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1" r:id="rId1"/>
    <p:sldMasterId id="2147483841" r:id="rId2"/>
    <p:sldMasterId id="2147483849" r:id="rId3"/>
    <p:sldMasterId id="2147483856" r:id="rId4"/>
    <p:sldMasterId id="2147483864" r:id="rId5"/>
    <p:sldMasterId id="2147483872" r:id="rId6"/>
    <p:sldMasterId id="2147483880" r:id="rId7"/>
  </p:sldMasterIdLst>
  <p:notesMasterIdLst>
    <p:notesMasterId r:id="rId21"/>
  </p:notesMasterIdLst>
  <p:handoutMasterIdLst>
    <p:handoutMasterId r:id="rId22"/>
  </p:handoutMasterIdLst>
  <p:sldIdLst>
    <p:sldId id="256" r:id="rId8"/>
    <p:sldId id="591" r:id="rId9"/>
    <p:sldId id="655" r:id="rId10"/>
    <p:sldId id="660" r:id="rId11"/>
    <p:sldId id="671" r:id="rId12"/>
    <p:sldId id="667" r:id="rId13"/>
    <p:sldId id="673" r:id="rId14"/>
    <p:sldId id="668" r:id="rId15"/>
    <p:sldId id="675" r:id="rId16"/>
    <p:sldId id="674" r:id="rId17"/>
    <p:sldId id="676" r:id="rId18"/>
    <p:sldId id="677" r:id="rId19"/>
    <p:sldId id="644" r:id="rId2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3840">
          <p15:clr>
            <a:srgbClr val="A4A3A4"/>
          </p15:clr>
        </p15:guide>
        <p15:guide id="2" orient="horz" pos="2448">
          <p15:clr>
            <a:srgbClr val="A4A3A4"/>
          </p15:clr>
        </p15:guide>
        <p15:guide id="3" orient="horz" pos="1200">
          <p15:clr>
            <a:srgbClr val="A4A3A4"/>
          </p15:clr>
        </p15:guide>
        <p15:guide id="4" orient="horz" pos="2832">
          <p15:clr>
            <a:srgbClr val="A4A3A4"/>
          </p15:clr>
        </p15:guide>
        <p15:guide id="5" pos="5424">
          <p15:clr>
            <a:srgbClr val="A4A3A4"/>
          </p15:clr>
        </p15:guide>
        <p15:guide id="6" pos="2784">
          <p15:clr>
            <a:srgbClr val="A4A3A4"/>
          </p15:clr>
        </p15:guide>
        <p15:guide id="7" pos="2352">
          <p15:clr>
            <a:srgbClr val="A4A3A4"/>
          </p15:clr>
        </p15:guide>
        <p15:guide id="8" pos="3312">
          <p15:clr>
            <a:srgbClr val="A4A3A4"/>
          </p15:clr>
        </p15:guide>
        <p15:guide id="9" pos="816">
          <p15:clr>
            <a:srgbClr val="A4A3A4"/>
          </p15:clr>
        </p15:guide>
        <p15:guide id="10" pos="1824">
          <p15:clr>
            <a:srgbClr val="A4A3A4"/>
          </p15:clr>
        </p15:guide>
        <p15:guide id="11" pos="432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guide id="3" orient="horz" pos="3120">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0ACB0"/>
    <a:srgbClr val="99FFCC"/>
    <a:srgbClr val="82BBD4"/>
    <a:srgbClr val="2AF1F6"/>
    <a:srgbClr val="FF6699"/>
    <a:srgbClr val="2B91A5"/>
    <a:srgbClr val="CCFF99"/>
    <a:srgbClr val="3494FE"/>
    <a:srgbClr val="9584F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Format med tema 1 - dekorfär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034E78-7F5D-4C2E-B375-FC64B27BC917}" styleName="Mörkt forma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Mörkt format 1 - Dekorfär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9314" autoAdjust="0"/>
  </p:normalViewPr>
  <p:slideViewPr>
    <p:cSldViewPr snapToObjects="1">
      <p:cViewPr>
        <p:scale>
          <a:sx n="120" d="100"/>
          <a:sy n="120" d="100"/>
        </p:scale>
        <p:origin x="-1734" y="-72"/>
      </p:cViewPr>
      <p:guideLst>
        <p:guide orient="horz" pos="3840"/>
        <p:guide orient="horz" pos="2448"/>
        <p:guide orient="horz" pos="1200"/>
        <p:guide orient="horz" pos="2832"/>
        <p:guide pos="5424"/>
        <p:guide pos="2784"/>
        <p:guide pos="2352"/>
        <p:guide pos="3312"/>
        <p:guide pos="816"/>
        <p:guide pos="1824"/>
        <p:guide pos="4320"/>
      </p:guideLst>
    </p:cSldViewPr>
  </p:slideViewPr>
  <p:outlineViewPr>
    <p:cViewPr>
      <p:scale>
        <a:sx n="33" d="100"/>
        <a:sy n="33" d="100"/>
      </p:scale>
      <p:origin x="0" y="65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80" d="100"/>
          <a:sy n="80" d="100"/>
        </p:scale>
        <p:origin x="-1890" y="546"/>
      </p:cViewPr>
      <p:guideLst>
        <p:guide orient="horz" pos="3133"/>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ervb2\common\IFRS\IFRS\IFRS%202016\IFRS%204q%202016\Consolidation%20Q4%202016\&#1076;&#1083;&#1103;%20&#1087;&#1088;&#1077;&#1079;&#1077;&#1085;&#1090;&#1072;&#1094;&#1080;&#1080;%20&#1072;&#1085;&#1072;&#1083;&#1080;&#1090;&#1080;&#1082;&#1086;&#1074;%204%20&#1082;&#1074;2016.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'для слайда 4'!$A$28</c:f>
              <c:strCache>
                <c:ptCount val="1"/>
                <c:pt idx="0">
                  <c:v>Hard Rock</c:v>
                </c:pt>
              </c:strCache>
            </c:strRef>
          </c:tx>
          <c:spPr>
            <a:solidFill>
              <a:srgbClr val="FFFF00"/>
            </a:solidFill>
          </c:spPr>
          <c:invertIfNegative val="0"/>
          <c:dPt>
            <c:idx val="5"/>
            <c:invertIfNegative val="0"/>
            <c:bubble3D val="0"/>
            <c:spPr>
              <a:pattFill prst="wdDnDiag">
                <a:fgClr>
                  <a:srgbClr val="FFFF00"/>
                </a:fgClr>
                <a:bgClr>
                  <a:schemeClr val="bg1"/>
                </a:bgClr>
              </a:pattFill>
            </c:spPr>
          </c:dPt>
          <c:dLbls>
            <c:txPr>
              <a:bodyPr/>
              <a:lstStyle/>
              <a:p>
                <a:pPr>
                  <a:defRPr>
                    <a:latin typeface="Calibri" panose="020F0502020204030204" pitchFamily="34" charset="0"/>
                  </a:defRPr>
                </a:pPr>
                <a:endParaRPr lang="ru-RU"/>
              </a:p>
            </c:txPr>
            <c:showLegendKey val="0"/>
            <c:showVal val="1"/>
            <c:showCatName val="0"/>
            <c:showSerName val="0"/>
            <c:showPercent val="0"/>
            <c:showBubbleSize val="0"/>
            <c:showLeaderLines val="0"/>
          </c:dLbls>
          <c:cat>
            <c:strRef>
              <c:f>'для слайда 4'!$B$27:$G$27</c:f>
              <c:strCache>
                <c:ptCount val="6"/>
                <c:pt idx="0">
                  <c:v>2012</c:v>
                </c:pt>
                <c:pt idx="1">
                  <c:v>2013</c:v>
                </c:pt>
                <c:pt idx="2">
                  <c:v>2014</c:v>
                </c:pt>
                <c:pt idx="3">
                  <c:v>2015</c:v>
                </c:pt>
                <c:pt idx="4">
                  <c:v>2016</c:v>
                </c:pt>
                <c:pt idx="5">
                  <c:v>2017E</c:v>
                </c:pt>
              </c:strCache>
            </c:strRef>
          </c:cat>
          <c:val>
            <c:numRef>
              <c:f>'для слайда 4'!$B$28:$G$28</c:f>
              <c:numCache>
                <c:formatCode>General</c:formatCode>
                <c:ptCount val="6"/>
                <c:pt idx="0">
                  <c:v>528</c:v>
                </c:pt>
                <c:pt idx="1">
                  <c:v>766</c:v>
                </c:pt>
                <c:pt idx="2">
                  <c:v>763</c:v>
                </c:pt>
                <c:pt idx="3">
                  <c:v>823</c:v>
                </c:pt>
                <c:pt idx="4">
                  <c:v>1078</c:v>
                </c:pt>
                <c:pt idx="5">
                  <c:v>760</c:v>
                </c:pt>
              </c:numCache>
            </c:numRef>
          </c:val>
        </c:ser>
        <c:ser>
          <c:idx val="1"/>
          <c:order val="1"/>
          <c:tx>
            <c:strRef>
              <c:f>'для слайда 4'!$A$29</c:f>
              <c:strCache>
                <c:ptCount val="1"/>
                <c:pt idx="0">
                  <c:v>Alluvial</c:v>
                </c:pt>
              </c:strCache>
            </c:strRef>
          </c:tx>
          <c:spPr>
            <a:solidFill>
              <a:srgbClr val="99FFCC"/>
            </a:solidFill>
          </c:spPr>
          <c:invertIfNegative val="0"/>
          <c:dPt>
            <c:idx val="5"/>
            <c:invertIfNegative val="0"/>
            <c:bubble3D val="0"/>
            <c:spPr>
              <a:pattFill prst="wdUpDiag">
                <a:fgClr>
                  <a:srgbClr val="99FFCC"/>
                </a:fgClr>
                <a:bgClr>
                  <a:schemeClr val="bg1"/>
                </a:bgClr>
              </a:pattFill>
            </c:spPr>
          </c:dPt>
          <c:dLbls>
            <c:txPr>
              <a:bodyPr/>
              <a:lstStyle/>
              <a:p>
                <a:pPr>
                  <a:defRPr>
                    <a:latin typeface="Calibri" panose="020F0502020204030204" pitchFamily="34" charset="0"/>
                  </a:defRPr>
                </a:pPr>
                <a:endParaRPr lang="ru-RU"/>
              </a:p>
            </c:txPr>
            <c:showLegendKey val="0"/>
            <c:showVal val="1"/>
            <c:showCatName val="0"/>
            <c:showSerName val="0"/>
            <c:showPercent val="0"/>
            <c:showBubbleSize val="0"/>
            <c:showLeaderLines val="0"/>
          </c:dLbls>
          <c:cat>
            <c:strRef>
              <c:f>'для слайда 4'!$B$27:$G$27</c:f>
              <c:strCache>
                <c:ptCount val="6"/>
                <c:pt idx="0">
                  <c:v>2012</c:v>
                </c:pt>
                <c:pt idx="1">
                  <c:v>2013</c:v>
                </c:pt>
                <c:pt idx="2">
                  <c:v>2014</c:v>
                </c:pt>
                <c:pt idx="3">
                  <c:v>2015</c:v>
                </c:pt>
                <c:pt idx="4">
                  <c:v>2016</c:v>
                </c:pt>
                <c:pt idx="5">
                  <c:v>2017E</c:v>
                </c:pt>
              </c:strCache>
            </c:strRef>
          </c:cat>
          <c:val>
            <c:numRef>
              <c:f>'для слайда 4'!$B$29:$G$29</c:f>
              <c:numCache>
                <c:formatCode>General</c:formatCode>
                <c:ptCount val="6"/>
                <c:pt idx="0">
                  <c:v>114</c:v>
                </c:pt>
                <c:pt idx="1">
                  <c:v>377</c:v>
                </c:pt>
                <c:pt idx="2">
                  <c:v>316</c:v>
                </c:pt>
                <c:pt idx="3">
                  <c:v>0</c:v>
                </c:pt>
                <c:pt idx="4">
                  <c:v>0</c:v>
                </c:pt>
                <c:pt idx="5">
                  <c:v>48</c:v>
                </c:pt>
              </c:numCache>
            </c:numRef>
          </c:val>
        </c:ser>
        <c:dLbls>
          <c:showLegendKey val="0"/>
          <c:showVal val="1"/>
          <c:showCatName val="0"/>
          <c:showSerName val="0"/>
          <c:showPercent val="0"/>
          <c:showBubbleSize val="0"/>
        </c:dLbls>
        <c:gapWidth val="75"/>
        <c:overlap val="100"/>
        <c:axId val="158514560"/>
        <c:axId val="158409856"/>
      </c:barChart>
      <c:catAx>
        <c:axId val="158514560"/>
        <c:scaling>
          <c:orientation val="minMax"/>
        </c:scaling>
        <c:delete val="0"/>
        <c:axPos val="b"/>
        <c:majorTickMark val="none"/>
        <c:minorTickMark val="none"/>
        <c:tickLblPos val="nextTo"/>
        <c:txPr>
          <a:bodyPr/>
          <a:lstStyle/>
          <a:p>
            <a:pPr>
              <a:defRPr>
                <a:latin typeface="Calibri" panose="020F0502020204030204" pitchFamily="34" charset="0"/>
              </a:defRPr>
            </a:pPr>
            <a:endParaRPr lang="ru-RU"/>
          </a:p>
        </c:txPr>
        <c:crossAx val="158409856"/>
        <c:crosses val="autoZero"/>
        <c:auto val="1"/>
        <c:lblAlgn val="ctr"/>
        <c:lblOffset val="100"/>
        <c:noMultiLvlLbl val="0"/>
      </c:catAx>
      <c:valAx>
        <c:axId val="158409856"/>
        <c:scaling>
          <c:orientation val="minMax"/>
        </c:scaling>
        <c:delete val="0"/>
        <c:axPos val="l"/>
        <c:numFmt formatCode="#,##0" sourceLinked="0"/>
        <c:majorTickMark val="none"/>
        <c:minorTickMark val="none"/>
        <c:tickLblPos val="nextTo"/>
        <c:txPr>
          <a:bodyPr/>
          <a:lstStyle/>
          <a:p>
            <a:pPr>
              <a:defRPr sz="900">
                <a:latin typeface="Calibri" panose="020F0502020204030204" pitchFamily="34" charset="0"/>
              </a:defRPr>
            </a:pPr>
            <a:endParaRPr lang="ru-RU"/>
          </a:p>
        </c:txPr>
        <c:crossAx val="158514560"/>
        <c:crosses val="autoZero"/>
        <c:crossBetween val="between"/>
      </c:valAx>
    </c:plotArea>
    <c:legend>
      <c:legendPos val="b"/>
      <c:layout>
        <c:manualLayout>
          <c:xMode val="edge"/>
          <c:yMode val="edge"/>
          <c:x val="0.31986051558508549"/>
          <c:y val="0.86164487431763115"/>
          <c:w val="0.3602787374202881"/>
          <c:h val="8.4475275049502349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16776619138825"/>
          <c:y val="6.3436947043497782E-2"/>
          <c:w val="0.74691589227022293"/>
          <c:h val="0.71885503783442817"/>
        </c:manualLayout>
      </c:layout>
      <c:barChart>
        <c:barDir val="col"/>
        <c:grouping val="clustered"/>
        <c:varyColors val="0"/>
        <c:ser>
          <c:idx val="0"/>
          <c:order val="0"/>
          <c:tx>
            <c:strRef>
              <c:f>'для слайда 4'!$A$24</c:f>
              <c:strCache>
                <c:ptCount val="1"/>
                <c:pt idx="0">
                  <c:v>EBITDA</c:v>
                </c:pt>
              </c:strCache>
            </c:strRef>
          </c:tx>
          <c:spPr>
            <a:solidFill>
              <a:srgbClr val="00B0F0"/>
            </a:solidFill>
          </c:spPr>
          <c:invertIfNegative val="0"/>
          <c:dLbls>
            <c:dLbl>
              <c:idx val="1"/>
              <c:layout>
                <c:manualLayout>
                  <c:x val="9.0090090090090089E-3"/>
                  <c:y val="-5.14236893595253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'для слайда 4'!$B$23:$F$23</c:f>
              <c:strCache>
                <c:ptCount val="5"/>
                <c:pt idx="0">
                  <c:v>9m 2013</c:v>
                </c:pt>
                <c:pt idx="1">
                  <c:v>9m 2014</c:v>
                </c:pt>
                <c:pt idx="2">
                  <c:v>9m 2015</c:v>
                </c:pt>
                <c:pt idx="3">
                  <c:v>9m 2016</c:v>
                </c:pt>
                <c:pt idx="4">
                  <c:v>9m 2017</c:v>
                </c:pt>
              </c:strCache>
            </c:strRef>
          </c:cat>
          <c:val>
            <c:numRef>
              <c:f>'для слайда 4'!$B$24:$F$24</c:f>
              <c:numCache>
                <c:formatCode>#,##0</c:formatCode>
                <c:ptCount val="5"/>
                <c:pt idx="0">
                  <c:v>3086</c:v>
                </c:pt>
                <c:pt idx="1">
                  <c:v>-4263</c:v>
                </c:pt>
                <c:pt idx="2">
                  <c:v>6785</c:v>
                </c:pt>
                <c:pt idx="3">
                  <c:v>17438</c:v>
                </c:pt>
                <c:pt idx="4">
                  <c:v>5786</c:v>
                </c:pt>
              </c:numCache>
            </c:numRef>
          </c:val>
        </c:ser>
        <c:dLbls>
          <c:showLegendKey val="0"/>
          <c:showVal val="0"/>
          <c:showCatName val="0"/>
          <c:showSerName val="0"/>
          <c:showPercent val="0"/>
          <c:showBubbleSize val="0"/>
        </c:dLbls>
        <c:gapWidth val="150"/>
        <c:axId val="158444544"/>
        <c:axId val="158446336"/>
      </c:barChart>
      <c:lineChart>
        <c:grouping val="standard"/>
        <c:varyColors val="0"/>
        <c:ser>
          <c:idx val="1"/>
          <c:order val="1"/>
          <c:tx>
            <c:strRef>
              <c:f>'для слайда 4'!$A$25</c:f>
              <c:strCache>
                <c:ptCount val="1"/>
                <c:pt idx="0">
                  <c:v>Ebitda/margin </c:v>
                </c:pt>
              </c:strCache>
            </c:strRef>
          </c:tx>
          <c:spPr>
            <a:ln>
              <a:solidFill>
                <a:srgbClr val="00B050"/>
              </a:solidFill>
            </a:ln>
          </c:spPr>
          <c:marker>
            <c:symbol val="none"/>
          </c:marker>
          <c:cat>
            <c:strRef>
              <c:f>'для слайда 4'!$B$23:$F$23</c:f>
              <c:strCache>
                <c:ptCount val="5"/>
                <c:pt idx="0">
                  <c:v>9m 2013</c:v>
                </c:pt>
                <c:pt idx="1">
                  <c:v>9m 2014</c:v>
                </c:pt>
                <c:pt idx="2">
                  <c:v>9m 2015</c:v>
                </c:pt>
                <c:pt idx="3">
                  <c:v>9m 2016</c:v>
                </c:pt>
                <c:pt idx="4">
                  <c:v>9m 2017</c:v>
                </c:pt>
              </c:strCache>
            </c:strRef>
          </c:cat>
          <c:val>
            <c:numRef>
              <c:f>'для слайда 4'!$B$25:$F$25</c:f>
              <c:numCache>
                <c:formatCode>0%</c:formatCode>
                <c:ptCount val="5"/>
                <c:pt idx="0">
                  <c:v>8.6152987158012284E-2</c:v>
                </c:pt>
                <c:pt idx="1">
                  <c:v>-0.14529157152107972</c:v>
                </c:pt>
                <c:pt idx="2">
                  <c:v>0.30003537631555671</c:v>
                </c:pt>
                <c:pt idx="3">
                  <c:v>0.51623789928653896</c:v>
                </c:pt>
                <c:pt idx="4">
                  <c:v>0.22336318715256331</c:v>
                </c:pt>
              </c:numCache>
            </c:numRef>
          </c:val>
          <c:smooth val="0"/>
        </c:ser>
        <c:dLbls>
          <c:showLegendKey val="0"/>
          <c:showVal val="0"/>
          <c:showCatName val="0"/>
          <c:showSerName val="0"/>
          <c:showPercent val="0"/>
          <c:showBubbleSize val="0"/>
        </c:dLbls>
        <c:marker val="1"/>
        <c:smooth val="0"/>
        <c:axId val="158449664"/>
        <c:axId val="158447872"/>
      </c:lineChart>
      <c:catAx>
        <c:axId val="158444544"/>
        <c:scaling>
          <c:orientation val="minMax"/>
        </c:scaling>
        <c:delete val="0"/>
        <c:axPos val="b"/>
        <c:numFmt formatCode="General" sourceLinked="1"/>
        <c:majorTickMark val="out"/>
        <c:minorTickMark val="none"/>
        <c:tickLblPos val="nextTo"/>
        <c:crossAx val="158446336"/>
        <c:crosses val="autoZero"/>
        <c:auto val="1"/>
        <c:lblAlgn val="ctr"/>
        <c:lblOffset val="100"/>
        <c:noMultiLvlLbl val="0"/>
      </c:catAx>
      <c:valAx>
        <c:axId val="158446336"/>
        <c:scaling>
          <c:orientation val="minMax"/>
        </c:scaling>
        <c:delete val="0"/>
        <c:axPos val="l"/>
        <c:numFmt formatCode="#,##0" sourceLinked="1"/>
        <c:majorTickMark val="out"/>
        <c:minorTickMark val="none"/>
        <c:tickLblPos val="nextTo"/>
        <c:crossAx val="158444544"/>
        <c:crosses val="autoZero"/>
        <c:crossBetween val="between"/>
      </c:valAx>
      <c:valAx>
        <c:axId val="158447872"/>
        <c:scaling>
          <c:orientation val="minMax"/>
        </c:scaling>
        <c:delete val="0"/>
        <c:axPos val="r"/>
        <c:numFmt formatCode="0%" sourceLinked="1"/>
        <c:majorTickMark val="out"/>
        <c:minorTickMark val="none"/>
        <c:tickLblPos val="nextTo"/>
        <c:crossAx val="158449664"/>
        <c:crosses val="max"/>
        <c:crossBetween val="between"/>
      </c:valAx>
      <c:catAx>
        <c:axId val="158449664"/>
        <c:scaling>
          <c:orientation val="minMax"/>
        </c:scaling>
        <c:delete val="1"/>
        <c:axPos val="b"/>
        <c:numFmt formatCode="General" sourceLinked="1"/>
        <c:majorTickMark val="out"/>
        <c:minorTickMark val="none"/>
        <c:tickLblPos val="nextTo"/>
        <c:crossAx val="158447872"/>
        <c:crosses val="autoZero"/>
        <c:auto val="1"/>
        <c:lblAlgn val="ctr"/>
        <c:lblOffset val="100"/>
        <c:noMultiLvlLbl val="0"/>
      </c:catAx>
      <c:spPr>
        <a:noFill/>
        <a:ln w="25400">
          <a:noFill/>
        </a:ln>
      </c:spPr>
    </c:plotArea>
    <c:legend>
      <c:legendPos val="r"/>
      <c:layout>
        <c:manualLayout>
          <c:xMode val="edge"/>
          <c:yMode val="edge"/>
          <c:x val="8.267172684495519E-2"/>
          <c:y val="0.84235062498003577"/>
          <c:w val="0.76117211699888865"/>
          <c:h val="0.11522235684261245"/>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82BBD4"/>
              </a:solidFill>
            </c:spPr>
          </c:dPt>
          <c:dPt>
            <c:idx val="1"/>
            <c:bubble3D val="0"/>
            <c:spPr>
              <a:solidFill>
                <a:srgbClr val="FF6699"/>
              </a:solidFill>
            </c:spPr>
          </c:dPt>
          <c:dPt>
            <c:idx val="2"/>
            <c:bubble3D val="0"/>
            <c:spPr>
              <a:solidFill>
                <a:srgbClr val="2AF1F6"/>
              </a:solidFill>
            </c:spPr>
          </c:dPt>
          <c:dPt>
            <c:idx val="3"/>
            <c:bubble3D val="0"/>
            <c:spPr>
              <a:solidFill>
                <a:srgbClr val="0070C0"/>
              </a:solidFill>
            </c:spPr>
          </c:dPt>
          <c:dPt>
            <c:idx val="4"/>
            <c:bubble3D val="0"/>
            <c:spPr>
              <a:solidFill>
                <a:srgbClr val="82BBD4"/>
              </a:solidFill>
            </c:spPr>
          </c:dPt>
          <c:dPt>
            <c:idx val="5"/>
            <c:bubble3D val="0"/>
            <c:spPr>
              <a:solidFill>
                <a:srgbClr val="FFFF00"/>
              </a:solidFill>
            </c:spPr>
          </c:dPt>
          <c:dPt>
            <c:idx val="6"/>
            <c:bubble3D val="0"/>
            <c:spPr>
              <a:solidFill>
                <a:srgbClr val="7030A0"/>
              </a:solidFill>
            </c:spPr>
          </c:dPt>
          <c:dPt>
            <c:idx val="7"/>
            <c:bubble3D val="0"/>
            <c:spPr>
              <a:solidFill>
                <a:srgbClr val="92D050"/>
              </a:solidFill>
            </c:spPr>
          </c:dPt>
          <c:dPt>
            <c:idx val="9"/>
            <c:bubble3D val="0"/>
            <c:spPr>
              <a:solidFill>
                <a:srgbClr val="10ACB0"/>
              </a:solidFill>
            </c:spPr>
          </c:dPt>
          <c:dPt>
            <c:idx val="10"/>
            <c:bubble3D val="0"/>
            <c:spPr>
              <a:solidFill>
                <a:srgbClr val="0070C0"/>
              </a:solidFill>
            </c:spPr>
          </c:dPt>
          <c:dPt>
            <c:idx val="12"/>
            <c:bubble3D val="0"/>
            <c:spPr>
              <a:solidFill>
                <a:srgbClr val="99FFCC"/>
              </a:solidFill>
            </c:spPr>
          </c:dPt>
          <c:dLbls>
            <c:txPr>
              <a:bodyPr/>
              <a:lstStyle/>
              <a:p>
                <a:pPr>
                  <a:defRPr sz="700"/>
                </a:pPr>
                <a:endParaRPr lang="ru-RU"/>
              </a:p>
            </c:txPr>
            <c:showLegendKey val="0"/>
            <c:showVal val="1"/>
            <c:showCatName val="0"/>
            <c:showSerName val="0"/>
            <c:showPercent val="0"/>
            <c:showBubbleSize val="0"/>
            <c:showLeaderLines val="1"/>
          </c:dLbls>
          <c:cat>
            <c:strRef>
              <c:f>Лист1!$A$2:$A$14</c:f>
              <c:strCache>
                <c:ptCount val="13"/>
                <c:pt idx="0">
                  <c:v>BERTIL HOLDINGS, LIMITED</c:v>
                </c:pt>
                <c:pt idx="1">
                  <c:v>GoMobile Nu AB</c:v>
                </c:pt>
                <c:pt idx="2">
                  <c:v>MANGOLD FONDKOMMISSION AB</c:v>
                </c:pt>
                <c:pt idx="3">
                  <c:v>DANSKE BANK INTERNATIONAL S.A.</c:v>
                </c:pt>
                <c:pt idx="4">
                  <c:v>FÖRSÄKRINGSAKTIEBOLAGET, AVANZA PENSION</c:v>
                </c:pt>
                <c:pt idx="5">
                  <c:v>Rikard, Akhtarzand</c:v>
                </c:pt>
                <c:pt idx="6">
                  <c:v>Christoffer, Bergfors</c:v>
                </c:pt>
                <c:pt idx="7">
                  <c:v>KRISHAN, THOMAS</c:v>
                </c:pt>
                <c:pt idx="8">
                  <c:v>DENIS ALEXANDROV</c:v>
                </c:pt>
                <c:pt idx="9">
                  <c:v>BNY MELLON SA/NV (FORMER BNY), W8IMY</c:v>
                </c:pt>
                <c:pt idx="10">
                  <c:v>FREDRIK, LUNDGREN</c:v>
                </c:pt>
                <c:pt idx="11">
                  <c:v>BLICHERT-TOFT, PREBEN</c:v>
                </c:pt>
                <c:pt idx="12">
                  <c:v>Other 3,439 shareholders</c:v>
                </c:pt>
              </c:strCache>
            </c:strRef>
          </c:cat>
          <c:val>
            <c:numRef>
              <c:f>Лист1!$B$2:$B$14</c:f>
              <c:numCache>
                <c:formatCode>0.00</c:formatCode>
                <c:ptCount val="13"/>
                <c:pt idx="0">
                  <c:v>52.27</c:v>
                </c:pt>
                <c:pt idx="1">
                  <c:v>12.61</c:v>
                </c:pt>
                <c:pt idx="2">
                  <c:v>4.55</c:v>
                </c:pt>
                <c:pt idx="3">
                  <c:v>3.12</c:v>
                </c:pt>
                <c:pt idx="4">
                  <c:v>2.97</c:v>
                </c:pt>
                <c:pt idx="5">
                  <c:v>1.01</c:v>
                </c:pt>
                <c:pt idx="6">
                  <c:v>1.01</c:v>
                </c:pt>
                <c:pt idx="7">
                  <c:v>0.74</c:v>
                </c:pt>
                <c:pt idx="8">
                  <c:v>0.57999999999999996</c:v>
                </c:pt>
                <c:pt idx="9">
                  <c:v>0.57999999999999996</c:v>
                </c:pt>
                <c:pt idx="10">
                  <c:v>0.56999999999999995</c:v>
                </c:pt>
                <c:pt idx="11">
                  <c:v>0.48</c:v>
                </c:pt>
                <c:pt idx="12" formatCode="General">
                  <c:v>19.510000000000002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185703867411485"/>
          <c:y val="2.4380908681722952E-2"/>
          <c:w val="0.42685946344154091"/>
          <c:h val="0.92260255807182678"/>
        </c:manualLayout>
      </c:layout>
      <c:overlay val="0"/>
      <c:txPr>
        <a:bodyPr/>
        <a:lstStyle/>
        <a:p>
          <a:pPr>
            <a:defRPr sz="600"/>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07699030252865"/>
          <c:y val="4.1401597094249926E-2"/>
          <c:w val="0.86606714785651795"/>
          <c:h val="0.8326195683872849"/>
        </c:manualLayout>
      </c:layout>
      <c:barChart>
        <c:barDir val="col"/>
        <c:grouping val="clustered"/>
        <c:varyColors val="0"/>
        <c:dLbls>
          <c:showLegendKey val="0"/>
          <c:showVal val="0"/>
          <c:showCatName val="0"/>
          <c:showSerName val="0"/>
          <c:showPercent val="0"/>
          <c:showBubbleSize val="0"/>
        </c:dLbls>
        <c:gapWidth val="150"/>
        <c:axId val="42042880"/>
        <c:axId val="42044416"/>
      </c:barChart>
      <c:catAx>
        <c:axId val="42042880"/>
        <c:scaling>
          <c:orientation val="minMax"/>
        </c:scaling>
        <c:delete val="0"/>
        <c:axPos val="b"/>
        <c:numFmt formatCode="General" sourceLinked="1"/>
        <c:majorTickMark val="out"/>
        <c:minorTickMark val="none"/>
        <c:tickLblPos val="nextTo"/>
        <c:txPr>
          <a:bodyPr/>
          <a:lstStyle/>
          <a:p>
            <a:pPr>
              <a:defRPr sz="800">
                <a:latin typeface="Calibri" panose="020F0502020204030204" pitchFamily="34" charset="0"/>
              </a:defRPr>
            </a:pPr>
            <a:endParaRPr lang="ru-RU"/>
          </a:p>
        </c:txPr>
        <c:crossAx val="42044416"/>
        <c:crosses val="autoZero"/>
        <c:auto val="1"/>
        <c:lblAlgn val="ctr"/>
        <c:lblOffset val="100"/>
        <c:noMultiLvlLbl val="0"/>
      </c:catAx>
      <c:valAx>
        <c:axId val="42044416"/>
        <c:scaling>
          <c:orientation val="minMax"/>
          <c:min val="0"/>
        </c:scaling>
        <c:delete val="0"/>
        <c:axPos val="l"/>
        <c:numFmt formatCode="_(* #,##0_);_(* \(#,##0\);_(* &quot;-&quot;_);_(@_)" sourceLinked="1"/>
        <c:majorTickMark val="out"/>
        <c:minorTickMark val="none"/>
        <c:tickLblPos val="nextTo"/>
        <c:txPr>
          <a:bodyPr/>
          <a:lstStyle/>
          <a:p>
            <a:pPr>
              <a:defRPr sz="800">
                <a:latin typeface="Calibri" panose="020F0502020204030204" pitchFamily="34" charset="0"/>
              </a:defRPr>
            </a:pPr>
            <a:endParaRPr lang="ru-RU"/>
          </a:p>
        </c:txPr>
        <c:crossAx val="4204288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Лист2!$A$3</c:f>
              <c:strCache>
                <c:ptCount val="1"/>
                <c:pt idx="0">
                  <c:v>grade</c:v>
                </c:pt>
              </c:strCache>
            </c:strRef>
          </c:tx>
          <c:spPr>
            <a:solidFill>
              <a:srgbClr val="00B050"/>
            </a:solidFill>
          </c:spPr>
          <c:invertIfNegative val="0"/>
          <c:dPt>
            <c:idx val="3"/>
            <c:invertIfNegative val="0"/>
            <c:bubble3D val="0"/>
            <c:spPr>
              <a:pattFill prst="wdUpDiag">
                <a:fgClr>
                  <a:srgbClr val="00B050"/>
                </a:fgClr>
                <a:bgClr>
                  <a:schemeClr val="bg1"/>
                </a:bgClr>
              </a:pattFill>
            </c:spPr>
          </c:dPt>
          <c:dPt>
            <c:idx val="4"/>
            <c:invertIfNegative val="0"/>
            <c:bubble3D val="0"/>
            <c:spPr>
              <a:pattFill prst="wdUpDiag">
                <a:fgClr>
                  <a:srgbClr val="00B050"/>
                </a:fgClr>
                <a:bgClr>
                  <a:schemeClr val="bg1"/>
                </a:bgClr>
              </a:pattFill>
            </c:spPr>
          </c:dPt>
          <c:dPt>
            <c:idx val="5"/>
            <c:invertIfNegative val="0"/>
            <c:bubble3D val="0"/>
            <c:spPr>
              <a:pattFill prst="wdUpDiag">
                <a:fgClr>
                  <a:srgbClr val="00B050"/>
                </a:fgClr>
                <a:bgClr>
                  <a:schemeClr val="bg1"/>
                </a:bgClr>
              </a:pattFill>
            </c:spPr>
          </c:dPt>
          <c:dPt>
            <c:idx val="6"/>
            <c:invertIfNegative val="0"/>
            <c:bubble3D val="0"/>
            <c:spPr>
              <a:pattFill prst="wdUpDiag">
                <a:fgClr>
                  <a:srgbClr val="00B050"/>
                </a:fgClr>
                <a:bgClr>
                  <a:schemeClr val="bg1"/>
                </a:bgClr>
              </a:pattFill>
            </c:spPr>
          </c:dPt>
          <c:dLbls>
            <c:dLbl>
              <c:idx val="2"/>
              <c:layout/>
              <c:tx>
                <c:rich>
                  <a:bodyPr/>
                  <a:lstStyle/>
                  <a:p>
                    <a:r>
                      <a:rPr lang="en-US" smtClean="0"/>
                      <a:t>2.61</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Лист2!$B$2:$H$2</c:f>
              <c:numCache>
                <c:formatCode>General</c:formatCode>
                <c:ptCount val="7"/>
                <c:pt idx="0">
                  <c:v>2015</c:v>
                </c:pt>
                <c:pt idx="1">
                  <c:v>2016</c:v>
                </c:pt>
                <c:pt idx="2">
                  <c:v>2017</c:v>
                </c:pt>
                <c:pt idx="3">
                  <c:v>2018</c:v>
                </c:pt>
                <c:pt idx="4">
                  <c:v>2019</c:v>
                </c:pt>
                <c:pt idx="5">
                  <c:v>2020</c:v>
                </c:pt>
                <c:pt idx="6">
                  <c:v>2021</c:v>
                </c:pt>
              </c:numCache>
            </c:numRef>
          </c:cat>
          <c:val>
            <c:numRef>
              <c:f>Лист2!$B$3:$H$3</c:f>
              <c:numCache>
                <c:formatCode>General</c:formatCode>
                <c:ptCount val="7"/>
                <c:pt idx="0" formatCode="0.00">
                  <c:v>2</c:v>
                </c:pt>
                <c:pt idx="1">
                  <c:v>4.04</c:v>
                </c:pt>
                <c:pt idx="2">
                  <c:v>2.9</c:v>
                </c:pt>
                <c:pt idx="3">
                  <c:v>3.2</c:v>
                </c:pt>
                <c:pt idx="4">
                  <c:v>3.2</c:v>
                </c:pt>
                <c:pt idx="5">
                  <c:v>3.2</c:v>
                </c:pt>
                <c:pt idx="6">
                  <c:v>3.2</c:v>
                </c:pt>
              </c:numCache>
            </c:numRef>
          </c:val>
        </c:ser>
        <c:dLbls>
          <c:showLegendKey val="0"/>
          <c:showVal val="0"/>
          <c:showCatName val="0"/>
          <c:showSerName val="0"/>
          <c:showPercent val="0"/>
          <c:showBubbleSize val="0"/>
        </c:dLbls>
        <c:gapWidth val="150"/>
        <c:axId val="147811328"/>
        <c:axId val="152867584"/>
      </c:barChart>
      <c:catAx>
        <c:axId val="147811328"/>
        <c:scaling>
          <c:orientation val="minMax"/>
        </c:scaling>
        <c:delete val="0"/>
        <c:axPos val="b"/>
        <c:numFmt formatCode="General" sourceLinked="1"/>
        <c:majorTickMark val="out"/>
        <c:minorTickMark val="none"/>
        <c:tickLblPos val="nextTo"/>
        <c:crossAx val="152867584"/>
        <c:crosses val="autoZero"/>
        <c:auto val="1"/>
        <c:lblAlgn val="ctr"/>
        <c:lblOffset val="100"/>
        <c:noMultiLvlLbl val="0"/>
      </c:catAx>
      <c:valAx>
        <c:axId val="152867584"/>
        <c:scaling>
          <c:orientation val="minMax"/>
        </c:scaling>
        <c:delete val="0"/>
        <c:axPos val="l"/>
        <c:numFmt formatCode="0.00" sourceLinked="1"/>
        <c:majorTickMark val="out"/>
        <c:minorTickMark val="none"/>
        <c:tickLblPos val="nextTo"/>
        <c:crossAx val="14781132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82BBD4"/>
              </a:solidFill>
            </c:spPr>
          </c:dPt>
          <c:dPt>
            <c:idx val="1"/>
            <c:bubble3D val="0"/>
            <c:spPr>
              <a:solidFill>
                <a:srgbClr val="FF6699"/>
              </a:solidFill>
            </c:spPr>
          </c:dPt>
          <c:dPt>
            <c:idx val="2"/>
            <c:bubble3D val="0"/>
            <c:spPr>
              <a:solidFill>
                <a:srgbClr val="2AF1F6"/>
              </a:solidFill>
            </c:spPr>
          </c:dPt>
          <c:dPt>
            <c:idx val="3"/>
            <c:bubble3D val="0"/>
            <c:spPr>
              <a:solidFill>
                <a:srgbClr val="0070C0"/>
              </a:solidFill>
            </c:spPr>
          </c:dPt>
          <c:dPt>
            <c:idx val="4"/>
            <c:bubble3D val="0"/>
            <c:spPr>
              <a:solidFill>
                <a:srgbClr val="82BBD4"/>
              </a:solidFill>
            </c:spPr>
          </c:dPt>
          <c:dPt>
            <c:idx val="5"/>
            <c:bubble3D val="0"/>
            <c:spPr>
              <a:solidFill>
                <a:srgbClr val="FFFF00"/>
              </a:solidFill>
            </c:spPr>
          </c:dPt>
          <c:dPt>
            <c:idx val="6"/>
            <c:bubble3D val="0"/>
            <c:spPr>
              <a:solidFill>
                <a:srgbClr val="7030A0"/>
              </a:solidFill>
            </c:spPr>
          </c:dPt>
          <c:dPt>
            <c:idx val="7"/>
            <c:bubble3D val="0"/>
            <c:spPr>
              <a:solidFill>
                <a:srgbClr val="92D050"/>
              </a:solidFill>
            </c:spPr>
          </c:dPt>
          <c:dPt>
            <c:idx val="9"/>
            <c:bubble3D val="0"/>
            <c:spPr>
              <a:solidFill>
                <a:srgbClr val="10ACB0"/>
              </a:solidFill>
            </c:spPr>
          </c:dPt>
          <c:dPt>
            <c:idx val="10"/>
            <c:bubble3D val="0"/>
            <c:spPr>
              <a:solidFill>
                <a:srgbClr val="0070C0"/>
              </a:solidFill>
            </c:spPr>
          </c:dPt>
          <c:dPt>
            <c:idx val="12"/>
            <c:bubble3D val="0"/>
            <c:spPr>
              <a:solidFill>
                <a:srgbClr val="99FFCC"/>
              </a:solidFill>
            </c:spPr>
          </c:dPt>
          <c:dLbls>
            <c:txPr>
              <a:bodyPr/>
              <a:lstStyle/>
              <a:p>
                <a:pPr>
                  <a:defRPr sz="700"/>
                </a:pPr>
                <a:endParaRPr lang="ru-RU"/>
              </a:p>
            </c:txPr>
            <c:showLegendKey val="0"/>
            <c:showVal val="1"/>
            <c:showCatName val="0"/>
            <c:showSerName val="0"/>
            <c:showPercent val="0"/>
            <c:showBubbleSize val="0"/>
            <c:showLeaderLines val="1"/>
          </c:dLbls>
          <c:cat>
            <c:strRef>
              <c:f>Лист1!$A$2:$A$14</c:f>
              <c:strCache>
                <c:ptCount val="13"/>
                <c:pt idx="0">
                  <c:v>BERTIL HOLDINGS, LIMITED</c:v>
                </c:pt>
                <c:pt idx="1">
                  <c:v>GoMobile Nu AB</c:v>
                </c:pt>
                <c:pt idx="2">
                  <c:v>MANGOLD FONDKOMMISSION AB</c:v>
                </c:pt>
                <c:pt idx="3">
                  <c:v>DANSKE BANK INTERNATIONAL S.A.</c:v>
                </c:pt>
                <c:pt idx="4">
                  <c:v>FÖRSÄKRINGSAKTIEBOLAGET, AVANZA PENSION</c:v>
                </c:pt>
                <c:pt idx="5">
                  <c:v>Rikard, Akhtarzand</c:v>
                </c:pt>
                <c:pt idx="6">
                  <c:v>Christoffer, Bergfors</c:v>
                </c:pt>
                <c:pt idx="7">
                  <c:v>KRISHAN, THOMAS</c:v>
                </c:pt>
                <c:pt idx="8">
                  <c:v>DENIS ALEXANDROV</c:v>
                </c:pt>
                <c:pt idx="9">
                  <c:v>BNY MELLON SA/NV (FORMER BNY), W8IMY</c:v>
                </c:pt>
                <c:pt idx="10">
                  <c:v>FREDRIK, LUNDGREN</c:v>
                </c:pt>
                <c:pt idx="11">
                  <c:v>BLICHERT-TOFT, PREBEN</c:v>
                </c:pt>
                <c:pt idx="12">
                  <c:v>Other 3,439 shareholders</c:v>
                </c:pt>
              </c:strCache>
            </c:strRef>
          </c:cat>
          <c:val>
            <c:numRef>
              <c:f>Лист1!$B$2:$B$14</c:f>
              <c:numCache>
                <c:formatCode>0.00</c:formatCode>
                <c:ptCount val="13"/>
                <c:pt idx="0">
                  <c:v>52.27</c:v>
                </c:pt>
                <c:pt idx="1">
                  <c:v>12.61</c:v>
                </c:pt>
                <c:pt idx="2">
                  <c:v>4.55</c:v>
                </c:pt>
                <c:pt idx="3">
                  <c:v>3.12</c:v>
                </c:pt>
                <c:pt idx="4">
                  <c:v>2.97</c:v>
                </c:pt>
                <c:pt idx="5">
                  <c:v>1.01</c:v>
                </c:pt>
                <c:pt idx="6">
                  <c:v>1.01</c:v>
                </c:pt>
                <c:pt idx="7">
                  <c:v>0.74</c:v>
                </c:pt>
                <c:pt idx="8">
                  <c:v>0.57999999999999996</c:v>
                </c:pt>
                <c:pt idx="9">
                  <c:v>0.57999999999999996</c:v>
                </c:pt>
                <c:pt idx="10">
                  <c:v>0.56999999999999995</c:v>
                </c:pt>
                <c:pt idx="11">
                  <c:v>0.48</c:v>
                </c:pt>
                <c:pt idx="12" formatCode="General">
                  <c:v>19.510000000000002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185703867411485"/>
          <c:y val="2.4380908681722952E-2"/>
          <c:w val="0.42685946344154091"/>
          <c:h val="0.92260255807182678"/>
        </c:manualLayout>
      </c:layout>
      <c:overlay val="0"/>
      <c:txPr>
        <a:bodyPr/>
        <a:lstStyle/>
        <a:p>
          <a:pPr>
            <a:defRPr sz="600"/>
          </a:pPr>
          <a:endParaRPr lang="ru-RU"/>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bwMode="auto">
          <a:xfrm>
            <a:off x="4" y="7"/>
            <a:ext cx="2945976" cy="496413"/>
          </a:xfrm>
          <a:prstGeom prst="rect">
            <a:avLst/>
          </a:prstGeom>
          <a:noFill/>
          <a:ln w="9525">
            <a:noFill/>
            <a:miter lim="800000"/>
            <a:headEnd/>
            <a:tailEnd/>
          </a:ln>
        </p:spPr>
        <p:txBody>
          <a:bodyPr vert="horz" wrap="square" lIns="94144" tIns="47069" rIns="94144" bIns="47069" numCol="1" anchor="t" anchorCtr="0" compatLnSpc="1">
            <a:prstTxWarp prst="textNoShape">
              <a:avLst/>
            </a:prstTxWarp>
          </a:bodyPr>
          <a:lstStyle>
            <a:lvl1pPr defTabSz="942113">
              <a:defRPr sz="1800">
                <a:latin typeface="Calibri" pitchFamily="34" charset="0"/>
                <a:ea typeface="+mn-ea"/>
                <a:cs typeface="Arial" charset="0"/>
              </a:defRPr>
            </a:lvl1pPr>
          </a:lstStyle>
          <a:p>
            <a:pPr>
              <a:defRPr/>
            </a:pPr>
            <a:endParaRPr lang="en-US"/>
          </a:p>
        </p:txBody>
      </p:sp>
      <p:sp>
        <p:nvSpPr>
          <p:cNvPr id="3" name="Rectangle 3"/>
          <p:cNvSpPr>
            <a:spLocks noGrp="1"/>
          </p:cNvSpPr>
          <p:nvPr>
            <p:ph type="dt" sz="quarter" idx="1"/>
          </p:nvPr>
        </p:nvSpPr>
        <p:spPr bwMode="auto">
          <a:xfrm>
            <a:off x="3850114" y="7"/>
            <a:ext cx="2945976" cy="496413"/>
          </a:xfrm>
          <a:prstGeom prst="rect">
            <a:avLst/>
          </a:prstGeom>
          <a:noFill/>
          <a:ln w="9525">
            <a:noFill/>
            <a:miter lim="800000"/>
            <a:headEnd/>
            <a:tailEnd/>
          </a:ln>
        </p:spPr>
        <p:txBody>
          <a:bodyPr vert="horz" wrap="square" lIns="94144" tIns="47069" rIns="94144" bIns="47069" numCol="1" anchor="t" anchorCtr="0" compatLnSpc="1">
            <a:prstTxWarp prst="textNoShape">
              <a:avLst/>
            </a:prstTxWarp>
          </a:bodyPr>
          <a:lstStyle>
            <a:lvl1pPr defTabSz="941762">
              <a:defRPr>
                <a:latin typeface="Calibri" pitchFamily="34" charset="0"/>
              </a:defRPr>
            </a:lvl1pPr>
          </a:lstStyle>
          <a:p>
            <a:fld id="{6CBFD258-4916-4779-9554-9AEE9ABEEBB8}" type="datetimeFigureOut">
              <a:rPr lang="en-US"/>
              <a:pPr/>
              <a:t>12/1/2017</a:t>
            </a:fld>
            <a:endParaRPr lang="en-US"/>
          </a:p>
        </p:txBody>
      </p:sp>
      <p:sp>
        <p:nvSpPr>
          <p:cNvPr id="4" name="Rectangle 4"/>
          <p:cNvSpPr>
            <a:spLocks noGrp="1"/>
          </p:cNvSpPr>
          <p:nvPr>
            <p:ph type="ftr" sz="quarter" idx="2"/>
          </p:nvPr>
        </p:nvSpPr>
        <p:spPr bwMode="auto">
          <a:xfrm>
            <a:off x="4" y="9428638"/>
            <a:ext cx="2945976" cy="496413"/>
          </a:xfrm>
          <a:prstGeom prst="rect">
            <a:avLst/>
          </a:prstGeom>
          <a:noFill/>
          <a:ln w="9525">
            <a:noFill/>
            <a:miter lim="800000"/>
            <a:headEnd/>
            <a:tailEnd/>
          </a:ln>
        </p:spPr>
        <p:txBody>
          <a:bodyPr vert="horz" wrap="square" lIns="94144" tIns="47069" rIns="94144" bIns="47069" numCol="1" anchor="t" anchorCtr="0" compatLnSpc="1">
            <a:prstTxWarp prst="textNoShape">
              <a:avLst/>
            </a:prstTxWarp>
          </a:bodyPr>
          <a:lstStyle>
            <a:lvl1pPr defTabSz="942113">
              <a:defRPr sz="1800">
                <a:latin typeface="Calibri" pitchFamily="34" charset="0"/>
                <a:ea typeface="+mn-ea"/>
                <a:cs typeface="Arial" charset="0"/>
              </a:defRPr>
            </a:lvl1pPr>
          </a:lstStyle>
          <a:p>
            <a:pPr>
              <a:defRPr/>
            </a:pPr>
            <a:endParaRPr lang="en-US"/>
          </a:p>
        </p:txBody>
      </p:sp>
      <p:sp>
        <p:nvSpPr>
          <p:cNvPr id="5" name="Rectangle 5"/>
          <p:cNvSpPr>
            <a:spLocks noGrp="1"/>
          </p:cNvSpPr>
          <p:nvPr>
            <p:ph type="sldNum" sz="quarter" idx="3"/>
          </p:nvPr>
        </p:nvSpPr>
        <p:spPr bwMode="auto">
          <a:xfrm>
            <a:off x="3850114" y="9428638"/>
            <a:ext cx="2945976" cy="496413"/>
          </a:xfrm>
          <a:prstGeom prst="rect">
            <a:avLst/>
          </a:prstGeom>
          <a:noFill/>
          <a:ln w="9525">
            <a:noFill/>
            <a:miter lim="800000"/>
            <a:headEnd/>
            <a:tailEnd/>
          </a:ln>
        </p:spPr>
        <p:txBody>
          <a:bodyPr vert="horz" wrap="square" lIns="94144" tIns="47069" rIns="94144" bIns="47069" numCol="1" anchor="t" anchorCtr="0" compatLnSpc="1">
            <a:prstTxWarp prst="textNoShape">
              <a:avLst/>
            </a:prstTxWarp>
          </a:bodyPr>
          <a:lstStyle>
            <a:lvl1pPr defTabSz="941762">
              <a:defRPr>
                <a:latin typeface="Calibri" pitchFamily="34" charset="0"/>
              </a:defRPr>
            </a:lvl1pPr>
          </a:lstStyle>
          <a:p>
            <a:fld id="{022A375A-3447-41E8-9A5F-5EEECA3262D2}" type="slidenum">
              <a:rPr lang="en-US"/>
              <a:pPr/>
              <a:t>‹#›</a:t>
            </a:fld>
            <a:endParaRPr lang="en-US"/>
          </a:p>
        </p:txBody>
      </p:sp>
    </p:spTree>
    <p:extLst>
      <p:ext uri="{BB962C8B-B14F-4D97-AF65-F5344CB8AC3E}">
        <p14:creationId xmlns:p14="http://schemas.microsoft.com/office/powerpoint/2010/main" val="3101206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bwMode="auto">
          <a:xfrm>
            <a:off x="4" y="7"/>
            <a:ext cx="2945976" cy="496413"/>
          </a:xfrm>
          <a:prstGeom prst="rect">
            <a:avLst/>
          </a:prstGeom>
          <a:noFill/>
          <a:ln w="9525">
            <a:noFill/>
            <a:miter lim="800000"/>
            <a:headEnd/>
            <a:tailEnd/>
          </a:ln>
        </p:spPr>
        <p:txBody>
          <a:bodyPr vert="horz" wrap="square" lIns="94144" tIns="47069" rIns="94144" bIns="47069" numCol="1" anchor="t" anchorCtr="0" compatLnSpc="1">
            <a:prstTxWarp prst="textNoShape">
              <a:avLst/>
            </a:prstTxWarp>
          </a:bodyPr>
          <a:lstStyle>
            <a:lvl1pPr defTabSz="942113">
              <a:defRPr sz="1800">
                <a:latin typeface="Calibri" pitchFamily="34" charset="0"/>
                <a:ea typeface="+mn-ea"/>
                <a:cs typeface="Arial" charset="0"/>
              </a:defRPr>
            </a:lvl1pPr>
          </a:lstStyle>
          <a:p>
            <a:pPr>
              <a:defRPr/>
            </a:pPr>
            <a:endParaRPr lang="en-US"/>
          </a:p>
        </p:txBody>
      </p:sp>
      <p:sp>
        <p:nvSpPr>
          <p:cNvPr id="3" name="Rectangle 3"/>
          <p:cNvSpPr>
            <a:spLocks noGrp="1"/>
          </p:cNvSpPr>
          <p:nvPr>
            <p:ph type="dt" idx="1"/>
          </p:nvPr>
        </p:nvSpPr>
        <p:spPr bwMode="auto">
          <a:xfrm>
            <a:off x="3850114" y="7"/>
            <a:ext cx="2945976" cy="496413"/>
          </a:xfrm>
          <a:prstGeom prst="rect">
            <a:avLst/>
          </a:prstGeom>
          <a:noFill/>
          <a:ln w="9525">
            <a:noFill/>
            <a:miter lim="800000"/>
            <a:headEnd/>
            <a:tailEnd/>
          </a:ln>
        </p:spPr>
        <p:txBody>
          <a:bodyPr vert="horz" wrap="square" lIns="94144" tIns="47069" rIns="94144" bIns="47069" numCol="1" anchor="t" anchorCtr="0" compatLnSpc="1">
            <a:prstTxWarp prst="textNoShape">
              <a:avLst/>
            </a:prstTxWarp>
          </a:bodyPr>
          <a:lstStyle>
            <a:lvl1pPr defTabSz="941762">
              <a:defRPr>
                <a:latin typeface="Calibri" pitchFamily="34" charset="0"/>
              </a:defRPr>
            </a:lvl1pPr>
          </a:lstStyle>
          <a:p>
            <a:fld id="{3E539342-5DA6-4F1B-85E4-F08F54A576D1}" type="datetimeFigureOut">
              <a:rPr lang="en-US"/>
              <a:pPr/>
              <a:t>12/1/2017</a:t>
            </a:fld>
            <a:endParaRPr lang="en-US"/>
          </a:p>
        </p:txBody>
      </p:sp>
      <p:sp>
        <p:nvSpPr>
          <p:cNvPr id="4" name="Rectangle 4"/>
          <p:cNvSpPr>
            <a:spLocks noGrp="1" noRot="1" noChangeAspect="1"/>
          </p:cNvSpPr>
          <p:nvPr>
            <p:ph type="sldImg" idx="2"/>
          </p:nvPr>
        </p:nvSpPr>
        <p:spPr>
          <a:xfrm>
            <a:off x="915988" y="744538"/>
            <a:ext cx="4965700" cy="3725862"/>
          </a:xfrm>
          <a:prstGeom prst="rect">
            <a:avLst/>
          </a:prstGeom>
          <a:noFill/>
          <a:ln w="12700">
            <a:solidFill>
              <a:prstClr val="black"/>
            </a:solidFill>
          </a:ln>
        </p:spPr>
        <p:txBody>
          <a:bodyPr vert="horz" lIns="86964" tIns="43485" rIns="86964" bIns="43485" anchor="ctr"/>
          <a:lstStyle>
            <a:extLst/>
          </a:lstStyle>
          <a:p>
            <a:pPr lvl="0"/>
            <a:endParaRPr lang="en-US" noProof="0" dirty="0"/>
          </a:p>
        </p:txBody>
      </p:sp>
      <p:sp>
        <p:nvSpPr>
          <p:cNvPr id="5" name="Rectangle 5"/>
          <p:cNvSpPr>
            <a:spLocks noGrp="1"/>
          </p:cNvSpPr>
          <p:nvPr>
            <p:ph type="body" sz="quarter" idx="3"/>
          </p:nvPr>
        </p:nvSpPr>
        <p:spPr bwMode="auto">
          <a:xfrm>
            <a:off x="680096" y="4715121"/>
            <a:ext cx="5437502" cy="4467705"/>
          </a:xfrm>
          <a:prstGeom prst="rect">
            <a:avLst/>
          </a:prstGeom>
          <a:noFill/>
          <a:ln w="9525">
            <a:noFill/>
            <a:miter lim="800000"/>
            <a:headEnd/>
            <a:tailEnd/>
          </a:ln>
        </p:spPr>
        <p:txBody>
          <a:bodyPr vert="horz" wrap="square" lIns="94144" tIns="47069" rIns="94144" bIns="47069" numCol="1" anchor="t" anchorCtr="0" compatLnSpc="1">
            <a:prstTxWarp prst="textNoShape">
              <a:avLst/>
            </a:prstTxWarp>
          </a:bodyPr>
          <a:lstStyle>
            <a:extLst/>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bwMode="auto">
          <a:xfrm>
            <a:off x="4" y="9428638"/>
            <a:ext cx="2945976" cy="496413"/>
          </a:xfrm>
          <a:prstGeom prst="rect">
            <a:avLst/>
          </a:prstGeom>
          <a:noFill/>
          <a:ln w="9525">
            <a:noFill/>
            <a:miter lim="800000"/>
            <a:headEnd/>
            <a:tailEnd/>
          </a:ln>
        </p:spPr>
        <p:txBody>
          <a:bodyPr vert="horz" wrap="square" lIns="94144" tIns="47069" rIns="94144" bIns="47069" numCol="1" anchor="t" anchorCtr="0" compatLnSpc="1">
            <a:prstTxWarp prst="textNoShape">
              <a:avLst/>
            </a:prstTxWarp>
          </a:bodyPr>
          <a:lstStyle>
            <a:lvl1pPr defTabSz="942113">
              <a:defRPr sz="1800">
                <a:latin typeface="Calibri" pitchFamily="34" charset="0"/>
                <a:ea typeface="+mn-ea"/>
                <a:cs typeface="Arial" charset="0"/>
              </a:defRPr>
            </a:lvl1pPr>
          </a:lstStyle>
          <a:p>
            <a:pPr>
              <a:defRPr/>
            </a:pPr>
            <a:endParaRPr lang="en-US"/>
          </a:p>
        </p:txBody>
      </p:sp>
      <p:sp>
        <p:nvSpPr>
          <p:cNvPr id="7" name="Rectangle 7"/>
          <p:cNvSpPr>
            <a:spLocks noGrp="1"/>
          </p:cNvSpPr>
          <p:nvPr>
            <p:ph type="sldNum" sz="quarter" idx="5"/>
          </p:nvPr>
        </p:nvSpPr>
        <p:spPr bwMode="auto">
          <a:xfrm>
            <a:off x="3850114" y="9428638"/>
            <a:ext cx="2945976" cy="496413"/>
          </a:xfrm>
          <a:prstGeom prst="rect">
            <a:avLst/>
          </a:prstGeom>
          <a:noFill/>
          <a:ln w="9525">
            <a:noFill/>
            <a:miter lim="800000"/>
            <a:headEnd/>
            <a:tailEnd/>
          </a:ln>
        </p:spPr>
        <p:txBody>
          <a:bodyPr vert="horz" wrap="square" lIns="94144" tIns="47069" rIns="94144" bIns="47069" numCol="1" anchor="t" anchorCtr="0" compatLnSpc="1">
            <a:prstTxWarp prst="textNoShape">
              <a:avLst/>
            </a:prstTxWarp>
          </a:bodyPr>
          <a:lstStyle>
            <a:lvl1pPr defTabSz="941762">
              <a:defRPr>
                <a:latin typeface="Calibri" pitchFamily="34" charset="0"/>
              </a:defRPr>
            </a:lvl1pPr>
          </a:lstStyle>
          <a:p>
            <a:fld id="{604E4CAC-2EBD-49F4-A475-A950EDCDE11F}" type="slidenum">
              <a:rPr lang="en-US"/>
              <a:pPr/>
              <a:t>‹#›</a:t>
            </a:fld>
            <a:endParaRPr lang="en-US"/>
          </a:p>
        </p:txBody>
      </p:sp>
    </p:spTree>
    <p:extLst>
      <p:ext uri="{BB962C8B-B14F-4D97-AF65-F5344CB8AC3E}">
        <p14:creationId xmlns:p14="http://schemas.microsoft.com/office/powerpoint/2010/main" val="6750138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dirty="0" smtClean="0">
              <a:latin typeface="Calibri" pitchFamily="34" charset="0"/>
              <a:ea typeface="ＭＳ Ｐゴシック" pitchFamily="34" charset="-128"/>
            </a:endParaRPr>
          </a:p>
        </p:txBody>
      </p:sp>
      <p:sp>
        <p:nvSpPr>
          <p:cNvPr id="13315" name="Rectangl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762" eaLnBrk="0" hangingPunct="0">
              <a:defRPr sz="2400">
                <a:solidFill>
                  <a:schemeClr val="tx1"/>
                </a:solidFill>
                <a:latin typeface="Arial" pitchFamily="34" charset="0"/>
                <a:ea typeface="ＭＳ Ｐゴシック" pitchFamily="34" charset="-128"/>
              </a:defRPr>
            </a:lvl1pPr>
            <a:lvl2pPr marL="734573" indent="-282525" defTabSz="941762" eaLnBrk="0" hangingPunct="0">
              <a:defRPr sz="2400">
                <a:solidFill>
                  <a:schemeClr val="tx1"/>
                </a:solidFill>
                <a:latin typeface="Arial" pitchFamily="34" charset="0"/>
                <a:ea typeface="ＭＳ Ｐゴシック" pitchFamily="34" charset="-128"/>
              </a:defRPr>
            </a:lvl2pPr>
            <a:lvl3pPr marL="1130114" indent="-226022" defTabSz="941762" eaLnBrk="0" hangingPunct="0">
              <a:defRPr sz="2400">
                <a:solidFill>
                  <a:schemeClr val="tx1"/>
                </a:solidFill>
                <a:latin typeface="Arial" pitchFamily="34" charset="0"/>
                <a:ea typeface="ＭＳ Ｐゴシック" pitchFamily="34" charset="-128"/>
              </a:defRPr>
            </a:lvl3pPr>
            <a:lvl4pPr marL="1582155" indent="-226022" defTabSz="941762" eaLnBrk="0" hangingPunct="0">
              <a:defRPr sz="2400">
                <a:solidFill>
                  <a:schemeClr val="tx1"/>
                </a:solidFill>
                <a:latin typeface="Arial" pitchFamily="34" charset="0"/>
                <a:ea typeface="ＭＳ Ｐゴシック" pitchFamily="34" charset="-128"/>
              </a:defRPr>
            </a:lvl4pPr>
            <a:lvl5pPr marL="2034203" indent="-226022" defTabSz="941762" eaLnBrk="0" hangingPunct="0">
              <a:defRPr sz="2400">
                <a:solidFill>
                  <a:schemeClr val="tx1"/>
                </a:solidFill>
                <a:latin typeface="Arial" pitchFamily="34" charset="0"/>
                <a:ea typeface="ＭＳ Ｐゴシック" pitchFamily="34" charset="-128"/>
              </a:defRPr>
            </a:lvl5pPr>
            <a:lvl6pPr marL="2486246" indent="-226022" defTabSz="94176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8291" indent="-226022" defTabSz="94176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0336" indent="-226022" defTabSz="94176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2381" indent="-226022" defTabSz="94176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AC54389-B025-4CCC-AF71-8EDC70309814}" type="slidenum">
              <a:rPr lang="en-US" sz="1800">
                <a:latin typeface="Calibri" pitchFamily="34" charset="0"/>
              </a:rPr>
              <a:pPr eaLnBrk="1" hangingPunct="1"/>
              <a:t>1</a:t>
            </a:fld>
            <a:endParaRPr lang="en-US" sz="1800" dirty="0">
              <a:latin typeface="Calibri" pitchFamily="34" charset="0"/>
            </a:endParaRPr>
          </a:p>
        </p:txBody>
      </p:sp>
    </p:spTree>
    <p:extLst>
      <p:ext uri="{BB962C8B-B14F-4D97-AF65-F5344CB8AC3E}">
        <p14:creationId xmlns:p14="http://schemas.microsoft.com/office/powerpoint/2010/main" val="217996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4E4CAC-2EBD-49F4-A475-A950EDCDE11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1140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04E4CAC-2EBD-49F4-A475-A950EDCDE11F}" type="slidenum">
              <a:rPr lang="en-US" smtClean="0"/>
              <a:pPr/>
              <a:t>3</a:t>
            </a:fld>
            <a:endParaRPr lang="en-US"/>
          </a:p>
        </p:txBody>
      </p:sp>
    </p:spTree>
    <p:extLst>
      <p:ext uri="{BB962C8B-B14F-4D97-AF65-F5344CB8AC3E}">
        <p14:creationId xmlns:p14="http://schemas.microsoft.com/office/powerpoint/2010/main" val="286886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04E4CAC-2EBD-49F4-A475-A950EDCDE11F}" type="slidenum">
              <a:rPr lang="en-US" smtClean="0"/>
              <a:pPr/>
              <a:t>4</a:t>
            </a:fld>
            <a:endParaRPr lang="en-US"/>
          </a:p>
        </p:txBody>
      </p:sp>
    </p:spTree>
    <p:extLst>
      <p:ext uri="{BB962C8B-B14F-4D97-AF65-F5344CB8AC3E}">
        <p14:creationId xmlns:p14="http://schemas.microsoft.com/office/powerpoint/2010/main" val="126224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04E4CAC-2EBD-49F4-A475-A950EDCDE11F}" type="slidenum">
              <a:rPr lang="en-US" smtClean="0"/>
              <a:pPr/>
              <a:t>6</a:t>
            </a:fld>
            <a:endParaRPr lang="en-US"/>
          </a:p>
        </p:txBody>
      </p:sp>
    </p:spTree>
    <p:extLst>
      <p:ext uri="{BB962C8B-B14F-4D97-AF65-F5344CB8AC3E}">
        <p14:creationId xmlns:p14="http://schemas.microsoft.com/office/powerpoint/2010/main" val="375059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04E4CAC-2EBD-49F4-A475-A950EDCDE11F}" type="slidenum">
              <a:rPr lang="en-US" smtClean="0"/>
              <a:pPr/>
              <a:t>8</a:t>
            </a:fld>
            <a:endParaRPr lang="en-US"/>
          </a:p>
        </p:txBody>
      </p:sp>
    </p:spTree>
    <p:extLst>
      <p:ext uri="{BB962C8B-B14F-4D97-AF65-F5344CB8AC3E}">
        <p14:creationId xmlns:p14="http://schemas.microsoft.com/office/powerpoint/2010/main" val="361999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04E4CAC-2EBD-49F4-A475-A950EDCDE11F}" type="slidenum">
              <a:rPr lang="en-US" smtClean="0"/>
              <a:pPr/>
              <a:t>13</a:t>
            </a:fld>
            <a:endParaRPr lang="en-US"/>
          </a:p>
        </p:txBody>
      </p:sp>
    </p:spTree>
    <p:extLst>
      <p:ext uri="{BB962C8B-B14F-4D97-AF65-F5344CB8AC3E}">
        <p14:creationId xmlns:p14="http://schemas.microsoft.com/office/powerpoint/2010/main" val="1707334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pic>
        <p:nvPicPr>
          <p:cNvPr id="2" name="Bildobjekt 1" descr="Auriant_Mining_800px.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9425" y="1700213"/>
            <a:ext cx="31051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92167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datum 3"/>
          <p:cNvSpPr>
            <a:spLocks noGrp="1"/>
          </p:cNvSpPr>
          <p:nvPr>
            <p:ph type="dt" sz="half" idx="10"/>
          </p:nvPr>
        </p:nvSpPr>
        <p:spPr/>
        <p:txBody>
          <a:bodyPr/>
          <a:lstStyle>
            <a:lvl1pPr>
              <a:defRPr/>
            </a:lvl1pPr>
          </a:lstStyle>
          <a:p>
            <a:fld id="{4E9A8A4B-D7F1-4429-B673-03111765BF57}" type="datetime1">
              <a:rPr lang="sv-SE">
                <a:solidFill>
                  <a:prstClr val="white"/>
                </a:solidFill>
              </a:rPr>
              <a:pPr/>
              <a:t>2017-12-01</a:t>
            </a:fld>
            <a:endParaRPr lang="sv-SE">
              <a:solidFill>
                <a:prstClr val="white"/>
              </a:solidFill>
            </a:endParaRPr>
          </a:p>
        </p:txBody>
      </p:sp>
      <p:sp>
        <p:nvSpPr>
          <p:cNvPr id="4"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5" name="Platshållare för bildnummer 5"/>
          <p:cNvSpPr>
            <a:spLocks noGrp="1"/>
          </p:cNvSpPr>
          <p:nvPr>
            <p:ph type="sldNum" sz="quarter" idx="12"/>
          </p:nvPr>
        </p:nvSpPr>
        <p:spPr/>
        <p:txBody>
          <a:bodyPr/>
          <a:lstStyle>
            <a:lvl1pPr>
              <a:defRPr/>
            </a:lvl1pPr>
          </a:lstStyle>
          <a:p>
            <a:fld id="{0B00E1D7-4883-4F26-B77A-F5D241AB6188}"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77771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4 in 1">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111250"/>
            <a:ext cx="4565650" cy="2728913"/>
          </a:xfrm>
        </p:spPr>
        <p:txBody>
          <a:bodyPr rtlCol="0">
            <a:noAutofit/>
          </a:bodyPr>
          <a:lstStyle/>
          <a:p>
            <a:pPr lvl="0"/>
            <a:endParaRPr lang="sv-SE" noProof="0"/>
          </a:p>
        </p:txBody>
      </p:sp>
      <p:sp>
        <p:nvSpPr>
          <p:cNvPr id="9" name="Platshållare för bild 7"/>
          <p:cNvSpPr>
            <a:spLocks noGrp="1"/>
          </p:cNvSpPr>
          <p:nvPr>
            <p:ph type="pic" sz="quarter" idx="14"/>
          </p:nvPr>
        </p:nvSpPr>
        <p:spPr>
          <a:xfrm>
            <a:off x="4565650" y="1111250"/>
            <a:ext cx="4578350" cy="2728913"/>
          </a:xfrm>
        </p:spPr>
        <p:txBody>
          <a:bodyPr rtlCol="0">
            <a:noAutofit/>
          </a:bodyPr>
          <a:lstStyle/>
          <a:p>
            <a:pPr lvl="0"/>
            <a:endParaRPr lang="sv-SE" noProof="0"/>
          </a:p>
        </p:txBody>
      </p:sp>
      <p:sp>
        <p:nvSpPr>
          <p:cNvPr id="10" name="Platshållare för bild 7"/>
          <p:cNvSpPr>
            <a:spLocks noGrp="1"/>
          </p:cNvSpPr>
          <p:nvPr>
            <p:ph type="pic" sz="quarter" idx="15"/>
          </p:nvPr>
        </p:nvSpPr>
        <p:spPr>
          <a:xfrm>
            <a:off x="0" y="3840163"/>
            <a:ext cx="4565650" cy="2728913"/>
          </a:xfrm>
        </p:spPr>
        <p:txBody>
          <a:bodyPr rtlCol="0">
            <a:noAutofit/>
          </a:bodyPr>
          <a:lstStyle/>
          <a:p>
            <a:pPr lvl="0"/>
            <a:endParaRPr lang="sv-SE" noProof="0"/>
          </a:p>
        </p:txBody>
      </p:sp>
      <p:sp>
        <p:nvSpPr>
          <p:cNvPr id="11" name="Platshållare för bild 7"/>
          <p:cNvSpPr>
            <a:spLocks noGrp="1"/>
          </p:cNvSpPr>
          <p:nvPr>
            <p:ph type="pic" sz="quarter" idx="16"/>
          </p:nvPr>
        </p:nvSpPr>
        <p:spPr>
          <a:xfrm>
            <a:off x="4565650" y="3840163"/>
            <a:ext cx="4578350" cy="2728913"/>
          </a:xfrm>
        </p:spPr>
        <p:txBody>
          <a:bodyPr rtlCol="0">
            <a:noAutofit/>
          </a:bodyPr>
          <a:lstStyle/>
          <a:p>
            <a:pPr lvl="0"/>
            <a:endParaRPr lang="sv-SE" noProof="0"/>
          </a:p>
        </p:txBody>
      </p:sp>
      <p:sp>
        <p:nvSpPr>
          <p:cNvPr id="12" name="Rubrik 1"/>
          <p:cNvSpPr>
            <a:spLocks noGrp="1"/>
          </p:cNvSpPr>
          <p:nvPr>
            <p:ph type="title"/>
          </p:nvPr>
        </p:nvSpPr>
        <p:spPr>
          <a:xfrm>
            <a:off x="1295400" y="127000"/>
            <a:ext cx="6553200" cy="889000"/>
          </a:xfrm>
        </p:spPr>
        <p:txBody>
          <a:bodyPr/>
          <a:lstStyle/>
          <a:p>
            <a:r>
              <a:rPr lang="en-US" smtClean="0"/>
              <a:t>Click to edit Master title style</a:t>
            </a:r>
            <a:endParaRPr lang="sv-SE"/>
          </a:p>
        </p:txBody>
      </p:sp>
      <p:sp>
        <p:nvSpPr>
          <p:cNvPr id="7" name="Platshållare för datum 3"/>
          <p:cNvSpPr>
            <a:spLocks noGrp="1"/>
          </p:cNvSpPr>
          <p:nvPr>
            <p:ph type="dt" sz="half" idx="17"/>
          </p:nvPr>
        </p:nvSpPr>
        <p:spPr/>
        <p:txBody>
          <a:bodyPr/>
          <a:lstStyle>
            <a:lvl1pPr>
              <a:defRPr/>
            </a:lvl1pPr>
          </a:lstStyle>
          <a:p>
            <a:fld id="{06E5BDD3-E661-432E-9E2A-3B66B6D78F8B}" type="datetime1">
              <a:rPr lang="sv-SE">
                <a:solidFill>
                  <a:prstClr val="white"/>
                </a:solidFill>
              </a:rPr>
              <a:pPr/>
              <a:t>2017-12-01</a:t>
            </a:fld>
            <a:endParaRPr lang="sv-SE">
              <a:solidFill>
                <a:prstClr val="white"/>
              </a:solidFill>
            </a:endParaRPr>
          </a:p>
        </p:txBody>
      </p:sp>
      <p:sp>
        <p:nvSpPr>
          <p:cNvPr id="13" name="Platshållare för sidfot 4"/>
          <p:cNvSpPr>
            <a:spLocks noGrp="1"/>
          </p:cNvSpPr>
          <p:nvPr>
            <p:ph type="ftr" sz="quarter" idx="18"/>
          </p:nvPr>
        </p:nvSpPr>
        <p:spPr/>
        <p:txBody>
          <a:bodyPr/>
          <a:lstStyle>
            <a:lvl1pPr>
              <a:defRPr/>
            </a:lvl1pPr>
          </a:lstStyle>
          <a:p>
            <a:pPr>
              <a:defRPr/>
            </a:pPr>
            <a:r>
              <a:rPr lang="sv-SE">
                <a:solidFill>
                  <a:prstClr val="white"/>
                </a:solidFill>
              </a:rPr>
              <a:t>Auriant Presentation</a:t>
            </a:r>
          </a:p>
        </p:txBody>
      </p:sp>
      <p:sp>
        <p:nvSpPr>
          <p:cNvPr id="14" name="Platshållare för bildnummer 5"/>
          <p:cNvSpPr>
            <a:spLocks noGrp="1"/>
          </p:cNvSpPr>
          <p:nvPr>
            <p:ph type="sldNum" sz="quarter" idx="19"/>
          </p:nvPr>
        </p:nvSpPr>
        <p:spPr/>
        <p:txBody>
          <a:bodyPr/>
          <a:lstStyle>
            <a:lvl1pPr>
              <a:defRPr/>
            </a:lvl1pPr>
          </a:lstStyle>
          <a:p>
            <a:fld id="{ABD09346-C7FC-47E7-96F5-53B43CAB0C1E}"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93097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27000"/>
            <a:ext cx="6553200" cy="889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Platshållare för datum 3"/>
          <p:cNvSpPr>
            <a:spLocks noGrp="1"/>
          </p:cNvSpPr>
          <p:nvPr>
            <p:ph type="dt" sz="half" idx="10"/>
          </p:nvPr>
        </p:nvSpPr>
        <p:spPr/>
        <p:txBody>
          <a:bodyPr/>
          <a:lstStyle>
            <a:lvl1pPr>
              <a:defRPr/>
            </a:lvl1pPr>
          </a:lstStyle>
          <a:p>
            <a:fld id="{42D38646-8AC0-4802-A7FF-9D65EA3E2EBA}" type="datetime1">
              <a:rPr lang="sv-SE">
                <a:solidFill>
                  <a:prstClr val="white"/>
                </a:solidFill>
              </a: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048F7371-0B3F-40CD-885B-7F2AB111A303}"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30377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fld id="{AABF6D99-C351-4DC7-B286-A5EB197AFC6E}" type="datetime1">
              <a:rPr lang="sv-SE">
                <a:solidFill>
                  <a:prstClr val="white"/>
                </a:solidFill>
              </a:rPr>
              <a:pPr/>
              <a:t>2017-12-01</a:t>
            </a:fld>
            <a:endParaRPr lang="sv-SE">
              <a:solidFill>
                <a:prstClr val="white"/>
              </a:solidFill>
            </a:endParaRPr>
          </a:p>
        </p:txBody>
      </p:sp>
      <p:sp>
        <p:nvSpPr>
          <p:cNvPr id="3"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4" name="Platshållare för bildnummer 5"/>
          <p:cNvSpPr>
            <a:spLocks noGrp="1"/>
          </p:cNvSpPr>
          <p:nvPr>
            <p:ph type="sldNum" sz="quarter" idx="12"/>
          </p:nvPr>
        </p:nvSpPr>
        <p:spPr/>
        <p:txBody>
          <a:bodyPr/>
          <a:lstStyle>
            <a:lvl1pPr>
              <a:defRPr/>
            </a:lvl1pPr>
          </a:lstStyle>
          <a:p>
            <a:fld id="{162DADB7-3019-4E44-A704-5575DADD3947}"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3212458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53AF29ED-C2C9-4F67-A57B-383F016E58AA}" type="datetime1">
              <a:rPr lang="sv-SE">
                <a:solidFill>
                  <a:prstClr val="white"/>
                </a:solidFill>
              </a: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83E8B1F1-C8CA-460C-8EC4-4914BD25FD26}"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3715148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2 fram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en-US" smtClean="0"/>
              <a:t>Click to edit Master title style</a:t>
            </a:r>
            <a:endParaRPr lang="sv-SE"/>
          </a:p>
        </p:txBody>
      </p:sp>
      <p:sp>
        <p:nvSpPr>
          <p:cNvPr id="10" name="Platshållare för innehåll 2"/>
          <p:cNvSpPr>
            <a:spLocks noGrp="1"/>
          </p:cNvSpPr>
          <p:nvPr>
            <p:ph idx="1"/>
          </p:nvPr>
        </p:nvSpPr>
        <p:spPr>
          <a:xfrm>
            <a:off x="4572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1" name="Platshållare för innehåll 2"/>
          <p:cNvSpPr>
            <a:spLocks noGrp="1"/>
          </p:cNvSpPr>
          <p:nvPr>
            <p:ph idx="13"/>
          </p:nvPr>
        </p:nvSpPr>
        <p:spPr>
          <a:xfrm>
            <a:off x="48006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4"/>
          </p:nvPr>
        </p:nvSpPr>
        <p:spPr/>
        <p:txBody>
          <a:bodyPr/>
          <a:lstStyle>
            <a:lvl1pPr>
              <a:defRPr/>
            </a:lvl1pPr>
          </a:lstStyle>
          <a:p>
            <a:fld id="{C6CD3593-B852-4F06-9528-6963838242C1}" type="datetime1">
              <a:rPr lang="sv-SE">
                <a:solidFill>
                  <a:prstClr val="white"/>
                </a:solidFill>
              </a:rPr>
              <a:pPr/>
              <a:t>2017-12-01</a:t>
            </a:fld>
            <a:endParaRPr lang="sv-SE">
              <a:solidFill>
                <a:prstClr val="white"/>
              </a:solidFill>
            </a:endParaRPr>
          </a:p>
        </p:txBody>
      </p:sp>
      <p:sp>
        <p:nvSpPr>
          <p:cNvPr id="6" name="Platshållare för sidfot 4"/>
          <p:cNvSpPr>
            <a:spLocks noGrp="1"/>
          </p:cNvSpPr>
          <p:nvPr>
            <p:ph type="ftr" sz="quarter" idx="15"/>
          </p:nvPr>
        </p:nvSpPr>
        <p:spPr/>
        <p:txBody>
          <a:bodyPr/>
          <a:lstStyle>
            <a:lvl1pPr>
              <a:defRPr/>
            </a:lvl1pPr>
          </a:lstStyle>
          <a:p>
            <a:pPr>
              <a:defRPr/>
            </a:pPr>
            <a:r>
              <a:rPr lang="sv-SE">
                <a:solidFill>
                  <a:prstClr val="white"/>
                </a:solidFill>
              </a:rPr>
              <a:t>Auriant Presentation</a:t>
            </a:r>
          </a:p>
        </p:txBody>
      </p:sp>
      <p:sp>
        <p:nvSpPr>
          <p:cNvPr id="7" name="Platshållare för bildnummer 5"/>
          <p:cNvSpPr>
            <a:spLocks noGrp="1"/>
          </p:cNvSpPr>
          <p:nvPr>
            <p:ph type="sldNum" sz="quarter" idx="16"/>
          </p:nvPr>
        </p:nvSpPr>
        <p:spPr/>
        <p:txBody>
          <a:bodyPr/>
          <a:lstStyle>
            <a:lvl1pPr>
              <a:defRPr/>
            </a:lvl1pPr>
          </a:lstStyle>
          <a:p>
            <a:fld id="{C7728DE8-FAA5-4E85-BC48-F1D417376A7D}"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377054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datum 3"/>
          <p:cNvSpPr>
            <a:spLocks noGrp="1"/>
          </p:cNvSpPr>
          <p:nvPr>
            <p:ph type="dt" sz="half" idx="10"/>
          </p:nvPr>
        </p:nvSpPr>
        <p:spPr/>
        <p:txBody>
          <a:bodyPr/>
          <a:lstStyle>
            <a:lvl1pPr>
              <a:defRPr/>
            </a:lvl1pPr>
          </a:lstStyle>
          <a:p>
            <a:fld id="{4E9A8A4B-D7F1-4429-B673-03111765BF57}" type="datetime1">
              <a:rPr lang="sv-SE">
                <a:solidFill>
                  <a:prstClr val="white"/>
                </a:solidFill>
              </a:rPr>
              <a:pPr/>
              <a:t>2017-12-01</a:t>
            </a:fld>
            <a:endParaRPr lang="sv-SE">
              <a:solidFill>
                <a:prstClr val="white"/>
              </a:solidFill>
            </a:endParaRPr>
          </a:p>
        </p:txBody>
      </p:sp>
      <p:sp>
        <p:nvSpPr>
          <p:cNvPr id="4"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5" name="Platshållare för bildnummer 5"/>
          <p:cNvSpPr>
            <a:spLocks noGrp="1"/>
          </p:cNvSpPr>
          <p:nvPr>
            <p:ph type="sldNum" sz="quarter" idx="12"/>
          </p:nvPr>
        </p:nvSpPr>
        <p:spPr/>
        <p:txBody>
          <a:bodyPr/>
          <a:lstStyle>
            <a:lvl1pPr>
              <a:defRPr/>
            </a:lvl1pPr>
          </a:lstStyle>
          <a:p>
            <a:fld id="{0B00E1D7-4883-4F26-B77A-F5D241AB6188}"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142234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4 in 1">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111250"/>
            <a:ext cx="4565650" cy="2728913"/>
          </a:xfrm>
        </p:spPr>
        <p:txBody>
          <a:bodyPr rtlCol="0">
            <a:noAutofit/>
          </a:bodyPr>
          <a:lstStyle/>
          <a:p>
            <a:pPr lvl="0"/>
            <a:endParaRPr lang="sv-SE" noProof="0"/>
          </a:p>
        </p:txBody>
      </p:sp>
      <p:sp>
        <p:nvSpPr>
          <p:cNvPr id="9" name="Platshållare för bild 7"/>
          <p:cNvSpPr>
            <a:spLocks noGrp="1"/>
          </p:cNvSpPr>
          <p:nvPr>
            <p:ph type="pic" sz="quarter" idx="14"/>
          </p:nvPr>
        </p:nvSpPr>
        <p:spPr>
          <a:xfrm>
            <a:off x="4565650" y="1111250"/>
            <a:ext cx="4578350" cy="2728913"/>
          </a:xfrm>
        </p:spPr>
        <p:txBody>
          <a:bodyPr rtlCol="0">
            <a:noAutofit/>
          </a:bodyPr>
          <a:lstStyle/>
          <a:p>
            <a:pPr lvl="0"/>
            <a:endParaRPr lang="sv-SE" noProof="0"/>
          </a:p>
        </p:txBody>
      </p:sp>
      <p:sp>
        <p:nvSpPr>
          <p:cNvPr id="10" name="Platshållare för bild 7"/>
          <p:cNvSpPr>
            <a:spLocks noGrp="1"/>
          </p:cNvSpPr>
          <p:nvPr>
            <p:ph type="pic" sz="quarter" idx="15"/>
          </p:nvPr>
        </p:nvSpPr>
        <p:spPr>
          <a:xfrm>
            <a:off x="0" y="3840163"/>
            <a:ext cx="4565650" cy="2728913"/>
          </a:xfrm>
        </p:spPr>
        <p:txBody>
          <a:bodyPr rtlCol="0">
            <a:noAutofit/>
          </a:bodyPr>
          <a:lstStyle/>
          <a:p>
            <a:pPr lvl="0"/>
            <a:endParaRPr lang="sv-SE" noProof="0"/>
          </a:p>
        </p:txBody>
      </p:sp>
      <p:sp>
        <p:nvSpPr>
          <p:cNvPr id="11" name="Platshållare för bild 7"/>
          <p:cNvSpPr>
            <a:spLocks noGrp="1"/>
          </p:cNvSpPr>
          <p:nvPr>
            <p:ph type="pic" sz="quarter" idx="16"/>
          </p:nvPr>
        </p:nvSpPr>
        <p:spPr>
          <a:xfrm>
            <a:off x="4565650" y="3840163"/>
            <a:ext cx="4578350" cy="2728913"/>
          </a:xfrm>
        </p:spPr>
        <p:txBody>
          <a:bodyPr rtlCol="0">
            <a:noAutofit/>
          </a:bodyPr>
          <a:lstStyle/>
          <a:p>
            <a:pPr lvl="0"/>
            <a:endParaRPr lang="sv-SE" noProof="0"/>
          </a:p>
        </p:txBody>
      </p:sp>
      <p:sp>
        <p:nvSpPr>
          <p:cNvPr id="12" name="Rubrik 1"/>
          <p:cNvSpPr>
            <a:spLocks noGrp="1"/>
          </p:cNvSpPr>
          <p:nvPr>
            <p:ph type="title"/>
          </p:nvPr>
        </p:nvSpPr>
        <p:spPr>
          <a:xfrm>
            <a:off x="1295400" y="127000"/>
            <a:ext cx="6553200" cy="889000"/>
          </a:xfrm>
        </p:spPr>
        <p:txBody>
          <a:bodyPr/>
          <a:lstStyle/>
          <a:p>
            <a:r>
              <a:rPr lang="en-US" smtClean="0"/>
              <a:t>Click to edit Master title style</a:t>
            </a:r>
            <a:endParaRPr lang="sv-SE"/>
          </a:p>
        </p:txBody>
      </p:sp>
      <p:sp>
        <p:nvSpPr>
          <p:cNvPr id="7" name="Platshållare för datum 3"/>
          <p:cNvSpPr>
            <a:spLocks noGrp="1"/>
          </p:cNvSpPr>
          <p:nvPr>
            <p:ph type="dt" sz="half" idx="17"/>
          </p:nvPr>
        </p:nvSpPr>
        <p:spPr/>
        <p:txBody>
          <a:bodyPr/>
          <a:lstStyle>
            <a:lvl1pPr>
              <a:defRPr/>
            </a:lvl1pPr>
          </a:lstStyle>
          <a:p>
            <a:fld id="{06E5BDD3-E661-432E-9E2A-3B66B6D78F8B}" type="datetime1">
              <a:rPr lang="sv-SE">
                <a:solidFill>
                  <a:prstClr val="white"/>
                </a:solidFill>
              </a:rPr>
              <a:pPr/>
              <a:t>2017-12-01</a:t>
            </a:fld>
            <a:endParaRPr lang="sv-SE">
              <a:solidFill>
                <a:prstClr val="white"/>
              </a:solidFill>
            </a:endParaRPr>
          </a:p>
        </p:txBody>
      </p:sp>
      <p:sp>
        <p:nvSpPr>
          <p:cNvPr id="13" name="Platshållare för sidfot 4"/>
          <p:cNvSpPr>
            <a:spLocks noGrp="1"/>
          </p:cNvSpPr>
          <p:nvPr>
            <p:ph type="ftr" sz="quarter" idx="18"/>
          </p:nvPr>
        </p:nvSpPr>
        <p:spPr/>
        <p:txBody>
          <a:bodyPr/>
          <a:lstStyle>
            <a:lvl1pPr>
              <a:defRPr/>
            </a:lvl1pPr>
          </a:lstStyle>
          <a:p>
            <a:pPr>
              <a:defRPr/>
            </a:pPr>
            <a:r>
              <a:rPr lang="sv-SE">
                <a:solidFill>
                  <a:prstClr val="white"/>
                </a:solidFill>
              </a:rPr>
              <a:t>Auriant Presentation</a:t>
            </a:r>
          </a:p>
        </p:txBody>
      </p:sp>
      <p:sp>
        <p:nvSpPr>
          <p:cNvPr id="14" name="Platshållare för bildnummer 5"/>
          <p:cNvSpPr>
            <a:spLocks noGrp="1"/>
          </p:cNvSpPr>
          <p:nvPr>
            <p:ph type="sldNum" sz="quarter" idx="19"/>
          </p:nvPr>
        </p:nvSpPr>
        <p:spPr/>
        <p:txBody>
          <a:bodyPr/>
          <a:lstStyle>
            <a:lvl1pPr>
              <a:defRPr/>
            </a:lvl1pPr>
          </a:lstStyle>
          <a:p>
            <a:fld id="{ABD09346-C7FC-47E7-96F5-53B43CAB0C1E}"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09254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27000"/>
            <a:ext cx="6553200" cy="889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Platshållare för datum 3"/>
          <p:cNvSpPr>
            <a:spLocks noGrp="1"/>
          </p:cNvSpPr>
          <p:nvPr>
            <p:ph type="dt" sz="half" idx="10"/>
          </p:nvPr>
        </p:nvSpPr>
        <p:spPr/>
        <p:txBody>
          <a:bodyPr/>
          <a:lstStyle>
            <a:lvl1pPr>
              <a:defRPr/>
            </a:lvl1pPr>
          </a:lstStyle>
          <a:p>
            <a:fld id="{42D38646-8AC0-4802-A7FF-9D65EA3E2EBA}" type="datetime1">
              <a:rPr lang="sv-SE">
                <a:solidFill>
                  <a:prstClr val="white"/>
                </a:solidFill>
              </a: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048F7371-0B3F-40CD-885B-7F2AB111A303}"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3632387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fld id="{AABF6D99-C351-4DC7-B286-A5EB197AFC6E}" type="datetime1">
              <a:rPr lang="sv-SE">
                <a:solidFill>
                  <a:prstClr val="white"/>
                </a:solidFill>
              </a:rPr>
              <a:pPr/>
              <a:t>2017-12-01</a:t>
            </a:fld>
            <a:endParaRPr lang="sv-SE">
              <a:solidFill>
                <a:prstClr val="white"/>
              </a:solidFill>
            </a:endParaRPr>
          </a:p>
        </p:txBody>
      </p:sp>
      <p:sp>
        <p:nvSpPr>
          <p:cNvPr id="3"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4" name="Platshållare för bildnummer 5"/>
          <p:cNvSpPr>
            <a:spLocks noGrp="1"/>
          </p:cNvSpPr>
          <p:nvPr>
            <p:ph type="sldNum" sz="quarter" idx="12"/>
          </p:nvPr>
        </p:nvSpPr>
        <p:spPr/>
        <p:txBody>
          <a:bodyPr/>
          <a:lstStyle>
            <a:lvl1pPr>
              <a:defRPr/>
            </a:lvl1pPr>
          </a:lstStyle>
          <a:p>
            <a:fld id="{162DADB7-3019-4E44-A704-5575DADD3947}"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61260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line an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53AF29ED-C2C9-4F67-A57B-383F016E58AA}" type="datetime1">
              <a:rPr lang="sv-SE"/>
              <a:pPr/>
              <a:t>2017-12-01</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Auriant Presentation</a:t>
            </a:r>
          </a:p>
        </p:txBody>
      </p:sp>
      <p:sp>
        <p:nvSpPr>
          <p:cNvPr id="6" name="Platshållare för bildnummer 5"/>
          <p:cNvSpPr>
            <a:spLocks noGrp="1"/>
          </p:cNvSpPr>
          <p:nvPr>
            <p:ph type="sldNum" sz="quarter" idx="12"/>
          </p:nvPr>
        </p:nvSpPr>
        <p:spPr/>
        <p:txBody>
          <a:bodyPr/>
          <a:lstStyle>
            <a:lvl1pPr>
              <a:defRPr/>
            </a:lvl1pPr>
          </a:lstStyle>
          <a:p>
            <a:fld id="{83E8B1F1-C8CA-460C-8EC4-4914BD25FD26}" type="slidenum">
              <a:rPr lang="sv-SE"/>
              <a:pPr/>
              <a:t>‹#›</a:t>
            </a:fld>
            <a:endParaRPr lang="sv-SE"/>
          </a:p>
        </p:txBody>
      </p:sp>
    </p:spTree>
    <p:extLst>
      <p:ext uri="{BB962C8B-B14F-4D97-AF65-F5344CB8AC3E}">
        <p14:creationId xmlns:p14="http://schemas.microsoft.com/office/powerpoint/2010/main" val="247749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pic>
        <p:nvPicPr>
          <p:cNvPr id="2" name="Bildobjekt 1" descr="Auriant_Mining_800px.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9425" y="1700213"/>
            <a:ext cx="31051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85671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eadline an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21FE6F44-8F65-48EC-8EF7-F789DCEC1CBD}"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527F680A-5DB0-4AC5-91B1-715B9A803D87}"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806122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2 fram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en-US" smtClean="0"/>
              <a:t>Click to edit Master title style</a:t>
            </a:r>
            <a:endParaRPr lang="sv-SE"/>
          </a:p>
        </p:txBody>
      </p:sp>
      <p:sp>
        <p:nvSpPr>
          <p:cNvPr id="10" name="Platshållare för innehåll 2"/>
          <p:cNvSpPr>
            <a:spLocks noGrp="1"/>
          </p:cNvSpPr>
          <p:nvPr>
            <p:ph idx="1"/>
          </p:nvPr>
        </p:nvSpPr>
        <p:spPr>
          <a:xfrm>
            <a:off x="4572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1" name="Platshållare för innehåll 2"/>
          <p:cNvSpPr>
            <a:spLocks noGrp="1"/>
          </p:cNvSpPr>
          <p:nvPr>
            <p:ph idx="13"/>
          </p:nvPr>
        </p:nvSpPr>
        <p:spPr>
          <a:xfrm>
            <a:off x="48006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4"/>
          </p:nvPr>
        </p:nvSpPr>
        <p:spPr/>
        <p:txBody>
          <a:bodyPr/>
          <a:lstStyle>
            <a:lvl1pPr>
              <a:defRPr/>
            </a:lvl1pPr>
          </a:lstStyle>
          <a:p>
            <a:pPr>
              <a:defRPr/>
            </a:pPr>
            <a:fld id="{D5B3B845-81FA-44A7-AB9D-F73E0E0C14F6}" type="datetime1">
              <a:rPr lang="sv-SE">
                <a:solidFill>
                  <a:prstClr val="white"/>
                </a:solidFill>
              </a:rPr>
              <a:pPr>
                <a:defRPr/>
              </a:pPr>
              <a:t>2017-12-01</a:t>
            </a:fld>
            <a:endParaRPr lang="sv-SE">
              <a:solidFill>
                <a:prstClr val="white"/>
              </a:solidFill>
            </a:endParaRPr>
          </a:p>
        </p:txBody>
      </p:sp>
      <p:sp>
        <p:nvSpPr>
          <p:cNvPr id="6" name="Platshållare för sidfot 4"/>
          <p:cNvSpPr>
            <a:spLocks noGrp="1"/>
          </p:cNvSpPr>
          <p:nvPr>
            <p:ph type="ftr" sz="quarter" idx="15"/>
          </p:nvPr>
        </p:nvSpPr>
        <p:spPr/>
        <p:txBody>
          <a:bodyPr/>
          <a:lstStyle>
            <a:lvl1pPr>
              <a:defRPr/>
            </a:lvl1pPr>
          </a:lstStyle>
          <a:p>
            <a:pPr>
              <a:defRPr/>
            </a:pPr>
            <a:r>
              <a:rPr lang="sv-SE">
                <a:solidFill>
                  <a:prstClr val="white"/>
                </a:solidFill>
              </a:rPr>
              <a:t>Auriant Presentation</a:t>
            </a:r>
          </a:p>
        </p:txBody>
      </p:sp>
      <p:sp>
        <p:nvSpPr>
          <p:cNvPr id="7" name="Platshållare för bildnummer 5"/>
          <p:cNvSpPr>
            <a:spLocks noGrp="1"/>
          </p:cNvSpPr>
          <p:nvPr>
            <p:ph type="sldNum" sz="quarter" idx="16"/>
          </p:nvPr>
        </p:nvSpPr>
        <p:spPr/>
        <p:txBody>
          <a:bodyPr/>
          <a:lstStyle>
            <a:lvl1pPr>
              <a:defRPr/>
            </a:lvl1pPr>
          </a:lstStyle>
          <a:p>
            <a:fld id="{8D6A4DF5-C0A5-4957-939E-5E01AF9DA7AC}"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500247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datum 3"/>
          <p:cNvSpPr>
            <a:spLocks noGrp="1"/>
          </p:cNvSpPr>
          <p:nvPr>
            <p:ph type="dt" sz="half" idx="10"/>
          </p:nvPr>
        </p:nvSpPr>
        <p:spPr/>
        <p:txBody>
          <a:bodyPr/>
          <a:lstStyle>
            <a:lvl1pPr>
              <a:defRPr/>
            </a:lvl1pPr>
          </a:lstStyle>
          <a:p>
            <a:pPr>
              <a:defRPr/>
            </a:pPr>
            <a:fld id="{064DE7F9-64B5-4B92-B3D0-FCF8FC06BD0A}" type="datetime1">
              <a:rPr lang="sv-SE">
                <a:solidFill>
                  <a:prstClr val="white"/>
                </a:solidFill>
              </a:rPr>
              <a:pPr>
                <a:defRPr/>
              </a:pPr>
              <a:t>2017-12-01</a:t>
            </a:fld>
            <a:endParaRPr lang="sv-SE">
              <a:solidFill>
                <a:prstClr val="white"/>
              </a:solidFill>
            </a:endParaRPr>
          </a:p>
        </p:txBody>
      </p:sp>
      <p:sp>
        <p:nvSpPr>
          <p:cNvPr id="4"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5" name="Platshållare för bildnummer 5"/>
          <p:cNvSpPr>
            <a:spLocks noGrp="1"/>
          </p:cNvSpPr>
          <p:nvPr>
            <p:ph type="sldNum" sz="quarter" idx="12"/>
          </p:nvPr>
        </p:nvSpPr>
        <p:spPr/>
        <p:txBody>
          <a:bodyPr/>
          <a:lstStyle>
            <a:lvl1pPr>
              <a:defRPr/>
            </a:lvl1pPr>
          </a:lstStyle>
          <a:p>
            <a:fld id="{3745218E-6588-49CC-9C50-4ABA033C0461}"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958161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4 in 1">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111250"/>
            <a:ext cx="4565650" cy="2728913"/>
          </a:xfrm>
        </p:spPr>
        <p:txBody>
          <a:bodyPr rtlCol="0">
            <a:noAutofit/>
          </a:bodyPr>
          <a:lstStyle/>
          <a:p>
            <a:pPr lvl="0"/>
            <a:endParaRPr lang="sv-SE" noProof="0"/>
          </a:p>
        </p:txBody>
      </p:sp>
      <p:sp>
        <p:nvSpPr>
          <p:cNvPr id="9" name="Platshållare för bild 7"/>
          <p:cNvSpPr>
            <a:spLocks noGrp="1"/>
          </p:cNvSpPr>
          <p:nvPr>
            <p:ph type="pic" sz="quarter" idx="14"/>
          </p:nvPr>
        </p:nvSpPr>
        <p:spPr>
          <a:xfrm>
            <a:off x="4565650" y="1111250"/>
            <a:ext cx="4578350" cy="2728913"/>
          </a:xfrm>
        </p:spPr>
        <p:txBody>
          <a:bodyPr rtlCol="0">
            <a:noAutofit/>
          </a:bodyPr>
          <a:lstStyle/>
          <a:p>
            <a:pPr lvl="0"/>
            <a:endParaRPr lang="sv-SE" noProof="0"/>
          </a:p>
        </p:txBody>
      </p:sp>
      <p:sp>
        <p:nvSpPr>
          <p:cNvPr id="10" name="Platshållare för bild 7"/>
          <p:cNvSpPr>
            <a:spLocks noGrp="1"/>
          </p:cNvSpPr>
          <p:nvPr>
            <p:ph type="pic" sz="quarter" idx="15"/>
          </p:nvPr>
        </p:nvSpPr>
        <p:spPr>
          <a:xfrm>
            <a:off x="0" y="3840163"/>
            <a:ext cx="4565650" cy="2728913"/>
          </a:xfrm>
        </p:spPr>
        <p:txBody>
          <a:bodyPr rtlCol="0">
            <a:noAutofit/>
          </a:bodyPr>
          <a:lstStyle/>
          <a:p>
            <a:pPr lvl="0"/>
            <a:endParaRPr lang="sv-SE" noProof="0"/>
          </a:p>
        </p:txBody>
      </p:sp>
      <p:sp>
        <p:nvSpPr>
          <p:cNvPr id="11" name="Platshållare för bild 7"/>
          <p:cNvSpPr>
            <a:spLocks noGrp="1"/>
          </p:cNvSpPr>
          <p:nvPr>
            <p:ph type="pic" sz="quarter" idx="16"/>
          </p:nvPr>
        </p:nvSpPr>
        <p:spPr>
          <a:xfrm>
            <a:off x="4565650" y="3840163"/>
            <a:ext cx="4578350" cy="2728913"/>
          </a:xfrm>
        </p:spPr>
        <p:txBody>
          <a:bodyPr rtlCol="0">
            <a:noAutofit/>
          </a:bodyPr>
          <a:lstStyle/>
          <a:p>
            <a:pPr lvl="0"/>
            <a:endParaRPr lang="sv-SE" noProof="0"/>
          </a:p>
        </p:txBody>
      </p:sp>
      <p:sp>
        <p:nvSpPr>
          <p:cNvPr id="12" name="Rubrik 1"/>
          <p:cNvSpPr>
            <a:spLocks noGrp="1"/>
          </p:cNvSpPr>
          <p:nvPr>
            <p:ph type="title"/>
          </p:nvPr>
        </p:nvSpPr>
        <p:spPr>
          <a:xfrm>
            <a:off x="1295400" y="127000"/>
            <a:ext cx="6553200" cy="889000"/>
          </a:xfrm>
        </p:spPr>
        <p:txBody>
          <a:bodyPr/>
          <a:lstStyle/>
          <a:p>
            <a:r>
              <a:rPr lang="en-US" smtClean="0"/>
              <a:t>Click to edit Master title style</a:t>
            </a:r>
            <a:endParaRPr lang="sv-SE"/>
          </a:p>
        </p:txBody>
      </p:sp>
      <p:sp>
        <p:nvSpPr>
          <p:cNvPr id="7" name="Platshållare för datum 3"/>
          <p:cNvSpPr>
            <a:spLocks noGrp="1"/>
          </p:cNvSpPr>
          <p:nvPr>
            <p:ph type="dt" sz="half" idx="17"/>
          </p:nvPr>
        </p:nvSpPr>
        <p:spPr/>
        <p:txBody>
          <a:bodyPr/>
          <a:lstStyle>
            <a:lvl1pPr>
              <a:defRPr/>
            </a:lvl1pPr>
          </a:lstStyle>
          <a:p>
            <a:pPr>
              <a:defRPr/>
            </a:pPr>
            <a:fld id="{E3D0BF14-E4CE-466A-A18C-78396BBE994C}" type="datetime1">
              <a:rPr lang="sv-SE">
                <a:solidFill>
                  <a:prstClr val="white"/>
                </a:solidFill>
              </a:rPr>
              <a:pPr>
                <a:defRPr/>
              </a:pPr>
              <a:t>2017-12-01</a:t>
            </a:fld>
            <a:endParaRPr lang="sv-SE">
              <a:solidFill>
                <a:prstClr val="white"/>
              </a:solidFill>
            </a:endParaRPr>
          </a:p>
        </p:txBody>
      </p:sp>
      <p:sp>
        <p:nvSpPr>
          <p:cNvPr id="13" name="Platshållare för sidfot 4"/>
          <p:cNvSpPr>
            <a:spLocks noGrp="1"/>
          </p:cNvSpPr>
          <p:nvPr>
            <p:ph type="ftr" sz="quarter" idx="18"/>
          </p:nvPr>
        </p:nvSpPr>
        <p:spPr/>
        <p:txBody>
          <a:bodyPr/>
          <a:lstStyle>
            <a:lvl1pPr>
              <a:defRPr/>
            </a:lvl1pPr>
          </a:lstStyle>
          <a:p>
            <a:pPr>
              <a:defRPr/>
            </a:pPr>
            <a:r>
              <a:rPr lang="sv-SE">
                <a:solidFill>
                  <a:prstClr val="white"/>
                </a:solidFill>
              </a:rPr>
              <a:t>Auriant Presentation</a:t>
            </a:r>
          </a:p>
        </p:txBody>
      </p:sp>
      <p:sp>
        <p:nvSpPr>
          <p:cNvPr id="14" name="Platshållare för bildnummer 5"/>
          <p:cNvSpPr>
            <a:spLocks noGrp="1"/>
          </p:cNvSpPr>
          <p:nvPr>
            <p:ph type="sldNum" sz="quarter" idx="19"/>
          </p:nvPr>
        </p:nvSpPr>
        <p:spPr/>
        <p:txBody>
          <a:bodyPr/>
          <a:lstStyle>
            <a:lvl1pPr>
              <a:defRPr/>
            </a:lvl1pPr>
          </a:lstStyle>
          <a:p>
            <a:fld id="{983E4308-AB70-44C5-B3AA-738A8C4B0FB2}"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3860784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27000"/>
            <a:ext cx="6553200" cy="889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Platshållare för datum 3"/>
          <p:cNvSpPr>
            <a:spLocks noGrp="1"/>
          </p:cNvSpPr>
          <p:nvPr>
            <p:ph type="dt" sz="half" idx="10"/>
          </p:nvPr>
        </p:nvSpPr>
        <p:spPr/>
        <p:txBody>
          <a:bodyPr/>
          <a:lstStyle>
            <a:lvl1pPr>
              <a:defRPr/>
            </a:lvl1pPr>
          </a:lstStyle>
          <a:p>
            <a:pPr>
              <a:defRPr/>
            </a:pPr>
            <a:fld id="{E2403327-4794-462E-80DB-8C61647B7707}"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E406CF9D-6316-419A-9955-F214D258FD0B}"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3821504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CAED1511-5476-4698-A470-49C3932DF53C}" type="datetime1">
              <a:rPr lang="sv-SE">
                <a:solidFill>
                  <a:prstClr val="white"/>
                </a:solidFill>
              </a:rPr>
              <a:pPr>
                <a:defRPr/>
              </a:pPr>
              <a:t>2017-12-01</a:t>
            </a:fld>
            <a:endParaRPr lang="sv-SE">
              <a:solidFill>
                <a:prstClr val="white"/>
              </a:solidFill>
            </a:endParaRPr>
          </a:p>
        </p:txBody>
      </p:sp>
      <p:sp>
        <p:nvSpPr>
          <p:cNvPr id="3"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4" name="Platshållare för bildnummer 5"/>
          <p:cNvSpPr>
            <a:spLocks noGrp="1"/>
          </p:cNvSpPr>
          <p:nvPr>
            <p:ph type="sldNum" sz="quarter" idx="12"/>
          </p:nvPr>
        </p:nvSpPr>
        <p:spPr/>
        <p:txBody>
          <a:bodyPr/>
          <a:lstStyle>
            <a:lvl1pPr>
              <a:defRPr/>
            </a:lvl1pPr>
          </a:lstStyle>
          <a:p>
            <a:fld id="{BCCF1A00-685E-4802-BCD6-2F9DC913E400}"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3519876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pic>
        <p:nvPicPr>
          <p:cNvPr id="2" name="Bildobjekt 1" descr="Auriant_Mining_800px.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9425" y="1700213"/>
            <a:ext cx="31051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89485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Headline an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21FE6F44-8F65-48EC-8EF7-F789DCEC1CBD}"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527F680A-5DB0-4AC5-91B1-715B9A803D87}"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3730412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fram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en-US" smtClean="0"/>
              <a:t>Click to edit Master title style</a:t>
            </a:r>
            <a:endParaRPr lang="sv-SE"/>
          </a:p>
        </p:txBody>
      </p:sp>
      <p:sp>
        <p:nvSpPr>
          <p:cNvPr id="10" name="Platshållare för innehåll 2"/>
          <p:cNvSpPr>
            <a:spLocks noGrp="1"/>
          </p:cNvSpPr>
          <p:nvPr>
            <p:ph idx="1"/>
          </p:nvPr>
        </p:nvSpPr>
        <p:spPr>
          <a:xfrm>
            <a:off x="4572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1" name="Platshållare för innehåll 2"/>
          <p:cNvSpPr>
            <a:spLocks noGrp="1"/>
          </p:cNvSpPr>
          <p:nvPr>
            <p:ph idx="13"/>
          </p:nvPr>
        </p:nvSpPr>
        <p:spPr>
          <a:xfrm>
            <a:off x="48006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4"/>
          </p:nvPr>
        </p:nvSpPr>
        <p:spPr/>
        <p:txBody>
          <a:bodyPr/>
          <a:lstStyle>
            <a:lvl1pPr>
              <a:defRPr/>
            </a:lvl1pPr>
          </a:lstStyle>
          <a:p>
            <a:pPr>
              <a:defRPr/>
            </a:pPr>
            <a:fld id="{D5B3B845-81FA-44A7-AB9D-F73E0E0C14F6}" type="datetime1">
              <a:rPr lang="sv-SE">
                <a:solidFill>
                  <a:prstClr val="white"/>
                </a:solidFill>
              </a:rPr>
              <a:pPr>
                <a:defRPr/>
              </a:pPr>
              <a:t>2017-12-01</a:t>
            </a:fld>
            <a:endParaRPr lang="sv-SE">
              <a:solidFill>
                <a:prstClr val="white"/>
              </a:solidFill>
            </a:endParaRPr>
          </a:p>
        </p:txBody>
      </p:sp>
      <p:sp>
        <p:nvSpPr>
          <p:cNvPr id="6" name="Platshållare för sidfot 4"/>
          <p:cNvSpPr>
            <a:spLocks noGrp="1"/>
          </p:cNvSpPr>
          <p:nvPr>
            <p:ph type="ftr" sz="quarter" idx="15"/>
          </p:nvPr>
        </p:nvSpPr>
        <p:spPr/>
        <p:txBody>
          <a:bodyPr/>
          <a:lstStyle>
            <a:lvl1pPr>
              <a:defRPr/>
            </a:lvl1pPr>
          </a:lstStyle>
          <a:p>
            <a:pPr>
              <a:defRPr/>
            </a:pPr>
            <a:r>
              <a:rPr lang="sv-SE">
                <a:solidFill>
                  <a:prstClr val="white"/>
                </a:solidFill>
              </a:rPr>
              <a:t>Auriant Presentation</a:t>
            </a:r>
          </a:p>
        </p:txBody>
      </p:sp>
      <p:sp>
        <p:nvSpPr>
          <p:cNvPr id="7" name="Platshållare för bildnummer 5"/>
          <p:cNvSpPr>
            <a:spLocks noGrp="1"/>
          </p:cNvSpPr>
          <p:nvPr>
            <p:ph type="sldNum" sz="quarter" idx="16"/>
          </p:nvPr>
        </p:nvSpPr>
        <p:spPr/>
        <p:txBody>
          <a:bodyPr/>
          <a:lstStyle>
            <a:lvl1pPr>
              <a:defRPr/>
            </a:lvl1pPr>
          </a:lstStyle>
          <a:p>
            <a:fld id="{8D6A4DF5-C0A5-4957-939E-5E01AF9DA7AC}"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64678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2 fram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en-US" smtClean="0"/>
              <a:t>Click to edit Master title style</a:t>
            </a:r>
            <a:endParaRPr lang="sv-SE"/>
          </a:p>
        </p:txBody>
      </p:sp>
      <p:sp>
        <p:nvSpPr>
          <p:cNvPr id="10" name="Platshållare för innehåll 2"/>
          <p:cNvSpPr>
            <a:spLocks noGrp="1"/>
          </p:cNvSpPr>
          <p:nvPr>
            <p:ph idx="1"/>
          </p:nvPr>
        </p:nvSpPr>
        <p:spPr>
          <a:xfrm>
            <a:off x="4572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1" name="Platshållare för innehåll 2"/>
          <p:cNvSpPr>
            <a:spLocks noGrp="1"/>
          </p:cNvSpPr>
          <p:nvPr>
            <p:ph idx="13"/>
          </p:nvPr>
        </p:nvSpPr>
        <p:spPr>
          <a:xfrm>
            <a:off x="48006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4"/>
          </p:nvPr>
        </p:nvSpPr>
        <p:spPr/>
        <p:txBody>
          <a:bodyPr/>
          <a:lstStyle>
            <a:lvl1pPr>
              <a:defRPr/>
            </a:lvl1pPr>
          </a:lstStyle>
          <a:p>
            <a:fld id="{C6CD3593-B852-4F06-9528-6963838242C1}" type="datetime1">
              <a:rPr lang="sv-SE"/>
              <a:pPr/>
              <a:t>2017-12-01</a:t>
            </a:fld>
            <a:endParaRPr lang="sv-SE"/>
          </a:p>
        </p:txBody>
      </p:sp>
      <p:sp>
        <p:nvSpPr>
          <p:cNvPr id="6" name="Platshållare för sidfot 4"/>
          <p:cNvSpPr>
            <a:spLocks noGrp="1"/>
          </p:cNvSpPr>
          <p:nvPr>
            <p:ph type="ftr" sz="quarter" idx="15"/>
          </p:nvPr>
        </p:nvSpPr>
        <p:spPr/>
        <p:txBody>
          <a:bodyPr/>
          <a:lstStyle>
            <a:lvl1pPr>
              <a:defRPr/>
            </a:lvl1pPr>
          </a:lstStyle>
          <a:p>
            <a:pPr>
              <a:defRPr/>
            </a:pPr>
            <a:r>
              <a:rPr lang="sv-SE"/>
              <a:t>Auriant Presentation</a:t>
            </a:r>
          </a:p>
        </p:txBody>
      </p:sp>
      <p:sp>
        <p:nvSpPr>
          <p:cNvPr id="7" name="Platshållare för bildnummer 5"/>
          <p:cNvSpPr>
            <a:spLocks noGrp="1"/>
          </p:cNvSpPr>
          <p:nvPr>
            <p:ph type="sldNum" sz="quarter" idx="16"/>
          </p:nvPr>
        </p:nvSpPr>
        <p:spPr/>
        <p:txBody>
          <a:bodyPr/>
          <a:lstStyle>
            <a:lvl1pPr>
              <a:defRPr/>
            </a:lvl1pPr>
          </a:lstStyle>
          <a:p>
            <a:fld id="{C7728DE8-FAA5-4E85-BC48-F1D417376A7D}" type="slidenum">
              <a:rPr lang="sv-SE"/>
              <a:pPr/>
              <a:t>‹#›</a:t>
            </a:fld>
            <a:endParaRPr lang="sv-SE"/>
          </a:p>
        </p:txBody>
      </p:sp>
    </p:spTree>
    <p:extLst>
      <p:ext uri="{BB962C8B-B14F-4D97-AF65-F5344CB8AC3E}">
        <p14:creationId xmlns:p14="http://schemas.microsoft.com/office/powerpoint/2010/main" val="265877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datum 3"/>
          <p:cNvSpPr>
            <a:spLocks noGrp="1"/>
          </p:cNvSpPr>
          <p:nvPr>
            <p:ph type="dt" sz="half" idx="10"/>
          </p:nvPr>
        </p:nvSpPr>
        <p:spPr/>
        <p:txBody>
          <a:bodyPr/>
          <a:lstStyle>
            <a:lvl1pPr>
              <a:defRPr/>
            </a:lvl1pPr>
          </a:lstStyle>
          <a:p>
            <a:pPr>
              <a:defRPr/>
            </a:pPr>
            <a:fld id="{064DE7F9-64B5-4B92-B3D0-FCF8FC06BD0A}" type="datetime1">
              <a:rPr lang="sv-SE">
                <a:solidFill>
                  <a:prstClr val="white"/>
                </a:solidFill>
              </a:rPr>
              <a:pPr>
                <a:defRPr/>
              </a:pPr>
              <a:t>2017-12-01</a:t>
            </a:fld>
            <a:endParaRPr lang="sv-SE">
              <a:solidFill>
                <a:prstClr val="white"/>
              </a:solidFill>
            </a:endParaRPr>
          </a:p>
        </p:txBody>
      </p:sp>
      <p:sp>
        <p:nvSpPr>
          <p:cNvPr id="4"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5" name="Platshållare för bildnummer 5"/>
          <p:cNvSpPr>
            <a:spLocks noGrp="1"/>
          </p:cNvSpPr>
          <p:nvPr>
            <p:ph type="sldNum" sz="quarter" idx="12"/>
          </p:nvPr>
        </p:nvSpPr>
        <p:spPr/>
        <p:txBody>
          <a:bodyPr/>
          <a:lstStyle>
            <a:lvl1pPr>
              <a:defRPr/>
            </a:lvl1pPr>
          </a:lstStyle>
          <a:p>
            <a:fld id="{3745218E-6588-49CC-9C50-4ABA033C0461}"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41141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4 in 1">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111250"/>
            <a:ext cx="4565650" cy="2728913"/>
          </a:xfrm>
        </p:spPr>
        <p:txBody>
          <a:bodyPr rtlCol="0">
            <a:noAutofit/>
          </a:bodyPr>
          <a:lstStyle/>
          <a:p>
            <a:pPr lvl="0"/>
            <a:endParaRPr lang="sv-SE" noProof="0"/>
          </a:p>
        </p:txBody>
      </p:sp>
      <p:sp>
        <p:nvSpPr>
          <p:cNvPr id="9" name="Platshållare för bild 7"/>
          <p:cNvSpPr>
            <a:spLocks noGrp="1"/>
          </p:cNvSpPr>
          <p:nvPr>
            <p:ph type="pic" sz="quarter" idx="14"/>
          </p:nvPr>
        </p:nvSpPr>
        <p:spPr>
          <a:xfrm>
            <a:off x="4565650" y="1111250"/>
            <a:ext cx="4578350" cy="2728913"/>
          </a:xfrm>
        </p:spPr>
        <p:txBody>
          <a:bodyPr rtlCol="0">
            <a:noAutofit/>
          </a:bodyPr>
          <a:lstStyle/>
          <a:p>
            <a:pPr lvl="0"/>
            <a:endParaRPr lang="sv-SE" noProof="0"/>
          </a:p>
        </p:txBody>
      </p:sp>
      <p:sp>
        <p:nvSpPr>
          <p:cNvPr id="10" name="Platshållare för bild 7"/>
          <p:cNvSpPr>
            <a:spLocks noGrp="1"/>
          </p:cNvSpPr>
          <p:nvPr>
            <p:ph type="pic" sz="quarter" idx="15"/>
          </p:nvPr>
        </p:nvSpPr>
        <p:spPr>
          <a:xfrm>
            <a:off x="0" y="3840163"/>
            <a:ext cx="4565650" cy="2728913"/>
          </a:xfrm>
        </p:spPr>
        <p:txBody>
          <a:bodyPr rtlCol="0">
            <a:noAutofit/>
          </a:bodyPr>
          <a:lstStyle/>
          <a:p>
            <a:pPr lvl="0"/>
            <a:endParaRPr lang="sv-SE" noProof="0"/>
          </a:p>
        </p:txBody>
      </p:sp>
      <p:sp>
        <p:nvSpPr>
          <p:cNvPr id="11" name="Platshållare för bild 7"/>
          <p:cNvSpPr>
            <a:spLocks noGrp="1"/>
          </p:cNvSpPr>
          <p:nvPr>
            <p:ph type="pic" sz="quarter" idx="16"/>
          </p:nvPr>
        </p:nvSpPr>
        <p:spPr>
          <a:xfrm>
            <a:off x="4565650" y="3840163"/>
            <a:ext cx="4578350" cy="2728913"/>
          </a:xfrm>
        </p:spPr>
        <p:txBody>
          <a:bodyPr rtlCol="0">
            <a:noAutofit/>
          </a:bodyPr>
          <a:lstStyle/>
          <a:p>
            <a:pPr lvl="0"/>
            <a:endParaRPr lang="sv-SE" noProof="0"/>
          </a:p>
        </p:txBody>
      </p:sp>
      <p:sp>
        <p:nvSpPr>
          <p:cNvPr id="12" name="Rubrik 1"/>
          <p:cNvSpPr>
            <a:spLocks noGrp="1"/>
          </p:cNvSpPr>
          <p:nvPr>
            <p:ph type="title"/>
          </p:nvPr>
        </p:nvSpPr>
        <p:spPr>
          <a:xfrm>
            <a:off x="1295400" y="127000"/>
            <a:ext cx="6553200" cy="889000"/>
          </a:xfrm>
        </p:spPr>
        <p:txBody>
          <a:bodyPr/>
          <a:lstStyle/>
          <a:p>
            <a:r>
              <a:rPr lang="en-US" smtClean="0"/>
              <a:t>Click to edit Master title style</a:t>
            </a:r>
            <a:endParaRPr lang="sv-SE"/>
          </a:p>
        </p:txBody>
      </p:sp>
      <p:sp>
        <p:nvSpPr>
          <p:cNvPr id="7" name="Platshållare för datum 3"/>
          <p:cNvSpPr>
            <a:spLocks noGrp="1"/>
          </p:cNvSpPr>
          <p:nvPr>
            <p:ph type="dt" sz="half" idx="17"/>
          </p:nvPr>
        </p:nvSpPr>
        <p:spPr/>
        <p:txBody>
          <a:bodyPr/>
          <a:lstStyle>
            <a:lvl1pPr>
              <a:defRPr/>
            </a:lvl1pPr>
          </a:lstStyle>
          <a:p>
            <a:pPr>
              <a:defRPr/>
            </a:pPr>
            <a:fld id="{E3D0BF14-E4CE-466A-A18C-78396BBE994C}" type="datetime1">
              <a:rPr lang="sv-SE">
                <a:solidFill>
                  <a:prstClr val="white"/>
                </a:solidFill>
              </a:rPr>
              <a:pPr>
                <a:defRPr/>
              </a:pPr>
              <a:t>2017-12-01</a:t>
            </a:fld>
            <a:endParaRPr lang="sv-SE">
              <a:solidFill>
                <a:prstClr val="white"/>
              </a:solidFill>
            </a:endParaRPr>
          </a:p>
        </p:txBody>
      </p:sp>
      <p:sp>
        <p:nvSpPr>
          <p:cNvPr id="13" name="Platshållare för sidfot 4"/>
          <p:cNvSpPr>
            <a:spLocks noGrp="1"/>
          </p:cNvSpPr>
          <p:nvPr>
            <p:ph type="ftr" sz="quarter" idx="18"/>
          </p:nvPr>
        </p:nvSpPr>
        <p:spPr/>
        <p:txBody>
          <a:bodyPr/>
          <a:lstStyle>
            <a:lvl1pPr>
              <a:defRPr/>
            </a:lvl1pPr>
          </a:lstStyle>
          <a:p>
            <a:pPr>
              <a:defRPr/>
            </a:pPr>
            <a:r>
              <a:rPr lang="sv-SE">
                <a:solidFill>
                  <a:prstClr val="white"/>
                </a:solidFill>
              </a:rPr>
              <a:t>Auriant Presentation</a:t>
            </a:r>
          </a:p>
        </p:txBody>
      </p:sp>
      <p:sp>
        <p:nvSpPr>
          <p:cNvPr id="14" name="Platshållare för bildnummer 5"/>
          <p:cNvSpPr>
            <a:spLocks noGrp="1"/>
          </p:cNvSpPr>
          <p:nvPr>
            <p:ph type="sldNum" sz="quarter" idx="19"/>
          </p:nvPr>
        </p:nvSpPr>
        <p:spPr/>
        <p:txBody>
          <a:bodyPr/>
          <a:lstStyle>
            <a:lvl1pPr>
              <a:defRPr/>
            </a:lvl1pPr>
          </a:lstStyle>
          <a:p>
            <a:fld id="{983E4308-AB70-44C5-B3AA-738A8C4B0FB2}"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904303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27000"/>
            <a:ext cx="6553200" cy="889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Platshållare för datum 3"/>
          <p:cNvSpPr>
            <a:spLocks noGrp="1"/>
          </p:cNvSpPr>
          <p:nvPr>
            <p:ph type="dt" sz="half" idx="10"/>
          </p:nvPr>
        </p:nvSpPr>
        <p:spPr/>
        <p:txBody>
          <a:bodyPr/>
          <a:lstStyle>
            <a:lvl1pPr>
              <a:defRPr/>
            </a:lvl1pPr>
          </a:lstStyle>
          <a:p>
            <a:pPr>
              <a:defRPr/>
            </a:pPr>
            <a:fld id="{E2403327-4794-462E-80DB-8C61647B7707}"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E406CF9D-6316-419A-9955-F214D258FD0B}"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584851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CAED1511-5476-4698-A470-49C3932DF53C}" type="datetime1">
              <a:rPr lang="sv-SE">
                <a:solidFill>
                  <a:prstClr val="white"/>
                </a:solidFill>
              </a:rPr>
              <a:pPr>
                <a:defRPr/>
              </a:pPr>
              <a:t>2017-12-01</a:t>
            </a:fld>
            <a:endParaRPr lang="sv-SE">
              <a:solidFill>
                <a:prstClr val="white"/>
              </a:solidFill>
            </a:endParaRPr>
          </a:p>
        </p:txBody>
      </p:sp>
      <p:sp>
        <p:nvSpPr>
          <p:cNvPr id="3"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4" name="Platshållare för bildnummer 5"/>
          <p:cNvSpPr>
            <a:spLocks noGrp="1"/>
          </p:cNvSpPr>
          <p:nvPr>
            <p:ph type="sldNum" sz="quarter" idx="12"/>
          </p:nvPr>
        </p:nvSpPr>
        <p:spPr/>
        <p:txBody>
          <a:bodyPr/>
          <a:lstStyle>
            <a:lvl1pPr>
              <a:defRPr/>
            </a:lvl1pPr>
          </a:lstStyle>
          <a:p>
            <a:fld id="{BCCF1A00-685E-4802-BCD6-2F9DC913E400}"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3532527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pic>
        <p:nvPicPr>
          <p:cNvPr id="2" name="Bildobjekt 1" descr="Auriant_Mining_800px.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9425" y="1700213"/>
            <a:ext cx="31051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9582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Headline an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21FE6F44-8F65-48EC-8EF7-F789DCEC1CBD}"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527F680A-5DB0-4AC5-91B1-715B9A803D87}"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4085182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2 fram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en-US" smtClean="0"/>
              <a:t>Click to edit Master title style</a:t>
            </a:r>
            <a:endParaRPr lang="sv-SE"/>
          </a:p>
        </p:txBody>
      </p:sp>
      <p:sp>
        <p:nvSpPr>
          <p:cNvPr id="10" name="Platshållare för innehåll 2"/>
          <p:cNvSpPr>
            <a:spLocks noGrp="1"/>
          </p:cNvSpPr>
          <p:nvPr>
            <p:ph idx="1"/>
          </p:nvPr>
        </p:nvSpPr>
        <p:spPr>
          <a:xfrm>
            <a:off x="4572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1" name="Platshållare för innehåll 2"/>
          <p:cNvSpPr>
            <a:spLocks noGrp="1"/>
          </p:cNvSpPr>
          <p:nvPr>
            <p:ph idx="13"/>
          </p:nvPr>
        </p:nvSpPr>
        <p:spPr>
          <a:xfrm>
            <a:off x="48006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4"/>
          </p:nvPr>
        </p:nvSpPr>
        <p:spPr/>
        <p:txBody>
          <a:bodyPr/>
          <a:lstStyle>
            <a:lvl1pPr>
              <a:defRPr/>
            </a:lvl1pPr>
          </a:lstStyle>
          <a:p>
            <a:pPr>
              <a:defRPr/>
            </a:pPr>
            <a:fld id="{D5B3B845-81FA-44A7-AB9D-F73E0E0C14F6}" type="datetime1">
              <a:rPr lang="sv-SE">
                <a:solidFill>
                  <a:prstClr val="white"/>
                </a:solidFill>
              </a:rPr>
              <a:pPr>
                <a:defRPr/>
              </a:pPr>
              <a:t>2017-12-01</a:t>
            </a:fld>
            <a:endParaRPr lang="sv-SE">
              <a:solidFill>
                <a:prstClr val="white"/>
              </a:solidFill>
            </a:endParaRPr>
          </a:p>
        </p:txBody>
      </p:sp>
      <p:sp>
        <p:nvSpPr>
          <p:cNvPr id="6" name="Platshållare för sidfot 4"/>
          <p:cNvSpPr>
            <a:spLocks noGrp="1"/>
          </p:cNvSpPr>
          <p:nvPr>
            <p:ph type="ftr" sz="quarter" idx="15"/>
          </p:nvPr>
        </p:nvSpPr>
        <p:spPr/>
        <p:txBody>
          <a:bodyPr/>
          <a:lstStyle>
            <a:lvl1pPr>
              <a:defRPr/>
            </a:lvl1pPr>
          </a:lstStyle>
          <a:p>
            <a:pPr>
              <a:defRPr/>
            </a:pPr>
            <a:r>
              <a:rPr lang="sv-SE">
                <a:solidFill>
                  <a:prstClr val="white"/>
                </a:solidFill>
              </a:rPr>
              <a:t>Auriant Presentation</a:t>
            </a:r>
          </a:p>
        </p:txBody>
      </p:sp>
      <p:sp>
        <p:nvSpPr>
          <p:cNvPr id="7" name="Platshållare för bildnummer 5"/>
          <p:cNvSpPr>
            <a:spLocks noGrp="1"/>
          </p:cNvSpPr>
          <p:nvPr>
            <p:ph type="sldNum" sz="quarter" idx="16"/>
          </p:nvPr>
        </p:nvSpPr>
        <p:spPr/>
        <p:txBody>
          <a:bodyPr/>
          <a:lstStyle>
            <a:lvl1pPr>
              <a:defRPr/>
            </a:lvl1pPr>
          </a:lstStyle>
          <a:p>
            <a:fld id="{8D6A4DF5-C0A5-4957-939E-5E01AF9DA7AC}"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833384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datum 3"/>
          <p:cNvSpPr>
            <a:spLocks noGrp="1"/>
          </p:cNvSpPr>
          <p:nvPr>
            <p:ph type="dt" sz="half" idx="10"/>
          </p:nvPr>
        </p:nvSpPr>
        <p:spPr/>
        <p:txBody>
          <a:bodyPr/>
          <a:lstStyle>
            <a:lvl1pPr>
              <a:defRPr/>
            </a:lvl1pPr>
          </a:lstStyle>
          <a:p>
            <a:pPr>
              <a:defRPr/>
            </a:pPr>
            <a:fld id="{064DE7F9-64B5-4B92-B3D0-FCF8FC06BD0A}" type="datetime1">
              <a:rPr lang="sv-SE">
                <a:solidFill>
                  <a:prstClr val="white"/>
                </a:solidFill>
              </a:rPr>
              <a:pPr>
                <a:defRPr/>
              </a:pPr>
              <a:t>2017-12-01</a:t>
            </a:fld>
            <a:endParaRPr lang="sv-SE">
              <a:solidFill>
                <a:prstClr val="white"/>
              </a:solidFill>
            </a:endParaRPr>
          </a:p>
        </p:txBody>
      </p:sp>
      <p:sp>
        <p:nvSpPr>
          <p:cNvPr id="4"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5" name="Platshållare för bildnummer 5"/>
          <p:cNvSpPr>
            <a:spLocks noGrp="1"/>
          </p:cNvSpPr>
          <p:nvPr>
            <p:ph type="sldNum" sz="quarter" idx="12"/>
          </p:nvPr>
        </p:nvSpPr>
        <p:spPr/>
        <p:txBody>
          <a:bodyPr/>
          <a:lstStyle>
            <a:lvl1pPr>
              <a:defRPr/>
            </a:lvl1pPr>
          </a:lstStyle>
          <a:p>
            <a:fld id="{3745218E-6588-49CC-9C50-4ABA033C0461}"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466923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4 in 1">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111250"/>
            <a:ext cx="4565650" cy="2728913"/>
          </a:xfrm>
        </p:spPr>
        <p:txBody>
          <a:bodyPr rtlCol="0">
            <a:noAutofit/>
          </a:bodyPr>
          <a:lstStyle/>
          <a:p>
            <a:pPr lvl="0"/>
            <a:endParaRPr lang="sv-SE" noProof="0"/>
          </a:p>
        </p:txBody>
      </p:sp>
      <p:sp>
        <p:nvSpPr>
          <p:cNvPr id="9" name="Platshållare för bild 7"/>
          <p:cNvSpPr>
            <a:spLocks noGrp="1"/>
          </p:cNvSpPr>
          <p:nvPr>
            <p:ph type="pic" sz="quarter" idx="14"/>
          </p:nvPr>
        </p:nvSpPr>
        <p:spPr>
          <a:xfrm>
            <a:off x="4565650" y="1111250"/>
            <a:ext cx="4578350" cy="2728913"/>
          </a:xfrm>
        </p:spPr>
        <p:txBody>
          <a:bodyPr rtlCol="0">
            <a:noAutofit/>
          </a:bodyPr>
          <a:lstStyle/>
          <a:p>
            <a:pPr lvl="0"/>
            <a:endParaRPr lang="sv-SE" noProof="0"/>
          </a:p>
        </p:txBody>
      </p:sp>
      <p:sp>
        <p:nvSpPr>
          <p:cNvPr id="10" name="Platshållare för bild 7"/>
          <p:cNvSpPr>
            <a:spLocks noGrp="1"/>
          </p:cNvSpPr>
          <p:nvPr>
            <p:ph type="pic" sz="quarter" idx="15"/>
          </p:nvPr>
        </p:nvSpPr>
        <p:spPr>
          <a:xfrm>
            <a:off x="0" y="3840163"/>
            <a:ext cx="4565650" cy="2728913"/>
          </a:xfrm>
        </p:spPr>
        <p:txBody>
          <a:bodyPr rtlCol="0">
            <a:noAutofit/>
          </a:bodyPr>
          <a:lstStyle/>
          <a:p>
            <a:pPr lvl="0"/>
            <a:endParaRPr lang="sv-SE" noProof="0"/>
          </a:p>
        </p:txBody>
      </p:sp>
      <p:sp>
        <p:nvSpPr>
          <p:cNvPr id="11" name="Platshållare för bild 7"/>
          <p:cNvSpPr>
            <a:spLocks noGrp="1"/>
          </p:cNvSpPr>
          <p:nvPr>
            <p:ph type="pic" sz="quarter" idx="16"/>
          </p:nvPr>
        </p:nvSpPr>
        <p:spPr>
          <a:xfrm>
            <a:off x="4565650" y="3840163"/>
            <a:ext cx="4578350" cy="2728913"/>
          </a:xfrm>
        </p:spPr>
        <p:txBody>
          <a:bodyPr rtlCol="0">
            <a:noAutofit/>
          </a:bodyPr>
          <a:lstStyle/>
          <a:p>
            <a:pPr lvl="0"/>
            <a:endParaRPr lang="sv-SE" noProof="0"/>
          </a:p>
        </p:txBody>
      </p:sp>
      <p:sp>
        <p:nvSpPr>
          <p:cNvPr id="12" name="Rubrik 1"/>
          <p:cNvSpPr>
            <a:spLocks noGrp="1"/>
          </p:cNvSpPr>
          <p:nvPr>
            <p:ph type="title"/>
          </p:nvPr>
        </p:nvSpPr>
        <p:spPr>
          <a:xfrm>
            <a:off x="1295400" y="127000"/>
            <a:ext cx="6553200" cy="889000"/>
          </a:xfrm>
        </p:spPr>
        <p:txBody>
          <a:bodyPr/>
          <a:lstStyle/>
          <a:p>
            <a:r>
              <a:rPr lang="en-US" smtClean="0"/>
              <a:t>Click to edit Master title style</a:t>
            </a:r>
            <a:endParaRPr lang="sv-SE"/>
          </a:p>
        </p:txBody>
      </p:sp>
      <p:sp>
        <p:nvSpPr>
          <p:cNvPr id="7" name="Platshållare för datum 3"/>
          <p:cNvSpPr>
            <a:spLocks noGrp="1"/>
          </p:cNvSpPr>
          <p:nvPr>
            <p:ph type="dt" sz="half" idx="17"/>
          </p:nvPr>
        </p:nvSpPr>
        <p:spPr/>
        <p:txBody>
          <a:bodyPr/>
          <a:lstStyle>
            <a:lvl1pPr>
              <a:defRPr/>
            </a:lvl1pPr>
          </a:lstStyle>
          <a:p>
            <a:pPr>
              <a:defRPr/>
            </a:pPr>
            <a:fld id="{E3D0BF14-E4CE-466A-A18C-78396BBE994C}" type="datetime1">
              <a:rPr lang="sv-SE">
                <a:solidFill>
                  <a:prstClr val="white"/>
                </a:solidFill>
              </a:rPr>
              <a:pPr>
                <a:defRPr/>
              </a:pPr>
              <a:t>2017-12-01</a:t>
            </a:fld>
            <a:endParaRPr lang="sv-SE">
              <a:solidFill>
                <a:prstClr val="white"/>
              </a:solidFill>
            </a:endParaRPr>
          </a:p>
        </p:txBody>
      </p:sp>
      <p:sp>
        <p:nvSpPr>
          <p:cNvPr id="13" name="Platshållare för sidfot 4"/>
          <p:cNvSpPr>
            <a:spLocks noGrp="1"/>
          </p:cNvSpPr>
          <p:nvPr>
            <p:ph type="ftr" sz="quarter" idx="18"/>
          </p:nvPr>
        </p:nvSpPr>
        <p:spPr/>
        <p:txBody>
          <a:bodyPr/>
          <a:lstStyle>
            <a:lvl1pPr>
              <a:defRPr/>
            </a:lvl1pPr>
          </a:lstStyle>
          <a:p>
            <a:pPr>
              <a:defRPr/>
            </a:pPr>
            <a:r>
              <a:rPr lang="sv-SE">
                <a:solidFill>
                  <a:prstClr val="white"/>
                </a:solidFill>
              </a:rPr>
              <a:t>Auriant Presentation</a:t>
            </a:r>
          </a:p>
        </p:txBody>
      </p:sp>
      <p:sp>
        <p:nvSpPr>
          <p:cNvPr id="14" name="Platshållare för bildnummer 5"/>
          <p:cNvSpPr>
            <a:spLocks noGrp="1"/>
          </p:cNvSpPr>
          <p:nvPr>
            <p:ph type="sldNum" sz="quarter" idx="19"/>
          </p:nvPr>
        </p:nvSpPr>
        <p:spPr/>
        <p:txBody>
          <a:bodyPr/>
          <a:lstStyle>
            <a:lvl1pPr>
              <a:defRPr/>
            </a:lvl1pPr>
          </a:lstStyle>
          <a:p>
            <a:fld id="{983E4308-AB70-44C5-B3AA-738A8C4B0FB2}"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622057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27000"/>
            <a:ext cx="6553200" cy="889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Platshållare för datum 3"/>
          <p:cNvSpPr>
            <a:spLocks noGrp="1"/>
          </p:cNvSpPr>
          <p:nvPr>
            <p:ph type="dt" sz="half" idx="10"/>
          </p:nvPr>
        </p:nvSpPr>
        <p:spPr/>
        <p:txBody>
          <a:bodyPr/>
          <a:lstStyle>
            <a:lvl1pPr>
              <a:defRPr/>
            </a:lvl1pPr>
          </a:lstStyle>
          <a:p>
            <a:pPr>
              <a:defRPr/>
            </a:pPr>
            <a:fld id="{E2403327-4794-462E-80DB-8C61647B7707}"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E406CF9D-6316-419A-9955-F214D258FD0B}"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98970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datum 3"/>
          <p:cNvSpPr>
            <a:spLocks noGrp="1"/>
          </p:cNvSpPr>
          <p:nvPr>
            <p:ph type="dt" sz="half" idx="10"/>
          </p:nvPr>
        </p:nvSpPr>
        <p:spPr/>
        <p:txBody>
          <a:bodyPr/>
          <a:lstStyle>
            <a:lvl1pPr>
              <a:defRPr/>
            </a:lvl1pPr>
          </a:lstStyle>
          <a:p>
            <a:fld id="{4E9A8A4B-D7F1-4429-B673-03111765BF57}" type="datetime1">
              <a:rPr lang="sv-SE"/>
              <a:pPr/>
              <a:t>2017-12-01</a:t>
            </a:fld>
            <a:endParaRPr lang="sv-SE"/>
          </a:p>
        </p:txBody>
      </p:sp>
      <p:sp>
        <p:nvSpPr>
          <p:cNvPr id="4" name="Platshållare för sidfot 4"/>
          <p:cNvSpPr>
            <a:spLocks noGrp="1"/>
          </p:cNvSpPr>
          <p:nvPr>
            <p:ph type="ftr" sz="quarter" idx="11"/>
          </p:nvPr>
        </p:nvSpPr>
        <p:spPr/>
        <p:txBody>
          <a:bodyPr/>
          <a:lstStyle>
            <a:lvl1pPr>
              <a:defRPr/>
            </a:lvl1pPr>
          </a:lstStyle>
          <a:p>
            <a:pPr>
              <a:defRPr/>
            </a:pPr>
            <a:r>
              <a:rPr lang="sv-SE"/>
              <a:t>Auriant Presentation</a:t>
            </a:r>
          </a:p>
        </p:txBody>
      </p:sp>
      <p:sp>
        <p:nvSpPr>
          <p:cNvPr id="5" name="Platshållare för bildnummer 5"/>
          <p:cNvSpPr>
            <a:spLocks noGrp="1"/>
          </p:cNvSpPr>
          <p:nvPr>
            <p:ph type="sldNum" sz="quarter" idx="12"/>
          </p:nvPr>
        </p:nvSpPr>
        <p:spPr/>
        <p:txBody>
          <a:bodyPr/>
          <a:lstStyle>
            <a:lvl1pPr>
              <a:defRPr/>
            </a:lvl1pPr>
          </a:lstStyle>
          <a:p>
            <a:fld id="{0B00E1D7-4883-4F26-B77A-F5D241AB6188}" type="slidenum">
              <a:rPr lang="sv-SE"/>
              <a:pPr/>
              <a:t>‹#›</a:t>
            </a:fld>
            <a:endParaRPr lang="sv-SE"/>
          </a:p>
        </p:txBody>
      </p:sp>
    </p:spTree>
    <p:extLst>
      <p:ext uri="{BB962C8B-B14F-4D97-AF65-F5344CB8AC3E}">
        <p14:creationId xmlns:p14="http://schemas.microsoft.com/office/powerpoint/2010/main" val="1684485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CAED1511-5476-4698-A470-49C3932DF53C}" type="datetime1">
              <a:rPr lang="sv-SE">
                <a:solidFill>
                  <a:prstClr val="white"/>
                </a:solidFill>
              </a:rPr>
              <a:pPr>
                <a:defRPr/>
              </a:pPr>
              <a:t>2017-12-01</a:t>
            </a:fld>
            <a:endParaRPr lang="sv-SE">
              <a:solidFill>
                <a:prstClr val="white"/>
              </a:solidFill>
            </a:endParaRPr>
          </a:p>
        </p:txBody>
      </p:sp>
      <p:sp>
        <p:nvSpPr>
          <p:cNvPr id="3"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4" name="Platshållare för bildnummer 5"/>
          <p:cNvSpPr>
            <a:spLocks noGrp="1"/>
          </p:cNvSpPr>
          <p:nvPr>
            <p:ph type="sldNum" sz="quarter" idx="12"/>
          </p:nvPr>
        </p:nvSpPr>
        <p:spPr/>
        <p:txBody>
          <a:bodyPr/>
          <a:lstStyle>
            <a:lvl1pPr>
              <a:defRPr/>
            </a:lvl1pPr>
          </a:lstStyle>
          <a:p>
            <a:fld id="{BCCF1A00-685E-4802-BCD6-2F9DC913E400}"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636637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pic>
        <p:nvPicPr>
          <p:cNvPr id="2" name="Bildobjekt 1" descr="Auriant_Mining_800px.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9425" y="1700213"/>
            <a:ext cx="31051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29157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Headline an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21FE6F44-8F65-48EC-8EF7-F789DCEC1CBD}"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527F680A-5DB0-4AC5-91B1-715B9A803D87}"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583351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2 fram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en-US" smtClean="0"/>
              <a:t>Click to edit Master title style</a:t>
            </a:r>
            <a:endParaRPr lang="sv-SE"/>
          </a:p>
        </p:txBody>
      </p:sp>
      <p:sp>
        <p:nvSpPr>
          <p:cNvPr id="10" name="Platshållare för innehåll 2"/>
          <p:cNvSpPr>
            <a:spLocks noGrp="1"/>
          </p:cNvSpPr>
          <p:nvPr>
            <p:ph idx="1"/>
          </p:nvPr>
        </p:nvSpPr>
        <p:spPr>
          <a:xfrm>
            <a:off x="4572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1" name="Platshållare för innehåll 2"/>
          <p:cNvSpPr>
            <a:spLocks noGrp="1"/>
          </p:cNvSpPr>
          <p:nvPr>
            <p:ph idx="13"/>
          </p:nvPr>
        </p:nvSpPr>
        <p:spPr>
          <a:xfrm>
            <a:off x="48006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4"/>
          </p:nvPr>
        </p:nvSpPr>
        <p:spPr/>
        <p:txBody>
          <a:bodyPr/>
          <a:lstStyle>
            <a:lvl1pPr>
              <a:defRPr/>
            </a:lvl1pPr>
          </a:lstStyle>
          <a:p>
            <a:pPr>
              <a:defRPr/>
            </a:pPr>
            <a:fld id="{D5B3B845-81FA-44A7-AB9D-F73E0E0C14F6}" type="datetime1">
              <a:rPr lang="sv-SE">
                <a:solidFill>
                  <a:prstClr val="white"/>
                </a:solidFill>
              </a:rPr>
              <a:pPr>
                <a:defRPr/>
              </a:pPr>
              <a:t>2017-12-01</a:t>
            </a:fld>
            <a:endParaRPr lang="sv-SE">
              <a:solidFill>
                <a:prstClr val="white"/>
              </a:solidFill>
            </a:endParaRPr>
          </a:p>
        </p:txBody>
      </p:sp>
      <p:sp>
        <p:nvSpPr>
          <p:cNvPr id="6" name="Platshållare för sidfot 4"/>
          <p:cNvSpPr>
            <a:spLocks noGrp="1"/>
          </p:cNvSpPr>
          <p:nvPr>
            <p:ph type="ftr" sz="quarter" idx="15"/>
          </p:nvPr>
        </p:nvSpPr>
        <p:spPr/>
        <p:txBody>
          <a:bodyPr/>
          <a:lstStyle>
            <a:lvl1pPr>
              <a:defRPr/>
            </a:lvl1pPr>
          </a:lstStyle>
          <a:p>
            <a:pPr>
              <a:defRPr/>
            </a:pPr>
            <a:r>
              <a:rPr lang="sv-SE">
                <a:solidFill>
                  <a:prstClr val="white"/>
                </a:solidFill>
              </a:rPr>
              <a:t>Auriant Presentation</a:t>
            </a:r>
          </a:p>
        </p:txBody>
      </p:sp>
      <p:sp>
        <p:nvSpPr>
          <p:cNvPr id="7" name="Platshållare för bildnummer 5"/>
          <p:cNvSpPr>
            <a:spLocks noGrp="1"/>
          </p:cNvSpPr>
          <p:nvPr>
            <p:ph type="sldNum" sz="quarter" idx="16"/>
          </p:nvPr>
        </p:nvSpPr>
        <p:spPr/>
        <p:txBody>
          <a:bodyPr/>
          <a:lstStyle>
            <a:lvl1pPr>
              <a:defRPr/>
            </a:lvl1pPr>
          </a:lstStyle>
          <a:p>
            <a:fld id="{8D6A4DF5-C0A5-4957-939E-5E01AF9DA7AC}"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725341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datum 3"/>
          <p:cNvSpPr>
            <a:spLocks noGrp="1"/>
          </p:cNvSpPr>
          <p:nvPr>
            <p:ph type="dt" sz="half" idx="10"/>
          </p:nvPr>
        </p:nvSpPr>
        <p:spPr/>
        <p:txBody>
          <a:bodyPr/>
          <a:lstStyle>
            <a:lvl1pPr>
              <a:defRPr/>
            </a:lvl1pPr>
          </a:lstStyle>
          <a:p>
            <a:pPr>
              <a:defRPr/>
            </a:pPr>
            <a:fld id="{064DE7F9-64B5-4B92-B3D0-FCF8FC06BD0A}" type="datetime1">
              <a:rPr lang="sv-SE">
                <a:solidFill>
                  <a:prstClr val="white"/>
                </a:solidFill>
              </a:rPr>
              <a:pPr>
                <a:defRPr/>
              </a:pPr>
              <a:t>2017-12-01</a:t>
            </a:fld>
            <a:endParaRPr lang="sv-SE">
              <a:solidFill>
                <a:prstClr val="white"/>
              </a:solidFill>
            </a:endParaRPr>
          </a:p>
        </p:txBody>
      </p:sp>
      <p:sp>
        <p:nvSpPr>
          <p:cNvPr id="4"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5" name="Platshållare för bildnummer 5"/>
          <p:cNvSpPr>
            <a:spLocks noGrp="1"/>
          </p:cNvSpPr>
          <p:nvPr>
            <p:ph type="sldNum" sz="quarter" idx="12"/>
          </p:nvPr>
        </p:nvSpPr>
        <p:spPr/>
        <p:txBody>
          <a:bodyPr/>
          <a:lstStyle>
            <a:lvl1pPr>
              <a:defRPr/>
            </a:lvl1pPr>
          </a:lstStyle>
          <a:p>
            <a:fld id="{3745218E-6588-49CC-9C50-4ABA033C0461}"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38035033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4 in 1">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111250"/>
            <a:ext cx="4565650" cy="2728913"/>
          </a:xfrm>
        </p:spPr>
        <p:txBody>
          <a:bodyPr rtlCol="0">
            <a:noAutofit/>
          </a:bodyPr>
          <a:lstStyle/>
          <a:p>
            <a:pPr lvl="0"/>
            <a:endParaRPr lang="sv-SE" noProof="0"/>
          </a:p>
        </p:txBody>
      </p:sp>
      <p:sp>
        <p:nvSpPr>
          <p:cNvPr id="9" name="Platshållare för bild 7"/>
          <p:cNvSpPr>
            <a:spLocks noGrp="1"/>
          </p:cNvSpPr>
          <p:nvPr>
            <p:ph type="pic" sz="quarter" idx="14"/>
          </p:nvPr>
        </p:nvSpPr>
        <p:spPr>
          <a:xfrm>
            <a:off x="4565650" y="1111250"/>
            <a:ext cx="4578350" cy="2728913"/>
          </a:xfrm>
        </p:spPr>
        <p:txBody>
          <a:bodyPr rtlCol="0">
            <a:noAutofit/>
          </a:bodyPr>
          <a:lstStyle/>
          <a:p>
            <a:pPr lvl="0"/>
            <a:endParaRPr lang="sv-SE" noProof="0"/>
          </a:p>
        </p:txBody>
      </p:sp>
      <p:sp>
        <p:nvSpPr>
          <p:cNvPr id="10" name="Platshållare för bild 7"/>
          <p:cNvSpPr>
            <a:spLocks noGrp="1"/>
          </p:cNvSpPr>
          <p:nvPr>
            <p:ph type="pic" sz="quarter" idx="15"/>
          </p:nvPr>
        </p:nvSpPr>
        <p:spPr>
          <a:xfrm>
            <a:off x="0" y="3840163"/>
            <a:ext cx="4565650" cy="2728913"/>
          </a:xfrm>
        </p:spPr>
        <p:txBody>
          <a:bodyPr rtlCol="0">
            <a:noAutofit/>
          </a:bodyPr>
          <a:lstStyle/>
          <a:p>
            <a:pPr lvl="0"/>
            <a:endParaRPr lang="sv-SE" noProof="0"/>
          </a:p>
        </p:txBody>
      </p:sp>
      <p:sp>
        <p:nvSpPr>
          <p:cNvPr id="11" name="Platshållare för bild 7"/>
          <p:cNvSpPr>
            <a:spLocks noGrp="1"/>
          </p:cNvSpPr>
          <p:nvPr>
            <p:ph type="pic" sz="quarter" idx="16"/>
          </p:nvPr>
        </p:nvSpPr>
        <p:spPr>
          <a:xfrm>
            <a:off x="4565650" y="3840163"/>
            <a:ext cx="4578350" cy="2728913"/>
          </a:xfrm>
        </p:spPr>
        <p:txBody>
          <a:bodyPr rtlCol="0">
            <a:noAutofit/>
          </a:bodyPr>
          <a:lstStyle/>
          <a:p>
            <a:pPr lvl="0"/>
            <a:endParaRPr lang="sv-SE" noProof="0"/>
          </a:p>
        </p:txBody>
      </p:sp>
      <p:sp>
        <p:nvSpPr>
          <p:cNvPr id="12" name="Rubrik 1"/>
          <p:cNvSpPr>
            <a:spLocks noGrp="1"/>
          </p:cNvSpPr>
          <p:nvPr>
            <p:ph type="title"/>
          </p:nvPr>
        </p:nvSpPr>
        <p:spPr>
          <a:xfrm>
            <a:off x="1295400" y="127000"/>
            <a:ext cx="6553200" cy="889000"/>
          </a:xfrm>
        </p:spPr>
        <p:txBody>
          <a:bodyPr/>
          <a:lstStyle/>
          <a:p>
            <a:r>
              <a:rPr lang="en-US" smtClean="0"/>
              <a:t>Click to edit Master title style</a:t>
            </a:r>
            <a:endParaRPr lang="sv-SE"/>
          </a:p>
        </p:txBody>
      </p:sp>
      <p:sp>
        <p:nvSpPr>
          <p:cNvPr id="7" name="Platshållare för datum 3"/>
          <p:cNvSpPr>
            <a:spLocks noGrp="1"/>
          </p:cNvSpPr>
          <p:nvPr>
            <p:ph type="dt" sz="half" idx="17"/>
          </p:nvPr>
        </p:nvSpPr>
        <p:spPr/>
        <p:txBody>
          <a:bodyPr/>
          <a:lstStyle>
            <a:lvl1pPr>
              <a:defRPr/>
            </a:lvl1pPr>
          </a:lstStyle>
          <a:p>
            <a:pPr>
              <a:defRPr/>
            </a:pPr>
            <a:fld id="{E3D0BF14-E4CE-466A-A18C-78396BBE994C}" type="datetime1">
              <a:rPr lang="sv-SE">
                <a:solidFill>
                  <a:prstClr val="white"/>
                </a:solidFill>
              </a:rPr>
              <a:pPr>
                <a:defRPr/>
              </a:pPr>
              <a:t>2017-12-01</a:t>
            </a:fld>
            <a:endParaRPr lang="sv-SE">
              <a:solidFill>
                <a:prstClr val="white"/>
              </a:solidFill>
            </a:endParaRPr>
          </a:p>
        </p:txBody>
      </p:sp>
      <p:sp>
        <p:nvSpPr>
          <p:cNvPr id="13" name="Platshållare för sidfot 4"/>
          <p:cNvSpPr>
            <a:spLocks noGrp="1"/>
          </p:cNvSpPr>
          <p:nvPr>
            <p:ph type="ftr" sz="quarter" idx="18"/>
          </p:nvPr>
        </p:nvSpPr>
        <p:spPr/>
        <p:txBody>
          <a:bodyPr/>
          <a:lstStyle>
            <a:lvl1pPr>
              <a:defRPr/>
            </a:lvl1pPr>
          </a:lstStyle>
          <a:p>
            <a:pPr>
              <a:defRPr/>
            </a:pPr>
            <a:r>
              <a:rPr lang="sv-SE">
                <a:solidFill>
                  <a:prstClr val="white"/>
                </a:solidFill>
              </a:rPr>
              <a:t>Auriant Presentation</a:t>
            </a:r>
          </a:p>
        </p:txBody>
      </p:sp>
      <p:sp>
        <p:nvSpPr>
          <p:cNvPr id="14" name="Platshållare för bildnummer 5"/>
          <p:cNvSpPr>
            <a:spLocks noGrp="1"/>
          </p:cNvSpPr>
          <p:nvPr>
            <p:ph type="sldNum" sz="quarter" idx="19"/>
          </p:nvPr>
        </p:nvSpPr>
        <p:spPr/>
        <p:txBody>
          <a:bodyPr/>
          <a:lstStyle>
            <a:lvl1pPr>
              <a:defRPr/>
            </a:lvl1pPr>
          </a:lstStyle>
          <a:p>
            <a:fld id="{983E4308-AB70-44C5-B3AA-738A8C4B0FB2}"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111341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27000"/>
            <a:ext cx="6553200" cy="889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Platshållare för datum 3"/>
          <p:cNvSpPr>
            <a:spLocks noGrp="1"/>
          </p:cNvSpPr>
          <p:nvPr>
            <p:ph type="dt" sz="half" idx="10"/>
          </p:nvPr>
        </p:nvSpPr>
        <p:spPr/>
        <p:txBody>
          <a:bodyPr/>
          <a:lstStyle>
            <a:lvl1pPr>
              <a:defRPr/>
            </a:lvl1pPr>
          </a:lstStyle>
          <a:p>
            <a:pPr>
              <a:defRPr/>
            </a:pPr>
            <a:fld id="{E2403327-4794-462E-80DB-8C61647B7707}"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E406CF9D-6316-419A-9955-F214D258FD0B}"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3336507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CAED1511-5476-4698-A470-49C3932DF53C}" type="datetime1">
              <a:rPr lang="sv-SE">
                <a:solidFill>
                  <a:prstClr val="white"/>
                </a:solidFill>
              </a:rPr>
              <a:pPr>
                <a:defRPr/>
              </a:pPr>
              <a:t>2017-12-01</a:t>
            </a:fld>
            <a:endParaRPr lang="sv-SE">
              <a:solidFill>
                <a:prstClr val="white"/>
              </a:solidFill>
            </a:endParaRPr>
          </a:p>
        </p:txBody>
      </p:sp>
      <p:sp>
        <p:nvSpPr>
          <p:cNvPr id="3"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4" name="Platshållare för bildnummer 5"/>
          <p:cNvSpPr>
            <a:spLocks noGrp="1"/>
          </p:cNvSpPr>
          <p:nvPr>
            <p:ph type="sldNum" sz="quarter" idx="12"/>
          </p:nvPr>
        </p:nvSpPr>
        <p:spPr/>
        <p:txBody>
          <a:bodyPr/>
          <a:lstStyle>
            <a:lvl1pPr>
              <a:defRPr/>
            </a:lvl1pPr>
          </a:lstStyle>
          <a:p>
            <a:fld id="{BCCF1A00-685E-4802-BCD6-2F9DC913E400}"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420858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4 in 1">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111250"/>
            <a:ext cx="4565650" cy="2728913"/>
          </a:xfrm>
        </p:spPr>
        <p:txBody>
          <a:bodyPr rtlCol="0">
            <a:noAutofit/>
          </a:bodyPr>
          <a:lstStyle/>
          <a:p>
            <a:pPr lvl="0"/>
            <a:endParaRPr lang="sv-SE" noProof="0"/>
          </a:p>
        </p:txBody>
      </p:sp>
      <p:sp>
        <p:nvSpPr>
          <p:cNvPr id="9" name="Platshållare för bild 7"/>
          <p:cNvSpPr>
            <a:spLocks noGrp="1"/>
          </p:cNvSpPr>
          <p:nvPr>
            <p:ph type="pic" sz="quarter" idx="14"/>
          </p:nvPr>
        </p:nvSpPr>
        <p:spPr>
          <a:xfrm>
            <a:off x="4565650" y="1111250"/>
            <a:ext cx="4578350" cy="2728913"/>
          </a:xfrm>
        </p:spPr>
        <p:txBody>
          <a:bodyPr rtlCol="0">
            <a:noAutofit/>
          </a:bodyPr>
          <a:lstStyle/>
          <a:p>
            <a:pPr lvl="0"/>
            <a:endParaRPr lang="sv-SE" noProof="0"/>
          </a:p>
        </p:txBody>
      </p:sp>
      <p:sp>
        <p:nvSpPr>
          <p:cNvPr id="10" name="Platshållare för bild 7"/>
          <p:cNvSpPr>
            <a:spLocks noGrp="1"/>
          </p:cNvSpPr>
          <p:nvPr>
            <p:ph type="pic" sz="quarter" idx="15"/>
          </p:nvPr>
        </p:nvSpPr>
        <p:spPr>
          <a:xfrm>
            <a:off x="0" y="3840163"/>
            <a:ext cx="4565650" cy="2728913"/>
          </a:xfrm>
        </p:spPr>
        <p:txBody>
          <a:bodyPr rtlCol="0">
            <a:noAutofit/>
          </a:bodyPr>
          <a:lstStyle/>
          <a:p>
            <a:pPr lvl="0"/>
            <a:endParaRPr lang="sv-SE" noProof="0"/>
          </a:p>
        </p:txBody>
      </p:sp>
      <p:sp>
        <p:nvSpPr>
          <p:cNvPr id="11" name="Platshållare för bild 7"/>
          <p:cNvSpPr>
            <a:spLocks noGrp="1"/>
          </p:cNvSpPr>
          <p:nvPr>
            <p:ph type="pic" sz="quarter" idx="16"/>
          </p:nvPr>
        </p:nvSpPr>
        <p:spPr>
          <a:xfrm>
            <a:off x="4565650" y="3840163"/>
            <a:ext cx="4578350" cy="2728913"/>
          </a:xfrm>
        </p:spPr>
        <p:txBody>
          <a:bodyPr rtlCol="0">
            <a:noAutofit/>
          </a:bodyPr>
          <a:lstStyle/>
          <a:p>
            <a:pPr lvl="0"/>
            <a:endParaRPr lang="sv-SE" noProof="0"/>
          </a:p>
        </p:txBody>
      </p:sp>
      <p:sp>
        <p:nvSpPr>
          <p:cNvPr id="12" name="Rubrik 1"/>
          <p:cNvSpPr>
            <a:spLocks noGrp="1"/>
          </p:cNvSpPr>
          <p:nvPr>
            <p:ph type="title"/>
          </p:nvPr>
        </p:nvSpPr>
        <p:spPr>
          <a:xfrm>
            <a:off x="1295400" y="127000"/>
            <a:ext cx="6553200" cy="889000"/>
          </a:xfrm>
        </p:spPr>
        <p:txBody>
          <a:bodyPr/>
          <a:lstStyle/>
          <a:p>
            <a:r>
              <a:rPr lang="en-US" smtClean="0"/>
              <a:t>Click to edit Master title style</a:t>
            </a:r>
            <a:endParaRPr lang="sv-SE"/>
          </a:p>
        </p:txBody>
      </p:sp>
      <p:sp>
        <p:nvSpPr>
          <p:cNvPr id="7" name="Platshållare för datum 3"/>
          <p:cNvSpPr>
            <a:spLocks noGrp="1"/>
          </p:cNvSpPr>
          <p:nvPr>
            <p:ph type="dt" sz="half" idx="17"/>
          </p:nvPr>
        </p:nvSpPr>
        <p:spPr/>
        <p:txBody>
          <a:bodyPr/>
          <a:lstStyle>
            <a:lvl1pPr>
              <a:defRPr/>
            </a:lvl1pPr>
          </a:lstStyle>
          <a:p>
            <a:fld id="{06E5BDD3-E661-432E-9E2A-3B66B6D78F8B}" type="datetime1">
              <a:rPr lang="sv-SE"/>
              <a:pPr/>
              <a:t>2017-12-01</a:t>
            </a:fld>
            <a:endParaRPr lang="sv-SE"/>
          </a:p>
        </p:txBody>
      </p:sp>
      <p:sp>
        <p:nvSpPr>
          <p:cNvPr id="13" name="Platshållare för sidfot 4"/>
          <p:cNvSpPr>
            <a:spLocks noGrp="1"/>
          </p:cNvSpPr>
          <p:nvPr>
            <p:ph type="ftr" sz="quarter" idx="18"/>
          </p:nvPr>
        </p:nvSpPr>
        <p:spPr/>
        <p:txBody>
          <a:bodyPr/>
          <a:lstStyle>
            <a:lvl1pPr>
              <a:defRPr/>
            </a:lvl1pPr>
          </a:lstStyle>
          <a:p>
            <a:pPr>
              <a:defRPr/>
            </a:pPr>
            <a:r>
              <a:rPr lang="sv-SE"/>
              <a:t>Auriant Presentation</a:t>
            </a:r>
          </a:p>
        </p:txBody>
      </p:sp>
      <p:sp>
        <p:nvSpPr>
          <p:cNvPr id="14" name="Platshållare för bildnummer 5"/>
          <p:cNvSpPr>
            <a:spLocks noGrp="1"/>
          </p:cNvSpPr>
          <p:nvPr>
            <p:ph type="sldNum" sz="quarter" idx="19"/>
          </p:nvPr>
        </p:nvSpPr>
        <p:spPr/>
        <p:txBody>
          <a:bodyPr/>
          <a:lstStyle>
            <a:lvl1pPr>
              <a:defRPr/>
            </a:lvl1pPr>
          </a:lstStyle>
          <a:p>
            <a:fld id="{ABD09346-C7FC-47E7-96F5-53B43CAB0C1E}" type="slidenum">
              <a:rPr lang="sv-SE"/>
              <a:pPr/>
              <a:t>‹#›</a:t>
            </a:fld>
            <a:endParaRPr lang="sv-SE"/>
          </a:p>
        </p:txBody>
      </p:sp>
    </p:spTree>
    <p:extLst>
      <p:ext uri="{BB962C8B-B14F-4D97-AF65-F5344CB8AC3E}">
        <p14:creationId xmlns:p14="http://schemas.microsoft.com/office/powerpoint/2010/main" val="211782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27000"/>
            <a:ext cx="6553200" cy="889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Platshållare för datum 3"/>
          <p:cNvSpPr>
            <a:spLocks noGrp="1"/>
          </p:cNvSpPr>
          <p:nvPr>
            <p:ph type="dt" sz="half" idx="10"/>
          </p:nvPr>
        </p:nvSpPr>
        <p:spPr/>
        <p:txBody>
          <a:bodyPr/>
          <a:lstStyle>
            <a:lvl1pPr>
              <a:defRPr/>
            </a:lvl1pPr>
          </a:lstStyle>
          <a:p>
            <a:fld id="{42D38646-8AC0-4802-A7FF-9D65EA3E2EBA}" type="datetime1">
              <a:rPr lang="sv-SE"/>
              <a:pPr/>
              <a:t>2017-12-01</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Auriant Presentation</a:t>
            </a:r>
          </a:p>
        </p:txBody>
      </p:sp>
      <p:sp>
        <p:nvSpPr>
          <p:cNvPr id="6" name="Platshållare för bildnummer 5"/>
          <p:cNvSpPr>
            <a:spLocks noGrp="1"/>
          </p:cNvSpPr>
          <p:nvPr>
            <p:ph type="sldNum" sz="quarter" idx="12"/>
          </p:nvPr>
        </p:nvSpPr>
        <p:spPr/>
        <p:txBody>
          <a:bodyPr/>
          <a:lstStyle>
            <a:lvl1pPr>
              <a:defRPr/>
            </a:lvl1pPr>
          </a:lstStyle>
          <a:p>
            <a:fld id="{048F7371-0B3F-40CD-885B-7F2AB111A303}" type="slidenum">
              <a:rPr lang="sv-SE"/>
              <a:pPr/>
              <a:t>‹#›</a:t>
            </a:fld>
            <a:endParaRPr lang="sv-SE"/>
          </a:p>
        </p:txBody>
      </p:sp>
    </p:spTree>
    <p:extLst>
      <p:ext uri="{BB962C8B-B14F-4D97-AF65-F5344CB8AC3E}">
        <p14:creationId xmlns:p14="http://schemas.microsoft.com/office/powerpoint/2010/main" val="14766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fld id="{AABF6D99-C351-4DC7-B286-A5EB197AFC6E}" type="datetime1">
              <a:rPr lang="sv-SE"/>
              <a:pPr/>
              <a:t>2017-12-01</a:t>
            </a:fld>
            <a:endParaRPr lang="sv-SE"/>
          </a:p>
        </p:txBody>
      </p:sp>
      <p:sp>
        <p:nvSpPr>
          <p:cNvPr id="3" name="Platshållare för sidfot 4"/>
          <p:cNvSpPr>
            <a:spLocks noGrp="1"/>
          </p:cNvSpPr>
          <p:nvPr>
            <p:ph type="ftr" sz="quarter" idx="11"/>
          </p:nvPr>
        </p:nvSpPr>
        <p:spPr/>
        <p:txBody>
          <a:bodyPr/>
          <a:lstStyle>
            <a:lvl1pPr>
              <a:defRPr/>
            </a:lvl1pPr>
          </a:lstStyle>
          <a:p>
            <a:pPr>
              <a:defRPr/>
            </a:pPr>
            <a:r>
              <a:rPr lang="sv-SE"/>
              <a:t>Auriant Presentation</a:t>
            </a:r>
          </a:p>
        </p:txBody>
      </p:sp>
      <p:sp>
        <p:nvSpPr>
          <p:cNvPr id="4" name="Platshållare för bildnummer 5"/>
          <p:cNvSpPr>
            <a:spLocks noGrp="1"/>
          </p:cNvSpPr>
          <p:nvPr>
            <p:ph type="sldNum" sz="quarter" idx="12"/>
          </p:nvPr>
        </p:nvSpPr>
        <p:spPr/>
        <p:txBody>
          <a:bodyPr/>
          <a:lstStyle>
            <a:lvl1pPr>
              <a:defRPr/>
            </a:lvl1pPr>
          </a:lstStyle>
          <a:p>
            <a:fld id="{162DADB7-3019-4E44-A704-5575DADD3947}" type="slidenum">
              <a:rPr lang="sv-SE"/>
              <a:pPr/>
              <a:t>‹#›</a:t>
            </a:fld>
            <a:endParaRPr lang="sv-SE"/>
          </a:p>
        </p:txBody>
      </p:sp>
    </p:spTree>
    <p:extLst>
      <p:ext uri="{BB962C8B-B14F-4D97-AF65-F5344CB8AC3E}">
        <p14:creationId xmlns:p14="http://schemas.microsoft.com/office/powerpoint/2010/main" val="126470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line an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53AF29ED-C2C9-4F67-A57B-383F016E58AA}" type="datetime1">
              <a:rPr lang="sv-SE">
                <a:solidFill>
                  <a:prstClr val="white"/>
                </a:solidFill>
              </a:rPr>
              <a:pPr/>
              <a:t>2017-12-01</a:t>
            </a:fld>
            <a:endParaRPr lang="sv-SE">
              <a:solidFill>
                <a:prstClr val="white"/>
              </a:solidFill>
            </a:endParaRPr>
          </a:p>
        </p:txBody>
      </p:sp>
      <p:sp>
        <p:nvSpPr>
          <p:cNvPr id="5" name="Platshållare för sidfot 4"/>
          <p:cNvSpPr>
            <a:spLocks noGrp="1"/>
          </p:cNvSpPr>
          <p:nvPr>
            <p:ph type="ftr" sz="quarter" idx="11"/>
          </p:nvPr>
        </p:nvSpPr>
        <p:spPr/>
        <p:txBody>
          <a:bodyPr/>
          <a:lstStyle>
            <a:lvl1pPr>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12"/>
          </p:nvPr>
        </p:nvSpPr>
        <p:spPr/>
        <p:txBody>
          <a:bodyPr/>
          <a:lstStyle>
            <a:lvl1pPr>
              <a:defRPr/>
            </a:lvl1pPr>
          </a:lstStyle>
          <a:p>
            <a:fld id="{83E8B1F1-C8CA-460C-8EC4-4914BD25FD26}"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983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 fram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en-US" smtClean="0"/>
              <a:t>Click to edit Master title style</a:t>
            </a:r>
            <a:endParaRPr lang="sv-SE"/>
          </a:p>
        </p:txBody>
      </p:sp>
      <p:sp>
        <p:nvSpPr>
          <p:cNvPr id="10" name="Platshållare för innehåll 2"/>
          <p:cNvSpPr>
            <a:spLocks noGrp="1"/>
          </p:cNvSpPr>
          <p:nvPr>
            <p:ph idx="1"/>
          </p:nvPr>
        </p:nvSpPr>
        <p:spPr>
          <a:xfrm>
            <a:off x="4572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1" name="Platshållare för innehåll 2"/>
          <p:cNvSpPr>
            <a:spLocks noGrp="1"/>
          </p:cNvSpPr>
          <p:nvPr>
            <p:ph idx="13"/>
          </p:nvPr>
        </p:nvSpPr>
        <p:spPr>
          <a:xfrm>
            <a:off x="4800600" y="1600200"/>
            <a:ext cx="38862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4"/>
          </p:nvPr>
        </p:nvSpPr>
        <p:spPr/>
        <p:txBody>
          <a:bodyPr/>
          <a:lstStyle>
            <a:lvl1pPr>
              <a:defRPr/>
            </a:lvl1pPr>
          </a:lstStyle>
          <a:p>
            <a:fld id="{C6CD3593-B852-4F06-9528-6963838242C1}" type="datetime1">
              <a:rPr lang="sv-SE">
                <a:solidFill>
                  <a:prstClr val="white"/>
                </a:solidFill>
              </a:rPr>
              <a:pPr/>
              <a:t>2017-12-01</a:t>
            </a:fld>
            <a:endParaRPr lang="sv-SE">
              <a:solidFill>
                <a:prstClr val="white"/>
              </a:solidFill>
            </a:endParaRPr>
          </a:p>
        </p:txBody>
      </p:sp>
      <p:sp>
        <p:nvSpPr>
          <p:cNvPr id="6" name="Platshållare för sidfot 4"/>
          <p:cNvSpPr>
            <a:spLocks noGrp="1"/>
          </p:cNvSpPr>
          <p:nvPr>
            <p:ph type="ftr" sz="quarter" idx="15"/>
          </p:nvPr>
        </p:nvSpPr>
        <p:spPr/>
        <p:txBody>
          <a:bodyPr/>
          <a:lstStyle>
            <a:lvl1pPr>
              <a:defRPr/>
            </a:lvl1pPr>
          </a:lstStyle>
          <a:p>
            <a:pPr>
              <a:defRPr/>
            </a:pPr>
            <a:r>
              <a:rPr lang="sv-SE">
                <a:solidFill>
                  <a:prstClr val="white"/>
                </a:solidFill>
              </a:rPr>
              <a:t>Auriant Presentation</a:t>
            </a:r>
          </a:p>
        </p:txBody>
      </p:sp>
      <p:sp>
        <p:nvSpPr>
          <p:cNvPr id="7" name="Platshållare för bildnummer 5"/>
          <p:cNvSpPr>
            <a:spLocks noGrp="1"/>
          </p:cNvSpPr>
          <p:nvPr>
            <p:ph type="sldNum" sz="quarter" idx="16"/>
          </p:nvPr>
        </p:nvSpPr>
        <p:spPr/>
        <p:txBody>
          <a:bodyPr/>
          <a:lstStyle>
            <a:lvl1pPr>
              <a:defRPr/>
            </a:lvl1pPr>
          </a:lstStyle>
          <a:p>
            <a:fld id="{C7728DE8-FAA5-4E85-BC48-F1D417376A7D}"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23039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Rektangel 6"/>
          <p:cNvSpPr/>
          <p:nvPr userDrawn="1"/>
        </p:nvSpPr>
        <p:spPr>
          <a:xfrm>
            <a:off x="0" y="0"/>
            <a:ext cx="9144000" cy="1104900"/>
          </a:xfrm>
          <a:prstGeom prst="rect">
            <a:avLst/>
          </a:prstGeom>
          <a:gradFill flip="none" rotWithShape="1">
            <a:gsLst>
              <a:gs pos="1000">
                <a:schemeClr val="tx1">
                  <a:lumMod val="85000"/>
                  <a:lumOff val="15000"/>
                </a:schemeClr>
              </a:gs>
              <a:gs pos="100000">
                <a:schemeClr val="bg2">
                  <a:lumMod val="7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a:p>
        </p:txBody>
      </p:sp>
      <p:sp>
        <p:nvSpPr>
          <p:cNvPr id="1028" name="Platshållare för rubrik 1"/>
          <p:cNvSpPr>
            <a:spLocks noGrp="1"/>
          </p:cNvSpPr>
          <p:nvPr>
            <p:ph type="title"/>
          </p:nvPr>
        </p:nvSpPr>
        <p:spPr bwMode="auto">
          <a:xfrm>
            <a:off x="1295400" y="127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Click here</a:t>
            </a:r>
          </a:p>
        </p:txBody>
      </p:sp>
      <p:pic>
        <p:nvPicPr>
          <p:cNvPr id="1029" name="Bildobjekt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87325" y="157163"/>
            <a:ext cx="9048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a:xfrm flipV="1">
            <a:off x="0" y="6577013"/>
            <a:ext cx="9144000" cy="303212"/>
          </a:xfrm>
          <a:prstGeom prst="rect">
            <a:avLst/>
          </a:prstGeom>
          <a:gradFill flip="none" rotWithShape="1">
            <a:gsLst>
              <a:gs pos="0">
                <a:srgbClr val="262626"/>
              </a:gs>
              <a:gs pos="100000">
                <a:srgbClr val="A3A3A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4" name="Platshållare för datum 3"/>
          <p:cNvSpPr>
            <a:spLocks noGrp="1"/>
          </p:cNvSpPr>
          <p:nvPr>
            <p:ph type="dt" sz="half" idx="2"/>
          </p:nvPr>
        </p:nvSpPr>
        <p:spPr>
          <a:xfrm>
            <a:off x="177800" y="6643688"/>
            <a:ext cx="2133600" cy="122237"/>
          </a:xfrm>
          <a:prstGeom prst="rect">
            <a:avLst/>
          </a:prstGeom>
        </p:spPr>
        <p:txBody>
          <a:bodyPr vert="horz" wrap="square" lIns="0" tIns="0" rIns="0" bIns="0" numCol="1" anchor="ctr" anchorCtr="0" compatLnSpc="1">
            <a:prstTxWarp prst="textNoShape">
              <a:avLst/>
            </a:prstTxWarp>
            <a:spAutoFit/>
          </a:bodyPr>
          <a:lstStyle>
            <a:lvl1pPr>
              <a:defRPr sz="800">
                <a:solidFill>
                  <a:schemeClr val="bg1"/>
                </a:solidFill>
              </a:defRPr>
            </a:lvl1pPr>
          </a:lstStyle>
          <a:p>
            <a:fld id="{E171F9FF-DFD4-4787-906E-1D9581CA3DEF}" type="datetime1">
              <a:rPr lang="sv-SE"/>
              <a:pPr/>
              <a:t>2017-12-01</a:t>
            </a:fld>
            <a:endParaRPr lang="sv-SE"/>
          </a:p>
        </p:txBody>
      </p:sp>
      <p:sp>
        <p:nvSpPr>
          <p:cNvPr id="5" name="Platshållare för sidfot 4"/>
          <p:cNvSpPr>
            <a:spLocks noGrp="1"/>
          </p:cNvSpPr>
          <p:nvPr>
            <p:ph type="ftr" sz="quarter" idx="3"/>
          </p:nvPr>
        </p:nvSpPr>
        <p:spPr>
          <a:xfrm>
            <a:off x="3124200" y="6643688"/>
            <a:ext cx="2895600" cy="122237"/>
          </a:xfrm>
          <a:prstGeom prst="rect">
            <a:avLst/>
          </a:prstGeom>
        </p:spPr>
        <p:txBody>
          <a:bodyPr vert="horz" lIns="0" tIns="0" rIns="0" bIns="0" rtlCol="0" anchor="ctr">
            <a:spAutoFit/>
          </a:bodyPr>
          <a:lstStyle>
            <a:lvl1pPr algn="ctr">
              <a:defRPr sz="800">
                <a:solidFill>
                  <a:schemeClr val="bg1"/>
                </a:solidFill>
                <a:latin typeface="Arial" charset="0"/>
                <a:ea typeface="ＭＳ Ｐゴシック" charset="0"/>
                <a:cs typeface="ＭＳ Ｐゴシック" charset="0"/>
              </a:defRPr>
            </a:lvl1pPr>
          </a:lstStyle>
          <a:p>
            <a:pPr>
              <a:defRPr/>
            </a:pPr>
            <a:r>
              <a:rPr lang="sv-SE"/>
              <a:t>Auriant Presentation</a:t>
            </a:r>
          </a:p>
        </p:txBody>
      </p:sp>
      <p:sp>
        <p:nvSpPr>
          <p:cNvPr id="6" name="Platshållare för bildnummer 5"/>
          <p:cNvSpPr>
            <a:spLocks noGrp="1"/>
          </p:cNvSpPr>
          <p:nvPr>
            <p:ph type="sldNum" sz="quarter" idx="4"/>
          </p:nvPr>
        </p:nvSpPr>
        <p:spPr>
          <a:xfrm>
            <a:off x="6832600" y="6643688"/>
            <a:ext cx="2133600" cy="122237"/>
          </a:xfrm>
          <a:prstGeom prst="rect">
            <a:avLst/>
          </a:prstGeom>
        </p:spPr>
        <p:txBody>
          <a:bodyPr vert="horz" wrap="square" lIns="0" tIns="0" rIns="0" bIns="0" numCol="1" anchor="ctr" anchorCtr="0" compatLnSpc="1">
            <a:prstTxWarp prst="textNoShape">
              <a:avLst/>
            </a:prstTxWarp>
            <a:spAutoFit/>
          </a:bodyPr>
          <a:lstStyle>
            <a:lvl1pPr algn="r">
              <a:defRPr sz="800">
                <a:solidFill>
                  <a:schemeClr val="bg1"/>
                </a:solidFill>
              </a:defRPr>
            </a:lvl1pPr>
          </a:lstStyle>
          <a:p>
            <a:fld id="{7E3AE387-F2FD-4778-8963-1DC144682E18}"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3840" r:id="rId1"/>
    <p:sldLayoutId id="2147483834" r:id="rId2"/>
    <p:sldLayoutId id="2147483835" r:id="rId3"/>
    <p:sldLayoutId id="2147483836" r:id="rId4"/>
    <p:sldLayoutId id="2147483837" r:id="rId5"/>
    <p:sldLayoutId id="2147483838" r:id="rId6"/>
    <p:sldLayoutId id="2147483839" r:id="rId7"/>
  </p:sldLayoutIdLst>
  <p:hf hdr="0"/>
  <p:txStyles>
    <p:titleStyle>
      <a:lvl1pPr algn="ctr" defTabSz="457200" rtl="0" eaLnBrk="0" fontAlgn="base" hangingPunct="0">
        <a:spcBef>
          <a:spcPct val="0"/>
        </a:spcBef>
        <a:spcAft>
          <a:spcPct val="0"/>
        </a:spcAft>
        <a:defRPr sz="2400" kern="1200">
          <a:solidFill>
            <a:schemeClr val="bg1"/>
          </a:solidFill>
          <a:latin typeface="Georgia"/>
          <a:ea typeface="ＭＳ Ｐゴシック" charset="0"/>
          <a:cs typeface="ＭＳ Ｐゴシック" charset="0"/>
        </a:defRPr>
      </a:lvl1pPr>
      <a:lvl2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2pPr>
      <a:lvl3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3pPr>
      <a:lvl4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4pPr>
      <a:lvl5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p:titleStyle>
    <p:bodyStyle>
      <a:lvl1pPr marL="342900" indent="-342900" algn="l" defTabSz="457200" rtl="0" eaLnBrk="0" fontAlgn="base" hangingPunct="0">
        <a:spcBef>
          <a:spcPct val="20000"/>
        </a:spcBef>
        <a:spcAft>
          <a:spcPct val="0"/>
        </a:spcAft>
        <a:defRPr kern="1200">
          <a:solidFill>
            <a:schemeClr val="tx1"/>
          </a:solidFill>
          <a:latin typeface="Georgia"/>
          <a:ea typeface="ＭＳ Ｐゴシック" charset="0"/>
          <a:cs typeface="ＭＳ Ｐゴシック" charset="0"/>
        </a:defRPr>
      </a:lvl1pPr>
      <a:lvl2pPr marL="179388" indent="-179388" algn="l" defTabSz="457200" rtl="0" eaLnBrk="0" fontAlgn="base" hangingPunct="0">
        <a:spcBef>
          <a:spcPct val="20000"/>
        </a:spcBef>
        <a:spcAft>
          <a:spcPct val="0"/>
        </a:spcAft>
        <a:buFont typeface="Lucida Grande" pitchFamily="-84" charset="0"/>
        <a:buChar char="–"/>
        <a:defRPr kern="1200">
          <a:solidFill>
            <a:srgbClr val="595959"/>
          </a:solidFill>
          <a:latin typeface="Georgia"/>
          <a:ea typeface="ＭＳ Ｐゴシック" charset="0"/>
          <a:cs typeface="+mn-cs"/>
        </a:defRPr>
      </a:lvl2pPr>
      <a:lvl3pPr marL="358775" indent="-142875" algn="l" defTabSz="457200" rtl="0" eaLnBrk="0" fontAlgn="base" hangingPunct="0">
        <a:spcBef>
          <a:spcPct val="20000"/>
        </a:spcBef>
        <a:spcAft>
          <a:spcPct val="0"/>
        </a:spcAft>
        <a:buFont typeface="Lucida Grande" pitchFamily="-84" charset="0"/>
        <a:buChar char="–"/>
        <a:defRPr sz="1400" kern="1200">
          <a:solidFill>
            <a:srgbClr val="595959"/>
          </a:solidFill>
          <a:latin typeface="Georgia"/>
          <a:ea typeface="ＭＳ Ｐゴシック" charset="0"/>
          <a:cs typeface="+mn-cs"/>
        </a:defRPr>
      </a:lvl3pPr>
      <a:lvl4pPr marL="719138" indent="-142875" algn="l" defTabSz="457200" rtl="0" eaLnBrk="0" fontAlgn="base" hangingPunct="0">
        <a:spcBef>
          <a:spcPct val="20000"/>
        </a:spcBef>
        <a:spcAft>
          <a:spcPct val="0"/>
        </a:spcAft>
        <a:buFont typeface="Lucida Grande" pitchFamily="-84" charset="0"/>
        <a:buChar char="–"/>
        <a:defRPr sz="1400" kern="1200">
          <a:solidFill>
            <a:srgbClr val="595959"/>
          </a:solidFill>
          <a:latin typeface="Georgia"/>
          <a:ea typeface="ＭＳ Ｐゴシック" charset="0"/>
          <a:cs typeface="+mn-cs"/>
        </a:defRPr>
      </a:lvl4pPr>
      <a:lvl5pPr marL="1079500" indent="-142875" algn="l" defTabSz="457200" rtl="0" eaLnBrk="0" fontAlgn="base" hangingPunct="0">
        <a:spcBef>
          <a:spcPct val="20000"/>
        </a:spcBef>
        <a:spcAft>
          <a:spcPct val="0"/>
        </a:spcAft>
        <a:buFont typeface="Lucida Grande" pitchFamily="-84" charset="0"/>
        <a:buChar char="–"/>
        <a:defRPr sz="1400" kern="1200">
          <a:solidFill>
            <a:srgbClr val="595959"/>
          </a:solidFill>
          <a:latin typeface="Georgi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Rektangel 6"/>
          <p:cNvSpPr/>
          <p:nvPr userDrawn="1"/>
        </p:nvSpPr>
        <p:spPr>
          <a:xfrm>
            <a:off x="0" y="0"/>
            <a:ext cx="9144000" cy="1104900"/>
          </a:xfrm>
          <a:prstGeom prst="rect">
            <a:avLst/>
          </a:prstGeom>
          <a:gradFill flip="none" rotWithShape="1">
            <a:gsLst>
              <a:gs pos="1000">
                <a:schemeClr val="tx1">
                  <a:lumMod val="85000"/>
                  <a:lumOff val="15000"/>
                </a:schemeClr>
              </a:gs>
              <a:gs pos="100000">
                <a:schemeClr val="bg2">
                  <a:lumMod val="7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a:solidFill>
                <a:prstClr val="black"/>
              </a:solidFill>
            </a:endParaRPr>
          </a:p>
        </p:txBody>
      </p:sp>
      <p:sp>
        <p:nvSpPr>
          <p:cNvPr id="1028" name="Platshållare för rubrik 1"/>
          <p:cNvSpPr>
            <a:spLocks noGrp="1"/>
          </p:cNvSpPr>
          <p:nvPr>
            <p:ph type="title"/>
          </p:nvPr>
        </p:nvSpPr>
        <p:spPr bwMode="auto">
          <a:xfrm>
            <a:off x="1295400" y="127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Click here</a:t>
            </a:r>
          </a:p>
        </p:txBody>
      </p:sp>
      <p:pic>
        <p:nvPicPr>
          <p:cNvPr id="1029" name="Bildobjekt 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87325" y="157163"/>
            <a:ext cx="9048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a:xfrm flipV="1">
            <a:off x="0" y="6577013"/>
            <a:ext cx="9144000" cy="303212"/>
          </a:xfrm>
          <a:prstGeom prst="rect">
            <a:avLst/>
          </a:prstGeom>
          <a:gradFill flip="none" rotWithShape="1">
            <a:gsLst>
              <a:gs pos="0">
                <a:srgbClr val="262626"/>
              </a:gs>
              <a:gs pos="100000">
                <a:srgbClr val="A3A3A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solidFill>
                <a:prstClr val="white"/>
              </a:solidFill>
            </a:endParaRPr>
          </a:p>
        </p:txBody>
      </p:sp>
      <p:sp>
        <p:nvSpPr>
          <p:cNvPr id="4" name="Platshållare för datum 3"/>
          <p:cNvSpPr>
            <a:spLocks noGrp="1"/>
          </p:cNvSpPr>
          <p:nvPr>
            <p:ph type="dt" sz="half" idx="2"/>
          </p:nvPr>
        </p:nvSpPr>
        <p:spPr>
          <a:xfrm>
            <a:off x="177800" y="6643688"/>
            <a:ext cx="2133600" cy="122237"/>
          </a:xfrm>
          <a:prstGeom prst="rect">
            <a:avLst/>
          </a:prstGeom>
        </p:spPr>
        <p:txBody>
          <a:bodyPr vert="horz" wrap="square" lIns="0" tIns="0" rIns="0" bIns="0" numCol="1" anchor="ctr" anchorCtr="0" compatLnSpc="1">
            <a:prstTxWarp prst="textNoShape">
              <a:avLst/>
            </a:prstTxWarp>
            <a:spAutoFit/>
          </a:bodyPr>
          <a:lstStyle>
            <a:lvl1pPr>
              <a:defRPr sz="800">
                <a:solidFill>
                  <a:schemeClr val="bg1"/>
                </a:solidFill>
              </a:defRPr>
            </a:lvl1pPr>
          </a:lstStyle>
          <a:p>
            <a:fld id="{E171F9FF-DFD4-4787-906E-1D9581CA3DEF}" type="datetime1">
              <a:rPr lang="sv-SE">
                <a:solidFill>
                  <a:prstClr val="white"/>
                </a:solidFill>
              </a:rPr>
              <a:pPr/>
              <a:t>2017-12-01</a:t>
            </a:fld>
            <a:endParaRPr lang="sv-SE">
              <a:solidFill>
                <a:prstClr val="white"/>
              </a:solidFill>
            </a:endParaRPr>
          </a:p>
        </p:txBody>
      </p:sp>
      <p:sp>
        <p:nvSpPr>
          <p:cNvPr id="5" name="Platshållare för sidfot 4"/>
          <p:cNvSpPr>
            <a:spLocks noGrp="1"/>
          </p:cNvSpPr>
          <p:nvPr>
            <p:ph type="ftr" sz="quarter" idx="3"/>
          </p:nvPr>
        </p:nvSpPr>
        <p:spPr>
          <a:xfrm>
            <a:off x="3124200" y="6643688"/>
            <a:ext cx="2895600" cy="122237"/>
          </a:xfrm>
          <a:prstGeom prst="rect">
            <a:avLst/>
          </a:prstGeom>
        </p:spPr>
        <p:txBody>
          <a:bodyPr vert="horz" lIns="0" tIns="0" rIns="0" bIns="0" rtlCol="0" anchor="ctr">
            <a:spAutoFit/>
          </a:bodyPr>
          <a:lstStyle>
            <a:lvl1pPr algn="ctr">
              <a:defRPr sz="800">
                <a:solidFill>
                  <a:schemeClr val="bg1"/>
                </a:solidFill>
                <a:latin typeface="Arial" charset="0"/>
                <a:ea typeface="ＭＳ Ｐゴシック" charset="0"/>
                <a:cs typeface="ＭＳ Ｐゴシック" charset="0"/>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4"/>
          </p:nvPr>
        </p:nvSpPr>
        <p:spPr>
          <a:xfrm>
            <a:off x="6832600" y="6643688"/>
            <a:ext cx="2133600" cy="122237"/>
          </a:xfrm>
          <a:prstGeom prst="rect">
            <a:avLst/>
          </a:prstGeom>
        </p:spPr>
        <p:txBody>
          <a:bodyPr vert="horz" wrap="square" lIns="0" tIns="0" rIns="0" bIns="0" numCol="1" anchor="ctr" anchorCtr="0" compatLnSpc="1">
            <a:prstTxWarp prst="textNoShape">
              <a:avLst/>
            </a:prstTxWarp>
            <a:spAutoFit/>
          </a:bodyPr>
          <a:lstStyle>
            <a:lvl1pPr algn="r">
              <a:defRPr sz="800">
                <a:solidFill>
                  <a:schemeClr val="bg1"/>
                </a:solidFill>
              </a:defRPr>
            </a:lvl1pPr>
          </a:lstStyle>
          <a:p>
            <a:fld id="{7E3AE387-F2FD-4778-8963-1DC144682E18}"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17631812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Lst>
  <p:hf hdr="0"/>
  <p:txStyles>
    <p:titleStyle>
      <a:lvl1pPr algn="ctr" defTabSz="457200" rtl="0" eaLnBrk="0" fontAlgn="base" hangingPunct="0">
        <a:spcBef>
          <a:spcPct val="0"/>
        </a:spcBef>
        <a:spcAft>
          <a:spcPct val="0"/>
        </a:spcAft>
        <a:defRPr sz="2400" kern="1200">
          <a:solidFill>
            <a:schemeClr val="bg1"/>
          </a:solidFill>
          <a:latin typeface="Georgia"/>
          <a:ea typeface="ＭＳ Ｐゴシック" charset="0"/>
          <a:cs typeface="ＭＳ Ｐゴシック" charset="0"/>
        </a:defRPr>
      </a:lvl1pPr>
      <a:lvl2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2pPr>
      <a:lvl3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3pPr>
      <a:lvl4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4pPr>
      <a:lvl5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p:titleStyle>
    <p:bodyStyle>
      <a:lvl1pPr marL="342900" indent="-342900" algn="l" defTabSz="457200" rtl="0" eaLnBrk="0" fontAlgn="base" hangingPunct="0">
        <a:spcBef>
          <a:spcPct val="20000"/>
        </a:spcBef>
        <a:spcAft>
          <a:spcPct val="0"/>
        </a:spcAft>
        <a:defRPr kern="1200">
          <a:solidFill>
            <a:schemeClr val="tx1"/>
          </a:solidFill>
          <a:latin typeface="Georgia"/>
          <a:ea typeface="ＭＳ Ｐゴシック" charset="0"/>
          <a:cs typeface="ＭＳ Ｐゴシック" charset="0"/>
        </a:defRPr>
      </a:lvl1pPr>
      <a:lvl2pPr marL="179388" indent="-179388" algn="l" defTabSz="457200" rtl="0" eaLnBrk="0" fontAlgn="base" hangingPunct="0">
        <a:spcBef>
          <a:spcPct val="20000"/>
        </a:spcBef>
        <a:spcAft>
          <a:spcPct val="0"/>
        </a:spcAft>
        <a:buFont typeface="Lucida Grande" pitchFamily="-84" charset="0"/>
        <a:buChar char="–"/>
        <a:defRPr kern="1200">
          <a:solidFill>
            <a:srgbClr val="595959"/>
          </a:solidFill>
          <a:latin typeface="Georgia"/>
          <a:ea typeface="ＭＳ Ｐゴシック" charset="0"/>
          <a:cs typeface="+mn-cs"/>
        </a:defRPr>
      </a:lvl2pPr>
      <a:lvl3pPr marL="358775" indent="-142875" algn="l" defTabSz="457200" rtl="0" eaLnBrk="0" fontAlgn="base" hangingPunct="0">
        <a:spcBef>
          <a:spcPct val="20000"/>
        </a:spcBef>
        <a:spcAft>
          <a:spcPct val="0"/>
        </a:spcAft>
        <a:buFont typeface="Lucida Grande" pitchFamily="-84" charset="0"/>
        <a:buChar char="–"/>
        <a:defRPr sz="1400" kern="1200">
          <a:solidFill>
            <a:srgbClr val="595959"/>
          </a:solidFill>
          <a:latin typeface="Georgia"/>
          <a:ea typeface="ＭＳ Ｐゴシック" charset="0"/>
          <a:cs typeface="+mn-cs"/>
        </a:defRPr>
      </a:lvl3pPr>
      <a:lvl4pPr marL="719138" indent="-142875" algn="l" defTabSz="457200" rtl="0" eaLnBrk="0" fontAlgn="base" hangingPunct="0">
        <a:spcBef>
          <a:spcPct val="20000"/>
        </a:spcBef>
        <a:spcAft>
          <a:spcPct val="0"/>
        </a:spcAft>
        <a:buFont typeface="Lucida Grande" pitchFamily="-84" charset="0"/>
        <a:buChar char="–"/>
        <a:defRPr sz="1400" kern="1200">
          <a:solidFill>
            <a:srgbClr val="595959"/>
          </a:solidFill>
          <a:latin typeface="Georgia"/>
          <a:ea typeface="ＭＳ Ｐゴシック" charset="0"/>
          <a:cs typeface="+mn-cs"/>
        </a:defRPr>
      </a:lvl4pPr>
      <a:lvl5pPr marL="1079500" indent="-142875" algn="l" defTabSz="457200" rtl="0" eaLnBrk="0" fontAlgn="base" hangingPunct="0">
        <a:spcBef>
          <a:spcPct val="20000"/>
        </a:spcBef>
        <a:spcAft>
          <a:spcPct val="0"/>
        </a:spcAft>
        <a:buFont typeface="Lucida Grande" pitchFamily="-84" charset="0"/>
        <a:buChar char="–"/>
        <a:defRPr sz="1400" kern="1200">
          <a:solidFill>
            <a:srgbClr val="595959"/>
          </a:solidFill>
          <a:latin typeface="Georgi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Rektangel 6"/>
          <p:cNvSpPr/>
          <p:nvPr userDrawn="1"/>
        </p:nvSpPr>
        <p:spPr>
          <a:xfrm>
            <a:off x="0" y="0"/>
            <a:ext cx="9144000" cy="1104900"/>
          </a:xfrm>
          <a:prstGeom prst="rect">
            <a:avLst/>
          </a:prstGeom>
          <a:gradFill flip="none" rotWithShape="1">
            <a:gsLst>
              <a:gs pos="1000">
                <a:schemeClr val="tx1">
                  <a:lumMod val="85000"/>
                  <a:lumOff val="15000"/>
                </a:schemeClr>
              </a:gs>
              <a:gs pos="100000">
                <a:schemeClr val="bg2">
                  <a:lumMod val="7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a:solidFill>
                <a:prstClr val="black"/>
              </a:solidFill>
            </a:endParaRPr>
          </a:p>
        </p:txBody>
      </p:sp>
      <p:sp>
        <p:nvSpPr>
          <p:cNvPr id="1028" name="Platshållare för rubrik 1"/>
          <p:cNvSpPr>
            <a:spLocks noGrp="1"/>
          </p:cNvSpPr>
          <p:nvPr>
            <p:ph type="title"/>
          </p:nvPr>
        </p:nvSpPr>
        <p:spPr bwMode="auto">
          <a:xfrm>
            <a:off x="1295400" y="127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Click here</a:t>
            </a:r>
          </a:p>
        </p:txBody>
      </p:sp>
      <p:pic>
        <p:nvPicPr>
          <p:cNvPr id="1029" name="Bildobjekt 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87325" y="157163"/>
            <a:ext cx="9048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a:xfrm flipV="1">
            <a:off x="0" y="6577013"/>
            <a:ext cx="9144000" cy="303212"/>
          </a:xfrm>
          <a:prstGeom prst="rect">
            <a:avLst/>
          </a:prstGeom>
          <a:gradFill flip="none" rotWithShape="1">
            <a:gsLst>
              <a:gs pos="0">
                <a:srgbClr val="262626"/>
              </a:gs>
              <a:gs pos="100000">
                <a:srgbClr val="A3A3A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solidFill>
                <a:prstClr val="white"/>
              </a:solidFill>
            </a:endParaRPr>
          </a:p>
        </p:txBody>
      </p:sp>
      <p:sp>
        <p:nvSpPr>
          <p:cNvPr id="4" name="Platshållare för datum 3"/>
          <p:cNvSpPr>
            <a:spLocks noGrp="1"/>
          </p:cNvSpPr>
          <p:nvPr>
            <p:ph type="dt" sz="half" idx="2"/>
          </p:nvPr>
        </p:nvSpPr>
        <p:spPr>
          <a:xfrm>
            <a:off x="177800" y="6643688"/>
            <a:ext cx="2133600" cy="122237"/>
          </a:xfrm>
          <a:prstGeom prst="rect">
            <a:avLst/>
          </a:prstGeom>
        </p:spPr>
        <p:txBody>
          <a:bodyPr vert="horz" wrap="square" lIns="0" tIns="0" rIns="0" bIns="0" numCol="1" anchor="ctr" anchorCtr="0" compatLnSpc="1">
            <a:prstTxWarp prst="textNoShape">
              <a:avLst/>
            </a:prstTxWarp>
            <a:spAutoFit/>
          </a:bodyPr>
          <a:lstStyle>
            <a:lvl1pPr>
              <a:defRPr sz="800">
                <a:solidFill>
                  <a:schemeClr val="bg1"/>
                </a:solidFill>
              </a:defRPr>
            </a:lvl1pPr>
          </a:lstStyle>
          <a:p>
            <a:fld id="{E171F9FF-DFD4-4787-906E-1D9581CA3DEF}" type="datetime1">
              <a:rPr lang="sv-SE">
                <a:solidFill>
                  <a:prstClr val="white"/>
                </a:solidFill>
              </a:rPr>
              <a:pPr/>
              <a:t>2017-12-01</a:t>
            </a:fld>
            <a:endParaRPr lang="sv-SE">
              <a:solidFill>
                <a:prstClr val="white"/>
              </a:solidFill>
            </a:endParaRPr>
          </a:p>
        </p:txBody>
      </p:sp>
      <p:sp>
        <p:nvSpPr>
          <p:cNvPr id="5" name="Platshållare för sidfot 4"/>
          <p:cNvSpPr>
            <a:spLocks noGrp="1"/>
          </p:cNvSpPr>
          <p:nvPr>
            <p:ph type="ftr" sz="quarter" idx="3"/>
          </p:nvPr>
        </p:nvSpPr>
        <p:spPr>
          <a:xfrm>
            <a:off x="3124200" y="6643688"/>
            <a:ext cx="2895600" cy="122237"/>
          </a:xfrm>
          <a:prstGeom prst="rect">
            <a:avLst/>
          </a:prstGeom>
        </p:spPr>
        <p:txBody>
          <a:bodyPr vert="horz" lIns="0" tIns="0" rIns="0" bIns="0" rtlCol="0" anchor="ctr">
            <a:spAutoFit/>
          </a:bodyPr>
          <a:lstStyle>
            <a:lvl1pPr algn="ctr">
              <a:defRPr sz="800">
                <a:solidFill>
                  <a:schemeClr val="bg1"/>
                </a:solidFill>
                <a:latin typeface="Arial" charset="0"/>
                <a:ea typeface="ＭＳ Ｐゴシック" charset="0"/>
                <a:cs typeface="ＭＳ Ｐゴシック" charset="0"/>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4"/>
          </p:nvPr>
        </p:nvSpPr>
        <p:spPr>
          <a:xfrm>
            <a:off x="6832600" y="6643688"/>
            <a:ext cx="2133600" cy="122237"/>
          </a:xfrm>
          <a:prstGeom prst="rect">
            <a:avLst/>
          </a:prstGeom>
        </p:spPr>
        <p:txBody>
          <a:bodyPr vert="horz" wrap="square" lIns="0" tIns="0" rIns="0" bIns="0" numCol="1" anchor="ctr" anchorCtr="0" compatLnSpc="1">
            <a:prstTxWarp prst="textNoShape">
              <a:avLst/>
            </a:prstTxWarp>
            <a:spAutoFit/>
          </a:bodyPr>
          <a:lstStyle>
            <a:lvl1pPr algn="r">
              <a:defRPr sz="800">
                <a:solidFill>
                  <a:schemeClr val="bg1"/>
                </a:solidFill>
              </a:defRPr>
            </a:lvl1pPr>
          </a:lstStyle>
          <a:p>
            <a:fld id="{7E3AE387-F2FD-4778-8963-1DC144682E18}"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88561196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Lst>
  <p:hf hdr="0"/>
  <p:txStyles>
    <p:titleStyle>
      <a:lvl1pPr algn="ctr" defTabSz="457200" rtl="0" eaLnBrk="0" fontAlgn="base" hangingPunct="0">
        <a:spcBef>
          <a:spcPct val="0"/>
        </a:spcBef>
        <a:spcAft>
          <a:spcPct val="0"/>
        </a:spcAft>
        <a:defRPr sz="2400" kern="1200">
          <a:solidFill>
            <a:schemeClr val="bg1"/>
          </a:solidFill>
          <a:latin typeface="Georgia"/>
          <a:ea typeface="ＭＳ Ｐゴシック" charset="0"/>
          <a:cs typeface="ＭＳ Ｐゴシック" charset="0"/>
        </a:defRPr>
      </a:lvl1pPr>
      <a:lvl2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2pPr>
      <a:lvl3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3pPr>
      <a:lvl4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4pPr>
      <a:lvl5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p:titleStyle>
    <p:bodyStyle>
      <a:lvl1pPr marL="342900" indent="-342900" algn="l" defTabSz="457200" rtl="0" eaLnBrk="0" fontAlgn="base" hangingPunct="0">
        <a:spcBef>
          <a:spcPct val="20000"/>
        </a:spcBef>
        <a:spcAft>
          <a:spcPct val="0"/>
        </a:spcAft>
        <a:defRPr kern="1200">
          <a:solidFill>
            <a:schemeClr val="tx1"/>
          </a:solidFill>
          <a:latin typeface="Georgia"/>
          <a:ea typeface="ＭＳ Ｐゴシック" charset="0"/>
          <a:cs typeface="ＭＳ Ｐゴシック" charset="0"/>
        </a:defRPr>
      </a:lvl1pPr>
      <a:lvl2pPr marL="179388" indent="-179388" algn="l" defTabSz="457200" rtl="0" eaLnBrk="0" fontAlgn="base" hangingPunct="0">
        <a:spcBef>
          <a:spcPct val="20000"/>
        </a:spcBef>
        <a:spcAft>
          <a:spcPct val="0"/>
        </a:spcAft>
        <a:buFont typeface="Lucida Grande" pitchFamily="-84" charset="0"/>
        <a:buChar char="–"/>
        <a:defRPr kern="1200">
          <a:solidFill>
            <a:srgbClr val="595959"/>
          </a:solidFill>
          <a:latin typeface="Georgia"/>
          <a:ea typeface="ＭＳ Ｐゴシック" charset="0"/>
          <a:cs typeface="+mn-cs"/>
        </a:defRPr>
      </a:lvl2pPr>
      <a:lvl3pPr marL="358775" indent="-142875" algn="l" defTabSz="457200" rtl="0" eaLnBrk="0" fontAlgn="base" hangingPunct="0">
        <a:spcBef>
          <a:spcPct val="20000"/>
        </a:spcBef>
        <a:spcAft>
          <a:spcPct val="0"/>
        </a:spcAft>
        <a:buFont typeface="Lucida Grande" pitchFamily="-84" charset="0"/>
        <a:buChar char="–"/>
        <a:defRPr sz="1400" kern="1200">
          <a:solidFill>
            <a:srgbClr val="595959"/>
          </a:solidFill>
          <a:latin typeface="Georgia"/>
          <a:ea typeface="ＭＳ Ｐゴシック" charset="0"/>
          <a:cs typeface="+mn-cs"/>
        </a:defRPr>
      </a:lvl3pPr>
      <a:lvl4pPr marL="719138" indent="-142875" algn="l" defTabSz="457200" rtl="0" eaLnBrk="0" fontAlgn="base" hangingPunct="0">
        <a:spcBef>
          <a:spcPct val="20000"/>
        </a:spcBef>
        <a:spcAft>
          <a:spcPct val="0"/>
        </a:spcAft>
        <a:buFont typeface="Lucida Grande" pitchFamily="-84" charset="0"/>
        <a:buChar char="–"/>
        <a:defRPr sz="1400" kern="1200">
          <a:solidFill>
            <a:srgbClr val="595959"/>
          </a:solidFill>
          <a:latin typeface="Georgia"/>
          <a:ea typeface="ＭＳ Ｐゴシック" charset="0"/>
          <a:cs typeface="+mn-cs"/>
        </a:defRPr>
      </a:lvl4pPr>
      <a:lvl5pPr marL="1079500" indent="-142875" algn="l" defTabSz="457200" rtl="0" eaLnBrk="0" fontAlgn="base" hangingPunct="0">
        <a:spcBef>
          <a:spcPct val="20000"/>
        </a:spcBef>
        <a:spcAft>
          <a:spcPct val="0"/>
        </a:spcAft>
        <a:buFont typeface="Lucida Grande" pitchFamily="-84" charset="0"/>
        <a:buChar char="–"/>
        <a:defRPr sz="1400" kern="1200">
          <a:solidFill>
            <a:srgbClr val="595959"/>
          </a:solidFill>
          <a:latin typeface="Georgi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Rektangel 6"/>
          <p:cNvSpPr/>
          <p:nvPr userDrawn="1"/>
        </p:nvSpPr>
        <p:spPr>
          <a:xfrm>
            <a:off x="0" y="0"/>
            <a:ext cx="9144000" cy="1104900"/>
          </a:xfrm>
          <a:prstGeom prst="rect">
            <a:avLst/>
          </a:prstGeom>
          <a:gradFill flip="none" rotWithShape="1">
            <a:gsLst>
              <a:gs pos="1000">
                <a:schemeClr val="tx1">
                  <a:lumMod val="85000"/>
                  <a:lumOff val="15000"/>
                </a:schemeClr>
              </a:gs>
              <a:gs pos="100000">
                <a:schemeClr val="bg2">
                  <a:lumMod val="7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a:solidFill>
                <a:prstClr val="black"/>
              </a:solidFill>
            </a:endParaRPr>
          </a:p>
        </p:txBody>
      </p:sp>
      <p:sp>
        <p:nvSpPr>
          <p:cNvPr id="1028" name="Platshållare för rubrik 1"/>
          <p:cNvSpPr>
            <a:spLocks noGrp="1"/>
          </p:cNvSpPr>
          <p:nvPr>
            <p:ph type="title"/>
          </p:nvPr>
        </p:nvSpPr>
        <p:spPr bwMode="auto">
          <a:xfrm>
            <a:off x="1295400" y="127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Click here</a:t>
            </a:r>
          </a:p>
        </p:txBody>
      </p:sp>
      <p:pic>
        <p:nvPicPr>
          <p:cNvPr id="1029" name="Bildobjekt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87325" y="157163"/>
            <a:ext cx="9048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a:xfrm flipV="1">
            <a:off x="0" y="6577013"/>
            <a:ext cx="9144000" cy="303212"/>
          </a:xfrm>
          <a:prstGeom prst="rect">
            <a:avLst/>
          </a:prstGeom>
          <a:gradFill flip="none" rotWithShape="1">
            <a:gsLst>
              <a:gs pos="0">
                <a:srgbClr val="262626"/>
              </a:gs>
              <a:gs pos="100000">
                <a:srgbClr val="A3A3A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solidFill>
                <a:prstClr val="white"/>
              </a:solidFill>
            </a:endParaRPr>
          </a:p>
        </p:txBody>
      </p:sp>
      <p:sp>
        <p:nvSpPr>
          <p:cNvPr id="4" name="Platshållare för datum 3"/>
          <p:cNvSpPr>
            <a:spLocks noGrp="1"/>
          </p:cNvSpPr>
          <p:nvPr>
            <p:ph type="dt" sz="half" idx="2"/>
          </p:nvPr>
        </p:nvSpPr>
        <p:spPr>
          <a:xfrm>
            <a:off x="177800" y="6643688"/>
            <a:ext cx="2133600" cy="122237"/>
          </a:xfrm>
          <a:prstGeom prst="rect">
            <a:avLst/>
          </a:prstGeom>
        </p:spPr>
        <p:txBody>
          <a:bodyPr vert="horz" lIns="0" tIns="0" rIns="0" bIns="0" rtlCol="0" anchor="ctr">
            <a:spAutoFit/>
          </a:bodyPr>
          <a:lstStyle>
            <a:lvl1pPr algn="l" eaLnBrk="1" hangingPunct="1">
              <a:defRPr sz="800">
                <a:solidFill>
                  <a:schemeClr val="bg1"/>
                </a:solidFill>
                <a:latin typeface="Arial" charset="0"/>
                <a:ea typeface="ＭＳ Ｐゴシック" charset="0"/>
                <a:cs typeface="ＭＳ Ｐゴシック" charset="0"/>
              </a:defRPr>
            </a:lvl1pPr>
          </a:lstStyle>
          <a:p>
            <a:pPr>
              <a:defRPr/>
            </a:pPr>
            <a:fld id="{20C3DC95-A4FD-41A7-9E16-A86C0342631E}"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3"/>
          </p:nvPr>
        </p:nvSpPr>
        <p:spPr>
          <a:xfrm>
            <a:off x="3124200" y="6643688"/>
            <a:ext cx="2895600" cy="122237"/>
          </a:xfrm>
          <a:prstGeom prst="rect">
            <a:avLst/>
          </a:prstGeom>
        </p:spPr>
        <p:txBody>
          <a:bodyPr vert="horz" lIns="0" tIns="0" rIns="0" bIns="0" rtlCol="0" anchor="ctr">
            <a:spAutoFit/>
          </a:bodyPr>
          <a:lstStyle>
            <a:lvl1pPr algn="ctr" eaLnBrk="1" hangingPunct="1">
              <a:defRPr sz="800">
                <a:solidFill>
                  <a:schemeClr val="bg1"/>
                </a:solidFill>
                <a:latin typeface="Arial" charset="0"/>
                <a:ea typeface="ＭＳ Ｐゴシック" charset="0"/>
                <a:cs typeface="ＭＳ Ｐゴシック" charset="0"/>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4"/>
          </p:nvPr>
        </p:nvSpPr>
        <p:spPr>
          <a:xfrm>
            <a:off x="6832600" y="6643688"/>
            <a:ext cx="2133600" cy="122237"/>
          </a:xfrm>
          <a:prstGeom prst="rect">
            <a:avLst/>
          </a:prstGeom>
        </p:spPr>
        <p:txBody>
          <a:bodyPr vert="horz" wrap="square" lIns="0" tIns="0" rIns="0" bIns="0" numCol="1" anchor="ctr" anchorCtr="0" compatLnSpc="1">
            <a:prstTxWarp prst="textNoShape">
              <a:avLst/>
            </a:prstTxWarp>
            <a:spAutoFit/>
          </a:bodyPr>
          <a:lstStyle>
            <a:lvl1pPr algn="r" eaLnBrk="1" hangingPunct="1">
              <a:defRPr sz="800">
                <a:solidFill>
                  <a:schemeClr val="bg1"/>
                </a:solidFill>
              </a:defRPr>
            </a:lvl1pPr>
          </a:lstStyle>
          <a:p>
            <a:fld id="{048B6167-6F2B-47D6-9A94-54B3A0579C81}"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78907687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Lst>
  <p:hf hdr="0"/>
  <p:txStyles>
    <p:titleStyle>
      <a:lvl1pPr algn="ctr" defTabSz="455613" rtl="0" eaLnBrk="0" fontAlgn="base" hangingPunct="0">
        <a:spcBef>
          <a:spcPct val="0"/>
        </a:spcBef>
        <a:spcAft>
          <a:spcPct val="0"/>
        </a:spcAft>
        <a:defRPr sz="2400" kern="1200">
          <a:solidFill>
            <a:schemeClr val="bg1"/>
          </a:solidFill>
          <a:latin typeface="Georgia"/>
          <a:ea typeface="+mj-ea"/>
          <a:cs typeface="+mj-cs"/>
        </a:defRPr>
      </a:lvl1pPr>
      <a:lvl2pPr algn="ctr" defTabSz="455613" rtl="0" eaLnBrk="0" fontAlgn="base" hangingPunct="0">
        <a:spcBef>
          <a:spcPct val="0"/>
        </a:spcBef>
        <a:spcAft>
          <a:spcPct val="0"/>
        </a:spcAft>
        <a:defRPr sz="2400">
          <a:solidFill>
            <a:schemeClr val="bg1"/>
          </a:solidFill>
          <a:latin typeface="Georgia" pitchFamily="18" charset="0"/>
        </a:defRPr>
      </a:lvl2pPr>
      <a:lvl3pPr algn="ctr" defTabSz="455613" rtl="0" eaLnBrk="0" fontAlgn="base" hangingPunct="0">
        <a:spcBef>
          <a:spcPct val="0"/>
        </a:spcBef>
        <a:spcAft>
          <a:spcPct val="0"/>
        </a:spcAft>
        <a:defRPr sz="2400">
          <a:solidFill>
            <a:schemeClr val="bg1"/>
          </a:solidFill>
          <a:latin typeface="Georgia" pitchFamily="18" charset="0"/>
        </a:defRPr>
      </a:lvl3pPr>
      <a:lvl4pPr algn="ctr" defTabSz="455613" rtl="0" eaLnBrk="0" fontAlgn="base" hangingPunct="0">
        <a:spcBef>
          <a:spcPct val="0"/>
        </a:spcBef>
        <a:spcAft>
          <a:spcPct val="0"/>
        </a:spcAft>
        <a:defRPr sz="2400">
          <a:solidFill>
            <a:schemeClr val="bg1"/>
          </a:solidFill>
          <a:latin typeface="Georgia" pitchFamily="18" charset="0"/>
        </a:defRPr>
      </a:lvl4pPr>
      <a:lvl5pPr algn="ctr" defTabSz="455613" rtl="0" eaLnBrk="0" fontAlgn="base" hangingPunct="0">
        <a:spcBef>
          <a:spcPct val="0"/>
        </a:spcBef>
        <a:spcAft>
          <a:spcPct val="0"/>
        </a:spcAft>
        <a:defRPr sz="2400">
          <a:solidFill>
            <a:schemeClr val="bg1"/>
          </a:solidFill>
          <a:latin typeface="Georgia" pitchFamily="18"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p:titleStyle>
    <p:bodyStyle>
      <a:lvl1pPr marL="341313" indent="-342900" algn="l" defTabSz="455613" rtl="0" eaLnBrk="0" fontAlgn="base" hangingPunct="0">
        <a:spcBef>
          <a:spcPct val="20000"/>
        </a:spcBef>
        <a:spcAft>
          <a:spcPct val="0"/>
        </a:spcAft>
        <a:defRPr kern="1200">
          <a:solidFill>
            <a:schemeClr val="tx1"/>
          </a:solidFill>
          <a:latin typeface="Georgia"/>
          <a:ea typeface="+mn-ea"/>
          <a:cs typeface="+mn-cs"/>
        </a:defRPr>
      </a:lvl1pPr>
      <a:lvl2pPr marL="179388" indent="-179388" algn="l" defTabSz="455613" rtl="0" eaLnBrk="0" fontAlgn="base" hangingPunct="0">
        <a:spcBef>
          <a:spcPct val="20000"/>
        </a:spcBef>
        <a:spcAft>
          <a:spcPct val="0"/>
        </a:spcAft>
        <a:buFont typeface="Lucida Grande"/>
        <a:buChar char="–"/>
        <a:defRPr kern="1200">
          <a:solidFill>
            <a:srgbClr val="595959"/>
          </a:solidFill>
          <a:latin typeface="Georgia"/>
          <a:ea typeface="+mn-ea"/>
          <a:cs typeface="+mn-cs"/>
        </a:defRPr>
      </a:lvl2pPr>
      <a:lvl3pPr marL="357188"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3pPr>
      <a:lvl4pPr marL="719138"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4pPr>
      <a:lvl5pPr marL="1077913"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Rektangel 6"/>
          <p:cNvSpPr/>
          <p:nvPr userDrawn="1"/>
        </p:nvSpPr>
        <p:spPr>
          <a:xfrm>
            <a:off x="0" y="0"/>
            <a:ext cx="9144000" cy="1104900"/>
          </a:xfrm>
          <a:prstGeom prst="rect">
            <a:avLst/>
          </a:prstGeom>
          <a:gradFill flip="none" rotWithShape="1">
            <a:gsLst>
              <a:gs pos="1000">
                <a:schemeClr val="tx1">
                  <a:lumMod val="85000"/>
                  <a:lumOff val="15000"/>
                </a:schemeClr>
              </a:gs>
              <a:gs pos="100000">
                <a:schemeClr val="bg2">
                  <a:lumMod val="7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a:solidFill>
                <a:prstClr val="black"/>
              </a:solidFill>
            </a:endParaRPr>
          </a:p>
        </p:txBody>
      </p:sp>
      <p:sp>
        <p:nvSpPr>
          <p:cNvPr id="1028" name="Platshållare för rubrik 1"/>
          <p:cNvSpPr>
            <a:spLocks noGrp="1"/>
          </p:cNvSpPr>
          <p:nvPr>
            <p:ph type="title"/>
          </p:nvPr>
        </p:nvSpPr>
        <p:spPr bwMode="auto">
          <a:xfrm>
            <a:off x="1295400" y="127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Click here</a:t>
            </a:r>
          </a:p>
        </p:txBody>
      </p:sp>
      <p:pic>
        <p:nvPicPr>
          <p:cNvPr id="1029" name="Bildobjekt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87325" y="157163"/>
            <a:ext cx="9048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a:xfrm flipV="1">
            <a:off x="0" y="6577013"/>
            <a:ext cx="9144000" cy="303212"/>
          </a:xfrm>
          <a:prstGeom prst="rect">
            <a:avLst/>
          </a:prstGeom>
          <a:gradFill flip="none" rotWithShape="1">
            <a:gsLst>
              <a:gs pos="0">
                <a:srgbClr val="262626"/>
              </a:gs>
              <a:gs pos="100000">
                <a:srgbClr val="A3A3A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solidFill>
                <a:prstClr val="white"/>
              </a:solidFill>
            </a:endParaRPr>
          </a:p>
        </p:txBody>
      </p:sp>
      <p:sp>
        <p:nvSpPr>
          <p:cNvPr id="4" name="Platshållare för datum 3"/>
          <p:cNvSpPr>
            <a:spLocks noGrp="1"/>
          </p:cNvSpPr>
          <p:nvPr>
            <p:ph type="dt" sz="half" idx="2"/>
          </p:nvPr>
        </p:nvSpPr>
        <p:spPr>
          <a:xfrm>
            <a:off x="177800" y="6643688"/>
            <a:ext cx="2133600" cy="122237"/>
          </a:xfrm>
          <a:prstGeom prst="rect">
            <a:avLst/>
          </a:prstGeom>
        </p:spPr>
        <p:txBody>
          <a:bodyPr vert="horz" lIns="0" tIns="0" rIns="0" bIns="0" rtlCol="0" anchor="ctr">
            <a:spAutoFit/>
          </a:bodyPr>
          <a:lstStyle>
            <a:lvl1pPr algn="l" eaLnBrk="1" hangingPunct="1">
              <a:defRPr sz="800">
                <a:solidFill>
                  <a:schemeClr val="bg1"/>
                </a:solidFill>
                <a:latin typeface="Arial" charset="0"/>
                <a:ea typeface="ＭＳ Ｐゴシック" charset="0"/>
                <a:cs typeface="ＭＳ Ｐゴシック" charset="0"/>
              </a:defRPr>
            </a:lvl1pPr>
          </a:lstStyle>
          <a:p>
            <a:pPr>
              <a:defRPr/>
            </a:pPr>
            <a:fld id="{20C3DC95-A4FD-41A7-9E16-A86C0342631E}"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3"/>
          </p:nvPr>
        </p:nvSpPr>
        <p:spPr>
          <a:xfrm>
            <a:off x="3124200" y="6643688"/>
            <a:ext cx="2895600" cy="122237"/>
          </a:xfrm>
          <a:prstGeom prst="rect">
            <a:avLst/>
          </a:prstGeom>
        </p:spPr>
        <p:txBody>
          <a:bodyPr vert="horz" lIns="0" tIns="0" rIns="0" bIns="0" rtlCol="0" anchor="ctr">
            <a:spAutoFit/>
          </a:bodyPr>
          <a:lstStyle>
            <a:lvl1pPr algn="ctr" eaLnBrk="1" hangingPunct="1">
              <a:defRPr sz="800">
                <a:solidFill>
                  <a:schemeClr val="bg1"/>
                </a:solidFill>
                <a:latin typeface="Arial" charset="0"/>
                <a:ea typeface="ＭＳ Ｐゴシック" charset="0"/>
                <a:cs typeface="ＭＳ Ｐゴシック" charset="0"/>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4"/>
          </p:nvPr>
        </p:nvSpPr>
        <p:spPr>
          <a:xfrm>
            <a:off x="6832600" y="6643688"/>
            <a:ext cx="2133600" cy="122237"/>
          </a:xfrm>
          <a:prstGeom prst="rect">
            <a:avLst/>
          </a:prstGeom>
        </p:spPr>
        <p:txBody>
          <a:bodyPr vert="horz" wrap="square" lIns="0" tIns="0" rIns="0" bIns="0" numCol="1" anchor="ctr" anchorCtr="0" compatLnSpc="1">
            <a:prstTxWarp prst="textNoShape">
              <a:avLst/>
            </a:prstTxWarp>
            <a:spAutoFit/>
          </a:bodyPr>
          <a:lstStyle>
            <a:lvl1pPr algn="r" eaLnBrk="1" hangingPunct="1">
              <a:defRPr sz="800">
                <a:solidFill>
                  <a:schemeClr val="bg1"/>
                </a:solidFill>
              </a:defRPr>
            </a:lvl1pPr>
          </a:lstStyle>
          <a:p>
            <a:fld id="{048B6167-6F2B-47D6-9A94-54B3A0579C81}"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414128592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Lst>
  <p:hf hdr="0"/>
  <p:txStyles>
    <p:titleStyle>
      <a:lvl1pPr algn="ctr" defTabSz="455613" rtl="0" eaLnBrk="0" fontAlgn="base" hangingPunct="0">
        <a:spcBef>
          <a:spcPct val="0"/>
        </a:spcBef>
        <a:spcAft>
          <a:spcPct val="0"/>
        </a:spcAft>
        <a:defRPr sz="2400" kern="1200">
          <a:solidFill>
            <a:schemeClr val="bg1"/>
          </a:solidFill>
          <a:latin typeface="Georgia"/>
          <a:ea typeface="+mj-ea"/>
          <a:cs typeface="+mj-cs"/>
        </a:defRPr>
      </a:lvl1pPr>
      <a:lvl2pPr algn="ctr" defTabSz="455613" rtl="0" eaLnBrk="0" fontAlgn="base" hangingPunct="0">
        <a:spcBef>
          <a:spcPct val="0"/>
        </a:spcBef>
        <a:spcAft>
          <a:spcPct val="0"/>
        </a:spcAft>
        <a:defRPr sz="2400">
          <a:solidFill>
            <a:schemeClr val="bg1"/>
          </a:solidFill>
          <a:latin typeface="Georgia" pitchFamily="18" charset="0"/>
        </a:defRPr>
      </a:lvl2pPr>
      <a:lvl3pPr algn="ctr" defTabSz="455613" rtl="0" eaLnBrk="0" fontAlgn="base" hangingPunct="0">
        <a:spcBef>
          <a:spcPct val="0"/>
        </a:spcBef>
        <a:spcAft>
          <a:spcPct val="0"/>
        </a:spcAft>
        <a:defRPr sz="2400">
          <a:solidFill>
            <a:schemeClr val="bg1"/>
          </a:solidFill>
          <a:latin typeface="Georgia" pitchFamily="18" charset="0"/>
        </a:defRPr>
      </a:lvl3pPr>
      <a:lvl4pPr algn="ctr" defTabSz="455613" rtl="0" eaLnBrk="0" fontAlgn="base" hangingPunct="0">
        <a:spcBef>
          <a:spcPct val="0"/>
        </a:spcBef>
        <a:spcAft>
          <a:spcPct val="0"/>
        </a:spcAft>
        <a:defRPr sz="2400">
          <a:solidFill>
            <a:schemeClr val="bg1"/>
          </a:solidFill>
          <a:latin typeface="Georgia" pitchFamily="18" charset="0"/>
        </a:defRPr>
      </a:lvl4pPr>
      <a:lvl5pPr algn="ctr" defTabSz="455613" rtl="0" eaLnBrk="0" fontAlgn="base" hangingPunct="0">
        <a:spcBef>
          <a:spcPct val="0"/>
        </a:spcBef>
        <a:spcAft>
          <a:spcPct val="0"/>
        </a:spcAft>
        <a:defRPr sz="2400">
          <a:solidFill>
            <a:schemeClr val="bg1"/>
          </a:solidFill>
          <a:latin typeface="Georgia" pitchFamily="18"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p:titleStyle>
    <p:bodyStyle>
      <a:lvl1pPr marL="341313" indent="-342900" algn="l" defTabSz="455613" rtl="0" eaLnBrk="0" fontAlgn="base" hangingPunct="0">
        <a:spcBef>
          <a:spcPct val="20000"/>
        </a:spcBef>
        <a:spcAft>
          <a:spcPct val="0"/>
        </a:spcAft>
        <a:defRPr kern="1200">
          <a:solidFill>
            <a:schemeClr val="tx1"/>
          </a:solidFill>
          <a:latin typeface="Georgia"/>
          <a:ea typeface="+mn-ea"/>
          <a:cs typeface="+mn-cs"/>
        </a:defRPr>
      </a:lvl1pPr>
      <a:lvl2pPr marL="179388" indent="-179388" algn="l" defTabSz="455613" rtl="0" eaLnBrk="0" fontAlgn="base" hangingPunct="0">
        <a:spcBef>
          <a:spcPct val="20000"/>
        </a:spcBef>
        <a:spcAft>
          <a:spcPct val="0"/>
        </a:spcAft>
        <a:buFont typeface="Lucida Grande"/>
        <a:buChar char="–"/>
        <a:defRPr kern="1200">
          <a:solidFill>
            <a:srgbClr val="595959"/>
          </a:solidFill>
          <a:latin typeface="Georgia"/>
          <a:ea typeface="+mn-ea"/>
          <a:cs typeface="+mn-cs"/>
        </a:defRPr>
      </a:lvl2pPr>
      <a:lvl3pPr marL="357188"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3pPr>
      <a:lvl4pPr marL="719138"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4pPr>
      <a:lvl5pPr marL="1077913"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Rektangel 6"/>
          <p:cNvSpPr/>
          <p:nvPr userDrawn="1"/>
        </p:nvSpPr>
        <p:spPr>
          <a:xfrm>
            <a:off x="0" y="0"/>
            <a:ext cx="9144000" cy="1104900"/>
          </a:xfrm>
          <a:prstGeom prst="rect">
            <a:avLst/>
          </a:prstGeom>
          <a:gradFill flip="none" rotWithShape="1">
            <a:gsLst>
              <a:gs pos="1000">
                <a:schemeClr val="tx1">
                  <a:lumMod val="85000"/>
                  <a:lumOff val="15000"/>
                </a:schemeClr>
              </a:gs>
              <a:gs pos="100000">
                <a:schemeClr val="bg2">
                  <a:lumMod val="7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a:solidFill>
                <a:prstClr val="black"/>
              </a:solidFill>
            </a:endParaRPr>
          </a:p>
        </p:txBody>
      </p:sp>
      <p:sp>
        <p:nvSpPr>
          <p:cNvPr id="1028" name="Platshållare för rubrik 1"/>
          <p:cNvSpPr>
            <a:spLocks noGrp="1"/>
          </p:cNvSpPr>
          <p:nvPr>
            <p:ph type="title"/>
          </p:nvPr>
        </p:nvSpPr>
        <p:spPr bwMode="auto">
          <a:xfrm>
            <a:off x="1295400" y="127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Click here</a:t>
            </a:r>
          </a:p>
        </p:txBody>
      </p:sp>
      <p:pic>
        <p:nvPicPr>
          <p:cNvPr id="1029" name="Bildobjekt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87325" y="157163"/>
            <a:ext cx="9048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a:xfrm flipV="1">
            <a:off x="0" y="6577013"/>
            <a:ext cx="9144000" cy="303212"/>
          </a:xfrm>
          <a:prstGeom prst="rect">
            <a:avLst/>
          </a:prstGeom>
          <a:gradFill flip="none" rotWithShape="1">
            <a:gsLst>
              <a:gs pos="0">
                <a:srgbClr val="262626"/>
              </a:gs>
              <a:gs pos="100000">
                <a:srgbClr val="A3A3A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solidFill>
                <a:prstClr val="white"/>
              </a:solidFill>
            </a:endParaRPr>
          </a:p>
        </p:txBody>
      </p:sp>
      <p:sp>
        <p:nvSpPr>
          <p:cNvPr id="4" name="Platshållare för datum 3"/>
          <p:cNvSpPr>
            <a:spLocks noGrp="1"/>
          </p:cNvSpPr>
          <p:nvPr>
            <p:ph type="dt" sz="half" idx="2"/>
          </p:nvPr>
        </p:nvSpPr>
        <p:spPr>
          <a:xfrm>
            <a:off x="177800" y="6643688"/>
            <a:ext cx="2133600" cy="122237"/>
          </a:xfrm>
          <a:prstGeom prst="rect">
            <a:avLst/>
          </a:prstGeom>
        </p:spPr>
        <p:txBody>
          <a:bodyPr vert="horz" lIns="0" tIns="0" rIns="0" bIns="0" rtlCol="0" anchor="ctr">
            <a:spAutoFit/>
          </a:bodyPr>
          <a:lstStyle>
            <a:lvl1pPr algn="l" eaLnBrk="1" hangingPunct="1">
              <a:defRPr sz="800">
                <a:solidFill>
                  <a:schemeClr val="bg1"/>
                </a:solidFill>
                <a:latin typeface="Arial" charset="0"/>
                <a:ea typeface="ＭＳ Ｐゴシック" charset="0"/>
                <a:cs typeface="ＭＳ Ｐゴシック" charset="0"/>
              </a:defRPr>
            </a:lvl1pPr>
          </a:lstStyle>
          <a:p>
            <a:pPr>
              <a:defRPr/>
            </a:pPr>
            <a:fld id="{20C3DC95-A4FD-41A7-9E16-A86C0342631E}"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3"/>
          </p:nvPr>
        </p:nvSpPr>
        <p:spPr>
          <a:xfrm>
            <a:off x="3124200" y="6643688"/>
            <a:ext cx="2895600" cy="122237"/>
          </a:xfrm>
          <a:prstGeom prst="rect">
            <a:avLst/>
          </a:prstGeom>
        </p:spPr>
        <p:txBody>
          <a:bodyPr vert="horz" lIns="0" tIns="0" rIns="0" bIns="0" rtlCol="0" anchor="ctr">
            <a:spAutoFit/>
          </a:bodyPr>
          <a:lstStyle>
            <a:lvl1pPr algn="ctr" eaLnBrk="1" hangingPunct="1">
              <a:defRPr sz="800">
                <a:solidFill>
                  <a:schemeClr val="bg1"/>
                </a:solidFill>
                <a:latin typeface="Arial" charset="0"/>
                <a:ea typeface="ＭＳ Ｐゴシック" charset="0"/>
                <a:cs typeface="ＭＳ Ｐゴシック" charset="0"/>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4"/>
          </p:nvPr>
        </p:nvSpPr>
        <p:spPr>
          <a:xfrm>
            <a:off x="6832600" y="6643688"/>
            <a:ext cx="2133600" cy="122237"/>
          </a:xfrm>
          <a:prstGeom prst="rect">
            <a:avLst/>
          </a:prstGeom>
        </p:spPr>
        <p:txBody>
          <a:bodyPr vert="horz" wrap="square" lIns="0" tIns="0" rIns="0" bIns="0" numCol="1" anchor="ctr" anchorCtr="0" compatLnSpc="1">
            <a:prstTxWarp prst="textNoShape">
              <a:avLst/>
            </a:prstTxWarp>
            <a:spAutoFit/>
          </a:bodyPr>
          <a:lstStyle>
            <a:lvl1pPr algn="r" eaLnBrk="1" hangingPunct="1">
              <a:defRPr sz="800">
                <a:solidFill>
                  <a:schemeClr val="bg1"/>
                </a:solidFill>
              </a:defRPr>
            </a:lvl1pPr>
          </a:lstStyle>
          <a:p>
            <a:fld id="{048B6167-6F2B-47D6-9A94-54B3A0579C81}"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13633186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Lst>
  <p:hf hdr="0"/>
  <p:txStyles>
    <p:titleStyle>
      <a:lvl1pPr algn="ctr" defTabSz="455613" rtl="0" eaLnBrk="0" fontAlgn="base" hangingPunct="0">
        <a:spcBef>
          <a:spcPct val="0"/>
        </a:spcBef>
        <a:spcAft>
          <a:spcPct val="0"/>
        </a:spcAft>
        <a:defRPr sz="2400" kern="1200">
          <a:solidFill>
            <a:schemeClr val="bg1"/>
          </a:solidFill>
          <a:latin typeface="Georgia"/>
          <a:ea typeface="+mj-ea"/>
          <a:cs typeface="+mj-cs"/>
        </a:defRPr>
      </a:lvl1pPr>
      <a:lvl2pPr algn="ctr" defTabSz="455613" rtl="0" eaLnBrk="0" fontAlgn="base" hangingPunct="0">
        <a:spcBef>
          <a:spcPct val="0"/>
        </a:spcBef>
        <a:spcAft>
          <a:spcPct val="0"/>
        </a:spcAft>
        <a:defRPr sz="2400">
          <a:solidFill>
            <a:schemeClr val="bg1"/>
          </a:solidFill>
          <a:latin typeface="Georgia" pitchFamily="18" charset="0"/>
        </a:defRPr>
      </a:lvl2pPr>
      <a:lvl3pPr algn="ctr" defTabSz="455613" rtl="0" eaLnBrk="0" fontAlgn="base" hangingPunct="0">
        <a:spcBef>
          <a:spcPct val="0"/>
        </a:spcBef>
        <a:spcAft>
          <a:spcPct val="0"/>
        </a:spcAft>
        <a:defRPr sz="2400">
          <a:solidFill>
            <a:schemeClr val="bg1"/>
          </a:solidFill>
          <a:latin typeface="Georgia" pitchFamily="18" charset="0"/>
        </a:defRPr>
      </a:lvl3pPr>
      <a:lvl4pPr algn="ctr" defTabSz="455613" rtl="0" eaLnBrk="0" fontAlgn="base" hangingPunct="0">
        <a:spcBef>
          <a:spcPct val="0"/>
        </a:spcBef>
        <a:spcAft>
          <a:spcPct val="0"/>
        </a:spcAft>
        <a:defRPr sz="2400">
          <a:solidFill>
            <a:schemeClr val="bg1"/>
          </a:solidFill>
          <a:latin typeface="Georgia" pitchFamily="18" charset="0"/>
        </a:defRPr>
      </a:lvl4pPr>
      <a:lvl5pPr algn="ctr" defTabSz="455613" rtl="0" eaLnBrk="0" fontAlgn="base" hangingPunct="0">
        <a:spcBef>
          <a:spcPct val="0"/>
        </a:spcBef>
        <a:spcAft>
          <a:spcPct val="0"/>
        </a:spcAft>
        <a:defRPr sz="2400">
          <a:solidFill>
            <a:schemeClr val="bg1"/>
          </a:solidFill>
          <a:latin typeface="Georgia" pitchFamily="18"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p:titleStyle>
    <p:bodyStyle>
      <a:lvl1pPr marL="341313" indent="-342900" algn="l" defTabSz="455613" rtl="0" eaLnBrk="0" fontAlgn="base" hangingPunct="0">
        <a:spcBef>
          <a:spcPct val="20000"/>
        </a:spcBef>
        <a:spcAft>
          <a:spcPct val="0"/>
        </a:spcAft>
        <a:defRPr kern="1200">
          <a:solidFill>
            <a:schemeClr val="tx1"/>
          </a:solidFill>
          <a:latin typeface="Georgia"/>
          <a:ea typeface="+mn-ea"/>
          <a:cs typeface="+mn-cs"/>
        </a:defRPr>
      </a:lvl1pPr>
      <a:lvl2pPr marL="179388" indent="-179388" algn="l" defTabSz="455613" rtl="0" eaLnBrk="0" fontAlgn="base" hangingPunct="0">
        <a:spcBef>
          <a:spcPct val="20000"/>
        </a:spcBef>
        <a:spcAft>
          <a:spcPct val="0"/>
        </a:spcAft>
        <a:buFont typeface="Lucida Grande"/>
        <a:buChar char="–"/>
        <a:defRPr kern="1200">
          <a:solidFill>
            <a:srgbClr val="595959"/>
          </a:solidFill>
          <a:latin typeface="Georgia"/>
          <a:ea typeface="+mn-ea"/>
          <a:cs typeface="+mn-cs"/>
        </a:defRPr>
      </a:lvl2pPr>
      <a:lvl3pPr marL="357188"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3pPr>
      <a:lvl4pPr marL="719138"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4pPr>
      <a:lvl5pPr marL="1077913"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Rektangel 6"/>
          <p:cNvSpPr/>
          <p:nvPr userDrawn="1"/>
        </p:nvSpPr>
        <p:spPr>
          <a:xfrm>
            <a:off x="0" y="0"/>
            <a:ext cx="9144000" cy="1104900"/>
          </a:xfrm>
          <a:prstGeom prst="rect">
            <a:avLst/>
          </a:prstGeom>
          <a:gradFill flip="none" rotWithShape="1">
            <a:gsLst>
              <a:gs pos="1000">
                <a:schemeClr val="tx1">
                  <a:lumMod val="85000"/>
                  <a:lumOff val="15000"/>
                </a:schemeClr>
              </a:gs>
              <a:gs pos="100000">
                <a:schemeClr val="bg2">
                  <a:lumMod val="7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a:solidFill>
                <a:prstClr val="black"/>
              </a:solidFill>
            </a:endParaRPr>
          </a:p>
        </p:txBody>
      </p:sp>
      <p:sp>
        <p:nvSpPr>
          <p:cNvPr id="1028" name="Platshållare för rubrik 1"/>
          <p:cNvSpPr>
            <a:spLocks noGrp="1"/>
          </p:cNvSpPr>
          <p:nvPr>
            <p:ph type="title"/>
          </p:nvPr>
        </p:nvSpPr>
        <p:spPr bwMode="auto">
          <a:xfrm>
            <a:off x="1295400" y="127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Click here</a:t>
            </a:r>
          </a:p>
        </p:txBody>
      </p:sp>
      <p:pic>
        <p:nvPicPr>
          <p:cNvPr id="1029" name="Bildobjekt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87325" y="157163"/>
            <a:ext cx="9048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a:xfrm flipV="1">
            <a:off x="0" y="6577013"/>
            <a:ext cx="9144000" cy="303212"/>
          </a:xfrm>
          <a:prstGeom prst="rect">
            <a:avLst/>
          </a:prstGeom>
          <a:gradFill flip="none" rotWithShape="1">
            <a:gsLst>
              <a:gs pos="0">
                <a:srgbClr val="262626"/>
              </a:gs>
              <a:gs pos="100000">
                <a:srgbClr val="A3A3A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solidFill>
                <a:prstClr val="white"/>
              </a:solidFill>
            </a:endParaRPr>
          </a:p>
        </p:txBody>
      </p:sp>
      <p:sp>
        <p:nvSpPr>
          <p:cNvPr id="4" name="Platshållare för datum 3"/>
          <p:cNvSpPr>
            <a:spLocks noGrp="1"/>
          </p:cNvSpPr>
          <p:nvPr>
            <p:ph type="dt" sz="half" idx="2"/>
          </p:nvPr>
        </p:nvSpPr>
        <p:spPr>
          <a:xfrm>
            <a:off x="177800" y="6643688"/>
            <a:ext cx="2133600" cy="122237"/>
          </a:xfrm>
          <a:prstGeom prst="rect">
            <a:avLst/>
          </a:prstGeom>
        </p:spPr>
        <p:txBody>
          <a:bodyPr vert="horz" lIns="0" tIns="0" rIns="0" bIns="0" rtlCol="0" anchor="ctr">
            <a:spAutoFit/>
          </a:bodyPr>
          <a:lstStyle>
            <a:lvl1pPr algn="l" eaLnBrk="1" hangingPunct="1">
              <a:defRPr sz="800">
                <a:solidFill>
                  <a:schemeClr val="bg1"/>
                </a:solidFill>
                <a:latin typeface="Arial" charset="0"/>
                <a:ea typeface="ＭＳ Ｐゴシック" charset="0"/>
                <a:cs typeface="ＭＳ Ｐゴシック" charset="0"/>
              </a:defRPr>
            </a:lvl1pPr>
          </a:lstStyle>
          <a:p>
            <a:pPr>
              <a:defRPr/>
            </a:pPr>
            <a:fld id="{20C3DC95-A4FD-41A7-9E16-A86C0342631E}" type="datetime1">
              <a:rPr lang="sv-SE">
                <a:solidFill>
                  <a:prstClr val="white"/>
                </a:solidFill>
              </a:rPr>
              <a:pPr>
                <a:defRPr/>
              </a:pPr>
              <a:t>2017-12-01</a:t>
            </a:fld>
            <a:endParaRPr lang="sv-SE">
              <a:solidFill>
                <a:prstClr val="white"/>
              </a:solidFill>
            </a:endParaRPr>
          </a:p>
        </p:txBody>
      </p:sp>
      <p:sp>
        <p:nvSpPr>
          <p:cNvPr id="5" name="Platshållare för sidfot 4"/>
          <p:cNvSpPr>
            <a:spLocks noGrp="1"/>
          </p:cNvSpPr>
          <p:nvPr>
            <p:ph type="ftr" sz="quarter" idx="3"/>
          </p:nvPr>
        </p:nvSpPr>
        <p:spPr>
          <a:xfrm>
            <a:off x="3124200" y="6643688"/>
            <a:ext cx="2895600" cy="122237"/>
          </a:xfrm>
          <a:prstGeom prst="rect">
            <a:avLst/>
          </a:prstGeom>
        </p:spPr>
        <p:txBody>
          <a:bodyPr vert="horz" lIns="0" tIns="0" rIns="0" bIns="0" rtlCol="0" anchor="ctr">
            <a:spAutoFit/>
          </a:bodyPr>
          <a:lstStyle>
            <a:lvl1pPr algn="ctr" eaLnBrk="1" hangingPunct="1">
              <a:defRPr sz="800">
                <a:solidFill>
                  <a:schemeClr val="bg1"/>
                </a:solidFill>
                <a:latin typeface="Arial" charset="0"/>
                <a:ea typeface="ＭＳ Ｐゴシック" charset="0"/>
                <a:cs typeface="ＭＳ Ｐゴシック" charset="0"/>
              </a:defRPr>
            </a:lvl1pPr>
          </a:lstStyle>
          <a:p>
            <a:pPr>
              <a:defRPr/>
            </a:pPr>
            <a:r>
              <a:rPr lang="sv-SE">
                <a:solidFill>
                  <a:prstClr val="white"/>
                </a:solidFill>
              </a:rPr>
              <a:t>Auriant Presentation</a:t>
            </a:r>
          </a:p>
        </p:txBody>
      </p:sp>
      <p:sp>
        <p:nvSpPr>
          <p:cNvPr id="6" name="Platshållare för bildnummer 5"/>
          <p:cNvSpPr>
            <a:spLocks noGrp="1"/>
          </p:cNvSpPr>
          <p:nvPr>
            <p:ph type="sldNum" sz="quarter" idx="4"/>
          </p:nvPr>
        </p:nvSpPr>
        <p:spPr>
          <a:xfrm>
            <a:off x="6832600" y="6643688"/>
            <a:ext cx="2133600" cy="122237"/>
          </a:xfrm>
          <a:prstGeom prst="rect">
            <a:avLst/>
          </a:prstGeom>
        </p:spPr>
        <p:txBody>
          <a:bodyPr vert="horz" wrap="square" lIns="0" tIns="0" rIns="0" bIns="0" numCol="1" anchor="ctr" anchorCtr="0" compatLnSpc="1">
            <a:prstTxWarp prst="textNoShape">
              <a:avLst/>
            </a:prstTxWarp>
            <a:spAutoFit/>
          </a:bodyPr>
          <a:lstStyle>
            <a:lvl1pPr algn="r" eaLnBrk="1" hangingPunct="1">
              <a:defRPr sz="800">
                <a:solidFill>
                  <a:schemeClr val="bg1"/>
                </a:solidFill>
              </a:defRPr>
            </a:lvl1pPr>
          </a:lstStyle>
          <a:p>
            <a:fld id="{048B6167-6F2B-47D6-9A94-54B3A0579C81}" type="slidenum">
              <a:rPr lang="sv-SE">
                <a:solidFill>
                  <a:prstClr val="white"/>
                </a:solidFill>
              </a:rPr>
              <a:pPr/>
              <a:t>‹#›</a:t>
            </a:fld>
            <a:endParaRPr lang="sv-SE">
              <a:solidFill>
                <a:prstClr val="white"/>
              </a:solidFill>
            </a:endParaRPr>
          </a:p>
        </p:txBody>
      </p:sp>
    </p:spTree>
    <p:extLst>
      <p:ext uri="{BB962C8B-B14F-4D97-AF65-F5344CB8AC3E}">
        <p14:creationId xmlns:p14="http://schemas.microsoft.com/office/powerpoint/2010/main" val="78717098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Lst>
  <p:hf hdr="0"/>
  <p:txStyles>
    <p:titleStyle>
      <a:lvl1pPr algn="ctr" defTabSz="455613" rtl="0" eaLnBrk="0" fontAlgn="base" hangingPunct="0">
        <a:spcBef>
          <a:spcPct val="0"/>
        </a:spcBef>
        <a:spcAft>
          <a:spcPct val="0"/>
        </a:spcAft>
        <a:defRPr sz="2400" kern="1200">
          <a:solidFill>
            <a:schemeClr val="bg1"/>
          </a:solidFill>
          <a:latin typeface="Georgia"/>
          <a:ea typeface="+mj-ea"/>
          <a:cs typeface="+mj-cs"/>
        </a:defRPr>
      </a:lvl1pPr>
      <a:lvl2pPr algn="ctr" defTabSz="455613" rtl="0" eaLnBrk="0" fontAlgn="base" hangingPunct="0">
        <a:spcBef>
          <a:spcPct val="0"/>
        </a:spcBef>
        <a:spcAft>
          <a:spcPct val="0"/>
        </a:spcAft>
        <a:defRPr sz="2400">
          <a:solidFill>
            <a:schemeClr val="bg1"/>
          </a:solidFill>
          <a:latin typeface="Georgia" pitchFamily="18" charset="0"/>
        </a:defRPr>
      </a:lvl2pPr>
      <a:lvl3pPr algn="ctr" defTabSz="455613" rtl="0" eaLnBrk="0" fontAlgn="base" hangingPunct="0">
        <a:spcBef>
          <a:spcPct val="0"/>
        </a:spcBef>
        <a:spcAft>
          <a:spcPct val="0"/>
        </a:spcAft>
        <a:defRPr sz="2400">
          <a:solidFill>
            <a:schemeClr val="bg1"/>
          </a:solidFill>
          <a:latin typeface="Georgia" pitchFamily="18" charset="0"/>
        </a:defRPr>
      </a:lvl3pPr>
      <a:lvl4pPr algn="ctr" defTabSz="455613" rtl="0" eaLnBrk="0" fontAlgn="base" hangingPunct="0">
        <a:spcBef>
          <a:spcPct val="0"/>
        </a:spcBef>
        <a:spcAft>
          <a:spcPct val="0"/>
        </a:spcAft>
        <a:defRPr sz="2400">
          <a:solidFill>
            <a:schemeClr val="bg1"/>
          </a:solidFill>
          <a:latin typeface="Georgia" pitchFamily="18" charset="0"/>
        </a:defRPr>
      </a:lvl4pPr>
      <a:lvl5pPr algn="ctr" defTabSz="455613" rtl="0" eaLnBrk="0" fontAlgn="base" hangingPunct="0">
        <a:spcBef>
          <a:spcPct val="0"/>
        </a:spcBef>
        <a:spcAft>
          <a:spcPct val="0"/>
        </a:spcAft>
        <a:defRPr sz="2400">
          <a:solidFill>
            <a:schemeClr val="bg1"/>
          </a:solidFill>
          <a:latin typeface="Georgia" pitchFamily="18"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p:titleStyle>
    <p:bodyStyle>
      <a:lvl1pPr marL="341313" indent="-342900" algn="l" defTabSz="455613" rtl="0" eaLnBrk="0" fontAlgn="base" hangingPunct="0">
        <a:spcBef>
          <a:spcPct val="20000"/>
        </a:spcBef>
        <a:spcAft>
          <a:spcPct val="0"/>
        </a:spcAft>
        <a:defRPr kern="1200">
          <a:solidFill>
            <a:schemeClr val="tx1"/>
          </a:solidFill>
          <a:latin typeface="Georgia"/>
          <a:ea typeface="+mn-ea"/>
          <a:cs typeface="+mn-cs"/>
        </a:defRPr>
      </a:lvl1pPr>
      <a:lvl2pPr marL="179388" indent="-179388" algn="l" defTabSz="455613" rtl="0" eaLnBrk="0" fontAlgn="base" hangingPunct="0">
        <a:spcBef>
          <a:spcPct val="20000"/>
        </a:spcBef>
        <a:spcAft>
          <a:spcPct val="0"/>
        </a:spcAft>
        <a:buFont typeface="Lucida Grande"/>
        <a:buChar char="–"/>
        <a:defRPr kern="1200">
          <a:solidFill>
            <a:srgbClr val="595959"/>
          </a:solidFill>
          <a:latin typeface="Georgia"/>
          <a:ea typeface="+mn-ea"/>
          <a:cs typeface="+mn-cs"/>
        </a:defRPr>
      </a:lvl2pPr>
      <a:lvl3pPr marL="357188"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3pPr>
      <a:lvl4pPr marL="719138"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4pPr>
      <a:lvl5pPr marL="1077913" indent="-142875" algn="l" defTabSz="455613" rtl="0" eaLnBrk="0" fontAlgn="base" hangingPunct="0">
        <a:spcBef>
          <a:spcPct val="20000"/>
        </a:spcBef>
        <a:spcAft>
          <a:spcPct val="0"/>
        </a:spcAft>
        <a:buFont typeface="Lucida Grande"/>
        <a:buChar char="–"/>
        <a:defRPr sz="1400" kern="1200">
          <a:solidFill>
            <a:srgbClr val="595959"/>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7.xml"/><Relationship Id="rId5" Type="http://schemas.openxmlformats.org/officeDocument/2006/relationships/image" Target="../media/image9.jp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www.auriantmining.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mailto:Alexandr.Buchnev@Auriant.com" TargetMode="External"/><Relationship Id="rId4" Type="http://schemas.openxmlformats.org/officeDocument/2006/relationships/hyperlink" Target="mailto:Sergey.Ustimenko@Auria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800600"/>
            <a:ext cx="8229600" cy="1089529"/>
          </a:xfrm>
          <a:prstGeom prst="rect">
            <a:avLst/>
          </a:prstGeom>
          <a:noFill/>
        </p:spPr>
        <p:txBody>
          <a:bodyPr wrap="square" rtlCol="0">
            <a:spAutoFit/>
          </a:bodyPr>
          <a:lstStyle/>
          <a:p>
            <a:pPr algn="ctr">
              <a:lnSpc>
                <a:spcPct val="120000"/>
              </a:lnSpc>
            </a:pPr>
            <a:r>
              <a:rPr lang="en-US" b="1" dirty="0">
                <a:latin typeface="+mj-lt"/>
              </a:rPr>
              <a:t>9</a:t>
            </a:r>
            <a:r>
              <a:rPr lang="en-US" b="1" dirty="0" smtClean="0">
                <a:latin typeface="+mj-lt"/>
              </a:rPr>
              <a:t> months 2017 Interim Results</a:t>
            </a:r>
          </a:p>
          <a:p>
            <a:pPr algn="ctr">
              <a:lnSpc>
                <a:spcPct val="120000"/>
              </a:lnSpc>
            </a:pPr>
            <a:r>
              <a:rPr lang="en-US" b="1" dirty="0" smtClean="0">
                <a:latin typeface="+mj-lt"/>
              </a:rPr>
              <a:t>Analyst Web Conference</a:t>
            </a:r>
          </a:p>
          <a:p>
            <a:pPr algn="ctr">
              <a:lnSpc>
                <a:spcPct val="120000"/>
              </a:lnSpc>
            </a:pPr>
            <a:r>
              <a:rPr lang="en-US" b="1" dirty="0" smtClean="0">
                <a:latin typeface="+mj-lt"/>
              </a:rPr>
              <a:t>November 30, 2017</a:t>
            </a:r>
            <a:endParaRPr lang="ru-RU" b="1" dirty="0">
              <a:latin typeface="+mj-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21FE6F44-8F65-48EC-8EF7-F789DCEC1CBD}" type="datetime1">
              <a:rPr lang="sv-SE" smtClean="0"/>
              <a:pPr>
                <a:defRPr/>
              </a:pPr>
              <a:t>2017-12-01</a:t>
            </a:fld>
            <a:endParaRPr lang="sv-SE"/>
          </a:p>
        </p:txBody>
      </p:sp>
      <p:sp>
        <p:nvSpPr>
          <p:cNvPr id="5" name="Нижний колонтитул 4"/>
          <p:cNvSpPr>
            <a:spLocks noGrp="1"/>
          </p:cNvSpPr>
          <p:nvPr>
            <p:ph type="ftr" sz="quarter" idx="11"/>
          </p:nvPr>
        </p:nvSpPr>
        <p:spPr/>
        <p:txBody>
          <a:bodyPr/>
          <a:lstStyle/>
          <a:p>
            <a:pPr>
              <a:defRPr/>
            </a:pPr>
            <a:r>
              <a:rPr lang="sv-SE" dirty="0"/>
              <a:t>Auriant Presentation</a:t>
            </a:r>
          </a:p>
        </p:txBody>
      </p:sp>
      <p:sp>
        <p:nvSpPr>
          <p:cNvPr id="6" name="Номер слайда 5"/>
          <p:cNvSpPr>
            <a:spLocks noGrp="1"/>
          </p:cNvSpPr>
          <p:nvPr>
            <p:ph type="sldNum" sz="quarter" idx="12"/>
          </p:nvPr>
        </p:nvSpPr>
        <p:spPr/>
        <p:txBody>
          <a:bodyPr/>
          <a:lstStyle/>
          <a:p>
            <a:fld id="{527F680A-5DB0-4AC5-91B1-715B9A803D87}" type="slidenum">
              <a:rPr lang="sv-SE" smtClean="0"/>
              <a:pPr/>
              <a:t>10</a:t>
            </a:fld>
            <a:endParaRPr lang="sv-SE"/>
          </a:p>
        </p:txBody>
      </p:sp>
      <p:sp>
        <p:nvSpPr>
          <p:cNvPr id="7" name="Заголовок 1"/>
          <p:cNvSpPr>
            <a:spLocks noGrp="1"/>
          </p:cNvSpPr>
          <p:nvPr>
            <p:ph type="title"/>
          </p:nvPr>
        </p:nvSpPr>
        <p:spPr>
          <a:xfrm>
            <a:off x="1295400" y="127000"/>
            <a:ext cx="6553200" cy="889000"/>
          </a:xfrm>
        </p:spPr>
        <p:txBody>
          <a:bodyPr/>
          <a:lstStyle/>
          <a:p>
            <a:r>
              <a:rPr lang="en-US" dirty="0">
                <a:latin typeface="Georgia" pitchFamily="18" charset="0"/>
              </a:rPr>
              <a:t>Consolidated statement of financial position</a:t>
            </a:r>
          </a:p>
        </p:txBody>
      </p:sp>
      <p:sp>
        <p:nvSpPr>
          <p:cNvPr id="43" name="TextBox 42"/>
          <p:cNvSpPr txBox="1"/>
          <p:nvPr/>
        </p:nvSpPr>
        <p:spPr>
          <a:xfrm>
            <a:off x="5580000" y="2128477"/>
            <a:ext cx="3403600" cy="584775"/>
          </a:xfrm>
          <a:prstGeom prst="rect">
            <a:avLst/>
          </a:prstGeom>
          <a:noFill/>
          <a:ln w="28575">
            <a:solidFill>
              <a:schemeClr val="accent1"/>
            </a:solidFill>
          </a:ln>
        </p:spPr>
        <p:txBody>
          <a:bodyPr wrap="square" rtlCol="0">
            <a:spAutoFit/>
          </a:bodyPr>
          <a:lstStyle/>
          <a:p>
            <a:pPr algn="just">
              <a:spcAft>
                <a:spcPts val="0"/>
              </a:spcAft>
            </a:pPr>
            <a:r>
              <a:rPr lang="en-US" sz="800" dirty="0">
                <a:latin typeface="Calibri" panose="020F0502020204030204" pitchFamily="34" charset="0"/>
              </a:rPr>
              <a:t>Current receivables on September 30, 2017 included </a:t>
            </a:r>
            <a:r>
              <a:rPr lang="en-US" sz="800" dirty="0" smtClean="0">
                <a:latin typeface="Calibri" panose="020F0502020204030204" pitchFamily="34" charset="0"/>
              </a:rPr>
              <a:t>trade </a:t>
            </a:r>
            <a:r>
              <a:rPr lang="en-US" sz="800" dirty="0">
                <a:latin typeface="Calibri" panose="020F0502020204030204" pitchFamily="34" charset="0"/>
              </a:rPr>
              <a:t>receivables for gold sold in amount of US</a:t>
            </a:r>
            <a:r>
              <a:rPr lang="en-US" sz="800" dirty="0" smtClean="0">
                <a:latin typeface="Calibri" panose="020F0502020204030204" pitchFamily="34" charset="0"/>
              </a:rPr>
              <a:t>$ 0.8 </a:t>
            </a:r>
            <a:r>
              <a:rPr lang="en-US" sz="800" dirty="0" err="1" smtClean="0">
                <a:latin typeface="Calibri" panose="020F0502020204030204" pitchFamily="34" charset="0"/>
              </a:rPr>
              <a:t>mln</a:t>
            </a:r>
            <a:r>
              <a:rPr lang="en-US" sz="800" dirty="0" smtClean="0">
                <a:latin typeface="Calibri" panose="020F0502020204030204" pitchFamily="34" charset="0"/>
              </a:rPr>
              <a:t> (received in October).</a:t>
            </a:r>
            <a:endParaRPr lang="ru-RU" sz="800" dirty="0">
              <a:latin typeface="Calibri" panose="020F0502020204030204" pitchFamily="34" charset="0"/>
            </a:endParaRPr>
          </a:p>
          <a:p>
            <a:pPr algn="just">
              <a:spcAft>
                <a:spcPts val="0"/>
              </a:spcAft>
            </a:pPr>
            <a:r>
              <a:rPr lang="en-US" sz="800" dirty="0">
                <a:latin typeface="Calibri" panose="020F0502020204030204" pitchFamily="34" charset="0"/>
              </a:rPr>
              <a:t>receivables of US$ </a:t>
            </a:r>
            <a:r>
              <a:rPr lang="en-US" sz="800" dirty="0" smtClean="0">
                <a:latin typeface="Calibri" panose="020F0502020204030204" pitchFamily="34" charset="0"/>
              </a:rPr>
              <a:t>5.2 </a:t>
            </a:r>
            <a:r>
              <a:rPr lang="en-US" sz="800" dirty="0" err="1">
                <a:latin typeface="Calibri" panose="020F0502020204030204" pitchFamily="34" charset="0"/>
              </a:rPr>
              <a:t>mln</a:t>
            </a:r>
            <a:r>
              <a:rPr lang="en-US" sz="800" dirty="0">
                <a:latin typeface="Calibri" panose="020F0502020204030204" pitchFamily="34" charset="0"/>
              </a:rPr>
              <a:t> from shareholders for shares </a:t>
            </a:r>
            <a:r>
              <a:rPr lang="en-US" sz="800" dirty="0" smtClean="0">
                <a:latin typeface="Calibri" panose="020F0502020204030204" pitchFamily="34" charset="0"/>
              </a:rPr>
              <a:t>issued, </a:t>
            </a:r>
            <a:r>
              <a:rPr lang="en-US" sz="800" dirty="0">
                <a:latin typeface="Calibri" panose="020F0502020204030204" pitchFamily="34" charset="0"/>
              </a:rPr>
              <a:t>which were paid to the Company in October 2017; </a:t>
            </a:r>
            <a:endParaRPr lang="ru-RU" sz="800" dirty="0">
              <a:latin typeface="Calibri" panose="020F0502020204030204" pitchFamily="34" charset="0"/>
            </a:endParaRPr>
          </a:p>
        </p:txBody>
      </p:sp>
      <p:sp>
        <p:nvSpPr>
          <p:cNvPr id="47" name="TextBox 46"/>
          <p:cNvSpPr txBox="1"/>
          <p:nvPr/>
        </p:nvSpPr>
        <p:spPr>
          <a:xfrm>
            <a:off x="5580000" y="4508688"/>
            <a:ext cx="3403600" cy="2062103"/>
          </a:xfrm>
          <a:prstGeom prst="rect">
            <a:avLst/>
          </a:prstGeom>
          <a:noFill/>
          <a:ln w="28575">
            <a:solidFill>
              <a:schemeClr val="accent1"/>
            </a:solidFill>
          </a:ln>
        </p:spPr>
        <p:txBody>
          <a:bodyPr wrap="square" rtlCol="0">
            <a:spAutoFit/>
          </a:bodyPr>
          <a:lstStyle/>
          <a:p>
            <a:r>
              <a:rPr lang="en-US" sz="800" dirty="0">
                <a:latin typeface="Calibri" panose="020F0502020204030204" pitchFamily="34" charset="0"/>
              </a:rPr>
              <a:t>On 2nd August 2017, </a:t>
            </a:r>
            <a:r>
              <a:rPr lang="en-US" sz="800" dirty="0" err="1">
                <a:latin typeface="Calibri" panose="020F0502020204030204" pitchFamily="34" charset="0"/>
              </a:rPr>
              <a:t>Auriant</a:t>
            </a:r>
            <a:r>
              <a:rPr lang="en-US" sz="800" dirty="0">
                <a:latin typeface="Calibri" panose="020F0502020204030204" pitchFamily="34" charset="0"/>
              </a:rPr>
              <a:t> Mining announced that it had successfully refinanced its US$ 37.5 </a:t>
            </a:r>
            <a:r>
              <a:rPr lang="en-US" sz="800" dirty="0" err="1">
                <a:latin typeface="Calibri" panose="020F0502020204030204" pitchFamily="34" charset="0"/>
              </a:rPr>
              <a:t>mln</a:t>
            </a:r>
            <a:r>
              <a:rPr lang="en-US" sz="800" dirty="0">
                <a:latin typeface="Calibri" panose="020F0502020204030204" pitchFamily="34" charset="0"/>
              </a:rPr>
              <a:t> loans with VTB. The Company’s previous loan provider, PSB, has been repaid in full. The new loan is for 5 years with a reduced principal repayment schedule in the first 2 years.</a:t>
            </a:r>
            <a:r>
              <a:rPr lang="en-US" sz="800" b="1" dirty="0"/>
              <a:t> </a:t>
            </a:r>
            <a:r>
              <a:rPr lang="en-US" sz="800" dirty="0" smtClean="0">
                <a:latin typeface="Calibri" panose="020F0502020204030204" pitchFamily="34" charset="0"/>
              </a:rPr>
              <a:t>Total </a:t>
            </a:r>
            <a:r>
              <a:rPr lang="en-US" sz="800" dirty="0">
                <a:latin typeface="Calibri" panose="020F0502020204030204" pitchFamily="34" charset="0"/>
              </a:rPr>
              <a:t>bank debt </a:t>
            </a:r>
            <a:r>
              <a:rPr lang="en-US" sz="800" dirty="0" smtClean="0">
                <a:latin typeface="Calibri" panose="020F0502020204030204" pitchFamily="34" charset="0"/>
              </a:rPr>
              <a:t>as </a:t>
            </a:r>
            <a:r>
              <a:rPr lang="en-US" sz="800" dirty="0">
                <a:latin typeface="Calibri" panose="020F0502020204030204" pitchFamily="34" charset="0"/>
              </a:rPr>
              <a:t>of </a:t>
            </a:r>
            <a:r>
              <a:rPr lang="en-US" sz="800" dirty="0" smtClean="0">
                <a:latin typeface="Calibri" panose="020F0502020204030204" pitchFamily="34" charset="0"/>
              </a:rPr>
              <a:t>September </a:t>
            </a:r>
            <a:r>
              <a:rPr lang="en-US" sz="800" dirty="0">
                <a:latin typeface="Calibri" panose="020F0502020204030204" pitchFamily="34" charset="0"/>
              </a:rPr>
              <a:t>30, 2017  was </a:t>
            </a:r>
            <a:r>
              <a:rPr lang="en-US" sz="800" dirty="0" smtClean="0">
                <a:latin typeface="Calibri" panose="020F0502020204030204" pitchFamily="34" charset="0"/>
              </a:rPr>
              <a:t> </a:t>
            </a:r>
            <a:r>
              <a:rPr lang="en-US" sz="800" dirty="0">
                <a:latin typeface="Calibri" panose="020F0502020204030204" pitchFamily="34" charset="0"/>
              </a:rPr>
              <a:t>US$ </a:t>
            </a:r>
            <a:r>
              <a:rPr lang="en-US" sz="800" dirty="0" smtClean="0">
                <a:latin typeface="Calibri" panose="020F0502020204030204" pitchFamily="34" charset="0"/>
              </a:rPr>
              <a:t>37.5 </a:t>
            </a:r>
            <a:r>
              <a:rPr lang="en-US" sz="800" dirty="0" err="1" smtClean="0">
                <a:latin typeface="Calibri" panose="020F0502020204030204" pitchFamily="34" charset="0"/>
              </a:rPr>
              <a:t>mln</a:t>
            </a:r>
            <a:r>
              <a:rPr lang="en-US" sz="800" dirty="0">
                <a:latin typeface="Calibri" panose="020F0502020204030204" pitchFamily="34" charset="0"/>
              </a:rPr>
              <a:t>.</a:t>
            </a:r>
            <a:r>
              <a:rPr lang="en-US" sz="800" dirty="0" smtClean="0">
                <a:latin typeface="Calibri" panose="020F0502020204030204" pitchFamily="34" charset="0"/>
              </a:rPr>
              <a:t> </a:t>
            </a:r>
          </a:p>
          <a:p>
            <a:r>
              <a:rPr lang="en-US" sz="800" dirty="0" smtClean="0">
                <a:latin typeface="Calibri" panose="020F0502020204030204" pitchFamily="34" charset="0"/>
              </a:rPr>
              <a:t>Shareholder </a:t>
            </a:r>
            <a:r>
              <a:rPr lang="en-US" sz="800" dirty="0">
                <a:latin typeface="Calibri" panose="020F0502020204030204" pitchFamily="34" charset="0"/>
              </a:rPr>
              <a:t>loans payable line decreased by 100% or by US$ </a:t>
            </a:r>
            <a:r>
              <a:rPr lang="en-US" sz="800" dirty="0" smtClean="0">
                <a:latin typeface="Calibri" panose="020F0502020204030204" pitchFamily="34" charset="0"/>
              </a:rPr>
              <a:t>6.1 </a:t>
            </a:r>
            <a:r>
              <a:rPr lang="en-US" sz="800" dirty="0" err="1">
                <a:latin typeface="Calibri" panose="020F0502020204030204" pitchFamily="34" charset="0"/>
              </a:rPr>
              <a:t>mln</a:t>
            </a:r>
            <a:r>
              <a:rPr lang="en-US" sz="800" dirty="0">
                <a:latin typeface="Calibri" panose="020F0502020204030204" pitchFamily="34" charset="0"/>
              </a:rPr>
              <a:t> compared to December 31, 2016 and equals to nil as of </a:t>
            </a:r>
            <a:r>
              <a:rPr lang="en-US" sz="800" dirty="0" smtClean="0">
                <a:latin typeface="Calibri" panose="020F0502020204030204" pitchFamily="34" charset="0"/>
              </a:rPr>
              <a:t>September </a:t>
            </a:r>
            <a:r>
              <a:rPr lang="en-US" sz="800" dirty="0">
                <a:latin typeface="Calibri" panose="020F0502020204030204" pitchFamily="34" charset="0"/>
              </a:rPr>
              <a:t>30, 2017.  KFM took ownership of the debt previously owed to Mr. Haskell. </a:t>
            </a:r>
            <a:r>
              <a:rPr lang="en-US" sz="800" dirty="0" smtClean="0">
                <a:latin typeface="Calibri" panose="020F0502020204030204" pitchFamily="34" charset="0"/>
              </a:rPr>
              <a:t>From </a:t>
            </a:r>
            <a:r>
              <a:rPr lang="en-US" sz="800" dirty="0">
                <a:latin typeface="Calibri" panose="020F0502020204030204" pitchFamily="34" charset="0"/>
              </a:rPr>
              <a:t>2017 the interest rate on the debt is 2% p.a. (in 2016 – 10%). </a:t>
            </a:r>
            <a:r>
              <a:rPr lang="en-US" sz="800" dirty="0" smtClean="0">
                <a:latin typeface="Calibri" panose="020F0502020204030204" pitchFamily="34" charset="0"/>
              </a:rPr>
              <a:t>US$ 1.0 </a:t>
            </a:r>
            <a:r>
              <a:rPr lang="en-US" sz="800" dirty="0" err="1" smtClean="0">
                <a:latin typeface="Calibri" panose="020F0502020204030204" pitchFamily="34" charset="0"/>
              </a:rPr>
              <a:t>mln</a:t>
            </a:r>
            <a:r>
              <a:rPr lang="en-US" sz="800" dirty="0" smtClean="0">
                <a:latin typeface="Calibri" panose="020F0502020204030204" pitchFamily="34" charset="0"/>
              </a:rPr>
              <a:t> was paid to KFM in September 2017. As </a:t>
            </a:r>
            <a:r>
              <a:rPr lang="en-US" sz="800" dirty="0">
                <a:latin typeface="Calibri" panose="020F0502020204030204" pitchFamily="34" charset="0"/>
              </a:rPr>
              <a:t>result, US$ </a:t>
            </a:r>
            <a:r>
              <a:rPr lang="en-US" sz="800" dirty="0" smtClean="0">
                <a:latin typeface="Calibri" panose="020F0502020204030204" pitchFamily="34" charset="0"/>
              </a:rPr>
              <a:t>1.0 </a:t>
            </a:r>
            <a:r>
              <a:rPr lang="en-US" sz="800" dirty="0" err="1">
                <a:latin typeface="Calibri" panose="020F0502020204030204" pitchFamily="34" charset="0"/>
              </a:rPr>
              <a:t>mln</a:t>
            </a:r>
            <a:r>
              <a:rPr lang="en-US" sz="800" dirty="0">
                <a:latin typeface="Calibri" panose="020F0502020204030204" pitchFamily="34" charset="0"/>
              </a:rPr>
              <a:t> payable in 2017 are recorded in Other current liabilities </a:t>
            </a:r>
            <a:r>
              <a:rPr lang="en-US" sz="800" dirty="0" smtClean="0">
                <a:latin typeface="Calibri" panose="020F0502020204030204" pitchFamily="34" charset="0"/>
              </a:rPr>
              <a:t>,</a:t>
            </a:r>
            <a:r>
              <a:rPr lang="en-US" sz="800" dirty="0">
                <a:latin typeface="Calibri" panose="020F0502020204030204" pitchFamily="34" charset="0"/>
              </a:rPr>
              <a:t> </a:t>
            </a:r>
            <a:r>
              <a:rPr lang="en-US" sz="800" dirty="0" smtClean="0">
                <a:latin typeface="Calibri" panose="020F0502020204030204" pitchFamily="34" charset="0"/>
              </a:rPr>
              <a:t>interest-bearing line </a:t>
            </a:r>
            <a:r>
              <a:rPr lang="en-US" sz="800" dirty="0">
                <a:latin typeface="Calibri" panose="020F0502020204030204" pitchFamily="34" charset="0"/>
              </a:rPr>
              <a:t>and amounts payable in 2018-2019 (</a:t>
            </a:r>
            <a:r>
              <a:rPr lang="en-US" sz="800" dirty="0" err="1">
                <a:latin typeface="Calibri" panose="020F0502020204030204" pitchFamily="34" charset="0"/>
              </a:rPr>
              <a:t>approx</a:t>
            </a:r>
            <a:r>
              <a:rPr lang="en-US" sz="800" dirty="0">
                <a:latin typeface="Calibri" panose="020F0502020204030204" pitchFamily="34" charset="0"/>
              </a:rPr>
              <a:t> US$ 4 </a:t>
            </a:r>
            <a:r>
              <a:rPr lang="en-US" sz="800" dirty="0" err="1">
                <a:latin typeface="Calibri" panose="020F0502020204030204" pitchFamily="34" charset="0"/>
              </a:rPr>
              <a:t>mln</a:t>
            </a:r>
            <a:r>
              <a:rPr lang="en-US" sz="800" dirty="0">
                <a:latin typeface="Calibri" panose="020F0502020204030204" pitchFamily="34" charset="0"/>
              </a:rPr>
              <a:t>) are recorded in Other long term liabilities line as of </a:t>
            </a:r>
            <a:r>
              <a:rPr lang="en-US" sz="800" dirty="0" smtClean="0">
                <a:latin typeface="Calibri" panose="020F0502020204030204" pitchFamily="34" charset="0"/>
              </a:rPr>
              <a:t>September </a:t>
            </a:r>
            <a:r>
              <a:rPr lang="en-US" sz="800" dirty="0">
                <a:latin typeface="Calibri" panose="020F0502020204030204" pitchFamily="34" charset="0"/>
              </a:rPr>
              <a:t>30, 2017</a:t>
            </a:r>
            <a:r>
              <a:rPr lang="en-US" sz="800" dirty="0" smtClean="0">
                <a:latin typeface="Calibri" panose="020F0502020204030204" pitchFamily="34" charset="0"/>
              </a:rPr>
              <a:t>.</a:t>
            </a:r>
          </a:p>
          <a:p>
            <a:r>
              <a:rPr lang="en-US" sz="800" dirty="0" smtClean="0">
                <a:latin typeface="Calibri" panose="020F0502020204030204" pitchFamily="34" charset="0"/>
              </a:rPr>
              <a:t>A part of a debt to shareholder in amount of US$ 8.6 </a:t>
            </a:r>
            <a:r>
              <a:rPr lang="en-US" sz="800" dirty="0" err="1" smtClean="0">
                <a:latin typeface="Calibri" panose="020F0502020204030204" pitchFamily="34" charset="0"/>
              </a:rPr>
              <a:t>mln</a:t>
            </a:r>
            <a:r>
              <a:rPr lang="en-US" sz="800" dirty="0" smtClean="0">
                <a:latin typeface="Calibri" panose="020F0502020204030204" pitchFamily="34" charset="0"/>
              </a:rPr>
              <a:t> was set-off through subscription for new shares. Interest accrued on bond during 9m 2017 amounted to US$ 1.5 </a:t>
            </a:r>
            <a:r>
              <a:rPr lang="en-US" sz="800" dirty="0" err="1" smtClean="0">
                <a:latin typeface="Calibri" panose="020F0502020204030204" pitchFamily="34" charset="0"/>
              </a:rPr>
              <a:t>mln</a:t>
            </a:r>
            <a:r>
              <a:rPr lang="en-US" sz="800" dirty="0" smtClean="0">
                <a:latin typeface="Calibri" panose="020F0502020204030204" pitchFamily="34" charset="0"/>
              </a:rPr>
              <a:t> (incl. IFRS discounting of US$ 0.9 </a:t>
            </a:r>
            <a:r>
              <a:rPr lang="en-US" sz="800" dirty="0" err="1" smtClean="0">
                <a:latin typeface="Calibri" panose="020F0502020204030204" pitchFamily="34" charset="0"/>
              </a:rPr>
              <a:t>mln</a:t>
            </a:r>
            <a:r>
              <a:rPr lang="en-US" sz="800" dirty="0" smtClean="0">
                <a:latin typeface="Calibri" panose="020F0502020204030204" pitchFamily="34" charset="0"/>
              </a:rPr>
              <a:t>).</a:t>
            </a:r>
            <a:endParaRPr lang="ru-RU" sz="800" dirty="0">
              <a:latin typeface="Calibri" panose="020F0502020204030204" pitchFamily="34" charset="0"/>
            </a:endParaRPr>
          </a:p>
        </p:txBody>
      </p:sp>
      <p:sp>
        <p:nvSpPr>
          <p:cNvPr id="16" name="TextBox 15"/>
          <p:cNvSpPr txBox="1"/>
          <p:nvPr/>
        </p:nvSpPr>
        <p:spPr>
          <a:xfrm>
            <a:off x="5580000" y="1122031"/>
            <a:ext cx="3403600" cy="338554"/>
          </a:xfrm>
          <a:prstGeom prst="rect">
            <a:avLst/>
          </a:prstGeom>
          <a:noFill/>
          <a:ln w="28575">
            <a:solidFill>
              <a:schemeClr val="accent1"/>
            </a:solidFill>
          </a:ln>
        </p:spPr>
        <p:txBody>
          <a:bodyPr wrap="square" rtlCol="0">
            <a:spAutoFit/>
          </a:bodyPr>
          <a:lstStyle/>
          <a:p>
            <a:pPr algn="just"/>
            <a:r>
              <a:rPr lang="en-GB" sz="800" dirty="0">
                <a:latin typeface="Calibri" panose="020F0502020204030204" pitchFamily="34" charset="0"/>
              </a:rPr>
              <a:t>Stripping costs were capitalized during the reporting period in amount of US$ </a:t>
            </a:r>
            <a:r>
              <a:rPr lang="en-GB" sz="800" dirty="0" smtClean="0">
                <a:latin typeface="Calibri" panose="020F0502020204030204" pitchFamily="34" charset="0"/>
              </a:rPr>
              <a:t>1.2 </a:t>
            </a:r>
            <a:r>
              <a:rPr lang="en-GB" sz="800" dirty="0" err="1">
                <a:latin typeface="Calibri" panose="020F0502020204030204" pitchFamily="34" charset="0"/>
              </a:rPr>
              <a:t>mln</a:t>
            </a:r>
            <a:r>
              <a:rPr lang="en-GB" sz="800" dirty="0">
                <a:latin typeface="Calibri" panose="020F0502020204030204" pitchFamily="34" charset="0"/>
              </a:rPr>
              <a:t> and will be amortized over </a:t>
            </a:r>
            <a:r>
              <a:rPr lang="en-GB" sz="800" dirty="0" smtClean="0">
                <a:latin typeface="Calibri" panose="020F0502020204030204" pitchFamily="34" charset="0"/>
              </a:rPr>
              <a:t>in </a:t>
            </a:r>
            <a:r>
              <a:rPr lang="en-GB" sz="800" dirty="0">
                <a:latin typeface="Calibri" panose="020F0502020204030204" pitchFamily="34" charset="0"/>
              </a:rPr>
              <a:t>next production periods. </a:t>
            </a:r>
            <a:endParaRPr lang="ru-RU" sz="800" dirty="0">
              <a:latin typeface="Calibri" panose="020F0502020204030204" pitchFamily="34" charset="0"/>
            </a:endParaRPr>
          </a:p>
        </p:txBody>
      </p:sp>
      <p:cxnSp>
        <p:nvCxnSpPr>
          <p:cNvPr id="32" name="Прямая соединительная линия 31"/>
          <p:cNvCxnSpPr>
            <a:stCxn id="28" idx="3"/>
          </p:cNvCxnSpPr>
          <p:nvPr/>
        </p:nvCxnSpPr>
        <p:spPr>
          <a:xfrm flipV="1">
            <a:off x="4284000" y="2262276"/>
            <a:ext cx="334559" cy="512532"/>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580000" y="3968209"/>
            <a:ext cx="3403600" cy="461665"/>
          </a:xfrm>
          <a:prstGeom prst="rect">
            <a:avLst/>
          </a:prstGeom>
          <a:noFill/>
          <a:ln w="28575">
            <a:solidFill>
              <a:schemeClr val="accent1"/>
            </a:solidFill>
          </a:ln>
        </p:spPr>
        <p:txBody>
          <a:bodyPr wrap="square" rtlCol="0">
            <a:spAutoFit/>
          </a:bodyPr>
          <a:lstStyle/>
          <a:p>
            <a:r>
              <a:rPr lang="en-GB" sz="800" dirty="0">
                <a:latin typeface="Calibri" panose="020F0502020204030204" pitchFamily="34" charset="0"/>
              </a:rPr>
              <a:t>Trade  </a:t>
            </a:r>
            <a:r>
              <a:rPr lang="en-GB" sz="800" dirty="0" smtClean="0">
                <a:latin typeface="Calibri" panose="020F0502020204030204" pitchFamily="34" charset="0"/>
              </a:rPr>
              <a:t>accounts </a:t>
            </a:r>
            <a:r>
              <a:rPr lang="en-GB" sz="800" dirty="0">
                <a:latin typeface="Calibri" panose="020F0502020204030204" pitchFamily="34" charset="0"/>
              </a:rPr>
              <a:t>payable increased by </a:t>
            </a:r>
            <a:r>
              <a:rPr lang="en-GB" sz="800" dirty="0" smtClean="0">
                <a:latin typeface="Calibri" panose="020F0502020204030204" pitchFamily="34" charset="0"/>
              </a:rPr>
              <a:t>50% </a:t>
            </a:r>
            <a:r>
              <a:rPr lang="en-GB" sz="800" dirty="0">
                <a:latin typeface="Calibri" panose="020F0502020204030204" pitchFamily="34" charset="0"/>
              </a:rPr>
              <a:t>or US$ </a:t>
            </a:r>
            <a:r>
              <a:rPr lang="en-GB" sz="800" dirty="0" smtClean="0">
                <a:latin typeface="Calibri" panose="020F0502020204030204" pitchFamily="34" charset="0"/>
              </a:rPr>
              <a:t>0.4 </a:t>
            </a:r>
            <a:r>
              <a:rPr lang="en-GB" sz="800" dirty="0" err="1">
                <a:latin typeface="Calibri" panose="020F0502020204030204" pitchFamily="34" charset="0"/>
              </a:rPr>
              <a:t>mln</a:t>
            </a:r>
            <a:r>
              <a:rPr lang="en-GB" sz="800" dirty="0">
                <a:latin typeface="Calibri" panose="020F0502020204030204" pitchFamily="34" charset="0"/>
              </a:rPr>
              <a:t> and mainly included debt to contractors for drilling, blasting </a:t>
            </a:r>
            <a:r>
              <a:rPr lang="en-GB" sz="800" dirty="0" smtClean="0">
                <a:latin typeface="Calibri" panose="020F0502020204030204" pitchFamily="34" charset="0"/>
              </a:rPr>
              <a:t>,  </a:t>
            </a:r>
            <a:r>
              <a:rPr lang="en-GB" sz="800" dirty="0">
                <a:latin typeface="Calibri" panose="020F0502020204030204" pitchFamily="34" charset="0"/>
              </a:rPr>
              <a:t>transportation </a:t>
            </a:r>
            <a:r>
              <a:rPr lang="en-GB" sz="800" dirty="0" smtClean="0">
                <a:latin typeface="Calibri" panose="020F0502020204030204" pitchFamily="34" charset="0"/>
              </a:rPr>
              <a:t>services and exploration works. </a:t>
            </a:r>
            <a:endParaRPr lang="en-GB" sz="800" dirty="0">
              <a:latin typeface="Calibri" panose="020F0502020204030204" pitchFamily="34" charset="0"/>
            </a:endParaRPr>
          </a:p>
        </p:txBody>
      </p:sp>
      <p:cxnSp>
        <p:nvCxnSpPr>
          <p:cNvPr id="35" name="Прямая соединительная линия 34"/>
          <p:cNvCxnSpPr>
            <a:stCxn id="33" idx="3"/>
            <a:endCxn id="47" idx="1"/>
          </p:cNvCxnSpPr>
          <p:nvPr/>
        </p:nvCxnSpPr>
        <p:spPr>
          <a:xfrm flipV="1">
            <a:off x="5241600" y="5539740"/>
            <a:ext cx="338400" cy="283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Прямая соединительная линия 29"/>
          <p:cNvCxnSpPr>
            <a:stCxn id="27" idx="3"/>
            <a:endCxn id="16" idx="1"/>
          </p:cNvCxnSpPr>
          <p:nvPr/>
        </p:nvCxnSpPr>
        <p:spPr>
          <a:xfrm flipV="1">
            <a:off x="5258533" y="1291308"/>
            <a:ext cx="321467" cy="765302"/>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796978626"/>
              </p:ext>
            </p:extLst>
          </p:nvPr>
        </p:nvGraphicFramePr>
        <p:xfrm>
          <a:off x="224243" y="1122031"/>
          <a:ext cx="5003798" cy="5306603"/>
        </p:xfrm>
        <a:graphic>
          <a:graphicData uri="http://schemas.openxmlformats.org/drawingml/2006/table">
            <a:tbl>
              <a:tblPr/>
              <a:tblGrid>
                <a:gridCol w="1967816"/>
                <a:gridCol w="448466"/>
                <a:gridCol w="761034"/>
                <a:gridCol w="761034"/>
                <a:gridCol w="532724"/>
                <a:gridCol w="532724"/>
              </a:tblGrid>
              <a:tr h="202380">
                <a:tc>
                  <a:txBody>
                    <a:bodyPr/>
                    <a:lstStyle/>
                    <a:p>
                      <a:pPr algn="l" fontAlgn="b"/>
                      <a:r>
                        <a:rPr lang="ru-RU" sz="800" b="1"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ru-RU" sz="800" b="1"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1" i="0" u="none" strike="noStrike" dirty="0">
                          <a:solidFill>
                            <a:srgbClr val="000000"/>
                          </a:solidFill>
                          <a:effectLst/>
                          <a:latin typeface="Calibri"/>
                        </a:rPr>
                        <a:t>September 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1" i="0" u="none" strike="noStrike" dirty="0">
                          <a:solidFill>
                            <a:srgbClr val="000000"/>
                          </a:solidFill>
                          <a:effectLst/>
                          <a:latin typeface="Calibri"/>
                        </a:rPr>
                        <a:t>December 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11657">
                <a:tc>
                  <a:txBody>
                    <a:bodyPr/>
                    <a:lstStyle/>
                    <a:p>
                      <a:pPr algn="l" fontAlgn="b"/>
                      <a:r>
                        <a:rPr lang="ru-RU" sz="8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800" b="1"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2017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2016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Change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Change,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2561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800" b="0" i="0" u="none" strike="noStrike" dirty="0">
                          <a:solidFill>
                            <a:srgbClr val="000000"/>
                          </a:solidFill>
                          <a:effectLst/>
                          <a:latin typeface="Calibri"/>
                        </a:rPr>
                        <a:t> </a:t>
                      </a:r>
                      <a:r>
                        <a:rPr lang="en-US" sz="800" b="1" i="0" u="none" strike="noStrike" dirty="0" smtClean="0">
                          <a:solidFill>
                            <a:srgbClr val="000000"/>
                          </a:solidFill>
                          <a:effectLst/>
                          <a:latin typeface="Calibri"/>
                        </a:rPr>
                        <a:t>ASSETS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ru-RU" sz="800" b="1"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1" i="0" u="none" strike="noStrike">
                          <a:solidFill>
                            <a:srgbClr val="000000"/>
                          </a:solidFill>
                          <a:effectLst/>
                          <a:latin typeface="Calibri"/>
                        </a:rPr>
                        <a:t>US$ 000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1" i="0" u="none" strike="noStrike">
                          <a:solidFill>
                            <a:srgbClr val="000000"/>
                          </a:solidFill>
                          <a:effectLst/>
                          <a:latin typeface="Calibri"/>
                        </a:rPr>
                        <a:t>US$ 000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11657">
                <a:tc>
                  <a:txBody>
                    <a:bodyPr/>
                    <a:lstStyle/>
                    <a:p>
                      <a:pPr algn="l" fontAlgn="ctr"/>
                      <a:r>
                        <a:rPr lang="en-US" sz="800" b="1" i="0" u="none" strike="noStrike" dirty="0">
                          <a:solidFill>
                            <a:srgbClr val="000000"/>
                          </a:solidFill>
                          <a:effectLst/>
                          <a:latin typeface="Calibri"/>
                        </a:rPr>
                        <a:t>FIXED ASSETS</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1"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Intangible fixed assets</a:t>
                      </a:r>
                    </a:p>
                  </a:txBody>
                  <a:tcPr marL="0" marR="0" marT="0" marB="0" anchor="ctr">
                    <a:lnL>
                      <a:noFill/>
                    </a:lnL>
                    <a:lnR>
                      <a:noFill/>
                    </a:lnR>
                    <a:lnT>
                      <a:noFill/>
                    </a:lnT>
                    <a:lnB>
                      <a:noFill/>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22,215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22,575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-360</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-2%</a:t>
                      </a:r>
                    </a:p>
                  </a:txBody>
                  <a:tcPr marL="0" marR="0" marT="0" marB="0" anchor="ctr">
                    <a:lnL>
                      <a:noFill/>
                    </a:lnL>
                    <a:lnR>
                      <a:noFill/>
                    </a:lnR>
                    <a:lnT>
                      <a:noFill/>
                    </a:lnT>
                    <a:lnB>
                      <a:noFill/>
                    </a:lnB>
                    <a:solidFill>
                      <a:srgbClr val="FFFFFF"/>
                    </a:solidFill>
                  </a:tcPr>
                </a:tc>
              </a:tr>
              <a:tr h="153530">
                <a:tc>
                  <a:txBody>
                    <a:bodyPr/>
                    <a:lstStyle/>
                    <a:p>
                      <a:pPr algn="l" fontAlgn="ctr"/>
                      <a:r>
                        <a:rPr lang="en-US" sz="800" b="0" i="0" u="none" strike="noStrike">
                          <a:solidFill>
                            <a:srgbClr val="000000"/>
                          </a:solidFill>
                          <a:effectLst/>
                          <a:latin typeface="Calibri"/>
                        </a:rPr>
                        <a:t>Tangible fixed assets</a:t>
                      </a:r>
                    </a:p>
                  </a:txBody>
                  <a:tcPr marL="0" marR="0" marT="0" marB="0" anchor="ctr">
                    <a:lnL>
                      <a:noFill/>
                    </a:lnL>
                    <a:lnR>
                      <a:noFill/>
                    </a:lnR>
                    <a:lnT>
                      <a:noFill/>
                    </a:lnT>
                    <a:lnB>
                      <a:noFill/>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19,401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21,897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-2,496</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-11%</a:t>
                      </a:r>
                    </a:p>
                  </a:txBody>
                  <a:tcPr marL="0" marR="0" marT="0" marB="0" anchor="ctr">
                    <a:lnL>
                      <a:noFill/>
                    </a:lnL>
                    <a:lnR>
                      <a:noFill/>
                    </a:lnR>
                    <a:lnT>
                      <a:noFill/>
                    </a:lnT>
                    <a:lnB>
                      <a:noFill/>
                    </a:lnB>
                    <a:solidFill>
                      <a:srgbClr val="FFFFFF"/>
                    </a:solidFill>
                  </a:tcPr>
                </a:tc>
              </a:tr>
              <a:tr h="153530">
                <a:tc>
                  <a:txBody>
                    <a:bodyPr/>
                    <a:lstStyle/>
                    <a:p>
                      <a:pPr algn="l" fontAlgn="ctr"/>
                      <a:r>
                        <a:rPr lang="en-US" sz="800" b="0" i="0" u="none" strike="noStrike">
                          <a:solidFill>
                            <a:srgbClr val="000000"/>
                          </a:solidFill>
                          <a:effectLst/>
                          <a:latin typeface="Calibri"/>
                        </a:rPr>
                        <a:t>Stripping assets</a:t>
                      </a:r>
                    </a:p>
                  </a:txBody>
                  <a:tcPr marL="0" marR="0" marT="0" marB="0" anchor="ctr">
                    <a:lnL>
                      <a:noFill/>
                    </a:lnL>
                    <a:lnR>
                      <a:noFill/>
                    </a:lnR>
                    <a:lnT>
                      <a:noFill/>
                    </a:lnT>
                    <a:lnB>
                      <a:noFill/>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5,203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4,001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1,202</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30%</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Deferred tax assets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1" i="1"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r>
                        <a:rPr lang="en-US" sz="800" b="0" i="0" u="none" strike="noStrike" dirty="0" smtClean="0">
                          <a:solidFill>
                            <a:srgbClr val="000000"/>
                          </a:solidFill>
                          <a:effectLst/>
                          <a:latin typeface="Calibri"/>
                        </a:rPr>
                        <a:t>3</a:t>
                      </a:r>
                      <a:r>
                        <a:rPr lang="ru-RU" sz="800" b="0" i="0" u="none" strike="noStrike" dirty="0" smtClean="0">
                          <a:solidFill>
                            <a:srgbClr val="000000"/>
                          </a:solidFill>
                          <a:effectLst/>
                          <a:latin typeface="Calibri"/>
                        </a:rPr>
                        <a:t>,</a:t>
                      </a:r>
                      <a:r>
                        <a:rPr lang="en-US" sz="800" b="0" i="0" u="none" strike="noStrike" dirty="0" smtClean="0">
                          <a:solidFill>
                            <a:srgbClr val="000000"/>
                          </a:solidFill>
                          <a:effectLst/>
                          <a:latin typeface="Calibri"/>
                        </a:rPr>
                        <a:t>507</a:t>
                      </a:r>
                      <a:r>
                        <a:rPr lang="ru-RU" sz="800" b="0" i="0" u="none" strike="noStrike" dirty="0" smtClean="0">
                          <a:solidFill>
                            <a:srgbClr val="000000"/>
                          </a:solidFill>
                          <a:effectLst/>
                          <a:latin typeface="Calibri"/>
                        </a:rPr>
                        <a:t>    </a:t>
                      </a:r>
                      <a:endParaRPr lang="ru-RU" sz="8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r>
                        <a:rPr lang="en-US" sz="800" b="0" i="0" u="none" strike="noStrike" dirty="0" smtClean="0">
                          <a:solidFill>
                            <a:srgbClr val="000000"/>
                          </a:solidFill>
                          <a:effectLst/>
                          <a:latin typeface="Calibri"/>
                        </a:rPr>
                        <a:t>3</a:t>
                      </a:r>
                      <a:r>
                        <a:rPr lang="ru-RU" sz="800" b="0" i="0" u="none" strike="noStrike" dirty="0" smtClean="0">
                          <a:solidFill>
                            <a:srgbClr val="000000"/>
                          </a:solidFill>
                          <a:effectLst/>
                          <a:latin typeface="Calibri"/>
                        </a:rPr>
                        <a:t>,</a:t>
                      </a:r>
                      <a:r>
                        <a:rPr lang="en-US" sz="800" b="0" i="0" u="none" strike="noStrike" dirty="0" smtClean="0">
                          <a:solidFill>
                            <a:srgbClr val="000000"/>
                          </a:solidFill>
                          <a:effectLst/>
                          <a:latin typeface="Calibri"/>
                        </a:rPr>
                        <a:t>434</a:t>
                      </a:r>
                      <a:r>
                        <a:rPr lang="ru-RU" sz="800" b="0" i="0" u="none" strike="noStrike" dirty="0" smtClean="0">
                          <a:solidFill>
                            <a:srgbClr val="000000"/>
                          </a:solidFill>
                          <a:effectLst/>
                          <a:latin typeface="Calibri"/>
                        </a:rPr>
                        <a:t>    </a:t>
                      </a:r>
                      <a:endParaRPr lang="ru-RU" sz="8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Calibri"/>
                        </a:rPr>
                        <a:t>73</a:t>
                      </a:r>
                      <a:endParaRPr lang="ru-RU" sz="8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Calibri"/>
                        </a:rPr>
                        <a:t>2</a:t>
                      </a:r>
                      <a:r>
                        <a:rPr lang="ru-RU" sz="800" b="0" i="0" u="none" strike="noStrike" dirty="0" smtClean="0">
                          <a:solidFill>
                            <a:srgbClr val="000000"/>
                          </a:solidFill>
                          <a:effectLst/>
                          <a:latin typeface="Calibri"/>
                        </a:rPr>
                        <a:t>%</a:t>
                      </a:r>
                      <a:endParaRPr lang="ru-RU" sz="8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11657">
                <a:tc>
                  <a:txBody>
                    <a:bodyPr/>
                    <a:lstStyle/>
                    <a:p>
                      <a:pPr algn="l" fontAlgn="ctr"/>
                      <a:r>
                        <a:rPr lang="en-US" sz="800" b="1" i="0" u="none" strike="noStrike">
                          <a:solidFill>
                            <a:srgbClr val="000000"/>
                          </a:solidFill>
                          <a:effectLst/>
                          <a:latin typeface="Calibri"/>
                        </a:rPr>
                        <a:t>Total fixed assets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5</a:t>
                      </a:r>
                      <a:r>
                        <a:rPr lang="en-US" sz="800" b="1" i="0" u="none" strike="noStrike" dirty="0" smtClean="0">
                          <a:solidFill>
                            <a:srgbClr val="000000"/>
                          </a:solidFill>
                          <a:effectLst/>
                          <a:latin typeface="Calibri"/>
                        </a:rPr>
                        <a:t>0</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327</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5</a:t>
                      </a:r>
                      <a:r>
                        <a:rPr lang="en-US" sz="800" b="1" i="0" u="none" strike="noStrike" dirty="0" smtClean="0">
                          <a:solidFill>
                            <a:srgbClr val="000000"/>
                          </a:solidFill>
                          <a:effectLst/>
                          <a:latin typeface="Calibri"/>
                        </a:rPr>
                        <a:t>1</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907</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a:solidFill>
                            <a:srgbClr val="000000"/>
                          </a:solidFill>
                          <a:effectLst/>
                          <a:latin typeface="Calibri"/>
                        </a:rPr>
                        <a:t>-</a:t>
                      </a:r>
                      <a:r>
                        <a:rPr lang="ru-RU" sz="800" b="1" i="0" u="none" strike="noStrike" dirty="0" smtClean="0">
                          <a:solidFill>
                            <a:srgbClr val="000000"/>
                          </a:solidFill>
                          <a:effectLst/>
                          <a:latin typeface="Calibri"/>
                        </a:rPr>
                        <a:t>1,</a:t>
                      </a:r>
                      <a:r>
                        <a:rPr lang="en-US" sz="800" b="1" i="0" u="none" strike="noStrike" dirty="0" smtClean="0">
                          <a:solidFill>
                            <a:srgbClr val="000000"/>
                          </a:solidFill>
                          <a:effectLst/>
                          <a:latin typeface="Calibri"/>
                        </a:rPr>
                        <a:t>580</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11657">
                <a:tc>
                  <a:txBody>
                    <a:bodyPr/>
                    <a:lstStyle/>
                    <a:p>
                      <a:pPr algn="l" fontAlgn="ctr"/>
                      <a:r>
                        <a:rPr lang="en-US" sz="800" b="1" i="0" u="none" strike="noStrike" dirty="0">
                          <a:solidFill>
                            <a:srgbClr val="000000"/>
                          </a:solidFill>
                          <a:effectLst/>
                          <a:latin typeface="Calibri"/>
                        </a:rPr>
                        <a:t>CURRENT ASSETS</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Materials</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1,409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1,370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39</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3%</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Work in progress</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5,468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4,912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556</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11%</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Finished products </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52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1,601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-1,549</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-97%</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Current receivables</a:t>
                      </a:r>
                    </a:p>
                  </a:txBody>
                  <a:tcPr marL="0" marR="0" marT="0" marB="0" anchor="ctr">
                    <a:lnL>
                      <a:noFill/>
                    </a:lnL>
                    <a:lnR>
                      <a:noFill/>
                    </a:lnR>
                    <a:lnT>
                      <a:noFill/>
                    </a:lnT>
                    <a:lnB>
                      <a:noFill/>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10,128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3,981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6,146</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154%</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Advanced paid</a:t>
                      </a:r>
                    </a:p>
                  </a:txBody>
                  <a:tcPr marL="0" marR="0" marT="0" marB="0" anchor="ctr">
                    <a:lnL>
                      <a:noFill/>
                    </a:lnL>
                    <a:lnR>
                      <a:noFill/>
                    </a:lnR>
                    <a:lnT>
                      <a:noFill/>
                    </a:lnT>
                    <a:lnB>
                      <a:noFill/>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1,160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1,025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135</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13%</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Cash and cash equivalents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1,997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4,173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-2,176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-52%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11657">
                <a:tc>
                  <a:txBody>
                    <a:bodyPr/>
                    <a:lstStyle/>
                    <a:p>
                      <a:pPr algn="l" fontAlgn="ctr"/>
                      <a:r>
                        <a:rPr lang="en-US" sz="800" b="1" i="0" u="none" strike="noStrike">
                          <a:solidFill>
                            <a:srgbClr val="000000"/>
                          </a:solidFill>
                          <a:effectLst/>
                          <a:latin typeface="Calibri"/>
                        </a:rPr>
                        <a:t>Total current assets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20,214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17,062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3,152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18%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1657">
                <a:tc>
                  <a:txBody>
                    <a:bodyPr/>
                    <a:lstStyle/>
                    <a:p>
                      <a:pPr algn="l" fontAlgn="ctr"/>
                      <a:r>
                        <a:rPr lang="en-US" sz="800" b="1" i="0" u="none" strike="noStrike">
                          <a:solidFill>
                            <a:srgbClr val="000000"/>
                          </a:solidFill>
                          <a:effectLst/>
                          <a:latin typeface="Calibri"/>
                        </a:rPr>
                        <a:t>TOTAL ASSETS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7</a:t>
                      </a:r>
                      <a:r>
                        <a:rPr lang="en-US" sz="800" b="1" i="0" u="none" strike="noStrike" dirty="0" smtClean="0">
                          <a:solidFill>
                            <a:srgbClr val="000000"/>
                          </a:solidFill>
                          <a:effectLst/>
                          <a:latin typeface="Calibri"/>
                        </a:rPr>
                        <a:t>0</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541</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a:t>
                      </a:r>
                      <a:r>
                        <a:rPr lang="en-US" sz="800" b="1" i="0" u="none" strike="noStrike" dirty="0" smtClean="0">
                          <a:solidFill>
                            <a:srgbClr val="000000"/>
                          </a:solidFill>
                          <a:effectLst/>
                          <a:latin typeface="Calibri"/>
                        </a:rPr>
                        <a:t>68</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969</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smtClean="0">
                          <a:solidFill>
                            <a:srgbClr val="000000"/>
                          </a:solidFill>
                          <a:effectLst/>
                          <a:latin typeface="Calibri"/>
                        </a:rPr>
                        <a:t>1,</a:t>
                      </a:r>
                      <a:r>
                        <a:rPr lang="en-US" sz="800" b="1" i="0" u="none" strike="noStrike" dirty="0" smtClean="0">
                          <a:solidFill>
                            <a:srgbClr val="000000"/>
                          </a:solidFill>
                          <a:effectLst/>
                          <a:latin typeface="Calibri"/>
                        </a:rPr>
                        <a:t>572</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1657">
                <a:tc>
                  <a:txBody>
                    <a:bodyPr/>
                    <a:lstStyle/>
                    <a:p>
                      <a:pPr algn="l" fontAlgn="b"/>
                      <a:r>
                        <a:rPr lang="en-US" sz="800" b="1" i="0" u="none" strike="noStrike" dirty="0">
                          <a:solidFill>
                            <a:srgbClr val="000000"/>
                          </a:solidFill>
                          <a:effectLst/>
                          <a:latin typeface="Calibri"/>
                        </a:rPr>
                        <a:t>EQUITY AND LIABILITIES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11657">
                <a:tc>
                  <a:txBody>
                    <a:bodyPr/>
                    <a:lstStyle/>
                    <a:p>
                      <a:pPr algn="l" fontAlgn="b"/>
                      <a:r>
                        <a:rPr lang="en-US" sz="800" b="1" i="0" u="none" strike="noStrike">
                          <a:solidFill>
                            <a:srgbClr val="000000"/>
                          </a:solidFill>
                          <a:effectLst/>
                          <a:latin typeface="Calibri"/>
                        </a:rPr>
                        <a:t>EQUITY</a:t>
                      </a:r>
                    </a:p>
                  </a:txBody>
                  <a:tcPr marL="0" marR="0" marT="0" marB="0" anchor="b">
                    <a:lnL>
                      <a:noFill/>
                    </a:lnL>
                    <a:lnR>
                      <a:noFill/>
                    </a:lnR>
                    <a:lnT>
                      <a:noFill/>
                    </a:lnT>
                    <a:lnB>
                      <a:noFill/>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Share capital</a:t>
                      </a:r>
                    </a:p>
                  </a:txBody>
                  <a:tcPr marL="0" marR="0" marT="0" marB="0" anchor="ctr">
                    <a:lnL>
                      <a:noFill/>
                    </a:lnL>
                    <a:lnR>
                      <a:noFill/>
                    </a:lnR>
                    <a:lnT>
                      <a:noFill/>
                    </a:lnT>
                    <a:lnB>
                      <a:noFill/>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1,116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307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809</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263%</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Additional paid in capital</a:t>
                      </a:r>
                    </a:p>
                  </a:txBody>
                  <a:tcPr marL="0" marR="0" marT="0" marB="0" anchor="ctr">
                    <a:lnL>
                      <a:noFill/>
                    </a:lnL>
                    <a:lnR>
                      <a:noFill/>
                    </a:lnR>
                    <a:lnT>
                      <a:noFill/>
                    </a:lnT>
                    <a:lnB>
                      <a:noFill/>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r>
                        <a:rPr lang="ru-RU" sz="800" b="0" i="0" u="none" strike="noStrike" dirty="0" smtClean="0">
                          <a:solidFill>
                            <a:srgbClr val="000000"/>
                          </a:solidFill>
                          <a:effectLst/>
                          <a:latin typeface="Calibri"/>
                        </a:rPr>
                        <a:t>73,</a:t>
                      </a:r>
                      <a:r>
                        <a:rPr lang="en-US" sz="800" b="0" i="0" u="none" strike="noStrike" dirty="0" smtClean="0">
                          <a:solidFill>
                            <a:srgbClr val="000000"/>
                          </a:solidFill>
                          <a:effectLst/>
                          <a:latin typeface="Calibri"/>
                        </a:rPr>
                        <a:t>763</a:t>
                      </a:r>
                      <a:r>
                        <a:rPr lang="ru-RU" sz="800" b="0" i="0" u="none" strike="noStrike" dirty="0" smtClean="0">
                          <a:solidFill>
                            <a:srgbClr val="000000"/>
                          </a:solidFill>
                          <a:effectLst/>
                          <a:latin typeface="Calibri"/>
                        </a:rPr>
                        <a:t>    </a:t>
                      </a: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59,808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smtClean="0">
                          <a:solidFill>
                            <a:srgbClr val="000000"/>
                          </a:solidFill>
                          <a:effectLst/>
                          <a:latin typeface="Calibri"/>
                        </a:rPr>
                        <a:t>13,</a:t>
                      </a:r>
                      <a:r>
                        <a:rPr lang="en-US" sz="800" b="0" i="0" u="none" strike="noStrike" dirty="0" smtClean="0">
                          <a:solidFill>
                            <a:srgbClr val="000000"/>
                          </a:solidFill>
                          <a:effectLst/>
                          <a:latin typeface="Calibri"/>
                        </a:rPr>
                        <a:t>955</a:t>
                      </a: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23%</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Retained earnings</a:t>
                      </a:r>
                    </a:p>
                  </a:txBody>
                  <a:tcPr marL="0" marR="0" marT="0" marB="0" anchor="ctr">
                    <a:lnL>
                      <a:noFill/>
                    </a:lnL>
                    <a:lnR>
                      <a:noFill/>
                    </a:lnR>
                    <a:lnT>
                      <a:noFill/>
                    </a:lnT>
                    <a:lnB>
                      <a:noFill/>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r>
                        <a:rPr lang="ru-RU" sz="800" b="0" i="0" u="none" strike="noStrike" dirty="0" smtClean="0">
                          <a:solidFill>
                            <a:srgbClr val="000000"/>
                          </a:solidFill>
                          <a:effectLst/>
                          <a:latin typeface="Calibri"/>
                        </a:rPr>
                        <a:t>79,63</a:t>
                      </a:r>
                      <a:r>
                        <a:rPr lang="en-US" sz="800" b="0" i="0" u="none" strike="noStrike" dirty="0" smtClean="0">
                          <a:solidFill>
                            <a:srgbClr val="000000"/>
                          </a:solidFill>
                          <a:effectLst/>
                          <a:latin typeface="Calibri"/>
                        </a:rPr>
                        <a:t>2</a:t>
                      </a:r>
                      <a:r>
                        <a:rPr lang="ru-RU" sz="800" b="0" i="0" u="none" strike="noStrike" dirty="0" smtClean="0">
                          <a:solidFill>
                            <a:srgbClr val="000000"/>
                          </a:solidFill>
                          <a:effectLst/>
                          <a:latin typeface="Calibri"/>
                        </a:rPr>
                        <a:t>)   </a:t>
                      </a: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(77,603)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a:t>
                      </a:r>
                      <a:r>
                        <a:rPr lang="ru-RU" sz="800" b="0" i="0" u="none" strike="noStrike" dirty="0" smtClean="0">
                          <a:solidFill>
                            <a:srgbClr val="000000"/>
                          </a:solidFill>
                          <a:effectLst/>
                          <a:latin typeface="Calibri"/>
                        </a:rPr>
                        <a:t>2,02</a:t>
                      </a:r>
                      <a:r>
                        <a:rPr lang="en-US" sz="800" b="0" i="0" u="none" strike="noStrike" dirty="0" smtClean="0">
                          <a:solidFill>
                            <a:srgbClr val="000000"/>
                          </a:solidFill>
                          <a:effectLst/>
                          <a:latin typeface="Calibri"/>
                        </a:rPr>
                        <a:t>9</a:t>
                      </a: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3%</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Translation difference reserve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r>
                        <a:rPr lang="ru-RU" sz="800" b="0" i="0" u="none" strike="noStrike" dirty="0" smtClean="0">
                          <a:solidFill>
                            <a:srgbClr val="000000"/>
                          </a:solidFill>
                          <a:effectLst/>
                          <a:latin typeface="Calibri"/>
                        </a:rPr>
                        <a:t>13,73</a:t>
                      </a:r>
                      <a:r>
                        <a:rPr lang="en-US" sz="800" b="0" i="0" u="none" strike="noStrike" dirty="0" smtClean="0">
                          <a:solidFill>
                            <a:srgbClr val="000000"/>
                          </a:solidFill>
                          <a:effectLst/>
                          <a:latin typeface="Calibri"/>
                        </a:rPr>
                        <a:t>9</a:t>
                      </a:r>
                      <a:r>
                        <a:rPr lang="ru-RU" sz="800" b="0" i="0" u="none" strike="noStrike" dirty="0" smtClean="0">
                          <a:solidFill>
                            <a:srgbClr val="000000"/>
                          </a:solidFill>
                          <a:effectLst/>
                          <a:latin typeface="Calibri"/>
                        </a:rPr>
                        <a:t>)   </a:t>
                      </a:r>
                      <a:endParaRPr lang="ru-RU" sz="8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(12,910)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a:t>
                      </a:r>
                      <a:r>
                        <a:rPr lang="ru-RU" sz="800" b="0" i="0" u="none" strike="noStrike" dirty="0" smtClean="0">
                          <a:solidFill>
                            <a:srgbClr val="000000"/>
                          </a:solidFill>
                          <a:effectLst/>
                          <a:latin typeface="Calibri"/>
                        </a:rPr>
                        <a:t>82</a:t>
                      </a:r>
                      <a:r>
                        <a:rPr lang="en-US" sz="800" b="0" i="0" u="none" strike="noStrike" dirty="0" smtClean="0">
                          <a:solidFill>
                            <a:srgbClr val="000000"/>
                          </a:solidFill>
                          <a:effectLst/>
                          <a:latin typeface="Calibri"/>
                        </a:rPr>
                        <a:t>9</a:t>
                      </a:r>
                      <a:endParaRPr lang="ru-RU" sz="8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11657">
                <a:tc>
                  <a:txBody>
                    <a:bodyPr/>
                    <a:lstStyle/>
                    <a:p>
                      <a:pPr algn="l" fontAlgn="ctr"/>
                      <a:r>
                        <a:rPr lang="en-US" sz="800" b="1" i="0" u="none" strike="noStrike">
                          <a:solidFill>
                            <a:srgbClr val="000000"/>
                          </a:solidFill>
                          <a:effectLst/>
                          <a:latin typeface="Calibri"/>
                        </a:rPr>
                        <a:t>Total equity</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18,</a:t>
                      </a:r>
                      <a:r>
                        <a:rPr lang="en-US" sz="800" b="1" i="0" u="none" strike="noStrike" dirty="0" smtClean="0">
                          <a:solidFill>
                            <a:srgbClr val="000000"/>
                          </a:solidFill>
                          <a:effectLst/>
                          <a:latin typeface="Calibri"/>
                        </a:rPr>
                        <a:t>492</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(30,398)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smtClean="0">
                          <a:solidFill>
                            <a:srgbClr val="000000"/>
                          </a:solidFill>
                          <a:effectLst/>
                          <a:latin typeface="Calibri"/>
                        </a:rPr>
                        <a:t>11,</a:t>
                      </a:r>
                      <a:r>
                        <a:rPr lang="en-US" sz="800" b="1" i="0" u="none" strike="noStrike" dirty="0" smtClean="0">
                          <a:solidFill>
                            <a:srgbClr val="000000"/>
                          </a:solidFill>
                          <a:effectLst/>
                          <a:latin typeface="Calibri"/>
                        </a:rPr>
                        <a:t>906</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-39%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11657">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r>
              <a:tr h="111657">
                <a:tc>
                  <a:txBody>
                    <a:bodyPr/>
                    <a:lstStyle/>
                    <a:p>
                      <a:pPr algn="l" fontAlgn="ctr"/>
                      <a:r>
                        <a:rPr lang="en-US" sz="800" b="1" i="0" u="none" strike="noStrike">
                          <a:solidFill>
                            <a:srgbClr val="000000"/>
                          </a:solidFill>
                          <a:effectLst/>
                          <a:latin typeface="Calibri"/>
                        </a:rPr>
                        <a:t>Long term liabilities</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r>
              <a:tr h="111657">
                <a:tc>
                  <a:txBody>
                    <a:bodyPr/>
                    <a:lstStyle/>
                    <a:p>
                      <a:pPr algn="l"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l" fontAlgn="ctr"/>
                      <a:endParaRPr lang="ru-RU" sz="800" b="1" i="0" u="none" strike="noStrike">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dirty="0">
                          <a:solidFill>
                            <a:srgbClr val="000000"/>
                          </a:solidFill>
                          <a:effectLst/>
                          <a:latin typeface="Calibri"/>
                        </a:rPr>
                        <a:t>Bank loans and other notes</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35,896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14,833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21,064</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142%</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Lease payable</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70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135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-65</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-48%</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Debt to shareholder (bond)</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36,213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43,285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-7,072</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-16%</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Other long-term liabilities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11,166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6,966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4,200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60%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11657">
                <a:tc>
                  <a:txBody>
                    <a:bodyPr/>
                    <a:lstStyle/>
                    <a:p>
                      <a:pPr algn="l" fontAlgn="ctr"/>
                      <a:r>
                        <a:rPr lang="en-US" sz="800" b="1" i="0" u="none" strike="noStrike">
                          <a:solidFill>
                            <a:srgbClr val="000000"/>
                          </a:solidFill>
                          <a:effectLst/>
                          <a:latin typeface="Calibri"/>
                        </a:rPr>
                        <a:t>Total long term liabilities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8</a:t>
                      </a:r>
                      <a:r>
                        <a:rPr lang="en-US" sz="800" b="1" i="0" u="none" strike="noStrike" dirty="0" smtClean="0">
                          <a:solidFill>
                            <a:srgbClr val="000000"/>
                          </a:solidFill>
                          <a:effectLst/>
                          <a:latin typeface="Calibri"/>
                        </a:rPr>
                        <a:t>3</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345</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6</a:t>
                      </a:r>
                      <a:r>
                        <a:rPr lang="en-US" sz="800" b="1" i="0" u="none" strike="noStrike" dirty="0" smtClean="0">
                          <a:solidFill>
                            <a:srgbClr val="000000"/>
                          </a:solidFill>
                          <a:effectLst/>
                          <a:latin typeface="Calibri"/>
                        </a:rPr>
                        <a:t>5</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218</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smtClean="0">
                          <a:solidFill>
                            <a:srgbClr val="000000"/>
                          </a:solidFill>
                          <a:effectLst/>
                          <a:latin typeface="Calibri"/>
                        </a:rPr>
                        <a:t>1</a:t>
                      </a:r>
                      <a:r>
                        <a:rPr lang="en-US" sz="800" b="1" i="0" u="none" strike="noStrike" dirty="0" smtClean="0">
                          <a:solidFill>
                            <a:srgbClr val="000000"/>
                          </a:solidFill>
                          <a:effectLst/>
                          <a:latin typeface="Calibri"/>
                        </a:rPr>
                        <a:t>8</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127</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smtClean="0">
                          <a:solidFill>
                            <a:srgbClr val="000000"/>
                          </a:solidFill>
                          <a:effectLst/>
                          <a:latin typeface="Calibri"/>
                        </a:rPr>
                        <a:t>2</a:t>
                      </a:r>
                      <a:r>
                        <a:rPr lang="en-US" sz="800" b="1" i="0" u="none" strike="noStrike" dirty="0" smtClean="0">
                          <a:solidFill>
                            <a:srgbClr val="000000"/>
                          </a:solidFill>
                          <a:effectLst/>
                          <a:latin typeface="Calibri"/>
                        </a:rPr>
                        <a:t>8</a:t>
                      </a:r>
                      <a:r>
                        <a:rPr lang="ru-RU" sz="800" b="1" i="0" u="none" strike="noStrike" dirty="0" smtClean="0">
                          <a:solidFill>
                            <a:srgbClr val="000000"/>
                          </a:solidFill>
                          <a:effectLst/>
                          <a:latin typeface="Calibri"/>
                        </a:rPr>
                        <a:t>%</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11657">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r>
              <a:tr h="111657">
                <a:tc>
                  <a:txBody>
                    <a:bodyPr/>
                    <a:lstStyle/>
                    <a:p>
                      <a:pPr algn="l" fontAlgn="ctr"/>
                      <a:r>
                        <a:rPr lang="en-US" sz="800" b="1" i="0" u="none" strike="noStrike">
                          <a:solidFill>
                            <a:srgbClr val="000000"/>
                          </a:solidFill>
                          <a:effectLst/>
                          <a:latin typeface="Calibri"/>
                        </a:rPr>
                        <a:t>Current liabilities</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Trade accounts payable</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1,044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695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349</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50%</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Bank loans payable</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2,000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24,549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-22,549</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-92%</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dirty="0" smtClean="0">
                          <a:solidFill>
                            <a:srgbClr val="000000"/>
                          </a:solidFill>
                          <a:effectLst/>
                          <a:latin typeface="Calibri"/>
                        </a:rPr>
                        <a:t>Other</a:t>
                      </a:r>
                      <a:r>
                        <a:rPr lang="en-US" sz="800" b="0" i="0" u="none" strike="noStrike" baseline="0" dirty="0" smtClean="0">
                          <a:solidFill>
                            <a:srgbClr val="000000"/>
                          </a:solidFill>
                          <a:effectLst/>
                          <a:latin typeface="Calibri"/>
                        </a:rPr>
                        <a:t> current liabilities, interest bearing</a:t>
                      </a:r>
                      <a:endParaRPr lang="en-US"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1,268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703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566</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80%</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Shareholder loans payable </a:t>
                      </a:r>
                    </a:p>
                  </a:txBody>
                  <a:tcPr marL="0" marR="0" marT="0" marB="0" anchor="ctr">
                    <a:lnL>
                      <a:noFill/>
                    </a:lnL>
                    <a:lnR>
                      <a:noFill/>
                    </a:lnR>
                    <a:lnT>
                      <a:noFill/>
                    </a:lnT>
                    <a:lnB>
                      <a:noFill/>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6,063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-6,063</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-100%</a:t>
                      </a:r>
                    </a:p>
                  </a:txBody>
                  <a:tcPr marL="0" marR="0" marT="0" marB="0" anchor="ctr">
                    <a:lnL>
                      <a:noFill/>
                    </a:lnL>
                    <a:lnR>
                      <a:noFill/>
                    </a:lnR>
                    <a:lnT>
                      <a:noFill/>
                    </a:lnT>
                    <a:lnB>
                      <a:noFill/>
                    </a:lnB>
                    <a:solidFill>
                      <a:srgbClr val="FFFFFF"/>
                    </a:solidFill>
                  </a:tcPr>
                </a:tc>
              </a:tr>
              <a:tr h="111657">
                <a:tc>
                  <a:txBody>
                    <a:bodyPr/>
                    <a:lstStyle/>
                    <a:p>
                      <a:pPr algn="l" fontAlgn="ctr"/>
                      <a:r>
                        <a:rPr lang="en-US" sz="800" b="0" i="0" u="none" strike="noStrike">
                          <a:solidFill>
                            <a:srgbClr val="000000"/>
                          </a:solidFill>
                          <a:effectLst/>
                          <a:latin typeface="Calibri"/>
                        </a:rPr>
                        <a:t>Other current liabilities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1,440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2,139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-699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-33%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11657">
                <a:tc>
                  <a:txBody>
                    <a:bodyPr/>
                    <a:lstStyle/>
                    <a:p>
                      <a:pPr algn="l" fontAlgn="ctr"/>
                      <a:r>
                        <a:rPr lang="en-US" sz="800" b="1" i="0" u="none" strike="noStrike">
                          <a:solidFill>
                            <a:srgbClr val="000000"/>
                          </a:solidFill>
                          <a:effectLst/>
                          <a:latin typeface="Calibri"/>
                        </a:rPr>
                        <a:t>Total current liabilities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5,</a:t>
                      </a:r>
                      <a:r>
                        <a:rPr lang="en-US" sz="800" b="1" i="0" u="none" strike="noStrike" dirty="0" smtClean="0">
                          <a:solidFill>
                            <a:srgbClr val="000000"/>
                          </a:solidFill>
                          <a:effectLst/>
                          <a:latin typeface="Calibri"/>
                        </a:rPr>
                        <a:t>688</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34,149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a:t>
                      </a:r>
                      <a:r>
                        <a:rPr lang="ru-RU" sz="800" b="1" i="0" u="none" strike="noStrike" dirty="0" smtClean="0">
                          <a:solidFill>
                            <a:srgbClr val="000000"/>
                          </a:solidFill>
                          <a:effectLst/>
                          <a:latin typeface="Calibri"/>
                        </a:rPr>
                        <a:t>28,</a:t>
                      </a:r>
                      <a:r>
                        <a:rPr lang="en-US" sz="800" b="1" i="0" u="none" strike="noStrike" dirty="0" smtClean="0">
                          <a:solidFill>
                            <a:srgbClr val="000000"/>
                          </a:solidFill>
                          <a:effectLst/>
                          <a:latin typeface="Calibri"/>
                        </a:rPr>
                        <a:t>460</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-83%</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508">
                <a:tc>
                  <a:txBody>
                    <a:bodyPr/>
                    <a:lstStyle/>
                    <a:p>
                      <a:pPr algn="l" fontAlgn="ctr"/>
                      <a:r>
                        <a:rPr lang="en-US" sz="800" b="1" i="0" u="none" strike="noStrike">
                          <a:solidFill>
                            <a:srgbClr val="000000"/>
                          </a:solidFill>
                          <a:effectLst/>
                          <a:latin typeface="Calibri"/>
                        </a:rPr>
                        <a:t>TOTAL EQUITY AND LIABILITIES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1"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7</a:t>
                      </a:r>
                      <a:r>
                        <a:rPr lang="en-US" sz="800" b="1" i="0" u="none" strike="noStrike" dirty="0" smtClean="0">
                          <a:solidFill>
                            <a:srgbClr val="000000"/>
                          </a:solidFill>
                          <a:effectLst/>
                          <a:latin typeface="Calibri"/>
                        </a:rPr>
                        <a:t>0</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541</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a:t>
                      </a:r>
                      <a:r>
                        <a:rPr lang="en-US" sz="800" b="1" i="0" u="none" strike="noStrike" dirty="0" smtClean="0">
                          <a:solidFill>
                            <a:srgbClr val="000000"/>
                          </a:solidFill>
                          <a:effectLst/>
                          <a:latin typeface="Calibri"/>
                        </a:rPr>
                        <a:t>68</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969</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smtClean="0">
                          <a:solidFill>
                            <a:srgbClr val="000000"/>
                          </a:solidFill>
                          <a:effectLst/>
                          <a:latin typeface="Calibri"/>
                        </a:rPr>
                        <a:t>1,</a:t>
                      </a:r>
                      <a:r>
                        <a:rPr lang="en-US" sz="800" b="1" i="0" u="none" strike="noStrike" dirty="0" smtClean="0">
                          <a:solidFill>
                            <a:srgbClr val="000000"/>
                          </a:solidFill>
                          <a:effectLst/>
                          <a:latin typeface="Calibri"/>
                        </a:rPr>
                        <a:t>572</a:t>
                      </a:r>
                      <a:endParaRPr lang="ru-RU" sz="800" b="1"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7" name="Прямоугольник 26"/>
          <p:cNvSpPr/>
          <p:nvPr/>
        </p:nvSpPr>
        <p:spPr>
          <a:xfrm>
            <a:off x="4301940" y="1999460"/>
            <a:ext cx="956593" cy="1143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1" name="TextBox 30"/>
          <p:cNvSpPr txBox="1"/>
          <p:nvPr/>
        </p:nvSpPr>
        <p:spPr>
          <a:xfrm>
            <a:off x="5578847" y="1718056"/>
            <a:ext cx="3403600" cy="338554"/>
          </a:xfrm>
          <a:prstGeom prst="rect">
            <a:avLst/>
          </a:prstGeom>
          <a:noFill/>
          <a:ln w="28575">
            <a:solidFill>
              <a:schemeClr val="accent1"/>
            </a:solidFill>
          </a:ln>
        </p:spPr>
        <p:txBody>
          <a:bodyPr wrap="square" rtlCol="0">
            <a:spAutoFit/>
          </a:bodyPr>
          <a:lstStyle/>
          <a:p>
            <a:pPr algn="just"/>
            <a:r>
              <a:rPr lang="en-US" sz="800" dirty="0" smtClean="0">
                <a:latin typeface="Calibri" panose="020F0502020204030204" pitchFamily="34" charset="0"/>
              </a:rPr>
              <a:t>The Company </a:t>
            </a:r>
            <a:r>
              <a:rPr lang="en-US" sz="800" dirty="0">
                <a:latin typeface="Calibri" panose="020F0502020204030204" pitchFamily="34" charset="0"/>
              </a:rPr>
              <a:t>had </a:t>
            </a:r>
            <a:r>
              <a:rPr lang="en-US" sz="800" dirty="0" smtClean="0">
                <a:latin typeface="Calibri" panose="020F0502020204030204" pitchFamily="34" charset="0"/>
              </a:rPr>
              <a:t>1.6 </a:t>
            </a:r>
            <a:r>
              <a:rPr lang="en-US" sz="800" dirty="0">
                <a:latin typeface="Calibri" panose="020F0502020204030204" pitchFamily="34" charset="0"/>
              </a:rPr>
              <a:t>kg of gold ready for sale on </a:t>
            </a:r>
            <a:r>
              <a:rPr lang="en-US" sz="800" dirty="0" smtClean="0">
                <a:latin typeface="Calibri" panose="020F0502020204030204" pitchFamily="34" charset="0"/>
              </a:rPr>
              <a:t>September 30, 2017 (December 31, 2016: 60.5 </a:t>
            </a:r>
            <a:r>
              <a:rPr lang="en-US" sz="800" dirty="0">
                <a:latin typeface="Calibri" panose="020F0502020204030204" pitchFamily="34" charset="0"/>
              </a:rPr>
              <a:t>kg)</a:t>
            </a:r>
            <a:endParaRPr lang="ru-RU" sz="800" dirty="0">
              <a:latin typeface="Calibri" panose="020F0502020204030204" pitchFamily="34" charset="0"/>
            </a:endParaRPr>
          </a:p>
        </p:txBody>
      </p:sp>
      <p:sp>
        <p:nvSpPr>
          <p:cNvPr id="28" name="Прямоугольник 27"/>
          <p:cNvSpPr/>
          <p:nvPr/>
        </p:nvSpPr>
        <p:spPr>
          <a:xfrm>
            <a:off x="4284000" y="2711943"/>
            <a:ext cx="956593" cy="1257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cxnSp>
        <p:nvCxnSpPr>
          <p:cNvPr id="46" name="Прямая соединительная линия 45"/>
          <p:cNvCxnSpPr>
            <a:stCxn id="44" idx="3"/>
            <a:endCxn id="43" idx="1"/>
          </p:cNvCxnSpPr>
          <p:nvPr/>
        </p:nvCxnSpPr>
        <p:spPr>
          <a:xfrm flipV="1">
            <a:off x="5240593" y="2420865"/>
            <a:ext cx="339407" cy="489579"/>
          </a:xfrm>
          <a:prstGeom prst="line">
            <a:avLst/>
          </a:prstGeom>
        </p:spPr>
        <p:style>
          <a:lnRef idx="2">
            <a:schemeClr val="accent1"/>
          </a:lnRef>
          <a:fillRef idx="0">
            <a:schemeClr val="accent1"/>
          </a:fillRef>
          <a:effectRef idx="1">
            <a:schemeClr val="accent1"/>
          </a:effectRef>
          <a:fontRef idx="minor">
            <a:schemeClr val="tx1"/>
          </a:fontRef>
        </p:style>
      </p:cxnSp>
      <p:sp>
        <p:nvSpPr>
          <p:cNvPr id="44" name="Прямоугольник 43"/>
          <p:cNvSpPr/>
          <p:nvPr/>
        </p:nvSpPr>
        <p:spPr>
          <a:xfrm>
            <a:off x="4284000" y="2837673"/>
            <a:ext cx="956593" cy="1455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6" name="TextBox 35"/>
          <p:cNvSpPr txBox="1"/>
          <p:nvPr/>
        </p:nvSpPr>
        <p:spPr>
          <a:xfrm>
            <a:off x="5580000" y="2803298"/>
            <a:ext cx="3403600" cy="1077218"/>
          </a:xfrm>
          <a:prstGeom prst="rect">
            <a:avLst/>
          </a:prstGeom>
          <a:noFill/>
          <a:ln w="28575">
            <a:solidFill>
              <a:schemeClr val="accent1"/>
            </a:solidFill>
          </a:ln>
        </p:spPr>
        <p:txBody>
          <a:bodyPr wrap="square" rtlCol="0">
            <a:spAutoFit/>
          </a:bodyPr>
          <a:lstStyle/>
          <a:p>
            <a:pPr lvl="0"/>
            <a:r>
              <a:rPr lang="en-US" sz="800" dirty="0" smtClean="0">
                <a:latin typeface="Calibri" panose="020F0502020204030204" pitchFamily="34" charset="0"/>
              </a:rPr>
              <a:t>The number of shares  increased by 56,967,773 as result of share issue during </a:t>
            </a:r>
            <a:r>
              <a:rPr lang="en-US" sz="800" dirty="0">
                <a:latin typeface="Calibri" panose="020F0502020204030204" pitchFamily="34" charset="0"/>
              </a:rPr>
              <a:t>the time period between 23 August and 8 September 2017. In total, subscriptions of shares </a:t>
            </a:r>
            <a:r>
              <a:rPr lang="en-US" sz="800" dirty="0" smtClean="0">
                <a:latin typeface="Calibri" panose="020F0502020204030204" pitchFamily="34" charset="0"/>
              </a:rPr>
              <a:t>amounted </a:t>
            </a:r>
            <a:r>
              <a:rPr lang="en-US" sz="800" dirty="0">
                <a:latin typeface="Calibri" panose="020F0502020204030204" pitchFamily="34" charset="0"/>
              </a:rPr>
              <a:t>to </a:t>
            </a:r>
            <a:r>
              <a:rPr lang="en-US" sz="800" dirty="0" err="1" smtClean="0">
                <a:latin typeface="Calibri" panose="020F0502020204030204" pitchFamily="34" charset="0"/>
              </a:rPr>
              <a:t>appr</a:t>
            </a:r>
            <a:r>
              <a:rPr lang="en-US" sz="800" dirty="0" smtClean="0">
                <a:latin typeface="Calibri" panose="020F0502020204030204" pitchFamily="34" charset="0"/>
              </a:rPr>
              <a:t>.  US$ 18.0 </a:t>
            </a:r>
            <a:r>
              <a:rPr lang="en-US" sz="800" dirty="0" err="1" smtClean="0">
                <a:latin typeface="Calibri" panose="020F0502020204030204" pitchFamily="34" charset="0"/>
              </a:rPr>
              <a:t>mln</a:t>
            </a:r>
            <a:r>
              <a:rPr lang="en-US" sz="800" dirty="0" smtClean="0">
                <a:latin typeface="Calibri" panose="020F0502020204030204" pitchFamily="34" charset="0"/>
              </a:rPr>
              <a:t>. gross. Transaction fees from Mangold amounted to </a:t>
            </a:r>
            <a:r>
              <a:rPr lang="en-US" sz="800" dirty="0" err="1" smtClean="0">
                <a:latin typeface="Calibri" panose="020F0502020204030204" pitchFamily="34" charset="0"/>
              </a:rPr>
              <a:t>appr</a:t>
            </a:r>
            <a:r>
              <a:rPr lang="en-US" sz="800" dirty="0" smtClean="0">
                <a:latin typeface="Calibri" panose="020F0502020204030204" pitchFamily="34" charset="0"/>
              </a:rPr>
              <a:t>. US$ -2.1 </a:t>
            </a:r>
            <a:r>
              <a:rPr lang="en-US" sz="800" dirty="0" err="1" smtClean="0">
                <a:latin typeface="Calibri" panose="020F0502020204030204" pitchFamily="34" charset="0"/>
              </a:rPr>
              <a:t>mln</a:t>
            </a:r>
            <a:r>
              <a:rPr lang="en-US" sz="800" dirty="0" smtClean="0">
                <a:latin typeface="Calibri" panose="020F0502020204030204" pitchFamily="34" charset="0"/>
              </a:rPr>
              <a:t>, other expenses related to share issue were US$ -0.4 </a:t>
            </a:r>
            <a:r>
              <a:rPr lang="en-US" sz="800" dirty="0" err="1" smtClean="0">
                <a:latin typeface="Calibri" panose="020F0502020204030204" pitchFamily="34" charset="0"/>
              </a:rPr>
              <a:t>mln</a:t>
            </a:r>
            <a:r>
              <a:rPr lang="en-US" sz="800" dirty="0">
                <a:latin typeface="Calibri" panose="020F0502020204030204" pitchFamily="34" charset="0"/>
              </a:rPr>
              <a:t> </a:t>
            </a:r>
            <a:r>
              <a:rPr lang="en-US" sz="800" dirty="0" smtClean="0">
                <a:latin typeface="Calibri" panose="020F0502020204030204" pitchFamily="34" charset="0"/>
              </a:rPr>
              <a:t>and the impact of earlier conversion of bond was US$ -0.8 </a:t>
            </a:r>
            <a:r>
              <a:rPr lang="en-US" sz="800" dirty="0" err="1" smtClean="0">
                <a:latin typeface="Calibri" panose="020F0502020204030204" pitchFamily="34" charset="0"/>
              </a:rPr>
              <a:t>mln</a:t>
            </a:r>
            <a:r>
              <a:rPr lang="en-US" sz="800" dirty="0" smtClean="0">
                <a:latin typeface="Calibri" panose="020F0502020204030204" pitchFamily="34" charset="0"/>
              </a:rPr>
              <a:t>. Net proceedings from share issue amounted to US$ 14.8 </a:t>
            </a:r>
            <a:r>
              <a:rPr lang="en-US" sz="800" dirty="0" err="1" smtClean="0">
                <a:latin typeface="Calibri" panose="020F0502020204030204" pitchFamily="34" charset="0"/>
              </a:rPr>
              <a:t>mln</a:t>
            </a:r>
            <a:r>
              <a:rPr lang="en-US" sz="800" dirty="0">
                <a:latin typeface="Calibri" panose="020F0502020204030204" pitchFamily="34" charset="0"/>
              </a:rPr>
              <a:t> .</a:t>
            </a:r>
            <a:r>
              <a:rPr lang="en-US" sz="800" dirty="0" smtClean="0">
                <a:latin typeface="Calibri" panose="020F0502020204030204" pitchFamily="34" charset="0"/>
              </a:rPr>
              <a:t> We received </a:t>
            </a:r>
            <a:r>
              <a:rPr lang="en-US" sz="800" dirty="0" err="1" smtClean="0">
                <a:latin typeface="Calibri" panose="020F0502020204030204" pitchFamily="34" charset="0"/>
              </a:rPr>
              <a:t>apr.</a:t>
            </a:r>
            <a:r>
              <a:rPr lang="en-US" sz="800" dirty="0" smtClean="0">
                <a:latin typeface="Calibri" panose="020F0502020204030204" pitchFamily="34" charset="0"/>
              </a:rPr>
              <a:t> US $ 6.2 </a:t>
            </a:r>
            <a:r>
              <a:rPr lang="en-US" sz="800" dirty="0" err="1" smtClean="0">
                <a:latin typeface="Calibri" panose="020F0502020204030204" pitchFamily="34" charset="0"/>
              </a:rPr>
              <a:t>mln</a:t>
            </a:r>
            <a:r>
              <a:rPr lang="en-US" sz="800" dirty="0" smtClean="0">
                <a:latin typeface="Calibri" panose="020F0502020204030204" pitchFamily="34" charset="0"/>
              </a:rPr>
              <a:t>. in cash and US$ 8.6 </a:t>
            </a:r>
            <a:r>
              <a:rPr lang="en-US" sz="800" dirty="0" err="1" smtClean="0">
                <a:latin typeface="Calibri" panose="020F0502020204030204" pitchFamily="34" charset="0"/>
              </a:rPr>
              <a:t>mln</a:t>
            </a:r>
            <a:r>
              <a:rPr lang="en-US" sz="800" dirty="0" smtClean="0">
                <a:latin typeface="Calibri" panose="020F0502020204030204" pitchFamily="34" charset="0"/>
              </a:rPr>
              <a:t> was set-off trough conversion of shareholder’s bond.</a:t>
            </a:r>
            <a:endParaRPr lang="ru-RU" sz="800" dirty="0">
              <a:latin typeface="Calibri" panose="020F0502020204030204" pitchFamily="34" charset="0"/>
            </a:endParaRPr>
          </a:p>
        </p:txBody>
      </p:sp>
      <p:sp>
        <p:nvSpPr>
          <p:cNvPr id="37" name="Прямоугольник 43"/>
          <p:cNvSpPr/>
          <p:nvPr/>
        </p:nvSpPr>
        <p:spPr>
          <a:xfrm>
            <a:off x="4284000" y="3697176"/>
            <a:ext cx="956593" cy="2652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cxnSp>
        <p:nvCxnSpPr>
          <p:cNvPr id="38" name="Прямая соединительная линия 45"/>
          <p:cNvCxnSpPr>
            <a:stCxn id="37" idx="3"/>
            <a:endCxn id="36" idx="1"/>
          </p:cNvCxnSpPr>
          <p:nvPr/>
        </p:nvCxnSpPr>
        <p:spPr>
          <a:xfrm flipV="1">
            <a:off x="5240593" y="3341907"/>
            <a:ext cx="339407" cy="487881"/>
          </a:xfrm>
          <a:prstGeom prst="line">
            <a:avLst/>
          </a:prstGeom>
        </p:spPr>
        <p:style>
          <a:lnRef idx="2">
            <a:schemeClr val="accent1"/>
          </a:lnRef>
          <a:fillRef idx="0">
            <a:schemeClr val="accent1"/>
          </a:fillRef>
          <a:effectRef idx="1">
            <a:schemeClr val="accent1"/>
          </a:effectRef>
          <a:fontRef idx="minor">
            <a:schemeClr val="tx1"/>
          </a:fontRef>
        </p:style>
      </p:cxnSp>
      <p:sp>
        <p:nvSpPr>
          <p:cNvPr id="22" name="Прямоугольник 21"/>
          <p:cNvSpPr/>
          <p:nvPr/>
        </p:nvSpPr>
        <p:spPr>
          <a:xfrm>
            <a:off x="4284000" y="5544000"/>
            <a:ext cx="957600" cy="1143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cxnSp>
        <p:nvCxnSpPr>
          <p:cNvPr id="24" name="Прямая соединительная линия 23"/>
          <p:cNvCxnSpPr>
            <a:stCxn id="22" idx="3"/>
            <a:endCxn id="21" idx="1"/>
          </p:cNvCxnSpPr>
          <p:nvPr/>
        </p:nvCxnSpPr>
        <p:spPr>
          <a:xfrm flipV="1">
            <a:off x="5241600" y="4199042"/>
            <a:ext cx="338400" cy="1402108"/>
          </a:xfrm>
          <a:prstGeom prst="line">
            <a:avLst/>
          </a:prstGeom>
        </p:spPr>
        <p:style>
          <a:lnRef idx="2">
            <a:schemeClr val="accent1"/>
          </a:lnRef>
          <a:fillRef idx="0">
            <a:schemeClr val="accent1"/>
          </a:fillRef>
          <a:effectRef idx="1">
            <a:schemeClr val="accent1"/>
          </a:effectRef>
          <a:fontRef idx="minor">
            <a:schemeClr val="tx1"/>
          </a:fontRef>
        </p:style>
      </p:cxnSp>
      <p:sp>
        <p:nvSpPr>
          <p:cNvPr id="49" name="Прямоугольник 48"/>
          <p:cNvSpPr/>
          <p:nvPr/>
        </p:nvSpPr>
        <p:spPr>
          <a:xfrm>
            <a:off x="4301940" y="4670470"/>
            <a:ext cx="956593" cy="50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cxnSp>
        <p:nvCxnSpPr>
          <p:cNvPr id="34" name="Прямая соединительная линия 33"/>
          <p:cNvCxnSpPr>
            <a:stCxn id="49" idx="3"/>
            <a:endCxn id="47" idx="1"/>
          </p:cNvCxnSpPr>
          <p:nvPr/>
        </p:nvCxnSpPr>
        <p:spPr>
          <a:xfrm>
            <a:off x="5258533" y="4922470"/>
            <a:ext cx="321467" cy="617270"/>
          </a:xfrm>
          <a:prstGeom prst="line">
            <a:avLst/>
          </a:prstGeom>
        </p:spPr>
        <p:style>
          <a:lnRef idx="2">
            <a:schemeClr val="accent1"/>
          </a:lnRef>
          <a:fillRef idx="0">
            <a:schemeClr val="accent1"/>
          </a:fillRef>
          <a:effectRef idx="1">
            <a:schemeClr val="accent1"/>
          </a:effectRef>
          <a:fontRef idx="minor">
            <a:schemeClr val="tx1"/>
          </a:fontRef>
        </p:style>
      </p:cxnSp>
      <p:sp>
        <p:nvSpPr>
          <p:cNvPr id="33" name="Прямоугольник 32"/>
          <p:cNvSpPr/>
          <p:nvPr/>
        </p:nvSpPr>
        <p:spPr>
          <a:xfrm>
            <a:off x="4284000" y="5652000"/>
            <a:ext cx="957600" cy="3429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cxnSp>
        <p:nvCxnSpPr>
          <p:cNvPr id="52" name="Прямая соединительная линия 45"/>
          <p:cNvCxnSpPr>
            <a:stCxn id="28" idx="3"/>
            <a:endCxn id="31" idx="1"/>
          </p:cNvCxnSpPr>
          <p:nvPr/>
        </p:nvCxnSpPr>
        <p:spPr>
          <a:xfrm flipV="1">
            <a:off x="5240593" y="1887333"/>
            <a:ext cx="338254" cy="88747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45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F6D99-C351-4DC7-B286-A5EB197AFC6E}" type="datetime1">
              <a:rPr lang="sv-SE" smtClean="0">
                <a:solidFill>
                  <a:prstClr val="white"/>
                </a:solidFill>
              </a:rPr>
              <a:pPr/>
              <a:t>2017-12-01</a:t>
            </a:fld>
            <a:endParaRPr lang="sv-SE" dirty="0">
              <a:solidFill>
                <a:prstClr val="white"/>
              </a:solidFill>
            </a:endParaRPr>
          </a:p>
        </p:txBody>
      </p:sp>
      <p:sp>
        <p:nvSpPr>
          <p:cNvPr id="3" name="Footer Placeholder 2"/>
          <p:cNvSpPr>
            <a:spLocks noGrp="1"/>
          </p:cNvSpPr>
          <p:nvPr>
            <p:ph type="ftr" sz="quarter" idx="11"/>
          </p:nvPr>
        </p:nvSpPr>
        <p:spPr/>
        <p:txBody>
          <a:bodyPr/>
          <a:lstStyle/>
          <a:p>
            <a:pPr>
              <a:defRPr/>
            </a:pPr>
            <a:r>
              <a:rPr lang="sv-SE" smtClean="0">
                <a:solidFill>
                  <a:prstClr val="white"/>
                </a:solidFill>
              </a:rPr>
              <a:t>Auriant Presentation</a:t>
            </a:r>
            <a:endParaRPr lang="sv-SE">
              <a:solidFill>
                <a:prstClr val="white"/>
              </a:solidFill>
            </a:endParaRPr>
          </a:p>
        </p:txBody>
      </p:sp>
      <p:sp>
        <p:nvSpPr>
          <p:cNvPr id="4" name="Slide Number Placeholder 3"/>
          <p:cNvSpPr>
            <a:spLocks noGrp="1"/>
          </p:cNvSpPr>
          <p:nvPr>
            <p:ph type="sldNum" sz="quarter" idx="12"/>
          </p:nvPr>
        </p:nvSpPr>
        <p:spPr/>
        <p:txBody>
          <a:bodyPr/>
          <a:lstStyle/>
          <a:p>
            <a:fld id="{162DADB7-3019-4E44-A704-5575DADD3947}" type="slidenum">
              <a:rPr lang="sv-SE" smtClean="0">
                <a:solidFill>
                  <a:prstClr val="white"/>
                </a:solidFill>
              </a:rPr>
              <a:pPr/>
              <a:t>11</a:t>
            </a:fld>
            <a:endParaRPr lang="sv-SE">
              <a:solidFill>
                <a:prstClr val="white"/>
              </a:solidFill>
            </a:endParaRPr>
          </a:p>
        </p:txBody>
      </p:sp>
      <p:sp>
        <p:nvSpPr>
          <p:cNvPr id="8" name="Rectangle 7"/>
          <p:cNvSpPr/>
          <p:nvPr/>
        </p:nvSpPr>
        <p:spPr>
          <a:xfrm>
            <a:off x="1219200" y="228600"/>
            <a:ext cx="7048724" cy="830997"/>
          </a:xfrm>
          <a:prstGeom prst="rect">
            <a:avLst/>
          </a:prstGeom>
        </p:spPr>
        <p:txBody>
          <a:bodyPr wrap="none">
            <a:spAutoFit/>
          </a:bodyPr>
          <a:lstStyle/>
          <a:p>
            <a:r>
              <a:rPr lang="en-US" sz="2400" dirty="0" smtClean="0">
                <a:solidFill>
                  <a:schemeClr val="bg1"/>
                </a:solidFill>
                <a:latin typeface="+mj-lt"/>
              </a:rPr>
              <a:t>CIL construction</a:t>
            </a:r>
            <a:r>
              <a:rPr lang="ru-RU" sz="2400" dirty="0" smtClean="0">
                <a:solidFill>
                  <a:schemeClr val="bg1"/>
                </a:solidFill>
                <a:latin typeface="+mj-lt"/>
              </a:rPr>
              <a:t>: </a:t>
            </a:r>
            <a:r>
              <a:rPr lang="en-US" sz="2400" dirty="0" smtClean="0">
                <a:solidFill>
                  <a:schemeClr val="bg1"/>
                </a:solidFill>
                <a:latin typeface="+mj-lt"/>
              </a:rPr>
              <a:t>HL (current) and CIL (upgrade) </a:t>
            </a:r>
          </a:p>
          <a:p>
            <a:pPr algn="ctr"/>
            <a:r>
              <a:rPr lang="en-US" sz="2400" dirty="0" smtClean="0">
                <a:solidFill>
                  <a:schemeClr val="bg1"/>
                </a:solidFill>
                <a:latin typeface="+mj-lt"/>
              </a:rPr>
              <a:t>technologies comparison </a:t>
            </a:r>
            <a:endParaRPr lang="ru-RU" sz="2400" dirty="0">
              <a:solidFill>
                <a:schemeClr val="bg1"/>
              </a:solidFill>
              <a:latin typeface="+mj-l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823701335"/>
              </p:ext>
            </p:extLst>
          </p:nvPr>
        </p:nvGraphicFramePr>
        <p:xfrm>
          <a:off x="1381800" y="1600200"/>
          <a:ext cx="6238200" cy="3301363"/>
        </p:xfrm>
        <a:graphic>
          <a:graphicData uri="http://schemas.openxmlformats.org/drawingml/2006/table">
            <a:tbl>
              <a:tblPr/>
              <a:tblGrid>
                <a:gridCol w="3867684"/>
                <a:gridCol w="956524"/>
                <a:gridCol w="1413992"/>
              </a:tblGrid>
              <a:tr h="257879">
                <a:tc>
                  <a:txBody>
                    <a:bodyPr/>
                    <a:lstStyle/>
                    <a:p>
                      <a:pPr algn="l" fontAlgn="b"/>
                      <a:endParaRPr lang="ru-RU"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a:rPr>
                        <a:t>Heap </a:t>
                      </a:r>
                      <a:r>
                        <a:rPr lang="en-US" sz="1400" b="1" i="0" u="none" strike="noStrike" dirty="0" smtClean="0">
                          <a:solidFill>
                            <a:srgbClr val="000000"/>
                          </a:solidFill>
                          <a:effectLst/>
                          <a:latin typeface="Calibri"/>
                        </a:rPr>
                        <a:t>Leach*</a:t>
                      </a:r>
                      <a:endParaRPr lang="en-US" sz="14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r>
                        <a:rPr lang="en-US" sz="1400" b="1" i="0" u="none" strike="noStrike" dirty="0" smtClean="0">
                          <a:solidFill>
                            <a:srgbClr val="000000"/>
                          </a:solidFill>
                          <a:effectLst/>
                          <a:latin typeface="Calibri"/>
                        </a:rPr>
                        <a:t>Carbon</a:t>
                      </a:r>
                      <a:r>
                        <a:rPr lang="en-US" sz="1400" b="1" i="0" u="none" strike="noStrike" baseline="0" dirty="0" smtClean="0">
                          <a:solidFill>
                            <a:srgbClr val="000000"/>
                          </a:solidFill>
                          <a:effectLst/>
                          <a:latin typeface="Calibri"/>
                        </a:rPr>
                        <a:t> in leach*</a:t>
                      </a:r>
                      <a:endParaRPr lang="en-US" sz="1400" b="1" i="0" u="none" strike="noStrike" dirty="0">
                        <a:solidFill>
                          <a:srgbClr val="000000"/>
                        </a:solidFill>
                        <a:effectLst/>
                        <a:latin typeface="Calibri"/>
                      </a:endParaRPr>
                    </a:p>
                  </a:txBody>
                  <a:tcPr marL="9525" marR="9525" marT="9525" marB="0" anchor="ctr">
                    <a:lnL>
                      <a:noFill/>
                    </a:lnL>
                    <a:lnR>
                      <a:noFill/>
                    </a:lnR>
                    <a:lnT>
                      <a:noFill/>
                    </a:lnT>
                    <a:lnB>
                      <a:noFill/>
                    </a:lnB>
                  </a:tcPr>
                </a:tc>
              </a:tr>
              <a:tr h="257879">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ru-RU" sz="14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endParaRPr lang="ru-RU" sz="1400" b="0" i="0" u="none" strike="noStrike" dirty="0">
                        <a:solidFill>
                          <a:srgbClr val="000000"/>
                        </a:solidFill>
                        <a:effectLst/>
                        <a:latin typeface="Calibri"/>
                      </a:endParaRPr>
                    </a:p>
                  </a:txBody>
                  <a:tcPr marL="9525" marR="9525" marT="9525" marB="0" anchor="ctr">
                    <a:lnL>
                      <a:noFill/>
                    </a:lnL>
                    <a:lnR>
                      <a:noFill/>
                    </a:lnR>
                    <a:lnT>
                      <a:noFill/>
                    </a:lnT>
                    <a:lnB>
                      <a:noFill/>
                    </a:lnB>
                  </a:tcPr>
                </a:tc>
              </a:tr>
              <a:tr h="257879">
                <a:tc>
                  <a:txBody>
                    <a:bodyPr/>
                    <a:lstStyle/>
                    <a:p>
                      <a:pPr algn="l" fontAlgn="b"/>
                      <a:r>
                        <a:rPr lang="en-US" sz="1400" b="0" i="0" u="none" strike="noStrike" dirty="0">
                          <a:solidFill>
                            <a:srgbClr val="000000"/>
                          </a:solidFill>
                          <a:effectLst/>
                          <a:latin typeface="Calibri"/>
                        </a:rPr>
                        <a:t>Gold recovery from ore, %</a:t>
                      </a:r>
                    </a:p>
                  </a:txBody>
                  <a:tcPr marL="9525" marR="9525" marT="9525"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Calibri"/>
                        </a:rPr>
                        <a:t>     </a:t>
                      </a:r>
                      <a:r>
                        <a:rPr lang="ru-RU" sz="1400" b="0" i="0" u="none" strike="noStrike" dirty="0" smtClean="0">
                          <a:solidFill>
                            <a:srgbClr val="000000"/>
                          </a:solidFill>
                          <a:effectLst/>
                          <a:latin typeface="Calibri"/>
                        </a:rPr>
                        <a:t>&lt; 6</a:t>
                      </a:r>
                      <a:r>
                        <a:rPr lang="en-US" sz="1400" b="0" i="0" u="none" strike="noStrike" dirty="0" smtClean="0">
                          <a:solidFill>
                            <a:srgbClr val="000000"/>
                          </a:solidFill>
                          <a:effectLst/>
                          <a:latin typeface="Calibri"/>
                        </a:rPr>
                        <a:t>0</a:t>
                      </a:r>
                      <a:r>
                        <a:rPr lang="ru-RU" sz="1400" b="0" i="0" u="none" strike="noStrike" dirty="0" smtClean="0">
                          <a:solidFill>
                            <a:srgbClr val="000000"/>
                          </a:solidFill>
                          <a:effectLst/>
                          <a:latin typeface="Calibri"/>
                        </a:rPr>
                        <a:t>%</a:t>
                      </a:r>
                      <a:endParaRPr lang="ru-RU" sz="14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r>
                        <a:rPr lang="en-US" sz="1400" b="0" i="0" u="none" strike="noStrike" dirty="0" smtClean="0">
                          <a:solidFill>
                            <a:srgbClr val="000000"/>
                          </a:solidFill>
                          <a:effectLst/>
                          <a:latin typeface="Calibri"/>
                        </a:rPr>
                        <a:t>           </a:t>
                      </a:r>
                      <a:r>
                        <a:rPr lang="ru-RU" sz="1400" b="0" i="0" u="none" strike="noStrike" dirty="0" smtClean="0">
                          <a:solidFill>
                            <a:srgbClr val="000000"/>
                          </a:solidFill>
                          <a:effectLst/>
                          <a:latin typeface="Calibri"/>
                        </a:rPr>
                        <a:t>92</a:t>
                      </a:r>
                      <a:r>
                        <a:rPr lang="ru-RU" sz="1400" b="0" i="0" u="none" strike="noStrike" dirty="0">
                          <a:solidFill>
                            <a:srgbClr val="000000"/>
                          </a:solidFill>
                          <a:effectLst/>
                          <a:latin typeface="Calibri"/>
                        </a:rPr>
                        <a:t>%</a:t>
                      </a:r>
                    </a:p>
                  </a:txBody>
                  <a:tcPr marL="9525" marR="9525" marT="9525" marB="0" anchor="ctr">
                    <a:lnL>
                      <a:noFill/>
                    </a:lnL>
                    <a:lnR>
                      <a:noFill/>
                    </a:lnR>
                    <a:lnT>
                      <a:noFill/>
                    </a:lnT>
                    <a:lnB>
                      <a:noFill/>
                    </a:lnB>
                  </a:tcPr>
                </a:tc>
              </a:tr>
              <a:tr h="502992">
                <a:tc>
                  <a:txBody>
                    <a:bodyPr/>
                    <a:lstStyle/>
                    <a:p>
                      <a:pPr algn="l" fontAlgn="ctr"/>
                      <a:r>
                        <a:rPr lang="en-US" sz="1400" b="0" i="0" u="none" strike="noStrike" dirty="0" smtClean="0">
                          <a:solidFill>
                            <a:srgbClr val="000000"/>
                          </a:solidFill>
                          <a:effectLst/>
                          <a:latin typeface="Calibri"/>
                        </a:rPr>
                        <a:t>Expected gold production </a:t>
                      </a:r>
                      <a:r>
                        <a:rPr lang="en-US" sz="1400" b="0" i="0" u="none" strike="noStrike" dirty="0">
                          <a:solidFill>
                            <a:srgbClr val="000000"/>
                          </a:solidFill>
                          <a:effectLst/>
                          <a:latin typeface="Calibri"/>
                        </a:rPr>
                        <a:t>on </a:t>
                      </a:r>
                      <a:r>
                        <a:rPr lang="en-US" sz="1400" b="0" i="0" u="none" strike="noStrike" dirty="0" err="1">
                          <a:solidFill>
                            <a:srgbClr val="000000"/>
                          </a:solidFill>
                          <a:effectLst/>
                          <a:latin typeface="Calibri"/>
                        </a:rPr>
                        <a:t>Pravoberezhny</a:t>
                      </a:r>
                      <a:r>
                        <a:rPr lang="en-US" sz="1400" b="0" i="0" u="none" strike="noStrike" dirty="0">
                          <a:solidFill>
                            <a:srgbClr val="000000"/>
                          </a:solidFill>
                          <a:effectLst/>
                          <a:latin typeface="Calibri"/>
                        </a:rPr>
                        <a:t> (PB) ore zone, </a:t>
                      </a:r>
                      <a:r>
                        <a:rPr lang="en-US" sz="1400" b="0" i="0" u="none" strike="noStrike" dirty="0" smtClean="0">
                          <a:solidFill>
                            <a:srgbClr val="000000"/>
                          </a:solidFill>
                          <a:effectLst/>
                          <a:latin typeface="Calibri"/>
                        </a:rPr>
                        <a:t>kg </a:t>
                      </a:r>
                      <a:endParaRPr lang="en-US" sz="14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ru-RU" sz="1400" b="0" i="0" u="none" strike="noStrike" dirty="0">
                          <a:solidFill>
                            <a:srgbClr val="000000"/>
                          </a:solidFill>
                          <a:effectLst/>
                          <a:latin typeface="Calibri"/>
                        </a:rPr>
                        <a:t>    </a:t>
                      </a:r>
                      <a:r>
                        <a:rPr lang="ru-RU" sz="1400" b="0" i="0" u="none" strike="noStrike" dirty="0" smtClean="0">
                          <a:solidFill>
                            <a:srgbClr val="000000"/>
                          </a:solidFill>
                          <a:effectLst/>
                          <a:latin typeface="Calibri"/>
                        </a:rPr>
                        <a:t>   </a:t>
                      </a:r>
                      <a:r>
                        <a:rPr lang="ru-RU" sz="1400" b="0" i="0" u="none" strike="noStrike" dirty="0">
                          <a:solidFill>
                            <a:srgbClr val="000000"/>
                          </a:solidFill>
                          <a:effectLst/>
                          <a:latin typeface="Calibri"/>
                        </a:rPr>
                        <a:t>3,000    </a:t>
                      </a:r>
                    </a:p>
                  </a:txBody>
                  <a:tcPr marL="9525" marR="9525" marT="9525" marB="0" anchor="ctr">
                    <a:lnL>
                      <a:noFill/>
                    </a:lnL>
                    <a:lnR>
                      <a:noFill/>
                    </a:lnR>
                    <a:lnT>
                      <a:noFill/>
                    </a:lnT>
                    <a:lnB>
                      <a:noFill/>
                    </a:lnB>
                  </a:tcPr>
                </a:tc>
                <a:tc>
                  <a:txBody>
                    <a:bodyPr/>
                    <a:lstStyle/>
                    <a:p>
                      <a:pPr algn="ctr" fontAlgn="ctr"/>
                      <a:r>
                        <a:rPr lang="ru-RU"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      </a:t>
                      </a:r>
                      <a:r>
                        <a:rPr lang="ru-RU" sz="1400" b="0" i="0" u="none" strike="noStrike" dirty="0" smtClean="0">
                          <a:solidFill>
                            <a:srgbClr val="000000"/>
                          </a:solidFill>
                          <a:effectLst/>
                          <a:latin typeface="Calibri"/>
                        </a:rPr>
                        <a:t>  </a:t>
                      </a:r>
                      <a:r>
                        <a:rPr lang="ru-RU" sz="1400" b="0" i="0" u="none" strike="noStrike" dirty="0">
                          <a:solidFill>
                            <a:srgbClr val="000000"/>
                          </a:solidFill>
                          <a:effectLst/>
                          <a:latin typeface="Calibri"/>
                        </a:rPr>
                        <a:t>4,560    </a:t>
                      </a:r>
                    </a:p>
                  </a:txBody>
                  <a:tcPr marL="9525" marR="9525" marT="9525" marB="0" anchor="ctr">
                    <a:lnL>
                      <a:noFill/>
                    </a:lnL>
                    <a:lnR>
                      <a:noFill/>
                    </a:lnR>
                    <a:lnT>
                      <a:noFill/>
                    </a:lnT>
                    <a:lnB>
                      <a:noFill/>
                    </a:lnB>
                  </a:tcPr>
                </a:tc>
              </a:tr>
              <a:tr h="502992">
                <a:tc>
                  <a:txBody>
                    <a:bodyPr/>
                    <a:lstStyle/>
                    <a:p>
                      <a:pPr algn="l" fontAlgn="ctr"/>
                      <a:r>
                        <a:rPr lang="en-US" sz="1400" b="0" i="0" u="none" strike="noStrike" dirty="0">
                          <a:solidFill>
                            <a:srgbClr val="000000"/>
                          </a:solidFill>
                          <a:effectLst/>
                          <a:latin typeface="Calibri"/>
                        </a:rPr>
                        <a:t>Additional revenue, US$ </a:t>
                      </a:r>
                      <a:r>
                        <a:rPr lang="en-US" sz="1400" b="0" i="0" u="none" strike="noStrike" dirty="0" err="1">
                          <a:solidFill>
                            <a:srgbClr val="000000"/>
                          </a:solidFill>
                          <a:effectLst/>
                          <a:latin typeface="Calibri"/>
                        </a:rPr>
                        <a:t>mln</a:t>
                      </a:r>
                      <a:r>
                        <a:rPr lang="en-US" sz="1400" b="0" i="0" u="none" strike="noStrike" dirty="0">
                          <a:solidFill>
                            <a:srgbClr val="000000"/>
                          </a:solidFill>
                          <a:effectLst/>
                          <a:latin typeface="Calibri"/>
                        </a:rPr>
                        <a:t> (assuming gold market price @ US$ 1 250 /</a:t>
                      </a:r>
                      <a:r>
                        <a:rPr lang="en-US" sz="1400" b="0" i="0" u="none" strike="noStrike" dirty="0" err="1">
                          <a:solidFill>
                            <a:srgbClr val="000000"/>
                          </a:solidFill>
                          <a:effectLst/>
                          <a:latin typeface="Calibri"/>
                        </a:rPr>
                        <a:t>oz</a:t>
                      </a:r>
                      <a:r>
                        <a:rPr lang="en-US" sz="1400" b="0" i="0" u="none" strike="noStrike" dirty="0">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ru-RU" sz="1400" b="0" i="0" u="none" strike="noStrike" dirty="0">
                          <a:solidFill>
                            <a:srgbClr val="000000"/>
                          </a:solidFill>
                          <a:effectLst/>
                          <a:latin typeface="Calibri"/>
                        </a:rPr>
                        <a:t>                  -    </a:t>
                      </a:r>
                    </a:p>
                  </a:txBody>
                  <a:tcPr marL="9525" marR="9525" marT="9525" marB="0" anchor="ctr">
                    <a:lnL>
                      <a:noFill/>
                    </a:lnL>
                    <a:lnR>
                      <a:noFill/>
                    </a:lnR>
                    <a:lnT>
                      <a:noFill/>
                    </a:lnT>
                    <a:lnB>
                      <a:noFill/>
                    </a:lnB>
                  </a:tcPr>
                </a:tc>
                <a:tc>
                  <a:txBody>
                    <a:bodyPr/>
                    <a:lstStyle/>
                    <a:p>
                      <a:pPr algn="ctr" fontAlgn="ctr"/>
                      <a:r>
                        <a:rPr lang="ru-RU" sz="1400" b="0" i="0" u="none" strike="noStrike" dirty="0">
                          <a:solidFill>
                            <a:srgbClr val="000000"/>
                          </a:solidFill>
                          <a:effectLst/>
                          <a:latin typeface="Calibri"/>
                        </a:rPr>
                        <a:t>           63    </a:t>
                      </a:r>
                    </a:p>
                  </a:txBody>
                  <a:tcPr marL="9525" marR="9525" marT="9525" marB="0" anchor="ctr">
                    <a:lnL>
                      <a:noFill/>
                    </a:lnL>
                    <a:lnR>
                      <a:noFill/>
                    </a:lnR>
                    <a:lnT>
                      <a:noFill/>
                    </a:lnT>
                    <a:lnB>
                      <a:noFill/>
                    </a:lnB>
                  </a:tcPr>
                </a:tc>
              </a:tr>
              <a:tr h="502992">
                <a:tc>
                  <a:txBody>
                    <a:bodyPr/>
                    <a:lstStyle/>
                    <a:p>
                      <a:pPr algn="l" fontAlgn="b"/>
                      <a:r>
                        <a:rPr lang="en-US" sz="1400" b="0" i="0" u="none" strike="noStrike" dirty="0" smtClean="0">
                          <a:solidFill>
                            <a:srgbClr val="000000"/>
                          </a:solidFill>
                          <a:effectLst/>
                          <a:latin typeface="Calibri"/>
                        </a:rPr>
                        <a:t>Expected additional gold </a:t>
                      </a:r>
                      <a:r>
                        <a:rPr lang="en-US" sz="1400" b="0" i="0" u="none" strike="noStrike" dirty="0">
                          <a:solidFill>
                            <a:srgbClr val="000000"/>
                          </a:solidFill>
                          <a:effectLst/>
                          <a:latin typeface="Calibri"/>
                        </a:rPr>
                        <a:t>production from tailings reprocessing, </a:t>
                      </a:r>
                      <a:r>
                        <a:rPr lang="en-US" sz="1400" b="0" i="0" u="none" strike="noStrike" dirty="0" smtClean="0">
                          <a:solidFill>
                            <a:srgbClr val="000000"/>
                          </a:solidFill>
                          <a:effectLst/>
                          <a:latin typeface="Calibri"/>
                        </a:rPr>
                        <a:t>kg</a:t>
                      </a:r>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ru-RU" sz="1400" b="0" i="0" u="none" strike="noStrike" dirty="0">
                          <a:solidFill>
                            <a:srgbClr val="000000"/>
                          </a:solidFill>
                          <a:effectLst/>
                          <a:latin typeface="Calibri"/>
                        </a:rPr>
                        <a:t>                  -    </a:t>
                      </a:r>
                    </a:p>
                  </a:txBody>
                  <a:tcPr marL="9525" marR="9525" marT="9525" marB="0" anchor="ctr">
                    <a:lnL>
                      <a:noFill/>
                    </a:lnL>
                    <a:lnR>
                      <a:noFill/>
                    </a:lnR>
                    <a:lnT>
                      <a:noFill/>
                    </a:lnT>
                    <a:lnB>
                      <a:noFill/>
                    </a:lnB>
                  </a:tcPr>
                </a:tc>
                <a:tc>
                  <a:txBody>
                    <a:bodyPr/>
                    <a:lstStyle/>
                    <a:p>
                      <a:pPr algn="ctr" fontAlgn="ctr"/>
                      <a:r>
                        <a:rPr lang="ru-RU" sz="1400" b="0" i="0" u="none" strike="noStrike" dirty="0">
                          <a:solidFill>
                            <a:srgbClr val="000000"/>
                          </a:solidFill>
                          <a:effectLst/>
                          <a:latin typeface="Calibri"/>
                        </a:rPr>
                        <a:t>       </a:t>
                      </a:r>
                      <a:r>
                        <a:rPr lang="ru-RU" sz="1400" b="0" i="0" u="none" strike="noStrike" dirty="0" smtClean="0">
                          <a:solidFill>
                            <a:srgbClr val="000000"/>
                          </a:solidFill>
                          <a:effectLst/>
                          <a:latin typeface="Calibri"/>
                        </a:rPr>
                        <a:t>    1</a:t>
                      </a:r>
                      <a:r>
                        <a:rPr lang="en-US" sz="1400" b="0" i="0" u="none" strike="noStrike" dirty="0" smtClean="0">
                          <a:solidFill>
                            <a:srgbClr val="000000"/>
                          </a:solidFill>
                          <a:effectLst/>
                          <a:latin typeface="Calibri"/>
                        </a:rPr>
                        <a:t>,000</a:t>
                      </a:r>
                      <a:r>
                        <a:rPr lang="ru-RU" sz="1400" b="0" i="0" u="none" strike="noStrike" dirty="0" smtClean="0">
                          <a:solidFill>
                            <a:srgbClr val="000000"/>
                          </a:solidFill>
                          <a:effectLst/>
                          <a:latin typeface="Calibri"/>
                        </a:rPr>
                        <a:t>    </a:t>
                      </a:r>
                      <a:endParaRPr lang="ru-RU" sz="1400" b="0" i="0" u="none" strike="noStrike" dirty="0">
                        <a:solidFill>
                          <a:srgbClr val="000000"/>
                        </a:solidFill>
                        <a:effectLst/>
                        <a:latin typeface="Calibri"/>
                      </a:endParaRPr>
                    </a:p>
                  </a:txBody>
                  <a:tcPr marL="9525" marR="9525" marT="9525" marB="0" anchor="ctr">
                    <a:lnL>
                      <a:noFill/>
                    </a:lnL>
                    <a:lnR>
                      <a:noFill/>
                    </a:lnR>
                    <a:lnT>
                      <a:noFill/>
                    </a:lnT>
                    <a:lnB>
                      <a:noFill/>
                    </a:lnB>
                  </a:tcPr>
                </a:tc>
              </a:tr>
              <a:tr h="502992">
                <a:tc>
                  <a:txBody>
                    <a:bodyPr/>
                    <a:lstStyle/>
                    <a:p>
                      <a:pPr algn="l" fontAlgn="ctr"/>
                      <a:r>
                        <a:rPr lang="en-US" sz="1400" b="0" i="0" u="none" strike="noStrike" dirty="0">
                          <a:solidFill>
                            <a:srgbClr val="000000"/>
                          </a:solidFill>
                          <a:effectLst/>
                          <a:latin typeface="Calibri"/>
                        </a:rPr>
                        <a:t>Additional revenue, US$ </a:t>
                      </a:r>
                      <a:r>
                        <a:rPr lang="en-US" sz="1400" b="0" i="0" u="none" strike="noStrike" dirty="0" err="1">
                          <a:solidFill>
                            <a:srgbClr val="000000"/>
                          </a:solidFill>
                          <a:effectLst/>
                          <a:latin typeface="Calibri"/>
                        </a:rPr>
                        <a:t>mln</a:t>
                      </a:r>
                      <a:r>
                        <a:rPr lang="en-US" sz="1400" b="0" i="0" u="none" strike="noStrike" dirty="0">
                          <a:solidFill>
                            <a:srgbClr val="000000"/>
                          </a:solidFill>
                          <a:effectLst/>
                          <a:latin typeface="Calibri"/>
                        </a:rPr>
                        <a:t> (assuming gold market price @ US$ 1 250 /</a:t>
                      </a:r>
                      <a:r>
                        <a:rPr lang="en-US" sz="1400" b="0" i="0" u="none" strike="noStrike" dirty="0" err="1">
                          <a:solidFill>
                            <a:srgbClr val="000000"/>
                          </a:solidFill>
                          <a:effectLst/>
                          <a:latin typeface="Calibri"/>
                        </a:rPr>
                        <a:t>oz</a:t>
                      </a:r>
                      <a:r>
                        <a:rPr lang="en-US" sz="1400" b="0" i="0" u="none" strike="noStrike" dirty="0">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ru-RU" sz="1400" b="0" i="0" u="none" strike="noStrike" dirty="0">
                          <a:solidFill>
                            <a:srgbClr val="000000"/>
                          </a:solidFill>
                          <a:effectLst/>
                          <a:latin typeface="Calibri"/>
                        </a:rPr>
                        <a:t>                  -    </a:t>
                      </a:r>
                    </a:p>
                  </a:txBody>
                  <a:tcPr marL="9525" marR="9525" marT="9525" marB="0" anchor="ctr">
                    <a:lnL>
                      <a:noFill/>
                    </a:lnL>
                    <a:lnR>
                      <a:noFill/>
                    </a:lnR>
                    <a:lnT>
                      <a:noFill/>
                    </a:lnT>
                    <a:lnB>
                      <a:noFill/>
                    </a:lnB>
                  </a:tcPr>
                </a:tc>
                <a:tc>
                  <a:txBody>
                    <a:bodyPr/>
                    <a:lstStyle/>
                    <a:p>
                      <a:pPr algn="ctr" fontAlgn="ctr"/>
                      <a:r>
                        <a:rPr lang="ru-RU" sz="1400" b="0" i="0" u="none" strike="noStrike" dirty="0">
                          <a:solidFill>
                            <a:srgbClr val="000000"/>
                          </a:solidFill>
                          <a:effectLst/>
                          <a:latin typeface="Calibri"/>
                        </a:rPr>
                        <a:t>           40    </a:t>
                      </a:r>
                    </a:p>
                  </a:txBody>
                  <a:tcPr marL="9525" marR="9525" marT="9525" marB="0" anchor="ctr">
                    <a:lnL>
                      <a:noFill/>
                    </a:lnL>
                    <a:lnR>
                      <a:noFill/>
                    </a:lnR>
                    <a:lnT>
                      <a:noFill/>
                    </a:lnT>
                    <a:lnB>
                      <a:noFill/>
                    </a:lnB>
                    <a:noFill/>
                  </a:tcPr>
                </a:tc>
              </a:tr>
              <a:tr h="257879">
                <a:tc>
                  <a:txBody>
                    <a:bodyPr/>
                    <a:lstStyle/>
                    <a:p>
                      <a:pPr algn="l" fontAlgn="b"/>
                      <a:r>
                        <a:rPr lang="en-US" sz="1400" b="0" i="0" u="none" strike="noStrike" dirty="0" smtClean="0">
                          <a:solidFill>
                            <a:srgbClr val="000000"/>
                          </a:solidFill>
                          <a:effectLst/>
                          <a:latin typeface="Calibri"/>
                        </a:rPr>
                        <a:t>In operation</a:t>
                      </a:r>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Calibri"/>
                        </a:rPr>
                        <a:t>                  -</a:t>
                      </a:r>
                      <a:endParaRPr lang="ru-RU" sz="14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r>
                        <a:rPr lang="en-US" sz="1400" b="0" i="0" u="none" strike="noStrike" dirty="0" smtClean="0">
                          <a:solidFill>
                            <a:srgbClr val="000000"/>
                          </a:solidFill>
                          <a:effectLst/>
                          <a:latin typeface="Calibri"/>
                        </a:rPr>
                        <a:t>         Q1 2019</a:t>
                      </a:r>
                      <a:endParaRPr lang="ru-RU" sz="1400" b="0" i="0" u="none" strike="noStrike" dirty="0">
                        <a:solidFill>
                          <a:srgbClr val="000000"/>
                        </a:solidFill>
                        <a:effectLst/>
                        <a:latin typeface="Calibri"/>
                      </a:endParaRPr>
                    </a:p>
                  </a:txBody>
                  <a:tcPr marL="9525" marR="9525" marT="9525" marB="0" anchor="ctr">
                    <a:lnL>
                      <a:noFill/>
                    </a:lnL>
                    <a:lnR>
                      <a:noFill/>
                    </a:lnR>
                    <a:lnT>
                      <a:noFill/>
                    </a:lnT>
                    <a:lnB>
                      <a:noFill/>
                    </a:lnB>
                  </a:tcPr>
                </a:tc>
              </a:tr>
              <a:tr h="257879">
                <a:tc>
                  <a:txBody>
                    <a:bodyPr/>
                    <a:lstStyle/>
                    <a:p>
                      <a:pPr algn="l" fontAlgn="b"/>
                      <a:r>
                        <a:rPr lang="en-US" sz="1400" b="0" i="0" u="none" strike="noStrike" dirty="0" smtClean="0">
                          <a:solidFill>
                            <a:srgbClr val="000000"/>
                          </a:solidFill>
                          <a:effectLst/>
                          <a:latin typeface="Calibri"/>
                        </a:rPr>
                        <a:t>Mineral and</a:t>
                      </a:r>
                      <a:r>
                        <a:rPr lang="en-US" sz="1400" b="0" i="0" u="none" strike="noStrike" baseline="0" dirty="0" smtClean="0">
                          <a:solidFill>
                            <a:srgbClr val="000000"/>
                          </a:solidFill>
                          <a:effectLst/>
                          <a:latin typeface="Calibri"/>
                        </a:rPr>
                        <a:t> Income </a:t>
                      </a:r>
                      <a:r>
                        <a:rPr lang="en-US" sz="1400" b="0" i="0" u="none" strike="noStrike" dirty="0" smtClean="0">
                          <a:solidFill>
                            <a:srgbClr val="000000"/>
                          </a:solidFill>
                          <a:effectLst/>
                          <a:latin typeface="Calibri"/>
                        </a:rPr>
                        <a:t>Tax </a:t>
                      </a:r>
                      <a:r>
                        <a:rPr lang="en-US" sz="1400" b="0" i="0" u="none" strike="noStrike" dirty="0">
                          <a:solidFill>
                            <a:srgbClr val="000000"/>
                          </a:solidFill>
                          <a:effectLst/>
                          <a:latin typeface="Calibri"/>
                        </a:rPr>
                        <a:t>exemption for PB, US$ </a:t>
                      </a:r>
                      <a:r>
                        <a:rPr lang="en-US" sz="1400" b="0" i="0" u="none" strike="noStrike" dirty="0" err="1">
                          <a:solidFill>
                            <a:srgbClr val="000000"/>
                          </a:solidFill>
                          <a:effectLst/>
                          <a:latin typeface="Calibri"/>
                        </a:rPr>
                        <a:t>mln</a:t>
                      </a:r>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ru-RU" sz="1400" b="0" i="0" u="none" strike="noStrike" dirty="0">
                          <a:solidFill>
                            <a:srgbClr val="000000"/>
                          </a:solidFill>
                          <a:effectLst/>
                          <a:latin typeface="Calibri"/>
                        </a:rPr>
                        <a:t>                  -    </a:t>
                      </a:r>
                    </a:p>
                  </a:txBody>
                  <a:tcPr marL="9525" marR="9525" marT="9525" marB="0" anchor="ctr">
                    <a:lnL>
                      <a:noFill/>
                    </a:lnL>
                    <a:lnR>
                      <a:noFill/>
                    </a:lnR>
                    <a:lnT>
                      <a:noFill/>
                    </a:lnT>
                    <a:lnB>
                      <a:noFill/>
                    </a:lnB>
                  </a:tcPr>
                </a:tc>
                <a:tc>
                  <a:txBody>
                    <a:bodyPr/>
                    <a:lstStyle/>
                    <a:p>
                      <a:pPr algn="ctr" fontAlgn="ctr"/>
                      <a:r>
                        <a:rPr lang="ru-RU" sz="1400" b="0" i="0" u="none" strike="noStrike" dirty="0">
                          <a:solidFill>
                            <a:srgbClr val="000000"/>
                          </a:solidFill>
                          <a:effectLst/>
                          <a:latin typeface="Calibri"/>
                        </a:rPr>
                        <a:t>           10    </a:t>
                      </a:r>
                    </a:p>
                  </a:txBody>
                  <a:tcPr marL="9525" marR="9525" marT="9525" marB="0" anchor="ctr">
                    <a:lnL>
                      <a:noFill/>
                    </a:lnL>
                    <a:lnR>
                      <a:noFill/>
                    </a:lnR>
                    <a:lnT>
                      <a:noFill/>
                    </a:lnT>
                    <a:lnB>
                      <a:noFill/>
                    </a:lnB>
                    <a:noFill/>
                  </a:tcPr>
                </a:tc>
              </a:tr>
            </a:tbl>
          </a:graphicData>
        </a:graphic>
      </p:graphicFrame>
      <p:sp>
        <p:nvSpPr>
          <p:cNvPr id="43" name="Скругленный прямоугольник 42"/>
          <p:cNvSpPr/>
          <p:nvPr/>
        </p:nvSpPr>
        <p:spPr>
          <a:xfrm>
            <a:off x="2133600" y="5600301"/>
            <a:ext cx="4648200" cy="571899"/>
          </a:xfrm>
          <a:prstGeom prst="roundRect">
            <a:avLst/>
          </a:prstGeom>
          <a:noFill/>
          <a:ln w="95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smtClean="0">
                <a:solidFill>
                  <a:srgbClr val="000000"/>
                </a:solidFill>
                <a:latin typeface="Calibri"/>
              </a:rPr>
              <a:t>*For </a:t>
            </a:r>
            <a:r>
              <a:rPr lang="en-US" sz="1000" dirty="0">
                <a:solidFill>
                  <a:srgbClr val="000000"/>
                </a:solidFill>
                <a:latin typeface="Calibri"/>
              </a:rPr>
              <a:t>illustrative purposes PB resources are used only</a:t>
            </a:r>
            <a:endParaRPr lang="ru-RU" sz="1000" dirty="0">
              <a:latin typeface="Calibri" panose="020F0502020204030204" pitchFamily="34" charset="0"/>
            </a:endParaRPr>
          </a:p>
        </p:txBody>
      </p:sp>
    </p:spTree>
    <p:extLst>
      <p:ext uri="{BB962C8B-B14F-4D97-AF65-F5344CB8AC3E}">
        <p14:creationId xmlns:p14="http://schemas.microsoft.com/office/powerpoint/2010/main" val="3598548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F6D99-C351-4DC7-B286-A5EB197AFC6E}" type="datetime1">
              <a:rPr lang="sv-SE" smtClean="0">
                <a:solidFill>
                  <a:prstClr val="white"/>
                </a:solidFill>
              </a:rPr>
              <a:pPr/>
              <a:t>2017-12-01</a:t>
            </a:fld>
            <a:endParaRPr lang="sv-SE" dirty="0">
              <a:solidFill>
                <a:prstClr val="white"/>
              </a:solidFill>
            </a:endParaRPr>
          </a:p>
        </p:txBody>
      </p:sp>
      <p:sp>
        <p:nvSpPr>
          <p:cNvPr id="3" name="Footer Placeholder 2"/>
          <p:cNvSpPr>
            <a:spLocks noGrp="1"/>
          </p:cNvSpPr>
          <p:nvPr>
            <p:ph type="ftr" sz="quarter" idx="11"/>
          </p:nvPr>
        </p:nvSpPr>
        <p:spPr/>
        <p:txBody>
          <a:bodyPr/>
          <a:lstStyle/>
          <a:p>
            <a:pPr>
              <a:defRPr/>
            </a:pPr>
            <a:r>
              <a:rPr lang="sv-SE" smtClean="0">
                <a:solidFill>
                  <a:prstClr val="white"/>
                </a:solidFill>
              </a:rPr>
              <a:t>Auriant Presentation</a:t>
            </a:r>
            <a:endParaRPr lang="sv-SE">
              <a:solidFill>
                <a:prstClr val="white"/>
              </a:solidFill>
            </a:endParaRPr>
          </a:p>
        </p:txBody>
      </p:sp>
      <p:sp>
        <p:nvSpPr>
          <p:cNvPr id="4" name="Slide Number Placeholder 3"/>
          <p:cNvSpPr>
            <a:spLocks noGrp="1"/>
          </p:cNvSpPr>
          <p:nvPr>
            <p:ph type="sldNum" sz="quarter" idx="12"/>
          </p:nvPr>
        </p:nvSpPr>
        <p:spPr/>
        <p:txBody>
          <a:bodyPr/>
          <a:lstStyle/>
          <a:p>
            <a:fld id="{162DADB7-3019-4E44-A704-5575DADD3947}" type="slidenum">
              <a:rPr lang="sv-SE" smtClean="0">
                <a:solidFill>
                  <a:prstClr val="white"/>
                </a:solidFill>
              </a:rPr>
              <a:pPr/>
              <a:t>12</a:t>
            </a:fld>
            <a:endParaRPr lang="sv-SE">
              <a:solidFill>
                <a:prstClr val="white"/>
              </a:solidFill>
            </a:endParaRPr>
          </a:p>
        </p:txBody>
      </p:sp>
      <p:sp>
        <p:nvSpPr>
          <p:cNvPr id="8" name="Rectangle 7"/>
          <p:cNvSpPr/>
          <p:nvPr/>
        </p:nvSpPr>
        <p:spPr>
          <a:xfrm>
            <a:off x="2895600" y="243362"/>
            <a:ext cx="2937022" cy="461665"/>
          </a:xfrm>
          <a:prstGeom prst="rect">
            <a:avLst/>
          </a:prstGeom>
        </p:spPr>
        <p:txBody>
          <a:bodyPr wrap="none">
            <a:spAutoFit/>
          </a:bodyPr>
          <a:lstStyle/>
          <a:p>
            <a:r>
              <a:rPr lang="en-US" sz="2400" dirty="0" smtClean="0">
                <a:solidFill>
                  <a:schemeClr val="bg1"/>
                </a:solidFill>
                <a:latin typeface="+mj-lt"/>
              </a:rPr>
              <a:t>CIL progress to date</a:t>
            </a:r>
            <a:endParaRPr lang="ru-RU" sz="2400" dirty="0">
              <a:solidFill>
                <a:schemeClr val="bg1"/>
              </a:solidFill>
              <a:latin typeface="+mj-lt"/>
            </a:endParaRPr>
          </a:p>
        </p:txBody>
      </p:sp>
      <p:sp>
        <p:nvSpPr>
          <p:cNvPr id="5" name="Прямоугольник 4"/>
          <p:cNvSpPr/>
          <p:nvPr/>
        </p:nvSpPr>
        <p:spPr>
          <a:xfrm>
            <a:off x="2320676" y="1190045"/>
            <a:ext cx="6518523" cy="5632311"/>
          </a:xfrm>
          <a:prstGeom prst="rect">
            <a:avLst/>
          </a:prstGeom>
        </p:spPr>
        <p:txBody>
          <a:bodyPr wrap="square">
            <a:spAutoFit/>
          </a:bodyPr>
          <a:lstStyle/>
          <a:p>
            <a:r>
              <a:rPr lang="en-US" dirty="0" smtClean="0">
                <a:latin typeface="Calibri" panose="020F0502020204030204" pitchFamily="34" charset="0"/>
              </a:rPr>
              <a:t>• CIL designer</a:t>
            </a:r>
            <a:r>
              <a:rPr lang="ru-RU" dirty="0" smtClean="0">
                <a:latin typeface="Calibri" panose="020F0502020204030204" pitchFamily="34" charset="0"/>
              </a:rPr>
              <a:t>:</a:t>
            </a:r>
            <a:r>
              <a:rPr lang="en-US" dirty="0" smtClean="0">
                <a:latin typeface="Calibri" panose="020F0502020204030204" pitchFamily="34" charset="0"/>
              </a:rPr>
              <a:t> EMC-mining engineering company</a:t>
            </a:r>
          </a:p>
          <a:p>
            <a:pPr algn="just"/>
            <a:r>
              <a:rPr lang="en-US" sz="1200" dirty="0">
                <a:latin typeface="Calibri" panose="020F0502020204030204" pitchFamily="34" charset="0"/>
              </a:rPr>
              <a:t>As of today, we have approved key technical decisions underlying the design of the plant, general layout (please refer to the picture below) and list of key technological equipment</a:t>
            </a:r>
            <a:r>
              <a:rPr lang="en-US" sz="1200" dirty="0" smtClean="0">
                <a:latin typeface="Calibri" panose="020F0502020204030204" pitchFamily="34" charset="0"/>
              </a:rPr>
              <a:t>.</a:t>
            </a:r>
            <a:r>
              <a:rPr lang="en-US" sz="1200" dirty="0">
                <a:latin typeface="Calibri" panose="020F0502020204030204" pitchFamily="34" charset="0"/>
              </a:rPr>
              <a:t/>
            </a:r>
            <a:br>
              <a:rPr lang="en-US" sz="1200" dirty="0">
                <a:latin typeface="Calibri" panose="020F0502020204030204" pitchFamily="34" charset="0"/>
              </a:rPr>
            </a:br>
            <a:r>
              <a:rPr lang="en-US" sz="1200" dirty="0">
                <a:latin typeface="Calibri" panose="020F0502020204030204" pitchFamily="34" charset="0"/>
              </a:rPr>
              <a:t>The plant will have a mill cascade of two ball mills, 18 meter wide concentrator and a cascade of 7 tanks for intensive leaching. Then productive solutions will go to filtering station and then to the hydrometallurgy plant (the same one which we operate now at heap leaching processing</a:t>
            </a:r>
            <a:r>
              <a:rPr lang="en-US" sz="1200" dirty="0" smtClean="0">
                <a:latin typeface="Calibri" panose="020F0502020204030204" pitchFamily="34" charset="0"/>
              </a:rPr>
              <a:t>).</a:t>
            </a:r>
            <a:r>
              <a:rPr lang="en-US" sz="1200" dirty="0">
                <a:latin typeface="Calibri" panose="020F0502020204030204" pitchFamily="34" charset="0"/>
              </a:rPr>
              <a:t> </a:t>
            </a:r>
            <a:r>
              <a:rPr lang="en-US" sz="1200" dirty="0" smtClean="0">
                <a:latin typeface="Calibri" panose="020F0502020204030204" pitchFamily="34" charset="0"/>
              </a:rPr>
              <a:t>Using </a:t>
            </a:r>
            <a:r>
              <a:rPr lang="en-US" sz="1200" dirty="0">
                <a:latin typeface="Calibri" panose="020F0502020204030204" pitchFamily="34" charset="0"/>
              </a:rPr>
              <a:t>existing production facilities (crushing complex and the hydrometallurgy plant) will help to minimize cost of the project and maximize shareholders return. CIL plant will be constructed in close proximity to the hydrometallurgy plant</a:t>
            </a:r>
            <a:r>
              <a:rPr lang="en-US" sz="1200" dirty="0" smtClean="0">
                <a:latin typeface="Calibri" panose="020F0502020204030204" pitchFamily="34" charset="0"/>
              </a:rPr>
              <a:t>.</a:t>
            </a:r>
            <a:endParaRPr lang="en-US" dirty="0" smtClean="0">
              <a:latin typeface="Calibri" panose="020F0502020204030204" pitchFamily="34" charset="0"/>
            </a:endParaRPr>
          </a:p>
          <a:p>
            <a:r>
              <a:rPr lang="en-US" dirty="0">
                <a:latin typeface="Calibri" panose="020F0502020204030204" pitchFamily="34" charset="0"/>
              </a:rPr>
              <a:t>• Main equipment was selected and partially </a:t>
            </a:r>
            <a:r>
              <a:rPr lang="en-US" dirty="0" smtClean="0">
                <a:latin typeface="Calibri" panose="020F0502020204030204" pitchFamily="34" charset="0"/>
              </a:rPr>
              <a:t>paid. </a:t>
            </a:r>
          </a:p>
          <a:p>
            <a:pPr algn="just"/>
            <a:r>
              <a:rPr lang="en-US" sz="1200" dirty="0" smtClean="0">
                <a:latin typeface="Calibri" panose="020F0502020204030204" pitchFamily="34" charset="0"/>
              </a:rPr>
              <a:t>As </a:t>
            </a:r>
            <a:r>
              <a:rPr lang="en-US" sz="1200" dirty="0">
                <a:latin typeface="Calibri" panose="020F0502020204030204" pitchFamily="34" charset="0"/>
              </a:rPr>
              <a:t>a result of tendering and contracting procedures Auriant Mining finally </a:t>
            </a:r>
            <a:r>
              <a:rPr lang="en-US" sz="1200" dirty="0" smtClean="0">
                <a:latin typeface="Calibri" panose="020F0502020204030204" pitchFamily="34" charset="0"/>
              </a:rPr>
              <a:t>choose </a:t>
            </a:r>
            <a:r>
              <a:rPr lang="en-US" sz="1200" dirty="0">
                <a:latin typeface="Calibri" panose="020F0502020204030204" pitchFamily="34" charset="0"/>
              </a:rPr>
              <a:t>suppliers of key technological equipment. </a:t>
            </a:r>
            <a:endParaRPr lang="en-US" sz="1200" dirty="0" smtClean="0">
              <a:latin typeface="Calibri" panose="020F0502020204030204" pitchFamily="34" charset="0"/>
            </a:endParaRPr>
          </a:p>
          <a:p>
            <a:pPr algn="just"/>
            <a:r>
              <a:rPr lang="en-US" sz="1200" dirty="0" smtClean="0">
                <a:latin typeface="Calibri" panose="020F0502020204030204" pitchFamily="34" charset="0"/>
              </a:rPr>
              <a:t>CEMEQ </a:t>
            </a:r>
            <a:r>
              <a:rPr lang="en-US" sz="1200" dirty="0">
                <a:latin typeface="Calibri" panose="020F0502020204030204" pitchFamily="34" charset="0"/>
              </a:rPr>
              <a:t>will supply mills, concentrators and tanks with mixtures and RIDTEC will supply an equipment for a filtering station.</a:t>
            </a:r>
            <a:endParaRPr lang="ru-RU" sz="1200" dirty="0">
              <a:latin typeface="Calibri" panose="020F0502020204030204" pitchFamily="34" charset="0"/>
            </a:endParaRPr>
          </a:p>
          <a:p>
            <a:r>
              <a:rPr lang="en-US" dirty="0" smtClean="0">
                <a:latin typeface="Calibri" panose="020F0502020204030204" pitchFamily="34" charset="0"/>
              </a:rPr>
              <a:t>• </a:t>
            </a:r>
            <a:r>
              <a:rPr lang="en-US" dirty="0">
                <a:latin typeface="Calibri" panose="020F0502020204030204" pitchFamily="34" charset="0"/>
              </a:rPr>
              <a:t>Head of CIL construction was </a:t>
            </a:r>
            <a:r>
              <a:rPr lang="en-US" dirty="0" smtClean="0">
                <a:latin typeface="Calibri" panose="020F0502020204030204" pitchFamily="34" charset="0"/>
              </a:rPr>
              <a:t>appointed</a:t>
            </a:r>
          </a:p>
          <a:p>
            <a:pPr algn="just"/>
            <a:r>
              <a:rPr lang="en-US" sz="1200" dirty="0">
                <a:latin typeface="Calibri" panose="020F0502020204030204" pitchFamily="34" charset="0"/>
              </a:rPr>
              <a:t>Andrey Kalashnikov was appointed as head of </a:t>
            </a:r>
            <a:r>
              <a:rPr lang="en-US" sz="1200" dirty="0" err="1">
                <a:latin typeface="Calibri" panose="020F0502020204030204" pitchFamily="34" charset="0"/>
              </a:rPr>
              <a:t>Tardan</a:t>
            </a:r>
            <a:r>
              <a:rPr lang="en-US" sz="1200" dirty="0">
                <a:latin typeface="Calibri" panose="020F0502020204030204" pitchFamily="34" charset="0"/>
              </a:rPr>
              <a:t> CIL factory </a:t>
            </a:r>
            <a:r>
              <a:rPr lang="en-US" sz="1200" dirty="0" smtClean="0">
                <a:latin typeface="Calibri" panose="020F0502020204030204" pitchFamily="34" charset="0"/>
              </a:rPr>
              <a:t>construction.</a:t>
            </a:r>
          </a:p>
          <a:p>
            <a:pPr algn="just"/>
            <a:r>
              <a:rPr lang="en-US" sz="1200" dirty="0" smtClean="0">
                <a:latin typeface="Calibri" panose="020F0502020204030204" pitchFamily="34" charset="0"/>
              </a:rPr>
              <a:t>Andrey </a:t>
            </a:r>
            <a:r>
              <a:rPr lang="en-US" sz="1200" dirty="0">
                <a:latin typeface="Calibri" panose="020F0502020204030204" pitchFamily="34" charset="0"/>
              </a:rPr>
              <a:t>has 30 years’ experience in building and construction work. Previously, he worked in </a:t>
            </a:r>
            <a:r>
              <a:rPr lang="en-US" sz="1200" dirty="0" err="1">
                <a:latin typeface="Calibri" panose="020F0502020204030204" pitchFamily="34" charset="0"/>
              </a:rPr>
              <a:t>Hidrochicapa</a:t>
            </a:r>
            <a:r>
              <a:rPr lang="en-US" sz="1200" dirty="0">
                <a:latin typeface="Calibri" panose="020F0502020204030204" pitchFamily="34" charset="0"/>
              </a:rPr>
              <a:t> S.A.R.L. (</a:t>
            </a:r>
            <a:r>
              <a:rPr lang="en-US" sz="1200" dirty="0" err="1">
                <a:latin typeface="Calibri" panose="020F0502020204030204" pitchFamily="34" charset="0"/>
              </a:rPr>
              <a:t>Alrosa‘s</a:t>
            </a:r>
            <a:r>
              <a:rPr lang="en-US" sz="1200" dirty="0">
                <a:latin typeface="Calibri" panose="020F0502020204030204" pitchFamily="34" charset="0"/>
              </a:rPr>
              <a:t> Industrial and exploration entity in the Republic of Angola) and was in charge of Department of Building Control for construction of energy and water supply station in the Republic of Angola. He managed projects in such regions and countries as Moscow region, Yakutia, the Republic of Angola (Africa), Guatemala (Central America). </a:t>
            </a:r>
            <a:endParaRPr lang="en-US" sz="1200" dirty="0" smtClean="0">
              <a:latin typeface="Calibri" panose="020F0502020204030204" pitchFamily="34" charset="0"/>
            </a:endParaRPr>
          </a:p>
          <a:p>
            <a:r>
              <a:rPr lang="en-US" dirty="0">
                <a:latin typeface="Calibri" panose="020F0502020204030204" pitchFamily="34" charset="0"/>
              </a:rPr>
              <a:t>• Public hearing was </a:t>
            </a:r>
            <a:r>
              <a:rPr lang="en-US" dirty="0" smtClean="0">
                <a:latin typeface="Calibri" panose="020F0502020204030204" pitchFamily="34" charset="0"/>
              </a:rPr>
              <a:t>successfully </a:t>
            </a:r>
            <a:r>
              <a:rPr lang="en-US" dirty="0">
                <a:latin typeface="Calibri" panose="020F0502020204030204" pitchFamily="34" charset="0"/>
              </a:rPr>
              <a:t>held in October 2017. </a:t>
            </a:r>
            <a:endParaRPr lang="ru-RU" dirty="0">
              <a:latin typeface="Calibri" panose="020F0502020204030204" pitchFamily="34" charset="0"/>
            </a:endParaRPr>
          </a:p>
          <a:p>
            <a:r>
              <a:rPr lang="en-US" sz="1200" dirty="0">
                <a:latin typeface="Calibri" panose="020F0502020204030204" pitchFamily="34" charset="0"/>
              </a:rPr>
              <a:t>T</a:t>
            </a:r>
            <a:r>
              <a:rPr lang="en-US" sz="1200" dirty="0" smtClean="0">
                <a:latin typeface="Calibri" panose="020F0502020204030204" pitchFamily="34" charset="0"/>
              </a:rPr>
              <a:t>he </a:t>
            </a:r>
            <a:r>
              <a:rPr lang="en-US" sz="1200" dirty="0">
                <a:latin typeface="Calibri" panose="020F0502020204030204" pitchFamily="34" charset="0"/>
              </a:rPr>
              <a:t>participants of hearing supported the initiative of the company in the development of production activities and the transition to CIL for the development of a new deposit. </a:t>
            </a:r>
            <a:br>
              <a:rPr lang="en-US" sz="1200" dirty="0">
                <a:latin typeface="Calibri" panose="020F0502020204030204" pitchFamily="34" charset="0"/>
              </a:rPr>
            </a:br>
            <a:endParaRPr lang="ru-RU" sz="1200" dirty="0">
              <a:latin typeface="Calibri" panose="020F0502020204030204" pitchFamily="34" charset="0"/>
            </a:endParaRPr>
          </a:p>
          <a:p>
            <a:endParaRPr lang="ru-RU" dirty="0">
              <a:latin typeface="+mj-lt"/>
            </a:endParaRPr>
          </a:p>
          <a:p>
            <a:endParaRPr lang="ru-RU" dirty="0">
              <a:latin typeface="+mj-lt"/>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191000"/>
            <a:ext cx="1200282" cy="121920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00" y="1524000"/>
            <a:ext cx="1614556" cy="1227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762" y="5562600"/>
            <a:ext cx="1876508" cy="918098"/>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074" y="3276600"/>
            <a:ext cx="1283208" cy="545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73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F6D99-C351-4DC7-B286-A5EB197AFC6E}" type="datetime1">
              <a:rPr lang="sv-SE" smtClean="0">
                <a:solidFill>
                  <a:prstClr val="white"/>
                </a:solidFill>
              </a:rPr>
              <a:pPr/>
              <a:t>2017-12-01</a:t>
            </a:fld>
            <a:endParaRPr lang="sv-SE" dirty="0">
              <a:solidFill>
                <a:prstClr val="white"/>
              </a:solidFill>
            </a:endParaRPr>
          </a:p>
        </p:txBody>
      </p:sp>
      <p:sp>
        <p:nvSpPr>
          <p:cNvPr id="3" name="Нижний колонтитул 2"/>
          <p:cNvSpPr>
            <a:spLocks noGrp="1"/>
          </p:cNvSpPr>
          <p:nvPr>
            <p:ph type="ftr" sz="quarter" idx="11"/>
          </p:nvPr>
        </p:nvSpPr>
        <p:spPr/>
        <p:txBody>
          <a:bodyPr/>
          <a:lstStyle/>
          <a:p>
            <a:pPr>
              <a:defRPr/>
            </a:pPr>
            <a:r>
              <a:rPr lang="sv-SE" smtClean="0">
                <a:solidFill>
                  <a:prstClr val="white"/>
                </a:solidFill>
              </a:rPr>
              <a:t>Auriant Presentation</a:t>
            </a:r>
            <a:endParaRPr lang="sv-SE">
              <a:solidFill>
                <a:prstClr val="white"/>
              </a:solidFill>
            </a:endParaRPr>
          </a:p>
        </p:txBody>
      </p:sp>
      <p:sp>
        <p:nvSpPr>
          <p:cNvPr id="4" name="Номер слайда 3"/>
          <p:cNvSpPr>
            <a:spLocks noGrp="1"/>
          </p:cNvSpPr>
          <p:nvPr>
            <p:ph type="sldNum" sz="quarter" idx="12"/>
          </p:nvPr>
        </p:nvSpPr>
        <p:spPr/>
        <p:txBody>
          <a:bodyPr/>
          <a:lstStyle/>
          <a:p>
            <a:fld id="{162DADB7-3019-4E44-A704-5575DADD3947}" type="slidenum">
              <a:rPr lang="sv-SE" smtClean="0">
                <a:solidFill>
                  <a:prstClr val="white"/>
                </a:solidFill>
              </a:rPr>
              <a:pPr/>
              <a:t>13</a:t>
            </a:fld>
            <a:endParaRPr lang="sv-SE">
              <a:solidFill>
                <a:prstClr val="white"/>
              </a:solidFill>
            </a:endParaRPr>
          </a:p>
        </p:txBody>
      </p:sp>
      <p:sp>
        <p:nvSpPr>
          <p:cNvPr id="5" name="Title 1"/>
          <p:cNvSpPr txBox="1">
            <a:spLocks/>
          </p:cNvSpPr>
          <p:nvPr/>
        </p:nvSpPr>
        <p:spPr bwMode="auto">
          <a:xfrm>
            <a:off x="1295400" y="2286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kern="1200">
                <a:solidFill>
                  <a:schemeClr val="bg1"/>
                </a:solidFill>
                <a:latin typeface="Georgia"/>
                <a:ea typeface="ＭＳ Ｐゴシック" charset="0"/>
                <a:cs typeface="ＭＳ Ｐゴシック" charset="0"/>
              </a:defRPr>
            </a:lvl1pPr>
            <a:lvl2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2pPr>
            <a:lvl3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3pPr>
            <a:lvl4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4pPr>
            <a:lvl5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a:lstStyle>
          <a:p>
            <a:r>
              <a:rPr lang="en-US" b="1" dirty="0" smtClean="0">
                <a:solidFill>
                  <a:schemeClr val="tx1"/>
                </a:solidFill>
                <a:latin typeface="Georgia" pitchFamily="18" charset="0"/>
                <a:ea typeface="ＭＳ Ｐゴシック" pitchFamily="34" charset="-128"/>
              </a:rPr>
              <a:t>Thank you</a:t>
            </a:r>
            <a:endParaRPr lang="ru-RU" b="1" dirty="0" smtClean="0">
              <a:solidFill>
                <a:schemeClr val="tx1"/>
              </a:solidFill>
              <a:latin typeface="Georgia" pitchFamily="18" charset="0"/>
              <a:ea typeface="ＭＳ Ｐゴシック" pitchFamily="34" charset="-128"/>
            </a:endParaRPr>
          </a:p>
        </p:txBody>
      </p:sp>
      <p:sp>
        <p:nvSpPr>
          <p:cNvPr id="7" name="TextBox 6"/>
          <p:cNvSpPr txBox="1"/>
          <p:nvPr/>
        </p:nvSpPr>
        <p:spPr>
          <a:xfrm>
            <a:off x="5515935" y="4529545"/>
            <a:ext cx="3505200" cy="1200329"/>
          </a:xfrm>
          <a:prstGeom prst="rect">
            <a:avLst/>
          </a:prstGeom>
          <a:noFill/>
        </p:spPr>
        <p:txBody>
          <a:bodyPr wrap="square" rtlCol="0">
            <a:spAutoFit/>
          </a:bodyPr>
          <a:lstStyle/>
          <a:p>
            <a:r>
              <a:rPr lang="en-US" sz="1200" b="1" dirty="0" err="1" smtClean="0">
                <a:solidFill>
                  <a:prstClr val="black"/>
                </a:solidFill>
                <a:latin typeface="Georgia"/>
              </a:rPr>
              <a:t>Auriant</a:t>
            </a:r>
            <a:r>
              <a:rPr lang="en-US" sz="1200" b="1" dirty="0" smtClean="0">
                <a:solidFill>
                  <a:prstClr val="black"/>
                </a:solidFill>
                <a:latin typeface="Georgia"/>
              </a:rPr>
              <a:t> Mining AB</a:t>
            </a:r>
          </a:p>
          <a:p>
            <a:r>
              <a:rPr lang="de-DE" sz="1200" dirty="0" smtClean="0">
                <a:solidFill>
                  <a:prstClr val="black"/>
                </a:solidFill>
                <a:latin typeface="Georgia"/>
              </a:rPr>
              <a:t>Box </a:t>
            </a:r>
            <a:r>
              <a:rPr lang="de-DE" sz="1200" dirty="0">
                <a:solidFill>
                  <a:prstClr val="black"/>
                </a:solidFill>
                <a:latin typeface="Georgia"/>
              </a:rPr>
              <a:t>55696 </a:t>
            </a:r>
          </a:p>
          <a:p>
            <a:r>
              <a:rPr lang="de-DE" sz="1200" dirty="0">
                <a:solidFill>
                  <a:prstClr val="black"/>
                </a:solidFill>
                <a:latin typeface="Georgia"/>
              </a:rPr>
              <a:t>102 15 Stockholm, </a:t>
            </a:r>
            <a:r>
              <a:rPr lang="de-DE" sz="1200" dirty="0" err="1">
                <a:solidFill>
                  <a:prstClr val="black"/>
                </a:solidFill>
                <a:latin typeface="Georgia"/>
              </a:rPr>
              <a:t>Sweden</a:t>
            </a:r>
            <a:r>
              <a:rPr lang="de-DE" sz="1200" dirty="0">
                <a:solidFill>
                  <a:prstClr val="black"/>
                </a:solidFill>
                <a:latin typeface="Georgia"/>
              </a:rPr>
              <a:t> </a:t>
            </a:r>
          </a:p>
          <a:p>
            <a:r>
              <a:rPr lang="en-US" sz="1200" dirty="0" smtClean="0">
                <a:solidFill>
                  <a:prstClr val="black"/>
                </a:solidFill>
                <a:latin typeface="Georgia"/>
              </a:rPr>
              <a:t>Tel</a:t>
            </a:r>
            <a:r>
              <a:rPr lang="en-US" sz="1200" dirty="0">
                <a:solidFill>
                  <a:prstClr val="black"/>
                </a:solidFill>
                <a:latin typeface="Georgia"/>
              </a:rPr>
              <a:t>: +7 495 </a:t>
            </a:r>
            <a:r>
              <a:rPr lang="en-US" sz="1200" dirty="0" smtClean="0">
                <a:solidFill>
                  <a:prstClr val="black"/>
                </a:solidFill>
                <a:latin typeface="Georgia"/>
              </a:rPr>
              <a:t>109 0282</a:t>
            </a:r>
            <a:endParaRPr lang="en-US" sz="1200" dirty="0">
              <a:solidFill>
                <a:prstClr val="black"/>
              </a:solidFill>
              <a:latin typeface="Georgia"/>
            </a:endParaRPr>
          </a:p>
          <a:p>
            <a:r>
              <a:rPr lang="en-US" sz="1200" dirty="0" smtClean="0">
                <a:solidFill>
                  <a:prstClr val="black"/>
                </a:solidFill>
                <a:latin typeface="Georgia"/>
                <a:hlinkClick r:id="rId3"/>
              </a:rPr>
              <a:t>www.auriant.com</a:t>
            </a:r>
            <a:endParaRPr lang="en-US" sz="1200" dirty="0" smtClean="0">
              <a:solidFill>
                <a:prstClr val="black"/>
              </a:solidFill>
              <a:latin typeface="Georgia"/>
            </a:endParaRPr>
          </a:p>
          <a:p>
            <a:endParaRPr lang="ru-RU" sz="1200" dirty="0">
              <a:solidFill>
                <a:prstClr val="black"/>
              </a:solidFill>
              <a:latin typeface="Georgia"/>
            </a:endParaRPr>
          </a:p>
        </p:txBody>
      </p:sp>
      <p:sp>
        <p:nvSpPr>
          <p:cNvPr id="8" name="TextBox 7"/>
          <p:cNvSpPr txBox="1"/>
          <p:nvPr/>
        </p:nvSpPr>
        <p:spPr>
          <a:xfrm>
            <a:off x="1244600" y="4417874"/>
            <a:ext cx="3505200" cy="1754326"/>
          </a:xfrm>
          <a:prstGeom prst="rect">
            <a:avLst/>
          </a:prstGeom>
          <a:noFill/>
        </p:spPr>
        <p:txBody>
          <a:bodyPr wrap="square" rtlCol="0">
            <a:spAutoFit/>
          </a:bodyPr>
          <a:lstStyle/>
          <a:p>
            <a:r>
              <a:rPr lang="en-US" sz="1200" b="1" dirty="0" smtClean="0">
                <a:solidFill>
                  <a:prstClr val="black"/>
                </a:solidFill>
                <a:latin typeface="Georgia"/>
              </a:rPr>
              <a:t>Sergey </a:t>
            </a:r>
            <a:r>
              <a:rPr lang="en-US" sz="1200" b="1" dirty="0">
                <a:solidFill>
                  <a:prstClr val="black"/>
                </a:solidFill>
                <a:latin typeface="Georgia"/>
              </a:rPr>
              <a:t>Ustimenko</a:t>
            </a:r>
          </a:p>
          <a:p>
            <a:r>
              <a:rPr lang="en-US" sz="1200" dirty="0" smtClean="0">
                <a:solidFill>
                  <a:prstClr val="black"/>
                </a:solidFill>
                <a:latin typeface="Georgia"/>
              </a:rPr>
              <a:t>CEO</a:t>
            </a:r>
          </a:p>
          <a:p>
            <a:r>
              <a:rPr lang="en-US" sz="1200" dirty="0">
                <a:solidFill>
                  <a:prstClr val="black"/>
                </a:solidFill>
                <a:latin typeface="Georgia"/>
                <a:hlinkClick r:id="rId4"/>
              </a:rPr>
              <a:t>Sergey.Ustimenko@Auriant.com</a:t>
            </a:r>
            <a:r>
              <a:rPr lang="en-US" sz="1200" dirty="0">
                <a:solidFill>
                  <a:prstClr val="black"/>
                </a:solidFill>
                <a:latin typeface="Georgia"/>
              </a:rPr>
              <a:t> </a:t>
            </a:r>
          </a:p>
          <a:p>
            <a:endParaRPr lang="en-US" sz="1200" b="1" dirty="0" smtClean="0">
              <a:solidFill>
                <a:prstClr val="black"/>
              </a:solidFill>
              <a:latin typeface="Georgia"/>
            </a:endParaRPr>
          </a:p>
          <a:p>
            <a:r>
              <a:rPr lang="en-US" sz="1200" b="1" dirty="0" smtClean="0">
                <a:solidFill>
                  <a:prstClr val="black"/>
                </a:solidFill>
                <a:latin typeface="Georgia"/>
              </a:rPr>
              <a:t>Alexander </a:t>
            </a:r>
            <a:r>
              <a:rPr lang="en-US" sz="1200" b="1" dirty="0">
                <a:solidFill>
                  <a:prstClr val="black"/>
                </a:solidFill>
                <a:latin typeface="Georgia"/>
              </a:rPr>
              <a:t>Buchnev</a:t>
            </a:r>
          </a:p>
          <a:p>
            <a:r>
              <a:rPr lang="en-US" sz="1200" dirty="0" smtClean="0">
                <a:solidFill>
                  <a:prstClr val="black"/>
                </a:solidFill>
                <a:latin typeface="Georgia"/>
              </a:rPr>
              <a:t>CFO</a:t>
            </a:r>
            <a:endParaRPr lang="en-US" sz="1200" dirty="0">
              <a:solidFill>
                <a:prstClr val="black"/>
              </a:solidFill>
              <a:latin typeface="Georgia"/>
            </a:endParaRPr>
          </a:p>
          <a:p>
            <a:r>
              <a:rPr lang="en-US" sz="1200" dirty="0">
                <a:solidFill>
                  <a:prstClr val="black"/>
                </a:solidFill>
                <a:latin typeface="Georgia"/>
                <a:hlinkClick r:id="rId5"/>
              </a:rPr>
              <a:t>Alexandr.Buchnev@Auriant.com</a:t>
            </a:r>
            <a:r>
              <a:rPr lang="en-US" sz="1200" dirty="0">
                <a:solidFill>
                  <a:prstClr val="black"/>
                </a:solidFill>
                <a:latin typeface="Georgia"/>
              </a:rPr>
              <a:t> </a:t>
            </a:r>
          </a:p>
          <a:p>
            <a:endParaRPr lang="en-US" sz="1200" dirty="0" smtClean="0">
              <a:solidFill>
                <a:prstClr val="black"/>
              </a:solidFill>
              <a:latin typeface="Georgia"/>
            </a:endParaRPr>
          </a:p>
          <a:p>
            <a:endParaRPr lang="en-US" sz="1200" dirty="0">
              <a:solidFill>
                <a:prstClr val="black"/>
              </a:solidFill>
              <a:latin typeface="Georgia"/>
            </a:endParaRPr>
          </a:p>
        </p:txBody>
      </p:sp>
    </p:spTree>
    <p:extLst>
      <p:ext uri="{BB962C8B-B14F-4D97-AF65-F5344CB8AC3E}">
        <p14:creationId xmlns:p14="http://schemas.microsoft.com/office/powerpoint/2010/main" val="273937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latin typeface="Georgia" pitchFamily="18" charset="0"/>
                <a:ea typeface="ＭＳ Ｐゴシック" pitchFamily="34" charset="-128"/>
              </a:rPr>
              <a:t>Disclaimer</a:t>
            </a:r>
            <a:endParaRPr lang="ru-RU" dirty="0" smtClean="0">
              <a:latin typeface="Georgia" pitchFamily="18" charset="0"/>
              <a:ea typeface="ＭＳ Ｐゴシック" pitchFamily="34" charset="-128"/>
            </a:endParaRPr>
          </a:p>
        </p:txBody>
      </p:sp>
      <p:sp>
        <p:nvSpPr>
          <p:cNvPr id="14338" name="Content Placeholder 2"/>
          <p:cNvSpPr>
            <a:spLocks noGrp="1"/>
          </p:cNvSpPr>
          <p:nvPr>
            <p:ph idx="1"/>
          </p:nvPr>
        </p:nvSpPr>
        <p:spPr>
          <a:xfrm>
            <a:off x="609600" y="1524000"/>
            <a:ext cx="7772400" cy="4724400"/>
          </a:xfrm>
        </p:spPr>
        <p:txBody>
          <a:bodyPr/>
          <a:lstStyle/>
          <a:p>
            <a:pPr>
              <a:buFontTx/>
              <a:buChar char="•"/>
            </a:pPr>
            <a:endParaRPr lang="en-US" sz="1400" dirty="0" smtClean="0">
              <a:latin typeface="Georgia" pitchFamily="18" charset="0"/>
              <a:ea typeface="ＭＳ Ｐゴシック" pitchFamily="34" charset="-128"/>
            </a:endParaRPr>
          </a:p>
          <a:p>
            <a:pPr algn="just"/>
            <a:r>
              <a:rPr lang="en-US" sz="1400" dirty="0" smtClean="0">
                <a:latin typeface="Georgia" pitchFamily="18" charset="0"/>
                <a:ea typeface="ＭＳ Ｐゴシック" pitchFamily="34" charset="-128"/>
              </a:rPr>
              <a:t>	Statements and assumptions made in this Presentation with respect to Auriant Mining AB</a:t>
            </a:r>
            <a:r>
              <a:rPr lang="ja-JP" altLang="en-US" sz="1400" dirty="0" smtClean="0">
                <a:latin typeface="Georgia" pitchFamily="18" charset="0"/>
                <a:ea typeface="ＭＳ Ｐゴシック" pitchFamily="34" charset="-128"/>
              </a:rPr>
              <a:t>’</a:t>
            </a:r>
            <a:r>
              <a:rPr lang="en-US" altLang="ja-JP" sz="1400" dirty="0" smtClean="0">
                <a:latin typeface="Georgia" pitchFamily="18" charset="0"/>
                <a:ea typeface="ＭＳ Ｐゴシック" pitchFamily="34" charset="-128"/>
              </a:rPr>
              <a:t>s (</a:t>
            </a:r>
            <a:r>
              <a:rPr lang="ja-JP" altLang="en-US" sz="1400" dirty="0" smtClean="0">
                <a:latin typeface="Georgia" pitchFamily="18" charset="0"/>
                <a:ea typeface="ＭＳ Ｐゴシック" pitchFamily="34" charset="-128"/>
              </a:rPr>
              <a:t>“</a:t>
            </a:r>
            <a:r>
              <a:rPr lang="en-US" altLang="ja-JP" sz="1400" dirty="0" smtClean="0">
                <a:latin typeface="Georgia" pitchFamily="18" charset="0"/>
                <a:ea typeface="ＭＳ Ｐゴシック" pitchFamily="34" charset="-128"/>
              </a:rPr>
              <a:t>Auriant</a:t>
            </a:r>
            <a:r>
              <a:rPr lang="ja-JP" altLang="en-US" sz="1400" dirty="0" smtClean="0">
                <a:latin typeface="Georgia" pitchFamily="18" charset="0"/>
                <a:ea typeface="ＭＳ Ｐゴシック" pitchFamily="34" charset="-128"/>
              </a:rPr>
              <a:t>”</a:t>
            </a:r>
            <a:r>
              <a:rPr lang="en-US" altLang="ja-JP" sz="1400" dirty="0" smtClean="0">
                <a:latin typeface="Georgia" pitchFamily="18" charset="0"/>
                <a:ea typeface="ＭＳ Ｐゴシック" pitchFamily="34" charset="-128"/>
              </a:rPr>
              <a:t>) current plans, estimates, strategies and beliefs, and other statements that are not historical facts, are forward-looking statements about the future performance of Auriant. Forward-looking statements include, but are not limited to, those using words such as "may", "might", "seeks", "expects", "anticipates", "estimates", "believes", "projects", "plans", strategy", "forecast" and similar expressions. These statements reflect </a:t>
            </a:r>
            <a:r>
              <a:rPr lang="en-US" altLang="ja-JP" sz="1400" dirty="0" err="1" smtClean="0">
                <a:latin typeface="Georgia" pitchFamily="18" charset="0"/>
                <a:ea typeface="ＭＳ Ｐゴシック" pitchFamily="34" charset="-128"/>
              </a:rPr>
              <a:t>Auriant</a:t>
            </a:r>
            <a:r>
              <a:rPr lang="en-GB" altLang="ja-JP" sz="1400" dirty="0" smtClean="0">
                <a:latin typeface="Georgia" pitchFamily="18" charset="0"/>
                <a:ea typeface="ＭＳ Ｐゴシック" pitchFamily="34" charset="-128"/>
              </a:rPr>
              <a:t>’</a:t>
            </a:r>
            <a:r>
              <a:rPr lang="en-US" altLang="ja-JP" sz="1400" dirty="0" smtClean="0">
                <a:latin typeface="Georgia" pitchFamily="18" charset="0"/>
                <a:ea typeface="ＭＳ Ｐゴシック" pitchFamily="34" charset="-128"/>
              </a:rPr>
              <a:t>s management's expectations and assumptions in light of currently available information.  In the light of the many risks and uncertainties surrounding any gold production and exploration company at an early stage of its development, the actual results could differ materially from those presented and forecasted in this Presentation. Auriant do not assume any unconditional obligation to update any such statements and/or forecasts immediately.</a:t>
            </a:r>
          </a:p>
          <a:p>
            <a:endParaRPr lang="en-US" sz="1400" dirty="0" smtClean="0">
              <a:latin typeface="Georgia" pitchFamily="18" charset="0"/>
              <a:ea typeface="ＭＳ Ｐゴシック" pitchFamily="34" charset="-128"/>
            </a:endParaRPr>
          </a:p>
        </p:txBody>
      </p:sp>
      <p:sp>
        <p:nvSpPr>
          <p:cNvPr id="1433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sv-SE" sz="800" smtClean="0">
                <a:solidFill>
                  <a:prstClr val="white"/>
                </a:solidFill>
              </a:rPr>
              <a:t>Auriant Presentation</a:t>
            </a:r>
          </a:p>
        </p:txBody>
      </p:sp>
      <p:sp>
        <p:nvSpPr>
          <p:cNvPr id="14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5EA68BE-01B7-4D14-8A6B-7F5F1C95B0AF}" type="slidenum">
              <a:rPr lang="sv-SE" sz="800">
                <a:solidFill>
                  <a:prstClr val="white"/>
                </a:solidFill>
              </a:rPr>
              <a:pPr eaLnBrk="1" hangingPunct="1"/>
              <a:t>2</a:t>
            </a:fld>
            <a:endParaRPr lang="sv-SE" sz="800">
              <a:solidFill>
                <a:prstClr val="white"/>
              </a:solidFill>
            </a:endParaRPr>
          </a:p>
        </p:txBody>
      </p:sp>
    </p:spTree>
    <p:extLst>
      <p:ext uri="{BB962C8B-B14F-4D97-AF65-F5344CB8AC3E}">
        <p14:creationId xmlns:p14="http://schemas.microsoft.com/office/powerpoint/2010/main" val="3975174160"/>
      </p:ext>
    </p:extLst>
  </p:cSld>
  <p:clrMapOvr>
    <a:masterClrMapping/>
  </p:clrMapOvr>
  <mc:AlternateContent xmlns:mc="http://schemas.openxmlformats.org/markup-compatibility/2006" xmlns:p14="http://schemas.microsoft.com/office/powerpoint/2010/main">
    <mc:Choice Requires="p14">
      <p:transition spd="med" p14:dur="700" advTm="4699">
        <p:fade/>
      </p:transition>
    </mc:Choice>
    <mc:Fallback xmlns="">
      <p:transition spd="med" advTm="469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p:cNvGrpSpPr/>
          <p:nvPr/>
        </p:nvGrpSpPr>
        <p:grpSpPr>
          <a:xfrm>
            <a:off x="725963" y="2209800"/>
            <a:ext cx="3084037" cy="1720093"/>
            <a:chOff x="1066800" y="1666184"/>
            <a:chExt cx="4271470" cy="2526235"/>
          </a:xfrm>
        </p:grpSpPr>
        <p:grpSp>
          <p:nvGrpSpPr>
            <p:cNvPr id="22" name="Группа 1"/>
            <p:cNvGrpSpPr>
              <a:grpSpLocks/>
            </p:cNvGrpSpPr>
            <p:nvPr/>
          </p:nvGrpSpPr>
          <p:grpSpPr bwMode="auto">
            <a:xfrm>
              <a:off x="1066800" y="1666184"/>
              <a:ext cx="4271470" cy="2439091"/>
              <a:chOff x="1830388" y="1296988"/>
              <a:chExt cx="7197725" cy="4110037"/>
            </a:xfrm>
          </p:grpSpPr>
          <p:sp>
            <p:nvSpPr>
              <p:cNvPr id="35" name="Freeform 5"/>
              <p:cNvSpPr>
                <a:spLocks noEditPoints="1"/>
              </p:cNvSpPr>
              <p:nvPr/>
            </p:nvSpPr>
            <p:spPr bwMode="auto">
              <a:xfrm>
                <a:off x="5945188" y="2524125"/>
                <a:ext cx="1427162" cy="1770063"/>
              </a:xfrm>
              <a:custGeom>
                <a:avLst/>
                <a:gdLst>
                  <a:gd name="T0" fmla="*/ 816314 w 3598"/>
                  <a:gd name="T1" fmla="*/ 163623 h 4457"/>
                  <a:gd name="T2" fmla="*/ 729844 w 3598"/>
                  <a:gd name="T3" fmla="*/ 84194 h 4457"/>
                  <a:gd name="T4" fmla="*/ 601328 w 3598"/>
                  <a:gd name="T5" fmla="*/ 77046 h 4457"/>
                  <a:gd name="T6" fmla="*/ 401017 w 3598"/>
                  <a:gd name="T7" fmla="*/ 62748 h 4457"/>
                  <a:gd name="T8" fmla="*/ 228473 w 3598"/>
                  <a:gd name="T9" fmla="*/ 58380 h 4457"/>
                  <a:gd name="T10" fmla="*/ 228870 w 3598"/>
                  <a:gd name="T11" fmla="*/ 139794 h 4457"/>
                  <a:gd name="T12" fmla="*/ 147952 w 3598"/>
                  <a:gd name="T13" fmla="*/ 25020 h 4457"/>
                  <a:gd name="T14" fmla="*/ 145969 w 3598"/>
                  <a:gd name="T15" fmla="*/ 113186 h 4457"/>
                  <a:gd name="T16" fmla="*/ 184444 w 3598"/>
                  <a:gd name="T17" fmla="*/ 210485 h 4457"/>
                  <a:gd name="T18" fmla="*/ 218953 w 3598"/>
                  <a:gd name="T19" fmla="*/ 343528 h 4457"/>
                  <a:gd name="T20" fmla="*/ 134466 w 3598"/>
                  <a:gd name="T21" fmla="*/ 424148 h 4457"/>
                  <a:gd name="T22" fmla="*/ 67035 w 3598"/>
                  <a:gd name="T23" fmla="*/ 510328 h 4457"/>
                  <a:gd name="T24" fmla="*/ 47599 w 3598"/>
                  <a:gd name="T25" fmla="*/ 770456 h 4457"/>
                  <a:gd name="T26" fmla="*/ 31336 w 3598"/>
                  <a:gd name="T27" fmla="*/ 842339 h 4457"/>
                  <a:gd name="T28" fmla="*/ 48788 w 3598"/>
                  <a:gd name="T29" fmla="*/ 981736 h 4457"/>
                  <a:gd name="T30" fmla="*/ 19039 w 3598"/>
                  <a:gd name="T31" fmla="*/ 1052030 h 4457"/>
                  <a:gd name="T32" fmla="*/ 92817 w 3598"/>
                  <a:gd name="T33" fmla="*/ 1086978 h 4457"/>
                  <a:gd name="T34" fmla="*/ 157868 w 3598"/>
                  <a:gd name="T35" fmla="*/ 1127884 h 4457"/>
                  <a:gd name="T36" fmla="*/ 197930 w 3598"/>
                  <a:gd name="T37" fmla="*/ 1191030 h 4457"/>
                  <a:gd name="T38" fmla="*/ 230853 w 3598"/>
                  <a:gd name="T39" fmla="*/ 1274827 h 4457"/>
                  <a:gd name="T40" fmla="*/ 285194 w 3598"/>
                  <a:gd name="T41" fmla="*/ 1248615 h 4457"/>
                  <a:gd name="T42" fmla="*/ 285194 w 3598"/>
                  <a:gd name="T43" fmla="*/ 1218035 h 4457"/>
                  <a:gd name="T44" fmla="*/ 229663 w 3598"/>
                  <a:gd name="T45" fmla="*/ 1181101 h 4457"/>
                  <a:gd name="T46" fmla="*/ 225696 w 3598"/>
                  <a:gd name="T47" fmla="*/ 1144564 h 4457"/>
                  <a:gd name="T48" fmla="*/ 270518 w 3598"/>
                  <a:gd name="T49" fmla="*/ 1181498 h 4457"/>
                  <a:gd name="T50" fmla="*/ 277261 w 3598"/>
                  <a:gd name="T51" fmla="*/ 1167598 h 4457"/>
                  <a:gd name="T52" fmla="*/ 328826 w 3598"/>
                  <a:gd name="T53" fmla="*/ 1196590 h 4457"/>
                  <a:gd name="T54" fmla="*/ 328033 w 3598"/>
                  <a:gd name="T55" fmla="*/ 1177130 h 4457"/>
                  <a:gd name="T56" fmla="*/ 304630 w 3598"/>
                  <a:gd name="T57" fmla="*/ 1211284 h 4457"/>
                  <a:gd name="T58" fmla="*/ 282418 w 3598"/>
                  <a:gd name="T59" fmla="*/ 1194207 h 4457"/>
                  <a:gd name="T60" fmla="*/ 308200 w 3598"/>
                  <a:gd name="T61" fmla="*/ 1253381 h 4457"/>
                  <a:gd name="T62" fmla="*/ 254255 w 3598"/>
                  <a:gd name="T63" fmla="*/ 1293889 h 4457"/>
                  <a:gd name="T64" fmla="*/ 263378 w 3598"/>
                  <a:gd name="T65" fmla="*/ 1414224 h 4457"/>
                  <a:gd name="T66" fmla="*/ 236406 w 3598"/>
                  <a:gd name="T67" fmla="*/ 1527409 h 4457"/>
                  <a:gd name="T68" fmla="*/ 275278 w 3598"/>
                  <a:gd name="T69" fmla="*/ 1606838 h 4457"/>
                  <a:gd name="T70" fmla="*/ 349452 w 3598"/>
                  <a:gd name="T71" fmla="*/ 1572286 h 4457"/>
                  <a:gd name="T72" fmla="*/ 394274 w 3598"/>
                  <a:gd name="T73" fmla="*/ 1584598 h 4457"/>
                  <a:gd name="T74" fmla="*/ 460119 w 3598"/>
                  <a:gd name="T75" fmla="*/ 1510332 h 4457"/>
                  <a:gd name="T76" fmla="*/ 589825 w 3598"/>
                  <a:gd name="T77" fmla="*/ 1436066 h 4457"/>
                  <a:gd name="T78" fmla="*/ 646150 w 3598"/>
                  <a:gd name="T79" fmla="*/ 1496829 h 4457"/>
                  <a:gd name="T80" fmla="*/ 710804 w 3598"/>
                  <a:gd name="T81" fmla="*/ 1543692 h 4457"/>
                  <a:gd name="T82" fmla="*/ 754040 w 3598"/>
                  <a:gd name="T83" fmla="*/ 1671572 h 4457"/>
                  <a:gd name="T84" fmla="*/ 859153 w 3598"/>
                  <a:gd name="T85" fmla="*/ 1703343 h 4457"/>
                  <a:gd name="T86" fmla="*/ 966646 w 3598"/>
                  <a:gd name="T87" fmla="*/ 1730746 h 4457"/>
                  <a:gd name="T88" fmla="*/ 1118168 w 3598"/>
                  <a:gd name="T89" fmla="*/ 1755369 h 4457"/>
                  <a:gd name="T90" fmla="*/ 1205829 w 3598"/>
                  <a:gd name="T91" fmla="*/ 1748220 h 4457"/>
                  <a:gd name="T92" fmla="*/ 1315702 w 3598"/>
                  <a:gd name="T93" fmla="*/ 1718037 h 4457"/>
                  <a:gd name="T94" fmla="*/ 1398603 w 3598"/>
                  <a:gd name="T95" fmla="*/ 1610809 h 4457"/>
                  <a:gd name="T96" fmla="*/ 1420816 w 3598"/>
                  <a:gd name="T97" fmla="*/ 1564740 h 4457"/>
                  <a:gd name="T98" fmla="*/ 1401379 w 3598"/>
                  <a:gd name="T99" fmla="*/ 1484518 h 4457"/>
                  <a:gd name="T100" fmla="*/ 1393446 w 3598"/>
                  <a:gd name="T101" fmla="*/ 1440435 h 4457"/>
                  <a:gd name="T102" fmla="*/ 1387100 w 3598"/>
                  <a:gd name="T103" fmla="*/ 1361006 h 4457"/>
                  <a:gd name="T104" fmla="*/ 1310942 w 3598"/>
                  <a:gd name="T105" fmla="*/ 1285549 h 4457"/>
                  <a:gd name="T106" fmla="*/ 1368457 w 3598"/>
                  <a:gd name="T107" fmla="*/ 1099290 h 4457"/>
                  <a:gd name="T108" fmla="*/ 1270087 w 3598"/>
                  <a:gd name="T109" fmla="*/ 1031776 h 4457"/>
                  <a:gd name="T110" fmla="*/ 1212572 w 3598"/>
                  <a:gd name="T111" fmla="*/ 906676 h 4457"/>
                  <a:gd name="T112" fmla="*/ 1126895 w 3598"/>
                  <a:gd name="T113" fmla="*/ 752187 h 4457"/>
                  <a:gd name="T114" fmla="*/ 957127 w 3598"/>
                  <a:gd name="T115" fmla="*/ 674348 h 4457"/>
                  <a:gd name="T116" fmla="*/ 835751 w 3598"/>
                  <a:gd name="T117" fmla="*/ 576253 h 4457"/>
                  <a:gd name="T118" fmla="*/ 818298 w 3598"/>
                  <a:gd name="T119" fmla="*/ 471011 h 4457"/>
                  <a:gd name="T120" fmla="*/ 988462 w 3598"/>
                  <a:gd name="T121" fmla="*/ 383242 h 4457"/>
                  <a:gd name="T122" fmla="*/ 1002345 w 3598"/>
                  <a:gd name="T123" fmla="*/ 273631 h 4457"/>
                  <a:gd name="T124" fmla="*/ 915081 w 3598"/>
                  <a:gd name="T125" fmla="*/ 169580 h 44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98" h="4457">
                    <a:moveTo>
                      <a:pt x="2291" y="428"/>
                    </a:moveTo>
                    <a:lnTo>
                      <a:pt x="2295" y="459"/>
                    </a:lnTo>
                    <a:lnTo>
                      <a:pt x="2296" y="486"/>
                    </a:lnTo>
                    <a:lnTo>
                      <a:pt x="2295" y="500"/>
                    </a:lnTo>
                    <a:lnTo>
                      <a:pt x="2291" y="512"/>
                    </a:lnTo>
                    <a:lnTo>
                      <a:pt x="2288" y="519"/>
                    </a:lnTo>
                    <a:lnTo>
                      <a:pt x="2285" y="526"/>
                    </a:lnTo>
                    <a:lnTo>
                      <a:pt x="2281" y="533"/>
                    </a:lnTo>
                    <a:lnTo>
                      <a:pt x="2276" y="538"/>
                    </a:lnTo>
                    <a:lnTo>
                      <a:pt x="2264" y="535"/>
                    </a:lnTo>
                    <a:lnTo>
                      <a:pt x="2256" y="530"/>
                    </a:lnTo>
                    <a:lnTo>
                      <a:pt x="2249" y="525"/>
                    </a:lnTo>
                    <a:lnTo>
                      <a:pt x="2244" y="519"/>
                    </a:lnTo>
                    <a:lnTo>
                      <a:pt x="2236" y="504"/>
                    </a:lnTo>
                    <a:lnTo>
                      <a:pt x="2223" y="485"/>
                    </a:lnTo>
                    <a:lnTo>
                      <a:pt x="2220" y="501"/>
                    </a:lnTo>
                    <a:lnTo>
                      <a:pt x="2219" y="519"/>
                    </a:lnTo>
                    <a:lnTo>
                      <a:pt x="2212" y="517"/>
                    </a:lnTo>
                    <a:lnTo>
                      <a:pt x="2209" y="515"/>
                    </a:lnTo>
                    <a:lnTo>
                      <a:pt x="2204" y="511"/>
                    </a:lnTo>
                    <a:lnTo>
                      <a:pt x="2200" y="508"/>
                    </a:lnTo>
                    <a:lnTo>
                      <a:pt x="2192" y="509"/>
                    </a:lnTo>
                    <a:lnTo>
                      <a:pt x="2185" y="510"/>
                    </a:lnTo>
                    <a:lnTo>
                      <a:pt x="2178" y="509"/>
                    </a:lnTo>
                    <a:lnTo>
                      <a:pt x="2170" y="507"/>
                    </a:lnTo>
                    <a:lnTo>
                      <a:pt x="2172" y="502"/>
                    </a:lnTo>
                    <a:lnTo>
                      <a:pt x="2172" y="498"/>
                    </a:lnTo>
                    <a:lnTo>
                      <a:pt x="2162" y="487"/>
                    </a:lnTo>
                    <a:lnTo>
                      <a:pt x="2152" y="477"/>
                    </a:lnTo>
                    <a:lnTo>
                      <a:pt x="2148" y="478"/>
                    </a:lnTo>
                    <a:lnTo>
                      <a:pt x="2146" y="481"/>
                    </a:lnTo>
                    <a:lnTo>
                      <a:pt x="2144" y="484"/>
                    </a:lnTo>
                    <a:lnTo>
                      <a:pt x="2141" y="487"/>
                    </a:lnTo>
                    <a:lnTo>
                      <a:pt x="2137" y="483"/>
                    </a:lnTo>
                    <a:lnTo>
                      <a:pt x="2134" y="481"/>
                    </a:lnTo>
                    <a:lnTo>
                      <a:pt x="2129" y="479"/>
                    </a:lnTo>
                    <a:lnTo>
                      <a:pt x="2122" y="482"/>
                    </a:lnTo>
                    <a:lnTo>
                      <a:pt x="2120" y="485"/>
                    </a:lnTo>
                    <a:lnTo>
                      <a:pt x="2118" y="487"/>
                    </a:lnTo>
                    <a:lnTo>
                      <a:pt x="2116" y="490"/>
                    </a:lnTo>
                    <a:lnTo>
                      <a:pt x="2112" y="490"/>
                    </a:lnTo>
                    <a:lnTo>
                      <a:pt x="2114" y="484"/>
                    </a:lnTo>
                    <a:lnTo>
                      <a:pt x="2117" y="481"/>
                    </a:lnTo>
                    <a:lnTo>
                      <a:pt x="2118" y="476"/>
                    </a:lnTo>
                    <a:lnTo>
                      <a:pt x="2118" y="469"/>
                    </a:lnTo>
                    <a:lnTo>
                      <a:pt x="2105" y="458"/>
                    </a:lnTo>
                    <a:lnTo>
                      <a:pt x="2094" y="448"/>
                    </a:lnTo>
                    <a:lnTo>
                      <a:pt x="2082" y="437"/>
                    </a:lnTo>
                    <a:lnTo>
                      <a:pt x="2068" y="427"/>
                    </a:lnTo>
                    <a:lnTo>
                      <a:pt x="2058" y="412"/>
                    </a:lnTo>
                    <a:lnTo>
                      <a:pt x="2048" y="397"/>
                    </a:lnTo>
                    <a:lnTo>
                      <a:pt x="2038" y="382"/>
                    </a:lnTo>
                    <a:lnTo>
                      <a:pt x="2028" y="366"/>
                    </a:lnTo>
                    <a:lnTo>
                      <a:pt x="2015" y="367"/>
                    </a:lnTo>
                    <a:lnTo>
                      <a:pt x="2007" y="371"/>
                    </a:lnTo>
                    <a:lnTo>
                      <a:pt x="2003" y="371"/>
                    </a:lnTo>
                    <a:lnTo>
                      <a:pt x="2000" y="369"/>
                    </a:lnTo>
                    <a:lnTo>
                      <a:pt x="1997" y="365"/>
                    </a:lnTo>
                    <a:lnTo>
                      <a:pt x="1990" y="359"/>
                    </a:lnTo>
                    <a:lnTo>
                      <a:pt x="1997" y="347"/>
                    </a:lnTo>
                    <a:lnTo>
                      <a:pt x="2003" y="335"/>
                    </a:lnTo>
                    <a:lnTo>
                      <a:pt x="2012" y="325"/>
                    </a:lnTo>
                    <a:lnTo>
                      <a:pt x="2021" y="316"/>
                    </a:lnTo>
                    <a:lnTo>
                      <a:pt x="2028" y="318"/>
                    </a:lnTo>
                    <a:lnTo>
                      <a:pt x="2034" y="321"/>
                    </a:lnTo>
                    <a:lnTo>
                      <a:pt x="2041" y="321"/>
                    </a:lnTo>
                    <a:lnTo>
                      <a:pt x="2046" y="321"/>
                    </a:lnTo>
                    <a:lnTo>
                      <a:pt x="2042" y="317"/>
                    </a:lnTo>
                    <a:lnTo>
                      <a:pt x="2037" y="315"/>
                    </a:lnTo>
                    <a:lnTo>
                      <a:pt x="2023" y="299"/>
                    </a:lnTo>
                    <a:lnTo>
                      <a:pt x="2008" y="284"/>
                    </a:lnTo>
                    <a:lnTo>
                      <a:pt x="1993" y="268"/>
                    </a:lnTo>
                    <a:lnTo>
                      <a:pt x="1977" y="254"/>
                    </a:lnTo>
                    <a:lnTo>
                      <a:pt x="1977" y="256"/>
                    </a:lnTo>
                    <a:lnTo>
                      <a:pt x="1976" y="258"/>
                    </a:lnTo>
                    <a:lnTo>
                      <a:pt x="1989" y="276"/>
                    </a:lnTo>
                    <a:lnTo>
                      <a:pt x="1998" y="291"/>
                    </a:lnTo>
                    <a:lnTo>
                      <a:pt x="2001" y="298"/>
                    </a:lnTo>
                    <a:lnTo>
                      <a:pt x="2002" y="306"/>
                    </a:lnTo>
                    <a:lnTo>
                      <a:pt x="2001" y="315"/>
                    </a:lnTo>
                    <a:lnTo>
                      <a:pt x="1999" y="326"/>
                    </a:lnTo>
                    <a:lnTo>
                      <a:pt x="1992" y="330"/>
                    </a:lnTo>
                    <a:lnTo>
                      <a:pt x="1985" y="332"/>
                    </a:lnTo>
                    <a:lnTo>
                      <a:pt x="1980" y="331"/>
                    </a:lnTo>
                    <a:lnTo>
                      <a:pt x="1972" y="330"/>
                    </a:lnTo>
                    <a:lnTo>
                      <a:pt x="1961" y="316"/>
                    </a:lnTo>
                    <a:lnTo>
                      <a:pt x="1952" y="300"/>
                    </a:lnTo>
                    <a:lnTo>
                      <a:pt x="1947" y="297"/>
                    </a:lnTo>
                    <a:lnTo>
                      <a:pt x="1941" y="295"/>
                    </a:lnTo>
                    <a:lnTo>
                      <a:pt x="1936" y="291"/>
                    </a:lnTo>
                    <a:lnTo>
                      <a:pt x="1931" y="285"/>
                    </a:lnTo>
                    <a:lnTo>
                      <a:pt x="1928" y="278"/>
                    </a:lnTo>
                    <a:lnTo>
                      <a:pt x="1926" y="268"/>
                    </a:lnTo>
                    <a:lnTo>
                      <a:pt x="1907" y="257"/>
                    </a:lnTo>
                    <a:lnTo>
                      <a:pt x="1888" y="247"/>
                    </a:lnTo>
                    <a:lnTo>
                      <a:pt x="1868" y="237"/>
                    </a:lnTo>
                    <a:lnTo>
                      <a:pt x="1849" y="226"/>
                    </a:lnTo>
                    <a:lnTo>
                      <a:pt x="1851" y="223"/>
                    </a:lnTo>
                    <a:lnTo>
                      <a:pt x="1855" y="219"/>
                    </a:lnTo>
                    <a:lnTo>
                      <a:pt x="1840" y="212"/>
                    </a:lnTo>
                    <a:lnTo>
                      <a:pt x="1826" y="206"/>
                    </a:lnTo>
                    <a:lnTo>
                      <a:pt x="1814" y="202"/>
                    </a:lnTo>
                    <a:lnTo>
                      <a:pt x="1803" y="199"/>
                    </a:lnTo>
                    <a:lnTo>
                      <a:pt x="1790" y="198"/>
                    </a:lnTo>
                    <a:lnTo>
                      <a:pt x="1778" y="200"/>
                    </a:lnTo>
                    <a:lnTo>
                      <a:pt x="1764" y="204"/>
                    </a:lnTo>
                    <a:lnTo>
                      <a:pt x="1749" y="211"/>
                    </a:lnTo>
                    <a:lnTo>
                      <a:pt x="1754" y="217"/>
                    </a:lnTo>
                    <a:lnTo>
                      <a:pt x="1760" y="223"/>
                    </a:lnTo>
                    <a:lnTo>
                      <a:pt x="1766" y="231"/>
                    </a:lnTo>
                    <a:lnTo>
                      <a:pt x="1772" y="239"/>
                    </a:lnTo>
                    <a:lnTo>
                      <a:pt x="1777" y="247"/>
                    </a:lnTo>
                    <a:lnTo>
                      <a:pt x="1781" y="257"/>
                    </a:lnTo>
                    <a:lnTo>
                      <a:pt x="1796" y="280"/>
                    </a:lnTo>
                    <a:lnTo>
                      <a:pt x="1809" y="298"/>
                    </a:lnTo>
                    <a:lnTo>
                      <a:pt x="1824" y="315"/>
                    </a:lnTo>
                    <a:lnTo>
                      <a:pt x="1842" y="333"/>
                    </a:lnTo>
                    <a:lnTo>
                      <a:pt x="1845" y="351"/>
                    </a:lnTo>
                    <a:lnTo>
                      <a:pt x="1847" y="369"/>
                    </a:lnTo>
                    <a:lnTo>
                      <a:pt x="1850" y="388"/>
                    </a:lnTo>
                    <a:lnTo>
                      <a:pt x="1855" y="406"/>
                    </a:lnTo>
                    <a:lnTo>
                      <a:pt x="1864" y="422"/>
                    </a:lnTo>
                    <a:lnTo>
                      <a:pt x="1872" y="439"/>
                    </a:lnTo>
                    <a:lnTo>
                      <a:pt x="1875" y="447"/>
                    </a:lnTo>
                    <a:lnTo>
                      <a:pt x="1877" y="454"/>
                    </a:lnTo>
                    <a:lnTo>
                      <a:pt x="1880" y="464"/>
                    </a:lnTo>
                    <a:lnTo>
                      <a:pt x="1881" y="474"/>
                    </a:lnTo>
                    <a:lnTo>
                      <a:pt x="1866" y="444"/>
                    </a:lnTo>
                    <a:lnTo>
                      <a:pt x="1854" y="414"/>
                    </a:lnTo>
                    <a:lnTo>
                      <a:pt x="1841" y="383"/>
                    </a:lnTo>
                    <a:lnTo>
                      <a:pt x="1830" y="352"/>
                    </a:lnTo>
                    <a:lnTo>
                      <a:pt x="1828" y="349"/>
                    </a:lnTo>
                    <a:lnTo>
                      <a:pt x="1824" y="346"/>
                    </a:lnTo>
                    <a:lnTo>
                      <a:pt x="1799" y="317"/>
                    </a:lnTo>
                    <a:lnTo>
                      <a:pt x="1774" y="288"/>
                    </a:lnTo>
                    <a:lnTo>
                      <a:pt x="1749" y="259"/>
                    </a:lnTo>
                    <a:lnTo>
                      <a:pt x="1723" y="231"/>
                    </a:lnTo>
                    <a:lnTo>
                      <a:pt x="1716" y="247"/>
                    </a:lnTo>
                    <a:lnTo>
                      <a:pt x="1710" y="262"/>
                    </a:lnTo>
                    <a:lnTo>
                      <a:pt x="1696" y="256"/>
                    </a:lnTo>
                    <a:lnTo>
                      <a:pt x="1684" y="249"/>
                    </a:lnTo>
                    <a:lnTo>
                      <a:pt x="1673" y="251"/>
                    </a:lnTo>
                    <a:lnTo>
                      <a:pt x="1663" y="253"/>
                    </a:lnTo>
                    <a:lnTo>
                      <a:pt x="1638" y="238"/>
                    </a:lnTo>
                    <a:lnTo>
                      <a:pt x="1614" y="222"/>
                    </a:lnTo>
                    <a:lnTo>
                      <a:pt x="1589" y="208"/>
                    </a:lnTo>
                    <a:lnTo>
                      <a:pt x="1564" y="195"/>
                    </a:lnTo>
                    <a:lnTo>
                      <a:pt x="1547" y="196"/>
                    </a:lnTo>
                    <a:lnTo>
                      <a:pt x="1530" y="199"/>
                    </a:lnTo>
                    <a:lnTo>
                      <a:pt x="1516" y="194"/>
                    </a:lnTo>
                    <a:lnTo>
                      <a:pt x="1502" y="188"/>
                    </a:lnTo>
                    <a:lnTo>
                      <a:pt x="1489" y="182"/>
                    </a:lnTo>
                    <a:lnTo>
                      <a:pt x="1474" y="179"/>
                    </a:lnTo>
                    <a:lnTo>
                      <a:pt x="1465" y="184"/>
                    </a:lnTo>
                    <a:lnTo>
                      <a:pt x="1458" y="189"/>
                    </a:lnTo>
                    <a:lnTo>
                      <a:pt x="1450" y="194"/>
                    </a:lnTo>
                    <a:lnTo>
                      <a:pt x="1441" y="197"/>
                    </a:lnTo>
                    <a:lnTo>
                      <a:pt x="1414" y="190"/>
                    </a:lnTo>
                    <a:lnTo>
                      <a:pt x="1389" y="184"/>
                    </a:lnTo>
                    <a:lnTo>
                      <a:pt x="1365" y="179"/>
                    </a:lnTo>
                    <a:lnTo>
                      <a:pt x="1341" y="175"/>
                    </a:lnTo>
                    <a:lnTo>
                      <a:pt x="1318" y="173"/>
                    </a:lnTo>
                    <a:lnTo>
                      <a:pt x="1295" y="173"/>
                    </a:lnTo>
                    <a:lnTo>
                      <a:pt x="1282" y="174"/>
                    </a:lnTo>
                    <a:lnTo>
                      <a:pt x="1270" y="177"/>
                    </a:lnTo>
                    <a:lnTo>
                      <a:pt x="1256" y="179"/>
                    </a:lnTo>
                    <a:lnTo>
                      <a:pt x="1242" y="181"/>
                    </a:lnTo>
                    <a:lnTo>
                      <a:pt x="1212" y="183"/>
                    </a:lnTo>
                    <a:lnTo>
                      <a:pt x="1181" y="183"/>
                    </a:lnTo>
                    <a:lnTo>
                      <a:pt x="1166" y="183"/>
                    </a:lnTo>
                    <a:lnTo>
                      <a:pt x="1152" y="184"/>
                    </a:lnTo>
                    <a:lnTo>
                      <a:pt x="1137" y="186"/>
                    </a:lnTo>
                    <a:lnTo>
                      <a:pt x="1121" y="189"/>
                    </a:lnTo>
                    <a:lnTo>
                      <a:pt x="1122" y="190"/>
                    </a:lnTo>
                    <a:lnTo>
                      <a:pt x="1122" y="192"/>
                    </a:lnTo>
                    <a:lnTo>
                      <a:pt x="1129" y="197"/>
                    </a:lnTo>
                    <a:lnTo>
                      <a:pt x="1135" y="200"/>
                    </a:lnTo>
                    <a:lnTo>
                      <a:pt x="1140" y="203"/>
                    </a:lnTo>
                    <a:lnTo>
                      <a:pt x="1147" y="204"/>
                    </a:lnTo>
                    <a:lnTo>
                      <a:pt x="1159" y="205"/>
                    </a:lnTo>
                    <a:lnTo>
                      <a:pt x="1174" y="204"/>
                    </a:lnTo>
                    <a:lnTo>
                      <a:pt x="1180" y="205"/>
                    </a:lnTo>
                    <a:lnTo>
                      <a:pt x="1186" y="206"/>
                    </a:lnTo>
                    <a:lnTo>
                      <a:pt x="1191" y="208"/>
                    </a:lnTo>
                    <a:lnTo>
                      <a:pt x="1196" y="212"/>
                    </a:lnTo>
                    <a:lnTo>
                      <a:pt x="1185" y="213"/>
                    </a:lnTo>
                    <a:lnTo>
                      <a:pt x="1172" y="212"/>
                    </a:lnTo>
                    <a:lnTo>
                      <a:pt x="1162" y="211"/>
                    </a:lnTo>
                    <a:lnTo>
                      <a:pt x="1151" y="208"/>
                    </a:lnTo>
                    <a:lnTo>
                      <a:pt x="1130" y="203"/>
                    </a:lnTo>
                    <a:lnTo>
                      <a:pt x="1107" y="195"/>
                    </a:lnTo>
                    <a:lnTo>
                      <a:pt x="1103" y="186"/>
                    </a:lnTo>
                    <a:lnTo>
                      <a:pt x="1098" y="177"/>
                    </a:lnTo>
                    <a:lnTo>
                      <a:pt x="1085" y="175"/>
                    </a:lnTo>
                    <a:lnTo>
                      <a:pt x="1071" y="173"/>
                    </a:lnTo>
                    <a:lnTo>
                      <a:pt x="1058" y="172"/>
                    </a:lnTo>
                    <a:lnTo>
                      <a:pt x="1044" y="170"/>
                    </a:lnTo>
                    <a:lnTo>
                      <a:pt x="1029" y="165"/>
                    </a:lnTo>
                    <a:lnTo>
                      <a:pt x="1017" y="161"/>
                    </a:lnTo>
                    <a:lnTo>
                      <a:pt x="1011" y="158"/>
                    </a:lnTo>
                    <a:lnTo>
                      <a:pt x="1005" y="154"/>
                    </a:lnTo>
                    <a:lnTo>
                      <a:pt x="999" y="149"/>
                    </a:lnTo>
                    <a:lnTo>
                      <a:pt x="993" y="145"/>
                    </a:lnTo>
                    <a:lnTo>
                      <a:pt x="990" y="136"/>
                    </a:lnTo>
                    <a:lnTo>
                      <a:pt x="988" y="128"/>
                    </a:lnTo>
                    <a:lnTo>
                      <a:pt x="988" y="120"/>
                    </a:lnTo>
                    <a:lnTo>
                      <a:pt x="990" y="111"/>
                    </a:lnTo>
                    <a:lnTo>
                      <a:pt x="985" y="104"/>
                    </a:lnTo>
                    <a:lnTo>
                      <a:pt x="980" y="97"/>
                    </a:lnTo>
                    <a:lnTo>
                      <a:pt x="983" y="85"/>
                    </a:lnTo>
                    <a:lnTo>
                      <a:pt x="987" y="73"/>
                    </a:lnTo>
                    <a:lnTo>
                      <a:pt x="1000" y="74"/>
                    </a:lnTo>
                    <a:lnTo>
                      <a:pt x="1009" y="77"/>
                    </a:lnTo>
                    <a:lnTo>
                      <a:pt x="1013" y="77"/>
                    </a:lnTo>
                    <a:lnTo>
                      <a:pt x="1018" y="76"/>
                    </a:lnTo>
                    <a:lnTo>
                      <a:pt x="1022" y="72"/>
                    </a:lnTo>
                    <a:lnTo>
                      <a:pt x="1028" y="67"/>
                    </a:lnTo>
                    <a:lnTo>
                      <a:pt x="1025" y="62"/>
                    </a:lnTo>
                    <a:lnTo>
                      <a:pt x="1021" y="59"/>
                    </a:lnTo>
                    <a:lnTo>
                      <a:pt x="1018" y="55"/>
                    </a:lnTo>
                    <a:lnTo>
                      <a:pt x="1013" y="53"/>
                    </a:lnTo>
                    <a:lnTo>
                      <a:pt x="1005" y="48"/>
                    </a:lnTo>
                    <a:lnTo>
                      <a:pt x="994" y="45"/>
                    </a:lnTo>
                    <a:lnTo>
                      <a:pt x="966" y="48"/>
                    </a:lnTo>
                    <a:lnTo>
                      <a:pt x="937" y="53"/>
                    </a:lnTo>
                    <a:lnTo>
                      <a:pt x="908" y="57"/>
                    </a:lnTo>
                    <a:lnTo>
                      <a:pt x="880" y="62"/>
                    </a:lnTo>
                    <a:lnTo>
                      <a:pt x="839" y="56"/>
                    </a:lnTo>
                    <a:lnTo>
                      <a:pt x="801" y="52"/>
                    </a:lnTo>
                    <a:lnTo>
                      <a:pt x="782" y="52"/>
                    </a:lnTo>
                    <a:lnTo>
                      <a:pt x="763" y="51"/>
                    </a:lnTo>
                    <a:lnTo>
                      <a:pt x="743" y="52"/>
                    </a:lnTo>
                    <a:lnTo>
                      <a:pt x="723" y="54"/>
                    </a:lnTo>
                    <a:lnTo>
                      <a:pt x="709" y="64"/>
                    </a:lnTo>
                    <a:lnTo>
                      <a:pt x="696" y="76"/>
                    </a:lnTo>
                    <a:lnTo>
                      <a:pt x="682" y="86"/>
                    </a:lnTo>
                    <a:lnTo>
                      <a:pt x="669" y="96"/>
                    </a:lnTo>
                    <a:lnTo>
                      <a:pt x="656" y="98"/>
                    </a:lnTo>
                    <a:lnTo>
                      <a:pt x="645" y="101"/>
                    </a:lnTo>
                    <a:lnTo>
                      <a:pt x="632" y="103"/>
                    </a:lnTo>
                    <a:lnTo>
                      <a:pt x="620" y="105"/>
                    </a:lnTo>
                    <a:lnTo>
                      <a:pt x="611" y="112"/>
                    </a:lnTo>
                    <a:lnTo>
                      <a:pt x="602" y="119"/>
                    </a:lnTo>
                    <a:lnTo>
                      <a:pt x="593" y="124"/>
                    </a:lnTo>
                    <a:lnTo>
                      <a:pt x="584" y="131"/>
                    </a:lnTo>
                    <a:lnTo>
                      <a:pt x="579" y="132"/>
                    </a:lnTo>
                    <a:lnTo>
                      <a:pt x="576" y="133"/>
                    </a:lnTo>
                    <a:lnTo>
                      <a:pt x="573" y="136"/>
                    </a:lnTo>
                    <a:lnTo>
                      <a:pt x="571" y="139"/>
                    </a:lnTo>
                    <a:lnTo>
                      <a:pt x="576" y="147"/>
                    </a:lnTo>
                    <a:lnTo>
                      <a:pt x="579" y="154"/>
                    </a:lnTo>
                    <a:lnTo>
                      <a:pt x="584" y="160"/>
                    </a:lnTo>
                    <a:lnTo>
                      <a:pt x="588" y="164"/>
                    </a:lnTo>
                    <a:lnTo>
                      <a:pt x="593" y="169"/>
                    </a:lnTo>
                    <a:lnTo>
                      <a:pt x="599" y="172"/>
                    </a:lnTo>
                    <a:lnTo>
                      <a:pt x="606" y="174"/>
                    </a:lnTo>
                    <a:lnTo>
                      <a:pt x="615" y="175"/>
                    </a:lnTo>
                    <a:lnTo>
                      <a:pt x="619" y="175"/>
                    </a:lnTo>
                    <a:lnTo>
                      <a:pt x="621" y="175"/>
                    </a:lnTo>
                    <a:lnTo>
                      <a:pt x="623" y="177"/>
                    </a:lnTo>
                    <a:lnTo>
                      <a:pt x="626" y="178"/>
                    </a:lnTo>
                    <a:lnTo>
                      <a:pt x="622" y="181"/>
                    </a:lnTo>
                    <a:lnTo>
                      <a:pt x="619" y="183"/>
                    </a:lnTo>
                    <a:lnTo>
                      <a:pt x="616" y="186"/>
                    </a:lnTo>
                    <a:lnTo>
                      <a:pt x="613" y="187"/>
                    </a:lnTo>
                    <a:lnTo>
                      <a:pt x="606" y="188"/>
                    </a:lnTo>
                    <a:lnTo>
                      <a:pt x="598" y="190"/>
                    </a:lnTo>
                    <a:lnTo>
                      <a:pt x="596" y="204"/>
                    </a:lnTo>
                    <a:lnTo>
                      <a:pt x="594" y="217"/>
                    </a:lnTo>
                    <a:lnTo>
                      <a:pt x="594" y="230"/>
                    </a:lnTo>
                    <a:lnTo>
                      <a:pt x="594" y="242"/>
                    </a:lnTo>
                    <a:lnTo>
                      <a:pt x="596" y="267"/>
                    </a:lnTo>
                    <a:lnTo>
                      <a:pt x="598" y="295"/>
                    </a:lnTo>
                    <a:lnTo>
                      <a:pt x="592" y="306"/>
                    </a:lnTo>
                    <a:lnTo>
                      <a:pt x="585" y="316"/>
                    </a:lnTo>
                    <a:lnTo>
                      <a:pt x="578" y="326"/>
                    </a:lnTo>
                    <a:lnTo>
                      <a:pt x="572" y="338"/>
                    </a:lnTo>
                    <a:lnTo>
                      <a:pt x="578" y="349"/>
                    </a:lnTo>
                    <a:lnTo>
                      <a:pt x="582" y="358"/>
                    </a:lnTo>
                    <a:lnTo>
                      <a:pt x="588" y="366"/>
                    </a:lnTo>
                    <a:lnTo>
                      <a:pt x="594" y="373"/>
                    </a:lnTo>
                    <a:lnTo>
                      <a:pt x="601" y="378"/>
                    </a:lnTo>
                    <a:lnTo>
                      <a:pt x="610" y="382"/>
                    </a:lnTo>
                    <a:lnTo>
                      <a:pt x="620" y="385"/>
                    </a:lnTo>
                    <a:lnTo>
                      <a:pt x="631" y="388"/>
                    </a:lnTo>
                    <a:lnTo>
                      <a:pt x="639" y="386"/>
                    </a:lnTo>
                    <a:lnTo>
                      <a:pt x="646" y="386"/>
                    </a:lnTo>
                    <a:lnTo>
                      <a:pt x="653" y="389"/>
                    </a:lnTo>
                    <a:lnTo>
                      <a:pt x="661" y="392"/>
                    </a:lnTo>
                    <a:lnTo>
                      <a:pt x="662" y="393"/>
                    </a:lnTo>
                    <a:lnTo>
                      <a:pt x="644" y="393"/>
                    </a:lnTo>
                    <a:lnTo>
                      <a:pt x="628" y="391"/>
                    </a:lnTo>
                    <a:lnTo>
                      <a:pt x="621" y="390"/>
                    </a:lnTo>
                    <a:lnTo>
                      <a:pt x="615" y="388"/>
                    </a:lnTo>
                    <a:lnTo>
                      <a:pt x="610" y="385"/>
                    </a:lnTo>
                    <a:lnTo>
                      <a:pt x="605" y="383"/>
                    </a:lnTo>
                    <a:lnTo>
                      <a:pt x="595" y="375"/>
                    </a:lnTo>
                    <a:lnTo>
                      <a:pt x="586" y="366"/>
                    </a:lnTo>
                    <a:lnTo>
                      <a:pt x="577" y="352"/>
                    </a:lnTo>
                    <a:lnTo>
                      <a:pt x="567" y="338"/>
                    </a:lnTo>
                    <a:lnTo>
                      <a:pt x="569" y="330"/>
                    </a:lnTo>
                    <a:lnTo>
                      <a:pt x="572" y="325"/>
                    </a:lnTo>
                    <a:lnTo>
                      <a:pt x="578" y="321"/>
                    </a:lnTo>
                    <a:lnTo>
                      <a:pt x="585" y="316"/>
                    </a:lnTo>
                    <a:lnTo>
                      <a:pt x="589" y="301"/>
                    </a:lnTo>
                    <a:lnTo>
                      <a:pt x="592" y="287"/>
                    </a:lnTo>
                    <a:lnTo>
                      <a:pt x="593" y="273"/>
                    </a:lnTo>
                    <a:lnTo>
                      <a:pt x="593" y="256"/>
                    </a:lnTo>
                    <a:lnTo>
                      <a:pt x="588" y="236"/>
                    </a:lnTo>
                    <a:lnTo>
                      <a:pt x="585" y="220"/>
                    </a:lnTo>
                    <a:lnTo>
                      <a:pt x="581" y="208"/>
                    </a:lnTo>
                    <a:lnTo>
                      <a:pt x="577" y="199"/>
                    </a:lnTo>
                    <a:lnTo>
                      <a:pt x="572" y="190"/>
                    </a:lnTo>
                    <a:lnTo>
                      <a:pt x="565" y="181"/>
                    </a:lnTo>
                    <a:lnTo>
                      <a:pt x="557" y="171"/>
                    </a:lnTo>
                    <a:lnTo>
                      <a:pt x="546" y="158"/>
                    </a:lnTo>
                    <a:lnTo>
                      <a:pt x="548" y="145"/>
                    </a:lnTo>
                    <a:lnTo>
                      <a:pt x="553" y="133"/>
                    </a:lnTo>
                    <a:lnTo>
                      <a:pt x="557" y="122"/>
                    </a:lnTo>
                    <a:lnTo>
                      <a:pt x="564" y="111"/>
                    </a:lnTo>
                    <a:lnTo>
                      <a:pt x="557" y="89"/>
                    </a:lnTo>
                    <a:lnTo>
                      <a:pt x="550" y="70"/>
                    </a:lnTo>
                    <a:lnTo>
                      <a:pt x="539" y="51"/>
                    </a:lnTo>
                    <a:lnTo>
                      <a:pt x="529" y="31"/>
                    </a:lnTo>
                    <a:lnTo>
                      <a:pt x="514" y="15"/>
                    </a:lnTo>
                    <a:lnTo>
                      <a:pt x="499" y="0"/>
                    </a:lnTo>
                    <a:lnTo>
                      <a:pt x="499" y="1"/>
                    </a:lnTo>
                    <a:lnTo>
                      <a:pt x="499" y="2"/>
                    </a:lnTo>
                    <a:lnTo>
                      <a:pt x="504" y="17"/>
                    </a:lnTo>
                    <a:lnTo>
                      <a:pt x="509" y="30"/>
                    </a:lnTo>
                    <a:lnTo>
                      <a:pt x="513" y="44"/>
                    </a:lnTo>
                    <a:lnTo>
                      <a:pt x="517" y="59"/>
                    </a:lnTo>
                    <a:lnTo>
                      <a:pt x="508" y="69"/>
                    </a:lnTo>
                    <a:lnTo>
                      <a:pt x="501" y="77"/>
                    </a:lnTo>
                    <a:lnTo>
                      <a:pt x="493" y="82"/>
                    </a:lnTo>
                    <a:lnTo>
                      <a:pt x="485" y="87"/>
                    </a:lnTo>
                    <a:lnTo>
                      <a:pt x="477" y="89"/>
                    </a:lnTo>
                    <a:lnTo>
                      <a:pt x="467" y="90"/>
                    </a:lnTo>
                    <a:lnTo>
                      <a:pt x="457" y="90"/>
                    </a:lnTo>
                    <a:lnTo>
                      <a:pt x="443" y="90"/>
                    </a:lnTo>
                    <a:lnTo>
                      <a:pt x="433" y="88"/>
                    </a:lnTo>
                    <a:lnTo>
                      <a:pt x="425" y="85"/>
                    </a:lnTo>
                    <a:lnTo>
                      <a:pt x="417" y="81"/>
                    </a:lnTo>
                    <a:lnTo>
                      <a:pt x="409" y="78"/>
                    </a:lnTo>
                    <a:lnTo>
                      <a:pt x="402" y="74"/>
                    </a:lnTo>
                    <a:lnTo>
                      <a:pt x="395" y="69"/>
                    </a:lnTo>
                    <a:lnTo>
                      <a:pt x="389" y="63"/>
                    </a:lnTo>
                    <a:lnTo>
                      <a:pt x="381" y="56"/>
                    </a:lnTo>
                    <a:lnTo>
                      <a:pt x="373" y="63"/>
                    </a:lnTo>
                    <a:lnTo>
                      <a:pt x="366" y="70"/>
                    </a:lnTo>
                    <a:lnTo>
                      <a:pt x="361" y="76"/>
                    </a:lnTo>
                    <a:lnTo>
                      <a:pt x="358" y="81"/>
                    </a:lnTo>
                    <a:lnTo>
                      <a:pt x="357" y="87"/>
                    </a:lnTo>
                    <a:lnTo>
                      <a:pt x="357" y="94"/>
                    </a:lnTo>
                    <a:lnTo>
                      <a:pt x="359" y="102"/>
                    </a:lnTo>
                    <a:lnTo>
                      <a:pt x="364" y="112"/>
                    </a:lnTo>
                    <a:lnTo>
                      <a:pt x="367" y="120"/>
                    </a:lnTo>
                    <a:lnTo>
                      <a:pt x="369" y="126"/>
                    </a:lnTo>
                    <a:lnTo>
                      <a:pt x="372" y="130"/>
                    </a:lnTo>
                    <a:lnTo>
                      <a:pt x="373" y="135"/>
                    </a:lnTo>
                    <a:lnTo>
                      <a:pt x="372" y="138"/>
                    </a:lnTo>
                    <a:lnTo>
                      <a:pt x="368" y="141"/>
                    </a:lnTo>
                    <a:lnTo>
                      <a:pt x="364" y="145"/>
                    </a:lnTo>
                    <a:lnTo>
                      <a:pt x="356" y="147"/>
                    </a:lnTo>
                    <a:lnTo>
                      <a:pt x="349" y="160"/>
                    </a:lnTo>
                    <a:lnTo>
                      <a:pt x="343" y="172"/>
                    </a:lnTo>
                    <a:lnTo>
                      <a:pt x="337" y="182"/>
                    </a:lnTo>
                    <a:lnTo>
                      <a:pt x="335" y="189"/>
                    </a:lnTo>
                    <a:lnTo>
                      <a:pt x="333" y="191"/>
                    </a:lnTo>
                    <a:lnTo>
                      <a:pt x="330" y="194"/>
                    </a:lnTo>
                    <a:lnTo>
                      <a:pt x="325" y="196"/>
                    </a:lnTo>
                    <a:lnTo>
                      <a:pt x="317" y="198"/>
                    </a:lnTo>
                    <a:lnTo>
                      <a:pt x="308" y="202"/>
                    </a:lnTo>
                    <a:lnTo>
                      <a:pt x="303" y="205"/>
                    </a:lnTo>
                    <a:lnTo>
                      <a:pt x="302" y="206"/>
                    </a:lnTo>
                    <a:lnTo>
                      <a:pt x="302" y="207"/>
                    </a:lnTo>
                    <a:lnTo>
                      <a:pt x="302" y="208"/>
                    </a:lnTo>
                    <a:lnTo>
                      <a:pt x="303" y="209"/>
                    </a:lnTo>
                    <a:lnTo>
                      <a:pt x="313" y="215"/>
                    </a:lnTo>
                    <a:lnTo>
                      <a:pt x="326" y="221"/>
                    </a:lnTo>
                    <a:lnTo>
                      <a:pt x="332" y="224"/>
                    </a:lnTo>
                    <a:lnTo>
                      <a:pt x="336" y="228"/>
                    </a:lnTo>
                    <a:lnTo>
                      <a:pt x="340" y="230"/>
                    </a:lnTo>
                    <a:lnTo>
                      <a:pt x="341" y="232"/>
                    </a:lnTo>
                    <a:lnTo>
                      <a:pt x="341" y="234"/>
                    </a:lnTo>
                    <a:lnTo>
                      <a:pt x="340" y="239"/>
                    </a:lnTo>
                    <a:lnTo>
                      <a:pt x="336" y="242"/>
                    </a:lnTo>
                    <a:lnTo>
                      <a:pt x="333" y="249"/>
                    </a:lnTo>
                    <a:lnTo>
                      <a:pt x="331" y="255"/>
                    </a:lnTo>
                    <a:lnTo>
                      <a:pt x="330" y="259"/>
                    </a:lnTo>
                    <a:lnTo>
                      <a:pt x="330" y="263"/>
                    </a:lnTo>
                    <a:lnTo>
                      <a:pt x="332" y="265"/>
                    </a:lnTo>
                    <a:lnTo>
                      <a:pt x="339" y="265"/>
                    </a:lnTo>
                    <a:lnTo>
                      <a:pt x="350" y="263"/>
                    </a:lnTo>
                    <a:lnTo>
                      <a:pt x="356" y="265"/>
                    </a:lnTo>
                    <a:lnTo>
                      <a:pt x="359" y="268"/>
                    </a:lnTo>
                    <a:lnTo>
                      <a:pt x="362" y="272"/>
                    </a:lnTo>
                    <a:lnTo>
                      <a:pt x="365" y="276"/>
                    </a:lnTo>
                    <a:lnTo>
                      <a:pt x="368" y="285"/>
                    </a:lnTo>
                    <a:lnTo>
                      <a:pt x="372" y="296"/>
                    </a:lnTo>
                    <a:lnTo>
                      <a:pt x="369" y="305"/>
                    </a:lnTo>
                    <a:lnTo>
                      <a:pt x="367" y="309"/>
                    </a:lnTo>
                    <a:lnTo>
                      <a:pt x="366" y="312"/>
                    </a:lnTo>
                    <a:lnTo>
                      <a:pt x="366" y="314"/>
                    </a:lnTo>
                    <a:lnTo>
                      <a:pt x="366" y="318"/>
                    </a:lnTo>
                    <a:lnTo>
                      <a:pt x="367" y="323"/>
                    </a:lnTo>
                    <a:lnTo>
                      <a:pt x="368" y="329"/>
                    </a:lnTo>
                    <a:lnTo>
                      <a:pt x="367" y="332"/>
                    </a:lnTo>
                    <a:lnTo>
                      <a:pt x="366" y="335"/>
                    </a:lnTo>
                    <a:lnTo>
                      <a:pt x="364" y="338"/>
                    </a:lnTo>
                    <a:lnTo>
                      <a:pt x="362" y="340"/>
                    </a:lnTo>
                    <a:lnTo>
                      <a:pt x="360" y="342"/>
                    </a:lnTo>
                    <a:lnTo>
                      <a:pt x="359" y="347"/>
                    </a:lnTo>
                    <a:lnTo>
                      <a:pt x="359" y="354"/>
                    </a:lnTo>
                    <a:lnTo>
                      <a:pt x="361" y="364"/>
                    </a:lnTo>
                    <a:lnTo>
                      <a:pt x="361" y="374"/>
                    </a:lnTo>
                    <a:lnTo>
                      <a:pt x="360" y="384"/>
                    </a:lnTo>
                    <a:lnTo>
                      <a:pt x="361" y="398"/>
                    </a:lnTo>
                    <a:lnTo>
                      <a:pt x="367" y="405"/>
                    </a:lnTo>
                    <a:lnTo>
                      <a:pt x="370" y="410"/>
                    </a:lnTo>
                    <a:lnTo>
                      <a:pt x="374" y="412"/>
                    </a:lnTo>
                    <a:lnTo>
                      <a:pt x="376" y="415"/>
                    </a:lnTo>
                    <a:lnTo>
                      <a:pt x="378" y="416"/>
                    </a:lnTo>
                    <a:lnTo>
                      <a:pt x="381" y="417"/>
                    </a:lnTo>
                    <a:lnTo>
                      <a:pt x="383" y="420"/>
                    </a:lnTo>
                    <a:lnTo>
                      <a:pt x="386" y="426"/>
                    </a:lnTo>
                    <a:lnTo>
                      <a:pt x="387" y="431"/>
                    </a:lnTo>
                    <a:lnTo>
                      <a:pt x="390" y="434"/>
                    </a:lnTo>
                    <a:lnTo>
                      <a:pt x="392" y="436"/>
                    </a:lnTo>
                    <a:lnTo>
                      <a:pt x="394" y="437"/>
                    </a:lnTo>
                    <a:lnTo>
                      <a:pt x="402" y="439"/>
                    </a:lnTo>
                    <a:lnTo>
                      <a:pt x="413" y="440"/>
                    </a:lnTo>
                    <a:lnTo>
                      <a:pt x="418" y="450"/>
                    </a:lnTo>
                    <a:lnTo>
                      <a:pt x="419" y="457"/>
                    </a:lnTo>
                    <a:lnTo>
                      <a:pt x="419" y="462"/>
                    </a:lnTo>
                    <a:lnTo>
                      <a:pt x="417" y="467"/>
                    </a:lnTo>
                    <a:lnTo>
                      <a:pt x="416" y="473"/>
                    </a:lnTo>
                    <a:lnTo>
                      <a:pt x="413" y="478"/>
                    </a:lnTo>
                    <a:lnTo>
                      <a:pt x="413" y="485"/>
                    </a:lnTo>
                    <a:lnTo>
                      <a:pt x="415" y="494"/>
                    </a:lnTo>
                    <a:lnTo>
                      <a:pt x="427" y="499"/>
                    </a:lnTo>
                    <a:lnTo>
                      <a:pt x="437" y="501"/>
                    </a:lnTo>
                    <a:lnTo>
                      <a:pt x="449" y="503"/>
                    </a:lnTo>
                    <a:lnTo>
                      <a:pt x="459" y="507"/>
                    </a:lnTo>
                    <a:lnTo>
                      <a:pt x="461" y="515"/>
                    </a:lnTo>
                    <a:lnTo>
                      <a:pt x="462" y="521"/>
                    </a:lnTo>
                    <a:lnTo>
                      <a:pt x="462" y="525"/>
                    </a:lnTo>
                    <a:lnTo>
                      <a:pt x="463" y="527"/>
                    </a:lnTo>
                    <a:lnTo>
                      <a:pt x="465" y="530"/>
                    </a:lnTo>
                    <a:lnTo>
                      <a:pt x="468" y="533"/>
                    </a:lnTo>
                    <a:lnTo>
                      <a:pt x="474" y="538"/>
                    </a:lnTo>
                    <a:lnTo>
                      <a:pt x="477" y="544"/>
                    </a:lnTo>
                    <a:lnTo>
                      <a:pt x="478" y="546"/>
                    </a:lnTo>
                    <a:lnTo>
                      <a:pt x="480" y="549"/>
                    </a:lnTo>
                    <a:lnTo>
                      <a:pt x="484" y="551"/>
                    </a:lnTo>
                    <a:lnTo>
                      <a:pt x="489" y="553"/>
                    </a:lnTo>
                    <a:lnTo>
                      <a:pt x="494" y="554"/>
                    </a:lnTo>
                    <a:lnTo>
                      <a:pt x="497" y="557"/>
                    </a:lnTo>
                    <a:lnTo>
                      <a:pt x="500" y="560"/>
                    </a:lnTo>
                    <a:lnTo>
                      <a:pt x="502" y="564"/>
                    </a:lnTo>
                    <a:lnTo>
                      <a:pt x="502" y="575"/>
                    </a:lnTo>
                    <a:lnTo>
                      <a:pt x="503" y="585"/>
                    </a:lnTo>
                    <a:lnTo>
                      <a:pt x="508" y="627"/>
                    </a:lnTo>
                    <a:lnTo>
                      <a:pt x="513" y="669"/>
                    </a:lnTo>
                    <a:lnTo>
                      <a:pt x="518" y="710"/>
                    </a:lnTo>
                    <a:lnTo>
                      <a:pt x="523" y="752"/>
                    </a:lnTo>
                    <a:lnTo>
                      <a:pt x="526" y="756"/>
                    </a:lnTo>
                    <a:lnTo>
                      <a:pt x="528" y="761"/>
                    </a:lnTo>
                    <a:lnTo>
                      <a:pt x="531" y="763"/>
                    </a:lnTo>
                    <a:lnTo>
                      <a:pt x="536" y="765"/>
                    </a:lnTo>
                    <a:lnTo>
                      <a:pt x="546" y="770"/>
                    </a:lnTo>
                    <a:lnTo>
                      <a:pt x="557" y="777"/>
                    </a:lnTo>
                    <a:lnTo>
                      <a:pt x="569" y="783"/>
                    </a:lnTo>
                    <a:lnTo>
                      <a:pt x="576" y="787"/>
                    </a:lnTo>
                    <a:lnTo>
                      <a:pt x="578" y="787"/>
                    </a:lnTo>
                    <a:lnTo>
                      <a:pt x="580" y="786"/>
                    </a:lnTo>
                    <a:lnTo>
                      <a:pt x="580" y="785"/>
                    </a:lnTo>
                    <a:lnTo>
                      <a:pt x="581" y="783"/>
                    </a:lnTo>
                    <a:lnTo>
                      <a:pt x="584" y="783"/>
                    </a:lnTo>
                    <a:lnTo>
                      <a:pt x="589" y="786"/>
                    </a:lnTo>
                    <a:lnTo>
                      <a:pt x="589" y="795"/>
                    </a:lnTo>
                    <a:lnTo>
                      <a:pt x="589" y="800"/>
                    </a:lnTo>
                    <a:lnTo>
                      <a:pt x="588" y="805"/>
                    </a:lnTo>
                    <a:lnTo>
                      <a:pt x="586" y="809"/>
                    </a:lnTo>
                    <a:lnTo>
                      <a:pt x="585" y="813"/>
                    </a:lnTo>
                    <a:lnTo>
                      <a:pt x="584" y="817"/>
                    </a:lnTo>
                    <a:lnTo>
                      <a:pt x="584" y="823"/>
                    </a:lnTo>
                    <a:lnTo>
                      <a:pt x="585" y="831"/>
                    </a:lnTo>
                    <a:lnTo>
                      <a:pt x="585" y="836"/>
                    </a:lnTo>
                    <a:lnTo>
                      <a:pt x="582" y="840"/>
                    </a:lnTo>
                    <a:lnTo>
                      <a:pt x="580" y="845"/>
                    </a:lnTo>
                    <a:lnTo>
                      <a:pt x="577" y="849"/>
                    </a:lnTo>
                    <a:lnTo>
                      <a:pt x="570" y="858"/>
                    </a:lnTo>
                    <a:lnTo>
                      <a:pt x="563" y="868"/>
                    </a:lnTo>
                    <a:lnTo>
                      <a:pt x="560" y="870"/>
                    </a:lnTo>
                    <a:lnTo>
                      <a:pt x="557" y="870"/>
                    </a:lnTo>
                    <a:lnTo>
                      <a:pt x="555" y="870"/>
                    </a:lnTo>
                    <a:lnTo>
                      <a:pt x="554" y="868"/>
                    </a:lnTo>
                    <a:lnTo>
                      <a:pt x="552" y="865"/>
                    </a:lnTo>
                    <a:lnTo>
                      <a:pt x="552" y="862"/>
                    </a:lnTo>
                    <a:lnTo>
                      <a:pt x="551" y="858"/>
                    </a:lnTo>
                    <a:lnTo>
                      <a:pt x="550" y="857"/>
                    </a:lnTo>
                    <a:lnTo>
                      <a:pt x="545" y="859"/>
                    </a:lnTo>
                    <a:lnTo>
                      <a:pt x="538" y="864"/>
                    </a:lnTo>
                    <a:lnTo>
                      <a:pt x="531" y="872"/>
                    </a:lnTo>
                    <a:lnTo>
                      <a:pt x="526" y="878"/>
                    </a:lnTo>
                    <a:lnTo>
                      <a:pt x="520" y="882"/>
                    </a:lnTo>
                    <a:lnTo>
                      <a:pt x="513" y="885"/>
                    </a:lnTo>
                    <a:lnTo>
                      <a:pt x="502" y="893"/>
                    </a:lnTo>
                    <a:lnTo>
                      <a:pt x="488" y="906"/>
                    </a:lnTo>
                    <a:lnTo>
                      <a:pt x="484" y="912"/>
                    </a:lnTo>
                    <a:lnTo>
                      <a:pt x="479" y="916"/>
                    </a:lnTo>
                    <a:lnTo>
                      <a:pt x="475" y="920"/>
                    </a:lnTo>
                    <a:lnTo>
                      <a:pt x="470" y="922"/>
                    </a:lnTo>
                    <a:lnTo>
                      <a:pt x="461" y="927"/>
                    </a:lnTo>
                    <a:lnTo>
                      <a:pt x="450" y="934"/>
                    </a:lnTo>
                    <a:lnTo>
                      <a:pt x="445" y="938"/>
                    </a:lnTo>
                    <a:lnTo>
                      <a:pt x="441" y="940"/>
                    </a:lnTo>
                    <a:lnTo>
                      <a:pt x="436" y="941"/>
                    </a:lnTo>
                    <a:lnTo>
                      <a:pt x="433" y="941"/>
                    </a:lnTo>
                    <a:lnTo>
                      <a:pt x="425" y="941"/>
                    </a:lnTo>
                    <a:lnTo>
                      <a:pt x="413" y="941"/>
                    </a:lnTo>
                    <a:lnTo>
                      <a:pt x="410" y="947"/>
                    </a:lnTo>
                    <a:lnTo>
                      <a:pt x="408" y="951"/>
                    </a:lnTo>
                    <a:lnTo>
                      <a:pt x="408" y="954"/>
                    </a:lnTo>
                    <a:lnTo>
                      <a:pt x="408" y="957"/>
                    </a:lnTo>
                    <a:lnTo>
                      <a:pt x="408" y="959"/>
                    </a:lnTo>
                    <a:lnTo>
                      <a:pt x="407" y="963"/>
                    </a:lnTo>
                    <a:lnTo>
                      <a:pt x="404" y="967"/>
                    </a:lnTo>
                    <a:lnTo>
                      <a:pt x="401" y="972"/>
                    </a:lnTo>
                    <a:lnTo>
                      <a:pt x="391" y="979"/>
                    </a:lnTo>
                    <a:lnTo>
                      <a:pt x="383" y="985"/>
                    </a:lnTo>
                    <a:lnTo>
                      <a:pt x="379" y="989"/>
                    </a:lnTo>
                    <a:lnTo>
                      <a:pt x="378" y="993"/>
                    </a:lnTo>
                    <a:lnTo>
                      <a:pt x="377" y="999"/>
                    </a:lnTo>
                    <a:lnTo>
                      <a:pt x="378" y="1005"/>
                    </a:lnTo>
                    <a:lnTo>
                      <a:pt x="377" y="1017"/>
                    </a:lnTo>
                    <a:lnTo>
                      <a:pt x="377" y="1032"/>
                    </a:lnTo>
                    <a:lnTo>
                      <a:pt x="387" y="1040"/>
                    </a:lnTo>
                    <a:lnTo>
                      <a:pt x="396" y="1047"/>
                    </a:lnTo>
                    <a:lnTo>
                      <a:pt x="394" y="1051"/>
                    </a:lnTo>
                    <a:lnTo>
                      <a:pt x="391" y="1053"/>
                    </a:lnTo>
                    <a:lnTo>
                      <a:pt x="387" y="1054"/>
                    </a:lnTo>
                    <a:lnTo>
                      <a:pt x="383" y="1056"/>
                    </a:lnTo>
                    <a:lnTo>
                      <a:pt x="373" y="1058"/>
                    </a:lnTo>
                    <a:lnTo>
                      <a:pt x="362" y="1060"/>
                    </a:lnTo>
                    <a:lnTo>
                      <a:pt x="349" y="1065"/>
                    </a:lnTo>
                    <a:lnTo>
                      <a:pt x="341" y="1066"/>
                    </a:lnTo>
                    <a:lnTo>
                      <a:pt x="339" y="1068"/>
                    </a:lnTo>
                    <a:lnTo>
                      <a:pt x="336" y="1072"/>
                    </a:lnTo>
                    <a:lnTo>
                      <a:pt x="335" y="1076"/>
                    </a:lnTo>
                    <a:lnTo>
                      <a:pt x="333" y="1085"/>
                    </a:lnTo>
                    <a:lnTo>
                      <a:pt x="331" y="1094"/>
                    </a:lnTo>
                    <a:lnTo>
                      <a:pt x="327" y="1100"/>
                    </a:lnTo>
                    <a:lnTo>
                      <a:pt x="325" y="1106"/>
                    </a:lnTo>
                    <a:lnTo>
                      <a:pt x="322" y="1109"/>
                    </a:lnTo>
                    <a:lnTo>
                      <a:pt x="318" y="1113"/>
                    </a:lnTo>
                    <a:lnTo>
                      <a:pt x="316" y="1118"/>
                    </a:lnTo>
                    <a:lnTo>
                      <a:pt x="314" y="1124"/>
                    </a:lnTo>
                    <a:lnTo>
                      <a:pt x="311" y="1133"/>
                    </a:lnTo>
                    <a:lnTo>
                      <a:pt x="315" y="1144"/>
                    </a:lnTo>
                    <a:lnTo>
                      <a:pt x="317" y="1152"/>
                    </a:lnTo>
                    <a:lnTo>
                      <a:pt x="319" y="1157"/>
                    </a:lnTo>
                    <a:lnTo>
                      <a:pt x="322" y="1159"/>
                    </a:lnTo>
                    <a:lnTo>
                      <a:pt x="326" y="1162"/>
                    </a:lnTo>
                    <a:lnTo>
                      <a:pt x="331" y="1165"/>
                    </a:lnTo>
                    <a:lnTo>
                      <a:pt x="333" y="1169"/>
                    </a:lnTo>
                    <a:lnTo>
                      <a:pt x="333" y="1174"/>
                    </a:lnTo>
                    <a:lnTo>
                      <a:pt x="333" y="1179"/>
                    </a:lnTo>
                    <a:lnTo>
                      <a:pt x="333" y="1184"/>
                    </a:lnTo>
                    <a:lnTo>
                      <a:pt x="331" y="1194"/>
                    </a:lnTo>
                    <a:lnTo>
                      <a:pt x="330" y="1205"/>
                    </a:lnTo>
                    <a:lnTo>
                      <a:pt x="328" y="1214"/>
                    </a:lnTo>
                    <a:lnTo>
                      <a:pt x="327" y="1221"/>
                    </a:lnTo>
                    <a:lnTo>
                      <a:pt x="325" y="1228"/>
                    </a:lnTo>
                    <a:lnTo>
                      <a:pt x="322" y="1233"/>
                    </a:lnTo>
                    <a:lnTo>
                      <a:pt x="318" y="1237"/>
                    </a:lnTo>
                    <a:lnTo>
                      <a:pt x="313" y="1242"/>
                    </a:lnTo>
                    <a:lnTo>
                      <a:pt x="306" y="1244"/>
                    </a:lnTo>
                    <a:lnTo>
                      <a:pt x="297" y="1247"/>
                    </a:lnTo>
                    <a:lnTo>
                      <a:pt x="289" y="1238"/>
                    </a:lnTo>
                    <a:lnTo>
                      <a:pt x="283" y="1233"/>
                    </a:lnTo>
                    <a:lnTo>
                      <a:pt x="281" y="1230"/>
                    </a:lnTo>
                    <a:lnTo>
                      <a:pt x="276" y="1229"/>
                    </a:lnTo>
                    <a:lnTo>
                      <a:pt x="271" y="1228"/>
                    </a:lnTo>
                    <a:lnTo>
                      <a:pt x="263" y="1228"/>
                    </a:lnTo>
                    <a:lnTo>
                      <a:pt x="246" y="1228"/>
                    </a:lnTo>
                    <a:lnTo>
                      <a:pt x="233" y="1228"/>
                    </a:lnTo>
                    <a:lnTo>
                      <a:pt x="227" y="1228"/>
                    </a:lnTo>
                    <a:lnTo>
                      <a:pt x="222" y="1230"/>
                    </a:lnTo>
                    <a:lnTo>
                      <a:pt x="215" y="1234"/>
                    </a:lnTo>
                    <a:lnTo>
                      <a:pt x="208" y="1238"/>
                    </a:lnTo>
                    <a:lnTo>
                      <a:pt x="205" y="1250"/>
                    </a:lnTo>
                    <a:lnTo>
                      <a:pt x="203" y="1259"/>
                    </a:lnTo>
                    <a:lnTo>
                      <a:pt x="200" y="1269"/>
                    </a:lnTo>
                    <a:lnTo>
                      <a:pt x="197" y="1278"/>
                    </a:lnTo>
                    <a:lnTo>
                      <a:pt x="188" y="1280"/>
                    </a:lnTo>
                    <a:lnTo>
                      <a:pt x="178" y="1282"/>
                    </a:lnTo>
                    <a:lnTo>
                      <a:pt x="169" y="1285"/>
                    </a:lnTo>
                    <a:lnTo>
                      <a:pt x="158" y="1287"/>
                    </a:lnTo>
                    <a:lnTo>
                      <a:pt x="142" y="1295"/>
                    </a:lnTo>
                    <a:lnTo>
                      <a:pt x="127" y="1304"/>
                    </a:lnTo>
                    <a:lnTo>
                      <a:pt x="113" y="1313"/>
                    </a:lnTo>
                    <a:lnTo>
                      <a:pt x="99" y="1324"/>
                    </a:lnTo>
                    <a:lnTo>
                      <a:pt x="94" y="1329"/>
                    </a:lnTo>
                    <a:lnTo>
                      <a:pt x="89" y="1332"/>
                    </a:lnTo>
                    <a:lnTo>
                      <a:pt x="85" y="1335"/>
                    </a:lnTo>
                    <a:lnTo>
                      <a:pt x="80" y="1335"/>
                    </a:lnTo>
                    <a:lnTo>
                      <a:pt x="76" y="1335"/>
                    </a:lnTo>
                    <a:lnTo>
                      <a:pt x="71" y="1334"/>
                    </a:lnTo>
                    <a:lnTo>
                      <a:pt x="66" y="1331"/>
                    </a:lnTo>
                    <a:lnTo>
                      <a:pt x="61" y="1328"/>
                    </a:lnTo>
                    <a:lnTo>
                      <a:pt x="56" y="1322"/>
                    </a:lnTo>
                    <a:lnTo>
                      <a:pt x="53" y="1320"/>
                    </a:lnTo>
                    <a:lnTo>
                      <a:pt x="49" y="1321"/>
                    </a:lnTo>
                    <a:lnTo>
                      <a:pt x="44" y="1326"/>
                    </a:lnTo>
                    <a:lnTo>
                      <a:pt x="43" y="1334"/>
                    </a:lnTo>
                    <a:lnTo>
                      <a:pt x="40" y="1339"/>
                    </a:lnTo>
                    <a:lnTo>
                      <a:pt x="39" y="1344"/>
                    </a:lnTo>
                    <a:lnTo>
                      <a:pt x="37" y="1348"/>
                    </a:lnTo>
                    <a:lnTo>
                      <a:pt x="31" y="1356"/>
                    </a:lnTo>
                    <a:lnTo>
                      <a:pt x="26" y="1368"/>
                    </a:lnTo>
                    <a:lnTo>
                      <a:pt x="47" y="1406"/>
                    </a:lnTo>
                    <a:lnTo>
                      <a:pt x="69" y="1444"/>
                    </a:lnTo>
                    <a:lnTo>
                      <a:pt x="79" y="1463"/>
                    </a:lnTo>
                    <a:lnTo>
                      <a:pt x="89" y="1482"/>
                    </a:lnTo>
                    <a:lnTo>
                      <a:pt x="98" y="1501"/>
                    </a:lnTo>
                    <a:lnTo>
                      <a:pt x="107" y="1522"/>
                    </a:lnTo>
                    <a:lnTo>
                      <a:pt x="108" y="1546"/>
                    </a:lnTo>
                    <a:lnTo>
                      <a:pt x="111" y="1568"/>
                    </a:lnTo>
                    <a:lnTo>
                      <a:pt x="112" y="1592"/>
                    </a:lnTo>
                    <a:lnTo>
                      <a:pt x="113" y="1616"/>
                    </a:lnTo>
                    <a:lnTo>
                      <a:pt x="115" y="1639"/>
                    </a:lnTo>
                    <a:lnTo>
                      <a:pt x="116" y="1662"/>
                    </a:lnTo>
                    <a:lnTo>
                      <a:pt x="118" y="1686"/>
                    </a:lnTo>
                    <a:lnTo>
                      <a:pt x="120" y="1709"/>
                    </a:lnTo>
                    <a:lnTo>
                      <a:pt x="120" y="1732"/>
                    </a:lnTo>
                    <a:lnTo>
                      <a:pt x="121" y="1754"/>
                    </a:lnTo>
                    <a:lnTo>
                      <a:pt x="121" y="1777"/>
                    </a:lnTo>
                    <a:lnTo>
                      <a:pt x="121" y="1800"/>
                    </a:lnTo>
                    <a:lnTo>
                      <a:pt x="122" y="1822"/>
                    </a:lnTo>
                    <a:lnTo>
                      <a:pt x="122" y="1845"/>
                    </a:lnTo>
                    <a:lnTo>
                      <a:pt x="123" y="1868"/>
                    </a:lnTo>
                    <a:lnTo>
                      <a:pt x="123" y="1890"/>
                    </a:lnTo>
                    <a:lnTo>
                      <a:pt x="124" y="1906"/>
                    </a:lnTo>
                    <a:lnTo>
                      <a:pt x="123" y="1927"/>
                    </a:lnTo>
                    <a:lnTo>
                      <a:pt x="122" y="1932"/>
                    </a:lnTo>
                    <a:lnTo>
                      <a:pt x="121" y="1937"/>
                    </a:lnTo>
                    <a:lnTo>
                      <a:pt x="120" y="1940"/>
                    </a:lnTo>
                    <a:lnTo>
                      <a:pt x="118" y="1944"/>
                    </a:lnTo>
                    <a:lnTo>
                      <a:pt x="115" y="1946"/>
                    </a:lnTo>
                    <a:lnTo>
                      <a:pt x="112" y="1947"/>
                    </a:lnTo>
                    <a:lnTo>
                      <a:pt x="107" y="1947"/>
                    </a:lnTo>
                    <a:lnTo>
                      <a:pt x="103" y="1945"/>
                    </a:lnTo>
                    <a:lnTo>
                      <a:pt x="95" y="1945"/>
                    </a:lnTo>
                    <a:lnTo>
                      <a:pt x="89" y="1946"/>
                    </a:lnTo>
                    <a:lnTo>
                      <a:pt x="85" y="1948"/>
                    </a:lnTo>
                    <a:lnTo>
                      <a:pt x="79" y="1952"/>
                    </a:lnTo>
                    <a:lnTo>
                      <a:pt x="70" y="1962"/>
                    </a:lnTo>
                    <a:lnTo>
                      <a:pt x="60" y="1972"/>
                    </a:lnTo>
                    <a:lnTo>
                      <a:pt x="52" y="1982"/>
                    </a:lnTo>
                    <a:lnTo>
                      <a:pt x="45" y="1993"/>
                    </a:lnTo>
                    <a:lnTo>
                      <a:pt x="38" y="2003"/>
                    </a:lnTo>
                    <a:lnTo>
                      <a:pt x="29" y="2013"/>
                    </a:lnTo>
                    <a:lnTo>
                      <a:pt x="19" y="2014"/>
                    </a:lnTo>
                    <a:lnTo>
                      <a:pt x="9" y="2014"/>
                    </a:lnTo>
                    <a:lnTo>
                      <a:pt x="4" y="2015"/>
                    </a:lnTo>
                    <a:lnTo>
                      <a:pt x="2" y="2016"/>
                    </a:lnTo>
                    <a:lnTo>
                      <a:pt x="0" y="2020"/>
                    </a:lnTo>
                    <a:lnTo>
                      <a:pt x="0" y="2023"/>
                    </a:lnTo>
                    <a:lnTo>
                      <a:pt x="5" y="2031"/>
                    </a:lnTo>
                    <a:lnTo>
                      <a:pt x="10" y="2037"/>
                    </a:lnTo>
                    <a:lnTo>
                      <a:pt x="13" y="2038"/>
                    </a:lnTo>
                    <a:lnTo>
                      <a:pt x="15" y="2038"/>
                    </a:lnTo>
                    <a:lnTo>
                      <a:pt x="20" y="2038"/>
                    </a:lnTo>
                    <a:lnTo>
                      <a:pt x="26" y="2036"/>
                    </a:lnTo>
                    <a:lnTo>
                      <a:pt x="28" y="2037"/>
                    </a:lnTo>
                    <a:lnTo>
                      <a:pt x="31" y="2037"/>
                    </a:lnTo>
                    <a:lnTo>
                      <a:pt x="34" y="2039"/>
                    </a:lnTo>
                    <a:lnTo>
                      <a:pt x="36" y="2040"/>
                    </a:lnTo>
                    <a:lnTo>
                      <a:pt x="40" y="2045"/>
                    </a:lnTo>
                    <a:lnTo>
                      <a:pt x="47" y="2048"/>
                    </a:lnTo>
                    <a:lnTo>
                      <a:pt x="52" y="2053"/>
                    </a:lnTo>
                    <a:lnTo>
                      <a:pt x="53" y="2057"/>
                    </a:lnTo>
                    <a:lnTo>
                      <a:pt x="53" y="2059"/>
                    </a:lnTo>
                    <a:lnTo>
                      <a:pt x="52" y="2063"/>
                    </a:lnTo>
                    <a:lnTo>
                      <a:pt x="52" y="2065"/>
                    </a:lnTo>
                    <a:lnTo>
                      <a:pt x="52" y="2069"/>
                    </a:lnTo>
                    <a:lnTo>
                      <a:pt x="54" y="2071"/>
                    </a:lnTo>
                    <a:lnTo>
                      <a:pt x="59" y="2073"/>
                    </a:lnTo>
                    <a:lnTo>
                      <a:pt x="64" y="2074"/>
                    </a:lnTo>
                    <a:lnTo>
                      <a:pt x="68" y="2075"/>
                    </a:lnTo>
                    <a:lnTo>
                      <a:pt x="69" y="2078"/>
                    </a:lnTo>
                    <a:lnTo>
                      <a:pt x="70" y="2080"/>
                    </a:lnTo>
                    <a:lnTo>
                      <a:pt x="70" y="2087"/>
                    </a:lnTo>
                    <a:lnTo>
                      <a:pt x="72" y="2096"/>
                    </a:lnTo>
                    <a:lnTo>
                      <a:pt x="76" y="2104"/>
                    </a:lnTo>
                    <a:lnTo>
                      <a:pt x="78" y="2112"/>
                    </a:lnTo>
                    <a:lnTo>
                      <a:pt x="79" y="2121"/>
                    </a:lnTo>
                    <a:lnTo>
                      <a:pt x="81" y="2130"/>
                    </a:lnTo>
                    <a:lnTo>
                      <a:pt x="85" y="2138"/>
                    </a:lnTo>
                    <a:lnTo>
                      <a:pt x="86" y="2143"/>
                    </a:lnTo>
                    <a:lnTo>
                      <a:pt x="86" y="2149"/>
                    </a:lnTo>
                    <a:lnTo>
                      <a:pt x="87" y="2157"/>
                    </a:lnTo>
                    <a:lnTo>
                      <a:pt x="80" y="2170"/>
                    </a:lnTo>
                    <a:lnTo>
                      <a:pt x="74" y="2177"/>
                    </a:lnTo>
                    <a:lnTo>
                      <a:pt x="73" y="2181"/>
                    </a:lnTo>
                    <a:lnTo>
                      <a:pt x="71" y="2185"/>
                    </a:lnTo>
                    <a:lnTo>
                      <a:pt x="70" y="2192"/>
                    </a:lnTo>
                    <a:lnTo>
                      <a:pt x="70" y="2201"/>
                    </a:lnTo>
                    <a:lnTo>
                      <a:pt x="71" y="2216"/>
                    </a:lnTo>
                    <a:lnTo>
                      <a:pt x="71" y="2230"/>
                    </a:lnTo>
                    <a:lnTo>
                      <a:pt x="72" y="2235"/>
                    </a:lnTo>
                    <a:lnTo>
                      <a:pt x="74" y="2240"/>
                    </a:lnTo>
                    <a:lnTo>
                      <a:pt x="79" y="2244"/>
                    </a:lnTo>
                    <a:lnTo>
                      <a:pt x="85" y="2247"/>
                    </a:lnTo>
                    <a:lnTo>
                      <a:pt x="90" y="2249"/>
                    </a:lnTo>
                    <a:lnTo>
                      <a:pt x="96" y="2250"/>
                    </a:lnTo>
                    <a:lnTo>
                      <a:pt x="99" y="2253"/>
                    </a:lnTo>
                    <a:lnTo>
                      <a:pt x="102" y="2257"/>
                    </a:lnTo>
                    <a:lnTo>
                      <a:pt x="105" y="2266"/>
                    </a:lnTo>
                    <a:lnTo>
                      <a:pt x="111" y="2278"/>
                    </a:lnTo>
                    <a:lnTo>
                      <a:pt x="113" y="2298"/>
                    </a:lnTo>
                    <a:lnTo>
                      <a:pt x="113" y="2315"/>
                    </a:lnTo>
                    <a:lnTo>
                      <a:pt x="113" y="2332"/>
                    </a:lnTo>
                    <a:lnTo>
                      <a:pt x="113" y="2350"/>
                    </a:lnTo>
                    <a:lnTo>
                      <a:pt x="112" y="2360"/>
                    </a:lnTo>
                    <a:lnTo>
                      <a:pt x="111" y="2367"/>
                    </a:lnTo>
                    <a:lnTo>
                      <a:pt x="111" y="2369"/>
                    </a:lnTo>
                    <a:lnTo>
                      <a:pt x="113" y="2371"/>
                    </a:lnTo>
                    <a:lnTo>
                      <a:pt x="116" y="2375"/>
                    </a:lnTo>
                    <a:lnTo>
                      <a:pt x="122" y="2378"/>
                    </a:lnTo>
                    <a:lnTo>
                      <a:pt x="139" y="2390"/>
                    </a:lnTo>
                    <a:lnTo>
                      <a:pt x="155" y="2402"/>
                    </a:lnTo>
                    <a:lnTo>
                      <a:pt x="163" y="2404"/>
                    </a:lnTo>
                    <a:lnTo>
                      <a:pt x="167" y="2407"/>
                    </a:lnTo>
                    <a:lnTo>
                      <a:pt x="170" y="2409"/>
                    </a:lnTo>
                    <a:lnTo>
                      <a:pt x="171" y="2411"/>
                    </a:lnTo>
                    <a:lnTo>
                      <a:pt x="170" y="2420"/>
                    </a:lnTo>
                    <a:lnTo>
                      <a:pt x="165" y="2434"/>
                    </a:lnTo>
                    <a:lnTo>
                      <a:pt x="159" y="2439"/>
                    </a:lnTo>
                    <a:lnTo>
                      <a:pt x="155" y="2443"/>
                    </a:lnTo>
                    <a:lnTo>
                      <a:pt x="150" y="2445"/>
                    </a:lnTo>
                    <a:lnTo>
                      <a:pt x="146" y="2447"/>
                    </a:lnTo>
                    <a:lnTo>
                      <a:pt x="140" y="2449"/>
                    </a:lnTo>
                    <a:lnTo>
                      <a:pt x="136" y="2451"/>
                    </a:lnTo>
                    <a:lnTo>
                      <a:pt x="130" y="2455"/>
                    </a:lnTo>
                    <a:lnTo>
                      <a:pt x="123" y="2461"/>
                    </a:lnTo>
                    <a:lnTo>
                      <a:pt x="123" y="2472"/>
                    </a:lnTo>
                    <a:lnTo>
                      <a:pt x="125" y="2483"/>
                    </a:lnTo>
                    <a:lnTo>
                      <a:pt x="125" y="2487"/>
                    </a:lnTo>
                    <a:lnTo>
                      <a:pt x="124" y="2492"/>
                    </a:lnTo>
                    <a:lnTo>
                      <a:pt x="123" y="2494"/>
                    </a:lnTo>
                    <a:lnTo>
                      <a:pt x="120" y="2495"/>
                    </a:lnTo>
                    <a:lnTo>
                      <a:pt x="115" y="2498"/>
                    </a:lnTo>
                    <a:lnTo>
                      <a:pt x="112" y="2501"/>
                    </a:lnTo>
                    <a:lnTo>
                      <a:pt x="110" y="2503"/>
                    </a:lnTo>
                    <a:lnTo>
                      <a:pt x="108" y="2504"/>
                    </a:lnTo>
                    <a:lnTo>
                      <a:pt x="105" y="2510"/>
                    </a:lnTo>
                    <a:lnTo>
                      <a:pt x="99" y="2517"/>
                    </a:lnTo>
                    <a:lnTo>
                      <a:pt x="90" y="2526"/>
                    </a:lnTo>
                    <a:lnTo>
                      <a:pt x="81" y="2534"/>
                    </a:lnTo>
                    <a:lnTo>
                      <a:pt x="77" y="2537"/>
                    </a:lnTo>
                    <a:lnTo>
                      <a:pt x="74" y="2540"/>
                    </a:lnTo>
                    <a:lnTo>
                      <a:pt x="73" y="2543"/>
                    </a:lnTo>
                    <a:lnTo>
                      <a:pt x="73" y="2546"/>
                    </a:lnTo>
                    <a:lnTo>
                      <a:pt x="77" y="2552"/>
                    </a:lnTo>
                    <a:lnTo>
                      <a:pt x="83" y="2560"/>
                    </a:lnTo>
                    <a:lnTo>
                      <a:pt x="87" y="2565"/>
                    </a:lnTo>
                    <a:lnTo>
                      <a:pt x="89" y="2570"/>
                    </a:lnTo>
                    <a:lnTo>
                      <a:pt x="91" y="2574"/>
                    </a:lnTo>
                    <a:lnTo>
                      <a:pt x="96" y="2578"/>
                    </a:lnTo>
                    <a:lnTo>
                      <a:pt x="99" y="2582"/>
                    </a:lnTo>
                    <a:lnTo>
                      <a:pt x="102" y="2587"/>
                    </a:lnTo>
                    <a:lnTo>
                      <a:pt x="102" y="2589"/>
                    </a:lnTo>
                    <a:lnTo>
                      <a:pt x="100" y="2590"/>
                    </a:lnTo>
                    <a:lnTo>
                      <a:pt x="98" y="2591"/>
                    </a:lnTo>
                    <a:lnTo>
                      <a:pt x="96" y="2590"/>
                    </a:lnTo>
                    <a:lnTo>
                      <a:pt x="91" y="2589"/>
                    </a:lnTo>
                    <a:lnTo>
                      <a:pt x="86" y="2586"/>
                    </a:lnTo>
                    <a:lnTo>
                      <a:pt x="77" y="2578"/>
                    </a:lnTo>
                    <a:lnTo>
                      <a:pt x="72" y="2576"/>
                    </a:lnTo>
                    <a:lnTo>
                      <a:pt x="71" y="2577"/>
                    </a:lnTo>
                    <a:lnTo>
                      <a:pt x="71" y="2580"/>
                    </a:lnTo>
                    <a:lnTo>
                      <a:pt x="72" y="2585"/>
                    </a:lnTo>
                    <a:lnTo>
                      <a:pt x="74" y="2590"/>
                    </a:lnTo>
                    <a:lnTo>
                      <a:pt x="74" y="2595"/>
                    </a:lnTo>
                    <a:lnTo>
                      <a:pt x="73" y="2597"/>
                    </a:lnTo>
                    <a:lnTo>
                      <a:pt x="72" y="2599"/>
                    </a:lnTo>
                    <a:lnTo>
                      <a:pt x="70" y="2601"/>
                    </a:lnTo>
                    <a:lnTo>
                      <a:pt x="64" y="2605"/>
                    </a:lnTo>
                    <a:lnTo>
                      <a:pt x="59" y="2611"/>
                    </a:lnTo>
                    <a:lnTo>
                      <a:pt x="61" y="2620"/>
                    </a:lnTo>
                    <a:lnTo>
                      <a:pt x="63" y="2627"/>
                    </a:lnTo>
                    <a:lnTo>
                      <a:pt x="65" y="2635"/>
                    </a:lnTo>
                    <a:lnTo>
                      <a:pt x="64" y="2644"/>
                    </a:lnTo>
                    <a:lnTo>
                      <a:pt x="55" y="2640"/>
                    </a:lnTo>
                    <a:lnTo>
                      <a:pt x="46" y="2638"/>
                    </a:lnTo>
                    <a:lnTo>
                      <a:pt x="48" y="2649"/>
                    </a:lnTo>
                    <a:lnTo>
                      <a:pt x="51" y="2660"/>
                    </a:lnTo>
                    <a:lnTo>
                      <a:pt x="55" y="2672"/>
                    </a:lnTo>
                    <a:lnTo>
                      <a:pt x="60" y="2684"/>
                    </a:lnTo>
                    <a:lnTo>
                      <a:pt x="61" y="2688"/>
                    </a:lnTo>
                    <a:lnTo>
                      <a:pt x="63" y="2689"/>
                    </a:lnTo>
                    <a:lnTo>
                      <a:pt x="65" y="2689"/>
                    </a:lnTo>
                    <a:lnTo>
                      <a:pt x="68" y="2688"/>
                    </a:lnTo>
                    <a:lnTo>
                      <a:pt x="73" y="2683"/>
                    </a:lnTo>
                    <a:lnTo>
                      <a:pt x="79" y="2679"/>
                    </a:lnTo>
                    <a:lnTo>
                      <a:pt x="85" y="2678"/>
                    </a:lnTo>
                    <a:lnTo>
                      <a:pt x="89" y="2678"/>
                    </a:lnTo>
                    <a:lnTo>
                      <a:pt x="93" y="2679"/>
                    </a:lnTo>
                    <a:lnTo>
                      <a:pt x="95" y="2680"/>
                    </a:lnTo>
                    <a:lnTo>
                      <a:pt x="96" y="2681"/>
                    </a:lnTo>
                    <a:lnTo>
                      <a:pt x="97" y="2684"/>
                    </a:lnTo>
                    <a:lnTo>
                      <a:pt x="96" y="2689"/>
                    </a:lnTo>
                    <a:lnTo>
                      <a:pt x="95" y="2694"/>
                    </a:lnTo>
                    <a:lnTo>
                      <a:pt x="94" y="2700"/>
                    </a:lnTo>
                    <a:lnTo>
                      <a:pt x="94" y="2704"/>
                    </a:lnTo>
                    <a:lnTo>
                      <a:pt x="95" y="2706"/>
                    </a:lnTo>
                    <a:lnTo>
                      <a:pt x="98" y="2706"/>
                    </a:lnTo>
                    <a:lnTo>
                      <a:pt x="106" y="2703"/>
                    </a:lnTo>
                    <a:lnTo>
                      <a:pt x="115" y="2698"/>
                    </a:lnTo>
                    <a:lnTo>
                      <a:pt x="124" y="2696"/>
                    </a:lnTo>
                    <a:lnTo>
                      <a:pt x="135" y="2695"/>
                    </a:lnTo>
                    <a:lnTo>
                      <a:pt x="138" y="2694"/>
                    </a:lnTo>
                    <a:lnTo>
                      <a:pt x="141" y="2691"/>
                    </a:lnTo>
                    <a:lnTo>
                      <a:pt x="145" y="2689"/>
                    </a:lnTo>
                    <a:lnTo>
                      <a:pt x="148" y="2686"/>
                    </a:lnTo>
                    <a:lnTo>
                      <a:pt x="149" y="2679"/>
                    </a:lnTo>
                    <a:lnTo>
                      <a:pt x="150" y="2675"/>
                    </a:lnTo>
                    <a:lnTo>
                      <a:pt x="153" y="2674"/>
                    </a:lnTo>
                    <a:lnTo>
                      <a:pt x="155" y="2675"/>
                    </a:lnTo>
                    <a:lnTo>
                      <a:pt x="159" y="2681"/>
                    </a:lnTo>
                    <a:lnTo>
                      <a:pt x="164" y="2690"/>
                    </a:lnTo>
                    <a:lnTo>
                      <a:pt x="167" y="2694"/>
                    </a:lnTo>
                    <a:lnTo>
                      <a:pt x="171" y="2696"/>
                    </a:lnTo>
                    <a:lnTo>
                      <a:pt x="174" y="2698"/>
                    </a:lnTo>
                    <a:lnTo>
                      <a:pt x="178" y="2699"/>
                    </a:lnTo>
                    <a:lnTo>
                      <a:pt x="186" y="2701"/>
                    </a:lnTo>
                    <a:lnTo>
                      <a:pt x="195" y="2705"/>
                    </a:lnTo>
                    <a:lnTo>
                      <a:pt x="205" y="2709"/>
                    </a:lnTo>
                    <a:lnTo>
                      <a:pt x="214" y="2713"/>
                    </a:lnTo>
                    <a:lnTo>
                      <a:pt x="217" y="2715"/>
                    </a:lnTo>
                    <a:lnTo>
                      <a:pt x="221" y="2717"/>
                    </a:lnTo>
                    <a:lnTo>
                      <a:pt x="224" y="2721"/>
                    </a:lnTo>
                    <a:lnTo>
                      <a:pt x="226" y="2725"/>
                    </a:lnTo>
                    <a:lnTo>
                      <a:pt x="229" y="2731"/>
                    </a:lnTo>
                    <a:lnTo>
                      <a:pt x="231" y="2734"/>
                    </a:lnTo>
                    <a:lnTo>
                      <a:pt x="234" y="2737"/>
                    </a:lnTo>
                    <a:lnTo>
                      <a:pt x="238" y="2737"/>
                    </a:lnTo>
                    <a:lnTo>
                      <a:pt x="245" y="2732"/>
                    </a:lnTo>
                    <a:lnTo>
                      <a:pt x="255" y="2725"/>
                    </a:lnTo>
                    <a:lnTo>
                      <a:pt x="260" y="2724"/>
                    </a:lnTo>
                    <a:lnTo>
                      <a:pt x="265" y="2724"/>
                    </a:lnTo>
                    <a:lnTo>
                      <a:pt x="269" y="2725"/>
                    </a:lnTo>
                    <a:lnTo>
                      <a:pt x="273" y="2728"/>
                    </a:lnTo>
                    <a:lnTo>
                      <a:pt x="280" y="2734"/>
                    </a:lnTo>
                    <a:lnTo>
                      <a:pt x="289" y="2743"/>
                    </a:lnTo>
                    <a:lnTo>
                      <a:pt x="300" y="2750"/>
                    </a:lnTo>
                    <a:lnTo>
                      <a:pt x="307" y="2753"/>
                    </a:lnTo>
                    <a:lnTo>
                      <a:pt x="309" y="2751"/>
                    </a:lnTo>
                    <a:lnTo>
                      <a:pt x="311" y="2748"/>
                    </a:lnTo>
                    <a:lnTo>
                      <a:pt x="313" y="2745"/>
                    </a:lnTo>
                    <a:lnTo>
                      <a:pt x="315" y="2738"/>
                    </a:lnTo>
                    <a:lnTo>
                      <a:pt x="319" y="2734"/>
                    </a:lnTo>
                    <a:lnTo>
                      <a:pt x="324" y="2732"/>
                    </a:lnTo>
                    <a:lnTo>
                      <a:pt x="327" y="2731"/>
                    </a:lnTo>
                    <a:lnTo>
                      <a:pt x="332" y="2730"/>
                    </a:lnTo>
                    <a:lnTo>
                      <a:pt x="335" y="2729"/>
                    </a:lnTo>
                    <a:lnTo>
                      <a:pt x="340" y="2728"/>
                    </a:lnTo>
                    <a:lnTo>
                      <a:pt x="344" y="2726"/>
                    </a:lnTo>
                    <a:lnTo>
                      <a:pt x="349" y="2723"/>
                    </a:lnTo>
                    <a:lnTo>
                      <a:pt x="353" y="2720"/>
                    </a:lnTo>
                    <a:lnTo>
                      <a:pt x="358" y="2719"/>
                    </a:lnTo>
                    <a:lnTo>
                      <a:pt x="361" y="2719"/>
                    </a:lnTo>
                    <a:lnTo>
                      <a:pt x="365" y="2720"/>
                    </a:lnTo>
                    <a:lnTo>
                      <a:pt x="367" y="2723"/>
                    </a:lnTo>
                    <a:lnTo>
                      <a:pt x="368" y="2726"/>
                    </a:lnTo>
                    <a:lnTo>
                      <a:pt x="369" y="2731"/>
                    </a:lnTo>
                    <a:lnTo>
                      <a:pt x="370" y="2737"/>
                    </a:lnTo>
                    <a:lnTo>
                      <a:pt x="370" y="2743"/>
                    </a:lnTo>
                    <a:lnTo>
                      <a:pt x="373" y="2755"/>
                    </a:lnTo>
                    <a:lnTo>
                      <a:pt x="372" y="2760"/>
                    </a:lnTo>
                    <a:lnTo>
                      <a:pt x="373" y="2765"/>
                    </a:lnTo>
                    <a:lnTo>
                      <a:pt x="376" y="2770"/>
                    </a:lnTo>
                    <a:lnTo>
                      <a:pt x="379" y="2776"/>
                    </a:lnTo>
                    <a:lnTo>
                      <a:pt x="390" y="2785"/>
                    </a:lnTo>
                    <a:lnTo>
                      <a:pt x="400" y="2794"/>
                    </a:lnTo>
                    <a:lnTo>
                      <a:pt x="399" y="2801"/>
                    </a:lnTo>
                    <a:lnTo>
                      <a:pt x="398" y="2807"/>
                    </a:lnTo>
                    <a:lnTo>
                      <a:pt x="398" y="2809"/>
                    </a:lnTo>
                    <a:lnTo>
                      <a:pt x="398" y="2812"/>
                    </a:lnTo>
                    <a:lnTo>
                      <a:pt x="399" y="2815"/>
                    </a:lnTo>
                    <a:lnTo>
                      <a:pt x="400" y="2818"/>
                    </a:lnTo>
                    <a:lnTo>
                      <a:pt x="406" y="2823"/>
                    </a:lnTo>
                    <a:lnTo>
                      <a:pt x="407" y="2826"/>
                    </a:lnTo>
                    <a:lnTo>
                      <a:pt x="406" y="2830"/>
                    </a:lnTo>
                    <a:lnTo>
                      <a:pt x="403" y="2835"/>
                    </a:lnTo>
                    <a:lnTo>
                      <a:pt x="398" y="2840"/>
                    </a:lnTo>
                    <a:lnTo>
                      <a:pt x="393" y="2842"/>
                    </a:lnTo>
                    <a:lnTo>
                      <a:pt x="389" y="2844"/>
                    </a:lnTo>
                    <a:lnTo>
                      <a:pt x="384" y="2844"/>
                    </a:lnTo>
                    <a:lnTo>
                      <a:pt x="379" y="2844"/>
                    </a:lnTo>
                    <a:lnTo>
                      <a:pt x="375" y="2844"/>
                    </a:lnTo>
                    <a:lnTo>
                      <a:pt x="369" y="2842"/>
                    </a:lnTo>
                    <a:lnTo>
                      <a:pt x="364" y="2840"/>
                    </a:lnTo>
                    <a:lnTo>
                      <a:pt x="359" y="2839"/>
                    </a:lnTo>
                    <a:lnTo>
                      <a:pt x="357" y="2840"/>
                    </a:lnTo>
                    <a:lnTo>
                      <a:pt x="355" y="2841"/>
                    </a:lnTo>
                    <a:lnTo>
                      <a:pt x="353" y="2843"/>
                    </a:lnTo>
                    <a:lnTo>
                      <a:pt x="352" y="2850"/>
                    </a:lnTo>
                    <a:lnTo>
                      <a:pt x="352" y="2857"/>
                    </a:lnTo>
                    <a:lnTo>
                      <a:pt x="353" y="2866"/>
                    </a:lnTo>
                    <a:lnTo>
                      <a:pt x="353" y="2874"/>
                    </a:lnTo>
                    <a:lnTo>
                      <a:pt x="351" y="2881"/>
                    </a:lnTo>
                    <a:lnTo>
                      <a:pt x="347" y="2888"/>
                    </a:lnTo>
                    <a:lnTo>
                      <a:pt x="341" y="2893"/>
                    </a:lnTo>
                    <a:lnTo>
                      <a:pt x="337" y="2897"/>
                    </a:lnTo>
                    <a:lnTo>
                      <a:pt x="336" y="2899"/>
                    </a:lnTo>
                    <a:lnTo>
                      <a:pt x="337" y="2901"/>
                    </a:lnTo>
                    <a:lnTo>
                      <a:pt x="339" y="2905"/>
                    </a:lnTo>
                    <a:lnTo>
                      <a:pt x="340" y="2908"/>
                    </a:lnTo>
                    <a:lnTo>
                      <a:pt x="353" y="2906"/>
                    </a:lnTo>
                    <a:lnTo>
                      <a:pt x="366" y="2902"/>
                    </a:lnTo>
                    <a:lnTo>
                      <a:pt x="378" y="2900"/>
                    </a:lnTo>
                    <a:lnTo>
                      <a:pt x="392" y="2898"/>
                    </a:lnTo>
                    <a:lnTo>
                      <a:pt x="403" y="2901"/>
                    </a:lnTo>
                    <a:lnTo>
                      <a:pt x="415" y="2903"/>
                    </a:lnTo>
                    <a:lnTo>
                      <a:pt x="425" y="2906"/>
                    </a:lnTo>
                    <a:lnTo>
                      <a:pt x="430" y="2906"/>
                    </a:lnTo>
                    <a:lnTo>
                      <a:pt x="436" y="2905"/>
                    </a:lnTo>
                    <a:lnTo>
                      <a:pt x="445" y="2901"/>
                    </a:lnTo>
                    <a:lnTo>
                      <a:pt x="449" y="2907"/>
                    </a:lnTo>
                    <a:lnTo>
                      <a:pt x="454" y="2911"/>
                    </a:lnTo>
                    <a:lnTo>
                      <a:pt x="459" y="2918"/>
                    </a:lnTo>
                    <a:lnTo>
                      <a:pt x="465" y="2926"/>
                    </a:lnTo>
                    <a:lnTo>
                      <a:pt x="471" y="2940"/>
                    </a:lnTo>
                    <a:lnTo>
                      <a:pt x="477" y="2956"/>
                    </a:lnTo>
                    <a:lnTo>
                      <a:pt x="480" y="2952"/>
                    </a:lnTo>
                    <a:lnTo>
                      <a:pt x="482" y="2951"/>
                    </a:lnTo>
                    <a:lnTo>
                      <a:pt x="484" y="2949"/>
                    </a:lnTo>
                    <a:lnTo>
                      <a:pt x="487" y="2950"/>
                    </a:lnTo>
                    <a:lnTo>
                      <a:pt x="489" y="2964"/>
                    </a:lnTo>
                    <a:lnTo>
                      <a:pt x="494" y="2977"/>
                    </a:lnTo>
                    <a:lnTo>
                      <a:pt x="499" y="2981"/>
                    </a:lnTo>
                    <a:lnTo>
                      <a:pt x="501" y="2983"/>
                    </a:lnTo>
                    <a:lnTo>
                      <a:pt x="500" y="2985"/>
                    </a:lnTo>
                    <a:lnTo>
                      <a:pt x="496" y="2990"/>
                    </a:lnTo>
                    <a:lnTo>
                      <a:pt x="499" y="2999"/>
                    </a:lnTo>
                    <a:lnTo>
                      <a:pt x="502" y="3008"/>
                    </a:lnTo>
                    <a:lnTo>
                      <a:pt x="502" y="3016"/>
                    </a:lnTo>
                    <a:lnTo>
                      <a:pt x="502" y="3018"/>
                    </a:lnTo>
                    <a:lnTo>
                      <a:pt x="504" y="3020"/>
                    </a:lnTo>
                    <a:lnTo>
                      <a:pt x="505" y="3026"/>
                    </a:lnTo>
                    <a:lnTo>
                      <a:pt x="506" y="3032"/>
                    </a:lnTo>
                    <a:lnTo>
                      <a:pt x="508" y="3037"/>
                    </a:lnTo>
                    <a:lnTo>
                      <a:pt x="508" y="3047"/>
                    </a:lnTo>
                    <a:lnTo>
                      <a:pt x="510" y="3055"/>
                    </a:lnTo>
                    <a:lnTo>
                      <a:pt x="513" y="3062"/>
                    </a:lnTo>
                    <a:lnTo>
                      <a:pt x="521" y="3069"/>
                    </a:lnTo>
                    <a:lnTo>
                      <a:pt x="528" y="3075"/>
                    </a:lnTo>
                    <a:lnTo>
                      <a:pt x="533" y="3080"/>
                    </a:lnTo>
                    <a:lnTo>
                      <a:pt x="533" y="3083"/>
                    </a:lnTo>
                    <a:lnTo>
                      <a:pt x="531" y="3085"/>
                    </a:lnTo>
                    <a:lnTo>
                      <a:pt x="529" y="3088"/>
                    </a:lnTo>
                    <a:lnTo>
                      <a:pt x="526" y="3092"/>
                    </a:lnTo>
                    <a:lnTo>
                      <a:pt x="521" y="3096"/>
                    </a:lnTo>
                    <a:lnTo>
                      <a:pt x="519" y="3101"/>
                    </a:lnTo>
                    <a:lnTo>
                      <a:pt x="518" y="3105"/>
                    </a:lnTo>
                    <a:lnTo>
                      <a:pt x="516" y="3109"/>
                    </a:lnTo>
                    <a:lnTo>
                      <a:pt x="513" y="3118"/>
                    </a:lnTo>
                    <a:lnTo>
                      <a:pt x="510" y="3128"/>
                    </a:lnTo>
                    <a:lnTo>
                      <a:pt x="508" y="3135"/>
                    </a:lnTo>
                    <a:lnTo>
                      <a:pt x="508" y="3140"/>
                    </a:lnTo>
                    <a:lnTo>
                      <a:pt x="508" y="3143"/>
                    </a:lnTo>
                    <a:lnTo>
                      <a:pt x="506" y="3145"/>
                    </a:lnTo>
                    <a:lnTo>
                      <a:pt x="504" y="3147"/>
                    </a:lnTo>
                    <a:lnTo>
                      <a:pt x="501" y="3151"/>
                    </a:lnTo>
                    <a:lnTo>
                      <a:pt x="494" y="3153"/>
                    </a:lnTo>
                    <a:lnTo>
                      <a:pt x="492" y="3155"/>
                    </a:lnTo>
                    <a:lnTo>
                      <a:pt x="494" y="3159"/>
                    </a:lnTo>
                    <a:lnTo>
                      <a:pt x="499" y="3165"/>
                    </a:lnTo>
                    <a:lnTo>
                      <a:pt x="508" y="3176"/>
                    </a:lnTo>
                    <a:lnTo>
                      <a:pt x="518" y="3184"/>
                    </a:lnTo>
                    <a:lnTo>
                      <a:pt x="520" y="3186"/>
                    </a:lnTo>
                    <a:lnTo>
                      <a:pt x="522" y="3187"/>
                    </a:lnTo>
                    <a:lnTo>
                      <a:pt x="525" y="3188"/>
                    </a:lnTo>
                    <a:lnTo>
                      <a:pt x="526" y="3187"/>
                    </a:lnTo>
                    <a:lnTo>
                      <a:pt x="531" y="3186"/>
                    </a:lnTo>
                    <a:lnTo>
                      <a:pt x="538" y="3186"/>
                    </a:lnTo>
                    <a:lnTo>
                      <a:pt x="555" y="3186"/>
                    </a:lnTo>
                    <a:lnTo>
                      <a:pt x="571" y="3185"/>
                    </a:lnTo>
                    <a:lnTo>
                      <a:pt x="573" y="3190"/>
                    </a:lnTo>
                    <a:lnTo>
                      <a:pt x="573" y="3194"/>
                    </a:lnTo>
                    <a:lnTo>
                      <a:pt x="573" y="3197"/>
                    </a:lnTo>
                    <a:lnTo>
                      <a:pt x="577" y="3202"/>
                    </a:lnTo>
                    <a:lnTo>
                      <a:pt x="580" y="3205"/>
                    </a:lnTo>
                    <a:lnTo>
                      <a:pt x="582" y="3207"/>
                    </a:lnTo>
                    <a:lnTo>
                      <a:pt x="582" y="3210"/>
                    </a:lnTo>
                    <a:lnTo>
                      <a:pt x="585" y="3214"/>
                    </a:lnTo>
                    <a:lnTo>
                      <a:pt x="584" y="3224"/>
                    </a:lnTo>
                    <a:lnTo>
                      <a:pt x="584" y="3236"/>
                    </a:lnTo>
                    <a:lnTo>
                      <a:pt x="588" y="3243"/>
                    </a:lnTo>
                    <a:lnTo>
                      <a:pt x="590" y="3247"/>
                    </a:lnTo>
                    <a:lnTo>
                      <a:pt x="588" y="3252"/>
                    </a:lnTo>
                    <a:lnTo>
                      <a:pt x="584" y="3257"/>
                    </a:lnTo>
                    <a:lnTo>
                      <a:pt x="579" y="3266"/>
                    </a:lnTo>
                    <a:lnTo>
                      <a:pt x="577" y="3275"/>
                    </a:lnTo>
                    <a:lnTo>
                      <a:pt x="579" y="3275"/>
                    </a:lnTo>
                    <a:lnTo>
                      <a:pt x="581" y="3274"/>
                    </a:lnTo>
                    <a:lnTo>
                      <a:pt x="594" y="3258"/>
                    </a:lnTo>
                    <a:lnTo>
                      <a:pt x="606" y="3243"/>
                    </a:lnTo>
                    <a:lnTo>
                      <a:pt x="623" y="3240"/>
                    </a:lnTo>
                    <a:lnTo>
                      <a:pt x="640" y="3241"/>
                    </a:lnTo>
                    <a:lnTo>
                      <a:pt x="656" y="3243"/>
                    </a:lnTo>
                    <a:lnTo>
                      <a:pt x="673" y="3247"/>
                    </a:lnTo>
                    <a:lnTo>
                      <a:pt x="681" y="3250"/>
                    </a:lnTo>
                    <a:lnTo>
                      <a:pt x="688" y="3254"/>
                    </a:lnTo>
                    <a:lnTo>
                      <a:pt x="695" y="3252"/>
                    </a:lnTo>
                    <a:lnTo>
                      <a:pt x="703" y="3250"/>
                    </a:lnTo>
                    <a:lnTo>
                      <a:pt x="705" y="3253"/>
                    </a:lnTo>
                    <a:lnTo>
                      <a:pt x="707" y="3256"/>
                    </a:lnTo>
                    <a:lnTo>
                      <a:pt x="709" y="3256"/>
                    </a:lnTo>
                    <a:lnTo>
                      <a:pt x="712" y="3256"/>
                    </a:lnTo>
                    <a:lnTo>
                      <a:pt x="722" y="3255"/>
                    </a:lnTo>
                    <a:lnTo>
                      <a:pt x="732" y="3255"/>
                    </a:lnTo>
                    <a:lnTo>
                      <a:pt x="742" y="3254"/>
                    </a:lnTo>
                    <a:lnTo>
                      <a:pt x="751" y="3250"/>
                    </a:lnTo>
                    <a:lnTo>
                      <a:pt x="745" y="3241"/>
                    </a:lnTo>
                    <a:lnTo>
                      <a:pt x="738" y="3232"/>
                    </a:lnTo>
                    <a:lnTo>
                      <a:pt x="730" y="3224"/>
                    </a:lnTo>
                    <a:lnTo>
                      <a:pt x="721" y="3216"/>
                    </a:lnTo>
                    <a:lnTo>
                      <a:pt x="729" y="3216"/>
                    </a:lnTo>
                    <a:lnTo>
                      <a:pt x="734" y="3216"/>
                    </a:lnTo>
                    <a:lnTo>
                      <a:pt x="740" y="3214"/>
                    </a:lnTo>
                    <a:lnTo>
                      <a:pt x="747" y="3210"/>
                    </a:lnTo>
                    <a:lnTo>
                      <a:pt x="742" y="3203"/>
                    </a:lnTo>
                    <a:lnTo>
                      <a:pt x="738" y="3195"/>
                    </a:lnTo>
                    <a:lnTo>
                      <a:pt x="740" y="3184"/>
                    </a:lnTo>
                    <a:lnTo>
                      <a:pt x="741" y="3172"/>
                    </a:lnTo>
                    <a:lnTo>
                      <a:pt x="736" y="3165"/>
                    </a:lnTo>
                    <a:lnTo>
                      <a:pt x="730" y="3160"/>
                    </a:lnTo>
                    <a:lnTo>
                      <a:pt x="729" y="3151"/>
                    </a:lnTo>
                    <a:lnTo>
                      <a:pt x="729" y="3143"/>
                    </a:lnTo>
                    <a:lnTo>
                      <a:pt x="726" y="3142"/>
                    </a:lnTo>
                    <a:lnTo>
                      <a:pt x="724" y="3143"/>
                    </a:lnTo>
                    <a:lnTo>
                      <a:pt x="722" y="3143"/>
                    </a:lnTo>
                    <a:lnTo>
                      <a:pt x="721" y="3144"/>
                    </a:lnTo>
                    <a:lnTo>
                      <a:pt x="719" y="3144"/>
                    </a:lnTo>
                    <a:lnTo>
                      <a:pt x="716" y="3144"/>
                    </a:lnTo>
                    <a:lnTo>
                      <a:pt x="706" y="3145"/>
                    </a:lnTo>
                    <a:lnTo>
                      <a:pt x="697" y="3147"/>
                    </a:lnTo>
                    <a:lnTo>
                      <a:pt x="696" y="3154"/>
                    </a:lnTo>
                    <a:lnTo>
                      <a:pt x="695" y="3160"/>
                    </a:lnTo>
                    <a:lnTo>
                      <a:pt x="692" y="3159"/>
                    </a:lnTo>
                    <a:lnTo>
                      <a:pt x="691" y="3159"/>
                    </a:lnTo>
                    <a:lnTo>
                      <a:pt x="689" y="3156"/>
                    </a:lnTo>
                    <a:lnTo>
                      <a:pt x="688" y="3155"/>
                    </a:lnTo>
                    <a:lnTo>
                      <a:pt x="691" y="3151"/>
                    </a:lnTo>
                    <a:lnTo>
                      <a:pt x="694" y="3146"/>
                    </a:lnTo>
                    <a:lnTo>
                      <a:pt x="682" y="3143"/>
                    </a:lnTo>
                    <a:lnTo>
                      <a:pt x="671" y="3139"/>
                    </a:lnTo>
                    <a:lnTo>
                      <a:pt x="673" y="3137"/>
                    </a:lnTo>
                    <a:lnTo>
                      <a:pt x="675" y="3135"/>
                    </a:lnTo>
                    <a:lnTo>
                      <a:pt x="678" y="3135"/>
                    </a:lnTo>
                    <a:lnTo>
                      <a:pt x="681" y="3135"/>
                    </a:lnTo>
                    <a:lnTo>
                      <a:pt x="692" y="3136"/>
                    </a:lnTo>
                    <a:lnTo>
                      <a:pt x="702" y="3136"/>
                    </a:lnTo>
                    <a:lnTo>
                      <a:pt x="707" y="3135"/>
                    </a:lnTo>
                    <a:lnTo>
                      <a:pt x="712" y="3134"/>
                    </a:lnTo>
                    <a:lnTo>
                      <a:pt x="715" y="3131"/>
                    </a:lnTo>
                    <a:lnTo>
                      <a:pt x="720" y="3128"/>
                    </a:lnTo>
                    <a:lnTo>
                      <a:pt x="717" y="3125"/>
                    </a:lnTo>
                    <a:lnTo>
                      <a:pt x="714" y="3120"/>
                    </a:lnTo>
                    <a:lnTo>
                      <a:pt x="719" y="3114"/>
                    </a:lnTo>
                    <a:lnTo>
                      <a:pt x="723" y="3108"/>
                    </a:lnTo>
                    <a:lnTo>
                      <a:pt x="721" y="3108"/>
                    </a:lnTo>
                    <a:lnTo>
                      <a:pt x="719" y="3109"/>
                    </a:lnTo>
                    <a:lnTo>
                      <a:pt x="704" y="3113"/>
                    </a:lnTo>
                    <a:lnTo>
                      <a:pt x="688" y="3117"/>
                    </a:lnTo>
                    <a:lnTo>
                      <a:pt x="688" y="3112"/>
                    </a:lnTo>
                    <a:lnTo>
                      <a:pt x="688" y="3109"/>
                    </a:lnTo>
                    <a:lnTo>
                      <a:pt x="688" y="3104"/>
                    </a:lnTo>
                    <a:lnTo>
                      <a:pt x="689" y="3101"/>
                    </a:lnTo>
                    <a:lnTo>
                      <a:pt x="691" y="3100"/>
                    </a:lnTo>
                    <a:lnTo>
                      <a:pt x="694" y="3100"/>
                    </a:lnTo>
                    <a:lnTo>
                      <a:pt x="696" y="3097"/>
                    </a:lnTo>
                    <a:lnTo>
                      <a:pt x="699" y="3097"/>
                    </a:lnTo>
                    <a:lnTo>
                      <a:pt x="698" y="3103"/>
                    </a:lnTo>
                    <a:lnTo>
                      <a:pt x="697" y="3108"/>
                    </a:lnTo>
                    <a:lnTo>
                      <a:pt x="703" y="3109"/>
                    </a:lnTo>
                    <a:lnTo>
                      <a:pt x="707" y="3109"/>
                    </a:lnTo>
                    <a:lnTo>
                      <a:pt x="711" y="3108"/>
                    </a:lnTo>
                    <a:lnTo>
                      <a:pt x="715" y="3106"/>
                    </a:lnTo>
                    <a:lnTo>
                      <a:pt x="722" y="3102"/>
                    </a:lnTo>
                    <a:lnTo>
                      <a:pt x="728" y="3095"/>
                    </a:lnTo>
                    <a:lnTo>
                      <a:pt x="722" y="3084"/>
                    </a:lnTo>
                    <a:lnTo>
                      <a:pt x="715" y="3072"/>
                    </a:lnTo>
                    <a:lnTo>
                      <a:pt x="719" y="3067"/>
                    </a:lnTo>
                    <a:lnTo>
                      <a:pt x="722" y="3061"/>
                    </a:lnTo>
                    <a:lnTo>
                      <a:pt x="715" y="3063"/>
                    </a:lnTo>
                    <a:lnTo>
                      <a:pt x="708" y="3066"/>
                    </a:lnTo>
                    <a:lnTo>
                      <a:pt x="706" y="3067"/>
                    </a:lnTo>
                    <a:lnTo>
                      <a:pt x="704" y="3067"/>
                    </a:lnTo>
                    <a:lnTo>
                      <a:pt x="709" y="3062"/>
                    </a:lnTo>
                    <a:lnTo>
                      <a:pt x="713" y="3058"/>
                    </a:lnTo>
                    <a:lnTo>
                      <a:pt x="716" y="3053"/>
                    </a:lnTo>
                    <a:lnTo>
                      <a:pt x="719" y="3045"/>
                    </a:lnTo>
                    <a:lnTo>
                      <a:pt x="716" y="3043"/>
                    </a:lnTo>
                    <a:lnTo>
                      <a:pt x="714" y="3042"/>
                    </a:lnTo>
                    <a:lnTo>
                      <a:pt x="712" y="3042"/>
                    </a:lnTo>
                    <a:lnTo>
                      <a:pt x="709" y="3042"/>
                    </a:lnTo>
                    <a:lnTo>
                      <a:pt x="705" y="3044"/>
                    </a:lnTo>
                    <a:lnTo>
                      <a:pt x="700" y="3047"/>
                    </a:lnTo>
                    <a:lnTo>
                      <a:pt x="685" y="3041"/>
                    </a:lnTo>
                    <a:lnTo>
                      <a:pt x="670" y="3035"/>
                    </a:lnTo>
                    <a:lnTo>
                      <a:pt x="655" y="3028"/>
                    </a:lnTo>
                    <a:lnTo>
                      <a:pt x="639" y="3022"/>
                    </a:lnTo>
                    <a:lnTo>
                      <a:pt x="637" y="3027"/>
                    </a:lnTo>
                    <a:lnTo>
                      <a:pt x="633" y="3030"/>
                    </a:lnTo>
                    <a:lnTo>
                      <a:pt x="629" y="3028"/>
                    </a:lnTo>
                    <a:lnTo>
                      <a:pt x="626" y="3027"/>
                    </a:lnTo>
                    <a:lnTo>
                      <a:pt x="623" y="3026"/>
                    </a:lnTo>
                    <a:lnTo>
                      <a:pt x="621" y="3026"/>
                    </a:lnTo>
                    <a:lnTo>
                      <a:pt x="619" y="3025"/>
                    </a:lnTo>
                    <a:lnTo>
                      <a:pt x="618" y="3024"/>
                    </a:lnTo>
                    <a:lnTo>
                      <a:pt x="624" y="3017"/>
                    </a:lnTo>
                    <a:lnTo>
                      <a:pt x="630" y="3009"/>
                    </a:lnTo>
                    <a:lnTo>
                      <a:pt x="630" y="3001"/>
                    </a:lnTo>
                    <a:lnTo>
                      <a:pt x="629" y="2992"/>
                    </a:lnTo>
                    <a:lnTo>
                      <a:pt x="638" y="2990"/>
                    </a:lnTo>
                    <a:lnTo>
                      <a:pt x="646" y="2987"/>
                    </a:lnTo>
                    <a:lnTo>
                      <a:pt x="643" y="2984"/>
                    </a:lnTo>
                    <a:lnTo>
                      <a:pt x="639" y="2983"/>
                    </a:lnTo>
                    <a:lnTo>
                      <a:pt x="637" y="2982"/>
                    </a:lnTo>
                    <a:lnTo>
                      <a:pt x="633" y="2983"/>
                    </a:lnTo>
                    <a:lnTo>
                      <a:pt x="627" y="2985"/>
                    </a:lnTo>
                    <a:lnTo>
                      <a:pt x="620" y="2988"/>
                    </a:lnTo>
                    <a:lnTo>
                      <a:pt x="605" y="2988"/>
                    </a:lnTo>
                    <a:lnTo>
                      <a:pt x="592" y="2987"/>
                    </a:lnTo>
                    <a:lnTo>
                      <a:pt x="589" y="2987"/>
                    </a:lnTo>
                    <a:lnTo>
                      <a:pt x="587" y="2987"/>
                    </a:lnTo>
                    <a:lnTo>
                      <a:pt x="585" y="2988"/>
                    </a:lnTo>
                    <a:lnTo>
                      <a:pt x="582" y="2987"/>
                    </a:lnTo>
                    <a:lnTo>
                      <a:pt x="584" y="2983"/>
                    </a:lnTo>
                    <a:lnTo>
                      <a:pt x="585" y="2979"/>
                    </a:lnTo>
                    <a:lnTo>
                      <a:pt x="582" y="2977"/>
                    </a:lnTo>
                    <a:lnTo>
                      <a:pt x="581" y="2975"/>
                    </a:lnTo>
                    <a:lnTo>
                      <a:pt x="579" y="2974"/>
                    </a:lnTo>
                    <a:lnTo>
                      <a:pt x="577" y="2974"/>
                    </a:lnTo>
                    <a:lnTo>
                      <a:pt x="575" y="2974"/>
                    </a:lnTo>
                    <a:lnTo>
                      <a:pt x="571" y="2975"/>
                    </a:lnTo>
                    <a:lnTo>
                      <a:pt x="569" y="2977"/>
                    </a:lnTo>
                    <a:lnTo>
                      <a:pt x="567" y="2977"/>
                    </a:lnTo>
                    <a:lnTo>
                      <a:pt x="567" y="2974"/>
                    </a:lnTo>
                    <a:lnTo>
                      <a:pt x="569" y="2971"/>
                    </a:lnTo>
                    <a:lnTo>
                      <a:pt x="569" y="2968"/>
                    </a:lnTo>
                    <a:lnTo>
                      <a:pt x="571" y="2966"/>
                    </a:lnTo>
                    <a:lnTo>
                      <a:pt x="573" y="2966"/>
                    </a:lnTo>
                    <a:lnTo>
                      <a:pt x="576" y="2967"/>
                    </a:lnTo>
                    <a:lnTo>
                      <a:pt x="585" y="2970"/>
                    </a:lnTo>
                    <a:lnTo>
                      <a:pt x="593" y="2973"/>
                    </a:lnTo>
                    <a:lnTo>
                      <a:pt x="602" y="2976"/>
                    </a:lnTo>
                    <a:lnTo>
                      <a:pt x="611" y="2978"/>
                    </a:lnTo>
                    <a:lnTo>
                      <a:pt x="613" y="2969"/>
                    </a:lnTo>
                    <a:lnTo>
                      <a:pt x="614" y="2960"/>
                    </a:lnTo>
                    <a:lnTo>
                      <a:pt x="615" y="2951"/>
                    </a:lnTo>
                    <a:lnTo>
                      <a:pt x="616" y="2942"/>
                    </a:lnTo>
                    <a:lnTo>
                      <a:pt x="611" y="2932"/>
                    </a:lnTo>
                    <a:lnTo>
                      <a:pt x="603" y="2923"/>
                    </a:lnTo>
                    <a:lnTo>
                      <a:pt x="602" y="2919"/>
                    </a:lnTo>
                    <a:lnTo>
                      <a:pt x="598" y="2916"/>
                    </a:lnTo>
                    <a:lnTo>
                      <a:pt x="595" y="2922"/>
                    </a:lnTo>
                    <a:lnTo>
                      <a:pt x="590" y="2927"/>
                    </a:lnTo>
                    <a:lnTo>
                      <a:pt x="586" y="2918"/>
                    </a:lnTo>
                    <a:lnTo>
                      <a:pt x="582" y="2909"/>
                    </a:lnTo>
                    <a:lnTo>
                      <a:pt x="578" y="2909"/>
                    </a:lnTo>
                    <a:lnTo>
                      <a:pt x="573" y="2911"/>
                    </a:lnTo>
                    <a:lnTo>
                      <a:pt x="570" y="2912"/>
                    </a:lnTo>
                    <a:lnTo>
                      <a:pt x="567" y="2915"/>
                    </a:lnTo>
                    <a:lnTo>
                      <a:pt x="561" y="2922"/>
                    </a:lnTo>
                    <a:lnTo>
                      <a:pt x="555" y="2928"/>
                    </a:lnTo>
                    <a:lnTo>
                      <a:pt x="552" y="2928"/>
                    </a:lnTo>
                    <a:lnTo>
                      <a:pt x="550" y="2928"/>
                    </a:lnTo>
                    <a:lnTo>
                      <a:pt x="548" y="2927"/>
                    </a:lnTo>
                    <a:lnTo>
                      <a:pt x="547" y="2926"/>
                    </a:lnTo>
                    <a:lnTo>
                      <a:pt x="546" y="2923"/>
                    </a:lnTo>
                    <a:lnTo>
                      <a:pt x="544" y="2918"/>
                    </a:lnTo>
                    <a:lnTo>
                      <a:pt x="531" y="2919"/>
                    </a:lnTo>
                    <a:lnTo>
                      <a:pt x="518" y="2922"/>
                    </a:lnTo>
                    <a:lnTo>
                      <a:pt x="519" y="2917"/>
                    </a:lnTo>
                    <a:lnTo>
                      <a:pt x="520" y="2914"/>
                    </a:lnTo>
                    <a:lnTo>
                      <a:pt x="521" y="2911"/>
                    </a:lnTo>
                    <a:lnTo>
                      <a:pt x="525" y="2908"/>
                    </a:lnTo>
                    <a:lnTo>
                      <a:pt x="538" y="2915"/>
                    </a:lnTo>
                    <a:lnTo>
                      <a:pt x="553" y="2922"/>
                    </a:lnTo>
                    <a:lnTo>
                      <a:pt x="559" y="2908"/>
                    </a:lnTo>
                    <a:lnTo>
                      <a:pt x="563" y="2895"/>
                    </a:lnTo>
                    <a:lnTo>
                      <a:pt x="569" y="2882"/>
                    </a:lnTo>
                    <a:lnTo>
                      <a:pt x="573" y="2868"/>
                    </a:lnTo>
                    <a:lnTo>
                      <a:pt x="573" y="2867"/>
                    </a:lnTo>
                    <a:lnTo>
                      <a:pt x="578" y="2869"/>
                    </a:lnTo>
                    <a:lnTo>
                      <a:pt x="581" y="2873"/>
                    </a:lnTo>
                    <a:lnTo>
                      <a:pt x="576" y="2883"/>
                    </a:lnTo>
                    <a:lnTo>
                      <a:pt x="570" y="2893"/>
                    </a:lnTo>
                    <a:lnTo>
                      <a:pt x="585" y="2901"/>
                    </a:lnTo>
                    <a:lnTo>
                      <a:pt x="601" y="2909"/>
                    </a:lnTo>
                    <a:lnTo>
                      <a:pt x="603" y="2910"/>
                    </a:lnTo>
                    <a:lnTo>
                      <a:pt x="605" y="2911"/>
                    </a:lnTo>
                    <a:lnTo>
                      <a:pt x="607" y="2912"/>
                    </a:lnTo>
                    <a:lnTo>
                      <a:pt x="611" y="2914"/>
                    </a:lnTo>
                    <a:lnTo>
                      <a:pt x="614" y="2907"/>
                    </a:lnTo>
                    <a:lnTo>
                      <a:pt x="616" y="2900"/>
                    </a:lnTo>
                    <a:lnTo>
                      <a:pt x="623" y="2906"/>
                    </a:lnTo>
                    <a:lnTo>
                      <a:pt x="629" y="2912"/>
                    </a:lnTo>
                    <a:lnTo>
                      <a:pt x="633" y="2919"/>
                    </a:lnTo>
                    <a:lnTo>
                      <a:pt x="638" y="2927"/>
                    </a:lnTo>
                    <a:lnTo>
                      <a:pt x="631" y="2940"/>
                    </a:lnTo>
                    <a:lnTo>
                      <a:pt x="623" y="2952"/>
                    </a:lnTo>
                    <a:lnTo>
                      <a:pt x="621" y="2954"/>
                    </a:lnTo>
                    <a:lnTo>
                      <a:pt x="620" y="2958"/>
                    </a:lnTo>
                    <a:lnTo>
                      <a:pt x="622" y="2958"/>
                    </a:lnTo>
                    <a:lnTo>
                      <a:pt x="624" y="2957"/>
                    </a:lnTo>
                    <a:lnTo>
                      <a:pt x="627" y="2957"/>
                    </a:lnTo>
                    <a:lnTo>
                      <a:pt x="630" y="2957"/>
                    </a:lnTo>
                    <a:lnTo>
                      <a:pt x="627" y="2962"/>
                    </a:lnTo>
                    <a:lnTo>
                      <a:pt x="624" y="2967"/>
                    </a:lnTo>
                    <a:lnTo>
                      <a:pt x="623" y="2973"/>
                    </a:lnTo>
                    <a:lnTo>
                      <a:pt x="623" y="2979"/>
                    </a:lnTo>
                    <a:lnTo>
                      <a:pt x="630" y="2974"/>
                    </a:lnTo>
                    <a:lnTo>
                      <a:pt x="637" y="2968"/>
                    </a:lnTo>
                    <a:lnTo>
                      <a:pt x="647" y="2973"/>
                    </a:lnTo>
                    <a:lnTo>
                      <a:pt x="656" y="2977"/>
                    </a:lnTo>
                    <a:lnTo>
                      <a:pt x="650" y="2969"/>
                    </a:lnTo>
                    <a:lnTo>
                      <a:pt x="646" y="2961"/>
                    </a:lnTo>
                    <a:lnTo>
                      <a:pt x="649" y="2959"/>
                    </a:lnTo>
                    <a:lnTo>
                      <a:pt x="653" y="2958"/>
                    </a:lnTo>
                    <a:lnTo>
                      <a:pt x="656" y="2954"/>
                    </a:lnTo>
                    <a:lnTo>
                      <a:pt x="660" y="2953"/>
                    </a:lnTo>
                    <a:lnTo>
                      <a:pt x="662" y="2961"/>
                    </a:lnTo>
                    <a:lnTo>
                      <a:pt x="663" y="2970"/>
                    </a:lnTo>
                    <a:lnTo>
                      <a:pt x="664" y="2973"/>
                    </a:lnTo>
                    <a:lnTo>
                      <a:pt x="665" y="2976"/>
                    </a:lnTo>
                    <a:lnTo>
                      <a:pt x="665" y="2971"/>
                    </a:lnTo>
                    <a:lnTo>
                      <a:pt x="666" y="2967"/>
                    </a:lnTo>
                    <a:lnTo>
                      <a:pt x="671" y="2968"/>
                    </a:lnTo>
                    <a:lnTo>
                      <a:pt x="674" y="2970"/>
                    </a:lnTo>
                    <a:lnTo>
                      <a:pt x="679" y="2971"/>
                    </a:lnTo>
                    <a:lnTo>
                      <a:pt x="682" y="2975"/>
                    </a:lnTo>
                    <a:lnTo>
                      <a:pt x="681" y="2979"/>
                    </a:lnTo>
                    <a:lnTo>
                      <a:pt x="679" y="2982"/>
                    </a:lnTo>
                    <a:lnTo>
                      <a:pt x="675" y="2984"/>
                    </a:lnTo>
                    <a:lnTo>
                      <a:pt x="671" y="2985"/>
                    </a:lnTo>
                    <a:lnTo>
                      <a:pt x="677" y="2990"/>
                    </a:lnTo>
                    <a:lnTo>
                      <a:pt x="680" y="2993"/>
                    </a:lnTo>
                    <a:lnTo>
                      <a:pt x="680" y="2995"/>
                    </a:lnTo>
                    <a:lnTo>
                      <a:pt x="679" y="2998"/>
                    </a:lnTo>
                    <a:lnTo>
                      <a:pt x="675" y="2996"/>
                    </a:lnTo>
                    <a:lnTo>
                      <a:pt x="673" y="2993"/>
                    </a:lnTo>
                    <a:lnTo>
                      <a:pt x="671" y="2991"/>
                    </a:lnTo>
                    <a:lnTo>
                      <a:pt x="667" y="2988"/>
                    </a:lnTo>
                    <a:lnTo>
                      <a:pt x="661" y="2993"/>
                    </a:lnTo>
                    <a:lnTo>
                      <a:pt x="654" y="2998"/>
                    </a:lnTo>
                    <a:lnTo>
                      <a:pt x="649" y="3003"/>
                    </a:lnTo>
                    <a:lnTo>
                      <a:pt x="644" y="3010"/>
                    </a:lnTo>
                    <a:lnTo>
                      <a:pt x="655" y="3004"/>
                    </a:lnTo>
                    <a:lnTo>
                      <a:pt x="665" y="3000"/>
                    </a:lnTo>
                    <a:lnTo>
                      <a:pt x="665" y="3009"/>
                    </a:lnTo>
                    <a:lnTo>
                      <a:pt x="664" y="3018"/>
                    </a:lnTo>
                    <a:lnTo>
                      <a:pt x="669" y="3021"/>
                    </a:lnTo>
                    <a:lnTo>
                      <a:pt x="672" y="3022"/>
                    </a:lnTo>
                    <a:lnTo>
                      <a:pt x="685" y="3030"/>
                    </a:lnTo>
                    <a:lnTo>
                      <a:pt x="697" y="3037"/>
                    </a:lnTo>
                    <a:lnTo>
                      <a:pt x="697" y="3033"/>
                    </a:lnTo>
                    <a:lnTo>
                      <a:pt x="695" y="3029"/>
                    </a:lnTo>
                    <a:lnTo>
                      <a:pt x="692" y="3026"/>
                    </a:lnTo>
                    <a:lnTo>
                      <a:pt x="689" y="3022"/>
                    </a:lnTo>
                    <a:lnTo>
                      <a:pt x="690" y="3020"/>
                    </a:lnTo>
                    <a:lnTo>
                      <a:pt x="691" y="3018"/>
                    </a:lnTo>
                    <a:lnTo>
                      <a:pt x="695" y="3010"/>
                    </a:lnTo>
                    <a:lnTo>
                      <a:pt x="698" y="3003"/>
                    </a:lnTo>
                    <a:lnTo>
                      <a:pt x="705" y="2999"/>
                    </a:lnTo>
                    <a:lnTo>
                      <a:pt x="711" y="2994"/>
                    </a:lnTo>
                    <a:lnTo>
                      <a:pt x="699" y="2979"/>
                    </a:lnTo>
                    <a:lnTo>
                      <a:pt x="687" y="2966"/>
                    </a:lnTo>
                    <a:lnTo>
                      <a:pt x="690" y="2953"/>
                    </a:lnTo>
                    <a:lnTo>
                      <a:pt x="692" y="2942"/>
                    </a:lnTo>
                    <a:lnTo>
                      <a:pt x="689" y="2941"/>
                    </a:lnTo>
                    <a:lnTo>
                      <a:pt x="683" y="2937"/>
                    </a:lnTo>
                    <a:lnTo>
                      <a:pt x="688" y="2935"/>
                    </a:lnTo>
                    <a:lnTo>
                      <a:pt x="692" y="2933"/>
                    </a:lnTo>
                    <a:lnTo>
                      <a:pt x="694" y="2923"/>
                    </a:lnTo>
                    <a:lnTo>
                      <a:pt x="694" y="2911"/>
                    </a:lnTo>
                    <a:lnTo>
                      <a:pt x="692" y="2903"/>
                    </a:lnTo>
                    <a:lnTo>
                      <a:pt x="692" y="2899"/>
                    </a:lnTo>
                    <a:lnTo>
                      <a:pt x="694" y="2902"/>
                    </a:lnTo>
                    <a:lnTo>
                      <a:pt x="696" y="2907"/>
                    </a:lnTo>
                    <a:lnTo>
                      <a:pt x="698" y="2924"/>
                    </a:lnTo>
                    <a:lnTo>
                      <a:pt x="699" y="2940"/>
                    </a:lnTo>
                    <a:lnTo>
                      <a:pt x="700" y="2957"/>
                    </a:lnTo>
                    <a:lnTo>
                      <a:pt x="702" y="2974"/>
                    </a:lnTo>
                    <a:lnTo>
                      <a:pt x="705" y="2977"/>
                    </a:lnTo>
                    <a:lnTo>
                      <a:pt x="707" y="2978"/>
                    </a:lnTo>
                    <a:lnTo>
                      <a:pt x="711" y="2979"/>
                    </a:lnTo>
                    <a:lnTo>
                      <a:pt x="715" y="2981"/>
                    </a:lnTo>
                    <a:lnTo>
                      <a:pt x="725" y="2984"/>
                    </a:lnTo>
                    <a:lnTo>
                      <a:pt x="734" y="2986"/>
                    </a:lnTo>
                    <a:lnTo>
                      <a:pt x="739" y="2986"/>
                    </a:lnTo>
                    <a:lnTo>
                      <a:pt x="743" y="2986"/>
                    </a:lnTo>
                    <a:lnTo>
                      <a:pt x="749" y="2986"/>
                    </a:lnTo>
                    <a:lnTo>
                      <a:pt x="755" y="2984"/>
                    </a:lnTo>
                    <a:lnTo>
                      <a:pt x="756" y="2978"/>
                    </a:lnTo>
                    <a:lnTo>
                      <a:pt x="755" y="2975"/>
                    </a:lnTo>
                    <a:lnTo>
                      <a:pt x="753" y="2971"/>
                    </a:lnTo>
                    <a:lnTo>
                      <a:pt x="748" y="2968"/>
                    </a:lnTo>
                    <a:lnTo>
                      <a:pt x="753" y="2966"/>
                    </a:lnTo>
                    <a:lnTo>
                      <a:pt x="757" y="2966"/>
                    </a:lnTo>
                    <a:lnTo>
                      <a:pt x="758" y="2958"/>
                    </a:lnTo>
                    <a:lnTo>
                      <a:pt x="760" y="2951"/>
                    </a:lnTo>
                    <a:lnTo>
                      <a:pt x="754" y="2945"/>
                    </a:lnTo>
                    <a:lnTo>
                      <a:pt x="747" y="2940"/>
                    </a:lnTo>
                    <a:lnTo>
                      <a:pt x="745" y="2939"/>
                    </a:lnTo>
                    <a:lnTo>
                      <a:pt x="742" y="2936"/>
                    </a:lnTo>
                    <a:lnTo>
                      <a:pt x="749" y="2939"/>
                    </a:lnTo>
                    <a:lnTo>
                      <a:pt x="755" y="2942"/>
                    </a:lnTo>
                    <a:lnTo>
                      <a:pt x="758" y="2935"/>
                    </a:lnTo>
                    <a:lnTo>
                      <a:pt x="763" y="2928"/>
                    </a:lnTo>
                    <a:lnTo>
                      <a:pt x="764" y="2935"/>
                    </a:lnTo>
                    <a:lnTo>
                      <a:pt x="765" y="2941"/>
                    </a:lnTo>
                    <a:lnTo>
                      <a:pt x="780" y="2946"/>
                    </a:lnTo>
                    <a:lnTo>
                      <a:pt x="792" y="2952"/>
                    </a:lnTo>
                    <a:lnTo>
                      <a:pt x="793" y="2961"/>
                    </a:lnTo>
                    <a:lnTo>
                      <a:pt x="794" y="2971"/>
                    </a:lnTo>
                    <a:lnTo>
                      <a:pt x="800" y="2975"/>
                    </a:lnTo>
                    <a:lnTo>
                      <a:pt x="805" y="2981"/>
                    </a:lnTo>
                    <a:lnTo>
                      <a:pt x="793" y="2994"/>
                    </a:lnTo>
                    <a:lnTo>
                      <a:pt x="781" y="3008"/>
                    </a:lnTo>
                    <a:lnTo>
                      <a:pt x="792" y="3021"/>
                    </a:lnTo>
                    <a:lnTo>
                      <a:pt x="805" y="3034"/>
                    </a:lnTo>
                    <a:lnTo>
                      <a:pt x="812" y="3035"/>
                    </a:lnTo>
                    <a:lnTo>
                      <a:pt x="818" y="3036"/>
                    </a:lnTo>
                    <a:lnTo>
                      <a:pt x="818" y="3030"/>
                    </a:lnTo>
                    <a:lnTo>
                      <a:pt x="818" y="3025"/>
                    </a:lnTo>
                    <a:lnTo>
                      <a:pt x="821" y="3024"/>
                    </a:lnTo>
                    <a:lnTo>
                      <a:pt x="824" y="3024"/>
                    </a:lnTo>
                    <a:lnTo>
                      <a:pt x="827" y="3024"/>
                    </a:lnTo>
                    <a:lnTo>
                      <a:pt x="831" y="3022"/>
                    </a:lnTo>
                    <a:lnTo>
                      <a:pt x="830" y="3018"/>
                    </a:lnTo>
                    <a:lnTo>
                      <a:pt x="829" y="3013"/>
                    </a:lnTo>
                    <a:lnTo>
                      <a:pt x="826" y="3010"/>
                    </a:lnTo>
                    <a:lnTo>
                      <a:pt x="824" y="3005"/>
                    </a:lnTo>
                    <a:lnTo>
                      <a:pt x="819" y="2999"/>
                    </a:lnTo>
                    <a:lnTo>
                      <a:pt x="814" y="2991"/>
                    </a:lnTo>
                    <a:lnTo>
                      <a:pt x="819" y="2984"/>
                    </a:lnTo>
                    <a:lnTo>
                      <a:pt x="826" y="2976"/>
                    </a:lnTo>
                    <a:lnTo>
                      <a:pt x="822" y="2966"/>
                    </a:lnTo>
                    <a:lnTo>
                      <a:pt x="817" y="2956"/>
                    </a:lnTo>
                    <a:lnTo>
                      <a:pt x="812" y="2945"/>
                    </a:lnTo>
                    <a:lnTo>
                      <a:pt x="806" y="2935"/>
                    </a:lnTo>
                    <a:lnTo>
                      <a:pt x="808" y="2925"/>
                    </a:lnTo>
                    <a:lnTo>
                      <a:pt x="810" y="2914"/>
                    </a:lnTo>
                    <a:lnTo>
                      <a:pt x="807" y="2912"/>
                    </a:lnTo>
                    <a:lnTo>
                      <a:pt x="805" y="2912"/>
                    </a:lnTo>
                    <a:lnTo>
                      <a:pt x="797" y="2909"/>
                    </a:lnTo>
                    <a:lnTo>
                      <a:pt x="788" y="2908"/>
                    </a:lnTo>
                    <a:lnTo>
                      <a:pt x="782" y="2910"/>
                    </a:lnTo>
                    <a:lnTo>
                      <a:pt x="775" y="2914"/>
                    </a:lnTo>
                    <a:lnTo>
                      <a:pt x="773" y="2912"/>
                    </a:lnTo>
                    <a:lnTo>
                      <a:pt x="772" y="2911"/>
                    </a:lnTo>
                    <a:lnTo>
                      <a:pt x="770" y="2911"/>
                    </a:lnTo>
                    <a:lnTo>
                      <a:pt x="767" y="2909"/>
                    </a:lnTo>
                    <a:lnTo>
                      <a:pt x="776" y="2909"/>
                    </a:lnTo>
                    <a:lnTo>
                      <a:pt x="785" y="2909"/>
                    </a:lnTo>
                    <a:lnTo>
                      <a:pt x="794" y="2909"/>
                    </a:lnTo>
                    <a:lnTo>
                      <a:pt x="804" y="2909"/>
                    </a:lnTo>
                    <a:lnTo>
                      <a:pt x="804" y="2902"/>
                    </a:lnTo>
                    <a:lnTo>
                      <a:pt x="804" y="2895"/>
                    </a:lnTo>
                    <a:lnTo>
                      <a:pt x="808" y="2893"/>
                    </a:lnTo>
                    <a:lnTo>
                      <a:pt x="814" y="2892"/>
                    </a:lnTo>
                    <a:lnTo>
                      <a:pt x="816" y="2892"/>
                    </a:lnTo>
                    <a:lnTo>
                      <a:pt x="818" y="2891"/>
                    </a:lnTo>
                    <a:lnTo>
                      <a:pt x="821" y="2890"/>
                    </a:lnTo>
                    <a:lnTo>
                      <a:pt x="823" y="2890"/>
                    </a:lnTo>
                    <a:lnTo>
                      <a:pt x="823" y="2892"/>
                    </a:lnTo>
                    <a:lnTo>
                      <a:pt x="822" y="2894"/>
                    </a:lnTo>
                    <a:lnTo>
                      <a:pt x="819" y="2895"/>
                    </a:lnTo>
                    <a:lnTo>
                      <a:pt x="818" y="2897"/>
                    </a:lnTo>
                    <a:lnTo>
                      <a:pt x="814" y="2898"/>
                    </a:lnTo>
                    <a:lnTo>
                      <a:pt x="808" y="2898"/>
                    </a:lnTo>
                    <a:lnTo>
                      <a:pt x="807" y="2903"/>
                    </a:lnTo>
                    <a:lnTo>
                      <a:pt x="808" y="2906"/>
                    </a:lnTo>
                    <a:lnTo>
                      <a:pt x="812" y="2908"/>
                    </a:lnTo>
                    <a:lnTo>
                      <a:pt x="815" y="2911"/>
                    </a:lnTo>
                    <a:lnTo>
                      <a:pt x="813" y="2920"/>
                    </a:lnTo>
                    <a:lnTo>
                      <a:pt x="810" y="2929"/>
                    </a:lnTo>
                    <a:lnTo>
                      <a:pt x="813" y="2939"/>
                    </a:lnTo>
                    <a:lnTo>
                      <a:pt x="817" y="2948"/>
                    </a:lnTo>
                    <a:lnTo>
                      <a:pt x="822" y="2956"/>
                    </a:lnTo>
                    <a:lnTo>
                      <a:pt x="827" y="2964"/>
                    </a:lnTo>
                    <a:lnTo>
                      <a:pt x="827" y="2967"/>
                    </a:lnTo>
                    <a:lnTo>
                      <a:pt x="829" y="2970"/>
                    </a:lnTo>
                    <a:lnTo>
                      <a:pt x="836" y="2974"/>
                    </a:lnTo>
                    <a:lnTo>
                      <a:pt x="846" y="2975"/>
                    </a:lnTo>
                    <a:lnTo>
                      <a:pt x="851" y="2977"/>
                    </a:lnTo>
                    <a:lnTo>
                      <a:pt x="857" y="2979"/>
                    </a:lnTo>
                    <a:lnTo>
                      <a:pt x="861" y="2982"/>
                    </a:lnTo>
                    <a:lnTo>
                      <a:pt x="867" y="2986"/>
                    </a:lnTo>
                    <a:lnTo>
                      <a:pt x="865" y="2988"/>
                    </a:lnTo>
                    <a:lnTo>
                      <a:pt x="864" y="2991"/>
                    </a:lnTo>
                    <a:lnTo>
                      <a:pt x="861" y="2992"/>
                    </a:lnTo>
                    <a:lnTo>
                      <a:pt x="860" y="2992"/>
                    </a:lnTo>
                    <a:lnTo>
                      <a:pt x="856" y="2992"/>
                    </a:lnTo>
                    <a:lnTo>
                      <a:pt x="849" y="2993"/>
                    </a:lnTo>
                    <a:lnTo>
                      <a:pt x="850" y="3007"/>
                    </a:lnTo>
                    <a:lnTo>
                      <a:pt x="852" y="3021"/>
                    </a:lnTo>
                    <a:lnTo>
                      <a:pt x="858" y="3025"/>
                    </a:lnTo>
                    <a:lnTo>
                      <a:pt x="863" y="3029"/>
                    </a:lnTo>
                    <a:lnTo>
                      <a:pt x="859" y="3036"/>
                    </a:lnTo>
                    <a:lnTo>
                      <a:pt x="856" y="3042"/>
                    </a:lnTo>
                    <a:lnTo>
                      <a:pt x="851" y="3050"/>
                    </a:lnTo>
                    <a:lnTo>
                      <a:pt x="848" y="3055"/>
                    </a:lnTo>
                    <a:lnTo>
                      <a:pt x="843" y="3060"/>
                    </a:lnTo>
                    <a:lnTo>
                      <a:pt x="835" y="3062"/>
                    </a:lnTo>
                    <a:lnTo>
                      <a:pt x="832" y="3063"/>
                    </a:lnTo>
                    <a:lnTo>
                      <a:pt x="829" y="3062"/>
                    </a:lnTo>
                    <a:lnTo>
                      <a:pt x="825" y="3054"/>
                    </a:lnTo>
                    <a:lnTo>
                      <a:pt x="821" y="3046"/>
                    </a:lnTo>
                    <a:lnTo>
                      <a:pt x="810" y="3045"/>
                    </a:lnTo>
                    <a:lnTo>
                      <a:pt x="801" y="3045"/>
                    </a:lnTo>
                    <a:lnTo>
                      <a:pt x="799" y="3038"/>
                    </a:lnTo>
                    <a:lnTo>
                      <a:pt x="797" y="3033"/>
                    </a:lnTo>
                    <a:lnTo>
                      <a:pt x="793" y="3035"/>
                    </a:lnTo>
                    <a:lnTo>
                      <a:pt x="791" y="3037"/>
                    </a:lnTo>
                    <a:lnTo>
                      <a:pt x="788" y="3040"/>
                    </a:lnTo>
                    <a:lnTo>
                      <a:pt x="785" y="3042"/>
                    </a:lnTo>
                    <a:lnTo>
                      <a:pt x="784" y="3047"/>
                    </a:lnTo>
                    <a:lnTo>
                      <a:pt x="784" y="3053"/>
                    </a:lnTo>
                    <a:lnTo>
                      <a:pt x="782" y="3053"/>
                    </a:lnTo>
                    <a:lnTo>
                      <a:pt x="780" y="3052"/>
                    </a:lnTo>
                    <a:lnTo>
                      <a:pt x="780" y="3050"/>
                    </a:lnTo>
                    <a:lnTo>
                      <a:pt x="779" y="3049"/>
                    </a:lnTo>
                    <a:lnTo>
                      <a:pt x="779" y="3044"/>
                    </a:lnTo>
                    <a:lnTo>
                      <a:pt x="779" y="3038"/>
                    </a:lnTo>
                    <a:lnTo>
                      <a:pt x="776" y="3040"/>
                    </a:lnTo>
                    <a:lnTo>
                      <a:pt x="775" y="3041"/>
                    </a:lnTo>
                    <a:lnTo>
                      <a:pt x="773" y="3041"/>
                    </a:lnTo>
                    <a:lnTo>
                      <a:pt x="771" y="3042"/>
                    </a:lnTo>
                    <a:lnTo>
                      <a:pt x="770" y="3045"/>
                    </a:lnTo>
                    <a:lnTo>
                      <a:pt x="768" y="3050"/>
                    </a:lnTo>
                    <a:lnTo>
                      <a:pt x="765" y="3049"/>
                    </a:lnTo>
                    <a:lnTo>
                      <a:pt x="762" y="3045"/>
                    </a:lnTo>
                    <a:lnTo>
                      <a:pt x="751" y="3038"/>
                    </a:lnTo>
                    <a:lnTo>
                      <a:pt x="742" y="3032"/>
                    </a:lnTo>
                    <a:lnTo>
                      <a:pt x="742" y="3027"/>
                    </a:lnTo>
                    <a:lnTo>
                      <a:pt x="743" y="3025"/>
                    </a:lnTo>
                    <a:lnTo>
                      <a:pt x="746" y="3025"/>
                    </a:lnTo>
                    <a:lnTo>
                      <a:pt x="747" y="3025"/>
                    </a:lnTo>
                    <a:lnTo>
                      <a:pt x="753" y="3028"/>
                    </a:lnTo>
                    <a:lnTo>
                      <a:pt x="758" y="3030"/>
                    </a:lnTo>
                    <a:lnTo>
                      <a:pt x="755" y="3024"/>
                    </a:lnTo>
                    <a:lnTo>
                      <a:pt x="750" y="3016"/>
                    </a:lnTo>
                    <a:lnTo>
                      <a:pt x="763" y="3018"/>
                    </a:lnTo>
                    <a:lnTo>
                      <a:pt x="774" y="3021"/>
                    </a:lnTo>
                    <a:lnTo>
                      <a:pt x="770" y="3017"/>
                    </a:lnTo>
                    <a:lnTo>
                      <a:pt x="767" y="3012"/>
                    </a:lnTo>
                    <a:lnTo>
                      <a:pt x="765" y="3008"/>
                    </a:lnTo>
                    <a:lnTo>
                      <a:pt x="764" y="3002"/>
                    </a:lnTo>
                    <a:lnTo>
                      <a:pt x="770" y="2995"/>
                    </a:lnTo>
                    <a:lnTo>
                      <a:pt x="774" y="2992"/>
                    </a:lnTo>
                    <a:lnTo>
                      <a:pt x="780" y="2991"/>
                    </a:lnTo>
                    <a:lnTo>
                      <a:pt x="789" y="2990"/>
                    </a:lnTo>
                    <a:lnTo>
                      <a:pt x="789" y="2974"/>
                    </a:lnTo>
                    <a:lnTo>
                      <a:pt x="790" y="2958"/>
                    </a:lnTo>
                    <a:lnTo>
                      <a:pt x="787" y="2956"/>
                    </a:lnTo>
                    <a:lnTo>
                      <a:pt x="784" y="2953"/>
                    </a:lnTo>
                    <a:lnTo>
                      <a:pt x="781" y="2951"/>
                    </a:lnTo>
                    <a:lnTo>
                      <a:pt x="777" y="2949"/>
                    </a:lnTo>
                    <a:lnTo>
                      <a:pt x="772" y="2949"/>
                    </a:lnTo>
                    <a:lnTo>
                      <a:pt x="767" y="2949"/>
                    </a:lnTo>
                    <a:lnTo>
                      <a:pt x="765" y="2952"/>
                    </a:lnTo>
                    <a:lnTo>
                      <a:pt x="763" y="2959"/>
                    </a:lnTo>
                    <a:lnTo>
                      <a:pt x="760" y="2964"/>
                    </a:lnTo>
                    <a:lnTo>
                      <a:pt x="760" y="2968"/>
                    </a:lnTo>
                    <a:lnTo>
                      <a:pt x="762" y="2970"/>
                    </a:lnTo>
                    <a:lnTo>
                      <a:pt x="764" y="2973"/>
                    </a:lnTo>
                    <a:lnTo>
                      <a:pt x="763" y="2975"/>
                    </a:lnTo>
                    <a:lnTo>
                      <a:pt x="760" y="2977"/>
                    </a:lnTo>
                    <a:lnTo>
                      <a:pt x="756" y="2985"/>
                    </a:lnTo>
                    <a:lnTo>
                      <a:pt x="751" y="2992"/>
                    </a:lnTo>
                    <a:lnTo>
                      <a:pt x="748" y="2993"/>
                    </a:lnTo>
                    <a:lnTo>
                      <a:pt x="745" y="2993"/>
                    </a:lnTo>
                    <a:lnTo>
                      <a:pt x="741" y="2993"/>
                    </a:lnTo>
                    <a:lnTo>
                      <a:pt x="737" y="2994"/>
                    </a:lnTo>
                    <a:lnTo>
                      <a:pt x="733" y="2994"/>
                    </a:lnTo>
                    <a:lnTo>
                      <a:pt x="730" y="2994"/>
                    </a:lnTo>
                    <a:lnTo>
                      <a:pt x="726" y="2995"/>
                    </a:lnTo>
                    <a:lnTo>
                      <a:pt x="723" y="2995"/>
                    </a:lnTo>
                    <a:lnTo>
                      <a:pt x="717" y="3001"/>
                    </a:lnTo>
                    <a:lnTo>
                      <a:pt x="712" y="3007"/>
                    </a:lnTo>
                    <a:lnTo>
                      <a:pt x="708" y="3012"/>
                    </a:lnTo>
                    <a:lnTo>
                      <a:pt x="705" y="3020"/>
                    </a:lnTo>
                    <a:lnTo>
                      <a:pt x="706" y="3022"/>
                    </a:lnTo>
                    <a:lnTo>
                      <a:pt x="707" y="3026"/>
                    </a:lnTo>
                    <a:lnTo>
                      <a:pt x="709" y="3029"/>
                    </a:lnTo>
                    <a:lnTo>
                      <a:pt x="712" y="3030"/>
                    </a:lnTo>
                    <a:lnTo>
                      <a:pt x="713" y="3032"/>
                    </a:lnTo>
                    <a:lnTo>
                      <a:pt x="714" y="3032"/>
                    </a:lnTo>
                    <a:lnTo>
                      <a:pt x="717" y="3030"/>
                    </a:lnTo>
                    <a:lnTo>
                      <a:pt x="724" y="3029"/>
                    </a:lnTo>
                    <a:lnTo>
                      <a:pt x="725" y="3037"/>
                    </a:lnTo>
                    <a:lnTo>
                      <a:pt x="728" y="3045"/>
                    </a:lnTo>
                    <a:lnTo>
                      <a:pt x="736" y="3051"/>
                    </a:lnTo>
                    <a:lnTo>
                      <a:pt x="743" y="3058"/>
                    </a:lnTo>
                    <a:lnTo>
                      <a:pt x="745" y="3069"/>
                    </a:lnTo>
                    <a:lnTo>
                      <a:pt x="745" y="3080"/>
                    </a:lnTo>
                    <a:lnTo>
                      <a:pt x="746" y="3092"/>
                    </a:lnTo>
                    <a:lnTo>
                      <a:pt x="747" y="3103"/>
                    </a:lnTo>
                    <a:lnTo>
                      <a:pt x="750" y="3101"/>
                    </a:lnTo>
                    <a:lnTo>
                      <a:pt x="754" y="3100"/>
                    </a:lnTo>
                    <a:lnTo>
                      <a:pt x="756" y="3100"/>
                    </a:lnTo>
                    <a:lnTo>
                      <a:pt x="757" y="3101"/>
                    </a:lnTo>
                    <a:lnTo>
                      <a:pt x="757" y="3103"/>
                    </a:lnTo>
                    <a:lnTo>
                      <a:pt x="758" y="3105"/>
                    </a:lnTo>
                    <a:lnTo>
                      <a:pt x="751" y="3108"/>
                    </a:lnTo>
                    <a:lnTo>
                      <a:pt x="745" y="3110"/>
                    </a:lnTo>
                    <a:lnTo>
                      <a:pt x="742" y="3118"/>
                    </a:lnTo>
                    <a:lnTo>
                      <a:pt x="741" y="3125"/>
                    </a:lnTo>
                    <a:lnTo>
                      <a:pt x="740" y="3133"/>
                    </a:lnTo>
                    <a:lnTo>
                      <a:pt x="741" y="3142"/>
                    </a:lnTo>
                    <a:lnTo>
                      <a:pt x="747" y="3144"/>
                    </a:lnTo>
                    <a:lnTo>
                      <a:pt x="754" y="3146"/>
                    </a:lnTo>
                    <a:lnTo>
                      <a:pt x="751" y="3146"/>
                    </a:lnTo>
                    <a:lnTo>
                      <a:pt x="749" y="3146"/>
                    </a:lnTo>
                    <a:lnTo>
                      <a:pt x="745" y="3146"/>
                    </a:lnTo>
                    <a:lnTo>
                      <a:pt x="741" y="3146"/>
                    </a:lnTo>
                    <a:lnTo>
                      <a:pt x="739" y="3148"/>
                    </a:lnTo>
                    <a:lnTo>
                      <a:pt x="736" y="3151"/>
                    </a:lnTo>
                    <a:lnTo>
                      <a:pt x="738" y="3154"/>
                    </a:lnTo>
                    <a:lnTo>
                      <a:pt x="741" y="3160"/>
                    </a:lnTo>
                    <a:lnTo>
                      <a:pt x="742" y="3162"/>
                    </a:lnTo>
                    <a:lnTo>
                      <a:pt x="743" y="3165"/>
                    </a:lnTo>
                    <a:lnTo>
                      <a:pt x="745" y="3168"/>
                    </a:lnTo>
                    <a:lnTo>
                      <a:pt x="747" y="3170"/>
                    </a:lnTo>
                    <a:lnTo>
                      <a:pt x="755" y="3169"/>
                    </a:lnTo>
                    <a:lnTo>
                      <a:pt x="762" y="3167"/>
                    </a:lnTo>
                    <a:lnTo>
                      <a:pt x="768" y="3164"/>
                    </a:lnTo>
                    <a:lnTo>
                      <a:pt x="774" y="3160"/>
                    </a:lnTo>
                    <a:lnTo>
                      <a:pt x="776" y="3159"/>
                    </a:lnTo>
                    <a:lnTo>
                      <a:pt x="777" y="3156"/>
                    </a:lnTo>
                    <a:lnTo>
                      <a:pt x="780" y="3155"/>
                    </a:lnTo>
                    <a:lnTo>
                      <a:pt x="782" y="3155"/>
                    </a:lnTo>
                    <a:lnTo>
                      <a:pt x="781" y="3162"/>
                    </a:lnTo>
                    <a:lnTo>
                      <a:pt x="781" y="3170"/>
                    </a:lnTo>
                    <a:lnTo>
                      <a:pt x="788" y="3171"/>
                    </a:lnTo>
                    <a:lnTo>
                      <a:pt x="793" y="3173"/>
                    </a:lnTo>
                    <a:lnTo>
                      <a:pt x="793" y="3177"/>
                    </a:lnTo>
                    <a:lnTo>
                      <a:pt x="792" y="3180"/>
                    </a:lnTo>
                    <a:lnTo>
                      <a:pt x="792" y="3184"/>
                    </a:lnTo>
                    <a:lnTo>
                      <a:pt x="791" y="3187"/>
                    </a:lnTo>
                    <a:lnTo>
                      <a:pt x="780" y="3178"/>
                    </a:lnTo>
                    <a:lnTo>
                      <a:pt x="768" y="3170"/>
                    </a:lnTo>
                    <a:lnTo>
                      <a:pt x="760" y="3172"/>
                    </a:lnTo>
                    <a:lnTo>
                      <a:pt x="754" y="3176"/>
                    </a:lnTo>
                    <a:lnTo>
                      <a:pt x="749" y="3180"/>
                    </a:lnTo>
                    <a:lnTo>
                      <a:pt x="746" y="3188"/>
                    </a:lnTo>
                    <a:lnTo>
                      <a:pt x="754" y="3193"/>
                    </a:lnTo>
                    <a:lnTo>
                      <a:pt x="762" y="3197"/>
                    </a:lnTo>
                    <a:lnTo>
                      <a:pt x="758" y="3201"/>
                    </a:lnTo>
                    <a:lnTo>
                      <a:pt x="755" y="3205"/>
                    </a:lnTo>
                    <a:lnTo>
                      <a:pt x="764" y="3203"/>
                    </a:lnTo>
                    <a:lnTo>
                      <a:pt x="771" y="3202"/>
                    </a:lnTo>
                    <a:lnTo>
                      <a:pt x="777" y="3202"/>
                    </a:lnTo>
                    <a:lnTo>
                      <a:pt x="787" y="3204"/>
                    </a:lnTo>
                    <a:lnTo>
                      <a:pt x="789" y="3206"/>
                    </a:lnTo>
                    <a:lnTo>
                      <a:pt x="791" y="3209"/>
                    </a:lnTo>
                    <a:lnTo>
                      <a:pt x="789" y="3212"/>
                    </a:lnTo>
                    <a:lnTo>
                      <a:pt x="787" y="3215"/>
                    </a:lnTo>
                    <a:lnTo>
                      <a:pt x="784" y="3220"/>
                    </a:lnTo>
                    <a:lnTo>
                      <a:pt x="782" y="3222"/>
                    </a:lnTo>
                    <a:lnTo>
                      <a:pt x="772" y="3218"/>
                    </a:lnTo>
                    <a:lnTo>
                      <a:pt x="764" y="3214"/>
                    </a:lnTo>
                    <a:lnTo>
                      <a:pt x="759" y="3213"/>
                    </a:lnTo>
                    <a:lnTo>
                      <a:pt x="756" y="3213"/>
                    </a:lnTo>
                    <a:lnTo>
                      <a:pt x="751" y="3215"/>
                    </a:lnTo>
                    <a:lnTo>
                      <a:pt x="746" y="3219"/>
                    </a:lnTo>
                    <a:lnTo>
                      <a:pt x="748" y="3226"/>
                    </a:lnTo>
                    <a:lnTo>
                      <a:pt x="749" y="3231"/>
                    </a:lnTo>
                    <a:lnTo>
                      <a:pt x="751" y="3236"/>
                    </a:lnTo>
                    <a:lnTo>
                      <a:pt x="754" y="3239"/>
                    </a:lnTo>
                    <a:lnTo>
                      <a:pt x="759" y="3247"/>
                    </a:lnTo>
                    <a:lnTo>
                      <a:pt x="768" y="3256"/>
                    </a:lnTo>
                    <a:lnTo>
                      <a:pt x="753" y="3262"/>
                    </a:lnTo>
                    <a:lnTo>
                      <a:pt x="737" y="3266"/>
                    </a:lnTo>
                    <a:lnTo>
                      <a:pt x="717" y="3267"/>
                    </a:lnTo>
                    <a:lnTo>
                      <a:pt x="699" y="3267"/>
                    </a:lnTo>
                    <a:lnTo>
                      <a:pt x="681" y="3265"/>
                    </a:lnTo>
                    <a:lnTo>
                      <a:pt x="663" y="3262"/>
                    </a:lnTo>
                    <a:lnTo>
                      <a:pt x="652" y="3261"/>
                    </a:lnTo>
                    <a:lnTo>
                      <a:pt x="641" y="3258"/>
                    </a:lnTo>
                    <a:lnTo>
                      <a:pt x="641" y="3254"/>
                    </a:lnTo>
                    <a:lnTo>
                      <a:pt x="641" y="3248"/>
                    </a:lnTo>
                    <a:lnTo>
                      <a:pt x="630" y="3247"/>
                    </a:lnTo>
                    <a:lnTo>
                      <a:pt x="618" y="3246"/>
                    </a:lnTo>
                    <a:lnTo>
                      <a:pt x="611" y="3253"/>
                    </a:lnTo>
                    <a:lnTo>
                      <a:pt x="605" y="3261"/>
                    </a:lnTo>
                    <a:lnTo>
                      <a:pt x="593" y="3273"/>
                    </a:lnTo>
                    <a:lnTo>
                      <a:pt x="581" y="3287"/>
                    </a:lnTo>
                    <a:lnTo>
                      <a:pt x="571" y="3300"/>
                    </a:lnTo>
                    <a:lnTo>
                      <a:pt x="561" y="3315"/>
                    </a:lnTo>
                    <a:lnTo>
                      <a:pt x="563" y="3326"/>
                    </a:lnTo>
                    <a:lnTo>
                      <a:pt x="564" y="3337"/>
                    </a:lnTo>
                    <a:lnTo>
                      <a:pt x="564" y="3341"/>
                    </a:lnTo>
                    <a:lnTo>
                      <a:pt x="563" y="3345"/>
                    </a:lnTo>
                    <a:lnTo>
                      <a:pt x="560" y="3347"/>
                    </a:lnTo>
                    <a:lnTo>
                      <a:pt x="554" y="3347"/>
                    </a:lnTo>
                    <a:lnTo>
                      <a:pt x="553" y="3346"/>
                    </a:lnTo>
                    <a:lnTo>
                      <a:pt x="553" y="3347"/>
                    </a:lnTo>
                    <a:lnTo>
                      <a:pt x="553" y="3349"/>
                    </a:lnTo>
                    <a:lnTo>
                      <a:pt x="555" y="3359"/>
                    </a:lnTo>
                    <a:lnTo>
                      <a:pt x="559" y="3368"/>
                    </a:lnTo>
                    <a:lnTo>
                      <a:pt x="568" y="3378"/>
                    </a:lnTo>
                    <a:lnTo>
                      <a:pt x="576" y="3387"/>
                    </a:lnTo>
                    <a:lnTo>
                      <a:pt x="584" y="3397"/>
                    </a:lnTo>
                    <a:lnTo>
                      <a:pt x="589" y="3407"/>
                    </a:lnTo>
                    <a:lnTo>
                      <a:pt x="589" y="3418"/>
                    </a:lnTo>
                    <a:lnTo>
                      <a:pt x="588" y="3429"/>
                    </a:lnTo>
                    <a:lnTo>
                      <a:pt x="588" y="3438"/>
                    </a:lnTo>
                    <a:lnTo>
                      <a:pt x="588" y="3447"/>
                    </a:lnTo>
                    <a:lnTo>
                      <a:pt x="587" y="3456"/>
                    </a:lnTo>
                    <a:lnTo>
                      <a:pt x="587" y="3464"/>
                    </a:lnTo>
                    <a:lnTo>
                      <a:pt x="603" y="3469"/>
                    </a:lnTo>
                    <a:lnTo>
                      <a:pt x="620" y="3472"/>
                    </a:lnTo>
                    <a:lnTo>
                      <a:pt x="630" y="3488"/>
                    </a:lnTo>
                    <a:lnTo>
                      <a:pt x="640" y="3501"/>
                    </a:lnTo>
                    <a:lnTo>
                      <a:pt x="647" y="3502"/>
                    </a:lnTo>
                    <a:lnTo>
                      <a:pt x="653" y="3501"/>
                    </a:lnTo>
                    <a:lnTo>
                      <a:pt x="656" y="3499"/>
                    </a:lnTo>
                    <a:lnTo>
                      <a:pt x="662" y="3495"/>
                    </a:lnTo>
                    <a:lnTo>
                      <a:pt x="665" y="3493"/>
                    </a:lnTo>
                    <a:lnTo>
                      <a:pt x="669" y="3492"/>
                    </a:lnTo>
                    <a:lnTo>
                      <a:pt x="671" y="3492"/>
                    </a:lnTo>
                    <a:lnTo>
                      <a:pt x="672" y="3492"/>
                    </a:lnTo>
                    <a:lnTo>
                      <a:pt x="675" y="3495"/>
                    </a:lnTo>
                    <a:lnTo>
                      <a:pt x="679" y="3502"/>
                    </a:lnTo>
                    <a:lnTo>
                      <a:pt x="677" y="3517"/>
                    </a:lnTo>
                    <a:lnTo>
                      <a:pt x="675" y="3532"/>
                    </a:lnTo>
                    <a:lnTo>
                      <a:pt x="671" y="3547"/>
                    </a:lnTo>
                    <a:lnTo>
                      <a:pt x="664" y="3561"/>
                    </a:lnTo>
                    <a:lnTo>
                      <a:pt x="658" y="3575"/>
                    </a:lnTo>
                    <a:lnTo>
                      <a:pt x="653" y="3590"/>
                    </a:lnTo>
                    <a:lnTo>
                      <a:pt x="656" y="3593"/>
                    </a:lnTo>
                    <a:lnTo>
                      <a:pt x="661" y="3595"/>
                    </a:lnTo>
                    <a:lnTo>
                      <a:pt x="661" y="3603"/>
                    </a:lnTo>
                    <a:lnTo>
                      <a:pt x="661" y="3611"/>
                    </a:lnTo>
                    <a:lnTo>
                      <a:pt x="658" y="3616"/>
                    </a:lnTo>
                    <a:lnTo>
                      <a:pt x="656" y="3618"/>
                    </a:lnTo>
                    <a:lnTo>
                      <a:pt x="654" y="3620"/>
                    </a:lnTo>
                    <a:lnTo>
                      <a:pt x="650" y="3621"/>
                    </a:lnTo>
                    <a:lnTo>
                      <a:pt x="644" y="3623"/>
                    </a:lnTo>
                    <a:lnTo>
                      <a:pt x="636" y="3623"/>
                    </a:lnTo>
                    <a:lnTo>
                      <a:pt x="640" y="3633"/>
                    </a:lnTo>
                    <a:lnTo>
                      <a:pt x="646" y="3642"/>
                    </a:lnTo>
                    <a:lnTo>
                      <a:pt x="641" y="3645"/>
                    </a:lnTo>
                    <a:lnTo>
                      <a:pt x="638" y="3649"/>
                    </a:lnTo>
                    <a:lnTo>
                      <a:pt x="636" y="3653"/>
                    </a:lnTo>
                    <a:lnTo>
                      <a:pt x="635" y="3659"/>
                    </a:lnTo>
                    <a:lnTo>
                      <a:pt x="629" y="3668"/>
                    </a:lnTo>
                    <a:lnTo>
                      <a:pt x="623" y="3677"/>
                    </a:lnTo>
                    <a:lnTo>
                      <a:pt x="626" y="3684"/>
                    </a:lnTo>
                    <a:lnTo>
                      <a:pt x="627" y="3688"/>
                    </a:lnTo>
                    <a:lnTo>
                      <a:pt x="628" y="3691"/>
                    </a:lnTo>
                    <a:lnTo>
                      <a:pt x="627" y="3693"/>
                    </a:lnTo>
                    <a:lnTo>
                      <a:pt x="626" y="3695"/>
                    </a:lnTo>
                    <a:lnTo>
                      <a:pt x="623" y="3699"/>
                    </a:lnTo>
                    <a:lnTo>
                      <a:pt x="620" y="3706"/>
                    </a:lnTo>
                    <a:lnTo>
                      <a:pt x="616" y="3713"/>
                    </a:lnTo>
                    <a:lnTo>
                      <a:pt x="614" y="3725"/>
                    </a:lnTo>
                    <a:lnTo>
                      <a:pt x="611" y="3735"/>
                    </a:lnTo>
                    <a:lnTo>
                      <a:pt x="609" y="3737"/>
                    </a:lnTo>
                    <a:lnTo>
                      <a:pt x="606" y="3739"/>
                    </a:lnTo>
                    <a:lnTo>
                      <a:pt x="605" y="3743"/>
                    </a:lnTo>
                    <a:lnTo>
                      <a:pt x="605" y="3746"/>
                    </a:lnTo>
                    <a:lnTo>
                      <a:pt x="604" y="3753"/>
                    </a:lnTo>
                    <a:lnTo>
                      <a:pt x="603" y="3760"/>
                    </a:lnTo>
                    <a:lnTo>
                      <a:pt x="605" y="3770"/>
                    </a:lnTo>
                    <a:lnTo>
                      <a:pt x="609" y="3779"/>
                    </a:lnTo>
                    <a:lnTo>
                      <a:pt x="611" y="3788"/>
                    </a:lnTo>
                    <a:lnTo>
                      <a:pt x="612" y="3797"/>
                    </a:lnTo>
                    <a:lnTo>
                      <a:pt x="607" y="3805"/>
                    </a:lnTo>
                    <a:lnTo>
                      <a:pt x="603" y="3812"/>
                    </a:lnTo>
                    <a:lnTo>
                      <a:pt x="602" y="3815"/>
                    </a:lnTo>
                    <a:lnTo>
                      <a:pt x="601" y="3819"/>
                    </a:lnTo>
                    <a:lnTo>
                      <a:pt x="601" y="3823"/>
                    </a:lnTo>
                    <a:lnTo>
                      <a:pt x="602" y="3828"/>
                    </a:lnTo>
                    <a:lnTo>
                      <a:pt x="602" y="3832"/>
                    </a:lnTo>
                    <a:lnTo>
                      <a:pt x="601" y="3837"/>
                    </a:lnTo>
                    <a:lnTo>
                      <a:pt x="598" y="3841"/>
                    </a:lnTo>
                    <a:lnTo>
                      <a:pt x="596" y="3846"/>
                    </a:lnTo>
                    <a:lnTo>
                      <a:pt x="592" y="3855"/>
                    </a:lnTo>
                    <a:lnTo>
                      <a:pt x="587" y="3864"/>
                    </a:lnTo>
                    <a:lnTo>
                      <a:pt x="592" y="3879"/>
                    </a:lnTo>
                    <a:lnTo>
                      <a:pt x="594" y="3890"/>
                    </a:lnTo>
                    <a:lnTo>
                      <a:pt x="585" y="3903"/>
                    </a:lnTo>
                    <a:lnTo>
                      <a:pt x="576" y="3915"/>
                    </a:lnTo>
                    <a:lnTo>
                      <a:pt x="572" y="3922"/>
                    </a:lnTo>
                    <a:lnTo>
                      <a:pt x="570" y="3929"/>
                    </a:lnTo>
                    <a:lnTo>
                      <a:pt x="570" y="3936"/>
                    </a:lnTo>
                    <a:lnTo>
                      <a:pt x="571" y="3944"/>
                    </a:lnTo>
                    <a:lnTo>
                      <a:pt x="575" y="3945"/>
                    </a:lnTo>
                    <a:lnTo>
                      <a:pt x="577" y="3947"/>
                    </a:lnTo>
                    <a:lnTo>
                      <a:pt x="578" y="3948"/>
                    </a:lnTo>
                    <a:lnTo>
                      <a:pt x="578" y="3949"/>
                    </a:lnTo>
                    <a:lnTo>
                      <a:pt x="576" y="3951"/>
                    </a:lnTo>
                    <a:lnTo>
                      <a:pt x="570" y="3956"/>
                    </a:lnTo>
                    <a:lnTo>
                      <a:pt x="568" y="3961"/>
                    </a:lnTo>
                    <a:lnTo>
                      <a:pt x="567" y="3965"/>
                    </a:lnTo>
                    <a:lnTo>
                      <a:pt x="567" y="3968"/>
                    </a:lnTo>
                    <a:lnTo>
                      <a:pt x="568" y="3971"/>
                    </a:lnTo>
                    <a:lnTo>
                      <a:pt x="570" y="3972"/>
                    </a:lnTo>
                    <a:lnTo>
                      <a:pt x="573" y="3974"/>
                    </a:lnTo>
                    <a:lnTo>
                      <a:pt x="578" y="3975"/>
                    </a:lnTo>
                    <a:lnTo>
                      <a:pt x="582" y="3976"/>
                    </a:lnTo>
                    <a:lnTo>
                      <a:pt x="592" y="3974"/>
                    </a:lnTo>
                    <a:lnTo>
                      <a:pt x="597" y="3973"/>
                    </a:lnTo>
                    <a:lnTo>
                      <a:pt x="598" y="3974"/>
                    </a:lnTo>
                    <a:lnTo>
                      <a:pt x="601" y="3976"/>
                    </a:lnTo>
                    <a:lnTo>
                      <a:pt x="601" y="3979"/>
                    </a:lnTo>
                    <a:lnTo>
                      <a:pt x="601" y="3983"/>
                    </a:lnTo>
                    <a:lnTo>
                      <a:pt x="604" y="3991"/>
                    </a:lnTo>
                    <a:lnTo>
                      <a:pt x="606" y="3999"/>
                    </a:lnTo>
                    <a:lnTo>
                      <a:pt x="606" y="4001"/>
                    </a:lnTo>
                    <a:lnTo>
                      <a:pt x="606" y="4004"/>
                    </a:lnTo>
                    <a:lnTo>
                      <a:pt x="607" y="4005"/>
                    </a:lnTo>
                    <a:lnTo>
                      <a:pt x="609" y="4005"/>
                    </a:lnTo>
                    <a:lnTo>
                      <a:pt x="612" y="4006"/>
                    </a:lnTo>
                    <a:lnTo>
                      <a:pt x="618" y="4007"/>
                    </a:lnTo>
                    <a:lnTo>
                      <a:pt x="620" y="4020"/>
                    </a:lnTo>
                    <a:lnTo>
                      <a:pt x="622" y="4032"/>
                    </a:lnTo>
                    <a:lnTo>
                      <a:pt x="628" y="4030"/>
                    </a:lnTo>
                    <a:lnTo>
                      <a:pt x="635" y="4027"/>
                    </a:lnTo>
                    <a:lnTo>
                      <a:pt x="640" y="4039"/>
                    </a:lnTo>
                    <a:lnTo>
                      <a:pt x="646" y="4049"/>
                    </a:lnTo>
                    <a:lnTo>
                      <a:pt x="654" y="4047"/>
                    </a:lnTo>
                    <a:lnTo>
                      <a:pt x="658" y="4044"/>
                    </a:lnTo>
                    <a:lnTo>
                      <a:pt x="663" y="4042"/>
                    </a:lnTo>
                    <a:lnTo>
                      <a:pt x="672" y="4042"/>
                    </a:lnTo>
                    <a:lnTo>
                      <a:pt x="683" y="4046"/>
                    </a:lnTo>
                    <a:lnTo>
                      <a:pt x="694" y="4046"/>
                    </a:lnTo>
                    <a:lnTo>
                      <a:pt x="698" y="4046"/>
                    </a:lnTo>
                    <a:lnTo>
                      <a:pt x="703" y="4043"/>
                    </a:lnTo>
                    <a:lnTo>
                      <a:pt x="706" y="4041"/>
                    </a:lnTo>
                    <a:lnTo>
                      <a:pt x="712" y="4037"/>
                    </a:lnTo>
                    <a:lnTo>
                      <a:pt x="714" y="4031"/>
                    </a:lnTo>
                    <a:lnTo>
                      <a:pt x="716" y="4027"/>
                    </a:lnTo>
                    <a:lnTo>
                      <a:pt x="720" y="4027"/>
                    </a:lnTo>
                    <a:lnTo>
                      <a:pt x="725" y="4029"/>
                    </a:lnTo>
                    <a:lnTo>
                      <a:pt x="731" y="4026"/>
                    </a:lnTo>
                    <a:lnTo>
                      <a:pt x="734" y="4023"/>
                    </a:lnTo>
                    <a:lnTo>
                      <a:pt x="736" y="4020"/>
                    </a:lnTo>
                    <a:lnTo>
                      <a:pt x="736" y="4013"/>
                    </a:lnTo>
                    <a:lnTo>
                      <a:pt x="738" y="4008"/>
                    </a:lnTo>
                    <a:lnTo>
                      <a:pt x="740" y="4005"/>
                    </a:lnTo>
                    <a:lnTo>
                      <a:pt x="740" y="4001"/>
                    </a:lnTo>
                    <a:lnTo>
                      <a:pt x="740" y="3995"/>
                    </a:lnTo>
                    <a:lnTo>
                      <a:pt x="740" y="3991"/>
                    </a:lnTo>
                    <a:lnTo>
                      <a:pt x="740" y="3988"/>
                    </a:lnTo>
                    <a:lnTo>
                      <a:pt x="741" y="3986"/>
                    </a:lnTo>
                    <a:lnTo>
                      <a:pt x="742" y="3983"/>
                    </a:lnTo>
                    <a:lnTo>
                      <a:pt x="746" y="3979"/>
                    </a:lnTo>
                    <a:lnTo>
                      <a:pt x="751" y="3973"/>
                    </a:lnTo>
                    <a:lnTo>
                      <a:pt x="757" y="3970"/>
                    </a:lnTo>
                    <a:lnTo>
                      <a:pt x="762" y="3968"/>
                    </a:lnTo>
                    <a:lnTo>
                      <a:pt x="766" y="3967"/>
                    </a:lnTo>
                    <a:lnTo>
                      <a:pt x="771" y="3967"/>
                    </a:lnTo>
                    <a:lnTo>
                      <a:pt x="780" y="3971"/>
                    </a:lnTo>
                    <a:lnTo>
                      <a:pt x="790" y="3976"/>
                    </a:lnTo>
                    <a:lnTo>
                      <a:pt x="792" y="3976"/>
                    </a:lnTo>
                    <a:lnTo>
                      <a:pt x="794" y="3976"/>
                    </a:lnTo>
                    <a:lnTo>
                      <a:pt x="796" y="3975"/>
                    </a:lnTo>
                    <a:lnTo>
                      <a:pt x="797" y="3974"/>
                    </a:lnTo>
                    <a:lnTo>
                      <a:pt x="798" y="3971"/>
                    </a:lnTo>
                    <a:lnTo>
                      <a:pt x="801" y="3967"/>
                    </a:lnTo>
                    <a:lnTo>
                      <a:pt x="805" y="3972"/>
                    </a:lnTo>
                    <a:lnTo>
                      <a:pt x="809" y="3975"/>
                    </a:lnTo>
                    <a:lnTo>
                      <a:pt x="813" y="3979"/>
                    </a:lnTo>
                    <a:lnTo>
                      <a:pt x="818" y="3980"/>
                    </a:lnTo>
                    <a:lnTo>
                      <a:pt x="822" y="3972"/>
                    </a:lnTo>
                    <a:lnTo>
                      <a:pt x="826" y="3964"/>
                    </a:lnTo>
                    <a:lnTo>
                      <a:pt x="834" y="3958"/>
                    </a:lnTo>
                    <a:lnTo>
                      <a:pt x="840" y="3956"/>
                    </a:lnTo>
                    <a:lnTo>
                      <a:pt x="847" y="3956"/>
                    </a:lnTo>
                    <a:lnTo>
                      <a:pt x="856" y="3958"/>
                    </a:lnTo>
                    <a:lnTo>
                      <a:pt x="864" y="3965"/>
                    </a:lnTo>
                    <a:lnTo>
                      <a:pt x="869" y="3967"/>
                    </a:lnTo>
                    <a:lnTo>
                      <a:pt x="872" y="3967"/>
                    </a:lnTo>
                    <a:lnTo>
                      <a:pt x="874" y="3966"/>
                    </a:lnTo>
                    <a:lnTo>
                      <a:pt x="877" y="3964"/>
                    </a:lnTo>
                    <a:lnTo>
                      <a:pt x="881" y="3959"/>
                    </a:lnTo>
                    <a:lnTo>
                      <a:pt x="886" y="3951"/>
                    </a:lnTo>
                    <a:lnTo>
                      <a:pt x="891" y="3948"/>
                    </a:lnTo>
                    <a:lnTo>
                      <a:pt x="897" y="3947"/>
                    </a:lnTo>
                    <a:lnTo>
                      <a:pt x="906" y="3947"/>
                    </a:lnTo>
                    <a:lnTo>
                      <a:pt x="909" y="3946"/>
                    </a:lnTo>
                    <a:lnTo>
                      <a:pt x="911" y="3944"/>
                    </a:lnTo>
                    <a:lnTo>
                      <a:pt x="912" y="3940"/>
                    </a:lnTo>
                    <a:lnTo>
                      <a:pt x="914" y="3938"/>
                    </a:lnTo>
                    <a:lnTo>
                      <a:pt x="915" y="3930"/>
                    </a:lnTo>
                    <a:lnTo>
                      <a:pt x="916" y="3922"/>
                    </a:lnTo>
                    <a:lnTo>
                      <a:pt x="923" y="3913"/>
                    </a:lnTo>
                    <a:lnTo>
                      <a:pt x="928" y="3903"/>
                    </a:lnTo>
                    <a:lnTo>
                      <a:pt x="935" y="3894"/>
                    </a:lnTo>
                    <a:lnTo>
                      <a:pt x="943" y="3886"/>
                    </a:lnTo>
                    <a:lnTo>
                      <a:pt x="945" y="3891"/>
                    </a:lnTo>
                    <a:lnTo>
                      <a:pt x="949" y="3897"/>
                    </a:lnTo>
                    <a:lnTo>
                      <a:pt x="952" y="3902"/>
                    </a:lnTo>
                    <a:lnTo>
                      <a:pt x="954" y="3905"/>
                    </a:lnTo>
                    <a:lnTo>
                      <a:pt x="953" y="3908"/>
                    </a:lnTo>
                    <a:lnTo>
                      <a:pt x="950" y="3914"/>
                    </a:lnTo>
                    <a:lnTo>
                      <a:pt x="951" y="3921"/>
                    </a:lnTo>
                    <a:lnTo>
                      <a:pt x="953" y="3930"/>
                    </a:lnTo>
                    <a:lnTo>
                      <a:pt x="953" y="3933"/>
                    </a:lnTo>
                    <a:lnTo>
                      <a:pt x="954" y="3936"/>
                    </a:lnTo>
                    <a:lnTo>
                      <a:pt x="956" y="3937"/>
                    </a:lnTo>
                    <a:lnTo>
                      <a:pt x="958" y="3936"/>
                    </a:lnTo>
                    <a:lnTo>
                      <a:pt x="963" y="3932"/>
                    </a:lnTo>
                    <a:lnTo>
                      <a:pt x="968" y="3929"/>
                    </a:lnTo>
                    <a:lnTo>
                      <a:pt x="977" y="3925"/>
                    </a:lnTo>
                    <a:lnTo>
                      <a:pt x="985" y="3925"/>
                    </a:lnTo>
                    <a:lnTo>
                      <a:pt x="990" y="3925"/>
                    </a:lnTo>
                    <a:lnTo>
                      <a:pt x="993" y="3927"/>
                    </a:lnTo>
                    <a:lnTo>
                      <a:pt x="996" y="3930"/>
                    </a:lnTo>
                    <a:lnTo>
                      <a:pt x="1000" y="3933"/>
                    </a:lnTo>
                    <a:lnTo>
                      <a:pt x="993" y="3942"/>
                    </a:lnTo>
                    <a:lnTo>
                      <a:pt x="986" y="3950"/>
                    </a:lnTo>
                    <a:lnTo>
                      <a:pt x="982" y="3958"/>
                    </a:lnTo>
                    <a:lnTo>
                      <a:pt x="978" y="3968"/>
                    </a:lnTo>
                    <a:lnTo>
                      <a:pt x="979" y="3987"/>
                    </a:lnTo>
                    <a:lnTo>
                      <a:pt x="982" y="4005"/>
                    </a:lnTo>
                    <a:lnTo>
                      <a:pt x="984" y="4013"/>
                    </a:lnTo>
                    <a:lnTo>
                      <a:pt x="986" y="4021"/>
                    </a:lnTo>
                    <a:lnTo>
                      <a:pt x="990" y="4029"/>
                    </a:lnTo>
                    <a:lnTo>
                      <a:pt x="994" y="4037"/>
                    </a:lnTo>
                    <a:lnTo>
                      <a:pt x="999" y="4033"/>
                    </a:lnTo>
                    <a:lnTo>
                      <a:pt x="1001" y="4027"/>
                    </a:lnTo>
                    <a:lnTo>
                      <a:pt x="1003" y="4022"/>
                    </a:lnTo>
                    <a:lnTo>
                      <a:pt x="1005" y="4016"/>
                    </a:lnTo>
                    <a:lnTo>
                      <a:pt x="1000" y="4004"/>
                    </a:lnTo>
                    <a:lnTo>
                      <a:pt x="994" y="3990"/>
                    </a:lnTo>
                    <a:lnTo>
                      <a:pt x="997" y="3989"/>
                    </a:lnTo>
                    <a:lnTo>
                      <a:pt x="1000" y="3989"/>
                    </a:lnTo>
                    <a:lnTo>
                      <a:pt x="1001" y="3990"/>
                    </a:lnTo>
                    <a:lnTo>
                      <a:pt x="1001" y="3992"/>
                    </a:lnTo>
                    <a:lnTo>
                      <a:pt x="1002" y="3993"/>
                    </a:lnTo>
                    <a:lnTo>
                      <a:pt x="1003" y="3993"/>
                    </a:lnTo>
                    <a:lnTo>
                      <a:pt x="1005" y="3992"/>
                    </a:lnTo>
                    <a:lnTo>
                      <a:pt x="1011" y="3989"/>
                    </a:lnTo>
                    <a:lnTo>
                      <a:pt x="1024" y="3976"/>
                    </a:lnTo>
                    <a:lnTo>
                      <a:pt x="1036" y="3965"/>
                    </a:lnTo>
                    <a:lnTo>
                      <a:pt x="1037" y="3964"/>
                    </a:lnTo>
                    <a:lnTo>
                      <a:pt x="1038" y="3963"/>
                    </a:lnTo>
                    <a:lnTo>
                      <a:pt x="1042" y="3962"/>
                    </a:lnTo>
                    <a:lnTo>
                      <a:pt x="1044" y="3962"/>
                    </a:lnTo>
                    <a:lnTo>
                      <a:pt x="1051" y="3961"/>
                    </a:lnTo>
                    <a:lnTo>
                      <a:pt x="1056" y="3959"/>
                    </a:lnTo>
                    <a:lnTo>
                      <a:pt x="1066" y="3956"/>
                    </a:lnTo>
                    <a:lnTo>
                      <a:pt x="1072" y="3955"/>
                    </a:lnTo>
                    <a:lnTo>
                      <a:pt x="1078" y="3953"/>
                    </a:lnTo>
                    <a:lnTo>
                      <a:pt x="1086" y="3948"/>
                    </a:lnTo>
                    <a:lnTo>
                      <a:pt x="1094" y="3936"/>
                    </a:lnTo>
                    <a:lnTo>
                      <a:pt x="1100" y="3925"/>
                    </a:lnTo>
                    <a:lnTo>
                      <a:pt x="1101" y="3920"/>
                    </a:lnTo>
                    <a:lnTo>
                      <a:pt x="1102" y="3914"/>
                    </a:lnTo>
                    <a:lnTo>
                      <a:pt x="1101" y="3908"/>
                    </a:lnTo>
                    <a:lnTo>
                      <a:pt x="1098" y="3902"/>
                    </a:lnTo>
                    <a:lnTo>
                      <a:pt x="1095" y="3897"/>
                    </a:lnTo>
                    <a:lnTo>
                      <a:pt x="1094" y="3892"/>
                    </a:lnTo>
                    <a:lnTo>
                      <a:pt x="1094" y="3889"/>
                    </a:lnTo>
                    <a:lnTo>
                      <a:pt x="1095" y="3886"/>
                    </a:lnTo>
                    <a:lnTo>
                      <a:pt x="1101" y="3880"/>
                    </a:lnTo>
                    <a:lnTo>
                      <a:pt x="1107" y="3872"/>
                    </a:lnTo>
                    <a:lnTo>
                      <a:pt x="1110" y="3864"/>
                    </a:lnTo>
                    <a:lnTo>
                      <a:pt x="1110" y="3857"/>
                    </a:lnTo>
                    <a:lnTo>
                      <a:pt x="1109" y="3852"/>
                    </a:lnTo>
                    <a:lnTo>
                      <a:pt x="1109" y="3844"/>
                    </a:lnTo>
                    <a:lnTo>
                      <a:pt x="1118" y="3839"/>
                    </a:lnTo>
                    <a:lnTo>
                      <a:pt x="1123" y="3837"/>
                    </a:lnTo>
                    <a:lnTo>
                      <a:pt x="1126" y="3835"/>
                    </a:lnTo>
                    <a:lnTo>
                      <a:pt x="1128" y="3831"/>
                    </a:lnTo>
                    <a:lnTo>
                      <a:pt x="1131" y="3828"/>
                    </a:lnTo>
                    <a:lnTo>
                      <a:pt x="1134" y="3822"/>
                    </a:lnTo>
                    <a:lnTo>
                      <a:pt x="1137" y="3819"/>
                    </a:lnTo>
                    <a:lnTo>
                      <a:pt x="1142" y="3815"/>
                    </a:lnTo>
                    <a:lnTo>
                      <a:pt x="1145" y="3814"/>
                    </a:lnTo>
                    <a:lnTo>
                      <a:pt x="1147" y="3813"/>
                    </a:lnTo>
                    <a:lnTo>
                      <a:pt x="1151" y="3812"/>
                    </a:lnTo>
                    <a:lnTo>
                      <a:pt x="1154" y="3811"/>
                    </a:lnTo>
                    <a:lnTo>
                      <a:pt x="1156" y="3807"/>
                    </a:lnTo>
                    <a:lnTo>
                      <a:pt x="1160" y="3803"/>
                    </a:lnTo>
                    <a:lnTo>
                      <a:pt x="1161" y="3798"/>
                    </a:lnTo>
                    <a:lnTo>
                      <a:pt x="1163" y="3795"/>
                    </a:lnTo>
                    <a:lnTo>
                      <a:pt x="1165" y="3793"/>
                    </a:lnTo>
                    <a:lnTo>
                      <a:pt x="1168" y="3790"/>
                    </a:lnTo>
                    <a:lnTo>
                      <a:pt x="1173" y="3785"/>
                    </a:lnTo>
                    <a:lnTo>
                      <a:pt x="1180" y="3777"/>
                    </a:lnTo>
                    <a:lnTo>
                      <a:pt x="1186" y="3763"/>
                    </a:lnTo>
                    <a:lnTo>
                      <a:pt x="1193" y="3751"/>
                    </a:lnTo>
                    <a:lnTo>
                      <a:pt x="1200" y="3739"/>
                    </a:lnTo>
                    <a:lnTo>
                      <a:pt x="1211" y="3727"/>
                    </a:lnTo>
                    <a:lnTo>
                      <a:pt x="1212" y="3719"/>
                    </a:lnTo>
                    <a:lnTo>
                      <a:pt x="1211" y="3713"/>
                    </a:lnTo>
                    <a:lnTo>
                      <a:pt x="1208" y="3709"/>
                    </a:lnTo>
                    <a:lnTo>
                      <a:pt x="1206" y="3701"/>
                    </a:lnTo>
                    <a:lnTo>
                      <a:pt x="1212" y="3687"/>
                    </a:lnTo>
                    <a:lnTo>
                      <a:pt x="1219" y="3674"/>
                    </a:lnTo>
                    <a:lnTo>
                      <a:pt x="1222" y="3668"/>
                    </a:lnTo>
                    <a:lnTo>
                      <a:pt x="1224" y="3664"/>
                    </a:lnTo>
                    <a:lnTo>
                      <a:pt x="1225" y="3663"/>
                    </a:lnTo>
                    <a:lnTo>
                      <a:pt x="1228" y="3663"/>
                    </a:lnTo>
                    <a:lnTo>
                      <a:pt x="1232" y="3666"/>
                    </a:lnTo>
                    <a:lnTo>
                      <a:pt x="1240" y="3670"/>
                    </a:lnTo>
                    <a:lnTo>
                      <a:pt x="1248" y="3660"/>
                    </a:lnTo>
                    <a:lnTo>
                      <a:pt x="1254" y="3651"/>
                    </a:lnTo>
                    <a:lnTo>
                      <a:pt x="1258" y="3642"/>
                    </a:lnTo>
                    <a:lnTo>
                      <a:pt x="1262" y="3629"/>
                    </a:lnTo>
                    <a:lnTo>
                      <a:pt x="1270" y="3616"/>
                    </a:lnTo>
                    <a:lnTo>
                      <a:pt x="1278" y="3604"/>
                    </a:lnTo>
                    <a:lnTo>
                      <a:pt x="1286" y="3594"/>
                    </a:lnTo>
                    <a:lnTo>
                      <a:pt x="1293" y="3586"/>
                    </a:lnTo>
                    <a:lnTo>
                      <a:pt x="1298" y="3583"/>
                    </a:lnTo>
                    <a:lnTo>
                      <a:pt x="1304" y="3581"/>
                    </a:lnTo>
                    <a:lnTo>
                      <a:pt x="1309" y="3578"/>
                    </a:lnTo>
                    <a:lnTo>
                      <a:pt x="1315" y="3576"/>
                    </a:lnTo>
                    <a:lnTo>
                      <a:pt x="1329" y="3574"/>
                    </a:lnTo>
                    <a:lnTo>
                      <a:pt x="1344" y="3574"/>
                    </a:lnTo>
                    <a:lnTo>
                      <a:pt x="1363" y="3578"/>
                    </a:lnTo>
                    <a:lnTo>
                      <a:pt x="1379" y="3584"/>
                    </a:lnTo>
                    <a:lnTo>
                      <a:pt x="1389" y="3587"/>
                    </a:lnTo>
                    <a:lnTo>
                      <a:pt x="1399" y="3589"/>
                    </a:lnTo>
                    <a:lnTo>
                      <a:pt x="1409" y="3590"/>
                    </a:lnTo>
                    <a:lnTo>
                      <a:pt x="1418" y="3591"/>
                    </a:lnTo>
                    <a:lnTo>
                      <a:pt x="1428" y="3592"/>
                    </a:lnTo>
                    <a:lnTo>
                      <a:pt x="1437" y="3593"/>
                    </a:lnTo>
                    <a:lnTo>
                      <a:pt x="1448" y="3594"/>
                    </a:lnTo>
                    <a:lnTo>
                      <a:pt x="1458" y="3598"/>
                    </a:lnTo>
                    <a:lnTo>
                      <a:pt x="1467" y="3608"/>
                    </a:lnTo>
                    <a:lnTo>
                      <a:pt x="1471" y="3612"/>
                    </a:lnTo>
                    <a:lnTo>
                      <a:pt x="1477" y="3613"/>
                    </a:lnTo>
                    <a:lnTo>
                      <a:pt x="1487" y="3616"/>
                    </a:lnTo>
                    <a:lnTo>
                      <a:pt x="1496" y="3625"/>
                    </a:lnTo>
                    <a:lnTo>
                      <a:pt x="1504" y="3634"/>
                    </a:lnTo>
                    <a:lnTo>
                      <a:pt x="1512" y="3643"/>
                    </a:lnTo>
                    <a:lnTo>
                      <a:pt x="1517" y="3654"/>
                    </a:lnTo>
                    <a:lnTo>
                      <a:pt x="1519" y="3658"/>
                    </a:lnTo>
                    <a:lnTo>
                      <a:pt x="1521" y="3660"/>
                    </a:lnTo>
                    <a:lnTo>
                      <a:pt x="1524" y="3661"/>
                    </a:lnTo>
                    <a:lnTo>
                      <a:pt x="1527" y="3661"/>
                    </a:lnTo>
                    <a:lnTo>
                      <a:pt x="1533" y="3660"/>
                    </a:lnTo>
                    <a:lnTo>
                      <a:pt x="1540" y="3659"/>
                    </a:lnTo>
                    <a:lnTo>
                      <a:pt x="1546" y="3660"/>
                    </a:lnTo>
                    <a:lnTo>
                      <a:pt x="1550" y="3661"/>
                    </a:lnTo>
                    <a:lnTo>
                      <a:pt x="1552" y="3662"/>
                    </a:lnTo>
                    <a:lnTo>
                      <a:pt x="1553" y="3663"/>
                    </a:lnTo>
                    <a:lnTo>
                      <a:pt x="1552" y="3666"/>
                    </a:lnTo>
                    <a:lnTo>
                      <a:pt x="1550" y="3669"/>
                    </a:lnTo>
                    <a:lnTo>
                      <a:pt x="1546" y="3671"/>
                    </a:lnTo>
                    <a:lnTo>
                      <a:pt x="1542" y="3675"/>
                    </a:lnTo>
                    <a:lnTo>
                      <a:pt x="1535" y="3679"/>
                    </a:lnTo>
                    <a:lnTo>
                      <a:pt x="1530" y="3683"/>
                    </a:lnTo>
                    <a:lnTo>
                      <a:pt x="1527" y="3686"/>
                    </a:lnTo>
                    <a:lnTo>
                      <a:pt x="1526" y="3688"/>
                    </a:lnTo>
                    <a:lnTo>
                      <a:pt x="1527" y="3691"/>
                    </a:lnTo>
                    <a:lnTo>
                      <a:pt x="1529" y="3694"/>
                    </a:lnTo>
                    <a:lnTo>
                      <a:pt x="1535" y="3697"/>
                    </a:lnTo>
                    <a:lnTo>
                      <a:pt x="1542" y="3702"/>
                    </a:lnTo>
                    <a:lnTo>
                      <a:pt x="1546" y="3706"/>
                    </a:lnTo>
                    <a:lnTo>
                      <a:pt x="1550" y="3710"/>
                    </a:lnTo>
                    <a:lnTo>
                      <a:pt x="1552" y="3714"/>
                    </a:lnTo>
                    <a:lnTo>
                      <a:pt x="1554" y="3719"/>
                    </a:lnTo>
                    <a:lnTo>
                      <a:pt x="1554" y="3730"/>
                    </a:lnTo>
                    <a:lnTo>
                      <a:pt x="1554" y="3743"/>
                    </a:lnTo>
                    <a:lnTo>
                      <a:pt x="1553" y="3751"/>
                    </a:lnTo>
                    <a:lnTo>
                      <a:pt x="1551" y="3758"/>
                    </a:lnTo>
                    <a:lnTo>
                      <a:pt x="1549" y="3762"/>
                    </a:lnTo>
                    <a:lnTo>
                      <a:pt x="1544" y="3769"/>
                    </a:lnTo>
                    <a:lnTo>
                      <a:pt x="1557" y="3776"/>
                    </a:lnTo>
                    <a:lnTo>
                      <a:pt x="1567" y="3780"/>
                    </a:lnTo>
                    <a:lnTo>
                      <a:pt x="1571" y="3782"/>
                    </a:lnTo>
                    <a:lnTo>
                      <a:pt x="1577" y="3785"/>
                    </a:lnTo>
                    <a:lnTo>
                      <a:pt x="1583" y="3786"/>
                    </a:lnTo>
                    <a:lnTo>
                      <a:pt x="1589" y="3786"/>
                    </a:lnTo>
                    <a:lnTo>
                      <a:pt x="1601" y="3786"/>
                    </a:lnTo>
                    <a:lnTo>
                      <a:pt x="1608" y="3787"/>
                    </a:lnTo>
                    <a:lnTo>
                      <a:pt x="1611" y="3786"/>
                    </a:lnTo>
                    <a:lnTo>
                      <a:pt x="1614" y="3785"/>
                    </a:lnTo>
                    <a:lnTo>
                      <a:pt x="1618" y="3781"/>
                    </a:lnTo>
                    <a:lnTo>
                      <a:pt x="1622" y="3777"/>
                    </a:lnTo>
                    <a:lnTo>
                      <a:pt x="1626" y="3772"/>
                    </a:lnTo>
                    <a:lnTo>
                      <a:pt x="1629" y="3769"/>
                    </a:lnTo>
                    <a:lnTo>
                      <a:pt x="1631" y="3768"/>
                    </a:lnTo>
                    <a:lnTo>
                      <a:pt x="1634" y="3768"/>
                    </a:lnTo>
                    <a:lnTo>
                      <a:pt x="1637" y="3773"/>
                    </a:lnTo>
                    <a:lnTo>
                      <a:pt x="1640" y="3784"/>
                    </a:lnTo>
                    <a:lnTo>
                      <a:pt x="1645" y="3787"/>
                    </a:lnTo>
                    <a:lnTo>
                      <a:pt x="1648" y="3788"/>
                    </a:lnTo>
                    <a:lnTo>
                      <a:pt x="1652" y="3787"/>
                    </a:lnTo>
                    <a:lnTo>
                      <a:pt x="1654" y="3785"/>
                    </a:lnTo>
                    <a:lnTo>
                      <a:pt x="1657" y="3777"/>
                    </a:lnTo>
                    <a:lnTo>
                      <a:pt x="1661" y="3768"/>
                    </a:lnTo>
                    <a:lnTo>
                      <a:pt x="1663" y="3761"/>
                    </a:lnTo>
                    <a:lnTo>
                      <a:pt x="1665" y="3755"/>
                    </a:lnTo>
                    <a:lnTo>
                      <a:pt x="1668" y="3751"/>
                    </a:lnTo>
                    <a:lnTo>
                      <a:pt x="1670" y="3747"/>
                    </a:lnTo>
                    <a:lnTo>
                      <a:pt x="1673" y="3744"/>
                    </a:lnTo>
                    <a:lnTo>
                      <a:pt x="1678" y="3742"/>
                    </a:lnTo>
                    <a:lnTo>
                      <a:pt x="1684" y="3740"/>
                    </a:lnTo>
                    <a:lnTo>
                      <a:pt x="1690" y="3738"/>
                    </a:lnTo>
                    <a:lnTo>
                      <a:pt x="1695" y="3739"/>
                    </a:lnTo>
                    <a:lnTo>
                      <a:pt x="1699" y="3740"/>
                    </a:lnTo>
                    <a:lnTo>
                      <a:pt x="1702" y="3743"/>
                    </a:lnTo>
                    <a:lnTo>
                      <a:pt x="1704" y="3745"/>
                    </a:lnTo>
                    <a:lnTo>
                      <a:pt x="1709" y="3751"/>
                    </a:lnTo>
                    <a:lnTo>
                      <a:pt x="1714" y="3759"/>
                    </a:lnTo>
                    <a:lnTo>
                      <a:pt x="1724" y="3762"/>
                    </a:lnTo>
                    <a:lnTo>
                      <a:pt x="1735" y="3765"/>
                    </a:lnTo>
                    <a:lnTo>
                      <a:pt x="1746" y="3768"/>
                    </a:lnTo>
                    <a:lnTo>
                      <a:pt x="1757" y="3771"/>
                    </a:lnTo>
                    <a:lnTo>
                      <a:pt x="1764" y="3785"/>
                    </a:lnTo>
                    <a:lnTo>
                      <a:pt x="1772" y="3797"/>
                    </a:lnTo>
                    <a:lnTo>
                      <a:pt x="1775" y="3801"/>
                    </a:lnTo>
                    <a:lnTo>
                      <a:pt x="1777" y="3803"/>
                    </a:lnTo>
                    <a:lnTo>
                      <a:pt x="1777" y="3805"/>
                    </a:lnTo>
                    <a:lnTo>
                      <a:pt x="1777" y="3807"/>
                    </a:lnTo>
                    <a:lnTo>
                      <a:pt x="1773" y="3812"/>
                    </a:lnTo>
                    <a:lnTo>
                      <a:pt x="1767" y="3818"/>
                    </a:lnTo>
                    <a:lnTo>
                      <a:pt x="1766" y="3826"/>
                    </a:lnTo>
                    <a:lnTo>
                      <a:pt x="1766" y="3834"/>
                    </a:lnTo>
                    <a:lnTo>
                      <a:pt x="1766" y="3840"/>
                    </a:lnTo>
                    <a:lnTo>
                      <a:pt x="1767" y="3846"/>
                    </a:lnTo>
                    <a:lnTo>
                      <a:pt x="1770" y="3853"/>
                    </a:lnTo>
                    <a:lnTo>
                      <a:pt x="1773" y="3857"/>
                    </a:lnTo>
                    <a:lnTo>
                      <a:pt x="1778" y="3863"/>
                    </a:lnTo>
                    <a:lnTo>
                      <a:pt x="1784" y="3869"/>
                    </a:lnTo>
                    <a:lnTo>
                      <a:pt x="1792" y="3872"/>
                    </a:lnTo>
                    <a:lnTo>
                      <a:pt x="1796" y="3874"/>
                    </a:lnTo>
                    <a:lnTo>
                      <a:pt x="1797" y="3877"/>
                    </a:lnTo>
                    <a:lnTo>
                      <a:pt x="1796" y="3880"/>
                    </a:lnTo>
                    <a:lnTo>
                      <a:pt x="1795" y="3882"/>
                    </a:lnTo>
                    <a:lnTo>
                      <a:pt x="1792" y="3887"/>
                    </a:lnTo>
                    <a:lnTo>
                      <a:pt x="1791" y="3890"/>
                    </a:lnTo>
                    <a:lnTo>
                      <a:pt x="1791" y="3894"/>
                    </a:lnTo>
                    <a:lnTo>
                      <a:pt x="1791" y="3897"/>
                    </a:lnTo>
                    <a:lnTo>
                      <a:pt x="1794" y="3899"/>
                    </a:lnTo>
                    <a:lnTo>
                      <a:pt x="1797" y="3906"/>
                    </a:lnTo>
                    <a:lnTo>
                      <a:pt x="1801" y="3912"/>
                    </a:lnTo>
                    <a:lnTo>
                      <a:pt x="1807" y="3921"/>
                    </a:lnTo>
                    <a:lnTo>
                      <a:pt x="1811" y="3931"/>
                    </a:lnTo>
                    <a:lnTo>
                      <a:pt x="1812" y="3936"/>
                    </a:lnTo>
                    <a:lnTo>
                      <a:pt x="1812" y="3940"/>
                    </a:lnTo>
                    <a:lnTo>
                      <a:pt x="1812" y="3946"/>
                    </a:lnTo>
                    <a:lnTo>
                      <a:pt x="1811" y="3951"/>
                    </a:lnTo>
                    <a:lnTo>
                      <a:pt x="1811" y="3956"/>
                    </a:lnTo>
                    <a:lnTo>
                      <a:pt x="1811" y="3959"/>
                    </a:lnTo>
                    <a:lnTo>
                      <a:pt x="1809" y="3963"/>
                    </a:lnTo>
                    <a:lnTo>
                      <a:pt x="1806" y="3967"/>
                    </a:lnTo>
                    <a:lnTo>
                      <a:pt x="1805" y="3968"/>
                    </a:lnTo>
                    <a:lnTo>
                      <a:pt x="1804" y="3970"/>
                    </a:lnTo>
                    <a:lnTo>
                      <a:pt x="1804" y="3972"/>
                    </a:lnTo>
                    <a:lnTo>
                      <a:pt x="1804" y="3973"/>
                    </a:lnTo>
                    <a:lnTo>
                      <a:pt x="1808" y="3976"/>
                    </a:lnTo>
                    <a:lnTo>
                      <a:pt x="1813" y="3979"/>
                    </a:lnTo>
                    <a:lnTo>
                      <a:pt x="1824" y="3982"/>
                    </a:lnTo>
                    <a:lnTo>
                      <a:pt x="1831" y="3983"/>
                    </a:lnTo>
                    <a:lnTo>
                      <a:pt x="1846" y="3988"/>
                    </a:lnTo>
                    <a:lnTo>
                      <a:pt x="1854" y="3992"/>
                    </a:lnTo>
                    <a:lnTo>
                      <a:pt x="1856" y="3996"/>
                    </a:lnTo>
                    <a:lnTo>
                      <a:pt x="1857" y="3999"/>
                    </a:lnTo>
                    <a:lnTo>
                      <a:pt x="1857" y="4006"/>
                    </a:lnTo>
                    <a:lnTo>
                      <a:pt x="1855" y="4014"/>
                    </a:lnTo>
                    <a:lnTo>
                      <a:pt x="1857" y="4025"/>
                    </a:lnTo>
                    <a:lnTo>
                      <a:pt x="1859" y="4033"/>
                    </a:lnTo>
                    <a:lnTo>
                      <a:pt x="1863" y="4042"/>
                    </a:lnTo>
                    <a:lnTo>
                      <a:pt x="1864" y="4055"/>
                    </a:lnTo>
                    <a:lnTo>
                      <a:pt x="1870" y="4068"/>
                    </a:lnTo>
                    <a:lnTo>
                      <a:pt x="1873" y="4081"/>
                    </a:lnTo>
                    <a:lnTo>
                      <a:pt x="1876" y="4093"/>
                    </a:lnTo>
                    <a:lnTo>
                      <a:pt x="1879" y="4107"/>
                    </a:lnTo>
                    <a:lnTo>
                      <a:pt x="1881" y="4133"/>
                    </a:lnTo>
                    <a:lnTo>
                      <a:pt x="1882" y="4161"/>
                    </a:lnTo>
                    <a:lnTo>
                      <a:pt x="1883" y="4170"/>
                    </a:lnTo>
                    <a:lnTo>
                      <a:pt x="1884" y="4175"/>
                    </a:lnTo>
                    <a:lnTo>
                      <a:pt x="1885" y="4177"/>
                    </a:lnTo>
                    <a:lnTo>
                      <a:pt x="1887" y="4178"/>
                    </a:lnTo>
                    <a:lnTo>
                      <a:pt x="1889" y="4178"/>
                    </a:lnTo>
                    <a:lnTo>
                      <a:pt x="1891" y="4178"/>
                    </a:lnTo>
                    <a:lnTo>
                      <a:pt x="1894" y="4181"/>
                    </a:lnTo>
                    <a:lnTo>
                      <a:pt x="1900" y="4186"/>
                    </a:lnTo>
                    <a:lnTo>
                      <a:pt x="1900" y="4196"/>
                    </a:lnTo>
                    <a:lnTo>
                      <a:pt x="1901" y="4209"/>
                    </a:lnTo>
                    <a:lnTo>
                      <a:pt x="1902" y="4215"/>
                    </a:lnTo>
                    <a:lnTo>
                      <a:pt x="1905" y="4220"/>
                    </a:lnTo>
                    <a:lnTo>
                      <a:pt x="1908" y="4225"/>
                    </a:lnTo>
                    <a:lnTo>
                      <a:pt x="1911" y="4227"/>
                    </a:lnTo>
                    <a:lnTo>
                      <a:pt x="1916" y="4215"/>
                    </a:lnTo>
                    <a:lnTo>
                      <a:pt x="1921" y="4204"/>
                    </a:lnTo>
                    <a:lnTo>
                      <a:pt x="1923" y="4201"/>
                    </a:lnTo>
                    <a:lnTo>
                      <a:pt x="1926" y="4198"/>
                    </a:lnTo>
                    <a:lnTo>
                      <a:pt x="1932" y="4195"/>
                    </a:lnTo>
                    <a:lnTo>
                      <a:pt x="1939" y="4193"/>
                    </a:lnTo>
                    <a:lnTo>
                      <a:pt x="1942" y="4202"/>
                    </a:lnTo>
                    <a:lnTo>
                      <a:pt x="1943" y="4210"/>
                    </a:lnTo>
                    <a:lnTo>
                      <a:pt x="1943" y="4217"/>
                    </a:lnTo>
                    <a:lnTo>
                      <a:pt x="1943" y="4224"/>
                    </a:lnTo>
                    <a:lnTo>
                      <a:pt x="1944" y="4229"/>
                    </a:lnTo>
                    <a:lnTo>
                      <a:pt x="1946" y="4236"/>
                    </a:lnTo>
                    <a:lnTo>
                      <a:pt x="1949" y="4243"/>
                    </a:lnTo>
                    <a:lnTo>
                      <a:pt x="1955" y="4252"/>
                    </a:lnTo>
                    <a:lnTo>
                      <a:pt x="1966" y="4261"/>
                    </a:lnTo>
                    <a:lnTo>
                      <a:pt x="1974" y="4269"/>
                    </a:lnTo>
                    <a:lnTo>
                      <a:pt x="1980" y="4278"/>
                    </a:lnTo>
                    <a:lnTo>
                      <a:pt x="1989" y="4289"/>
                    </a:lnTo>
                    <a:lnTo>
                      <a:pt x="1991" y="4294"/>
                    </a:lnTo>
                    <a:lnTo>
                      <a:pt x="1993" y="4299"/>
                    </a:lnTo>
                    <a:lnTo>
                      <a:pt x="1993" y="4303"/>
                    </a:lnTo>
                    <a:lnTo>
                      <a:pt x="1993" y="4308"/>
                    </a:lnTo>
                    <a:lnTo>
                      <a:pt x="1992" y="4318"/>
                    </a:lnTo>
                    <a:lnTo>
                      <a:pt x="1992" y="4330"/>
                    </a:lnTo>
                    <a:lnTo>
                      <a:pt x="2007" y="4338"/>
                    </a:lnTo>
                    <a:lnTo>
                      <a:pt x="2023" y="4346"/>
                    </a:lnTo>
                    <a:lnTo>
                      <a:pt x="2025" y="4350"/>
                    </a:lnTo>
                    <a:lnTo>
                      <a:pt x="2028" y="4353"/>
                    </a:lnTo>
                    <a:lnTo>
                      <a:pt x="2031" y="4354"/>
                    </a:lnTo>
                    <a:lnTo>
                      <a:pt x="2035" y="4354"/>
                    </a:lnTo>
                    <a:lnTo>
                      <a:pt x="2044" y="4351"/>
                    </a:lnTo>
                    <a:lnTo>
                      <a:pt x="2052" y="4346"/>
                    </a:lnTo>
                    <a:lnTo>
                      <a:pt x="2060" y="4342"/>
                    </a:lnTo>
                    <a:lnTo>
                      <a:pt x="2066" y="4336"/>
                    </a:lnTo>
                    <a:lnTo>
                      <a:pt x="2078" y="4325"/>
                    </a:lnTo>
                    <a:lnTo>
                      <a:pt x="2093" y="4313"/>
                    </a:lnTo>
                    <a:lnTo>
                      <a:pt x="2103" y="4312"/>
                    </a:lnTo>
                    <a:lnTo>
                      <a:pt x="2111" y="4310"/>
                    </a:lnTo>
                    <a:lnTo>
                      <a:pt x="2119" y="4307"/>
                    </a:lnTo>
                    <a:lnTo>
                      <a:pt x="2127" y="4301"/>
                    </a:lnTo>
                    <a:lnTo>
                      <a:pt x="2138" y="4299"/>
                    </a:lnTo>
                    <a:lnTo>
                      <a:pt x="2150" y="4295"/>
                    </a:lnTo>
                    <a:lnTo>
                      <a:pt x="2154" y="4292"/>
                    </a:lnTo>
                    <a:lnTo>
                      <a:pt x="2158" y="4291"/>
                    </a:lnTo>
                    <a:lnTo>
                      <a:pt x="2161" y="4291"/>
                    </a:lnTo>
                    <a:lnTo>
                      <a:pt x="2166" y="4289"/>
                    </a:lnTo>
                    <a:lnTo>
                      <a:pt x="2172" y="4292"/>
                    </a:lnTo>
                    <a:lnTo>
                      <a:pt x="2177" y="4294"/>
                    </a:lnTo>
                    <a:lnTo>
                      <a:pt x="2183" y="4296"/>
                    </a:lnTo>
                    <a:lnTo>
                      <a:pt x="2189" y="4296"/>
                    </a:lnTo>
                    <a:lnTo>
                      <a:pt x="2196" y="4293"/>
                    </a:lnTo>
                    <a:lnTo>
                      <a:pt x="2203" y="4292"/>
                    </a:lnTo>
                    <a:lnTo>
                      <a:pt x="2211" y="4292"/>
                    </a:lnTo>
                    <a:lnTo>
                      <a:pt x="2219" y="4291"/>
                    </a:lnTo>
                    <a:lnTo>
                      <a:pt x="2226" y="4291"/>
                    </a:lnTo>
                    <a:lnTo>
                      <a:pt x="2231" y="4291"/>
                    </a:lnTo>
                    <a:lnTo>
                      <a:pt x="2236" y="4292"/>
                    </a:lnTo>
                    <a:lnTo>
                      <a:pt x="2239" y="4293"/>
                    </a:lnTo>
                    <a:lnTo>
                      <a:pt x="2243" y="4296"/>
                    </a:lnTo>
                    <a:lnTo>
                      <a:pt x="2245" y="4300"/>
                    </a:lnTo>
                    <a:lnTo>
                      <a:pt x="2246" y="4304"/>
                    </a:lnTo>
                    <a:lnTo>
                      <a:pt x="2248" y="4311"/>
                    </a:lnTo>
                    <a:lnTo>
                      <a:pt x="2254" y="4316"/>
                    </a:lnTo>
                    <a:lnTo>
                      <a:pt x="2256" y="4318"/>
                    </a:lnTo>
                    <a:lnTo>
                      <a:pt x="2260" y="4320"/>
                    </a:lnTo>
                    <a:lnTo>
                      <a:pt x="2263" y="4327"/>
                    </a:lnTo>
                    <a:lnTo>
                      <a:pt x="2265" y="4335"/>
                    </a:lnTo>
                    <a:lnTo>
                      <a:pt x="2266" y="4339"/>
                    </a:lnTo>
                    <a:lnTo>
                      <a:pt x="2268" y="4341"/>
                    </a:lnTo>
                    <a:lnTo>
                      <a:pt x="2270" y="4341"/>
                    </a:lnTo>
                    <a:lnTo>
                      <a:pt x="2273" y="4339"/>
                    </a:lnTo>
                    <a:lnTo>
                      <a:pt x="2278" y="4339"/>
                    </a:lnTo>
                    <a:lnTo>
                      <a:pt x="2293" y="4335"/>
                    </a:lnTo>
                    <a:lnTo>
                      <a:pt x="2307" y="4331"/>
                    </a:lnTo>
                    <a:lnTo>
                      <a:pt x="2323" y="4327"/>
                    </a:lnTo>
                    <a:lnTo>
                      <a:pt x="2338" y="4324"/>
                    </a:lnTo>
                    <a:lnTo>
                      <a:pt x="2344" y="4326"/>
                    </a:lnTo>
                    <a:lnTo>
                      <a:pt x="2347" y="4329"/>
                    </a:lnTo>
                    <a:lnTo>
                      <a:pt x="2351" y="4334"/>
                    </a:lnTo>
                    <a:lnTo>
                      <a:pt x="2356" y="4338"/>
                    </a:lnTo>
                    <a:lnTo>
                      <a:pt x="2365" y="4341"/>
                    </a:lnTo>
                    <a:lnTo>
                      <a:pt x="2373" y="4343"/>
                    </a:lnTo>
                    <a:lnTo>
                      <a:pt x="2380" y="4345"/>
                    </a:lnTo>
                    <a:lnTo>
                      <a:pt x="2388" y="4350"/>
                    </a:lnTo>
                    <a:lnTo>
                      <a:pt x="2393" y="4352"/>
                    </a:lnTo>
                    <a:lnTo>
                      <a:pt x="2399" y="4354"/>
                    </a:lnTo>
                    <a:lnTo>
                      <a:pt x="2404" y="4358"/>
                    </a:lnTo>
                    <a:lnTo>
                      <a:pt x="2407" y="4362"/>
                    </a:lnTo>
                    <a:lnTo>
                      <a:pt x="2412" y="4368"/>
                    </a:lnTo>
                    <a:lnTo>
                      <a:pt x="2415" y="4369"/>
                    </a:lnTo>
                    <a:lnTo>
                      <a:pt x="2418" y="4368"/>
                    </a:lnTo>
                    <a:lnTo>
                      <a:pt x="2424" y="4363"/>
                    </a:lnTo>
                    <a:lnTo>
                      <a:pt x="2430" y="4363"/>
                    </a:lnTo>
                    <a:lnTo>
                      <a:pt x="2432" y="4364"/>
                    </a:lnTo>
                    <a:lnTo>
                      <a:pt x="2434" y="4363"/>
                    </a:lnTo>
                    <a:lnTo>
                      <a:pt x="2437" y="4358"/>
                    </a:lnTo>
                    <a:lnTo>
                      <a:pt x="2437" y="4351"/>
                    </a:lnTo>
                    <a:lnTo>
                      <a:pt x="2437" y="4344"/>
                    </a:lnTo>
                    <a:lnTo>
                      <a:pt x="2437" y="4341"/>
                    </a:lnTo>
                    <a:lnTo>
                      <a:pt x="2438" y="4338"/>
                    </a:lnTo>
                    <a:lnTo>
                      <a:pt x="2439" y="4336"/>
                    </a:lnTo>
                    <a:lnTo>
                      <a:pt x="2442" y="4333"/>
                    </a:lnTo>
                    <a:lnTo>
                      <a:pt x="2447" y="4335"/>
                    </a:lnTo>
                    <a:lnTo>
                      <a:pt x="2450" y="4338"/>
                    </a:lnTo>
                    <a:lnTo>
                      <a:pt x="2452" y="4343"/>
                    </a:lnTo>
                    <a:lnTo>
                      <a:pt x="2457" y="4347"/>
                    </a:lnTo>
                    <a:lnTo>
                      <a:pt x="2472" y="4353"/>
                    </a:lnTo>
                    <a:lnTo>
                      <a:pt x="2485" y="4358"/>
                    </a:lnTo>
                    <a:lnTo>
                      <a:pt x="2500" y="4360"/>
                    </a:lnTo>
                    <a:lnTo>
                      <a:pt x="2515" y="4361"/>
                    </a:lnTo>
                    <a:lnTo>
                      <a:pt x="2534" y="4358"/>
                    </a:lnTo>
                    <a:lnTo>
                      <a:pt x="2553" y="4354"/>
                    </a:lnTo>
                    <a:lnTo>
                      <a:pt x="2571" y="4352"/>
                    </a:lnTo>
                    <a:lnTo>
                      <a:pt x="2591" y="4351"/>
                    </a:lnTo>
                    <a:lnTo>
                      <a:pt x="2602" y="4359"/>
                    </a:lnTo>
                    <a:lnTo>
                      <a:pt x="2611" y="4367"/>
                    </a:lnTo>
                    <a:lnTo>
                      <a:pt x="2620" y="4376"/>
                    </a:lnTo>
                    <a:lnTo>
                      <a:pt x="2630" y="4385"/>
                    </a:lnTo>
                    <a:lnTo>
                      <a:pt x="2640" y="4389"/>
                    </a:lnTo>
                    <a:lnTo>
                      <a:pt x="2644" y="4393"/>
                    </a:lnTo>
                    <a:lnTo>
                      <a:pt x="2649" y="4398"/>
                    </a:lnTo>
                    <a:lnTo>
                      <a:pt x="2653" y="4407"/>
                    </a:lnTo>
                    <a:lnTo>
                      <a:pt x="2662" y="4412"/>
                    </a:lnTo>
                    <a:lnTo>
                      <a:pt x="2670" y="4415"/>
                    </a:lnTo>
                    <a:lnTo>
                      <a:pt x="2678" y="4420"/>
                    </a:lnTo>
                    <a:lnTo>
                      <a:pt x="2686" y="4428"/>
                    </a:lnTo>
                    <a:lnTo>
                      <a:pt x="2693" y="4439"/>
                    </a:lnTo>
                    <a:lnTo>
                      <a:pt x="2698" y="4447"/>
                    </a:lnTo>
                    <a:lnTo>
                      <a:pt x="2701" y="4448"/>
                    </a:lnTo>
                    <a:lnTo>
                      <a:pt x="2705" y="4448"/>
                    </a:lnTo>
                    <a:lnTo>
                      <a:pt x="2710" y="4446"/>
                    </a:lnTo>
                    <a:lnTo>
                      <a:pt x="2715" y="4441"/>
                    </a:lnTo>
                    <a:lnTo>
                      <a:pt x="2721" y="4439"/>
                    </a:lnTo>
                    <a:lnTo>
                      <a:pt x="2725" y="4438"/>
                    </a:lnTo>
                    <a:lnTo>
                      <a:pt x="2728" y="4438"/>
                    </a:lnTo>
                    <a:lnTo>
                      <a:pt x="2730" y="4438"/>
                    </a:lnTo>
                    <a:lnTo>
                      <a:pt x="2736" y="4440"/>
                    </a:lnTo>
                    <a:lnTo>
                      <a:pt x="2746" y="4443"/>
                    </a:lnTo>
                    <a:lnTo>
                      <a:pt x="2753" y="4443"/>
                    </a:lnTo>
                    <a:lnTo>
                      <a:pt x="2757" y="4444"/>
                    </a:lnTo>
                    <a:lnTo>
                      <a:pt x="2762" y="4445"/>
                    </a:lnTo>
                    <a:lnTo>
                      <a:pt x="2769" y="4443"/>
                    </a:lnTo>
                    <a:lnTo>
                      <a:pt x="2781" y="4435"/>
                    </a:lnTo>
                    <a:lnTo>
                      <a:pt x="2793" y="4428"/>
                    </a:lnTo>
                    <a:lnTo>
                      <a:pt x="2804" y="4423"/>
                    </a:lnTo>
                    <a:lnTo>
                      <a:pt x="2819" y="4420"/>
                    </a:lnTo>
                    <a:lnTo>
                      <a:pt x="2828" y="4428"/>
                    </a:lnTo>
                    <a:lnTo>
                      <a:pt x="2836" y="4435"/>
                    </a:lnTo>
                    <a:lnTo>
                      <a:pt x="2840" y="4438"/>
                    </a:lnTo>
                    <a:lnTo>
                      <a:pt x="2845" y="4439"/>
                    </a:lnTo>
                    <a:lnTo>
                      <a:pt x="2849" y="4440"/>
                    </a:lnTo>
                    <a:lnTo>
                      <a:pt x="2855" y="4439"/>
                    </a:lnTo>
                    <a:lnTo>
                      <a:pt x="2863" y="4430"/>
                    </a:lnTo>
                    <a:lnTo>
                      <a:pt x="2871" y="4424"/>
                    </a:lnTo>
                    <a:lnTo>
                      <a:pt x="2874" y="4422"/>
                    </a:lnTo>
                    <a:lnTo>
                      <a:pt x="2879" y="4421"/>
                    </a:lnTo>
                    <a:lnTo>
                      <a:pt x="2884" y="4420"/>
                    </a:lnTo>
                    <a:lnTo>
                      <a:pt x="2891" y="4420"/>
                    </a:lnTo>
                    <a:lnTo>
                      <a:pt x="2900" y="4421"/>
                    </a:lnTo>
                    <a:lnTo>
                      <a:pt x="2909" y="4422"/>
                    </a:lnTo>
                    <a:lnTo>
                      <a:pt x="2913" y="4423"/>
                    </a:lnTo>
                    <a:lnTo>
                      <a:pt x="2916" y="4426"/>
                    </a:lnTo>
                    <a:lnTo>
                      <a:pt x="2920" y="4429"/>
                    </a:lnTo>
                    <a:lnTo>
                      <a:pt x="2922" y="4434"/>
                    </a:lnTo>
                    <a:lnTo>
                      <a:pt x="2924" y="4437"/>
                    </a:lnTo>
                    <a:lnTo>
                      <a:pt x="2926" y="4438"/>
                    </a:lnTo>
                    <a:lnTo>
                      <a:pt x="2929" y="4439"/>
                    </a:lnTo>
                    <a:lnTo>
                      <a:pt x="2932" y="4441"/>
                    </a:lnTo>
                    <a:lnTo>
                      <a:pt x="2929" y="4446"/>
                    </a:lnTo>
                    <a:lnTo>
                      <a:pt x="2926" y="4448"/>
                    </a:lnTo>
                    <a:lnTo>
                      <a:pt x="2924" y="4452"/>
                    </a:lnTo>
                    <a:lnTo>
                      <a:pt x="2924" y="4457"/>
                    </a:lnTo>
                    <a:lnTo>
                      <a:pt x="2935" y="4457"/>
                    </a:lnTo>
                    <a:lnTo>
                      <a:pt x="2947" y="4456"/>
                    </a:lnTo>
                    <a:lnTo>
                      <a:pt x="2958" y="4453"/>
                    </a:lnTo>
                    <a:lnTo>
                      <a:pt x="2970" y="4451"/>
                    </a:lnTo>
                    <a:lnTo>
                      <a:pt x="2976" y="4448"/>
                    </a:lnTo>
                    <a:lnTo>
                      <a:pt x="2981" y="4445"/>
                    </a:lnTo>
                    <a:lnTo>
                      <a:pt x="2984" y="4441"/>
                    </a:lnTo>
                    <a:lnTo>
                      <a:pt x="2988" y="4437"/>
                    </a:lnTo>
                    <a:lnTo>
                      <a:pt x="2994" y="4428"/>
                    </a:lnTo>
                    <a:lnTo>
                      <a:pt x="3002" y="4418"/>
                    </a:lnTo>
                    <a:lnTo>
                      <a:pt x="3005" y="4420"/>
                    </a:lnTo>
                    <a:lnTo>
                      <a:pt x="3007" y="4422"/>
                    </a:lnTo>
                    <a:lnTo>
                      <a:pt x="3007" y="4424"/>
                    </a:lnTo>
                    <a:lnTo>
                      <a:pt x="3008" y="4427"/>
                    </a:lnTo>
                    <a:lnTo>
                      <a:pt x="3008" y="4428"/>
                    </a:lnTo>
                    <a:lnTo>
                      <a:pt x="3009" y="4429"/>
                    </a:lnTo>
                    <a:lnTo>
                      <a:pt x="3010" y="4429"/>
                    </a:lnTo>
                    <a:lnTo>
                      <a:pt x="3014" y="4429"/>
                    </a:lnTo>
                    <a:lnTo>
                      <a:pt x="3025" y="4426"/>
                    </a:lnTo>
                    <a:lnTo>
                      <a:pt x="3035" y="4420"/>
                    </a:lnTo>
                    <a:lnTo>
                      <a:pt x="3036" y="4412"/>
                    </a:lnTo>
                    <a:lnTo>
                      <a:pt x="3036" y="4405"/>
                    </a:lnTo>
                    <a:lnTo>
                      <a:pt x="3038" y="4404"/>
                    </a:lnTo>
                    <a:lnTo>
                      <a:pt x="3040" y="4402"/>
                    </a:lnTo>
                    <a:lnTo>
                      <a:pt x="3042" y="4401"/>
                    </a:lnTo>
                    <a:lnTo>
                      <a:pt x="3048" y="4400"/>
                    </a:lnTo>
                    <a:lnTo>
                      <a:pt x="3055" y="4397"/>
                    </a:lnTo>
                    <a:lnTo>
                      <a:pt x="3062" y="4394"/>
                    </a:lnTo>
                    <a:lnTo>
                      <a:pt x="3069" y="4392"/>
                    </a:lnTo>
                    <a:lnTo>
                      <a:pt x="3076" y="4390"/>
                    </a:lnTo>
                    <a:lnTo>
                      <a:pt x="3083" y="4392"/>
                    </a:lnTo>
                    <a:lnTo>
                      <a:pt x="3085" y="4390"/>
                    </a:lnTo>
                    <a:lnTo>
                      <a:pt x="3089" y="4392"/>
                    </a:lnTo>
                    <a:lnTo>
                      <a:pt x="3093" y="4396"/>
                    </a:lnTo>
                    <a:lnTo>
                      <a:pt x="3099" y="4402"/>
                    </a:lnTo>
                    <a:lnTo>
                      <a:pt x="3103" y="4404"/>
                    </a:lnTo>
                    <a:lnTo>
                      <a:pt x="3108" y="4405"/>
                    </a:lnTo>
                    <a:lnTo>
                      <a:pt x="3115" y="4409"/>
                    </a:lnTo>
                    <a:lnTo>
                      <a:pt x="3119" y="4409"/>
                    </a:lnTo>
                    <a:lnTo>
                      <a:pt x="3124" y="4406"/>
                    </a:lnTo>
                    <a:lnTo>
                      <a:pt x="3126" y="4403"/>
                    </a:lnTo>
                    <a:lnTo>
                      <a:pt x="3127" y="4400"/>
                    </a:lnTo>
                    <a:lnTo>
                      <a:pt x="3129" y="4389"/>
                    </a:lnTo>
                    <a:lnTo>
                      <a:pt x="3131" y="4379"/>
                    </a:lnTo>
                    <a:lnTo>
                      <a:pt x="3134" y="4373"/>
                    </a:lnTo>
                    <a:lnTo>
                      <a:pt x="3137" y="4370"/>
                    </a:lnTo>
                    <a:lnTo>
                      <a:pt x="3142" y="4369"/>
                    </a:lnTo>
                    <a:lnTo>
                      <a:pt x="3149" y="4369"/>
                    </a:lnTo>
                    <a:lnTo>
                      <a:pt x="3152" y="4375"/>
                    </a:lnTo>
                    <a:lnTo>
                      <a:pt x="3157" y="4380"/>
                    </a:lnTo>
                    <a:lnTo>
                      <a:pt x="3171" y="4375"/>
                    </a:lnTo>
                    <a:lnTo>
                      <a:pt x="3185" y="4368"/>
                    </a:lnTo>
                    <a:lnTo>
                      <a:pt x="3199" y="4360"/>
                    </a:lnTo>
                    <a:lnTo>
                      <a:pt x="3213" y="4353"/>
                    </a:lnTo>
                    <a:lnTo>
                      <a:pt x="3224" y="4359"/>
                    </a:lnTo>
                    <a:lnTo>
                      <a:pt x="3235" y="4365"/>
                    </a:lnTo>
                    <a:lnTo>
                      <a:pt x="3245" y="4372"/>
                    </a:lnTo>
                    <a:lnTo>
                      <a:pt x="3256" y="4378"/>
                    </a:lnTo>
                    <a:lnTo>
                      <a:pt x="3268" y="4373"/>
                    </a:lnTo>
                    <a:lnTo>
                      <a:pt x="3279" y="4367"/>
                    </a:lnTo>
                    <a:lnTo>
                      <a:pt x="3281" y="4370"/>
                    </a:lnTo>
                    <a:lnTo>
                      <a:pt x="3282" y="4372"/>
                    </a:lnTo>
                    <a:lnTo>
                      <a:pt x="3285" y="4373"/>
                    </a:lnTo>
                    <a:lnTo>
                      <a:pt x="3289" y="4375"/>
                    </a:lnTo>
                    <a:lnTo>
                      <a:pt x="3303" y="4373"/>
                    </a:lnTo>
                    <a:lnTo>
                      <a:pt x="3314" y="4371"/>
                    </a:lnTo>
                    <a:lnTo>
                      <a:pt x="3319" y="4369"/>
                    </a:lnTo>
                    <a:lnTo>
                      <a:pt x="3323" y="4367"/>
                    </a:lnTo>
                    <a:lnTo>
                      <a:pt x="3329" y="4362"/>
                    </a:lnTo>
                    <a:lnTo>
                      <a:pt x="3334" y="4358"/>
                    </a:lnTo>
                    <a:lnTo>
                      <a:pt x="3331" y="4348"/>
                    </a:lnTo>
                    <a:lnTo>
                      <a:pt x="3328" y="4341"/>
                    </a:lnTo>
                    <a:lnTo>
                      <a:pt x="3322" y="4334"/>
                    </a:lnTo>
                    <a:lnTo>
                      <a:pt x="3317" y="4326"/>
                    </a:lnTo>
                    <a:lnTo>
                      <a:pt x="3319" y="4320"/>
                    </a:lnTo>
                    <a:lnTo>
                      <a:pt x="3322" y="4316"/>
                    </a:lnTo>
                    <a:lnTo>
                      <a:pt x="3327" y="4312"/>
                    </a:lnTo>
                    <a:lnTo>
                      <a:pt x="3331" y="4310"/>
                    </a:lnTo>
                    <a:lnTo>
                      <a:pt x="3343" y="4305"/>
                    </a:lnTo>
                    <a:lnTo>
                      <a:pt x="3354" y="4301"/>
                    </a:lnTo>
                    <a:lnTo>
                      <a:pt x="3364" y="4292"/>
                    </a:lnTo>
                    <a:lnTo>
                      <a:pt x="3374" y="4282"/>
                    </a:lnTo>
                    <a:lnTo>
                      <a:pt x="3383" y="4277"/>
                    </a:lnTo>
                    <a:lnTo>
                      <a:pt x="3392" y="4274"/>
                    </a:lnTo>
                    <a:lnTo>
                      <a:pt x="3397" y="4272"/>
                    </a:lnTo>
                    <a:lnTo>
                      <a:pt x="3402" y="4271"/>
                    </a:lnTo>
                    <a:lnTo>
                      <a:pt x="3406" y="4271"/>
                    </a:lnTo>
                    <a:lnTo>
                      <a:pt x="3411" y="4272"/>
                    </a:lnTo>
                    <a:lnTo>
                      <a:pt x="3415" y="4275"/>
                    </a:lnTo>
                    <a:lnTo>
                      <a:pt x="3416" y="4275"/>
                    </a:lnTo>
                    <a:lnTo>
                      <a:pt x="3419" y="4271"/>
                    </a:lnTo>
                    <a:lnTo>
                      <a:pt x="3420" y="4267"/>
                    </a:lnTo>
                    <a:lnTo>
                      <a:pt x="3425" y="4266"/>
                    </a:lnTo>
                    <a:lnTo>
                      <a:pt x="3432" y="4267"/>
                    </a:lnTo>
                    <a:lnTo>
                      <a:pt x="3439" y="4268"/>
                    </a:lnTo>
                    <a:lnTo>
                      <a:pt x="3447" y="4269"/>
                    </a:lnTo>
                    <a:lnTo>
                      <a:pt x="3467" y="4260"/>
                    </a:lnTo>
                    <a:lnTo>
                      <a:pt x="3487" y="4250"/>
                    </a:lnTo>
                    <a:lnTo>
                      <a:pt x="3507" y="4240"/>
                    </a:lnTo>
                    <a:lnTo>
                      <a:pt x="3527" y="4231"/>
                    </a:lnTo>
                    <a:lnTo>
                      <a:pt x="3543" y="4232"/>
                    </a:lnTo>
                    <a:lnTo>
                      <a:pt x="3560" y="4233"/>
                    </a:lnTo>
                    <a:lnTo>
                      <a:pt x="3557" y="4223"/>
                    </a:lnTo>
                    <a:lnTo>
                      <a:pt x="3552" y="4213"/>
                    </a:lnTo>
                    <a:lnTo>
                      <a:pt x="3547" y="4206"/>
                    </a:lnTo>
                    <a:lnTo>
                      <a:pt x="3540" y="4198"/>
                    </a:lnTo>
                    <a:lnTo>
                      <a:pt x="3537" y="4191"/>
                    </a:lnTo>
                    <a:lnTo>
                      <a:pt x="3535" y="4186"/>
                    </a:lnTo>
                    <a:lnTo>
                      <a:pt x="3535" y="4184"/>
                    </a:lnTo>
                    <a:lnTo>
                      <a:pt x="3535" y="4182"/>
                    </a:lnTo>
                    <a:lnTo>
                      <a:pt x="3537" y="4176"/>
                    </a:lnTo>
                    <a:lnTo>
                      <a:pt x="3537" y="4167"/>
                    </a:lnTo>
                    <a:lnTo>
                      <a:pt x="3534" y="4150"/>
                    </a:lnTo>
                    <a:lnTo>
                      <a:pt x="3532" y="4134"/>
                    </a:lnTo>
                    <a:lnTo>
                      <a:pt x="3531" y="4130"/>
                    </a:lnTo>
                    <a:lnTo>
                      <a:pt x="3531" y="4125"/>
                    </a:lnTo>
                    <a:lnTo>
                      <a:pt x="3531" y="4120"/>
                    </a:lnTo>
                    <a:lnTo>
                      <a:pt x="3532" y="4116"/>
                    </a:lnTo>
                    <a:lnTo>
                      <a:pt x="3535" y="4108"/>
                    </a:lnTo>
                    <a:lnTo>
                      <a:pt x="3539" y="4099"/>
                    </a:lnTo>
                    <a:lnTo>
                      <a:pt x="3537" y="4088"/>
                    </a:lnTo>
                    <a:lnTo>
                      <a:pt x="3533" y="4077"/>
                    </a:lnTo>
                    <a:lnTo>
                      <a:pt x="3530" y="4067"/>
                    </a:lnTo>
                    <a:lnTo>
                      <a:pt x="3526" y="4056"/>
                    </a:lnTo>
                    <a:lnTo>
                      <a:pt x="3527" y="4043"/>
                    </a:lnTo>
                    <a:lnTo>
                      <a:pt x="3530" y="4034"/>
                    </a:lnTo>
                    <a:lnTo>
                      <a:pt x="3532" y="4031"/>
                    </a:lnTo>
                    <a:lnTo>
                      <a:pt x="3535" y="4029"/>
                    </a:lnTo>
                    <a:lnTo>
                      <a:pt x="3540" y="4029"/>
                    </a:lnTo>
                    <a:lnTo>
                      <a:pt x="3547" y="4030"/>
                    </a:lnTo>
                    <a:lnTo>
                      <a:pt x="3554" y="4035"/>
                    </a:lnTo>
                    <a:lnTo>
                      <a:pt x="3559" y="4039"/>
                    </a:lnTo>
                    <a:lnTo>
                      <a:pt x="3560" y="4038"/>
                    </a:lnTo>
                    <a:lnTo>
                      <a:pt x="3560" y="4037"/>
                    </a:lnTo>
                    <a:lnTo>
                      <a:pt x="3559" y="4033"/>
                    </a:lnTo>
                    <a:lnTo>
                      <a:pt x="3558" y="4027"/>
                    </a:lnTo>
                    <a:lnTo>
                      <a:pt x="3557" y="4018"/>
                    </a:lnTo>
                    <a:lnTo>
                      <a:pt x="3558" y="4012"/>
                    </a:lnTo>
                    <a:lnTo>
                      <a:pt x="3559" y="4008"/>
                    </a:lnTo>
                    <a:lnTo>
                      <a:pt x="3561" y="4007"/>
                    </a:lnTo>
                    <a:lnTo>
                      <a:pt x="3565" y="4007"/>
                    </a:lnTo>
                    <a:lnTo>
                      <a:pt x="3571" y="4008"/>
                    </a:lnTo>
                    <a:lnTo>
                      <a:pt x="3576" y="4012"/>
                    </a:lnTo>
                    <a:lnTo>
                      <a:pt x="3581" y="4015"/>
                    </a:lnTo>
                    <a:lnTo>
                      <a:pt x="3582" y="4020"/>
                    </a:lnTo>
                    <a:lnTo>
                      <a:pt x="3583" y="4023"/>
                    </a:lnTo>
                    <a:lnTo>
                      <a:pt x="3583" y="4024"/>
                    </a:lnTo>
                    <a:lnTo>
                      <a:pt x="3584" y="4023"/>
                    </a:lnTo>
                    <a:lnTo>
                      <a:pt x="3585" y="4022"/>
                    </a:lnTo>
                    <a:lnTo>
                      <a:pt x="3588" y="4020"/>
                    </a:lnTo>
                    <a:lnTo>
                      <a:pt x="3590" y="4016"/>
                    </a:lnTo>
                    <a:lnTo>
                      <a:pt x="3591" y="4016"/>
                    </a:lnTo>
                    <a:lnTo>
                      <a:pt x="3593" y="4016"/>
                    </a:lnTo>
                    <a:lnTo>
                      <a:pt x="3598" y="4018"/>
                    </a:lnTo>
                    <a:lnTo>
                      <a:pt x="3597" y="4014"/>
                    </a:lnTo>
                    <a:lnTo>
                      <a:pt x="3594" y="4012"/>
                    </a:lnTo>
                    <a:lnTo>
                      <a:pt x="3591" y="4009"/>
                    </a:lnTo>
                    <a:lnTo>
                      <a:pt x="3586" y="4008"/>
                    </a:lnTo>
                    <a:lnTo>
                      <a:pt x="3583" y="3999"/>
                    </a:lnTo>
                    <a:lnTo>
                      <a:pt x="3581" y="3989"/>
                    </a:lnTo>
                    <a:lnTo>
                      <a:pt x="3581" y="3984"/>
                    </a:lnTo>
                    <a:lnTo>
                      <a:pt x="3581" y="3980"/>
                    </a:lnTo>
                    <a:lnTo>
                      <a:pt x="3581" y="3976"/>
                    </a:lnTo>
                    <a:lnTo>
                      <a:pt x="3578" y="3974"/>
                    </a:lnTo>
                    <a:lnTo>
                      <a:pt x="3577" y="3972"/>
                    </a:lnTo>
                    <a:lnTo>
                      <a:pt x="3577" y="3971"/>
                    </a:lnTo>
                    <a:lnTo>
                      <a:pt x="3577" y="3970"/>
                    </a:lnTo>
                    <a:lnTo>
                      <a:pt x="3577" y="3967"/>
                    </a:lnTo>
                    <a:lnTo>
                      <a:pt x="3580" y="3964"/>
                    </a:lnTo>
                    <a:lnTo>
                      <a:pt x="3581" y="3959"/>
                    </a:lnTo>
                    <a:lnTo>
                      <a:pt x="3584" y="3954"/>
                    </a:lnTo>
                    <a:lnTo>
                      <a:pt x="3585" y="3951"/>
                    </a:lnTo>
                    <a:lnTo>
                      <a:pt x="3585" y="3948"/>
                    </a:lnTo>
                    <a:lnTo>
                      <a:pt x="3582" y="3940"/>
                    </a:lnTo>
                    <a:lnTo>
                      <a:pt x="3566" y="3928"/>
                    </a:lnTo>
                    <a:lnTo>
                      <a:pt x="3550" y="3916"/>
                    </a:lnTo>
                    <a:lnTo>
                      <a:pt x="3533" y="3906"/>
                    </a:lnTo>
                    <a:lnTo>
                      <a:pt x="3516" y="3895"/>
                    </a:lnTo>
                    <a:lnTo>
                      <a:pt x="3515" y="3890"/>
                    </a:lnTo>
                    <a:lnTo>
                      <a:pt x="3515" y="3889"/>
                    </a:lnTo>
                    <a:lnTo>
                      <a:pt x="3517" y="3888"/>
                    </a:lnTo>
                    <a:lnTo>
                      <a:pt x="3518" y="3885"/>
                    </a:lnTo>
                    <a:lnTo>
                      <a:pt x="3513" y="3882"/>
                    </a:lnTo>
                    <a:lnTo>
                      <a:pt x="3507" y="3881"/>
                    </a:lnTo>
                    <a:lnTo>
                      <a:pt x="3501" y="3881"/>
                    </a:lnTo>
                    <a:lnTo>
                      <a:pt x="3495" y="3881"/>
                    </a:lnTo>
                    <a:lnTo>
                      <a:pt x="3488" y="3877"/>
                    </a:lnTo>
                    <a:lnTo>
                      <a:pt x="3482" y="3871"/>
                    </a:lnTo>
                    <a:lnTo>
                      <a:pt x="3479" y="3878"/>
                    </a:lnTo>
                    <a:lnTo>
                      <a:pt x="3475" y="3883"/>
                    </a:lnTo>
                    <a:lnTo>
                      <a:pt x="3465" y="3874"/>
                    </a:lnTo>
                    <a:lnTo>
                      <a:pt x="3454" y="3864"/>
                    </a:lnTo>
                    <a:lnTo>
                      <a:pt x="3463" y="3858"/>
                    </a:lnTo>
                    <a:lnTo>
                      <a:pt x="3466" y="3854"/>
                    </a:lnTo>
                    <a:lnTo>
                      <a:pt x="3466" y="3848"/>
                    </a:lnTo>
                    <a:lnTo>
                      <a:pt x="3467" y="3840"/>
                    </a:lnTo>
                    <a:lnTo>
                      <a:pt x="3476" y="3843"/>
                    </a:lnTo>
                    <a:lnTo>
                      <a:pt x="3485" y="3847"/>
                    </a:lnTo>
                    <a:lnTo>
                      <a:pt x="3492" y="3847"/>
                    </a:lnTo>
                    <a:lnTo>
                      <a:pt x="3498" y="3847"/>
                    </a:lnTo>
                    <a:lnTo>
                      <a:pt x="3500" y="3846"/>
                    </a:lnTo>
                    <a:lnTo>
                      <a:pt x="3501" y="3844"/>
                    </a:lnTo>
                    <a:lnTo>
                      <a:pt x="3502" y="3840"/>
                    </a:lnTo>
                    <a:lnTo>
                      <a:pt x="3504" y="3837"/>
                    </a:lnTo>
                    <a:lnTo>
                      <a:pt x="3504" y="3834"/>
                    </a:lnTo>
                    <a:lnTo>
                      <a:pt x="3504" y="3832"/>
                    </a:lnTo>
                    <a:lnTo>
                      <a:pt x="3505" y="3831"/>
                    </a:lnTo>
                    <a:lnTo>
                      <a:pt x="3506" y="3831"/>
                    </a:lnTo>
                    <a:lnTo>
                      <a:pt x="3509" y="3831"/>
                    </a:lnTo>
                    <a:lnTo>
                      <a:pt x="3513" y="3828"/>
                    </a:lnTo>
                    <a:lnTo>
                      <a:pt x="3506" y="3814"/>
                    </a:lnTo>
                    <a:lnTo>
                      <a:pt x="3499" y="3799"/>
                    </a:lnTo>
                    <a:lnTo>
                      <a:pt x="3505" y="3786"/>
                    </a:lnTo>
                    <a:lnTo>
                      <a:pt x="3512" y="3773"/>
                    </a:lnTo>
                    <a:lnTo>
                      <a:pt x="3507" y="3767"/>
                    </a:lnTo>
                    <a:lnTo>
                      <a:pt x="3501" y="3761"/>
                    </a:lnTo>
                    <a:lnTo>
                      <a:pt x="3509" y="3756"/>
                    </a:lnTo>
                    <a:lnTo>
                      <a:pt x="3518" y="3751"/>
                    </a:lnTo>
                    <a:lnTo>
                      <a:pt x="3525" y="3748"/>
                    </a:lnTo>
                    <a:lnTo>
                      <a:pt x="3531" y="3746"/>
                    </a:lnTo>
                    <a:lnTo>
                      <a:pt x="3532" y="3745"/>
                    </a:lnTo>
                    <a:lnTo>
                      <a:pt x="3533" y="3744"/>
                    </a:lnTo>
                    <a:lnTo>
                      <a:pt x="3533" y="3742"/>
                    </a:lnTo>
                    <a:lnTo>
                      <a:pt x="3533" y="3738"/>
                    </a:lnTo>
                    <a:lnTo>
                      <a:pt x="3531" y="3733"/>
                    </a:lnTo>
                    <a:lnTo>
                      <a:pt x="3531" y="3731"/>
                    </a:lnTo>
                    <a:lnTo>
                      <a:pt x="3534" y="3730"/>
                    </a:lnTo>
                    <a:lnTo>
                      <a:pt x="3539" y="3727"/>
                    </a:lnTo>
                    <a:lnTo>
                      <a:pt x="3535" y="3721"/>
                    </a:lnTo>
                    <a:lnTo>
                      <a:pt x="3532" y="3717"/>
                    </a:lnTo>
                    <a:lnTo>
                      <a:pt x="3529" y="3712"/>
                    </a:lnTo>
                    <a:lnTo>
                      <a:pt x="3524" y="3708"/>
                    </a:lnTo>
                    <a:lnTo>
                      <a:pt x="3514" y="3701"/>
                    </a:lnTo>
                    <a:lnTo>
                      <a:pt x="3504" y="3693"/>
                    </a:lnTo>
                    <a:lnTo>
                      <a:pt x="3498" y="3693"/>
                    </a:lnTo>
                    <a:lnTo>
                      <a:pt x="3492" y="3692"/>
                    </a:lnTo>
                    <a:lnTo>
                      <a:pt x="3491" y="3692"/>
                    </a:lnTo>
                    <a:lnTo>
                      <a:pt x="3489" y="3691"/>
                    </a:lnTo>
                    <a:lnTo>
                      <a:pt x="3488" y="3689"/>
                    </a:lnTo>
                    <a:lnTo>
                      <a:pt x="3487" y="3687"/>
                    </a:lnTo>
                    <a:lnTo>
                      <a:pt x="3487" y="3682"/>
                    </a:lnTo>
                    <a:lnTo>
                      <a:pt x="3487" y="3677"/>
                    </a:lnTo>
                    <a:lnTo>
                      <a:pt x="3487" y="3675"/>
                    </a:lnTo>
                    <a:lnTo>
                      <a:pt x="3485" y="3674"/>
                    </a:lnTo>
                    <a:lnTo>
                      <a:pt x="3483" y="3672"/>
                    </a:lnTo>
                    <a:lnTo>
                      <a:pt x="3481" y="3672"/>
                    </a:lnTo>
                    <a:lnTo>
                      <a:pt x="3475" y="3674"/>
                    </a:lnTo>
                    <a:lnTo>
                      <a:pt x="3471" y="3672"/>
                    </a:lnTo>
                    <a:lnTo>
                      <a:pt x="3465" y="3671"/>
                    </a:lnTo>
                    <a:lnTo>
                      <a:pt x="3461" y="3668"/>
                    </a:lnTo>
                    <a:lnTo>
                      <a:pt x="3457" y="3663"/>
                    </a:lnTo>
                    <a:lnTo>
                      <a:pt x="3455" y="3659"/>
                    </a:lnTo>
                    <a:lnTo>
                      <a:pt x="3455" y="3654"/>
                    </a:lnTo>
                    <a:lnTo>
                      <a:pt x="3454" y="3649"/>
                    </a:lnTo>
                    <a:lnTo>
                      <a:pt x="3446" y="3646"/>
                    </a:lnTo>
                    <a:lnTo>
                      <a:pt x="3438" y="3642"/>
                    </a:lnTo>
                    <a:lnTo>
                      <a:pt x="3429" y="3637"/>
                    </a:lnTo>
                    <a:lnTo>
                      <a:pt x="3422" y="3632"/>
                    </a:lnTo>
                    <a:lnTo>
                      <a:pt x="3428" y="3627"/>
                    </a:lnTo>
                    <a:lnTo>
                      <a:pt x="3433" y="3624"/>
                    </a:lnTo>
                    <a:lnTo>
                      <a:pt x="3440" y="3621"/>
                    </a:lnTo>
                    <a:lnTo>
                      <a:pt x="3447" y="3618"/>
                    </a:lnTo>
                    <a:lnTo>
                      <a:pt x="3454" y="3618"/>
                    </a:lnTo>
                    <a:lnTo>
                      <a:pt x="3457" y="3620"/>
                    </a:lnTo>
                    <a:lnTo>
                      <a:pt x="3461" y="3623"/>
                    </a:lnTo>
                    <a:lnTo>
                      <a:pt x="3467" y="3625"/>
                    </a:lnTo>
                    <a:lnTo>
                      <a:pt x="3476" y="3626"/>
                    </a:lnTo>
                    <a:lnTo>
                      <a:pt x="3484" y="3628"/>
                    </a:lnTo>
                    <a:lnTo>
                      <a:pt x="3491" y="3633"/>
                    </a:lnTo>
                    <a:lnTo>
                      <a:pt x="3500" y="3637"/>
                    </a:lnTo>
                    <a:lnTo>
                      <a:pt x="3507" y="3638"/>
                    </a:lnTo>
                    <a:lnTo>
                      <a:pt x="3510" y="3638"/>
                    </a:lnTo>
                    <a:lnTo>
                      <a:pt x="3512" y="3634"/>
                    </a:lnTo>
                    <a:lnTo>
                      <a:pt x="3513" y="3627"/>
                    </a:lnTo>
                    <a:lnTo>
                      <a:pt x="3512" y="3625"/>
                    </a:lnTo>
                    <a:lnTo>
                      <a:pt x="3510" y="3623"/>
                    </a:lnTo>
                    <a:lnTo>
                      <a:pt x="3508" y="3623"/>
                    </a:lnTo>
                    <a:lnTo>
                      <a:pt x="3506" y="3621"/>
                    </a:lnTo>
                    <a:lnTo>
                      <a:pt x="3501" y="3621"/>
                    </a:lnTo>
                    <a:lnTo>
                      <a:pt x="3496" y="3621"/>
                    </a:lnTo>
                    <a:lnTo>
                      <a:pt x="3492" y="3613"/>
                    </a:lnTo>
                    <a:lnTo>
                      <a:pt x="3490" y="3606"/>
                    </a:lnTo>
                    <a:lnTo>
                      <a:pt x="3490" y="3598"/>
                    </a:lnTo>
                    <a:lnTo>
                      <a:pt x="3491" y="3592"/>
                    </a:lnTo>
                    <a:lnTo>
                      <a:pt x="3492" y="3590"/>
                    </a:lnTo>
                    <a:lnTo>
                      <a:pt x="3493" y="3587"/>
                    </a:lnTo>
                    <a:lnTo>
                      <a:pt x="3497" y="3585"/>
                    </a:lnTo>
                    <a:lnTo>
                      <a:pt x="3500" y="3583"/>
                    </a:lnTo>
                    <a:lnTo>
                      <a:pt x="3502" y="3583"/>
                    </a:lnTo>
                    <a:lnTo>
                      <a:pt x="3505" y="3582"/>
                    </a:lnTo>
                    <a:lnTo>
                      <a:pt x="3506" y="3581"/>
                    </a:lnTo>
                    <a:lnTo>
                      <a:pt x="3507" y="3579"/>
                    </a:lnTo>
                    <a:lnTo>
                      <a:pt x="3506" y="3574"/>
                    </a:lnTo>
                    <a:lnTo>
                      <a:pt x="3505" y="3568"/>
                    </a:lnTo>
                    <a:lnTo>
                      <a:pt x="3499" y="3557"/>
                    </a:lnTo>
                    <a:lnTo>
                      <a:pt x="3495" y="3549"/>
                    </a:lnTo>
                    <a:lnTo>
                      <a:pt x="3491" y="3544"/>
                    </a:lnTo>
                    <a:lnTo>
                      <a:pt x="3484" y="3536"/>
                    </a:lnTo>
                    <a:lnTo>
                      <a:pt x="3481" y="3533"/>
                    </a:lnTo>
                    <a:lnTo>
                      <a:pt x="3479" y="3530"/>
                    </a:lnTo>
                    <a:lnTo>
                      <a:pt x="3478" y="3526"/>
                    </a:lnTo>
                    <a:lnTo>
                      <a:pt x="3479" y="3525"/>
                    </a:lnTo>
                    <a:lnTo>
                      <a:pt x="3484" y="3522"/>
                    </a:lnTo>
                    <a:lnTo>
                      <a:pt x="3488" y="3519"/>
                    </a:lnTo>
                    <a:lnTo>
                      <a:pt x="3492" y="3517"/>
                    </a:lnTo>
                    <a:lnTo>
                      <a:pt x="3499" y="3517"/>
                    </a:lnTo>
                    <a:lnTo>
                      <a:pt x="3506" y="3518"/>
                    </a:lnTo>
                    <a:lnTo>
                      <a:pt x="3512" y="3517"/>
                    </a:lnTo>
                    <a:lnTo>
                      <a:pt x="3513" y="3516"/>
                    </a:lnTo>
                    <a:lnTo>
                      <a:pt x="3513" y="3515"/>
                    </a:lnTo>
                    <a:lnTo>
                      <a:pt x="3510" y="3513"/>
                    </a:lnTo>
                    <a:lnTo>
                      <a:pt x="3507" y="3510"/>
                    </a:lnTo>
                    <a:lnTo>
                      <a:pt x="3506" y="3503"/>
                    </a:lnTo>
                    <a:lnTo>
                      <a:pt x="3506" y="3499"/>
                    </a:lnTo>
                    <a:lnTo>
                      <a:pt x="3507" y="3493"/>
                    </a:lnTo>
                    <a:lnTo>
                      <a:pt x="3508" y="3489"/>
                    </a:lnTo>
                    <a:lnTo>
                      <a:pt x="3512" y="3478"/>
                    </a:lnTo>
                    <a:lnTo>
                      <a:pt x="3513" y="3467"/>
                    </a:lnTo>
                    <a:lnTo>
                      <a:pt x="3509" y="3455"/>
                    </a:lnTo>
                    <a:lnTo>
                      <a:pt x="3504" y="3441"/>
                    </a:lnTo>
                    <a:lnTo>
                      <a:pt x="3500" y="3439"/>
                    </a:lnTo>
                    <a:lnTo>
                      <a:pt x="3499" y="3435"/>
                    </a:lnTo>
                    <a:lnTo>
                      <a:pt x="3498" y="3431"/>
                    </a:lnTo>
                    <a:lnTo>
                      <a:pt x="3497" y="3427"/>
                    </a:lnTo>
                    <a:lnTo>
                      <a:pt x="3498" y="3419"/>
                    </a:lnTo>
                    <a:lnTo>
                      <a:pt x="3498" y="3410"/>
                    </a:lnTo>
                    <a:lnTo>
                      <a:pt x="3493" y="3412"/>
                    </a:lnTo>
                    <a:lnTo>
                      <a:pt x="3490" y="3414"/>
                    </a:lnTo>
                    <a:lnTo>
                      <a:pt x="3488" y="3416"/>
                    </a:lnTo>
                    <a:lnTo>
                      <a:pt x="3485" y="3418"/>
                    </a:lnTo>
                    <a:lnTo>
                      <a:pt x="3483" y="3426"/>
                    </a:lnTo>
                    <a:lnTo>
                      <a:pt x="3481" y="3434"/>
                    </a:lnTo>
                    <a:lnTo>
                      <a:pt x="3475" y="3440"/>
                    </a:lnTo>
                    <a:lnTo>
                      <a:pt x="3472" y="3443"/>
                    </a:lnTo>
                    <a:lnTo>
                      <a:pt x="3468" y="3444"/>
                    </a:lnTo>
                    <a:lnTo>
                      <a:pt x="3465" y="3444"/>
                    </a:lnTo>
                    <a:lnTo>
                      <a:pt x="3462" y="3443"/>
                    </a:lnTo>
                    <a:lnTo>
                      <a:pt x="3459" y="3440"/>
                    </a:lnTo>
                    <a:lnTo>
                      <a:pt x="3457" y="3435"/>
                    </a:lnTo>
                    <a:lnTo>
                      <a:pt x="3454" y="3429"/>
                    </a:lnTo>
                    <a:lnTo>
                      <a:pt x="3448" y="3421"/>
                    </a:lnTo>
                    <a:lnTo>
                      <a:pt x="3444" y="3415"/>
                    </a:lnTo>
                    <a:lnTo>
                      <a:pt x="3441" y="3413"/>
                    </a:lnTo>
                    <a:lnTo>
                      <a:pt x="3440" y="3409"/>
                    </a:lnTo>
                    <a:lnTo>
                      <a:pt x="3439" y="3406"/>
                    </a:lnTo>
                    <a:lnTo>
                      <a:pt x="3440" y="3401"/>
                    </a:lnTo>
                    <a:lnTo>
                      <a:pt x="3437" y="3395"/>
                    </a:lnTo>
                    <a:lnTo>
                      <a:pt x="3432" y="3388"/>
                    </a:lnTo>
                    <a:lnTo>
                      <a:pt x="3428" y="3383"/>
                    </a:lnTo>
                    <a:lnTo>
                      <a:pt x="3423" y="3380"/>
                    </a:lnTo>
                    <a:lnTo>
                      <a:pt x="3417" y="3376"/>
                    </a:lnTo>
                    <a:lnTo>
                      <a:pt x="3412" y="3375"/>
                    </a:lnTo>
                    <a:lnTo>
                      <a:pt x="3404" y="3374"/>
                    </a:lnTo>
                    <a:lnTo>
                      <a:pt x="3396" y="3375"/>
                    </a:lnTo>
                    <a:lnTo>
                      <a:pt x="3399" y="3380"/>
                    </a:lnTo>
                    <a:lnTo>
                      <a:pt x="3402" y="3383"/>
                    </a:lnTo>
                    <a:lnTo>
                      <a:pt x="3402" y="3385"/>
                    </a:lnTo>
                    <a:lnTo>
                      <a:pt x="3402" y="3387"/>
                    </a:lnTo>
                    <a:lnTo>
                      <a:pt x="3397" y="3389"/>
                    </a:lnTo>
                    <a:lnTo>
                      <a:pt x="3387" y="3389"/>
                    </a:lnTo>
                    <a:lnTo>
                      <a:pt x="3381" y="3387"/>
                    </a:lnTo>
                    <a:lnTo>
                      <a:pt x="3375" y="3383"/>
                    </a:lnTo>
                    <a:lnTo>
                      <a:pt x="3371" y="3380"/>
                    </a:lnTo>
                    <a:lnTo>
                      <a:pt x="3368" y="3375"/>
                    </a:lnTo>
                    <a:lnTo>
                      <a:pt x="3360" y="3365"/>
                    </a:lnTo>
                    <a:lnTo>
                      <a:pt x="3352" y="3354"/>
                    </a:lnTo>
                    <a:lnTo>
                      <a:pt x="3345" y="3345"/>
                    </a:lnTo>
                    <a:lnTo>
                      <a:pt x="3339" y="3334"/>
                    </a:lnTo>
                    <a:lnTo>
                      <a:pt x="3335" y="3325"/>
                    </a:lnTo>
                    <a:lnTo>
                      <a:pt x="3331" y="3316"/>
                    </a:lnTo>
                    <a:lnTo>
                      <a:pt x="3326" y="3297"/>
                    </a:lnTo>
                    <a:lnTo>
                      <a:pt x="3319" y="3275"/>
                    </a:lnTo>
                    <a:lnTo>
                      <a:pt x="3311" y="3255"/>
                    </a:lnTo>
                    <a:lnTo>
                      <a:pt x="3305" y="3237"/>
                    </a:lnTo>
                    <a:lnTo>
                      <a:pt x="3304" y="3227"/>
                    </a:lnTo>
                    <a:lnTo>
                      <a:pt x="3304" y="3218"/>
                    </a:lnTo>
                    <a:lnTo>
                      <a:pt x="3305" y="3207"/>
                    </a:lnTo>
                    <a:lnTo>
                      <a:pt x="3310" y="3197"/>
                    </a:lnTo>
                    <a:lnTo>
                      <a:pt x="3318" y="3194"/>
                    </a:lnTo>
                    <a:lnTo>
                      <a:pt x="3323" y="3190"/>
                    </a:lnTo>
                    <a:lnTo>
                      <a:pt x="3327" y="3186"/>
                    </a:lnTo>
                    <a:lnTo>
                      <a:pt x="3328" y="3180"/>
                    </a:lnTo>
                    <a:lnTo>
                      <a:pt x="3328" y="3165"/>
                    </a:lnTo>
                    <a:lnTo>
                      <a:pt x="3327" y="3148"/>
                    </a:lnTo>
                    <a:lnTo>
                      <a:pt x="3329" y="3125"/>
                    </a:lnTo>
                    <a:lnTo>
                      <a:pt x="3331" y="3102"/>
                    </a:lnTo>
                    <a:lnTo>
                      <a:pt x="3331" y="3091"/>
                    </a:lnTo>
                    <a:lnTo>
                      <a:pt x="3331" y="3080"/>
                    </a:lnTo>
                    <a:lnTo>
                      <a:pt x="3330" y="3068"/>
                    </a:lnTo>
                    <a:lnTo>
                      <a:pt x="3329" y="3057"/>
                    </a:lnTo>
                    <a:lnTo>
                      <a:pt x="3327" y="3045"/>
                    </a:lnTo>
                    <a:lnTo>
                      <a:pt x="3326" y="3038"/>
                    </a:lnTo>
                    <a:lnTo>
                      <a:pt x="3326" y="3034"/>
                    </a:lnTo>
                    <a:lnTo>
                      <a:pt x="3327" y="3032"/>
                    </a:lnTo>
                    <a:lnTo>
                      <a:pt x="3329" y="3025"/>
                    </a:lnTo>
                    <a:lnTo>
                      <a:pt x="3331" y="3013"/>
                    </a:lnTo>
                    <a:lnTo>
                      <a:pt x="3330" y="3004"/>
                    </a:lnTo>
                    <a:lnTo>
                      <a:pt x="3331" y="2999"/>
                    </a:lnTo>
                    <a:lnTo>
                      <a:pt x="3332" y="2998"/>
                    </a:lnTo>
                    <a:lnTo>
                      <a:pt x="3335" y="2996"/>
                    </a:lnTo>
                    <a:lnTo>
                      <a:pt x="3338" y="2996"/>
                    </a:lnTo>
                    <a:lnTo>
                      <a:pt x="3343" y="2998"/>
                    </a:lnTo>
                    <a:lnTo>
                      <a:pt x="3348" y="2998"/>
                    </a:lnTo>
                    <a:lnTo>
                      <a:pt x="3353" y="2996"/>
                    </a:lnTo>
                    <a:lnTo>
                      <a:pt x="3357" y="2995"/>
                    </a:lnTo>
                    <a:lnTo>
                      <a:pt x="3361" y="2993"/>
                    </a:lnTo>
                    <a:lnTo>
                      <a:pt x="3368" y="2987"/>
                    </a:lnTo>
                    <a:lnTo>
                      <a:pt x="3372" y="2979"/>
                    </a:lnTo>
                    <a:lnTo>
                      <a:pt x="3378" y="2961"/>
                    </a:lnTo>
                    <a:lnTo>
                      <a:pt x="3385" y="2942"/>
                    </a:lnTo>
                    <a:lnTo>
                      <a:pt x="3381" y="2926"/>
                    </a:lnTo>
                    <a:lnTo>
                      <a:pt x="3377" y="2911"/>
                    </a:lnTo>
                    <a:lnTo>
                      <a:pt x="3372" y="2898"/>
                    </a:lnTo>
                    <a:lnTo>
                      <a:pt x="3368" y="2883"/>
                    </a:lnTo>
                    <a:lnTo>
                      <a:pt x="3363" y="2868"/>
                    </a:lnTo>
                    <a:lnTo>
                      <a:pt x="3358" y="2855"/>
                    </a:lnTo>
                    <a:lnTo>
                      <a:pt x="3355" y="2840"/>
                    </a:lnTo>
                    <a:lnTo>
                      <a:pt x="3353" y="2824"/>
                    </a:lnTo>
                    <a:lnTo>
                      <a:pt x="3371" y="2814"/>
                    </a:lnTo>
                    <a:lnTo>
                      <a:pt x="3388" y="2802"/>
                    </a:lnTo>
                    <a:lnTo>
                      <a:pt x="3404" y="2790"/>
                    </a:lnTo>
                    <a:lnTo>
                      <a:pt x="3421" y="2777"/>
                    </a:lnTo>
                    <a:lnTo>
                      <a:pt x="3434" y="2773"/>
                    </a:lnTo>
                    <a:lnTo>
                      <a:pt x="3450" y="2768"/>
                    </a:lnTo>
                    <a:lnTo>
                      <a:pt x="3457" y="2766"/>
                    </a:lnTo>
                    <a:lnTo>
                      <a:pt x="3465" y="2764"/>
                    </a:lnTo>
                    <a:lnTo>
                      <a:pt x="3471" y="2760"/>
                    </a:lnTo>
                    <a:lnTo>
                      <a:pt x="3476" y="2756"/>
                    </a:lnTo>
                    <a:lnTo>
                      <a:pt x="3481" y="2747"/>
                    </a:lnTo>
                    <a:lnTo>
                      <a:pt x="3487" y="2739"/>
                    </a:lnTo>
                    <a:lnTo>
                      <a:pt x="3489" y="2736"/>
                    </a:lnTo>
                    <a:lnTo>
                      <a:pt x="3490" y="2732"/>
                    </a:lnTo>
                    <a:lnTo>
                      <a:pt x="3491" y="2728"/>
                    </a:lnTo>
                    <a:lnTo>
                      <a:pt x="3491" y="2722"/>
                    </a:lnTo>
                    <a:lnTo>
                      <a:pt x="3475" y="2706"/>
                    </a:lnTo>
                    <a:lnTo>
                      <a:pt x="3461" y="2690"/>
                    </a:lnTo>
                    <a:lnTo>
                      <a:pt x="3454" y="2680"/>
                    </a:lnTo>
                    <a:lnTo>
                      <a:pt x="3447" y="2673"/>
                    </a:lnTo>
                    <a:lnTo>
                      <a:pt x="3439" y="2666"/>
                    </a:lnTo>
                    <a:lnTo>
                      <a:pt x="3429" y="2660"/>
                    </a:lnTo>
                    <a:lnTo>
                      <a:pt x="3419" y="2653"/>
                    </a:lnTo>
                    <a:lnTo>
                      <a:pt x="3410" y="2649"/>
                    </a:lnTo>
                    <a:lnTo>
                      <a:pt x="3405" y="2648"/>
                    </a:lnTo>
                    <a:lnTo>
                      <a:pt x="3400" y="2649"/>
                    </a:lnTo>
                    <a:lnTo>
                      <a:pt x="3396" y="2650"/>
                    </a:lnTo>
                    <a:lnTo>
                      <a:pt x="3390" y="2654"/>
                    </a:lnTo>
                    <a:lnTo>
                      <a:pt x="3387" y="2657"/>
                    </a:lnTo>
                    <a:lnTo>
                      <a:pt x="3382" y="2660"/>
                    </a:lnTo>
                    <a:lnTo>
                      <a:pt x="3378" y="2662"/>
                    </a:lnTo>
                    <a:lnTo>
                      <a:pt x="3373" y="2663"/>
                    </a:lnTo>
                    <a:lnTo>
                      <a:pt x="3363" y="2666"/>
                    </a:lnTo>
                    <a:lnTo>
                      <a:pt x="3353" y="2669"/>
                    </a:lnTo>
                    <a:lnTo>
                      <a:pt x="3339" y="2669"/>
                    </a:lnTo>
                    <a:lnTo>
                      <a:pt x="3329" y="2669"/>
                    </a:lnTo>
                    <a:lnTo>
                      <a:pt x="3326" y="2669"/>
                    </a:lnTo>
                    <a:lnTo>
                      <a:pt x="3321" y="2671"/>
                    </a:lnTo>
                    <a:lnTo>
                      <a:pt x="3318" y="2674"/>
                    </a:lnTo>
                    <a:lnTo>
                      <a:pt x="3313" y="2679"/>
                    </a:lnTo>
                    <a:lnTo>
                      <a:pt x="3310" y="2686"/>
                    </a:lnTo>
                    <a:lnTo>
                      <a:pt x="3306" y="2689"/>
                    </a:lnTo>
                    <a:lnTo>
                      <a:pt x="3304" y="2691"/>
                    </a:lnTo>
                    <a:lnTo>
                      <a:pt x="3302" y="2692"/>
                    </a:lnTo>
                    <a:lnTo>
                      <a:pt x="3295" y="2691"/>
                    </a:lnTo>
                    <a:lnTo>
                      <a:pt x="3285" y="2689"/>
                    </a:lnTo>
                    <a:lnTo>
                      <a:pt x="3278" y="2686"/>
                    </a:lnTo>
                    <a:lnTo>
                      <a:pt x="3272" y="2680"/>
                    </a:lnTo>
                    <a:lnTo>
                      <a:pt x="3267" y="2673"/>
                    </a:lnTo>
                    <a:lnTo>
                      <a:pt x="3262" y="2665"/>
                    </a:lnTo>
                    <a:lnTo>
                      <a:pt x="3253" y="2649"/>
                    </a:lnTo>
                    <a:lnTo>
                      <a:pt x="3246" y="2637"/>
                    </a:lnTo>
                    <a:lnTo>
                      <a:pt x="3230" y="2623"/>
                    </a:lnTo>
                    <a:lnTo>
                      <a:pt x="3216" y="2612"/>
                    </a:lnTo>
                    <a:lnTo>
                      <a:pt x="3209" y="2605"/>
                    </a:lnTo>
                    <a:lnTo>
                      <a:pt x="3202" y="2598"/>
                    </a:lnTo>
                    <a:lnTo>
                      <a:pt x="3197" y="2591"/>
                    </a:lnTo>
                    <a:lnTo>
                      <a:pt x="3193" y="2582"/>
                    </a:lnTo>
                    <a:lnTo>
                      <a:pt x="3193" y="2567"/>
                    </a:lnTo>
                    <a:lnTo>
                      <a:pt x="3191" y="2555"/>
                    </a:lnTo>
                    <a:lnTo>
                      <a:pt x="3190" y="2554"/>
                    </a:lnTo>
                    <a:lnTo>
                      <a:pt x="3188" y="2553"/>
                    </a:lnTo>
                    <a:lnTo>
                      <a:pt x="3187" y="2552"/>
                    </a:lnTo>
                    <a:lnTo>
                      <a:pt x="3185" y="2552"/>
                    </a:lnTo>
                    <a:lnTo>
                      <a:pt x="3179" y="2553"/>
                    </a:lnTo>
                    <a:lnTo>
                      <a:pt x="3172" y="2557"/>
                    </a:lnTo>
                    <a:lnTo>
                      <a:pt x="3166" y="2561"/>
                    </a:lnTo>
                    <a:lnTo>
                      <a:pt x="3160" y="2563"/>
                    </a:lnTo>
                    <a:lnTo>
                      <a:pt x="3155" y="2564"/>
                    </a:lnTo>
                    <a:lnTo>
                      <a:pt x="3152" y="2564"/>
                    </a:lnTo>
                    <a:lnTo>
                      <a:pt x="3150" y="2562"/>
                    </a:lnTo>
                    <a:lnTo>
                      <a:pt x="3148" y="2559"/>
                    </a:lnTo>
                    <a:lnTo>
                      <a:pt x="3148" y="2553"/>
                    </a:lnTo>
                    <a:lnTo>
                      <a:pt x="3148" y="2545"/>
                    </a:lnTo>
                    <a:lnTo>
                      <a:pt x="3149" y="2534"/>
                    </a:lnTo>
                    <a:lnTo>
                      <a:pt x="3149" y="2522"/>
                    </a:lnTo>
                    <a:lnTo>
                      <a:pt x="3149" y="2512"/>
                    </a:lnTo>
                    <a:lnTo>
                      <a:pt x="3148" y="2501"/>
                    </a:lnTo>
                    <a:lnTo>
                      <a:pt x="3144" y="2480"/>
                    </a:lnTo>
                    <a:lnTo>
                      <a:pt x="3141" y="2458"/>
                    </a:lnTo>
                    <a:lnTo>
                      <a:pt x="3135" y="2446"/>
                    </a:lnTo>
                    <a:lnTo>
                      <a:pt x="3129" y="2435"/>
                    </a:lnTo>
                    <a:lnTo>
                      <a:pt x="3127" y="2429"/>
                    </a:lnTo>
                    <a:lnTo>
                      <a:pt x="3127" y="2426"/>
                    </a:lnTo>
                    <a:lnTo>
                      <a:pt x="3128" y="2424"/>
                    </a:lnTo>
                    <a:lnTo>
                      <a:pt x="3129" y="2422"/>
                    </a:lnTo>
                    <a:lnTo>
                      <a:pt x="3132" y="2422"/>
                    </a:lnTo>
                    <a:lnTo>
                      <a:pt x="3134" y="2421"/>
                    </a:lnTo>
                    <a:lnTo>
                      <a:pt x="3138" y="2417"/>
                    </a:lnTo>
                    <a:lnTo>
                      <a:pt x="3141" y="2412"/>
                    </a:lnTo>
                    <a:lnTo>
                      <a:pt x="3142" y="2407"/>
                    </a:lnTo>
                    <a:lnTo>
                      <a:pt x="3142" y="2401"/>
                    </a:lnTo>
                    <a:lnTo>
                      <a:pt x="3138" y="2387"/>
                    </a:lnTo>
                    <a:lnTo>
                      <a:pt x="3136" y="2374"/>
                    </a:lnTo>
                    <a:lnTo>
                      <a:pt x="3136" y="2367"/>
                    </a:lnTo>
                    <a:lnTo>
                      <a:pt x="3136" y="2360"/>
                    </a:lnTo>
                    <a:lnTo>
                      <a:pt x="3136" y="2354"/>
                    </a:lnTo>
                    <a:lnTo>
                      <a:pt x="3135" y="2351"/>
                    </a:lnTo>
                    <a:lnTo>
                      <a:pt x="3133" y="2346"/>
                    </a:lnTo>
                    <a:lnTo>
                      <a:pt x="3128" y="2343"/>
                    </a:lnTo>
                    <a:lnTo>
                      <a:pt x="3124" y="2340"/>
                    </a:lnTo>
                    <a:lnTo>
                      <a:pt x="3117" y="2336"/>
                    </a:lnTo>
                    <a:lnTo>
                      <a:pt x="3101" y="2324"/>
                    </a:lnTo>
                    <a:lnTo>
                      <a:pt x="3086" y="2310"/>
                    </a:lnTo>
                    <a:lnTo>
                      <a:pt x="3072" y="2297"/>
                    </a:lnTo>
                    <a:lnTo>
                      <a:pt x="3057" y="2283"/>
                    </a:lnTo>
                    <a:lnTo>
                      <a:pt x="3049" y="2282"/>
                    </a:lnTo>
                    <a:lnTo>
                      <a:pt x="3043" y="2282"/>
                    </a:lnTo>
                    <a:lnTo>
                      <a:pt x="3039" y="2283"/>
                    </a:lnTo>
                    <a:lnTo>
                      <a:pt x="3035" y="2283"/>
                    </a:lnTo>
                    <a:lnTo>
                      <a:pt x="3031" y="2284"/>
                    </a:lnTo>
                    <a:lnTo>
                      <a:pt x="3026" y="2285"/>
                    </a:lnTo>
                    <a:lnTo>
                      <a:pt x="3022" y="2285"/>
                    </a:lnTo>
                    <a:lnTo>
                      <a:pt x="3015" y="2285"/>
                    </a:lnTo>
                    <a:lnTo>
                      <a:pt x="3021" y="2261"/>
                    </a:lnTo>
                    <a:lnTo>
                      <a:pt x="3026" y="2240"/>
                    </a:lnTo>
                    <a:lnTo>
                      <a:pt x="3030" y="2228"/>
                    </a:lnTo>
                    <a:lnTo>
                      <a:pt x="3031" y="2217"/>
                    </a:lnTo>
                    <a:lnTo>
                      <a:pt x="3032" y="2206"/>
                    </a:lnTo>
                    <a:lnTo>
                      <a:pt x="3033" y="2193"/>
                    </a:lnTo>
                    <a:lnTo>
                      <a:pt x="3032" y="2184"/>
                    </a:lnTo>
                    <a:lnTo>
                      <a:pt x="3032" y="2175"/>
                    </a:lnTo>
                    <a:lnTo>
                      <a:pt x="3032" y="2167"/>
                    </a:lnTo>
                    <a:lnTo>
                      <a:pt x="3033" y="2159"/>
                    </a:lnTo>
                    <a:lnTo>
                      <a:pt x="3034" y="2142"/>
                    </a:lnTo>
                    <a:lnTo>
                      <a:pt x="3033" y="2125"/>
                    </a:lnTo>
                    <a:lnTo>
                      <a:pt x="3032" y="2120"/>
                    </a:lnTo>
                    <a:lnTo>
                      <a:pt x="3033" y="2115"/>
                    </a:lnTo>
                    <a:lnTo>
                      <a:pt x="3033" y="2112"/>
                    </a:lnTo>
                    <a:lnTo>
                      <a:pt x="3034" y="2109"/>
                    </a:lnTo>
                    <a:lnTo>
                      <a:pt x="3035" y="2106"/>
                    </a:lnTo>
                    <a:lnTo>
                      <a:pt x="3035" y="2103"/>
                    </a:lnTo>
                    <a:lnTo>
                      <a:pt x="3034" y="2099"/>
                    </a:lnTo>
                    <a:lnTo>
                      <a:pt x="3031" y="2094"/>
                    </a:lnTo>
                    <a:lnTo>
                      <a:pt x="3022" y="2082"/>
                    </a:lnTo>
                    <a:lnTo>
                      <a:pt x="3014" y="2070"/>
                    </a:lnTo>
                    <a:lnTo>
                      <a:pt x="3005" y="2058"/>
                    </a:lnTo>
                    <a:lnTo>
                      <a:pt x="2994" y="2047"/>
                    </a:lnTo>
                    <a:lnTo>
                      <a:pt x="2988" y="2046"/>
                    </a:lnTo>
                    <a:lnTo>
                      <a:pt x="2983" y="2047"/>
                    </a:lnTo>
                    <a:lnTo>
                      <a:pt x="2979" y="2047"/>
                    </a:lnTo>
                    <a:lnTo>
                      <a:pt x="2975" y="2048"/>
                    </a:lnTo>
                    <a:lnTo>
                      <a:pt x="2972" y="2049"/>
                    </a:lnTo>
                    <a:lnTo>
                      <a:pt x="2967" y="2050"/>
                    </a:lnTo>
                    <a:lnTo>
                      <a:pt x="2962" y="2050"/>
                    </a:lnTo>
                    <a:lnTo>
                      <a:pt x="2955" y="2049"/>
                    </a:lnTo>
                    <a:lnTo>
                      <a:pt x="2948" y="2044"/>
                    </a:lnTo>
                    <a:lnTo>
                      <a:pt x="2942" y="2037"/>
                    </a:lnTo>
                    <a:lnTo>
                      <a:pt x="2938" y="2030"/>
                    </a:lnTo>
                    <a:lnTo>
                      <a:pt x="2934" y="2022"/>
                    </a:lnTo>
                    <a:lnTo>
                      <a:pt x="2928" y="2005"/>
                    </a:lnTo>
                    <a:lnTo>
                      <a:pt x="2920" y="1988"/>
                    </a:lnTo>
                    <a:lnTo>
                      <a:pt x="2900" y="1965"/>
                    </a:lnTo>
                    <a:lnTo>
                      <a:pt x="2880" y="1942"/>
                    </a:lnTo>
                    <a:lnTo>
                      <a:pt x="2861" y="1918"/>
                    </a:lnTo>
                    <a:lnTo>
                      <a:pt x="2841" y="1894"/>
                    </a:lnTo>
                    <a:lnTo>
                      <a:pt x="2830" y="1887"/>
                    </a:lnTo>
                    <a:lnTo>
                      <a:pt x="2818" y="1880"/>
                    </a:lnTo>
                    <a:lnTo>
                      <a:pt x="2812" y="1878"/>
                    </a:lnTo>
                    <a:lnTo>
                      <a:pt x="2806" y="1875"/>
                    </a:lnTo>
                    <a:lnTo>
                      <a:pt x="2803" y="1871"/>
                    </a:lnTo>
                    <a:lnTo>
                      <a:pt x="2799" y="1867"/>
                    </a:lnTo>
                    <a:lnTo>
                      <a:pt x="2801" y="1850"/>
                    </a:lnTo>
                    <a:lnTo>
                      <a:pt x="2802" y="1834"/>
                    </a:lnTo>
                    <a:lnTo>
                      <a:pt x="2801" y="1827"/>
                    </a:lnTo>
                    <a:lnTo>
                      <a:pt x="2799" y="1819"/>
                    </a:lnTo>
                    <a:lnTo>
                      <a:pt x="2797" y="1812"/>
                    </a:lnTo>
                    <a:lnTo>
                      <a:pt x="2794" y="1804"/>
                    </a:lnTo>
                    <a:lnTo>
                      <a:pt x="2773" y="1803"/>
                    </a:lnTo>
                    <a:lnTo>
                      <a:pt x="2759" y="1802"/>
                    </a:lnTo>
                    <a:lnTo>
                      <a:pt x="2751" y="1800"/>
                    </a:lnTo>
                    <a:lnTo>
                      <a:pt x="2743" y="1797"/>
                    </a:lnTo>
                    <a:lnTo>
                      <a:pt x="2735" y="1794"/>
                    </a:lnTo>
                    <a:lnTo>
                      <a:pt x="2723" y="1788"/>
                    </a:lnTo>
                    <a:lnTo>
                      <a:pt x="2713" y="1784"/>
                    </a:lnTo>
                    <a:lnTo>
                      <a:pt x="2702" y="1779"/>
                    </a:lnTo>
                    <a:lnTo>
                      <a:pt x="2692" y="1776"/>
                    </a:lnTo>
                    <a:lnTo>
                      <a:pt x="2681" y="1773"/>
                    </a:lnTo>
                    <a:lnTo>
                      <a:pt x="2661" y="1767"/>
                    </a:lnTo>
                    <a:lnTo>
                      <a:pt x="2640" y="1757"/>
                    </a:lnTo>
                    <a:lnTo>
                      <a:pt x="2627" y="1750"/>
                    </a:lnTo>
                    <a:lnTo>
                      <a:pt x="2619" y="1746"/>
                    </a:lnTo>
                    <a:lnTo>
                      <a:pt x="2615" y="1745"/>
                    </a:lnTo>
                    <a:lnTo>
                      <a:pt x="2611" y="1743"/>
                    </a:lnTo>
                    <a:lnTo>
                      <a:pt x="2607" y="1740"/>
                    </a:lnTo>
                    <a:lnTo>
                      <a:pt x="2601" y="1735"/>
                    </a:lnTo>
                    <a:lnTo>
                      <a:pt x="2591" y="1715"/>
                    </a:lnTo>
                    <a:lnTo>
                      <a:pt x="2579" y="1695"/>
                    </a:lnTo>
                    <a:lnTo>
                      <a:pt x="2573" y="1687"/>
                    </a:lnTo>
                    <a:lnTo>
                      <a:pt x="2565" y="1682"/>
                    </a:lnTo>
                    <a:lnTo>
                      <a:pt x="2560" y="1679"/>
                    </a:lnTo>
                    <a:lnTo>
                      <a:pt x="2554" y="1677"/>
                    </a:lnTo>
                    <a:lnTo>
                      <a:pt x="2549" y="1676"/>
                    </a:lnTo>
                    <a:lnTo>
                      <a:pt x="2543" y="1676"/>
                    </a:lnTo>
                    <a:lnTo>
                      <a:pt x="2535" y="1678"/>
                    </a:lnTo>
                    <a:lnTo>
                      <a:pt x="2528" y="1679"/>
                    </a:lnTo>
                    <a:lnTo>
                      <a:pt x="2523" y="1681"/>
                    </a:lnTo>
                    <a:lnTo>
                      <a:pt x="2516" y="1682"/>
                    </a:lnTo>
                    <a:lnTo>
                      <a:pt x="2503" y="1682"/>
                    </a:lnTo>
                    <a:lnTo>
                      <a:pt x="2490" y="1685"/>
                    </a:lnTo>
                    <a:lnTo>
                      <a:pt x="2478" y="1692"/>
                    </a:lnTo>
                    <a:lnTo>
                      <a:pt x="2468" y="1697"/>
                    </a:lnTo>
                    <a:lnTo>
                      <a:pt x="2456" y="1700"/>
                    </a:lnTo>
                    <a:lnTo>
                      <a:pt x="2443" y="1703"/>
                    </a:lnTo>
                    <a:lnTo>
                      <a:pt x="2429" y="1701"/>
                    </a:lnTo>
                    <a:lnTo>
                      <a:pt x="2413" y="1698"/>
                    </a:lnTo>
                    <a:lnTo>
                      <a:pt x="2405" y="1697"/>
                    </a:lnTo>
                    <a:lnTo>
                      <a:pt x="2397" y="1697"/>
                    </a:lnTo>
                    <a:lnTo>
                      <a:pt x="2391" y="1698"/>
                    </a:lnTo>
                    <a:lnTo>
                      <a:pt x="2386" y="1700"/>
                    </a:lnTo>
                    <a:lnTo>
                      <a:pt x="2386" y="1706"/>
                    </a:lnTo>
                    <a:lnTo>
                      <a:pt x="2383" y="1710"/>
                    </a:lnTo>
                    <a:lnTo>
                      <a:pt x="2382" y="1714"/>
                    </a:lnTo>
                    <a:lnTo>
                      <a:pt x="2380" y="1716"/>
                    </a:lnTo>
                    <a:lnTo>
                      <a:pt x="2375" y="1723"/>
                    </a:lnTo>
                    <a:lnTo>
                      <a:pt x="2368" y="1732"/>
                    </a:lnTo>
                    <a:lnTo>
                      <a:pt x="2365" y="1738"/>
                    </a:lnTo>
                    <a:lnTo>
                      <a:pt x="2361" y="1741"/>
                    </a:lnTo>
                    <a:lnTo>
                      <a:pt x="2358" y="1742"/>
                    </a:lnTo>
                    <a:lnTo>
                      <a:pt x="2355" y="1741"/>
                    </a:lnTo>
                    <a:lnTo>
                      <a:pt x="2347" y="1733"/>
                    </a:lnTo>
                    <a:lnTo>
                      <a:pt x="2336" y="1723"/>
                    </a:lnTo>
                    <a:lnTo>
                      <a:pt x="2319" y="1720"/>
                    </a:lnTo>
                    <a:lnTo>
                      <a:pt x="2303" y="1718"/>
                    </a:lnTo>
                    <a:lnTo>
                      <a:pt x="2286" y="1715"/>
                    </a:lnTo>
                    <a:lnTo>
                      <a:pt x="2270" y="1710"/>
                    </a:lnTo>
                    <a:lnTo>
                      <a:pt x="2257" y="1706"/>
                    </a:lnTo>
                    <a:lnTo>
                      <a:pt x="2246" y="1702"/>
                    </a:lnTo>
                    <a:lnTo>
                      <a:pt x="2241" y="1700"/>
                    </a:lnTo>
                    <a:lnTo>
                      <a:pt x="2237" y="1698"/>
                    </a:lnTo>
                    <a:lnTo>
                      <a:pt x="2231" y="1694"/>
                    </a:lnTo>
                    <a:lnTo>
                      <a:pt x="2227" y="1690"/>
                    </a:lnTo>
                    <a:lnTo>
                      <a:pt x="2223" y="1676"/>
                    </a:lnTo>
                    <a:lnTo>
                      <a:pt x="2222" y="1664"/>
                    </a:lnTo>
                    <a:lnTo>
                      <a:pt x="2221" y="1650"/>
                    </a:lnTo>
                    <a:lnTo>
                      <a:pt x="2219" y="1636"/>
                    </a:lnTo>
                    <a:lnTo>
                      <a:pt x="2212" y="1616"/>
                    </a:lnTo>
                    <a:lnTo>
                      <a:pt x="2205" y="1596"/>
                    </a:lnTo>
                    <a:lnTo>
                      <a:pt x="2198" y="1575"/>
                    </a:lnTo>
                    <a:lnTo>
                      <a:pt x="2194" y="1555"/>
                    </a:lnTo>
                    <a:lnTo>
                      <a:pt x="2193" y="1540"/>
                    </a:lnTo>
                    <a:lnTo>
                      <a:pt x="2192" y="1529"/>
                    </a:lnTo>
                    <a:lnTo>
                      <a:pt x="2189" y="1517"/>
                    </a:lnTo>
                    <a:lnTo>
                      <a:pt x="2186" y="1508"/>
                    </a:lnTo>
                    <a:lnTo>
                      <a:pt x="2184" y="1505"/>
                    </a:lnTo>
                    <a:lnTo>
                      <a:pt x="2181" y="1501"/>
                    </a:lnTo>
                    <a:lnTo>
                      <a:pt x="2178" y="1498"/>
                    </a:lnTo>
                    <a:lnTo>
                      <a:pt x="2175" y="1495"/>
                    </a:lnTo>
                    <a:lnTo>
                      <a:pt x="2164" y="1489"/>
                    </a:lnTo>
                    <a:lnTo>
                      <a:pt x="2151" y="1484"/>
                    </a:lnTo>
                    <a:lnTo>
                      <a:pt x="2142" y="1482"/>
                    </a:lnTo>
                    <a:lnTo>
                      <a:pt x="2134" y="1480"/>
                    </a:lnTo>
                    <a:lnTo>
                      <a:pt x="2128" y="1478"/>
                    </a:lnTo>
                    <a:lnTo>
                      <a:pt x="2125" y="1474"/>
                    </a:lnTo>
                    <a:lnTo>
                      <a:pt x="2117" y="1465"/>
                    </a:lnTo>
                    <a:lnTo>
                      <a:pt x="2107" y="1451"/>
                    </a:lnTo>
                    <a:lnTo>
                      <a:pt x="2103" y="1446"/>
                    </a:lnTo>
                    <a:lnTo>
                      <a:pt x="2101" y="1439"/>
                    </a:lnTo>
                    <a:lnTo>
                      <a:pt x="2101" y="1432"/>
                    </a:lnTo>
                    <a:lnTo>
                      <a:pt x="2101" y="1424"/>
                    </a:lnTo>
                    <a:lnTo>
                      <a:pt x="2103" y="1408"/>
                    </a:lnTo>
                    <a:lnTo>
                      <a:pt x="2105" y="1395"/>
                    </a:lnTo>
                    <a:lnTo>
                      <a:pt x="2102" y="1385"/>
                    </a:lnTo>
                    <a:lnTo>
                      <a:pt x="2099" y="1378"/>
                    </a:lnTo>
                    <a:lnTo>
                      <a:pt x="2096" y="1373"/>
                    </a:lnTo>
                    <a:lnTo>
                      <a:pt x="2093" y="1370"/>
                    </a:lnTo>
                    <a:lnTo>
                      <a:pt x="2086" y="1364"/>
                    </a:lnTo>
                    <a:lnTo>
                      <a:pt x="2073" y="1355"/>
                    </a:lnTo>
                    <a:lnTo>
                      <a:pt x="2070" y="1339"/>
                    </a:lnTo>
                    <a:lnTo>
                      <a:pt x="2070" y="1323"/>
                    </a:lnTo>
                    <a:lnTo>
                      <a:pt x="2069" y="1317"/>
                    </a:lnTo>
                    <a:lnTo>
                      <a:pt x="2068" y="1311"/>
                    </a:lnTo>
                    <a:lnTo>
                      <a:pt x="2069" y="1306"/>
                    </a:lnTo>
                    <a:lnTo>
                      <a:pt x="2070" y="1303"/>
                    </a:lnTo>
                    <a:lnTo>
                      <a:pt x="2071" y="1300"/>
                    </a:lnTo>
                    <a:lnTo>
                      <a:pt x="2075" y="1297"/>
                    </a:lnTo>
                    <a:lnTo>
                      <a:pt x="2080" y="1295"/>
                    </a:lnTo>
                    <a:lnTo>
                      <a:pt x="2086" y="1293"/>
                    </a:lnTo>
                    <a:lnTo>
                      <a:pt x="2096" y="1296"/>
                    </a:lnTo>
                    <a:lnTo>
                      <a:pt x="2104" y="1297"/>
                    </a:lnTo>
                    <a:lnTo>
                      <a:pt x="2108" y="1296"/>
                    </a:lnTo>
                    <a:lnTo>
                      <a:pt x="2109" y="1294"/>
                    </a:lnTo>
                    <a:lnTo>
                      <a:pt x="2108" y="1290"/>
                    </a:lnTo>
                    <a:lnTo>
                      <a:pt x="2107" y="1284"/>
                    </a:lnTo>
                    <a:lnTo>
                      <a:pt x="2104" y="1278"/>
                    </a:lnTo>
                    <a:lnTo>
                      <a:pt x="2104" y="1273"/>
                    </a:lnTo>
                    <a:lnTo>
                      <a:pt x="2104" y="1270"/>
                    </a:lnTo>
                    <a:lnTo>
                      <a:pt x="2105" y="1267"/>
                    </a:lnTo>
                    <a:lnTo>
                      <a:pt x="2109" y="1259"/>
                    </a:lnTo>
                    <a:lnTo>
                      <a:pt x="2111" y="1248"/>
                    </a:lnTo>
                    <a:lnTo>
                      <a:pt x="2105" y="1245"/>
                    </a:lnTo>
                    <a:lnTo>
                      <a:pt x="2099" y="1243"/>
                    </a:lnTo>
                    <a:lnTo>
                      <a:pt x="2093" y="1241"/>
                    </a:lnTo>
                    <a:lnTo>
                      <a:pt x="2087" y="1238"/>
                    </a:lnTo>
                    <a:lnTo>
                      <a:pt x="2075" y="1235"/>
                    </a:lnTo>
                    <a:lnTo>
                      <a:pt x="2061" y="1230"/>
                    </a:lnTo>
                    <a:lnTo>
                      <a:pt x="2051" y="1222"/>
                    </a:lnTo>
                    <a:lnTo>
                      <a:pt x="2043" y="1217"/>
                    </a:lnTo>
                    <a:lnTo>
                      <a:pt x="2041" y="1213"/>
                    </a:lnTo>
                    <a:lnTo>
                      <a:pt x="2040" y="1210"/>
                    </a:lnTo>
                    <a:lnTo>
                      <a:pt x="2040" y="1204"/>
                    </a:lnTo>
                    <a:lnTo>
                      <a:pt x="2041" y="1197"/>
                    </a:lnTo>
                    <a:lnTo>
                      <a:pt x="2049" y="1191"/>
                    </a:lnTo>
                    <a:lnTo>
                      <a:pt x="2052" y="1189"/>
                    </a:lnTo>
                    <a:lnTo>
                      <a:pt x="2057" y="1188"/>
                    </a:lnTo>
                    <a:lnTo>
                      <a:pt x="2063" y="1186"/>
                    </a:lnTo>
                    <a:lnTo>
                      <a:pt x="2078" y="1177"/>
                    </a:lnTo>
                    <a:lnTo>
                      <a:pt x="2093" y="1170"/>
                    </a:lnTo>
                    <a:lnTo>
                      <a:pt x="2108" y="1166"/>
                    </a:lnTo>
                    <a:lnTo>
                      <a:pt x="2125" y="1163"/>
                    </a:lnTo>
                    <a:lnTo>
                      <a:pt x="2136" y="1160"/>
                    </a:lnTo>
                    <a:lnTo>
                      <a:pt x="2146" y="1157"/>
                    </a:lnTo>
                    <a:lnTo>
                      <a:pt x="2155" y="1154"/>
                    </a:lnTo>
                    <a:lnTo>
                      <a:pt x="2167" y="1154"/>
                    </a:lnTo>
                    <a:lnTo>
                      <a:pt x="2173" y="1150"/>
                    </a:lnTo>
                    <a:lnTo>
                      <a:pt x="2179" y="1145"/>
                    </a:lnTo>
                    <a:lnTo>
                      <a:pt x="2185" y="1140"/>
                    </a:lnTo>
                    <a:lnTo>
                      <a:pt x="2188" y="1135"/>
                    </a:lnTo>
                    <a:lnTo>
                      <a:pt x="2193" y="1130"/>
                    </a:lnTo>
                    <a:lnTo>
                      <a:pt x="2198" y="1126"/>
                    </a:lnTo>
                    <a:lnTo>
                      <a:pt x="2204" y="1123"/>
                    </a:lnTo>
                    <a:lnTo>
                      <a:pt x="2212" y="1119"/>
                    </a:lnTo>
                    <a:lnTo>
                      <a:pt x="2227" y="1121"/>
                    </a:lnTo>
                    <a:lnTo>
                      <a:pt x="2240" y="1124"/>
                    </a:lnTo>
                    <a:lnTo>
                      <a:pt x="2255" y="1125"/>
                    </a:lnTo>
                    <a:lnTo>
                      <a:pt x="2270" y="1126"/>
                    </a:lnTo>
                    <a:lnTo>
                      <a:pt x="2282" y="1119"/>
                    </a:lnTo>
                    <a:lnTo>
                      <a:pt x="2293" y="1113"/>
                    </a:lnTo>
                    <a:lnTo>
                      <a:pt x="2300" y="1107"/>
                    </a:lnTo>
                    <a:lnTo>
                      <a:pt x="2307" y="1099"/>
                    </a:lnTo>
                    <a:lnTo>
                      <a:pt x="2320" y="1083"/>
                    </a:lnTo>
                    <a:lnTo>
                      <a:pt x="2336" y="1064"/>
                    </a:lnTo>
                    <a:lnTo>
                      <a:pt x="2344" y="1058"/>
                    </a:lnTo>
                    <a:lnTo>
                      <a:pt x="2347" y="1053"/>
                    </a:lnTo>
                    <a:lnTo>
                      <a:pt x="2348" y="1052"/>
                    </a:lnTo>
                    <a:lnTo>
                      <a:pt x="2349" y="1052"/>
                    </a:lnTo>
                    <a:lnTo>
                      <a:pt x="2351" y="1053"/>
                    </a:lnTo>
                    <a:lnTo>
                      <a:pt x="2355" y="1057"/>
                    </a:lnTo>
                    <a:lnTo>
                      <a:pt x="2362" y="1062"/>
                    </a:lnTo>
                    <a:lnTo>
                      <a:pt x="2366" y="1067"/>
                    </a:lnTo>
                    <a:lnTo>
                      <a:pt x="2371" y="1069"/>
                    </a:lnTo>
                    <a:lnTo>
                      <a:pt x="2375" y="1070"/>
                    </a:lnTo>
                    <a:lnTo>
                      <a:pt x="2386" y="1070"/>
                    </a:lnTo>
                    <a:lnTo>
                      <a:pt x="2400" y="1068"/>
                    </a:lnTo>
                    <a:lnTo>
                      <a:pt x="2407" y="1062"/>
                    </a:lnTo>
                    <a:lnTo>
                      <a:pt x="2414" y="1057"/>
                    </a:lnTo>
                    <a:lnTo>
                      <a:pt x="2418" y="1050"/>
                    </a:lnTo>
                    <a:lnTo>
                      <a:pt x="2422" y="1042"/>
                    </a:lnTo>
                    <a:lnTo>
                      <a:pt x="2427" y="1026"/>
                    </a:lnTo>
                    <a:lnTo>
                      <a:pt x="2434" y="1008"/>
                    </a:lnTo>
                    <a:lnTo>
                      <a:pt x="2444" y="998"/>
                    </a:lnTo>
                    <a:lnTo>
                      <a:pt x="2454" y="989"/>
                    </a:lnTo>
                    <a:lnTo>
                      <a:pt x="2463" y="981"/>
                    </a:lnTo>
                    <a:lnTo>
                      <a:pt x="2472" y="975"/>
                    </a:lnTo>
                    <a:lnTo>
                      <a:pt x="2482" y="969"/>
                    </a:lnTo>
                    <a:lnTo>
                      <a:pt x="2492" y="965"/>
                    </a:lnTo>
                    <a:lnTo>
                      <a:pt x="2505" y="960"/>
                    </a:lnTo>
                    <a:lnTo>
                      <a:pt x="2518" y="956"/>
                    </a:lnTo>
                    <a:lnTo>
                      <a:pt x="2526" y="950"/>
                    </a:lnTo>
                    <a:lnTo>
                      <a:pt x="2531" y="946"/>
                    </a:lnTo>
                    <a:lnTo>
                      <a:pt x="2535" y="941"/>
                    </a:lnTo>
                    <a:lnTo>
                      <a:pt x="2539" y="937"/>
                    </a:lnTo>
                    <a:lnTo>
                      <a:pt x="2544" y="925"/>
                    </a:lnTo>
                    <a:lnTo>
                      <a:pt x="2552" y="912"/>
                    </a:lnTo>
                    <a:lnTo>
                      <a:pt x="2560" y="906"/>
                    </a:lnTo>
                    <a:lnTo>
                      <a:pt x="2565" y="901"/>
                    </a:lnTo>
                    <a:lnTo>
                      <a:pt x="2565" y="899"/>
                    </a:lnTo>
                    <a:lnTo>
                      <a:pt x="2562" y="897"/>
                    </a:lnTo>
                    <a:lnTo>
                      <a:pt x="2559" y="895"/>
                    </a:lnTo>
                    <a:lnTo>
                      <a:pt x="2553" y="892"/>
                    </a:lnTo>
                    <a:lnTo>
                      <a:pt x="2548" y="890"/>
                    </a:lnTo>
                    <a:lnTo>
                      <a:pt x="2545" y="888"/>
                    </a:lnTo>
                    <a:lnTo>
                      <a:pt x="2545" y="884"/>
                    </a:lnTo>
                    <a:lnTo>
                      <a:pt x="2548" y="882"/>
                    </a:lnTo>
                    <a:lnTo>
                      <a:pt x="2556" y="875"/>
                    </a:lnTo>
                    <a:lnTo>
                      <a:pt x="2564" y="868"/>
                    </a:lnTo>
                    <a:lnTo>
                      <a:pt x="2562" y="858"/>
                    </a:lnTo>
                    <a:lnTo>
                      <a:pt x="2561" y="848"/>
                    </a:lnTo>
                    <a:lnTo>
                      <a:pt x="2559" y="840"/>
                    </a:lnTo>
                    <a:lnTo>
                      <a:pt x="2556" y="831"/>
                    </a:lnTo>
                    <a:lnTo>
                      <a:pt x="2553" y="823"/>
                    </a:lnTo>
                    <a:lnTo>
                      <a:pt x="2551" y="814"/>
                    </a:lnTo>
                    <a:lnTo>
                      <a:pt x="2550" y="804"/>
                    </a:lnTo>
                    <a:lnTo>
                      <a:pt x="2550" y="792"/>
                    </a:lnTo>
                    <a:lnTo>
                      <a:pt x="2553" y="780"/>
                    </a:lnTo>
                    <a:lnTo>
                      <a:pt x="2556" y="769"/>
                    </a:lnTo>
                    <a:lnTo>
                      <a:pt x="2557" y="764"/>
                    </a:lnTo>
                    <a:lnTo>
                      <a:pt x="2560" y="760"/>
                    </a:lnTo>
                    <a:lnTo>
                      <a:pt x="2564" y="756"/>
                    </a:lnTo>
                    <a:lnTo>
                      <a:pt x="2568" y="752"/>
                    </a:lnTo>
                    <a:lnTo>
                      <a:pt x="2575" y="747"/>
                    </a:lnTo>
                    <a:lnTo>
                      <a:pt x="2579" y="741"/>
                    </a:lnTo>
                    <a:lnTo>
                      <a:pt x="2582" y="738"/>
                    </a:lnTo>
                    <a:lnTo>
                      <a:pt x="2583" y="733"/>
                    </a:lnTo>
                    <a:lnTo>
                      <a:pt x="2583" y="730"/>
                    </a:lnTo>
                    <a:lnTo>
                      <a:pt x="2579" y="727"/>
                    </a:lnTo>
                    <a:lnTo>
                      <a:pt x="2574" y="723"/>
                    </a:lnTo>
                    <a:lnTo>
                      <a:pt x="2566" y="720"/>
                    </a:lnTo>
                    <a:lnTo>
                      <a:pt x="2559" y="720"/>
                    </a:lnTo>
                    <a:lnTo>
                      <a:pt x="2553" y="719"/>
                    </a:lnTo>
                    <a:lnTo>
                      <a:pt x="2550" y="718"/>
                    </a:lnTo>
                    <a:lnTo>
                      <a:pt x="2547" y="714"/>
                    </a:lnTo>
                    <a:lnTo>
                      <a:pt x="2542" y="706"/>
                    </a:lnTo>
                    <a:lnTo>
                      <a:pt x="2536" y="694"/>
                    </a:lnTo>
                    <a:lnTo>
                      <a:pt x="2532" y="690"/>
                    </a:lnTo>
                    <a:lnTo>
                      <a:pt x="2527" y="689"/>
                    </a:lnTo>
                    <a:lnTo>
                      <a:pt x="2524" y="688"/>
                    </a:lnTo>
                    <a:lnTo>
                      <a:pt x="2520" y="688"/>
                    </a:lnTo>
                    <a:lnTo>
                      <a:pt x="2514" y="690"/>
                    </a:lnTo>
                    <a:lnTo>
                      <a:pt x="2503" y="693"/>
                    </a:lnTo>
                    <a:lnTo>
                      <a:pt x="2506" y="675"/>
                    </a:lnTo>
                    <a:lnTo>
                      <a:pt x="2509" y="656"/>
                    </a:lnTo>
                    <a:lnTo>
                      <a:pt x="2510" y="647"/>
                    </a:lnTo>
                    <a:lnTo>
                      <a:pt x="2510" y="638"/>
                    </a:lnTo>
                    <a:lnTo>
                      <a:pt x="2510" y="629"/>
                    </a:lnTo>
                    <a:lnTo>
                      <a:pt x="2510" y="619"/>
                    </a:lnTo>
                    <a:lnTo>
                      <a:pt x="2503" y="609"/>
                    </a:lnTo>
                    <a:lnTo>
                      <a:pt x="2497" y="599"/>
                    </a:lnTo>
                    <a:lnTo>
                      <a:pt x="2491" y="589"/>
                    </a:lnTo>
                    <a:lnTo>
                      <a:pt x="2482" y="580"/>
                    </a:lnTo>
                    <a:lnTo>
                      <a:pt x="2476" y="579"/>
                    </a:lnTo>
                    <a:lnTo>
                      <a:pt x="2472" y="580"/>
                    </a:lnTo>
                    <a:lnTo>
                      <a:pt x="2468" y="580"/>
                    </a:lnTo>
                    <a:lnTo>
                      <a:pt x="2465" y="581"/>
                    </a:lnTo>
                    <a:lnTo>
                      <a:pt x="2458" y="585"/>
                    </a:lnTo>
                    <a:lnTo>
                      <a:pt x="2448" y="587"/>
                    </a:lnTo>
                    <a:lnTo>
                      <a:pt x="2434" y="591"/>
                    </a:lnTo>
                    <a:lnTo>
                      <a:pt x="2423" y="596"/>
                    </a:lnTo>
                    <a:lnTo>
                      <a:pt x="2412" y="601"/>
                    </a:lnTo>
                    <a:lnTo>
                      <a:pt x="2399" y="605"/>
                    </a:lnTo>
                    <a:lnTo>
                      <a:pt x="2393" y="596"/>
                    </a:lnTo>
                    <a:lnTo>
                      <a:pt x="2389" y="587"/>
                    </a:lnTo>
                    <a:lnTo>
                      <a:pt x="2387" y="578"/>
                    </a:lnTo>
                    <a:lnTo>
                      <a:pt x="2384" y="570"/>
                    </a:lnTo>
                    <a:lnTo>
                      <a:pt x="2381" y="553"/>
                    </a:lnTo>
                    <a:lnTo>
                      <a:pt x="2375" y="533"/>
                    </a:lnTo>
                    <a:lnTo>
                      <a:pt x="2371" y="527"/>
                    </a:lnTo>
                    <a:lnTo>
                      <a:pt x="2367" y="520"/>
                    </a:lnTo>
                    <a:lnTo>
                      <a:pt x="2364" y="515"/>
                    </a:lnTo>
                    <a:lnTo>
                      <a:pt x="2362" y="509"/>
                    </a:lnTo>
                    <a:lnTo>
                      <a:pt x="2359" y="502"/>
                    </a:lnTo>
                    <a:lnTo>
                      <a:pt x="2358" y="495"/>
                    </a:lnTo>
                    <a:lnTo>
                      <a:pt x="2358" y="488"/>
                    </a:lnTo>
                    <a:lnTo>
                      <a:pt x="2358" y="481"/>
                    </a:lnTo>
                    <a:lnTo>
                      <a:pt x="2359" y="475"/>
                    </a:lnTo>
                    <a:lnTo>
                      <a:pt x="2361" y="469"/>
                    </a:lnTo>
                    <a:lnTo>
                      <a:pt x="2359" y="465"/>
                    </a:lnTo>
                    <a:lnTo>
                      <a:pt x="2358" y="461"/>
                    </a:lnTo>
                    <a:lnTo>
                      <a:pt x="2351" y="454"/>
                    </a:lnTo>
                    <a:lnTo>
                      <a:pt x="2341" y="445"/>
                    </a:lnTo>
                    <a:lnTo>
                      <a:pt x="2334" y="440"/>
                    </a:lnTo>
                    <a:lnTo>
                      <a:pt x="2329" y="435"/>
                    </a:lnTo>
                    <a:lnTo>
                      <a:pt x="2323" y="432"/>
                    </a:lnTo>
                    <a:lnTo>
                      <a:pt x="2319" y="430"/>
                    </a:lnTo>
                    <a:lnTo>
                      <a:pt x="2313" y="428"/>
                    </a:lnTo>
                    <a:lnTo>
                      <a:pt x="2307" y="427"/>
                    </a:lnTo>
                    <a:lnTo>
                      <a:pt x="2300" y="427"/>
                    </a:lnTo>
                    <a:lnTo>
                      <a:pt x="2291" y="428"/>
                    </a:lnTo>
                    <a:close/>
                    <a:moveTo>
                      <a:pt x="553" y="3317"/>
                    </a:moveTo>
                    <a:lnTo>
                      <a:pt x="553" y="3317"/>
                    </a:lnTo>
                    <a:lnTo>
                      <a:pt x="552" y="3319"/>
                    </a:lnTo>
                    <a:lnTo>
                      <a:pt x="551" y="3323"/>
                    </a:lnTo>
                    <a:lnTo>
                      <a:pt x="550" y="3328"/>
                    </a:lnTo>
                    <a:lnTo>
                      <a:pt x="550" y="3332"/>
                    </a:lnTo>
                    <a:lnTo>
                      <a:pt x="551" y="3337"/>
                    </a:lnTo>
                    <a:lnTo>
                      <a:pt x="552" y="3329"/>
                    </a:lnTo>
                    <a:lnTo>
                      <a:pt x="554" y="3321"/>
                    </a:lnTo>
                    <a:lnTo>
                      <a:pt x="554" y="3319"/>
                    </a:lnTo>
                    <a:lnTo>
                      <a:pt x="553" y="331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6" name="Freeform 6"/>
              <p:cNvSpPr>
                <a:spLocks/>
              </p:cNvSpPr>
              <p:nvPr/>
            </p:nvSpPr>
            <p:spPr bwMode="auto">
              <a:xfrm>
                <a:off x="5945188" y="2524125"/>
                <a:ext cx="1427162" cy="1770063"/>
              </a:xfrm>
              <a:custGeom>
                <a:avLst/>
                <a:gdLst>
                  <a:gd name="T0" fmla="*/ 816314 w 3598"/>
                  <a:gd name="T1" fmla="*/ 163623 h 4457"/>
                  <a:gd name="T2" fmla="*/ 729844 w 3598"/>
                  <a:gd name="T3" fmla="*/ 84194 h 4457"/>
                  <a:gd name="T4" fmla="*/ 601328 w 3598"/>
                  <a:gd name="T5" fmla="*/ 77046 h 4457"/>
                  <a:gd name="T6" fmla="*/ 401017 w 3598"/>
                  <a:gd name="T7" fmla="*/ 62748 h 4457"/>
                  <a:gd name="T8" fmla="*/ 228473 w 3598"/>
                  <a:gd name="T9" fmla="*/ 58380 h 4457"/>
                  <a:gd name="T10" fmla="*/ 228870 w 3598"/>
                  <a:gd name="T11" fmla="*/ 139794 h 4457"/>
                  <a:gd name="T12" fmla="*/ 147952 w 3598"/>
                  <a:gd name="T13" fmla="*/ 25020 h 4457"/>
                  <a:gd name="T14" fmla="*/ 145969 w 3598"/>
                  <a:gd name="T15" fmla="*/ 113186 h 4457"/>
                  <a:gd name="T16" fmla="*/ 184444 w 3598"/>
                  <a:gd name="T17" fmla="*/ 210485 h 4457"/>
                  <a:gd name="T18" fmla="*/ 218953 w 3598"/>
                  <a:gd name="T19" fmla="*/ 343528 h 4457"/>
                  <a:gd name="T20" fmla="*/ 134466 w 3598"/>
                  <a:gd name="T21" fmla="*/ 424148 h 4457"/>
                  <a:gd name="T22" fmla="*/ 67035 w 3598"/>
                  <a:gd name="T23" fmla="*/ 510328 h 4457"/>
                  <a:gd name="T24" fmla="*/ 47599 w 3598"/>
                  <a:gd name="T25" fmla="*/ 770456 h 4457"/>
                  <a:gd name="T26" fmla="*/ 31336 w 3598"/>
                  <a:gd name="T27" fmla="*/ 842339 h 4457"/>
                  <a:gd name="T28" fmla="*/ 48788 w 3598"/>
                  <a:gd name="T29" fmla="*/ 981736 h 4457"/>
                  <a:gd name="T30" fmla="*/ 19039 w 3598"/>
                  <a:gd name="T31" fmla="*/ 1052030 h 4457"/>
                  <a:gd name="T32" fmla="*/ 92817 w 3598"/>
                  <a:gd name="T33" fmla="*/ 1086978 h 4457"/>
                  <a:gd name="T34" fmla="*/ 157868 w 3598"/>
                  <a:gd name="T35" fmla="*/ 1127884 h 4457"/>
                  <a:gd name="T36" fmla="*/ 197930 w 3598"/>
                  <a:gd name="T37" fmla="*/ 1191030 h 4457"/>
                  <a:gd name="T38" fmla="*/ 230853 w 3598"/>
                  <a:gd name="T39" fmla="*/ 1274827 h 4457"/>
                  <a:gd name="T40" fmla="*/ 285194 w 3598"/>
                  <a:gd name="T41" fmla="*/ 1248615 h 4457"/>
                  <a:gd name="T42" fmla="*/ 285194 w 3598"/>
                  <a:gd name="T43" fmla="*/ 1218035 h 4457"/>
                  <a:gd name="T44" fmla="*/ 229663 w 3598"/>
                  <a:gd name="T45" fmla="*/ 1181101 h 4457"/>
                  <a:gd name="T46" fmla="*/ 225696 w 3598"/>
                  <a:gd name="T47" fmla="*/ 1144564 h 4457"/>
                  <a:gd name="T48" fmla="*/ 270518 w 3598"/>
                  <a:gd name="T49" fmla="*/ 1181498 h 4457"/>
                  <a:gd name="T50" fmla="*/ 277261 w 3598"/>
                  <a:gd name="T51" fmla="*/ 1167598 h 4457"/>
                  <a:gd name="T52" fmla="*/ 328826 w 3598"/>
                  <a:gd name="T53" fmla="*/ 1196590 h 4457"/>
                  <a:gd name="T54" fmla="*/ 328033 w 3598"/>
                  <a:gd name="T55" fmla="*/ 1177130 h 4457"/>
                  <a:gd name="T56" fmla="*/ 304630 w 3598"/>
                  <a:gd name="T57" fmla="*/ 1211284 h 4457"/>
                  <a:gd name="T58" fmla="*/ 282418 w 3598"/>
                  <a:gd name="T59" fmla="*/ 1194207 h 4457"/>
                  <a:gd name="T60" fmla="*/ 308200 w 3598"/>
                  <a:gd name="T61" fmla="*/ 1253381 h 4457"/>
                  <a:gd name="T62" fmla="*/ 254255 w 3598"/>
                  <a:gd name="T63" fmla="*/ 1293889 h 4457"/>
                  <a:gd name="T64" fmla="*/ 263378 w 3598"/>
                  <a:gd name="T65" fmla="*/ 1414224 h 4457"/>
                  <a:gd name="T66" fmla="*/ 236406 w 3598"/>
                  <a:gd name="T67" fmla="*/ 1527409 h 4457"/>
                  <a:gd name="T68" fmla="*/ 275278 w 3598"/>
                  <a:gd name="T69" fmla="*/ 1606838 h 4457"/>
                  <a:gd name="T70" fmla="*/ 349452 w 3598"/>
                  <a:gd name="T71" fmla="*/ 1572286 h 4457"/>
                  <a:gd name="T72" fmla="*/ 394274 w 3598"/>
                  <a:gd name="T73" fmla="*/ 1584598 h 4457"/>
                  <a:gd name="T74" fmla="*/ 460119 w 3598"/>
                  <a:gd name="T75" fmla="*/ 1510332 h 4457"/>
                  <a:gd name="T76" fmla="*/ 589825 w 3598"/>
                  <a:gd name="T77" fmla="*/ 1436066 h 4457"/>
                  <a:gd name="T78" fmla="*/ 646150 w 3598"/>
                  <a:gd name="T79" fmla="*/ 1496829 h 4457"/>
                  <a:gd name="T80" fmla="*/ 710804 w 3598"/>
                  <a:gd name="T81" fmla="*/ 1543692 h 4457"/>
                  <a:gd name="T82" fmla="*/ 754040 w 3598"/>
                  <a:gd name="T83" fmla="*/ 1671572 h 4457"/>
                  <a:gd name="T84" fmla="*/ 859153 w 3598"/>
                  <a:gd name="T85" fmla="*/ 1703343 h 4457"/>
                  <a:gd name="T86" fmla="*/ 966646 w 3598"/>
                  <a:gd name="T87" fmla="*/ 1730746 h 4457"/>
                  <a:gd name="T88" fmla="*/ 1118168 w 3598"/>
                  <a:gd name="T89" fmla="*/ 1755369 h 4457"/>
                  <a:gd name="T90" fmla="*/ 1205829 w 3598"/>
                  <a:gd name="T91" fmla="*/ 1748220 h 4457"/>
                  <a:gd name="T92" fmla="*/ 1315702 w 3598"/>
                  <a:gd name="T93" fmla="*/ 1718037 h 4457"/>
                  <a:gd name="T94" fmla="*/ 1398603 w 3598"/>
                  <a:gd name="T95" fmla="*/ 1610809 h 4457"/>
                  <a:gd name="T96" fmla="*/ 1420816 w 3598"/>
                  <a:gd name="T97" fmla="*/ 1564740 h 4457"/>
                  <a:gd name="T98" fmla="*/ 1401379 w 3598"/>
                  <a:gd name="T99" fmla="*/ 1484518 h 4457"/>
                  <a:gd name="T100" fmla="*/ 1393446 w 3598"/>
                  <a:gd name="T101" fmla="*/ 1440435 h 4457"/>
                  <a:gd name="T102" fmla="*/ 1387100 w 3598"/>
                  <a:gd name="T103" fmla="*/ 1361006 h 4457"/>
                  <a:gd name="T104" fmla="*/ 1310942 w 3598"/>
                  <a:gd name="T105" fmla="*/ 1285549 h 4457"/>
                  <a:gd name="T106" fmla="*/ 1368457 w 3598"/>
                  <a:gd name="T107" fmla="*/ 1099290 h 4457"/>
                  <a:gd name="T108" fmla="*/ 1270087 w 3598"/>
                  <a:gd name="T109" fmla="*/ 1031776 h 4457"/>
                  <a:gd name="T110" fmla="*/ 1212572 w 3598"/>
                  <a:gd name="T111" fmla="*/ 906676 h 4457"/>
                  <a:gd name="T112" fmla="*/ 1126895 w 3598"/>
                  <a:gd name="T113" fmla="*/ 752187 h 4457"/>
                  <a:gd name="T114" fmla="*/ 957127 w 3598"/>
                  <a:gd name="T115" fmla="*/ 674348 h 4457"/>
                  <a:gd name="T116" fmla="*/ 835751 w 3598"/>
                  <a:gd name="T117" fmla="*/ 576253 h 4457"/>
                  <a:gd name="T118" fmla="*/ 818298 w 3598"/>
                  <a:gd name="T119" fmla="*/ 471011 h 4457"/>
                  <a:gd name="T120" fmla="*/ 988462 w 3598"/>
                  <a:gd name="T121" fmla="*/ 383242 h 4457"/>
                  <a:gd name="T122" fmla="*/ 1002345 w 3598"/>
                  <a:gd name="T123" fmla="*/ 273631 h 4457"/>
                  <a:gd name="T124" fmla="*/ 915081 w 3598"/>
                  <a:gd name="T125" fmla="*/ 169580 h 44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98" h="4457">
                    <a:moveTo>
                      <a:pt x="2291" y="428"/>
                    </a:moveTo>
                    <a:lnTo>
                      <a:pt x="2295" y="459"/>
                    </a:lnTo>
                    <a:lnTo>
                      <a:pt x="2296" y="486"/>
                    </a:lnTo>
                    <a:lnTo>
                      <a:pt x="2295" y="500"/>
                    </a:lnTo>
                    <a:lnTo>
                      <a:pt x="2291" y="512"/>
                    </a:lnTo>
                    <a:lnTo>
                      <a:pt x="2288" y="519"/>
                    </a:lnTo>
                    <a:lnTo>
                      <a:pt x="2285" y="526"/>
                    </a:lnTo>
                    <a:lnTo>
                      <a:pt x="2281" y="533"/>
                    </a:lnTo>
                    <a:lnTo>
                      <a:pt x="2276" y="538"/>
                    </a:lnTo>
                    <a:lnTo>
                      <a:pt x="2264" y="535"/>
                    </a:lnTo>
                    <a:lnTo>
                      <a:pt x="2256" y="530"/>
                    </a:lnTo>
                    <a:lnTo>
                      <a:pt x="2249" y="525"/>
                    </a:lnTo>
                    <a:lnTo>
                      <a:pt x="2244" y="519"/>
                    </a:lnTo>
                    <a:lnTo>
                      <a:pt x="2236" y="504"/>
                    </a:lnTo>
                    <a:lnTo>
                      <a:pt x="2223" y="485"/>
                    </a:lnTo>
                    <a:lnTo>
                      <a:pt x="2220" y="501"/>
                    </a:lnTo>
                    <a:lnTo>
                      <a:pt x="2219" y="519"/>
                    </a:lnTo>
                    <a:lnTo>
                      <a:pt x="2212" y="517"/>
                    </a:lnTo>
                    <a:lnTo>
                      <a:pt x="2209" y="515"/>
                    </a:lnTo>
                    <a:lnTo>
                      <a:pt x="2204" y="511"/>
                    </a:lnTo>
                    <a:lnTo>
                      <a:pt x="2200" y="508"/>
                    </a:lnTo>
                    <a:lnTo>
                      <a:pt x="2192" y="509"/>
                    </a:lnTo>
                    <a:lnTo>
                      <a:pt x="2185" y="510"/>
                    </a:lnTo>
                    <a:lnTo>
                      <a:pt x="2178" y="509"/>
                    </a:lnTo>
                    <a:lnTo>
                      <a:pt x="2170" y="507"/>
                    </a:lnTo>
                    <a:lnTo>
                      <a:pt x="2172" y="502"/>
                    </a:lnTo>
                    <a:lnTo>
                      <a:pt x="2172" y="498"/>
                    </a:lnTo>
                    <a:lnTo>
                      <a:pt x="2162" y="487"/>
                    </a:lnTo>
                    <a:lnTo>
                      <a:pt x="2152" y="477"/>
                    </a:lnTo>
                    <a:lnTo>
                      <a:pt x="2148" y="478"/>
                    </a:lnTo>
                    <a:lnTo>
                      <a:pt x="2146" y="481"/>
                    </a:lnTo>
                    <a:lnTo>
                      <a:pt x="2144" y="484"/>
                    </a:lnTo>
                    <a:lnTo>
                      <a:pt x="2141" y="487"/>
                    </a:lnTo>
                    <a:lnTo>
                      <a:pt x="2137" y="483"/>
                    </a:lnTo>
                    <a:lnTo>
                      <a:pt x="2134" y="481"/>
                    </a:lnTo>
                    <a:lnTo>
                      <a:pt x="2129" y="479"/>
                    </a:lnTo>
                    <a:lnTo>
                      <a:pt x="2122" y="482"/>
                    </a:lnTo>
                    <a:lnTo>
                      <a:pt x="2120" y="485"/>
                    </a:lnTo>
                    <a:lnTo>
                      <a:pt x="2118" y="487"/>
                    </a:lnTo>
                    <a:lnTo>
                      <a:pt x="2116" y="490"/>
                    </a:lnTo>
                    <a:lnTo>
                      <a:pt x="2112" y="490"/>
                    </a:lnTo>
                    <a:lnTo>
                      <a:pt x="2114" y="484"/>
                    </a:lnTo>
                    <a:lnTo>
                      <a:pt x="2117" y="481"/>
                    </a:lnTo>
                    <a:lnTo>
                      <a:pt x="2118" y="476"/>
                    </a:lnTo>
                    <a:lnTo>
                      <a:pt x="2118" y="469"/>
                    </a:lnTo>
                    <a:lnTo>
                      <a:pt x="2105" y="458"/>
                    </a:lnTo>
                    <a:lnTo>
                      <a:pt x="2094" y="448"/>
                    </a:lnTo>
                    <a:lnTo>
                      <a:pt x="2082" y="437"/>
                    </a:lnTo>
                    <a:lnTo>
                      <a:pt x="2068" y="427"/>
                    </a:lnTo>
                    <a:lnTo>
                      <a:pt x="2058" y="412"/>
                    </a:lnTo>
                    <a:lnTo>
                      <a:pt x="2048" y="397"/>
                    </a:lnTo>
                    <a:lnTo>
                      <a:pt x="2038" y="382"/>
                    </a:lnTo>
                    <a:lnTo>
                      <a:pt x="2028" y="366"/>
                    </a:lnTo>
                    <a:lnTo>
                      <a:pt x="2015" y="367"/>
                    </a:lnTo>
                    <a:lnTo>
                      <a:pt x="2007" y="371"/>
                    </a:lnTo>
                    <a:lnTo>
                      <a:pt x="2003" y="371"/>
                    </a:lnTo>
                    <a:lnTo>
                      <a:pt x="2000" y="369"/>
                    </a:lnTo>
                    <a:lnTo>
                      <a:pt x="1997" y="365"/>
                    </a:lnTo>
                    <a:lnTo>
                      <a:pt x="1990" y="359"/>
                    </a:lnTo>
                    <a:lnTo>
                      <a:pt x="1997" y="347"/>
                    </a:lnTo>
                    <a:lnTo>
                      <a:pt x="2003" y="335"/>
                    </a:lnTo>
                    <a:lnTo>
                      <a:pt x="2012" y="325"/>
                    </a:lnTo>
                    <a:lnTo>
                      <a:pt x="2021" y="316"/>
                    </a:lnTo>
                    <a:lnTo>
                      <a:pt x="2028" y="318"/>
                    </a:lnTo>
                    <a:lnTo>
                      <a:pt x="2034" y="321"/>
                    </a:lnTo>
                    <a:lnTo>
                      <a:pt x="2041" y="321"/>
                    </a:lnTo>
                    <a:lnTo>
                      <a:pt x="2046" y="321"/>
                    </a:lnTo>
                    <a:lnTo>
                      <a:pt x="2042" y="317"/>
                    </a:lnTo>
                    <a:lnTo>
                      <a:pt x="2037" y="315"/>
                    </a:lnTo>
                    <a:lnTo>
                      <a:pt x="2023" y="299"/>
                    </a:lnTo>
                    <a:lnTo>
                      <a:pt x="2008" y="284"/>
                    </a:lnTo>
                    <a:lnTo>
                      <a:pt x="1993" y="268"/>
                    </a:lnTo>
                    <a:lnTo>
                      <a:pt x="1977" y="254"/>
                    </a:lnTo>
                    <a:lnTo>
                      <a:pt x="1977" y="256"/>
                    </a:lnTo>
                    <a:lnTo>
                      <a:pt x="1976" y="258"/>
                    </a:lnTo>
                    <a:lnTo>
                      <a:pt x="1989" y="276"/>
                    </a:lnTo>
                    <a:lnTo>
                      <a:pt x="1998" y="291"/>
                    </a:lnTo>
                    <a:lnTo>
                      <a:pt x="2001" y="298"/>
                    </a:lnTo>
                    <a:lnTo>
                      <a:pt x="2002" y="306"/>
                    </a:lnTo>
                    <a:lnTo>
                      <a:pt x="2001" y="315"/>
                    </a:lnTo>
                    <a:lnTo>
                      <a:pt x="1999" y="326"/>
                    </a:lnTo>
                    <a:lnTo>
                      <a:pt x="1992" y="330"/>
                    </a:lnTo>
                    <a:lnTo>
                      <a:pt x="1985" y="332"/>
                    </a:lnTo>
                    <a:lnTo>
                      <a:pt x="1980" y="331"/>
                    </a:lnTo>
                    <a:lnTo>
                      <a:pt x="1972" y="330"/>
                    </a:lnTo>
                    <a:lnTo>
                      <a:pt x="1961" y="316"/>
                    </a:lnTo>
                    <a:lnTo>
                      <a:pt x="1952" y="300"/>
                    </a:lnTo>
                    <a:lnTo>
                      <a:pt x="1947" y="297"/>
                    </a:lnTo>
                    <a:lnTo>
                      <a:pt x="1941" y="295"/>
                    </a:lnTo>
                    <a:lnTo>
                      <a:pt x="1936" y="291"/>
                    </a:lnTo>
                    <a:lnTo>
                      <a:pt x="1931" y="285"/>
                    </a:lnTo>
                    <a:lnTo>
                      <a:pt x="1928" y="278"/>
                    </a:lnTo>
                    <a:lnTo>
                      <a:pt x="1926" y="268"/>
                    </a:lnTo>
                    <a:lnTo>
                      <a:pt x="1907" y="257"/>
                    </a:lnTo>
                    <a:lnTo>
                      <a:pt x="1888" y="247"/>
                    </a:lnTo>
                    <a:lnTo>
                      <a:pt x="1868" y="237"/>
                    </a:lnTo>
                    <a:lnTo>
                      <a:pt x="1849" y="226"/>
                    </a:lnTo>
                    <a:lnTo>
                      <a:pt x="1851" y="223"/>
                    </a:lnTo>
                    <a:lnTo>
                      <a:pt x="1855" y="219"/>
                    </a:lnTo>
                    <a:lnTo>
                      <a:pt x="1840" y="212"/>
                    </a:lnTo>
                    <a:lnTo>
                      <a:pt x="1826" y="206"/>
                    </a:lnTo>
                    <a:lnTo>
                      <a:pt x="1814" y="202"/>
                    </a:lnTo>
                    <a:lnTo>
                      <a:pt x="1803" y="199"/>
                    </a:lnTo>
                    <a:lnTo>
                      <a:pt x="1790" y="198"/>
                    </a:lnTo>
                    <a:lnTo>
                      <a:pt x="1778" y="200"/>
                    </a:lnTo>
                    <a:lnTo>
                      <a:pt x="1764" y="204"/>
                    </a:lnTo>
                    <a:lnTo>
                      <a:pt x="1749" y="211"/>
                    </a:lnTo>
                    <a:lnTo>
                      <a:pt x="1754" y="217"/>
                    </a:lnTo>
                    <a:lnTo>
                      <a:pt x="1760" y="223"/>
                    </a:lnTo>
                    <a:lnTo>
                      <a:pt x="1766" y="231"/>
                    </a:lnTo>
                    <a:lnTo>
                      <a:pt x="1772" y="239"/>
                    </a:lnTo>
                    <a:lnTo>
                      <a:pt x="1777" y="247"/>
                    </a:lnTo>
                    <a:lnTo>
                      <a:pt x="1781" y="257"/>
                    </a:lnTo>
                    <a:lnTo>
                      <a:pt x="1796" y="280"/>
                    </a:lnTo>
                    <a:lnTo>
                      <a:pt x="1809" y="298"/>
                    </a:lnTo>
                    <a:lnTo>
                      <a:pt x="1824" y="315"/>
                    </a:lnTo>
                    <a:lnTo>
                      <a:pt x="1842" y="333"/>
                    </a:lnTo>
                    <a:lnTo>
                      <a:pt x="1845" y="351"/>
                    </a:lnTo>
                    <a:lnTo>
                      <a:pt x="1847" y="369"/>
                    </a:lnTo>
                    <a:lnTo>
                      <a:pt x="1850" y="388"/>
                    </a:lnTo>
                    <a:lnTo>
                      <a:pt x="1855" y="406"/>
                    </a:lnTo>
                    <a:lnTo>
                      <a:pt x="1864" y="422"/>
                    </a:lnTo>
                    <a:lnTo>
                      <a:pt x="1872" y="439"/>
                    </a:lnTo>
                    <a:lnTo>
                      <a:pt x="1875" y="447"/>
                    </a:lnTo>
                    <a:lnTo>
                      <a:pt x="1877" y="454"/>
                    </a:lnTo>
                    <a:lnTo>
                      <a:pt x="1880" y="464"/>
                    </a:lnTo>
                    <a:lnTo>
                      <a:pt x="1881" y="474"/>
                    </a:lnTo>
                    <a:lnTo>
                      <a:pt x="1866" y="444"/>
                    </a:lnTo>
                    <a:lnTo>
                      <a:pt x="1854" y="414"/>
                    </a:lnTo>
                    <a:lnTo>
                      <a:pt x="1841" y="383"/>
                    </a:lnTo>
                    <a:lnTo>
                      <a:pt x="1830" y="352"/>
                    </a:lnTo>
                    <a:lnTo>
                      <a:pt x="1828" y="349"/>
                    </a:lnTo>
                    <a:lnTo>
                      <a:pt x="1824" y="346"/>
                    </a:lnTo>
                    <a:lnTo>
                      <a:pt x="1799" y="317"/>
                    </a:lnTo>
                    <a:lnTo>
                      <a:pt x="1774" y="288"/>
                    </a:lnTo>
                    <a:lnTo>
                      <a:pt x="1749" y="259"/>
                    </a:lnTo>
                    <a:lnTo>
                      <a:pt x="1723" y="231"/>
                    </a:lnTo>
                    <a:lnTo>
                      <a:pt x="1716" y="247"/>
                    </a:lnTo>
                    <a:lnTo>
                      <a:pt x="1710" y="262"/>
                    </a:lnTo>
                    <a:lnTo>
                      <a:pt x="1696" y="256"/>
                    </a:lnTo>
                    <a:lnTo>
                      <a:pt x="1684" y="249"/>
                    </a:lnTo>
                    <a:lnTo>
                      <a:pt x="1673" y="251"/>
                    </a:lnTo>
                    <a:lnTo>
                      <a:pt x="1663" y="253"/>
                    </a:lnTo>
                    <a:lnTo>
                      <a:pt x="1638" y="238"/>
                    </a:lnTo>
                    <a:lnTo>
                      <a:pt x="1614" y="222"/>
                    </a:lnTo>
                    <a:lnTo>
                      <a:pt x="1589" y="208"/>
                    </a:lnTo>
                    <a:lnTo>
                      <a:pt x="1564" y="195"/>
                    </a:lnTo>
                    <a:lnTo>
                      <a:pt x="1547" y="196"/>
                    </a:lnTo>
                    <a:lnTo>
                      <a:pt x="1530" y="199"/>
                    </a:lnTo>
                    <a:lnTo>
                      <a:pt x="1516" y="194"/>
                    </a:lnTo>
                    <a:lnTo>
                      <a:pt x="1502" y="188"/>
                    </a:lnTo>
                    <a:lnTo>
                      <a:pt x="1489" y="182"/>
                    </a:lnTo>
                    <a:lnTo>
                      <a:pt x="1474" y="179"/>
                    </a:lnTo>
                    <a:lnTo>
                      <a:pt x="1465" y="184"/>
                    </a:lnTo>
                    <a:lnTo>
                      <a:pt x="1458" y="189"/>
                    </a:lnTo>
                    <a:lnTo>
                      <a:pt x="1450" y="194"/>
                    </a:lnTo>
                    <a:lnTo>
                      <a:pt x="1441" y="197"/>
                    </a:lnTo>
                    <a:lnTo>
                      <a:pt x="1414" y="190"/>
                    </a:lnTo>
                    <a:lnTo>
                      <a:pt x="1389" y="184"/>
                    </a:lnTo>
                    <a:lnTo>
                      <a:pt x="1365" y="179"/>
                    </a:lnTo>
                    <a:lnTo>
                      <a:pt x="1341" y="175"/>
                    </a:lnTo>
                    <a:lnTo>
                      <a:pt x="1318" y="173"/>
                    </a:lnTo>
                    <a:lnTo>
                      <a:pt x="1295" y="173"/>
                    </a:lnTo>
                    <a:lnTo>
                      <a:pt x="1282" y="174"/>
                    </a:lnTo>
                    <a:lnTo>
                      <a:pt x="1270" y="177"/>
                    </a:lnTo>
                    <a:lnTo>
                      <a:pt x="1256" y="179"/>
                    </a:lnTo>
                    <a:lnTo>
                      <a:pt x="1242" y="181"/>
                    </a:lnTo>
                    <a:lnTo>
                      <a:pt x="1212" y="183"/>
                    </a:lnTo>
                    <a:lnTo>
                      <a:pt x="1181" y="183"/>
                    </a:lnTo>
                    <a:lnTo>
                      <a:pt x="1166" y="183"/>
                    </a:lnTo>
                    <a:lnTo>
                      <a:pt x="1152" y="184"/>
                    </a:lnTo>
                    <a:lnTo>
                      <a:pt x="1137" y="186"/>
                    </a:lnTo>
                    <a:lnTo>
                      <a:pt x="1121" y="189"/>
                    </a:lnTo>
                    <a:lnTo>
                      <a:pt x="1122" y="190"/>
                    </a:lnTo>
                    <a:lnTo>
                      <a:pt x="1122" y="192"/>
                    </a:lnTo>
                    <a:lnTo>
                      <a:pt x="1129" y="197"/>
                    </a:lnTo>
                    <a:lnTo>
                      <a:pt x="1135" y="200"/>
                    </a:lnTo>
                    <a:lnTo>
                      <a:pt x="1140" y="203"/>
                    </a:lnTo>
                    <a:lnTo>
                      <a:pt x="1147" y="204"/>
                    </a:lnTo>
                    <a:lnTo>
                      <a:pt x="1159" y="205"/>
                    </a:lnTo>
                    <a:lnTo>
                      <a:pt x="1174" y="204"/>
                    </a:lnTo>
                    <a:lnTo>
                      <a:pt x="1180" y="205"/>
                    </a:lnTo>
                    <a:lnTo>
                      <a:pt x="1186" y="206"/>
                    </a:lnTo>
                    <a:lnTo>
                      <a:pt x="1191" y="208"/>
                    </a:lnTo>
                    <a:lnTo>
                      <a:pt x="1196" y="212"/>
                    </a:lnTo>
                    <a:lnTo>
                      <a:pt x="1185" y="213"/>
                    </a:lnTo>
                    <a:lnTo>
                      <a:pt x="1172" y="212"/>
                    </a:lnTo>
                    <a:lnTo>
                      <a:pt x="1162" y="211"/>
                    </a:lnTo>
                    <a:lnTo>
                      <a:pt x="1151" y="208"/>
                    </a:lnTo>
                    <a:lnTo>
                      <a:pt x="1130" y="203"/>
                    </a:lnTo>
                    <a:lnTo>
                      <a:pt x="1107" y="195"/>
                    </a:lnTo>
                    <a:lnTo>
                      <a:pt x="1103" y="186"/>
                    </a:lnTo>
                    <a:lnTo>
                      <a:pt x="1098" y="177"/>
                    </a:lnTo>
                    <a:lnTo>
                      <a:pt x="1085" y="175"/>
                    </a:lnTo>
                    <a:lnTo>
                      <a:pt x="1071" y="173"/>
                    </a:lnTo>
                    <a:lnTo>
                      <a:pt x="1058" y="172"/>
                    </a:lnTo>
                    <a:lnTo>
                      <a:pt x="1044" y="170"/>
                    </a:lnTo>
                    <a:lnTo>
                      <a:pt x="1029" y="165"/>
                    </a:lnTo>
                    <a:lnTo>
                      <a:pt x="1017" y="161"/>
                    </a:lnTo>
                    <a:lnTo>
                      <a:pt x="1011" y="158"/>
                    </a:lnTo>
                    <a:lnTo>
                      <a:pt x="1005" y="154"/>
                    </a:lnTo>
                    <a:lnTo>
                      <a:pt x="999" y="149"/>
                    </a:lnTo>
                    <a:lnTo>
                      <a:pt x="993" y="145"/>
                    </a:lnTo>
                    <a:lnTo>
                      <a:pt x="990" y="136"/>
                    </a:lnTo>
                    <a:lnTo>
                      <a:pt x="988" y="128"/>
                    </a:lnTo>
                    <a:lnTo>
                      <a:pt x="988" y="120"/>
                    </a:lnTo>
                    <a:lnTo>
                      <a:pt x="990" y="111"/>
                    </a:lnTo>
                    <a:lnTo>
                      <a:pt x="985" y="104"/>
                    </a:lnTo>
                    <a:lnTo>
                      <a:pt x="980" y="97"/>
                    </a:lnTo>
                    <a:lnTo>
                      <a:pt x="983" y="85"/>
                    </a:lnTo>
                    <a:lnTo>
                      <a:pt x="987" y="73"/>
                    </a:lnTo>
                    <a:lnTo>
                      <a:pt x="1000" y="74"/>
                    </a:lnTo>
                    <a:lnTo>
                      <a:pt x="1009" y="77"/>
                    </a:lnTo>
                    <a:lnTo>
                      <a:pt x="1013" y="77"/>
                    </a:lnTo>
                    <a:lnTo>
                      <a:pt x="1018" y="76"/>
                    </a:lnTo>
                    <a:lnTo>
                      <a:pt x="1022" y="72"/>
                    </a:lnTo>
                    <a:lnTo>
                      <a:pt x="1028" y="67"/>
                    </a:lnTo>
                    <a:lnTo>
                      <a:pt x="1025" y="62"/>
                    </a:lnTo>
                    <a:lnTo>
                      <a:pt x="1021" y="59"/>
                    </a:lnTo>
                    <a:lnTo>
                      <a:pt x="1018" y="55"/>
                    </a:lnTo>
                    <a:lnTo>
                      <a:pt x="1013" y="53"/>
                    </a:lnTo>
                    <a:lnTo>
                      <a:pt x="1005" y="48"/>
                    </a:lnTo>
                    <a:lnTo>
                      <a:pt x="994" y="45"/>
                    </a:lnTo>
                    <a:lnTo>
                      <a:pt x="966" y="48"/>
                    </a:lnTo>
                    <a:lnTo>
                      <a:pt x="937" y="53"/>
                    </a:lnTo>
                    <a:lnTo>
                      <a:pt x="908" y="57"/>
                    </a:lnTo>
                    <a:lnTo>
                      <a:pt x="880" y="62"/>
                    </a:lnTo>
                    <a:lnTo>
                      <a:pt x="839" y="56"/>
                    </a:lnTo>
                    <a:lnTo>
                      <a:pt x="801" y="52"/>
                    </a:lnTo>
                    <a:lnTo>
                      <a:pt x="782" y="52"/>
                    </a:lnTo>
                    <a:lnTo>
                      <a:pt x="763" y="51"/>
                    </a:lnTo>
                    <a:lnTo>
                      <a:pt x="743" y="52"/>
                    </a:lnTo>
                    <a:lnTo>
                      <a:pt x="723" y="54"/>
                    </a:lnTo>
                    <a:lnTo>
                      <a:pt x="709" y="64"/>
                    </a:lnTo>
                    <a:lnTo>
                      <a:pt x="696" y="76"/>
                    </a:lnTo>
                    <a:lnTo>
                      <a:pt x="682" y="86"/>
                    </a:lnTo>
                    <a:lnTo>
                      <a:pt x="669" y="96"/>
                    </a:lnTo>
                    <a:lnTo>
                      <a:pt x="656" y="98"/>
                    </a:lnTo>
                    <a:lnTo>
                      <a:pt x="645" y="101"/>
                    </a:lnTo>
                    <a:lnTo>
                      <a:pt x="632" y="103"/>
                    </a:lnTo>
                    <a:lnTo>
                      <a:pt x="620" y="105"/>
                    </a:lnTo>
                    <a:lnTo>
                      <a:pt x="611" y="112"/>
                    </a:lnTo>
                    <a:lnTo>
                      <a:pt x="602" y="119"/>
                    </a:lnTo>
                    <a:lnTo>
                      <a:pt x="593" y="124"/>
                    </a:lnTo>
                    <a:lnTo>
                      <a:pt x="584" y="131"/>
                    </a:lnTo>
                    <a:lnTo>
                      <a:pt x="579" y="132"/>
                    </a:lnTo>
                    <a:lnTo>
                      <a:pt x="576" y="133"/>
                    </a:lnTo>
                    <a:lnTo>
                      <a:pt x="573" y="136"/>
                    </a:lnTo>
                    <a:lnTo>
                      <a:pt x="571" y="139"/>
                    </a:lnTo>
                    <a:lnTo>
                      <a:pt x="576" y="147"/>
                    </a:lnTo>
                    <a:lnTo>
                      <a:pt x="579" y="154"/>
                    </a:lnTo>
                    <a:lnTo>
                      <a:pt x="584" y="160"/>
                    </a:lnTo>
                    <a:lnTo>
                      <a:pt x="588" y="164"/>
                    </a:lnTo>
                    <a:lnTo>
                      <a:pt x="593" y="169"/>
                    </a:lnTo>
                    <a:lnTo>
                      <a:pt x="599" y="172"/>
                    </a:lnTo>
                    <a:lnTo>
                      <a:pt x="606" y="174"/>
                    </a:lnTo>
                    <a:lnTo>
                      <a:pt x="615" y="175"/>
                    </a:lnTo>
                    <a:lnTo>
                      <a:pt x="619" y="175"/>
                    </a:lnTo>
                    <a:lnTo>
                      <a:pt x="621" y="175"/>
                    </a:lnTo>
                    <a:lnTo>
                      <a:pt x="623" y="177"/>
                    </a:lnTo>
                    <a:lnTo>
                      <a:pt x="626" y="178"/>
                    </a:lnTo>
                    <a:lnTo>
                      <a:pt x="622" y="181"/>
                    </a:lnTo>
                    <a:lnTo>
                      <a:pt x="619" y="183"/>
                    </a:lnTo>
                    <a:lnTo>
                      <a:pt x="616" y="186"/>
                    </a:lnTo>
                    <a:lnTo>
                      <a:pt x="613" y="187"/>
                    </a:lnTo>
                    <a:lnTo>
                      <a:pt x="606" y="188"/>
                    </a:lnTo>
                    <a:lnTo>
                      <a:pt x="598" y="190"/>
                    </a:lnTo>
                    <a:lnTo>
                      <a:pt x="596" y="204"/>
                    </a:lnTo>
                    <a:lnTo>
                      <a:pt x="594" y="217"/>
                    </a:lnTo>
                    <a:lnTo>
                      <a:pt x="594" y="230"/>
                    </a:lnTo>
                    <a:lnTo>
                      <a:pt x="594" y="242"/>
                    </a:lnTo>
                    <a:lnTo>
                      <a:pt x="596" y="267"/>
                    </a:lnTo>
                    <a:lnTo>
                      <a:pt x="598" y="295"/>
                    </a:lnTo>
                    <a:lnTo>
                      <a:pt x="592" y="306"/>
                    </a:lnTo>
                    <a:lnTo>
                      <a:pt x="585" y="316"/>
                    </a:lnTo>
                    <a:lnTo>
                      <a:pt x="578" y="326"/>
                    </a:lnTo>
                    <a:lnTo>
                      <a:pt x="572" y="338"/>
                    </a:lnTo>
                    <a:lnTo>
                      <a:pt x="578" y="349"/>
                    </a:lnTo>
                    <a:lnTo>
                      <a:pt x="582" y="358"/>
                    </a:lnTo>
                    <a:lnTo>
                      <a:pt x="588" y="366"/>
                    </a:lnTo>
                    <a:lnTo>
                      <a:pt x="594" y="373"/>
                    </a:lnTo>
                    <a:lnTo>
                      <a:pt x="601" y="378"/>
                    </a:lnTo>
                    <a:lnTo>
                      <a:pt x="610" y="382"/>
                    </a:lnTo>
                    <a:lnTo>
                      <a:pt x="620" y="385"/>
                    </a:lnTo>
                    <a:lnTo>
                      <a:pt x="631" y="388"/>
                    </a:lnTo>
                    <a:lnTo>
                      <a:pt x="639" y="386"/>
                    </a:lnTo>
                    <a:lnTo>
                      <a:pt x="646" y="386"/>
                    </a:lnTo>
                    <a:lnTo>
                      <a:pt x="653" y="389"/>
                    </a:lnTo>
                    <a:lnTo>
                      <a:pt x="661" y="392"/>
                    </a:lnTo>
                    <a:lnTo>
                      <a:pt x="662" y="393"/>
                    </a:lnTo>
                    <a:lnTo>
                      <a:pt x="644" y="393"/>
                    </a:lnTo>
                    <a:lnTo>
                      <a:pt x="628" y="391"/>
                    </a:lnTo>
                    <a:lnTo>
                      <a:pt x="621" y="390"/>
                    </a:lnTo>
                    <a:lnTo>
                      <a:pt x="615" y="388"/>
                    </a:lnTo>
                    <a:lnTo>
                      <a:pt x="610" y="385"/>
                    </a:lnTo>
                    <a:lnTo>
                      <a:pt x="605" y="383"/>
                    </a:lnTo>
                    <a:lnTo>
                      <a:pt x="595" y="375"/>
                    </a:lnTo>
                    <a:lnTo>
                      <a:pt x="586" y="366"/>
                    </a:lnTo>
                    <a:lnTo>
                      <a:pt x="577" y="352"/>
                    </a:lnTo>
                    <a:lnTo>
                      <a:pt x="567" y="338"/>
                    </a:lnTo>
                    <a:lnTo>
                      <a:pt x="569" y="330"/>
                    </a:lnTo>
                    <a:lnTo>
                      <a:pt x="572" y="325"/>
                    </a:lnTo>
                    <a:lnTo>
                      <a:pt x="578" y="321"/>
                    </a:lnTo>
                    <a:lnTo>
                      <a:pt x="585" y="316"/>
                    </a:lnTo>
                    <a:lnTo>
                      <a:pt x="589" y="301"/>
                    </a:lnTo>
                    <a:lnTo>
                      <a:pt x="592" y="287"/>
                    </a:lnTo>
                    <a:lnTo>
                      <a:pt x="593" y="273"/>
                    </a:lnTo>
                    <a:lnTo>
                      <a:pt x="593" y="256"/>
                    </a:lnTo>
                    <a:lnTo>
                      <a:pt x="588" y="236"/>
                    </a:lnTo>
                    <a:lnTo>
                      <a:pt x="585" y="220"/>
                    </a:lnTo>
                    <a:lnTo>
                      <a:pt x="581" y="208"/>
                    </a:lnTo>
                    <a:lnTo>
                      <a:pt x="577" y="199"/>
                    </a:lnTo>
                    <a:lnTo>
                      <a:pt x="572" y="190"/>
                    </a:lnTo>
                    <a:lnTo>
                      <a:pt x="565" y="181"/>
                    </a:lnTo>
                    <a:lnTo>
                      <a:pt x="557" y="171"/>
                    </a:lnTo>
                    <a:lnTo>
                      <a:pt x="546" y="158"/>
                    </a:lnTo>
                    <a:lnTo>
                      <a:pt x="548" y="145"/>
                    </a:lnTo>
                    <a:lnTo>
                      <a:pt x="553" y="133"/>
                    </a:lnTo>
                    <a:lnTo>
                      <a:pt x="557" y="122"/>
                    </a:lnTo>
                    <a:lnTo>
                      <a:pt x="564" y="111"/>
                    </a:lnTo>
                    <a:lnTo>
                      <a:pt x="557" y="89"/>
                    </a:lnTo>
                    <a:lnTo>
                      <a:pt x="550" y="70"/>
                    </a:lnTo>
                    <a:lnTo>
                      <a:pt x="539" y="51"/>
                    </a:lnTo>
                    <a:lnTo>
                      <a:pt x="529" y="31"/>
                    </a:lnTo>
                    <a:lnTo>
                      <a:pt x="514" y="15"/>
                    </a:lnTo>
                    <a:lnTo>
                      <a:pt x="499" y="0"/>
                    </a:lnTo>
                    <a:lnTo>
                      <a:pt x="499" y="1"/>
                    </a:lnTo>
                    <a:lnTo>
                      <a:pt x="499" y="2"/>
                    </a:lnTo>
                    <a:lnTo>
                      <a:pt x="504" y="17"/>
                    </a:lnTo>
                    <a:lnTo>
                      <a:pt x="509" y="30"/>
                    </a:lnTo>
                    <a:lnTo>
                      <a:pt x="513" y="44"/>
                    </a:lnTo>
                    <a:lnTo>
                      <a:pt x="517" y="59"/>
                    </a:lnTo>
                    <a:lnTo>
                      <a:pt x="508" y="69"/>
                    </a:lnTo>
                    <a:lnTo>
                      <a:pt x="501" y="77"/>
                    </a:lnTo>
                    <a:lnTo>
                      <a:pt x="493" y="82"/>
                    </a:lnTo>
                    <a:lnTo>
                      <a:pt x="485" y="87"/>
                    </a:lnTo>
                    <a:lnTo>
                      <a:pt x="477" y="89"/>
                    </a:lnTo>
                    <a:lnTo>
                      <a:pt x="467" y="90"/>
                    </a:lnTo>
                    <a:lnTo>
                      <a:pt x="457" y="90"/>
                    </a:lnTo>
                    <a:lnTo>
                      <a:pt x="443" y="90"/>
                    </a:lnTo>
                    <a:lnTo>
                      <a:pt x="433" y="88"/>
                    </a:lnTo>
                    <a:lnTo>
                      <a:pt x="425" y="85"/>
                    </a:lnTo>
                    <a:lnTo>
                      <a:pt x="417" y="81"/>
                    </a:lnTo>
                    <a:lnTo>
                      <a:pt x="409" y="78"/>
                    </a:lnTo>
                    <a:lnTo>
                      <a:pt x="402" y="74"/>
                    </a:lnTo>
                    <a:lnTo>
                      <a:pt x="395" y="69"/>
                    </a:lnTo>
                    <a:lnTo>
                      <a:pt x="389" y="63"/>
                    </a:lnTo>
                    <a:lnTo>
                      <a:pt x="381" y="56"/>
                    </a:lnTo>
                    <a:lnTo>
                      <a:pt x="373" y="63"/>
                    </a:lnTo>
                    <a:lnTo>
                      <a:pt x="366" y="70"/>
                    </a:lnTo>
                    <a:lnTo>
                      <a:pt x="361" y="76"/>
                    </a:lnTo>
                    <a:lnTo>
                      <a:pt x="358" y="81"/>
                    </a:lnTo>
                    <a:lnTo>
                      <a:pt x="357" y="87"/>
                    </a:lnTo>
                    <a:lnTo>
                      <a:pt x="357" y="94"/>
                    </a:lnTo>
                    <a:lnTo>
                      <a:pt x="359" y="102"/>
                    </a:lnTo>
                    <a:lnTo>
                      <a:pt x="364" y="112"/>
                    </a:lnTo>
                    <a:lnTo>
                      <a:pt x="367" y="120"/>
                    </a:lnTo>
                    <a:lnTo>
                      <a:pt x="369" y="126"/>
                    </a:lnTo>
                    <a:lnTo>
                      <a:pt x="372" y="130"/>
                    </a:lnTo>
                    <a:lnTo>
                      <a:pt x="373" y="135"/>
                    </a:lnTo>
                    <a:lnTo>
                      <a:pt x="372" y="138"/>
                    </a:lnTo>
                    <a:lnTo>
                      <a:pt x="368" y="141"/>
                    </a:lnTo>
                    <a:lnTo>
                      <a:pt x="364" y="145"/>
                    </a:lnTo>
                    <a:lnTo>
                      <a:pt x="356" y="147"/>
                    </a:lnTo>
                    <a:lnTo>
                      <a:pt x="349" y="160"/>
                    </a:lnTo>
                    <a:lnTo>
                      <a:pt x="343" y="172"/>
                    </a:lnTo>
                    <a:lnTo>
                      <a:pt x="337" y="182"/>
                    </a:lnTo>
                    <a:lnTo>
                      <a:pt x="335" y="189"/>
                    </a:lnTo>
                    <a:lnTo>
                      <a:pt x="333" y="191"/>
                    </a:lnTo>
                    <a:lnTo>
                      <a:pt x="330" y="194"/>
                    </a:lnTo>
                    <a:lnTo>
                      <a:pt x="325" y="196"/>
                    </a:lnTo>
                    <a:lnTo>
                      <a:pt x="317" y="198"/>
                    </a:lnTo>
                    <a:lnTo>
                      <a:pt x="308" y="202"/>
                    </a:lnTo>
                    <a:lnTo>
                      <a:pt x="303" y="205"/>
                    </a:lnTo>
                    <a:lnTo>
                      <a:pt x="302" y="206"/>
                    </a:lnTo>
                    <a:lnTo>
                      <a:pt x="302" y="207"/>
                    </a:lnTo>
                    <a:lnTo>
                      <a:pt x="302" y="208"/>
                    </a:lnTo>
                    <a:lnTo>
                      <a:pt x="303" y="209"/>
                    </a:lnTo>
                    <a:lnTo>
                      <a:pt x="313" y="215"/>
                    </a:lnTo>
                    <a:lnTo>
                      <a:pt x="326" y="221"/>
                    </a:lnTo>
                    <a:lnTo>
                      <a:pt x="332" y="224"/>
                    </a:lnTo>
                    <a:lnTo>
                      <a:pt x="336" y="228"/>
                    </a:lnTo>
                    <a:lnTo>
                      <a:pt x="340" y="230"/>
                    </a:lnTo>
                    <a:lnTo>
                      <a:pt x="341" y="232"/>
                    </a:lnTo>
                    <a:lnTo>
                      <a:pt x="341" y="234"/>
                    </a:lnTo>
                    <a:lnTo>
                      <a:pt x="340" y="239"/>
                    </a:lnTo>
                    <a:lnTo>
                      <a:pt x="336" y="242"/>
                    </a:lnTo>
                    <a:lnTo>
                      <a:pt x="333" y="249"/>
                    </a:lnTo>
                    <a:lnTo>
                      <a:pt x="331" y="255"/>
                    </a:lnTo>
                    <a:lnTo>
                      <a:pt x="330" y="259"/>
                    </a:lnTo>
                    <a:lnTo>
                      <a:pt x="330" y="263"/>
                    </a:lnTo>
                    <a:lnTo>
                      <a:pt x="332" y="265"/>
                    </a:lnTo>
                    <a:lnTo>
                      <a:pt x="339" y="265"/>
                    </a:lnTo>
                    <a:lnTo>
                      <a:pt x="350" y="263"/>
                    </a:lnTo>
                    <a:lnTo>
                      <a:pt x="356" y="265"/>
                    </a:lnTo>
                    <a:lnTo>
                      <a:pt x="359" y="268"/>
                    </a:lnTo>
                    <a:lnTo>
                      <a:pt x="362" y="272"/>
                    </a:lnTo>
                    <a:lnTo>
                      <a:pt x="365" y="276"/>
                    </a:lnTo>
                    <a:lnTo>
                      <a:pt x="368" y="285"/>
                    </a:lnTo>
                    <a:lnTo>
                      <a:pt x="372" y="296"/>
                    </a:lnTo>
                    <a:lnTo>
                      <a:pt x="369" y="305"/>
                    </a:lnTo>
                    <a:lnTo>
                      <a:pt x="367" y="309"/>
                    </a:lnTo>
                    <a:lnTo>
                      <a:pt x="366" y="312"/>
                    </a:lnTo>
                    <a:lnTo>
                      <a:pt x="366" y="314"/>
                    </a:lnTo>
                    <a:lnTo>
                      <a:pt x="366" y="318"/>
                    </a:lnTo>
                    <a:lnTo>
                      <a:pt x="367" y="323"/>
                    </a:lnTo>
                    <a:lnTo>
                      <a:pt x="368" y="329"/>
                    </a:lnTo>
                    <a:lnTo>
                      <a:pt x="367" y="332"/>
                    </a:lnTo>
                    <a:lnTo>
                      <a:pt x="366" y="335"/>
                    </a:lnTo>
                    <a:lnTo>
                      <a:pt x="364" y="338"/>
                    </a:lnTo>
                    <a:lnTo>
                      <a:pt x="362" y="340"/>
                    </a:lnTo>
                    <a:lnTo>
                      <a:pt x="360" y="342"/>
                    </a:lnTo>
                    <a:lnTo>
                      <a:pt x="359" y="347"/>
                    </a:lnTo>
                    <a:lnTo>
                      <a:pt x="359" y="354"/>
                    </a:lnTo>
                    <a:lnTo>
                      <a:pt x="361" y="364"/>
                    </a:lnTo>
                    <a:lnTo>
                      <a:pt x="361" y="374"/>
                    </a:lnTo>
                    <a:lnTo>
                      <a:pt x="360" y="384"/>
                    </a:lnTo>
                    <a:lnTo>
                      <a:pt x="361" y="398"/>
                    </a:lnTo>
                    <a:lnTo>
                      <a:pt x="367" y="405"/>
                    </a:lnTo>
                    <a:lnTo>
                      <a:pt x="370" y="410"/>
                    </a:lnTo>
                    <a:lnTo>
                      <a:pt x="374" y="412"/>
                    </a:lnTo>
                    <a:lnTo>
                      <a:pt x="376" y="415"/>
                    </a:lnTo>
                    <a:lnTo>
                      <a:pt x="378" y="416"/>
                    </a:lnTo>
                    <a:lnTo>
                      <a:pt x="381" y="417"/>
                    </a:lnTo>
                    <a:lnTo>
                      <a:pt x="383" y="420"/>
                    </a:lnTo>
                    <a:lnTo>
                      <a:pt x="386" y="426"/>
                    </a:lnTo>
                    <a:lnTo>
                      <a:pt x="387" y="431"/>
                    </a:lnTo>
                    <a:lnTo>
                      <a:pt x="390" y="434"/>
                    </a:lnTo>
                    <a:lnTo>
                      <a:pt x="392" y="436"/>
                    </a:lnTo>
                    <a:lnTo>
                      <a:pt x="394" y="437"/>
                    </a:lnTo>
                    <a:lnTo>
                      <a:pt x="402" y="439"/>
                    </a:lnTo>
                    <a:lnTo>
                      <a:pt x="413" y="440"/>
                    </a:lnTo>
                    <a:lnTo>
                      <a:pt x="418" y="450"/>
                    </a:lnTo>
                    <a:lnTo>
                      <a:pt x="419" y="457"/>
                    </a:lnTo>
                    <a:lnTo>
                      <a:pt x="419" y="462"/>
                    </a:lnTo>
                    <a:lnTo>
                      <a:pt x="417" y="467"/>
                    </a:lnTo>
                    <a:lnTo>
                      <a:pt x="416" y="473"/>
                    </a:lnTo>
                    <a:lnTo>
                      <a:pt x="413" y="478"/>
                    </a:lnTo>
                    <a:lnTo>
                      <a:pt x="413" y="485"/>
                    </a:lnTo>
                    <a:lnTo>
                      <a:pt x="415" y="494"/>
                    </a:lnTo>
                    <a:lnTo>
                      <a:pt x="427" y="499"/>
                    </a:lnTo>
                    <a:lnTo>
                      <a:pt x="437" y="501"/>
                    </a:lnTo>
                    <a:lnTo>
                      <a:pt x="449" y="503"/>
                    </a:lnTo>
                    <a:lnTo>
                      <a:pt x="459" y="507"/>
                    </a:lnTo>
                    <a:lnTo>
                      <a:pt x="461" y="515"/>
                    </a:lnTo>
                    <a:lnTo>
                      <a:pt x="462" y="521"/>
                    </a:lnTo>
                    <a:lnTo>
                      <a:pt x="462" y="525"/>
                    </a:lnTo>
                    <a:lnTo>
                      <a:pt x="463" y="527"/>
                    </a:lnTo>
                    <a:lnTo>
                      <a:pt x="465" y="530"/>
                    </a:lnTo>
                    <a:lnTo>
                      <a:pt x="468" y="533"/>
                    </a:lnTo>
                    <a:lnTo>
                      <a:pt x="474" y="538"/>
                    </a:lnTo>
                    <a:lnTo>
                      <a:pt x="477" y="544"/>
                    </a:lnTo>
                    <a:lnTo>
                      <a:pt x="478" y="546"/>
                    </a:lnTo>
                    <a:lnTo>
                      <a:pt x="480" y="549"/>
                    </a:lnTo>
                    <a:lnTo>
                      <a:pt x="484" y="551"/>
                    </a:lnTo>
                    <a:lnTo>
                      <a:pt x="489" y="553"/>
                    </a:lnTo>
                    <a:lnTo>
                      <a:pt x="494" y="554"/>
                    </a:lnTo>
                    <a:lnTo>
                      <a:pt x="497" y="557"/>
                    </a:lnTo>
                    <a:lnTo>
                      <a:pt x="500" y="560"/>
                    </a:lnTo>
                    <a:lnTo>
                      <a:pt x="502" y="564"/>
                    </a:lnTo>
                    <a:lnTo>
                      <a:pt x="502" y="575"/>
                    </a:lnTo>
                    <a:lnTo>
                      <a:pt x="503" y="585"/>
                    </a:lnTo>
                    <a:lnTo>
                      <a:pt x="508" y="627"/>
                    </a:lnTo>
                    <a:lnTo>
                      <a:pt x="513" y="669"/>
                    </a:lnTo>
                    <a:lnTo>
                      <a:pt x="518" y="710"/>
                    </a:lnTo>
                    <a:lnTo>
                      <a:pt x="523" y="752"/>
                    </a:lnTo>
                    <a:lnTo>
                      <a:pt x="526" y="756"/>
                    </a:lnTo>
                    <a:lnTo>
                      <a:pt x="528" y="761"/>
                    </a:lnTo>
                    <a:lnTo>
                      <a:pt x="531" y="763"/>
                    </a:lnTo>
                    <a:lnTo>
                      <a:pt x="536" y="765"/>
                    </a:lnTo>
                    <a:lnTo>
                      <a:pt x="546" y="770"/>
                    </a:lnTo>
                    <a:lnTo>
                      <a:pt x="557" y="777"/>
                    </a:lnTo>
                    <a:lnTo>
                      <a:pt x="569" y="783"/>
                    </a:lnTo>
                    <a:lnTo>
                      <a:pt x="576" y="787"/>
                    </a:lnTo>
                    <a:lnTo>
                      <a:pt x="578" y="787"/>
                    </a:lnTo>
                    <a:lnTo>
                      <a:pt x="580" y="786"/>
                    </a:lnTo>
                    <a:lnTo>
                      <a:pt x="580" y="785"/>
                    </a:lnTo>
                    <a:lnTo>
                      <a:pt x="581" y="783"/>
                    </a:lnTo>
                    <a:lnTo>
                      <a:pt x="584" y="783"/>
                    </a:lnTo>
                    <a:lnTo>
                      <a:pt x="589" y="786"/>
                    </a:lnTo>
                    <a:lnTo>
                      <a:pt x="589" y="795"/>
                    </a:lnTo>
                    <a:lnTo>
                      <a:pt x="589" y="800"/>
                    </a:lnTo>
                    <a:lnTo>
                      <a:pt x="588" y="805"/>
                    </a:lnTo>
                    <a:lnTo>
                      <a:pt x="586" y="809"/>
                    </a:lnTo>
                    <a:lnTo>
                      <a:pt x="585" y="813"/>
                    </a:lnTo>
                    <a:lnTo>
                      <a:pt x="584" y="817"/>
                    </a:lnTo>
                    <a:lnTo>
                      <a:pt x="584" y="823"/>
                    </a:lnTo>
                    <a:lnTo>
                      <a:pt x="585" y="831"/>
                    </a:lnTo>
                    <a:lnTo>
                      <a:pt x="585" y="836"/>
                    </a:lnTo>
                    <a:lnTo>
                      <a:pt x="582" y="840"/>
                    </a:lnTo>
                    <a:lnTo>
                      <a:pt x="580" y="845"/>
                    </a:lnTo>
                    <a:lnTo>
                      <a:pt x="577" y="849"/>
                    </a:lnTo>
                    <a:lnTo>
                      <a:pt x="570" y="858"/>
                    </a:lnTo>
                    <a:lnTo>
                      <a:pt x="563" y="868"/>
                    </a:lnTo>
                    <a:lnTo>
                      <a:pt x="560" y="870"/>
                    </a:lnTo>
                    <a:lnTo>
                      <a:pt x="557" y="870"/>
                    </a:lnTo>
                    <a:lnTo>
                      <a:pt x="555" y="870"/>
                    </a:lnTo>
                    <a:lnTo>
                      <a:pt x="554" y="868"/>
                    </a:lnTo>
                    <a:lnTo>
                      <a:pt x="552" y="865"/>
                    </a:lnTo>
                    <a:lnTo>
                      <a:pt x="552" y="862"/>
                    </a:lnTo>
                    <a:lnTo>
                      <a:pt x="551" y="858"/>
                    </a:lnTo>
                    <a:lnTo>
                      <a:pt x="550" y="857"/>
                    </a:lnTo>
                    <a:lnTo>
                      <a:pt x="545" y="859"/>
                    </a:lnTo>
                    <a:lnTo>
                      <a:pt x="538" y="864"/>
                    </a:lnTo>
                    <a:lnTo>
                      <a:pt x="531" y="872"/>
                    </a:lnTo>
                    <a:lnTo>
                      <a:pt x="526" y="878"/>
                    </a:lnTo>
                    <a:lnTo>
                      <a:pt x="520" y="882"/>
                    </a:lnTo>
                    <a:lnTo>
                      <a:pt x="513" y="885"/>
                    </a:lnTo>
                    <a:lnTo>
                      <a:pt x="502" y="893"/>
                    </a:lnTo>
                    <a:lnTo>
                      <a:pt x="488" y="906"/>
                    </a:lnTo>
                    <a:lnTo>
                      <a:pt x="484" y="912"/>
                    </a:lnTo>
                    <a:lnTo>
                      <a:pt x="479" y="916"/>
                    </a:lnTo>
                    <a:lnTo>
                      <a:pt x="475" y="920"/>
                    </a:lnTo>
                    <a:lnTo>
                      <a:pt x="470" y="922"/>
                    </a:lnTo>
                    <a:lnTo>
                      <a:pt x="461" y="927"/>
                    </a:lnTo>
                    <a:lnTo>
                      <a:pt x="450" y="934"/>
                    </a:lnTo>
                    <a:lnTo>
                      <a:pt x="445" y="938"/>
                    </a:lnTo>
                    <a:lnTo>
                      <a:pt x="441" y="940"/>
                    </a:lnTo>
                    <a:lnTo>
                      <a:pt x="436" y="941"/>
                    </a:lnTo>
                    <a:lnTo>
                      <a:pt x="433" y="941"/>
                    </a:lnTo>
                    <a:lnTo>
                      <a:pt x="425" y="941"/>
                    </a:lnTo>
                    <a:lnTo>
                      <a:pt x="413" y="941"/>
                    </a:lnTo>
                    <a:lnTo>
                      <a:pt x="410" y="947"/>
                    </a:lnTo>
                    <a:lnTo>
                      <a:pt x="408" y="951"/>
                    </a:lnTo>
                    <a:lnTo>
                      <a:pt x="408" y="954"/>
                    </a:lnTo>
                    <a:lnTo>
                      <a:pt x="408" y="957"/>
                    </a:lnTo>
                    <a:lnTo>
                      <a:pt x="408" y="959"/>
                    </a:lnTo>
                    <a:lnTo>
                      <a:pt x="407" y="963"/>
                    </a:lnTo>
                    <a:lnTo>
                      <a:pt x="404" y="967"/>
                    </a:lnTo>
                    <a:lnTo>
                      <a:pt x="401" y="972"/>
                    </a:lnTo>
                    <a:lnTo>
                      <a:pt x="391" y="979"/>
                    </a:lnTo>
                    <a:lnTo>
                      <a:pt x="383" y="985"/>
                    </a:lnTo>
                    <a:lnTo>
                      <a:pt x="379" y="989"/>
                    </a:lnTo>
                    <a:lnTo>
                      <a:pt x="378" y="993"/>
                    </a:lnTo>
                    <a:lnTo>
                      <a:pt x="377" y="999"/>
                    </a:lnTo>
                    <a:lnTo>
                      <a:pt x="378" y="1005"/>
                    </a:lnTo>
                    <a:lnTo>
                      <a:pt x="377" y="1017"/>
                    </a:lnTo>
                    <a:lnTo>
                      <a:pt x="377" y="1032"/>
                    </a:lnTo>
                    <a:lnTo>
                      <a:pt x="387" y="1040"/>
                    </a:lnTo>
                    <a:lnTo>
                      <a:pt x="396" y="1047"/>
                    </a:lnTo>
                    <a:lnTo>
                      <a:pt x="394" y="1051"/>
                    </a:lnTo>
                    <a:lnTo>
                      <a:pt x="391" y="1053"/>
                    </a:lnTo>
                    <a:lnTo>
                      <a:pt x="387" y="1054"/>
                    </a:lnTo>
                    <a:lnTo>
                      <a:pt x="383" y="1056"/>
                    </a:lnTo>
                    <a:lnTo>
                      <a:pt x="373" y="1058"/>
                    </a:lnTo>
                    <a:lnTo>
                      <a:pt x="362" y="1060"/>
                    </a:lnTo>
                    <a:lnTo>
                      <a:pt x="349" y="1065"/>
                    </a:lnTo>
                    <a:lnTo>
                      <a:pt x="341" y="1066"/>
                    </a:lnTo>
                    <a:lnTo>
                      <a:pt x="339" y="1068"/>
                    </a:lnTo>
                    <a:lnTo>
                      <a:pt x="336" y="1072"/>
                    </a:lnTo>
                    <a:lnTo>
                      <a:pt x="335" y="1076"/>
                    </a:lnTo>
                    <a:lnTo>
                      <a:pt x="333" y="1085"/>
                    </a:lnTo>
                    <a:lnTo>
                      <a:pt x="331" y="1094"/>
                    </a:lnTo>
                    <a:lnTo>
                      <a:pt x="327" y="1100"/>
                    </a:lnTo>
                    <a:lnTo>
                      <a:pt x="325" y="1106"/>
                    </a:lnTo>
                    <a:lnTo>
                      <a:pt x="322" y="1109"/>
                    </a:lnTo>
                    <a:lnTo>
                      <a:pt x="318" y="1113"/>
                    </a:lnTo>
                    <a:lnTo>
                      <a:pt x="316" y="1118"/>
                    </a:lnTo>
                    <a:lnTo>
                      <a:pt x="314" y="1124"/>
                    </a:lnTo>
                    <a:lnTo>
                      <a:pt x="311" y="1133"/>
                    </a:lnTo>
                    <a:lnTo>
                      <a:pt x="315" y="1144"/>
                    </a:lnTo>
                    <a:lnTo>
                      <a:pt x="317" y="1152"/>
                    </a:lnTo>
                    <a:lnTo>
                      <a:pt x="319" y="1157"/>
                    </a:lnTo>
                    <a:lnTo>
                      <a:pt x="322" y="1159"/>
                    </a:lnTo>
                    <a:lnTo>
                      <a:pt x="326" y="1162"/>
                    </a:lnTo>
                    <a:lnTo>
                      <a:pt x="331" y="1165"/>
                    </a:lnTo>
                    <a:lnTo>
                      <a:pt x="333" y="1169"/>
                    </a:lnTo>
                    <a:lnTo>
                      <a:pt x="333" y="1174"/>
                    </a:lnTo>
                    <a:lnTo>
                      <a:pt x="333" y="1179"/>
                    </a:lnTo>
                    <a:lnTo>
                      <a:pt x="333" y="1184"/>
                    </a:lnTo>
                    <a:lnTo>
                      <a:pt x="331" y="1194"/>
                    </a:lnTo>
                    <a:lnTo>
                      <a:pt x="330" y="1205"/>
                    </a:lnTo>
                    <a:lnTo>
                      <a:pt x="328" y="1214"/>
                    </a:lnTo>
                    <a:lnTo>
                      <a:pt x="327" y="1221"/>
                    </a:lnTo>
                    <a:lnTo>
                      <a:pt x="325" y="1228"/>
                    </a:lnTo>
                    <a:lnTo>
                      <a:pt x="322" y="1233"/>
                    </a:lnTo>
                    <a:lnTo>
                      <a:pt x="318" y="1237"/>
                    </a:lnTo>
                    <a:lnTo>
                      <a:pt x="313" y="1242"/>
                    </a:lnTo>
                    <a:lnTo>
                      <a:pt x="306" y="1244"/>
                    </a:lnTo>
                    <a:lnTo>
                      <a:pt x="297" y="1247"/>
                    </a:lnTo>
                    <a:lnTo>
                      <a:pt x="289" y="1238"/>
                    </a:lnTo>
                    <a:lnTo>
                      <a:pt x="283" y="1233"/>
                    </a:lnTo>
                    <a:lnTo>
                      <a:pt x="281" y="1230"/>
                    </a:lnTo>
                    <a:lnTo>
                      <a:pt x="276" y="1229"/>
                    </a:lnTo>
                    <a:lnTo>
                      <a:pt x="271" y="1228"/>
                    </a:lnTo>
                    <a:lnTo>
                      <a:pt x="263" y="1228"/>
                    </a:lnTo>
                    <a:lnTo>
                      <a:pt x="246" y="1228"/>
                    </a:lnTo>
                    <a:lnTo>
                      <a:pt x="233" y="1228"/>
                    </a:lnTo>
                    <a:lnTo>
                      <a:pt x="227" y="1228"/>
                    </a:lnTo>
                    <a:lnTo>
                      <a:pt x="222" y="1230"/>
                    </a:lnTo>
                    <a:lnTo>
                      <a:pt x="215" y="1234"/>
                    </a:lnTo>
                    <a:lnTo>
                      <a:pt x="208" y="1238"/>
                    </a:lnTo>
                    <a:lnTo>
                      <a:pt x="205" y="1250"/>
                    </a:lnTo>
                    <a:lnTo>
                      <a:pt x="203" y="1259"/>
                    </a:lnTo>
                    <a:lnTo>
                      <a:pt x="200" y="1269"/>
                    </a:lnTo>
                    <a:lnTo>
                      <a:pt x="197" y="1278"/>
                    </a:lnTo>
                    <a:lnTo>
                      <a:pt x="188" y="1280"/>
                    </a:lnTo>
                    <a:lnTo>
                      <a:pt x="178" y="1282"/>
                    </a:lnTo>
                    <a:lnTo>
                      <a:pt x="169" y="1285"/>
                    </a:lnTo>
                    <a:lnTo>
                      <a:pt x="158" y="1287"/>
                    </a:lnTo>
                    <a:lnTo>
                      <a:pt x="142" y="1295"/>
                    </a:lnTo>
                    <a:lnTo>
                      <a:pt x="127" y="1304"/>
                    </a:lnTo>
                    <a:lnTo>
                      <a:pt x="113" y="1313"/>
                    </a:lnTo>
                    <a:lnTo>
                      <a:pt x="99" y="1324"/>
                    </a:lnTo>
                    <a:lnTo>
                      <a:pt x="94" y="1329"/>
                    </a:lnTo>
                    <a:lnTo>
                      <a:pt x="89" y="1332"/>
                    </a:lnTo>
                    <a:lnTo>
                      <a:pt x="85" y="1335"/>
                    </a:lnTo>
                    <a:lnTo>
                      <a:pt x="80" y="1335"/>
                    </a:lnTo>
                    <a:lnTo>
                      <a:pt x="76" y="1335"/>
                    </a:lnTo>
                    <a:lnTo>
                      <a:pt x="71" y="1334"/>
                    </a:lnTo>
                    <a:lnTo>
                      <a:pt x="66" y="1331"/>
                    </a:lnTo>
                    <a:lnTo>
                      <a:pt x="61" y="1328"/>
                    </a:lnTo>
                    <a:lnTo>
                      <a:pt x="56" y="1322"/>
                    </a:lnTo>
                    <a:lnTo>
                      <a:pt x="53" y="1320"/>
                    </a:lnTo>
                    <a:lnTo>
                      <a:pt x="49" y="1321"/>
                    </a:lnTo>
                    <a:lnTo>
                      <a:pt x="44" y="1326"/>
                    </a:lnTo>
                    <a:lnTo>
                      <a:pt x="43" y="1334"/>
                    </a:lnTo>
                    <a:lnTo>
                      <a:pt x="40" y="1339"/>
                    </a:lnTo>
                    <a:lnTo>
                      <a:pt x="39" y="1344"/>
                    </a:lnTo>
                    <a:lnTo>
                      <a:pt x="37" y="1348"/>
                    </a:lnTo>
                    <a:lnTo>
                      <a:pt x="31" y="1356"/>
                    </a:lnTo>
                    <a:lnTo>
                      <a:pt x="26" y="1368"/>
                    </a:lnTo>
                    <a:lnTo>
                      <a:pt x="47" y="1406"/>
                    </a:lnTo>
                    <a:lnTo>
                      <a:pt x="69" y="1444"/>
                    </a:lnTo>
                    <a:lnTo>
                      <a:pt x="79" y="1463"/>
                    </a:lnTo>
                    <a:lnTo>
                      <a:pt x="89" y="1482"/>
                    </a:lnTo>
                    <a:lnTo>
                      <a:pt x="98" y="1501"/>
                    </a:lnTo>
                    <a:lnTo>
                      <a:pt x="107" y="1522"/>
                    </a:lnTo>
                    <a:lnTo>
                      <a:pt x="108" y="1546"/>
                    </a:lnTo>
                    <a:lnTo>
                      <a:pt x="111" y="1568"/>
                    </a:lnTo>
                    <a:lnTo>
                      <a:pt x="112" y="1592"/>
                    </a:lnTo>
                    <a:lnTo>
                      <a:pt x="113" y="1616"/>
                    </a:lnTo>
                    <a:lnTo>
                      <a:pt x="115" y="1639"/>
                    </a:lnTo>
                    <a:lnTo>
                      <a:pt x="116" y="1662"/>
                    </a:lnTo>
                    <a:lnTo>
                      <a:pt x="118" y="1686"/>
                    </a:lnTo>
                    <a:lnTo>
                      <a:pt x="120" y="1709"/>
                    </a:lnTo>
                    <a:lnTo>
                      <a:pt x="120" y="1732"/>
                    </a:lnTo>
                    <a:lnTo>
                      <a:pt x="121" y="1754"/>
                    </a:lnTo>
                    <a:lnTo>
                      <a:pt x="121" y="1777"/>
                    </a:lnTo>
                    <a:lnTo>
                      <a:pt x="121" y="1800"/>
                    </a:lnTo>
                    <a:lnTo>
                      <a:pt x="122" y="1822"/>
                    </a:lnTo>
                    <a:lnTo>
                      <a:pt x="122" y="1845"/>
                    </a:lnTo>
                    <a:lnTo>
                      <a:pt x="123" y="1868"/>
                    </a:lnTo>
                    <a:lnTo>
                      <a:pt x="123" y="1890"/>
                    </a:lnTo>
                    <a:lnTo>
                      <a:pt x="124" y="1906"/>
                    </a:lnTo>
                    <a:lnTo>
                      <a:pt x="123" y="1927"/>
                    </a:lnTo>
                    <a:lnTo>
                      <a:pt x="122" y="1932"/>
                    </a:lnTo>
                    <a:lnTo>
                      <a:pt x="121" y="1937"/>
                    </a:lnTo>
                    <a:lnTo>
                      <a:pt x="120" y="1940"/>
                    </a:lnTo>
                    <a:lnTo>
                      <a:pt x="118" y="1944"/>
                    </a:lnTo>
                    <a:lnTo>
                      <a:pt x="115" y="1946"/>
                    </a:lnTo>
                    <a:lnTo>
                      <a:pt x="112" y="1947"/>
                    </a:lnTo>
                    <a:lnTo>
                      <a:pt x="107" y="1947"/>
                    </a:lnTo>
                    <a:lnTo>
                      <a:pt x="103" y="1945"/>
                    </a:lnTo>
                    <a:lnTo>
                      <a:pt x="95" y="1945"/>
                    </a:lnTo>
                    <a:lnTo>
                      <a:pt x="89" y="1946"/>
                    </a:lnTo>
                    <a:lnTo>
                      <a:pt x="85" y="1948"/>
                    </a:lnTo>
                    <a:lnTo>
                      <a:pt x="79" y="1952"/>
                    </a:lnTo>
                    <a:lnTo>
                      <a:pt x="70" y="1962"/>
                    </a:lnTo>
                    <a:lnTo>
                      <a:pt x="60" y="1972"/>
                    </a:lnTo>
                    <a:lnTo>
                      <a:pt x="52" y="1982"/>
                    </a:lnTo>
                    <a:lnTo>
                      <a:pt x="45" y="1993"/>
                    </a:lnTo>
                    <a:lnTo>
                      <a:pt x="38" y="2003"/>
                    </a:lnTo>
                    <a:lnTo>
                      <a:pt x="29" y="2013"/>
                    </a:lnTo>
                    <a:lnTo>
                      <a:pt x="19" y="2014"/>
                    </a:lnTo>
                    <a:lnTo>
                      <a:pt x="9" y="2014"/>
                    </a:lnTo>
                    <a:lnTo>
                      <a:pt x="4" y="2015"/>
                    </a:lnTo>
                    <a:lnTo>
                      <a:pt x="2" y="2016"/>
                    </a:lnTo>
                    <a:lnTo>
                      <a:pt x="0" y="2020"/>
                    </a:lnTo>
                    <a:lnTo>
                      <a:pt x="0" y="2023"/>
                    </a:lnTo>
                    <a:lnTo>
                      <a:pt x="5" y="2031"/>
                    </a:lnTo>
                    <a:lnTo>
                      <a:pt x="10" y="2037"/>
                    </a:lnTo>
                    <a:lnTo>
                      <a:pt x="13" y="2038"/>
                    </a:lnTo>
                    <a:lnTo>
                      <a:pt x="15" y="2038"/>
                    </a:lnTo>
                    <a:lnTo>
                      <a:pt x="20" y="2038"/>
                    </a:lnTo>
                    <a:lnTo>
                      <a:pt x="26" y="2036"/>
                    </a:lnTo>
                    <a:lnTo>
                      <a:pt x="28" y="2037"/>
                    </a:lnTo>
                    <a:lnTo>
                      <a:pt x="31" y="2037"/>
                    </a:lnTo>
                    <a:lnTo>
                      <a:pt x="34" y="2039"/>
                    </a:lnTo>
                    <a:lnTo>
                      <a:pt x="36" y="2040"/>
                    </a:lnTo>
                    <a:lnTo>
                      <a:pt x="40" y="2045"/>
                    </a:lnTo>
                    <a:lnTo>
                      <a:pt x="47" y="2048"/>
                    </a:lnTo>
                    <a:lnTo>
                      <a:pt x="52" y="2053"/>
                    </a:lnTo>
                    <a:lnTo>
                      <a:pt x="53" y="2057"/>
                    </a:lnTo>
                    <a:lnTo>
                      <a:pt x="53" y="2059"/>
                    </a:lnTo>
                    <a:lnTo>
                      <a:pt x="52" y="2063"/>
                    </a:lnTo>
                    <a:lnTo>
                      <a:pt x="52" y="2065"/>
                    </a:lnTo>
                    <a:lnTo>
                      <a:pt x="52" y="2069"/>
                    </a:lnTo>
                    <a:lnTo>
                      <a:pt x="54" y="2071"/>
                    </a:lnTo>
                    <a:lnTo>
                      <a:pt x="59" y="2073"/>
                    </a:lnTo>
                    <a:lnTo>
                      <a:pt x="64" y="2074"/>
                    </a:lnTo>
                    <a:lnTo>
                      <a:pt x="68" y="2075"/>
                    </a:lnTo>
                    <a:lnTo>
                      <a:pt x="69" y="2078"/>
                    </a:lnTo>
                    <a:lnTo>
                      <a:pt x="70" y="2080"/>
                    </a:lnTo>
                    <a:lnTo>
                      <a:pt x="70" y="2087"/>
                    </a:lnTo>
                    <a:lnTo>
                      <a:pt x="72" y="2096"/>
                    </a:lnTo>
                    <a:lnTo>
                      <a:pt x="76" y="2104"/>
                    </a:lnTo>
                    <a:lnTo>
                      <a:pt x="78" y="2112"/>
                    </a:lnTo>
                    <a:lnTo>
                      <a:pt x="79" y="2121"/>
                    </a:lnTo>
                    <a:lnTo>
                      <a:pt x="81" y="2130"/>
                    </a:lnTo>
                    <a:lnTo>
                      <a:pt x="85" y="2138"/>
                    </a:lnTo>
                    <a:lnTo>
                      <a:pt x="86" y="2143"/>
                    </a:lnTo>
                    <a:lnTo>
                      <a:pt x="86" y="2149"/>
                    </a:lnTo>
                    <a:lnTo>
                      <a:pt x="87" y="2157"/>
                    </a:lnTo>
                    <a:lnTo>
                      <a:pt x="80" y="2170"/>
                    </a:lnTo>
                    <a:lnTo>
                      <a:pt x="74" y="2177"/>
                    </a:lnTo>
                    <a:lnTo>
                      <a:pt x="73" y="2181"/>
                    </a:lnTo>
                    <a:lnTo>
                      <a:pt x="71" y="2185"/>
                    </a:lnTo>
                    <a:lnTo>
                      <a:pt x="70" y="2192"/>
                    </a:lnTo>
                    <a:lnTo>
                      <a:pt x="70" y="2201"/>
                    </a:lnTo>
                    <a:lnTo>
                      <a:pt x="71" y="2216"/>
                    </a:lnTo>
                    <a:lnTo>
                      <a:pt x="71" y="2230"/>
                    </a:lnTo>
                    <a:lnTo>
                      <a:pt x="72" y="2235"/>
                    </a:lnTo>
                    <a:lnTo>
                      <a:pt x="74" y="2240"/>
                    </a:lnTo>
                    <a:lnTo>
                      <a:pt x="79" y="2244"/>
                    </a:lnTo>
                    <a:lnTo>
                      <a:pt x="85" y="2247"/>
                    </a:lnTo>
                    <a:lnTo>
                      <a:pt x="90" y="2249"/>
                    </a:lnTo>
                    <a:lnTo>
                      <a:pt x="96" y="2250"/>
                    </a:lnTo>
                    <a:lnTo>
                      <a:pt x="99" y="2253"/>
                    </a:lnTo>
                    <a:lnTo>
                      <a:pt x="102" y="2257"/>
                    </a:lnTo>
                    <a:lnTo>
                      <a:pt x="105" y="2266"/>
                    </a:lnTo>
                    <a:lnTo>
                      <a:pt x="111" y="2278"/>
                    </a:lnTo>
                    <a:lnTo>
                      <a:pt x="113" y="2298"/>
                    </a:lnTo>
                    <a:lnTo>
                      <a:pt x="113" y="2315"/>
                    </a:lnTo>
                    <a:lnTo>
                      <a:pt x="113" y="2332"/>
                    </a:lnTo>
                    <a:lnTo>
                      <a:pt x="113" y="2350"/>
                    </a:lnTo>
                    <a:lnTo>
                      <a:pt x="112" y="2360"/>
                    </a:lnTo>
                    <a:lnTo>
                      <a:pt x="111" y="2367"/>
                    </a:lnTo>
                    <a:lnTo>
                      <a:pt x="111" y="2369"/>
                    </a:lnTo>
                    <a:lnTo>
                      <a:pt x="113" y="2371"/>
                    </a:lnTo>
                    <a:lnTo>
                      <a:pt x="116" y="2375"/>
                    </a:lnTo>
                    <a:lnTo>
                      <a:pt x="122" y="2378"/>
                    </a:lnTo>
                    <a:lnTo>
                      <a:pt x="139" y="2390"/>
                    </a:lnTo>
                    <a:lnTo>
                      <a:pt x="155" y="2402"/>
                    </a:lnTo>
                    <a:lnTo>
                      <a:pt x="163" y="2404"/>
                    </a:lnTo>
                    <a:lnTo>
                      <a:pt x="167" y="2407"/>
                    </a:lnTo>
                    <a:lnTo>
                      <a:pt x="170" y="2409"/>
                    </a:lnTo>
                    <a:lnTo>
                      <a:pt x="171" y="2411"/>
                    </a:lnTo>
                    <a:lnTo>
                      <a:pt x="170" y="2420"/>
                    </a:lnTo>
                    <a:lnTo>
                      <a:pt x="165" y="2434"/>
                    </a:lnTo>
                    <a:lnTo>
                      <a:pt x="159" y="2439"/>
                    </a:lnTo>
                    <a:lnTo>
                      <a:pt x="155" y="2443"/>
                    </a:lnTo>
                    <a:lnTo>
                      <a:pt x="150" y="2445"/>
                    </a:lnTo>
                    <a:lnTo>
                      <a:pt x="146" y="2447"/>
                    </a:lnTo>
                    <a:lnTo>
                      <a:pt x="140" y="2449"/>
                    </a:lnTo>
                    <a:lnTo>
                      <a:pt x="136" y="2451"/>
                    </a:lnTo>
                    <a:lnTo>
                      <a:pt x="130" y="2455"/>
                    </a:lnTo>
                    <a:lnTo>
                      <a:pt x="123" y="2461"/>
                    </a:lnTo>
                    <a:lnTo>
                      <a:pt x="123" y="2472"/>
                    </a:lnTo>
                    <a:lnTo>
                      <a:pt x="125" y="2483"/>
                    </a:lnTo>
                    <a:lnTo>
                      <a:pt x="125" y="2487"/>
                    </a:lnTo>
                    <a:lnTo>
                      <a:pt x="124" y="2492"/>
                    </a:lnTo>
                    <a:lnTo>
                      <a:pt x="123" y="2494"/>
                    </a:lnTo>
                    <a:lnTo>
                      <a:pt x="120" y="2495"/>
                    </a:lnTo>
                    <a:lnTo>
                      <a:pt x="115" y="2498"/>
                    </a:lnTo>
                    <a:lnTo>
                      <a:pt x="112" y="2501"/>
                    </a:lnTo>
                    <a:lnTo>
                      <a:pt x="110" y="2503"/>
                    </a:lnTo>
                    <a:lnTo>
                      <a:pt x="108" y="2504"/>
                    </a:lnTo>
                    <a:lnTo>
                      <a:pt x="105" y="2510"/>
                    </a:lnTo>
                    <a:lnTo>
                      <a:pt x="99" y="2517"/>
                    </a:lnTo>
                    <a:lnTo>
                      <a:pt x="90" y="2526"/>
                    </a:lnTo>
                    <a:lnTo>
                      <a:pt x="81" y="2534"/>
                    </a:lnTo>
                    <a:lnTo>
                      <a:pt x="77" y="2537"/>
                    </a:lnTo>
                    <a:lnTo>
                      <a:pt x="74" y="2540"/>
                    </a:lnTo>
                    <a:lnTo>
                      <a:pt x="73" y="2543"/>
                    </a:lnTo>
                    <a:lnTo>
                      <a:pt x="73" y="2546"/>
                    </a:lnTo>
                    <a:lnTo>
                      <a:pt x="77" y="2552"/>
                    </a:lnTo>
                    <a:lnTo>
                      <a:pt x="83" y="2560"/>
                    </a:lnTo>
                    <a:lnTo>
                      <a:pt x="87" y="2565"/>
                    </a:lnTo>
                    <a:lnTo>
                      <a:pt x="89" y="2570"/>
                    </a:lnTo>
                    <a:lnTo>
                      <a:pt x="91" y="2574"/>
                    </a:lnTo>
                    <a:lnTo>
                      <a:pt x="96" y="2578"/>
                    </a:lnTo>
                    <a:lnTo>
                      <a:pt x="99" y="2582"/>
                    </a:lnTo>
                    <a:lnTo>
                      <a:pt x="102" y="2587"/>
                    </a:lnTo>
                    <a:lnTo>
                      <a:pt x="102" y="2589"/>
                    </a:lnTo>
                    <a:lnTo>
                      <a:pt x="100" y="2590"/>
                    </a:lnTo>
                    <a:lnTo>
                      <a:pt x="98" y="2591"/>
                    </a:lnTo>
                    <a:lnTo>
                      <a:pt x="96" y="2590"/>
                    </a:lnTo>
                    <a:lnTo>
                      <a:pt x="91" y="2589"/>
                    </a:lnTo>
                    <a:lnTo>
                      <a:pt x="86" y="2586"/>
                    </a:lnTo>
                    <a:lnTo>
                      <a:pt x="77" y="2578"/>
                    </a:lnTo>
                    <a:lnTo>
                      <a:pt x="72" y="2576"/>
                    </a:lnTo>
                    <a:lnTo>
                      <a:pt x="71" y="2577"/>
                    </a:lnTo>
                    <a:lnTo>
                      <a:pt x="71" y="2580"/>
                    </a:lnTo>
                    <a:lnTo>
                      <a:pt x="72" y="2585"/>
                    </a:lnTo>
                    <a:lnTo>
                      <a:pt x="74" y="2590"/>
                    </a:lnTo>
                    <a:lnTo>
                      <a:pt x="74" y="2595"/>
                    </a:lnTo>
                    <a:lnTo>
                      <a:pt x="73" y="2597"/>
                    </a:lnTo>
                    <a:lnTo>
                      <a:pt x="72" y="2599"/>
                    </a:lnTo>
                    <a:lnTo>
                      <a:pt x="70" y="2601"/>
                    </a:lnTo>
                    <a:lnTo>
                      <a:pt x="64" y="2605"/>
                    </a:lnTo>
                    <a:lnTo>
                      <a:pt x="59" y="2611"/>
                    </a:lnTo>
                    <a:lnTo>
                      <a:pt x="61" y="2620"/>
                    </a:lnTo>
                    <a:lnTo>
                      <a:pt x="63" y="2627"/>
                    </a:lnTo>
                    <a:lnTo>
                      <a:pt x="65" y="2635"/>
                    </a:lnTo>
                    <a:lnTo>
                      <a:pt x="64" y="2644"/>
                    </a:lnTo>
                    <a:lnTo>
                      <a:pt x="55" y="2640"/>
                    </a:lnTo>
                    <a:lnTo>
                      <a:pt x="46" y="2638"/>
                    </a:lnTo>
                    <a:lnTo>
                      <a:pt x="48" y="2649"/>
                    </a:lnTo>
                    <a:lnTo>
                      <a:pt x="51" y="2660"/>
                    </a:lnTo>
                    <a:lnTo>
                      <a:pt x="55" y="2672"/>
                    </a:lnTo>
                    <a:lnTo>
                      <a:pt x="60" y="2684"/>
                    </a:lnTo>
                    <a:lnTo>
                      <a:pt x="61" y="2688"/>
                    </a:lnTo>
                    <a:lnTo>
                      <a:pt x="63" y="2689"/>
                    </a:lnTo>
                    <a:lnTo>
                      <a:pt x="65" y="2689"/>
                    </a:lnTo>
                    <a:lnTo>
                      <a:pt x="68" y="2688"/>
                    </a:lnTo>
                    <a:lnTo>
                      <a:pt x="73" y="2683"/>
                    </a:lnTo>
                    <a:lnTo>
                      <a:pt x="79" y="2679"/>
                    </a:lnTo>
                    <a:lnTo>
                      <a:pt x="85" y="2678"/>
                    </a:lnTo>
                    <a:lnTo>
                      <a:pt x="89" y="2678"/>
                    </a:lnTo>
                    <a:lnTo>
                      <a:pt x="93" y="2679"/>
                    </a:lnTo>
                    <a:lnTo>
                      <a:pt x="95" y="2680"/>
                    </a:lnTo>
                    <a:lnTo>
                      <a:pt x="96" y="2681"/>
                    </a:lnTo>
                    <a:lnTo>
                      <a:pt x="97" y="2684"/>
                    </a:lnTo>
                    <a:lnTo>
                      <a:pt x="96" y="2689"/>
                    </a:lnTo>
                    <a:lnTo>
                      <a:pt x="95" y="2694"/>
                    </a:lnTo>
                    <a:lnTo>
                      <a:pt x="94" y="2700"/>
                    </a:lnTo>
                    <a:lnTo>
                      <a:pt x="94" y="2704"/>
                    </a:lnTo>
                    <a:lnTo>
                      <a:pt x="95" y="2706"/>
                    </a:lnTo>
                    <a:lnTo>
                      <a:pt x="98" y="2706"/>
                    </a:lnTo>
                    <a:lnTo>
                      <a:pt x="106" y="2703"/>
                    </a:lnTo>
                    <a:lnTo>
                      <a:pt x="115" y="2698"/>
                    </a:lnTo>
                    <a:lnTo>
                      <a:pt x="124" y="2696"/>
                    </a:lnTo>
                    <a:lnTo>
                      <a:pt x="135" y="2695"/>
                    </a:lnTo>
                    <a:lnTo>
                      <a:pt x="138" y="2694"/>
                    </a:lnTo>
                    <a:lnTo>
                      <a:pt x="141" y="2691"/>
                    </a:lnTo>
                    <a:lnTo>
                      <a:pt x="145" y="2689"/>
                    </a:lnTo>
                    <a:lnTo>
                      <a:pt x="148" y="2686"/>
                    </a:lnTo>
                    <a:lnTo>
                      <a:pt x="149" y="2679"/>
                    </a:lnTo>
                    <a:lnTo>
                      <a:pt x="150" y="2675"/>
                    </a:lnTo>
                    <a:lnTo>
                      <a:pt x="153" y="2674"/>
                    </a:lnTo>
                    <a:lnTo>
                      <a:pt x="155" y="2675"/>
                    </a:lnTo>
                    <a:lnTo>
                      <a:pt x="159" y="2681"/>
                    </a:lnTo>
                    <a:lnTo>
                      <a:pt x="164" y="2690"/>
                    </a:lnTo>
                    <a:lnTo>
                      <a:pt x="167" y="2694"/>
                    </a:lnTo>
                    <a:lnTo>
                      <a:pt x="171" y="2696"/>
                    </a:lnTo>
                    <a:lnTo>
                      <a:pt x="174" y="2698"/>
                    </a:lnTo>
                    <a:lnTo>
                      <a:pt x="178" y="2699"/>
                    </a:lnTo>
                    <a:lnTo>
                      <a:pt x="186" y="2701"/>
                    </a:lnTo>
                    <a:lnTo>
                      <a:pt x="195" y="2705"/>
                    </a:lnTo>
                    <a:lnTo>
                      <a:pt x="205" y="2709"/>
                    </a:lnTo>
                    <a:lnTo>
                      <a:pt x="214" y="2713"/>
                    </a:lnTo>
                    <a:lnTo>
                      <a:pt x="217" y="2715"/>
                    </a:lnTo>
                    <a:lnTo>
                      <a:pt x="221" y="2717"/>
                    </a:lnTo>
                    <a:lnTo>
                      <a:pt x="224" y="2721"/>
                    </a:lnTo>
                    <a:lnTo>
                      <a:pt x="226" y="2725"/>
                    </a:lnTo>
                    <a:lnTo>
                      <a:pt x="229" y="2731"/>
                    </a:lnTo>
                    <a:lnTo>
                      <a:pt x="231" y="2734"/>
                    </a:lnTo>
                    <a:lnTo>
                      <a:pt x="234" y="2737"/>
                    </a:lnTo>
                    <a:lnTo>
                      <a:pt x="238" y="2737"/>
                    </a:lnTo>
                    <a:lnTo>
                      <a:pt x="245" y="2732"/>
                    </a:lnTo>
                    <a:lnTo>
                      <a:pt x="255" y="2725"/>
                    </a:lnTo>
                    <a:lnTo>
                      <a:pt x="260" y="2724"/>
                    </a:lnTo>
                    <a:lnTo>
                      <a:pt x="265" y="2724"/>
                    </a:lnTo>
                    <a:lnTo>
                      <a:pt x="269" y="2725"/>
                    </a:lnTo>
                    <a:lnTo>
                      <a:pt x="273" y="2728"/>
                    </a:lnTo>
                    <a:lnTo>
                      <a:pt x="280" y="2734"/>
                    </a:lnTo>
                    <a:lnTo>
                      <a:pt x="289" y="2743"/>
                    </a:lnTo>
                    <a:lnTo>
                      <a:pt x="300" y="2750"/>
                    </a:lnTo>
                    <a:lnTo>
                      <a:pt x="307" y="2753"/>
                    </a:lnTo>
                    <a:lnTo>
                      <a:pt x="309" y="2751"/>
                    </a:lnTo>
                    <a:lnTo>
                      <a:pt x="311" y="2748"/>
                    </a:lnTo>
                    <a:lnTo>
                      <a:pt x="313" y="2745"/>
                    </a:lnTo>
                    <a:lnTo>
                      <a:pt x="315" y="2738"/>
                    </a:lnTo>
                    <a:lnTo>
                      <a:pt x="319" y="2734"/>
                    </a:lnTo>
                    <a:lnTo>
                      <a:pt x="324" y="2732"/>
                    </a:lnTo>
                    <a:lnTo>
                      <a:pt x="327" y="2731"/>
                    </a:lnTo>
                    <a:lnTo>
                      <a:pt x="332" y="2730"/>
                    </a:lnTo>
                    <a:lnTo>
                      <a:pt x="335" y="2729"/>
                    </a:lnTo>
                    <a:lnTo>
                      <a:pt x="340" y="2728"/>
                    </a:lnTo>
                    <a:lnTo>
                      <a:pt x="344" y="2726"/>
                    </a:lnTo>
                    <a:lnTo>
                      <a:pt x="349" y="2723"/>
                    </a:lnTo>
                    <a:lnTo>
                      <a:pt x="353" y="2720"/>
                    </a:lnTo>
                    <a:lnTo>
                      <a:pt x="358" y="2719"/>
                    </a:lnTo>
                    <a:lnTo>
                      <a:pt x="361" y="2719"/>
                    </a:lnTo>
                    <a:lnTo>
                      <a:pt x="365" y="2720"/>
                    </a:lnTo>
                    <a:lnTo>
                      <a:pt x="367" y="2723"/>
                    </a:lnTo>
                    <a:lnTo>
                      <a:pt x="368" y="2726"/>
                    </a:lnTo>
                    <a:lnTo>
                      <a:pt x="369" y="2731"/>
                    </a:lnTo>
                    <a:lnTo>
                      <a:pt x="370" y="2737"/>
                    </a:lnTo>
                    <a:lnTo>
                      <a:pt x="370" y="2743"/>
                    </a:lnTo>
                    <a:lnTo>
                      <a:pt x="373" y="2755"/>
                    </a:lnTo>
                    <a:lnTo>
                      <a:pt x="372" y="2760"/>
                    </a:lnTo>
                    <a:lnTo>
                      <a:pt x="373" y="2765"/>
                    </a:lnTo>
                    <a:lnTo>
                      <a:pt x="376" y="2770"/>
                    </a:lnTo>
                    <a:lnTo>
                      <a:pt x="379" y="2776"/>
                    </a:lnTo>
                    <a:lnTo>
                      <a:pt x="390" y="2785"/>
                    </a:lnTo>
                    <a:lnTo>
                      <a:pt x="400" y="2794"/>
                    </a:lnTo>
                    <a:lnTo>
                      <a:pt x="399" y="2801"/>
                    </a:lnTo>
                    <a:lnTo>
                      <a:pt x="398" y="2807"/>
                    </a:lnTo>
                    <a:lnTo>
                      <a:pt x="398" y="2809"/>
                    </a:lnTo>
                    <a:lnTo>
                      <a:pt x="398" y="2812"/>
                    </a:lnTo>
                    <a:lnTo>
                      <a:pt x="399" y="2815"/>
                    </a:lnTo>
                    <a:lnTo>
                      <a:pt x="400" y="2818"/>
                    </a:lnTo>
                    <a:lnTo>
                      <a:pt x="406" y="2823"/>
                    </a:lnTo>
                    <a:lnTo>
                      <a:pt x="407" y="2826"/>
                    </a:lnTo>
                    <a:lnTo>
                      <a:pt x="406" y="2830"/>
                    </a:lnTo>
                    <a:lnTo>
                      <a:pt x="403" y="2835"/>
                    </a:lnTo>
                    <a:lnTo>
                      <a:pt x="398" y="2840"/>
                    </a:lnTo>
                    <a:lnTo>
                      <a:pt x="393" y="2842"/>
                    </a:lnTo>
                    <a:lnTo>
                      <a:pt x="389" y="2844"/>
                    </a:lnTo>
                    <a:lnTo>
                      <a:pt x="384" y="2844"/>
                    </a:lnTo>
                    <a:lnTo>
                      <a:pt x="379" y="2844"/>
                    </a:lnTo>
                    <a:lnTo>
                      <a:pt x="375" y="2844"/>
                    </a:lnTo>
                    <a:lnTo>
                      <a:pt x="369" y="2842"/>
                    </a:lnTo>
                    <a:lnTo>
                      <a:pt x="364" y="2840"/>
                    </a:lnTo>
                    <a:lnTo>
                      <a:pt x="359" y="2839"/>
                    </a:lnTo>
                    <a:lnTo>
                      <a:pt x="357" y="2840"/>
                    </a:lnTo>
                    <a:lnTo>
                      <a:pt x="355" y="2841"/>
                    </a:lnTo>
                    <a:lnTo>
                      <a:pt x="353" y="2843"/>
                    </a:lnTo>
                    <a:lnTo>
                      <a:pt x="352" y="2850"/>
                    </a:lnTo>
                    <a:lnTo>
                      <a:pt x="352" y="2857"/>
                    </a:lnTo>
                    <a:lnTo>
                      <a:pt x="353" y="2866"/>
                    </a:lnTo>
                    <a:lnTo>
                      <a:pt x="353" y="2874"/>
                    </a:lnTo>
                    <a:lnTo>
                      <a:pt x="351" y="2881"/>
                    </a:lnTo>
                    <a:lnTo>
                      <a:pt x="347" y="2888"/>
                    </a:lnTo>
                    <a:lnTo>
                      <a:pt x="341" y="2893"/>
                    </a:lnTo>
                    <a:lnTo>
                      <a:pt x="337" y="2897"/>
                    </a:lnTo>
                    <a:lnTo>
                      <a:pt x="336" y="2899"/>
                    </a:lnTo>
                    <a:lnTo>
                      <a:pt x="337" y="2901"/>
                    </a:lnTo>
                    <a:lnTo>
                      <a:pt x="339" y="2905"/>
                    </a:lnTo>
                    <a:lnTo>
                      <a:pt x="340" y="2908"/>
                    </a:lnTo>
                    <a:lnTo>
                      <a:pt x="353" y="2906"/>
                    </a:lnTo>
                    <a:lnTo>
                      <a:pt x="366" y="2902"/>
                    </a:lnTo>
                    <a:lnTo>
                      <a:pt x="378" y="2900"/>
                    </a:lnTo>
                    <a:lnTo>
                      <a:pt x="392" y="2898"/>
                    </a:lnTo>
                    <a:lnTo>
                      <a:pt x="403" y="2901"/>
                    </a:lnTo>
                    <a:lnTo>
                      <a:pt x="415" y="2903"/>
                    </a:lnTo>
                    <a:lnTo>
                      <a:pt x="425" y="2906"/>
                    </a:lnTo>
                    <a:lnTo>
                      <a:pt x="430" y="2906"/>
                    </a:lnTo>
                    <a:lnTo>
                      <a:pt x="436" y="2905"/>
                    </a:lnTo>
                    <a:lnTo>
                      <a:pt x="445" y="2901"/>
                    </a:lnTo>
                    <a:lnTo>
                      <a:pt x="449" y="2907"/>
                    </a:lnTo>
                    <a:lnTo>
                      <a:pt x="454" y="2911"/>
                    </a:lnTo>
                    <a:lnTo>
                      <a:pt x="459" y="2918"/>
                    </a:lnTo>
                    <a:lnTo>
                      <a:pt x="465" y="2926"/>
                    </a:lnTo>
                    <a:lnTo>
                      <a:pt x="471" y="2940"/>
                    </a:lnTo>
                    <a:lnTo>
                      <a:pt x="477" y="2956"/>
                    </a:lnTo>
                    <a:lnTo>
                      <a:pt x="480" y="2952"/>
                    </a:lnTo>
                    <a:lnTo>
                      <a:pt x="482" y="2951"/>
                    </a:lnTo>
                    <a:lnTo>
                      <a:pt x="484" y="2949"/>
                    </a:lnTo>
                    <a:lnTo>
                      <a:pt x="487" y="2950"/>
                    </a:lnTo>
                    <a:lnTo>
                      <a:pt x="489" y="2964"/>
                    </a:lnTo>
                    <a:lnTo>
                      <a:pt x="494" y="2977"/>
                    </a:lnTo>
                    <a:lnTo>
                      <a:pt x="499" y="2981"/>
                    </a:lnTo>
                    <a:lnTo>
                      <a:pt x="501" y="2983"/>
                    </a:lnTo>
                    <a:lnTo>
                      <a:pt x="500" y="2985"/>
                    </a:lnTo>
                    <a:lnTo>
                      <a:pt x="496" y="2990"/>
                    </a:lnTo>
                    <a:lnTo>
                      <a:pt x="499" y="2999"/>
                    </a:lnTo>
                    <a:lnTo>
                      <a:pt x="502" y="3008"/>
                    </a:lnTo>
                    <a:lnTo>
                      <a:pt x="502" y="3016"/>
                    </a:lnTo>
                    <a:lnTo>
                      <a:pt x="502" y="3018"/>
                    </a:lnTo>
                    <a:lnTo>
                      <a:pt x="504" y="3020"/>
                    </a:lnTo>
                    <a:lnTo>
                      <a:pt x="505" y="3026"/>
                    </a:lnTo>
                    <a:lnTo>
                      <a:pt x="506" y="3032"/>
                    </a:lnTo>
                    <a:lnTo>
                      <a:pt x="508" y="3037"/>
                    </a:lnTo>
                    <a:lnTo>
                      <a:pt x="508" y="3047"/>
                    </a:lnTo>
                    <a:lnTo>
                      <a:pt x="510" y="3055"/>
                    </a:lnTo>
                    <a:lnTo>
                      <a:pt x="513" y="3062"/>
                    </a:lnTo>
                    <a:lnTo>
                      <a:pt x="521" y="3069"/>
                    </a:lnTo>
                    <a:lnTo>
                      <a:pt x="528" y="3075"/>
                    </a:lnTo>
                    <a:lnTo>
                      <a:pt x="533" y="3080"/>
                    </a:lnTo>
                    <a:lnTo>
                      <a:pt x="533" y="3083"/>
                    </a:lnTo>
                    <a:lnTo>
                      <a:pt x="531" y="3085"/>
                    </a:lnTo>
                    <a:lnTo>
                      <a:pt x="529" y="3088"/>
                    </a:lnTo>
                    <a:lnTo>
                      <a:pt x="526" y="3092"/>
                    </a:lnTo>
                    <a:lnTo>
                      <a:pt x="521" y="3096"/>
                    </a:lnTo>
                    <a:lnTo>
                      <a:pt x="519" y="3101"/>
                    </a:lnTo>
                    <a:lnTo>
                      <a:pt x="518" y="3105"/>
                    </a:lnTo>
                    <a:lnTo>
                      <a:pt x="516" y="3109"/>
                    </a:lnTo>
                    <a:lnTo>
                      <a:pt x="513" y="3118"/>
                    </a:lnTo>
                    <a:lnTo>
                      <a:pt x="510" y="3128"/>
                    </a:lnTo>
                    <a:lnTo>
                      <a:pt x="508" y="3135"/>
                    </a:lnTo>
                    <a:lnTo>
                      <a:pt x="508" y="3140"/>
                    </a:lnTo>
                    <a:lnTo>
                      <a:pt x="508" y="3143"/>
                    </a:lnTo>
                    <a:lnTo>
                      <a:pt x="506" y="3145"/>
                    </a:lnTo>
                    <a:lnTo>
                      <a:pt x="504" y="3147"/>
                    </a:lnTo>
                    <a:lnTo>
                      <a:pt x="501" y="3151"/>
                    </a:lnTo>
                    <a:lnTo>
                      <a:pt x="494" y="3153"/>
                    </a:lnTo>
                    <a:lnTo>
                      <a:pt x="492" y="3155"/>
                    </a:lnTo>
                    <a:lnTo>
                      <a:pt x="494" y="3159"/>
                    </a:lnTo>
                    <a:lnTo>
                      <a:pt x="499" y="3165"/>
                    </a:lnTo>
                    <a:lnTo>
                      <a:pt x="508" y="3176"/>
                    </a:lnTo>
                    <a:lnTo>
                      <a:pt x="518" y="3184"/>
                    </a:lnTo>
                    <a:lnTo>
                      <a:pt x="520" y="3186"/>
                    </a:lnTo>
                    <a:lnTo>
                      <a:pt x="522" y="3187"/>
                    </a:lnTo>
                    <a:lnTo>
                      <a:pt x="525" y="3188"/>
                    </a:lnTo>
                    <a:lnTo>
                      <a:pt x="526" y="3187"/>
                    </a:lnTo>
                    <a:lnTo>
                      <a:pt x="531" y="3186"/>
                    </a:lnTo>
                    <a:lnTo>
                      <a:pt x="538" y="3186"/>
                    </a:lnTo>
                    <a:lnTo>
                      <a:pt x="555" y="3186"/>
                    </a:lnTo>
                    <a:lnTo>
                      <a:pt x="571" y="3185"/>
                    </a:lnTo>
                    <a:lnTo>
                      <a:pt x="573" y="3190"/>
                    </a:lnTo>
                    <a:lnTo>
                      <a:pt x="573" y="3194"/>
                    </a:lnTo>
                    <a:lnTo>
                      <a:pt x="573" y="3197"/>
                    </a:lnTo>
                    <a:lnTo>
                      <a:pt x="577" y="3202"/>
                    </a:lnTo>
                    <a:lnTo>
                      <a:pt x="580" y="3205"/>
                    </a:lnTo>
                    <a:lnTo>
                      <a:pt x="582" y="3207"/>
                    </a:lnTo>
                    <a:lnTo>
                      <a:pt x="582" y="3210"/>
                    </a:lnTo>
                    <a:lnTo>
                      <a:pt x="585" y="3214"/>
                    </a:lnTo>
                    <a:lnTo>
                      <a:pt x="584" y="3224"/>
                    </a:lnTo>
                    <a:lnTo>
                      <a:pt x="584" y="3236"/>
                    </a:lnTo>
                    <a:lnTo>
                      <a:pt x="588" y="3243"/>
                    </a:lnTo>
                    <a:lnTo>
                      <a:pt x="590" y="3247"/>
                    </a:lnTo>
                    <a:lnTo>
                      <a:pt x="588" y="3252"/>
                    </a:lnTo>
                    <a:lnTo>
                      <a:pt x="584" y="3257"/>
                    </a:lnTo>
                    <a:lnTo>
                      <a:pt x="579" y="3266"/>
                    </a:lnTo>
                    <a:lnTo>
                      <a:pt x="577" y="3275"/>
                    </a:lnTo>
                    <a:lnTo>
                      <a:pt x="579" y="3275"/>
                    </a:lnTo>
                    <a:lnTo>
                      <a:pt x="581" y="3274"/>
                    </a:lnTo>
                    <a:lnTo>
                      <a:pt x="594" y="3258"/>
                    </a:lnTo>
                    <a:lnTo>
                      <a:pt x="606" y="3243"/>
                    </a:lnTo>
                    <a:lnTo>
                      <a:pt x="623" y="3240"/>
                    </a:lnTo>
                    <a:lnTo>
                      <a:pt x="640" y="3241"/>
                    </a:lnTo>
                    <a:lnTo>
                      <a:pt x="656" y="3243"/>
                    </a:lnTo>
                    <a:lnTo>
                      <a:pt x="673" y="3247"/>
                    </a:lnTo>
                    <a:lnTo>
                      <a:pt x="681" y="3250"/>
                    </a:lnTo>
                    <a:lnTo>
                      <a:pt x="688" y="3254"/>
                    </a:lnTo>
                    <a:lnTo>
                      <a:pt x="695" y="3252"/>
                    </a:lnTo>
                    <a:lnTo>
                      <a:pt x="703" y="3250"/>
                    </a:lnTo>
                    <a:lnTo>
                      <a:pt x="705" y="3253"/>
                    </a:lnTo>
                    <a:lnTo>
                      <a:pt x="707" y="3256"/>
                    </a:lnTo>
                    <a:lnTo>
                      <a:pt x="709" y="3256"/>
                    </a:lnTo>
                    <a:lnTo>
                      <a:pt x="712" y="3256"/>
                    </a:lnTo>
                    <a:lnTo>
                      <a:pt x="722" y="3255"/>
                    </a:lnTo>
                    <a:lnTo>
                      <a:pt x="732" y="3255"/>
                    </a:lnTo>
                    <a:lnTo>
                      <a:pt x="742" y="3254"/>
                    </a:lnTo>
                    <a:lnTo>
                      <a:pt x="751" y="3250"/>
                    </a:lnTo>
                    <a:lnTo>
                      <a:pt x="745" y="3241"/>
                    </a:lnTo>
                    <a:lnTo>
                      <a:pt x="738" y="3232"/>
                    </a:lnTo>
                    <a:lnTo>
                      <a:pt x="730" y="3224"/>
                    </a:lnTo>
                    <a:lnTo>
                      <a:pt x="721" y="3216"/>
                    </a:lnTo>
                    <a:lnTo>
                      <a:pt x="729" y="3216"/>
                    </a:lnTo>
                    <a:lnTo>
                      <a:pt x="734" y="3216"/>
                    </a:lnTo>
                    <a:lnTo>
                      <a:pt x="740" y="3214"/>
                    </a:lnTo>
                    <a:lnTo>
                      <a:pt x="747" y="3210"/>
                    </a:lnTo>
                    <a:lnTo>
                      <a:pt x="742" y="3203"/>
                    </a:lnTo>
                    <a:lnTo>
                      <a:pt x="738" y="3195"/>
                    </a:lnTo>
                    <a:lnTo>
                      <a:pt x="740" y="3184"/>
                    </a:lnTo>
                    <a:lnTo>
                      <a:pt x="741" y="3172"/>
                    </a:lnTo>
                    <a:lnTo>
                      <a:pt x="736" y="3165"/>
                    </a:lnTo>
                    <a:lnTo>
                      <a:pt x="730" y="3160"/>
                    </a:lnTo>
                    <a:lnTo>
                      <a:pt x="729" y="3151"/>
                    </a:lnTo>
                    <a:lnTo>
                      <a:pt x="729" y="3143"/>
                    </a:lnTo>
                    <a:lnTo>
                      <a:pt x="726" y="3142"/>
                    </a:lnTo>
                    <a:lnTo>
                      <a:pt x="724" y="3143"/>
                    </a:lnTo>
                    <a:lnTo>
                      <a:pt x="722" y="3143"/>
                    </a:lnTo>
                    <a:lnTo>
                      <a:pt x="721" y="3144"/>
                    </a:lnTo>
                    <a:lnTo>
                      <a:pt x="719" y="3144"/>
                    </a:lnTo>
                    <a:lnTo>
                      <a:pt x="716" y="3144"/>
                    </a:lnTo>
                    <a:lnTo>
                      <a:pt x="706" y="3145"/>
                    </a:lnTo>
                    <a:lnTo>
                      <a:pt x="697" y="3147"/>
                    </a:lnTo>
                    <a:lnTo>
                      <a:pt x="696" y="3154"/>
                    </a:lnTo>
                    <a:lnTo>
                      <a:pt x="695" y="3160"/>
                    </a:lnTo>
                    <a:lnTo>
                      <a:pt x="692" y="3159"/>
                    </a:lnTo>
                    <a:lnTo>
                      <a:pt x="691" y="3159"/>
                    </a:lnTo>
                    <a:lnTo>
                      <a:pt x="689" y="3156"/>
                    </a:lnTo>
                    <a:lnTo>
                      <a:pt x="688" y="3155"/>
                    </a:lnTo>
                    <a:lnTo>
                      <a:pt x="691" y="3151"/>
                    </a:lnTo>
                    <a:lnTo>
                      <a:pt x="694" y="3146"/>
                    </a:lnTo>
                    <a:lnTo>
                      <a:pt x="682" y="3143"/>
                    </a:lnTo>
                    <a:lnTo>
                      <a:pt x="671" y="3139"/>
                    </a:lnTo>
                    <a:lnTo>
                      <a:pt x="673" y="3137"/>
                    </a:lnTo>
                    <a:lnTo>
                      <a:pt x="675" y="3135"/>
                    </a:lnTo>
                    <a:lnTo>
                      <a:pt x="678" y="3135"/>
                    </a:lnTo>
                    <a:lnTo>
                      <a:pt x="681" y="3135"/>
                    </a:lnTo>
                    <a:lnTo>
                      <a:pt x="692" y="3136"/>
                    </a:lnTo>
                    <a:lnTo>
                      <a:pt x="702" y="3136"/>
                    </a:lnTo>
                    <a:lnTo>
                      <a:pt x="707" y="3135"/>
                    </a:lnTo>
                    <a:lnTo>
                      <a:pt x="712" y="3134"/>
                    </a:lnTo>
                    <a:lnTo>
                      <a:pt x="715" y="3131"/>
                    </a:lnTo>
                    <a:lnTo>
                      <a:pt x="720" y="3128"/>
                    </a:lnTo>
                    <a:lnTo>
                      <a:pt x="717" y="3125"/>
                    </a:lnTo>
                    <a:lnTo>
                      <a:pt x="714" y="3120"/>
                    </a:lnTo>
                    <a:lnTo>
                      <a:pt x="719" y="3114"/>
                    </a:lnTo>
                    <a:lnTo>
                      <a:pt x="723" y="3108"/>
                    </a:lnTo>
                    <a:lnTo>
                      <a:pt x="721" y="3108"/>
                    </a:lnTo>
                    <a:lnTo>
                      <a:pt x="719" y="3109"/>
                    </a:lnTo>
                    <a:lnTo>
                      <a:pt x="704" y="3113"/>
                    </a:lnTo>
                    <a:lnTo>
                      <a:pt x="688" y="3117"/>
                    </a:lnTo>
                    <a:lnTo>
                      <a:pt x="688" y="3112"/>
                    </a:lnTo>
                    <a:lnTo>
                      <a:pt x="688" y="3109"/>
                    </a:lnTo>
                    <a:lnTo>
                      <a:pt x="688" y="3104"/>
                    </a:lnTo>
                    <a:lnTo>
                      <a:pt x="689" y="3101"/>
                    </a:lnTo>
                    <a:lnTo>
                      <a:pt x="691" y="3100"/>
                    </a:lnTo>
                    <a:lnTo>
                      <a:pt x="694" y="3100"/>
                    </a:lnTo>
                    <a:lnTo>
                      <a:pt x="696" y="3097"/>
                    </a:lnTo>
                    <a:lnTo>
                      <a:pt x="699" y="3097"/>
                    </a:lnTo>
                    <a:lnTo>
                      <a:pt x="698" y="3103"/>
                    </a:lnTo>
                    <a:lnTo>
                      <a:pt x="697" y="3108"/>
                    </a:lnTo>
                    <a:lnTo>
                      <a:pt x="703" y="3109"/>
                    </a:lnTo>
                    <a:lnTo>
                      <a:pt x="707" y="3109"/>
                    </a:lnTo>
                    <a:lnTo>
                      <a:pt x="711" y="3108"/>
                    </a:lnTo>
                    <a:lnTo>
                      <a:pt x="715" y="3106"/>
                    </a:lnTo>
                    <a:lnTo>
                      <a:pt x="722" y="3102"/>
                    </a:lnTo>
                    <a:lnTo>
                      <a:pt x="728" y="3095"/>
                    </a:lnTo>
                    <a:lnTo>
                      <a:pt x="722" y="3084"/>
                    </a:lnTo>
                    <a:lnTo>
                      <a:pt x="715" y="3072"/>
                    </a:lnTo>
                    <a:lnTo>
                      <a:pt x="719" y="3067"/>
                    </a:lnTo>
                    <a:lnTo>
                      <a:pt x="722" y="3061"/>
                    </a:lnTo>
                    <a:lnTo>
                      <a:pt x="715" y="3063"/>
                    </a:lnTo>
                    <a:lnTo>
                      <a:pt x="708" y="3066"/>
                    </a:lnTo>
                    <a:lnTo>
                      <a:pt x="706" y="3067"/>
                    </a:lnTo>
                    <a:lnTo>
                      <a:pt x="704" y="3067"/>
                    </a:lnTo>
                    <a:lnTo>
                      <a:pt x="709" y="3062"/>
                    </a:lnTo>
                    <a:lnTo>
                      <a:pt x="713" y="3058"/>
                    </a:lnTo>
                    <a:lnTo>
                      <a:pt x="716" y="3053"/>
                    </a:lnTo>
                    <a:lnTo>
                      <a:pt x="719" y="3045"/>
                    </a:lnTo>
                    <a:lnTo>
                      <a:pt x="716" y="3043"/>
                    </a:lnTo>
                    <a:lnTo>
                      <a:pt x="714" y="3042"/>
                    </a:lnTo>
                    <a:lnTo>
                      <a:pt x="712" y="3042"/>
                    </a:lnTo>
                    <a:lnTo>
                      <a:pt x="709" y="3042"/>
                    </a:lnTo>
                    <a:lnTo>
                      <a:pt x="705" y="3044"/>
                    </a:lnTo>
                    <a:lnTo>
                      <a:pt x="700" y="3047"/>
                    </a:lnTo>
                    <a:lnTo>
                      <a:pt x="685" y="3041"/>
                    </a:lnTo>
                    <a:lnTo>
                      <a:pt x="670" y="3035"/>
                    </a:lnTo>
                    <a:lnTo>
                      <a:pt x="655" y="3028"/>
                    </a:lnTo>
                    <a:lnTo>
                      <a:pt x="639" y="3022"/>
                    </a:lnTo>
                    <a:lnTo>
                      <a:pt x="637" y="3027"/>
                    </a:lnTo>
                    <a:lnTo>
                      <a:pt x="633" y="3030"/>
                    </a:lnTo>
                    <a:lnTo>
                      <a:pt x="629" y="3028"/>
                    </a:lnTo>
                    <a:lnTo>
                      <a:pt x="626" y="3027"/>
                    </a:lnTo>
                    <a:lnTo>
                      <a:pt x="623" y="3026"/>
                    </a:lnTo>
                    <a:lnTo>
                      <a:pt x="621" y="3026"/>
                    </a:lnTo>
                    <a:lnTo>
                      <a:pt x="619" y="3025"/>
                    </a:lnTo>
                    <a:lnTo>
                      <a:pt x="618" y="3024"/>
                    </a:lnTo>
                    <a:lnTo>
                      <a:pt x="624" y="3017"/>
                    </a:lnTo>
                    <a:lnTo>
                      <a:pt x="630" y="3009"/>
                    </a:lnTo>
                    <a:lnTo>
                      <a:pt x="630" y="3001"/>
                    </a:lnTo>
                    <a:lnTo>
                      <a:pt x="629" y="2992"/>
                    </a:lnTo>
                    <a:lnTo>
                      <a:pt x="638" y="2990"/>
                    </a:lnTo>
                    <a:lnTo>
                      <a:pt x="646" y="2987"/>
                    </a:lnTo>
                    <a:lnTo>
                      <a:pt x="643" y="2984"/>
                    </a:lnTo>
                    <a:lnTo>
                      <a:pt x="639" y="2983"/>
                    </a:lnTo>
                    <a:lnTo>
                      <a:pt x="637" y="2982"/>
                    </a:lnTo>
                    <a:lnTo>
                      <a:pt x="633" y="2983"/>
                    </a:lnTo>
                    <a:lnTo>
                      <a:pt x="627" y="2985"/>
                    </a:lnTo>
                    <a:lnTo>
                      <a:pt x="620" y="2988"/>
                    </a:lnTo>
                    <a:lnTo>
                      <a:pt x="605" y="2988"/>
                    </a:lnTo>
                    <a:lnTo>
                      <a:pt x="592" y="2987"/>
                    </a:lnTo>
                    <a:lnTo>
                      <a:pt x="589" y="2987"/>
                    </a:lnTo>
                    <a:lnTo>
                      <a:pt x="587" y="2987"/>
                    </a:lnTo>
                    <a:lnTo>
                      <a:pt x="585" y="2988"/>
                    </a:lnTo>
                    <a:lnTo>
                      <a:pt x="582" y="2987"/>
                    </a:lnTo>
                    <a:lnTo>
                      <a:pt x="584" y="2983"/>
                    </a:lnTo>
                    <a:lnTo>
                      <a:pt x="585" y="2979"/>
                    </a:lnTo>
                    <a:lnTo>
                      <a:pt x="582" y="2977"/>
                    </a:lnTo>
                    <a:lnTo>
                      <a:pt x="581" y="2975"/>
                    </a:lnTo>
                    <a:lnTo>
                      <a:pt x="579" y="2974"/>
                    </a:lnTo>
                    <a:lnTo>
                      <a:pt x="577" y="2974"/>
                    </a:lnTo>
                    <a:lnTo>
                      <a:pt x="575" y="2974"/>
                    </a:lnTo>
                    <a:lnTo>
                      <a:pt x="571" y="2975"/>
                    </a:lnTo>
                    <a:lnTo>
                      <a:pt x="569" y="2977"/>
                    </a:lnTo>
                    <a:lnTo>
                      <a:pt x="567" y="2977"/>
                    </a:lnTo>
                    <a:lnTo>
                      <a:pt x="567" y="2974"/>
                    </a:lnTo>
                    <a:lnTo>
                      <a:pt x="569" y="2971"/>
                    </a:lnTo>
                    <a:lnTo>
                      <a:pt x="569" y="2968"/>
                    </a:lnTo>
                    <a:lnTo>
                      <a:pt x="571" y="2966"/>
                    </a:lnTo>
                    <a:lnTo>
                      <a:pt x="573" y="2966"/>
                    </a:lnTo>
                    <a:lnTo>
                      <a:pt x="576" y="2967"/>
                    </a:lnTo>
                    <a:lnTo>
                      <a:pt x="585" y="2970"/>
                    </a:lnTo>
                    <a:lnTo>
                      <a:pt x="593" y="2973"/>
                    </a:lnTo>
                    <a:lnTo>
                      <a:pt x="602" y="2976"/>
                    </a:lnTo>
                    <a:lnTo>
                      <a:pt x="611" y="2978"/>
                    </a:lnTo>
                    <a:lnTo>
                      <a:pt x="613" y="2969"/>
                    </a:lnTo>
                    <a:lnTo>
                      <a:pt x="614" y="2960"/>
                    </a:lnTo>
                    <a:lnTo>
                      <a:pt x="615" y="2951"/>
                    </a:lnTo>
                    <a:lnTo>
                      <a:pt x="616" y="2942"/>
                    </a:lnTo>
                    <a:lnTo>
                      <a:pt x="611" y="2932"/>
                    </a:lnTo>
                    <a:lnTo>
                      <a:pt x="603" y="2923"/>
                    </a:lnTo>
                    <a:lnTo>
                      <a:pt x="602" y="2919"/>
                    </a:lnTo>
                    <a:lnTo>
                      <a:pt x="598" y="2916"/>
                    </a:lnTo>
                    <a:lnTo>
                      <a:pt x="595" y="2922"/>
                    </a:lnTo>
                    <a:lnTo>
                      <a:pt x="590" y="2927"/>
                    </a:lnTo>
                    <a:lnTo>
                      <a:pt x="586" y="2918"/>
                    </a:lnTo>
                    <a:lnTo>
                      <a:pt x="582" y="2909"/>
                    </a:lnTo>
                    <a:lnTo>
                      <a:pt x="578" y="2909"/>
                    </a:lnTo>
                    <a:lnTo>
                      <a:pt x="573" y="2911"/>
                    </a:lnTo>
                    <a:lnTo>
                      <a:pt x="570" y="2912"/>
                    </a:lnTo>
                    <a:lnTo>
                      <a:pt x="567" y="2915"/>
                    </a:lnTo>
                    <a:lnTo>
                      <a:pt x="561" y="2922"/>
                    </a:lnTo>
                    <a:lnTo>
                      <a:pt x="555" y="2928"/>
                    </a:lnTo>
                    <a:lnTo>
                      <a:pt x="552" y="2928"/>
                    </a:lnTo>
                    <a:lnTo>
                      <a:pt x="550" y="2928"/>
                    </a:lnTo>
                    <a:lnTo>
                      <a:pt x="548" y="2927"/>
                    </a:lnTo>
                    <a:lnTo>
                      <a:pt x="547" y="2926"/>
                    </a:lnTo>
                    <a:lnTo>
                      <a:pt x="546" y="2923"/>
                    </a:lnTo>
                    <a:lnTo>
                      <a:pt x="544" y="2918"/>
                    </a:lnTo>
                    <a:lnTo>
                      <a:pt x="531" y="2919"/>
                    </a:lnTo>
                    <a:lnTo>
                      <a:pt x="518" y="2922"/>
                    </a:lnTo>
                    <a:lnTo>
                      <a:pt x="519" y="2917"/>
                    </a:lnTo>
                    <a:lnTo>
                      <a:pt x="520" y="2914"/>
                    </a:lnTo>
                    <a:lnTo>
                      <a:pt x="521" y="2911"/>
                    </a:lnTo>
                    <a:lnTo>
                      <a:pt x="525" y="2908"/>
                    </a:lnTo>
                    <a:lnTo>
                      <a:pt x="538" y="2915"/>
                    </a:lnTo>
                    <a:lnTo>
                      <a:pt x="553" y="2922"/>
                    </a:lnTo>
                    <a:lnTo>
                      <a:pt x="559" y="2908"/>
                    </a:lnTo>
                    <a:lnTo>
                      <a:pt x="563" y="2895"/>
                    </a:lnTo>
                    <a:lnTo>
                      <a:pt x="569" y="2882"/>
                    </a:lnTo>
                    <a:lnTo>
                      <a:pt x="573" y="2868"/>
                    </a:lnTo>
                    <a:lnTo>
                      <a:pt x="573" y="2867"/>
                    </a:lnTo>
                    <a:lnTo>
                      <a:pt x="578" y="2869"/>
                    </a:lnTo>
                    <a:lnTo>
                      <a:pt x="581" y="2873"/>
                    </a:lnTo>
                    <a:lnTo>
                      <a:pt x="576" y="2883"/>
                    </a:lnTo>
                    <a:lnTo>
                      <a:pt x="570" y="2893"/>
                    </a:lnTo>
                    <a:lnTo>
                      <a:pt x="585" y="2901"/>
                    </a:lnTo>
                    <a:lnTo>
                      <a:pt x="601" y="2909"/>
                    </a:lnTo>
                    <a:lnTo>
                      <a:pt x="603" y="2910"/>
                    </a:lnTo>
                    <a:lnTo>
                      <a:pt x="605" y="2911"/>
                    </a:lnTo>
                    <a:lnTo>
                      <a:pt x="607" y="2912"/>
                    </a:lnTo>
                    <a:lnTo>
                      <a:pt x="611" y="2914"/>
                    </a:lnTo>
                    <a:lnTo>
                      <a:pt x="614" y="2907"/>
                    </a:lnTo>
                    <a:lnTo>
                      <a:pt x="616" y="2900"/>
                    </a:lnTo>
                    <a:lnTo>
                      <a:pt x="623" y="2906"/>
                    </a:lnTo>
                    <a:lnTo>
                      <a:pt x="629" y="2912"/>
                    </a:lnTo>
                    <a:lnTo>
                      <a:pt x="633" y="2919"/>
                    </a:lnTo>
                    <a:lnTo>
                      <a:pt x="638" y="2927"/>
                    </a:lnTo>
                    <a:lnTo>
                      <a:pt x="631" y="2940"/>
                    </a:lnTo>
                    <a:lnTo>
                      <a:pt x="623" y="2952"/>
                    </a:lnTo>
                    <a:lnTo>
                      <a:pt x="621" y="2954"/>
                    </a:lnTo>
                    <a:lnTo>
                      <a:pt x="620" y="2958"/>
                    </a:lnTo>
                    <a:lnTo>
                      <a:pt x="622" y="2958"/>
                    </a:lnTo>
                    <a:lnTo>
                      <a:pt x="624" y="2957"/>
                    </a:lnTo>
                    <a:lnTo>
                      <a:pt x="627" y="2957"/>
                    </a:lnTo>
                    <a:lnTo>
                      <a:pt x="630" y="2957"/>
                    </a:lnTo>
                    <a:lnTo>
                      <a:pt x="627" y="2962"/>
                    </a:lnTo>
                    <a:lnTo>
                      <a:pt x="624" y="2967"/>
                    </a:lnTo>
                    <a:lnTo>
                      <a:pt x="623" y="2973"/>
                    </a:lnTo>
                    <a:lnTo>
                      <a:pt x="623" y="2979"/>
                    </a:lnTo>
                    <a:lnTo>
                      <a:pt x="630" y="2974"/>
                    </a:lnTo>
                    <a:lnTo>
                      <a:pt x="637" y="2968"/>
                    </a:lnTo>
                    <a:lnTo>
                      <a:pt x="647" y="2973"/>
                    </a:lnTo>
                    <a:lnTo>
                      <a:pt x="656" y="2977"/>
                    </a:lnTo>
                    <a:lnTo>
                      <a:pt x="650" y="2969"/>
                    </a:lnTo>
                    <a:lnTo>
                      <a:pt x="646" y="2961"/>
                    </a:lnTo>
                    <a:lnTo>
                      <a:pt x="649" y="2959"/>
                    </a:lnTo>
                    <a:lnTo>
                      <a:pt x="653" y="2958"/>
                    </a:lnTo>
                    <a:lnTo>
                      <a:pt x="656" y="2954"/>
                    </a:lnTo>
                    <a:lnTo>
                      <a:pt x="660" y="2953"/>
                    </a:lnTo>
                    <a:lnTo>
                      <a:pt x="662" y="2961"/>
                    </a:lnTo>
                    <a:lnTo>
                      <a:pt x="663" y="2970"/>
                    </a:lnTo>
                    <a:lnTo>
                      <a:pt x="664" y="2973"/>
                    </a:lnTo>
                    <a:lnTo>
                      <a:pt x="665" y="2976"/>
                    </a:lnTo>
                    <a:lnTo>
                      <a:pt x="665" y="2971"/>
                    </a:lnTo>
                    <a:lnTo>
                      <a:pt x="666" y="2967"/>
                    </a:lnTo>
                    <a:lnTo>
                      <a:pt x="671" y="2968"/>
                    </a:lnTo>
                    <a:lnTo>
                      <a:pt x="674" y="2970"/>
                    </a:lnTo>
                    <a:lnTo>
                      <a:pt x="679" y="2971"/>
                    </a:lnTo>
                    <a:lnTo>
                      <a:pt x="682" y="2975"/>
                    </a:lnTo>
                    <a:lnTo>
                      <a:pt x="681" y="2979"/>
                    </a:lnTo>
                    <a:lnTo>
                      <a:pt x="679" y="2982"/>
                    </a:lnTo>
                    <a:lnTo>
                      <a:pt x="675" y="2984"/>
                    </a:lnTo>
                    <a:lnTo>
                      <a:pt x="671" y="2985"/>
                    </a:lnTo>
                    <a:lnTo>
                      <a:pt x="677" y="2990"/>
                    </a:lnTo>
                    <a:lnTo>
                      <a:pt x="680" y="2993"/>
                    </a:lnTo>
                    <a:lnTo>
                      <a:pt x="680" y="2995"/>
                    </a:lnTo>
                    <a:lnTo>
                      <a:pt x="679" y="2998"/>
                    </a:lnTo>
                    <a:lnTo>
                      <a:pt x="675" y="2996"/>
                    </a:lnTo>
                    <a:lnTo>
                      <a:pt x="673" y="2993"/>
                    </a:lnTo>
                    <a:lnTo>
                      <a:pt x="671" y="2991"/>
                    </a:lnTo>
                    <a:lnTo>
                      <a:pt x="667" y="2988"/>
                    </a:lnTo>
                    <a:lnTo>
                      <a:pt x="661" y="2993"/>
                    </a:lnTo>
                    <a:lnTo>
                      <a:pt x="654" y="2998"/>
                    </a:lnTo>
                    <a:lnTo>
                      <a:pt x="649" y="3003"/>
                    </a:lnTo>
                    <a:lnTo>
                      <a:pt x="644" y="3010"/>
                    </a:lnTo>
                    <a:lnTo>
                      <a:pt x="655" y="3004"/>
                    </a:lnTo>
                    <a:lnTo>
                      <a:pt x="665" y="3000"/>
                    </a:lnTo>
                    <a:lnTo>
                      <a:pt x="665" y="3009"/>
                    </a:lnTo>
                    <a:lnTo>
                      <a:pt x="664" y="3018"/>
                    </a:lnTo>
                    <a:lnTo>
                      <a:pt x="669" y="3021"/>
                    </a:lnTo>
                    <a:lnTo>
                      <a:pt x="672" y="3022"/>
                    </a:lnTo>
                    <a:lnTo>
                      <a:pt x="685" y="3030"/>
                    </a:lnTo>
                    <a:lnTo>
                      <a:pt x="697" y="3037"/>
                    </a:lnTo>
                    <a:lnTo>
                      <a:pt x="697" y="3033"/>
                    </a:lnTo>
                    <a:lnTo>
                      <a:pt x="695" y="3029"/>
                    </a:lnTo>
                    <a:lnTo>
                      <a:pt x="692" y="3026"/>
                    </a:lnTo>
                    <a:lnTo>
                      <a:pt x="689" y="3022"/>
                    </a:lnTo>
                    <a:lnTo>
                      <a:pt x="690" y="3020"/>
                    </a:lnTo>
                    <a:lnTo>
                      <a:pt x="691" y="3018"/>
                    </a:lnTo>
                    <a:lnTo>
                      <a:pt x="695" y="3010"/>
                    </a:lnTo>
                    <a:lnTo>
                      <a:pt x="698" y="3003"/>
                    </a:lnTo>
                    <a:lnTo>
                      <a:pt x="705" y="2999"/>
                    </a:lnTo>
                    <a:lnTo>
                      <a:pt x="711" y="2994"/>
                    </a:lnTo>
                    <a:lnTo>
                      <a:pt x="699" y="2979"/>
                    </a:lnTo>
                    <a:lnTo>
                      <a:pt x="687" y="2966"/>
                    </a:lnTo>
                    <a:lnTo>
                      <a:pt x="690" y="2953"/>
                    </a:lnTo>
                    <a:lnTo>
                      <a:pt x="692" y="2942"/>
                    </a:lnTo>
                    <a:lnTo>
                      <a:pt x="689" y="2941"/>
                    </a:lnTo>
                    <a:lnTo>
                      <a:pt x="683" y="2937"/>
                    </a:lnTo>
                    <a:lnTo>
                      <a:pt x="688" y="2935"/>
                    </a:lnTo>
                    <a:lnTo>
                      <a:pt x="692" y="2933"/>
                    </a:lnTo>
                    <a:lnTo>
                      <a:pt x="694" y="2923"/>
                    </a:lnTo>
                    <a:lnTo>
                      <a:pt x="694" y="2911"/>
                    </a:lnTo>
                    <a:lnTo>
                      <a:pt x="692" y="2903"/>
                    </a:lnTo>
                    <a:lnTo>
                      <a:pt x="692" y="2899"/>
                    </a:lnTo>
                    <a:lnTo>
                      <a:pt x="694" y="2902"/>
                    </a:lnTo>
                    <a:lnTo>
                      <a:pt x="696" y="2907"/>
                    </a:lnTo>
                    <a:lnTo>
                      <a:pt x="698" y="2924"/>
                    </a:lnTo>
                    <a:lnTo>
                      <a:pt x="699" y="2940"/>
                    </a:lnTo>
                    <a:lnTo>
                      <a:pt x="700" y="2957"/>
                    </a:lnTo>
                    <a:lnTo>
                      <a:pt x="702" y="2974"/>
                    </a:lnTo>
                    <a:lnTo>
                      <a:pt x="705" y="2977"/>
                    </a:lnTo>
                    <a:lnTo>
                      <a:pt x="707" y="2978"/>
                    </a:lnTo>
                    <a:lnTo>
                      <a:pt x="711" y="2979"/>
                    </a:lnTo>
                    <a:lnTo>
                      <a:pt x="715" y="2981"/>
                    </a:lnTo>
                    <a:lnTo>
                      <a:pt x="725" y="2984"/>
                    </a:lnTo>
                    <a:lnTo>
                      <a:pt x="734" y="2986"/>
                    </a:lnTo>
                    <a:lnTo>
                      <a:pt x="739" y="2986"/>
                    </a:lnTo>
                    <a:lnTo>
                      <a:pt x="743" y="2986"/>
                    </a:lnTo>
                    <a:lnTo>
                      <a:pt x="749" y="2986"/>
                    </a:lnTo>
                    <a:lnTo>
                      <a:pt x="755" y="2984"/>
                    </a:lnTo>
                    <a:lnTo>
                      <a:pt x="756" y="2978"/>
                    </a:lnTo>
                    <a:lnTo>
                      <a:pt x="755" y="2975"/>
                    </a:lnTo>
                    <a:lnTo>
                      <a:pt x="753" y="2971"/>
                    </a:lnTo>
                    <a:lnTo>
                      <a:pt x="748" y="2968"/>
                    </a:lnTo>
                    <a:lnTo>
                      <a:pt x="753" y="2966"/>
                    </a:lnTo>
                    <a:lnTo>
                      <a:pt x="757" y="2966"/>
                    </a:lnTo>
                    <a:lnTo>
                      <a:pt x="758" y="2958"/>
                    </a:lnTo>
                    <a:lnTo>
                      <a:pt x="760" y="2951"/>
                    </a:lnTo>
                    <a:lnTo>
                      <a:pt x="754" y="2945"/>
                    </a:lnTo>
                    <a:lnTo>
                      <a:pt x="747" y="2940"/>
                    </a:lnTo>
                    <a:lnTo>
                      <a:pt x="745" y="2939"/>
                    </a:lnTo>
                    <a:lnTo>
                      <a:pt x="742" y="2936"/>
                    </a:lnTo>
                    <a:lnTo>
                      <a:pt x="749" y="2939"/>
                    </a:lnTo>
                    <a:lnTo>
                      <a:pt x="755" y="2942"/>
                    </a:lnTo>
                    <a:lnTo>
                      <a:pt x="758" y="2935"/>
                    </a:lnTo>
                    <a:lnTo>
                      <a:pt x="763" y="2928"/>
                    </a:lnTo>
                    <a:lnTo>
                      <a:pt x="764" y="2935"/>
                    </a:lnTo>
                    <a:lnTo>
                      <a:pt x="765" y="2941"/>
                    </a:lnTo>
                    <a:lnTo>
                      <a:pt x="780" y="2946"/>
                    </a:lnTo>
                    <a:lnTo>
                      <a:pt x="792" y="2952"/>
                    </a:lnTo>
                    <a:lnTo>
                      <a:pt x="793" y="2961"/>
                    </a:lnTo>
                    <a:lnTo>
                      <a:pt x="794" y="2971"/>
                    </a:lnTo>
                    <a:lnTo>
                      <a:pt x="800" y="2975"/>
                    </a:lnTo>
                    <a:lnTo>
                      <a:pt x="805" y="2981"/>
                    </a:lnTo>
                    <a:lnTo>
                      <a:pt x="793" y="2994"/>
                    </a:lnTo>
                    <a:lnTo>
                      <a:pt x="781" y="3008"/>
                    </a:lnTo>
                    <a:lnTo>
                      <a:pt x="792" y="3021"/>
                    </a:lnTo>
                    <a:lnTo>
                      <a:pt x="805" y="3034"/>
                    </a:lnTo>
                    <a:lnTo>
                      <a:pt x="812" y="3035"/>
                    </a:lnTo>
                    <a:lnTo>
                      <a:pt x="818" y="3036"/>
                    </a:lnTo>
                    <a:lnTo>
                      <a:pt x="818" y="3030"/>
                    </a:lnTo>
                    <a:lnTo>
                      <a:pt x="818" y="3025"/>
                    </a:lnTo>
                    <a:lnTo>
                      <a:pt x="821" y="3024"/>
                    </a:lnTo>
                    <a:lnTo>
                      <a:pt x="824" y="3024"/>
                    </a:lnTo>
                    <a:lnTo>
                      <a:pt x="827" y="3024"/>
                    </a:lnTo>
                    <a:lnTo>
                      <a:pt x="831" y="3022"/>
                    </a:lnTo>
                    <a:lnTo>
                      <a:pt x="830" y="3018"/>
                    </a:lnTo>
                    <a:lnTo>
                      <a:pt x="829" y="3013"/>
                    </a:lnTo>
                    <a:lnTo>
                      <a:pt x="826" y="3010"/>
                    </a:lnTo>
                    <a:lnTo>
                      <a:pt x="824" y="3005"/>
                    </a:lnTo>
                    <a:lnTo>
                      <a:pt x="819" y="2999"/>
                    </a:lnTo>
                    <a:lnTo>
                      <a:pt x="814" y="2991"/>
                    </a:lnTo>
                    <a:lnTo>
                      <a:pt x="819" y="2984"/>
                    </a:lnTo>
                    <a:lnTo>
                      <a:pt x="826" y="2976"/>
                    </a:lnTo>
                    <a:lnTo>
                      <a:pt x="822" y="2966"/>
                    </a:lnTo>
                    <a:lnTo>
                      <a:pt x="817" y="2956"/>
                    </a:lnTo>
                    <a:lnTo>
                      <a:pt x="812" y="2945"/>
                    </a:lnTo>
                    <a:lnTo>
                      <a:pt x="806" y="2935"/>
                    </a:lnTo>
                    <a:lnTo>
                      <a:pt x="808" y="2925"/>
                    </a:lnTo>
                    <a:lnTo>
                      <a:pt x="810" y="2914"/>
                    </a:lnTo>
                    <a:lnTo>
                      <a:pt x="807" y="2912"/>
                    </a:lnTo>
                    <a:lnTo>
                      <a:pt x="805" y="2912"/>
                    </a:lnTo>
                    <a:lnTo>
                      <a:pt x="797" y="2909"/>
                    </a:lnTo>
                    <a:lnTo>
                      <a:pt x="788" y="2908"/>
                    </a:lnTo>
                    <a:lnTo>
                      <a:pt x="782" y="2910"/>
                    </a:lnTo>
                    <a:lnTo>
                      <a:pt x="775" y="2914"/>
                    </a:lnTo>
                    <a:lnTo>
                      <a:pt x="773" y="2912"/>
                    </a:lnTo>
                    <a:lnTo>
                      <a:pt x="772" y="2911"/>
                    </a:lnTo>
                    <a:lnTo>
                      <a:pt x="770" y="2911"/>
                    </a:lnTo>
                    <a:lnTo>
                      <a:pt x="767" y="2909"/>
                    </a:lnTo>
                    <a:lnTo>
                      <a:pt x="776" y="2909"/>
                    </a:lnTo>
                    <a:lnTo>
                      <a:pt x="785" y="2909"/>
                    </a:lnTo>
                    <a:lnTo>
                      <a:pt x="794" y="2909"/>
                    </a:lnTo>
                    <a:lnTo>
                      <a:pt x="804" y="2909"/>
                    </a:lnTo>
                    <a:lnTo>
                      <a:pt x="804" y="2902"/>
                    </a:lnTo>
                    <a:lnTo>
                      <a:pt x="804" y="2895"/>
                    </a:lnTo>
                    <a:lnTo>
                      <a:pt x="808" y="2893"/>
                    </a:lnTo>
                    <a:lnTo>
                      <a:pt x="814" y="2892"/>
                    </a:lnTo>
                    <a:lnTo>
                      <a:pt x="816" y="2892"/>
                    </a:lnTo>
                    <a:lnTo>
                      <a:pt x="818" y="2891"/>
                    </a:lnTo>
                    <a:lnTo>
                      <a:pt x="821" y="2890"/>
                    </a:lnTo>
                    <a:lnTo>
                      <a:pt x="823" y="2890"/>
                    </a:lnTo>
                    <a:lnTo>
                      <a:pt x="823" y="2892"/>
                    </a:lnTo>
                    <a:lnTo>
                      <a:pt x="822" y="2894"/>
                    </a:lnTo>
                    <a:lnTo>
                      <a:pt x="819" y="2895"/>
                    </a:lnTo>
                    <a:lnTo>
                      <a:pt x="818" y="2897"/>
                    </a:lnTo>
                    <a:lnTo>
                      <a:pt x="814" y="2898"/>
                    </a:lnTo>
                    <a:lnTo>
                      <a:pt x="808" y="2898"/>
                    </a:lnTo>
                    <a:lnTo>
                      <a:pt x="807" y="2903"/>
                    </a:lnTo>
                    <a:lnTo>
                      <a:pt x="808" y="2906"/>
                    </a:lnTo>
                    <a:lnTo>
                      <a:pt x="812" y="2908"/>
                    </a:lnTo>
                    <a:lnTo>
                      <a:pt x="815" y="2911"/>
                    </a:lnTo>
                    <a:lnTo>
                      <a:pt x="813" y="2920"/>
                    </a:lnTo>
                    <a:lnTo>
                      <a:pt x="810" y="2929"/>
                    </a:lnTo>
                    <a:lnTo>
                      <a:pt x="813" y="2939"/>
                    </a:lnTo>
                    <a:lnTo>
                      <a:pt x="817" y="2948"/>
                    </a:lnTo>
                    <a:lnTo>
                      <a:pt x="822" y="2956"/>
                    </a:lnTo>
                    <a:lnTo>
                      <a:pt x="827" y="2964"/>
                    </a:lnTo>
                    <a:lnTo>
                      <a:pt x="827" y="2967"/>
                    </a:lnTo>
                    <a:lnTo>
                      <a:pt x="829" y="2970"/>
                    </a:lnTo>
                    <a:lnTo>
                      <a:pt x="836" y="2974"/>
                    </a:lnTo>
                    <a:lnTo>
                      <a:pt x="846" y="2975"/>
                    </a:lnTo>
                    <a:lnTo>
                      <a:pt x="851" y="2977"/>
                    </a:lnTo>
                    <a:lnTo>
                      <a:pt x="857" y="2979"/>
                    </a:lnTo>
                    <a:lnTo>
                      <a:pt x="861" y="2982"/>
                    </a:lnTo>
                    <a:lnTo>
                      <a:pt x="867" y="2986"/>
                    </a:lnTo>
                    <a:lnTo>
                      <a:pt x="865" y="2988"/>
                    </a:lnTo>
                    <a:lnTo>
                      <a:pt x="864" y="2991"/>
                    </a:lnTo>
                    <a:lnTo>
                      <a:pt x="861" y="2992"/>
                    </a:lnTo>
                    <a:lnTo>
                      <a:pt x="860" y="2992"/>
                    </a:lnTo>
                    <a:lnTo>
                      <a:pt x="856" y="2992"/>
                    </a:lnTo>
                    <a:lnTo>
                      <a:pt x="849" y="2993"/>
                    </a:lnTo>
                    <a:lnTo>
                      <a:pt x="850" y="3007"/>
                    </a:lnTo>
                    <a:lnTo>
                      <a:pt x="852" y="3021"/>
                    </a:lnTo>
                    <a:lnTo>
                      <a:pt x="858" y="3025"/>
                    </a:lnTo>
                    <a:lnTo>
                      <a:pt x="863" y="3029"/>
                    </a:lnTo>
                    <a:lnTo>
                      <a:pt x="859" y="3036"/>
                    </a:lnTo>
                    <a:lnTo>
                      <a:pt x="856" y="3042"/>
                    </a:lnTo>
                    <a:lnTo>
                      <a:pt x="851" y="3050"/>
                    </a:lnTo>
                    <a:lnTo>
                      <a:pt x="848" y="3055"/>
                    </a:lnTo>
                    <a:lnTo>
                      <a:pt x="843" y="3060"/>
                    </a:lnTo>
                    <a:lnTo>
                      <a:pt x="835" y="3062"/>
                    </a:lnTo>
                    <a:lnTo>
                      <a:pt x="832" y="3063"/>
                    </a:lnTo>
                    <a:lnTo>
                      <a:pt x="829" y="3062"/>
                    </a:lnTo>
                    <a:lnTo>
                      <a:pt x="825" y="3054"/>
                    </a:lnTo>
                    <a:lnTo>
                      <a:pt x="821" y="3046"/>
                    </a:lnTo>
                    <a:lnTo>
                      <a:pt x="810" y="3045"/>
                    </a:lnTo>
                    <a:lnTo>
                      <a:pt x="801" y="3045"/>
                    </a:lnTo>
                    <a:lnTo>
                      <a:pt x="799" y="3038"/>
                    </a:lnTo>
                    <a:lnTo>
                      <a:pt x="797" y="3033"/>
                    </a:lnTo>
                    <a:lnTo>
                      <a:pt x="793" y="3035"/>
                    </a:lnTo>
                    <a:lnTo>
                      <a:pt x="791" y="3037"/>
                    </a:lnTo>
                    <a:lnTo>
                      <a:pt x="788" y="3040"/>
                    </a:lnTo>
                    <a:lnTo>
                      <a:pt x="785" y="3042"/>
                    </a:lnTo>
                    <a:lnTo>
                      <a:pt x="784" y="3047"/>
                    </a:lnTo>
                    <a:lnTo>
                      <a:pt x="784" y="3053"/>
                    </a:lnTo>
                    <a:lnTo>
                      <a:pt x="782" y="3053"/>
                    </a:lnTo>
                    <a:lnTo>
                      <a:pt x="780" y="3052"/>
                    </a:lnTo>
                    <a:lnTo>
                      <a:pt x="780" y="3050"/>
                    </a:lnTo>
                    <a:lnTo>
                      <a:pt x="779" y="3049"/>
                    </a:lnTo>
                    <a:lnTo>
                      <a:pt x="779" y="3044"/>
                    </a:lnTo>
                    <a:lnTo>
                      <a:pt x="779" y="3038"/>
                    </a:lnTo>
                    <a:lnTo>
                      <a:pt x="776" y="3040"/>
                    </a:lnTo>
                    <a:lnTo>
                      <a:pt x="775" y="3041"/>
                    </a:lnTo>
                    <a:lnTo>
                      <a:pt x="773" y="3041"/>
                    </a:lnTo>
                    <a:lnTo>
                      <a:pt x="771" y="3042"/>
                    </a:lnTo>
                    <a:lnTo>
                      <a:pt x="770" y="3045"/>
                    </a:lnTo>
                    <a:lnTo>
                      <a:pt x="768" y="3050"/>
                    </a:lnTo>
                    <a:lnTo>
                      <a:pt x="765" y="3049"/>
                    </a:lnTo>
                    <a:lnTo>
                      <a:pt x="762" y="3045"/>
                    </a:lnTo>
                    <a:lnTo>
                      <a:pt x="751" y="3038"/>
                    </a:lnTo>
                    <a:lnTo>
                      <a:pt x="742" y="3032"/>
                    </a:lnTo>
                    <a:lnTo>
                      <a:pt x="742" y="3027"/>
                    </a:lnTo>
                    <a:lnTo>
                      <a:pt x="743" y="3025"/>
                    </a:lnTo>
                    <a:lnTo>
                      <a:pt x="746" y="3025"/>
                    </a:lnTo>
                    <a:lnTo>
                      <a:pt x="747" y="3025"/>
                    </a:lnTo>
                    <a:lnTo>
                      <a:pt x="753" y="3028"/>
                    </a:lnTo>
                    <a:lnTo>
                      <a:pt x="758" y="3030"/>
                    </a:lnTo>
                    <a:lnTo>
                      <a:pt x="755" y="3024"/>
                    </a:lnTo>
                    <a:lnTo>
                      <a:pt x="750" y="3016"/>
                    </a:lnTo>
                    <a:lnTo>
                      <a:pt x="763" y="3018"/>
                    </a:lnTo>
                    <a:lnTo>
                      <a:pt x="774" y="3021"/>
                    </a:lnTo>
                    <a:lnTo>
                      <a:pt x="770" y="3017"/>
                    </a:lnTo>
                    <a:lnTo>
                      <a:pt x="767" y="3012"/>
                    </a:lnTo>
                    <a:lnTo>
                      <a:pt x="765" y="3008"/>
                    </a:lnTo>
                    <a:lnTo>
                      <a:pt x="764" y="3002"/>
                    </a:lnTo>
                    <a:lnTo>
                      <a:pt x="770" y="2995"/>
                    </a:lnTo>
                    <a:lnTo>
                      <a:pt x="774" y="2992"/>
                    </a:lnTo>
                    <a:lnTo>
                      <a:pt x="780" y="2991"/>
                    </a:lnTo>
                    <a:lnTo>
                      <a:pt x="789" y="2990"/>
                    </a:lnTo>
                    <a:lnTo>
                      <a:pt x="789" y="2974"/>
                    </a:lnTo>
                    <a:lnTo>
                      <a:pt x="790" y="2958"/>
                    </a:lnTo>
                    <a:lnTo>
                      <a:pt x="787" y="2956"/>
                    </a:lnTo>
                    <a:lnTo>
                      <a:pt x="784" y="2953"/>
                    </a:lnTo>
                    <a:lnTo>
                      <a:pt x="781" y="2951"/>
                    </a:lnTo>
                    <a:lnTo>
                      <a:pt x="777" y="2949"/>
                    </a:lnTo>
                    <a:lnTo>
                      <a:pt x="772" y="2949"/>
                    </a:lnTo>
                    <a:lnTo>
                      <a:pt x="767" y="2949"/>
                    </a:lnTo>
                    <a:lnTo>
                      <a:pt x="765" y="2952"/>
                    </a:lnTo>
                    <a:lnTo>
                      <a:pt x="763" y="2959"/>
                    </a:lnTo>
                    <a:lnTo>
                      <a:pt x="760" y="2964"/>
                    </a:lnTo>
                    <a:lnTo>
                      <a:pt x="760" y="2968"/>
                    </a:lnTo>
                    <a:lnTo>
                      <a:pt x="762" y="2970"/>
                    </a:lnTo>
                    <a:lnTo>
                      <a:pt x="764" y="2973"/>
                    </a:lnTo>
                    <a:lnTo>
                      <a:pt x="763" y="2975"/>
                    </a:lnTo>
                    <a:lnTo>
                      <a:pt x="760" y="2977"/>
                    </a:lnTo>
                    <a:lnTo>
                      <a:pt x="756" y="2985"/>
                    </a:lnTo>
                    <a:lnTo>
                      <a:pt x="751" y="2992"/>
                    </a:lnTo>
                    <a:lnTo>
                      <a:pt x="748" y="2993"/>
                    </a:lnTo>
                    <a:lnTo>
                      <a:pt x="745" y="2993"/>
                    </a:lnTo>
                    <a:lnTo>
                      <a:pt x="741" y="2993"/>
                    </a:lnTo>
                    <a:lnTo>
                      <a:pt x="737" y="2994"/>
                    </a:lnTo>
                    <a:lnTo>
                      <a:pt x="733" y="2994"/>
                    </a:lnTo>
                    <a:lnTo>
                      <a:pt x="730" y="2994"/>
                    </a:lnTo>
                    <a:lnTo>
                      <a:pt x="726" y="2995"/>
                    </a:lnTo>
                    <a:lnTo>
                      <a:pt x="723" y="2995"/>
                    </a:lnTo>
                    <a:lnTo>
                      <a:pt x="717" y="3001"/>
                    </a:lnTo>
                    <a:lnTo>
                      <a:pt x="712" y="3007"/>
                    </a:lnTo>
                    <a:lnTo>
                      <a:pt x="708" y="3012"/>
                    </a:lnTo>
                    <a:lnTo>
                      <a:pt x="705" y="3020"/>
                    </a:lnTo>
                    <a:lnTo>
                      <a:pt x="706" y="3022"/>
                    </a:lnTo>
                    <a:lnTo>
                      <a:pt x="707" y="3026"/>
                    </a:lnTo>
                    <a:lnTo>
                      <a:pt x="709" y="3029"/>
                    </a:lnTo>
                    <a:lnTo>
                      <a:pt x="712" y="3030"/>
                    </a:lnTo>
                    <a:lnTo>
                      <a:pt x="713" y="3032"/>
                    </a:lnTo>
                    <a:lnTo>
                      <a:pt x="714" y="3032"/>
                    </a:lnTo>
                    <a:lnTo>
                      <a:pt x="717" y="3030"/>
                    </a:lnTo>
                    <a:lnTo>
                      <a:pt x="724" y="3029"/>
                    </a:lnTo>
                    <a:lnTo>
                      <a:pt x="725" y="3037"/>
                    </a:lnTo>
                    <a:lnTo>
                      <a:pt x="728" y="3045"/>
                    </a:lnTo>
                    <a:lnTo>
                      <a:pt x="736" y="3051"/>
                    </a:lnTo>
                    <a:lnTo>
                      <a:pt x="743" y="3058"/>
                    </a:lnTo>
                    <a:lnTo>
                      <a:pt x="745" y="3069"/>
                    </a:lnTo>
                    <a:lnTo>
                      <a:pt x="745" y="3080"/>
                    </a:lnTo>
                    <a:lnTo>
                      <a:pt x="746" y="3092"/>
                    </a:lnTo>
                    <a:lnTo>
                      <a:pt x="747" y="3103"/>
                    </a:lnTo>
                    <a:lnTo>
                      <a:pt x="750" y="3101"/>
                    </a:lnTo>
                    <a:lnTo>
                      <a:pt x="754" y="3100"/>
                    </a:lnTo>
                    <a:lnTo>
                      <a:pt x="756" y="3100"/>
                    </a:lnTo>
                    <a:lnTo>
                      <a:pt x="757" y="3101"/>
                    </a:lnTo>
                    <a:lnTo>
                      <a:pt x="757" y="3103"/>
                    </a:lnTo>
                    <a:lnTo>
                      <a:pt x="758" y="3105"/>
                    </a:lnTo>
                    <a:lnTo>
                      <a:pt x="751" y="3108"/>
                    </a:lnTo>
                    <a:lnTo>
                      <a:pt x="745" y="3110"/>
                    </a:lnTo>
                    <a:lnTo>
                      <a:pt x="742" y="3118"/>
                    </a:lnTo>
                    <a:lnTo>
                      <a:pt x="741" y="3125"/>
                    </a:lnTo>
                    <a:lnTo>
                      <a:pt x="740" y="3133"/>
                    </a:lnTo>
                    <a:lnTo>
                      <a:pt x="741" y="3142"/>
                    </a:lnTo>
                    <a:lnTo>
                      <a:pt x="747" y="3144"/>
                    </a:lnTo>
                    <a:lnTo>
                      <a:pt x="754" y="3146"/>
                    </a:lnTo>
                    <a:lnTo>
                      <a:pt x="751" y="3146"/>
                    </a:lnTo>
                    <a:lnTo>
                      <a:pt x="749" y="3146"/>
                    </a:lnTo>
                    <a:lnTo>
                      <a:pt x="745" y="3146"/>
                    </a:lnTo>
                    <a:lnTo>
                      <a:pt x="741" y="3146"/>
                    </a:lnTo>
                    <a:lnTo>
                      <a:pt x="739" y="3148"/>
                    </a:lnTo>
                    <a:lnTo>
                      <a:pt x="736" y="3151"/>
                    </a:lnTo>
                    <a:lnTo>
                      <a:pt x="738" y="3154"/>
                    </a:lnTo>
                    <a:lnTo>
                      <a:pt x="741" y="3160"/>
                    </a:lnTo>
                    <a:lnTo>
                      <a:pt x="742" y="3162"/>
                    </a:lnTo>
                    <a:lnTo>
                      <a:pt x="743" y="3165"/>
                    </a:lnTo>
                    <a:lnTo>
                      <a:pt x="745" y="3168"/>
                    </a:lnTo>
                    <a:lnTo>
                      <a:pt x="747" y="3170"/>
                    </a:lnTo>
                    <a:lnTo>
                      <a:pt x="755" y="3169"/>
                    </a:lnTo>
                    <a:lnTo>
                      <a:pt x="762" y="3167"/>
                    </a:lnTo>
                    <a:lnTo>
                      <a:pt x="768" y="3164"/>
                    </a:lnTo>
                    <a:lnTo>
                      <a:pt x="774" y="3160"/>
                    </a:lnTo>
                    <a:lnTo>
                      <a:pt x="776" y="3159"/>
                    </a:lnTo>
                    <a:lnTo>
                      <a:pt x="777" y="3156"/>
                    </a:lnTo>
                    <a:lnTo>
                      <a:pt x="780" y="3155"/>
                    </a:lnTo>
                    <a:lnTo>
                      <a:pt x="782" y="3155"/>
                    </a:lnTo>
                    <a:lnTo>
                      <a:pt x="781" y="3162"/>
                    </a:lnTo>
                    <a:lnTo>
                      <a:pt x="781" y="3170"/>
                    </a:lnTo>
                    <a:lnTo>
                      <a:pt x="788" y="3171"/>
                    </a:lnTo>
                    <a:lnTo>
                      <a:pt x="793" y="3173"/>
                    </a:lnTo>
                    <a:lnTo>
                      <a:pt x="793" y="3177"/>
                    </a:lnTo>
                    <a:lnTo>
                      <a:pt x="792" y="3180"/>
                    </a:lnTo>
                    <a:lnTo>
                      <a:pt x="792" y="3184"/>
                    </a:lnTo>
                    <a:lnTo>
                      <a:pt x="791" y="3187"/>
                    </a:lnTo>
                    <a:lnTo>
                      <a:pt x="780" y="3178"/>
                    </a:lnTo>
                    <a:lnTo>
                      <a:pt x="768" y="3170"/>
                    </a:lnTo>
                    <a:lnTo>
                      <a:pt x="760" y="3172"/>
                    </a:lnTo>
                    <a:lnTo>
                      <a:pt x="754" y="3176"/>
                    </a:lnTo>
                    <a:lnTo>
                      <a:pt x="749" y="3180"/>
                    </a:lnTo>
                    <a:lnTo>
                      <a:pt x="746" y="3188"/>
                    </a:lnTo>
                    <a:lnTo>
                      <a:pt x="754" y="3193"/>
                    </a:lnTo>
                    <a:lnTo>
                      <a:pt x="762" y="3197"/>
                    </a:lnTo>
                    <a:lnTo>
                      <a:pt x="758" y="3201"/>
                    </a:lnTo>
                    <a:lnTo>
                      <a:pt x="755" y="3205"/>
                    </a:lnTo>
                    <a:lnTo>
                      <a:pt x="764" y="3203"/>
                    </a:lnTo>
                    <a:lnTo>
                      <a:pt x="771" y="3202"/>
                    </a:lnTo>
                    <a:lnTo>
                      <a:pt x="777" y="3202"/>
                    </a:lnTo>
                    <a:lnTo>
                      <a:pt x="787" y="3204"/>
                    </a:lnTo>
                    <a:lnTo>
                      <a:pt x="789" y="3206"/>
                    </a:lnTo>
                    <a:lnTo>
                      <a:pt x="791" y="3209"/>
                    </a:lnTo>
                    <a:lnTo>
                      <a:pt x="789" y="3212"/>
                    </a:lnTo>
                    <a:lnTo>
                      <a:pt x="787" y="3215"/>
                    </a:lnTo>
                    <a:lnTo>
                      <a:pt x="784" y="3220"/>
                    </a:lnTo>
                    <a:lnTo>
                      <a:pt x="782" y="3222"/>
                    </a:lnTo>
                    <a:lnTo>
                      <a:pt x="772" y="3218"/>
                    </a:lnTo>
                    <a:lnTo>
                      <a:pt x="764" y="3214"/>
                    </a:lnTo>
                    <a:lnTo>
                      <a:pt x="759" y="3213"/>
                    </a:lnTo>
                    <a:lnTo>
                      <a:pt x="756" y="3213"/>
                    </a:lnTo>
                    <a:lnTo>
                      <a:pt x="751" y="3215"/>
                    </a:lnTo>
                    <a:lnTo>
                      <a:pt x="746" y="3219"/>
                    </a:lnTo>
                    <a:lnTo>
                      <a:pt x="748" y="3226"/>
                    </a:lnTo>
                    <a:lnTo>
                      <a:pt x="749" y="3231"/>
                    </a:lnTo>
                    <a:lnTo>
                      <a:pt x="751" y="3236"/>
                    </a:lnTo>
                    <a:lnTo>
                      <a:pt x="754" y="3239"/>
                    </a:lnTo>
                    <a:lnTo>
                      <a:pt x="759" y="3247"/>
                    </a:lnTo>
                    <a:lnTo>
                      <a:pt x="768" y="3256"/>
                    </a:lnTo>
                    <a:lnTo>
                      <a:pt x="753" y="3262"/>
                    </a:lnTo>
                    <a:lnTo>
                      <a:pt x="737" y="3266"/>
                    </a:lnTo>
                    <a:lnTo>
                      <a:pt x="717" y="3267"/>
                    </a:lnTo>
                    <a:lnTo>
                      <a:pt x="699" y="3267"/>
                    </a:lnTo>
                    <a:lnTo>
                      <a:pt x="681" y="3265"/>
                    </a:lnTo>
                    <a:lnTo>
                      <a:pt x="663" y="3262"/>
                    </a:lnTo>
                    <a:lnTo>
                      <a:pt x="652" y="3261"/>
                    </a:lnTo>
                    <a:lnTo>
                      <a:pt x="641" y="3258"/>
                    </a:lnTo>
                    <a:lnTo>
                      <a:pt x="641" y="3254"/>
                    </a:lnTo>
                    <a:lnTo>
                      <a:pt x="641" y="3248"/>
                    </a:lnTo>
                    <a:lnTo>
                      <a:pt x="630" y="3247"/>
                    </a:lnTo>
                    <a:lnTo>
                      <a:pt x="618" y="3246"/>
                    </a:lnTo>
                    <a:lnTo>
                      <a:pt x="611" y="3253"/>
                    </a:lnTo>
                    <a:lnTo>
                      <a:pt x="605" y="3261"/>
                    </a:lnTo>
                    <a:lnTo>
                      <a:pt x="593" y="3273"/>
                    </a:lnTo>
                    <a:lnTo>
                      <a:pt x="581" y="3287"/>
                    </a:lnTo>
                    <a:lnTo>
                      <a:pt x="571" y="3300"/>
                    </a:lnTo>
                    <a:lnTo>
                      <a:pt x="561" y="3315"/>
                    </a:lnTo>
                    <a:lnTo>
                      <a:pt x="563" y="3326"/>
                    </a:lnTo>
                    <a:lnTo>
                      <a:pt x="564" y="3337"/>
                    </a:lnTo>
                    <a:lnTo>
                      <a:pt x="564" y="3341"/>
                    </a:lnTo>
                    <a:lnTo>
                      <a:pt x="563" y="3345"/>
                    </a:lnTo>
                    <a:lnTo>
                      <a:pt x="560" y="3347"/>
                    </a:lnTo>
                    <a:lnTo>
                      <a:pt x="554" y="3347"/>
                    </a:lnTo>
                    <a:lnTo>
                      <a:pt x="553" y="3346"/>
                    </a:lnTo>
                    <a:lnTo>
                      <a:pt x="553" y="3347"/>
                    </a:lnTo>
                    <a:lnTo>
                      <a:pt x="553" y="3349"/>
                    </a:lnTo>
                    <a:lnTo>
                      <a:pt x="555" y="3359"/>
                    </a:lnTo>
                    <a:lnTo>
                      <a:pt x="559" y="3368"/>
                    </a:lnTo>
                    <a:lnTo>
                      <a:pt x="568" y="3378"/>
                    </a:lnTo>
                    <a:lnTo>
                      <a:pt x="576" y="3387"/>
                    </a:lnTo>
                    <a:lnTo>
                      <a:pt x="584" y="3397"/>
                    </a:lnTo>
                    <a:lnTo>
                      <a:pt x="589" y="3407"/>
                    </a:lnTo>
                    <a:lnTo>
                      <a:pt x="589" y="3418"/>
                    </a:lnTo>
                    <a:lnTo>
                      <a:pt x="588" y="3429"/>
                    </a:lnTo>
                    <a:lnTo>
                      <a:pt x="588" y="3438"/>
                    </a:lnTo>
                    <a:lnTo>
                      <a:pt x="588" y="3447"/>
                    </a:lnTo>
                    <a:lnTo>
                      <a:pt x="587" y="3456"/>
                    </a:lnTo>
                    <a:lnTo>
                      <a:pt x="587" y="3464"/>
                    </a:lnTo>
                    <a:lnTo>
                      <a:pt x="603" y="3469"/>
                    </a:lnTo>
                    <a:lnTo>
                      <a:pt x="620" y="3472"/>
                    </a:lnTo>
                    <a:lnTo>
                      <a:pt x="630" y="3488"/>
                    </a:lnTo>
                    <a:lnTo>
                      <a:pt x="640" y="3501"/>
                    </a:lnTo>
                    <a:lnTo>
                      <a:pt x="647" y="3502"/>
                    </a:lnTo>
                    <a:lnTo>
                      <a:pt x="653" y="3501"/>
                    </a:lnTo>
                    <a:lnTo>
                      <a:pt x="656" y="3499"/>
                    </a:lnTo>
                    <a:lnTo>
                      <a:pt x="662" y="3495"/>
                    </a:lnTo>
                    <a:lnTo>
                      <a:pt x="665" y="3493"/>
                    </a:lnTo>
                    <a:lnTo>
                      <a:pt x="669" y="3492"/>
                    </a:lnTo>
                    <a:lnTo>
                      <a:pt x="671" y="3492"/>
                    </a:lnTo>
                    <a:lnTo>
                      <a:pt x="672" y="3492"/>
                    </a:lnTo>
                    <a:lnTo>
                      <a:pt x="675" y="3495"/>
                    </a:lnTo>
                    <a:lnTo>
                      <a:pt x="679" y="3502"/>
                    </a:lnTo>
                    <a:lnTo>
                      <a:pt x="677" y="3517"/>
                    </a:lnTo>
                    <a:lnTo>
                      <a:pt x="675" y="3532"/>
                    </a:lnTo>
                    <a:lnTo>
                      <a:pt x="671" y="3547"/>
                    </a:lnTo>
                    <a:lnTo>
                      <a:pt x="664" y="3561"/>
                    </a:lnTo>
                    <a:lnTo>
                      <a:pt x="658" y="3575"/>
                    </a:lnTo>
                    <a:lnTo>
                      <a:pt x="653" y="3590"/>
                    </a:lnTo>
                    <a:lnTo>
                      <a:pt x="656" y="3593"/>
                    </a:lnTo>
                    <a:lnTo>
                      <a:pt x="661" y="3595"/>
                    </a:lnTo>
                    <a:lnTo>
                      <a:pt x="661" y="3603"/>
                    </a:lnTo>
                    <a:lnTo>
                      <a:pt x="661" y="3611"/>
                    </a:lnTo>
                    <a:lnTo>
                      <a:pt x="658" y="3616"/>
                    </a:lnTo>
                    <a:lnTo>
                      <a:pt x="656" y="3618"/>
                    </a:lnTo>
                    <a:lnTo>
                      <a:pt x="654" y="3620"/>
                    </a:lnTo>
                    <a:lnTo>
                      <a:pt x="650" y="3621"/>
                    </a:lnTo>
                    <a:lnTo>
                      <a:pt x="644" y="3623"/>
                    </a:lnTo>
                    <a:lnTo>
                      <a:pt x="636" y="3623"/>
                    </a:lnTo>
                    <a:lnTo>
                      <a:pt x="640" y="3633"/>
                    </a:lnTo>
                    <a:lnTo>
                      <a:pt x="646" y="3642"/>
                    </a:lnTo>
                    <a:lnTo>
                      <a:pt x="641" y="3645"/>
                    </a:lnTo>
                    <a:lnTo>
                      <a:pt x="638" y="3649"/>
                    </a:lnTo>
                    <a:lnTo>
                      <a:pt x="636" y="3653"/>
                    </a:lnTo>
                    <a:lnTo>
                      <a:pt x="635" y="3659"/>
                    </a:lnTo>
                    <a:lnTo>
                      <a:pt x="629" y="3668"/>
                    </a:lnTo>
                    <a:lnTo>
                      <a:pt x="623" y="3677"/>
                    </a:lnTo>
                    <a:lnTo>
                      <a:pt x="626" y="3684"/>
                    </a:lnTo>
                    <a:lnTo>
                      <a:pt x="627" y="3688"/>
                    </a:lnTo>
                    <a:lnTo>
                      <a:pt x="628" y="3691"/>
                    </a:lnTo>
                    <a:lnTo>
                      <a:pt x="627" y="3693"/>
                    </a:lnTo>
                    <a:lnTo>
                      <a:pt x="626" y="3695"/>
                    </a:lnTo>
                    <a:lnTo>
                      <a:pt x="623" y="3699"/>
                    </a:lnTo>
                    <a:lnTo>
                      <a:pt x="620" y="3706"/>
                    </a:lnTo>
                    <a:lnTo>
                      <a:pt x="616" y="3713"/>
                    </a:lnTo>
                    <a:lnTo>
                      <a:pt x="614" y="3725"/>
                    </a:lnTo>
                    <a:lnTo>
                      <a:pt x="611" y="3735"/>
                    </a:lnTo>
                    <a:lnTo>
                      <a:pt x="609" y="3737"/>
                    </a:lnTo>
                    <a:lnTo>
                      <a:pt x="606" y="3739"/>
                    </a:lnTo>
                    <a:lnTo>
                      <a:pt x="605" y="3743"/>
                    </a:lnTo>
                    <a:lnTo>
                      <a:pt x="605" y="3746"/>
                    </a:lnTo>
                    <a:lnTo>
                      <a:pt x="604" y="3753"/>
                    </a:lnTo>
                    <a:lnTo>
                      <a:pt x="603" y="3760"/>
                    </a:lnTo>
                    <a:lnTo>
                      <a:pt x="605" y="3770"/>
                    </a:lnTo>
                    <a:lnTo>
                      <a:pt x="609" y="3779"/>
                    </a:lnTo>
                    <a:lnTo>
                      <a:pt x="611" y="3788"/>
                    </a:lnTo>
                    <a:lnTo>
                      <a:pt x="612" y="3797"/>
                    </a:lnTo>
                    <a:lnTo>
                      <a:pt x="607" y="3805"/>
                    </a:lnTo>
                    <a:lnTo>
                      <a:pt x="603" y="3812"/>
                    </a:lnTo>
                    <a:lnTo>
                      <a:pt x="602" y="3815"/>
                    </a:lnTo>
                    <a:lnTo>
                      <a:pt x="601" y="3819"/>
                    </a:lnTo>
                    <a:lnTo>
                      <a:pt x="601" y="3823"/>
                    </a:lnTo>
                    <a:lnTo>
                      <a:pt x="602" y="3828"/>
                    </a:lnTo>
                    <a:lnTo>
                      <a:pt x="602" y="3832"/>
                    </a:lnTo>
                    <a:lnTo>
                      <a:pt x="601" y="3837"/>
                    </a:lnTo>
                    <a:lnTo>
                      <a:pt x="598" y="3841"/>
                    </a:lnTo>
                    <a:lnTo>
                      <a:pt x="596" y="3846"/>
                    </a:lnTo>
                    <a:lnTo>
                      <a:pt x="592" y="3855"/>
                    </a:lnTo>
                    <a:lnTo>
                      <a:pt x="587" y="3864"/>
                    </a:lnTo>
                    <a:lnTo>
                      <a:pt x="592" y="3879"/>
                    </a:lnTo>
                    <a:lnTo>
                      <a:pt x="594" y="3890"/>
                    </a:lnTo>
                    <a:lnTo>
                      <a:pt x="585" y="3903"/>
                    </a:lnTo>
                    <a:lnTo>
                      <a:pt x="576" y="3915"/>
                    </a:lnTo>
                    <a:lnTo>
                      <a:pt x="572" y="3922"/>
                    </a:lnTo>
                    <a:lnTo>
                      <a:pt x="570" y="3929"/>
                    </a:lnTo>
                    <a:lnTo>
                      <a:pt x="570" y="3936"/>
                    </a:lnTo>
                    <a:lnTo>
                      <a:pt x="571" y="3944"/>
                    </a:lnTo>
                    <a:lnTo>
                      <a:pt x="575" y="3945"/>
                    </a:lnTo>
                    <a:lnTo>
                      <a:pt x="577" y="3947"/>
                    </a:lnTo>
                    <a:lnTo>
                      <a:pt x="578" y="3948"/>
                    </a:lnTo>
                    <a:lnTo>
                      <a:pt x="578" y="3949"/>
                    </a:lnTo>
                    <a:lnTo>
                      <a:pt x="576" y="3951"/>
                    </a:lnTo>
                    <a:lnTo>
                      <a:pt x="570" y="3956"/>
                    </a:lnTo>
                    <a:lnTo>
                      <a:pt x="568" y="3961"/>
                    </a:lnTo>
                    <a:lnTo>
                      <a:pt x="567" y="3965"/>
                    </a:lnTo>
                    <a:lnTo>
                      <a:pt x="567" y="3968"/>
                    </a:lnTo>
                    <a:lnTo>
                      <a:pt x="568" y="3971"/>
                    </a:lnTo>
                    <a:lnTo>
                      <a:pt x="570" y="3972"/>
                    </a:lnTo>
                    <a:lnTo>
                      <a:pt x="573" y="3974"/>
                    </a:lnTo>
                    <a:lnTo>
                      <a:pt x="578" y="3975"/>
                    </a:lnTo>
                    <a:lnTo>
                      <a:pt x="582" y="3976"/>
                    </a:lnTo>
                    <a:lnTo>
                      <a:pt x="592" y="3974"/>
                    </a:lnTo>
                    <a:lnTo>
                      <a:pt x="597" y="3973"/>
                    </a:lnTo>
                    <a:lnTo>
                      <a:pt x="598" y="3974"/>
                    </a:lnTo>
                    <a:lnTo>
                      <a:pt x="601" y="3976"/>
                    </a:lnTo>
                    <a:lnTo>
                      <a:pt x="601" y="3979"/>
                    </a:lnTo>
                    <a:lnTo>
                      <a:pt x="601" y="3983"/>
                    </a:lnTo>
                    <a:lnTo>
                      <a:pt x="604" y="3991"/>
                    </a:lnTo>
                    <a:lnTo>
                      <a:pt x="606" y="3999"/>
                    </a:lnTo>
                    <a:lnTo>
                      <a:pt x="606" y="4001"/>
                    </a:lnTo>
                    <a:lnTo>
                      <a:pt x="606" y="4004"/>
                    </a:lnTo>
                    <a:lnTo>
                      <a:pt x="607" y="4005"/>
                    </a:lnTo>
                    <a:lnTo>
                      <a:pt x="609" y="4005"/>
                    </a:lnTo>
                    <a:lnTo>
                      <a:pt x="612" y="4006"/>
                    </a:lnTo>
                    <a:lnTo>
                      <a:pt x="618" y="4007"/>
                    </a:lnTo>
                    <a:lnTo>
                      <a:pt x="620" y="4020"/>
                    </a:lnTo>
                    <a:lnTo>
                      <a:pt x="622" y="4032"/>
                    </a:lnTo>
                    <a:lnTo>
                      <a:pt x="628" y="4030"/>
                    </a:lnTo>
                    <a:lnTo>
                      <a:pt x="635" y="4027"/>
                    </a:lnTo>
                    <a:lnTo>
                      <a:pt x="640" y="4039"/>
                    </a:lnTo>
                    <a:lnTo>
                      <a:pt x="646" y="4049"/>
                    </a:lnTo>
                    <a:lnTo>
                      <a:pt x="654" y="4047"/>
                    </a:lnTo>
                    <a:lnTo>
                      <a:pt x="658" y="4044"/>
                    </a:lnTo>
                    <a:lnTo>
                      <a:pt x="663" y="4042"/>
                    </a:lnTo>
                    <a:lnTo>
                      <a:pt x="672" y="4042"/>
                    </a:lnTo>
                    <a:lnTo>
                      <a:pt x="683" y="4046"/>
                    </a:lnTo>
                    <a:lnTo>
                      <a:pt x="694" y="4046"/>
                    </a:lnTo>
                    <a:lnTo>
                      <a:pt x="698" y="4046"/>
                    </a:lnTo>
                    <a:lnTo>
                      <a:pt x="703" y="4043"/>
                    </a:lnTo>
                    <a:lnTo>
                      <a:pt x="706" y="4041"/>
                    </a:lnTo>
                    <a:lnTo>
                      <a:pt x="712" y="4037"/>
                    </a:lnTo>
                    <a:lnTo>
                      <a:pt x="714" y="4031"/>
                    </a:lnTo>
                    <a:lnTo>
                      <a:pt x="716" y="4027"/>
                    </a:lnTo>
                    <a:lnTo>
                      <a:pt x="720" y="4027"/>
                    </a:lnTo>
                    <a:lnTo>
                      <a:pt x="725" y="4029"/>
                    </a:lnTo>
                    <a:lnTo>
                      <a:pt x="731" y="4026"/>
                    </a:lnTo>
                    <a:lnTo>
                      <a:pt x="734" y="4023"/>
                    </a:lnTo>
                    <a:lnTo>
                      <a:pt x="736" y="4020"/>
                    </a:lnTo>
                    <a:lnTo>
                      <a:pt x="736" y="4013"/>
                    </a:lnTo>
                    <a:lnTo>
                      <a:pt x="738" y="4008"/>
                    </a:lnTo>
                    <a:lnTo>
                      <a:pt x="740" y="4005"/>
                    </a:lnTo>
                    <a:lnTo>
                      <a:pt x="740" y="4001"/>
                    </a:lnTo>
                    <a:lnTo>
                      <a:pt x="740" y="3995"/>
                    </a:lnTo>
                    <a:lnTo>
                      <a:pt x="740" y="3991"/>
                    </a:lnTo>
                    <a:lnTo>
                      <a:pt x="740" y="3988"/>
                    </a:lnTo>
                    <a:lnTo>
                      <a:pt x="741" y="3986"/>
                    </a:lnTo>
                    <a:lnTo>
                      <a:pt x="742" y="3983"/>
                    </a:lnTo>
                    <a:lnTo>
                      <a:pt x="746" y="3979"/>
                    </a:lnTo>
                    <a:lnTo>
                      <a:pt x="751" y="3973"/>
                    </a:lnTo>
                    <a:lnTo>
                      <a:pt x="757" y="3970"/>
                    </a:lnTo>
                    <a:lnTo>
                      <a:pt x="762" y="3968"/>
                    </a:lnTo>
                    <a:lnTo>
                      <a:pt x="766" y="3967"/>
                    </a:lnTo>
                    <a:lnTo>
                      <a:pt x="771" y="3967"/>
                    </a:lnTo>
                    <a:lnTo>
                      <a:pt x="780" y="3971"/>
                    </a:lnTo>
                    <a:lnTo>
                      <a:pt x="790" y="3976"/>
                    </a:lnTo>
                    <a:lnTo>
                      <a:pt x="792" y="3976"/>
                    </a:lnTo>
                    <a:lnTo>
                      <a:pt x="794" y="3976"/>
                    </a:lnTo>
                    <a:lnTo>
                      <a:pt x="796" y="3975"/>
                    </a:lnTo>
                    <a:lnTo>
                      <a:pt x="797" y="3974"/>
                    </a:lnTo>
                    <a:lnTo>
                      <a:pt x="798" y="3971"/>
                    </a:lnTo>
                    <a:lnTo>
                      <a:pt x="801" y="3967"/>
                    </a:lnTo>
                    <a:lnTo>
                      <a:pt x="805" y="3972"/>
                    </a:lnTo>
                    <a:lnTo>
                      <a:pt x="809" y="3975"/>
                    </a:lnTo>
                    <a:lnTo>
                      <a:pt x="813" y="3979"/>
                    </a:lnTo>
                    <a:lnTo>
                      <a:pt x="818" y="3980"/>
                    </a:lnTo>
                    <a:lnTo>
                      <a:pt x="822" y="3972"/>
                    </a:lnTo>
                    <a:lnTo>
                      <a:pt x="826" y="3964"/>
                    </a:lnTo>
                    <a:lnTo>
                      <a:pt x="834" y="3958"/>
                    </a:lnTo>
                    <a:lnTo>
                      <a:pt x="840" y="3956"/>
                    </a:lnTo>
                    <a:lnTo>
                      <a:pt x="847" y="3956"/>
                    </a:lnTo>
                    <a:lnTo>
                      <a:pt x="856" y="3958"/>
                    </a:lnTo>
                    <a:lnTo>
                      <a:pt x="864" y="3965"/>
                    </a:lnTo>
                    <a:lnTo>
                      <a:pt x="869" y="3967"/>
                    </a:lnTo>
                    <a:lnTo>
                      <a:pt x="872" y="3967"/>
                    </a:lnTo>
                    <a:lnTo>
                      <a:pt x="874" y="3966"/>
                    </a:lnTo>
                    <a:lnTo>
                      <a:pt x="877" y="3964"/>
                    </a:lnTo>
                    <a:lnTo>
                      <a:pt x="881" y="3959"/>
                    </a:lnTo>
                    <a:lnTo>
                      <a:pt x="886" y="3951"/>
                    </a:lnTo>
                    <a:lnTo>
                      <a:pt x="891" y="3948"/>
                    </a:lnTo>
                    <a:lnTo>
                      <a:pt x="897" y="3947"/>
                    </a:lnTo>
                    <a:lnTo>
                      <a:pt x="906" y="3947"/>
                    </a:lnTo>
                    <a:lnTo>
                      <a:pt x="909" y="3946"/>
                    </a:lnTo>
                    <a:lnTo>
                      <a:pt x="911" y="3944"/>
                    </a:lnTo>
                    <a:lnTo>
                      <a:pt x="912" y="3940"/>
                    </a:lnTo>
                    <a:lnTo>
                      <a:pt x="914" y="3938"/>
                    </a:lnTo>
                    <a:lnTo>
                      <a:pt x="915" y="3930"/>
                    </a:lnTo>
                    <a:lnTo>
                      <a:pt x="916" y="3922"/>
                    </a:lnTo>
                    <a:lnTo>
                      <a:pt x="923" y="3913"/>
                    </a:lnTo>
                    <a:lnTo>
                      <a:pt x="928" y="3903"/>
                    </a:lnTo>
                    <a:lnTo>
                      <a:pt x="935" y="3894"/>
                    </a:lnTo>
                    <a:lnTo>
                      <a:pt x="943" y="3886"/>
                    </a:lnTo>
                    <a:lnTo>
                      <a:pt x="945" y="3891"/>
                    </a:lnTo>
                    <a:lnTo>
                      <a:pt x="949" y="3897"/>
                    </a:lnTo>
                    <a:lnTo>
                      <a:pt x="952" y="3902"/>
                    </a:lnTo>
                    <a:lnTo>
                      <a:pt x="954" y="3905"/>
                    </a:lnTo>
                    <a:lnTo>
                      <a:pt x="953" y="3908"/>
                    </a:lnTo>
                    <a:lnTo>
                      <a:pt x="950" y="3914"/>
                    </a:lnTo>
                    <a:lnTo>
                      <a:pt x="951" y="3921"/>
                    </a:lnTo>
                    <a:lnTo>
                      <a:pt x="953" y="3930"/>
                    </a:lnTo>
                    <a:lnTo>
                      <a:pt x="953" y="3933"/>
                    </a:lnTo>
                    <a:lnTo>
                      <a:pt x="954" y="3936"/>
                    </a:lnTo>
                    <a:lnTo>
                      <a:pt x="956" y="3937"/>
                    </a:lnTo>
                    <a:lnTo>
                      <a:pt x="958" y="3936"/>
                    </a:lnTo>
                    <a:lnTo>
                      <a:pt x="963" y="3932"/>
                    </a:lnTo>
                    <a:lnTo>
                      <a:pt x="968" y="3929"/>
                    </a:lnTo>
                    <a:lnTo>
                      <a:pt x="977" y="3925"/>
                    </a:lnTo>
                    <a:lnTo>
                      <a:pt x="985" y="3925"/>
                    </a:lnTo>
                    <a:lnTo>
                      <a:pt x="990" y="3925"/>
                    </a:lnTo>
                    <a:lnTo>
                      <a:pt x="993" y="3927"/>
                    </a:lnTo>
                    <a:lnTo>
                      <a:pt x="996" y="3930"/>
                    </a:lnTo>
                    <a:lnTo>
                      <a:pt x="1000" y="3933"/>
                    </a:lnTo>
                    <a:lnTo>
                      <a:pt x="993" y="3942"/>
                    </a:lnTo>
                    <a:lnTo>
                      <a:pt x="986" y="3950"/>
                    </a:lnTo>
                    <a:lnTo>
                      <a:pt x="982" y="3958"/>
                    </a:lnTo>
                    <a:lnTo>
                      <a:pt x="978" y="3968"/>
                    </a:lnTo>
                    <a:lnTo>
                      <a:pt x="979" y="3987"/>
                    </a:lnTo>
                    <a:lnTo>
                      <a:pt x="982" y="4005"/>
                    </a:lnTo>
                    <a:lnTo>
                      <a:pt x="984" y="4013"/>
                    </a:lnTo>
                    <a:lnTo>
                      <a:pt x="986" y="4021"/>
                    </a:lnTo>
                    <a:lnTo>
                      <a:pt x="990" y="4029"/>
                    </a:lnTo>
                    <a:lnTo>
                      <a:pt x="994" y="4037"/>
                    </a:lnTo>
                    <a:lnTo>
                      <a:pt x="999" y="4033"/>
                    </a:lnTo>
                    <a:lnTo>
                      <a:pt x="1001" y="4027"/>
                    </a:lnTo>
                    <a:lnTo>
                      <a:pt x="1003" y="4022"/>
                    </a:lnTo>
                    <a:lnTo>
                      <a:pt x="1005" y="4016"/>
                    </a:lnTo>
                    <a:lnTo>
                      <a:pt x="1000" y="4004"/>
                    </a:lnTo>
                    <a:lnTo>
                      <a:pt x="994" y="3990"/>
                    </a:lnTo>
                    <a:lnTo>
                      <a:pt x="997" y="3989"/>
                    </a:lnTo>
                    <a:lnTo>
                      <a:pt x="1000" y="3989"/>
                    </a:lnTo>
                    <a:lnTo>
                      <a:pt x="1001" y="3990"/>
                    </a:lnTo>
                    <a:lnTo>
                      <a:pt x="1001" y="3992"/>
                    </a:lnTo>
                    <a:lnTo>
                      <a:pt x="1002" y="3993"/>
                    </a:lnTo>
                    <a:lnTo>
                      <a:pt x="1003" y="3993"/>
                    </a:lnTo>
                    <a:lnTo>
                      <a:pt x="1005" y="3992"/>
                    </a:lnTo>
                    <a:lnTo>
                      <a:pt x="1011" y="3989"/>
                    </a:lnTo>
                    <a:lnTo>
                      <a:pt x="1024" y="3976"/>
                    </a:lnTo>
                    <a:lnTo>
                      <a:pt x="1036" y="3965"/>
                    </a:lnTo>
                    <a:lnTo>
                      <a:pt x="1037" y="3964"/>
                    </a:lnTo>
                    <a:lnTo>
                      <a:pt x="1038" y="3963"/>
                    </a:lnTo>
                    <a:lnTo>
                      <a:pt x="1042" y="3962"/>
                    </a:lnTo>
                    <a:lnTo>
                      <a:pt x="1044" y="3962"/>
                    </a:lnTo>
                    <a:lnTo>
                      <a:pt x="1051" y="3961"/>
                    </a:lnTo>
                    <a:lnTo>
                      <a:pt x="1056" y="3959"/>
                    </a:lnTo>
                    <a:lnTo>
                      <a:pt x="1066" y="3956"/>
                    </a:lnTo>
                    <a:lnTo>
                      <a:pt x="1072" y="3955"/>
                    </a:lnTo>
                    <a:lnTo>
                      <a:pt x="1078" y="3953"/>
                    </a:lnTo>
                    <a:lnTo>
                      <a:pt x="1086" y="3948"/>
                    </a:lnTo>
                    <a:lnTo>
                      <a:pt x="1094" y="3936"/>
                    </a:lnTo>
                    <a:lnTo>
                      <a:pt x="1100" y="3925"/>
                    </a:lnTo>
                    <a:lnTo>
                      <a:pt x="1101" y="3920"/>
                    </a:lnTo>
                    <a:lnTo>
                      <a:pt x="1102" y="3914"/>
                    </a:lnTo>
                    <a:lnTo>
                      <a:pt x="1101" y="3908"/>
                    </a:lnTo>
                    <a:lnTo>
                      <a:pt x="1098" y="3902"/>
                    </a:lnTo>
                    <a:lnTo>
                      <a:pt x="1095" y="3897"/>
                    </a:lnTo>
                    <a:lnTo>
                      <a:pt x="1094" y="3892"/>
                    </a:lnTo>
                    <a:lnTo>
                      <a:pt x="1094" y="3889"/>
                    </a:lnTo>
                    <a:lnTo>
                      <a:pt x="1095" y="3886"/>
                    </a:lnTo>
                    <a:lnTo>
                      <a:pt x="1101" y="3880"/>
                    </a:lnTo>
                    <a:lnTo>
                      <a:pt x="1107" y="3872"/>
                    </a:lnTo>
                    <a:lnTo>
                      <a:pt x="1110" y="3864"/>
                    </a:lnTo>
                    <a:lnTo>
                      <a:pt x="1110" y="3857"/>
                    </a:lnTo>
                    <a:lnTo>
                      <a:pt x="1109" y="3852"/>
                    </a:lnTo>
                    <a:lnTo>
                      <a:pt x="1109" y="3844"/>
                    </a:lnTo>
                    <a:lnTo>
                      <a:pt x="1118" y="3839"/>
                    </a:lnTo>
                    <a:lnTo>
                      <a:pt x="1123" y="3837"/>
                    </a:lnTo>
                    <a:lnTo>
                      <a:pt x="1126" y="3835"/>
                    </a:lnTo>
                    <a:lnTo>
                      <a:pt x="1128" y="3831"/>
                    </a:lnTo>
                    <a:lnTo>
                      <a:pt x="1131" y="3828"/>
                    </a:lnTo>
                    <a:lnTo>
                      <a:pt x="1134" y="3822"/>
                    </a:lnTo>
                    <a:lnTo>
                      <a:pt x="1137" y="3819"/>
                    </a:lnTo>
                    <a:lnTo>
                      <a:pt x="1142" y="3815"/>
                    </a:lnTo>
                    <a:lnTo>
                      <a:pt x="1145" y="3814"/>
                    </a:lnTo>
                    <a:lnTo>
                      <a:pt x="1147" y="3813"/>
                    </a:lnTo>
                    <a:lnTo>
                      <a:pt x="1151" y="3812"/>
                    </a:lnTo>
                    <a:lnTo>
                      <a:pt x="1154" y="3811"/>
                    </a:lnTo>
                    <a:lnTo>
                      <a:pt x="1156" y="3807"/>
                    </a:lnTo>
                    <a:lnTo>
                      <a:pt x="1160" y="3803"/>
                    </a:lnTo>
                    <a:lnTo>
                      <a:pt x="1161" y="3798"/>
                    </a:lnTo>
                    <a:lnTo>
                      <a:pt x="1163" y="3795"/>
                    </a:lnTo>
                    <a:lnTo>
                      <a:pt x="1165" y="3793"/>
                    </a:lnTo>
                    <a:lnTo>
                      <a:pt x="1168" y="3790"/>
                    </a:lnTo>
                    <a:lnTo>
                      <a:pt x="1173" y="3785"/>
                    </a:lnTo>
                    <a:lnTo>
                      <a:pt x="1180" y="3777"/>
                    </a:lnTo>
                    <a:lnTo>
                      <a:pt x="1186" y="3763"/>
                    </a:lnTo>
                    <a:lnTo>
                      <a:pt x="1193" y="3751"/>
                    </a:lnTo>
                    <a:lnTo>
                      <a:pt x="1200" y="3739"/>
                    </a:lnTo>
                    <a:lnTo>
                      <a:pt x="1211" y="3727"/>
                    </a:lnTo>
                    <a:lnTo>
                      <a:pt x="1212" y="3719"/>
                    </a:lnTo>
                    <a:lnTo>
                      <a:pt x="1211" y="3713"/>
                    </a:lnTo>
                    <a:lnTo>
                      <a:pt x="1208" y="3709"/>
                    </a:lnTo>
                    <a:lnTo>
                      <a:pt x="1206" y="3701"/>
                    </a:lnTo>
                    <a:lnTo>
                      <a:pt x="1212" y="3687"/>
                    </a:lnTo>
                    <a:lnTo>
                      <a:pt x="1219" y="3674"/>
                    </a:lnTo>
                    <a:lnTo>
                      <a:pt x="1222" y="3668"/>
                    </a:lnTo>
                    <a:lnTo>
                      <a:pt x="1224" y="3664"/>
                    </a:lnTo>
                    <a:lnTo>
                      <a:pt x="1225" y="3663"/>
                    </a:lnTo>
                    <a:lnTo>
                      <a:pt x="1228" y="3663"/>
                    </a:lnTo>
                    <a:lnTo>
                      <a:pt x="1232" y="3666"/>
                    </a:lnTo>
                    <a:lnTo>
                      <a:pt x="1240" y="3670"/>
                    </a:lnTo>
                    <a:lnTo>
                      <a:pt x="1248" y="3660"/>
                    </a:lnTo>
                    <a:lnTo>
                      <a:pt x="1254" y="3651"/>
                    </a:lnTo>
                    <a:lnTo>
                      <a:pt x="1258" y="3642"/>
                    </a:lnTo>
                    <a:lnTo>
                      <a:pt x="1262" y="3629"/>
                    </a:lnTo>
                    <a:lnTo>
                      <a:pt x="1270" y="3616"/>
                    </a:lnTo>
                    <a:lnTo>
                      <a:pt x="1278" y="3604"/>
                    </a:lnTo>
                    <a:lnTo>
                      <a:pt x="1286" y="3594"/>
                    </a:lnTo>
                    <a:lnTo>
                      <a:pt x="1293" y="3586"/>
                    </a:lnTo>
                    <a:lnTo>
                      <a:pt x="1298" y="3583"/>
                    </a:lnTo>
                    <a:lnTo>
                      <a:pt x="1304" y="3581"/>
                    </a:lnTo>
                    <a:lnTo>
                      <a:pt x="1309" y="3578"/>
                    </a:lnTo>
                    <a:lnTo>
                      <a:pt x="1315" y="3576"/>
                    </a:lnTo>
                    <a:lnTo>
                      <a:pt x="1329" y="3574"/>
                    </a:lnTo>
                    <a:lnTo>
                      <a:pt x="1344" y="3574"/>
                    </a:lnTo>
                    <a:lnTo>
                      <a:pt x="1363" y="3578"/>
                    </a:lnTo>
                    <a:lnTo>
                      <a:pt x="1379" y="3584"/>
                    </a:lnTo>
                    <a:lnTo>
                      <a:pt x="1389" y="3587"/>
                    </a:lnTo>
                    <a:lnTo>
                      <a:pt x="1399" y="3589"/>
                    </a:lnTo>
                    <a:lnTo>
                      <a:pt x="1409" y="3590"/>
                    </a:lnTo>
                    <a:lnTo>
                      <a:pt x="1418" y="3591"/>
                    </a:lnTo>
                    <a:lnTo>
                      <a:pt x="1428" y="3592"/>
                    </a:lnTo>
                    <a:lnTo>
                      <a:pt x="1437" y="3593"/>
                    </a:lnTo>
                    <a:lnTo>
                      <a:pt x="1448" y="3594"/>
                    </a:lnTo>
                    <a:lnTo>
                      <a:pt x="1458" y="3598"/>
                    </a:lnTo>
                    <a:lnTo>
                      <a:pt x="1467" y="3608"/>
                    </a:lnTo>
                    <a:lnTo>
                      <a:pt x="1471" y="3612"/>
                    </a:lnTo>
                    <a:lnTo>
                      <a:pt x="1477" y="3613"/>
                    </a:lnTo>
                    <a:lnTo>
                      <a:pt x="1487" y="3616"/>
                    </a:lnTo>
                    <a:lnTo>
                      <a:pt x="1496" y="3625"/>
                    </a:lnTo>
                    <a:lnTo>
                      <a:pt x="1504" y="3634"/>
                    </a:lnTo>
                    <a:lnTo>
                      <a:pt x="1512" y="3643"/>
                    </a:lnTo>
                    <a:lnTo>
                      <a:pt x="1517" y="3654"/>
                    </a:lnTo>
                    <a:lnTo>
                      <a:pt x="1519" y="3658"/>
                    </a:lnTo>
                    <a:lnTo>
                      <a:pt x="1521" y="3660"/>
                    </a:lnTo>
                    <a:lnTo>
                      <a:pt x="1524" y="3661"/>
                    </a:lnTo>
                    <a:lnTo>
                      <a:pt x="1527" y="3661"/>
                    </a:lnTo>
                    <a:lnTo>
                      <a:pt x="1533" y="3660"/>
                    </a:lnTo>
                    <a:lnTo>
                      <a:pt x="1540" y="3659"/>
                    </a:lnTo>
                    <a:lnTo>
                      <a:pt x="1546" y="3660"/>
                    </a:lnTo>
                    <a:lnTo>
                      <a:pt x="1550" y="3661"/>
                    </a:lnTo>
                    <a:lnTo>
                      <a:pt x="1552" y="3662"/>
                    </a:lnTo>
                    <a:lnTo>
                      <a:pt x="1553" y="3663"/>
                    </a:lnTo>
                    <a:lnTo>
                      <a:pt x="1552" y="3666"/>
                    </a:lnTo>
                    <a:lnTo>
                      <a:pt x="1550" y="3669"/>
                    </a:lnTo>
                    <a:lnTo>
                      <a:pt x="1546" y="3671"/>
                    </a:lnTo>
                    <a:lnTo>
                      <a:pt x="1542" y="3675"/>
                    </a:lnTo>
                    <a:lnTo>
                      <a:pt x="1535" y="3679"/>
                    </a:lnTo>
                    <a:lnTo>
                      <a:pt x="1530" y="3683"/>
                    </a:lnTo>
                    <a:lnTo>
                      <a:pt x="1527" y="3686"/>
                    </a:lnTo>
                    <a:lnTo>
                      <a:pt x="1526" y="3688"/>
                    </a:lnTo>
                    <a:lnTo>
                      <a:pt x="1527" y="3691"/>
                    </a:lnTo>
                    <a:lnTo>
                      <a:pt x="1529" y="3694"/>
                    </a:lnTo>
                    <a:lnTo>
                      <a:pt x="1535" y="3697"/>
                    </a:lnTo>
                    <a:lnTo>
                      <a:pt x="1542" y="3702"/>
                    </a:lnTo>
                    <a:lnTo>
                      <a:pt x="1546" y="3706"/>
                    </a:lnTo>
                    <a:lnTo>
                      <a:pt x="1550" y="3710"/>
                    </a:lnTo>
                    <a:lnTo>
                      <a:pt x="1552" y="3714"/>
                    </a:lnTo>
                    <a:lnTo>
                      <a:pt x="1554" y="3719"/>
                    </a:lnTo>
                    <a:lnTo>
                      <a:pt x="1554" y="3730"/>
                    </a:lnTo>
                    <a:lnTo>
                      <a:pt x="1554" y="3743"/>
                    </a:lnTo>
                    <a:lnTo>
                      <a:pt x="1553" y="3751"/>
                    </a:lnTo>
                    <a:lnTo>
                      <a:pt x="1551" y="3758"/>
                    </a:lnTo>
                    <a:lnTo>
                      <a:pt x="1549" y="3762"/>
                    </a:lnTo>
                    <a:lnTo>
                      <a:pt x="1544" y="3769"/>
                    </a:lnTo>
                    <a:lnTo>
                      <a:pt x="1557" y="3776"/>
                    </a:lnTo>
                    <a:lnTo>
                      <a:pt x="1567" y="3780"/>
                    </a:lnTo>
                    <a:lnTo>
                      <a:pt x="1571" y="3782"/>
                    </a:lnTo>
                    <a:lnTo>
                      <a:pt x="1577" y="3785"/>
                    </a:lnTo>
                    <a:lnTo>
                      <a:pt x="1583" y="3786"/>
                    </a:lnTo>
                    <a:lnTo>
                      <a:pt x="1589" y="3786"/>
                    </a:lnTo>
                    <a:lnTo>
                      <a:pt x="1601" y="3786"/>
                    </a:lnTo>
                    <a:lnTo>
                      <a:pt x="1608" y="3787"/>
                    </a:lnTo>
                    <a:lnTo>
                      <a:pt x="1611" y="3786"/>
                    </a:lnTo>
                    <a:lnTo>
                      <a:pt x="1614" y="3785"/>
                    </a:lnTo>
                    <a:lnTo>
                      <a:pt x="1618" y="3781"/>
                    </a:lnTo>
                    <a:lnTo>
                      <a:pt x="1622" y="3777"/>
                    </a:lnTo>
                    <a:lnTo>
                      <a:pt x="1626" y="3772"/>
                    </a:lnTo>
                    <a:lnTo>
                      <a:pt x="1629" y="3769"/>
                    </a:lnTo>
                    <a:lnTo>
                      <a:pt x="1631" y="3768"/>
                    </a:lnTo>
                    <a:lnTo>
                      <a:pt x="1634" y="3768"/>
                    </a:lnTo>
                    <a:lnTo>
                      <a:pt x="1637" y="3773"/>
                    </a:lnTo>
                    <a:lnTo>
                      <a:pt x="1640" y="3784"/>
                    </a:lnTo>
                    <a:lnTo>
                      <a:pt x="1645" y="3787"/>
                    </a:lnTo>
                    <a:lnTo>
                      <a:pt x="1648" y="3788"/>
                    </a:lnTo>
                    <a:lnTo>
                      <a:pt x="1652" y="3787"/>
                    </a:lnTo>
                    <a:lnTo>
                      <a:pt x="1654" y="3785"/>
                    </a:lnTo>
                    <a:lnTo>
                      <a:pt x="1657" y="3777"/>
                    </a:lnTo>
                    <a:lnTo>
                      <a:pt x="1661" y="3768"/>
                    </a:lnTo>
                    <a:lnTo>
                      <a:pt x="1663" y="3761"/>
                    </a:lnTo>
                    <a:lnTo>
                      <a:pt x="1665" y="3755"/>
                    </a:lnTo>
                    <a:lnTo>
                      <a:pt x="1668" y="3751"/>
                    </a:lnTo>
                    <a:lnTo>
                      <a:pt x="1670" y="3747"/>
                    </a:lnTo>
                    <a:lnTo>
                      <a:pt x="1673" y="3744"/>
                    </a:lnTo>
                    <a:lnTo>
                      <a:pt x="1678" y="3742"/>
                    </a:lnTo>
                    <a:lnTo>
                      <a:pt x="1684" y="3740"/>
                    </a:lnTo>
                    <a:lnTo>
                      <a:pt x="1690" y="3738"/>
                    </a:lnTo>
                    <a:lnTo>
                      <a:pt x="1695" y="3739"/>
                    </a:lnTo>
                    <a:lnTo>
                      <a:pt x="1699" y="3740"/>
                    </a:lnTo>
                    <a:lnTo>
                      <a:pt x="1702" y="3743"/>
                    </a:lnTo>
                    <a:lnTo>
                      <a:pt x="1704" y="3745"/>
                    </a:lnTo>
                    <a:lnTo>
                      <a:pt x="1709" y="3751"/>
                    </a:lnTo>
                    <a:lnTo>
                      <a:pt x="1714" y="3759"/>
                    </a:lnTo>
                    <a:lnTo>
                      <a:pt x="1724" y="3762"/>
                    </a:lnTo>
                    <a:lnTo>
                      <a:pt x="1735" y="3765"/>
                    </a:lnTo>
                    <a:lnTo>
                      <a:pt x="1746" y="3768"/>
                    </a:lnTo>
                    <a:lnTo>
                      <a:pt x="1757" y="3771"/>
                    </a:lnTo>
                    <a:lnTo>
                      <a:pt x="1764" y="3785"/>
                    </a:lnTo>
                    <a:lnTo>
                      <a:pt x="1772" y="3797"/>
                    </a:lnTo>
                    <a:lnTo>
                      <a:pt x="1775" y="3801"/>
                    </a:lnTo>
                    <a:lnTo>
                      <a:pt x="1777" y="3803"/>
                    </a:lnTo>
                    <a:lnTo>
                      <a:pt x="1777" y="3805"/>
                    </a:lnTo>
                    <a:lnTo>
                      <a:pt x="1777" y="3807"/>
                    </a:lnTo>
                    <a:lnTo>
                      <a:pt x="1773" y="3812"/>
                    </a:lnTo>
                    <a:lnTo>
                      <a:pt x="1767" y="3818"/>
                    </a:lnTo>
                    <a:lnTo>
                      <a:pt x="1766" y="3826"/>
                    </a:lnTo>
                    <a:lnTo>
                      <a:pt x="1766" y="3834"/>
                    </a:lnTo>
                    <a:lnTo>
                      <a:pt x="1766" y="3840"/>
                    </a:lnTo>
                    <a:lnTo>
                      <a:pt x="1767" y="3846"/>
                    </a:lnTo>
                    <a:lnTo>
                      <a:pt x="1770" y="3853"/>
                    </a:lnTo>
                    <a:lnTo>
                      <a:pt x="1773" y="3857"/>
                    </a:lnTo>
                    <a:lnTo>
                      <a:pt x="1778" y="3863"/>
                    </a:lnTo>
                    <a:lnTo>
                      <a:pt x="1784" y="3869"/>
                    </a:lnTo>
                    <a:lnTo>
                      <a:pt x="1792" y="3872"/>
                    </a:lnTo>
                    <a:lnTo>
                      <a:pt x="1796" y="3874"/>
                    </a:lnTo>
                    <a:lnTo>
                      <a:pt x="1797" y="3877"/>
                    </a:lnTo>
                    <a:lnTo>
                      <a:pt x="1796" y="3880"/>
                    </a:lnTo>
                    <a:lnTo>
                      <a:pt x="1795" y="3882"/>
                    </a:lnTo>
                    <a:lnTo>
                      <a:pt x="1792" y="3887"/>
                    </a:lnTo>
                    <a:lnTo>
                      <a:pt x="1791" y="3890"/>
                    </a:lnTo>
                    <a:lnTo>
                      <a:pt x="1791" y="3894"/>
                    </a:lnTo>
                    <a:lnTo>
                      <a:pt x="1791" y="3897"/>
                    </a:lnTo>
                    <a:lnTo>
                      <a:pt x="1794" y="3899"/>
                    </a:lnTo>
                    <a:lnTo>
                      <a:pt x="1797" y="3906"/>
                    </a:lnTo>
                    <a:lnTo>
                      <a:pt x="1801" y="3912"/>
                    </a:lnTo>
                    <a:lnTo>
                      <a:pt x="1807" y="3921"/>
                    </a:lnTo>
                    <a:lnTo>
                      <a:pt x="1811" y="3931"/>
                    </a:lnTo>
                    <a:lnTo>
                      <a:pt x="1812" y="3936"/>
                    </a:lnTo>
                    <a:lnTo>
                      <a:pt x="1812" y="3940"/>
                    </a:lnTo>
                    <a:lnTo>
                      <a:pt x="1812" y="3946"/>
                    </a:lnTo>
                    <a:lnTo>
                      <a:pt x="1811" y="3951"/>
                    </a:lnTo>
                    <a:lnTo>
                      <a:pt x="1811" y="3956"/>
                    </a:lnTo>
                    <a:lnTo>
                      <a:pt x="1811" y="3959"/>
                    </a:lnTo>
                    <a:lnTo>
                      <a:pt x="1809" y="3963"/>
                    </a:lnTo>
                    <a:lnTo>
                      <a:pt x="1806" y="3967"/>
                    </a:lnTo>
                    <a:lnTo>
                      <a:pt x="1805" y="3968"/>
                    </a:lnTo>
                    <a:lnTo>
                      <a:pt x="1804" y="3970"/>
                    </a:lnTo>
                    <a:lnTo>
                      <a:pt x="1804" y="3972"/>
                    </a:lnTo>
                    <a:lnTo>
                      <a:pt x="1804" y="3973"/>
                    </a:lnTo>
                    <a:lnTo>
                      <a:pt x="1808" y="3976"/>
                    </a:lnTo>
                    <a:lnTo>
                      <a:pt x="1813" y="3979"/>
                    </a:lnTo>
                    <a:lnTo>
                      <a:pt x="1824" y="3982"/>
                    </a:lnTo>
                    <a:lnTo>
                      <a:pt x="1831" y="3983"/>
                    </a:lnTo>
                    <a:lnTo>
                      <a:pt x="1846" y="3988"/>
                    </a:lnTo>
                    <a:lnTo>
                      <a:pt x="1854" y="3992"/>
                    </a:lnTo>
                    <a:lnTo>
                      <a:pt x="1856" y="3996"/>
                    </a:lnTo>
                    <a:lnTo>
                      <a:pt x="1857" y="3999"/>
                    </a:lnTo>
                    <a:lnTo>
                      <a:pt x="1857" y="4006"/>
                    </a:lnTo>
                    <a:lnTo>
                      <a:pt x="1855" y="4014"/>
                    </a:lnTo>
                    <a:lnTo>
                      <a:pt x="1857" y="4025"/>
                    </a:lnTo>
                    <a:lnTo>
                      <a:pt x="1859" y="4033"/>
                    </a:lnTo>
                    <a:lnTo>
                      <a:pt x="1863" y="4042"/>
                    </a:lnTo>
                    <a:lnTo>
                      <a:pt x="1864" y="4055"/>
                    </a:lnTo>
                    <a:lnTo>
                      <a:pt x="1870" y="4068"/>
                    </a:lnTo>
                    <a:lnTo>
                      <a:pt x="1873" y="4081"/>
                    </a:lnTo>
                    <a:lnTo>
                      <a:pt x="1876" y="4093"/>
                    </a:lnTo>
                    <a:lnTo>
                      <a:pt x="1879" y="4107"/>
                    </a:lnTo>
                    <a:lnTo>
                      <a:pt x="1881" y="4133"/>
                    </a:lnTo>
                    <a:lnTo>
                      <a:pt x="1882" y="4161"/>
                    </a:lnTo>
                    <a:lnTo>
                      <a:pt x="1883" y="4170"/>
                    </a:lnTo>
                    <a:lnTo>
                      <a:pt x="1884" y="4175"/>
                    </a:lnTo>
                    <a:lnTo>
                      <a:pt x="1885" y="4177"/>
                    </a:lnTo>
                    <a:lnTo>
                      <a:pt x="1887" y="4178"/>
                    </a:lnTo>
                    <a:lnTo>
                      <a:pt x="1889" y="4178"/>
                    </a:lnTo>
                    <a:lnTo>
                      <a:pt x="1891" y="4178"/>
                    </a:lnTo>
                    <a:lnTo>
                      <a:pt x="1894" y="4181"/>
                    </a:lnTo>
                    <a:lnTo>
                      <a:pt x="1900" y="4186"/>
                    </a:lnTo>
                    <a:lnTo>
                      <a:pt x="1900" y="4196"/>
                    </a:lnTo>
                    <a:lnTo>
                      <a:pt x="1901" y="4209"/>
                    </a:lnTo>
                    <a:lnTo>
                      <a:pt x="1902" y="4215"/>
                    </a:lnTo>
                    <a:lnTo>
                      <a:pt x="1905" y="4220"/>
                    </a:lnTo>
                    <a:lnTo>
                      <a:pt x="1908" y="4225"/>
                    </a:lnTo>
                    <a:lnTo>
                      <a:pt x="1911" y="4227"/>
                    </a:lnTo>
                    <a:lnTo>
                      <a:pt x="1916" y="4215"/>
                    </a:lnTo>
                    <a:lnTo>
                      <a:pt x="1921" y="4204"/>
                    </a:lnTo>
                    <a:lnTo>
                      <a:pt x="1923" y="4201"/>
                    </a:lnTo>
                    <a:lnTo>
                      <a:pt x="1926" y="4198"/>
                    </a:lnTo>
                    <a:lnTo>
                      <a:pt x="1932" y="4195"/>
                    </a:lnTo>
                    <a:lnTo>
                      <a:pt x="1939" y="4193"/>
                    </a:lnTo>
                    <a:lnTo>
                      <a:pt x="1942" y="4202"/>
                    </a:lnTo>
                    <a:lnTo>
                      <a:pt x="1943" y="4210"/>
                    </a:lnTo>
                    <a:lnTo>
                      <a:pt x="1943" y="4217"/>
                    </a:lnTo>
                    <a:lnTo>
                      <a:pt x="1943" y="4224"/>
                    </a:lnTo>
                    <a:lnTo>
                      <a:pt x="1944" y="4229"/>
                    </a:lnTo>
                    <a:lnTo>
                      <a:pt x="1946" y="4236"/>
                    </a:lnTo>
                    <a:lnTo>
                      <a:pt x="1949" y="4243"/>
                    </a:lnTo>
                    <a:lnTo>
                      <a:pt x="1955" y="4252"/>
                    </a:lnTo>
                    <a:lnTo>
                      <a:pt x="1966" y="4261"/>
                    </a:lnTo>
                    <a:lnTo>
                      <a:pt x="1974" y="4269"/>
                    </a:lnTo>
                    <a:lnTo>
                      <a:pt x="1980" y="4278"/>
                    </a:lnTo>
                    <a:lnTo>
                      <a:pt x="1989" y="4289"/>
                    </a:lnTo>
                    <a:lnTo>
                      <a:pt x="1991" y="4294"/>
                    </a:lnTo>
                    <a:lnTo>
                      <a:pt x="1993" y="4299"/>
                    </a:lnTo>
                    <a:lnTo>
                      <a:pt x="1993" y="4303"/>
                    </a:lnTo>
                    <a:lnTo>
                      <a:pt x="1993" y="4308"/>
                    </a:lnTo>
                    <a:lnTo>
                      <a:pt x="1992" y="4318"/>
                    </a:lnTo>
                    <a:lnTo>
                      <a:pt x="1992" y="4330"/>
                    </a:lnTo>
                    <a:lnTo>
                      <a:pt x="2007" y="4338"/>
                    </a:lnTo>
                    <a:lnTo>
                      <a:pt x="2023" y="4346"/>
                    </a:lnTo>
                    <a:lnTo>
                      <a:pt x="2025" y="4350"/>
                    </a:lnTo>
                    <a:lnTo>
                      <a:pt x="2028" y="4353"/>
                    </a:lnTo>
                    <a:lnTo>
                      <a:pt x="2031" y="4354"/>
                    </a:lnTo>
                    <a:lnTo>
                      <a:pt x="2035" y="4354"/>
                    </a:lnTo>
                    <a:lnTo>
                      <a:pt x="2044" y="4351"/>
                    </a:lnTo>
                    <a:lnTo>
                      <a:pt x="2052" y="4346"/>
                    </a:lnTo>
                    <a:lnTo>
                      <a:pt x="2060" y="4342"/>
                    </a:lnTo>
                    <a:lnTo>
                      <a:pt x="2066" y="4336"/>
                    </a:lnTo>
                    <a:lnTo>
                      <a:pt x="2078" y="4325"/>
                    </a:lnTo>
                    <a:lnTo>
                      <a:pt x="2093" y="4313"/>
                    </a:lnTo>
                    <a:lnTo>
                      <a:pt x="2103" y="4312"/>
                    </a:lnTo>
                    <a:lnTo>
                      <a:pt x="2111" y="4310"/>
                    </a:lnTo>
                    <a:lnTo>
                      <a:pt x="2119" y="4307"/>
                    </a:lnTo>
                    <a:lnTo>
                      <a:pt x="2127" y="4301"/>
                    </a:lnTo>
                    <a:lnTo>
                      <a:pt x="2138" y="4299"/>
                    </a:lnTo>
                    <a:lnTo>
                      <a:pt x="2150" y="4295"/>
                    </a:lnTo>
                    <a:lnTo>
                      <a:pt x="2154" y="4292"/>
                    </a:lnTo>
                    <a:lnTo>
                      <a:pt x="2158" y="4291"/>
                    </a:lnTo>
                    <a:lnTo>
                      <a:pt x="2161" y="4291"/>
                    </a:lnTo>
                    <a:lnTo>
                      <a:pt x="2166" y="4289"/>
                    </a:lnTo>
                    <a:lnTo>
                      <a:pt x="2172" y="4292"/>
                    </a:lnTo>
                    <a:lnTo>
                      <a:pt x="2177" y="4294"/>
                    </a:lnTo>
                    <a:lnTo>
                      <a:pt x="2183" y="4296"/>
                    </a:lnTo>
                    <a:lnTo>
                      <a:pt x="2189" y="4296"/>
                    </a:lnTo>
                    <a:lnTo>
                      <a:pt x="2196" y="4293"/>
                    </a:lnTo>
                    <a:lnTo>
                      <a:pt x="2203" y="4292"/>
                    </a:lnTo>
                    <a:lnTo>
                      <a:pt x="2211" y="4292"/>
                    </a:lnTo>
                    <a:lnTo>
                      <a:pt x="2219" y="4291"/>
                    </a:lnTo>
                    <a:lnTo>
                      <a:pt x="2226" y="4291"/>
                    </a:lnTo>
                    <a:lnTo>
                      <a:pt x="2231" y="4291"/>
                    </a:lnTo>
                    <a:lnTo>
                      <a:pt x="2236" y="4292"/>
                    </a:lnTo>
                    <a:lnTo>
                      <a:pt x="2239" y="4293"/>
                    </a:lnTo>
                    <a:lnTo>
                      <a:pt x="2243" y="4296"/>
                    </a:lnTo>
                    <a:lnTo>
                      <a:pt x="2245" y="4300"/>
                    </a:lnTo>
                    <a:lnTo>
                      <a:pt x="2246" y="4304"/>
                    </a:lnTo>
                    <a:lnTo>
                      <a:pt x="2248" y="4311"/>
                    </a:lnTo>
                    <a:lnTo>
                      <a:pt x="2254" y="4316"/>
                    </a:lnTo>
                    <a:lnTo>
                      <a:pt x="2256" y="4318"/>
                    </a:lnTo>
                    <a:lnTo>
                      <a:pt x="2260" y="4320"/>
                    </a:lnTo>
                    <a:lnTo>
                      <a:pt x="2263" y="4327"/>
                    </a:lnTo>
                    <a:lnTo>
                      <a:pt x="2265" y="4335"/>
                    </a:lnTo>
                    <a:lnTo>
                      <a:pt x="2266" y="4339"/>
                    </a:lnTo>
                    <a:lnTo>
                      <a:pt x="2268" y="4341"/>
                    </a:lnTo>
                    <a:lnTo>
                      <a:pt x="2270" y="4341"/>
                    </a:lnTo>
                    <a:lnTo>
                      <a:pt x="2273" y="4339"/>
                    </a:lnTo>
                    <a:lnTo>
                      <a:pt x="2278" y="4339"/>
                    </a:lnTo>
                    <a:lnTo>
                      <a:pt x="2293" y="4335"/>
                    </a:lnTo>
                    <a:lnTo>
                      <a:pt x="2307" y="4331"/>
                    </a:lnTo>
                    <a:lnTo>
                      <a:pt x="2323" y="4327"/>
                    </a:lnTo>
                    <a:lnTo>
                      <a:pt x="2338" y="4324"/>
                    </a:lnTo>
                    <a:lnTo>
                      <a:pt x="2344" y="4326"/>
                    </a:lnTo>
                    <a:lnTo>
                      <a:pt x="2347" y="4329"/>
                    </a:lnTo>
                    <a:lnTo>
                      <a:pt x="2351" y="4334"/>
                    </a:lnTo>
                    <a:lnTo>
                      <a:pt x="2356" y="4338"/>
                    </a:lnTo>
                    <a:lnTo>
                      <a:pt x="2365" y="4341"/>
                    </a:lnTo>
                    <a:lnTo>
                      <a:pt x="2373" y="4343"/>
                    </a:lnTo>
                    <a:lnTo>
                      <a:pt x="2380" y="4345"/>
                    </a:lnTo>
                    <a:lnTo>
                      <a:pt x="2388" y="4350"/>
                    </a:lnTo>
                    <a:lnTo>
                      <a:pt x="2393" y="4352"/>
                    </a:lnTo>
                    <a:lnTo>
                      <a:pt x="2399" y="4354"/>
                    </a:lnTo>
                    <a:lnTo>
                      <a:pt x="2404" y="4358"/>
                    </a:lnTo>
                    <a:lnTo>
                      <a:pt x="2407" y="4362"/>
                    </a:lnTo>
                    <a:lnTo>
                      <a:pt x="2412" y="4368"/>
                    </a:lnTo>
                    <a:lnTo>
                      <a:pt x="2415" y="4369"/>
                    </a:lnTo>
                    <a:lnTo>
                      <a:pt x="2418" y="4368"/>
                    </a:lnTo>
                    <a:lnTo>
                      <a:pt x="2424" y="4363"/>
                    </a:lnTo>
                    <a:lnTo>
                      <a:pt x="2430" y="4363"/>
                    </a:lnTo>
                    <a:lnTo>
                      <a:pt x="2432" y="4364"/>
                    </a:lnTo>
                    <a:lnTo>
                      <a:pt x="2434" y="4363"/>
                    </a:lnTo>
                    <a:lnTo>
                      <a:pt x="2437" y="4358"/>
                    </a:lnTo>
                    <a:lnTo>
                      <a:pt x="2437" y="4351"/>
                    </a:lnTo>
                    <a:lnTo>
                      <a:pt x="2437" y="4344"/>
                    </a:lnTo>
                    <a:lnTo>
                      <a:pt x="2437" y="4341"/>
                    </a:lnTo>
                    <a:lnTo>
                      <a:pt x="2438" y="4338"/>
                    </a:lnTo>
                    <a:lnTo>
                      <a:pt x="2439" y="4336"/>
                    </a:lnTo>
                    <a:lnTo>
                      <a:pt x="2442" y="4333"/>
                    </a:lnTo>
                    <a:lnTo>
                      <a:pt x="2447" y="4335"/>
                    </a:lnTo>
                    <a:lnTo>
                      <a:pt x="2450" y="4338"/>
                    </a:lnTo>
                    <a:lnTo>
                      <a:pt x="2452" y="4343"/>
                    </a:lnTo>
                    <a:lnTo>
                      <a:pt x="2457" y="4347"/>
                    </a:lnTo>
                    <a:lnTo>
                      <a:pt x="2472" y="4353"/>
                    </a:lnTo>
                    <a:lnTo>
                      <a:pt x="2485" y="4358"/>
                    </a:lnTo>
                    <a:lnTo>
                      <a:pt x="2500" y="4360"/>
                    </a:lnTo>
                    <a:lnTo>
                      <a:pt x="2515" y="4361"/>
                    </a:lnTo>
                    <a:lnTo>
                      <a:pt x="2534" y="4358"/>
                    </a:lnTo>
                    <a:lnTo>
                      <a:pt x="2553" y="4354"/>
                    </a:lnTo>
                    <a:lnTo>
                      <a:pt x="2571" y="4352"/>
                    </a:lnTo>
                    <a:lnTo>
                      <a:pt x="2591" y="4351"/>
                    </a:lnTo>
                    <a:lnTo>
                      <a:pt x="2602" y="4359"/>
                    </a:lnTo>
                    <a:lnTo>
                      <a:pt x="2611" y="4367"/>
                    </a:lnTo>
                    <a:lnTo>
                      <a:pt x="2620" y="4376"/>
                    </a:lnTo>
                    <a:lnTo>
                      <a:pt x="2630" y="4385"/>
                    </a:lnTo>
                    <a:lnTo>
                      <a:pt x="2640" y="4389"/>
                    </a:lnTo>
                    <a:lnTo>
                      <a:pt x="2644" y="4393"/>
                    </a:lnTo>
                    <a:lnTo>
                      <a:pt x="2649" y="4398"/>
                    </a:lnTo>
                    <a:lnTo>
                      <a:pt x="2653" y="4407"/>
                    </a:lnTo>
                    <a:lnTo>
                      <a:pt x="2662" y="4412"/>
                    </a:lnTo>
                    <a:lnTo>
                      <a:pt x="2670" y="4415"/>
                    </a:lnTo>
                    <a:lnTo>
                      <a:pt x="2678" y="4420"/>
                    </a:lnTo>
                    <a:lnTo>
                      <a:pt x="2686" y="4428"/>
                    </a:lnTo>
                    <a:lnTo>
                      <a:pt x="2693" y="4439"/>
                    </a:lnTo>
                    <a:lnTo>
                      <a:pt x="2698" y="4447"/>
                    </a:lnTo>
                    <a:lnTo>
                      <a:pt x="2701" y="4448"/>
                    </a:lnTo>
                    <a:lnTo>
                      <a:pt x="2705" y="4448"/>
                    </a:lnTo>
                    <a:lnTo>
                      <a:pt x="2710" y="4446"/>
                    </a:lnTo>
                    <a:lnTo>
                      <a:pt x="2715" y="4441"/>
                    </a:lnTo>
                    <a:lnTo>
                      <a:pt x="2721" y="4439"/>
                    </a:lnTo>
                    <a:lnTo>
                      <a:pt x="2725" y="4438"/>
                    </a:lnTo>
                    <a:lnTo>
                      <a:pt x="2728" y="4438"/>
                    </a:lnTo>
                    <a:lnTo>
                      <a:pt x="2730" y="4438"/>
                    </a:lnTo>
                    <a:lnTo>
                      <a:pt x="2736" y="4440"/>
                    </a:lnTo>
                    <a:lnTo>
                      <a:pt x="2746" y="4443"/>
                    </a:lnTo>
                    <a:lnTo>
                      <a:pt x="2753" y="4443"/>
                    </a:lnTo>
                    <a:lnTo>
                      <a:pt x="2757" y="4444"/>
                    </a:lnTo>
                    <a:lnTo>
                      <a:pt x="2762" y="4445"/>
                    </a:lnTo>
                    <a:lnTo>
                      <a:pt x="2769" y="4443"/>
                    </a:lnTo>
                    <a:lnTo>
                      <a:pt x="2781" y="4435"/>
                    </a:lnTo>
                    <a:lnTo>
                      <a:pt x="2793" y="4428"/>
                    </a:lnTo>
                    <a:lnTo>
                      <a:pt x="2804" y="4423"/>
                    </a:lnTo>
                    <a:lnTo>
                      <a:pt x="2819" y="4420"/>
                    </a:lnTo>
                    <a:lnTo>
                      <a:pt x="2828" y="4428"/>
                    </a:lnTo>
                    <a:lnTo>
                      <a:pt x="2836" y="4435"/>
                    </a:lnTo>
                    <a:lnTo>
                      <a:pt x="2840" y="4438"/>
                    </a:lnTo>
                    <a:lnTo>
                      <a:pt x="2845" y="4439"/>
                    </a:lnTo>
                    <a:lnTo>
                      <a:pt x="2849" y="4440"/>
                    </a:lnTo>
                    <a:lnTo>
                      <a:pt x="2855" y="4439"/>
                    </a:lnTo>
                    <a:lnTo>
                      <a:pt x="2863" y="4430"/>
                    </a:lnTo>
                    <a:lnTo>
                      <a:pt x="2871" y="4424"/>
                    </a:lnTo>
                    <a:lnTo>
                      <a:pt x="2874" y="4422"/>
                    </a:lnTo>
                    <a:lnTo>
                      <a:pt x="2879" y="4421"/>
                    </a:lnTo>
                    <a:lnTo>
                      <a:pt x="2884" y="4420"/>
                    </a:lnTo>
                    <a:lnTo>
                      <a:pt x="2891" y="4420"/>
                    </a:lnTo>
                    <a:lnTo>
                      <a:pt x="2900" y="4421"/>
                    </a:lnTo>
                    <a:lnTo>
                      <a:pt x="2909" y="4422"/>
                    </a:lnTo>
                    <a:lnTo>
                      <a:pt x="2913" y="4423"/>
                    </a:lnTo>
                    <a:lnTo>
                      <a:pt x="2916" y="4426"/>
                    </a:lnTo>
                    <a:lnTo>
                      <a:pt x="2920" y="4429"/>
                    </a:lnTo>
                    <a:lnTo>
                      <a:pt x="2922" y="4434"/>
                    </a:lnTo>
                    <a:lnTo>
                      <a:pt x="2924" y="4437"/>
                    </a:lnTo>
                    <a:lnTo>
                      <a:pt x="2926" y="4438"/>
                    </a:lnTo>
                    <a:lnTo>
                      <a:pt x="2929" y="4439"/>
                    </a:lnTo>
                    <a:lnTo>
                      <a:pt x="2932" y="4441"/>
                    </a:lnTo>
                    <a:lnTo>
                      <a:pt x="2929" y="4446"/>
                    </a:lnTo>
                    <a:lnTo>
                      <a:pt x="2926" y="4448"/>
                    </a:lnTo>
                    <a:lnTo>
                      <a:pt x="2924" y="4452"/>
                    </a:lnTo>
                    <a:lnTo>
                      <a:pt x="2924" y="4457"/>
                    </a:lnTo>
                    <a:lnTo>
                      <a:pt x="2935" y="4457"/>
                    </a:lnTo>
                    <a:lnTo>
                      <a:pt x="2947" y="4456"/>
                    </a:lnTo>
                    <a:lnTo>
                      <a:pt x="2958" y="4453"/>
                    </a:lnTo>
                    <a:lnTo>
                      <a:pt x="2970" y="4451"/>
                    </a:lnTo>
                    <a:lnTo>
                      <a:pt x="2976" y="4448"/>
                    </a:lnTo>
                    <a:lnTo>
                      <a:pt x="2981" y="4445"/>
                    </a:lnTo>
                    <a:lnTo>
                      <a:pt x="2984" y="4441"/>
                    </a:lnTo>
                    <a:lnTo>
                      <a:pt x="2988" y="4437"/>
                    </a:lnTo>
                    <a:lnTo>
                      <a:pt x="2994" y="4428"/>
                    </a:lnTo>
                    <a:lnTo>
                      <a:pt x="3002" y="4418"/>
                    </a:lnTo>
                    <a:lnTo>
                      <a:pt x="3005" y="4420"/>
                    </a:lnTo>
                    <a:lnTo>
                      <a:pt x="3007" y="4422"/>
                    </a:lnTo>
                    <a:lnTo>
                      <a:pt x="3007" y="4424"/>
                    </a:lnTo>
                    <a:lnTo>
                      <a:pt x="3008" y="4427"/>
                    </a:lnTo>
                    <a:lnTo>
                      <a:pt x="3008" y="4428"/>
                    </a:lnTo>
                    <a:lnTo>
                      <a:pt x="3009" y="4429"/>
                    </a:lnTo>
                    <a:lnTo>
                      <a:pt x="3010" y="4429"/>
                    </a:lnTo>
                    <a:lnTo>
                      <a:pt x="3014" y="4429"/>
                    </a:lnTo>
                    <a:lnTo>
                      <a:pt x="3025" y="4426"/>
                    </a:lnTo>
                    <a:lnTo>
                      <a:pt x="3035" y="4420"/>
                    </a:lnTo>
                    <a:lnTo>
                      <a:pt x="3036" y="4412"/>
                    </a:lnTo>
                    <a:lnTo>
                      <a:pt x="3036" y="4405"/>
                    </a:lnTo>
                    <a:lnTo>
                      <a:pt x="3038" y="4404"/>
                    </a:lnTo>
                    <a:lnTo>
                      <a:pt x="3040" y="4402"/>
                    </a:lnTo>
                    <a:lnTo>
                      <a:pt x="3042" y="4401"/>
                    </a:lnTo>
                    <a:lnTo>
                      <a:pt x="3048" y="4400"/>
                    </a:lnTo>
                    <a:lnTo>
                      <a:pt x="3055" y="4397"/>
                    </a:lnTo>
                    <a:lnTo>
                      <a:pt x="3062" y="4394"/>
                    </a:lnTo>
                    <a:lnTo>
                      <a:pt x="3069" y="4392"/>
                    </a:lnTo>
                    <a:lnTo>
                      <a:pt x="3076" y="4390"/>
                    </a:lnTo>
                    <a:lnTo>
                      <a:pt x="3083" y="4392"/>
                    </a:lnTo>
                    <a:lnTo>
                      <a:pt x="3085" y="4390"/>
                    </a:lnTo>
                    <a:lnTo>
                      <a:pt x="3089" y="4392"/>
                    </a:lnTo>
                    <a:lnTo>
                      <a:pt x="3093" y="4396"/>
                    </a:lnTo>
                    <a:lnTo>
                      <a:pt x="3099" y="4402"/>
                    </a:lnTo>
                    <a:lnTo>
                      <a:pt x="3103" y="4404"/>
                    </a:lnTo>
                    <a:lnTo>
                      <a:pt x="3108" y="4405"/>
                    </a:lnTo>
                    <a:lnTo>
                      <a:pt x="3115" y="4409"/>
                    </a:lnTo>
                    <a:lnTo>
                      <a:pt x="3119" y="4409"/>
                    </a:lnTo>
                    <a:lnTo>
                      <a:pt x="3124" y="4406"/>
                    </a:lnTo>
                    <a:lnTo>
                      <a:pt x="3126" y="4403"/>
                    </a:lnTo>
                    <a:lnTo>
                      <a:pt x="3127" y="4400"/>
                    </a:lnTo>
                    <a:lnTo>
                      <a:pt x="3129" y="4389"/>
                    </a:lnTo>
                    <a:lnTo>
                      <a:pt x="3131" y="4379"/>
                    </a:lnTo>
                    <a:lnTo>
                      <a:pt x="3134" y="4373"/>
                    </a:lnTo>
                    <a:lnTo>
                      <a:pt x="3137" y="4370"/>
                    </a:lnTo>
                    <a:lnTo>
                      <a:pt x="3142" y="4369"/>
                    </a:lnTo>
                    <a:lnTo>
                      <a:pt x="3149" y="4369"/>
                    </a:lnTo>
                    <a:lnTo>
                      <a:pt x="3152" y="4375"/>
                    </a:lnTo>
                    <a:lnTo>
                      <a:pt x="3157" y="4380"/>
                    </a:lnTo>
                    <a:lnTo>
                      <a:pt x="3171" y="4375"/>
                    </a:lnTo>
                    <a:lnTo>
                      <a:pt x="3185" y="4368"/>
                    </a:lnTo>
                    <a:lnTo>
                      <a:pt x="3199" y="4360"/>
                    </a:lnTo>
                    <a:lnTo>
                      <a:pt x="3213" y="4353"/>
                    </a:lnTo>
                    <a:lnTo>
                      <a:pt x="3224" y="4359"/>
                    </a:lnTo>
                    <a:lnTo>
                      <a:pt x="3235" y="4365"/>
                    </a:lnTo>
                    <a:lnTo>
                      <a:pt x="3245" y="4372"/>
                    </a:lnTo>
                    <a:lnTo>
                      <a:pt x="3256" y="4378"/>
                    </a:lnTo>
                    <a:lnTo>
                      <a:pt x="3268" y="4373"/>
                    </a:lnTo>
                    <a:lnTo>
                      <a:pt x="3279" y="4367"/>
                    </a:lnTo>
                    <a:lnTo>
                      <a:pt x="3281" y="4370"/>
                    </a:lnTo>
                    <a:lnTo>
                      <a:pt x="3282" y="4372"/>
                    </a:lnTo>
                    <a:lnTo>
                      <a:pt x="3285" y="4373"/>
                    </a:lnTo>
                    <a:lnTo>
                      <a:pt x="3289" y="4375"/>
                    </a:lnTo>
                    <a:lnTo>
                      <a:pt x="3303" y="4373"/>
                    </a:lnTo>
                    <a:lnTo>
                      <a:pt x="3314" y="4371"/>
                    </a:lnTo>
                    <a:lnTo>
                      <a:pt x="3319" y="4369"/>
                    </a:lnTo>
                    <a:lnTo>
                      <a:pt x="3323" y="4367"/>
                    </a:lnTo>
                    <a:lnTo>
                      <a:pt x="3329" y="4362"/>
                    </a:lnTo>
                    <a:lnTo>
                      <a:pt x="3334" y="4358"/>
                    </a:lnTo>
                    <a:lnTo>
                      <a:pt x="3331" y="4348"/>
                    </a:lnTo>
                    <a:lnTo>
                      <a:pt x="3328" y="4341"/>
                    </a:lnTo>
                    <a:lnTo>
                      <a:pt x="3322" y="4334"/>
                    </a:lnTo>
                    <a:lnTo>
                      <a:pt x="3317" y="4326"/>
                    </a:lnTo>
                    <a:lnTo>
                      <a:pt x="3319" y="4320"/>
                    </a:lnTo>
                    <a:lnTo>
                      <a:pt x="3322" y="4316"/>
                    </a:lnTo>
                    <a:lnTo>
                      <a:pt x="3327" y="4312"/>
                    </a:lnTo>
                    <a:lnTo>
                      <a:pt x="3331" y="4310"/>
                    </a:lnTo>
                    <a:lnTo>
                      <a:pt x="3343" y="4305"/>
                    </a:lnTo>
                    <a:lnTo>
                      <a:pt x="3354" y="4301"/>
                    </a:lnTo>
                    <a:lnTo>
                      <a:pt x="3364" y="4292"/>
                    </a:lnTo>
                    <a:lnTo>
                      <a:pt x="3374" y="4282"/>
                    </a:lnTo>
                    <a:lnTo>
                      <a:pt x="3383" y="4277"/>
                    </a:lnTo>
                    <a:lnTo>
                      <a:pt x="3392" y="4274"/>
                    </a:lnTo>
                    <a:lnTo>
                      <a:pt x="3397" y="4272"/>
                    </a:lnTo>
                    <a:lnTo>
                      <a:pt x="3402" y="4271"/>
                    </a:lnTo>
                    <a:lnTo>
                      <a:pt x="3406" y="4271"/>
                    </a:lnTo>
                    <a:lnTo>
                      <a:pt x="3411" y="4272"/>
                    </a:lnTo>
                    <a:lnTo>
                      <a:pt x="3415" y="4275"/>
                    </a:lnTo>
                    <a:lnTo>
                      <a:pt x="3416" y="4275"/>
                    </a:lnTo>
                    <a:lnTo>
                      <a:pt x="3419" y="4271"/>
                    </a:lnTo>
                    <a:lnTo>
                      <a:pt x="3420" y="4267"/>
                    </a:lnTo>
                    <a:lnTo>
                      <a:pt x="3425" y="4266"/>
                    </a:lnTo>
                    <a:lnTo>
                      <a:pt x="3432" y="4267"/>
                    </a:lnTo>
                    <a:lnTo>
                      <a:pt x="3439" y="4268"/>
                    </a:lnTo>
                    <a:lnTo>
                      <a:pt x="3447" y="4269"/>
                    </a:lnTo>
                    <a:lnTo>
                      <a:pt x="3467" y="4260"/>
                    </a:lnTo>
                    <a:lnTo>
                      <a:pt x="3487" y="4250"/>
                    </a:lnTo>
                    <a:lnTo>
                      <a:pt x="3507" y="4240"/>
                    </a:lnTo>
                    <a:lnTo>
                      <a:pt x="3527" y="4231"/>
                    </a:lnTo>
                    <a:lnTo>
                      <a:pt x="3543" y="4232"/>
                    </a:lnTo>
                    <a:lnTo>
                      <a:pt x="3560" y="4233"/>
                    </a:lnTo>
                    <a:lnTo>
                      <a:pt x="3557" y="4223"/>
                    </a:lnTo>
                    <a:lnTo>
                      <a:pt x="3552" y="4213"/>
                    </a:lnTo>
                    <a:lnTo>
                      <a:pt x="3547" y="4206"/>
                    </a:lnTo>
                    <a:lnTo>
                      <a:pt x="3540" y="4198"/>
                    </a:lnTo>
                    <a:lnTo>
                      <a:pt x="3537" y="4191"/>
                    </a:lnTo>
                    <a:lnTo>
                      <a:pt x="3535" y="4186"/>
                    </a:lnTo>
                    <a:lnTo>
                      <a:pt x="3535" y="4184"/>
                    </a:lnTo>
                    <a:lnTo>
                      <a:pt x="3535" y="4182"/>
                    </a:lnTo>
                    <a:lnTo>
                      <a:pt x="3537" y="4176"/>
                    </a:lnTo>
                    <a:lnTo>
                      <a:pt x="3537" y="4167"/>
                    </a:lnTo>
                    <a:lnTo>
                      <a:pt x="3534" y="4150"/>
                    </a:lnTo>
                    <a:lnTo>
                      <a:pt x="3532" y="4134"/>
                    </a:lnTo>
                    <a:lnTo>
                      <a:pt x="3531" y="4130"/>
                    </a:lnTo>
                    <a:lnTo>
                      <a:pt x="3531" y="4125"/>
                    </a:lnTo>
                    <a:lnTo>
                      <a:pt x="3531" y="4120"/>
                    </a:lnTo>
                    <a:lnTo>
                      <a:pt x="3532" y="4116"/>
                    </a:lnTo>
                    <a:lnTo>
                      <a:pt x="3535" y="4108"/>
                    </a:lnTo>
                    <a:lnTo>
                      <a:pt x="3539" y="4099"/>
                    </a:lnTo>
                    <a:lnTo>
                      <a:pt x="3537" y="4088"/>
                    </a:lnTo>
                    <a:lnTo>
                      <a:pt x="3533" y="4077"/>
                    </a:lnTo>
                    <a:lnTo>
                      <a:pt x="3530" y="4067"/>
                    </a:lnTo>
                    <a:lnTo>
                      <a:pt x="3526" y="4056"/>
                    </a:lnTo>
                    <a:lnTo>
                      <a:pt x="3527" y="4043"/>
                    </a:lnTo>
                    <a:lnTo>
                      <a:pt x="3530" y="4034"/>
                    </a:lnTo>
                    <a:lnTo>
                      <a:pt x="3532" y="4031"/>
                    </a:lnTo>
                    <a:lnTo>
                      <a:pt x="3535" y="4029"/>
                    </a:lnTo>
                    <a:lnTo>
                      <a:pt x="3540" y="4029"/>
                    </a:lnTo>
                    <a:lnTo>
                      <a:pt x="3547" y="4030"/>
                    </a:lnTo>
                    <a:lnTo>
                      <a:pt x="3554" y="4035"/>
                    </a:lnTo>
                    <a:lnTo>
                      <a:pt x="3559" y="4039"/>
                    </a:lnTo>
                    <a:lnTo>
                      <a:pt x="3560" y="4038"/>
                    </a:lnTo>
                    <a:lnTo>
                      <a:pt x="3560" y="4037"/>
                    </a:lnTo>
                    <a:lnTo>
                      <a:pt x="3559" y="4033"/>
                    </a:lnTo>
                    <a:lnTo>
                      <a:pt x="3558" y="4027"/>
                    </a:lnTo>
                    <a:lnTo>
                      <a:pt x="3557" y="4018"/>
                    </a:lnTo>
                    <a:lnTo>
                      <a:pt x="3558" y="4012"/>
                    </a:lnTo>
                    <a:lnTo>
                      <a:pt x="3559" y="4008"/>
                    </a:lnTo>
                    <a:lnTo>
                      <a:pt x="3561" y="4007"/>
                    </a:lnTo>
                    <a:lnTo>
                      <a:pt x="3565" y="4007"/>
                    </a:lnTo>
                    <a:lnTo>
                      <a:pt x="3571" y="4008"/>
                    </a:lnTo>
                    <a:lnTo>
                      <a:pt x="3576" y="4012"/>
                    </a:lnTo>
                    <a:lnTo>
                      <a:pt x="3581" y="4015"/>
                    </a:lnTo>
                    <a:lnTo>
                      <a:pt x="3582" y="4020"/>
                    </a:lnTo>
                    <a:lnTo>
                      <a:pt x="3583" y="4023"/>
                    </a:lnTo>
                    <a:lnTo>
                      <a:pt x="3583" y="4024"/>
                    </a:lnTo>
                    <a:lnTo>
                      <a:pt x="3584" y="4023"/>
                    </a:lnTo>
                    <a:lnTo>
                      <a:pt x="3585" y="4022"/>
                    </a:lnTo>
                    <a:lnTo>
                      <a:pt x="3588" y="4020"/>
                    </a:lnTo>
                    <a:lnTo>
                      <a:pt x="3590" y="4016"/>
                    </a:lnTo>
                    <a:lnTo>
                      <a:pt x="3591" y="4016"/>
                    </a:lnTo>
                    <a:lnTo>
                      <a:pt x="3593" y="4016"/>
                    </a:lnTo>
                    <a:lnTo>
                      <a:pt x="3598" y="4018"/>
                    </a:lnTo>
                    <a:lnTo>
                      <a:pt x="3597" y="4014"/>
                    </a:lnTo>
                    <a:lnTo>
                      <a:pt x="3594" y="4012"/>
                    </a:lnTo>
                    <a:lnTo>
                      <a:pt x="3591" y="4009"/>
                    </a:lnTo>
                    <a:lnTo>
                      <a:pt x="3586" y="4008"/>
                    </a:lnTo>
                    <a:lnTo>
                      <a:pt x="3583" y="3999"/>
                    </a:lnTo>
                    <a:lnTo>
                      <a:pt x="3581" y="3989"/>
                    </a:lnTo>
                    <a:lnTo>
                      <a:pt x="3581" y="3984"/>
                    </a:lnTo>
                    <a:lnTo>
                      <a:pt x="3581" y="3980"/>
                    </a:lnTo>
                    <a:lnTo>
                      <a:pt x="3581" y="3976"/>
                    </a:lnTo>
                    <a:lnTo>
                      <a:pt x="3578" y="3974"/>
                    </a:lnTo>
                    <a:lnTo>
                      <a:pt x="3577" y="3972"/>
                    </a:lnTo>
                    <a:lnTo>
                      <a:pt x="3577" y="3971"/>
                    </a:lnTo>
                    <a:lnTo>
                      <a:pt x="3577" y="3970"/>
                    </a:lnTo>
                    <a:lnTo>
                      <a:pt x="3577" y="3967"/>
                    </a:lnTo>
                    <a:lnTo>
                      <a:pt x="3580" y="3964"/>
                    </a:lnTo>
                    <a:lnTo>
                      <a:pt x="3581" y="3959"/>
                    </a:lnTo>
                    <a:lnTo>
                      <a:pt x="3584" y="3954"/>
                    </a:lnTo>
                    <a:lnTo>
                      <a:pt x="3585" y="3951"/>
                    </a:lnTo>
                    <a:lnTo>
                      <a:pt x="3585" y="3948"/>
                    </a:lnTo>
                    <a:lnTo>
                      <a:pt x="3582" y="3940"/>
                    </a:lnTo>
                    <a:lnTo>
                      <a:pt x="3566" y="3928"/>
                    </a:lnTo>
                    <a:lnTo>
                      <a:pt x="3550" y="3916"/>
                    </a:lnTo>
                    <a:lnTo>
                      <a:pt x="3533" y="3906"/>
                    </a:lnTo>
                    <a:lnTo>
                      <a:pt x="3516" y="3895"/>
                    </a:lnTo>
                    <a:lnTo>
                      <a:pt x="3515" y="3890"/>
                    </a:lnTo>
                    <a:lnTo>
                      <a:pt x="3515" y="3889"/>
                    </a:lnTo>
                    <a:lnTo>
                      <a:pt x="3517" y="3888"/>
                    </a:lnTo>
                    <a:lnTo>
                      <a:pt x="3518" y="3885"/>
                    </a:lnTo>
                    <a:lnTo>
                      <a:pt x="3513" y="3882"/>
                    </a:lnTo>
                    <a:lnTo>
                      <a:pt x="3507" y="3881"/>
                    </a:lnTo>
                    <a:lnTo>
                      <a:pt x="3501" y="3881"/>
                    </a:lnTo>
                    <a:lnTo>
                      <a:pt x="3495" y="3881"/>
                    </a:lnTo>
                    <a:lnTo>
                      <a:pt x="3488" y="3877"/>
                    </a:lnTo>
                    <a:lnTo>
                      <a:pt x="3482" y="3871"/>
                    </a:lnTo>
                    <a:lnTo>
                      <a:pt x="3479" y="3878"/>
                    </a:lnTo>
                    <a:lnTo>
                      <a:pt x="3475" y="3883"/>
                    </a:lnTo>
                    <a:lnTo>
                      <a:pt x="3465" y="3874"/>
                    </a:lnTo>
                    <a:lnTo>
                      <a:pt x="3454" y="3864"/>
                    </a:lnTo>
                    <a:lnTo>
                      <a:pt x="3463" y="3858"/>
                    </a:lnTo>
                    <a:lnTo>
                      <a:pt x="3466" y="3854"/>
                    </a:lnTo>
                    <a:lnTo>
                      <a:pt x="3466" y="3848"/>
                    </a:lnTo>
                    <a:lnTo>
                      <a:pt x="3467" y="3840"/>
                    </a:lnTo>
                    <a:lnTo>
                      <a:pt x="3476" y="3843"/>
                    </a:lnTo>
                    <a:lnTo>
                      <a:pt x="3485" y="3847"/>
                    </a:lnTo>
                    <a:lnTo>
                      <a:pt x="3492" y="3847"/>
                    </a:lnTo>
                    <a:lnTo>
                      <a:pt x="3498" y="3847"/>
                    </a:lnTo>
                    <a:lnTo>
                      <a:pt x="3500" y="3846"/>
                    </a:lnTo>
                    <a:lnTo>
                      <a:pt x="3501" y="3844"/>
                    </a:lnTo>
                    <a:lnTo>
                      <a:pt x="3502" y="3840"/>
                    </a:lnTo>
                    <a:lnTo>
                      <a:pt x="3504" y="3837"/>
                    </a:lnTo>
                    <a:lnTo>
                      <a:pt x="3504" y="3834"/>
                    </a:lnTo>
                    <a:lnTo>
                      <a:pt x="3504" y="3832"/>
                    </a:lnTo>
                    <a:lnTo>
                      <a:pt x="3505" y="3831"/>
                    </a:lnTo>
                    <a:lnTo>
                      <a:pt x="3506" y="3831"/>
                    </a:lnTo>
                    <a:lnTo>
                      <a:pt x="3509" y="3831"/>
                    </a:lnTo>
                    <a:lnTo>
                      <a:pt x="3513" y="3828"/>
                    </a:lnTo>
                    <a:lnTo>
                      <a:pt x="3506" y="3814"/>
                    </a:lnTo>
                    <a:lnTo>
                      <a:pt x="3499" y="3799"/>
                    </a:lnTo>
                    <a:lnTo>
                      <a:pt x="3505" y="3786"/>
                    </a:lnTo>
                    <a:lnTo>
                      <a:pt x="3512" y="3773"/>
                    </a:lnTo>
                    <a:lnTo>
                      <a:pt x="3507" y="3767"/>
                    </a:lnTo>
                    <a:lnTo>
                      <a:pt x="3501" y="3761"/>
                    </a:lnTo>
                    <a:lnTo>
                      <a:pt x="3509" y="3756"/>
                    </a:lnTo>
                    <a:lnTo>
                      <a:pt x="3518" y="3751"/>
                    </a:lnTo>
                    <a:lnTo>
                      <a:pt x="3525" y="3748"/>
                    </a:lnTo>
                    <a:lnTo>
                      <a:pt x="3531" y="3746"/>
                    </a:lnTo>
                    <a:lnTo>
                      <a:pt x="3532" y="3745"/>
                    </a:lnTo>
                    <a:lnTo>
                      <a:pt x="3533" y="3744"/>
                    </a:lnTo>
                    <a:lnTo>
                      <a:pt x="3533" y="3742"/>
                    </a:lnTo>
                    <a:lnTo>
                      <a:pt x="3533" y="3738"/>
                    </a:lnTo>
                    <a:lnTo>
                      <a:pt x="3531" y="3733"/>
                    </a:lnTo>
                    <a:lnTo>
                      <a:pt x="3531" y="3731"/>
                    </a:lnTo>
                    <a:lnTo>
                      <a:pt x="3534" y="3730"/>
                    </a:lnTo>
                    <a:lnTo>
                      <a:pt x="3539" y="3727"/>
                    </a:lnTo>
                    <a:lnTo>
                      <a:pt x="3535" y="3721"/>
                    </a:lnTo>
                    <a:lnTo>
                      <a:pt x="3532" y="3717"/>
                    </a:lnTo>
                    <a:lnTo>
                      <a:pt x="3529" y="3712"/>
                    </a:lnTo>
                    <a:lnTo>
                      <a:pt x="3524" y="3708"/>
                    </a:lnTo>
                    <a:lnTo>
                      <a:pt x="3514" y="3701"/>
                    </a:lnTo>
                    <a:lnTo>
                      <a:pt x="3504" y="3693"/>
                    </a:lnTo>
                    <a:lnTo>
                      <a:pt x="3498" y="3693"/>
                    </a:lnTo>
                    <a:lnTo>
                      <a:pt x="3492" y="3692"/>
                    </a:lnTo>
                    <a:lnTo>
                      <a:pt x="3491" y="3692"/>
                    </a:lnTo>
                    <a:lnTo>
                      <a:pt x="3489" y="3691"/>
                    </a:lnTo>
                    <a:lnTo>
                      <a:pt x="3488" y="3689"/>
                    </a:lnTo>
                    <a:lnTo>
                      <a:pt x="3487" y="3687"/>
                    </a:lnTo>
                    <a:lnTo>
                      <a:pt x="3487" y="3682"/>
                    </a:lnTo>
                    <a:lnTo>
                      <a:pt x="3487" y="3677"/>
                    </a:lnTo>
                    <a:lnTo>
                      <a:pt x="3487" y="3675"/>
                    </a:lnTo>
                    <a:lnTo>
                      <a:pt x="3485" y="3674"/>
                    </a:lnTo>
                    <a:lnTo>
                      <a:pt x="3483" y="3672"/>
                    </a:lnTo>
                    <a:lnTo>
                      <a:pt x="3481" y="3672"/>
                    </a:lnTo>
                    <a:lnTo>
                      <a:pt x="3475" y="3674"/>
                    </a:lnTo>
                    <a:lnTo>
                      <a:pt x="3471" y="3672"/>
                    </a:lnTo>
                    <a:lnTo>
                      <a:pt x="3465" y="3671"/>
                    </a:lnTo>
                    <a:lnTo>
                      <a:pt x="3461" y="3668"/>
                    </a:lnTo>
                    <a:lnTo>
                      <a:pt x="3457" y="3663"/>
                    </a:lnTo>
                    <a:lnTo>
                      <a:pt x="3455" y="3659"/>
                    </a:lnTo>
                    <a:lnTo>
                      <a:pt x="3455" y="3654"/>
                    </a:lnTo>
                    <a:lnTo>
                      <a:pt x="3454" y="3649"/>
                    </a:lnTo>
                    <a:lnTo>
                      <a:pt x="3446" y="3646"/>
                    </a:lnTo>
                    <a:lnTo>
                      <a:pt x="3438" y="3642"/>
                    </a:lnTo>
                    <a:lnTo>
                      <a:pt x="3429" y="3637"/>
                    </a:lnTo>
                    <a:lnTo>
                      <a:pt x="3422" y="3632"/>
                    </a:lnTo>
                    <a:lnTo>
                      <a:pt x="3428" y="3627"/>
                    </a:lnTo>
                    <a:lnTo>
                      <a:pt x="3433" y="3624"/>
                    </a:lnTo>
                    <a:lnTo>
                      <a:pt x="3440" y="3621"/>
                    </a:lnTo>
                    <a:lnTo>
                      <a:pt x="3447" y="3618"/>
                    </a:lnTo>
                    <a:lnTo>
                      <a:pt x="3454" y="3618"/>
                    </a:lnTo>
                    <a:lnTo>
                      <a:pt x="3457" y="3620"/>
                    </a:lnTo>
                    <a:lnTo>
                      <a:pt x="3461" y="3623"/>
                    </a:lnTo>
                    <a:lnTo>
                      <a:pt x="3467" y="3625"/>
                    </a:lnTo>
                    <a:lnTo>
                      <a:pt x="3476" y="3626"/>
                    </a:lnTo>
                    <a:lnTo>
                      <a:pt x="3484" y="3628"/>
                    </a:lnTo>
                    <a:lnTo>
                      <a:pt x="3491" y="3633"/>
                    </a:lnTo>
                    <a:lnTo>
                      <a:pt x="3500" y="3637"/>
                    </a:lnTo>
                    <a:lnTo>
                      <a:pt x="3507" y="3638"/>
                    </a:lnTo>
                    <a:lnTo>
                      <a:pt x="3510" y="3638"/>
                    </a:lnTo>
                    <a:lnTo>
                      <a:pt x="3512" y="3634"/>
                    </a:lnTo>
                    <a:lnTo>
                      <a:pt x="3513" y="3627"/>
                    </a:lnTo>
                    <a:lnTo>
                      <a:pt x="3512" y="3625"/>
                    </a:lnTo>
                    <a:lnTo>
                      <a:pt x="3510" y="3623"/>
                    </a:lnTo>
                    <a:lnTo>
                      <a:pt x="3508" y="3623"/>
                    </a:lnTo>
                    <a:lnTo>
                      <a:pt x="3506" y="3621"/>
                    </a:lnTo>
                    <a:lnTo>
                      <a:pt x="3501" y="3621"/>
                    </a:lnTo>
                    <a:lnTo>
                      <a:pt x="3496" y="3621"/>
                    </a:lnTo>
                    <a:lnTo>
                      <a:pt x="3492" y="3613"/>
                    </a:lnTo>
                    <a:lnTo>
                      <a:pt x="3490" y="3606"/>
                    </a:lnTo>
                    <a:lnTo>
                      <a:pt x="3490" y="3598"/>
                    </a:lnTo>
                    <a:lnTo>
                      <a:pt x="3491" y="3592"/>
                    </a:lnTo>
                    <a:lnTo>
                      <a:pt x="3492" y="3590"/>
                    </a:lnTo>
                    <a:lnTo>
                      <a:pt x="3493" y="3587"/>
                    </a:lnTo>
                    <a:lnTo>
                      <a:pt x="3497" y="3585"/>
                    </a:lnTo>
                    <a:lnTo>
                      <a:pt x="3500" y="3583"/>
                    </a:lnTo>
                    <a:lnTo>
                      <a:pt x="3502" y="3583"/>
                    </a:lnTo>
                    <a:lnTo>
                      <a:pt x="3505" y="3582"/>
                    </a:lnTo>
                    <a:lnTo>
                      <a:pt x="3506" y="3581"/>
                    </a:lnTo>
                    <a:lnTo>
                      <a:pt x="3507" y="3579"/>
                    </a:lnTo>
                    <a:lnTo>
                      <a:pt x="3506" y="3574"/>
                    </a:lnTo>
                    <a:lnTo>
                      <a:pt x="3505" y="3568"/>
                    </a:lnTo>
                    <a:lnTo>
                      <a:pt x="3499" y="3557"/>
                    </a:lnTo>
                    <a:lnTo>
                      <a:pt x="3495" y="3549"/>
                    </a:lnTo>
                    <a:lnTo>
                      <a:pt x="3491" y="3544"/>
                    </a:lnTo>
                    <a:lnTo>
                      <a:pt x="3484" y="3536"/>
                    </a:lnTo>
                    <a:lnTo>
                      <a:pt x="3481" y="3533"/>
                    </a:lnTo>
                    <a:lnTo>
                      <a:pt x="3479" y="3530"/>
                    </a:lnTo>
                    <a:lnTo>
                      <a:pt x="3478" y="3526"/>
                    </a:lnTo>
                    <a:lnTo>
                      <a:pt x="3479" y="3525"/>
                    </a:lnTo>
                    <a:lnTo>
                      <a:pt x="3484" y="3522"/>
                    </a:lnTo>
                    <a:lnTo>
                      <a:pt x="3488" y="3519"/>
                    </a:lnTo>
                    <a:lnTo>
                      <a:pt x="3492" y="3517"/>
                    </a:lnTo>
                    <a:lnTo>
                      <a:pt x="3499" y="3517"/>
                    </a:lnTo>
                    <a:lnTo>
                      <a:pt x="3506" y="3518"/>
                    </a:lnTo>
                    <a:lnTo>
                      <a:pt x="3512" y="3517"/>
                    </a:lnTo>
                    <a:lnTo>
                      <a:pt x="3513" y="3516"/>
                    </a:lnTo>
                    <a:lnTo>
                      <a:pt x="3513" y="3515"/>
                    </a:lnTo>
                    <a:lnTo>
                      <a:pt x="3510" y="3513"/>
                    </a:lnTo>
                    <a:lnTo>
                      <a:pt x="3507" y="3510"/>
                    </a:lnTo>
                    <a:lnTo>
                      <a:pt x="3506" y="3503"/>
                    </a:lnTo>
                    <a:lnTo>
                      <a:pt x="3506" y="3499"/>
                    </a:lnTo>
                    <a:lnTo>
                      <a:pt x="3507" y="3493"/>
                    </a:lnTo>
                    <a:lnTo>
                      <a:pt x="3508" y="3489"/>
                    </a:lnTo>
                    <a:lnTo>
                      <a:pt x="3512" y="3478"/>
                    </a:lnTo>
                    <a:lnTo>
                      <a:pt x="3513" y="3467"/>
                    </a:lnTo>
                    <a:lnTo>
                      <a:pt x="3509" y="3455"/>
                    </a:lnTo>
                    <a:lnTo>
                      <a:pt x="3504" y="3441"/>
                    </a:lnTo>
                    <a:lnTo>
                      <a:pt x="3500" y="3439"/>
                    </a:lnTo>
                    <a:lnTo>
                      <a:pt x="3499" y="3435"/>
                    </a:lnTo>
                    <a:lnTo>
                      <a:pt x="3498" y="3431"/>
                    </a:lnTo>
                    <a:lnTo>
                      <a:pt x="3497" y="3427"/>
                    </a:lnTo>
                    <a:lnTo>
                      <a:pt x="3498" y="3419"/>
                    </a:lnTo>
                    <a:lnTo>
                      <a:pt x="3498" y="3410"/>
                    </a:lnTo>
                    <a:lnTo>
                      <a:pt x="3493" y="3412"/>
                    </a:lnTo>
                    <a:lnTo>
                      <a:pt x="3490" y="3414"/>
                    </a:lnTo>
                    <a:lnTo>
                      <a:pt x="3488" y="3416"/>
                    </a:lnTo>
                    <a:lnTo>
                      <a:pt x="3485" y="3418"/>
                    </a:lnTo>
                    <a:lnTo>
                      <a:pt x="3483" y="3426"/>
                    </a:lnTo>
                    <a:lnTo>
                      <a:pt x="3481" y="3434"/>
                    </a:lnTo>
                    <a:lnTo>
                      <a:pt x="3475" y="3440"/>
                    </a:lnTo>
                    <a:lnTo>
                      <a:pt x="3472" y="3443"/>
                    </a:lnTo>
                    <a:lnTo>
                      <a:pt x="3468" y="3444"/>
                    </a:lnTo>
                    <a:lnTo>
                      <a:pt x="3465" y="3444"/>
                    </a:lnTo>
                    <a:lnTo>
                      <a:pt x="3462" y="3443"/>
                    </a:lnTo>
                    <a:lnTo>
                      <a:pt x="3459" y="3440"/>
                    </a:lnTo>
                    <a:lnTo>
                      <a:pt x="3457" y="3435"/>
                    </a:lnTo>
                    <a:lnTo>
                      <a:pt x="3454" y="3429"/>
                    </a:lnTo>
                    <a:lnTo>
                      <a:pt x="3448" y="3421"/>
                    </a:lnTo>
                    <a:lnTo>
                      <a:pt x="3444" y="3415"/>
                    </a:lnTo>
                    <a:lnTo>
                      <a:pt x="3441" y="3413"/>
                    </a:lnTo>
                    <a:lnTo>
                      <a:pt x="3440" y="3409"/>
                    </a:lnTo>
                    <a:lnTo>
                      <a:pt x="3439" y="3406"/>
                    </a:lnTo>
                    <a:lnTo>
                      <a:pt x="3440" y="3401"/>
                    </a:lnTo>
                    <a:lnTo>
                      <a:pt x="3437" y="3395"/>
                    </a:lnTo>
                    <a:lnTo>
                      <a:pt x="3432" y="3388"/>
                    </a:lnTo>
                    <a:lnTo>
                      <a:pt x="3428" y="3383"/>
                    </a:lnTo>
                    <a:lnTo>
                      <a:pt x="3423" y="3380"/>
                    </a:lnTo>
                    <a:lnTo>
                      <a:pt x="3417" y="3376"/>
                    </a:lnTo>
                    <a:lnTo>
                      <a:pt x="3412" y="3375"/>
                    </a:lnTo>
                    <a:lnTo>
                      <a:pt x="3404" y="3374"/>
                    </a:lnTo>
                    <a:lnTo>
                      <a:pt x="3396" y="3375"/>
                    </a:lnTo>
                    <a:lnTo>
                      <a:pt x="3399" y="3380"/>
                    </a:lnTo>
                    <a:lnTo>
                      <a:pt x="3402" y="3383"/>
                    </a:lnTo>
                    <a:lnTo>
                      <a:pt x="3402" y="3385"/>
                    </a:lnTo>
                    <a:lnTo>
                      <a:pt x="3402" y="3387"/>
                    </a:lnTo>
                    <a:lnTo>
                      <a:pt x="3397" y="3389"/>
                    </a:lnTo>
                    <a:lnTo>
                      <a:pt x="3387" y="3389"/>
                    </a:lnTo>
                    <a:lnTo>
                      <a:pt x="3381" y="3387"/>
                    </a:lnTo>
                    <a:lnTo>
                      <a:pt x="3375" y="3383"/>
                    </a:lnTo>
                    <a:lnTo>
                      <a:pt x="3371" y="3380"/>
                    </a:lnTo>
                    <a:lnTo>
                      <a:pt x="3368" y="3375"/>
                    </a:lnTo>
                    <a:lnTo>
                      <a:pt x="3360" y="3365"/>
                    </a:lnTo>
                    <a:lnTo>
                      <a:pt x="3352" y="3354"/>
                    </a:lnTo>
                    <a:lnTo>
                      <a:pt x="3345" y="3345"/>
                    </a:lnTo>
                    <a:lnTo>
                      <a:pt x="3339" y="3334"/>
                    </a:lnTo>
                    <a:lnTo>
                      <a:pt x="3335" y="3325"/>
                    </a:lnTo>
                    <a:lnTo>
                      <a:pt x="3331" y="3316"/>
                    </a:lnTo>
                    <a:lnTo>
                      <a:pt x="3326" y="3297"/>
                    </a:lnTo>
                    <a:lnTo>
                      <a:pt x="3319" y="3275"/>
                    </a:lnTo>
                    <a:lnTo>
                      <a:pt x="3311" y="3255"/>
                    </a:lnTo>
                    <a:lnTo>
                      <a:pt x="3305" y="3237"/>
                    </a:lnTo>
                    <a:lnTo>
                      <a:pt x="3304" y="3227"/>
                    </a:lnTo>
                    <a:lnTo>
                      <a:pt x="3304" y="3218"/>
                    </a:lnTo>
                    <a:lnTo>
                      <a:pt x="3305" y="3207"/>
                    </a:lnTo>
                    <a:lnTo>
                      <a:pt x="3310" y="3197"/>
                    </a:lnTo>
                    <a:lnTo>
                      <a:pt x="3318" y="3194"/>
                    </a:lnTo>
                    <a:lnTo>
                      <a:pt x="3323" y="3190"/>
                    </a:lnTo>
                    <a:lnTo>
                      <a:pt x="3327" y="3186"/>
                    </a:lnTo>
                    <a:lnTo>
                      <a:pt x="3328" y="3180"/>
                    </a:lnTo>
                    <a:lnTo>
                      <a:pt x="3328" y="3165"/>
                    </a:lnTo>
                    <a:lnTo>
                      <a:pt x="3327" y="3148"/>
                    </a:lnTo>
                    <a:lnTo>
                      <a:pt x="3329" y="3125"/>
                    </a:lnTo>
                    <a:lnTo>
                      <a:pt x="3331" y="3102"/>
                    </a:lnTo>
                    <a:lnTo>
                      <a:pt x="3331" y="3091"/>
                    </a:lnTo>
                    <a:lnTo>
                      <a:pt x="3331" y="3080"/>
                    </a:lnTo>
                    <a:lnTo>
                      <a:pt x="3330" y="3068"/>
                    </a:lnTo>
                    <a:lnTo>
                      <a:pt x="3329" y="3057"/>
                    </a:lnTo>
                    <a:lnTo>
                      <a:pt x="3327" y="3045"/>
                    </a:lnTo>
                    <a:lnTo>
                      <a:pt x="3326" y="3038"/>
                    </a:lnTo>
                    <a:lnTo>
                      <a:pt x="3326" y="3034"/>
                    </a:lnTo>
                    <a:lnTo>
                      <a:pt x="3327" y="3032"/>
                    </a:lnTo>
                    <a:lnTo>
                      <a:pt x="3329" y="3025"/>
                    </a:lnTo>
                    <a:lnTo>
                      <a:pt x="3331" y="3013"/>
                    </a:lnTo>
                    <a:lnTo>
                      <a:pt x="3330" y="3004"/>
                    </a:lnTo>
                    <a:lnTo>
                      <a:pt x="3331" y="2999"/>
                    </a:lnTo>
                    <a:lnTo>
                      <a:pt x="3332" y="2998"/>
                    </a:lnTo>
                    <a:lnTo>
                      <a:pt x="3335" y="2996"/>
                    </a:lnTo>
                    <a:lnTo>
                      <a:pt x="3338" y="2996"/>
                    </a:lnTo>
                    <a:lnTo>
                      <a:pt x="3343" y="2998"/>
                    </a:lnTo>
                    <a:lnTo>
                      <a:pt x="3348" y="2998"/>
                    </a:lnTo>
                    <a:lnTo>
                      <a:pt x="3353" y="2996"/>
                    </a:lnTo>
                    <a:lnTo>
                      <a:pt x="3357" y="2995"/>
                    </a:lnTo>
                    <a:lnTo>
                      <a:pt x="3361" y="2993"/>
                    </a:lnTo>
                    <a:lnTo>
                      <a:pt x="3368" y="2987"/>
                    </a:lnTo>
                    <a:lnTo>
                      <a:pt x="3372" y="2979"/>
                    </a:lnTo>
                    <a:lnTo>
                      <a:pt x="3378" y="2961"/>
                    </a:lnTo>
                    <a:lnTo>
                      <a:pt x="3385" y="2942"/>
                    </a:lnTo>
                    <a:lnTo>
                      <a:pt x="3381" y="2926"/>
                    </a:lnTo>
                    <a:lnTo>
                      <a:pt x="3377" y="2911"/>
                    </a:lnTo>
                    <a:lnTo>
                      <a:pt x="3372" y="2898"/>
                    </a:lnTo>
                    <a:lnTo>
                      <a:pt x="3368" y="2883"/>
                    </a:lnTo>
                    <a:lnTo>
                      <a:pt x="3363" y="2868"/>
                    </a:lnTo>
                    <a:lnTo>
                      <a:pt x="3358" y="2855"/>
                    </a:lnTo>
                    <a:lnTo>
                      <a:pt x="3355" y="2840"/>
                    </a:lnTo>
                    <a:lnTo>
                      <a:pt x="3353" y="2824"/>
                    </a:lnTo>
                    <a:lnTo>
                      <a:pt x="3371" y="2814"/>
                    </a:lnTo>
                    <a:lnTo>
                      <a:pt x="3388" y="2802"/>
                    </a:lnTo>
                    <a:lnTo>
                      <a:pt x="3404" y="2790"/>
                    </a:lnTo>
                    <a:lnTo>
                      <a:pt x="3421" y="2777"/>
                    </a:lnTo>
                    <a:lnTo>
                      <a:pt x="3434" y="2773"/>
                    </a:lnTo>
                    <a:lnTo>
                      <a:pt x="3450" y="2768"/>
                    </a:lnTo>
                    <a:lnTo>
                      <a:pt x="3457" y="2766"/>
                    </a:lnTo>
                    <a:lnTo>
                      <a:pt x="3465" y="2764"/>
                    </a:lnTo>
                    <a:lnTo>
                      <a:pt x="3471" y="2760"/>
                    </a:lnTo>
                    <a:lnTo>
                      <a:pt x="3476" y="2756"/>
                    </a:lnTo>
                    <a:lnTo>
                      <a:pt x="3481" y="2747"/>
                    </a:lnTo>
                    <a:lnTo>
                      <a:pt x="3487" y="2739"/>
                    </a:lnTo>
                    <a:lnTo>
                      <a:pt x="3489" y="2736"/>
                    </a:lnTo>
                    <a:lnTo>
                      <a:pt x="3490" y="2732"/>
                    </a:lnTo>
                    <a:lnTo>
                      <a:pt x="3491" y="2728"/>
                    </a:lnTo>
                    <a:lnTo>
                      <a:pt x="3491" y="2722"/>
                    </a:lnTo>
                    <a:lnTo>
                      <a:pt x="3475" y="2706"/>
                    </a:lnTo>
                    <a:lnTo>
                      <a:pt x="3461" y="2690"/>
                    </a:lnTo>
                    <a:lnTo>
                      <a:pt x="3454" y="2680"/>
                    </a:lnTo>
                    <a:lnTo>
                      <a:pt x="3447" y="2673"/>
                    </a:lnTo>
                    <a:lnTo>
                      <a:pt x="3439" y="2666"/>
                    </a:lnTo>
                    <a:lnTo>
                      <a:pt x="3429" y="2660"/>
                    </a:lnTo>
                    <a:lnTo>
                      <a:pt x="3419" y="2653"/>
                    </a:lnTo>
                    <a:lnTo>
                      <a:pt x="3410" y="2649"/>
                    </a:lnTo>
                    <a:lnTo>
                      <a:pt x="3405" y="2648"/>
                    </a:lnTo>
                    <a:lnTo>
                      <a:pt x="3400" y="2649"/>
                    </a:lnTo>
                    <a:lnTo>
                      <a:pt x="3396" y="2650"/>
                    </a:lnTo>
                    <a:lnTo>
                      <a:pt x="3390" y="2654"/>
                    </a:lnTo>
                    <a:lnTo>
                      <a:pt x="3387" y="2657"/>
                    </a:lnTo>
                    <a:lnTo>
                      <a:pt x="3382" y="2660"/>
                    </a:lnTo>
                    <a:lnTo>
                      <a:pt x="3378" y="2662"/>
                    </a:lnTo>
                    <a:lnTo>
                      <a:pt x="3373" y="2663"/>
                    </a:lnTo>
                    <a:lnTo>
                      <a:pt x="3363" y="2666"/>
                    </a:lnTo>
                    <a:lnTo>
                      <a:pt x="3353" y="2669"/>
                    </a:lnTo>
                    <a:lnTo>
                      <a:pt x="3339" y="2669"/>
                    </a:lnTo>
                    <a:lnTo>
                      <a:pt x="3329" y="2669"/>
                    </a:lnTo>
                    <a:lnTo>
                      <a:pt x="3326" y="2669"/>
                    </a:lnTo>
                    <a:lnTo>
                      <a:pt x="3321" y="2671"/>
                    </a:lnTo>
                    <a:lnTo>
                      <a:pt x="3318" y="2674"/>
                    </a:lnTo>
                    <a:lnTo>
                      <a:pt x="3313" y="2679"/>
                    </a:lnTo>
                    <a:lnTo>
                      <a:pt x="3310" y="2686"/>
                    </a:lnTo>
                    <a:lnTo>
                      <a:pt x="3306" y="2689"/>
                    </a:lnTo>
                    <a:lnTo>
                      <a:pt x="3304" y="2691"/>
                    </a:lnTo>
                    <a:lnTo>
                      <a:pt x="3302" y="2692"/>
                    </a:lnTo>
                    <a:lnTo>
                      <a:pt x="3295" y="2691"/>
                    </a:lnTo>
                    <a:lnTo>
                      <a:pt x="3285" y="2689"/>
                    </a:lnTo>
                    <a:lnTo>
                      <a:pt x="3278" y="2686"/>
                    </a:lnTo>
                    <a:lnTo>
                      <a:pt x="3272" y="2680"/>
                    </a:lnTo>
                    <a:lnTo>
                      <a:pt x="3267" y="2673"/>
                    </a:lnTo>
                    <a:lnTo>
                      <a:pt x="3262" y="2665"/>
                    </a:lnTo>
                    <a:lnTo>
                      <a:pt x="3253" y="2649"/>
                    </a:lnTo>
                    <a:lnTo>
                      <a:pt x="3246" y="2637"/>
                    </a:lnTo>
                    <a:lnTo>
                      <a:pt x="3230" y="2623"/>
                    </a:lnTo>
                    <a:lnTo>
                      <a:pt x="3216" y="2612"/>
                    </a:lnTo>
                    <a:lnTo>
                      <a:pt x="3209" y="2605"/>
                    </a:lnTo>
                    <a:lnTo>
                      <a:pt x="3202" y="2598"/>
                    </a:lnTo>
                    <a:lnTo>
                      <a:pt x="3197" y="2591"/>
                    </a:lnTo>
                    <a:lnTo>
                      <a:pt x="3193" y="2582"/>
                    </a:lnTo>
                    <a:lnTo>
                      <a:pt x="3193" y="2567"/>
                    </a:lnTo>
                    <a:lnTo>
                      <a:pt x="3191" y="2555"/>
                    </a:lnTo>
                    <a:lnTo>
                      <a:pt x="3190" y="2554"/>
                    </a:lnTo>
                    <a:lnTo>
                      <a:pt x="3188" y="2553"/>
                    </a:lnTo>
                    <a:lnTo>
                      <a:pt x="3187" y="2552"/>
                    </a:lnTo>
                    <a:lnTo>
                      <a:pt x="3185" y="2552"/>
                    </a:lnTo>
                    <a:lnTo>
                      <a:pt x="3179" y="2553"/>
                    </a:lnTo>
                    <a:lnTo>
                      <a:pt x="3172" y="2557"/>
                    </a:lnTo>
                    <a:lnTo>
                      <a:pt x="3166" y="2561"/>
                    </a:lnTo>
                    <a:lnTo>
                      <a:pt x="3160" y="2563"/>
                    </a:lnTo>
                    <a:lnTo>
                      <a:pt x="3155" y="2564"/>
                    </a:lnTo>
                    <a:lnTo>
                      <a:pt x="3152" y="2564"/>
                    </a:lnTo>
                    <a:lnTo>
                      <a:pt x="3150" y="2562"/>
                    </a:lnTo>
                    <a:lnTo>
                      <a:pt x="3148" y="2559"/>
                    </a:lnTo>
                    <a:lnTo>
                      <a:pt x="3148" y="2553"/>
                    </a:lnTo>
                    <a:lnTo>
                      <a:pt x="3148" y="2545"/>
                    </a:lnTo>
                    <a:lnTo>
                      <a:pt x="3149" y="2534"/>
                    </a:lnTo>
                    <a:lnTo>
                      <a:pt x="3149" y="2522"/>
                    </a:lnTo>
                    <a:lnTo>
                      <a:pt x="3149" y="2512"/>
                    </a:lnTo>
                    <a:lnTo>
                      <a:pt x="3148" y="2501"/>
                    </a:lnTo>
                    <a:lnTo>
                      <a:pt x="3144" y="2480"/>
                    </a:lnTo>
                    <a:lnTo>
                      <a:pt x="3141" y="2458"/>
                    </a:lnTo>
                    <a:lnTo>
                      <a:pt x="3135" y="2446"/>
                    </a:lnTo>
                    <a:lnTo>
                      <a:pt x="3129" y="2435"/>
                    </a:lnTo>
                    <a:lnTo>
                      <a:pt x="3127" y="2429"/>
                    </a:lnTo>
                    <a:lnTo>
                      <a:pt x="3127" y="2426"/>
                    </a:lnTo>
                    <a:lnTo>
                      <a:pt x="3128" y="2424"/>
                    </a:lnTo>
                    <a:lnTo>
                      <a:pt x="3129" y="2422"/>
                    </a:lnTo>
                    <a:lnTo>
                      <a:pt x="3132" y="2422"/>
                    </a:lnTo>
                    <a:lnTo>
                      <a:pt x="3134" y="2421"/>
                    </a:lnTo>
                    <a:lnTo>
                      <a:pt x="3138" y="2417"/>
                    </a:lnTo>
                    <a:lnTo>
                      <a:pt x="3141" y="2412"/>
                    </a:lnTo>
                    <a:lnTo>
                      <a:pt x="3142" y="2407"/>
                    </a:lnTo>
                    <a:lnTo>
                      <a:pt x="3142" y="2401"/>
                    </a:lnTo>
                    <a:lnTo>
                      <a:pt x="3138" y="2387"/>
                    </a:lnTo>
                    <a:lnTo>
                      <a:pt x="3136" y="2374"/>
                    </a:lnTo>
                    <a:lnTo>
                      <a:pt x="3136" y="2367"/>
                    </a:lnTo>
                    <a:lnTo>
                      <a:pt x="3136" y="2360"/>
                    </a:lnTo>
                    <a:lnTo>
                      <a:pt x="3136" y="2354"/>
                    </a:lnTo>
                    <a:lnTo>
                      <a:pt x="3135" y="2351"/>
                    </a:lnTo>
                    <a:lnTo>
                      <a:pt x="3133" y="2346"/>
                    </a:lnTo>
                    <a:lnTo>
                      <a:pt x="3128" y="2343"/>
                    </a:lnTo>
                    <a:lnTo>
                      <a:pt x="3124" y="2340"/>
                    </a:lnTo>
                    <a:lnTo>
                      <a:pt x="3117" y="2336"/>
                    </a:lnTo>
                    <a:lnTo>
                      <a:pt x="3101" y="2324"/>
                    </a:lnTo>
                    <a:lnTo>
                      <a:pt x="3086" y="2310"/>
                    </a:lnTo>
                    <a:lnTo>
                      <a:pt x="3072" y="2297"/>
                    </a:lnTo>
                    <a:lnTo>
                      <a:pt x="3057" y="2283"/>
                    </a:lnTo>
                    <a:lnTo>
                      <a:pt x="3049" y="2282"/>
                    </a:lnTo>
                    <a:lnTo>
                      <a:pt x="3043" y="2282"/>
                    </a:lnTo>
                    <a:lnTo>
                      <a:pt x="3039" y="2283"/>
                    </a:lnTo>
                    <a:lnTo>
                      <a:pt x="3035" y="2283"/>
                    </a:lnTo>
                    <a:lnTo>
                      <a:pt x="3031" y="2284"/>
                    </a:lnTo>
                    <a:lnTo>
                      <a:pt x="3026" y="2285"/>
                    </a:lnTo>
                    <a:lnTo>
                      <a:pt x="3022" y="2285"/>
                    </a:lnTo>
                    <a:lnTo>
                      <a:pt x="3015" y="2285"/>
                    </a:lnTo>
                    <a:lnTo>
                      <a:pt x="3021" y="2261"/>
                    </a:lnTo>
                    <a:lnTo>
                      <a:pt x="3026" y="2240"/>
                    </a:lnTo>
                    <a:lnTo>
                      <a:pt x="3030" y="2228"/>
                    </a:lnTo>
                    <a:lnTo>
                      <a:pt x="3031" y="2217"/>
                    </a:lnTo>
                    <a:lnTo>
                      <a:pt x="3032" y="2206"/>
                    </a:lnTo>
                    <a:lnTo>
                      <a:pt x="3033" y="2193"/>
                    </a:lnTo>
                    <a:lnTo>
                      <a:pt x="3032" y="2184"/>
                    </a:lnTo>
                    <a:lnTo>
                      <a:pt x="3032" y="2175"/>
                    </a:lnTo>
                    <a:lnTo>
                      <a:pt x="3032" y="2167"/>
                    </a:lnTo>
                    <a:lnTo>
                      <a:pt x="3033" y="2159"/>
                    </a:lnTo>
                    <a:lnTo>
                      <a:pt x="3034" y="2142"/>
                    </a:lnTo>
                    <a:lnTo>
                      <a:pt x="3033" y="2125"/>
                    </a:lnTo>
                    <a:lnTo>
                      <a:pt x="3032" y="2120"/>
                    </a:lnTo>
                    <a:lnTo>
                      <a:pt x="3033" y="2115"/>
                    </a:lnTo>
                    <a:lnTo>
                      <a:pt x="3033" y="2112"/>
                    </a:lnTo>
                    <a:lnTo>
                      <a:pt x="3034" y="2109"/>
                    </a:lnTo>
                    <a:lnTo>
                      <a:pt x="3035" y="2106"/>
                    </a:lnTo>
                    <a:lnTo>
                      <a:pt x="3035" y="2103"/>
                    </a:lnTo>
                    <a:lnTo>
                      <a:pt x="3034" y="2099"/>
                    </a:lnTo>
                    <a:lnTo>
                      <a:pt x="3031" y="2094"/>
                    </a:lnTo>
                    <a:lnTo>
                      <a:pt x="3022" y="2082"/>
                    </a:lnTo>
                    <a:lnTo>
                      <a:pt x="3014" y="2070"/>
                    </a:lnTo>
                    <a:lnTo>
                      <a:pt x="3005" y="2058"/>
                    </a:lnTo>
                    <a:lnTo>
                      <a:pt x="2994" y="2047"/>
                    </a:lnTo>
                    <a:lnTo>
                      <a:pt x="2988" y="2046"/>
                    </a:lnTo>
                    <a:lnTo>
                      <a:pt x="2983" y="2047"/>
                    </a:lnTo>
                    <a:lnTo>
                      <a:pt x="2979" y="2047"/>
                    </a:lnTo>
                    <a:lnTo>
                      <a:pt x="2975" y="2048"/>
                    </a:lnTo>
                    <a:lnTo>
                      <a:pt x="2972" y="2049"/>
                    </a:lnTo>
                    <a:lnTo>
                      <a:pt x="2967" y="2050"/>
                    </a:lnTo>
                    <a:lnTo>
                      <a:pt x="2962" y="2050"/>
                    </a:lnTo>
                    <a:lnTo>
                      <a:pt x="2955" y="2049"/>
                    </a:lnTo>
                    <a:lnTo>
                      <a:pt x="2948" y="2044"/>
                    </a:lnTo>
                    <a:lnTo>
                      <a:pt x="2942" y="2037"/>
                    </a:lnTo>
                    <a:lnTo>
                      <a:pt x="2938" y="2030"/>
                    </a:lnTo>
                    <a:lnTo>
                      <a:pt x="2934" y="2022"/>
                    </a:lnTo>
                    <a:lnTo>
                      <a:pt x="2928" y="2005"/>
                    </a:lnTo>
                    <a:lnTo>
                      <a:pt x="2920" y="1988"/>
                    </a:lnTo>
                    <a:lnTo>
                      <a:pt x="2900" y="1965"/>
                    </a:lnTo>
                    <a:lnTo>
                      <a:pt x="2880" y="1942"/>
                    </a:lnTo>
                    <a:lnTo>
                      <a:pt x="2861" y="1918"/>
                    </a:lnTo>
                    <a:lnTo>
                      <a:pt x="2841" y="1894"/>
                    </a:lnTo>
                    <a:lnTo>
                      <a:pt x="2830" y="1887"/>
                    </a:lnTo>
                    <a:lnTo>
                      <a:pt x="2818" y="1880"/>
                    </a:lnTo>
                    <a:lnTo>
                      <a:pt x="2812" y="1878"/>
                    </a:lnTo>
                    <a:lnTo>
                      <a:pt x="2806" y="1875"/>
                    </a:lnTo>
                    <a:lnTo>
                      <a:pt x="2803" y="1871"/>
                    </a:lnTo>
                    <a:lnTo>
                      <a:pt x="2799" y="1867"/>
                    </a:lnTo>
                    <a:lnTo>
                      <a:pt x="2801" y="1850"/>
                    </a:lnTo>
                    <a:lnTo>
                      <a:pt x="2802" y="1834"/>
                    </a:lnTo>
                    <a:lnTo>
                      <a:pt x="2801" y="1827"/>
                    </a:lnTo>
                    <a:lnTo>
                      <a:pt x="2799" y="1819"/>
                    </a:lnTo>
                    <a:lnTo>
                      <a:pt x="2797" y="1812"/>
                    </a:lnTo>
                    <a:lnTo>
                      <a:pt x="2794" y="1804"/>
                    </a:lnTo>
                    <a:lnTo>
                      <a:pt x="2773" y="1803"/>
                    </a:lnTo>
                    <a:lnTo>
                      <a:pt x="2759" y="1802"/>
                    </a:lnTo>
                    <a:lnTo>
                      <a:pt x="2751" y="1800"/>
                    </a:lnTo>
                    <a:lnTo>
                      <a:pt x="2743" y="1797"/>
                    </a:lnTo>
                    <a:lnTo>
                      <a:pt x="2735" y="1794"/>
                    </a:lnTo>
                    <a:lnTo>
                      <a:pt x="2723" y="1788"/>
                    </a:lnTo>
                    <a:lnTo>
                      <a:pt x="2713" y="1784"/>
                    </a:lnTo>
                    <a:lnTo>
                      <a:pt x="2702" y="1779"/>
                    </a:lnTo>
                    <a:lnTo>
                      <a:pt x="2692" y="1776"/>
                    </a:lnTo>
                    <a:lnTo>
                      <a:pt x="2681" y="1773"/>
                    </a:lnTo>
                    <a:lnTo>
                      <a:pt x="2661" y="1767"/>
                    </a:lnTo>
                    <a:lnTo>
                      <a:pt x="2640" y="1757"/>
                    </a:lnTo>
                    <a:lnTo>
                      <a:pt x="2627" y="1750"/>
                    </a:lnTo>
                    <a:lnTo>
                      <a:pt x="2619" y="1746"/>
                    </a:lnTo>
                    <a:lnTo>
                      <a:pt x="2615" y="1745"/>
                    </a:lnTo>
                    <a:lnTo>
                      <a:pt x="2611" y="1743"/>
                    </a:lnTo>
                    <a:lnTo>
                      <a:pt x="2607" y="1740"/>
                    </a:lnTo>
                    <a:lnTo>
                      <a:pt x="2601" y="1735"/>
                    </a:lnTo>
                    <a:lnTo>
                      <a:pt x="2591" y="1715"/>
                    </a:lnTo>
                    <a:lnTo>
                      <a:pt x="2579" y="1695"/>
                    </a:lnTo>
                    <a:lnTo>
                      <a:pt x="2573" y="1687"/>
                    </a:lnTo>
                    <a:lnTo>
                      <a:pt x="2565" y="1682"/>
                    </a:lnTo>
                    <a:lnTo>
                      <a:pt x="2560" y="1679"/>
                    </a:lnTo>
                    <a:lnTo>
                      <a:pt x="2554" y="1677"/>
                    </a:lnTo>
                    <a:lnTo>
                      <a:pt x="2549" y="1676"/>
                    </a:lnTo>
                    <a:lnTo>
                      <a:pt x="2543" y="1676"/>
                    </a:lnTo>
                    <a:lnTo>
                      <a:pt x="2535" y="1678"/>
                    </a:lnTo>
                    <a:lnTo>
                      <a:pt x="2528" y="1679"/>
                    </a:lnTo>
                    <a:lnTo>
                      <a:pt x="2523" y="1681"/>
                    </a:lnTo>
                    <a:lnTo>
                      <a:pt x="2516" y="1682"/>
                    </a:lnTo>
                    <a:lnTo>
                      <a:pt x="2503" y="1682"/>
                    </a:lnTo>
                    <a:lnTo>
                      <a:pt x="2490" y="1685"/>
                    </a:lnTo>
                    <a:lnTo>
                      <a:pt x="2478" y="1692"/>
                    </a:lnTo>
                    <a:lnTo>
                      <a:pt x="2468" y="1697"/>
                    </a:lnTo>
                    <a:lnTo>
                      <a:pt x="2456" y="1700"/>
                    </a:lnTo>
                    <a:lnTo>
                      <a:pt x="2443" y="1703"/>
                    </a:lnTo>
                    <a:lnTo>
                      <a:pt x="2429" y="1701"/>
                    </a:lnTo>
                    <a:lnTo>
                      <a:pt x="2413" y="1698"/>
                    </a:lnTo>
                    <a:lnTo>
                      <a:pt x="2405" y="1697"/>
                    </a:lnTo>
                    <a:lnTo>
                      <a:pt x="2397" y="1697"/>
                    </a:lnTo>
                    <a:lnTo>
                      <a:pt x="2391" y="1698"/>
                    </a:lnTo>
                    <a:lnTo>
                      <a:pt x="2386" y="1700"/>
                    </a:lnTo>
                    <a:lnTo>
                      <a:pt x="2386" y="1706"/>
                    </a:lnTo>
                    <a:lnTo>
                      <a:pt x="2383" y="1710"/>
                    </a:lnTo>
                    <a:lnTo>
                      <a:pt x="2382" y="1714"/>
                    </a:lnTo>
                    <a:lnTo>
                      <a:pt x="2380" y="1716"/>
                    </a:lnTo>
                    <a:lnTo>
                      <a:pt x="2375" y="1723"/>
                    </a:lnTo>
                    <a:lnTo>
                      <a:pt x="2368" y="1732"/>
                    </a:lnTo>
                    <a:lnTo>
                      <a:pt x="2365" y="1738"/>
                    </a:lnTo>
                    <a:lnTo>
                      <a:pt x="2361" y="1741"/>
                    </a:lnTo>
                    <a:lnTo>
                      <a:pt x="2358" y="1742"/>
                    </a:lnTo>
                    <a:lnTo>
                      <a:pt x="2355" y="1741"/>
                    </a:lnTo>
                    <a:lnTo>
                      <a:pt x="2347" y="1733"/>
                    </a:lnTo>
                    <a:lnTo>
                      <a:pt x="2336" y="1723"/>
                    </a:lnTo>
                    <a:lnTo>
                      <a:pt x="2319" y="1720"/>
                    </a:lnTo>
                    <a:lnTo>
                      <a:pt x="2303" y="1718"/>
                    </a:lnTo>
                    <a:lnTo>
                      <a:pt x="2286" y="1715"/>
                    </a:lnTo>
                    <a:lnTo>
                      <a:pt x="2270" y="1710"/>
                    </a:lnTo>
                    <a:lnTo>
                      <a:pt x="2257" y="1706"/>
                    </a:lnTo>
                    <a:lnTo>
                      <a:pt x="2246" y="1702"/>
                    </a:lnTo>
                    <a:lnTo>
                      <a:pt x="2241" y="1700"/>
                    </a:lnTo>
                    <a:lnTo>
                      <a:pt x="2237" y="1698"/>
                    </a:lnTo>
                    <a:lnTo>
                      <a:pt x="2231" y="1694"/>
                    </a:lnTo>
                    <a:lnTo>
                      <a:pt x="2227" y="1690"/>
                    </a:lnTo>
                    <a:lnTo>
                      <a:pt x="2223" y="1676"/>
                    </a:lnTo>
                    <a:lnTo>
                      <a:pt x="2222" y="1664"/>
                    </a:lnTo>
                    <a:lnTo>
                      <a:pt x="2221" y="1650"/>
                    </a:lnTo>
                    <a:lnTo>
                      <a:pt x="2219" y="1636"/>
                    </a:lnTo>
                    <a:lnTo>
                      <a:pt x="2212" y="1616"/>
                    </a:lnTo>
                    <a:lnTo>
                      <a:pt x="2205" y="1596"/>
                    </a:lnTo>
                    <a:lnTo>
                      <a:pt x="2198" y="1575"/>
                    </a:lnTo>
                    <a:lnTo>
                      <a:pt x="2194" y="1555"/>
                    </a:lnTo>
                    <a:lnTo>
                      <a:pt x="2193" y="1540"/>
                    </a:lnTo>
                    <a:lnTo>
                      <a:pt x="2192" y="1529"/>
                    </a:lnTo>
                    <a:lnTo>
                      <a:pt x="2189" y="1517"/>
                    </a:lnTo>
                    <a:lnTo>
                      <a:pt x="2186" y="1508"/>
                    </a:lnTo>
                    <a:lnTo>
                      <a:pt x="2184" y="1505"/>
                    </a:lnTo>
                    <a:lnTo>
                      <a:pt x="2181" y="1501"/>
                    </a:lnTo>
                    <a:lnTo>
                      <a:pt x="2178" y="1498"/>
                    </a:lnTo>
                    <a:lnTo>
                      <a:pt x="2175" y="1495"/>
                    </a:lnTo>
                    <a:lnTo>
                      <a:pt x="2164" y="1489"/>
                    </a:lnTo>
                    <a:lnTo>
                      <a:pt x="2151" y="1484"/>
                    </a:lnTo>
                    <a:lnTo>
                      <a:pt x="2142" y="1482"/>
                    </a:lnTo>
                    <a:lnTo>
                      <a:pt x="2134" y="1480"/>
                    </a:lnTo>
                    <a:lnTo>
                      <a:pt x="2128" y="1478"/>
                    </a:lnTo>
                    <a:lnTo>
                      <a:pt x="2125" y="1474"/>
                    </a:lnTo>
                    <a:lnTo>
                      <a:pt x="2117" y="1465"/>
                    </a:lnTo>
                    <a:lnTo>
                      <a:pt x="2107" y="1451"/>
                    </a:lnTo>
                    <a:lnTo>
                      <a:pt x="2103" y="1446"/>
                    </a:lnTo>
                    <a:lnTo>
                      <a:pt x="2101" y="1439"/>
                    </a:lnTo>
                    <a:lnTo>
                      <a:pt x="2101" y="1432"/>
                    </a:lnTo>
                    <a:lnTo>
                      <a:pt x="2101" y="1424"/>
                    </a:lnTo>
                    <a:lnTo>
                      <a:pt x="2103" y="1408"/>
                    </a:lnTo>
                    <a:lnTo>
                      <a:pt x="2105" y="1395"/>
                    </a:lnTo>
                    <a:lnTo>
                      <a:pt x="2102" y="1385"/>
                    </a:lnTo>
                    <a:lnTo>
                      <a:pt x="2099" y="1378"/>
                    </a:lnTo>
                    <a:lnTo>
                      <a:pt x="2096" y="1373"/>
                    </a:lnTo>
                    <a:lnTo>
                      <a:pt x="2093" y="1370"/>
                    </a:lnTo>
                    <a:lnTo>
                      <a:pt x="2086" y="1364"/>
                    </a:lnTo>
                    <a:lnTo>
                      <a:pt x="2073" y="1355"/>
                    </a:lnTo>
                    <a:lnTo>
                      <a:pt x="2070" y="1339"/>
                    </a:lnTo>
                    <a:lnTo>
                      <a:pt x="2070" y="1323"/>
                    </a:lnTo>
                    <a:lnTo>
                      <a:pt x="2069" y="1317"/>
                    </a:lnTo>
                    <a:lnTo>
                      <a:pt x="2068" y="1311"/>
                    </a:lnTo>
                    <a:lnTo>
                      <a:pt x="2069" y="1306"/>
                    </a:lnTo>
                    <a:lnTo>
                      <a:pt x="2070" y="1303"/>
                    </a:lnTo>
                    <a:lnTo>
                      <a:pt x="2071" y="1300"/>
                    </a:lnTo>
                    <a:lnTo>
                      <a:pt x="2075" y="1297"/>
                    </a:lnTo>
                    <a:lnTo>
                      <a:pt x="2080" y="1295"/>
                    </a:lnTo>
                    <a:lnTo>
                      <a:pt x="2086" y="1293"/>
                    </a:lnTo>
                    <a:lnTo>
                      <a:pt x="2096" y="1296"/>
                    </a:lnTo>
                    <a:lnTo>
                      <a:pt x="2104" y="1297"/>
                    </a:lnTo>
                    <a:lnTo>
                      <a:pt x="2108" y="1296"/>
                    </a:lnTo>
                    <a:lnTo>
                      <a:pt x="2109" y="1294"/>
                    </a:lnTo>
                    <a:lnTo>
                      <a:pt x="2108" y="1290"/>
                    </a:lnTo>
                    <a:lnTo>
                      <a:pt x="2107" y="1284"/>
                    </a:lnTo>
                    <a:lnTo>
                      <a:pt x="2104" y="1278"/>
                    </a:lnTo>
                    <a:lnTo>
                      <a:pt x="2104" y="1273"/>
                    </a:lnTo>
                    <a:lnTo>
                      <a:pt x="2104" y="1270"/>
                    </a:lnTo>
                    <a:lnTo>
                      <a:pt x="2105" y="1267"/>
                    </a:lnTo>
                    <a:lnTo>
                      <a:pt x="2109" y="1259"/>
                    </a:lnTo>
                    <a:lnTo>
                      <a:pt x="2111" y="1248"/>
                    </a:lnTo>
                    <a:lnTo>
                      <a:pt x="2105" y="1245"/>
                    </a:lnTo>
                    <a:lnTo>
                      <a:pt x="2099" y="1243"/>
                    </a:lnTo>
                    <a:lnTo>
                      <a:pt x="2093" y="1241"/>
                    </a:lnTo>
                    <a:lnTo>
                      <a:pt x="2087" y="1238"/>
                    </a:lnTo>
                    <a:lnTo>
                      <a:pt x="2075" y="1235"/>
                    </a:lnTo>
                    <a:lnTo>
                      <a:pt x="2061" y="1230"/>
                    </a:lnTo>
                    <a:lnTo>
                      <a:pt x="2051" y="1222"/>
                    </a:lnTo>
                    <a:lnTo>
                      <a:pt x="2043" y="1217"/>
                    </a:lnTo>
                    <a:lnTo>
                      <a:pt x="2041" y="1213"/>
                    </a:lnTo>
                    <a:lnTo>
                      <a:pt x="2040" y="1210"/>
                    </a:lnTo>
                    <a:lnTo>
                      <a:pt x="2040" y="1204"/>
                    </a:lnTo>
                    <a:lnTo>
                      <a:pt x="2041" y="1197"/>
                    </a:lnTo>
                    <a:lnTo>
                      <a:pt x="2049" y="1191"/>
                    </a:lnTo>
                    <a:lnTo>
                      <a:pt x="2052" y="1189"/>
                    </a:lnTo>
                    <a:lnTo>
                      <a:pt x="2057" y="1188"/>
                    </a:lnTo>
                    <a:lnTo>
                      <a:pt x="2063" y="1186"/>
                    </a:lnTo>
                    <a:lnTo>
                      <a:pt x="2078" y="1177"/>
                    </a:lnTo>
                    <a:lnTo>
                      <a:pt x="2093" y="1170"/>
                    </a:lnTo>
                    <a:lnTo>
                      <a:pt x="2108" y="1166"/>
                    </a:lnTo>
                    <a:lnTo>
                      <a:pt x="2125" y="1163"/>
                    </a:lnTo>
                    <a:lnTo>
                      <a:pt x="2136" y="1160"/>
                    </a:lnTo>
                    <a:lnTo>
                      <a:pt x="2146" y="1157"/>
                    </a:lnTo>
                    <a:lnTo>
                      <a:pt x="2155" y="1154"/>
                    </a:lnTo>
                    <a:lnTo>
                      <a:pt x="2167" y="1154"/>
                    </a:lnTo>
                    <a:lnTo>
                      <a:pt x="2173" y="1150"/>
                    </a:lnTo>
                    <a:lnTo>
                      <a:pt x="2179" y="1145"/>
                    </a:lnTo>
                    <a:lnTo>
                      <a:pt x="2185" y="1140"/>
                    </a:lnTo>
                    <a:lnTo>
                      <a:pt x="2188" y="1135"/>
                    </a:lnTo>
                    <a:lnTo>
                      <a:pt x="2193" y="1130"/>
                    </a:lnTo>
                    <a:lnTo>
                      <a:pt x="2198" y="1126"/>
                    </a:lnTo>
                    <a:lnTo>
                      <a:pt x="2204" y="1123"/>
                    </a:lnTo>
                    <a:lnTo>
                      <a:pt x="2212" y="1119"/>
                    </a:lnTo>
                    <a:lnTo>
                      <a:pt x="2227" y="1121"/>
                    </a:lnTo>
                    <a:lnTo>
                      <a:pt x="2240" y="1124"/>
                    </a:lnTo>
                    <a:lnTo>
                      <a:pt x="2255" y="1125"/>
                    </a:lnTo>
                    <a:lnTo>
                      <a:pt x="2270" y="1126"/>
                    </a:lnTo>
                    <a:lnTo>
                      <a:pt x="2282" y="1119"/>
                    </a:lnTo>
                    <a:lnTo>
                      <a:pt x="2293" y="1113"/>
                    </a:lnTo>
                    <a:lnTo>
                      <a:pt x="2300" y="1107"/>
                    </a:lnTo>
                    <a:lnTo>
                      <a:pt x="2307" y="1099"/>
                    </a:lnTo>
                    <a:lnTo>
                      <a:pt x="2320" y="1083"/>
                    </a:lnTo>
                    <a:lnTo>
                      <a:pt x="2336" y="1064"/>
                    </a:lnTo>
                    <a:lnTo>
                      <a:pt x="2344" y="1058"/>
                    </a:lnTo>
                    <a:lnTo>
                      <a:pt x="2347" y="1053"/>
                    </a:lnTo>
                    <a:lnTo>
                      <a:pt x="2348" y="1052"/>
                    </a:lnTo>
                    <a:lnTo>
                      <a:pt x="2349" y="1052"/>
                    </a:lnTo>
                    <a:lnTo>
                      <a:pt x="2351" y="1053"/>
                    </a:lnTo>
                    <a:lnTo>
                      <a:pt x="2355" y="1057"/>
                    </a:lnTo>
                    <a:lnTo>
                      <a:pt x="2362" y="1062"/>
                    </a:lnTo>
                    <a:lnTo>
                      <a:pt x="2366" y="1067"/>
                    </a:lnTo>
                    <a:lnTo>
                      <a:pt x="2371" y="1069"/>
                    </a:lnTo>
                    <a:lnTo>
                      <a:pt x="2375" y="1070"/>
                    </a:lnTo>
                    <a:lnTo>
                      <a:pt x="2386" y="1070"/>
                    </a:lnTo>
                    <a:lnTo>
                      <a:pt x="2400" y="1068"/>
                    </a:lnTo>
                    <a:lnTo>
                      <a:pt x="2407" y="1062"/>
                    </a:lnTo>
                    <a:lnTo>
                      <a:pt x="2414" y="1057"/>
                    </a:lnTo>
                    <a:lnTo>
                      <a:pt x="2418" y="1050"/>
                    </a:lnTo>
                    <a:lnTo>
                      <a:pt x="2422" y="1042"/>
                    </a:lnTo>
                    <a:lnTo>
                      <a:pt x="2427" y="1026"/>
                    </a:lnTo>
                    <a:lnTo>
                      <a:pt x="2434" y="1008"/>
                    </a:lnTo>
                    <a:lnTo>
                      <a:pt x="2444" y="998"/>
                    </a:lnTo>
                    <a:lnTo>
                      <a:pt x="2454" y="989"/>
                    </a:lnTo>
                    <a:lnTo>
                      <a:pt x="2463" y="981"/>
                    </a:lnTo>
                    <a:lnTo>
                      <a:pt x="2472" y="975"/>
                    </a:lnTo>
                    <a:lnTo>
                      <a:pt x="2482" y="969"/>
                    </a:lnTo>
                    <a:lnTo>
                      <a:pt x="2492" y="965"/>
                    </a:lnTo>
                    <a:lnTo>
                      <a:pt x="2505" y="960"/>
                    </a:lnTo>
                    <a:lnTo>
                      <a:pt x="2518" y="956"/>
                    </a:lnTo>
                    <a:lnTo>
                      <a:pt x="2526" y="950"/>
                    </a:lnTo>
                    <a:lnTo>
                      <a:pt x="2531" y="946"/>
                    </a:lnTo>
                    <a:lnTo>
                      <a:pt x="2535" y="941"/>
                    </a:lnTo>
                    <a:lnTo>
                      <a:pt x="2539" y="937"/>
                    </a:lnTo>
                    <a:lnTo>
                      <a:pt x="2544" y="925"/>
                    </a:lnTo>
                    <a:lnTo>
                      <a:pt x="2552" y="912"/>
                    </a:lnTo>
                    <a:lnTo>
                      <a:pt x="2560" y="906"/>
                    </a:lnTo>
                    <a:lnTo>
                      <a:pt x="2565" y="901"/>
                    </a:lnTo>
                    <a:lnTo>
                      <a:pt x="2565" y="899"/>
                    </a:lnTo>
                    <a:lnTo>
                      <a:pt x="2562" y="897"/>
                    </a:lnTo>
                    <a:lnTo>
                      <a:pt x="2559" y="895"/>
                    </a:lnTo>
                    <a:lnTo>
                      <a:pt x="2553" y="892"/>
                    </a:lnTo>
                    <a:lnTo>
                      <a:pt x="2548" y="890"/>
                    </a:lnTo>
                    <a:lnTo>
                      <a:pt x="2545" y="888"/>
                    </a:lnTo>
                    <a:lnTo>
                      <a:pt x="2545" y="884"/>
                    </a:lnTo>
                    <a:lnTo>
                      <a:pt x="2548" y="882"/>
                    </a:lnTo>
                    <a:lnTo>
                      <a:pt x="2556" y="875"/>
                    </a:lnTo>
                    <a:lnTo>
                      <a:pt x="2564" y="868"/>
                    </a:lnTo>
                    <a:lnTo>
                      <a:pt x="2562" y="858"/>
                    </a:lnTo>
                    <a:lnTo>
                      <a:pt x="2561" y="848"/>
                    </a:lnTo>
                    <a:lnTo>
                      <a:pt x="2559" y="840"/>
                    </a:lnTo>
                    <a:lnTo>
                      <a:pt x="2556" y="831"/>
                    </a:lnTo>
                    <a:lnTo>
                      <a:pt x="2553" y="823"/>
                    </a:lnTo>
                    <a:lnTo>
                      <a:pt x="2551" y="814"/>
                    </a:lnTo>
                    <a:lnTo>
                      <a:pt x="2550" y="804"/>
                    </a:lnTo>
                    <a:lnTo>
                      <a:pt x="2550" y="792"/>
                    </a:lnTo>
                    <a:lnTo>
                      <a:pt x="2553" y="780"/>
                    </a:lnTo>
                    <a:lnTo>
                      <a:pt x="2556" y="769"/>
                    </a:lnTo>
                    <a:lnTo>
                      <a:pt x="2557" y="764"/>
                    </a:lnTo>
                    <a:lnTo>
                      <a:pt x="2560" y="760"/>
                    </a:lnTo>
                    <a:lnTo>
                      <a:pt x="2564" y="756"/>
                    </a:lnTo>
                    <a:lnTo>
                      <a:pt x="2568" y="752"/>
                    </a:lnTo>
                    <a:lnTo>
                      <a:pt x="2575" y="747"/>
                    </a:lnTo>
                    <a:lnTo>
                      <a:pt x="2579" y="741"/>
                    </a:lnTo>
                    <a:lnTo>
                      <a:pt x="2582" y="738"/>
                    </a:lnTo>
                    <a:lnTo>
                      <a:pt x="2583" y="733"/>
                    </a:lnTo>
                    <a:lnTo>
                      <a:pt x="2583" y="730"/>
                    </a:lnTo>
                    <a:lnTo>
                      <a:pt x="2579" y="727"/>
                    </a:lnTo>
                    <a:lnTo>
                      <a:pt x="2574" y="723"/>
                    </a:lnTo>
                    <a:lnTo>
                      <a:pt x="2566" y="720"/>
                    </a:lnTo>
                    <a:lnTo>
                      <a:pt x="2559" y="720"/>
                    </a:lnTo>
                    <a:lnTo>
                      <a:pt x="2553" y="719"/>
                    </a:lnTo>
                    <a:lnTo>
                      <a:pt x="2550" y="718"/>
                    </a:lnTo>
                    <a:lnTo>
                      <a:pt x="2547" y="714"/>
                    </a:lnTo>
                    <a:lnTo>
                      <a:pt x="2542" y="706"/>
                    </a:lnTo>
                    <a:lnTo>
                      <a:pt x="2536" y="694"/>
                    </a:lnTo>
                    <a:lnTo>
                      <a:pt x="2532" y="690"/>
                    </a:lnTo>
                    <a:lnTo>
                      <a:pt x="2527" y="689"/>
                    </a:lnTo>
                    <a:lnTo>
                      <a:pt x="2524" y="688"/>
                    </a:lnTo>
                    <a:lnTo>
                      <a:pt x="2520" y="688"/>
                    </a:lnTo>
                    <a:lnTo>
                      <a:pt x="2514" y="690"/>
                    </a:lnTo>
                    <a:lnTo>
                      <a:pt x="2503" y="693"/>
                    </a:lnTo>
                    <a:lnTo>
                      <a:pt x="2506" y="675"/>
                    </a:lnTo>
                    <a:lnTo>
                      <a:pt x="2509" y="656"/>
                    </a:lnTo>
                    <a:lnTo>
                      <a:pt x="2510" y="647"/>
                    </a:lnTo>
                    <a:lnTo>
                      <a:pt x="2510" y="638"/>
                    </a:lnTo>
                    <a:lnTo>
                      <a:pt x="2510" y="629"/>
                    </a:lnTo>
                    <a:lnTo>
                      <a:pt x="2510" y="619"/>
                    </a:lnTo>
                    <a:lnTo>
                      <a:pt x="2503" y="609"/>
                    </a:lnTo>
                    <a:lnTo>
                      <a:pt x="2497" y="599"/>
                    </a:lnTo>
                    <a:lnTo>
                      <a:pt x="2491" y="589"/>
                    </a:lnTo>
                    <a:lnTo>
                      <a:pt x="2482" y="580"/>
                    </a:lnTo>
                    <a:lnTo>
                      <a:pt x="2476" y="579"/>
                    </a:lnTo>
                    <a:lnTo>
                      <a:pt x="2472" y="580"/>
                    </a:lnTo>
                    <a:lnTo>
                      <a:pt x="2468" y="580"/>
                    </a:lnTo>
                    <a:lnTo>
                      <a:pt x="2465" y="581"/>
                    </a:lnTo>
                    <a:lnTo>
                      <a:pt x="2458" y="585"/>
                    </a:lnTo>
                    <a:lnTo>
                      <a:pt x="2448" y="587"/>
                    </a:lnTo>
                    <a:lnTo>
                      <a:pt x="2434" y="591"/>
                    </a:lnTo>
                    <a:lnTo>
                      <a:pt x="2423" y="596"/>
                    </a:lnTo>
                    <a:lnTo>
                      <a:pt x="2412" y="601"/>
                    </a:lnTo>
                    <a:lnTo>
                      <a:pt x="2399" y="605"/>
                    </a:lnTo>
                    <a:lnTo>
                      <a:pt x="2393" y="596"/>
                    </a:lnTo>
                    <a:lnTo>
                      <a:pt x="2389" y="587"/>
                    </a:lnTo>
                    <a:lnTo>
                      <a:pt x="2387" y="578"/>
                    </a:lnTo>
                    <a:lnTo>
                      <a:pt x="2384" y="570"/>
                    </a:lnTo>
                    <a:lnTo>
                      <a:pt x="2381" y="553"/>
                    </a:lnTo>
                    <a:lnTo>
                      <a:pt x="2375" y="533"/>
                    </a:lnTo>
                    <a:lnTo>
                      <a:pt x="2371" y="527"/>
                    </a:lnTo>
                    <a:lnTo>
                      <a:pt x="2367" y="520"/>
                    </a:lnTo>
                    <a:lnTo>
                      <a:pt x="2364" y="515"/>
                    </a:lnTo>
                    <a:lnTo>
                      <a:pt x="2362" y="509"/>
                    </a:lnTo>
                    <a:lnTo>
                      <a:pt x="2359" y="502"/>
                    </a:lnTo>
                    <a:lnTo>
                      <a:pt x="2358" y="495"/>
                    </a:lnTo>
                    <a:lnTo>
                      <a:pt x="2358" y="488"/>
                    </a:lnTo>
                    <a:lnTo>
                      <a:pt x="2358" y="481"/>
                    </a:lnTo>
                    <a:lnTo>
                      <a:pt x="2359" y="475"/>
                    </a:lnTo>
                    <a:lnTo>
                      <a:pt x="2361" y="469"/>
                    </a:lnTo>
                    <a:lnTo>
                      <a:pt x="2359" y="465"/>
                    </a:lnTo>
                    <a:lnTo>
                      <a:pt x="2358" y="461"/>
                    </a:lnTo>
                    <a:lnTo>
                      <a:pt x="2351" y="454"/>
                    </a:lnTo>
                    <a:lnTo>
                      <a:pt x="2341" y="445"/>
                    </a:lnTo>
                    <a:lnTo>
                      <a:pt x="2334" y="440"/>
                    </a:lnTo>
                    <a:lnTo>
                      <a:pt x="2329" y="435"/>
                    </a:lnTo>
                    <a:lnTo>
                      <a:pt x="2323" y="432"/>
                    </a:lnTo>
                    <a:lnTo>
                      <a:pt x="2319" y="430"/>
                    </a:lnTo>
                    <a:lnTo>
                      <a:pt x="2313" y="428"/>
                    </a:lnTo>
                    <a:lnTo>
                      <a:pt x="2307" y="427"/>
                    </a:lnTo>
                    <a:lnTo>
                      <a:pt x="2300" y="427"/>
                    </a:lnTo>
                    <a:lnTo>
                      <a:pt x="2291" y="42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7" name="Freeform 7"/>
              <p:cNvSpPr>
                <a:spLocks/>
              </p:cNvSpPr>
              <p:nvPr/>
            </p:nvSpPr>
            <p:spPr bwMode="auto">
              <a:xfrm>
                <a:off x="6162675" y="3841750"/>
                <a:ext cx="3175" cy="6350"/>
              </a:xfrm>
              <a:custGeom>
                <a:avLst/>
                <a:gdLst>
                  <a:gd name="T0" fmla="*/ 2381 w 4"/>
                  <a:gd name="T1" fmla="*/ 0 h 20"/>
                  <a:gd name="T2" fmla="*/ 2381 w 4"/>
                  <a:gd name="T3" fmla="*/ 0 h 20"/>
                  <a:gd name="T4" fmla="*/ 1588 w 4"/>
                  <a:gd name="T5" fmla="*/ 635 h 20"/>
                  <a:gd name="T6" fmla="*/ 794 w 4"/>
                  <a:gd name="T7" fmla="*/ 1905 h 20"/>
                  <a:gd name="T8" fmla="*/ 0 w 4"/>
                  <a:gd name="T9" fmla="*/ 3493 h 20"/>
                  <a:gd name="T10" fmla="*/ 0 w 4"/>
                  <a:gd name="T11" fmla="*/ 4763 h 20"/>
                  <a:gd name="T12" fmla="*/ 794 w 4"/>
                  <a:gd name="T13" fmla="*/ 6350 h 20"/>
                  <a:gd name="T14" fmla="*/ 1588 w 4"/>
                  <a:gd name="T15" fmla="*/ 3810 h 20"/>
                  <a:gd name="T16" fmla="*/ 3175 w 4"/>
                  <a:gd name="T17" fmla="*/ 1270 h 20"/>
                  <a:gd name="T18" fmla="*/ 3175 w 4"/>
                  <a:gd name="T19" fmla="*/ 635 h 20"/>
                  <a:gd name="T20" fmla="*/ 2381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3" y="0"/>
                    </a:moveTo>
                    <a:lnTo>
                      <a:pt x="3" y="0"/>
                    </a:lnTo>
                    <a:lnTo>
                      <a:pt x="2" y="2"/>
                    </a:lnTo>
                    <a:lnTo>
                      <a:pt x="1" y="6"/>
                    </a:lnTo>
                    <a:lnTo>
                      <a:pt x="0" y="11"/>
                    </a:lnTo>
                    <a:lnTo>
                      <a:pt x="0" y="15"/>
                    </a:lnTo>
                    <a:lnTo>
                      <a:pt x="1" y="20"/>
                    </a:lnTo>
                    <a:lnTo>
                      <a:pt x="2" y="12"/>
                    </a:lnTo>
                    <a:lnTo>
                      <a:pt x="4" y="4"/>
                    </a:lnTo>
                    <a:lnTo>
                      <a:pt x="4" y="2"/>
                    </a:lnTo>
                    <a:lnTo>
                      <a:pt x="3" y="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8" name="Freeform 8"/>
              <p:cNvSpPr>
                <a:spLocks/>
              </p:cNvSpPr>
              <p:nvPr/>
            </p:nvSpPr>
            <p:spPr bwMode="auto">
              <a:xfrm>
                <a:off x="7192963" y="2232025"/>
                <a:ext cx="844550" cy="1177925"/>
              </a:xfrm>
              <a:custGeom>
                <a:avLst/>
                <a:gdLst>
                  <a:gd name="T0" fmla="*/ 89610 w 2130"/>
                  <a:gd name="T1" fmla="*/ 165441 h 2969"/>
                  <a:gd name="T2" fmla="*/ 67405 w 2130"/>
                  <a:gd name="T3" fmla="*/ 135289 h 2969"/>
                  <a:gd name="T4" fmla="*/ 59872 w 2130"/>
                  <a:gd name="T5" fmla="*/ 180517 h 2969"/>
                  <a:gd name="T6" fmla="*/ 99919 w 2130"/>
                  <a:gd name="T7" fmla="*/ 165044 h 2969"/>
                  <a:gd name="T8" fmla="*/ 214904 w 2130"/>
                  <a:gd name="T9" fmla="*/ 96408 h 2969"/>
                  <a:gd name="T10" fmla="*/ 190321 w 2130"/>
                  <a:gd name="T11" fmla="*/ 135289 h 2969"/>
                  <a:gd name="T12" fmla="*/ 258123 w 2130"/>
                  <a:gd name="T13" fmla="*/ 142827 h 2969"/>
                  <a:gd name="T14" fmla="*/ 302531 w 2130"/>
                  <a:gd name="T15" fmla="*/ 122593 h 2969"/>
                  <a:gd name="T16" fmla="*/ 358835 w 2130"/>
                  <a:gd name="T17" fmla="*/ 143620 h 2969"/>
                  <a:gd name="T18" fmla="*/ 433774 w 2130"/>
                  <a:gd name="T19" fmla="*/ 63479 h 2969"/>
                  <a:gd name="T20" fmla="*/ 596736 w 2130"/>
                  <a:gd name="T21" fmla="*/ 13092 h 2969"/>
                  <a:gd name="T22" fmla="*/ 647488 w 2130"/>
                  <a:gd name="T23" fmla="*/ 77761 h 2969"/>
                  <a:gd name="T24" fmla="*/ 716083 w 2130"/>
                  <a:gd name="T25" fmla="*/ 96805 h 2969"/>
                  <a:gd name="T26" fmla="*/ 761681 w 2130"/>
                  <a:gd name="T27" fmla="*/ 158300 h 2969"/>
                  <a:gd name="T28" fmla="*/ 722427 w 2130"/>
                  <a:gd name="T29" fmla="*/ 51973 h 2969"/>
                  <a:gd name="T30" fmla="*/ 747803 w 2130"/>
                  <a:gd name="T31" fmla="*/ 46815 h 2969"/>
                  <a:gd name="T32" fmla="*/ 797763 w 2130"/>
                  <a:gd name="T33" fmla="*/ 95218 h 2969"/>
                  <a:gd name="T34" fmla="*/ 779524 w 2130"/>
                  <a:gd name="T35" fmla="*/ 173376 h 2969"/>
                  <a:gd name="T36" fmla="*/ 724806 w 2130"/>
                  <a:gd name="T37" fmla="*/ 240425 h 2969"/>
                  <a:gd name="T38" fmla="*/ 722824 w 2130"/>
                  <a:gd name="T39" fmla="*/ 298349 h 2969"/>
                  <a:gd name="T40" fmla="*/ 749389 w 2130"/>
                  <a:gd name="T41" fmla="*/ 340007 h 2969"/>
                  <a:gd name="T42" fmla="*/ 813226 w 2130"/>
                  <a:gd name="T43" fmla="*/ 366986 h 2969"/>
                  <a:gd name="T44" fmla="*/ 825518 w 2130"/>
                  <a:gd name="T45" fmla="*/ 433638 h 2969"/>
                  <a:gd name="T46" fmla="*/ 787850 w 2130"/>
                  <a:gd name="T47" fmla="*/ 466568 h 2969"/>
                  <a:gd name="T48" fmla="*/ 737098 w 2130"/>
                  <a:gd name="T49" fmla="*/ 497514 h 2969"/>
                  <a:gd name="T50" fmla="*/ 700620 w 2130"/>
                  <a:gd name="T51" fmla="*/ 531633 h 2969"/>
                  <a:gd name="T52" fmla="*/ 689121 w 2130"/>
                  <a:gd name="T53" fmla="*/ 572101 h 2969"/>
                  <a:gd name="T54" fmla="*/ 697051 w 2130"/>
                  <a:gd name="T55" fmla="*/ 649466 h 2969"/>
                  <a:gd name="T56" fmla="*/ 725996 w 2130"/>
                  <a:gd name="T57" fmla="*/ 715721 h 2969"/>
                  <a:gd name="T58" fmla="*/ 699034 w 2130"/>
                  <a:gd name="T59" fmla="*/ 752618 h 2969"/>
                  <a:gd name="T60" fmla="*/ 653832 w 2130"/>
                  <a:gd name="T61" fmla="*/ 789118 h 2969"/>
                  <a:gd name="T62" fmla="*/ 616958 w 2130"/>
                  <a:gd name="T63" fmla="*/ 791499 h 2969"/>
                  <a:gd name="T64" fmla="*/ 568981 w 2130"/>
                  <a:gd name="T65" fmla="*/ 810146 h 2969"/>
                  <a:gd name="T66" fmla="*/ 589202 w 2130"/>
                  <a:gd name="T67" fmla="*/ 860135 h 2969"/>
                  <a:gd name="T68" fmla="*/ 570963 w 2130"/>
                  <a:gd name="T69" fmla="*/ 869260 h 2969"/>
                  <a:gd name="T70" fmla="*/ 514660 w 2130"/>
                  <a:gd name="T71" fmla="*/ 881956 h 2969"/>
                  <a:gd name="T72" fmla="*/ 510299 w 2130"/>
                  <a:gd name="T73" fmla="*/ 957337 h 2969"/>
                  <a:gd name="T74" fmla="*/ 552724 w 2130"/>
                  <a:gd name="T75" fmla="*/ 1041049 h 2969"/>
                  <a:gd name="T76" fmla="*/ 558275 w 2130"/>
                  <a:gd name="T77" fmla="*/ 1078343 h 2969"/>
                  <a:gd name="T78" fmla="*/ 552328 w 2130"/>
                  <a:gd name="T79" fmla="*/ 1120001 h 2969"/>
                  <a:gd name="T80" fmla="*/ 529727 w 2130"/>
                  <a:gd name="T81" fmla="*/ 1146979 h 2969"/>
                  <a:gd name="T82" fmla="*/ 508713 w 2130"/>
                  <a:gd name="T83" fmla="*/ 1138251 h 2969"/>
                  <a:gd name="T84" fmla="*/ 475406 w 2130"/>
                  <a:gd name="T85" fmla="*/ 1162452 h 2969"/>
                  <a:gd name="T86" fmla="*/ 439325 w 2130"/>
                  <a:gd name="T87" fmla="*/ 1171974 h 2969"/>
                  <a:gd name="T88" fmla="*/ 389365 w 2130"/>
                  <a:gd name="T89" fmla="*/ 1152137 h 2969"/>
                  <a:gd name="T90" fmla="*/ 362800 w 2130"/>
                  <a:gd name="T91" fmla="*/ 1148963 h 2969"/>
                  <a:gd name="T92" fmla="*/ 312444 w 2130"/>
                  <a:gd name="T93" fmla="*/ 1154914 h 2969"/>
                  <a:gd name="T94" fmla="*/ 299756 w 2130"/>
                  <a:gd name="T95" fmla="*/ 1047000 h 2969"/>
                  <a:gd name="T96" fmla="*/ 255744 w 2130"/>
                  <a:gd name="T97" fmla="*/ 998598 h 2969"/>
                  <a:gd name="T98" fmla="*/ 201027 w 2130"/>
                  <a:gd name="T99" fmla="*/ 927978 h 2969"/>
                  <a:gd name="T100" fmla="*/ 170893 w 2130"/>
                  <a:gd name="T101" fmla="*/ 838711 h 2969"/>
                  <a:gd name="T102" fmla="*/ 165738 w 2130"/>
                  <a:gd name="T103" fmla="*/ 779200 h 2969"/>
                  <a:gd name="T104" fmla="*/ 94368 w 2130"/>
                  <a:gd name="T105" fmla="*/ 751825 h 2969"/>
                  <a:gd name="T106" fmla="*/ 82869 w 2130"/>
                  <a:gd name="T107" fmla="*/ 700248 h 2969"/>
                  <a:gd name="T108" fmla="*/ 141948 w 2130"/>
                  <a:gd name="T109" fmla="*/ 648275 h 2969"/>
                  <a:gd name="T110" fmla="*/ 111814 w 2130"/>
                  <a:gd name="T111" fmla="*/ 585590 h 2969"/>
                  <a:gd name="T112" fmla="*/ 94764 w 2130"/>
                  <a:gd name="T113" fmla="*/ 525286 h 2969"/>
                  <a:gd name="T114" fmla="*/ 119347 w 2130"/>
                  <a:gd name="T115" fmla="*/ 479264 h 2969"/>
                  <a:gd name="T116" fmla="*/ 74146 w 2130"/>
                  <a:gd name="T117" fmla="*/ 429671 h 2969"/>
                  <a:gd name="T118" fmla="*/ 30134 w 2130"/>
                  <a:gd name="T119" fmla="*/ 438796 h 2969"/>
                  <a:gd name="T120" fmla="*/ 21015 w 2130"/>
                  <a:gd name="T121" fmla="*/ 310252 h 2969"/>
                  <a:gd name="T122" fmla="*/ 1983 w 2130"/>
                  <a:gd name="T123" fmla="*/ 185675 h 29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30" h="2969">
                    <a:moveTo>
                      <a:pt x="44" y="407"/>
                    </a:moveTo>
                    <a:lnTo>
                      <a:pt x="56" y="410"/>
                    </a:lnTo>
                    <a:lnTo>
                      <a:pt x="65" y="412"/>
                    </a:lnTo>
                    <a:lnTo>
                      <a:pt x="68" y="411"/>
                    </a:lnTo>
                    <a:lnTo>
                      <a:pt x="73" y="410"/>
                    </a:lnTo>
                    <a:lnTo>
                      <a:pt x="77" y="408"/>
                    </a:lnTo>
                    <a:lnTo>
                      <a:pt x="83" y="403"/>
                    </a:lnTo>
                    <a:lnTo>
                      <a:pt x="84" y="393"/>
                    </a:lnTo>
                    <a:lnTo>
                      <a:pt x="87" y="382"/>
                    </a:lnTo>
                    <a:lnTo>
                      <a:pt x="124" y="352"/>
                    </a:lnTo>
                    <a:lnTo>
                      <a:pt x="162" y="323"/>
                    </a:lnTo>
                    <a:lnTo>
                      <a:pt x="181" y="309"/>
                    </a:lnTo>
                    <a:lnTo>
                      <a:pt x="201" y="295"/>
                    </a:lnTo>
                    <a:lnTo>
                      <a:pt x="221" y="283"/>
                    </a:lnTo>
                    <a:lnTo>
                      <a:pt x="242" y="270"/>
                    </a:lnTo>
                    <a:lnTo>
                      <a:pt x="244" y="284"/>
                    </a:lnTo>
                    <a:lnTo>
                      <a:pt x="244" y="298"/>
                    </a:lnTo>
                    <a:lnTo>
                      <a:pt x="243" y="307"/>
                    </a:lnTo>
                    <a:lnTo>
                      <a:pt x="242" y="317"/>
                    </a:lnTo>
                    <a:lnTo>
                      <a:pt x="242" y="327"/>
                    </a:lnTo>
                    <a:lnTo>
                      <a:pt x="242" y="337"/>
                    </a:lnTo>
                    <a:lnTo>
                      <a:pt x="240" y="360"/>
                    </a:lnTo>
                    <a:lnTo>
                      <a:pt x="238" y="383"/>
                    </a:lnTo>
                    <a:lnTo>
                      <a:pt x="236" y="407"/>
                    </a:lnTo>
                    <a:lnTo>
                      <a:pt x="231" y="429"/>
                    </a:lnTo>
                    <a:lnTo>
                      <a:pt x="226" y="417"/>
                    </a:lnTo>
                    <a:lnTo>
                      <a:pt x="221" y="404"/>
                    </a:lnTo>
                    <a:lnTo>
                      <a:pt x="215" y="392"/>
                    </a:lnTo>
                    <a:lnTo>
                      <a:pt x="210" y="378"/>
                    </a:lnTo>
                    <a:lnTo>
                      <a:pt x="214" y="369"/>
                    </a:lnTo>
                    <a:lnTo>
                      <a:pt x="219" y="361"/>
                    </a:lnTo>
                    <a:lnTo>
                      <a:pt x="221" y="352"/>
                    </a:lnTo>
                    <a:lnTo>
                      <a:pt x="222" y="342"/>
                    </a:lnTo>
                    <a:lnTo>
                      <a:pt x="211" y="340"/>
                    </a:lnTo>
                    <a:lnTo>
                      <a:pt x="204" y="340"/>
                    </a:lnTo>
                    <a:lnTo>
                      <a:pt x="202" y="341"/>
                    </a:lnTo>
                    <a:lnTo>
                      <a:pt x="201" y="342"/>
                    </a:lnTo>
                    <a:lnTo>
                      <a:pt x="200" y="343"/>
                    </a:lnTo>
                    <a:lnTo>
                      <a:pt x="198" y="345"/>
                    </a:lnTo>
                    <a:lnTo>
                      <a:pt x="201" y="357"/>
                    </a:lnTo>
                    <a:lnTo>
                      <a:pt x="204" y="374"/>
                    </a:lnTo>
                    <a:lnTo>
                      <a:pt x="200" y="370"/>
                    </a:lnTo>
                    <a:lnTo>
                      <a:pt x="195" y="366"/>
                    </a:lnTo>
                    <a:lnTo>
                      <a:pt x="193" y="360"/>
                    </a:lnTo>
                    <a:lnTo>
                      <a:pt x="189" y="354"/>
                    </a:lnTo>
                    <a:lnTo>
                      <a:pt x="186" y="353"/>
                    </a:lnTo>
                    <a:lnTo>
                      <a:pt x="184" y="354"/>
                    </a:lnTo>
                    <a:lnTo>
                      <a:pt x="181" y="354"/>
                    </a:lnTo>
                    <a:lnTo>
                      <a:pt x="178" y="353"/>
                    </a:lnTo>
                    <a:lnTo>
                      <a:pt x="177" y="348"/>
                    </a:lnTo>
                    <a:lnTo>
                      <a:pt x="177" y="341"/>
                    </a:lnTo>
                    <a:lnTo>
                      <a:pt x="170" y="341"/>
                    </a:lnTo>
                    <a:lnTo>
                      <a:pt x="159" y="342"/>
                    </a:lnTo>
                    <a:lnTo>
                      <a:pt x="154" y="342"/>
                    </a:lnTo>
                    <a:lnTo>
                      <a:pt x="153" y="343"/>
                    </a:lnTo>
                    <a:lnTo>
                      <a:pt x="155" y="344"/>
                    </a:lnTo>
                    <a:lnTo>
                      <a:pt x="163" y="345"/>
                    </a:lnTo>
                    <a:lnTo>
                      <a:pt x="168" y="354"/>
                    </a:lnTo>
                    <a:lnTo>
                      <a:pt x="170" y="365"/>
                    </a:lnTo>
                    <a:lnTo>
                      <a:pt x="171" y="375"/>
                    </a:lnTo>
                    <a:lnTo>
                      <a:pt x="174" y="385"/>
                    </a:lnTo>
                    <a:lnTo>
                      <a:pt x="187" y="392"/>
                    </a:lnTo>
                    <a:lnTo>
                      <a:pt x="197" y="399"/>
                    </a:lnTo>
                    <a:lnTo>
                      <a:pt x="201" y="402"/>
                    </a:lnTo>
                    <a:lnTo>
                      <a:pt x="203" y="408"/>
                    </a:lnTo>
                    <a:lnTo>
                      <a:pt x="205" y="414"/>
                    </a:lnTo>
                    <a:lnTo>
                      <a:pt x="208" y="422"/>
                    </a:lnTo>
                    <a:lnTo>
                      <a:pt x="201" y="430"/>
                    </a:lnTo>
                    <a:lnTo>
                      <a:pt x="194" y="437"/>
                    </a:lnTo>
                    <a:lnTo>
                      <a:pt x="187" y="444"/>
                    </a:lnTo>
                    <a:lnTo>
                      <a:pt x="178" y="451"/>
                    </a:lnTo>
                    <a:lnTo>
                      <a:pt x="169" y="447"/>
                    </a:lnTo>
                    <a:lnTo>
                      <a:pt x="159" y="444"/>
                    </a:lnTo>
                    <a:lnTo>
                      <a:pt x="149" y="442"/>
                    </a:lnTo>
                    <a:lnTo>
                      <a:pt x="138" y="442"/>
                    </a:lnTo>
                    <a:lnTo>
                      <a:pt x="143" y="448"/>
                    </a:lnTo>
                    <a:lnTo>
                      <a:pt x="147" y="452"/>
                    </a:lnTo>
                    <a:lnTo>
                      <a:pt x="151" y="455"/>
                    </a:lnTo>
                    <a:lnTo>
                      <a:pt x="155" y="458"/>
                    </a:lnTo>
                    <a:lnTo>
                      <a:pt x="166" y="461"/>
                    </a:lnTo>
                    <a:lnTo>
                      <a:pt x="177" y="466"/>
                    </a:lnTo>
                    <a:lnTo>
                      <a:pt x="177" y="471"/>
                    </a:lnTo>
                    <a:lnTo>
                      <a:pt x="175" y="476"/>
                    </a:lnTo>
                    <a:lnTo>
                      <a:pt x="174" y="479"/>
                    </a:lnTo>
                    <a:lnTo>
                      <a:pt x="171" y="481"/>
                    </a:lnTo>
                    <a:lnTo>
                      <a:pt x="167" y="486"/>
                    </a:lnTo>
                    <a:lnTo>
                      <a:pt x="159" y="493"/>
                    </a:lnTo>
                    <a:lnTo>
                      <a:pt x="164" y="501"/>
                    </a:lnTo>
                    <a:lnTo>
                      <a:pt x="170" y="509"/>
                    </a:lnTo>
                    <a:lnTo>
                      <a:pt x="172" y="514"/>
                    </a:lnTo>
                    <a:lnTo>
                      <a:pt x="172" y="519"/>
                    </a:lnTo>
                    <a:lnTo>
                      <a:pt x="176" y="514"/>
                    </a:lnTo>
                    <a:lnTo>
                      <a:pt x="180" y="511"/>
                    </a:lnTo>
                    <a:lnTo>
                      <a:pt x="184" y="509"/>
                    </a:lnTo>
                    <a:lnTo>
                      <a:pt x="188" y="507"/>
                    </a:lnTo>
                    <a:lnTo>
                      <a:pt x="197" y="505"/>
                    </a:lnTo>
                    <a:lnTo>
                      <a:pt x="209" y="504"/>
                    </a:lnTo>
                    <a:lnTo>
                      <a:pt x="213" y="489"/>
                    </a:lnTo>
                    <a:lnTo>
                      <a:pt x="217" y="475"/>
                    </a:lnTo>
                    <a:lnTo>
                      <a:pt x="225" y="466"/>
                    </a:lnTo>
                    <a:lnTo>
                      <a:pt x="234" y="456"/>
                    </a:lnTo>
                    <a:lnTo>
                      <a:pt x="242" y="448"/>
                    </a:lnTo>
                    <a:lnTo>
                      <a:pt x="249" y="438"/>
                    </a:lnTo>
                    <a:lnTo>
                      <a:pt x="252" y="416"/>
                    </a:lnTo>
                    <a:lnTo>
                      <a:pt x="253" y="393"/>
                    </a:lnTo>
                    <a:lnTo>
                      <a:pt x="253" y="371"/>
                    </a:lnTo>
                    <a:lnTo>
                      <a:pt x="253" y="349"/>
                    </a:lnTo>
                    <a:lnTo>
                      <a:pt x="253" y="326"/>
                    </a:lnTo>
                    <a:lnTo>
                      <a:pt x="254" y="304"/>
                    </a:lnTo>
                    <a:lnTo>
                      <a:pt x="254" y="282"/>
                    </a:lnTo>
                    <a:lnTo>
                      <a:pt x="256" y="259"/>
                    </a:lnTo>
                    <a:lnTo>
                      <a:pt x="270" y="250"/>
                    </a:lnTo>
                    <a:lnTo>
                      <a:pt x="284" y="241"/>
                    </a:lnTo>
                    <a:lnTo>
                      <a:pt x="297" y="234"/>
                    </a:lnTo>
                    <a:lnTo>
                      <a:pt x="311" y="227"/>
                    </a:lnTo>
                    <a:lnTo>
                      <a:pt x="323" y="221"/>
                    </a:lnTo>
                    <a:lnTo>
                      <a:pt x="337" y="216"/>
                    </a:lnTo>
                    <a:lnTo>
                      <a:pt x="349" y="211"/>
                    </a:lnTo>
                    <a:lnTo>
                      <a:pt x="363" y="207"/>
                    </a:lnTo>
                    <a:lnTo>
                      <a:pt x="390" y="201"/>
                    </a:lnTo>
                    <a:lnTo>
                      <a:pt x="418" y="197"/>
                    </a:lnTo>
                    <a:lnTo>
                      <a:pt x="449" y="193"/>
                    </a:lnTo>
                    <a:lnTo>
                      <a:pt x="482" y="192"/>
                    </a:lnTo>
                    <a:lnTo>
                      <a:pt x="494" y="198"/>
                    </a:lnTo>
                    <a:lnTo>
                      <a:pt x="507" y="205"/>
                    </a:lnTo>
                    <a:lnTo>
                      <a:pt x="519" y="211"/>
                    </a:lnTo>
                    <a:lnTo>
                      <a:pt x="532" y="219"/>
                    </a:lnTo>
                    <a:lnTo>
                      <a:pt x="536" y="228"/>
                    </a:lnTo>
                    <a:lnTo>
                      <a:pt x="540" y="236"/>
                    </a:lnTo>
                    <a:lnTo>
                      <a:pt x="542" y="243"/>
                    </a:lnTo>
                    <a:lnTo>
                      <a:pt x="543" y="250"/>
                    </a:lnTo>
                    <a:lnTo>
                      <a:pt x="543" y="257"/>
                    </a:lnTo>
                    <a:lnTo>
                      <a:pt x="541" y="265"/>
                    </a:lnTo>
                    <a:lnTo>
                      <a:pt x="538" y="272"/>
                    </a:lnTo>
                    <a:lnTo>
                      <a:pt x="532" y="281"/>
                    </a:lnTo>
                    <a:lnTo>
                      <a:pt x="521" y="276"/>
                    </a:lnTo>
                    <a:lnTo>
                      <a:pt x="509" y="270"/>
                    </a:lnTo>
                    <a:lnTo>
                      <a:pt x="498" y="265"/>
                    </a:lnTo>
                    <a:lnTo>
                      <a:pt x="486" y="260"/>
                    </a:lnTo>
                    <a:lnTo>
                      <a:pt x="486" y="272"/>
                    </a:lnTo>
                    <a:lnTo>
                      <a:pt x="488" y="282"/>
                    </a:lnTo>
                    <a:lnTo>
                      <a:pt x="490" y="293"/>
                    </a:lnTo>
                    <a:lnTo>
                      <a:pt x="491" y="304"/>
                    </a:lnTo>
                    <a:lnTo>
                      <a:pt x="475" y="307"/>
                    </a:lnTo>
                    <a:lnTo>
                      <a:pt x="460" y="308"/>
                    </a:lnTo>
                    <a:lnTo>
                      <a:pt x="472" y="310"/>
                    </a:lnTo>
                    <a:lnTo>
                      <a:pt x="484" y="312"/>
                    </a:lnTo>
                    <a:lnTo>
                      <a:pt x="486" y="318"/>
                    </a:lnTo>
                    <a:lnTo>
                      <a:pt x="488" y="324"/>
                    </a:lnTo>
                    <a:lnTo>
                      <a:pt x="488" y="326"/>
                    </a:lnTo>
                    <a:lnTo>
                      <a:pt x="486" y="328"/>
                    </a:lnTo>
                    <a:lnTo>
                      <a:pt x="484" y="331"/>
                    </a:lnTo>
                    <a:lnTo>
                      <a:pt x="482" y="333"/>
                    </a:lnTo>
                    <a:lnTo>
                      <a:pt x="481" y="335"/>
                    </a:lnTo>
                    <a:lnTo>
                      <a:pt x="480" y="337"/>
                    </a:lnTo>
                    <a:lnTo>
                      <a:pt x="480" y="341"/>
                    </a:lnTo>
                    <a:lnTo>
                      <a:pt x="480" y="343"/>
                    </a:lnTo>
                    <a:lnTo>
                      <a:pt x="502" y="329"/>
                    </a:lnTo>
                    <a:lnTo>
                      <a:pt x="524" y="317"/>
                    </a:lnTo>
                    <a:lnTo>
                      <a:pt x="547" y="303"/>
                    </a:lnTo>
                    <a:lnTo>
                      <a:pt x="568" y="291"/>
                    </a:lnTo>
                    <a:lnTo>
                      <a:pt x="576" y="294"/>
                    </a:lnTo>
                    <a:lnTo>
                      <a:pt x="581" y="297"/>
                    </a:lnTo>
                    <a:lnTo>
                      <a:pt x="584" y="299"/>
                    </a:lnTo>
                    <a:lnTo>
                      <a:pt x="585" y="301"/>
                    </a:lnTo>
                    <a:lnTo>
                      <a:pt x="585" y="309"/>
                    </a:lnTo>
                    <a:lnTo>
                      <a:pt x="586" y="320"/>
                    </a:lnTo>
                    <a:lnTo>
                      <a:pt x="589" y="333"/>
                    </a:lnTo>
                    <a:lnTo>
                      <a:pt x="592" y="344"/>
                    </a:lnTo>
                    <a:lnTo>
                      <a:pt x="604" y="328"/>
                    </a:lnTo>
                    <a:lnTo>
                      <a:pt x="616" y="315"/>
                    </a:lnTo>
                    <a:lnTo>
                      <a:pt x="623" y="309"/>
                    </a:lnTo>
                    <a:lnTo>
                      <a:pt x="629" y="304"/>
                    </a:lnTo>
                    <a:lnTo>
                      <a:pt x="638" y="301"/>
                    </a:lnTo>
                    <a:lnTo>
                      <a:pt x="649" y="299"/>
                    </a:lnTo>
                    <a:lnTo>
                      <a:pt x="652" y="309"/>
                    </a:lnTo>
                    <a:lnTo>
                      <a:pt x="654" y="318"/>
                    </a:lnTo>
                    <a:lnTo>
                      <a:pt x="654" y="326"/>
                    </a:lnTo>
                    <a:lnTo>
                      <a:pt x="655" y="335"/>
                    </a:lnTo>
                    <a:lnTo>
                      <a:pt x="654" y="343"/>
                    </a:lnTo>
                    <a:lnTo>
                      <a:pt x="653" y="351"/>
                    </a:lnTo>
                    <a:lnTo>
                      <a:pt x="651" y="360"/>
                    </a:lnTo>
                    <a:lnTo>
                      <a:pt x="648" y="370"/>
                    </a:lnTo>
                    <a:lnTo>
                      <a:pt x="644" y="384"/>
                    </a:lnTo>
                    <a:lnTo>
                      <a:pt x="642" y="399"/>
                    </a:lnTo>
                    <a:lnTo>
                      <a:pt x="648" y="388"/>
                    </a:lnTo>
                    <a:lnTo>
                      <a:pt x="651" y="379"/>
                    </a:lnTo>
                    <a:lnTo>
                      <a:pt x="654" y="369"/>
                    </a:lnTo>
                    <a:lnTo>
                      <a:pt x="657" y="360"/>
                    </a:lnTo>
                    <a:lnTo>
                      <a:pt x="662" y="340"/>
                    </a:lnTo>
                    <a:lnTo>
                      <a:pt x="668" y="319"/>
                    </a:lnTo>
                    <a:lnTo>
                      <a:pt x="671" y="325"/>
                    </a:lnTo>
                    <a:lnTo>
                      <a:pt x="672" y="332"/>
                    </a:lnTo>
                    <a:lnTo>
                      <a:pt x="674" y="338"/>
                    </a:lnTo>
                    <a:lnTo>
                      <a:pt x="675" y="345"/>
                    </a:lnTo>
                    <a:lnTo>
                      <a:pt x="675" y="351"/>
                    </a:lnTo>
                    <a:lnTo>
                      <a:pt x="677" y="355"/>
                    </a:lnTo>
                    <a:lnTo>
                      <a:pt x="678" y="345"/>
                    </a:lnTo>
                    <a:lnTo>
                      <a:pt x="678" y="336"/>
                    </a:lnTo>
                    <a:lnTo>
                      <a:pt x="679" y="327"/>
                    </a:lnTo>
                    <a:lnTo>
                      <a:pt x="682" y="318"/>
                    </a:lnTo>
                    <a:lnTo>
                      <a:pt x="695" y="310"/>
                    </a:lnTo>
                    <a:lnTo>
                      <a:pt x="706" y="304"/>
                    </a:lnTo>
                    <a:lnTo>
                      <a:pt x="718" y="301"/>
                    </a:lnTo>
                    <a:lnTo>
                      <a:pt x="728" y="300"/>
                    </a:lnTo>
                    <a:lnTo>
                      <a:pt x="739" y="301"/>
                    </a:lnTo>
                    <a:lnTo>
                      <a:pt x="751" y="304"/>
                    </a:lnTo>
                    <a:lnTo>
                      <a:pt x="763" y="309"/>
                    </a:lnTo>
                    <a:lnTo>
                      <a:pt x="777" y="315"/>
                    </a:lnTo>
                    <a:lnTo>
                      <a:pt x="793" y="321"/>
                    </a:lnTo>
                    <a:lnTo>
                      <a:pt x="809" y="328"/>
                    </a:lnTo>
                    <a:lnTo>
                      <a:pt x="824" y="336"/>
                    </a:lnTo>
                    <a:lnTo>
                      <a:pt x="839" y="345"/>
                    </a:lnTo>
                    <a:lnTo>
                      <a:pt x="836" y="351"/>
                    </a:lnTo>
                    <a:lnTo>
                      <a:pt x="831" y="355"/>
                    </a:lnTo>
                    <a:lnTo>
                      <a:pt x="828" y="359"/>
                    </a:lnTo>
                    <a:lnTo>
                      <a:pt x="824" y="362"/>
                    </a:lnTo>
                    <a:lnTo>
                      <a:pt x="814" y="366"/>
                    </a:lnTo>
                    <a:lnTo>
                      <a:pt x="803" y="370"/>
                    </a:lnTo>
                    <a:lnTo>
                      <a:pt x="802" y="370"/>
                    </a:lnTo>
                    <a:lnTo>
                      <a:pt x="811" y="370"/>
                    </a:lnTo>
                    <a:lnTo>
                      <a:pt x="820" y="368"/>
                    </a:lnTo>
                    <a:lnTo>
                      <a:pt x="829" y="366"/>
                    </a:lnTo>
                    <a:lnTo>
                      <a:pt x="839" y="365"/>
                    </a:lnTo>
                    <a:lnTo>
                      <a:pt x="852" y="365"/>
                    </a:lnTo>
                    <a:lnTo>
                      <a:pt x="863" y="365"/>
                    </a:lnTo>
                    <a:lnTo>
                      <a:pt x="874" y="363"/>
                    </a:lnTo>
                    <a:lnTo>
                      <a:pt x="887" y="361"/>
                    </a:lnTo>
                    <a:lnTo>
                      <a:pt x="891" y="363"/>
                    </a:lnTo>
                    <a:lnTo>
                      <a:pt x="895" y="366"/>
                    </a:lnTo>
                    <a:lnTo>
                      <a:pt x="898" y="368"/>
                    </a:lnTo>
                    <a:lnTo>
                      <a:pt x="902" y="373"/>
                    </a:lnTo>
                    <a:lnTo>
                      <a:pt x="905" y="362"/>
                    </a:lnTo>
                    <a:lnTo>
                      <a:pt x="908" y="354"/>
                    </a:lnTo>
                    <a:lnTo>
                      <a:pt x="914" y="346"/>
                    </a:lnTo>
                    <a:lnTo>
                      <a:pt x="920" y="341"/>
                    </a:lnTo>
                    <a:lnTo>
                      <a:pt x="934" y="329"/>
                    </a:lnTo>
                    <a:lnTo>
                      <a:pt x="951" y="318"/>
                    </a:lnTo>
                    <a:lnTo>
                      <a:pt x="957" y="311"/>
                    </a:lnTo>
                    <a:lnTo>
                      <a:pt x="963" y="307"/>
                    </a:lnTo>
                    <a:lnTo>
                      <a:pt x="970" y="303"/>
                    </a:lnTo>
                    <a:lnTo>
                      <a:pt x="978" y="300"/>
                    </a:lnTo>
                    <a:lnTo>
                      <a:pt x="982" y="293"/>
                    </a:lnTo>
                    <a:lnTo>
                      <a:pt x="987" y="286"/>
                    </a:lnTo>
                    <a:lnTo>
                      <a:pt x="990" y="279"/>
                    </a:lnTo>
                    <a:lnTo>
                      <a:pt x="993" y="273"/>
                    </a:lnTo>
                    <a:lnTo>
                      <a:pt x="999" y="259"/>
                    </a:lnTo>
                    <a:lnTo>
                      <a:pt x="1004" y="243"/>
                    </a:lnTo>
                    <a:lnTo>
                      <a:pt x="1015" y="228"/>
                    </a:lnTo>
                    <a:lnTo>
                      <a:pt x="1026" y="215"/>
                    </a:lnTo>
                    <a:lnTo>
                      <a:pt x="1038" y="201"/>
                    </a:lnTo>
                    <a:lnTo>
                      <a:pt x="1050" y="188"/>
                    </a:lnTo>
                    <a:lnTo>
                      <a:pt x="1058" y="179"/>
                    </a:lnTo>
                    <a:lnTo>
                      <a:pt x="1066" y="169"/>
                    </a:lnTo>
                    <a:lnTo>
                      <a:pt x="1074" y="163"/>
                    </a:lnTo>
                    <a:lnTo>
                      <a:pt x="1084" y="155"/>
                    </a:lnTo>
                    <a:lnTo>
                      <a:pt x="1091" y="164"/>
                    </a:lnTo>
                    <a:lnTo>
                      <a:pt x="1100" y="172"/>
                    </a:lnTo>
                    <a:lnTo>
                      <a:pt x="1094" y="160"/>
                    </a:lnTo>
                    <a:lnTo>
                      <a:pt x="1091" y="149"/>
                    </a:lnTo>
                    <a:lnTo>
                      <a:pt x="1098" y="139"/>
                    </a:lnTo>
                    <a:lnTo>
                      <a:pt x="1106" y="130"/>
                    </a:lnTo>
                    <a:lnTo>
                      <a:pt x="1112" y="123"/>
                    </a:lnTo>
                    <a:lnTo>
                      <a:pt x="1120" y="116"/>
                    </a:lnTo>
                    <a:lnTo>
                      <a:pt x="1139" y="105"/>
                    </a:lnTo>
                    <a:lnTo>
                      <a:pt x="1158" y="92"/>
                    </a:lnTo>
                    <a:lnTo>
                      <a:pt x="1174" y="81"/>
                    </a:lnTo>
                    <a:lnTo>
                      <a:pt x="1188" y="70"/>
                    </a:lnTo>
                    <a:lnTo>
                      <a:pt x="1203" y="59"/>
                    </a:lnTo>
                    <a:lnTo>
                      <a:pt x="1217" y="51"/>
                    </a:lnTo>
                    <a:lnTo>
                      <a:pt x="1232" y="44"/>
                    </a:lnTo>
                    <a:lnTo>
                      <a:pt x="1245" y="37"/>
                    </a:lnTo>
                    <a:lnTo>
                      <a:pt x="1259" y="30"/>
                    </a:lnTo>
                    <a:lnTo>
                      <a:pt x="1273" y="24"/>
                    </a:lnTo>
                    <a:lnTo>
                      <a:pt x="1287" y="20"/>
                    </a:lnTo>
                    <a:lnTo>
                      <a:pt x="1302" y="16"/>
                    </a:lnTo>
                    <a:lnTo>
                      <a:pt x="1318" y="12"/>
                    </a:lnTo>
                    <a:lnTo>
                      <a:pt x="1334" y="10"/>
                    </a:lnTo>
                    <a:lnTo>
                      <a:pt x="1368" y="5"/>
                    </a:lnTo>
                    <a:lnTo>
                      <a:pt x="1405" y="0"/>
                    </a:lnTo>
                    <a:lnTo>
                      <a:pt x="1429" y="5"/>
                    </a:lnTo>
                    <a:lnTo>
                      <a:pt x="1449" y="11"/>
                    </a:lnTo>
                    <a:lnTo>
                      <a:pt x="1469" y="16"/>
                    </a:lnTo>
                    <a:lnTo>
                      <a:pt x="1487" y="24"/>
                    </a:lnTo>
                    <a:lnTo>
                      <a:pt x="1505" y="33"/>
                    </a:lnTo>
                    <a:lnTo>
                      <a:pt x="1522" y="44"/>
                    </a:lnTo>
                    <a:lnTo>
                      <a:pt x="1540" y="56"/>
                    </a:lnTo>
                    <a:lnTo>
                      <a:pt x="1559" y="71"/>
                    </a:lnTo>
                    <a:lnTo>
                      <a:pt x="1562" y="78"/>
                    </a:lnTo>
                    <a:lnTo>
                      <a:pt x="1564" y="83"/>
                    </a:lnTo>
                    <a:lnTo>
                      <a:pt x="1565" y="89"/>
                    </a:lnTo>
                    <a:lnTo>
                      <a:pt x="1566" y="97"/>
                    </a:lnTo>
                    <a:lnTo>
                      <a:pt x="1571" y="106"/>
                    </a:lnTo>
                    <a:lnTo>
                      <a:pt x="1573" y="115"/>
                    </a:lnTo>
                    <a:lnTo>
                      <a:pt x="1563" y="122"/>
                    </a:lnTo>
                    <a:lnTo>
                      <a:pt x="1552" y="126"/>
                    </a:lnTo>
                    <a:lnTo>
                      <a:pt x="1559" y="124"/>
                    </a:lnTo>
                    <a:lnTo>
                      <a:pt x="1565" y="122"/>
                    </a:lnTo>
                    <a:lnTo>
                      <a:pt x="1569" y="121"/>
                    </a:lnTo>
                    <a:lnTo>
                      <a:pt x="1576" y="122"/>
                    </a:lnTo>
                    <a:lnTo>
                      <a:pt x="1582" y="137"/>
                    </a:lnTo>
                    <a:lnTo>
                      <a:pt x="1585" y="150"/>
                    </a:lnTo>
                    <a:lnTo>
                      <a:pt x="1589" y="164"/>
                    </a:lnTo>
                    <a:lnTo>
                      <a:pt x="1593" y="179"/>
                    </a:lnTo>
                    <a:lnTo>
                      <a:pt x="1607" y="188"/>
                    </a:lnTo>
                    <a:lnTo>
                      <a:pt x="1620" y="196"/>
                    </a:lnTo>
                    <a:lnTo>
                      <a:pt x="1623" y="203"/>
                    </a:lnTo>
                    <a:lnTo>
                      <a:pt x="1624" y="210"/>
                    </a:lnTo>
                    <a:lnTo>
                      <a:pt x="1626" y="203"/>
                    </a:lnTo>
                    <a:lnTo>
                      <a:pt x="1630" y="199"/>
                    </a:lnTo>
                    <a:lnTo>
                      <a:pt x="1633" y="196"/>
                    </a:lnTo>
                    <a:lnTo>
                      <a:pt x="1636" y="193"/>
                    </a:lnTo>
                    <a:lnTo>
                      <a:pt x="1647" y="190"/>
                    </a:lnTo>
                    <a:lnTo>
                      <a:pt x="1659" y="186"/>
                    </a:lnTo>
                    <a:lnTo>
                      <a:pt x="1662" y="185"/>
                    </a:lnTo>
                    <a:lnTo>
                      <a:pt x="1667" y="185"/>
                    </a:lnTo>
                    <a:lnTo>
                      <a:pt x="1668" y="185"/>
                    </a:lnTo>
                    <a:lnTo>
                      <a:pt x="1672" y="184"/>
                    </a:lnTo>
                    <a:lnTo>
                      <a:pt x="1676" y="184"/>
                    </a:lnTo>
                    <a:lnTo>
                      <a:pt x="1679" y="189"/>
                    </a:lnTo>
                    <a:lnTo>
                      <a:pt x="1683" y="194"/>
                    </a:lnTo>
                    <a:lnTo>
                      <a:pt x="1691" y="186"/>
                    </a:lnTo>
                    <a:lnTo>
                      <a:pt x="1698" y="180"/>
                    </a:lnTo>
                    <a:lnTo>
                      <a:pt x="1704" y="175"/>
                    </a:lnTo>
                    <a:lnTo>
                      <a:pt x="1710" y="172"/>
                    </a:lnTo>
                    <a:lnTo>
                      <a:pt x="1717" y="169"/>
                    </a:lnTo>
                    <a:lnTo>
                      <a:pt x="1725" y="167"/>
                    </a:lnTo>
                    <a:lnTo>
                      <a:pt x="1734" y="167"/>
                    </a:lnTo>
                    <a:lnTo>
                      <a:pt x="1745" y="167"/>
                    </a:lnTo>
                    <a:lnTo>
                      <a:pt x="1749" y="169"/>
                    </a:lnTo>
                    <a:lnTo>
                      <a:pt x="1750" y="173"/>
                    </a:lnTo>
                    <a:lnTo>
                      <a:pt x="1758" y="186"/>
                    </a:lnTo>
                    <a:lnTo>
                      <a:pt x="1767" y="199"/>
                    </a:lnTo>
                    <a:lnTo>
                      <a:pt x="1777" y="210"/>
                    </a:lnTo>
                    <a:lnTo>
                      <a:pt x="1786" y="222"/>
                    </a:lnTo>
                    <a:lnTo>
                      <a:pt x="1806" y="244"/>
                    </a:lnTo>
                    <a:lnTo>
                      <a:pt x="1826" y="269"/>
                    </a:lnTo>
                    <a:lnTo>
                      <a:pt x="1827" y="272"/>
                    </a:lnTo>
                    <a:lnTo>
                      <a:pt x="1828" y="273"/>
                    </a:lnTo>
                    <a:lnTo>
                      <a:pt x="1836" y="274"/>
                    </a:lnTo>
                    <a:lnTo>
                      <a:pt x="1843" y="273"/>
                    </a:lnTo>
                    <a:lnTo>
                      <a:pt x="1850" y="273"/>
                    </a:lnTo>
                    <a:lnTo>
                      <a:pt x="1855" y="272"/>
                    </a:lnTo>
                    <a:lnTo>
                      <a:pt x="1862" y="270"/>
                    </a:lnTo>
                    <a:lnTo>
                      <a:pt x="1868" y="270"/>
                    </a:lnTo>
                    <a:lnTo>
                      <a:pt x="1876" y="270"/>
                    </a:lnTo>
                    <a:lnTo>
                      <a:pt x="1884" y="272"/>
                    </a:lnTo>
                    <a:lnTo>
                      <a:pt x="1890" y="283"/>
                    </a:lnTo>
                    <a:lnTo>
                      <a:pt x="1896" y="294"/>
                    </a:lnTo>
                    <a:lnTo>
                      <a:pt x="1899" y="307"/>
                    </a:lnTo>
                    <a:lnTo>
                      <a:pt x="1904" y="320"/>
                    </a:lnTo>
                    <a:lnTo>
                      <a:pt x="1912" y="335"/>
                    </a:lnTo>
                    <a:lnTo>
                      <a:pt x="1919" y="350"/>
                    </a:lnTo>
                    <a:lnTo>
                      <a:pt x="1924" y="365"/>
                    </a:lnTo>
                    <a:lnTo>
                      <a:pt x="1929" y="382"/>
                    </a:lnTo>
                    <a:lnTo>
                      <a:pt x="1924" y="387"/>
                    </a:lnTo>
                    <a:lnTo>
                      <a:pt x="1919" y="393"/>
                    </a:lnTo>
                    <a:lnTo>
                      <a:pt x="1915" y="396"/>
                    </a:lnTo>
                    <a:lnTo>
                      <a:pt x="1913" y="399"/>
                    </a:lnTo>
                    <a:lnTo>
                      <a:pt x="1912" y="402"/>
                    </a:lnTo>
                    <a:lnTo>
                      <a:pt x="1911" y="405"/>
                    </a:lnTo>
                    <a:lnTo>
                      <a:pt x="1921" y="399"/>
                    </a:lnTo>
                    <a:lnTo>
                      <a:pt x="1928" y="392"/>
                    </a:lnTo>
                    <a:lnTo>
                      <a:pt x="1931" y="384"/>
                    </a:lnTo>
                    <a:lnTo>
                      <a:pt x="1933" y="376"/>
                    </a:lnTo>
                    <a:lnTo>
                      <a:pt x="1933" y="368"/>
                    </a:lnTo>
                    <a:lnTo>
                      <a:pt x="1932" y="358"/>
                    </a:lnTo>
                    <a:lnTo>
                      <a:pt x="1930" y="348"/>
                    </a:lnTo>
                    <a:lnTo>
                      <a:pt x="1928" y="336"/>
                    </a:lnTo>
                    <a:lnTo>
                      <a:pt x="1922" y="332"/>
                    </a:lnTo>
                    <a:lnTo>
                      <a:pt x="1916" y="327"/>
                    </a:lnTo>
                    <a:lnTo>
                      <a:pt x="1913" y="321"/>
                    </a:lnTo>
                    <a:lnTo>
                      <a:pt x="1909" y="315"/>
                    </a:lnTo>
                    <a:lnTo>
                      <a:pt x="1909" y="304"/>
                    </a:lnTo>
                    <a:lnTo>
                      <a:pt x="1909" y="294"/>
                    </a:lnTo>
                    <a:lnTo>
                      <a:pt x="1909" y="284"/>
                    </a:lnTo>
                    <a:lnTo>
                      <a:pt x="1907" y="274"/>
                    </a:lnTo>
                    <a:lnTo>
                      <a:pt x="1873" y="244"/>
                    </a:lnTo>
                    <a:lnTo>
                      <a:pt x="1847" y="218"/>
                    </a:lnTo>
                    <a:lnTo>
                      <a:pt x="1842" y="211"/>
                    </a:lnTo>
                    <a:lnTo>
                      <a:pt x="1837" y="205"/>
                    </a:lnTo>
                    <a:lnTo>
                      <a:pt x="1833" y="197"/>
                    </a:lnTo>
                    <a:lnTo>
                      <a:pt x="1828" y="189"/>
                    </a:lnTo>
                    <a:lnTo>
                      <a:pt x="1825" y="180"/>
                    </a:lnTo>
                    <a:lnTo>
                      <a:pt x="1821" y="169"/>
                    </a:lnTo>
                    <a:lnTo>
                      <a:pt x="1818" y="158"/>
                    </a:lnTo>
                    <a:lnTo>
                      <a:pt x="1816" y="147"/>
                    </a:lnTo>
                    <a:lnTo>
                      <a:pt x="1822" y="131"/>
                    </a:lnTo>
                    <a:lnTo>
                      <a:pt x="1830" y="115"/>
                    </a:lnTo>
                    <a:lnTo>
                      <a:pt x="1827" y="98"/>
                    </a:lnTo>
                    <a:lnTo>
                      <a:pt x="1823" y="82"/>
                    </a:lnTo>
                    <a:lnTo>
                      <a:pt x="1828" y="76"/>
                    </a:lnTo>
                    <a:lnTo>
                      <a:pt x="1831" y="71"/>
                    </a:lnTo>
                    <a:lnTo>
                      <a:pt x="1831" y="70"/>
                    </a:lnTo>
                    <a:lnTo>
                      <a:pt x="1829" y="67"/>
                    </a:lnTo>
                    <a:lnTo>
                      <a:pt x="1828" y="65"/>
                    </a:lnTo>
                    <a:lnTo>
                      <a:pt x="1827" y="63"/>
                    </a:lnTo>
                    <a:lnTo>
                      <a:pt x="1825" y="61"/>
                    </a:lnTo>
                    <a:lnTo>
                      <a:pt x="1829" y="57"/>
                    </a:lnTo>
                    <a:lnTo>
                      <a:pt x="1834" y="55"/>
                    </a:lnTo>
                    <a:lnTo>
                      <a:pt x="1842" y="71"/>
                    </a:lnTo>
                    <a:lnTo>
                      <a:pt x="1850" y="82"/>
                    </a:lnTo>
                    <a:lnTo>
                      <a:pt x="1853" y="84"/>
                    </a:lnTo>
                    <a:lnTo>
                      <a:pt x="1853" y="88"/>
                    </a:lnTo>
                    <a:lnTo>
                      <a:pt x="1853" y="91"/>
                    </a:lnTo>
                    <a:lnTo>
                      <a:pt x="1854" y="96"/>
                    </a:lnTo>
                    <a:lnTo>
                      <a:pt x="1861" y="99"/>
                    </a:lnTo>
                    <a:lnTo>
                      <a:pt x="1868" y="103"/>
                    </a:lnTo>
                    <a:lnTo>
                      <a:pt x="1872" y="106"/>
                    </a:lnTo>
                    <a:lnTo>
                      <a:pt x="1878" y="113"/>
                    </a:lnTo>
                    <a:lnTo>
                      <a:pt x="1880" y="115"/>
                    </a:lnTo>
                    <a:lnTo>
                      <a:pt x="1882" y="117"/>
                    </a:lnTo>
                    <a:lnTo>
                      <a:pt x="1886" y="118"/>
                    </a:lnTo>
                    <a:lnTo>
                      <a:pt x="1888" y="120"/>
                    </a:lnTo>
                    <a:lnTo>
                      <a:pt x="1895" y="121"/>
                    </a:lnTo>
                    <a:lnTo>
                      <a:pt x="1903" y="123"/>
                    </a:lnTo>
                    <a:lnTo>
                      <a:pt x="1915" y="127"/>
                    </a:lnTo>
                    <a:lnTo>
                      <a:pt x="1927" y="132"/>
                    </a:lnTo>
                    <a:lnTo>
                      <a:pt x="1938" y="135"/>
                    </a:lnTo>
                    <a:lnTo>
                      <a:pt x="1950" y="140"/>
                    </a:lnTo>
                    <a:lnTo>
                      <a:pt x="1950" y="148"/>
                    </a:lnTo>
                    <a:lnTo>
                      <a:pt x="1950" y="155"/>
                    </a:lnTo>
                    <a:lnTo>
                      <a:pt x="1947" y="164"/>
                    </a:lnTo>
                    <a:lnTo>
                      <a:pt x="1945" y="174"/>
                    </a:lnTo>
                    <a:lnTo>
                      <a:pt x="1954" y="182"/>
                    </a:lnTo>
                    <a:lnTo>
                      <a:pt x="1963" y="191"/>
                    </a:lnTo>
                    <a:lnTo>
                      <a:pt x="1968" y="193"/>
                    </a:lnTo>
                    <a:lnTo>
                      <a:pt x="1972" y="194"/>
                    </a:lnTo>
                    <a:lnTo>
                      <a:pt x="1977" y="196"/>
                    </a:lnTo>
                    <a:lnTo>
                      <a:pt x="1981" y="196"/>
                    </a:lnTo>
                    <a:lnTo>
                      <a:pt x="1990" y="197"/>
                    </a:lnTo>
                    <a:lnTo>
                      <a:pt x="2000" y="198"/>
                    </a:lnTo>
                    <a:lnTo>
                      <a:pt x="2008" y="202"/>
                    </a:lnTo>
                    <a:lnTo>
                      <a:pt x="2016" y="209"/>
                    </a:lnTo>
                    <a:lnTo>
                      <a:pt x="2017" y="222"/>
                    </a:lnTo>
                    <a:lnTo>
                      <a:pt x="2016" y="228"/>
                    </a:lnTo>
                    <a:lnTo>
                      <a:pt x="2012" y="231"/>
                    </a:lnTo>
                    <a:lnTo>
                      <a:pt x="2006" y="233"/>
                    </a:lnTo>
                    <a:lnTo>
                      <a:pt x="2012" y="240"/>
                    </a:lnTo>
                    <a:lnTo>
                      <a:pt x="2019" y="245"/>
                    </a:lnTo>
                    <a:lnTo>
                      <a:pt x="2025" y="250"/>
                    </a:lnTo>
                    <a:lnTo>
                      <a:pt x="2033" y="255"/>
                    </a:lnTo>
                    <a:lnTo>
                      <a:pt x="2039" y="258"/>
                    </a:lnTo>
                    <a:lnTo>
                      <a:pt x="2043" y="260"/>
                    </a:lnTo>
                    <a:lnTo>
                      <a:pt x="2047" y="264"/>
                    </a:lnTo>
                    <a:lnTo>
                      <a:pt x="2050" y="267"/>
                    </a:lnTo>
                    <a:lnTo>
                      <a:pt x="2054" y="275"/>
                    </a:lnTo>
                    <a:lnTo>
                      <a:pt x="2056" y="287"/>
                    </a:lnTo>
                    <a:lnTo>
                      <a:pt x="2063" y="300"/>
                    </a:lnTo>
                    <a:lnTo>
                      <a:pt x="2070" y="312"/>
                    </a:lnTo>
                    <a:lnTo>
                      <a:pt x="2076" y="326"/>
                    </a:lnTo>
                    <a:lnTo>
                      <a:pt x="2081" y="341"/>
                    </a:lnTo>
                    <a:lnTo>
                      <a:pt x="2078" y="345"/>
                    </a:lnTo>
                    <a:lnTo>
                      <a:pt x="2074" y="349"/>
                    </a:lnTo>
                    <a:lnTo>
                      <a:pt x="2068" y="352"/>
                    </a:lnTo>
                    <a:lnTo>
                      <a:pt x="2063" y="354"/>
                    </a:lnTo>
                    <a:lnTo>
                      <a:pt x="2051" y="359"/>
                    </a:lnTo>
                    <a:lnTo>
                      <a:pt x="2039" y="363"/>
                    </a:lnTo>
                    <a:lnTo>
                      <a:pt x="2024" y="371"/>
                    </a:lnTo>
                    <a:lnTo>
                      <a:pt x="2009" y="379"/>
                    </a:lnTo>
                    <a:lnTo>
                      <a:pt x="1995" y="386"/>
                    </a:lnTo>
                    <a:lnTo>
                      <a:pt x="1980" y="394"/>
                    </a:lnTo>
                    <a:lnTo>
                      <a:pt x="1975" y="408"/>
                    </a:lnTo>
                    <a:lnTo>
                      <a:pt x="1971" y="422"/>
                    </a:lnTo>
                    <a:lnTo>
                      <a:pt x="1966" y="437"/>
                    </a:lnTo>
                    <a:lnTo>
                      <a:pt x="1961" y="451"/>
                    </a:lnTo>
                    <a:lnTo>
                      <a:pt x="1952" y="462"/>
                    </a:lnTo>
                    <a:lnTo>
                      <a:pt x="1943" y="472"/>
                    </a:lnTo>
                    <a:lnTo>
                      <a:pt x="1932" y="481"/>
                    </a:lnTo>
                    <a:lnTo>
                      <a:pt x="1921" y="490"/>
                    </a:lnTo>
                    <a:lnTo>
                      <a:pt x="1909" y="497"/>
                    </a:lnTo>
                    <a:lnTo>
                      <a:pt x="1897" y="504"/>
                    </a:lnTo>
                    <a:lnTo>
                      <a:pt x="1893" y="507"/>
                    </a:lnTo>
                    <a:lnTo>
                      <a:pt x="1889" y="513"/>
                    </a:lnTo>
                    <a:lnTo>
                      <a:pt x="1886" y="519"/>
                    </a:lnTo>
                    <a:lnTo>
                      <a:pt x="1885" y="526"/>
                    </a:lnTo>
                    <a:lnTo>
                      <a:pt x="1889" y="531"/>
                    </a:lnTo>
                    <a:lnTo>
                      <a:pt x="1892" y="536"/>
                    </a:lnTo>
                    <a:lnTo>
                      <a:pt x="1893" y="538"/>
                    </a:lnTo>
                    <a:lnTo>
                      <a:pt x="1892" y="538"/>
                    </a:lnTo>
                    <a:lnTo>
                      <a:pt x="1888" y="538"/>
                    </a:lnTo>
                    <a:lnTo>
                      <a:pt x="1885" y="537"/>
                    </a:lnTo>
                    <a:lnTo>
                      <a:pt x="1876" y="542"/>
                    </a:lnTo>
                    <a:lnTo>
                      <a:pt x="1869" y="546"/>
                    </a:lnTo>
                    <a:lnTo>
                      <a:pt x="1862" y="552"/>
                    </a:lnTo>
                    <a:lnTo>
                      <a:pt x="1856" y="557"/>
                    </a:lnTo>
                    <a:lnTo>
                      <a:pt x="1847" y="571"/>
                    </a:lnTo>
                    <a:lnTo>
                      <a:pt x="1837" y="587"/>
                    </a:lnTo>
                    <a:lnTo>
                      <a:pt x="1835" y="596"/>
                    </a:lnTo>
                    <a:lnTo>
                      <a:pt x="1831" y="600"/>
                    </a:lnTo>
                    <a:lnTo>
                      <a:pt x="1828" y="606"/>
                    </a:lnTo>
                    <a:lnTo>
                      <a:pt x="1820" y="614"/>
                    </a:lnTo>
                    <a:lnTo>
                      <a:pt x="1808" y="628"/>
                    </a:lnTo>
                    <a:lnTo>
                      <a:pt x="1799" y="640"/>
                    </a:lnTo>
                    <a:lnTo>
                      <a:pt x="1796" y="647"/>
                    </a:lnTo>
                    <a:lnTo>
                      <a:pt x="1796" y="655"/>
                    </a:lnTo>
                    <a:lnTo>
                      <a:pt x="1796" y="663"/>
                    </a:lnTo>
                    <a:lnTo>
                      <a:pt x="1800" y="673"/>
                    </a:lnTo>
                    <a:lnTo>
                      <a:pt x="1803" y="684"/>
                    </a:lnTo>
                    <a:lnTo>
                      <a:pt x="1804" y="695"/>
                    </a:lnTo>
                    <a:lnTo>
                      <a:pt x="1805" y="705"/>
                    </a:lnTo>
                    <a:lnTo>
                      <a:pt x="1806" y="717"/>
                    </a:lnTo>
                    <a:lnTo>
                      <a:pt x="1811" y="721"/>
                    </a:lnTo>
                    <a:lnTo>
                      <a:pt x="1816" y="722"/>
                    </a:lnTo>
                    <a:lnTo>
                      <a:pt x="1818" y="721"/>
                    </a:lnTo>
                    <a:lnTo>
                      <a:pt x="1823" y="716"/>
                    </a:lnTo>
                    <a:lnTo>
                      <a:pt x="1831" y="716"/>
                    </a:lnTo>
                    <a:lnTo>
                      <a:pt x="1839" y="717"/>
                    </a:lnTo>
                    <a:lnTo>
                      <a:pt x="1843" y="720"/>
                    </a:lnTo>
                    <a:lnTo>
                      <a:pt x="1845" y="722"/>
                    </a:lnTo>
                    <a:lnTo>
                      <a:pt x="1848" y="725"/>
                    </a:lnTo>
                    <a:lnTo>
                      <a:pt x="1851" y="729"/>
                    </a:lnTo>
                    <a:lnTo>
                      <a:pt x="1847" y="735"/>
                    </a:lnTo>
                    <a:lnTo>
                      <a:pt x="1844" y="740"/>
                    </a:lnTo>
                    <a:lnTo>
                      <a:pt x="1839" y="743"/>
                    </a:lnTo>
                    <a:lnTo>
                      <a:pt x="1833" y="748"/>
                    </a:lnTo>
                    <a:lnTo>
                      <a:pt x="1823" y="752"/>
                    </a:lnTo>
                    <a:lnTo>
                      <a:pt x="1818" y="756"/>
                    </a:lnTo>
                    <a:lnTo>
                      <a:pt x="1817" y="759"/>
                    </a:lnTo>
                    <a:lnTo>
                      <a:pt x="1816" y="763"/>
                    </a:lnTo>
                    <a:lnTo>
                      <a:pt x="1817" y="766"/>
                    </a:lnTo>
                    <a:lnTo>
                      <a:pt x="1818" y="772"/>
                    </a:lnTo>
                    <a:lnTo>
                      <a:pt x="1819" y="777"/>
                    </a:lnTo>
                    <a:lnTo>
                      <a:pt x="1819" y="784"/>
                    </a:lnTo>
                    <a:lnTo>
                      <a:pt x="1825" y="793"/>
                    </a:lnTo>
                    <a:lnTo>
                      <a:pt x="1830" y="802"/>
                    </a:lnTo>
                    <a:lnTo>
                      <a:pt x="1834" y="808"/>
                    </a:lnTo>
                    <a:lnTo>
                      <a:pt x="1837" y="811"/>
                    </a:lnTo>
                    <a:lnTo>
                      <a:pt x="1842" y="814"/>
                    </a:lnTo>
                    <a:lnTo>
                      <a:pt x="1846" y="818"/>
                    </a:lnTo>
                    <a:lnTo>
                      <a:pt x="1850" y="821"/>
                    </a:lnTo>
                    <a:lnTo>
                      <a:pt x="1852" y="822"/>
                    </a:lnTo>
                    <a:lnTo>
                      <a:pt x="1854" y="822"/>
                    </a:lnTo>
                    <a:lnTo>
                      <a:pt x="1855" y="822"/>
                    </a:lnTo>
                    <a:lnTo>
                      <a:pt x="1860" y="821"/>
                    </a:lnTo>
                    <a:lnTo>
                      <a:pt x="1867" y="822"/>
                    </a:lnTo>
                    <a:lnTo>
                      <a:pt x="1869" y="830"/>
                    </a:lnTo>
                    <a:lnTo>
                      <a:pt x="1871" y="836"/>
                    </a:lnTo>
                    <a:lnTo>
                      <a:pt x="1873" y="843"/>
                    </a:lnTo>
                    <a:lnTo>
                      <a:pt x="1879" y="852"/>
                    </a:lnTo>
                    <a:lnTo>
                      <a:pt x="1884" y="855"/>
                    </a:lnTo>
                    <a:lnTo>
                      <a:pt x="1888" y="857"/>
                    </a:lnTo>
                    <a:lnTo>
                      <a:pt x="1890" y="857"/>
                    </a:lnTo>
                    <a:lnTo>
                      <a:pt x="1894" y="857"/>
                    </a:lnTo>
                    <a:lnTo>
                      <a:pt x="1901" y="856"/>
                    </a:lnTo>
                    <a:lnTo>
                      <a:pt x="1912" y="853"/>
                    </a:lnTo>
                    <a:lnTo>
                      <a:pt x="1927" y="857"/>
                    </a:lnTo>
                    <a:lnTo>
                      <a:pt x="1940" y="858"/>
                    </a:lnTo>
                    <a:lnTo>
                      <a:pt x="1946" y="859"/>
                    </a:lnTo>
                    <a:lnTo>
                      <a:pt x="1950" y="860"/>
                    </a:lnTo>
                    <a:lnTo>
                      <a:pt x="1955" y="860"/>
                    </a:lnTo>
                    <a:lnTo>
                      <a:pt x="1960" y="858"/>
                    </a:lnTo>
                    <a:lnTo>
                      <a:pt x="1965" y="855"/>
                    </a:lnTo>
                    <a:lnTo>
                      <a:pt x="1970" y="852"/>
                    </a:lnTo>
                    <a:lnTo>
                      <a:pt x="1974" y="851"/>
                    </a:lnTo>
                    <a:lnTo>
                      <a:pt x="1980" y="851"/>
                    </a:lnTo>
                    <a:lnTo>
                      <a:pt x="1990" y="852"/>
                    </a:lnTo>
                    <a:lnTo>
                      <a:pt x="2002" y="855"/>
                    </a:lnTo>
                    <a:lnTo>
                      <a:pt x="2012" y="860"/>
                    </a:lnTo>
                    <a:lnTo>
                      <a:pt x="2019" y="866"/>
                    </a:lnTo>
                    <a:lnTo>
                      <a:pt x="2025" y="872"/>
                    </a:lnTo>
                    <a:lnTo>
                      <a:pt x="2034" y="880"/>
                    </a:lnTo>
                    <a:lnTo>
                      <a:pt x="2047" y="887"/>
                    </a:lnTo>
                    <a:lnTo>
                      <a:pt x="2054" y="893"/>
                    </a:lnTo>
                    <a:lnTo>
                      <a:pt x="2056" y="897"/>
                    </a:lnTo>
                    <a:lnTo>
                      <a:pt x="2056" y="901"/>
                    </a:lnTo>
                    <a:lnTo>
                      <a:pt x="2054" y="907"/>
                    </a:lnTo>
                    <a:lnTo>
                      <a:pt x="2050" y="914"/>
                    </a:lnTo>
                    <a:lnTo>
                      <a:pt x="2051" y="925"/>
                    </a:lnTo>
                    <a:lnTo>
                      <a:pt x="2055" y="934"/>
                    </a:lnTo>
                    <a:lnTo>
                      <a:pt x="2058" y="943"/>
                    </a:lnTo>
                    <a:lnTo>
                      <a:pt x="2062" y="953"/>
                    </a:lnTo>
                    <a:lnTo>
                      <a:pt x="2062" y="962"/>
                    </a:lnTo>
                    <a:lnTo>
                      <a:pt x="2063" y="969"/>
                    </a:lnTo>
                    <a:lnTo>
                      <a:pt x="2065" y="976"/>
                    </a:lnTo>
                    <a:lnTo>
                      <a:pt x="2068" y="984"/>
                    </a:lnTo>
                    <a:lnTo>
                      <a:pt x="2067" y="993"/>
                    </a:lnTo>
                    <a:lnTo>
                      <a:pt x="2065" y="1002"/>
                    </a:lnTo>
                    <a:lnTo>
                      <a:pt x="2080" y="1007"/>
                    </a:lnTo>
                    <a:lnTo>
                      <a:pt x="2095" y="1010"/>
                    </a:lnTo>
                    <a:lnTo>
                      <a:pt x="2097" y="1021"/>
                    </a:lnTo>
                    <a:lnTo>
                      <a:pt x="2099" y="1032"/>
                    </a:lnTo>
                    <a:lnTo>
                      <a:pt x="2100" y="1036"/>
                    </a:lnTo>
                    <a:lnTo>
                      <a:pt x="2102" y="1042"/>
                    </a:lnTo>
                    <a:lnTo>
                      <a:pt x="2106" y="1046"/>
                    </a:lnTo>
                    <a:lnTo>
                      <a:pt x="2109" y="1051"/>
                    </a:lnTo>
                    <a:lnTo>
                      <a:pt x="2116" y="1054"/>
                    </a:lnTo>
                    <a:lnTo>
                      <a:pt x="2122" y="1058"/>
                    </a:lnTo>
                    <a:lnTo>
                      <a:pt x="2126" y="1061"/>
                    </a:lnTo>
                    <a:lnTo>
                      <a:pt x="2130" y="1067"/>
                    </a:lnTo>
                    <a:lnTo>
                      <a:pt x="2122" y="1072"/>
                    </a:lnTo>
                    <a:lnTo>
                      <a:pt x="2114" y="1075"/>
                    </a:lnTo>
                    <a:lnTo>
                      <a:pt x="2105" y="1076"/>
                    </a:lnTo>
                    <a:lnTo>
                      <a:pt x="2096" y="1078"/>
                    </a:lnTo>
                    <a:lnTo>
                      <a:pt x="2082" y="1093"/>
                    </a:lnTo>
                    <a:lnTo>
                      <a:pt x="2068" y="1110"/>
                    </a:lnTo>
                    <a:lnTo>
                      <a:pt x="2066" y="1115"/>
                    </a:lnTo>
                    <a:lnTo>
                      <a:pt x="2064" y="1120"/>
                    </a:lnTo>
                    <a:lnTo>
                      <a:pt x="2063" y="1125"/>
                    </a:lnTo>
                    <a:lnTo>
                      <a:pt x="2062" y="1129"/>
                    </a:lnTo>
                    <a:lnTo>
                      <a:pt x="2060" y="1139"/>
                    </a:lnTo>
                    <a:lnTo>
                      <a:pt x="2058" y="1151"/>
                    </a:lnTo>
                    <a:lnTo>
                      <a:pt x="2057" y="1157"/>
                    </a:lnTo>
                    <a:lnTo>
                      <a:pt x="2058" y="1162"/>
                    </a:lnTo>
                    <a:lnTo>
                      <a:pt x="2059" y="1164"/>
                    </a:lnTo>
                    <a:lnTo>
                      <a:pt x="2060" y="1167"/>
                    </a:lnTo>
                    <a:lnTo>
                      <a:pt x="2062" y="1169"/>
                    </a:lnTo>
                    <a:lnTo>
                      <a:pt x="2064" y="1171"/>
                    </a:lnTo>
                    <a:lnTo>
                      <a:pt x="2064" y="1174"/>
                    </a:lnTo>
                    <a:lnTo>
                      <a:pt x="2064" y="1180"/>
                    </a:lnTo>
                    <a:lnTo>
                      <a:pt x="2053" y="1189"/>
                    </a:lnTo>
                    <a:lnTo>
                      <a:pt x="2042" y="1196"/>
                    </a:lnTo>
                    <a:lnTo>
                      <a:pt x="2037" y="1197"/>
                    </a:lnTo>
                    <a:lnTo>
                      <a:pt x="2031" y="1197"/>
                    </a:lnTo>
                    <a:lnTo>
                      <a:pt x="2025" y="1197"/>
                    </a:lnTo>
                    <a:lnTo>
                      <a:pt x="2017" y="1195"/>
                    </a:lnTo>
                    <a:lnTo>
                      <a:pt x="2016" y="1185"/>
                    </a:lnTo>
                    <a:lnTo>
                      <a:pt x="2014" y="1180"/>
                    </a:lnTo>
                    <a:lnTo>
                      <a:pt x="2008" y="1179"/>
                    </a:lnTo>
                    <a:lnTo>
                      <a:pt x="1998" y="1178"/>
                    </a:lnTo>
                    <a:lnTo>
                      <a:pt x="1987" y="1176"/>
                    </a:lnTo>
                    <a:lnTo>
                      <a:pt x="1977" y="1172"/>
                    </a:lnTo>
                    <a:lnTo>
                      <a:pt x="1966" y="1168"/>
                    </a:lnTo>
                    <a:lnTo>
                      <a:pt x="1956" y="1165"/>
                    </a:lnTo>
                    <a:lnTo>
                      <a:pt x="1955" y="1179"/>
                    </a:lnTo>
                    <a:lnTo>
                      <a:pt x="1956" y="1191"/>
                    </a:lnTo>
                    <a:lnTo>
                      <a:pt x="1956" y="1197"/>
                    </a:lnTo>
                    <a:lnTo>
                      <a:pt x="1955" y="1203"/>
                    </a:lnTo>
                    <a:lnTo>
                      <a:pt x="1953" y="1208"/>
                    </a:lnTo>
                    <a:lnTo>
                      <a:pt x="1949" y="1214"/>
                    </a:lnTo>
                    <a:lnTo>
                      <a:pt x="1939" y="1219"/>
                    </a:lnTo>
                    <a:lnTo>
                      <a:pt x="1931" y="1223"/>
                    </a:lnTo>
                    <a:lnTo>
                      <a:pt x="1927" y="1225"/>
                    </a:lnTo>
                    <a:lnTo>
                      <a:pt x="1922" y="1228"/>
                    </a:lnTo>
                    <a:lnTo>
                      <a:pt x="1918" y="1229"/>
                    </a:lnTo>
                    <a:lnTo>
                      <a:pt x="1912" y="1230"/>
                    </a:lnTo>
                    <a:lnTo>
                      <a:pt x="1903" y="1229"/>
                    </a:lnTo>
                    <a:lnTo>
                      <a:pt x="1894" y="1227"/>
                    </a:lnTo>
                    <a:lnTo>
                      <a:pt x="1889" y="1227"/>
                    </a:lnTo>
                    <a:lnTo>
                      <a:pt x="1886" y="1228"/>
                    </a:lnTo>
                    <a:lnTo>
                      <a:pt x="1882" y="1229"/>
                    </a:lnTo>
                    <a:lnTo>
                      <a:pt x="1881" y="1231"/>
                    </a:lnTo>
                    <a:lnTo>
                      <a:pt x="1878" y="1236"/>
                    </a:lnTo>
                    <a:lnTo>
                      <a:pt x="1871" y="1243"/>
                    </a:lnTo>
                    <a:lnTo>
                      <a:pt x="1864" y="1247"/>
                    </a:lnTo>
                    <a:lnTo>
                      <a:pt x="1861" y="1252"/>
                    </a:lnTo>
                    <a:lnTo>
                      <a:pt x="1859" y="1254"/>
                    </a:lnTo>
                    <a:lnTo>
                      <a:pt x="1856" y="1256"/>
                    </a:lnTo>
                    <a:lnTo>
                      <a:pt x="1853" y="1258"/>
                    </a:lnTo>
                    <a:lnTo>
                      <a:pt x="1850" y="1260"/>
                    </a:lnTo>
                    <a:lnTo>
                      <a:pt x="1840" y="1256"/>
                    </a:lnTo>
                    <a:lnTo>
                      <a:pt x="1834" y="1255"/>
                    </a:lnTo>
                    <a:lnTo>
                      <a:pt x="1830" y="1256"/>
                    </a:lnTo>
                    <a:lnTo>
                      <a:pt x="1828" y="1258"/>
                    </a:lnTo>
                    <a:lnTo>
                      <a:pt x="1825" y="1261"/>
                    </a:lnTo>
                    <a:lnTo>
                      <a:pt x="1821" y="1265"/>
                    </a:lnTo>
                    <a:lnTo>
                      <a:pt x="1822" y="1272"/>
                    </a:lnTo>
                    <a:lnTo>
                      <a:pt x="1823" y="1277"/>
                    </a:lnTo>
                    <a:lnTo>
                      <a:pt x="1823" y="1280"/>
                    </a:lnTo>
                    <a:lnTo>
                      <a:pt x="1821" y="1287"/>
                    </a:lnTo>
                    <a:lnTo>
                      <a:pt x="1806" y="1287"/>
                    </a:lnTo>
                    <a:lnTo>
                      <a:pt x="1791" y="1286"/>
                    </a:lnTo>
                    <a:lnTo>
                      <a:pt x="1782" y="1287"/>
                    </a:lnTo>
                    <a:lnTo>
                      <a:pt x="1775" y="1288"/>
                    </a:lnTo>
                    <a:lnTo>
                      <a:pt x="1771" y="1288"/>
                    </a:lnTo>
                    <a:lnTo>
                      <a:pt x="1769" y="1290"/>
                    </a:lnTo>
                    <a:lnTo>
                      <a:pt x="1767" y="1292"/>
                    </a:lnTo>
                    <a:lnTo>
                      <a:pt x="1763" y="1296"/>
                    </a:lnTo>
                    <a:lnTo>
                      <a:pt x="1765" y="1306"/>
                    </a:lnTo>
                    <a:lnTo>
                      <a:pt x="1766" y="1314"/>
                    </a:lnTo>
                    <a:lnTo>
                      <a:pt x="1767" y="1323"/>
                    </a:lnTo>
                    <a:lnTo>
                      <a:pt x="1767" y="1332"/>
                    </a:lnTo>
                    <a:lnTo>
                      <a:pt x="1767" y="1340"/>
                    </a:lnTo>
                    <a:lnTo>
                      <a:pt x="1767" y="1345"/>
                    </a:lnTo>
                    <a:lnTo>
                      <a:pt x="1768" y="1346"/>
                    </a:lnTo>
                    <a:lnTo>
                      <a:pt x="1769" y="1346"/>
                    </a:lnTo>
                    <a:lnTo>
                      <a:pt x="1772" y="1345"/>
                    </a:lnTo>
                    <a:lnTo>
                      <a:pt x="1776" y="1343"/>
                    </a:lnTo>
                    <a:lnTo>
                      <a:pt x="1786" y="1348"/>
                    </a:lnTo>
                    <a:lnTo>
                      <a:pt x="1793" y="1354"/>
                    </a:lnTo>
                    <a:lnTo>
                      <a:pt x="1799" y="1360"/>
                    </a:lnTo>
                    <a:lnTo>
                      <a:pt x="1802" y="1368"/>
                    </a:lnTo>
                    <a:lnTo>
                      <a:pt x="1803" y="1376"/>
                    </a:lnTo>
                    <a:lnTo>
                      <a:pt x="1804" y="1384"/>
                    </a:lnTo>
                    <a:lnTo>
                      <a:pt x="1804" y="1394"/>
                    </a:lnTo>
                    <a:lnTo>
                      <a:pt x="1803" y="1405"/>
                    </a:lnTo>
                    <a:lnTo>
                      <a:pt x="1797" y="1407"/>
                    </a:lnTo>
                    <a:lnTo>
                      <a:pt x="1793" y="1407"/>
                    </a:lnTo>
                    <a:lnTo>
                      <a:pt x="1789" y="1406"/>
                    </a:lnTo>
                    <a:lnTo>
                      <a:pt x="1787" y="1405"/>
                    </a:lnTo>
                    <a:lnTo>
                      <a:pt x="1784" y="1404"/>
                    </a:lnTo>
                    <a:lnTo>
                      <a:pt x="1780" y="1402"/>
                    </a:lnTo>
                    <a:lnTo>
                      <a:pt x="1775" y="1402"/>
                    </a:lnTo>
                    <a:lnTo>
                      <a:pt x="1769" y="1402"/>
                    </a:lnTo>
                    <a:lnTo>
                      <a:pt x="1755" y="1413"/>
                    </a:lnTo>
                    <a:lnTo>
                      <a:pt x="1746" y="1423"/>
                    </a:lnTo>
                    <a:lnTo>
                      <a:pt x="1743" y="1429"/>
                    </a:lnTo>
                    <a:lnTo>
                      <a:pt x="1740" y="1434"/>
                    </a:lnTo>
                    <a:lnTo>
                      <a:pt x="1738" y="1442"/>
                    </a:lnTo>
                    <a:lnTo>
                      <a:pt x="1738" y="1450"/>
                    </a:lnTo>
                    <a:lnTo>
                      <a:pt x="1745" y="1456"/>
                    </a:lnTo>
                    <a:lnTo>
                      <a:pt x="1752" y="1460"/>
                    </a:lnTo>
                    <a:lnTo>
                      <a:pt x="1757" y="1465"/>
                    </a:lnTo>
                    <a:lnTo>
                      <a:pt x="1762" y="1472"/>
                    </a:lnTo>
                    <a:lnTo>
                      <a:pt x="1769" y="1488"/>
                    </a:lnTo>
                    <a:lnTo>
                      <a:pt x="1775" y="1505"/>
                    </a:lnTo>
                    <a:lnTo>
                      <a:pt x="1778" y="1511"/>
                    </a:lnTo>
                    <a:lnTo>
                      <a:pt x="1782" y="1516"/>
                    </a:lnTo>
                    <a:lnTo>
                      <a:pt x="1785" y="1518"/>
                    </a:lnTo>
                    <a:lnTo>
                      <a:pt x="1788" y="1522"/>
                    </a:lnTo>
                    <a:lnTo>
                      <a:pt x="1795" y="1526"/>
                    </a:lnTo>
                    <a:lnTo>
                      <a:pt x="1804" y="1534"/>
                    </a:lnTo>
                    <a:lnTo>
                      <a:pt x="1800" y="1546"/>
                    </a:lnTo>
                    <a:lnTo>
                      <a:pt x="1795" y="1558"/>
                    </a:lnTo>
                    <a:lnTo>
                      <a:pt x="1791" y="1569"/>
                    </a:lnTo>
                    <a:lnTo>
                      <a:pt x="1787" y="1582"/>
                    </a:lnTo>
                    <a:lnTo>
                      <a:pt x="1782" y="1590"/>
                    </a:lnTo>
                    <a:lnTo>
                      <a:pt x="1772" y="1596"/>
                    </a:lnTo>
                    <a:lnTo>
                      <a:pt x="1767" y="1603"/>
                    </a:lnTo>
                    <a:lnTo>
                      <a:pt x="1762" y="1610"/>
                    </a:lnTo>
                    <a:lnTo>
                      <a:pt x="1760" y="1613"/>
                    </a:lnTo>
                    <a:lnTo>
                      <a:pt x="1758" y="1617"/>
                    </a:lnTo>
                    <a:lnTo>
                      <a:pt x="1757" y="1621"/>
                    </a:lnTo>
                    <a:lnTo>
                      <a:pt x="1755" y="1626"/>
                    </a:lnTo>
                    <a:lnTo>
                      <a:pt x="1758" y="1637"/>
                    </a:lnTo>
                    <a:lnTo>
                      <a:pt x="1760" y="1649"/>
                    </a:lnTo>
                    <a:lnTo>
                      <a:pt x="1768" y="1654"/>
                    </a:lnTo>
                    <a:lnTo>
                      <a:pt x="1776" y="1660"/>
                    </a:lnTo>
                    <a:lnTo>
                      <a:pt x="1777" y="1671"/>
                    </a:lnTo>
                    <a:lnTo>
                      <a:pt x="1778" y="1681"/>
                    </a:lnTo>
                    <a:lnTo>
                      <a:pt x="1779" y="1691"/>
                    </a:lnTo>
                    <a:lnTo>
                      <a:pt x="1784" y="1702"/>
                    </a:lnTo>
                    <a:lnTo>
                      <a:pt x="1789" y="1710"/>
                    </a:lnTo>
                    <a:lnTo>
                      <a:pt x="1795" y="1716"/>
                    </a:lnTo>
                    <a:lnTo>
                      <a:pt x="1799" y="1718"/>
                    </a:lnTo>
                    <a:lnTo>
                      <a:pt x="1802" y="1720"/>
                    </a:lnTo>
                    <a:lnTo>
                      <a:pt x="1806" y="1720"/>
                    </a:lnTo>
                    <a:lnTo>
                      <a:pt x="1811" y="1721"/>
                    </a:lnTo>
                    <a:lnTo>
                      <a:pt x="1818" y="1721"/>
                    </a:lnTo>
                    <a:lnTo>
                      <a:pt x="1822" y="1723"/>
                    </a:lnTo>
                    <a:lnTo>
                      <a:pt x="1827" y="1727"/>
                    </a:lnTo>
                    <a:lnTo>
                      <a:pt x="1833" y="1731"/>
                    </a:lnTo>
                    <a:lnTo>
                      <a:pt x="1836" y="1737"/>
                    </a:lnTo>
                    <a:lnTo>
                      <a:pt x="1838" y="1743"/>
                    </a:lnTo>
                    <a:lnTo>
                      <a:pt x="1839" y="1748"/>
                    </a:lnTo>
                    <a:lnTo>
                      <a:pt x="1838" y="1753"/>
                    </a:lnTo>
                    <a:lnTo>
                      <a:pt x="1835" y="1764"/>
                    </a:lnTo>
                    <a:lnTo>
                      <a:pt x="1830" y="1778"/>
                    </a:lnTo>
                    <a:lnTo>
                      <a:pt x="1826" y="1790"/>
                    </a:lnTo>
                    <a:lnTo>
                      <a:pt x="1823" y="1799"/>
                    </a:lnTo>
                    <a:lnTo>
                      <a:pt x="1831" y="1804"/>
                    </a:lnTo>
                    <a:lnTo>
                      <a:pt x="1838" y="1810"/>
                    </a:lnTo>
                    <a:lnTo>
                      <a:pt x="1842" y="1812"/>
                    </a:lnTo>
                    <a:lnTo>
                      <a:pt x="1844" y="1815"/>
                    </a:lnTo>
                    <a:lnTo>
                      <a:pt x="1846" y="1819"/>
                    </a:lnTo>
                    <a:lnTo>
                      <a:pt x="1847" y="1823"/>
                    </a:lnTo>
                    <a:lnTo>
                      <a:pt x="1843" y="1830"/>
                    </a:lnTo>
                    <a:lnTo>
                      <a:pt x="1838" y="1837"/>
                    </a:lnTo>
                    <a:lnTo>
                      <a:pt x="1833" y="1843"/>
                    </a:lnTo>
                    <a:lnTo>
                      <a:pt x="1826" y="1847"/>
                    </a:lnTo>
                    <a:lnTo>
                      <a:pt x="1821" y="1840"/>
                    </a:lnTo>
                    <a:lnTo>
                      <a:pt x="1818" y="1833"/>
                    </a:lnTo>
                    <a:lnTo>
                      <a:pt x="1813" y="1828"/>
                    </a:lnTo>
                    <a:lnTo>
                      <a:pt x="1808" y="1821"/>
                    </a:lnTo>
                    <a:lnTo>
                      <a:pt x="1802" y="1822"/>
                    </a:lnTo>
                    <a:lnTo>
                      <a:pt x="1797" y="1823"/>
                    </a:lnTo>
                    <a:lnTo>
                      <a:pt x="1793" y="1827"/>
                    </a:lnTo>
                    <a:lnTo>
                      <a:pt x="1791" y="1829"/>
                    </a:lnTo>
                    <a:lnTo>
                      <a:pt x="1785" y="1837"/>
                    </a:lnTo>
                    <a:lnTo>
                      <a:pt x="1778" y="1847"/>
                    </a:lnTo>
                    <a:lnTo>
                      <a:pt x="1769" y="1854"/>
                    </a:lnTo>
                    <a:lnTo>
                      <a:pt x="1761" y="1861"/>
                    </a:lnTo>
                    <a:lnTo>
                      <a:pt x="1759" y="1864"/>
                    </a:lnTo>
                    <a:lnTo>
                      <a:pt x="1757" y="1869"/>
                    </a:lnTo>
                    <a:lnTo>
                      <a:pt x="1755" y="1873"/>
                    </a:lnTo>
                    <a:lnTo>
                      <a:pt x="1755" y="1880"/>
                    </a:lnTo>
                    <a:lnTo>
                      <a:pt x="1763" y="1897"/>
                    </a:lnTo>
                    <a:lnTo>
                      <a:pt x="1768" y="1907"/>
                    </a:lnTo>
                    <a:lnTo>
                      <a:pt x="1762" y="1904"/>
                    </a:lnTo>
                    <a:lnTo>
                      <a:pt x="1754" y="1898"/>
                    </a:lnTo>
                    <a:lnTo>
                      <a:pt x="1746" y="1898"/>
                    </a:lnTo>
                    <a:lnTo>
                      <a:pt x="1738" y="1902"/>
                    </a:lnTo>
                    <a:lnTo>
                      <a:pt x="1730" y="1907"/>
                    </a:lnTo>
                    <a:lnTo>
                      <a:pt x="1724" y="1915"/>
                    </a:lnTo>
                    <a:lnTo>
                      <a:pt x="1718" y="1923"/>
                    </a:lnTo>
                    <a:lnTo>
                      <a:pt x="1712" y="1931"/>
                    </a:lnTo>
                    <a:lnTo>
                      <a:pt x="1702" y="1933"/>
                    </a:lnTo>
                    <a:lnTo>
                      <a:pt x="1696" y="1936"/>
                    </a:lnTo>
                    <a:lnTo>
                      <a:pt x="1694" y="1937"/>
                    </a:lnTo>
                    <a:lnTo>
                      <a:pt x="1693" y="1940"/>
                    </a:lnTo>
                    <a:lnTo>
                      <a:pt x="1692" y="1943"/>
                    </a:lnTo>
                    <a:lnTo>
                      <a:pt x="1693" y="1948"/>
                    </a:lnTo>
                    <a:lnTo>
                      <a:pt x="1698" y="1957"/>
                    </a:lnTo>
                    <a:lnTo>
                      <a:pt x="1703" y="1965"/>
                    </a:lnTo>
                    <a:lnTo>
                      <a:pt x="1708" y="1974"/>
                    </a:lnTo>
                    <a:lnTo>
                      <a:pt x="1710" y="1983"/>
                    </a:lnTo>
                    <a:lnTo>
                      <a:pt x="1701" y="1985"/>
                    </a:lnTo>
                    <a:lnTo>
                      <a:pt x="1691" y="1987"/>
                    </a:lnTo>
                    <a:lnTo>
                      <a:pt x="1682" y="1989"/>
                    </a:lnTo>
                    <a:lnTo>
                      <a:pt x="1673" y="1992"/>
                    </a:lnTo>
                    <a:lnTo>
                      <a:pt x="1664" y="1992"/>
                    </a:lnTo>
                    <a:lnTo>
                      <a:pt x="1656" y="1991"/>
                    </a:lnTo>
                    <a:lnTo>
                      <a:pt x="1649" y="1989"/>
                    </a:lnTo>
                    <a:lnTo>
                      <a:pt x="1643" y="1985"/>
                    </a:lnTo>
                    <a:lnTo>
                      <a:pt x="1638" y="1981"/>
                    </a:lnTo>
                    <a:lnTo>
                      <a:pt x="1633" y="1975"/>
                    </a:lnTo>
                    <a:lnTo>
                      <a:pt x="1628" y="1970"/>
                    </a:lnTo>
                    <a:lnTo>
                      <a:pt x="1623" y="1962"/>
                    </a:lnTo>
                    <a:lnTo>
                      <a:pt x="1622" y="1955"/>
                    </a:lnTo>
                    <a:lnTo>
                      <a:pt x="1620" y="1949"/>
                    </a:lnTo>
                    <a:lnTo>
                      <a:pt x="1618" y="1946"/>
                    </a:lnTo>
                    <a:lnTo>
                      <a:pt x="1616" y="1943"/>
                    </a:lnTo>
                    <a:lnTo>
                      <a:pt x="1613" y="1942"/>
                    </a:lnTo>
                    <a:lnTo>
                      <a:pt x="1608" y="1941"/>
                    </a:lnTo>
                    <a:lnTo>
                      <a:pt x="1602" y="1941"/>
                    </a:lnTo>
                    <a:lnTo>
                      <a:pt x="1594" y="1941"/>
                    </a:lnTo>
                    <a:lnTo>
                      <a:pt x="1586" y="1943"/>
                    </a:lnTo>
                    <a:lnTo>
                      <a:pt x="1581" y="1946"/>
                    </a:lnTo>
                    <a:lnTo>
                      <a:pt x="1576" y="1948"/>
                    </a:lnTo>
                    <a:lnTo>
                      <a:pt x="1572" y="1950"/>
                    </a:lnTo>
                    <a:lnTo>
                      <a:pt x="1568" y="1955"/>
                    </a:lnTo>
                    <a:lnTo>
                      <a:pt x="1566" y="1959"/>
                    </a:lnTo>
                    <a:lnTo>
                      <a:pt x="1564" y="1965"/>
                    </a:lnTo>
                    <a:lnTo>
                      <a:pt x="1562" y="1973"/>
                    </a:lnTo>
                    <a:lnTo>
                      <a:pt x="1562" y="1982"/>
                    </a:lnTo>
                    <a:lnTo>
                      <a:pt x="1562" y="1988"/>
                    </a:lnTo>
                    <a:lnTo>
                      <a:pt x="1560" y="1991"/>
                    </a:lnTo>
                    <a:lnTo>
                      <a:pt x="1559" y="1992"/>
                    </a:lnTo>
                    <a:lnTo>
                      <a:pt x="1556" y="1995"/>
                    </a:lnTo>
                    <a:lnTo>
                      <a:pt x="1552" y="1996"/>
                    </a:lnTo>
                    <a:lnTo>
                      <a:pt x="1549" y="1997"/>
                    </a:lnTo>
                    <a:lnTo>
                      <a:pt x="1546" y="1998"/>
                    </a:lnTo>
                    <a:lnTo>
                      <a:pt x="1545" y="1999"/>
                    </a:lnTo>
                    <a:lnTo>
                      <a:pt x="1545" y="2001"/>
                    </a:lnTo>
                    <a:lnTo>
                      <a:pt x="1545" y="2005"/>
                    </a:lnTo>
                    <a:lnTo>
                      <a:pt x="1545" y="2012"/>
                    </a:lnTo>
                    <a:lnTo>
                      <a:pt x="1534" y="2013"/>
                    </a:lnTo>
                    <a:lnTo>
                      <a:pt x="1523" y="2013"/>
                    </a:lnTo>
                    <a:lnTo>
                      <a:pt x="1514" y="2019"/>
                    </a:lnTo>
                    <a:lnTo>
                      <a:pt x="1505" y="2027"/>
                    </a:lnTo>
                    <a:lnTo>
                      <a:pt x="1496" y="2034"/>
                    </a:lnTo>
                    <a:lnTo>
                      <a:pt x="1488" y="2042"/>
                    </a:lnTo>
                    <a:lnTo>
                      <a:pt x="1484" y="2044"/>
                    </a:lnTo>
                    <a:lnTo>
                      <a:pt x="1481" y="2046"/>
                    </a:lnTo>
                    <a:lnTo>
                      <a:pt x="1478" y="2044"/>
                    </a:lnTo>
                    <a:lnTo>
                      <a:pt x="1473" y="2043"/>
                    </a:lnTo>
                    <a:lnTo>
                      <a:pt x="1466" y="2039"/>
                    </a:lnTo>
                    <a:lnTo>
                      <a:pt x="1459" y="2034"/>
                    </a:lnTo>
                    <a:lnTo>
                      <a:pt x="1453" y="2032"/>
                    </a:lnTo>
                    <a:lnTo>
                      <a:pt x="1447" y="2030"/>
                    </a:lnTo>
                    <a:lnTo>
                      <a:pt x="1442" y="2030"/>
                    </a:lnTo>
                    <a:lnTo>
                      <a:pt x="1439" y="2031"/>
                    </a:lnTo>
                    <a:lnTo>
                      <a:pt x="1437" y="2033"/>
                    </a:lnTo>
                    <a:lnTo>
                      <a:pt x="1436" y="2037"/>
                    </a:lnTo>
                    <a:lnTo>
                      <a:pt x="1435" y="2042"/>
                    </a:lnTo>
                    <a:lnTo>
                      <a:pt x="1435" y="2050"/>
                    </a:lnTo>
                    <a:lnTo>
                      <a:pt x="1433" y="2060"/>
                    </a:lnTo>
                    <a:lnTo>
                      <a:pt x="1432" y="2065"/>
                    </a:lnTo>
                    <a:lnTo>
                      <a:pt x="1429" y="2067"/>
                    </a:lnTo>
                    <a:lnTo>
                      <a:pt x="1424" y="2074"/>
                    </a:lnTo>
                    <a:lnTo>
                      <a:pt x="1428" y="2078"/>
                    </a:lnTo>
                    <a:lnTo>
                      <a:pt x="1433" y="2082"/>
                    </a:lnTo>
                    <a:lnTo>
                      <a:pt x="1431" y="2086"/>
                    </a:lnTo>
                    <a:lnTo>
                      <a:pt x="1430" y="2091"/>
                    </a:lnTo>
                    <a:lnTo>
                      <a:pt x="1442" y="2094"/>
                    </a:lnTo>
                    <a:lnTo>
                      <a:pt x="1454" y="2098"/>
                    </a:lnTo>
                    <a:lnTo>
                      <a:pt x="1464" y="2101"/>
                    </a:lnTo>
                    <a:lnTo>
                      <a:pt x="1475" y="2107"/>
                    </a:lnTo>
                    <a:lnTo>
                      <a:pt x="1476" y="2111"/>
                    </a:lnTo>
                    <a:lnTo>
                      <a:pt x="1479" y="2116"/>
                    </a:lnTo>
                    <a:lnTo>
                      <a:pt x="1479" y="2118"/>
                    </a:lnTo>
                    <a:lnTo>
                      <a:pt x="1480" y="2120"/>
                    </a:lnTo>
                    <a:lnTo>
                      <a:pt x="1479" y="2123"/>
                    </a:lnTo>
                    <a:lnTo>
                      <a:pt x="1478" y="2124"/>
                    </a:lnTo>
                    <a:lnTo>
                      <a:pt x="1475" y="2131"/>
                    </a:lnTo>
                    <a:lnTo>
                      <a:pt x="1476" y="2136"/>
                    </a:lnTo>
                    <a:lnTo>
                      <a:pt x="1479" y="2142"/>
                    </a:lnTo>
                    <a:lnTo>
                      <a:pt x="1482" y="2148"/>
                    </a:lnTo>
                    <a:lnTo>
                      <a:pt x="1484" y="2154"/>
                    </a:lnTo>
                    <a:lnTo>
                      <a:pt x="1486" y="2161"/>
                    </a:lnTo>
                    <a:lnTo>
                      <a:pt x="1486" y="2168"/>
                    </a:lnTo>
                    <a:lnTo>
                      <a:pt x="1486" y="2176"/>
                    </a:lnTo>
                    <a:lnTo>
                      <a:pt x="1484" y="2184"/>
                    </a:lnTo>
                    <a:lnTo>
                      <a:pt x="1483" y="2188"/>
                    </a:lnTo>
                    <a:lnTo>
                      <a:pt x="1482" y="2190"/>
                    </a:lnTo>
                    <a:lnTo>
                      <a:pt x="1481" y="2191"/>
                    </a:lnTo>
                    <a:lnTo>
                      <a:pt x="1479" y="2190"/>
                    </a:lnTo>
                    <a:lnTo>
                      <a:pt x="1475" y="2187"/>
                    </a:lnTo>
                    <a:lnTo>
                      <a:pt x="1473" y="2185"/>
                    </a:lnTo>
                    <a:lnTo>
                      <a:pt x="1472" y="2185"/>
                    </a:lnTo>
                    <a:lnTo>
                      <a:pt x="1471" y="2185"/>
                    </a:lnTo>
                    <a:lnTo>
                      <a:pt x="1470" y="2186"/>
                    </a:lnTo>
                    <a:lnTo>
                      <a:pt x="1470" y="2190"/>
                    </a:lnTo>
                    <a:lnTo>
                      <a:pt x="1470" y="2194"/>
                    </a:lnTo>
                    <a:lnTo>
                      <a:pt x="1467" y="2196"/>
                    </a:lnTo>
                    <a:lnTo>
                      <a:pt x="1466" y="2198"/>
                    </a:lnTo>
                    <a:lnTo>
                      <a:pt x="1465" y="2198"/>
                    </a:lnTo>
                    <a:lnTo>
                      <a:pt x="1463" y="2198"/>
                    </a:lnTo>
                    <a:lnTo>
                      <a:pt x="1461" y="2194"/>
                    </a:lnTo>
                    <a:lnTo>
                      <a:pt x="1458" y="2190"/>
                    </a:lnTo>
                    <a:lnTo>
                      <a:pt x="1456" y="2186"/>
                    </a:lnTo>
                    <a:lnTo>
                      <a:pt x="1455" y="2185"/>
                    </a:lnTo>
                    <a:lnTo>
                      <a:pt x="1454" y="2184"/>
                    </a:lnTo>
                    <a:lnTo>
                      <a:pt x="1452" y="2184"/>
                    </a:lnTo>
                    <a:lnTo>
                      <a:pt x="1448" y="2186"/>
                    </a:lnTo>
                    <a:lnTo>
                      <a:pt x="1444" y="2190"/>
                    </a:lnTo>
                    <a:lnTo>
                      <a:pt x="1440" y="2191"/>
                    </a:lnTo>
                    <a:lnTo>
                      <a:pt x="1438" y="2188"/>
                    </a:lnTo>
                    <a:lnTo>
                      <a:pt x="1436" y="2187"/>
                    </a:lnTo>
                    <a:lnTo>
                      <a:pt x="1435" y="2184"/>
                    </a:lnTo>
                    <a:lnTo>
                      <a:pt x="1432" y="2177"/>
                    </a:lnTo>
                    <a:lnTo>
                      <a:pt x="1431" y="2170"/>
                    </a:lnTo>
                    <a:lnTo>
                      <a:pt x="1428" y="2162"/>
                    </a:lnTo>
                    <a:lnTo>
                      <a:pt x="1424" y="2158"/>
                    </a:lnTo>
                    <a:lnTo>
                      <a:pt x="1422" y="2158"/>
                    </a:lnTo>
                    <a:lnTo>
                      <a:pt x="1420" y="2158"/>
                    </a:lnTo>
                    <a:lnTo>
                      <a:pt x="1416" y="2159"/>
                    </a:lnTo>
                    <a:lnTo>
                      <a:pt x="1413" y="2161"/>
                    </a:lnTo>
                    <a:lnTo>
                      <a:pt x="1403" y="2174"/>
                    </a:lnTo>
                    <a:lnTo>
                      <a:pt x="1395" y="2186"/>
                    </a:lnTo>
                    <a:lnTo>
                      <a:pt x="1399" y="2191"/>
                    </a:lnTo>
                    <a:lnTo>
                      <a:pt x="1404" y="2195"/>
                    </a:lnTo>
                    <a:lnTo>
                      <a:pt x="1403" y="2201"/>
                    </a:lnTo>
                    <a:lnTo>
                      <a:pt x="1402" y="2203"/>
                    </a:lnTo>
                    <a:lnTo>
                      <a:pt x="1401" y="2206"/>
                    </a:lnTo>
                    <a:lnTo>
                      <a:pt x="1395" y="2207"/>
                    </a:lnTo>
                    <a:lnTo>
                      <a:pt x="1379" y="2203"/>
                    </a:lnTo>
                    <a:lnTo>
                      <a:pt x="1362" y="2200"/>
                    </a:lnTo>
                    <a:lnTo>
                      <a:pt x="1346" y="2203"/>
                    </a:lnTo>
                    <a:lnTo>
                      <a:pt x="1330" y="2208"/>
                    </a:lnTo>
                    <a:lnTo>
                      <a:pt x="1315" y="2212"/>
                    </a:lnTo>
                    <a:lnTo>
                      <a:pt x="1300" y="2217"/>
                    </a:lnTo>
                    <a:lnTo>
                      <a:pt x="1298" y="2223"/>
                    </a:lnTo>
                    <a:lnTo>
                      <a:pt x="1297" y="2228"/>
                    </a:lnTo>
                    <a:lnTo>
                      <a:pt x="1297" y="2233"/>
                    </a:lnTo>
                    <a:lnTo>
                      <a:pt x="1298" y="2238"/>
                    </a:lnTo>
                    <a:lnTo>
                      <a:pt x="1301" y="2250"/>
                    </a:lnTo>
                    <a:lnTo>
                      <a:pt x="1303" y="2261"/>
                    </a:lnTo>
                    <a:lnTo>
                      <a:pt x="1303" y="2277"/>
                    </a:lnTo>
                    <a:lnTo>
                      <a:pt x="1302" y="2293"/>
                    </a:lnTo>
                    <a:lnTo>
                      <a:pt x="1293" y="2306"/>
                    </a:lnTo>
                    <a:lnTo>
                      <a:pt x="1285" y="2320"/>
                    </a:lnTo>
                    <a:lnTo>
                      <a:pt x="1275" y="2333"/>
                    </a:lnTo>
                    <a:lnTo>
                      <a:pt x="1264" y="2345"/>
                    </a:lnTo>
                    <a:lnTo>
                      <a:pt x="1263" y="2348"/>
                    </a:lnTo>
                    <a:lnTo>
                      <a:pt x="1262" y="2352"/>
                    </a:lnTo>
                    <a:lnTo>
                      <a:pt x="1263" y="2353"/>
                    </a:lnTo>
                    <a:lnTo>
                      <a:pt x="1264" y="2355"/>
                    </a:lnTo>
                    <a:lnTo>
                      <a:pt x="1269" y="2359"/>
                    </a:lnTo>
                    <a:lnTo>
                      <a:pt x="1276" y="2363"/>
                    </a:lnTo>
                    <a:lnTo>
                      <a:pt x="1281" y="2369"/>
                    </a:lnTo>
                    <a:lnTo>
                      <a:pt x="1285" y="2375"/>
                    </a:lnTo>
                    <a:lnTo>
                      <a:pt x="1287" y="2378"/>
                    </a:lnTo>
                    <a:lnTo>
                      <a:pt x="1288" y="2380"/>
                    </a:lnTo>
                    <a:lnTo>
                      <a:pt x="1288" y="2385"/>
                    </a:lnTo>
                    <a:lnTo>
                      <a:pt x="1288" y="2388"/>
                    </a:lnTo>
                    <a:lnTo>
                      <a:pt x="1286" y="2397"/>
                    </a:lnTo>
                    <a:lnTo>
                      <a:pt x="1286" y="2405"/>
                    </a:lnTo>
                    <a:lnTo>
                      <a:pt x="1287" y="2413"/>
                    </a:lnTo>
                    <a:lnTo>
                      <a:pt x="1288" y="2421"/>
                    </a:lnTo>
                    <a:lnTo>
                      <a:pt x="1292" y="2437"/>
                    </a:lnTo>
                    <a:lnTo>
                      <a:pt x="1297" y="2453"/>
                    </a:lnTo>
                    <a:lnTo>
                      <a:pt x="1301" y="2466"/>
                    </a:lnTo>
                    <a:lnTo>
                      <a:pt x="1302" y="2479"/>
                    </a:lnTo>
                    <a:lnTo>
                      <a:pt x="1304" y="2491"/>
                    </a:lnTo>
                    <a:lnTo>
                      <a:pt x="1305" y="2505"/>
                    </a:lnTo>
                    <a:lnTo>
                      <a:pt x="1315" y="2517"/>
                    </a:lnTo>
                    <a:lnTo>
                      <a:pt x="1326" y="2530"/>
                    </a:lnTo>
                    <a:lnTo>
                      <a:pt x="1329" y="2537"/>
                    </a:lnTo>
                    <a:lnTo>
                      <a:pt x="1331" y="2545"/>
                    </a:lnTo>
                    <a:lnTo>
                      <a:pt x="1346" y="2561"/>
                    </a:lnTo>
                    <a:lnTo>
                      <a:pt x="1360" y="2578"/>
                    </a:lnTo>
                    <a:lnTo>
                      <a:pt x="1362" y="2587"/>
                    </a:lnTo>
                    <a:lnTo>
                      <a:pt x="1363" y="2596"/>
                    </a:lnTo>
                    <a:lnTo>
                      <a:pt x="1365" y="2599"/>
                    </a:lnTo>
                    <a:lnTo>
                      <a:pt x="1368" y="2603"/>
                    </a:lnTo>
                    <a:lnTo>
                      <a:pt x="1370" y="2606"/>
                    </a:lnTo>
                    <a:lnTo>
                      <a:pt x="1374" y="2608"/>
                    </a:lnTo>
                    <a:lnTo>
                      <a:pt x="1379" y="2609"/>
                    </a:lnTo>
                    <a:lnTo>
                      <a:pt x="1381" y="2610"/>
                    </a:lnTo>
                    <a:lnTo>
                      <a:pt x="1383" y="2613"/>
                    </a:lnTo>
                    <a:lnTo>
                      <a:pt x="1385" y="2616"/>
                    </a:lnTo>
                    <a:lnTo>
                      <a:pt x="1389" y="2620"/>
                    </a:lnTo>
                    <a:lnTo>
                      <a:pt x="1393" y="2622"/>
                    </a:lnTo>
                    <a:lnTo>
                      <a:pt x="1394" y="2624"/>
                    </a:lnTo>
                    <a:lnTo>
                      <a:pt x="1395" y="2630"/>
                    </a:lnTo>
                    <a:lnTo>
                      <a:pt x="1395" y="2633"/>
                    </a:lnTo>
                    <a:lnTo>
                      <a:pt x="1396" y="2635"/>
                    </a:lnTo>
                    <a:lnTo>
                      <a:pt x="1398" y="2637"/>
                    </a:lnTo>
                    <a:lnTo>
                      <a:pt x="1401" y="2638"/>
                    </a:lnTo>
                    <a:lnTo>
                      <a:pt x="1405" y="2639"/>
                    </a:lnTo>
                    <a:lnTo>
                      <a:pt x="1412" y="2641"/>
                    </a:lnTo>
                    <a:lnTo>
                      <a:pt x="1412" y="2648"/>
                    </a:lnTo>
                    <a:lnTo>
                      <a:pt x="1411" y="2652"/>
                    </a:lnTo>
                    <a:lnTo>
                      <a:pt x="1408" y="2657"/>
                    </a:lnTo>
                    <a:lnTo>
                      <a:pt x="1402" y="2660"/>
                    </a:lnTo>
                    <a:lnTo>
                      <a:pt x="1396" y="2659"/>
                    </a:lnTo>
                    <a:lnTo>
                      <a:pt x="1394" y="2659"/>
                    </a:lnTo>
                    <a:lnTo>
                      <a:pt x="1393" y="2661"/>
                    </a:lnTo>
                    <a:lnTo>
                      <a:pt x="1393" y="2668"/>
                    </a:lnTo>
                    <a:lnTo>
                      <a:pt x="1391" y="2673"/>
                    </a:lnTo>
                    <a:lnTo>
                      <a:pt x="1389" y="2675"/>
                    </a:lnTo>
                    <a:lnTo>
                      <a:pt x="1387" y="2674"/>
                    </a:lnTo>
                    <a:lnTo>
                      <a:pt x="1382" y="2675"/>
                    </a:lnTo>
                    <a:lnTo>
                      <a:pt x="1390" y="2683"/>
                    </a:lnTo>
                    <a:lnTo>
                      <a:pt x="1397" y="2693"/>
                    </a:lnTo>
                    <a:lnTo>
                      <a:pt x="1401" y="2699"/>
                    </a:lnTo>
                    <a:lnTo>
                      <a:pt x="1404" y="2703"/>
                    </a:lnTo>
                    <a:lnTo>
                      <a:pt x="1406" y="2709"/>
                    </a:lnTo>
                    <a:lnTo>
                      <a:pt x="1407" y="2715"/>
                    </a:lnTo>
                    <a:lnTo>
                      <a:pt x="1408" y="2718"/>
                    </a:lnTo>
                    <a:lnTo>
                      <a:pt x="1410" y="2720"/>
                    </a:lnTo>
                    <a:lnTo>
                      <a:pt x="1413" y="2722"/>
                    </a:lnTo>
                    <a:lnTo>
                      <a:pt x="1416" y="2724"/>
                    </a:lnTo>
                    <a:lnTo>
                      <a:pt x="1414" y="2727"/>
                    </a:lnTo>
                    <a:lnTo>
                      <a:pt x="1412" y="2731"/>
                    </a:lnTo>
                    <a:lnTo>
                      <a:pt x="1410" y="2736"/>
                    </a:lnTo>
                    <a:lnTo>
                      <a:pt x="1407" y="2739"/>
                    </a:lnTo>
                    <a:lnTo>
                      <a:pt x="1404" y="2741"/>
                    </a:lnTo>
                    <a:lnTo>
                      <a:pt x="1398" y="2741"/>
                    </a:lnTo>
                    <a:lnTo>
                      <a:pt x="1404" y="2747"/>
                    </a:lnTo>
                    <a:lnTo>
                      <a:pt x="1407" y="2751"/>
                    </a:lnTo>
                    <a:lnTo>
                      <a:pt x="1408" y="2755"/>
                    </a:lnTo>
                    <a:lnTo>
                      <a:pt x="1410" y="2757"/>
                    </a:lnTo>
                    <a:lnTo>
                      <a:pt x="1408" y="2760"/>
                    </a:lnTo>
                    <a:lnTo>
                      <a:pt x="1406" y="2762"/>
                    </a:lnTo>
                    <a:lnTo>
                      <a:pt x="1399" y="2772"/>
                    </a:lnTo>
                    <a:lnTo>
                      <a:pt x="1394" y="2781"/>
                    </a:lnTo>
                    <a:lnTo>
                      <a:pt x="1391" y="2783"/>
                    </a:lnTo>
                    <a:lnTo>
                      <a:pt x="1390" y="2785"/>
                    </a:lnTo>
                    <a:lnTo>
                      <a:pt x="1389" y="2787"/>
                    </a:lnTo>
                    <a:lnTo>
                      <a:pt x="1390" y="2790"/>
                    </a:lnTo>
                    <a:lnTo>
                      <a:pt x="1394" y="2794"/>
                    </a:lnTo>
                    <a:lnTo>
                      <a:pt x="1398" y="2799"/>
                    </a:lnTo>
                    <a:lnTo>
                      <a:pt x="1396" y="2807"/>
                    </a:lnTo>
                    <a:lnTo>
                      <a:pt x="1394" y="2815"/>
                    </a:lnTo>
                    <a:lnTo>
                      <a:pt x="1393" y="2823"/>
                    </a:lnTo>
                    <a:lnTo>
                      <a:pt x="1393" y="2831"/>
                    </a:lnTo>
                    <a:lnTo>
                      <a:pt x="1394" y="2835"/>
                    </a:lnTo>
                    <a:lnTo>
                      <a:pt x="1395" y="2837"/>
                    </a:lnTo>
                    <a:lnTo>
                      <a:pt x="1396" y="2841"/>
                    </a:lnTo>
                    <a:lnTo>
                      <a:pt x="1395" y="2843"/>
                    </a:lnTo>
                    <a:lnTo>
                      <a:pt x="1396" y="2848"/>
                    </a:lnTo>
                    <a:lnTo>
                      <a:pt x="1398" y="2850"/>
                    </a:lnTo>
                    <a:lnTo>
                      <a:pt x="1398" y="2851"/>
                    </a:lnTo>
                    <a:lnTo>
                      <a:pt x="1397" y="2858"/>
                    </a:lnTo>
                    <a:lnTo>
                      <a:pt x="1393" y="2862"/>
                    </a:lnTo>
                    <a:lnTo>
                      <a:pt x="1389" y="2866"/>
                    </a:lnTo>
                    <a:lnTo>
                      <a:pt x="1388" y="2869"/>
                    </a:lnTo>
                    <a:lnTo>
                      <a:pt x="1389" y="2875"/>
                    </a:lnTo>
                    <a:lnTo>
                      <a:pt x="1385" y="2884"/>
                    </a:lnTo>
                    <a:lnTo>
                      <a:pt x="1380" y="2893"/>
                    </a:lnTo>
                    <a:lnTo>
                      <a:pt x="1380" y="2897"/>
                    </a:lnTo>
                    <a:lnTo>
                      <a:pt x="1380" y="2900"/>
                    </a:lnTo>
                    <a:lnTo>
                      <a:pt x="1378" y="2902"/>
                    </a:lnTo>
                    <a:lnTo>
                      <a:pt x="1377" y="2903"/>
                    </a:lnTo>
                    <a:lnTo>
                      <a:pt x="1371" y="2905"/>
                    </a:lnTo>
                    <a:lnTo>
                      <a:pt x="1363" y="2909"/>
                    </a:lnTo>
                    <a:lnTo>
                      <a:pt x="1355" y="2910"/>
                    </a:lnTo>
                    <a:lnTo>
                      <a:pt x="1349" y="2910"/>
                    </a:lnTo>
                    <a:lnTo>
                      <a:pt x="1345" y="2907"/>
                    </a:lnTo>
                    <a:lnTo>
                      <a:pt x="1342" y="2903"/>
                    </a:lnTo>
                    <a:lnTo>
                      <a:pt x="1336" y="2891"/>
                    </a:lnTo>
                    <a:lnTo>
                      <a:pt x="1330" y="2876"/>
                    </a:lnTo>
                    <a:lnTo>
                      <a:pt x="1326" y="2866"/>
                    </a:lnTo>
                    <a:lnTo>
                      <a:pt x="1321" y="2859"/>
                    </a:lnTo>
                    <a:lnTo>
                      <a:pt x="1320" y="2858"/>
                    </a:lnTo>
                    <a:lnTo>
                      <a:pt x="1319" y="2859"/>
                    </a:lnTo>
                    <a:lnTo>
                      <a:pt x="1317" y="2862"/>
                    </a:lnTo>
                    <a:lnTo>
                      <a:pt x="1315" y="2868"/>
                    </a:lnTo>
                    <a:lnTo>
                      <a:pt x="1311" y="2871"/>
                    </a:lnTo>
                    <a:lnTo>
                      <a:pt x="1308" y="2874"/>
                    </a:lnTo>
                    <a:lnTo>
                      <a:pt x="1306" y="2877"/>
                    </a:lnTo>
                    <a:lnTo>
                      <a:pt x="1306" y="2883"/>
                    </a:lnTo>
                    <a:lnTo>
                      <a:pt x="1308" y="2892"/>
                    </a:lnTo>
                    <a:lnTo>
                      <a:pt x="1308" y="2897"/>
                    </a:lnTo>
                    <a:lnTo>
                      <a:pt x="1306" y="2900"/>
                    </a:lnTo>
                    <a:lnTo>
                      <a:pt x="1304" y="2900"/>
                    </a:lnTo>
                    <a:lnTo>
                      <a:pt x="1301" y="2900"/>
                    </a:lnTo>
                    <a:lnTo>
                      <a:pt x="1296" y="2899"/>
                    </a:lnTo>
                    <a:lnTo>
                      <a:pt x="1291" y="2895"/>
                    </a:lnTo>
                    <a:lnTo>
                      <a:pt x="1287" y="2893"/>
                    </a:lnTo>
                    <a:lnTo>
                      <a:pt x="1286" y="2891"/>
                    </a:lnTo>
                    <a:lnTo>
                      <a:pt x="1286" y="2889"/>
                    </a:lnTo>
                    <a:lnTo>
                      <a:pt x="1286" y="2887"/>
                    </a:lnTo>
                    <a:lnTo>
                      <a:pt x="1287" y="2884"/>
                    </a:lnTo>
                    <a:lnTo>
                      <a:pt x="1286" y="2878"/>
                    </a:lnTo>
                    <a:lnTo>
                      <a:pt x="1284" y="2872"/>
                    </a:lnTo>
                    <a:lnTo>
                      <a:pt x="1283" y="2869"/>
                    </a:lnTo>
                    <a:lnTo>
                      <a:pt x="1281" y="2868"/>
                    </a:lnTo>
                    <a:lnTo>
                      <a:pt x="1280" y="2867"/>
                    </a:lnTo>
                    <a:lnTo>
                      <a:pt x="1278" y="2867"/>
                    </a:lnTo>
                    <a:lnTo>
                      <a:pt x="1275" y="2869"/>
                    </a:lnTo>
                    <a:lnTo>
                      <a:pt x="1270" y="2872"/>
                    </a:lnTo>
                    <a:lnTo>
                      <a:pt x="1266" y="2874"/>
                    </a:lnTo>
                    <a:lnTo>
                      <a:pt x="1263" y="2874"/>
                    </a:lnTo>
                    <a:lnTo>
                      <a:pt x="1261" y="2874"/>
                    </a:lnTo>
                    <a:lnTo>
                      <a:pt x="1258" y="2877"/>
                    </a:lnTo>
                    <a:lnTo>
                      <a:pt x="1254" y="2880"/>
                    </a:lnTo>
                    <a:lnTo>
                      <a:pt x="1251" y="2883"/>
                    </a:lnTo>
                    <a:lnTo>
                      <a:pt x="1249" y="2883"/>
                    </a:lnTo>
                    <a:lnTo>
                      <a:pt x="1245" y="2882"/>
                    </a:lnTo>
                    <a:lnTo>
                      <a:pt x="1239" y="2878"/>
                    </a:lnTo>
                    <a:lnTo>
                      <a:pt x="1234" y="2871"/>
                    </a:lnTo>
                    <a:lnTo>
                      <a:pt x="1228" y="2868"/>
                    </a:lnTo>
                    <a:lnTo>
                      <a:pt x="1226" y="2868"/>
                    </a:lnTo>
                    <a:lnTo>
                      <a:pt x="1225" y="2870"/>
                    </a:lnTo>
                    <a:lnTo>
                      <a:pt x="1221" y="2876"/>
                    </a:lnTo>
                    <a:lnTo>
                      <a:pt x="1224" y="2891"/>
                    </a:lnTo>
                    <a:lnTo>
                      <a:pt x="1225" y="2907"/>
                    </a:lnTo>
                    <a:lnTo>
                      <a:pt x="1226" y="2919"/>
                    </a:lnTo>
                    <a:lnTo>
                      <a:pt x="1228" y="2931"/>
                    </a:lnTo>
                    <a:lnTo>
                      <a:pt x="1216" y="2930"/>
                    </a:lnTo>
                    <a:lnTo>
                      <a:pt x="1204" y="2929"/>
                    </a:lnTo>
                    <a:lnTo>
                      <a:pt x="1199" y="2930"/>
                    </a:lnTo>
                    <a:lnTo>
                      <a:pt x="1192" y="2929"/>
                    </a:lnTo>
                    <a:lnTo>
                      <a:pt x="1186" y="2937"/>
                    </a:lnTo>
                    <a:lnTo>
                      <a:pt x="1182" y="2946"/>
                    </a:lnTo>
                    <a:lnTo>
                      <a:pt x="1178" y="2955"/>
                    </a:lnTo>
                    <a:lnTo>
                      <a:pt x="1175" y="2964"/>
                    </a:lnTo>
                    <a:lnTo>
                      <a:pt x="1173" y="2968"/>
                    </a:lnTo>
                    <a:lnTo>
                      <a:pt x="1170" y="2969"/>
                    </a:lnTo>
                    <a:lnTo>
                      <a:pt x="1168" y="2969"/>
                    </a:lnTo>
                    <a:lnTo>
                      <a:pt x="1167" y="2967"/>
                    </a:lnTo>
                    <a:lnTo>
                      <a:pt x="1165" y="2962"/>
                    </a:lnTo>
                    <a:lnTo>
                      <a:pt x="1162" y="2955"/>
                    </a:lnTo>
                    <a:lnTo>
                      <a:pt x="1158" y="2953"/>
                    </a:lnTo>
                    <a:lnTo>
                      <a:pt x="1153" y="2953"/>
                    </a:lnTo>
                    <a:lnTo>
                      <a:pt x="1149" y="2953"/>
                    </a:lnTo>
                    <a:lnTo>
                      <a:pt x="1143" y="2954"/>
                    </a:lnTo>
                    <a:lnTo>
                      <a:pt x="1142" y="2948"/>
                    </a:lnTo>
                    <a:lnTo>
                      <a:pt x="1141" y="2946"/>
                    </a:lnTo>
                    <a:lnTo>
                      <a:pt x="1139" y="2945"/>
                    </a:lnTo>
                    <a:lnTo>
                      <a:pt x="1133" y="2942"/>
                    </a:lnTo>
                    <a:lnTo>
                      <a:pt x="1125" y="2935"/>
                    </a:lnTo>
                    <a:lnTo>
                      <a:pt x="1117" y="2931"/>
                    </a:lnTo>
                    <a:lnTo>
                      <a:pt x="1115" y="2938"/>
                    </a:lnTo>
                    <a:lnTo>
                      <a:pt x="1112" y="2945"/>
                    </a:lnTo>
                    <a:lnTo>
                      <a:pt x="1111" y="2948"/>
                    </a:lnTo>
                    <a:lnTo>
                      <a:pt x="1110" y="2951"/>
                    </a:lnTo>
                    <a:lnTo>
                      <a:pt x="1108" y="2954"/>
                    </a:lnTo>
                    <a:lnTo>
                      <a:pt x="1106" y="2956"/>
                    </a:lnTo>
                    <a:lnTo>
                      <a:pt x="1098" y="2960"/>
                    </a:lnTo>
                    <a:lnTo>
                      <a:pt x="1093" y="2963"/>
                    </a:lnTo>
                    <a:lnTo>
                      <a:pt x="1091" y="2955"/>
                    </a:lnTo>
                    <a:lnTo>
                      <a:pt x="1089" y="2948"/>
                    </a:lnTo>
                    <a:lnTo>
                      <a:pt x="1080" y="2954"/>
                    </a:lnTo>
                    <a:lnTo>
                      <a:pt x="1072" y="2956"/>
                    </a:lnTo>
                    <a:lnTo>
                      <a:pt x="1064" y="2954"/>
                    </a:lnTo>
                    <a:lnTo>
                      <a:pt x="1057" y="2950"/>
                    </a:lnTo>
                    <a:lnTo>
                      <a:pt x="1050" y="2946"/>
                    </a:lnTo>
                    <a:lnTo>
                      <a:pt x="1047" y="2946"/>
                    </a:lnTo>
                    <a:lnTo>
                      <a:pt x="1043" y="2944"/>
                    </a:lnTo>
                    <a:lnTo>
                      <a:pt x="1036" y="2936"/>
                    </a:lnTo>
                    <a:lnTo>
                      <a:pt x="1032" y="2930"/>
                    </a:lnTo>
                    <a:lnTo>
                      <a:pt x="1029" y="2928"/>
                    </a:lnTo>
                    <a:lnTo>
                      <a:pt x="1027" y="2927"/>
                    </a:lnTo>
                    <a:lnTo>
                      <a:pt x="1025" y="2927"/>
                    </a:lnTo>
                    <a:lnTo>
                      <a:pt x="1022" y="2927"/>
                    </a:lnTo>
                    <a:lnTo>
                      <a:pt x="1013" y="2925"/>
                    </a:lnTo>
                    <a:lnTo>
                      <a:pt x="1007" y="2917"/>
                    </a:lnTo>
                    <a:lnTo>
                      <a:pt x="1000" y="2909"/>
                    </a:lnTo>
                    <a:lnTo>
                      <a:pt x="997" y="2905"/>
                    </a:lnTo>
                    <a:lnTo>
                      <a:pt x="992" y="2903"/>
                    </a:lnTo>
                    <a:lnTo>
                      <a:pt x="989" y="2902"/>
                    </a:lnTo>
                    <a:lnTo>
                      <a:pt x="984" y="2902"/>
                    </a:lnTo>
                    <a:lnTo>
                      <a:pt x="982" y="2904"/>
                    </a:lnTo>
                    <a:lnTo>
                      <a:pt x="980" y="2905"/>
                    </a:lnTo>
                    <a:lnTo>
                      <a:pt x="979" y="2904"/>
                    </a:lnTo>
                    <a:lnTo>
                      <a:pt x="978" y="2904"/>
                    </a:lnTo>
                    <a:lnTo>
                      <a:pt x="976" y="2905"/>
                    </a:lnTo>
                    <a:lnTo>
                      <a:pt x="975" y="2907"/>
                    </a:lnTo>
                    <a:lnTo>
                      <a:pt x="973" y="2910"/>
                    </a:lnTo>
                    <a:lnTo>
                      <a:pt x="972" y="2914"/>
                    </a:lnTo>
                    <a:lnTo>
                      <a:pt x="971" y="2917"/>
                    </a:lnTo>
                    <a:lnTo>
                      <a:pt x="968" y="2918"/>
                    </a:lnTo>
                    <a:lnTo>
                      <a:pt x="967" y="2918"/>
                    </a:lnTo>
                    <a:lnTo>
                      <a:pt x="964" y="2913"/>
                    </a:lnTo>
                    <a:lnTo>
                      <a:pt x="961" y="2907"/>
                    </a:lnTo>
                    <a:lnTo>
                      <a:pt x="957" y="2903"/>
                    </a:lnTo>
                    <a:lnTo>
                      <a:pt x="956" y="2902"/>
                    </a:lnTo>
                    <a:lnTo>
                      <a:pt x="954" y="2901"/>
                    </a:lnTo>
                    <a:lnTo>
                      <a:pt x="953" y="2901"/>
                    </a:lnTo>
                    <a:lnTo>
                      <a:pt x="949" y="2903"/>
                    </a:lnTo>
                    <a:lnTo>
                      <a:pt x="944" y="2904"/>
                    </a:lnTo>
                    <a:lnTo>
                      <a:pt x="939" y="2904"/>
                    </a:lnTo>
                    <a:lnTo>
                      <a:pt x="938" y="2905"/>
                    </a:lnTo>
                    <a:lnTo>
                      <a:pt x="937" y="2905"/>
                    </a:lnTo>
                    <a:lnTo>
                      <a:pt x="930" y="2903"/>
                    </a:lnTo>
                    <a:lnTo>
                      <a:pt x="924" y="2900"/>
                    </a:lnTo>
                    <a:lnTo>
                      <a:pt x="919" y="2896"/>
                    </a:lnTo>
                    <a:lnTo>
                      <a:pt x="915" y="2896"/>
                    </a:lnTo>
                    <a:lnTo>
                      <a:pt x="913" y="2896"/>
                    </a:lnTo>
                    <a:lnTo>
                      <a:pt x="909" y="2897"/>
                    </a:lnTo>
                    <a:lnTo>
                      <a:pt x="907" y="2901"/>
                    </a:lnTo>
                    <a:lnTo>
                      <a:pt x="909" y="2909"/>
                    </a:lnTo>
                    <a:lnTo>
                      <a:pt x="913" y="2918"/>
                    </a:lnTo>
                    <a:lnTo>
                      <a:pt x="916" y="2926"/>
                    </a:lnTo>
                    <a:lnTo>
                      <a:pt x="919" y="2935"/>
                    </a:lnTo>
                    <a:lnTo>
                      <a:pt x="913" y="2941"/>
                    </a:lnTo>
                    <a:lnTo>
                      <a:pt x="908" y="2943"/>
                    </a:lnTo>
                    <a:lnTo>
                      <a:pt x="902" y="2945"/>
                    </a:lnTo>
                    <a:lnTo>
                      <a:pt x="895" y="2947"/>
                    </a:lnTo>
                    <a:lnTo>
                      <a:pt x="883" y="2941"/>
                    </a:lnTo>
                    <a:lnTo>
                      <a:pt x="874" y="2937"/>
                    </a:lnTo>
                    <a:lnTo>
                      <a:pt x="865" y="2934"/>
                    </a:lnTo>
                    <a:lnTo>
                      <a:pt x="854" y="2927"/>
                    </a:lnTo>
                    <a:lnTo>
                      <a:pt x="845" y="2916"/>
                    </a:lnTo>
                    <a:lnTo>
                      <a:pt x="838" y="2909"/>
                    </a:lnTo>
                    <a:lnTo>
                      <a:pt x="835" y="2909"/>
                    </a:lnTo>
                    <a:lnTo>
                      <a:pt x="831" y="2910"/>
                    </a:lnTo>
                    <a:lnTo>
                      <a:pt x="827" y="2913"/>
                    </a:lnTo>
                    <a:lnTo>
                      <a:pt x="822" y="2919"/>
                    </a:lnTo>
                    <a:lnTo>
                      <a:pt x="815" y="2920"/>
                    </a:lnTo>
                    <a:lnTo>
                      <a:pt x="810" y="2919"/>
                    </a:lnTo>
                    <a:lnTo>
                      <a:pt x="803" y="2918"/>
                    </a:lnTo>
                    <a:lnTo>
                      <a:pt x="798" y="2917"/>
                    </a:lnTo>
                    <a:lnTo>
                      <a:pt x="788" y="2911"/>
                    </a:lnTo>
                    <a:lnTo>
                      <a:pt x="779" y="2904"/>
                    </a:lnTo>
                    <a:lnTo>
                      <a:pt x="763" y="2886"/>
                    </a:lnTo>
                    <a:lnTo>
                      <a:pt x="747" y="2867"/>
                    </a:lnTo>
                    <a:lnTo>
                      <a:pt x="741" y="2850"/>
                    </a:lnTo>
                    <a:lnTo>
                      <a:pt x="735" y="2834"/>
                    </a:lnTo>
                    <a:lnTo>
                      <a:pt x="729" y="2818"/>
                    </a:lnTo>
                    <a:lnTo>
                      <a:pt x="721" y="2802"/>
                    </a:lnTo>
                    <a:lnTo>
                      <a:pt x="721" y="2792"/>
                    </a:lnTo>
                    <a:lnTo>
                      <a:pt x="721" y="2783"/>
                    </a:lnTo>
                    <a:lnTo>
                      <a:pt x="724" y="2775"/>
                    </a:lnTo>
                    <a:lnTo>
                      <a:pt x="726" y="2768"/>
                    </a:lnTo>
                    <a:lnTo>
                      <a:pt x="734" y="2753"/>
                    </a:lnTo>
                    <a:lnTo>
                      <a:pt x="742" y="2736"/>
                    </a:lnTo>
                    <a:lnTo>
                      <a:pt x="745" y="2728"/>
                    </a:lnTo>
                    <a:lnTo>
                      <a:pt x="748" y="2722"/>
                    </a:lnTo>
                    <a:lnTo>
                      <a:pt x="752" y="2716"/>
                    </a:lnTo>
                    <a:lnTo>
                      <a:pt x="756" y="2711"/>
                    </a:lnTo>
                    <a:lnTo>
                      <a:pt x="767" y="2701"/>
                    </a:lnTo>
                    <a:lnTo>
                      <a:pt x="779" y="2692"/>
                    </a:lnTo>
                    <a:lnTo>
                      <a:pt x="780" y="2685"/>
                    </a:lnTo>
                    <a:lnTo>
                      <a:pt x="780" y="2680"/>
                    </a:lnTo>
                    <a:lnTo>
                      <a:pt x="780" y="2674"/>
                    </a:lnTo>
                    <a:lnTo>
                      <a:pt x="778" y="2668"/>
                    </a:lnTo>
                    <a:lnTo>
                      <a:pt x="772" y="2658"/>
                    </a:lnTo>
                    <a:lnTo>
                      <a:pt x="764" y="2648"/>
                    </a:lnTo>
                    <a:lnTo>
                      <a:pt x="756" y="2639"/>
                    </a:lnTo>
                    <a:lnTo>
                      <a:pt x="752" y="2629"/>
                    </a:lnTo>
                    <a:lnTo>
                      <a:pt x="750" y="2624"/>
                    </a:lnTo>
                    <a:lnTo>
                      <a:pt x="748" y="2618"/>
                    </a:lnTo>
                    <a:lnTo>
                      <a:pt x="748" y="2613"/>
                    </a:lnTo>
                    <a:lnTo>
                      <a:pt x="748" y="2606"/>
                    </a:lnTo>
                    <a:lnTo>
                      <a:pt x="748" y="2599"/>
                    </a:lnTo>
                    <a:lnTo>
                      <a:pt x="747" y="2592"/>
                    </a:lnTo>
                    <a:lnTo>
                      <a:pt x="746" y="2587"/>
                    </a:lnTo>
                    <a:lnTo>
                      <a:pt x="744" y="2580"/>
                    </a:lnTo>
                    <a:lnTo>
                      <a:pt x="738" y="2568"/>
                    </a:lnTo>
                    <a:lnTo>
                      <a:pt x="733" y="2556"/>
                    </a:lnTo>
                    <a:lnTo>
                      <a:pt x="724" y="2550"/>
                    </a:lnTo>
                    <a:lnTo>
                      <a:pt x="714" y="2547"/>
                    </a:lnTo>
                    <a:lnTo>
                      <a:pt x="706" y="2546"/>
                    </a:lnTo>
                    <a:lnTo>
                      <a:pt x="699" y="2544"/>
                    </a:lnTo>
                    <a:lnTo>
                      <a:pt x="691" y="2542"/>
                    </a:lnTo>
                    <a:lnTo>
                      <a:pt x="683" y="2540"/>
                    </a:lnTo>
                    <a:lnTo>
                      <a:pt x="675" y="2536"/>
                    </a:lnTo>
                    <a:lnTo>
                      <a:pt x="666" y="2530"/>
                    </a:lnTo>
                    <a:lnTo>
                      <a:pt x="661" y="2523"/>
                    </a:lnTo>
                    <a:lnTo>
                      <a:pt x="658" y="2520"/>
                    </a:lnTo>
                    <a:lnTo>
                      <a:pt x="655" y="2517"/>
                    </a:lnTo>
                    <a:lnTo>
                      <a:pt x="653" y="2517"/>
                    </a:lnTo>
                    <a:lnTo>
                      <a:pt x="652" y="2517"/>
                    </a:lnTo>
                    <a:lnTo>
                      <a:pt x="649" y="2519"/>
                    </a:lnTo>
                    <a:lnTo>
                      <a:pt x="645" y="2517"/>
                    </a:lnTo>
                    <a:lnTo>
                      <a:pt x="640" y="2514"/>
                    </a:lnTo>
                    <a:lnTo>
                      <a:pt x="644" y="2499"/>
                    </a:lnTo>
                    <a:lnTo>
                      <a:pt x="650" y="2487"/>
                    </a:lnTo>
                    <a:lnTo>
                      <a:pt x="652" y="2480"/>
                    </a:lnTo>
                    <a:lnTo>
                      <a:pt x="654" y="2474"/>
                    </a:lnTo>
                    <a:lnTo>
                      <a:pt x="657" y="2466"/>
                    </a:lnTo>
                    <a:lnTo>
                      <a:pt x="657" y="2458"/>
                    </a:lnTo>
                    <a:lnTo>
                      <a:pt x="646" y="2453"/>
                    </a:lnTo>
                    <a:lnTo>
                      <a:pt x="636" y="2448"/>
                    </a:lnTo>
                    <a:lnTo>
                      <a:pt x="626" y="2446"/>
                    </a:lnTo>
                    <a:lnTo>
                      <a:pt x="614" y="2441"/>
                    </a:lnTo>
                    <a:lnTo>
                      <a:pt x="599" y="2434"/>
                    </a:lnTo>
                    <a:lnTo>
                      <a:pt x="584" y="2427"/>
                    </a:lnTo>
                    <a:lnTo>
                      <a:pt x="573" y="2421"/>
                    </a:lnTo>
                    <a:lnTo>
                      <a:pt x="560" y="2419"/>
                    </a:lnTo>
                    <a:lnTo>
                      <a:pt x="549" y="2416"/>
                    </a:lnTo>
                    <a:lnTo>
                      <a:pt x="535" y="2414"/>
                    </a:lnTo>
                    <a:lnTo>
                      <a:pt x="528" y="2409"/>
                    </a:lnTo>
                    <a:lnTo>
                      <a:pt x="524" y="2403"/>
                    </a:lnTo>
                    <a:lnTo>
                      <a:pt x="519" y="2397"/>
                    </a:lnTo>
                    <a:lnTo>
                      <a:pt x="516" y="2392"/>
                    </a:lnTo>
                    <a:lnTo>
                      <a:pt x="513" y="2386"/>
                    </a:lnTo>
                    <a:lnTo>
                      <a:pt x="510" y="2379"/>
                    </a:lnTo>
                    <a:lnTo>
                      <a:pt x="509" y="2373"/>
                    </a:lnTo>
                    <a:lnTo>
                      <a:pt x="508" y="2367"/>
                    </a:lnTo>
                    <a:lnTo>
                      <a:pt x="507" y="2339"/>
                    </a:lnTo>
                    <a:lnTo>
                      <a:pt x="506" y="2306"/>
                    </a:lnTo>
                    <a:lnTo>
                      <a:pt x="508" y="2292"/>
                    </a:lnTo>
                    <a:lnTo>
                      <a:pt x="510" y="2279"/>
                    </a:lnTo>
                    <a:lnTo>
                      <a:pt x="514" y="2270"/>
                    </a:lnTo>
                    <a:lnTo>
                      <a:pt x="516" y="2262"/>
                    </a:lnTo>
                    <a:lnTo>
                      <a:pt x="524" y="2246"/>
                    </a:lnTo>
                    <a:lnTo>
                      <a:pt x="533" y="2225"/>
                    </a:lnTo>
                    <a:lnTo>
                      <a:pt x="521" y="2213"/>
                    </a:lnTo>
                    <a:lnTo>
                      <a:pt x="514" y="2206"/>
                    </a:lnTo>
                    <a:lnTo>
                      <a:pt x="511" y="2201"/>
                    </a:lnTo>
                    <a:lnTo>
                      <a:pt x="510" y="2195"/>
                    </a:lnTo>
                    <a:lnTo>
                      <a:pt x="510" y="2188"/>
                    </a:lnTo>
                    <a:lnTo>
                      <a:pt x="510" y="2178"/>
                    </a:lnTo>
                    <a:lnTo>
                      <a:pt x="505" y="2169"/>
                    </a:lnTo>
                    <a:lnTo>
                      <a:pt x="499" y="2162"/>
                    </a:lnTo>
                    <a:lnTo>
                      <a:pt x="493" y="2158"/>
                    </a:lnTo>
                    <a:lnTo>
                      <a:pt x="488" y="2154"/>
                    </a:lnTo>
                    <a:lnTo>
                      <a:pt x="482" y="2151"/>
                    </a:lnTo>
                    <a:lnTo>
                      <a:pt x="475" y="2148"/>
                    </a:lnTo>
                    <a:lnTo>
                      <a:pt x="469" y="2141"/>
                    </a:lnTo>
                    <a:lnTo>
                      <a:pt x="463" y="2132"/>
                    </a:lnTo>
                    <a:lnTo>
                      <a:pt x="459" y="2125"/>
                    </a:lnTo>
                    <a:lnTo>
                      <a:pt x="454" y="2120"/>
                    </a:lnTo>
                    <a:lnTo>
                      <a:pt x="449" y="2117"/>
                    </a:lnTo>
                    <a:lnTo>
                      <a:pt x="443" y="2115"/>
                    </a:lnTo>
                    <a:lnTo>
                      <a:pt x="431" y="2114"/>
                    </a:lnTo>
                    <a:lnTo>
                      <a:pt x="416" y="2113"/>
                    </a:lnTo>
                    <a:lnTo>
                      <a:pt x="408" y="2108"/>
                    </a:lnTo>
                    <a:lnTo>
                      <a:pt x="403" y="2102"/>
                    </a:lnTo>
                    <a:lnTo>
                      <a:pt x="399" y="2097"/>
                    </a:lnTo>
                    <a:lnTo>
                      <a:pt x="397" y="2090"/>
                    </a:lnTo>
                    <a:lnTo>
                      <a:pt x="397" y="2076"/>
                    </a:lnTo>
                    <a:lnTo>
                      <a:pt x="399" y="2058"/>
                    </a:lnTo>
                    <a:lnTo>
                      <a:pt x="403" y="2049"/>
                    </a:lnTo>
                    <a:lnTo>
                      <a:pt x="406" y="2041"/>
                    </a:lnTo>
                    <a:lnTo>
                      <a:pt x="409" y="2035"/>
                    </a:lnTo>
                    <a:lnTo>
                      <a:pt x="413" y="2031"/>
                    </a:lnTo>
                    <a:lnTo>
                      <a:pt x="417" y="2027"/>
                    </a:lnTo>
                    <a:lnTo>
                      <a:pt x="424" y="2024"/>
                    </a:lnTo>
                    <a:lnTo>
                      <a:pt x="431" y="2021"/>
                    </a:lnTo>
                    <a:lnTo>
                      <a:pt x="441" y="2017"/>
                    </a:lnTo>
                    <a:lnTo>
                      <a:pt x="448" y="2012"/>
                    </a:lnTo>
                    <a:lnTo>
                      <a:pt x="452" y="2005"/>
                    </a:lnTo>
                    <a:lnTo>
                      <a:pt x="454" y="1999"/>
                    </a:lnTo>
                    <a:lnTo>
                      <a:pt x="454" y="1995"/>
                    </a:lnTo>
                    <a:lnTo>
                      <a:pt x="447" y="1982"/>
                    </a:lnTo>
                    <a:lnTo>
                      <a:pt x="437" y="1966"/>
                    </a:lnTo>
                    <a:lnTo>
                      <a:pt x="432" y="1962"/>
                    </a:lnTo>
                    <a:lnTo>
                      <a:pt x="429" y="1959"/>
                    </a:lnTo>
                    <a:lnTo>
                      <a:pt x="426" y="1959"/>
                    </a:lnTo>
                    <a:lnTo>
                      <a:pt x="424" y="1961"/>
                    </a:lnTo>
                    <a:lnTo>
                      <a:pt x="418" y="1964"/>
                    </a:lnTo>
                    <a:lnTo>
                      <a:pt x="408" y="1967"/>
                    </a:lnTo>
                    <a:lnTo>
                      <a:pt x="397" y="1966"/>
                    </a:lnTo>
                    <a:lnTo>
                      <a:pt x="387" y="1965"/>
                    </a:lnTo>
                    <a:lnTo>
                      <a:pt x="383" y="1964"/>
                    </a:lnTo>
                    <a:lnTo>
                      <a:pt x="379" y="1962"/>
                    </a:lnTo>
                    <a:lnTo>
                      <a:pt x="375" y="1959"/>
                    </a:lnTo>
                    <a:lnTo>
                      <a:pt x="371" y="1955"/>
                    </a:lnTo>
                    <a:lnTo>
                      <a:pt x="367" y="1948"/>
                    </a:lnTo>
                    <a:lnTo>
                      <a:pt x="364" y="1943"/>
                    </a:lnTo>
                    <a:lnTo>
                      <a:pt x="361" y="1940"/>
                    </a:lnTo>
                    <a:lnTo>
                      <a:pt x="357" y="1940"/>
                    </a:lnTo>
                    <a:lnTo>
                      <a:pt x="347" y="1942"/>
                    </a:lnTo>
                    <a:lnTo>
                      <a:pt x="335" y="1948"/>
                    </a:lnTo>
                    <a:lnTo>
                      <a:pt x="323" y="1950"/>
                    </a:lnTo>
                    <a:lnTo>
                      <a:pt x="315" y="1950"/>
                    </a:lnTo>
                    <a:lnTo>
                      <a:pt x="308" y="1949"/>
                    </a:lnTo>
                    <a:lnTo>
                      <a:pt x="303" y="1946"/>
                    </a:lnTo>
                    <a:lnTo>
                      <a:pt x="297" y="1941"/>
                    </a:lnTo>
                    <a:lnTo>
                      <a:pt x="293" y="1936"/>
                    </a:lnTo>
                    <a:lnTo>
                      <a:pt x="287" y="1929"/>
                    </a:lnTo>
                    <a:lnTo>
                      <a:pt x="280" y="1920"/>
                    </a:lnTo>
                    <a:lnTo>
                      <a:pt x="272" y="1912"/>
                    </a:lnTo>
                    <a:lnTo>
                      <a:pt x="267" y="1907"/>
                    </a:lnTo>
                    <a:lnTo>
                      <a:pt x="260" y="1904"/>
                    </a:lnTo>
                    <a:lnTo>
                      <a:pt x="251" y="1898"/>
                    </a:lnTo>
                    <a:lnTo>
                      <a:pt x="238" y="1895"/>
                    </a:lnTo>
                    <a:lnTo>
                      <a:pt x="228" y="1895"/>
                    </a:lnTo>
                    <a:lnTo>
                      <a:pt x="218" y="1894"/>
                    </a:lnTo>
                    <a:lnTo>
                      <a:pt x="206" y="1891"/>
                    </a:lnTo>
                    <a:lnTo>
                      <a:pt x="198" y="1888"/>
                    </a:lnTo>
                    <a:lnTo>
                      <a:pt x="192" y="1886"/>
                    </a:lnTo>
                    <a:lnTo>
                      <a:pt x="186" y="1883"/>
                    </a:lnTo>
                    <a:lnTo>
                      <a:pt x="180" y="1878"/>
                    </a:lnTo>
                    <a:lnTo>
                      <a:pt x="187" y="1866"/>
                    </a:lnTo>
                    <a:lnTo>
                      <a:pt x="193" y="1858"/>
                    </a:lnTo>
                    <a:lnTo>
                      <a:pt x="195" y="1854"/>
                    </a:lnTo>
                    <a:lnTo>
                      <a:pt x="196" y="1850"/>
                    </a:lnTo>
                    <a:lnTo>
                      <a:pt x="196" y="1845"/>
                    </a:lnTo>
                    <a:lnTo>
                      <a:pt x="195" y="1838"/>
                    </a:lnTo>
                    <a:lnTo>
                      <a:pt x="177" y="1829"/>
                    </a:lnTo>
                    <a:lnTo>
                      <a:pt x="166" y="1822"/>
                    </a:lnTo>
                    <a:lnTo>
                      <a:pt x="164" y="1820"/>
                    </a:lnTo>
                    <a:lnTo>
                      <a:pt x="163" y="1818"/>
                    </a:lnTo>
                    <a:lnTo>
                      <a:pt x="162" y="1815"/>
                    </a:lnTo>
                    <a:lnTo>
                      <a:pt x="162" y="1812"/>
                    </a:lnTo>
                    <a:lnTo>
                      <a:pt x="163" y="1804"/>
                    </a:lnTo>
                    <a:lnTo>
                      <a:pt x="167" y="1794"/>
                    </a:lnTo>
                    <a:lnTo>
                      <a:pt x="183" y="1785"/>
                    </a:lnTo>
                    <a:lnTo>
                      <a:pt x="195" y="1779"/>
                    </a:lnTo>
                    <a:lnTo>
                      <a:pt x="200" y="1776"/>
                    </a:lnTo>
                    <a:lnTo>
                      <a:pt x="204" y="1771"/>
                    </a:lnTo>
                    <a:lnTo>
                      <a:pt x="209" y="1765"/>
                    </a:lnTo>
                    <a:lnTo>
                      <a:pt x="212" y="1756"/>
                    </a:lnTo>
                    <a:lnTo>
                      <a:pt x="215" y="1747"/>
                    </a:lnTo>
                    <a:lnTo>
                      <a:pt x="219" y="1738"/>
                    </a:lnTo>
                    <a:lnTo>
                      <a:pt x="222" y="1730"/>
                    </a:lnTo>
                    <a:lnTo>
                      <a:pt x="227" y="1723"/>
                    </a:lnTo>
                    <a:lnTo>
                      <a:pt x="235" y="1708"/>
                    </a:lnTo>
                    <a:lnTo>
                      <a:pt x="244" y="1691"/>
                    </a:lnTo>
                    <a:lnTo>
                      <a:pt x="246" y="1684"/>
                    </a:lnTo>
                    <a:lnTo>
                      <a:pt x="248" y="1679"/>
                    </a:lnTo>
                    <a:lnTo>
                      <a:pt x="251" y="1676"/>
                    </a:lnTo>
                    <a:lnTo>
                      <a:pt x="253" y="1675"/>
                    </a:lnTo>
                    <a:lnTo>
                      <a:pt x="261" y="1675"/>
                    </a:lnTo>
                    <a:lnTo>
                      <a:pt x="274" y="1675"/>
                    </a:lnTo>
                    <a:lnTo>
                      <a:pt x="281" y="1669"/>
                    </a:lnTo>
                    <a:lnTo>
                      <a:pt x="289" y="1663"/>
                    </a:lnTo>
                    <a:lnTo>
                      <a:pt x="296" y="1659"/>
                    </a:lnTo>
                    <a:lnTo>
                      <a:pt x="305" y="1655"/>
                    </a:lnTo>
                    <a:lnTo>
                      <a:pt x="314" y="1652"/>
                    </a:lnTo>
                    <a:lnTo>
                      <a:pt x="323" y="1649"/>
                    </a:lnTo>
                    <a:lnTo>
                      <a:pt x="332" y="1646"/>
                    </a:lnTo>
                    <a:lnTo>
                      <a:pt x="341" y="1643"/>
                    </a:lnTo>
                    <a:lnTo>
                      <a:pt x="350" y="1642"/>
                    </a:lnTo>
                    <a:lnTo>
                      <a:pt x="355" y="1640"/>
                    </a:lnTo>
                    <a:lnTo>
                      <a:pt x="358" y="1638"/>
                    </a:lnTo>
                    <a:lnTo>
                      <a:pt x="359" y="1636"/>
                    </a:lnTo>
                    <a:lnTo>
                      <a:pt x="358" y="1634"/>
                    </a:lnTo>
                    <a:lnTo>
                      <a:pt x="355" y="1632"/>
                    </a:lnTo>
                    <a:lnTo>
                      <a:pt x="349" y="1629"/>
                    </a:lnTo>
                    <a:lnTo>
                      <a:pt x="342" y="1625"/>
                    </a:lnTo>
                    <a:lnTo>
                      <a:pt x="336" y="1620"/>
                    </a:lnTo>
                    <a:lnTo>
                      <a:pt x="331" y="1616"/>
                    </a:lnTo>
                    <a:lnTo>
                      <a:pt x="327" y="1611"/>
                    </a:lnTo>
                    <a:lnTo>
                      <a:pt x="323" y="1605"/>
                    </a:lnTo>
                    <a:lnTo>
                      <a:pt x="316" y="1594"/>
                    </a:lnTo>
                    <a:lnTo>
                      <a:pt x="310" y="1581"/>
                    </a:lnTo>
                    <a:lnTo>
                      <a:pt x="305" y="1566"/>
                    </a:lnTo>
                    <a:lnTo>
                      <a:pt x="302" y="1554"/>
                    </a:lnTo>
                    <a:lnTo>
                      <a:pt x="299" y="1549"/>
                    </a:lnTo>
                    <a:lnTo>
                      <a:pt x="296" y="1544"/>
                    </a:lnTo>
                    <a:lnTo>
                      <a:pt x="291" y="1540"/>
                    </a:lnTo>
                    <a:lnTo>
                      <a:pt x="285" y="1534"/>
                    </a:lnTo>
                    <a:lnTo>
                      <a:pt x="277" y="1531"/>
                    </a:lnTo>
                    <a:lnTo>
                      <a:pt x="271" y="1527"/>
                    </a:lnTo>
                    <a:lnTo>
                      <a:pt x="268" y="1524"/>
                    </a:lnTo>
                    <a:lnTo>
                      <a:pt x="265" y="1519"/>
                    </a:lnTo>
                    <a:lnTo>
                      <a:pt x="264" y="1509"/>
                    </a:lnTo>
                    <a:lnTo>
                      <a:pt x="264" y="1493"/>
                    </a:lnTo>
                    <a:lnTo>
                      <a:pt x="268" y="1486"/>
                    </a:lnTo>
                    <a:lnTo>
                      <a:pt x="272" y="1482"/>
                    </a:lnTo>
                    <a:lnTo>
                      <a:pt x="276" y="1478"/>
                    </a:lnTo>
                    <a:lnTo>
                      <a:pt x="279" y="1477"/>
                    </a:lnTo>
                    <a:lnTo>
                      <a:pt x="282" y="1476"/>
                    </a:lnTo>
                    <a:lnTo>
                      <a:pt x="286" y="1474"/>
                    </a:lnTo>
                    <a:lnTo>
                      <a:pt x="289" y="1469"/>
                    </a:lnTo>
                    <a:lnTo>
                      <a:pt x="294" y="1464"/>
                    </a:lnTo>
                    <a:lnTo>
                      <a:pt x="297" y="1458"/>
                    </a:lnTo>
                    <a:lnTo>
                      <a:pt x="301" y="1456"/>
                    </a:lnTo>
                    <a:lnTo>
                      <a:pt x="303" y="1455"/>
                    </a:lnTo>
                    <a:lnTo>
                      <a:pt x="305" y="1455"/>
                    </a:lnTo>
                    <a:lnTo>
                      <a:pt x="305" y="1452"/>
                    </a:lnTo>
                    <a:lnTo>
                      <a:pt x="304" y="1448"/>
                    </a:lnTo>
                    <a:lnTo>
                      <a:pt x="302" y="1441"/>
                    </a:lnTo>
                    <a:lnTo>
                      <a:pt x="301" y="1431"/>
                    </a:lnTo>
                    <a:lnTo>
                      <a:pt x="302" y="1424"/>
                    </a:lnTo>
                    <a:lnTo>
                      <a:pt x="302" y="1419"/>
                    </a:lnTo>
                    <a:lnTo>
                      <a:pt x="304" y="1415"/>
                    </a:lnTo>
                    <a:lnTo>
                      <a:pt x="308" y="1406"/>
                    </a:lnTo>
                    <a:lnTo>
                      <a:pt x="313" y="1391"/>
                    </a:lnTo>
                    <a:lnTo>
                      <a:pt x="299" y="1376"/>
                    </a:lnTo>
                    <a:lnTo>
                      <a:pt x="286" y="1360"/>
                    </a:lnTo>
                    <a:lnTo>
                      <a:pt x="282" y="1356"/>
                    </a:lnTo>
                    <a:lnTo>
                      <a:pt x="280" y="1351"/>
                    </a:lnTo>
                    <a:lnTo>
                      <a:pt x="277" y="1349"/>
                    </a:lnTo>
                    <a:lnTo>
                      <a:pt x="273" y="1347"/>
                    </a:lnTo>
                    <a:lnTo>
                      <a:pt x="265" y="1342"/>
                    </a:lnTo>
                    <a:lnTo>
                      <a:pt x="255" y="1337"/>
                    </a:lnTo>
                    <a:lnTo>
                      <a:pt x="239" y="1324"/>
                    </a:lnTo>
                    <a:lnTo>
                      <a:pt x="225" y="1313"/>
                    </a:lnTo>
                    <a:lnTo>
                      <a:pt x="218" y="1306"/>
                    </a:lnTo>
                    <a:lnTo>
                      <a:pt x="212" y="1299"/>
                    </a:lnTo>
                    <a:lnTo>
                      <a:pt x="209" y="1291"/>
                    </a:lnTo>
                    <a:lnTo>
                      <a:pt x="205" y="1281"/>
                    </a:lnTo>
                    <a:lnTo>
                      <a:pt x="210" y="1272"/>
                    </a:lnTo>
                    <a:lnTo>
                      <a:pt x="213" y="1264"/>
                    </a:lnTo>
                    <a:lnTo>
                      <a:pt x="217" y="1262"/>
                    </a:lnTo>
                    <a:lnTo>
                      <a:pt x="220" y="1260"/>
                    </a:lnTo>
                    <a:lnTo>
                      <a:pt x="223" y="1257"/>
                    </a:lnTo>
                    <a:lnTo>
                      <a:pt x="229" y="1257"/>
                    </a:lnTo>
                    <a:lnTo>
                      <a:pt x="235" y="1255"/>
                    </a:lnTo>
                    <a:lnTo>
                      <a:pt x="238" y="1253"/>
                    </a:lnTo>
                    <a:lnTo>
                      <a:pt x="239" y="1252"/>
                    </a:lnTo>
                    <a:lnTo>
                      <a:pt x="242" y="1250"/>
                    </a:lnTo>
                    <a:lnTo>
                      <a:pt x="244" y="1250"/>
                    </a:lnTo>
                    <a:lnTo>
                      <a:pt x="249" y="1250"/>
                    </a:lnTo>
                    <a:lnTo>
                      <a:pt x="263" y="1243"/>
                    </a:lnTo>
                    <a:lnTo>
                      <a:pt x="277" y="1231"/>
                    </a:lnTo>
                    <a:lnTo>
                      <a:pt x="282" y="1230"/>
                    </a:lnTo>
                    <a:lnTo>
                      <a:pt x="286" y="1229"/>
                    </a:lnTo>
                    <a:lnTo>
                      <a:pt x="288" y="1227"/>
                    </a:lnTo>
                    <a:lnTo>
                      <a:pt x="290" y="1225"/>
                    </a:lnTo>
                    <a:lnTo>
                      <a:pt x="294" y="1220"/>
                    </a:lnTo>
                    <a:lnTo>
                      <a:pt x="299" y="1213"/>
                    </a:lnTo>
                    <a:lnTo>
                      <a:pt x="301" y="1208"/>
                    </a:lnTo>
                    <a:lnTo>
                      <a:pt x="301" y="1205"/>
                    </a:lnTo>
                    <a:lnTo>
                      <a:pt x="298" y="1201"/>
                    </a:lnTo>
                    <a:lnTo>
                      <a:pt x="295" y="1196"/>
                    </a:lnTo>
                    <a:lnTo>
                      <a:pt x="287" y="1188"/>
                    </a:lnTo>
                    <a:lnTo>
                      <a:pt x="280" y="1179"/>
                    </a:lnTo>
                    <a:lnTo>
                      <a:pt x="276" y="1174"/>
                    </a:lnTo>
                    <a:lnTo>
                      <a:pt x="272" y="1171"/>
                    </a:lnTo>
                    <a:lnTo>
                      <a:pt x="268" y="1169"/>
                    </a:lnTo>
                    <a:lnTo>
                      <a:pt x="264" y="1167"/>
                    </a:lnTo>
                    <a:lnTo>
                      <a:pt x="255" y="1163"/>
                    </a:lnTo>
                    <a:lnTo>
                      <a:pt x="245" y="1156"/>
                    </a:lnTo>
                    <a:lnTo>
                      <a:pt x="238" y="1154"/>
                    </a:lnTo>
                    <a:lnTo>
                      <a:pt x="234" y="1152"/>
                    </a:lnTo>
                    <a:lnTo>
                      <a:pt x="228" y="1152"/>
                    </a:lnTo>
                    <a:lnTo>
                      <a:pt x="223" y="1151"/>
                    </a:lnTo>
                    <a:lnTo>
                      <a:pt x="214" y="1152"/>
                    </a:lnTo>
                    <a:lnTo>
                      <a:pt x="203" y="1151"/>
                    </a:lnTo>
                    <a:lnTo>
                      <a:pt x="201" y="1134"/>
                    </a:lnTo>
                    <a:lnTo>
                      <a:pt x="200" y="1118"/>
                    </a:lnTo>
                    <a:lnTo>
                      <a:pt x="201" y="1108"/>
                    </a:lnTo>
                    <a:lnTo>
                      <a:pt x="202" y="1100"/>
                    </a:lnTo>
                    <a:lnTo>
                      <a:pt x="202" y="1096"/>
                    </a:lnTo>
                    <a:lnTo>
                      <a:pt x="201" y="1093"/>
                    </a:lnTo>
                    <a:lnTo>
                      <a:pt x="198" y="1089"/>
                    </a:lnTo>
                    <a:lnTo>
                      <a:pt x="195" y="1086"/>
                    </a:lnTo>
                    <a:lnTo>
                      <a:pt x="187" y="1083"/>
                    </a:lnTo>
                    <a:lnTo>
                      <a:pt x="181" y="1079"/>
                    </a:lnTo>
                    <a:lnTo>
                      <a:pt x="179" y="1079"/>
                    </a:lnTo>
                    <a:lnTo>
                      <a:pt x="176" y="1080"/>
                    </a:lnTo>
                    <a:lnTo>
                      <a:pt x="174" y="1083"/>
                    </a:lnTo>
                    <a:lnTo>
                      <a:pt x="170" y="1086"/>
                    </a:lnTo>
                    <a:lnTo>
                      <a:pt x="161" y="1089"/>
                    </a:lnTo>
                    <a:lnTo>
                      <a:pt x="155" y="1092"/>
                    </a:lnTo>
                    <a:lnTo>
                      <a:pt x="153" y="1093"/>
                    </a:lnTo>
                    <a:lnTo>
                      <a:pt x="150" y="1095"/>
                    </a:lnTo>
                    <a:lnTo>
                      <a:pt x="147" y="1097"/>
                    </a:lnTo>
                    <a:lnTo>
                      <a:pt x="144" y="1102"/>
                    </a:lnTo>
                    <a:lnTo>
                      <a:pt x="139" y="1106"/>
                    </a:lnTo>
                    <a:lnTo>
                      <a:pt x="137" y="1109"/>
                    </a:lnTo>
                    <a:lnTo>
                      <a:pt x="134" y="1110"/>
                    </a:lnTo>
                    <a:lnTo>
                      <a:pt x="132" y="1110"/>
                    </a:lnTo>
                    <a:lnTo>
                      <a:pt x="126" y="1108"/>
                    </a:lnTo>
                    <a:lnTo>
                      <a:pt x="116" y="1106"/>
                    </a:lnTo>
                    <a:lnTo>
                      <a:pt x="110" y="1103"/>
                    </a:lnTo>
                    <a:lnTo>
                      <a:pt x="107" y="1101"/>
                    </a:lnTo>
                    <a:lnTo>
                      <a:pt x="104" y="1098"/>
                    </a:lnTo>
                    <a:lnTo>
                      <a:pt x="102" y="1096"/>
                    </a:lnTo>
                    <a:lnTo>
                      <a:pt x="101" y="1096"/>
                    </a:lnTo>
                    <a:lnTo>
                      <a:pt x="98" y="1096"/>
                    </a:lnTo>
                    <a:lnTo>
                      <a:pt x="93" y="1098"/>
                    </a:lnTo>
                    <a:lnTo>
                      <a:pt x="85" y="1102"/>
                    </a:lnTo>
                    <a:lnTo>
                      <a:pt x="76" y="1106"/>
                    </a:lnTo>
                    <a:lnTo>
                      <a:pt x="68" y="1109"/>
                    </a:lnTo>
                    <a:lnTo>
                      <a:pt x="65" y="1109"/>
                    </a:lnTo>
                    <a:lnTo>
                      <a:pt x="61" y="1108"/>
                    </a:lnTo>
                    <a:lnTo>
                      <a:pt x="59" y="1106"/>
                    </a:lnTo>
                    <a:lnTo>
                      <a:pt x="57" y="1105"/>
                    </a:lnTo>
                    <a:lnTo>
                      <a:pt x="47" y="1093"/>
                    </a:lnTo>
                    <a:lnTo>
                      <a:pt x="34" y="1075"/>
                    </a:lnTo>
                    <a:lnTo>
                      <a:pt x="33" y="1053"/>
                    </a:lnTo>
                    <a:lnTo>
                      <a:pt x="32" y="1033"/>
                    </a:lnTo>
                    <a:lnTo>
                      <a:pt x="33" y="1012"/>
                    </a:lnTo>
                    <a:lnTo>
                      <a:pt x="34" y="992"/>
                    </a:lnTo>
                    <a:lnTo>
                      <a:pt x="36" y="951"/>
                    </a:lnTo>
                    <a:lnTo>
                      <a:pt x="37" y="908"/>
                    </a:lnTo>
                    <a:lnTo>
                      <a:pt x="35" y="898"/>
                    </a:lnTo>
                    <a:lnTo>
                      <a:pt x="34" y="884"/>
                    </a:lnTo>
                    <a:lnTo>
                      <a:pt x="34" y="870"/>
                    </a:lnTo>
                    <a:lnTo>
                      <a:pt x="33" y="859"/>
                    </a:lnTo>
                    <a:lnTo>
                      <a:pt x="33" y="846"/>
                    </a:lnTo>
                    <a:lnTo>
                      <a:pt x="35" y="836"/>
                    </a:lnTo>
                    <a:lnTo>
                      <a:pt x="37" y="828"/>
                    </a:lnTo>
                    <a:lnTo>
                      <a:pt x="40" y="823"/>
                    </a:lnTo>
                    <a:lnTo>
                      <a:pt x="43" y="818"/>
                    </a:lnTo>
                    <a:lnTo>
                      <a:pt x="47" y="811"/>
                    </a:lnTo>
                    <a:lnTo>
                      <a:pt x="50" y="804"/>
                    </a:lnTo>
                    <a:lnTo>
                      <a:pt x="52" y="792"/>
                    </a:lnTo>
                    <a:lnTo>
                      <a:pt x="53" y="782"/>
                    </a:lnTo>
                    <a:lnTo>
                      <a:pt x="57" y="773"/>
                    </a:lnTo>
                    <a:lnTo>
                      <a:pt x="59" y="765"/>
                    </a:lnTo>
                    <a:lnTo>
                      <a:pt x="62" y="754"/>
                    </a:lnTo>
                    <a:lnTo>
                      <a:pt x="51" y="740"/>
                    </a:lnTo>
                    <a:lnTo>
                      <a:pt x="41" y="728"/>
                    </a:lnTo>
                    <a:lnTo>
                      <a:pt x="29" y="715"/>
                    </a:lnTo>
                    <a:lnTo>
                      <a:pt x="19" y="701"/>
                    </a:lnTo>
                    <a:lnTo>
                      <a:pt x="15" y="682"/>
                    </a:lnTo>
                    <a:lnTo>
                      <a:pt x="9" y="662"/>
                    </a:lnTo>
                    <a:lnTo>
                      <a:pt x="5" y="642"/>
                    </a:lnTo>
                    <a:lnTo>
                      <a:pt x="0" y="622"/>
                    </a:lnTo>
                    <a:lnTo>
                      <a:pt x="5" y="608"/>
                    </a:lnTo>
                    <a:lnTo>
                      <a:pt x="9" y="597"/>
                    </a:lnTo>
                    <a:lnTo>
                      <a:pt x="10" y="591"/>
                    </a:lnTo>
                    <a:lnTo>
                      <a:pt x="11" y="586"/>
                    </a:lnTo>
                    <a:lnTo>
                      <a:pt x="12" y="578"/>
                    </a:lnTo>
                    <a:lnTo>
                      <a:pt x="12" y="570"/>
                    </a:lnTo>
                    <a:lnTo>
                      <a:pt x="9" y="548"/>
                    </a:lnTo>
                    <a:lnTo>
                      <a:pt x="8" y="528"/>
                    </a:lnTo>
                    <a:lnTo>
                      <a:pt x="7" y="509"/>
                    </a:lnTo>
                    <a:lnTo>
                      <a:pt x="3" y="488"/>
                    </a:lnTo>
                    <a:lnTo>
                      <a:pt x="1" y="481"/>
                    </a:lnTo>
                    <a:lnTo>
                      <a:pt x="1" y="477"/>
                    </a:lnTo>
                    <a:lnTo>
                      <a:pt x="2" y="473"/>
                    </a:lnTo>
                    <a:lnTo>
                      <a:pt x="3" y="471"/>
                    </a:lnTo>
                    <a:lnTo>
                      <a:pt x="5" y="468"/>
                    </a:lnTo>
                    <a:lnTo>
                      <a:pt x="7" y="466"/>
                    </a:lnTo>
                    <a:lnTo>
                      <a:pt x="9" y="460"/>
                    </a:lnTo>
                    <a:lnTo>
                      <a:pt x="11" y="453"/>
                    </a:lnTo>
                    <a:lnTo>
                      <a:pt x="15" y="445"/>
                    </a:lnTo>
                    <a:lnTo>
                      <a:pt x="19" y="439"/>
                    </a:lnTo>
                    <a:lnTo>
                      <a:pt x="24" y="435"/>
                    </a:lnTo>
                    <a:lnTo>
                      <a:pt x="27" y="430"/>
                    </a:lnTo>
                    <a:lnTo>
                      <a:pt x="32" y="426"/>
                    </a:lnTo>
                    <a:lnTo>
                      <a:pt x="36" y="421"/>
                    </a:lnTo>
                    <a:lnTo>
                      <a:pt x="41" y="416"/>
                    </a:lnTo>
                    <a:lnTo>
                      <a:pt x="44" y="40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9" name="Freeform 9"/>
              <p:cNvSpPr>
                <a:spLocks/>
              </p:cNvSpPr>
              <p:nvPr/>
            </p:nvSpPr>
            <p:spPr bwMode="auto">
              <a:xfrm>
                <a:off x="7192963" y="2232025"/>
                <a:ext cx="844550" cy="1177925"/>
              </a:xfrm>
              <a:custGeom>
                <a:avLst/>
                <a:gdLst>
                  <a:gd name="T0" fmla="*/ 89610 w 2130"/>
                  <a:gd name="T1" fmla="*/ 165441 h 2969"/>
                  <a:gd name="T2" fmla="*/ 67405 w 2130"/>
                  <a:gd name="T3" fmla="*/ 135289 h 2969"/>
                  <a:gd name="T4" fmla="*/ 59872 w 2130"/>
                  <a:gd name="T5" fmla="*/ 180517 h 2969"/>
                  <a:gd name="T6" fmla="*/ 99919 w 2130"/>
                  <a:gd name="T7" fmla="*/ 165044 h 2969"/>
                  <a:gd name="T8" fmla="*/ 214904 w 2130"/>
                  <a:gd name="T9" fmla="*/ 96408 h 2969"/>
                  <a:gd name="T10" fmla="*/ 190321 w 2130"/>
                  <a:gd name="T11" fmla="*/ 135289 h 2969"/>
                  <a:gd name="T12" fmla="*/ 258123 w 2130"/>
                  <a:gd name="T13" fmla="*/ 142827 h 2969"/>
                  <a:gd name="T14" fmla="*/ 302531 w 2130"/>
                  <a:gd name="T15" fmla="*/ 122593 h 2969"/>
                  <a:gd name="T16" fmla="*/ 358835 w 2130"/>
                  <a:gd name="T17" fmla="*/ 143620 h 2969"/>
                  <a:gd name="T18" fmla="*/ 433774 w 2130"/>
                  <a:gd name="T19" fmla="*/ 63479 h 2969"/>
                  <a:gd name="T20" fmla="*/ 596736 w 2130"/>
                  <a:gd name="T21" fmla="*/ 13092 h 2969"/>
                  <a:gd name="T22" fmla="*/ 647488 w 2130"/>
                  <a:gd name="T23" fmla="*/ 77761 h 2969"/>
                  <a:gd name="T24" fmla="*/ 716083 w 2130"/>
                  <a:gd name="T25" fmla="*/ 96805 h 2969"/>
                  <a:gd name="T26" fmla="*/ 761681 w 2130"/>
                  <a:gd name="T27" fmla="*/ 158300 h 2969"/>
                  <a:gd name="T28" fmla="*/ 722427 w 2130"/>
                  <a:gd name="T29" fmla="*/ 51973 h 2969"/>
                  <a:gd name="T30" fmla="*/ 747803 w 2130"/>
                  <a:gd name="T31" fmla="*/ 46815 h 2969"/>
                  <a:gd name="T32" fmla="*/ 797763 w 2130"/>
                  <a:gd name="T33" fmla="*/ 95218 h 2969"/>
                  <a:gd name="T34" fmla="*/ 779524 w 2130"/>
                  <a:gd name="T35" fmla="*/ 173376 h 2969"/>
                  <a:gd name="T36" fmla="*/ 724806 w 2130"/>
                  <a:gd name="T37" fmla="*/ 240425 h 2969"/>
                  <a:gd name="T38" fmla="*/ 722824 w 2130"/>
                  <a:gd name="T39" fmla="*/ 298349 h 2969"/>
                  <a:gd name="T40" fmla="*/ 749389 w 2130"/>
                  <a:gd name="T41" fmla="*/ 340007 h 2969"/>
                  <a:gd name="T42" fmla="*/ 813226 w 2130"/>
                  <a:gd name="T43" fmla="*/ 366986 h 2969"/>
                  <a:gd name="T44" fmla="*/ 825518 w 2130"/>
                  <a:gd name="T45" fmla="*/ 433638 h 2969"/>
                  <a:gd name="T46" fmla="*/ 787850 w 2130"/>
                  <a:gd name="T47" fmla="*/ 466568 h 2969"/>
                  <a:gd name="T48" fmla="*/ 737098 w 2130"/>
                  <a:gd name="T49" fmla="*/ 497514 h 2969"/>
                  <a:gd name="T50" fmla="*/ 700620 w 2130"/>
                  <a:gd name="T51" fmla="*/ 531633 h 2969"/>
                  <a:gd name="T52" fmla="*/ 689121 w 2130"/>
                  <a:gd name="T53" fmla="*/ 572101 h 2969"/>
                  <a:gd name="T54" fmla="*/ 697051 w 2130"/>
                  <a:gd name="T55" fmla="*/ 649466 h 2969"/>
                  <a:gd name="T56" fmla="*/ 725996 w 2130"/>
                  <a:gd name="T57" fmla="*/ 715721 h 2969"/>
                  <a:gd name="T58" fmla="*/ 699034 w 2130"/>
                  <a:gd name="T59" fmla="*/ 752618 h 2969"/>
                  <a:gd name="T60" fmla="*/ 653832 w 2130"/>
                  <a:gd name="T61" fmla="*/ 789118 h 2969"/>
                  <a:gd name="T62" fmla="*/ 616958 w 2130"/>
                  <a:gd name="T63" fmla="*/ 791499 h 2969"/>
                  <a:gd name="T64" fmla="*/ 568981 w 2130"/>
                  <a:gd name="T65" fmla="*/ 810146 h 2969"/>
                  <a:gd name="T66" fmla="*/ 589202 w 2130"/>
                  <a:gd name="T67" fmla="*/ 860135 h 2969"/>
                  <a:gd name="T68" fmla="*/ 570963 w 2130"/>
                  <a:gd name="T69" fmla="*/ 869260 h 2969"/>
                  <a:gd name="T70" fmla="*/ 514660 w 2130"/>
                  <a:gd name="T71" fmla="*/ 881956 h 2969"/>
                  <a:gd name="T72" fmla="*/ 510299 w 2130"/>
                  <a:gd name="T73" fmla="*/ 957337 h 2969"/>
                  <a:gd name="T74" fmla="*/ 552724 w 2130"/>
                  <a:gd name="T75" fmla="*/ 1041049 h 2969"/>
                  <a:gd name="T76" fmla="*/ 558275 w 2130"/>
                  <a:gd name="T77" fmla="*/ 1078343 h 2969"/>
                  <a:gd name="T78" fmla="*/ 552328 w 2130"/>
                  <a:gd name="T79" fmla="*/ 1120001 h 2969"/>
                  <a:gd name="T80" fmla="*/ 529727 w 2130"/>
                  <a:gd name="T81" fmla="*/ 1146979 h 2969"/>
                  <a:gd name="T82" fmla="*/ 508713 w 2130"/>
                  <a:gd name="T83" fmla="*/ 1138251 h 2969"/>
                  <a:gd name="T84" fmla="*/ 475406 w 2130"/>
                  <a:gd name="T85" fmla="*/ 1162452 h 2969"/>
                  <a:gd name="T86" fmla="*/ 439325 w 2130"/>
                  <a:gd name="T87" fmla="*/ 1171974 h 2969"/>
                  <a:gd name="T88" fmla="*/ 389365 w 2130"/>
                  <a:gd name="T89" fmla="*/ 1152137 h 2969"/>
                  <a:gd name="T90" fmla="*/ 362800 w 2130"/>
                  <a:gd name="T91" fmla="*/ 1148963 h 2969"/>
                  <a:gd name="T92" fmla="*/ 312444 w 2130"/>
                  <a:gd name="T93" fmla="*/ 1154914 h 2969"/>
                  <a:gd name="T94" fmla="*/ 299756 w 2130"/>
                  <a:gd name="T95" fmla="*/ 1047000 h 2969"/>
                  <a:gd name="T96" fmla="*/ 255744 w 2130"/>
                  <a:gd name="T97" fmla="*/ 998598 h 2969"/>
                  <a:gd name="T98" fmla="*/ 201027 w 2130"/>
                  <a:gd name="T99" fmla="*/ 927978 h 2969"/>
                  <a:gd name="T100" fmla="*/ 170893 w 2130"/>
                  <a:gd name="T101" fmla="*/ 838711 h 2969"/>
                  <a:gd name="T102" fmla="*/ 165738 w 2130"/>
                  <a:gd name="T103" fmla="*/ 779200 h 2969"/>
                  <a:gd name="T104" fmla="*/ 94368 w 2130"/>
                  <a:gd name="T105" fmla="*/ 751825 h 2969"/>
                  <a:gd name="T106" fmla="*/ 82869 w 2130"/>
                  <a:gd name="T107" fmla="*/ 700248 h 2969"/>
                  <a:gd name="T108" fmla="*/ 141948 w 2130"/>
                  <a:gd name="T109" fmla="*/ 648275 h 2969"/>
                  <a:gd name="T110" fmla="*/ 111814 w 2130"/>
                  <a:gd name="T111" fmla="*/ 585590 h 2969"/>
                  <a:gd name="T112" fmla="*/ 94764 w 2130"/>
                  <a:gd name="T113" fmla="*/ 525286 h 2969"/>
                  <a:gd name="T114" fmla="*/ 119347 w 2130"/>
                  <a:gd name="T115" fmla="*/ 479264 h 2969"/>
                  <a:gd name="T116" fmla="*/ 74146 w 2130"/>
                  <a:gd name="T117" fmla="*/ 429671 h 2969"/>
                  <a:gd name="T118" fmla="*/ 30134 w 2130"/>
                  <a:gd name="T119" fmla="*/ 438796 h 2969"/>
                  <a:gd name="T120" fmla="*/ 21015 w 2130"/>
                  <a:gd name="T121" fmla="*/ 310252 h 2969"/>
                  <a:gd name="T122" fmla="*/ 1983 w 2130"/>
                  <a:gd name="T123" fmla="*/ 185675 h 29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30" h="2969">
                    <a:moveTo>
                      <a:pt x="44" y="407"/>
                    </a:moveTo>
                    <a:lnTo>
                      <a:pt x="56" y="410"/>
                    </a:lnTo>
                    <a:lnTo>
                      <a:pt x="65" y="412"/>
                    </a:lnTo>
                    <a:lnTo>
                      <a:pt x="68" y="411"/>
                    </a:lnTo>
                    <a:lnTo>
                      <a:pt x="73" y="410"/>
                    </a:lnTo>
                    <a:lnTo>
                      <a:pt x="77" y="408"/>
                    </a:lnTo>
                    <a:lnTo>
                      <a:pt x="83" y="403"/>
                    </a:lnTo>
                    <a:lnTo>
                      <a:pt x="84" y="393"/>
                    </a:lnTo>
                    <a:lnTo>
                      <a:pt x="87" y="382"/>
                    </a:lnTo>
                    <a:lnTo>
                      <a:pt x="124" y="352"/>
                    </a:lnTo>
                    <a:lnTo>
                      <a:pt x="162" y="323"/>
                    </a:lnTo>
                    <a:lnTo>
                      <a:pt x="181" y="309"/>
                    </a:lnTo>
                    <a:lnTo>
                      <a:pt x="201" y="295"/>
                    </a:lnTo>
                    <a:lnTo>
                      <a:pt x="221" y="283"/>
                    </a:lnTo>
                    <a:lnTo>
                      <a:pt x="242" y="270"/>
                    </a:lnTo>
                    <a:lnTo>
                      <a:pt x="244" y="284"/>
                    </a:lnTo>
                    <a:lnTo>
                      <a:pt x="244" y="298"/>
                    </a:lnTo>
                    <a:lnTo>
                      <a:pt x="243" y="307"/>
                    </a:lnTo>
                    <a:lnTo>
                      <a:pt x="242" y="317"/>
                    </a:lnTo>
                    <a:lnTo>
                      <a:pt x="242" y="327"/>
                    </a:lnTo>
                    <a:lnTo>
                      <a:pt x="242" y="337"/>
                    </a:lnTo>
                    <a:lnTo>
                      <a:pt x="240" y="360"/>
                    </a:lnTo>
                    <a:lnTo>
                      <a:pt x="238" y="383"/>
                    </a:lnTo>
                    <a:lnTo>
                      <a:pt x="236" y="407"/>
                    </a:lnTo>
                    <a:lnTo>
                      <a:pt x="231" y="429"/>
                    </a:lnTo>
                    <a:lnTo>
                      <a:pt x="226" y="417"/>
                    </a:lnTo>
                    <a:lnTo>
                      <a:pt x="221" y="404"/>
                    </a:lnTo>
                    <a:lnTo>
                      <a:pt x="215" y="392"/>
                    </a:lnTo>
                    <a:lnTo>
                      <a:pt x="210" y="378"/>
                    </a:lnTo>
                    <a:lnTo>
                      <a:pt x="214" y="369"/>
                    </a:lnTo>
                    <a:lnTo>
                      <a:pt x="219" y="361"/>
                    </a:lnTo>
                    <a:lnTo>
                      <a:pt x="221" y="352"/>
                    </a:lnTo>
                    <a:lnTo>
                      <a:pt x="222" y="342"/>
                    </a:lnTo>
                    <a:lnTo>
                      <a:pt x="211" y="340"/>
                    </a:lnTo>
                    <a:lnTo>
                      <a:pt x="204" y="340"/>
                    </a:lnTo>
                    <a:lnTo>
                      <a:pt x="202" y="341"/>
                    </a:lnTo>
                    <a:lnTo>
                      <a:pt x="201" y="342"/>
                    </a:lnTo>
                    <a:lnTo>
                      <a:pt x="200" y="343"/>
                    </a:lnTo>
                    <a:lnTo>
                      <a:pt x="198" y="345"/>
                    </a:lnTo>
                    <a:lnTo>
                      <a:pt x="201" y="357"/>
                    </a:lnTo>
                    <a:lnTo>
                      <a:pt x="204" y="374"/>
                    </a:lnTo>
                    <a:lnTo>
                      <a:pt x="200" y="370"/>
                    </a:lnTo>
                    <a:lnTo>
                      <a:pt x="195" y="366"/>
                    </a:lnTo>
                    <a:lnTo>
                      <a:pt x="193" y="360"/>
                    </a:lnTo>
                    <a:lnTo>
                      <a:pt x="189" y="354"/>
                    </a:lnTo>
                    <a:lnTo>
                      <a:pt x="186" y="353"/>
                    </a:lnTo>
                    <a:lnTo>
                      <a:pt x="184" y="354"/>
                    </a:lnTo>
                    <a:lnTo>
                      <a:pt x="181" y="354"/>
                    </a:lnTo>
                    <a:lnTo>
                      <a:pt x="178" y="353"/>
                    </a:lnTo>
                    <a:lnTo>
                      <a:pt x="177" y="348"/>
                    </a:lnTo>
                    <a:lnTo>
                      <a:pt x="177" y="341"/>
                    </a:lnTo>
                    <a:lnTo>
                      <a:pt x="170" y="341"/>
                    </a:lnTo>
                    <a:lnTo>
                      <a:pt x="159" y="342"/>
                    </a:lnTo>
                    <a:lnTo>
                      <a:pt x="154" y="342"/>
                    </a:lnTo>
                    <a:lnTo>
                      <a:pt x="153" y="343"/>
                    </a:lnTo>
                    <a:lnTo>
                      <a:pt x="155" y="344"/>
                    </a:lnTo>
                    <a:lnTo>
                      <a:pt x="163" y="345"/>
                    </a:lnTo>
                    <a:lnTo>
                      <a:pt x="168" y="354"/>
                    </a:lnTo>
                    <a:lnTo>
                      <a:pt x="170" y="365"/>
                    </a:lnTo>
                    <a:lnTo>
                      <a:pt x="171" y="375"/>
                    </a:lnTo>
                    <a:lnTo>
                      <a:pt x="174" y="385"/>
                    </a:lnTo>
                    <a:lnTo>
                      <a:pt x="187" y="392"/>
                    </a:lnTo>
                    <a:lnTo>
                      <a:pt x="197" y="399"/>
                    </a:lnTo>
                    <a:lnTo>
                      <a:pt x="201" y="402"/>
                    </a:lnTo>
                    <a:lnTo>
                      <a:pt x="203" y="408"/>
                    </a:lnTo>
                    <a:lnTo>
                      <a:pt x="205" y="414"/>
                    </a:lnTo>
                    <a:lnTo>
                      <a:pt x="208" y="422"/>
                    </a:lnTo>
                    <a:lnTo>
                      <a:pt x="201" y="430"/>
                    </a:lnTo>
                    <a:lnTo>
                      <a:pt x="194" y="437"/>
                    </a:lnTo>
                    <a:lnTo>
                      <a:pt x="187" y="444"/>
                    </a:lnTo>
                    <a:lnTo>
                      <a:pt x="178" y="451"/>
                    </a:lnTo>
                    <a:lnTo>
                      <a:pt x="169" y="447"/>
                    </a:lnTo>
                    <a:lnTo>
                      <a:pt x="159" y="444"/>
                    </a:lnTo>
                    <a:lnTo>
                      <a:pt x="149" y="442"/>
                    </a:lnTo>
                    <a:lnTo>
                      <a:pt x="138" y="442"/>
                    </a:lnTo>
                    <a:lnTo>
                      <a:pt x="143" y="448"/>
                    </a:lnTo>
                    <a:lnTo>
                      <a:pt x="147" y="452"/>
                    </a:lnTo>
                    <a:lnTo>
                      <a:pt x="151" y="455"/>
                    </a:lnTo>
                    <a:lnTo>
                      <a:pt x="155" y="458"/>
                    </a:lnTo>
                    <a:lnTo>
                      <a:pt x="166" y="461"/>
                    </a:lnTo>
                    <a:lnTo>
                      <a:pt x="177" y="466"/>
                    </a:lnTo>
                    <a:lnTo>
                      <a:pt x="177" y="471"/>
                    </a:lnTo>
                    <a:lnTo>
                      <a:pt x="175" y="476"/>
                    </a:lnTo>
                    <a:lnTo>
                      <a:pt x="174" y="479"/>
                    </a:lnTo>
                    <a:lnTo>
                      <a:pt x="171" y="481"/>
                    </a:lnTo>
                    <a:lnTo>
                      <a:pt x="167" y="486"/>
                    </a:lnTo>
                    <a:lnTo>
                      <a:pt x="159" y="493"/>
                    </a:lnTo>
                    <a:lnTo>
                      <a:pt x="164" y="501"/>
                    </a:lnTo>
                    <a:lnTo>
                      <a:pt x="170" y="509"/>
                    </a:lnTo>
                    <a:lnTo>
                      <a:pt x="172" y="514"/>
                    </a:lnTo>
                    <a:lnTo>
                      <a:pt x="172" y="519"/>
                    </a:lnTo>
                    <a:lnTo>
                      <a:pt x="176" y="514"/>
                    </a:lnTo>
                    <a:lnTo>
                      <a:pt x="180" y="511"/>
                    </a:lnTo>
                    <a:lnTo>
                      <a:pt x="184" y="509"/>
                    </a:lnTo>
                    <a:lnTo>
                      <a:pt x="188" y="507"/>
                    </a:lnTo>
                    <a:lnTo>
                      <a:pt x="197" y="505"/>
                    </a:lnTo>
                    <a:lnTo>
                      <a:pt x="209" y="504"/>
                    </a:lnTo>
                    <a:lnTo>
                      <a:pt x="213" y="489"/>
                    </a:lnTo>
                    <a:lnTo>
                      <a:pt x="217" y="475"/>
                    </a:lnTo>
                    <a:lnTo>
                      <a:pt x="225" y="466"/>
                    </a:lnTo>
                    <a:lnTo>
                      <a:pt x="234" y="456"/>
                    </a:lnTo>
                    <a:lnTo>
                      <a:pt x="242" y="448"/>
                    </a:lnTo>
                    <a:lnTo>
                      <a:pt x="249" y="438"/>
                    </a:lnTo>
                    <a:lnTo>
                      <a:pt x="252" y="416"/>
                    </a:lnTo>
                    <a:lnTo>
                      <a:pt x="253" y="393"/>
                    </a:lnTo>
                    <a:lnTo>
                      <a:pt x="253" y="371"/>
                    </a:lnTo>
                    <a:lnTo>
                      <a:pt x="253" y="349"/>
                    </a:lnTo>
                    <a:lnTo>
                      <a:pt x="253" y="326"/>
                    </a:lnTo>
                    <a:lnTo>
                      <a:pt x="254" y="304"/>
                    </a:lnTo>
                    <a:lnTo>
                      <a:pt x="254" y="282"/>
                    </a:lnTo>
                    <a:lnTo>
                      <a:pt x="256" y="259"/>
                    </a:lnTo>
                    <a:lnTo>
                      <a:pt x="270" y="250"/>
                    </a:lnTo>
                    <a:lnTo>
                      <a:pt x="284" y="241"/>
                    </a:lnTo>
                    <a:lnTo>
                      <a:pt x="297" y="234"/>
                    </a:lnTo>
                    <a:lnTo>
                      <a:pt x="311" y="227"/>
                    </a:lnTo>
                    <a:lnTo>
                      <a:pt x="323" y="221"/>
                    </a:lnTo>
                    <a:lnTo>
                      <a:pt x="337" y="216"/>
                    </a:lnTo>
                    <a:lnTo>
                      <a:pt x="349" y="211"/>
                    </a:lnTo>
                    <a:lnTo>
                      <a:pt x="363" y="207"/>
                    </a:lnTo>
                    <a:lnTo>
                      <a:pt x="390" y="201"/>
                    </a:lnTo>
                    <a:lnTo>
                      <a:pt x="418" y="197"/>
                    </a:lnTo>
                    <a:lnTo>
                      <a:pt x="449" y="193"/>
                    </a:lnTo>
                    <a:lnTo>
                      <a:pt x="482" y="192"/>
                    </a:lnTo>
                    <a:lnTo>
                      <a:pt x="494" y="198"/>
                    </a:lnTo>
                    <a:lnTo>
                      <a:pt x="507" y="205"/>
                    </a:lnTo>
                    <a:lnTo>
                      <a:pt x="519" y="211"/>
                    </a:lnTo>
                    <a:lnTo>
                      <a:pt x="532" y="219"/>
                    </a:lnTo>
                    <a:lnTo>
                      <a:pt x="536" y="228"/>
                    </a:lnTo>
                    <a:lnTo>
                      <a:pt x="540" y="236"/>
                    </a:lnTo>
                    <a:lnTo>
                      <a:pt x="542" y="243"/>
                    </a:lnTo>
                    <a:lnTo>
                      <a:pt x="543" y="250"/>
                    </a:lnTo>
                    <a:lnTo>
                      <a:pt x="543" y="257"/>
                    </a:lnTo>
                    <a:lnTo>
                      <a:pt x="541" y="265"/>
                    </a:lnTo>
                    <a:lnTo>
                      <a:pt x="538" y="272"/>
                    </a:lnTo>
                    <a:lnTo>
                      <a:pt x="532" y="281"/>
                    </a:lnTo>
                    <a:lnTo>
                      <a:pt x="521" y="276"/>
                    </a:lnTo>
                    <a:lnTo>
                      <a:pt x="509" y="270"/>
                    </a:lnTo>
                    <a:lnTo>
                      <a:pt x="498" y="265"/>
                    </a:lnTo>
                    <a:lnTo>
                      <a:pt x="486" y="260"/>
                    </a:lnTo>
                    <a:lnTo>
                      <a:pt x="486" y="272"/>
                    </a:lnTo>
                    <a:lnTo>
                      <a:pt x="488" y="282"/>
                    </a:lnTo>
                    <a:lnTo>
                      <a:pt x="490" y="293"/>
                    </a:lnTo>
                    <a:lnTo>
                      <a:pt x="491" y="304"/>
                    </a:lnTo>
                    <a:lnTo>
                      <a:pt x="475" y="307"/>
                    </a:lnTo>
                    <a:lnTo>
                      <a:pt x="460" y="308"/>
                    </a:lnTo>
                    <a:lnTo>
                      <a:pt x="472" y="310"/>
                    </a:lnTo>
                    <a:lnTo>
                      <a:pt x="484" y="312"/>
                    </a:lnTo>
                    <a:lnTo>
                      <a:pt x="486" y="318"/>
                    </a:lnTo>
                    <a:lnTo>
                      <a:pt x="488" y="324"/>
                    </a:lnTo>
                    <a:lnTo>
                      <a:pt x="488" y="326"/>
                    </a:lnTo>
                    <a:lnTo>
                      <a:pt x="486" y="328"/>
                    </a:lnTo>
                    <a:lnTo>
                      <a:pt x="484" y="331"/>
                    </a:lnTo>
                    <a:lnTo>
                      <a:pt x="482" y="333"/>
                    </a:lnTo>
                    <a:lnTo>
                      <a:pt x="481" y="335"/>
                    </a:lnTo>
                    <a:lnTo>
                      <a:pt x="480" y="337"/>
                    </a:lnTo>
                    <a:lnTo>
                      <a:pt x="480" y="341"/>
                    </a:lnTo>
                    <a:lnTo>
                      <a:pt x="480" y="343"/>
                    </a:lnTo>
                    <a:lnTo>
                      <a:pt x="502" y="329"/>
                    </a:lnTo>
                    <a:lnTo>
                      <a:pt x="524" y="317"/>
                    </a:lnTo>
                    <a:lnTo>
                      <a:pt x="547" y="303"/>
                    </a:lnTo>
                    <a:lnTo>
                      <a:pt x="568" y="291"/>
                    </a:lnTo>
                    <a:lnTo>
                      <a:pt x="576" y="294"/>
                    </a:lnTo>
                    <a:lnTo>
                      <a:pt x="581" y="297"/>
                    </a:lnTo>
                    <a:lnTo>
                      <a:pt x="584" y="299"/>
                    </a:lnTo>
                    <a:lnTo>
                      <a:pt x="585" y="301"/>
                    </a:lnTo>
                    <a:lnTo>
                      <a:pt x="585" y="309"/>
                    </a:lnTo>
                    <a:lnTo>
                      <a:pt x="586" y="320"/>
                    </a:lnTo>
                    <a:lnTo>
                      <a:pt x="589" y="333"/>
                    </a:lnTo>
                    <a:lnTo>
                      <a:pt x="592" y="344"/>
                    </a:lnTo>
                    <a:lnTo>
                      <a:pt x="604" y="328"/>
                    </a:lnTo>
                    <a:lnTo>
                      <a:pt x="616" y="315"/>
                    </a:lnTo>
                    <a:lnTo>
                      <a:pt x="623" y="309"/>
                    </a:lnTo>
                    <a:lnTo>
                      <a:pt x="629" y="304"/>
                    </a:lnTo>
                    <a:lnTo>
                      <a:pt x="638" y="301"/>
                    </a:lnTo>
                    <a:lnTo>
                      <a:pt x="649" y="299"/>
                    </a:lnTo>
                    <a:lnTo>
                      <a:pt x="652" y="309"/>
                    </a:lnTo>
                    <a:lnTo>
                      <a:pt x="654" y="318"/>
                    </a:lnTo>
                    <a:lnTo>
                      <a:pt x="654" y="326"/>
                    </a:lnTo>
                    <a:lnTo>
                      <a:pt x="655" y="335"/>
                    </a:lnTo>
                    <a:lnTo>
                      <a:pt x="654" y="343"/>
                    </a:lnTo>
                    <a:lnTo>
                      <a:pt x="653" y="351"/>
                    </a:lnTo>
                    <a:lnTo>
                      <a:pt x="651" y="360"/>
                    </a:lnTo>
                    <a:lnTo>
                      <a:pt x="648" y="370"/>
                    </a:lnTo>
                    <a:lnTo>
                      <a:pt x="644" y="384"/>
                    </a:lnTo>
                    <a:lnTo>
                      <a:pt x="642" y="399"/>
                    </a:lnTo>
                    <a:lnTo>
                      <a:pt x="648" y="388"/>
                    </a:lnTo>
                    <a:lnTo>
                      <a:pt x="651" y="379"/>
                    </a:lnTo>
                    <a:lnTo>
                      <a:pt x="654" y="369"/>
                    </a:lnTo>
                    <a:lnTo>
                      <a:pt x="657" y="360"/>
                    </a:lnTo>
                    <a:lnTo>
                      <a:pt x="662" y="340"/>
                    </a:lnTo>
                    <a:lnTo>
                      <a:pt x="668" y="319"/>
                    </a:lnTo>
                    <a:lnTo>
                      <a:pt x="671" y="325"/>
                    </a:lnTo>
                    <a:lnTo>
                      <a:pt x="672" y="332"/>
                    </a:lnTo>
                    <a:lnTo>
                      <a:pt x="674" y="338"/>
                    </a:lnTo>
                    <a:lnTo>
                      <a:pt x="675" y="345"/>
                    </a:lnTo>
                    <a:lnTo>
                      <a:pt x="675" y="351"/>
                    </a:lnTo>
                    <a:lnTo>
                      <a:pt x="677" y="355"/>
                    </a:lnTo>
                    <a:lnTo>
                      <a:pt x="678" y="345"/>
                    </a:lnTo>
                    <a:lnTo>
                      <a:pt x="678" y="336"/>
                    </a:lnTo>
                    <a:lnTo>
                      <a:pt x="679" y="327"/>
                    </a:lnTo>
                    <a:lnTo>
                      <a:pt x="682" y="318"/>
                    </a:lnTo>
                    <a:lnTo>
                      <a:pt x="695" y="310"/>
                    </a:lnTo>
                    <a:lnTo>
                      <a:pt x="706" y="304"/>
                    </a:lnTo>
                    <a:lnTo>
                      <a:pt x="718" y="301"/>
                    </a:lnTo>
                    <a:lnTo>
                      <a:pt x="728" y="300"/>
                    </a:lnTo>
                    <a:lnTo>
                      <a:pt x="739" y="301"/>
                    </a:lnTo>
                    <a:lnTo>
                      <a:pt x="751" y="304"/>
                    </a:lnTo>
                    <a:lnTo>
                      <a:pt x="763" y="309"/>
                    </a:lnTo>
                    <a:lnTo>
                      <a:pt x="777" y="315"/>
                    </a:lnTo>
                    <a:lnTo>
                      <a:pt x="793" y="321"/>
                    </a:lnTo>
                    <a:lnTo>
                      <a:pt x="809" y="328"/>
                    </a:lnTo>
                    <a:lnTo>
                      <a:pt x="824" y="336"/>
                    </a:lnTo>
                    <a:lnTo>
                      <a:pt x="839" y="345"/>
                    </a:lnTo>
                    <a:lnTo>
                      <a:pt x="836" y="351"/>
                    </a:lnTo>
                    <a:lnTo>
                      <a:pt x="831" y="355"/>
                    </a:lnTo>
                    <a:lnTo>
                      <a:pt x="828" y="359"/>
                    </a:lnTo>
                    <a:lnTo>
                      <a:pt x="824" y="362"/>
                    </a:lnTo>
                    <a:lnTo>
                      <a:pt x="814" y="366"/>
                    </a:lnTo>
                    <a:lnTo>
                      <a:pt x="803" y="370"/>
                    </a:lnTo>
                    <a:lnTo>
                      <a:pt x="802" y="370"/>
                    </a:lnTo>
                    <a:lnTo>
                      <a:pt x="811" y="370"/>
                    </a:lnTo>
                    <a:lnTo>
                      <a:pt x="820" y="368"/>
                    </a:lnTo>
                    <a:lnTo>
                      <a:pt x="829" y="366"/>
                    </a:lnTo>
                    <a:lnTo>
                      <a:pt x="839" y="365"/>
                    </a:lnTo>
                    <a:lnTo>
                      <a:pt x="852" y="365"/>
                    </a:lnTo>
                    <a:lnTo>
                      <a:pt x="863" y="365"/>
                    </a:lnTo>
                    <a:lnTo>
                      <a:pt x="874" y="363"/>
                    </a:lnTo>
                    <a:lnTo>
                      <a:pt x="887" y="361"/>
                    </a:lnTo>
                    <a:lnTo>
                      <a:pt x="891" y="363"/>
                    </a:lnTo>
                    <a:lnTo>
                      <a:pt x="895" y="366"/>
                    </a:lnTo>
                    <a:lnTo>
                      <a:pt x="898" y="368"/>
                    </a:lnTo>
                    <a:lnTo>
                      <a:pt x="902" y="373"/>
                    </a:lnTo>
                    <a:lnTo>
                      <a:pt x="905" y="362"/>
                    </a:lnTo>
                    <a:lnTo>
                      <a:pt x="908" y="354"/>
                    </a:lnTo>
                    <a:lnTo>
                      <a:pt x="914" y="346"/>
                    </a:lnTo>
                    <a:lnTo>
                      <a:pt x="920" y="341"/>
                    </a:lnTo>
                    <a:lnTo>
                      <a:pt x="934" y="329"/>
                    </a:lnTo>
                    <a:lnTo>
                      <a:pt x="951" y="318"/>
                    </a:lnTo>
                    <a:lnTo>
                      <a:pt x="957" y="311"/>
                    </a:lnTo>
                    <a:lnTo>
                      <a:pt x="963" y="307"/>
                    </a:lnTo>
                    <a:lnTo>
                      <a:pt x="970" y="303"/>
                    </a:lnTo>
                    <a:lnTo>
                      <a:pt x="978" y="300"/>
                    </a:lnTo>
                    <a:lnTo>
                      <a:pt x="982" y="293"/>
                    </a:lnTo>
                    <a:lnTo>
                      <a:pt x="987" y="286"/>
                    </a:lnTo>
                    <a:lnTo>
                      <a:pt x="990" y="279"/>
                    </a:lnTo>
                    <a:lnTo>
                      <a:pt x="993" y="273"/>
                    </a:lnTo>
                    <a:lnTo>
                      <a:pt x="999" y="259"/>
                    </a:lnTo>
                    <a:lnTo>
                      <a:pt x="1004" y="243"/>
                    </a:lnTo>
                    <a:lnTo>
                      <a:pt x="1015" y="228"/>
                    </a:lnTo>
                    <a:lnTo>
                      <a:pt x="1026" y="215"/>
                    </a:lnTo>
                    <a:lnTo>
                      <a:pt x="1038" y="201"/>
                    </a:lnTo>
                    <a:lnTo>
                      <a:pt x="1050" y="188"/>
                    </a:lnTo>
                    <a:lnTo>
                      <a:pt x="1058" y="179"/>
                    </a:lnTo>
                    <a:lnTo>
                      <a:pt x="1066" y="169"/>
                    </a:lnTo>
                    <a:lnTo>
                      <a:pt x="1074" y="163"/>
                    </a:lnTo>
                    <a:lnTo>
                      <a:pt x="1084" y="155"/>
                    </a:lnTo>
                    <a:lnTo>
                      <a:pt x="1091" y="164"/>
                    </a:lnTo>
                    <a:lnTo>
                      <a:pt x="1100" y="172"/>
                    </a:lnTo>
                    <a:lnTo>
                      <a:pt x="1094" y="160"/>
                    </a:lnTo>
                    <a:lnTo>
                      <a:pt x="1091" y="149"/>
                    </a:lnTo>
                    <a:lnTo>
                      <a:pt x="1098" y="139"/>
                    </a:lnTo>
                    <a:lnTo>
                      <a:pt x="1106" y="130"/>
                    </a:lnTo>
                    <a:lnTo>
                      <a:pt x="1112" y="123"/>
                    </a:lnTo>
                    <a:lnTo>
                      <a:pt x="1120" y="116"/>
                    </a:lnTo>
                    <a:lnTo>
                      <a:pt x="1139" y="105"/>
                    </a:lnTo>
                    <a:lnTo>
                      <a:pt x="1158" y="92"/>
                    </a:lnTo>
                    <a:lnTo>
                      <a:pt x="1174" y="81"/>
                    </a:lnTo>
                    <a:lnTo>
                      <a:pt x="1188" y="70"/>
                    </a:lnTo>
                    <a:lnTo>
                      <a:pt x="1203" y="59"/>
                    </a:lnTo>
                    <a:lnTo>
                      <a:pt x="1217" y="51"/>
                    </a:lnTo>
                    <a:lnTo>
                      <a:pt x="1232" y="44"/>
                    </a:lnTo>
                    <a:lnTo>
                      <a:pt x="1245" y="37"/>
                    </a:lnTo>
                    <a:lnTo>
                      <a:pt x="1259" y="30"/>
                    </a:lnTo>
                    <a:lnTo>
                      <a:pt x="1273" y="24"/>
                    </a:lnTo>
                    <a:lnTo>
                      <a:pt x="1287" y="20"/>
                    </a:lnTo>
                    <a:lnTo>
                      <a:pt x="1302" y="16"/>
                    </a:lnTo>
                    <a:lnTo>
                      <a:pt x="1318" y="12"/>
                    </a:lnTo>
                    <a:lnTo>
                      <a:pt x="1334" y="10"/>
                    </a:lnTo>
                    <a:lnTo>
                      <a:pt x="1368" y="5"/>
                    </a:lnTo>
                    <a:lnTo>
                      <a:pt x="1405" y="0"/>
                    </a:lnTo>
                    <a:lnTo>
                      <a:pt x="1429" y="5"/>
                    </a:lnTo>
                    <a:lnTo>
                      <a:pt x="1449" y="11"/>
                    </a:lnTo>
                    <a:lnTo>
                      <a:pt x="1469" y="16"/>
                    </a:lnTo>
                    <a:lnTo>
                      <a:pt x="1487" y="24"/>
                    </a:lnTo>
                    <a:lnTo>
                      <a:pt x="1505" y="33"/>
                    </a:lnTo>
                    <a:lnTo>
                      <a:pt x="1522" y="44"/>
                    </a:lnTo>
                    <a:lnTo>
                      <a:pt x="1540" y="56"/>
                    </a:lnTo>
                    <a:lnTo>
                      <a:pt x="1559" y="71"/>
                    </a:lnTo>
                    <a:lnTo>
                      <a:pt x="1562" y="78"/>
                    </a:lnTo>
                    <a:lnTo>
                      <a:pt x="1564" y="83"/>
                    </a:lnTo>
                    <a:lnTo>
                      <a:pt x="1565" y="89"/>
                    </a:lnTo>
                    <a:lnTo>
                      <a:pt x="1566" y="97"/>
                    </a:lnTo>
                    <a:lnTo>
                      <a:pt x="1571" y="106"/>
                    </a:lnTo>
                    <a:lnTo>
                      <a:pt x="1573" y="115"/>
                    </a:lnTo>
                    <a:lnTo>
                      <a:pt x="1563" y="122"/>
                    </a:lnTo>
                    <a:lnTo>
                      <a:pt x="1552" y="126"/>
                    </a:lnTo>
                    <a:lnTo>
                      <a:pt x="1559" y="124"/>
                    </a:lnTo>
                    <a:lnTo>
                      <a:pt x="1565" y="122"/>
                    </a:lnTo>
                    <a:lnTo>
                      <a:pt x="1569" y="121"/>
                    </a:lnTo>
                    <a:lnTo>
                      <a:pt x="1576" y="122"/>
                    </a:lnTo>
                    <a:lnTo>
                      <a:pt x="1582" y="137"/>
                    </a:lnTo>
                    <a:lnTo>
                      <a:pt x="1585" y="150"/>
                    </a:lnTo>
                    <a:lnTo>
                      <a:pt x="1589" y="164"/>
                    </a:lnTo>
                    <a:lnTo>
                      <a:pt x="1593" y="179"/>
                    </a:lnTo>
                    <a:lnTo>
                      <a:pt x="1607" y="188"/>
                    </a:lnTo>
                    <a:lnTo>
                      <a:pt x="1620" y="196"/>
                    </a:lnTo>
                    <a:lnTo>
                      <a:pt x="1623" y="203"/>
                    </a:lnTo>
                    <a:lnTo>
                      <a:pt x="1624" y="210"/>
                    </a:lnTo>
                    <a:lnTo>
                      <a:pt x="1626" y="203"/>
                    </a:lnTo>
                    <a:lnTo>
                      <a:pt x="1630" y="199"/>
                    </a:lnTo>
                    <a:lnTo>
                      <a:pt x="1633" y="196"/>
                    </a:lnTo>
                    <a:lnTo>
                      <a:pt x="1636" y="193"/>
                    </a:lnTo>
                    <a:lnTo>
                      <a:pt x="1647" y="190"/>
                    </a:lnTo>
                    <a:lnTo>
                      <a:pt x="1659" y="186"/>
                    </a:lnTo>
                    <a:lnTo>
                      <a:pt x="1662" y="185"/>
                    </a:lnTo>
                    <a:lnTo>
                      <a:pt x="1667" y="185"/>
                    </a:lnTo>
                    <a:lnTo>
                      <a:pt x="1668" y="185"/>
                    </a:lnTo>
                    <a:lnTo>
                      <a:pt x="1672" y="184"/>
                    </a:lnTo>
                    <a:lnTo>
                      <a:pt x="1676" y="184"/>
                    </a:lnTo>
                    <a:lnTo>
                      <a:pt x="1679" y="189"/>
                    </a:lnTo>
                    <a:lnTo>
                      <a:pt x="1683" y="194"/>
                    </a:lnTo>
                    <a:lnTo>
                      <a:pt x="1691" y="186"/>
                    </a:lnTo>
                    <a:lnTo>
                      <a:pt x="1698" y="180"/>
                    </a:lnTo>
                    <a:lnTo>
                      <a:pt x="1704" y="175"/>
                    </a:lnTo>
                    <a:lnTo>
                      <a:pt x="1710" y="172"/>
                    </a:lnTo>
                    <a:lnTo>
                      <a:pt x="1717" y="169"/>
                    </a:lnTo>
                    <a:lnTo>
                      <a:pt x="1725" y="167"/>
                    </a:lnTo>
                    <a:lnTo>
                      <a:pt x="1734" y="167"/>
                    </a:lnTo>
                    <a:lnTo>
                      <a:pt x="1745" y="167"/>
                    </a:lnTo>
                    <a:lnTo>
                      <a:pt x="1749" y="169"/>
                    </a:lnTo>
                    <a:lnTo>
                      <a:pt x="1750" y="173"/>
                    </a:lnTo>
                    <a:lnTo>
                      <a:pt x="1758" y="186"/>
                    </a:lnTo>
                    <a:lnTo>
                      <a:pt x="1767" y="199"/>
                    </a:lnTo>
                    <a:lnTo>
                      <a:pt x="1777" y="210"/>
                    </a:lnTo>
                    <a:lnTo>
                      <a:pt x="1786" y="222"/>
                    </a:lnTo>
                    <a:lnTo>
                      <a:pt x="1806" y="244"/>
                    </a:lnTo>
                    <a:lnTo>
                      <a:pt x="1826" y="269"/>
                    </a:lnTo>
                    <a:lnTo>
                      <a:pt x="1827" y="272"/>
                    </a:lnTo>
                    <a:lnTo>
                      <a:pt x="1828" y="273"/>
                    </a:lnTo>
                    <a:lnTo>
                      <a:pt x="1836" y="274"/>
                    </a:lnTo>
                    <a:lnTo>
                      <a:pt x="1843" y="273"/>
                    </a:lnTo>
                    <a:lnTo>
                      <a:pt x="1850" y="273"/>
                    </a:lnTo>
                    <a:lnTo>
                      <a:pt x="1855" y="272"/>
                    </a:lnTo>
                    <a:lnTo>
                      <a:pt x="1862" y="270"/>
                    </a:lnTo>
                    <a:lnTo>
                      <a:pt x="1868" y="270"/>
                    </a:lnTo>
                    <a:lnTo>
                      <a:pt x="1876" y="270"/>
                    </a:lnTo>
                    <a:lnTo>
                      <a:pt x="1884" y="272"/>
                    </a:lnTo>
                    <a:lnTo>
                      <a:pt x="1890" y="283"/>
                    </a:lnTo>
                    <a:lnTo>
                      <a:pt x="1896" y="294"/>
                    </a:lnTo>
                    <a:lnTo>
                      <a:pt x="1899" y="307"/>
                    </a:lnTo>
                    <a:lnTo>
                      <a:pt x="1904" y="320"/>
                    </a:lnTo>
                    <a:lnTo>
                      <a:pt x="1912" y="335"/>
                    </a:lnTo>
                    <a:lnTo>
                      <a:pt x="1919" y="350"/>
                    </a:lnTo>
                    <a:lnTo>
                      <a:pt x="1924" y="365"/>
                    </a:lnTo>
                    <a:lnTo>
                      <a:pt x="1929" y="382"/>
                    </a:lnTo>
                    <a:lnTo>
                      <a:pt x="1924" y="387"/>
                    </a:lnTo>
                    <a:lnTo>
                      <a:pt x="1919" y="393"/>
                    </a:lnTo>
                    <a:lnTo>
                      <a:pt x="1915" y="396"/>
                    </a:lnTo>
                    <a:lnTo>
                      <a:pt x="1913" y="399"/>
                    </a:lnTo>
                    <a:lnTo>
                      <a:pt x="1912" y="402"/>
                    </a:lnTo>
                    <a:lnTo>
                      <a:pt x="1911" y="405"/>
                    </a:lnTo>
                    <a:lnTo>
                      <a:pt x="1921" y="399"/>
                    </a:lnTo>
                    <a:lnTo>
                      <a:pt x="1928" y="392"/>
                    </a:lnTo>
                    <a:lnTo>
                      <a:pt x="1931" y="384"/>
                    </a:lnTo>
                    <a:lnTo>
                      <a:pt x="1933" y="376"/>
                    </a:lnTo>
                    <a:lnTo>
                      <a:pt x="1933" y="368"/>
                    </a:lnTo>
                    <a:lnTo>
                      <a:pt x="1932" y="358"/>
                    </a:lnTo>
                    <a:lnTo>
                      <a:pt x="1930" y="348"/>
                    </a:lnTo>
                    <a:lnTo>
                      <a:pt x="1928" y="336"/>
                    </a:lnTo>
                    <a:lnTo>
                      <a:pt x="1922" y="332"/>
                    </a:lnTo>
                    <a:lnTo>
                      <a:pt x="1916" y="327"/>
                    </a:lnTo>
                    <a:lnTo>
                      <a:pt x="1913" y="321"/>
                    </a:lnTo>
                    <a:lnTo>
                      <a:pt x="1909" y="315"/>
                    </a:lnTo>
                    <a:lnTo>
                      <a:pt x="1909" y="304"/>
                    </a:lnTo>
                    <a:lnTo>
                      <a:pt x="1909" y="294"/>
                    </a:lnTo>
                    <a:lnTo>
                      <a:pt x="1909" y="284"/>
                    </a:lnTo>
                    <a:lnTo>
                      <a:pt x="1907" y="274"/>
                    </a:lnTo>
                    <a:lnTo>
                      <a:pt x="1873" y="244"/>
                    </a:lnTo>
                    <a:lnTo>
                      <a:pt x="1847" y="218"/>
                    </a:lnTo>
                    <a:lnTo>
                      <a:pt x="1842" y="211"/>
                    </a:lnTo>
                    <a:lnTo>
                      <a:pt x="1837" y="205"/>
                    </a:lnTo>
                    <a:lnTo>
                      <a:pt x="1833" y="197"/>
                    </a:lnTo>
                    <a:lnTo>
                      <a:pt x="1828" y="189"/>
                    </a:lnTo>
                    <a:lnTo>
                      <a:pt x="1825" y="180"/>
                    </a:lnTo>
                    <a:lnTo>
                      <a:pt x="1821" y="169"/>
                    </a:lnTo>
                    <a:lnTo>
                      <a:pt x="1818" y="158"/>
                    </a:lnTo>
                    <a:lnTo>
                      <a:pt x="1816" y="147"/>
                    </a:lnTo>
                    <a:lnTo>
                      <a:pt x="1822" y="131"/>
                    </a:lnTo>
                    <a:lnTo>
                      <a:pt x="1830" y="115"/>
                    </a:lnTo>
                    <a:lnTo>
                      <a:pt x="1827" y="98"/>
                    </a:lnTo>
                    <a:lnTo>
                      <a:pt x="1823" y="82"/>
                    </a:lnTo>
                    <a:lnTo>
                      <a:pt x="1828" y="76"/>
                    </a:lnTo>
                    <a:lnTo>
                      <a:pt x="1831" y="71"/>
                    </a:lnTo>
                    <a:lnTo>
                      <a:pt x="1831" y="70"/>
                    </a:lnTo>
                    <a:lnTo>
                      <a:pt x="1829" y="67"/>
                    </a:lnTo>
                    <a:lnTo>
                      <a:pt x="1828" y="65"/>
                    </a:lnTo>
                    <a:lnTo>
                      <a:pt x="1827" y="63"/>
                    </a:lnTo>
                    <a:lnTo>
                      <a:pt x="1825" y="61"/>
                    </a:lnTo>
                    <a:lnTo>
                      <a:pt x="1829" y="57"/>
                    </a:lnTo>
                    <a:lnTo>
                      <a:pt x="1834" y="55"/>
                    </a:lnTo>
                    <a:lnTo>
                      <a:pt x="1842" y="71"/>
                    </a:lnTo>
                    <a:lnTo>
                      <a:pt x="1850" y="82"/>
                    </a:lnTo>
                    <a:lnTo>
                      <a:pt x="1853" y="84"/>
                    </a:lnTo>
                    <a:lnTo>
                      <a:pt x="1853" y="88"/>
                    </a:lnTo>
                    <a:lnTo>
                      <a:pt x="1853" y="91"/>
                    </a:lnTo>
                    <a:lnTo>
                      <a:pt x="1854" y="96"/>
                    </a:lnTo>
                    <a:lnTo>
                      <a:pt x="1861" y="99"/>
                    </a:lnTo>
                    <a:lnTo>
                      <a:pt x="1868" y="103"/>
                    </a:lnTo>
                    <a:lnTo>
                      <a:pt x="1872" y="106"/>
                    </a:lnTo>
                    <a:lnTo>
                      <a:pt x="1878" y="113"/>
                    </a:lnTo>
                    <a:lnTo>
                      <a:pt x="1880" y="115"/>
                    </a:lnTo>
                    <a:lnTo>
                      <a:pt x="1882" y="117"/>
                    </a:lnTo>
                    <a:lnTo>
                      <a:pt x="1886" y="118"/>
                    </a:lnTo>
                    <a:lnTo>
                      <a:pt x="1888" y="120"/>
                    </a:lnTo>
                    <a:lnTo>
                      <a:pt x="1895" y="121"/>
                    </a:lnTo>
                    <a:lnTo>
                      <a:pt x="1903" y="123"/>
                    </a:lnTo>
                    <a:lnTo>
                      <a:pt x="1915" y="127"/>
                    </a:lnTo>
                    <a:lnTo>
                      <a:pt x="1927" y="132"/>
                    </a:lnTo>
                    <a:lnTo>
                      <a:pt x="1938" y="135"/>
                    </a:lnTo>
                    <a:lnTo>
                      <a:pt x="1950" y="140"/>
                    </a:lnTo>
                    <a:lnTo>
                      <a:pt x="1950" y="148"/>
                    </a:lnTo>
                    <a:lnTo>
                      <a:pt x="1950" y="155"/>
                    </a:lnTo>
                    <a:lnTo>
                      <a:pt x="1947" y="164"/>
                    </a:lnTo>
                    <a:lnTo>
                      <a:pt x="1945" y="174"/>
                    </a:lnTo>
                    <a:lnTo>
                      <a:pt x="1954" y="182"/>
                    </a:lnTo>
                    <a:lnTo>
                      <a:pt x="1963" y="191"/>
                    </a:lnTo>
                    <a:lnTo>
                      <a:pt x="1968" y="193"/>
                    </a:lnTo>
                    <a:lnTo>
                      <a:pt x="1972" y="194"/>
                    </a:lnTo>
                    <a:lnTo>
                      <a:pt x="1977" y="196"/>
                    </a:lnTo>
                    <a:lnTo>
                      <a:pt x="1981" y="196"/>
                    </a:lnTo>
                    <a:lnTo>
                      <a:pt x="1990" y="197"/>
                    </a:lnTo>
                    <a:lnTo>
                      <a:pt x="2000" y="198"/>
                    </a:lnTo>
                    <a:lnTo>
                      <a:pt x="2008" y="202"/>
                    </a:lnTo>
                    <a:lnTo>
                      <a:pt x="2016" y="209"/>
                    </a:lnTo>
                    <a:lnTo>
                      <a:pt x="2017" y="222"/>
                    </a:lnTo>
                    <a:lnTo>
                      <a:pt x="2016" y="228"/>
                    </a:lnTo>
                    <a:lnTo>
                      <a:pt x="2012" y="231"/>
                    </a:lnTo>
                    <a:lnTo>
                      <a:pt x="2006" y="233"/>
                    </a:lnTo>
                    <a:lnTo>
                      <a:pt x="2012" y="240"/>
                    </a:lnTo>
                    <a:lnTo>
                      <a:pt x="2019" y="245"/>
                    </a:lnTo>
                    <a:lnTo>
                      <a:pt x="2025" y="250"/>
                    </a:lnTo>
                    <a:lnTo>
                      <a:pt x="2033" y="255"/>
                    </a:lnTo>
                    <a:lnTo>
                      <a:pt x="2039" y="258"/>
                    </a:lnTo>
                    <a:lnTo>
                      <a:pt x="2043" y="260"/>
                    </a:lnTo>
                    <a:lnTo>
                      <a:pt x="2047" y="264"/>
                    </a:lnTo>
                    <a:lnTo>
                      <a:pt x="2050" y="267"/>
                    </a:lnTo>
                    <a:lnTo>
                      <a:pt x="2054" y="275"/>
                    </a:lnTo>
                    <a:lnTo>
                      <a:pt x="2056" y="287"/>
                    </a:lnTo>
                    <a:lnTo>
                      <a:pt x="2063" y="300"/>
                    </a:lnTo>
                    <a:lnTo>
                      <a:pt x="2070" y="312"/>
                    </a:lnTo>
                    <a:lnTo>
                      <a:pt x="2076" y="326"/>
                    </a:lnTo>
                    <a:lnTo>
                      <a:pt x="2081" y="341"/>
                    </a:lnTo>
                    <a:lnTo>
                      <a:pt x="2078" y="345"/>
                    </a:lnTo>
                    <a:lnTo>
                      <a:pt x="2074" y="349"/>
                    </a:lnTo>
                    <a:lnTo>
                      <a:pt x="2068" y="352"/>
                    </a:lnTo>
                    <a:lnTo>
                      <a:pt x="2063" y="354"/>
                    </a:lnTo>
                    <a:lnTo>
                      <a:pt x="2051" y="359"/>
                    </a:lnTo>
                    <a:lnTo>
                      <a:pt x="2039" y="363"/>
                    </a:lnTo>
                    <a:lnTo>
                      <a:pt x="2024" y="371"/>
                    </a:lnTo>
                    <a:lnTo>
                      <a:pt x="2009" y="379"/>
                    </a:lnTo>
                    <a:lnTo>
                      <a:pt x="1995" y="386"/>
                    </a:lnTo>
                    <a:lnTo>
                      <a:pt x="1980" y="394"/>
                    </a:lnTo>
                    <a:lnTo>
                      <a:pt x="1975" y="408"/>
                    </a:lnTo>
                    <a:lnTo>
                      <a:pt x="1971" y="422"/>
                    </a:lnTo>
                    <a:lnTo>
                      <a:pt x="1966" y="437"/>
                    </a:lnTo>
                    <a:lnTo>
                      <a:pt x="1961" y="451"/>
                    </a:lnTo>
                    <a:lnTo>
                      <a:pt x="1952" y="462"/>
                    </a:lnTo>
                    <a:lnTo>
                      <a:pt x="1943" y="472"/>
                    </a:lnTo>
                    <a:lnTo>
                      <a:pt x="1932" y="481"/>
                    </a:lnTo>
                    <a:lnTo>
                      <a:pt x="1921" y="490"/>
                    </a:lnTo>
                    <a:lnTo>
                      <a:pt x="1909" y="497"/>
                    </a:lnTo>
                    <a:lnTo>
                      <a:pt x="1897" y="504"/>
                    </a:lnTo>
                    <a:lnTo>
                      <a:pt x="1893" y="507"/>
                    </a:lnTo>
                    <a:lnTo>
                      <a:pt x="1889" y="513"/>
                    </a:lnTo>
                    <a:lnTo>
                      <a:pt x="1886" y="519"/>
                    </a:lnTo>
                    <a:lnTo>
                      <a:pt x="1885" y="526"/>
                    </a:lnTo>
                    <a:lnTo>
                      <a:pt x="1889" y="531"/>
                    </a:lnTo>
                    <a:lnTo>
                      <a:pt x="1892" y="536"/>
                    </a:lnTo>
                    <a:lnTo>
                      <a:pt x="1893" y="538"/>
                    </a:lnTo>
                    <a:lnTo>
                      <a:pt x="1892" y="538"/>
                    </a:lnTo>
                    <a:lnTo>
                      <a:pt x="1888" y="538"/>
                    </a:lnTo>
                    <a:lnTo>
                      <a:pt x="1885" y="537"/>
                    </a:lnTo>
                    <a:lnTo>
                      <a:pt x="1876" y="542"/>
                    </a:lnTo>
                    <a:lnTo>
                      <a:pt x="1869" y="546"/>
                    </a:lnTo>
                    <a:lnTo>
                      <a:pt x="1862" y="552"/>
                    </a:lnTo>
                    <a:lnTo>
                      <a:pt x="1856" y="557"/>
                    </a:lnTo>
                    <a:lnTo>
                      <a:pt x="1847" y="571"/>
                    </a:lnTo>
                    <a:lnTo>
                      <a:pt x="1837" y="587"/>
                    </a:lnTo>
                    <a:lnTo>
                      <a:pt x="1835" y="596"/>
                    </a:lnTo>
                    <a:lnTo>
                      <a:pt x="1831" y="600"/>
                    </a:lnTo>
                    <a:lnTo>
                      <a:pt x="1828" y="606"/>
                    </a:lnTo>
                    <a:lnTo>
                      <a:pt x="1820" y="614"/>
                    </a:lnTo>
                    <a:lnTo>
                      <a:pt x="1808" y="628"/>
                    </a:lnTo>
                    <a:lnTo>
                      <a:pt x="1799" y="640"/>
                    </a:lnTo>
                    <a:lnTo>
                      <a:pt x="1796" y="647"/>
                    </a:lnTo>
                    <a:lnTo>
                      <a:pt x="1796" y="655"/>
                    </a:lnTo>
                    <a:lnTo>
                      <a:pt x="1796" y="663"/>
                    </a:lnTo>
                    <a:lnTo>
                      <a:pt x="1800" y="673"/>
                    </a:lnTo>
                    <a:lnTo>
                      <a:pt x="1803" y="684"/>
                    </a:lnTo>
                    <a:lnTo>
                      <a:pt x="1804" y="695"/>
                    </a:lnTo>
                    <a:lnTo>
                      <a:pt x="1805" y="705"/>
                    </a:lnTo>
                    <a:lnTo>
                      <a:pt x="1806" y="717"/>
                    </a:lnTo>
                    <a:lnTo>
                      <a:pt x="1811" y="721"/>
                    </a:lnTo>
                    <a:lnTo>
                      <a:pt x="1816" y="722"/>
                    </a:lnTo>
                    <a:lnTo>
                      <a:pt x="1818" y="721"/>
                    </a:lnTo>
                    <a:lnTo>
                      <a:pt x="1823" y="716"/>
                    </a:lnTo>
                    <a:lnTo>
                      <a:pt x="1831" y="716"/>
                    </a:lnTo>
                    <a:lnTo>
                      <a:pt x="1839" y="717"/>
                    </a:lnTo>
                    <a:lnTo>
                      <a:pt x="1843" y="720"/>
                    </a:lnTo>
                    <a:lnTo>
                      <a:pt x="1845" y="722"/>
                    </a:lnTo>
                    <a:lnTo>
                      <a:pt x="1848" y="725"/>
                    </a:lnTo>
                    <a:lnTo>
                      <a:pt x="1851" y="729"/>
                    </a:lnTo>
                    <a:lnTo>
                      <a:pt x="1847" y="735"/>
                    </a:lnTo>
                    <a:lnTo>
                      <a:pt x="1844" y="740"/>
                    </a:lnTo>
                    <a:lnTo>
                      <a:pt x="1839" y="743"/>
                    </a:lnTo>
                    <a:lnTo>
                      <a:pt x="1833" y="748"/>
                    </a:lnTo>
                    <a:lnTo>
                      <a:pt x="1823" y="752"/>
                    </a:lnTo>
                    <a:lnTo>
                      <a:pt x="1818" y="756"/>
                    </a:lnTo>
                    <a:lnTo>
                      <a:pt x="1817" y="759"/>
                    </a:lnTo>
                    <a:lnTo>
                      <a:pt x="1816" y="763"/>
                    </a:lnTo>
                    <a:lnTo>
                      <a:pt x="1817" y="766"/>
                    </a:lnTo>
                    <a:lnTo>
                      <a:pt x="1818" y="772"/>
                    </a:lnTo>
                    <a:lnTo>
                      <a:pt x="1819" y="777"/>
                    </a:lnTo>
                    <a:lnTo>
                      <a:pt x="1819" y="784"/>
                    </a:lnTo>
                    <a:lnTo>
                      <a:pt x="1825" y="793"/>
                    </a:lnTo>
                    <a:lnTo>
                      <a:pt x="1830" y="802"/>
                    </a:lnTo>
                    <a:lnTo>
                      <a:pt x="1834" y="808"/>
                    </a:lnTo>
                    <a:lnTo>
                      <a:pt x="1837" y="811"/>
                    </a:lnTo>
                    <a:lnTo>
                      <a:pt x="1842" y="814"/>
                    </a:lnTo>
                    <a:lnTo>
                      <a:pt x="1846" y="818"/>
                    </a:lnTo>
                    <a:lnTo>
                      <a:pt x="1850" y="821"/>
                    </a:lnTo>
                    <a:lnTo>
                      <a:pt x="1852" y="822"/>
                    </a:lnTo>
                    <a:lnTo>
                      <a:pt x="1854" y="822"/>
                    </a:lnTo>
                    <a:lnTo>
                      <a:pt x="1855" y="822"/>
                    </a:lnTo>
                    <a:lnTo>
                      <a:pt x="1860" y="821"/>
                    </a:lnTo>
                    <a:lnTo>
                      <a:pt x="1867" y="822"/>
                    </a:lnTo>
                    <a:lnTo>
                      <a:pt x="1869" y="830"/>
                    </a:lnTo>
                    <a:lnTo>
                      <a:pt x="1871" y="836"/>
                    </a:lnTo>
                    <a:lnTo>
                      <a:pt x="1873" y="843"/>
                    </a:lnTo>
                    <a:lnTo>
                      <a:pt x="1879" y="852"/>
                    </a:lnTo>
                    <a:lnTo>
                      <a:pt x="1884" y="855"/>
                    </a:lnTo>
                    <a:lnTo>
                      <a:pt x="1888" y="857"/>
                    </a:lnTo>
                    <a:lnTo>
                      <a:pt x="1890" y="857"/>
                    </a:lnTo>
                    <a:lnTo>
                      <a:pt x="1894" y="857"/>
                    </a:lnTo>
                    <a:lnTo>
                      <a:pt x="1901" y="856"/>
                    </a:lnTo>
                    <a:lnTo>
                      <a:pt x="1912" y="853"/>
                    </a:lnTo>
                    <a:lnTo>
                      <a:pt x="1927" y="857"/>
                    </a:lnTo>
                    <a:lnTo>
                      <a:pt x="1940" y="858"/>
                    </a:lnTo>
                    <a:lnTo>
                      <a:pt x="1946" y="859"/>
                    </a:lnTo>
                    <a:lnTo>
                      <a:pt x="1950" y="860"/>
                    </a:lnTo>
                    <a:lnTo>
                      <a:pt x="1955" y="860"/>
                    </a:lnTo>
                    <a:lnTo>
                      <a:pt x="1960" y="858"/>
                    </a:lnTo>
                    <a:lnTo>
                      <a:pt x="1965" y="855"/>
                    </a:lnTo>
                    <a:lnTo>
                      <a:pt x="1970" y="852"/>
                    </a:lnTo>
                    <a:lnTo>
                      <a:pt x="1974" y="851"/>
                    </a:lnTo>
                    <a:lnTo>
                      <a:pt x="1980" y="851"/>
                    </a:lnTo>
                    <a:lnTo>
                      <a:pt x="1990" y="852"/>
                    </a:lnTo>
                    <a:lnTo>
                      <a:pt x="2002" y="855"/>
                    </a:lnTo>
                    <a:lnTo>
                      <a:pt x="2012" y="860"/>
                    </a:lnTo>
                    <a:lnTo>
                      <a:pt x="2019" y="866"/>
                    </a:lnTo>
                    <a:lnTo>
                      <a:pt x="2025" y="872"/>
                    </a:lnTo>
                    <a:lnTo>
                      <a:pt x="2034" y="880"/>
                    </a:lnTo>
                    <a:lnTo>
                      <a:pt x="2047" y="887"/>
                    </a:lnTo>
                    <a:lnTo>
                      <a:pt x="2054" y="893"/>
                    </a:lnTo>
                    <a:lnTo>
                      <a:pt x="2056" y="897"/>
                    </a:lnTo>
                    <a:lnTo>
                      <a:pt x="2056" y="901"/>
                    </a:lnTo>
                    <a:lnTo>
                      <a:pt x="2054" y="907"/>
                    </a:lnTo>
                    <a:lnTo>
                      <a:pt x="2050" y="914"/>
                    </a:lnTo>
                    <a:lnTo>
                      <a:pt x="2051" y="925"/>
                    </a:lnTo>
                    <a:lnTo>
                      <a:pt x="2055" y="934"/>
                    </a:lnTo>
                    <a:lnTo>
                      <a:pt x="2058" y="943"/>
                    </a:lnTo>
                    <a:lnTo>
                      <a:pt x="2062" y="953"/>
                    </a:lnTo>
                    <a:lnTo>
                      <a:pt x="2062" y="962"/>
                    </a:lnTo>
                    <a:lnTo>
                      <a:pt x="2063" y="969"/>
                    </a:lnTo>
                    <a:lnTo>
                      <a:pt x="2065" y="976"/>
                    </a:lnTo>
                    <a:lnTo>
                      <a:pt x="2068" y="984"/>
                    </a:lnTo>
                    <a:lnTo>
                      <a:pt x="2067" y="993"/>
                    </a:lnTo>
                    <a:lnTo>
                      <a:pt x="2065" y="1002"/>
                    </a:lnTo>
                    <a:lnTo>
                      <a:pt x="2080" y="1007"/>
                    </a:lnTo>
                    <a:lnTo>
                      <a:pt x="2095" y="1010"/>
                    </a:lnTo>
                    <a:lnTo>
                      <a:pt x="2097" y="1021"/>
                    </a:lnTo>
                    <a:lnTo>
                      <a:pt x="2099" y="1032"/>
                    </a:lnTo>
                    <a:lnTo>
                      <a:pt x="2100" y="1036"/>
                    </a:lnTo>
                    <a:lnTo>
                      <a:pt x="2102" y="1042"/>
                    </a:lnTo>
                    <a:lnTo>
                      <a:pt x="2106" y="1046"/>
                    </a:lnTo>
                    <a:lnTo>
                      <a:pt x="2109" y="1051"/>
                    </a:lnTo>
                    <a:lnTo>
                      <a:pt x="2116" y="1054"/>
                    </a:lnTo>
                    <a:lnTo>
                      <a:pt x="2122" y="1058"/>
                    </a:lnTo>
                    <a:lnTo>
                      <a:pt x="2126" y="1061"/>
                    </a:lnTo>
                    <a:lnTo>
                      <a:pt x="2130" y="1067"/>
                    </a:lnTo>
                    <a:lnTo>
                      <a:pt x="2122" y="1072"/>
                    </a:lnTo>
                    <a:lnTo>
                      <a:pt x="2114" y="1075"/>
                    </a:lnTo>
                    <a:lnTo>
                      <a:pt x="2105" y="1076"/>
                    </a:lnTo>
                    <a:lnTo>
                      <a:pt x="2096" y="1078"/>
                    </a:lnTo>
                    <a:lnTo>
                      <a:pt x="2082" y="1093"/>
                    </a:lnTo>
                    <a:lnTo>
                      <a:pt x="2068" y="1110"/>
                    </a:lnTo>
                    <a:lnTo>
                      <a:pt x="2066" y="1115"/>
                    </a:lnTo>
                    <a:lnTo>
                      <a:pt x="2064" y="1120"/>
                    </a:lnTo>
                    <a:lnTo>
                      <a:pt x="2063" y="1125"/>
                    </a:lnTo>
                    <a:lnTo>
                      <a:pt x="2062" y="1129"/>
                    </a:lnTo>
                    <a:lnTo>
                      <a:pt x="2060" y="1139"/>
                    </a:lnTo>
                    <a:lnTo>
                      <a:pt x="2058" y="1151"/>
                    </a:lnTo>
                    <a:lnTo>
                      <a:pt x="2057" y="1157"/>
                    </a:lnTo>
                    <a:lnTo>
                      <a:pt x="2058" y="1162"/>
                    </a:lnTo>
                    <a:lnTo>
                      <a:pt x="2059" y="1164"/>
                    </a:lnTo>
                    <a:lnTo>
                      <a:pt x="2060" y="1167"/>
                    </a:lnTo>
                    <a:lnTo>
                      <a:pt x="2062" y="1169"/>
                    </a:lnTo>
                    <a:lnTo>
                      <a:pt x="2064" y="1171"/>
                    </a:lnTo>
                    <a:lnTo>
                      <a:pt x="2064" y="1174"/>
                    </a:lnTo>
                    <a:lnTo>
                      <a:pt x="2064" y="1180"/>
                    </a:lnTo>
                    <a:lnTo>
                      <a:pt x="2053" y="1189"/>
                    </a:lnTo>
                    <a:lnTo>
                      <a:pt x="2042" y="1196"/>
                    </a:lnTo>
                    <a:lnTo>
                      <a:pt x="2037" y="1197"/>
                    </a:lnTo>
                    <a:lnTo>
                      <a:pt x="2031" y="1197"/>
                    </a:lnTo>
                    <a:lnTo>
                      <a:pt x="2025" y="1197"/>
                    </a:lnTo>
                    <a:lnTo>
                      <a:pt x="2017" y="1195"/>
                    </a:lnTo>
                    <a:lnTo>
                      <a:pt x="2016" y="1185"/>
                    </a:lnTo>
                    <a:lnTo>
                      <a:pt x="2014" y="1180"/>
                    </a:lnTo>
                    <a:lnTo>
                      <a:pt x="2008" y="1179"/>
                    </a:lnTo>
                    <a:lnTo>
                      <a:pt x="1998" y="1178"/>
                    </a:lnTo>
                    <a:lnTo>
                      <a:pt x="1987" y="1176"/>
                    </a:lnTo>
                    <a:lnTo>
                      <a:pt x="1977" y="1172"/>
                    </a:lnTo>
                    <a:lnTo>
                      <a:pt x="1966" y="1168"/>
                    </a:lnTo>
                    <a:lnTo>
                      <a:pt x="1956" y="1165"/>
                    </a:lnTo>
                    <a:lnTo>
                      <a:pt x="1955" y="1179"/>
                    </a:lnTo>
                    <a:lnTo>
                      <a:pt x="1956" y="1191"/>
                    </a:lnTo>
                    <a:lnTo>
                      <a:pt x="1956" y="1197"/>
                    </a:lnTo>
                    <a:lnTo>
                      <a:pt x="1955" y="1203"/>
                    </a:lnTo>
                    <a:lnTo>
                      <a:pt x="1953" y="1208"/>
                    </a:lnTo>
                    <a:lnTo>
                      <a:pt x="1949" y="1214"/>
                    </a:lnTo>
                    <a:lnTo>
                      <a:pt x="1939" y="1219"/>
                    </a:lnTo>
                    <a:lnTo>
                      <a:pt x="1931" y="1223"/>
                    </a:lnTo>
                    <a:lnTo>
                      <a:pt x="1927" y="1225"/>
                    </a:lnTo>
                    <a:lnTo>
                      <a:pt x="1922" y="1228"/>
                    </a:lnTo>
                    <a:lnTo>
                      <a:pt x="1918" y="1229"/>
                    </a:lnTo>
                    <a:lnTo>
                      <a:pt x="1912" y="1230"/>
                    </a:lnTo>
                    <a:lnTo>
                      <a:pt x="1903" y="1229"/>
                    </a:lnTo>
                    <a:lnTo>
                      <a:pt x="1894" y="1227"/>
                    </a:lnTo>
                    <a:lnTo>
                      <a:pt x="1889" y="1227"/>
                    </a:lnTo>
                    <a:lnTo>
                      <a:pt x="1886" y="1228"/>
                    </a:lnTo>
                    <a:lnTo>
                      <a:pt x="1882" y="1229"/>
                    </a:lnTo>
                    <a:lnTo>
                      <a:pt x="1881" y="1231"/>
                    </a:lnTo>
                    <a:lnTo>
                      <a:pt x="1878" y="1236"/>
                    </a:lnTo>
                    <a:lnTo>
                      <a:pt x="1871" y="1243"/>
                    </a:lnTo>
                    <a:lnTo>
                      <a:pt x="1864" y="1247"/>
                    </a:lnTo>
                    <a:lnTo>
                      <a:pt x="1861" y="1252"/>
                    </a:lnTo>
                    <a:lnTo>
                      <a:pt x="1859" y="1254"/>
                    </a:lnTo>
                    <a:lnTo>
                      <a:pt x="1856" y="1256"/>
                    </a:lnTo>
                    <a:lnTo>
                      <a:pt x="1853" y="1258"/>
                    </a:lnTo>
                    <a:lnTo>
                      <a:pt x="1850" y="1260"/>
                    </a:lnTo>
                    <a:lnTo>
                      <a:pt x="1840" y="1256"/>
                    </a:lnTo>
                    <a:lnTo>
                      <a:pt x="1834" y="1255"/>
                    </a:lnTo>
                    <a:lnTo>
                      <a:pt x="1830" y="1256"/>
                    </a:lnTo>
                    <a:lnTo>
                      <a:pt x="1828" y="1258"/>
                    </a:lnTo>
                    <a:lnTo>
                      <a:pt x="1825" y="1261"/>
                    </a:lnTo>
                    <a:lnTo>
                      <a:pt x="1821" y="1265"/>
                    </a:lnTo>
                    <a:lnTo>
                      <a:pt x="1822" y="1272"/>
                    </a:lnTo>
                    <a:lnTo>
                      <a:pt x="1823" y="1277"/>
                    </a:lnTo>
                    <a:lnTo>
                      <a:pt x="1823" y="1280"/>
                    </a:lnTo>
                    <a:lnTo>
                      <a:pt x="1821" y="1287"/>
                    </a:lnTo>
                    <a:lnTo>
                      <a:pt x="1806" y="1287"/>
                    </a:lnTo>
                    <a:lnTo>
                      <a:pt x="1791" y="1286"/>
                    </a:lnTo>
                    <a:lnTo>
                      <a:pt x="1782" y="1287"/>
                    </a:lnTo>
                    <a:lnTo>
                      <a:pt x="1775" y="1288"/>
                    </a:lnTo>
                    <a:lnTo>
                      <a:pt x="1771" y="1288"/>
                    </a:lnTo>
                    <a:lnTo>
                      <a:pt x="1769" y="1290"/>
                    </a:lnTo>
                    <a:lnTo>
                      <a:pt x="1767" y="1292"/>
                    </a:lnTo>
                    <a:lnTo>
                      <a:pt x="1763" y="1296"/>
                    </a:lnTo>
                    <a:lnTo>
                      <a:pt x="1765" y="1306"/>
                    </a:lnTo>
                    <a:lnTo>
                      <a:pt x="1766" y="1314"/>
                    </a:lnTo>
                    <a:lnTo>
                      <a:pt x="1767" y="1323"/>
                    </a:lnTo>
                    <a:lnTo>
                      <a:pt x="1767" y="1332"/>
                    </a:lnTo>
                    <a:lnTo>
                      <a:pt x="1767" y="1340"/>
                    </a:lnTo>
                    <a:lnTo>
                      <a:pt x="1767" y="1345"/>
                    </a:lnTo>
                    <a:lnTo>
                      <a:pt x="1768" y="1346"/>
                    </a:lnTo>
                    <a:lnTo>
                      <a:pt x="1769" y="1346"/>
                    </a:lnTo>
                    <a:lnTo>
                      <a:pt x="1772" y="1345"/>
                    </a:lnTo>
                    <a:lnTo>
                      <a:pt x="1776" y="1343"/>
                    </a:lnTo>
                    <a:lnTo>
                      <a:pt x="1786" y="1348"/>
                    </a:lnTo>
                    <a:lnTo>
                      <a:pt x="1793" y="1354"/>
                    </a:lnTo>
                    <a:lnTo>
                      <a:pt x="1799" y="1360"/>
                    </a:lnTo>
                    <a:lnTo>
                      <a:pt x="1802" y="1368"/>
                    </a:lnTo>
                    <a:lnTo>
                      <a:pt x="1803" y="1376"/>
                    </a:lnTo>
                    <a:lnTo>
                      <a:pt x="1804" y="1384"/>
                    </a:lnTo>
                    <a:lnTo>
                      <a:pt x="1804" y="1394"/>
                    </a:lnTo>
                    <a:lnTo>
                      <a:pt x="1803" y="1405"/>
                    </a:lnTo>
                    <a:lnTo>
                      <a:pt x="1797" y="1407"/>
                    </a:lnTo>
                    <a:lnTo>
                      <a:pt x="1793" y="1407"/>
                    </a:lnTo>
                    <a:lnTo>
                      <a:pt x="1789" y="1406"/>
                    </a:lnTo>
                    <a:lnTo>
                      <a:pt x="1787" y="1405"/>
                    </a:lnTo>
                    <a:lnTo>
                      <a:pt x="1784" y="1404"/>
                    </a:lnTo>
                    <a:lnTo>
                      <a:pt x="1780" y="1402"/>
                    </a:lnTo>
                    <a:lnTo>
                      <a:pt x="1775" y="1402"/>
                    </a:lnTo>
                    <a:lnTo>
                      <a:pt x="1769" y="1402"/>
                    </a:lnTo>
                    <a:lnTo>
                      <a:pt x="1755" y="1413"/>
                    </a:lnTo>
                    <a:lnTo>
                      <a:pt x="1746" y="1423"/>
                    </a:lnTo>
                    <a:lnTo>
                      <a:pt x="1743" y="1429"/>
                    </a:lnTo>
                    <a:lnTo>
                      <a:pt x="1740" y="1434"/>
                    </a:lnTo>
                    <a:lnTo>
                      <a:pt x="1738" y="1442"/>
                    </a:lnTo>
                    <a:lnTo>
                      <a:pt x="1738" y="1450"/>
                    </a:lnTo>
                    <a:lnTo>
                      <a:pt x="1745" y="1456"/>
                    </a:lnTo>
                    <a:lnTo>
                      <a:pt x="1752" y="1460"/>
                    </a:lnTo>
                    <a:lnTo>
                      <a:pt x="1757" y="1465"/>
                    </a:lnTo>
                    <a:lnTo>
                      <a:pt x="1762" y="1472"/>
                    </a:lnTo>
                    <a:lnTo>
                      <a:pt x="1769" y="1488"/>
                    </a:lnTo>
                    <a:lnTo>
                      <a:pt x="1775" y="1505"/>
                    </a:lnTo>
                    <a:lnTo>
                      <a:pt x="1778" y="1511"/>
                    </a:lnTo>
                    <a:lnTo>
                      <a:pt x="1782" y="1516"/>
                    </a:lnTo>
                    <a:lnTo>
                      <a:pt x="1785" y="1518"/>
                    </a:lnTo>
                    <a:lnTo>
                      <a:pt x="1788" y="1522"/>
                    </a:lnTo>
                    <a:lnTo>
                      <a:pt x="1795" y="1526"/>
                    </a:lnTo>
                    <a:lnTo>
                      <a:pt x="1804" y="1534"/>
                    </a:lnTo>
                    <a:lnTo>
                      <a:pt x="1800" y="1546"/>
                    </a:lnTo>
                    <a:lnTo>
                      <a:pt x="1795" y="1558"/>
                    </a:lnTo>
                    <a:lnTo>
                      <a:pt x="1791" y="1569"/>
                    </a:lnTo>
                    <a:lnTo>
                      <a:pt x="1787" y="1582"/>
                    </a:lnTo>
                    <a:lnTo>
                      <a:pt x="1782" y="1590"/>
                    </a:lnTo>
                    <a:lnTo>
                      <a:pt x="1772" y="1596"/>
                    </a:lnTo>
                    <a:lnTo>
                      <a:pt x="1767" y="1603"/>
                    </a:lnTo>
                    <a:lnTo>
                      <a:pt x="1762" y="1610"/>
                    </a:lnTo>
                    <a:lnTo>
                      <a:pt x="1760" y="1613"/>
                    </a:lnTo>
                    <a:lnTo>
                      <a:pt x="1758" y="1617"/>
                    </a:lnTo>
                    <a:lnTo>
                      <a:pt x="1757" y="1621"/>
                    </a:lnTo>
                    <a:lnTo>
                      <a:pt x="1755" y="1626"/>
                    </a:lnTo>
                    <a:lnTo>
                      <a:pt x="1758" y="1637"/>
                    </a:lnTo>
                    <a:lnTo>
                      <a:pt x="1760" y="1649"/>
                    </a:lnTo>
                    <a:lnTo>
                      <a:pt x="1768" y="1654"/>
                    </a:lnTo>
                    <a:lnTo>
                      <a:pt x="1776" y="1660"/>
                    </a:lnTo>
                    <a:lnTo>
                      <a:pt x="1777" y="1671"/>
                    </a:lnTo>
                    <a:lnTo>
                      <a:pt x="1778" y="1681"/>
                    </a:lnTo>
                    <a:lnTo>
                      <a:pt x="1779" y="1691"/>
                    </a:lnTo>
                    <a:lnTo>
                      <a:pt x="1784" y="1702"/>
                    </a:lnTo>
                    <a:lnTo>
                      <a:pt x="1789" y="1710"/>
                    </a:lnTo>
                    <a:lnTo>
                      <a:pt x="1795" y="1716"/>
                    </a:lnTo>
                    <a:lnTo>
                      <a:pt x="1799" y="1718"/>
                    </a:lnTo>
                    <a:lnTo>
                      <a:pt x="1802" y="1720"/>
                    </a:lnTo>
                    <a:lnTo>
                      <a:pt x="1806" y="1720"/>
                    </a:lnTo>
                    <a:lnTo>
                      <a:pt x="1811" y="1721"/>
                    </a:lnTo>
                    <a:lnTo>
                      <a:pt x="1818" y="1721"/>
                    </a:lnTo>
                    <a:lnTo>
                      <a:pt x="1822" y="1723"/>
                    </a:lnTo>
                    <a:lnTo>
                      <a:pt x="1827" y="1727"/>
                    </a:lnTo>
                    <a:lnTo>
                      <a:pt x="1833" y="1731"/>
                    </a:lnTo>
                    <a:lnTo>
                      <a:pt x="1836" y="1737"/>
                    </a:lnTo>
                    <a:lnTo>
                      <a:pt x="1838" y="1743"/>
                    </a:lnTo>
                    <a:lnTo>
                      <a:pt x="1839" y="1748"/>
                    </a:lnTo>
                    <a:lnTo>
                      <a:pt x="1838" y="1753"/>
                    </a:lnTo>
                    <a:lnTo>
                      <a:pt x="1835" y="1764"/>
                    </a:lnTo>
                    <a:lnTo>
                      <a:pt x="1830" y="1778"/>
                    </a:lnTo>
                    <a:lnTo>
                      <a:pt x="1826" y="1790"/>
                    </a:lnTo>
                    <a:lnTo>
                      <a:pt x="1823" y="1799"/>
                    </a:lnTo>
                    <a:lnTo>
                      <a:pt x="1831" y="1804"/>
                    </a:lnTo>
                    <a:lnTo>
                      <a:pt x="1838" y="1810"/>
                    </a:lnTo>
                    <a:lnTo>
                      <a:pt x="1842" y="1812"/>
                    </a:lnTo>
                    <a:lnTo>
                      <a:pt x="1844" y="1815"/>
                    </a:lnTo>
                    <a:lnTo>
                      <a:pt x="1846" y="1819"/>
                    </a:lnTo>
                    <a:lnTo>
                      <a:pt x="1847" y="1823"/>
                    </a:lnTo>
                    <a:lnTo>
                      <a:pt x="1843" y="1830"/>
                    </a:lnTo>
                    <a:lnTo>
                      <a:pt x="1838" y="1837"/>
                    </a:lnTo>
                    <a:lnTo>
                      <a:pt x="1833" y="1843"/>
                    </a:lnTo>
                    <a:lnTo>
                      <a:pt x="1826" y="1847"/>
                    </a:lnTo>
                    <a:lnTo>
                      <a:pt x="1821" y="1840"/>
                    </a:lnTo>
                    <a:lnTo>
                      <a:pt x="1818" y="1833"/>
                    </a:lnTo>
                    <a:lnTo>
                      <a:pt x="1813" y="1828"/>
                    </a:lnTo>
                    <a:lnTo>
                      <a:pt x="1808" y="1821"/>
                    </a:lnTo>
                    <a:lnTo>
                      <a:pt x="1802" y="1822"/>
                    </a:lnTo>
                    <a:lnTo>
                      <a:pt x="1797" y="1823"/>
                    </a:lnTo>
                    <a:lnTo>
                      <a:pt x="1793" y="1827"/>
                    </a:lnTo>
                    <a:lnTo>
                      <a:pt x="1791" y="1829"/>
                    </a:lnTo>
                    <a:lnTo>
                      <a:pt x="1785" y="1837"/>
                    </a:lnTo>
                    <a:lnTo>
                      <a:pt x="1778" y="1847"/>
                    </a:lnTo>
                    <a:lnTo>
                      <a:pt x="1769" y="1854"/>
                    </a:lnTo>
                    <a:lnTo>
                      <a:pt x="1761" y="1861"/>
                    </a:lnTo>
                    <a:lnTo>
                      <a:pt x="1759" y="1864"/>
                    </a:lnTo>
                    <a:lnTo>
                      <a:pt x="1757" y="1869"/>
                    </a:lnTo>
                    <a:lnTo>
                      <a:pt x="1755" y="1873"/>
                    </a:lnTo>
                    <a:lnTo>
                      <a:pt x="1755" y="1880"/>
                    </a:lnTo>
                    <a:lnTo>
                      <a:pt x="1763" y="1897"/>
                    </a:lnTo>
                    <a:lnTo>
                      <a:pt x="1768" y="1907"/>
                    </a:lnTo>
                    <a:lnTo>
                      <a:pt x="1762" y="1904"/>
                    </a:lnTo>
                    <a:lnTo>
                      <a:pt x="1754" y="1898"/>
                    </a:lnTo>
                    <a:lnTo>
                      <a:pt x="1746" y="1898"/>
                    </a:lnTo>
                    <a:lnTo>
                      <a:pt x="1738" y="1902"/>
                    </a:lnTo>
                    <a:lnTo>
                      <a:pt x="1730" y="1907"/>
                    </a:lnTo>
                    <a:lnTo>
                      <a:pt x="1724" y="1915"/>
                    </a:lnTo>
                    <a:lnTo>
                      <a:pt x="1718" y="1923"/>
                    </a:lnTo>
                    <a:lnTo>
                      <a:pt x="1712" y="1931"/>
                    </a:lnTo>
                    <a:lnTo>
                      <a:pt x="1702" y="1933"/>
                    </a:lnTo>
                    <a:lnTo>
                      <a:pt x="1696" y="1936"/>
                    </a:lnTo>
                    <a:lnTo>
                      <a:pt x="1694" y="1937"/>
                    </a:lnTo>
                    <a:lnTo>
                      <a:pt x="1693" y="1940"/>
                    </a:lnTo>
                    <a:lnTo>
                      <a:pt x="1692" y="1943"/>
                    </a:lnTo>
                    <a:lnTo>
                      <a:pt x="1693" y="1948"/>
                    </a:lnTo>
                    <a:lnTo>
                      <a:pt x="1698" y="1957"/>
                    </a:lnTo>
                    <a:lnTo>
                      <a:pt x="1703" y="1965"/>
                    </a:lnTo>
                    <a:lnTo>
                      <a:pt x="1708" y="1974"/>
                    </a:lnTo>
                    <a:lnTo>
                      <a:pt x="1710" y="1983"/>
                    </a:lnTo>
                    <a:lnTo>
                      <a:pt x="1701" y="1985"/>
                    </a:lnTo>
                    <a:lnTo>
                      <a:pt x="1691" y="1987"/>
                    </a:lnTo>
                    <a:lnTo>
                      <a:pt x="1682" y="1989"/>
                    </a:lnTo>
                    <a:lnTo>
                      <a:pt x="1673" y="1992"/>
                    </a:lnTo>
                    <a:lnTo>
                      <a:pt x="1664" y="1992"/>
                    </a:lnTo>
                    <a:lnTo>
                      <a:pt x="1656" y="1991"/>
                    </a:lnTo>
                    <a:lnTo>
                      <a:pt x="1649" y="1989"/>
                    </a:lnTo>
                    <a:lnTo>
                      <a:pt x="1643" y="1985"/>
                    </a:lnTo>
                    <a:lnTo>
                      <a:pt x="1638" y="1981"/>
                    </a:lnTo>
                    <a:lnTo>
                      <a:pt x="1633" y="1975"/>
                    </a:lnTo>
                    <a:lnTo>
                      <a:pt x="1628" y="1970"/>
                    </a:lnTo>
                    <a:lnTo>
                      <a:pt x="1623" y="1962"/>
                    </a:lnTo>
                    <a:lnTo>
                      <a:pt x="1622" y="1955"/>
                    </a:lnTo>
                    <a:lnTo>
                      <a:pt x="1620" y="1949"/>
                    </a:lnTo>
                    <a:lnTo>
                      <a:pt x="1618" y="1946"/>
                    </a:lnTo>
                    <a:lnTo>
                      <a:pt x="1616" y="1943"/>
                    </a:lnTo>
                    <a:lnTo>
                      <a:pt x="1613" y="1942"/>
                    </a:lnTo>
                    <a:lnTo>
                      <a:pt x="1608" y="1941"/>
                    </a:lnTo>
                    <a:lnTo>
                      <a:pt x="1602" y="1941"/>
                    </a:lnTo>
                    <a:lnTo>
                      <a:pt x="1594" y="1941"/>
                    </a:lnTo>
                    <a:lnTo>
                      <a:pt x="1586" y="1943"/>
                    </a:lnTo>
                    <a:lnTo>
                      <a:pt x="1581" y="1946"/>
                    </a:lnTo>
                    <a:lnTo>
                      <a:pt x="1576" y="1948"/>
                    </a:lnTo>
                    <a:lnTo>
                      <a:pt x="1572" y="1950"/>
                    </a:lnTo>
                    <a:lnTo>
                      <a:pt x="1568" y="1955"/>
                    </a:lnTo>
                    <a:lnTo>
                      <a:pt x="1566" y="1959"/>
                    </a:lnTo>
                    <a:lnTo>
                      <a:pt x="1564" y="1965"/>
                    </a:lnTo>
                    <a:lnTo>
                      <a:pt x="1562" y="1973"/>
                    </a:lnTo>
                    <a:lnTo>
                      <a:pt x="1562" y="1982"/>
                    </a:lnTo>
                    <a:lnTo>
                      <a:pt x="1562" y="1988"/>
                    </a:lnTo>
                    <a:lnTo>
                      <a:pt x="1560" y="1991"/>
                    </a:lnTo>
                    <a:lnTo>
                      <a:pt x="1559" y="1992"/>
                    </a:lnTo>
                    <a:lnTo>
                      <a:pt x="1556" y="1995"/>
                    </a:lnTo>
                    <a:lnTo>
                      <a:pt x="1552" y="1996"/>
                    </a:lnTo>
                    <a:lnTo>
                      <a:pt x="1549" y="1997"/>
                    </a:lnTo>
                    <a:lnTo>
                      <a:pt x="1546" y="1998"/>
                    </a:lnTo>
                    <a:lnTo>
                      <a:pt x="1545" y="1999"/>
                    </a:lnTo>
                    <a:lnTo>
                      <a:pt x="1545" y="2001"/>
                    </a:lnTo>
                    <a:lnTo>
                      <a:pt x="1545" y="2005"/>
                    </a:lnTo>
                    <a:lnTo>
                      <a:pt x="1545" y="2012"/>
                    </a:lnTo>
                    <a:lnTo>
                      <a:pt x="1534" y="2013"/>
                    </a:lnTo>
                    <a:lnTo>
                      <a:pt x="1523" y="2013"/>
                    </a:lnTo>
                    <a:lnTo>
                      <a:pt x="1514" y="2019"/>
                    </a:lnTo>
                    <a:lnTo>
                      <a:pt x="1505" y="2027"/>
                    </a:lnTo>
                    <a:lnTo>
                      <a:pt x="1496" y="2034"/>
                    </a:lnTo>
                    <a:lnTo>
                      <a:pt x="1488" y="2042"/>
                    </a:lnTo>
                    <a:lnTo>
                      <a:pt x="1484" y="2044"/>
                    </a:lnTo>
                    <a:lnTo>
                      <a:pt x="1481" y="2046"/>
                    </a:lnTo>
                    <a:lnTo>
                      <a:pt x="1478" y="2044"/>
                    </a:lnTo>
                    <a:lnTo>
                      <a:pt x="1473" y="2043"/>
                    </a:lnTo>
                    <a:lnTo>
                      <a:pt x="1466" y="2039"/>
                    </a:lnTo>
                    <a:lnTo>
                      <a:pt x="1459" y="2034"/>
                    </a:lnTo>
                    <a:lnTo>
                      <a:pt x="1453" y="2032"/>
                    </a:lnTo>
                    <a:lnTo>
                      <a:pt x="1447" y="2030"/>
                    </a:lnTo>
                    <a:lnTo>
                      <a:pt x="1442" y="2030"/>
                    </a:lnTo>
                    <a:lnTo>
                      <a:pt x="1439" y="2031"/>
                    </a:lnTo>
                    <a:lnTo>
                      <a:pt x="1437" y="2033"/>
                    </a:lnTo>
                    <a:lnTo>
                      <a:pt x="1436" y="2037"/>
                    </a:lnTo>
                    <a:lnTo>
                      <a:pt x="1435" y="2042"/>
                    </a:lnTo>
                    <a:lnTo>
                      <a:pt x="1435" y="2050"/>
                    </a:lnTo>
                    <a:lnTo>
                      <a:pt x="1433" y="2060"/>
                    </a:lnTo>
                    <a:lnTo>
                      <a:pt x="1432" y="2065"/>
                    </a:lnTo>
                    <a:lnTo>
                      <a:pt x="1429" y="2067"/>
                    </a:lnTo>
                    <a:lnTo>
                      <a:pt x="1424" y="2074"/>
                    </a:lnTo>
                    <a:lnTo>
                      <a:pt x="1428" y="2078"/>
                    </a:lnTo>
                    <a:lnTo>
                      <a:pt x="1433" y="2082"/>
                    </a:lnTo>
                    <a:lnTo>
                      <a:pt x="1431" y="2086"/>
                    </a:lnTo>
                    <a:lnTo>
                      <a:pt x="1430" y="2091"/>
                    </a:lnTo>
                    <a:lnTo>
                      <a:pt x="1442" y="2094"/>
                    </a:lnTo>
                    <a:lnTo>
                      <a:pt x="1454" y="2098"/>
                    </a:lnTo>
                    <a:lnTo>
                      <a:pt x="1464" y="2101"/>
                    </a:lnTo>
                    <a:lnTo>
                      <a:pt x="1475" y="2107"/>
                    </a:lnTo>
                    <a:lnTo>
                      <a:pt x="1476" y="2111"/>
                    </a:lnTo>
                    <a:lnTo>
                      <a:pt x="1479" y="2116"/>
                    </a:lnTo>
                    <a:lnTo>
                      <a:pt x="1479" y="2118"/>
                    </a:lnTo>
                    <a:lnTo>
                      <a:pt x="1480" y="2120"/>
                    </a:lnTo>
                    <a:lnTo>
                      <a:pt x="1479" y="2123"/>
                    </a:lnTo>
                    <a:lnTo>
                      <a:pt x="1478" y="2124"/>
                    </a:lnTo>
                    <a:lnTo>
                      <a:pt x="1475" y="2131"/>
                    </a:lnTo>
                    <a:lnTo>
                      <a:pt x="1476" y="2136"/>
                    </a:lnTo>
                    <a:lnTo>
                      <a:pt x="1479" y="2142"/>
                    </a:lnTo>
                    <a:lnTo>
                      <a:pt x="1482" y="2148"/>
                    </a:lnTo>
                    <a:lnTo>
                      <a:pt x="1484" y="2154"/>
                    </a:lnTo>
                    <a:lnTo>
                      <a:pt x="1486" y="2161"/>
                    </a:lnTo>
                    <a:lnTo>
                      <a:pt x="1486" y="2168"/>
                    </a:lnTo>
                    <a:lnTo>
                      <a:pt x="1486" y="2176"/>
                    </a:lnTo>
                    <a:lnTo>
                      <a:pt x="1484" y="2184"/>
                    </a:lnTo>
                    <a:lnTo>
                      <a:pt x="1483" y="2188"/>
                    </a:lnTo>
                    <a:lnTo>
                      <a:pt x="1482" y="2190"/>
                    </a:lnTo>
                    <a:lnTo>
                      <a:pt x="1481" y="2191"/>
                    </a:lnTo>
                    <a:lnTo>
                      <a:pt x="1479" y="2190"/>
                    </a:lnTo>
                    <a:lnTo>
                      <a:pt x="1475" y="2187"/>
                    </a:lnTo>
                    <a:lnTo>
                      <a:pt x="1473" y="2185"/>
                    </a:lnTo>
                    <a:lnTo>
                      <a:pt x="1472" y="2185"/>
                    </a:lnTo>
                    <a:lnTo>
                      <a:pt x="1471" y="2185"/>
                    </a:lnTo>
                    <a:lnTo>
                      <a:pt x="1470" y="2186"/>
                    </a:lnTo>
                    <a:lnTo>
                      <a:pt x="1470" y="2190"/>
                    </a:lnTo>
                    <a:lnTo>
                      <a:pt x="1470" y="2194"/>
                    </a:lnTo>
                    <a:lnTo>
                      <a:pt x="1467" y="2196"/>
                    </a:lnTo>
                    <a:lnTo>
                      <a:pt x="1466" y="2198"/>
                    </a:lnTo>
                    <a:lnTo>
                      <a:pt x="1465" y="2198"/>
                    </a:lnTo>
                    <a:lnTo>
                      <a:pt x="1463" y="2198"/>
                    </a:lnTo>
                    <a:lnTo>
                      <a:pt x="1461" y="2194"/>
                    </a:lnTo>
                    <a:lnTo>
                      <a:pt x="1458" y="2190"/>
                    </a:lnTo>
                    <a:lnTo>
                      <a:pt x="1456" y="2186"/>
                    </a:lnTo>
                    <a:lnTo>
                      <a:pt x="1455" y="2185"/>
                    </a:lnTo>
                    <a:lnTo>
                      <a:pt x="1454" y="2184"/>
                    </a:lnTo>
                    <a:lnTo>
                      <a:pt x="1452" y="2184"/>
                    </a:lnTo>
                    <a:lnTo>
                      <a:pt x="1448" y="2186"/>
                    </a:lnTo>
                    <a:lnTo>
                      <a:pt x="1444" y="2190"/>
                    </a:lnTo>
                    <a:lnTo>
                      <a:pt x="1440" y="2191"/>
                    </a:lnTo>
                    <a:lnTo>
                      <a:pt x="1438" y="2188"/>
                    </a:lnTo>
                    <a:lnTo>
                      <a:pt x="1436" y="2187"/>
                    </a:lnTo>
                    <a:lnTo>
                      <a:pt x="1435" y="2184"/>
                    </a:lnTo>
                    <a:lnTo>
                      <a:pt x="1432" y="2177"/>
                    </a:lnTo>
                    <a:lnTo>
                      <a:pt x="1431" y="2170"/>
                    </a:lnTo>
                    <a:lnTo>
                      <a:pt x="1428" y="2162"/>
                    </a:lnTo>
                    <a:lnTo>
                      <a:pt x="1424" y="2158"/>
                    </a:lnTo>
                    <a:lnTo>
                      <a:pt x="1422" y="2158"/>
                    </a:lnTo>
                    <a:lnTo>
                      <a:pt x="1420" y="2158"/>
                    </a:lnTo>
                    <a:lnTo>
                      <a:pt x="1416" y="2159"/>
                    </a:lnTo>
                    <a:lnTo>
                      <a:pt x="1413" y="2161"/>
                    </a:lnTo>
                    <a:lnTo>
                      <a:pt x="1403" y="2174"/>
                    </a:lnTo>
                    <a:lnTo>
                      <a:pt x="1395" y="2186"/>
                    </a:lnTo>
                    <a:lnTo>
                      <a:pt x="1399" y="2191"/>
                    </a:lnTo>
                    <a:lnTo>
                      <a:pt x="1404" y="2195"/>
                    </a:lnTo>
                    <a:lnTo>
                      <a:pt x="1403" y="2201"/>
                    </a:lnTo>
                    <a:lnTo>
                      <a:pt x="1402" y="2203"/>
                    </a:lnTo>
                    <a:lnTo>
                      <a:pt x="1401" y="2206"/>
                    </a:lnTo>
                    <a:lnTo>
                      <a:pt x="1395" y="2207"/>
                    </a:lnTo>
                    <a:lnTo>
                      <a:pt x="1379" y="2203"/>
                    </a:lnTo>
                    <a:lnTo>
                      <a:pt x="1362" y="2200"/>
                    </a:lnTo>
                    <a:lnTo>
                      <a:pt x="1346" y="2203"/>
                    </a:lnTo>
                    <a:lnTo>
                      <a:pt x="1330" y="2208"/>
                    </a:lnTo>
                    <a:lnTo>
                      <a:pt x="1315" y="2212"/>
                    </a:lnTo>
                    <a:lnTo>
                      <a:pt x="1300" y="2217"/>
                    </a:lnTo>
                    <a:lnTo>
                      <a:pt x="1298" y="2223"/>
                    </a:lnTo>
                    <a:lnTo>
                      <a:pt x="1297" y="2228"/>
                    </a:lnTo>
                    <a:lnTo>
                      <a:pt x="1297" y="2233"/>
                    </a:lnTo>
                    <a:lnTo>
                      <a:pt x="1298" y="2238"/>
                    </a:lnTo>
                    <a:lnTo>
                      <a:pt x="1301" y="2250"/>
                    </a:lnTo>
                    <a:lnTo>
                      <a:pt x="1303" y="2261"/>
                    </a:lnTo>
                    <a:lnTo>
                      <a:pt x="1303" y="2277"/>
                    </a:lnTo>
                    <a:lnTo>
                      <a:pt x="1302" y="2293"/>
                    </a:lnTo>
                    <a:lnTo>
                      <a:pt x="1293" y="2306"/>
                    </a:lnTo>
                    <a:lnTo>
                      <a:pt x="1285" y="2320"/>
                    </a:lnTo>
                    <a:lnTo>
                      <a:pt x="1275" y="2333"/>
                    </a:lnTo>
                    <a:lnTo>
                      <a:pt x="1264" y="2345"/>
                    </a:lnTo>
                    <a:lnTo>
                      <a:pt x="1263" y="2348"/>
                    </a:lnTo>
                    <a:lnTo>
                      <a:pt x="1262" y="2352"/>
                    </a:lnTo>
                    <a:lnTo>
                      <a:pt x="1263" y="2353"/>
                    </a:lnTo>
                    <a:lnTo>
                      <a:pt x="1264" y="2355"/>
                    </a:lnTo>
                    <a:lnTo>
                      <a:pt x="1269" y="2359"/>
                    </a:lnTo>
                    <a:lnTo>
                      <a:pt x="1276" y="2363"/>
                    </a:lnTo>
                    <a:lnTo>
                      <a:pt x="1281" y="2369"/>
                    </a:lnTo>
                    <a:lnTo>
                      <a:pt x="1285" y="2375"/>
                    </a:lnTo>
                    <a:lnTo>
                      <a:pt x="1287" y="2378"/>
                    </a:lnTo>
                    <a:lnTo>
                      <a:pt x="1288" y="2380"/>
                    </a:lnTo>
                    <a:lnTo>
                      <a:pt x="1288" y="2385"/>
                    </a:lnTo>
                    <a:lnTo>
                      <a:pt x="1288" y="2388"/>
                    </a:lnTo>
                    <a:lnTo>
                      <a:pt x="1286" y="2397"/>
                    </a:lnTo>
                    <a:lnTo>
                      <a:pt x="1286" y="2405"/>
                    </a:lnTo>
                    <a:lnTo>
                      <a:pt x="1287" y="2413"/>
                    </a:lnTo>
                    <a:lnTo>
                      <a:pt x="1288" y="2421"/>
                    </a:lnTo>
                    <a:lnTo>
                      <a:pt x="1292" y="2437"/>
                    </a:lnTo>
                    <a:lnTo>
                      <a:pt x="1297" y="2453"/>
                    </a:lnTo>
                    <a:lnTo>
                      <a:pt x="1301" y="2466"/>
                    </a:lnTo>
                    <a:lnTo>
                      <a:pt x="1302" y="2479"/>
                    </a:lnTo>
                    <a:lnTo>
                      <a:pt x="1304" y="2491"/>
                    </a:lnTo>
                    <a:lnTo>
                      <a:pt x="1305" y="2505"/>
                    </a:lnTo>
                    <a:lnTo>
                      <a:pt x="1315" y="2517"/>
                    </a:lnTo>
                    <a:lnTo>
                      <a:pt x="1326" y="2530"/>
                    </a:lnTo>
                    <a:lnTo>
                      <a:pt x="1329" y="2537"/>
                    </a:lnTo>
                    <a:lnTo>
                      <a:pt x="1331" y="2545"/>
                    </a:lnTo>
                    <a:lnTo>
                      <a:pt x="1346" y="2561"/>
                    </a:lnTo>
                    <a:lnTo>
                      <a:pt x="1360" y="2578"/>
                    </a:lnTo>
                    <a:lnTo>
                      <a:pt x="1362" y="2587"/>
                    </a:lnTo>
                    <a:lnTo>
                      <a:pt x="1363" y="2596"/>
                    </a:lnTo>
                    <a:lnTo>
                      <a:pt x="1365" y="2599"/>
                    </a:lnTo>
                    <a:lnTo>
                      <a:pt x="1368" y="2603"/>
                    </a:lnTo>
                    <a:lnTo>
                      <a:pt x="1370" y="2606"/>
                    </a:lnTo>
                    <a:lnTo>
                      <a:pt x="1374" y="2608"/>
                    </a:lnTo>
                    <a:lnTo>
                      <a:pt x="1379" y="2609"/>
                    </a:lnTo>
                    <a:lnTo>
                      <a:pt x="1381" y="2610"/>
                    </a:lnTo>
                    <a:lnTo>
                      <a:pt x="1383" y="2613"/>
                    </a:lnTo>
                    <a:lnTo>
                      <a:pt x="1385" y="2616"/>
                    </a:lnTo>
                    <a:lnTo>
                      <a:pt x="1389" y="2620"/>
                    </a:lnTo>
                    <a:lnTo>
                      <a:pt x="1393" y="2622"/>
                    </a:lnTo>
                    <a:lnTo>
                      <a:pt x="1394" y="2624"/>
                    </a:lnTo>
                    <a:lnTo>
                      <a:pt x="1395" y="2630"/>
                    </a:lnTo>
                    <a:lnTo>
                      <a:pt x="1395" y="2633"/>
                    </a:lnTo>
                    <a:lnTo>
                      <a:pt x="1396" y="2635"/>
                    </a:lnTo>
                    <a:lnTo>
                      <a:pt x="1398" y="2637"/>
                    </a:lnTo>
                    <a:lnTo>
                      <a:pt x="1401" y="2638"/>
                    </a:lnTo>
                    <a:lnTo>
                      <a:pt x="1405" y="2639"/>
                    </a:lnTo>
                    <a:lnTo>
                      <a:pt x="1412" y="2641"/>
                    </a:lnTo>
                    <a:lnTo>
                      <a:pt x="1412" y="2648"/>
                    </a:lnTo>
                    <a:lnTo>
                      <a:pt x="1411" y="2652"/>
                    </a:lnTo>
                    <a:lnTo>
                      <a:pt x="1408" y="2657"/>
                    </a:lnTo>
                    <a:lnTo>
                      <a:pt x="1402" y="2660"/>
                    </a:lnTo>
                    <a:lnTo>
                      <a:pt x="1396" y="2659"/>
                    </a:lnTo>
                    <a:lnTo>
                      <a:pt x="1394" y="2659"/>
                    </a:lnTo>
                    <a:lnTo>
                      <a:pt x="1393" y="2661"/>
                    </a:lnTo>
                    <a:lnTo>
                      <a:pt x="1393" y="2668"/>
                    </a:lnTo>
                    <a:lnTo>
                      <a:pt x="1391" y="2673"/>
                    </a:lnTo>
                    <a:lnTo>
                      <a:pt x="1389" y="2675"/>
                    </a:lnTo>
                    <a:lnTo>
                      <a:pt x="1387" y="2674"/>
                    </a:lnTo>
                    <a:lnTo>
                      <a:pt x="1382" y="2675"/>
                    </a:lnTo>
                    <a:lnTo>
                      <a:pt x="1390" y="2683"/>
                    </a:lnTo>
                    <a:lnTo>
                      <a:pt x="1397" y="2693"/>
                    </a:lnTo>
                    <a:lnTo>
                      <a:pt x="1401" y="2699"/>
                    </a:lnTo>
                    <a:lnTo>
                      <a:pt x="1404" y="2703"/>
                    </a:lnTo>
                    <a:lnTo>
                      <a:pt x="1406" y="2709"/>
                    </a:lnTo>
                    <a:lnTo>
                      <a:pt x="1407" y="2715"/>
                    </a:lnTo>
                    <a:lnTo>
                      <a:pt x="1408" y="2718"/>
                    </a:lnTo>
                    <a:lnTo>
                      <a:pt x="1410" y="2720"/>
                    </a:lnTo>
                    <a:lnTo>
                      <a:pt x="1413" y="2722"/>
                    </a:lnTo>
                    <a:lnTo>
                      <a:pt x="1416" y="2724"/>
                    </a:lnTo>
                    <a:lnTo>
                      <a:pt x="1414" y="2727"/>
                    </a:lnTo>
                    <a:lnTo>
                      <a:pt x="1412" y="2731"/>
                    </a:lnTo>
                    <a:lnTo>
                      <a:pt x="1410" y="2736"/>
                    </a:lnTo>
                    <a:lnTo>
                      <a:pt x="1407" y="2739"/>
                    </a:lnTo>
                    <a:lnTo>
                      <a:pt x="1404" y="2741"/>
                    </a:lnTo>
                    <a:lnTo>
                      <a:pt x="1398" y="2741"/>
                    </a:lnTo>
                    <a:lnTo>
                      <a:pt x="1404" y="2747"/>
                    </a:lnTo>
                    <a:lnTo>
                      <a:pt x="1407" y="2751"/>
                    </a:lnTo>
                    <a:lnTo>
                      <a:pt x="1408" y="2755"/>
                    </a:lnTo>
                    <a:lnTo>
                      <a:pt x="1410" y="2757"/>
                    </a:lnTo>
                    <a:lnTo>
                      <a:pt x="1408" y="2760"/>
                    </a:lnTo>
                    <a:lnTo>
                      <a:pt x="1406" y="2762"/>
                    </a:lnTo>
                    <a:lnTo>
                      <a:pt x="1399" y="2772"/>
                    </a:lnTo>
                    <a:lnTo>
                      <a:pt x="1394" y="2781"/>
                    </a:lnTo>
                    <a:lnTo>
                      <a:pt x="1391" y="2783"/>
                    </a:lnTo>
                    <a:lnTo>
                      <a:pt x="1390" y="2785"/>
                    </a:lnTo>
                    <a:lnTo>
                      <a:pt x="1389" y="2787"/>
                    </a:lnTo>
                    <a:lnTo>
                      <a:pt x="1390" y="2790"/>
                    </a:lnTo>
                    <a:lnTo>
                      <a:pt x="1394" y="2794"/>
                    </a:lnTo>
                    <a:lnTo>
                      <a:pt x="1398" y="2799"/>
                    </a:lnTo>
                    <a:lnTo>
                      <a:pt x="1396" y="2807"/>
                    </a:lnTo>
                    <a:lnTo>
                      <a:pt x="1394" y="2815"/>
                    </a:lnTo>
                    <a:lnTo>
                      <a:pt x="1393" y="2823"/>
                    </a:lnTo>
                    <a:lnTo>
                      <a:pt x="1393" y="2831"/>
                    </a:lnTo>
                    <a:lnTo>
                      <a:pt x="1394" y="2835"/>
                    </a:lnTo>
                    <a:lnTo>
                      <a:pt x="1395" y="2837"/>
                    </a:lnTo>
                    <a:lnTo>
                      <a:pt x="1396" y="2841"/>
                    </a:lnTo>
                    <a:lnTo>
                      <a:pt x="1395" y="2843"/>
                    </a:lnTo>
                    <a:lnTo>
                      <a:pt x="1396" y="2848"/>
                    </a:lnTo>
                    <a:lnTo>
                      <a:pt x="1398" y="2850"/>
                    </a:lnTo>
                    <a:lnTo>
                      <a:pt x="1398" y="2851"/>
                    </a:lnTo>
                    <a:lnTo>
                      <a:pt x="1397" y="2858"/>
                    </a:lnTo>
                    <a:lnTo>
                      <a:pt x="1393" y="2862"/>
                    </a:lnTo>
                    <a:lnTo>
                      <a:pt x="1389" y="2866"/>
                    </a:lnTo>
                    <a:lnTo>
                      <a:pt x="1388" y="2869"/>
                    </a:lnTo>
                    <a:lnTo>
                      <a:pt x="1389" y="2875"/>
                    </a:lnTo>
                    <a:lnTo>
                      <a:pt x="1385" y="2884"/>
                    </a:lnTo>
                    <a:lnTo>
                      <a:pt x="1380" y="2893"/>
                    </a:lnTo>
                    <a:lnTo>
                      <a:pt x="1380" y="2897"/>
                    </a:lnTo>
                    <a:lnTo>
                      <a:pt x="1380" y="2900"/>
                    </a:lnTo>
                    <a:lnTo>
                      <a:pt x="1378" y="2902"/>
                    </a:lnTo>
                    <a:lnTo>
                      <a:pt x="1377" y="2903"/>
                    </a:lnTo>
                    <a:lnTo>
                      <a:pt x="1371" y="2905"/>
                    </a:lnTo>
                    <a:lnTo>
                      <a:pt x="1363" y="2909"/>
                    </a:lnTo>
                    <a:lnTo>
                      <a:pt x="1355" y="2910"/>
                    </a:lnTo>
                    <a:lnTo>
                      <a:pt x="1349" y="2910"/>
                    </a:lnTo>
                    <a:lnTo>
                      <a:pt x="1345" y="2907"/>
                    </a:lnTo>
                    <a:lnTo>
                      <a:pt x="1342" y="2903"/>
                    </a:lnTo>
                    <a:lnTo>
                      <a:pt x="1336" y="2891"/>
                    </a:lnTo>
                    <a:lnTo>
                      <a:pt x="1330" y="2876"/>
                    </a:lnTo>
                    <a:lnTo>
                      <a:pt x="1326" y="2866"/>
                    </a:lnTo>
                    <a:lnTo>
                      <a:pt x="1321" y="2859"/>
                    </a:lnTo>
                    <a:lnTo>
                      <a:pt x="1320" y="2858"/>
                    </a:lnTo>
                    <a:lnTo>
                      <a:pt x="1319" y="2859"/>
                    </a:lnTo>
                    <a:lnTo>
                      <a:pt x="1317" y="2862"/>
                    </a:lnTo>
                    <a:lnTo>
                      <a:pt x="1315" y="2868"/>
                    </a:lnTo>
                    <a:lnTo>
                      <a:pt x="1311" y="2871"/>
                    </a:lnTo>
                    <a:lnTo>
                      <a:pt x="1308" y="2874"/>
                    </a:lnTo>
                    <a:lnTo>
                      <a:pt x="1306" y="2877"/>
                    </a:lnTo>
                    <a:lnTo>
                      <a:pt x="1306" y="2883"/>
                    </a:lnTo>
                    <a:lnTo>
                      <a:pt x="1308" y="2892"/>
                    </a:lnTo>
                    <a:lnTo>
                      <a:pt x="1308" y="2897"/>
                    </a:lnTo>
                    <a:lnTo>
                      <a:pt x="1306" y="2900"/>
                    </a:lnTo>
                    <a:lnTo>
                      <a:pt x="1304" y="2900"/>
                    </a:lnTo>
                    <a:lnTo>
                      <a:pt x="1301" y="2900"/>
                    </a:lnTo>
                    <a:lnTo>
                      <a:pt x="1296" y="2899"/>
                    </a:lnTo>
                    <a:lnTo>
                      <a:pt x="1291" y="2895"/>
                    </a:lnTo>
                    <a:lnTo>
                      <a:pt x="1287" y="2893"/>
                    </a:lnTo>
                    <a:lnTo>
                      <a:pt x="1286" y="2891"/>
                    </a:lnTo>
                    <a:lnTo>
                      <a:pt x="1286" y="2889"/>
                    </a:lnTo>
                    <a:lnTo>
                      <a:pt x="1286" y="2887"/>
                    </a:lnTo>
                    <a:lnTo>
                      <a:pt x="1287" y="2884"/>
                    </a:lnTo>
                    <a:lnTo>
                      <a:pt x="1286" y="2878"/>
                    </a:lnTo>
                    <a:lnTo>
                      <a:pt x="1284" y="2872"/>
                    </a:lnTo>
                    <a:lnTo>
                      <a:pt x="1283" y="2869"/>
                    </a:lnTo>
                    <a:lnTo>
                      <a:pt x="1281" y="2868"/>
                    </a:lnTo>
                    <a:lnTo>
                      <a:pt x="1280" y="2867"/>
                    </a:lnTo>
                    <a:lnTo>
                      <a:pt x="1278" y="2867"/>
                    </a:lnTo>
                    <a:lnTo>
                      <a:pt x="1275" y="2869"/>
                    </a:lnTo>
                    <a:lnTo>
                      <a:pt x="1270" y="2872"/>
                    </a:lnTo>
                    <a:lnTo>
                      <a:pt x="1266" y="2874"/>
                    </a:lnTo>
                    <a:lnTo>
                      <a:pt x="1263" y="2874"/>
                    </a:lnTo>
                    <a:lnTo>
                      <a:pt x="1261" y="2874"/>
                    </a:lnTo>
                    <a:lnTo>
                      <a:pt x="1258" y="2877"/>
                    </a:lnTo>
                    <a:lnTo>
                      <a:pt x="1254" y="2880"/>
                    </a:lnTo>
                    <a:lnTo>
                      <a:pt x="1251" y="2883"/>
                    </a:lnTo>
                    <a:lnTo>
                      <a:pt x="1249" y="2883"/>
                    </a:lnTo>
                    <a:lnTo>
                      <a:pt x="1245" y="2882"/>
                    </a:lnTo>
                    <a:lnTo>
                      <a:pt x="1239" y="2878"/>
                    </a:lnTo>
                    <a:lnTo>
                      <a:pt x="1234" y="2871"/>
                    </a:lnTo>
                    <a:lnTo>
                      <a:pt x="1228" y="2868"/>
                    </a:lnTo>
                    <a:lnTo>
                      <a:pt x="1226" y="2868"/>
                    </a:lnTo>
                    <a:lnTo>
                      <a:pt x="1225" y="2870"/>
                    </a:lnTo>
                    <a:lnTo>
                      <a:pt x="1221" y="2876"/>
                    </a:lnTo>
                    <a:lnTo>
                      <a:pt x="1224" y="2891"/>
                    </a:lnTo>
                    <a:lnTo>
                      <a:pt x="1225" y="2907"/>
                    </a:lnTo>
                    <a:lnTo>
                      <a:pt x="1226" y="2919"/>
                    </a:lnTo>
                    <a:lnTo>
                      <a:pt x="1228" y="2931"/>
                    </a:lnTo>
                    <a:lnTo>
                      <a:pt x="1216" y="2930"/>
                    </a:lnTo>
                    <a:lnTo>
                      <a:pt x="1204" y="2929"/>
                    </a:lnTo>
                    <a:lnTo>
                      <a:pt x="1199" y="2930"/>
                    </a:lnTo>
                    <a:lnTo>
                      <a:pt x="1192" y="2929"/>
                    </a:lnTo>
                    <a:lnTo>
                      <a:pt x="1186" y="2937"/>
                    </a:lnTo>
                    <a:lnTo>
                      <a:pt x="1182" y="2946"/>
                    </a:lnTo>
                    <a:lnTo>
                      <a:pt x="1178" y="2955"/>
                    </a:lnTo>
                    <a:lnTo>
                      <a:pt x="1175" y="2964"/>
                    </a:lnTo>
                    <a:lnTo>
                      <a:pt x="1173" y="2968"/>
                    </a:lnTo>
                    <a:lnTo>
                      <a:pt x="1170" y="2969"/>
                    </a:lnTo>
                    <a:lnTo>
                      <a:pt x="1168" y="2969"/>
                    </a:lnTo>
                    <a:lnTo>
                      <a:pt x="1167" y="2967"/>
                    </a:lnTo>
                    <a:lnTo>
                      <a:pt x="1165" y="2962"/>
                    </a:lnTo>
                    <a:lnTo>
                      <a:pt x="1162" y="2955"/>
                    </a:lnTo>
                    <a:lnTo>
                      <a:pt x="1158" y="2953"/>
                    </a:lnTo>
                    <a:lnTo>
                      <a:pt x="1153" y="2953"/>
                    </a:lnTo>
                    <a:lnTo>
                      <a:pt x="1149" y="2953"/>
                    </a:lnTo>
                    <a:lnTo>
                      <a:pt x="1143" y="2954"/>
                    </a:lnTo>
                    <a:lnTo>
                      <a:pt x="1142" y="2948"/>
                    </a:lnTo>
                    <a:lnTo>
                      <a:pt x="1141" y="2946"/>
                    </a:lnTo>
                    <a:lnTo>
                      <a:pt x="1139" y="2945"/>
                    </a:lnTo>
                    <a:lnTo>
                      <a:pt x="1133" y="2942"/>
                    </a:lnTo>
                    <a:lnTo>
                      <a:pt x="1125" y="2935"/>
                    </a:lnTo>
                    <a:lnTo>
                      <a:pt x="1117" y="2931"/>
                    </a:lnTo>
                    <a:lnTo>
                      <a:pt x="1115" y="2938"/>
                    </a:lnTo>
                    <a:lnTo>
                      <a:pt x="1112" y="2945"/>
                    </a:lnTo>
                    <a:lnTo>
                      <a:pt x="1111" y="2948"/>
                    </a:lnTo>
                    <a:lnTo>
                      <a:pt x="1110" y="2951"/>
                    </a:lnTo>
                    <a:lnTo>
                      <a:pt x="1108" y="2954"/>
                    </a:lnTo>
                    <a:lnTo>
                      <a:pt x="1106" y="2956"/>
                    </a:lnTo>
                    <a:lnTo>
                      <a:pt x="1098" y="2960"/>
                    </a:lnTo>
                    <a:lnTo>
                      <a:pt x="1093" y="2963"/>
                    </a:lnTo>
                    <a:lnTo>
                      <a:pt x="1091" y="2955"/>
                    </a:lnTo>
                    <a:lnTo>
                      <a:pt x="1089" y="2948"/>
                    </a:lnTo>
                    <a:lnTo>
                      <a:pt x="1080" y="2954"/>
                    </a:lnTo>
                    <a:lnTo>
                      <a:pt x="1072" y="2956"/>
                    </a:lnTo>
                    <a:lnTo>
                      <a:pt x="1064" y="2954"/>
                    </a:lnTo>
                    <a:lnTo>
                      <a:pt x="1057" y="2950"/>
                    </a:lnTo>
                    <a:lnTo>
                      <a:pt x="1050" y="2946"/>
                    </a:lnTo>
                    <a:lnTo>
                      <a:pt x="1047" y="2946"/>
                    </a:lnTo>
                    <a:lnTo>
                      <a:pt x="1043" y="2944"/>
                    </a:lnTo>
                    <a:lnTo>
                      <a:pt x="1036" y="2936"/>
                    </a:lnTo>
                    <a:lnTo>
                      <a:pt x="1032" y="2930"/>
                    </a:lnTo>
                    <a:lnTo>
                      <a:pt x="1029" y="2928"/>
                    </a:lnTo>
                    <a:lnTo>
                      <a:pt x="1027" y="2927"/>
                    </a:lnTo>
                    <a:lnTo>
                      <a:pt x="1025" y="2927"/>
                    </a:lnTo>
                    <a:lnTo>
                      <a:pt x="1022" y="2927"/>
                    </a:lnTo>
                    <a:lnTo>
                      <a:pt x="1013" y="2925"/>
                    </a:lnTo>
                    <a:lnTo>
                      <a:pt x="1007" y="2917"/>
                    </a:lnTo>
                    <a:lnTo>
                      <a:pt x="1000" y="2909"/>
                    </a:lnTo>
                    <a:lnTo>
                      <a:pt x="997" y="2905"/>
                    </a:lnTo>
                    <a:lnTo>
                      <a:pt x="992" y="2903"/>
                    </a:lnTo>
                    <a:lnTo>
                      <a:pt x="989" y="2902"/>
                    </a:lnTo>
                    <a:lnTo>
                      <a:pt x="984" y="2902"/>
                    </a:lnTo>
                    <a:lnTo>
                      <a:pt x="982" y="2904"/>
                    </a:lnTo>
                    <a:lnTo>
                      <a:pt x="980" y="2905"/>
                    </a:lnTo>
                    <a:lnTo>
                      <a:pt x="979" y="2904"/>
                    </a:lnTo>
                    <a:lnTo>
                      <a:pt x="978" y="2904"/>
                    </a:lnTo>
                    <a:lnTo>
                      <a:pt x="976" y="2905"/>
                    </a:lnTo>
                    <a:lnTo>
                      <a:pt x="975" y="2907"/>
                    </a:lnTo>
                    <a:lnTo>
                      <a:pt x="973" y="2910"/>
                    </a:lnTo>
                    <a:lnTo>
                      <a:pt x="972" y="2914"/>
                    </a:lnTo>
                    <a:lnTo>
                      <a:pt x="971" y="2917"/>
                    </a:lnTo>
                    <a:lnTo>
                      <a:pt x="968" y="2918"/>
                    </a:lnTo>
                    <a:lnTo>
                      <a:pt x="967" y="2918"/>
                    </a:lnTo>
                    <a:lnTo>
                      <a:pt x="964" y="2913"/>
                    </a:lnTo>
                    <a:lnTo>
                      <a:pt x="961" y="2907"/>
                    </a:lnTo>
                    <a:lnTo>
                      <a:pt x="957" y="2903"/>
                    </a:lnTo>
                    <a:lnTo>
                      <a:pt x="956" y="2902"/>
                    </a:lnTo>
                    <a:lnTo>
                      <a:pt x="954" y="2901"/>
                    </a:lnTo>
                    <a:lnTo>
                      <a:pt x="953" y="2901"/>
                    </a:lnTo>
                    <a:lnTo>
                      <a:pt x="949" y="2903"/>
                    </a:lnTo>
                    <a:lnTo>
                      <a:pt x="944" y="2904"/>
                    </a:lnTo>
                    <a:lnTo>
                      <a:pt x="939" y="2904"/>
                    </a:lnTo>
                    <a:lnTo>
                      <a:pt x="938" y="2905"/>
                    </a:lnTo>
                    <a:lnTo>
                      <a:pt x="937" y="2905"/>
                    </a:lnTo>
                    <a:lnTo>
                      <a:pt x="930" y="2903"/>
                    </a:lnTo>
                    <a:lnTo>
                      <a:pt x="924" y="2900"/>
                    </a:lnTo>
                    <a:lnTo>
                      <a:pt x="919" y="2896"/>
                    </a:lnTo>
                    <a:lnTo>
                      <a:pt x="915" y="2896"/>
                    </a:lnTo>
                    <a:lnTo>
                      <a:pt x="913" y="2896"/>
                    </a:lnTo>
                    <a:lnTo>
                      <a:pt x="909" y="2897"/>
                    </a:lnTo>
                    <a:lnTo>
                      <a:pt x="907" y="2901"/>
                    </a:lnTo>
                    <a:lnTo>
                      <a:pt x="909" y="2909"/>
                    </a:lnTo>
                    <a:lnTo>
                      <a:pt x="913" y="2918"/>
                    </a:lnTo>
                    <a:lnTo>
                      <a:pt x="916" y="2926"/>
                    </a:lnTo>
                    <a:lnTo>
                      <a:pt x="919" y="2935"/>
                    </a:lnTo>
                    <a:lnTo>
                      <a:pt x="913" y="2941"/>
                    </a:lnTo>
                    <a:lnTo>
                      <a:pt x="908" y="2943"/>
                    </a:lnTo>
                    <a:lnTo>
                      <a:pt x="902" y="2945"/>
                    </a:lnTo>
                    <a:lnTo>
                      <a:pt x="895" y="2947"/>
                    </a:lnTo>
                    <a:lnTo>
                      <a:pt x="883" y="2941"/>
                    </a:lnTo>
                    <a:lnTo>
                      <a:pt x="874" y="2937"/>
                    </a:lnTo>
                    <a:lnTo>
                      <a:pt x="865" y="2934"/>
                    </a:lnTo>
                    <a:lnTo>
                      <a:pt x="854" y="2927"/>
                    </a:lnTo>
                    <a:lnTo>
                      <a:pt x="845" y="2916"/>
                    </a:lnTo>
                    <a:lnTo>
                      <a:pt x="838" y="2909"/>
                    </a:lnTo>
                    <a:lnTo>
                      <a:pt x="835" y="2909"/>
                    </a:lnTo>
                    <a:lnTo>
                      <a:pt x="831" y="2910"/>
                    </a:lnTo>
                    <a:lnTo>
                      <a:pt x="827" y="2913"/>
                    </a:lnTo>
                    <a:lnTo>
                      <a:pt x="822" y="2919"/>
                    </a:lnTo>
                    <a:lnTo>
                      <a:pt x="815" y="2920"/>
                    </a:lnTo>
                    <a:lnTo>
                      <a:pt x="810" y="2919"/>
                    </a:lnTo>
                    <a:lnTo>
                      <a:pt x="803" y="2918"/>
                    </a:lnTo>
                    <a:lnTo>
                      <a:pt x="798" y="2917"/>
                    </a:lnTo>
                    <a:lnTo>
                      <a:pt x="788" y="2911"/>
                    </a:lnTo>
                    <a:lnTo>
                      <a:pt x="779" y="2904"/>
                    </a:lnTo>
                    <a:lnTo>
                      <a:pt x="763" y="2886"/>
                    </a:lnTo>
                    <a:lnTo>
                      <a:pt x="747" y="2867"/>
                    </a:lnTo>
                    <a:lnTo>
                      <a:pt x="741" y="2850"/>
                    </a:lnTo>
                    <a:lnTo>
                      <a:pt x="735" y="2834"/>
                    </a:lnTo>
                    <a:lnTo>
                      <a:pt x="729" y="2818"/>
                    </a:lnTo>
                    <a:lnTo>
                      <a:pt x="721" y="2802"/>
                    </a:lnTo>
                    <a:lnTo>
                      <a:pt x="721" y="2792"/>
                    </a:lnTo>
                    <a:lnTo>
                      <a:pt x="721" y="2783"/>
                    </a:lnTo>
                    <a:lnTo>
                      <a:pt x="724" y="2775"/>
                    </a:lnTo>
                    <a:lnTo>
                      <a:pt x="726" y="2768"/>
                    </a:lnTo>
                    <a:lnTo>
                      <a:pt x="734" y="2753"/>
                    </a:lnTo>
                    <a:lnTo>
                      <a:pt x="742" y="2736"/>
                    </a:lnTo>
                    <a:lnTo>
                      <a:pt x="745" y="2728"/>
                    </a:lnTo>
                    <a:lnTo>
                      <a:pt x="748" y="2722"/>
                    </a:lnTo>
                    <a:lnTo>
                      <a:pt x="752" y="2716"/>
                    </a:lnTo>
                    <a:lnTo>
                      <a:pt x="756" y="2711"/>
                    </a:lnTo>
                    <a:lnTo>
                      <a:pt x="767" y="2701"/>
                    </a:lnTo>
                    <a:lnTo>
                      <a:pt x="779" y="2692"/>
                    </a:lnTo>
                    <a:lnTo>
                      <a:pt x="780" y="2685"/>
                    </a:lnTo>
                    <a:lnTo>
                      <a:pt x="780" y="2680"/>
                    </a:lnTo>
                    <a:lnTo>
                      <a:pt x="780" y="2674"/>
                    </a:lnTo>
                    <a:lnTo>
                      <a:pt x="778" y="2668"/>
                    </a:lnTo>
                    <a:lnTo>
                      <a:pt x="772" y="2658"/>
                    </a:lnTo>
                    <a:lnTo>
                      <a:pt x="764" y="2648"/>
                    </a:lnTo>
                    <a:lnTo>
                      <a:pt x="756" y="2639"/>
                    </a:lnTo>
                    <a:lnTo>
                      <a:pt x="752" y="2629"/>
                    </a:lnTo>
                    <a:lnTo>
                      <a:pt x="750" y="2624"/>
                    </a:lnTo>
                    <a:lnTo>
                      <a:pt x="748" y="2618"/>
                    </a:lnTo>
                    <a:lnTo>
                      <a:pt x="748" y="2613"/>
                    </a:lnTo>
                    <a:lnTo>
                      <a:pt x="748" y="2606"/>
                    </a:lnTo>
                    <a:lnTo>
                      <a:pt x="748" y="2599"/>
                    </a:lnTo>
                    <a:lnTo>
                      <a:pt x="747" y="2592"/>
                    </a:lnTo>
                    <a:lnTo>
                      <a:pt x="746" y="2587"/>
                    </a:lnTo>
                    <a:lnTo>
                      <a:pt x="744" y="2580"/>
                    </a:lnTo>
                    <a:lnTo>
                      <a:pt x="738" y="2568"/>
                    </a:lnTo>
                    <a:lnTo>
                      <a:pt x="733" y="2556"/>
                    </a:lnTo>
                    <a:lnTo>
                      <a:pt x="724" y="2550"/>
                    </a:lnTo>
                    <a:lnTo>
                      <a:pt x="714" y="2547"/>
                    </a:lnTo>
                    <a:lnTo>
                      <a:pt x="706" y="2546"/>
                    </a:lnTo>
                    <a:lnTo>
                      <a:pt x="699" y="2544"/>
                    </a:lnTo>
                    <a:lnTo>
                      <a:pt x="691" y="2542"/>
                    </a:lnTo>
                    <a:lnTo>
                      <a:pt x="683" y="2540"/>
                    </a:lnTo>
                    <a:lnTo>
                      <a:pt x="675" y="2536"/>
                    </a:lnTo>
                    <a:lnTo>
                      <a:pt x="666" y="2530"/>
                    </a:lnTo>
                    <a:lnTo>
                      <a:pt x="661" y="2523"/>
                    </a:lnTo>
                    <a:lnTo>
                      <a:pt x="658" y="2520"/>
                    </a:lnTo>
                    <a:lnTo>
                      <a:pt x="655" y="2517"/>
                    </a:lnTo>
                    <a:lnTo>
                      <a:pt x="653" y="2517"/>
                    </a:lnTo>
                    <a:lnTo>
                      <a:pt x="652" y="2517"/>
                    </a:lnTo>
                    <a:lnTo>
                      <a:pt x="649" y="2519"/>
                    </a:lnTo>
                    <a:lnTo>
                      <a:pt x="645" y="2517"/>
                    </a:lnTo>
                    <a:lnTo>
                      <a:pt x="640" y="2514"/>
                    </a:lnTo>
                    <a:lnTo>
                      <a:pt x="644" y="2499"/>
                    </a:lnTo>
                    <a:lnTo>
                      <a:pt x="650" y="2487"/>
                    </a:lnTo>
                    <a:lnTo>
                      <a:pt x="652" y="2480"/>
                    </a:lnTo>
                    <a:lnTo>
                      <a:pt x="654" y="2474"/>
                    </a:lnTo>
                    <a:lnTo>
                      <a:pt x="657" y="2466"/>
                    </a:lnTo>
                    <a:lnTo>
                      <a:pt x="657" y="2458"/>
                    </a:lnTo>
                    <a:lnTo>
                      <a:pt x="646" y="2453"/>
                    </a:lnTo>
                    <a:lnTo>
                      <a:pt x="636" y="2448"/>
                    </a:lnTo>
                    <a:lnTo>
                      <a:pt x="626" y="2446"/>
                    </a:lnTo>
                    <a:lnTo>
                      <a:pt x="614" y="2441"/>
                    </a:lnTo>
                    <a:lnTo>
                      <a:pt x="599" y="2434"/>
                    </a:lnTo>
                    <a:lnTo>
                      <a:pt x="584" y="2427"/>
                    </a:lnTo>
                    <a:lnTo>
                      <a:pt x="573" y="2421"/>
                    </a:lnTo>
                    <a:lnTo>
                      <a:pt x="560" y="2419"/>
                    </a:lnTo>
                    <a:lnTo>
                      <a:pt x="549" y="2416"/>
                    </a:lnTo>
                    <a:lnTo>
                      <a:pt x="535" y="2414"/>
                    </a:lnTo>
                    <a:lnTo>
                      <a:pt x="528" y="2409"/>
                    </a:lnTo>
                    <a:lnTo>
                      <a:pt x="524" y="2403"/>
                    </a:lnTo>
                    <a:lnTo>
                      <a:pt x="519" y="2397"/>
                    </a:lnTo>
                    <a:lnTo>
                      <a:pt x="516" y="2392"/>
                    </a:lnTo>
                    <a:lnTo>
                      <a:pt x="513" y="2386"/>
                    </a:lnTo>
                    <a:lnTo>
                      <a:pt x="510" y="2379"/>
                    </a:lnTo>
                    <a:lnTo>
                      <a:pt x="509" y="2373"/>
                    </a:lnTo>
                    <a:lnTo>
                      <a:pt x="508" y="2367"/>
                    </a:lnTo>
                    <a:lnTo>
                      <a:pt x="507" y="2339"/>
                    </a:lnTo>
                    <a:lnTo>
                      <a:pt x="506" y="2306"/>
                    </a:lnTo>
                    <a:lnTo>
                      <a:pt x="508" y="2292"/>
                    </a:lnTo>
                    <a:lnTo>
                      <a:pt x="510" y="2279"/>
                    </a:lnTo>
                    <a:lnTo>
                      <a:pt x="514" y="2270"/>
                    </a:lnTo>
                    <a:lnTo>
                      <a:pt x="516" y="2262"/>
                    </a:lnTo>
                    <a:lnTo>
                      <a:pt x="524" y="2246"/>
                    </a:lnTo>
                    <a:lnTo>
                      <a:pt x="533" y="2225"/>
                    </a:lnTo>
                    <a:lnTo>
                      <a:pt x="521" y="2213"/>
                    </a:lnTo>
                    <a:lnTo>
                      <a:pt x="514" y="2206"/>
                    </a:lnTo>
                    <a:lnTo>
                      <a:pt x="511" y="2201"/>
                    </a:lnTo>
                    <a:lnTo>
                      <a:pt x="510" y="2195"/>
                    </a:lnTo>
                    <a:lnTo>
                      <a:pt x="510" y="2188"/>
                    </a:lnTo>
                    <a:lnTo>
                      <a:pt x="510" y="2178"/>
                    </a:lnTo>
                    <a:lnTo>
                      <a:pt x="505" y="2169"/>
                    </a:lnTo>
                    <a:lnTo>
                      <a:pt x="499" y="2162"/>
                    </a:lnTo>
                    <a:lnTo>
                      <a:pt x="493" y="2158"/>
                    </a:lnTo>
                    <a:lnTo>
                      <a:pt x="488" y="2154"/>
                    </a:lnTo>
                    <a:lnTo>
                      <a:pt x="482" y="2151"/>
                    </a:lnTo>
                    <a:lnTo>
                      <a:pt x="475" y="2148"/>
                    </a:lnTo>
                    <a:lnTo>
                      <a:pt x="469" y="2141"/>
                    </a:lnTo>
                    <a:lnTo>
                      <a:pt x="463" y="2132"/>
                    </a:lnTo>
                    <a:lnTo>
                      <a:pt x="459" y="2125"/>
                    </a:lnTo>
                    <a:lnTo>
                      <a:pt x="454" y="2120"/>
                    </a:lnTo>
                    <a:lnTo>
                      <a:pt x="449" y="2117"/>
                    </a:lnTo>
                    <a:lnTo>
                      <a:pt x="443" y="2115"/>
                    </a:lnTo>
                    <a:lnTo>
                      <a:pt x="431" y="2114"/>
                    </a:lnTo>
                    <a:lnTo>
                      <a:pt x="416" y="2113"/>
                    </a:lnTo>
                    <a:lnTo>
                      <a:pt x="408" y="2108"/>
                    </a:lnTo>
                    <a:lnTo>
                      <a:pt x="403" y="2102"/>
                    </a:lnTo>
                    <a:lnTo>
                      <a:pt x="399" y="2097"/>
                    </a:lnTo>
                    <a:lnTo>
                      <a:pt x="397" y="2090"/>
                    </a:lnTo>
                    <a:lnTo>
                      <a:pt x="397" y="2076"/>
                    </a:lnTo>
                    <a:lnTo>
                      <a:pt x="399" y="2058"/>
                    </a:lnTo>
                    <a:lnTo>
                      <a:pt x="403" y="2049"/>
                    </a:lnTo>
                    <a:lnTo>
                      <a:pt x="406" y="2041"/>
                    </a:lnTo>
                    <a:lnTo>
                      <a:pt x="409" y="2035"/>
                    </a:lnTo>
                    <a:lnTo>
                      <a:pt x="413" y="2031"/>
                    </a:lnTo>
                    <a:lnTo>
                      <a:pt x="417" y="2027"/>
                    </a:lnTo>
                    <a:lnTo>
                      <a:pt x="424" y="2024"/>
                    </a:lnTo>
                    <a:lnTo>
                      <a:pt x="431" y="2021"/>
                    </a:lnTo>
                    <a:lnTo>
                      <a:pt x="441" y="2017"/>
                    </a:lnTo>
                    <a:lnTo>
                      <a:pt x="448" y="2012"/>
                    </a:lnTo>
                    <a:lnTo>
                      <a:pt x="452" y="2005"/>
                    </a:lnTo>
                    <a:lnTo>
                      <a:pt x="454" y="1999"/>
                    </a:lnTo>
                    <a:lnTo>
                      <a:pt x="454" y="1995"/>
                    </a:lnTo>
                    <a:lnTo>
                      <a:pt x="447" y="1982"/>
                    </a:lnTo>
                    <a:lnTo>
                      <a:pt x="437" y="1966"/>
                    </a:lnTo>
                    <a:lnTo>
                      <a:pt x="432" y="1962"/>
                    </a:lnTo>
                    <a:lnTo>
                      <a:pt x="429" y="1959"/>
                    </a:lnTo>
                    <a:lnTo>
                      <a:pt x="426" y="1959"/>
                    </a:lnTo>
                    <a:lnTo>
                      <a:pt x="424" y="1961"/>
                    </a:lnTo>
                    <a:lnTo>
                      <a:pt x="418" y="1964"/>
                    </a:lnTo>
                    <a:lnTo>
                      <a:pt x="408" y="1967"/>
                    </a:lnTo>
                    <a:lnTo>
                      <a:pt x="397" y="1966"/>
                    </a:lnTo>
                    <a:lnTo>
                      <a:pt x="387" y="1965"/>
                    </a:lnTo>
                    <a:lnTo>
                      <a:pt x="383" y="1964"/>
                    </a:lnTo>
                    <a:lnTo>
                      <a:pt x="379" y="1962"/>
                    </a:lnTo>
                    <a:lnTo>
                      <a:pt x="375" y="1959"/>
                    </a:lnTo>
                    <a:lnTo>
                      <a:pt x="371" y="1955"/>
                    </a:lnTo>
                    <a:lnTo>
                      <a:pt x="367" y="1948"/>
                    </a:lnTo>
                    <a:lnTo>
                      <a:pt x="364" y="1943"/>
                    </a:lnTo>
                    <a:lnTo>
                      <a:pt x="361" y="1940"/>
                    </a:lnTo>
                    <a:lnTo>
                      <a:pt x="357" y="1940"/>
                    </a:lnTo>
                    <a:lnTo>
                      <a:pt x="347" y="1942"/>
                    </a:lnTo>
                    <a:lnTo>
                      <a:pt x="335" y="1948"/>
                    </a:lnTo>
                    <a:lnTo>
                      <a:pt x="323" y="1950"/>
                    </a:lnTo>
                    <a:lnTo>
                      <a:pt x="315" y="1950"/>
                    </a:lnTo>
                    <a:lnTo>
                      <a:pt x="308" y="1949"/>
                    </a:lnTo>
                    <a:lnTo>
                      <a:pt x="303" y="1946"/>
                    </a:lnTo>
                    <a:lnTo>
                      <a:pt x="297" y="1941"/>
                    </a:lnTo>
                    <a:lnTo>
                      <a:pt x="293" y="1936"/>
                    </a:lnTo>
                    <a:lnTo>
                      <a:pt x="287" y="1929"/>
                    </a:lnTo>
                    <a:lnTo>
                      <a:pt x="280" y="1920"/>
                    </a:lnTo>
                    <a:lnTo>
                      <a:pt x="272" y="1912"/>
                    </a:lnTo>
                    <a:lnTo>
                      <a:pt x="267" y="1907"/>
                    </a:lnTo>
                    <a:lnTo>
                      <a:pt x="260" y="1904"/>
                    </a:lnTo>
                    <a:lnTo>
                      <a:pt x="251" y="1898"/>
                    </a:lnTo>
                    <a:lnTo>
                      <a:pt x="238" y="1895"/>
                    </a:lnTo>
                    <a:lnTo>
                      <a:pt x="228" y="1895"/>
                    </a:lnTo>
                    <a:lnTo>
                      <a:pt x="218" y="1894"/>
                    </a:lnTo>
                    <a:lnTo>
                      <a:pt x="206" y="1891"/>
                    </a:lnTo>
                    <a:lnTo>
                      <a:pt x="198" y="1888"/>
                    </a:lnTo>
                    <a:lnTo>
                      <a:pt x="192" y="1886"/>
                    </a:lnTo>
                    <a:lnTo>
                      <a:pt x="186" y="1883"/>
                    </a:lnTo>
                    <a:lnTo>
                      <a:pt x="180" y="1878"/>
                    </a:lnTo>
                    <a:lnTo>
                      <a:pt x="187" y="1866"/>
                    </a:lnTo>
                    <a:lnTo>
                      <a:pt x="193" y="1858"/>
                    </a:lnTo>
                    <a:lnTo>
                      <a:pt x="195" y="1854"/>
                    </a:lnTo>
                    <a:lnTo>
                      <a:pt x="196" y="1850"/>
                    </a:lnTo>
                    <a:lnTo>
                      <a:pt x="196" y="1845"/>
                    </a:lnTo>
                    <a:lnTo>
                      <a:pt x="195" y="1838"/>
                    </a:lnTo>
                    <a:lnTo>
                      <a:pt x="177" y="1829"/>
                    </a:lnTo>
                    <a:lnTo>
                      <a:pt x="166" y="1822"/>
                    </a:lnTo>
                    <a:lnTo>
                      <a:pt x="164" y="1820"/>
                    </a:lnTo>
                    <a:lnTo>
                      <a:pt x="163" y="1818"/>
                    </a:lnTo>
                    <a:lnTo>
                      <a:pt x="162" y="1815"/>
                    </a:lnTo>
                    <a:lnTo>
                      <a:pt x="162" y="1812"/>
                    </a:lnTo>
                    <a:lnTo>
                      <a:pt x="163" y="1804"/>
                    </a:lnTo>
                    <a:lnTo>
                      <a:pt x="167" y="1794"/>
                    </a:lnTo>
                    <a:lnTo>
                      <a:pt x="183" y="1785"/>
                    </a:lnTo>
                    <a:lnTo>
                      <a:pt x="195" y="1779"/>
                    </a:lnTo>
                    <a:lnTo>
                      <a:pt x="200" y="1776"/>
                    </a:lnTo>
                    <a:lnTo>
                      <a:pt x="204" y="1771"/>
                    </a:lnTo>
                    <a:lnTo>
                      <a:pt x="209" y="1765"/>
                    </a:lnTo>
                    <a:lnTo>
                      <a:pt x="212" y="1756"/>
                    </a:lnTo>
                    <a:lnTo>
                      <a:pt x="215" y="1747"/>
                    </a:lnTo>
                    <a:lnTo>
                      <a:pt x="219" y="1738"/>
                    </a:lnTo>
                    <a:lnTo>
                      <a:pt x="222" y="1730"/>
                    </a:lnTo>
                    <a:lnTo>
                      <a:pt x="227" y="1723"/>
                    </a:lnTo>
                    <a:lnTo>
                      <a:pt x="235" y="1708"/>
                    </a:lnTo>
                    <a:lnTo>
                      <a:pt x="244" y="1691"/>
                    </a:lnTo>
                    <a:lnTo>
                      <a:pt x="246" y="1684"/>
                    </a:lnTo>
                    <a:lnTo>
                      <a:pt x="248" y="1679"/>
                    </a:lnTo>
                    <a:lnTo>
                      <a:pt x="251" y="1676"/>
                    </a:lnTo>
                    <a:lnTo>
                      <a:pt x="253" y="1675"/>
                    </a:lnTo>
                    <a:lnTo>
                      <a:pt x="261" y="1675"/>
                    </a:lnTo>
                    <a:lnTo>
                      <a:pt x="274" y="1675"/>
                    </a:lnTo>
                    <a:lnTo>
                      <a:pt x="281" y="1669"/>
                    </a:lnTo>
                    <a:lnTo>
                      <a:pt x="289" y="1663"/>
                    </a:lnTo>
                    <a:lnTo>
                      <a:pt x="296" y="1659"/>
                    </a:lnTo>
                    <a:lnTo>
                      <a:pt x="305" y="1655"/>
                    </a:lnTo>
                    <a:lnTo>
                      <a:pt x="314" y="1652"/>
                    </a:lnTo>
                    <a:lnTo>
                      <a:pt x="323" y="1649"/>
                    </a:lnTo>
                    <a:lnTo>
                      <a:pt x="332" y="1646"/>
                    </a:lnTo>
                    <a:lnTo>
                      <a:pt x="341" y="1643"/>
                    </a:lnTo>
                    <a:lnTo>
                      <a:pt x="350" y="1642"/>
                    </a:lnTo>
                    <a:lnTo>
                      <a:pt x="355" y="1640"/>
                    </a:lnTo>
                    <a:lnTo>
                      <a:pt x="358" y="1638"/>
                    </a:lnTo>
                    <a:lnTo>
                      <a:pt x="359" y="1636"/>
                    </a:lnTo>
                    <a:lnTo>
                      <a:pt x="358" y="1634"/>
                    </a:lnTo>
                    <a:lnTo>
                      <a:pt x="355" y="1632"/>
                    </a:lnTo>
                    <a:lnTo>
                      <a:pt x="349" y="1629"/>
                    </a:lnTo>
                    <a:lnTo>
                      <a:pt x="342" y="1625"/>
                    </a:lnTo>
                    <a:lnTo>
                      <a:pt x="336" y="1620"/>
                    </a:lnTo>
                    <a:lnTo>
                      <a:pt x="331" y="1616"/>
                    </a:lnTo>
                    <a:lnTo>
                      <a:pt x="327" y="1611"/>
                    </a:lnTo>
                    <a:lnTo>
                      <a:pt x="323" y="1605"/>
                    </a:lnTo>
                    <a:lnTo>
                      <a:pt x="316" y="1594"/>
                    </a:lnTo>
                    <a:lnTo>
                      <a:pt x="310" y="1581"/>
                    </a:lnTo>
                    <a:lnTo>
                      <a:pt x="305" y="1566"/>
                    </a:lnTo>
                    <a:lnTo>
                      <a:pt x="302" y="1554"/>
                    </a:lnTo>
                    <a:lnTo>
                      <a:pt x="299" y="1549"/>
                    </a:lnTo>
                    <a:lnTo>
                      <a:pt x="296" y="1544"/>
                    </a:lnTo>
                    <a:lnTo>
                      <a:pt x="291" y="1540"/>
                    </a:lnTo>
                    <a:lnTo>
                      <a:pt x="285" y="1534"/>
                    </a:lnTo>
                    <a:lnTo>
                      <a:pt x="277" y="1531"/>
                    </a:lnTo>
                    <a:lnTo>
                      <a:pt x="271" y="1527"/>
                    </a:lnTo>
                    <a:lnTo>
                      <a:pt x="268" y="1524"/>
                    </a:lnTo>
                    <a:lnTo>
                      <a:pt x="265" y="1519"/>
                    </a:lnTo>
                    <a:lnTo>
                      <a:pt x="264" y="1509"/>
                    </a:lnTo>
                    <a:lnTo>
                      <a:pt x="264" y="1493"/>
                    </a:lnTo>
                    <a:lnTo>
                      <a:pt x="268" y="1486"/>
                    </a:lnTo>
                    <a:lnTo>
                      <a:pt x="272" y="1482"/>
                    </a:lnTo>
                    <a:lnTo>
                      <a:pt x="276" y="1478"/>
                    </a:lnTo>
                    <a:lnTo>
                      <a:pt x="279" y="1477"/>
                    </a:lnTo>
                    <a:lnTo>
                      <a:pt x="282" y="1476"/>
                    </a:lnTo>
                    <a:lnTo>
                      <a:pt x="286" y="1474"/>
                    </a:lnTo>
                    <a:lnTo>
                      <a:pt x="289" y="1469"/>
                    </a:lnTo>
                    <a:lnTo>
                      <a:pt x="294" y="1464"/>
                    </a:lnTo>
                    <a:lnTo>
                      <a:pt x="297" y="1458"/>
                    </a:lnTo>
                    <a:lnTo>
                      <a:pt x="301" y="1456"/>
                    </a:lnTo>
                    <a:lnTo>
                      <a:pt x="303" y="1455"/>
                    </a:lnTo>
                    <a:lnTo>
                      <a:pt x="305" y="1455"/>
                    </a:lnTo>
                    <a:lnTo>
                      <a:pt x="305" y="1452"/>
                    </a:lnTo>
                    <a:lnTo>
                      <a:pt x="304" y="1448"/>
                    </a:lnTo>
                    <a:lnTo>
                      <a:pt x="302" y="1441"/>
                    </a:lnTo>
                    <a:lnTo>
                      <a:pt x="301" y="1431"/>
                    </a:lnTo>
                    <a:lnTo>
                      <a:pt x="302" y="1424"/>
                    </a:lnTo>
                    <a:lnTo>
                      <a:pt x="302" y="1419"/>
                    </a:lnTo>
                    <a:lnTo>
                      <a:pt x="304" y="1415"/>
                    </a:lnTo>
                    <a:lnTo>
                      <a:pt x="308" y="1406"/>
                    </a:lnTo>
                    <a:lnTo>
                      <a:pt x="313" y="1391"/>
                    </a:lnTo>
                    <a:lnTo>
                      <a:pt x="299" y="1376"/>
                    </a:lnTo>
                    <a:lnTo>
                      <a:pt x="286" y="1360"/>
                    </a:lnTo>
                    <a:lnTo>
                      <a:pt x="282" y="1356"/>
                    </a:lnTo>
                    <a:lnTo>
                      <a:pt x="280" y="1351"/>
                    </a:lnTo>
                    <a:lnTo>
                      <a:pt x="277" y="1349"/>
                    </a:lnTo>
                    <a:lnTo>
                      <a:pt x="273" y="1347"/>
                    </a:lnTo>
                    <a:lnTo>
                      <a:pt x="265" y="1342"/>
                    </a:lnTo>
                    <a:lnTo>
                      <a:pt x="255" y="1337"/>
                    </a:lnTo>
                    <a:lnTo>
                      <a:pt x="239" y="1324"/>
                    </a:lnTo>
                    <a:lnTo>
                      <a:pt x="225" y="1313"/>
                    </a:lnTo>
                    <a:lnTo>
                      <a:pt x="218" y="1306"/>
                    </a:lnTo>
                    <a:lnTo>
                      <a:pt x="212" y="1299"/>
                    </a:lnTo>
                    <a:lnTo>
                      <a:pt x="209" y="1291"/>
                    </a:lnTo>
                    <a:lnTo>
                      <a:pt x="205" y="1281"/>
                    </a:lnTo>
                    <a:lnTo>
                      <a:pt x="210" y="1272"/>
                    </a:lnTo>
                    <a:lnTo>
                      <a:pt x="213" y="1264"/>
                    </a:lnTo>
                    <a:lnTo>
                      <a:pt x="217" y="1262"/>
                    </a:lnTo>
                    <a:lnTo>
                      <a:pt x="220" y="1260"/>
                    </a:lnTo>
                    <a:lnTo>
                      <a:pt x="223" y="1257"/>
                    </a:lnTo>
                    <a:lnTo>
                      <a:pt x="229" y="1257"/>
                    </a:lnTo>
                    <a:lnTo>
                      <a:pt x="235" y="1255"/>
                    </a:lnTo>
                    <a:lnTo>
                      <a:pt x="238" y="1253"/>
                    </a:lnTo>
                    <a:lnTo>
                      <a:pt x="239" y="1252"/>
                    </a:lnTo>
                    <a:lnTo>
                      <a:pt x="242" y="1250"/>
                    </a:lnTo>
                    <a:lnTo>
                      <a:pt x="244" y="1250"/>
                    </a:lnTo>
                    <a:lnTo>
                      <a:pt x="249" y="1250"/>
                    </a:lnTo>
                    <a:lnTo>
                      <a:pt x="263" y="1243"/>
                    </a:lnTo>
                    <a:lnTo>
                      <a:pt x="277" y="1231"/>
                    </a:lnTo>
                    <a:lnTo>
                      <a:pt x="282" y="1230"/>
                    </a:lnTo>
                    <a:lnTo>
                      <a:pt x="286" y="1229"/>
                    </a:lnTo>
                    <a:lnTo>
                      <a:pt x="288" y="1227"/>
                    </a:lnTo>
                    <a:lnTo>
                      <a:pt x="290" y="1225"/>
                    </a:lnTo>
                    <a:lnTo>
                      <a:pt x="294" y="1220"/>
                    </a:lnTo>
                    <a:lnTo>
                      <a:pt x="299" y="1213"/>
                    </a:lnTo>
                    <a:lnTo>
                      <a:pt x="301" y="1208"/>
                    </a:lnTo>
                    <a:lnTo>
                      <a:pt x="301" y="1205"/>
                    </a:lnTo>
                    <a:lnTo>
                      <a:pt x="298" y="1201"/>
                    </a:lnTo>
                    <a:lnTo>
                      <a:pt x="295" y="1196"/>
                    </a:lnTo>
                    <a:lnTo>
                      <a:pt x="287" y="1188"/>
                    </a:lnTo>
                    <a:lnTo>
                      <a:pt x="280" y="1179"/>
                    </a:lnTo>
                    <a:lnTo>
                      <a:pt x="276" y="1174"/>
                    </a:lnTo>
                    <a:lnTo>
                      <a:pt x="272" y="1171"/>
                    </a:lnTo>
                    <a:lnTo>
                      <a:pt x="268" y="1169"/>
                    </a:lnTo>
                    <a:lnTo>
                      <a:pt x="264" y="1167"/>
                    </a:lnTo>
                    <a:lnTo>
                      <a:pt x="255" y="1163"/>
                    </a:lnTo>
                    <a:lnTo>
                      <a:pt x="245" y="1156"/>
                    </a:lnTo>
                    <a:lnTo>
                      <a:pt x="238" y="1154"/>
                    </a:lnTo>
                    <a:lnTo>
                      <a:pt x="234" y="1152"/>
                    </a:lnTo>
                    <a:lnTo>
                      <a:pt x="228" y="1152"/>
                    </a:lnTo>
                    <a:lnTo>
                      <a:pt x="223" y="1151"/>
                    </a:lnTo>
                    <a:lnTo>
                      <a:pt x="214" y="1152"/>
                    </a:lnTo>
                    <a:lnTo>
                      <a:pt x="203" y="1151"/>
                    </a:lnTo>
                    <a:lnTo>
                      <a:pt x="201" y="1134"/>
                    </a:lnTo>
                    <a:lnTo>
                      <a:pt x="200" y="1118"/>
                    </a:lnTo>
                    <a:lnTo>
                      <a:pt x="201" y="1108"/>
                    </a:lnTo>
                    <a:lnTo>
                      <a:pt x="202" y="1100"/>
                    </a:lnTo>
                    <a:lnTo>
                      <a:pt x="202" y="1096"/>
                    </a:lnTo>
                    <a:lnTo>
                      <a:pt x="201" y="1093"/>
                    </a:lnTo>
                    <a:lnTo>
                      <a:pt x="198" y="1089"/>
                    </a:lnTo>
                    <a:lnTo>
                      <a:pt x="195" y="1086"/>
                    </a:lnTo>
                    <a:lnTo>
                      <a:pt x="187" y="1083"/>
                    </a:lnTo>
                    <a:lnTo>
                      <a:pt x="181" y="1079"/>
                    </a:lnTo>
                    <a:lnTo>
                      <a:pt x="179" y="1079"/>
                    </a:lnTo>
                    <a:lnTo>
                      <a:pt x="176" y="1080"/>
                    </a:lnTo>
                    <a:lnTo>
                      <a:pt x="174" y="1083"/>
                    </a:lnTo>
                    <a:lnTo>
                      <a:pt x="170" y="1086"/>
                    </a:lnTo>
                    <a:lnTo>
                      <a:pt x="161" y="1089"/>
                    </a:lnTo>
                    <a:lnTo>
                      <a:pt x="155" y="1092"/>
                    </a:lnTo>
                    <a:lnTo>
                      <a:pt x="153" y="1093"/>
                    </a:lnTo>
                    <a:lnTo>
                      <a:pt x="150" y="1095"/>
                    </a:lnTo>
                    <a:lnTo>
                      <a:pt x="147" y="1097"/>
                    </a:lnTo>
                    <a:lnTo>
                      <a:pt x="144" y="1102"/>
                    </a:lnTo>
                    <a:lnTo>
                      <a:pt x="139" y="1106"/>
                    </a:lnTo>
                    <a:lnTo>
                      <a:pt x="137" y="1109"/>
                    </a:lnTo>
                    <a:lnTo>
                      <a:pt x="134" y="1110"/>
                    </a:lnTo>
                    <a:lnTo>
                      <a:pt x="132" y="1110"/>
                    </a:lnTo>
                    <a:lnTo>
                      <a:pt x="126" y="1108"/>
                    </a:lnTo>
                    <a:lnTo>
                      <a:pt x="116" y="1106"/>
                    </a:lnTo>
                    <a:lnTo>
                      <a:pt x="110" y="1103"/>
                    </a:lnTo>
                    <a:lnTo>
                      <a:pt x="107" y="1101"/>
                    </a:lnTo>
                    <a:lnTo>
                      <a:pt x="104" y="1098"/>
                    </a:lnTo>
                    <a:lnTo>
                      <a:pt x="102" y="1096"/>
                    </a:lnTo>
                    <a:lnTo>
                      <a:pt x="101" y="1096"/>
                    </a:lnTo>
                    <a:lnTo>
                      <a:pt x="98" y="1096"/>
                    </a:lnTo>
                    <a:lnTo>
                      <a:pt x="93" y="1098"/>
                    </a:lnTo>
                    <a:lnTo>
                      <a:pt x="85" y="1102"/>
                    </a:lnTo>
                    <a:lnTo>
                      <a:pt x="76" y="1106"/>
                    </a:lnTo>
                    <a:lnTo>
                      <a:pt x="68" y="1109"/>
                    </a:lnTo>
                    <a:lnTo>
                      <a:pt x="65" y="1109"/>
                    </a:lnTo>
                    <a:lnTo>
                      <a:pt x="61" y="1108"/>
                    </a:lnTo>
                    <a:lnTo>
                      <a:pt x="59" y="1106"/>
                    </a:lnTo>
                    <a:lnTo>
                      <a:pt x="57" y="1105"/>
                    </a:lnTo>
                    <a:lnTo>
                      <a:pt x="47" y="1093"/>
                    </a:lnTo>
                    <a:lnTo>
                      <a:pt x="34" y="1075"/>
                    </a:lnTo>
                    <a:lnTo>
                      <a:pt x="33" y="1053"/>
                    </a:lnTo>
                    <a:lnTo>
                      <a:pt x="32" y="1033"/>
                    </a:lnTo>
                    <a:lnTo>
                      <a:pt x="33" y="1012"/>
                    </a:lnTo>
                    <a:lnTo>
                      <a:pt x="34" y="992"/>
                    </a:lnTo>
                    <a:lnTo>
                      <a:pt x="36" y="951"/>
                    </a:lnTo>
                    <a:lnTo>
                      <a:pt x="37" y="908"/>
                    </a:lnTo>
                    <a:lnTo>
                      <a:pt x="35" y="898"/>
                    </a:lnTo>
                    <a:lnTo>
                      <a:pt x="34" y="884"/>
                    </a:lnTo>
                    <a:lnTo>
                      <a:pt x="34" y="870"/>
                    </a:lnTo>
                    <a:lnTo>
                      <a:pt x="33" y="859"/>
                    </a:lnTo>
                    <a:lnTo>
                      <a:pt x="33" y="846"/>
                    </a:lnTo>
                    <a:lnTo>
                      <a:pt x="35" y="836"/>
                    </a:lnTo>
                    <a:lnTo>
                      <a:pt x="37" y="828"/>
                    </a:lnTo>
                    <a:lnTo>
                      <a:pt x="40" y="823"/>
                    </a:lnTo>
                    <a:lnTo>
                      <a:pt x="43" y="818"/>
                    </a:lnTo>
                    <a:lnTo>
                      <a:pt x="47" y="811"/>
                    </a:lnTo>
                    <a:lnTo>
                      <a:pt x="50" y="804"/>
                    </a:lnTo>
                    <a:lnTo>
                      <a:pt x="52" y="792"/>
                    </a:lnTo>
                    <a:lnTo>
                      <a:pt x="53" y="782"/>
                    </a:lnTo>
                    <a:lnTo>
                      <a:pt x="57" y="773"/>
                    </a:lnTo>
                    <a:lnTo>
                      <a:pt x="59" y="765"/>
                    </a:lnTo>
                    <a:lnTo>
                      <a:pt x="62" y="754"/>
                    </a:lnTo>
                    <a:lnTo>
                      <a:pt x="51" y="740"/>
                    </a:lnTo>
                    <a:lnTo>
                      <a:pt x="41" y="728"/>
                    </a:lnTo>
                    <a:lnTo>
                      <a:pt x="29" y="715"/>
                    </a:lnTo>
                    <a:lnTo>
                      <a:pt x="19" y="701"/>
                    </a:lnTo>
                    <a:lnTo>
                      <a:pt x="15" y="682"/>
                    </a:lnTo>
                    <a:lnTo>
                      <a:pt x="9" y="662"/>
                    </a:lnTo>
                    <a:lnTo>
                      <a:pt x="5" y="642"/>
                    </a:lnTo>
                    <a:lnTo>
                      <a:pt x="0" y="622"/>
                    </a:lnTo>
                    <a:lnTo>
                      <a:pt x="5" y="608"/>
                    </a:lnTo>
                    <a:lnTo>
                      <a:pt x="9" y="597"/>
                    </a:lnTo>
                    <a:lnTo>
                      <a:pt x="10" y="591"/>
                    </a:lnTo>
                    <a:lnTo>
                      <a:pt x="11" y="586"/>
                    </a:lnTo>
                    <a:lnTo>
                      <a:pt x="12" y="578"/>
                    </a:lnTo>
                    <a:lnTo>
                      <a:pt x="12" y="570"/>
                    </a:lnTo>
                    <a:lnTo>
                      <a:pt x="9" y="548"/>
                    </a:lnTo>
                    <a:lnTo>
                      <a:pt x="8" y="528"/>
                    </a:lnTo>
                    <a:lnTo>
                      <a:pt x="7" y="509"/>
                    </a:lnTo>
                    <a:lnTo>
                      <a:pt x="3" y="488"/>
                    </a:lnTo>
                    <a:lnTo>
                      <a:pt x="1" y="481"/>
                    </a:lnTo>
                    <a:lnTo>
                      <a:pt x="1" y="477"/>
                    </a:lnTo>
                    <a:lnTo>
                      <a:pt x="2" y="473"/>
                    </a:lnTo>
                    <a:lnTo>
                      <a:pt x="3" y="471"/>
                    </a:lnTo>
                    <a:lnTo>
                      <a:pt x="5" y="468"/>
                    </a:lnTo>
                    <a:lnTo>
                      <a:pt x="7" y="466"/>
                    </a:lnTo>
                    <a:lnTo>
                      <a:pt x="9" y="460"/>
                    </a:lnTo>
                    <a:lnTo>
                      <a:pt x="11" y="453"/>
                    </a:lnTo>
                    <a:lnTo>
                      <a:pt x="15" y="445"/>
                    </a:lnTo>
                    <a:lnTo>
                      <a:pt x="19" y="439"/>
                    </a:lnTo>
                    <a:lnTo>
                      <a:pt x="24" y="435"/>
                    </a:lnTo>
                    <a:lnTo>
                      <a:pt x="27" y="430"/>
                    </a:lnTo>
                    <a:lnTo>
                      <a:pt x="32" y="426"/>
                    </a:lnTo>
                    <a:lnTo>
                      <a:pt x="36" y="421"/>
                    </a:lnTo>
                    <a:lnTo>
                      <a:pt x="41" y="416"/>
                    </a:lnTo>
                    <a:lnTo>
                      <a:pt x="44" y="407"/>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40" name="Freeform 10"/>
              <p:cNvSpPr>
                <a:spLocks/>
              </p:cNvSpPr>
              <p:nvPr/>
            </p:nvSpPr>
            <p:spPr bwMode="auto">
              <a:xfrm>
                <a:off x="2106613" y="3189288"/>
                <a:ext cx="220662" cy="212725"/>
              </a:xfrm>
              <a:custGeom>
                <a:avLst/>
                <a:gdLst>
                  <a:gd name="T0" fmla="*/ 89694 w 556"/>
                  <a:gd name="T1" fmla="*/ 200885 h 539"/>
                  <a:gd name="T2" fmla="*/ 99615 w 556"/>
                  <a:gd name="T3" fmla="*/ 170496 h 539"/>
                  <a:gd name="T4" fmla="*/ 94456 w 556"/>
                  <a:gd name="T5" fmla="*/ 151157 h 539"/>
                  <a:gd name="T6" fmla="*/ 83740 w 556"/>
                  <a:gd name="T7" fmla="*/ 134581 h 539"/>
                  <a:gd name="T8" fmla="*/ 67469 w 556"/>
                  <a:gd name="T9" fmla="*/ 127082 h 539"/>
                  <a:gd name="T10" fmla="*/ 45244 w 556"/>
                  <a:gd name="T11" fmla="*/ 105771 h 539"/>
                  <a:gd name="T12" fmla="*/ 33337 w 556"/>
                  <a:gd name="T13" fmla="*/ 102613 h 539"/>
                  <a:gd name="T14" fmla="*/ 12303 w 556"/>
                  <a:gd name="T15" fmla="*/ 104981 h 539"/>
                  <a:gd name="T16" fmla="*/ 0 w 556"/>
                  <a:gd name="T17" fmla="*/ 88405 h 539"/>
                  <a:gd name="T18" fmla="*/ 16669 w 556"/>
                  <a:gd name="T19" fmla="*/ 56437 h 539"/>
                  <a:gd name="T20" fmla="*/ 26987 w 556"/>
                  <a:gd name="T21" fmla="*/ 44597 h 539"/>
                  <a:gd name="T22" fmla="*/ 36116 w 556"/>
                  <a:gd name="T23" fmla="*/ 38283 h 539"/>
                  <a:gd name="T24" fmla="*/ 39687 w 556"/>
                  <a:gd name="T25" fmla="*/ 20523 h 539"/>
                  <a:gd name="T26" fmla="*/ 50403 w 556"/>
                  <a:gd name="T27" fmla="*/ 4736 h 539"/>
                  <a:gd name="T28" fmla="*/ 62706 w 556"/>
                  <a:gd name="T29" fmla="*/ 0 h 539"/>
                  <a:gd name="T30" fmla="*/ 74215 w 556"/>
                  <a:gd name="T31" fmla="*/ 23680 h 539"/>
                  <a:gd name="T32" fmla="*/ 89694 w 556"/>
                  <a:gd name="T33" fmla="*/ 39861 h 539"/>
                  <a:gd name="T34" fmla="*/ 115093 w 556"/>
                  <a:gd name="T35" fmla="*/ 39072 h 539"/>
                  <a:gd name="T36" fmla="*/ 130572 w 556"/>
                  <a:gd name="T37" fmla="*/ 40651 h 539"/>
                  <a:gd name="T38" fmla="*/ 153590 w 556"/>
                  <a:gd name="T39" fmla="*/ 35915 h 539"/>
                  <a:gd name="T40" fmla="*/ 169465 w 556"/>
                  <a:gd name="T41" fmla="*/ 37493 h 539"/>
                  <a:gd name="T42" fmla="*/ 180578 w 556"/>
                  <a:gd name="T43" fmla="*/ 31573 h 539"/>
                  <a:gd name="T44" fmla="*/ 187325 w 556"/>
                  <a:gd name="T45" fmla="*/ 24469 h 539"/>
                  <a:gd name="T46" fmla="*/ 191690 w 556"/>
                  <a:gd name="T47" fmla="*/ 29205 h 539"/>
                  <a:gd name="T48" fmla="*/ 195262 w 556"/>
                  <a:gd name="T49" fmla="*/ 31968 h 539"/>
                  <a:gd name="T50" fmla="*/ 198040 w 556"/>
                  <a:gd name="T51" fmla="*/ 29995 h 539"/>
                  <a:gd name="T52" fmla="*/ 204787 w 556"/>
                  <a:gd name="T53" fmla="*/ 31968 h 539"/>
                  <a:gd name="T54" fmla="*/ 207565 w 556"/>
                  <a:gd name="T55" fmla="*/ 49333 h 539"/>
                  <a:gd name="T56" fmla="*/ 211137 w 556"/>
                  <a:gd name="T57" fmla="*/ 56437 h 539"/>
                  <a:gd name="T58" fmla="*/ 213915 w 556"/>
                  <a:gd name="T59" fmla="*/ 63147 h 539"/>
                  <a:gd name="T60" fmla="*/ 218678 w 556"/>
                  <a:gd name="T61" fmla="*/ 69067 h 539"/>
                  <a:gd name="T62" fmla="*/ 218678 w 556"/>
                  <a:gd name="T63" fmla="*/ 78144 h 539"/>
                  <a:gd name="T64" fmla="*/ 215900 w 556"/>
                  <a:gd name="T65" fmla="*/ 94325 h 539"/>
                  <a:gd name="T66" fmla="*/ 207962 w 556"/>
                  <a:gd name="T67" fmla="*/ 104192 h 539"/>
                  <a:gd name="T68" fmla="*/ 203993 w 556"/>
                  <a:gd name="T69" fmla="*/ 113664 h 539"/>
                  <a:gd name="T70" fmla="*/ 207565 w 556"/>
                  <a:gd name="T71" fmla="*/ 120373 h 539"/>
                  <a:gd name="T72" fmla="*/ 215503 w 556"/>
                  <a:gd name="T73" fmla="*/ 129450 h 539"/>
                  <a:gd name="T74" fmla="*/ 219868 w 556"/>
                  <a:gd name="T75" fmla="*/ 134186 h 539"/>
                  <a:gd name="T76" fmla="*/ 215106 w 556"/>
                  <a:gd name="T77" fmla="*/ 139317 h 539"/>
                  <a:gd name="T78" fmla="*/ 215106 w 556"/>
                  <a:gd name="T79" fmla="*/ 146026 h 539"/>
                  <a:gd name="T80" fmla="*/ 207565 w 556"/>
                  <a:gd name="T81" fmla="*/ 157866 h 539"/>
                  <a:gd name="T82" fmla="*/ 211534 w 556"/>
                  <a:gd name="T83" fmla="*/ 165760 h 539"/>
                  <a:gd name="T84" fmla="*/ 202803 w 556"/>
                  <a:gd name="T85" fmla="*/ 166549 h 539"/>
                  <a:gd name="T86" fmla="*/ 198040 w 556"/>
                  <a:gd name="T87" fmla="*/ 166944 h 539"/>
                  <a:gd name="T88" fmla="*/ 192087 w 556"/>
                  <a:gd name="T89" fmla="*/ 161418 h 539"/>
                  <a:gd name="T90" fmla="*/ 180975 w 556"/>
                  <a:gd name="T91" fmla="*/ 160629 h 539"/>
                  <a:gd name="T92" fmla="*/ 175815 w 556"/>
                  <a:gd name="T93" fmla="*/ 162602 h 539"/>
                  <a:gd name="T94" fmla="*/ 175815 w 556"/>
                  <a:gd name="T95" fmla="*/ 170890 h 539"/>
                  <a:gd name="T96" fmla="*/ 177006 w 556"/>
                  <a:gd name="T97" fmla="*/ 179573 h 539"/>
                  <a:gd name="T98" fmla="*/ 171846 w 556"/>
                  <a:gd name="T99" fmla="*/ 183914 h 539"/>
                  <a:gd name="T100" fmla="*/ 153193 w 556"/>
                  <a:gd name="T101" fmla="*/ 191808 h 539"/>
                  <a:gd name="T102" fmla="*/ 147240 w 556"/>
                  <a:gd name="T103" fmla="*/ 196544 h 539"/>
                  <a:gd name="T104" fmla="*/ 138509 w 556"/>
                  <a:gd name="T105" fmla="*/ 206016 h 539"/>
                  <a:gd name="T106" fmla="*/ 133747 w 556"/>
                  <a:gd name="T107" fmla="*/ 207200 h 539"/>
                  <a:gd name="T108" fmla="*/ 127793 w 556"/>
                  <a:gd name="T109" fmla="*/ 200885 h 539"/>
                  <a:gd name="T110" fmla="*/ 113109 w 556"/>
                  <a:gd name="T111" fmla="*/ 206410 h 539"/>
                  <a:gd name="T112" fmla="*/ 95250 w 556"/>
                  <a:gd name="T113" fmla="*/ 206016 h 539"/>
                  <a:gd name="T114" fmla="*/ 93265 w 556"/>
                  <a:gd name="T115" fmla="*/ 212725 h 5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539">
                    <a:moveTo>
                      <a:pt x="230" y="539"/>
                    </a:moveTo>
                    <a:lnTo>
                      <a:pt x="230" y="533"/>
                    </a:lnTo>
                    <a:lnTo>
                      <a:pt x="230" y="528"/>
                    </a:lnTo>
                    <a:lnTo>
                      <a:pt x="228" y="518"/>
                    </a:lnTo>
                    <a:lnTo>
                      <a:pt x="226" y="509"/>
                    </a:lnTo>
                    <a:lnTo>
                      <a:pt x="224" y="500"/>
                    </a:lnTo>
                    <a:lnTo>
                      <a:pt x="222" y="491"/>
                    </a:lnTo>
                    <a:lnTo>
                      <a:pt x="236" y="466"/>
                    </a:lnTo>
                    <a:lnTo>
                      <a:pt x="246" y="443"/>
                    </a:lnTo>
                    <a:lnTo>
                      <a:pt x="251" y="432"/>
                    </a:lnTo>
                    <a:lnTo>
                      <a:pt x="254" y="421"/>
                    </a:lnTo>
                    <a:lnTo>
                      <a:pt x="257" y="407"/>
                    </a:lnTo>
                    <a:lnTo>
                      <a:pt x="260" y="392"/>
                    </a:lnTo>
                    <a:lnTo>
                      <a:pt x="248" y="388"/>
                    </a:lnTo>
                    <a:lnTo>
                      <a:pt x="238" y="383"/>
                    </a:lnTo>
                    <a:lnTo>
                      <a:pt x="227" y="379"/>
                    </a:lnTo>
                    <a:lnTo>
                      <a:pt x="217" y="373"/>
                    </a:lnTo>
                    <a:lnTo>
                      <a:pt x="215" y="357"/>
                    </a:lnTo>
                    <a:lnTo>
                      <a:pt x="213" y="346"/>
                    </a:lnTo>
                    <a:lnTo>
                      <a:pt x="211" y="341"/>
                    </a:lnTo>
                    <a:lnTo>
                      <a:pt x="206" y="336"/>
                    </a:lnTo>
                    <a:lnTo>
                      <a:pt x="202" y="331"/>
                    </a:lnTo>
                    <a:lnTo>
                      <a:pt x="196" y="324"/>
                    </a:lnTo>
                    <a:lnTo>
                      <a:pt x="183" y="323"/>
                    </a:lnTo>
                    <a:lnTo>
                      <a:pt x="170" y="322"/>
                    </a:lnTo>
                    <a:lnTo>
                      <a:pt x="158" y="321"/>
                    </a:lnTo>
                    <a:lnTo>
                      <a:pt x="145" y="320"/>
                    </a:lnTo>
                    <a:lnTo>
                      <a:pt x="134" y="303"/>
                    </a:lnTo>
                    <a:lnTo>
                      <a:pt x="124" y="286"/>
                    </a:lnTo>
                    <a:lnTo>
                      <a:pt x="114" y="268"/>
                    </a:lnTo>
                    <a:lnTo>
                      <a:pt x="104" y="249"/>
                    </a:lnTo>
                    <a:lnTo>
                      <a:pt x="99" y="252"/>
                    </a:lnTo>
                    <a:lnTo>
                      <a:pt x="93" y="254"/>
                    </a:lnTo>
                    <a:lnTo>
                      <a:pt x="88" y="256"/>
                    </a:lnTo>
                    <a:lnTo>
                      <a:pt x="84" y="260"/>
                    </a:lnTo>
                    <a:lnTo>
                      <a:pt x="75" y="266"/>
                    </a:lnTo>
                    <a:lnTo>
                      <a:pt x="66" y="274"/>
                    </a:lnTo>
                    <a:lnTo>
                      <a:pt x="52" y="272"/>
                    </a:lnTo>
                    <a:lnTo>
                      <a:pt x="40" y="270"/>
                    </a:lnTo>
                    <a:lnTo>
                      <a:pt x="31" y="266"/>
                    </a:lnTo>
                    <a:lnTo>
                      <a:pt x="23" y="262"/>
                    </a:lnTo>
                    <a:lnTo>
                      <a:pt x="16" y="256"/>
                    </a:lnTo>
                    <a:lnTo>
                      <a:pt x="10" y="248"/>
                    </a:lnTo>
                    <a:lnTo>
                      <a:pt x="4" y="238"/>
                    </a:lnTo>
                    <a:lnTo>
                      <a:pt x="0" y="224"/>
                    </a:lnTo>
                    <a:lnTo>
                      <a:pt x="10" y="199"/>
                    </a:lnTo>
                    <a:lnTo>
                      <a:pt x="21" y="176"/>
                    </a:lnTo>
                    <a:lnTo>
                      <a:pt x="27" y="164"/>
                    </a:lnTo>
                    <a:lnTo>
                      <a:pt x="34" y="153"/>
                    </a:lnTo>
                    <a:lnTo>
                      <a:pt x="42" y="143"/>
                    </a:lnTo>
                    <a:lnTo>
                      <a:pt x="50" y="131"/>
                    </a:lnTo>
                    <a:lnTo>
                      <a:pt x="57" y="134"/>
                    </a:lnTo>
                    <a:lnTo>
                      <a:pt x="65" y="135"/>
                    </a:lnTo>
                    <a:lnTo>
                      <a:pt x="67" y="123"/>
                    </a:lnTo>
                    <a:lnTo>
                      <a:pt x="68" y="113"/>
                    </a:lnTo>
                    <a:lnTo>
                      <a:pt x="70" y="103"/>
                    </a:lnTo>
                    <a:lnTo>
                      <a:pt x="75" y="94"/>
                    </a:lnTo>
                    <a:lnTo>
                      <a:pt x="84" y="95"/>
                    </a:lnTo>
                    <a:lnTo>
                      <a:pt x="88" y="97"/>
                    </a:lnTo>
                    <a:lnTo>
                      <a:pt x="91" y="97"/>
                    </a:lnTo>
                    <a:lnTo>
                      <a:pt x="93" y="96"/>
                    </a:lnTo>
                    <a:lnTo>
                      <a:pt x="95" y="93"/>
                    </a:lnTo>
                    <a:lnTo>
                      <a:pt x="97" y="88"/>
                    </a:lnTo>
                    <a:lnTo>
                      <a:pt x="99" y="70"/>
                    </a:lnTo>
                    <a:lnTo>
                      <a:pt x="100" y="52"/>
                    </a:lnTo>
                    <a:lnTo>
                      <a:pt x="102" y="34"/>
                    </a:lnTo>
                    <a:lnTo>
                      <a:pt x="107" y="16"/>
                    </a:lnTo>
                    <a:lnTo>
                      <a:pt x="113" y="13"/>
                    </a:lnTo>
                    <a:lnTo>
                      <a:pt x="120" y="12"/>
                    </a:lnTo>
                    <a:lnTo>
                      <a:pt x="127" y="12"/>
                    </a:lnTo>
                    <a:lnTo>
                      <a:pt x="135" y="11"/>
                    </a:lnTo>
                    <a:lnTo>
                      <a:pt x="141" y="7"/>
                    </a:lnTo>
                    <a:lnTo>
                      <a:pt x="145" y="3"/>
                    </a:lnTo>
                    <a:lnTo>
                      <a:pt x="151" y="1"/>
                    </a:lnTo>
                    <a:lnTo>
                      <a:pt x="158" y="0"/>
                    </a:lnTo>
                    <a:lnTo>
                      <a:pt x="166" y="12"/>
                    </a:lnTo>
                    <a:lnTo>
                      <a:pt x="171" y="25"/>
                    </a:lnTo>
                    <a:lnTo>
                      <a:pt x="177" y="36"/>
                    </a:lnTo>
                    <a:lnTo>
                      <a:pt x="181" y="49"/>
                    </a:lnTo>
                    <a:lnTo>
                      <a:pt x="187" y="60"/>
                    </a:lnTo>
                    <a:lnTo>
                      <a:pt x="193" y="72"/>
                    </a:lnTo>
                    <a:lnTo>
                      <a:pt x="200" y="84"/>
                    </a:lnTo>
                    <a:lnTo>
                      <a:pt x="207" y="96"/>
                    </a:lnTo>
                    <a:lnTo>
                      <a:pt x="218" y="99"/>
                    </a:lnTo>
                    <a:lnTo>
                      <a:pt x="226" y="101"/>
                    </a:lnTo>
                    <a:lnTo>
                      <a:pt x="235" y="101"/>
                    </a:lnTo>
                    <a:lnTo>
                      <a:pt x="243" y="101"/>
                    </a:lnTo>
                    <a:lnTo>
                      <a:pt x="258" y="97"/>
                    </a:lnTo>
                    <a:lnTo>
                      <a:pt x="277" y="93"/>
                    </a:lnTo>
                    <a:lnTo>
                      <a:pt x="290" y="99"/>
                    </a:lnTo>
                    <a:lnTo>
                      <a:pt x="302" y="103"/>
                    </a:lnTo>
                    <a:lnTo>
                      <a:pt x="307" y="104"/>
                    </a:lnTo>
                    <a:lnTo>
                      <a:pt x="314" y="105"/>
                    </a:lnTo>
                    <a:lnTo>
                      <a:pt x="321" y="104"/>
                    </a:lnTo>
                    <a:lnTo>
                      <a:pt x="329" y="103"/>
                    </a:lnTo>
                    <a:lnTo>
                      <a:pt x="337" y="106"/>
                    </a:lnTo>
                    <a:lnTo>
                      <a:pt x="346" y="110"/>
                    </a:lnTo>
                    <a:lnTo>
                      <a:pt x="361" y="100"/>
                    </a:lnTo>
                    <a:lnTo>
                      <a:pt x="376" y="91"/>
                    </a:lnTo>
                    <a:lnTo>
                      <a:pt x="387" y="91"/>
                    </a:lnTo>
                    <a:lnTo>
                      <a:pt x="397" y="89"/>
                    </a:lnTo>
                    <a:lnTo>
                      <a:pt x="407" y="89"/>
                    </a:lnTo>
                    <a:lnTo>
                      <a:pt x="416" y="88"/>
                    </a:lnTo>
                    <a:lnTo>
                      <a:pt x="422" y="92"/>
                    </a:lnTo>
                    <a:lnTo>
                      <a:pt x="427" y="95"/>
                    </a:lnTo>
                    <a:lnTo>
                      <a:pt x="433" y="89"/>
                    </a:lnTo>
                    <a:lnTo>
                      <a:pt x="439" y="84"/>
                    </a:lnTo>
                    <a:lnTo>
                      <a:pt x="443" y="87"/>
                    </a:lnTo>
                    <a:lnTo>
                      <a:pt x="449" y="89"/>
                    </a:lnTo>
                    <a:lnTo>
                      <a:pt x="455" y="80"/>
                    </a:lnTo>
                    <a:lnTo>
                      <a:pt x="460" y="70"/>
                    </a:lnTo>
                    <a:lnTo>
                      <a:pt x="464" y="67"/>
                    </a:lnTo>
                    <a:lnTo>
                      <a:pt x="465" y="63"/>
                    </a:lnTo>
                    <a:lnTo>
                      <a:pt x="468" y="62"/>
                    </a:lnTo>
                    <a:lnTo>
                      <a:pt x="472" y="62"/>
                    </a:lnTo>
                    <a:lnTo>
                      <a:pt x="482" y="66"/>
                    </a:lnTo>
                    <a:lnTo>
                      <a:pt x="491" y="70"/>
                    </a:lnTo>
                    <a:lnTo>
                      <a:pt x="488" y="72"/>
                    </a:lnTo>
                    <a:lnTo>
                      <a:pt x="484" y="72"/>
                    </a:lnTo>
                    <a:lnTo>
                      <a:pt x="483" y="74"/>
                    </a:lnTo>
                    <a:lnTo>
                      <a:pt x="483" y="75"/>
                    </a:lnTo>
                    <a:lnTo>
                      <a:pt x="483" y="76"/>
                    </a:lnTo>
                    <a:lnTo>
                      <a:pt x="484" y="77"/>
                    </a:lnTo>
                    <a:lnTo>
                      <a:pt x="489" y="79"/>
                    </a:lnTo>
                    <a:lnTo>
                      <a:pt x="492" y="81"/>
                    </a:lnTo>
                    <a:lnTo>
                      <a:pt x="494" y="81"/>
                    </a:lnTo>
                    <a:lnTo>
                      <a:pt x="496" y="81"/>
                    </a:lnTo>
                    <a:lnTo>
                      <a:pt x="497" y="80"/>
                    </a:lnTo>
                    <a:lnTo>
                      <a:pt x="498" y="79"/>
                    </a:lnTo>
                    <a:lnTo>
                      <a:pt x="499" y="76"/>
                    </a:lnTo>
                    <a:lnTo>
                      <a:pt x="501" y="76"/>
                    </a:lnTo>
                    <a:lnTo>
                      <a:pt x="503" y="75"/>
                    </a:lnTo>
                    <a:lnTo>
                      <a:pt x="507" y="75"/>
                    </a:lnTo>
                    <a:lnTo>
                      <a:pt x="511" y="78"/>
                    </a:lnTo>
                    <a:lnTo>
                      <a:pt x="516" y="81"/>
                    </a:lnTo>
                    <a:lnTo>
                      <a:pt x="519" y="86"/>
                    </a:lnTo>
                    <a:lnTo>
                      <a:pt x="522" y="89"/>
                    </a:lnTo>
                    <a:lnTo>
                      <a:pt x="525" y="99"/>
                    </a:lnTo>
                    <a:lnTo>
                      <a:pt x="527" y="110"/>
                    </a:lnTo>
                    <a:lnTo>
                      <a:pt x="523" y="125"/>
                    </a:lnTo>
                    <a:lnTo>
                      <a:pt x="518" y="138"/>
                    </a:lnTo>
                    <a:lnTo>
                      <a:pt x="524" y="139"/>
                    </a:lnTo>
                    <a:lnTo>
                      <a:pt x="528" y="140"/>
                    </a:lnTo>
                    <a:lnTo>
                      <a:pt x="530" y="140"/>
                    </a:lnTo>
                    <a:lnTo>
                      <a:pt x="532" y="143"/>
                    </a:lnTo>
                    <a:lnTo>
                      <a:pt x="533" y="144"/>
                    </a:lnTo>
                    <a:lnTo>
                      <a:pt x="534" y="147"/>
                    </a:lnTo>
                    <a:lnTo>
                      <a:pt x="535" y="153"/>
                    </a:lnTo>
                    <a:lnTo>
                      <a:pt x="537" y="156"/>
                    </a:lnTo>
                    <a:lnTo>
                      <a:pt x="539" y="160"/>
                    </a:lnTo>
                    <a:lnTo>
                      <a:pt x="541" y="161"/>
                    </a:lnTo>
                    <a:lnTo>
                      <a:pt x="547" y="163"/>
                    </a:lnTo>
                    <a:lnTo>
                      <a:pt x="556" y="167"/>
                    </a:lnTo>
                    <a:lnTo>
                      <a:pt x="553" y="171"/>
                    </a:lnTo>
                    <a:lnTo>
                      <a:pt x="551" y="175"/>
                    </a:lnTo>
                    <a:lnTo>
                      <a:pt x="549" y="178"/>
                    </a:lnTo>
                    <a:lnTo>
                      <a:pt x="550" y="184"/>
                    </a:lnTo>
                    <a:lnTo>
                      <a:pt x="551" y="188"/>
                    </a:lnTo>
                    <a:lnTo>
                      <a:pt x="551" y="193"/>
                    </a:lnTo>
                    <a:lnTo>
                      <a:pt x="551" y="198"/>
                    </a:lnTo>
                    <a:lnTo>
                      <a:pt x="550" y="203"/>
                    </a:lnTo>
                    <a:lnTo>
                      <a:pt x="548" y="212"/>
                    </a:lnTo>
                    <a:lnTo>
                      <a:pt x="544" y="222"/>
                    </a:lnTo>
                    <a:lnTo>
                      <a:pt x="545" y="232"/>
                    </a:lnTo>
                    <a:lnTo>
                      <a:pt x="544" y="239"/>
                    </a:lnTo>
                    <a:lnTo>
                      <a:pt x="544" y="243"/>
                    </a:lnTo>
                    <a:lnTo>
                      <a:pt x="542" y="245"/>
                    </a:lnTo>
                    <a:lnTo>
                      <a:pt x="539" y="247"/>
                    </a:lnTo>
                    <a:lnTo>
                      <a:pt x="534" y="250"/>
                    </a:lnTo>
                    <a:lnTo>
                      <a:pt x="524" y="264"/>
                    </a:lnTo>
                    <a:lnTo>
                      <a:pt x="513" y="278"/>
                    </a:lnTo>
                    <a:lnTo>
                      <a:pt x="511" y="280"/>
                    </a:lnTo>
                    <a:lnTo>
                      <a:pt x="511" y="283"/>
                    </a:lnTo>
                    <a:lnTo>
                      <a:pt x="513" y="286"/>
                    </a:lnTo>
                    <a:lnTo>
                      <a:pt x="514" y="288"/>
                    </a:lnTo>
                    <a:lnTo>
                      <a:pt x="517" y="292"/>
                    </a:lnTo>
                    <a:lnTo>
                      <a:pt x="519" y="298"/>
                    </a:lnTo>
                    <a:lnTo>
                      <a:pt x="519" y="300"/>
                    </a:lnTo>
                    <a:lnTo>
                      <a:pt x="520" y="303"/>
                    </a:lnTo>
                    <a:lnTo>
                      <a:pt x="523" y="305"/>
                    </a:lnTo>
                    <a:lnTo>
                      <a:pt x="525" y="308"/>
                    </a:lnTo>
                    <a:lnTo>
                      <a:pt x="531" y="312"/>
                    </a:lnTo>
                    <a:lnTo>
                      <a:pt x="535" y="316"/>
                    </a:lnTo>
                    <a:lnTo>
                      <a:pt x="540" y="322"/>
                    </a:lnTo>
                    <a:lnTo>
                      <a:pt x="543" y="328"/>
                    </a:lnTo>
                    <a:lnTo>
                      <a:pt x="548" y="332"/>
                    </a:lnTo>
                    <a:lnTo>
                      <a:pt x="553" y="334"/>
                    </a:lnTo>
                    <a:lnTo>
                      <a:pt x="556" y="337"/>
                    </a:lnTo>
                    <a:lnTo>
                      <a:pt x="556" y="338"/>
                    </a:lnTo>
                    <a:lnTo>
                      <a:pt x="554" y="340"/>
                    </a:lnTo>
                    <a:lnTo>
                      <a:pt x="553" y="342"/>
                    </a:lnTo>
                    <a:lnTo>
                      <a:pt x="549" y="346"/>
                    </a:lnTo>
                    <a:lnTo>
                      <a:pt x="544" y="348"/>
                    </a:lnTo>
                    <a:lnTo>
                      <a:pt x="542" y="350"/>
                    </a:lnTo>
                    <a:lnTo>
                      <a:pt x="542" y="353"/>
                    </a:lnTo>
                    <a:lnTo>
                      <a:pt x="542" y="354"/>
                    </a:lnTo>
                    <a:lnTo>
                      <a:pt x="543" y="355"/>
                    </a:lnTo>
                    <a:lnTo>
                      <a:pt x="547" y="357"/>
                    </a:lnTo>
                    <a:lnTo>
                      <a:pt x="550" y="362"/>
                    </a:lnTo>
                    <a:lnTo>
                      <a:pt x="542" y="370"/>
                    </a:lnTo>
                    <a:lnTo>
                      <a:pt x="533" y="379"/>
                    </a:lnTo>
                    <a:lnTo>
                      <a:pt x="530" y="383"/>
                    </a:lnTo>
                    <a:lnTo>
                      <a:pt x="527" y="388"/>
                    </a:lnTo>
                    <a:lnTo>
                      <a:pt x="524" y="393"/>
                    </a:lnTo>
                    <a:lnTo>
                      <a:pt x="523" y="400"/>
                    </a:lnTo>
                    <a:lnTo>
                      <a:pt x="526" y="404"/>
                    </a:lnTo>
                    <a:lnTo>
                      <a:pt x="528" y="404"/>
                    </a:lnTo>
                    <a:lnTo>
                      <a:pt x="531" y="405"/>
                    </a:lnTo>
                    <a:lnTo>
                      <a:pt x="533" y="412"/>
                    </a:lnTo>
                    <a:lnTo>
                      <a:pt x="533" y="420"/>
                    </a:lnTo>
                    <a:lnTo>
                      <a:pt x="532" y="424"/>
                    </a:lnTo>
                    <a:lnTo>
                      <a:pt x="527" y="425"/>
                    </a:lnTo>
                    <a:lnTo>
                      <a:pt x="519" y="425"/>
                    </a:lnTo>
                    <a:lnTo>
                      <a:pt x="515" y="423"/>
                    </a:lnTo>
                    <a:lnTo>
                      <a:pt x="511" y="422"/>
                    </a:lnTo>
                    <a:lnTo>
                      <a:pt x="509" y="420"/>
                    </a:lnTo>
                    <a:lnTo>
                      <a:pt x="506" y="415"/>
                    </a:lnTo>
                    <a:lnTo>
                      <a:pt x="503" y="418"/>
                    </a:lnTo>
                    <a:lnTo>
                      <a:pt x="501" y="421"/>
                    </a:lnTo>
                    <a:lnTo>
                      <a:pt x="499" y="423"/>
                    </a:lnTo>
                    <a:lnTo>
                      <a:pt x="496" y="423"/>
                    </a:lnTo>
                    <a:lnTo>
                      <a:pt x="491" y="421"/>
                    </a:lnTo>
                    <a:lnTo>
                      <a:pt x="489" y="417"/>
                    </a:lnTo>
                    <a:lnTo>
                      <a:pt x="486" y="414"/>
                    </a:lnTo>
                    <a:lnTo>
                      <a:pt x="484" y="409"/>
                    </a:lnTo>
                    <a:lnTo>
                      <a:pt x="477" y="409"/>
                    </a:lnTo>
                    <a:lnTo>
                      <a:pt x="469" y="408"/>
                    </a:lnTo>
                    <a:lnTo>
                      <a:pt x="464" y="406"/>
                    </a:lnTo>
                    <a:lnTo>
                      <a:pt x="460" y="406"/>
                    </a:lnTo>
                    <a:lnTo>
                      <a:pt x="456" y="407"/>
                    </a:lnTo>
                    <a:lnTo>
                      <a:pt x="450" y="408"/>
                    </a:lnTo>
                    <a:lnTo>
                      <a:pt x="447" y="408"/>
                    </a:lnTo>
                    <a:lnTo>
                      <a:pt x="444" y="408"/>
                    </a:lnTo>
                    <a:lnTo>
                      <a:pt x="443" y="409"/>
                    </a:lnTo>
                    <a:lnTo>
                      <a:pt x="443" y="412"/>
                    </a:lnTo>
                    <a:lnTo>
                      <a:pt x="442" y="416"/>
                    </a:lnTo>
                    <a:lnTo>
                      <a:pt x="441" y="422"/>
                    </a:lnTo>
                    <a:lnTo>
                      <a:pt x="440" y="427"/>
                    </a:lnTo>
                    <a:lnTo>
                      <a:pt x="441" y="430"/>
                    </a:lnTo>
                    <a:lnTo>
                      <a:pt x="443" y="433"/>
                    </a:lnTo>
                    <a:lnTo>
                      <a:pt x="447" y="438"/>
                    </a:lnTo>
                    <a:lnTo>
                      <a:pt x="448" y="443"/>
                    </a:lnTo>
                    <a:lnTo>
                      <a:pt x="449" y="447"/>
                    </a:lnTo>
                    <a:lnTo>
                      <a:pt x="448" y="450"/>
                    </a:lnTo>
                    <a:lnTo>
                      <a:pt x="446" y="455"/>
                    </a:lnTo>
                    <a:lnTo>
                      <a:pt x="448" y="460"/>
                    </a:lnTo>
                    <a:lnTo>
                      <a:pt x="448" y="467"/>
                    </a:lnTo>
                    <a:lnTo>
                      <a:pt x="441" y="466"/>
                    </a:lnTo>
                    <a:lnTo>
                      <a:pt x="437" y="465"/>
                    </a:lnTo>
                    <a:lnTo>
                      <a:pt x="433" y="466"/>
                    </a:lnTo>
                    <a:lnTo>
                      <a:pt x="426" y="469"/>
                    </a:lnTo>
                    <a:lnTo>
                      <a:pt x="416" y="477"/>
                    </a:lnTo>
                    <a:lnTo>
                      <a:pt x="408" y="482"/>
                    </a:lnTo>
                    <a:lnTo>
                      <a:pt x="398" y="485"/>
                    </a:lnTo>
                    <a:lnTo>
                      <a:pt x="386" y="486"/>
                    </a:lnTo>
                    <a:lnTo>
                      <a:pt x="380" y="486"/>
                    </a:lnTo>
                    <a:lnTo>
                      <a:pt x="376" y="488"/>
                    </a:lnTo>
                    <a:lnTo>
                      <a:pt x="373" y="490"/>
                    </a:lnTo>
                    <a:lnTo>
                      <a:pt x="372" y="492"/>
                    </a:lnTo>
                    <a:lnTo>
                      <a:pt x="371" y="498"/>
                    </a:lnTo>
                    <a:lnTo>
                      <a:pt x="371" y="508"/>
                    </a:lnTo>
                    <a:lnTo>
                      <a:pt x="365" y="511"/>
                    </a:lnTo>
                    <a:lnTo>
                      <a:pt x="359" y="514"/>
                    </a:lnTo>
                    <a:lnTo>
                      <a:pt x="354" y="517"/>
                    </a:lnTo>
                    <a:lnTo>
                      <a:pt x="349" y="522"/>
                    </a:lnTo>
                    <a:lnTo>
                      <a:pt x="347" y="525"/>
                    </a:lnTo>
                    <a:lnTo>
                      <a:pt x="346" y="526"/>
                    </a:lnTo>
                    <a:lnTo>
                      <a:pt x="344" y="527"/>
                    </a:lnTo>
                    <a:lnTo>
                      <a:pt x="341" y="527"/>
                    </a:lnTo>
                    <a:lnTo>
                      <a:pt x="337" y="525"/>
                    </a:lnTo>
                    <a:lnTo>
                      <a:pt x="332" y="522"/>
                    </a:lnTo>
                    <a:lnTo>
                      <a:pt x="332" y="515"/>
                    </a:lnTo>
                    <a:lnTo>
                      <a:pt x="331" y="511"/>
                    </a:lnTo>
                    <a:lnTo>
                      <a:pt x="328" y="510"/>
                    </a:lnTo>
                    <a:lnTo>
                      <a:pt x="322" y="509"/>
                    </a:lnTo>
                    <a:lnTo>
                      <a:pt x="314" y="520"/>
                    </a:lnTo>
                    <a:lnTo>
                      <a:pt x="306" y="533"/>
                    </a:lnTo>
                    <a:lnTo>
                      <a:pt x="298" y="531"/>
                    </a:lnTo>
                    <a:lnTo>
                      <a:pt x="290" y="527"/>
                    </a:lnTo>
                    <a:lnTo>
                      <a:pt x="285" y="523"/>
                    </a:lnTo>
                    <a:lnTo>
                      <a:pt x="279" y="517"/>
                    </a:lnTo>
                    <a:lnTo>
                      <a:pt x="269" y="517"/>
                    </a:lnTo>
                    <a:lnTo>
                      <a:pt x="260" y="517"/>
                    </a:lnTo>
                    <a:lnTo>
                      <a:pt x="251" y="518"/>
                    </a:lnTo>
                    <a:lnTo>
                      <a:pt x="240" y="522"/>
                    </a:lnTo>
                    <a:lnTo>
                      <a:pt x="244" y="528"/>
                    </a:lnTo>
                    <a:lnTo>
                      <a:pt x="246" y="535"/>
                    </a:lnTo>
                    <a:lnTo>
                      <a:pt x="243" y="537"/>
                    </a:lnTo>
                    <a:lnTo>
                      <a:pt x="239" y="539"/>
                    </a:lnTo>
                    <a:lnTo>
                      <a:pt x="235" y="539"/>
                    </a:lnTo>
                    <a:lnTo>
                      <a:pt x="230" y="53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41" name="Freeform 11"/>
              <p:cNvSpPr>
                <a:spLocks/>
              </p:cNvSpPr>
              <p:nvPr/>
            </p:nvSpPr>
            <p:spPr bwMode="auto">
              <a:xfrm>
                <a:off x="2106613" y="3189288"/>
                <a:ext cx="220662" cy="212725"/>
              </a:xfrm>
              <a:custGeom>
                <a:avLst/>
                <a:gdLst>
                  <a:gd name="T0" fmla="*/ 89694 w 556"/>
                  <a:gd name="T1" fmla="*/ 200885 h 539"/>
                  <a:gd name="T2" fmla="*/ 99615 w 556"/>
                  <a:gd name="T3" fmla="*/ 170496 h 539"/>
                  <a:gd name="T4" fmla="*/ 94456 w 556"/>
                  <a:gd name="T5" fmla="*/ 151157 h 539"/>
                  <a:gd name="T6" fmla="*/ 83740 w 556"/>
                  <a:gd name="T7" fmla="*/ 134581 h 539"/>
                  <a:gd name="T8" fmla="*/ 67469 w 556"/>
                  <a:gd name="T9" fmla="*/ 127082 h 539"/>
                  <a:gd name="T10" fmla="*/ 45244 w 556"/>
                  <a:gd name="T11" fmla="*/ 105771 h 539"/>
                  <a:gd name="T12" fmla="*/ 33337 w 556"/>
                  <a:gd name="T13" fmla="*/ 102613 h 539"/>
                  <a:gd name="T14" fmla="*/ 12303 w 556"/>
                  <a:gd name="T15" fmla="*/ 104981 h 539"/>
                  <a:gd name="T16" fmla="*/ 0 w 556"/>
                  <a:gd name="T17" fmla="*/ 88405 h 539"/>
                  <a:gd name="T18" fmla="*/ 16669 w 556"/>
                  <a:gd name="T19" fmla="*/ 56437 h 539"/>
                  <a:gd name="T20" fmla="*/ 26987 w 556"/>
                  <a:gd name="T21" fmla="*/ 44597 h 539"/>
                  <a:gd name="T22" fmla="*/ 36116 w 556"/>
                  <a:gd name="T23" fmla="*/ 38283 h 539"/>
                  <a:gd name="T24" fmla="*/ 39687 w 556"/>
                  <a:gd name="T25" fmla="*/ 20523 h 539"/>
                  <a:gd name="T26" fmla="*/ 50403 w 556"/>
                  <a:gd name="T27" fmla="*/ 4736 h 539"/>
                  <a:gd name="T28" fmla="*/ 62706 w 556"/>
                  <a:gd name="T29" fmla="*/ 0 h 539"/>
                  <a:gd name="T30" fmla="*/ 74215 w 556"/>
                  <a:gd name="T31" fmla="*/ 23680 h 539"/>
                  <a:gd name="T32" fmla="*/ 89694 w 556"/>
                  <a:gd name="T33" fmla="*/ 39861 h 539"/>
                  <a:gd name="T34" fmla="*/ 115093 w 556"/>
                  <a:gd name="T35" fmla="*/ 39072 h 539"/>
                  <a:gd name="T36" fmla="*/ 130572 w 556"/>
                  <a:gd name="T37" fmla="*/ 40651 h 539"/>
                  <a:gd name="T38" fmla="*/ 153590 w 556"/>
                  <a:gd name="T39" fmla="*/ 35915 h 539"/>
                  <a:gd name="T40" fmla="*/ 169465 w 556"/>
                  <a:gd name="T41" fmla="*/ 37493 h 539"/>
                  <a:gd name="T42" fmla="*/ 180578 w 556"/>
                  <a:gd name="T43" fmla="*/ 31573 h 539"/>
                  <a:gd name="T44" fmla="*/ 187325 w 556"/>
                  <a:gd name="T45" fmla="*/ 24469 h 539"/>
                  <a:gd name="T46" fmla="*/ 191690 w 556"/>
                  <a:gd name="T47" fmla="*/ 29205 h 539"/>
                  <a:gd name="T48" fmla="*/ 195262 w 556"/>
                  <a:gd name="T49" fmla="*/ 31968 h 539"/>
                  <a:gd name="T50" fmla="*/ 198040 w 556"/>
                  <a:gd name="T51" fmla="*/ 29995 h 539"/>
                  <a:gd name="T52" fmla="*/ 204787 w 556"/>
                  <a:gd name="T53" fmla="*/ 31968 h 539"/>
                  <a:gd name="T54" fmla="*/ 207565 w 556"/>
                  <a:gd name="T55" fmla="*/ 49333 h 539"/>
                  <a:gd name="T56" fmla="*/ 211137 w 556"/>
                  <a:gd name="T57" fmla="*/ 56437 h 539"/>
                  <a:gd name="T58" fmla="*/ 213915 w 556"/>
                  <a:gd name="T59" fmla="*/ 63147 h 539"/>
                  <a:gd name="T60" fmla="*/ 218678 w 556"/>
                  <a:gd name="T61" fmla="*/ 69067 h 539"/>
                  <a:gd name="T62" fmla="*/ 218678 w 556"/>
                  <a:gd name="T63" fmla="*/ 78144 h 539"/>
                  <a:gd name="T64" fmla="*/ 215900 w 556"/>
                  <a:gd name="T65" fmla="*/ 94325 h 539"/>
                  <a:gd name="T66" fmla="*/ 207962 w 556"/>
                  <a:gd name="T67" fmla="*/ 104192 h 539"/>
                  <a:gd name="T68" fmla="*/ 203993 w 556"/>
                  <a:gd name="T69" fmla="*/ 113664 h 539"/>
                  <a:gd name="T70" fmla="*/ 207565 w 556"/>
                  <a:gd name="T71" fmla="*/ 120373 h 539"/>
                  <a:gd name="T72" fmla="*/ 215503 w 556"/>
                  <a:gd name="T73" fmla="*/ 129450 h 539"/>
                  <a:gd name="T74" fmla="*/ 219868 w 556"/>
                  <a:gd name="T75" fmla="*/ 134186 h 539"/>
                  <a:gd name="T76" fmla="*/ 215106 w 556"/>
                  <a:gd name="T77" fmla="*/ 139317 h 539"/>
                  <a:gd name="T78" fmla="*/ 215106 w 556"/>
                  <a:gd name="T79" fmla="*/ 146026 h 539"/>
                  <a:gd name="T80" fmla="*/ 207565 w 556"/>
                  <a:gd name="T81" fmla="*/ 157866 h 539"/>
                  <a:gd name="T82" fmla="*/ 211534 w 556"/>
                  <a:gd name="T83" fmla="*/ 165760 h 539"/>
                  <a:gd name="T84" fmla="*/ 202803 w 556"/>
                  <a:gd name="T85" fmla="*/ 166549 h 539"/>
                  <a:gd name="T86" fmla="*/ 198040 w 556"/>
                  <a:gd name="T87" fmla="*/ 166944 h 539"/>
                  <a:gd name="T88" fmla="*/ 192087 w 556"/>
                  <a:gd name="T89" fmla="*/ 161418 h 539"/>
                  <a:gd name="T90" fmla="*/ 180975 w 556"/>
                  <a:gd name="T91" fmla="*/ 160629 h 539"/>
                  <a:gd name="T92" fmla="*/ 175815 w 556"/>
                  <a:gd name="T93" fmla="*/ 162602 h 539"/>
                  <a:gd name="T94" fmla="*/ 175815 w 556"/>
                  <a:gd name="T95" fmla="*/ 170890 h 539"/>
                  <a:gd name="T96" fmla="*/ 177006 w 556"/>
                  <a:gd name="T97" fmla="*/ 179573 h 539"/>
                  <a:gd name="T98" fmla="*/ 171846 w 556"/>
                  <a:gd name="T99" fmla="*/ 183914 h 539"/>
                  <a:gd name="T100" fmla="*/ 153193 w 556"/>
                  <a:gd name="T101" fmla="*/ 191808 h 539"/>
                  <a:gd name="T102" fmla="*/ 147240 w 556"/>
                  <a:gd name="T103" fmla="*/ 196544 h 539"/>
                  <a:gd name="T104" fmla="*/ 138509 w 556"/>
                  <a:gd name="T105" fmla="*/ 206016 h 539"/>
                  <a:gd name="T106" fmla="*/ 133747 w 556"/>
                  <a:gd name="T107" fmla="*/ 207200 h 539"/>
                  <a:gd name="T108" fmla="*/ 127793 w 556"/>
                  <a:gd name="T109" fmla="*/ 200885 h 539"/>
                  <a:gd name="T110" fmla="*/ 113109 w 556"/>
                  <a:gd name="T111" fmla="*/ 206410 h 539"/>
                  <a:gd name="T112" fmla="*/ 95250 w 556"/>
                  <a:gd name="T113" fmla="*/ 206016 h 539"/>
                  <a:gd name="T114" fmla="*/ 93265 w 556"/>
                  <a:gd name="T115" fmla="*/ 212725 h 5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539">
                    <a:moveTo>
                      <a:pt x="230" y="539"/>
                    </a:moveTo>
                    <a:lnTo>
                      <a:pt x="230" y="533"/>
                    </a:lnTo>
                    <a:lnTo>
                      <a:pt x="230" y="528"/>
                    </a:lnTo>
                    <a:lnTo>
                      <a:pt x="228" y="518"/>
                    </a:lnTo>
                    <a:lnTo>
                      <a:pt x="226" y="509"/>
                    </a:lnTo>
                    <a:lnTo>
                      <a:pt x="224" y="500"/>
                    </a:lnTo>
                    <a:lnTo>
                      <a:pt x="222" y="491"/>
                    </a:lnTo>
                    <a:lnTo>
                      <a:pt x="236" y="466"/>
                    </a:lnTo>
                    <a:lnTo>
                      <a:pt x="246" y="443"/>
                    </a:lnTo>
                    <a:lnTo>
                      <a:pt x="251" y="432"/>
                    </a:lnTo>
                    <a:lnTo>
                      <a:pt x="254" y="421"/>
                    </a:lnTo>
                    <a:lnTo>
                      <a:pt x="257" y="407"/>
                    </a:lnTo>
                    <a:lnTo>
                      <a:pt x="260" y="392"/>
                    </a:lnTo>
                    <a:lnTo>
                      <a:pt x="248" y="388"/>
                    </a:lnTo>
                    <a:lnTo>
                      <a:pt x="238" y="383"/>
                    </a:lnTo>
                    <a:lnTo>
                      <a:pt x="227" y="379"/>
                    </a:lnTo>
                    <a:lnTo>
                      <a:pt x="217" y="373"/>
                    </a:lnTo>
                    <a:lnTo>
                      <a:pt x="215" y="357"/>
                    </a:lnTo>
                    <a:lnTo>
                      <a:pt x="213" y="346"/>
                    </a:lnTo>
                    <a:lnTo>
                      <a:pt x="211" y="341"/>
                    </a:lnTo>
                    <a:lnTo>
                      <a:pt x="206" y="336"/>
                    </a:lnTo>
                    <a:lnTo>
                      <a:pt x="202" y="331"/>
                    </a:lnTo>
                    <a:lnTo>
                      <a:pt x="196" y="324"/>
                    </a:lnTo>
                    <a:lnTo>
                      <a:pt x="183" y="323"/>
                    </a:lnTo>
                    <a:lnTo>
                      <a:pt x="170" y="322"/>
                    </a:lnTo>
                    <a:lnTo>
                      <a:pt x="158" y="321"/>
                    </a:lnTo>
                    <a:lnTo>
                      <a:pt x="145" y="320"/>
                    </a:lnTo>
                    <a:lnTo>
                      <a:pt x="134" y="303"/>
                    </a:lnTo>
                    <a:lnTo>
                      <a:pt x="124" y="286"/>
                    </a:lnTo>
                    <a:lnTo>
                      <a:pt x="114" y="268"/>
                    </a:lnTo>
                    <a:lnTo>
                      <a:pt x="104" y="249"/>
                    </a:lnTo>
                    <a:lnTo>
                      <a:pt x="99" y="252"/>
                    </a:lnTo>
                    <a:lnTo>
                      <a:pt x="93" y="254"/>
                    </a:lnTo>
                    <a:lnTo>
                      <a:pt x="88" y="256"/>
                    </a:lnTo>
                    <a:lnTo>
                      <a:pt x="84" y="260"/>
                    </a:lnTo>
                    <a:lnTo>
                      <a:pt x="75" y="266"/>
                    </a:lnTo>
                    <a:lnTo>
                      <a:pt x="66" y="274"/>
                    </a:lnTo>
                    <a:lnTo>
                      <a:pt x="52" y="272"/>
                    </a:lnTo>
                    <a:lnTo>
                      <a:pt x="40" y="270"/>
                    </a:lnTo>
                    <a:lnTo>
                      <a:pt x="31" y="266"/>
                    </a:lnTo>
                    <a:lnTo>
                      <a:pt x="23" y="262"/>
                    </a:lnTo>
                    <a:lnTo>
                      <a:pt x="16" y="256"/>
                    </a:lnTo>
                    <a:lnTo>
                      <a:pt x="10" y="248"/>
                    </a:lnTo>
                    <a:lnTo>
                      <a:pt x="4" y="238"/>
                    </a:lnTo>
                    <a:lnTo>
                      <a:pt x="0" y="224"/>
                    </a:lnTo>
                    <a:lnTo>
                      <a:pt x="10" y="199"/>
                    </a:lnTo>
                    <a:lnTo>
                      <a:pt x="21" y="176"/>
                    </a:lnTo>
                    <a:lnTo>
                      <a:pt x="27" y="164"/>
                    </a:lnTo>
                    <a:lnTo>
                      <a:pt x="34" y="153"/>
                    </a:lnTo>
                    <a:lnTo>
                      <a:pt x="42" y="143"/>
                    </a:lnTo>
                    <a:lnTo>
                      <a:pt x="50" y="131"/>
                    </a:lnTo>
                    <a:lnTo>
                      <a:pt x="57" y="134"/>
                    </a:lnTo>
                    <a:lnTo>
                      <a:pt x="65" y="135"/>
                    </a:lnTo>
                    <a:lnTo>
                      <a:pt x="67" y="123"/>
                    </a:lnTo>
                    <a:lnTo>
                      <a:pt x="68" y="113"/>
                    </a:lnTo>
                    <a:lnTo>
                      <a:pt x="70" y="103"/>
                    </a:lnTo>
                    <a:lnTo>
                      <a:pt x="75" y="94"/>
                    </a:lnTo>
                    <a:lnTo>
                      <a:pt x="84" y="95"/>
                    </a:lnTo>
                    <a:lnTo>
                      <a:pt x="88" y="97"/>
                    </a:lnTo>
                    <a:lnTo>
                      <a:pt x="91" y="97"/>
                    </a:lnTo>
                    <a:lnTo>
                      <a:pt x="93" y="96"/>
                    </a:lnTo>
                    <a:lnTo>
                      <a:pt x="95" y="93"/>
                    </a:lnTo>
                    <a:lnTo>
                      <a:pt x="97" y="88"/>
                    </a:lnTo>
                    <a:lnTo>
                      <a:pt x="99" y="70"/>
                    </a:lnTo>
                    <a:lnTo>
                      <a:pt x="100" y="52"/>
                    </a:lnTo>
                    <a:lnTo>
                      <a:pt x="102" y="34"/>
                    </a:lnTo>
                    <a:lnTo>
                      <a:pt x="107" y="16"/>
                    </a:lnTo>
                    <a:lnTo>
                      <a:pt x="113" y="13"/>
                    </a:lnTo>
                    <a:lnTo>
                      <a:pt x="120" y="12"/>
                    </a:lnTo>
                    <a:lnTo>
                      <a:pt x="127" y="12"/>
                    </a:lnTo>
                    <a:lnTo>
                      <a:pt x="135" y="11"/>
                    </a:lnTo>
                    <a:lnTo>
                      <a:pt x="141" y="7"/>
                    </a:lnTo>
                    <a:lnTo>
                      <a:pt x="145" y="3"/>
                    </a:lnTo>
                    <a:lnTo>
                      <a:pt x="151" y="1"/>
                    </a:lnTo>
                    <a:lnTo>
                      <a:pt x="158" y="0"/>
                    </a:lnTo>
                    <a:lnTo>
                      <a:pt x="166" y="12"/>
                    </a:lnTo>
                    <a:lnTo>
                      <a:pt x="171" y="25"/>
                    </a:lnTo>
                    <a:lnTo>
                      <a:pt x="177" y="36"/>
                    </a:lnTo>
                    <a:lnTo>
                      <a:pt x="181" y="49"/>
                    </a:lnTo>
                    <a:lnTo>
                      <a:pt x="187" y="60"/>
                    </a:lnTo>
                    <a:lnTo>
                      <a:pt x="193" y="72"/>
                    </a:lnTo>
                    <a:lnTo>
                      <a:pt x="200" y="84"/>
                    </a:lnTo>
                    <a:lnTo>
                      <a:pt x="207" y="96"/>
                    </a:lnTo>
                    <a:lnTo>
                      <a:pt x="218" y="99"/>
                    </a:lnTo>
                    <a:lnTo>
                      <a:pt x="226" y="101"/>
                    </a:lnTo>
                    <a:lnTo>
                      <a:pt x="235" y="101"/>
                    </a:lnTo>
                    <a:lnTo>
                      <a:pt x="243" y="101"/>
                    </a:lnTo>
                    <a:lnTo>
                      <a:pt x="258" y="97"/>
                    </a:lnTo>
                    <a:lnTo>
                      <a:pt x="277" y="93"/>
                    </a:lnTo>
                    <a:lnTo>
                      <a:pt x="290" y="99"/>
                    </a:lnTo>
                    <a:lnTo>
                      <a:pt x="302" y="103"/>
                    </a:lnTo>
                    <a:lnTo>
                      <a:pt x="307" y="104"/>
                    </a:lnTo>
                    <a:lnTo>
                      <a:pt x="314" y="105"/>
                    </a:lnTo>
                    <a:lnTo>
                      <a:pt x="321" y="104"/>
                    </a:lnTo>
                    <a:lnTo>
                      <a:pt x="329" y="103"/>
                    </a:lnTo>
                    <a:lnTo>
                      <a:pt x="337" y="106"/>
                    </a:lnTo>
                    <a:lnTo>
                      <a:pt x="346" y="110"/>
                    </a:lnTo>
                    <a:lnTo>
                      <a:pt x="361" y="100"/>
                    </a:lnTo>
                    <a:lnTo>
                      <a:pt x="376" y="91"/>
                    </a:lnTo>
                    <a:lnTo>
                      <a:pt x="387" y="91"/>
                    </a:lnTo>
                    <a:lnTo>
                      <a:pt x="397" y="89"/>
                    </a:lnTo>
                    <a:lnTo>
                      <a:pt x="407" y="89"/>
                    </a:lnTo>
                    <a:lnTo>
                      <a:pt x="416" y="88"/>
                    </a:lnTo>
                    <a:lnTo>
                      <a:pt x="422" y="92"/>
                    </a:lnTo>
                    <a:lnTo>
                      <a:pt x="427" y="95"/>
                    </a:lnTo>
                    <a:lnTo>
                      <a:pt x="433" y="89"/>
                    </a:lnTo>
                    <a:lnTo>
                      <a:pt x="439" y="84"/>
                    </a:lnTo>
                    <a:lnTo>
                      <a:pt x="443" y="87"/>
                    </a:lnTo>
                    <a:lnTo>
                      <a:pt x="449" y="89"/>
                    </a:lnTo>
                    <a:lnTo>
                      <a:pt x="455" y="80"/>
                    </a:lnTo>
                    <a:lnTo>
                      <a:pt x="460" y="70"/>
                    </a:lnTo>
                    <a:lnTo>
                      <a:pt x="464" y="67"/>
                    </a:lnTo>
                    <a:lnTo>
                      <a:pt x="465" y="63"/>
                    </a:lnTo>
                    <a:lnTo>
                      <a:pt x="468" y="62"/>
                    </a:lnTo>
                    <a:lnTo>
                      <a:pt x="472" y="62"/>
                    </a:lnTo>
                    <a:lnTo>
                      <a:pt x="482" y="66"/>
                    </a:lnTo>
                    <a:lnTo>
                      <a:pt x="491" y="70"/>
                    </a:lnTo>
                    <a:lnTo>
                      <a:pt x="488" y="72"/>
                    </a:lnTo>
                    <a:lnTo>
                      <a:pt x="484" y="72"/>
                    </a:lnTo>
                    <a:lnTo>
                      <a:pt x="483" y="74"/>
                    </a:lnTo>
                    <a:lnTo>
                      <a:pt x="483" y="75"/>
                    </a:lnTo>
                    <a:lnTo>
                      <a:pt x="483" y="76"/>
                    </a:lnTo>
                    <a:lnTo>
                      <a:pt x="484" y="77"/>
                    </a:lnTo>
                    <a:lnTo>
                      <a:pt x="489" y="79"/>
                    </a:lnTo>
                    <a:lnTo>
                      <a:pt x="492" y="81"/>
                    </a:lnTo>
                    <a:lnTo>
                      <a:pt x="494" y="81"/>
                    </a:lnTo>
                    <a:lnTo>
                      <a:pt x="496" y="81"/>
                    </a:lnTo>
                    <a:lnTo>
                      <a:pt x="497" y="80"/>
                    </a:lnTo>
                    <a:lnTo>
                      <a:pt x="498" y="79"/>
                    </a:lnTo>
                    <a:lnTo>
                      <a:pt x="499" y="76"/>
                    </a:lnTo>
                    <a:lnTo>
                      <a:pt x="501" y="76"/>
                    </a:lnTo>
                    <a:lnTo>
                      <a:pt x="503" y="75"/>
                    </a:lnTo>
                    <a:lnTo>
                      <a:pt x="507" y="75"/>
                    </a:lnTo>
                    <a:lnTo>
                      <a:pt x="511" y="78"/>
                    </a:lnTo>
                    <a:lnTo>
                      <a:pt x="516" y="81"/>
                    </a:lnTo>
                    <a:lnTo>
                      <a:pt x="519" y="86"/>
                    </a:lnTo>
                    <a:lnTo>
                      <a:pt x="522" y="89"/>
                    </a:lnTo>
                    <a:lnTo>
                      <a:pt x="525" y="99"/>
                    </a:lnTo>
                    <a:lnTo>
                      <a:pt x="527" y="110"/>
                    </a:lnTo>
                    <a:lnTo>
                      <a:pt x="523" y="125"/>
                    </a:lnTo>
                    <a:lnTo>
                      <a:pt x="518" y="138"/>
                    </a:lnTo>
                    <a:lnTo>
                      <a:pt x="524" y="139"/>
                    </a:lnTo>
                    <a:lnTo>
                      <a:pt x="528" y="140"/>
                    </a:lnTo>
                    <a:lnTo>
                      <a:pt x="530" y="140"/>
                    </a:lnTo>
                    <a:lnTo>
                      <a:pt x="532" y="143"/>
                    </a:lnTo>
                    <a:lnTo>
                      <a:pt x="533" y="144"/>
                    </a:lnTo>
                    <a:lnTo>
                      <a:pt x="534" y="147"/>
                    </a:lnTo>
                    <a:lnTo>
                      <a:pt x="535" y="153"/>
                    </a:lnTo>
                    <a:lnTo>
                      <a:pt x="537" y="156"/>
                    </a:lnTo>
                    <a:lnTo>
                      <a:pt x="539" y="160"/>
                    </a:lnTo>
                    <a:lnTo>
                      <a:pt x="541" y="161"/>
                    </a:lnTo>
                    <a:lnTo>
                      <a:pt x="547" y="163"/>
                    </a:lnTo>
                    <a:lnTo>
                      <a:pt x="556" y="167"/>
                    </a:lnTo>
                    <a:lnTo>
                      <a:pt x="553" y="171"/>
                    </a:lnTo>
                    <a:lnTo>
                      <a:pt x="551" y="175"/>
                    </a:lnTo>
                    <a:lnTo>
                      <a:pt x="549" y="178"/>
                    </a:lnTo>
                    <a:lnTo>
                      <a:pt x="550" y="184"/>
                    </a:lnTo>
                    <a:lnTo>
                      <a:pt x="551" y="188"/>
                    </a:lnTo>
                    <a:lnTo>
                      <a:pt x="551" y="193"/>
                    </a:lnTo>
                    <a:lnTo>
                      <a:pt x="551" y="198"/>
                    </a:lnTo>
                    <a:lnTo>
                      <a:pt x="550" y="203"/>
                    </a:lnTo>
                    <a:lnTo>
                      <a:pt x="548" y="212"/>
                    </a:lnTo>
                    <a:lnTo>
                      <a:pt x="544" y="222"/>
                    </a:lnTo>
                    <a:lnTo>
                      <a:pt x="545" y="232"/>
                    </a:lnTo>
                    <a:lnTo>
                      <a:pt x="544" y="239"/>
                    </a:lnTo>
                    <a:lnTo>
                      <a:pt x="544" y="243"/>
                    </a:lnTo>
                    <a:lnTo>
                      <a:pt x="542" y="245"/>
                    </a:lnTo>
                    <a:lnTo>
                      <a:pt x="539" y="247"/>
                    </a:lnTo>
                    <a:lnTo>
                      <a:pt x="534" y="250"/>
                    </a:lnTo>
                    <a:lnTo>
                      <a:pt x="524" y="264"/>
                    </a:lnTo>
                    <a:lnTo>
                      <a:pt x="513" y="278"/>
                    </a:lnTo>
                    <a:lnTo>
                      <a:pt x="511" y="280"/>
                    </a:lnTo>
                    <a:lnTo>
                      <a:pt x="511" y="283"/>
                    </a:lnTo>
                    <a:lnTo>
                      <a:pt x="513" y="286"/>
                    </a:lnTo>
                    <a:lnTo>
                      <a:pt x="514" y="288"/>
                    </a:lnTo>
                    <a:lnTo>
                      <a:pt x="517" y="292"/>
                    </a:lnTo>
                    <a:lnTo>
                      <a:pt x="519" y="298"/>
                    </a:lnTo>
                    <a:lnTo>
                      <a:pt x="519" y="300"/>
                    </a:lnTo>
                    <a:lnTo>
                      <a:pt x="520" y="303"/>
                    </a:lnTo>
                    <a:lnTo>
                      <a:pt x="523" y="305"/>
                    </a:lnTo>
                    <a:lnTo>
                      <a:pt x="525" y="308"/>
                    </a:lnTo>
                    <a:lnTo>
                      <a:pt x="531" y="312"/>
                    </a:lnTo>
                    <a:lnTo>
                      <a:pt x="535" y="316"/>
                    </a:lnTo>
                    <a:lnTo>
                      <a:pt x="540" y="322"/>
                    </a:lnTo>
                    <a:lnTo>
                      <a:pt x="543" y="328"/>
                    </a:lnTo>
                    <a:lnTo>
                      <a:pt x="548" y="332"/>
                    </a:lnTo>
                    <a:lnTo>
                      <a:pt x="553" y="334"/>
                    </a:lnTo>
                    <a:lnTo>
                      <a:pt x="556" y="337"/>
                    </a:lnTo>
                    <a:lnTo>
                      <a:pt x="556" y="338"/>
                    </a:lnTo>
                    <a:lnTo>
                      <a:pt x="554" y="340"/>
                    </a:lnTo>
                    <a:lnTo>
                      <a:pt x="553" y="342"/>
                    </a:lnTo>
                    <a:lnTo>
                      <a:pt x="549" y="346"/>
                    </a:lnTo>
                    <a:lnTo>
                      <a:pt x="544" y="348"/>
                    </a:lnTo>
                    <a:lnTo>
                      <a:pt x="542" y="350"/>
                    </a:lnTo>
                    <a:lnTo>
                      <a:pt x="542" y="353"/>
                    </a:lnTo>
                    <a:lnTo>
                      <a:pt x="542" y="354"/>
                    </a:lnTo>
                    <a:lnTo>
                      <a:pt x="543" y="355"/>
                    </a:lnTo>
                    <a:lnTo>
                      <a:pt x="547" y="357"/>
                    </a:lnTo>
                    <a:lnTo>
                      <a:pt x="550" y="362"/>
                    </a:lnTo>
                    <a:lnTo>
                      <a:pt x="542" y="370"/>
                    </a:lnTo>
                    <a:lnTo>
                      <a:pt x="533" y="379"/>
                    </a:lnTo>
                    <a:lnTo>
                      <a:pt x="530" y="383"/>
                    </a:lnTo>
                    <a:lnTo>
                      <a:pt x="527" y="388"/>
                    </a:lnTo>
                    <a:lnTo>
                      <a:pt x="524" y="393"/>
                    </a:lnTo>
                    <a:lnTo>
                      <a:pt x="523" y="400"/>
                    </a:lnTo>
                    <a:lnTo>
                      <a:pt x="526" y="404"/>
                    </a:lnTo>
                    <a:lnTo>
                      <a:pt x="528" y="404"/>
                    </a:lnTo>
                    <a:lnTo>
                      <a:pt x="531" y="405"/>
                    </a:lnTo>
                    <a:lnTo>
                      <a:pt x="533" y="412"/>
                    </a:lnTo>
                    <a:lnTo>
                      <a:pt x="533" y="420"/>
                    </a:lnTo>
                    <a:lnTo>
                      <a:pt x="532" y="424"/>
                    </a:lnTo>
                    <a:lnTo>
                      <a:pt x="527" y="425"/>
                    </a:lnTo>
                    <a:lnTo>
                      <a:pt x="519" y="425"/>
                    </a:lnTo>
                    <a:lnTo>
                      <a:pt x="515" y="423"/>
                    </a:lnTo>
                    <a:lnTo>
                      <a:pt x="511" y="422"/>
                    </a:lnTo>
                    <a:lnTo>
                      <a:pt x="509" y="420"/>
                    </a:lnTo>
                    <a:lnTo>
                      <a:pt x="506" y="415"/>
                    </a:lnTo>
                    <a:lnTo>
                      <a:pt x="503" y="418"/>
                    </a:lnTo>
                    <a:lnTo>
                      <a:pt x="501" y="421"/>
                    </a:lnTo>
                    <a:lnTo>
                      <a:pt x="499" y="423"/>
                    </a:lnTo>
                    <a:lnTo>
                      <a:pt x="496" y="423"/>
                    </a:lnTo>
                    <a:lnTo>
                      <a:pt x="491" y="421"/>
                    </a:lnTo>
                    <a:lnTo>
                      <a:pt x="489" y="417"/>
                    </a:lnTo>
                    <a:lnTo>
                      <a:pt x="486" y="414"/>
                    </a:lnTo>
                    <a:lnTo>
                      <a:pt x="484" y="409"/>
                    </a:lnTo>
                    <a:lnTo>
                      <a:pt x="477" y="409"/>
                    </a:lnTo>
                    <a:lnTo>
                      <a:pt x="469" y="408"/>
                    </a:lnTo>
                    <a:lnTo>
                      <a:pt x="464" y="406"/>
                    </a:lnTo>
                    <a:lnTo>
                      <a:pt x="460" y="406"/>
                    </a:lnTo>
                    <a:lnTo>
                      <a:pt x="456" y="407"/>
                    </a:lnTo>
                    <a:lnTo>
                      <a:pt x="450" y="408"/>
                    </a:lnTo>
                    <a:lnTo>
                      <a:pt x="447" y="408"/>
                    </a:lnTo>
                    <a:lnTo>
                      <a:pt x="444" y="408"/>
                    </a:lnTo>
                    <a:lnTo>
                      <a:pt x="443" y="409"/>
                    </a:lnTo>
                    <a:lnTo>
                      <a:pt x="443" y="412"/>
                    </a:lnTo>
                    <a:lnTo>
                      <a:pt x="442" y="416"/>
                    </a:lnTo>
                    <a:lnTo>
                      <a:pt x="441" y="422"/>
                    </a:lnTo>
                    <a:lnTo>
                      <a:pt x="440" y="427"/>
                    </a:lnTo>
                    <a:lnTo>
                      <a:pt x="441" y="430"/>
                    </a:lnTo>
                    <a:lnTo>
                      <a:pt x="443" y="433"/>
                    </a:lnTo>
                    <a:lnTo>
                      <a:pt x="447" y="438"/>
                    </a:lnTo>
                    <a:lnTo>
                      <a:pt x="448" y="443"/>
                    </a:lnTo>
                    <a:lnTo>
                      <a:pt x="449" y="447"/>
                    </a:lnTo>
                    <a:lnTo>
                      <a:pt x="448" y="450"/>
                    </a:lnTo>
                    <a:lnTo>
                      <a:pt x="446" y="455"/>
                    </a:lnTo>
                    <a:lnTo>
                      <a:pt x="448" y="460"/>
                    </a:lnTo>
                    <a:lnTo>
                      <a:pt x="448" y="467"/>
                    </a:lnTo>
                    <a:lnTo>
                      <a:pt x="441" y="466"/>
                    </a:lnTo>
                    <a:lnTo>
                      <a:pt x="437" y="465"/>
                    </a:lnTo>
                    <a:lnTo>
                      <a:pt x="433" y="466"/>
                    </a:lnTo>
                    <a:lnTo>
                      <a:pt x="426" y="469"/>
                    </a:lnTo>
                    <a:lnTo>
                      <a:pt x="416" y="477"/>
                    </a:lnTo>
                    <a:lnTo>
                      <a:pt x="408" y="482"/>
                    </a:lnTo>
                    <a:lnTo>
                      <a:pt x="398" y="485"/>
                    </a:lnTo>
                    <a:lnTo>
                      <a:pt x="386" y="486"/>
                    </a:lnTo>
                    <a:lnTo>
                      <a:pt x="380" y="486"/>
                    </a:lnTo>
                    <a:lnTo>
                      <a:pt x="376" y="488"/>
                    </a:lnTo>
                    <a:lnTo>
                      <a:pt x="373" y="490"/>
                    </a:lnTo>
                    <a:lnTo>
                      <a:pt x="372" y="492"/>
                    </a:lnTo>
                    <a:lnTo>
                      <a:pt x="371" y="498"/>
                    </a:lnTo>
                    <a:lnTo>
                      <a:pt x="371" y="508"/>
                    </a:lnTo>
                    <a:lnTo>
                      <a:pt x="365" y="511"/>
                    </a:lnTo>
                    <a:lnTo>
                      <a:pt x="359" y="514"/>
                    </a:lnTo>
                    <a:lnTo>
                      <a:pt x="354" y="517"/>
                    </a:lnTo>
                    <a:lnTo>
                      <a:pt x="349" y="522"/>
                    </a:lnTo>
                    <a:lnTo>
                      <a:pt x="347" y="525"/>
                    </a:lnTo>
                    <a:lnTo>
                      <a:pt x="346" y="526"/>
                    </a:lnTo>
                    <a:lnTo>
                      <a:pt x="344" y="527"/>
                    </a:lnTo>
                    <a:lnTo>
                      <a:pt x="341" y="527"/>
                    </a:lnTo>
                    <a:lnTo>
                      <a:pt x="337" y="525"/>
                    </a:lnTo>
                    <a:lnTo>
                      <a:pt x="332" y="522"/>
                    </a:lnTo>
                    <a:lnTo>
                      <a:pt x="332" y="515"/>
                    </a:lnTo>
                    <a:lnTo>
                      <a:pt x="331" y="511"/>
                    </a:lnTo>
                    <a:lnTo>
                      <a:pt x="328" y="510"/>
                    </a:lnTo>
                    <a:lnTo>
                      <a:pt x="322" y="509"/>
                    </a:lnTo>
                    <a:lnTo>
                      <a:pt x="314" y="520"/>
                    </a:lnTo>
                    <a:lnTo>
                      <a:pt x="306" y="533"/>
                    </a:lnTo>
                    <a:lnTo>
                      <a:pt x="298" y="531"/>
                    </a:lnTo>
                    <a:lnTo>
                      <a:pt x="290" y="527"/>
                    </a:lnTo>
                    <a:lnTo>
                      <a:pt x="285" y="523"/>
                    </a:lnTo>
                    <a:lnTo>
                      <a:pt x="279" y="517"/>
                    </a:lnTo>
                    <a:lnTo>
                      <a:pt x="269" y="517"/>
                    </a:lnTo>
                    <a:lnTo>
                      <a:pt x="260" y="517"/>
                    </a:lnTo>
                    <a:lnTo>
                      <a:pt x="251" y="518"/>
                    </a:lnTo>
                    <a:lnTo>
                      <a:pt x="240" y="522"/>
                    </a:lnTo>
                    <a:lnTo>
                      <a:pt x="244" y="528"/>
                    </a:lnTo>
                    <a:lnTo>
                      <a:pt x="246" y="535"/>
                    </a:lnTo>
                    <a:lnTo>
                      <a:pt x="243" y="537"/>
                    </a:lnTo>
                    <a:lnTo>
                      <a:pt x="239" y="539"/>
                    </a:lnTo>
                    <a:lnTo>
                      <a:pt x="235" y="539"/>
                    </a:lnTo>
                    <a:lnTo>
                      <a:pt x="230" y="53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42" name="Freeform 12"/>
              <p:cNvSpPr>
                <a:spLocks/>
              </p:cNvSpPr>
              <p:nvPr/>
            </p:nvSpPr>
            <p:spPr bwMode="auto">
              <a:xfrm>
                <a:off x="2306638" y="3190875"/>
                <a:ext cx="220662" cy="153988"/>
              </a:xfrm>
              <a:custGeom>
                <a:avLst/>
                <a:gdLst>
                  <a:gd name="T0" fmla="*/ 84289 w 555"/>
                  <a:gd name="T1" fmla="*/ 147241 h 388"/>
                  <a:gd name="T2" fmla="*/ 89060 w 555"/>
                  <a:gd name="T3" fmla="*/ 135732 h 388"/>
                  <a:gd name="T4" fmla="*/ 99795 w 555"/>
                  <a:gd name="T5" fmla="*/ 133747 h 388"/>
                  <a:gd name="T6" fmla="*/ 115698 w 555"/>
                  <a:gd name="T7" fmla="*/ 130572 h 388"/>
                  <a:gd name="T8" fmla="*/ 113313 w 555"/>
                  <a:gd name="T9" fmla="*/ 124222 h 388"/>
                  <a:gd name="T10" fmla="*/ 115698 w 555"/>
                  <a:gd name="T11" fmla="*/ 120254 h 388"/>
                  <a:gd name="T12" fmla="*/ 120072 w 555"/>
                  <a:gd name="T13" fmla="*/ 119460 h 388"/>
                  <a:gd name="T14" fmla="*/ 130409 w 555"/>
                  <a:gd name="T15" fmla="*/ 123825 h 388"/>
                  <a:gd name="T16" fmla="*/ 135578 w 555"/>
                  <a:gd name="T17" fmla="*/ 125810 h 388"/>
                  <a:gd name="T18" fmla="*/ 144325 w 555"/>
                  <a:gd name="T19" fmla="*/ 126207 h 388"/>
                  <a:gd name="T20" fmla="*/ 151879 w 555"/>
                  <a:gd name="T21" fmla="*/ 134938 h 388"/>
                  <a:gd name="T22" fmla="*/ 155855 w 555"/>
                  <a:gd name="T23" fmla="*/ 139304 h 388"/>
                  <a:gd name="T24" fmla="*/ 166192 w 555"/>
                  <a:gd name="T25" fmla="*/ 136525 h 388"/>
                  <a:gd name="T26" fmla="*/ 174542 w 555"/>
                  <a:gd name="T27" fmla="*/ 117079 h 388"/>
                  <a:gd name="T28" fmla="*/ 182891 w 555"/>
                  <a:gd name="T29" fmla="*/ 128588 h 388"/>
                  <a:gd name="T30" fmla="*/ 203168 w 555"/>
                  <a:gd name="T31" fmla="*/ 119460 h 388"/>
                  <a:gd name="T32" fmla="*/ 211517 w 555"/>
                  <a:gd name="T33" fmla="*/ 105172 h 388"/>
                  <a:gd name="T34" fmla="*/ 220264 w 555"/>
                  <a:gd name="T35" fmla="*/ 81360 h 388"/>
                  <a:gd name="T36" fmla="*/ 214301 w 555"/>
                  <a:gd name="T37" fmla="*/ 69850 h 388"/>
                  <a:gd name="T38" fmla="*/ 211120 w 555"/>
                  <a:gd name="T39" fmla="*/ 59531 h 388"/>
                  <a:gd name="T40" fmla="*/ 211120 w 555"/>
                  <a:gd name="T41" fmla="*/ 53578 h 388"/>
                  <a:gd name="T42" fmla="*/ 202373 w 555"/>
                  <a:gd name="T43" fmla="*/ 49610 h 388"/>
                  <a:gd name="T44" fmla="*/ 190843 w 555"/>
                  <a:gd name="T45" fmla="*/ 51594 h 388"/>
                  <a:gd name="T46" fmla="*/ 179313 w 555"/>
                  <a:gd name="T47" fmla="*/ 35322 h 388"/>
                  <a:gd name="T48" fmla="*/ 170963 w 555"/>
                  <a:gd name="T49" fmla="*/ 21828 h 388"/>
                  <a:gd name="T50" fmla="*/ 163409 w 555"/>
                  <a:gd name="T51" fmla="*/ 21431 h 388"/>
                  <a:gd name="T52" fmla="*/ 156650 w 555"/>
                  <a:gd name="T53" fmla="*/ 15875 h 388"/>
                  <a:gd name="T54" fmla="*/ 145915 w 555"/>
                  <a:gd name="T55" fmla="*/ 21828 h 388"/>
                  <a:gd name="T56" fmla="*/ 133590 w 555"/>
                  <a:gd name="T57" fmla="*/ 23019 h 388"/>
                  <a:gd name="T58" fmla="*/ 120867 w 555"/>
                  <a:gd name="T59" fmla="*/ 26194 h 388"/>
                  <a:gd name="T60" fmla="*/ 110530 w 555"/>
                  <a:gd name="T61" fmla="*/ 26591 h 388"/>
                  <a:gd name="T62" fmla="*/ 97012 w 555"/>
                  <a:gd name="T63" fmla="*/ 30559 h 388"/>
                  <a:gd name="T64" fmla="*/ 82699 w 555"/>
                  <a:gd name="T65" fmla="*/ 23416 h 388"/>
                  <a:gd name="T66" fmla="*/ 71168 w 555"/>
                  <a:gd name="T67" fmla="*/ 30559 h 388"/>
                  <a:gd name="T68" fmla="*/ 62422 w 555"/>
                  <a:gd name="T69" fmla="*/ 32544 h 388"/>
                  <a:gd name="T70" fmla="*/ 58843 w 555"/>
                  <a:gd name="T71" fmla="*/ 13097 h 388"/>
                  <a:gd name="T72" fmla="*/ 46916 w 555"/>
                  <a:gd name="T73" fmla="*/ 397 h 388"/>
                  <a:gd name="T74" fmla="*/ 38169 w 555"/>
                  <a:gd name="T75" fmla="*/ 2778 h 388"/>
                  <a:gd name="T76" fmla="*/ 26241 w 555"/>
                  <a:gd name="T77" fmla="*/ 16272 h 388"/>
                  <a:gd name="T78" fmla="*/ 11530 w 555"/>
                  <a:gd name="T79" fmla="*/ 22622 h 388"/>
                  <a:gd name="T80" fmla="*/ 398 w 555"/>
                  <a:gd name="T81" fmla="*/ 26194 h 388"/>
                  <a:gd name="T82" fmla="*/ 9145 w 555"/>
                  <a:gd name="T83" fmla="*/ 37703 h 388"/>
                  <a:gd name="T84" fmla="*/ 11132 w 555"/>
                  <a:gd name="T85" fmla="*/ 53975 h 388"/>
                  <a:gd name="T86" fmla="*/ 14711 w 555"/>
                  <a:gd name="T87" fmla="*/ 61913 h 388"/>
                  <a:gd name="T88" fmla="*/ 18687 w 555"/>
                  <a:gd name="T89" fmla="*/ 69056 h 388"/>
                  <a:gd name="T90" fmla="*/ 18289 w 555"/>
                  <a:gd name="T91" fmla="*/ 82550 h 388"/>
                  <a:gd name="T92" fmla="*/ 14711 w 555"/>
                  <a:gd name="T93" fmla="*/ 96441 h 388"/>
                  <a:gd name="T94" fmla="*/ 4373 w 555"/>
                  <a:gd name="T95" fmla="*/ 111919 h 388"/>
                  <a:gd name="T96" fmla="*/ 8349 w 555"/>
                  <a:gd name="T97" fmla="*/ 119460 h 388"/>
                  <a:gd name="T98" fmla="*/ 18289 w 555"/>
                  <a:gd name="T99" fmla="*/ 130175 h 388"/>
                  <a:gd name="T100" fmla="*/ 18687 w 555"/>
                  <a:gd name="T101" fmla="*/ 135732 h 388"/>
                  <a:gd name="T102" fmla="*/ 17892 w 555"/>
                  <a:gd name="T103" fmla="*/ 140097 h 388"/>
                  <a:gd name="T104" fmla="*/ 23458 w 555"/>
                  <a:gd name="T105" fmla="*/ 146844 h 388"/>
                  <a:gd name="T106" fmla="*/ 28229 w 555"/>
                  <a:gd name="T107" fmla="*/ 150416 h 388"/>
                  <a:gd name="T108" fmla="*/ 38964 w 555"/>
                  <a:gd name="T109" fmla="*/ 147241 h 388"/>
                  <a:gd name="T110" fmla="*/ 49301 w 555"/>
                  <a:gd name="T111" fmla="*/ 146447 h 388"/>
                  <a:gd name="T112" fmla="*/ 63217 w 555"/>
                  <a:gd name="T113" fmla="*/ 150416 h 388"/>
                  <a:gd name="T114" fmla="*/ 75940 w 555"/>
                  <a:gd name="T115" fmla="*/ 152400 h 3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5" h="388">
                    <a:moveTo>
                      <a:pt x="196" y="388"/>
                    </a:moveTo>
                    <a:lnTo>
                      <a:pt x="202" y="386"/>
                    </a:lnTo>
                    <a:lnTo>
                      <a:pt x="208" y="384"/>
                    </a:lnTo>
                    <a:lnTo>
                      <a:pt x="212" y="381"/>
                    </a:lnTo>
                    <a:lnTo>
                      <a:pt x="217" y="378"/>
                    </a:lnTo>
                    <a:lnTo>
                      <a:pt x="212" y="371"/>
                    </a:lnTo>
                    <a:lnTo>
                      <a:pt x="208" y="364"/>
                    </a:lnTo>
                    <a:lnTo>
                      <a:pt x="212" y="359"/>
                    </a:lnTo>
                    <a:lnTo>
                      <a:pt x="217" y="355"/>
                    </a:lnTo>
                    <a:lnTo>
                      <a:pt x="220" y="352"/>
                    </a:lnTo>
                    <a:lnTo>
                      <a:pt x="223" y="345"/>
                    </a:lnTo>
                    <a:lnTo>
                      <a:pt x="224" y="342"/>
                    </a:lnTo>
                    <a:lnTo>
                      <a:pt x="225" y="341"/>
                    </a:lnTo>
                    <a:lnTo>
                      <a:pt x="226" y="340"/>
                    </a:lnTo>
                    <a:lnTo>
                      <a:pt x="227" y="341"/>
                    </a:lnTo>
                    <a:lnTo>
                      <a:pt x="231" y="342"/>
                    </a:lnTo>
                    <a:lnTo>
                      <a:pt x="235" y="341"/>
                    </a:lnTo>
                    <a:lnTo>
                      <a:pt x="251" y="337"/>
                    </a:lnTo>
                    <a:lnTo>
                      <a:pt x="267" y="336"/>
                    </a:lnTo>
                    <a:lnTo>
                      <a:pt x="271" y="332"/>
                    </a:lnTo>
                    <a:lnTo>
                      <a:pt x="275" y="328"/>
                    </a:lnTo>
                    <a:lnTo>
                      <a:pt x="279" y="328"/>
                    </a:lnTo>
                    <a:lnTo>
                      <a:pt x="286" y="329"/>
                    </a:lnTo>
                    <a:lnTo>
                      <a:pt x="291" y="329"/>
                    </a:lnTo>
                    <a:lnTo>
                      <a:pt x="293" y="329"/>
                    </a:lnTo>
                    <a:lnTo>
                      <a:pt x="294" y="328"/>
                    </a:lnTo>
                    <a:lnTo>
                      <a:pt x="294" y="326"/>
                    </a:lnTo>
                    <a:lnTo>
                      <a:pt x="293" y="322"/>
                    </a:lnTo>
                    <a:lnTo>
                      <a:pt x="289" y="317"/>
                    </a:lnTo>
                    <a:lnTo>
                      <a:pt x="285" y="313"/>
                    </a:lnTo>
                    <a:lnTo>
                      <a:pt x="283" y="311"/>
                    </a:lnTo>
                    <a:lnTo>
                      <a:pt x="283" y="310"/>
                    </a:lnTo>
                    <a:lnTo>
                      <a:pt x="284" y="309"/>
                    </a:lnTo>
                    <a:lnTo>
                      <a:pt x="285" y="309"/>
                    </a:lnTo>
                    <a:lnTo>
                      <a:pt x="288" y="308"/>
                    </a:lnTo>
                    <a:lnTo>
                      <a:pt x="291" y="303"/>
                    </a:lnTo>
                    <a:lnTo>
                      <a:pt x="291" y="299"/>
                    </a:lnTo>
                    <a:lnTo>
                      <a:pt x="291" y="296"/>
                    </a:lnTo>
                    <a:lnTo>
                      <a:pt x="291" y="294"/>
                    </a:lnTo>
                    <a:lnTo>
                      <a:pt x="292" y="293"/>
                    </a:lnTo>
                    <a:lnTo>
                      <a:pt x="295" y="291"/>
                    </a:lnTo>
                    <a:lnTo>
                      <a:pt x="302" y="301"/>
                    </a:lnTo>
                    <a:lnTo>
                      <a:pt x="308" y="312"/>
                    </a:lnTo>
                    <a:lnTo>
                      <a:pt x="313" y="310"/>
                    </a:lnTo>
                    <a:lnTo>
                      <a:pt x="317" y="308"/>
                    </a:lnTo>
                    <a:lnTo>
                      <a:pt x="320" y="307"/>
                    </a:lnTo>
                    <a:lnTo>
                      <a:pt x="326" y="307"/>
                    </a:lnTo>
                    <a:lnTo>
                      <a:pt x="328" y="312"/>
                    </a:lnTo>
                    <a:lnTo>
                      <a:pt x="330" y="318"/>
                    </a:lnTo>
                    <a:lnTo>
                      <a:pt x="331" y="319"/>
                    </a:lnTo>
                    <a:lnTo>
                      <a:pt x="333" y="320"/>
                    </a:lnTo>
                    <a:lnTo>
                      <a:pt x="335" y="320"/>
                    </a:lnTo>
                    <a:lnTo>
                      <a:pt x="337" y="319"/>
                    </a:lnTo>
                    <a:lnTo>
                      <a:pt x="341" y="317"/>
                    </a:lnTo>
                    <a:lnTo>
                      <a:pt x="343" y="316"/>
                    </a:lnTo>
                    <a:lnTo>
                      <a:pt x="345" y="317"/>
                    </a:lnTo>
                    <a:lnTo>
                      <a:pt x="350" y="317"/>
                    </a:lnTo>
                    <a:lnTo>
                      <a:pt x="354" y="317"/>
                    </a:lnTo>
                    <a:lnTo>
                      <a:pt x="359" y="317"/>
                    </a:lnTo>
                    <a:lnTo>
                      <a:pt x="363" y="318"/>
                    </a:lnTo>
                    <a:lnTo>
                      <a:pt x="367" y="320"/>
                    </a:lnTo>
                    <a:lnTo>
                      <a:pt x="375" y="325"/>
                    </a:lnTo>
                    <a:lnTo>
                      <a:pt x="382" y="332"/>
                    </a:lnTo>
                    <a:lnTo>
                      <a:pt x="384" y="335"/>
                    </a:lnTo>
                    <a:lnTo>
                      <a:pt x="384" y="337"/>
                    </a:lnTo>
                    <a:lnTo>
                      <a:pt x="382" y="340"/>
                    </a:lnTo>
                    <a:lnTo>
                      <a:pt x="381" y="340"/>
                    </a:lnTo>
                    <a:lnTo>
                      <a:pt x="380" y="341"/>
                    </a:lnTo>
                    <a:lnTo>
                      <a:pt x="381" y="343"/>
                    </a:lnTo>
                    <a:lnTo>
                      <a:pt x="385" y="345"/>
                    </a:lnTo>
                    <a:lnTo>
                      <a:pt x="392" y="351"/>
                    </a:lnTo>
                    <a:lnTo>
                      <a:pt x="397" y="354"/>
                    </a:lnTo>
                    <a:lnTo>
                      <a:pt x="401" y="355"/>
                    </a:lnTo>
                    <a:lnTo>
                      <a:pt x="403" y="357"/>
                    </a:lnTo>
                    <a:lnTo>
                      <a:pt x="406" y="355"/>
                    </a:lnTo>
                    <a:lnTo>
                      <a:pt x="411" y="352"/>
                    </a:lnTo>
                    <a:lnTo>
                      <a:pt x="418" y="344"/>
                    </a:lnTo>
                    <a:lnTo>
                      <a:pt x="426" y="336"/>
                    </a:lnTo>
                    <a:lnTo>
                      <a:pt x="426" y="325"/>
                    </a:lnTo>
                    <a:lnTo>
                      <a:pt x="427" y="313"/>
                    </a:lnTo>
                    <a:lnTo>
                      <a:pt x="432" y="302"/>
                    </a:lnTo>
                    <a:lnTo>
                      <a:pt x="437" y="296"/>
                    </a:lnTo>
                    <a:lnTo>
                      <a:pt x="439" y="295"/>
                    </a:lnTo>
                    <a:lnTo>
                      <a:pt x="443" y="295"/>
                    </a:lnTo>
                    <a:lnTo>
                      <a:pt x="447" y="298"/>
                    </a:lnTo>
                    <a:lnTo>
                      <a:pt x="453" y="303"/>
                    </a:lnTo>
                    <a:lnTo>
                      <a:pt x="456" y="313"/>
                    </a:lnTo>
                    <a:lnTo>
                      <a:pt x="457" y="321"/>
                    </a:lnTo>
                    <a:lnTo>
                      <a:pt x="460" y="324"/>
                    </a:lnTo>
                    <a:lnTo>
                      <a:pt x="461" y="326"/>
                    </a:lnTo>
                    <a:lnTo>
                      <a:pt x="464" y="327"/>
                    </a:lnTo>
                    <a:lnTo>
                      <a:pt x="469" y="327"/>
                    </a:lnTo>
                    <a:lnTo>
                      <a:pt x="483" y="319"/>
                    </a:lnTo>
                    <a:lnTo>
                      <a:pt x="497" y="310"/>
                    </a:lnTo>
                    <a:lnTo>
                      <a:pt x="511" y="301"/>
                    </a:lnTo>
                    <a:lnTo>
                      <a:pt x="525" y="292"/>
                    </a:lnTo>
                    <a:lnTo>
                      <a:pt x="523" y="286"/>
                    </a:lnTo>
                    <a:lnTo>
                      <a:pt x="523" y="283"/>
                    </a:lnTo>
                    <a:lnTo>
                      <a:pt x="525" y="278"/>
                    </a:lnTo>
                    <a:lnTo>
                      <a:pt x="529" y="274"/>
                    </a:lnTo>
                    <a:lnTo>
                      <a:pt x="532" y="265"/>
                    </a:lnTo>
                    <a:lnTo>
                      <a:pt x="537" y="254"/>
                    </a:lnTo>
                    <a:lnTo>
                      <a:pt x="540" y="245"/>
                    </a:lnTo>
                    <a:lnTo>
                      <a:pt x="543" y="235"/>
                    </a:lnTo>
                    <a:lnTo>
                      <a:pt x="548" y="225"/>
                    </a:lnTo>
                    <a:lnTo>
                      <a:pt x="551" y="215"/>
                    </a:lnTo>
                    <a:lnTo>
                      <a:pt x="554" y="205"/>
                    </a:lnTo>
                    <a:lnTo>
                      <a:pt x="555" y="193"/>
                    </a:lnTo>
                    <a:lnTo>
                      <a:pt x="550" y="189"/>
                    </a:lnTo>
                    <a:lnTo>
                      <a:pt x="547" y="186"/>
                    </a:lnTo>
                    <a:lnTo>
                      <a:pt x="542" y="186"/>
                    </a:lnTo>
                    <a:lnTo>
                      <a:pt x="537" y="185"/>
                    </a:lnTo>
                    <a:lnTo>
                      <a:pt x="539" y="176"/>
                    </a:lnTo>
                    <a:lnTo>
                      <a:pt x="541" y="167"/>
                    </a:lnTo>
                    <a:lnTo>
                      <a:pt x="539" y="163"/>
                    </a:lnTo>
                    <a:lnTo>
                      <a:pt x="538" y="159"/>
                    </a:lnTo>
                    <a:lnTo>
                      <a:pt x="536" y="156"/>
                    </a:lnTo>
                    <a:lnTo>
                      <a:pt x="532" y="152"/>
                    </a:lnTo>
                    <a:lnTo>
                      <a:pt x="531" y="150"/>
                    </a:lnTo>
                    <a:lnTo>
                      <a:pt x="530" y="149"/>
                    </a:lnTo>
                    <a:lnTo>
                      <a:pt x="531" y="148"/>
                    </a:lnTo>
                    <a:lnTo>
                      <a:pt x="531" y="147"/>
                    </a:lnTo>
                    <a:lnTo>
                      <a:pt x="533" y="144"/>
                    </a:lnTo>
                    <a:lnTo>
                      <a:pt x="536" y="140"/>
                    </a:lnTo>
                    <a:lnTo>
                      <a:pt x="531" y="135"/>
                    </a:lnTo>
                    <a:lnTo>
                      <a:pt x="524" y="131"/>
                    </a:lnTo>
                    <a:lnTo>
                      <a:pt x="520" y="125"/>
                    </a:lnTo>
                    <a:lnTo>
                      <a:pt x="515" y="123"/>
                    </a:lnTo>
                    <a:lnTo>
                      <a:pt x="514" y="123"/>
                    </a:lnTo>
                    <a:lnTo>
                      <a:pt x="512" y="124"/>
                    </a:lnTo>
                    <a:lnTo>
                      <a:pt x="509" y="125"/>
                    </a:lnTo>
                    <a:lnTo>
                      <a:pt x="506" y="127"/>
                    </a:lnTo>
                    <a:lnTo>
                      <a:pt x="499" y="131"/>
                    </a:lnTo>
                    <a:lnTo>
                      <a:pt x="494" y="132"/>
                    </a:lnTo>
                    <a:lnTo>
                      <a:pt x="489" y="132"/>
                    </a:lnTo>
                    <a:lnTo>
                      <a:pt x="485" y="131"/>
                    </a:lnTo>
                    <a:lnTo>
                      <a:pt x="480" y="130"/>
                    </a:lnTo>
                    <a:lnTo>
                      <a:pt x="475" y="126"/>
                    </a:lnTo>
                    <a:lnTo>
                      <a:pt x="472" y="122"/>
                    </a:lnTo>
                    <a:lnTo>
                      <a:pt x="468" y="116"/>
                    </a:lnTo>
                    <a:lnTo>
                      <a:pt x="463" y="106"/>
                    </a:lnTo>
                    <a:lnTo>
                      <a:pt x="457" y="97"/>
                    </a:lnTo>
                    <a:lnTo>
                      <a:pt x="451" y="89"/>
                    </a:lnTo>
                    <a:lnTo>
                      <a:pt x="445" y="79"/>
                    </a:lnTo>
                    <a:lnTo>
                      <a:pt x="443" y="70"/>
                    </a:lnTo>
                    <a:lnTo>
                      <a:pt x="439" y="62"/>
                    </a:lnTo>
                    <a:lnTo>
                      <a:pt x="437" y="58"/>
                    </a:lnTo>
                    <a:lnTo>
                      <a:pt x="433" y="56"/>
                    </a:lnTo>
                    <a:lnTo>
                      <a:pt x="430" y="55"/>
                    </a:lnTo>
                    <a:lnTo>
                      <a:pt x="424" y="54"/>
                    </a:lnTo>
                    <a:lnTo>
                      <a:pt x="421" y="56"/>
                    </a:lnTo>
                    <a:lnTo>
                      <a:pt x="420" y="55"/>
                    </a:lnTo>
                    <a:lnTo>
                      <a:pt x="418" y="54"/>
                    </a:lnTo>
                    <a:lnTo>
                      <a:pt x="414" y="54"/>
                    </a:lnTo>
                    <a:lnTo>
                      <a:pt x="411" y="54"/>
                    </a:lnTo>
                    <a:lnTo>
                      <a:pt x="409" y="54"/>
                    </a:lnTo>
                    <a:lnTo>
                      <a:pt x="406" y="53"/>
                    </a:lnTo>
                    <a:lnTo>
                      <a:pt x="405" y="50"/>
                    </a:lnTo>
                    <a:lnTo>
                      <a:pt x="403" y="46"/>
                    </a:lnTo>
                    <a:lnTo>
                      <a:pt x="401" y="39"/>
                    </a:lnTo>
                    <a:lnTo>
                      <a:pt x="394" y="40"/>
                    </a:lnTo>
                    <a:lnTo>
                      <a:pt x="390" y="41"/>
                    </a:lnTo>
                    <a:lnTo>
                      <a:pt x="386" y="42"/>
                    </a:lnTo>
                    <a:lnTo>
                      <a:pt x="381" y="46"/>
                    </a:lnTo>
                    <a:lnTo>
                      <a:pt x="377" y="48"/>
                    </a:lnTo>
                    <a:lnTo>
                      <a:pt x="371" y="53"/>
                    </a:lnTo>
                    <a:lnTo>
                      <a:pt x="367" y="55"/>
                    </a:lnTo>
                    <a:lnTo>
                      <a:pt x="363" y="57"/>
                    </a:lnTo>
                    <a:lnTo>
                      <a:pt x="360" y="58"/>
                    </a:lnTo>
                    <a:lnTo>
                      <a:pt x="356" y="58"/>
                    </a:lnTo>
                    <a:lnTo>
                      <a:pt x="350" y="58"/>
                    </a:lnTo>
                    <a:lnTo>
                      <a:pt x="341" y="56"/>
                    </a:lnTo>
                    <a:lnTo>
                      <a:pt x="336" y="58"/>
                    </a:lnTo>
                    <a:lnTo>
                      <a:pt x="334" y="60"/>
                    </a:lnTo>
                    <a:lnTo>
                      <a:pt x="331" y="62"/>
                    </a:lnTo>
                    <a:lnTo>
                      <a:pt x="323" y="63"/>
                    </a:lnTo>
                    <a:lnTo>
                      <a:pt x="318" y="64"/>
                    </a:lnTo>
                    <a:lnTo>
                      <a:pt x="311" y="65"/>
                    </a:lnTo>
                    <a:lnTo>
                      <a:pt x="304" y="66"/>
                    </a:lnTo>
                    <a:lnTo>
                      <a:pt x="299" y="65"/>
                    </a:lnTo>
                    <a:lnTo>
                      <a:pt x="296" y="58"/>
                    </a:lnTo>
                    <a:lnTo>
                      <a:pt x="293" y="55"/>
                    </a:lnTo>
                    <a:lnTo>
                      <a:pt x="289" y="56"/>
                    </a:lnTo>
                    <a:lnTo>
                      <a:pt x="283" y="60"/>
                    </a:lnTo>
                    <a:lnTo>
                      <a:pt x="278" y="67"/>
                    </a:lnTo>
                    <a:lnTo>
                      <a:pt x="277" y="71"/>
                    </a:lnTo>
                    <a:lnTo>
                      <a:pt x="277" y="74"/>
                    </a:lnTo>
                    <a:lnTo>
                      <a:pt x="277" y="81"/>
                    </a:lnTo>
                    <a:lnTo>
                      <a:pt x="266" y="81"/>
                    </a:lnTo>
                    <a:lnTo>
                      <a:pt x="254" y="80"/>
                    </a:lnTo>
                    <a:lnTo>
                      <a:pt x="244" y="77"/>
                    </a:lnTo>
                    <a:lnTo>
                      <a:pt x="233" y="74"/>
                    </a:lnTo>
                    <a:lnTo>
                      <a:pt x="220" y="60"/>
                    </a:lnTo>
                    <a:lnTo>
                      <a:pt x="210" y="46"/>
                    </a:lnTo>
                    <a:lnTo>
                      <a:pt x="208" y="53"/>
                    </a:lnTo>
                    <a:lnTo>
                      <a:pt x="208" y="57"/>
                    </a:lnTo>
                    <a:lnTo>
                      <a:pt x="208" y="59"/>
                    </a:lnTo>
                    <a:lnTo>
                      <a:pt x="207" y="62"/>
                    </a:lnTo>
                    <a:lnTo>
                      <a:pt x="206" y="65"/>
                    </a:lnTo>
                    <a:lnTo>
                      <a:pt x="202" y="68"/>
                    </a:lnTo>
                    <a:lnTo>
                      <a:pt x="194" y="72"/>
                    </a:lnTo>
                    <a:lnTo>
                      <a:pt x="186" y="74"/>
                    </a:lnTo>
                    <a:lnTo>
                      <a:pt x="179" y="77"/>
                    </a:lnTo>
                    <a:lnTo>
                      <a:pt x="173" y="82"/>
                    </a:lnTo>
                    <a:lnTo>
                      <a:pt x="167" y="87"/>
                    </a:lnTo>
                    <a:lnTo>
                      <a:pt x="162" y="88"/>
                    </a:lnTo>
                    <a:lnTo>
                      <a:pt x="160" y="87"/>
                    </a:lnTo>
                    <a:lnTo>
                      <a:pt x="159" y="85"/>
                    </a:lnTo>
                    <a:lnTo>
                      <a:pt x="157" y="82"/>
                    </a:lnTo>
                    <a:lnTo>
                      <a:pt x="156" y="77"/>
                    </a:lnTo>
                    <a:lnTo>
                      <a:pt x="156" y="66"/>
                    </a:lnTo>
                    <a:lnTo>
                      <a:pt x="156" y="57"/>
                    </a:lnTo>
                    <a:lnTo>
                      <a:pt x="153" y="48"/>
                    </a:lnTo>
                    <a:lnTo>
                      <a:pt x="151" y="40"/>
                    </a:lnTo>
                    <a:lnTo>
                      <a:pt x="148" y="33"/>
                    </a:lnTo>
                    <a:lnTo>
                      <a:pt x="143" y="26"/>
                    </a:lnTo>
                    <a:lnTo>
                      <a:pt x="136" y="19"/>
                    </a:lnTo>
                    <a:lnTo>
                      <a:pt x="128" y="11"/>
                    </a:lnTo>
                    <a:lnTo>
                      <a:pt x="124" y="6"/>
                    </a:lnTo>
                    <a:lnTo>
                      <a:pt x="122" y="4"/>
                    </a:lnTo>
                    <a:lnTo>
                      <a:pt x="118" y="1"/>
                    </a:lnTo>
                    <a:lnTo>
                      <a:pt x="111" y="0"/>
                    </a:lnTo>
                    <a:lnTo>
                      <a:pt x="106" y="1"/>
                    </a:lnTo>
                    <a:lnTo>
                      <a:pt x="101" y="3"/>
                    </a:lnTo>
                    <a:lnTo>
                      <a:pt x="99" y="4"/>
                    </a:lnTo>
                    <a:lnTo>
                      <a:pt x="97" y="5"/>
                    </a:lnTo>
                    <a:lnTo>
                      <a:pt x="96" y="7"/>
                    </a:lnTo>
                    <a:lnTo>
                      <a:pt x="96" y="11"/>
                    </a:lnTo>
                    <a:lnTo>
                      <a:pt x="85" y="19"/>
                    </a:lnTo>
                    <a:lnTo>
                      <a:pt x="74" y="28"/>
                    </a:lnTo>
                    <a:lnTo>
                      <a:pt x="71" y="34"/>
                    </a:lnTo>
                    <a:lnTo>
                      <a:pt x="67" y="39"/>
                    </a:lnTo>
                    <a:lnTo>
                      <a:pt x="66" y="41"/>
                    </a:lnTo>
                    <a:lnTo>
                      <a:pt x="64" y="41"/>
                    </a:lnTo>
                    <a:lnTo>
                      <a:pt x="60" y="41"/>
                    </a:lnTo>
                    <a:lnTo>
                      <a:pt x="57" y="41"/>
                    </a:lnTo>
                    <a:lnTo>
                      <a:pt x="49" y="46"/>
                    </a:lnTo>
                    <a:lnTo>
                      <a:pt x="39" y="53"/>
                    </a:lnTo>
                    <a:lnTo>
                      <a:pt x="29" y="57"/>
                    </a:lnTo>
                    <a:lnTo>
                      <a:pt x="17" y="59"/>
                    </a:lnTo>
                    <a:lnTo>
                      <a:pt x="13" y="58"/>
                    </a:lnTo>
                    <a:lnTo>
                      <a:pt x="8" y="57"/>
                    </a:lnTo>
                    <a:lnTo>
                      <a:pt x="5" y="58"/>
                    </a:lnTo>
                    <a:lnTo>
                      <a:pt x="0" y="60"/>
                    </a:lnTo>
                    <a:lnTo>
                      <a:pt x="1" y="66"/>
                    </a:lnTo>
                    <a:lnTo>
                      <a:pt x="5" y="71"/>
                    </a:lnTo>
                    <a:lnTo>
                      <a:pt x="9" y="74"/>
                    </a:lnTo>
                    <a:lnTo>
                      <a:pt x="14" y="77"/>
                    </a:lnTo>
                    <a:lnTo>
                      <a:pt x="17" y="82"/>
                    </a:lnTo>
                    <a:lnTo>
                      <a:pt x="20" y="85"/>
                    </a:lnTo>
                    <a:lnTo>
                      <a:pt x="23" y="95"/>
                    </a:lnTo>
                    <a:lnTo>
                      <a:pt x="25" y="106"/>
                    </a:lnTo>
                    <a:lnTo>
                      <a:pt x="21" y="121"/>
                    </a:lnTo>
                    <a:lnTo>
                      <a:pt x="16" y="134"/>
                    </a:lnTo>
                    <a:lnTo>
                      <a:pt x="22" y="135"/>
                    </a:lnTo>
                    <a:lnTo>
                      <a:pt x="26" y="136"/>
                    </a:lnTo>
                    <a:lnTo>
                      <a:pt x="28" y="136"/>
                    </a:lnTo>
                    <a:lnTo>
                      <a:pt x="30" y="139"/>
                    </a:lnTo>
                    <a:lnTo>
                      <a:pt x="31" y="140"/>
                    </a:lnTo>
                    <a:lnTo>
                      <a:pt x="32" y="143"/>
                    </a:lnTo>
                    <a:lnTo>
                      <a:pt x="33" y="149"/>
                    </a:lnTo>
                    <a:lnTo>
                      <a:pt x="35" y="152"/>
                    </a:lnTo>
                    <a:lnTo>
                      <a:pt x="37" y="156"/>
                    </a:lnTo>
                    <a:lnTo>
                      <a:pt x="39" y="157"/>
                    </a:lnTo>
                    <a:lnTo>
                      <a:pt x="45" y="159"/>
                    </a:lnTo>
                    <a:lnTo>
                      <a:pt x="54" y="163"/>
                    </a:lnTo>
                    <a:lnTo>
                      <a:pt x="51" y="167"/>
                    </a:lnTo>
                    <a:lnTo>
                      <a:pt x="49" y="171"/>
                    </a:lnTo>
                    <a:lnTo>
                      <a:pt x="47" y="174"/>
                    </a:lnTo>
                    <a:lnTo>
                      <a:pt x="48" y="180"/>
                    </a:lnTo>
                    <a:lnTo>
                      <a:pt x="49" y="184"/>
                    </a:lnTo>
                    <a:lnTo>
                      <a:pt x="49" y="189"/>
                    </a:lnTo>
                    <a:lnTo>
                      <a:pt x="49" y="194"/>
                    </a:lnTo>
                    <a:lnTo>
                      <a:pt x="48" y="199"/>
                    </a:lnTo>
                    <a:lnTo>
                      <a:pt x="46" y="208"/>
                    </a:lnTo>
                    <a:lnTo>
                      <a:pt x="42" y="218"/>
                    </a:lnTo>
                    <a:lnTo>
                      <a:pt x="43" y="228"/>
                    </a:lnTo>
                    <a:lnTo>
                      <a:pt x="42" y="235"/>
                    </a:lnTo>
                    <a:lnTo>
                      <a:pt x="42" y="239"/>
                    </a:lnTo>
                    <a:lnTo>
                      <a:pt x="40" y="241"/>
                    </a:lnTo>
                    <a:lnTo>
                      <a:pt x="37" y="243"/>
                    </a:lnTo>
                    <a:lnTo>
                      <a:pt x="32" y="246"/>
                    </a:lnTo>
                    <a:lnTo>
                      <a:pt x="22" y="260"/>
                    </a:lnTo>
                    <a:lnTo>
                      <a:pt x="11" y="274"/>
                    </a:lnTo>
                    <a:lnTo>
                      <a:pt x="9" y="276"/>
                    </a:lnTo>
                    <a:lnTo>
                      <a:pt x="9" y="279"/>
                    </a:lnTo>
                    <a:lnTo>
                      <a:pt x="11" y="282"/>
                    </a:lnTo>
                    <a:lnTo>
                      <a:pt x="12" y="284"/>
                    </a:lnTo>
                    <a:lnTo>
                      <a:pt x="15" y="288"/>
                    </a:lnTo>
                    <a:lnTo>
                      <a:pt x="17" y="294"/>
                    </a:lnTo>
                    <a:lnTo>
                      <a:pt x="17" y="296"/>
                    </a:lnTo>
                    <a:lnTo>
                      <a:pt x="18" y="299"/>
                    </a:lnTo>
                    <a:lnTo>
                      <a:pt x="21" y="301"/>
                    </a:lnTo>
                    <a:lnTo>
                      <a:pt x="23" y="304"/>
                    </a:lnTo>
                    <a:lnTo>
                      <a:pt x="29" y="308"/>
                    </a:lnTo>
                    <a:lnTo>
                      <a:pt x="33" y="312"/>
                    </a:lnTo>
                    <a:lnTo>
                      <a:pt x="38" y="318"/>
                    </a:lnTo>
                    <a:lnTo>
                      <a:pt x="41" y="324"/>
                    </a:lnTo>
                    <a:lnTo>
                      <a:pt x="46" y="328"/>
                    </a:lnTo>
                    <a:lnTo>
                      <a:pt x="51" y="330"/>
                    </a:lnTo>
                    <a:lnTo>
                      <a:pt x="54" y="333"/>
                    </a:lnTo>
                    <a:lnTo>
                      <a:pt x="54" y="334"/>
                    </a:lnTo>
                    <a:lnTo>
                      <a:pt x="52" y="336"/>
                    </a:lnTo>
                    <a:lnTo>
                      <a:pt x="51" y="338"/>
                    </a:lnTo>
                    <a:lnTo>
                      <a:pt x="47" y="342"/>
                    </a:lnTo>
                    <a:lnTo>
                      <a:pt x="42" y="344"/>
                    </a:lnTo>
                    <a:lnTo>
                      <a:pt x="40" y="346"/>
                    </a:lnTo>
                    <a:lnTo>
                      <a:pt x="40" y="349"/>
                    </a:lnTo>
                    <a:lnTo>
                      <a:pt x="40" y="350"/>
                    </a:lnTo>
                    <a:lnTo>
                      <a:pt x="41" y="351"/>
                    </a:lnTo>
                    <a:lnTo>
                      <a:pt x="45" y="353"/>
                    </a:lnTo>
                    <a:lnTo>
                      <a:pt x="48" y="358"/>
                    </a:lnTo>
                    <a:lnTo>
                      <a:pt x="51" y="361"/>
                    </a:lnTo>
                    <a:lnTo>
                      <a:pt x="52" y="364"/>
                    </a:lnTo>
                    <a:lnTo>
                      <a:pt x="52" y="368"/>
                    </a:lnTo>
                    <a:lnTo>
                      <a:pt x="54" y="374"/>
                    </a:lnTo>
                    <a:lnTo>
                      <a:pt x="59" y="370"/>
                    </a:lnTo>
                    <a:lnTo>
                      <a:pt x="66" y="369"/>
                    </a:lnTo>
                    <a:lnTo>
                      <a:pt x="69" y="370"/>
                    </a:lnTo>
                    <a:lnTo>
                      <a:pt x="71" y="370"/>
                    </a:lnTo>
                    <a:lnTo>
                      <a:pt x="73" y="371"/>
                    </a:lnTo>
                    <a:lnTo>
                      <a:pt x="73" y="374"/>
                    </a:lnTo>
                    <a:lnTo>
                      <a:pt x="71" y="379"/>
                    </a:lnTo>
                    <a:lnTo>
                      <a:pt x="71" y="383"/>
                    </a:lnTo>
                    <a:lnTo>
                      <a:pt x="72" y="384"/>
                    </a:lnTo>
                    <a:lnTo>
                      <a:pt x="74" y="384"/>
                    </a:lnTo>
                    <a:lnTo>
                      <a:pt x="81" y="380"/>
                    </a:lnTo>
                    <a:lnTo>
                      <a:pt x="91" y="376"/>
                    </a:lnTo>
                    <a:lnTo>
                      <a:pt x="98" y="371"/>
                    </a:lnTo>
                    <a:lnTo>
                      <a:pt x="105" y="367"/>
                    </a:lnTo>
                    <a:lnTo>
                      <a:pt x="108" y="366"/>
                    </a:lnTo>
                    <a:lnTo>
                      <a:pt x="110" y="366"/>
                    </a:lnTo>
                    <a:lnTo>
                      <a:pt x="113" y="368"/>
                    </a:lnTo>
                    <a:lnTo>
                      <a:pt x="114" y="371"/>
                    </a:lnTo>
                    <a:lnTo>
                      <a:pt x="124" y="369"/>
                    </a:lnTo>
                    <a:lnTo>
                      <a:pt x="134" y="366"/>
                    </a:lnTo>
                    <a:lnTo>
                      <a:pt x="141" y="367"/>
                    </a:lnTo>
                    <a:lnTo>
                      <a:pt x="145" y="368"/>
                    </a:lnTo>
                    <a:lnTo>
                      <a:pt x="149" y="371"/>
                    </a:lnTo>
                    <a:lnTo>
                      <a:pt x="151" y="377"/>
                    </a:lnTo>
                    <a:lnTo>
                      <a:pt x="159" y="379"/>
                    </a:lnTo>
                    <a:lnTo>
                      <a:pt x="165" y="380"/>
                    </a:lnTo>
                    <a:lnTo>
                      <a:pt x="170" y="380"/>
                    </a:lnTo>
                    <a:lnTo>
                      <a:pt x="175" y="380"/>
                    </a:lnTo>
                    <a:lnTo>
                      <a:pt x="181" y="380"/>
                    </a:lnTo>
                    <a:lnTo>
                      <a:pt x="185" y="381"/>
                    </a:lnTo>
                    <a:lnTo>
                      <a:pt x="191" y="384"/>
                    </a:lnTo>
                    <a:lnTo>
                      <a:pt x="196" y="38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43" name="Freeform 13"/>
              <p:cNvSpPr>
                <a:spLocks/>
              </p:cNvSpPr>
              <p:nvPr/>
            </p:nvSpPr>
            <p:spPr bwMode="auto">
              <a:xfrm>
                <a:off x="2306638" y="3190875"/>
                <a:ext cx="220662" cy="153988"/>
              </a:xfrm>
              <a:custGeom>
                <a:avLst/>
                <a:gdLst>
                  <a:gd name="T0" fmla="*/ 84289 w 555"/>
                  <a:gd name="T1" fmla="*/ 147241 h 388"/>
                  <a:gd name="T2" fmla="*/ 89060 w 555"/>
                  <a:gd name="T3" fmla="*/ 135732 h 388"/>
                  <a:gd name="T4" fmla="*/ 99795 w 555"/>
                  <a:gd name="T5" fmla="*/ 133747 h 388"/>
                  <a:gd name="T6" fmla="*/ 115698 w 555"/>
                  <a:gd name="T7" fmla="*/ 130572 h 388"/>
                  <a:gd name="T8" fmla="*/ 113313 w 555"/>
                  <a:gd name="T9" fmla="*/ 124222 h 388"/>
                  <a:gd name="T10" fmla="*/ 115698 w 555"/>
                  <a:gd name="T11" fmla="*/ 120254 h 388"/>
                  <a:gd name="T12" fmla="*/ 120072 w 555"/>
                  <a:gd name="T13" fmla="*/ 119460 h 388"/>
                  <a:gd name="T14" fmla="*/ 130409 w 555"/>
                  <a:gd name="T15" fmla="*/ 123825 h 388"/>
                  <a:gd name="T16" fmla="*/ 135578 w 555"/>
                  <a:gd name="T17" fmla="*/ 125810 h 388"/>
                  <a:gd name="T18" fmla="*/ 144325 w 555"/>
                  <a:gd name="T19" fmla="*/ 126207 h 388"/>
                  <a:gd name="T20" fmla="*/ 151879 w 555"/>
                  <a:gd name="T21" fmla="*/ 134938 h 388"/>
                  <a:gd name="T22" fmla="*/ 155855 w 555"/>
                  <a:gd name="T23" fmla="*/ 139304 h 388"/>
                  <a:gd name="T24" fmla="*/ 166192 w 555"/>
                  <a:gd name="T25" fmla="*/ 136525 h 388"/>
                  <a:gd name="T26" fmla="*/ 174542 w 555"/>
                  <a:gd name="T27" fmla="*/ 117079 h 388"/>
                  <a:gd name="T28" fmla="*/ 182891 w 555"/>
                  <a:gd name="T29" fmla="*/ 128588 h 388"/>
                  <a:gd name="T30" fmla="*/ 203168 w 555"/>
                  <a:gd name="T31" fmla="*/ 119460 h 388"/>
                  <a:gd name="T32" fmla="*/ 211517 w 555"/>
                  <a:gd name="T33" fmla="*/ 105172 h 388"/>
                  <a:gd name="T34" fmla="*/ 220264 w 555"/>
                  <a:gd name="T35" fmla="*/ 81360 h 388"/>
                  <a:gd name="T36" fmla="*/ 214301 w 555"/>
                  <a:gd name="T37" fmla="*/ 69850 h 388"/>
                  <a:gd name="T38" fmla="*/ 211120 w 555"/>
                  <a:gd name="T39" fmla="*/ 59531 h 388"/>
                  <a:gd name="T40" fmla="*/ 211120 w 555"/>
                  <a:gd name="T41" fmla="*/ 53578 h 388"/>
                  <a:gd name="T42" fmla="*/ 202373 w 555"/>
                  <a:gd name="T43" fmla="*/ 49610 h 388"/>
                  <a:gd name="T44" fmla="*/ 190843 w 555"/>
                  <a:gd name="T45" fmla="*/ 51594 h 388"/>
                  <a:gd name="T46" fmla="*/ 179313 w 555"/>
                  <a:gd name="T47" fmla="*/ 35322 h 388"/>
                  <a:gd name="T48" fmla="*/ 170963 w 555"/>
                  <a:gd name="T49" fmla="*/ 21828 h 388"/>
                  <a:gd name="T50" fmla="*/ 163409 w 555"/>
                  <a:gd name="T51" fmla="*/ 21431 h 388"/>
                  <a:gd name="T52" fmla="*/ 156650 w 555"/>
                  <a:gd name="T53" fmla="*/ 15875 h 388"/>
                  <a:gd name="T54" fmla="*/ 145915 w 555"/>
                  <a:gd name="T55" fmla="*/ 21828 h 388"/>
                  <a:gd name="T56" fmla="*/ 133590 w 555"/>
                  <a:gd name="T57" fmla="*/ 23019 h 388"/>
                  <a:gd name="T58" fmla="*/ 120867 w 555"/>
                  <a:gd name="T59" fmla="*/ 26194 h 388"/>
                  <a:gd name="T60" fmla="*/ 110530 w 555"/>
                  <a:gd name="T61" fmla="*/ 26591 h 388"/>
                  <a:gd name="T62" fmla="*/ 97012 w 555"/>
                  <a:gd name="T63" fmla="*/ 30559 h 388"/>
                  <a:gd name="T64" fmla="*/ 82699 w 555"/>
                  <a:gd name="T65" fmla="*/ 23416 h 388"/>
                  <a:gd name="T66" fmla="*/ 71168 w 555"/>
                  <a:gd name="T67" fmla="*/ 30559 h 388"/>
                  <a:gd name="T68" fmla="*/ 62422 w 555"/>
                  <a:gd name="T69" fmla="*/ 32544 h 388"/>
                  <a:gd name="T70" fmla="*/ 58843 w 555"/>
                  <a:gd name="T71" fmla="*/ 13097 h 388"/>
                  <a:gd name="T72" fmla="*/ 46916 w 555"/>
                  <a:gd name="T73" fmla="*/ 397 h 388"/>
                  <a:gd name="T74" fmla="*/ 38169 w 555"/>
                  <a:gd name="T75" fmla="*/ 2778 h 388"/>
                  <a:gd name="T76" fmla="*/ 26241 w 555"/>
                  <a:gd name="T77" fmla="*/ 16272 h 388"/>
                  <a:gd name="T78" fmla="*/ 11530 w 555"/>
                  <a:gd name="T79" fmla="*/ 22622 h 388"/>
                  <a:gd name="T80" fmla="*/ 398 w 555"/>
                  <a:gd name="T81" fmla="*/ 26194 h 388"/>
                  <a:gd name="T82" fmla="*/ 9145 w 555"/>
                  <a:gd name="T83" fmla="*/ 37703 h 388"/>
                  <a:gd name="T84" fmla="*/ 11132 w 555"/>
                  <a:gd name="T85" fmla="*/ 53975 h 388"/>
                  <a:gd name="T86" fmla="*/ 14711 w 555"/>
                  <a:gd name="T87" fmla="*/ 61913 h 388"/>
                  <a:gd name="T88" fmla="*/ 18687 w 555"/>
                  <a:gd name="T89" fmla="*/ 69056 h 388"/>
                  <a:gd name="T90" fmla="*/ 18289 w 555"/>
                  <a:gd name="T91" fmla="*/ 82550 h 388"/>
                  <a:gd name="T92" fmla="*/ 14711 w 555"/>
                  <a:gd name="T93" fmla="*/ 96441 h 388"/>
                  <a:gd name="T94" fmla="*/ 4373 w 555"/>
                  <a:gd name="T95" fmla="*/ 111919 h 388"/>
                  <a:gd name="T96" fmla="*/ 8349 w 555"/>
                  <a:gd name="T97" fmla="*/ 119460 h 388"/>
                  <a:gd name="T98" fmla="*/ 18289 w 555"/>
                  <a:gd name="T99" fmla="*/ 130175 h 388"/>
                  <a:gd name="T100" fmla="*/ 18687 w 555"/>
                  <a:gd name="T101" fmla="*/ 135732 h 388"/>
                  <a:gd name="T102" fmla="*/ 17892 w 555"/>
                  <a:gd name="T103" fmla="*/ 140097 h 388"/>
                  <a:gd name="T104" fmla="*/ 23458 w 555"/>
                  <a:gd name="T105" fmla="*/ 146844 h 388"/>
                  <a:gd name="T106" fmla="*/ 28229 w 555"/>
                  <a:gd name="T107" fmla="*/ 150416 h 388"/>
                  <a:gd name="T108" fmla="*/ 38964 w 555"/>
                  <a:gd name="T109" fmla="*/ 147241 h 388"/>
                  <a:gd name="T110" fmla="*/ 49301 w 555"/>
                  <a:gd name="T111" fmla="*/ 146447 h 388"/>
                  <a:gd name="T112" fmla="*/ 63217 w 555"/>
                  <a:gd name="T113" fmla="*/ 150416 h 388"/>
                  <a:gd name="T114" fmla="*/ 75940 w 555"/>
                  <a:gd name="T115" fmla="*/ 152400 h 3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5" h="388">
                    <a:moveTo>
                      <a:pt x="196" y="388"/>
                    </a:moveTo>
                    <a:lnTo>
                      <a:pt x="202" y="386"/>
                    </a:lnTo>
                    <a:lnTo>
                      <a:pt x="208" y="384"/>
                    </a:lnTo>
                    <a:lnTo>
                      <a:pt x="212" y="381"/>
                    </a:lnTo>
                    <a:lnTo>
                      <a:pt x="217" y="378"/>
                    </a:lnTo>
                    <a:lnTo>
                      <a:pt x="212" y="371"/>
                    </a:lnTo>
                    <a:lnTo>
                      <a:pt x="208" y="364"/>
                    </a:lnTo>
                    <a:lnTo>
                      <a:pt x="212" y="359"/>
                    </a:lnTo>
                    <a:lnTo>
                      <a:pt x="217" y="355"/>
                    </a:lnTo>
                    <a:lnTo>
                      <a:pt x="220" y="352"/>
                    </a:lnTo>
                    <a:lnTo>
                      <a:pt x="223" y="345"/>
                    </a:lnTo>
                    <a:lnTo>
                      <a:pt x="224" y="342"/>
                    </a:lnTo>
                    <a:lnTo>
                      <a:pt x="225" y="341"/>
                    </a:lnTo>
                    <a:lnTo>
                      <a:pt x="226" y="340"/>
                    </a:lnTo>
                    <a:lnTo>
                      <a:pt x="227" y="341"/>
                    </a:lnTo>
                    <a:lnTo>
                      <a:pt x="231" y="342"/>
                    </a:lnTo>
                    <a:lnTo>
                      <a:pt x="235" y="341"/>
                    </a:lnTo>
                    <a:lnTo>
                      <a:pt x="251" y="337"/>
                    </a:lnTo>
                    <a:lnTo>
                      <a:pt x="267" y="336"/>
                    </a:lnTo>
                    <a:lnTo>
                      <a:pt x="271" y="332"/>
                    </a:lnTo>
                    <a:lnTo>
                      <a:pt x="275" y="328"/>
                    </a:lnTo>
                    <a:lnTo>
                      <a:pt x="279" y="328"/>
                    </a:lnTo>
                    <a:lnTo>
                      <a:pt x="286" y="329"/>
                    </a:lnTo>
                    <a:lnTo>
                      <a:pt x="291" y="329"/>
                    </a:lnTo>
                    <a:lnTo>
                      <a:pt x="293" y="329"/>
                    </a:lnTo>
                    <a:lnTo>
                      <a:pt x="294" y="328"/>
                    </a:lnTo>
                    <a:lnTo>
                      <a:pt x="294" y="326"/>
                    </a:lnTo>
                    <a:lnTo>
                      <a:pt x="293" y="322"/>
                    </a:lnTo>
                    <a:lnTo>
                      <a:pt x="289" y="317"/>
                    </a:lnTo>
                    <a:lnTo>
                      <a:pt x="285" y="313"/>
                    </a:lnTo>
                    <a:lnTo>
                      <a:pt x="283" y="311"/>
                    </a:lnTo>
                    <a:lnTo>
                      <a:pt x="283" y="310"/>
                    </a:lnTo>
                    <a:lnTo>
                      <a:pt x="284" y="309"/>
                    </a:lnTo>
                    <a:lnTo>
                      <a:pt x="285" y="309"/>
                    </a:lnTo>
                    <a:lnTo>
                      <a:pt x="288" y="308"/>
                    </a:lnTo>
                    <a:lnTo>
                      <a:pt x="291" y="303"/>
                    </a:lnTo>
                    <a:lnTo>
                      <a:pt x="291" y="299"/>
                    </a:lnTo>
                    <a:lnTo>
                      <a:pt x="291" y="296"/>
                    </a:lnTo>
                    <a:lnTo>
                      <a:pt x="291" y="294"/>
                    </a:lnTo>
                    <a:lnTo>
                      <a:pt x="292" y="293"/>
                    </a:lnTo>
                    <a:lnTo>
                      <a:pt x="295" y="291"/>
                    </a:lnTo>
                    <a:lnTo>
                      <a:pt x="302" y="301"/>
                    </a:lnTo>
                    <a:lnTo>
                      <a:pt x="308" y="312"/>
                    </a:lnTo>
                    <a:lnTo>
                      <a:pt x="313" y="310"/>
                    </a:lnTo>
                    <a:lnTo>
                      <a:pt x="317" y="308"/>
                    </a:lnTo>
                    <a:lnTo>
                      <a:pt x="320" y="307"/>
                    </a:lnTo>
                    <a:lnTo>
                      <a:pt x="326" y="307"/>
                    </a:lnTo>
                    <a:lnTo>
                      <a:pt x="328" y="312"/>
                    </a:lnTo>
                    <a:lnTo>
                      <a:pt x="330" y="318"/>
                    </a:lnTo>
                    <a:lnTo>
                      <a:pt x="331" y="319"/>
                    </a:lnTo>
                    <a:lnTo>
                      <a:pt x="333" y="320"/>
                    </a:lnTo>
                    <a:lnTo>
                      <a:pt x="335" y="320"/>
                    </a:lnTo>
                    <a:lnTo>
                      <a:pt x="337" y="319"/>
                    </a:lnTo>
                    <a:lnTo>
                      <a:pt x="341" y="317"/>
                    </a:lnTo>
                    <a:lnTo>
                      <a:pt x="343" y="316"/>
                    </a:lnTo>
                    <a:lnTo>
                      <a:pt x="345" y="317"/>
                    </a:lnTo>
                    <a:lnTo>
                      <a:pt x="350" y="317"/>
                    </a:lnTo>
                    <a:lnTo>
                      <a:pt x="354" y="317"/>
                    </a:lnTo>
                    <a:lnTo>
                      <a:pt x="359" y="317"/>
                    </a:lnTo>
                    <a:lnTo>
                      <a:pt x="363" y="318"/>
                    </a:lnTo>
                    <a:lnTo>
                      <a:pt x="367" y="320"/>
                    </a:lnTo>
                    <a:lnTo>
                      <a:pt x="375" y="325"/>
                    </a:lnTo>
                    <a:lnTo>
                      <a:pt x="382" y="332"/>
                    </a:lnTo>
                    <a:lnTo>
                      <a:pt x="384" y="335"/>
                    </a:lnTo>
                    <a:lnTo>
                      <a:pt x="384" y="337"/>
                    </a:lnTo>
                    <a:lnTo>
                      <a:pt x="382" y="340"/>
                    </a:lnTo>
                    <a:lnTo>
                      <a:pt x="381" y="340"/>
                    </a:lnTo>
                    <a:lnTo>
                      <a:pt x="380" y="341"/>
                    </a:lnTo>
                    <a:lnTo>
                      <a:pt x="381" y="343"/>
                    </a:lnTo>
                    <a:lnTo>
                      <a:pt x="385" y="345"/>
                    </a:lnTo>
                    <a:lnTo>
                      <a:pt x="392" y="351"/>
                    </a:lnTo>
                    <a:lnTo>
                      <a:pt x="397" y="354"/>
                    </a:lnTo>
                    <a:lnTo>
                      <a:pt x="401" y="355"/>
                    </a:lnTo>
                    <a:lnTo>
                      <a:pt x="403" y="357"/>
                    </a:lnTo>
                    <a:lnTo>
                      <a:pt x="406" y="355"/>
                    </a:lnTo>
                    <a:lnTo>
                      <a:pt x="411" y="352"/>
                    </a:lnTo>
                    <a:lnTo>
                      <a:pt x="418" y="344"/>
                    </a:lnTo>
                    <a:lnTo>
                      <a:pt x="426" y="336"/>
                    </a:lnTo>
                    <a:lnTo>
                      <a:pt x="426" y="325"/>
                    </a:lnTo>
                    <a:lnTo>
                      <a:pt x="427" y="313"/>
                    </a:lnTo>
                    <a:lnTo>
                      <a:pt x="432" y="302"/>
                    </a:lnTo>
                    <a:lnTo>
                      <a:pt x="437" y="296"/>
                    </a:lnTo>
                    <a:lnTo>
                      <a:pt x="439" y="295"/>
                    </a:lnTo>
                    <a:lnTo>
                      <a:pt x="443" y="295"/>
                    </a:lnTo>
                    <a:lnTo>
                      <a:pt x="447" y="298"/>
                    </a:lnTo>
                    <a:lnTo>
                      <a:pt x="453" y="303"/>
                    </a:lnTo>
                    <a:lnTo>
                      <a:pt x="456" y="313"/>
                    </a:lnTo>
                    <a:lnTo>
                      <a:pt x="457" y="321"/>
                    </a:lnTo>
                    <a:lnTo>
                      <a:pt x="460" y="324"/>
                    </a:lnTo>
                    <a:lnTo>
                      <a:pt x="461" y="326"/>
                    </a:lnTo>
                    <a:lnTo>
                      <a:pt x="464" y="327"/>
                    </a:lnTo>
                    <a:lnTo>
                      <a:pt x="469" y="327"/>
                    </a:lnTo>
                    <a:lnTo>
                      <a:pt x="483" y="319"/>
                    </a:lnTo>
                    <a:lnTo>
                      <a:pt x="497" y="310"/>
                    </a:lnTo>
                    <a:lnTo>
                      <a:pt x="511" y="301"/>
                    </a:lnTo>
                    <a:lnTo>
                      <a:pt x="525" y="292"/>
                    </a:lnTo>
                    <a:lnTo>
                      <a:pt x="523" y="286"/>
                    </a:lnTo>
                    <a:lnTo>
                      <a:pt x="523" y="283"/>
                    </a:lnTo>
                    <a:lnTo>
                      <a:pt x="525" y="278"/>
                    </a:lnTo>
                    <a:lnTo>
                      <a:pt x="529" y="274"/>
                    </a:lnTo>
                    <a:lnTo>
                      <a:pt x="532" y="265"/>
                    </a:lnTo>
                    <a:lnTo>
                      <a:pt x="537" y="254"/>
                    </a:lnTo>
                    <a:lnTo>
                      <a:pt x="540" y="245"/>
                    </a:lnTo>
                    <a:lnTo>
                      <a:pt x="543" y="235"/>
                    </a:lnTo>
                    <a:lnTo>
                      <a:pt x="548" y="225"/>
                    </a:lnTo>
                    <a:lnTo>
                      <a:pt x="551" y="215"/>
                    </a:lnTo>
                    <a:lnTo>
                      <a:pt x="554" y="205"/>
                    </a:lnTo>
                    <a:lnTo>
                      <a:pt x="555" y="193"/>
                    </a:lnTo>
                    <a:lnTo>
                      <a:pt x="550" y="189"/>
                    </a:lnTo>
                    <a:lnTo>
                      <a:pt x="547" y="186"/>
                    </a:lnTo>
                    <a:lnTo>
                      <a:pt x="542" y="186"/>
                    </a:lnTo>
                    <a:lnTo>
                      <a:pt x="537" y="185"/>
                    </a:lnTo>
                    <a:lnTo>
                      <a:pt x="539" y="176"/>
                    </a:lnTo>
                    <a:lnTo>
                      <a:pt x="541" y="167"/>
                    </a:lnTo>
                    <a:lnTo>
                      <a:pt x="539" y="163"/>
                    </a:lnTo>
                    <a:lnTo>
                      <a:pt x="538" y="159"/>
                    </a:lnTo>
                    <a:lnTo>
                      <a:pt x="536" y="156"/>
                    </a:lnTo>
                    <a:lnTo>
                      <a:pt x="532" y="152"/>
                    </a:lnTo>
                    <a:lnTo>
                      <a:pt x="531" y="150"/>
                    </a:lnTo>
                    <a:lnTo>
                      <a:pt x="530" y="149"/>
                    </a:lnTo>
                    <a:lnTo>
                      <a:pt x="531" y="148"/>
                    </a:lnTo>
                    <a:lnTo>
                      <a:pt x="531" y="147"/>
                    </a:lnTo>
                    <a:lnTo>
                      <a:pt x="533" y="144"/>
                    </a:lnTo>
                    <a:lnTo>
                      <a:pt x="536" y="140"/>
                    </a:lnTo>
                    <a:lnTo>
                      <a:pt x="531" y="135"/>
                    </a:lnTo>
                    <a:lnTo>
                      <a:pt x="524" y="131"/>
                    </a:lnTo>
                    <a:lnTo>
                      <a:pt x="520" y="125"/>
                    </a:lnTo>
                    <a:lnTo>
                      <a:pt x="515" y="123"/>
                    </a:lnTo>
                    <a:lnTo>
                      <a:pt x="514" y="123"/>
                    </a:lnTo>
                    <a:lnTo>
                      <a:pt x="512" y="124"/>
                    </a:lnTo>
                    <a:lnTo>
                      <a:pt x="509" y="125"/>
                    </a:lnTo>
                    <a:lnTo>
                      <a:pt x="506" y="127"/>
                    </a:lnTo>
                    <a:lnTo>
                      <a:pt x="499" y="131"/>
                    </a:lnTo>
                    <a:lnTo>
                      <a:pt x="494" y="132"/>
                    </a:lnTo>
                    <a:lnTo>
                      <a:pt x="489" y="132"/>
                    </a:lnTo>
                    <a:lnTo>
                      <a:pt x="485" y="131"/>
                    </a:lnTo>
                    <a:lnTo>
                      <a:pt x="480" y="130"/>
                    </a:lnTo>
                    <a:lnTo>
                      <a:pt x="475" y="126"/>
                    </a:lnTo>
                    <a:lnTo>
                      <a:pt x="472" y="122"/>
                    </a:lnTo>
                    <a:lnTo>
                      <a:pt x="468" y="116"/>
                    </a:lnTo>
                    <a:lnTo>
                      <a:pt x="463" y="106"/>
                    </a:lnTo>
                    <a:lnTo>
                      <a:pt x="457" y="97"/>
                    </a:lnTo>
                    <a:lnTo>
                      <a:pt x="451" y="89"/>
                    </a:lnTo>
                    <a:lnTo>
                      <a:pt x="445" y="79"/>
                    </a:lnTo>
                    <a:lnTo>
                      <a:pt x="443" y="70"/>
                    </a:lnTo>
                    <a:lnTo>
                      <a:pt x="439" y="62"/>
                    </a:lnTo>
                    <a:lnTo>
                      <a:pt x="437" y="58"/>
                    </a:lnTo>
                    <a:lnTo>
                      <a:pt x="433" y="56"/>
                    </a:lnTo>
                    <a:lnTo>
                      <a:pt x="430" y="55"/>
                    </a:lnTo>
                    <a:lnTo>
                      <a:pt x="424" y="54"/>
                    </a:lnTo>
                    <a:lnTo>
                      <a:pt x="421" y="56"/>
                    </a:lnTo>
                    <a:lnTo>
                      <a:pt x="420" y="55"/>
                    </a:lnTo>
                    <a:lnTo>
                      <a:pt x="418" y="54"/>
                    </a:lnTo>
                    <a:lnTo>
                      <a:pt x="414" y="54"/>
                    </a:lnTo>
                    <a:lnTo>
                      <a:pt x="411" y="54"/>
                    </a:lnTo>
                    <a:lnTo>
                      <a:pt x="409" y="54"/>
                    </a:lnTo>
                    <a:lnTo>
                      <a:pt x="406" y="53"/>
                    </a:lnTo>
                    <a:lnTo>
                      <a:pt x="405" y="50"/>
                    </a:lnTo>
                    <a:lnTo>
                      <a:pt x="403" y="46"/>
                    </a:lnTo>
                    <a:lnTo>
                      <a:pt x="401" y="39"/>
                    </a:lnTo>
                    <a:lnTo>
                      <a:pt x="394" y="40"/>
                    </a:lnTo>
                    <a:lnTo>
                      <a:pt x="390" y="41"/>
                    </a:lnTo>
                    <a:lnTo>
                      <a:pt x="386" y="42"/>
                    </a:lnTo>
                    <a:lnTo>
                      <a:pt x="381" y="46"/>
                    </a:lnTo>
                    <a:lnTo>
                      <a:pt x="377" y="48"/>
                    </a:lnTo>
                    <a:lnTo>
                      <a:pt x="371" y="53"/>
                    </a:lnTo>
                    <a:lnTo>
                      <a:pt x="367" y="55"/>
                    </a:lnTo>
                    <a:lnTo>
                      <a:pt x="363" y="57"/>
                    </a:lnTo>
                    <a:lnTo>
                      <a:pt x="360" y="58"/>
                    </a:lnTo>
                    <a:lnTo>
                      <a:pt x="356" y="58"/>
                    </a:lnTo>
                    <a:lnTo>
                      <a:pt x="350" y="58"/>
                    </a:lnTo>
                    <a:lnTo>
                      <a:pt x="341" y="56"/>
                    </a:lnTo>
                    <a:lnTo>
                      <a:pt x="336" y="58"/>
                    </a:lnTo>
                    <a:lnTo>
                      <a:pt x="334" y="60"/>
                    </a:lnTo>
                    <a:lnTo>
                      <a:pt x="331" y="62"/>
                    </a:lnTo>
                    <a:lnTo>
                      <a:pt x="323" y="63"/>
                    </a:lnTo>
                    <a:lnTo>
                      <a:pt x="318" y="64"/>
                    </a:lnTo>
                    <a:lnTo>
                      <a:pt x="311" y="65"/>
                    </a:lnTo>
                    <a:lnTo>
                      <a:pt x="304" y="66"/>
                    </a:lnTo>
                    <a:lnTo>
                      <a:pt x="299" y="65"/>
                    </a:lnTo>
                    <a:lnTo>
                      <a:pt x="296" y="58"/>
                    </a:lnTo>
                    <a:lnTo>
                      <a:pt x="293" y="55"/>
                    </a:lnTo>
                    <a:lnTo>
                      <a:pt x="289" y="56"/>
                    </a:lnTo>
                    <a:lnTo>
                      <a:pt x="283" y="60"/>
                    </a:lnTo>
                    <a:lnTo>
                      <a:pt x="278" y="67"/>
                    </a:lnTo>
                    <a:lnTo>
                      <a:pt x="277" y="71"/>
                    </a:lnTo>
                    <a:lnTo>
                      <a:pt x="277" y="74"/>
                    </a:lnTo>
                    <a:lnTo>
                      <a:pt x="277" y="81"/>
                    </a:lnTo>
                    <a:lnTo>
                      <a:pt x="266" y="81"/>
                    </a:lnTo>
                    <a:lnTo>
                      <a:pt x="254" y="80"/>
                    </a:lnTo>
                    <a:lnTo>
                      <a:pt x="244" y="77"/>
                    </a:lnTo>
                    <a:lnTo>
                      <a:pt x="233" y="74"/>
                    </a:lnTo>
                    <a:lnTo>
                      <a:pt x="220" y="60"/>
                    </a:lnTo>
                    <a:lnTo>
                      <a:pt x="210" y="46"/>
                    </a:lnTo>
                    <a:lnTo>
                      <a:pt x="208" y="53"/>
                    </a:lnTo>
                    <a:lnTo>
                      <a:pt x="208" y="57"/>
                    </a:lnTo>
                    <a:lnTo>
                      <a:pt x="208" y="59"/>
                    </a:lnTo>
                    <a:lnTo>
                      <a:pt x="207" y="62"/>
                    </a:lnTo>
                    <a:lnTo>
                      <a:pt x="206" y="65"/>
                    </a:lnTo>
                    <a:lnTo>
                      <a:pt x="202" y="68"/>
                    </a:lnTo>
                    <a:lnTo>
                      <a:pt x="194" y="72"/>
                    </a:lnTo>
                    <a:lnTo>
                      <a:pt x="186" y="74"/>
                    </a:lnTo>
                    <a:lnTo>
                      <a:pt x="179" y="77"/>
                    </a:lnTo>
                    <a:lnTo>
                      <a:pt x="173" y="82"/>
                    </a:lnTo>
                    <a:lnTo>
                      <a:pt x="167" y="87"/>
                    </a:lnTo>
                    <a:lnTo>
                      <a:pt x="162" y="88"/>
                    </a:lnTo>
                    <a:lnTo>
                      <a:pt x="160" y="87"/>
                    </a:lnTo>
                    <a:lnTo>
                      <a:pt x="159" y="85"/>
                    </a:lnTo>
                    <a:lnTo>
                      <a:pt x="157" y="82"/>
                    </a:lnTo>
                    <a:lnTo>
                      <a:pt x="156" y="77"/>
                    </a:lnTo>
                    <a:lnTo>
                      <a:pt x="156" y="66"/>
                    </a:lnTo>
                    <a:lnTo>
                      <a:pt x="156" y="57"/>
                    </a:lnTo>
                    <a:lnTo>
                      <a:pt x="153" y="48"/>
                    </a:lnTo>
                    <a:lnTo>
                      <a:pt x="151" y="40"/>
                    </a:lnTo>
                    <a:lnTo>
                      <a:pt x="148" y="33"/>
                    </a:lnTo>
                    <a:lnTo>
                      <a:pt x="143" y="26"/>
                    </a:lnTo>
                    <a:lnTo>
                      <a:pt x="136" y="19"/>
                    </a:lnTo>
                    <a:lnTo>
                      <a:pt x="128" y="11"/>
                    </a:lnTo>
                    <a:lnTo>
                      <a:pt x="124" y="6"/>
                    </a:lnTo>
                    <a:lnTo>
                      <a:pt x="122" y="4"/>
                    </a:lnTo>
                    <a:lnTo>
                      <a:pt x="118" y="1"/>
                    </a:lnTo>
                    <a:lnTo>
                      <a:pt x="111" y="0"/>
                    </a:lnTo>
                    <a:lnTo>
                      <a:pt x="106" y="1"/>
                    </a:lnTo>
                    <a:lnTo>
                      <a:pt x="101" y="3"/>
                    </a:lnTo>
                    <a:lnTo>
                      <a:pt x="99" y="4"/>
                    </a:lnTo>
                    <a:lnTo>
                      <a:pt x="97" y="5"/>
                    </a:lnTo>
                    <a:lnTo>
                      <a:pt x="96" y="7"/>
                    </a:lnTo>
                    <a:lnTo>
                      <a:pt x="96" y="11"/>
                    </a:lnTo>
                    <a:lnTo>
                      <a:pt x="85" y="19"/>
                    </a:lnTo>
                    <a:lnTo>
                      <a:pt x="74" y="28"/>
                    </a:lnTo>
                    <a:lnTo>
                      <a:pt x="71" y="34"/>
                    </a:lnTo>
                    <a:lnTo>
                      <a:pt x="67" y="39"/>
                    </a:lnTo>
                    <a:lnTo>
                      <a:pt x="66" y="41"/>
                    </a:lnTo>
                    <a:lnTo>
                      <a:pt x="64" y="41"/>
                    </a:lnTo>
                    <a:lnTo>
                      <a:pt x="60" y="41"/>
                    </a:lnTo>
                    <a:lnTo>
                      <a:pt x="57" y="41"/>
                    </a:lnTo>
                    <a:lnTo>
                      <a:pt x="49" y="46"/>
                    </a:lnTo>
                    <a:lnTo>
                      <a:pt x="39" y="53"/>
                    </a:lnTo>
                    <a:lnTo>
                      <a:pt x="29" y="57"/>
                    </a:lnTo>
                    <a:lnTo>
                      <a:pt x="17" y="59"/>
                    </a:lnTo>
                    <a:lnTo>
                      <a:pt x="13" y="58"/>
                    </a:lnTo>
                    <a:lnTo>
                      <a:pt x="8" y="57"/>
                    </a:lnTo>
                    <a:lnTo>
                      <a:pt x="5" y="58"/>
                    </a:lnTo>
                    <a:lnTo>
                      <a:pt x="0" y="60"/>
                    </a:lnTo>
                    <a:lnTo>
                      <a:pt x="1" y="66"/>
                    </a:lnTo>
                    <a:lnTo>
                      <a:pt x="5" y="71"/>
                    </a:lnTo>
                    <a:lnTo>
                      <a:pt x="9" y="74"/>
                    </a:lnTo>
                    <a:lnTo>
                      <a:pt x="14" y="77"/>
                    </a:lnTo>
                    <a:lnTo>
                      <a:pt x="17" y="82"/>
                    </a:lnTo>
                    <a:lnTo>
                      <a:pt x="20" y="85"/>
                    </a:lnTo>
                    <a:lnTo>
                      <a:pt x="23" y="95"/>
                    </a:lnTo>
                    <a:lnTo>
                      <a:pt x="25" y="106"/>
                    </a:lnTo>
                    <a:lnTo>
                      <a:pt x="21" y="121"/>
                    </a:lnTo>
                    <a:lnTo>
                      <a:pt x="16" y="134"/>
                    </a:lnTo>
                    <a:lnTo>
                      <a:pt x="22" y="135"/>
                    </a:lnTo>
                    <a:lnTo>
                      <a:pt x="26" y="136"/>
                    </a:lnTo>
                    <a:lnTo>
                      <a:pt x="28" y="136"/>
                    </a:lnTo>
                    <a:lnTo>
                      <a:pt x="30" y="139"/>
                    </a:lnTo>
                    <a:lnTo>
                      <a:pt x="31" y="140"/>
                    </a:lnTo>
                    <a:lnTo>
                      <a:pt x="32" y="143"/>
                    </a:lnTo>
                    <a:lnTo>
                      <a:pt x="33" y="149"/>
                    </a:lnTo>
                    <a:lnTo>
                      <a:pt x="35" y="152"/>
                    </a:lnTo>
                    <a:lnTo>
                      <a:pt x="37" y="156"/>
                    </a:lnTo>
                    <a:lnTo>
                      <a:pt x="39" y="157"/>
                    </a:lnTo>
                    <a:lnTo>
                      <a:pt x="45" y="159"/>
                    </a:lnTo>
                    <a:lnTo>
                      <a:pt x="54" y="163"/>
                    </a:lnTo>
                    <a:lnTo>
                      <a:pt x="51" y="167"/>
                    </a:lnTo>
                    <a:lnTo>
                      <a:pt x="49" y="171"/>
                    </a:lnTo>
                    <a:lnTo>
                      <a:pt x="47" y="174"/>
                    </a:lnTo>
                    <a:lnTo>
                      <a:pt x="48" y="180"/>
                    </a:lnTo>
                    <a:lnTo>
                      <a:pt x="49" y="184"/>
                    </a:lnTo>
                    <a:lnTo>
                      <a:pt x="49" y="189"/>
                    </a:lnTo>
                    <a:lnTo>
                      <a:pt x="49" y="194"/>
                    </a:lnTo>
                    <a:lnTo>
                      <a:pt x="48" y="199"/>
                    </a:lnTo>
                    <a:lnTo>
                      <a:pt x="46" y="208"/>
                    </a:lnTo>
                    <a:lnTo>
                      <a:pt x="42" y="218"/>
                    </a:lnTo>
                    <a:lnTo>
                      <a:pt x="43" y="228"/>
                    </a:lnTo>
                    <a:lnTo>
                      <a:pt x="42" y="235"/>
                    </a:lnTo>
                    <a:lnTo>
                      <a:pt x="42" y="239"/>
                    </a:lnTo>
                    <a:lnTo>
                      <a:pt x="40" y="241"/>
                    </a:lnTo>
                    <a:lnTo>
                      <a:pt x="37" y="243"/>
                    </a:lnTo>
                    <a:lnTo>
                      <a:pt x="32" y="246"/>
                    </a:lnTo>
                    <a:lnTo>
                      <a:pt x="22" y="260"/>
                    </a:lnTo>
                    <a:lnTo>
                      <a:pt x="11" y="274"/>
                    </a:lnTo>
                    <a:lnTo>
                      <a:pt x="9" y="276"/>
                    </a:lnTo>
                    <a:lnTo>
                      <a:pt x="9" y="279"/>
                    </a:lnTo>
                    <a:lnTo>
                      <a:pt x="11" y="282"/>
                    </a:lnTo>
                    <a:lnTo>
                      <a:pt x="12" y="284"/>
                    </a:lnTo>
                    <a:lnTo>
                      <a:pt x="15" y="288"/>
                    </a:lnTo>
                    <a:lnTo>
                      <a:pt x="17" y="294"/>
                    </a:lnTo>
                    <a:lnTo>
                      <a:pt x="17" y="296"/>
                    </a:lnTo>
                    <a:lnTo>
                      <a:pt x="18" y="299"/>
                    </a:lnTo>
                    <a:lnTo>
                      <a:pt x="21" y="301"/>
                    </a:lnTo>
                    <a:lnTo>
                      <a:pt x="23" y="304"/>
                    </a:lnTo>
                    <a:lnTo>
                      <a:pt x="29" y="308"/>
                    </a:lnTo>
                    <a:lnTo>
                      <a:pt x="33" y="312"/>
                    </a:lnTo>
                    <a:lnTo>
                      <a:pt x="38" y="318"/>
                    </a:lnTo>
                    <a:lnTo>
                      <a:pt x="41" y="324"/>
                    </a:lnTo>
                    <a:lnTo>
                      <a:pt x="46" y="328"/>
                    </a:lnTo>
                    <a:lnTo>
                      <a:pt x="51" y="330"/>
                    </a:lnTo>
                    <a:lnTo>
                      <a:pt x="54" y="333"/>
                    </a:lnTo>
                    <a:lnTo>
                      <a:pt x="54" y="334"/>
                    </a:lnTo>
                    <a:lnTo>
                      <a:pt x="52" y="336"/>
                    </a:lnTo>
                    <a:lnTo>
                      <a:pt x="51" y="338"/>
                    </a:lnTo>
                    <a:lnTo>
                      <a:pt x="47" y="342"/>
                    </a:lnTo>
                    <a:lnTo>
                      <a:pt x="42" y="344"/>
                    </a:lnTo>
                    <a:lnTo>
                      <a:pt x="40" y="346"/>
                    </a:lnTo>
                    <a:lnTo>
                      <a:pt x="40" y="349"/>
                    </a:lnTo>
                    <a:lnTo>
                      <a:pt x="40" y="350"/>
                    </a:lnTo>
                    <a:lnTo>
                      <a:pt x="41" y="351"/>
                    </a:lnTo>
                    <a:lnTo>
                      <a:pt x="45" y="353"/>
                    </a:lnTo>
                    <a:lnTo>
                      <a:pt x="48" y="358"/>
                    </a:lnTo>
                    <a:lnTo>
                      <a:pt x="51" y="361"/>
                    </a:lnTo>
                    <a:lnTo>
                      <a:pt x="52" y="364"/>
                    </a:lnTo>
                    <a:lnTo>
                      <a:pt x="52" y="368"/>
                    </a:lnTo>
                    <a:lnTo>
                      <a:pt x="54" y="374"/>
                    </a:lnTo>
                    <a:lnTo>
                      <a:pt x="59" y="370"/>
                    </a:lnTo>
                    <a:lnTo>
                      <a:pt x="66" y="369"/>
                    </a:lnTo>
                    <a:lnTo>
                      <a:pt x="69" y="370"/>
                    </a:lnTo>
                    <a:lnTo>
                      <a:pt x="71" y="370"/>
                    </a:lnTo>
                    <a:lnTo>
                      <a:pt x="73" y="371"/>
                    </a:lnTo>
                    <a:lnTo>
                      <a:pt x="73" y="374"/>
                    </a:lnTo>
                    <a:lnTo>
                      <a:pt x="71" y="379"/>
                    </a:lnTo>
                    <a:lnTo>
                      <a:pt x="71" y="383"/>
                    </a:lnTo>
                    <a:lnTo>
                      <a:pt x="72" y="384"/>
                    </a:lnTo>
                    <a:lnTo>
                      <a:pt x="74" y="384"/>
                    </a:lnTo>
                    <a:lnTo>
                      <a:pt x="81" y="380"/>
                    </a:lnTo>
                    <a:lnTo>
                      <a:pt x="91" y="376"/>
                    </a:lnTo>
                    <a:lnTo>
                      <a:pt x="98" y="371"/>
                    </a:lnTo>
                    <a:lnTo>
                      <a:pt x="105" y="367"/>
                    </a:lnTo>
                    <a:lnTo>
                      <a:pt x="108" y="366"/>
                    </a:lnTo>
                    <a:lnTo>
                      <a:pt x="110" y="366"/>
                    </a:lnTo>
                    <a:lnTo>
                      <a:pt x="113" y="368"/>
                    </a:lnTo>
                    <a:lnTo>
                      <a:pt x="114" y="371"/>
                    </a:lnTo>
                    <a:lnTo>
                      <a:pt x="124" y="369"/>
                    </a:lnTo>
                    <a:lnTo>
                      <a:pt x="134" y="366"/>
                    </a:lnTo>
                    <a:lnTo>
                      <a:pt x="141" y="367"/>
                    </a:lnTo>
                    <a:lnTo>
                      <a:pt x="145" y="368"/>
                    </a:lnTo>
                    <a:lnTo>
                      <a:pt x="149" y="371"/>
                    </a:lnTo>
                    <a:lnTo>
                      <a:pt x="151" y="377"/>
                    </a:lnTo>
                    <a:lnTo>
                      <a:pt x="159" y="379"/>
                    </a:lnTo>
                    <a:lnTo>
                      <a:pt x="165" y="380"/>
                    </a:lnTo>
                    <a:lnTo>
                      <a:pt x="170" y="380"/>
                    </a:lnTo>
                    <a:lnTo>
                      <a:pt x="175" y="380"/>
                    </a:lnTo>
                    <a:lnTo>
                      <a:pt x="181" y="380"/>
                    </a:lnTo>
                    <a:lnTo>
                      <a:pt x="185" y="381"/>
                    </a:lnTo>
                    <a:lnTo>
                      <a:pt x="191" y="384"/>
                    </a:lnTo>
                    <a:lnTo>
                      <a:pt x="196" y="38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44" name="Freeform 14"/>
              <p:cNvSpPr>
                <a:spLocks/>
              </p:cNvSpPr>
              <p:nvPr/>
            </p:nvSpPr>
            <p:spPr bwMode="auto">
              <a:xfrm>
                <a:off x="2382838" y="3305175"/>
                <a:ext cx="169862" cy="180975"/>
              </a:xfrm>
              <a:custGeom>
                <a:avLst/>
                <a:gdLst>
                  <a:gd name="T0" fmla="*/ 1188 w 429"/>
                  <a:gd name="T1" fmla="*/ 47940 h 453"/>
                  <a:gd name="T2" fmla="*/ 6731 w 429"/>
                  <a:gd name="T3" fmla="*/ 53533 h 453"/>
                  <a:gd name="T4" fmla="*/ 5147 w 429"/>
                  <a:gd name="T5" fmla="*/ 66318 h 453"/>
                  <a:gd name="T6" fmla="*/ 9899 w 429"/>
                  <a:gd name="T7" fmla="*/ 76305 h 453"/>
                  <a:gd name="T8" fmla="*/ 14254 w 429"/>
                  <a:gd name="T9" fmla="*/ 84695 h 453"/>
                  <a:gd name="T10" fmla="*/ 17422 w 429"/>
                  <a:gd name="T11" fmla="*/ 98278 h 453"/>
                  <a:gd name="T12" fmla="*/ 23361 w 429"/>
                  <a:gd name="T13" fmla="*/ 104270 h 453"/>
                  <a:gd name="T14" fmla="*/ 29696 w 429"/>
                  <a:gd name="T15" fmla="*/ 113059 h 453"/>
                  <a:gd name="T16" fmla="*/ 38803 w 429"/>
                  <a:gd name="T17" fmla="*/ 115057 h 453"/>
                  <a:gd name="T18" fmla="*/ 44742 w 429"/>
                  <a:gd name="T19" fmla="*/ 121849 h 453"/>
                  <a:gd name="T20" fmla="*/ 37615 w 429"/>
                  <a:gd name="T21" fmla="*/ 133035 h 453"/>
                  <a:gd name="T22" fmla="*/ 42367 w 429"/>
                  <a:gd name="T23" fmla="*/ 146218 h 453"/>
                  <a:gd name="T24" fmla="*/ 45534 w 429"/>
                  <a:gd name="T25" fmla="*/ 152610 h 453"/>
                  <a:gd name="T26" fmla="*/ 54641 w 429"/>
                  <a:gd name="T27" fmla="*/ 163397 h 453"/>
                  <a:gd name="T28" fmla="*/ 57017 w 429"/>
                  <a:gd name="T29" fmla="*/ 174982 h 453"/>
                  <a:gd name="T30" fmla="*/ 66123 w 429"/>
                  <a:gd name="T31" fmla="*/ 176580 h 453"/>
                  <a:gd name="T32" fmla="*/ 73646 w 429"/>
                  <a:gd name="T33" fmla="*/ 180975 h 453"/>
                  <a:gd name="T34" fmla="*/ 84337 w 429"/>
                  <a:gd name="T35" fmla="*/ 167392 h 453"/>
                  <a:gd name="T36" fmla="*/ 85525 w 429"/>
                  <a:gd name="T37" fmla="*/ 157005 h 453"/>
                  <a:gd name="T38" fmla="*/ 105718 w 429"/>
                  <a:gd name="T39" fmla="*/ 156605 h 453"/>
                  <a:gd name="T40" fmla="*/ 120368 w 429"/>
                  <a:gd name="T41" fmla="*/ 153809 h 453"/>
                  <a:gd name="T42" fmla="*/ 125912 w 429"/>
                  <a:gd name="T43" fmla="*/ 146618 h 453"/>
                  <a:gd name="T44" fmla="*/ 131059 w 429"/>
                  <a:gd name="T45" fmla="*/ 139027 h 453"/>
                  <a:gd name="T46" fmla="*/ 134623 w 429"/>
                  <a:gd name="T47" fmla="*/ 129040 h 453"/>
                  <a:gd name="T48" fmla="*/ 140958 w 429"/>
                  <a:gd name="T49" fmla="*/ 119052 h 453"/>
                  <a:gd name="T50" fmla="*/ 140562 w 429"/>
                  <a:gd name="T51" fmla="*/ 111861 h 453"/>
                  <a:gd name="T52" fmla="*/ 151648 w 429"/>
                  <a:gd name="T53" fmla="*/ 105868 h 453"/>
                  <a:gd name="T54" fmla="*/ 150065 w 429"/>
                  <a:gd name="T55" fmla="*/ 101074 h 453"/>
                  <a:gd name="T56" fmla="*/ 152836 w 429"/>
                  <a:gd name="T57" fmla="*/ 95881 h 453"/>
                  <a:gd name="T58" fmla="*/ 154024 w 429"/>
                  <a:gd name="T59" fmla="*/ 79102 h 453"/>
                  <a:gd name="T60" fmla="*/ 159567 w 429"/>
                  <a:gd name="T61" fmla="*/ 65519 h 453"/>
                  <a:gd name="T62" fmla="*/ 169466 w 429"/>
                  <a:gd name="T63" fmla="*/ 63921 h 453"/>
                  <a:gd name="T64" fmla="*/ 160755 w 429"/>
                  <a:gd name="T65" fmla="*/ 46742 h 453"/>
                  <a:gd name="T66" fmla="*/ 157984 w 429"/>
                  <a:gd name="T67" fmla="*/ 37953 h 453"/>
                  <a:gd name="T68" fmla="*/ 157984 w 429"/>
                  <a:gd name="T69" fmla="*/ 32360 h 453"/>
                  <a:gd name="T70" fmla="*/ 159171 w 429"/>
                  <a:gd name="T71" fmla="*/ 26367 h 453"/>
                  <a:gd name="T72" fmla="*/ 153232 w 429"/>
                  <a:gd name="T73" fmla="*/ 19975 h 453"/>
                  <a:gd name="T74" fmla="*/ 139374 w 429"/>
                  <a:gd name="T75" fmla="*/ 18777 h 453"/>
                  <a:gd name="T76" fmla="*/ 135019 w 429"/>
                  <a:gd name="T77" fmla="*/ 4395 h 453"/>
                  <a:gd name="T78" fmla="*/ 114825 w 429"/>
                  <a:gd name="T79" fmla="*/ 11186 h 453"/>
                  <a:gd name="T80" fmla="*/ 104530 w 429"/>
                  <a:gd name="T81" fmla="*/ 11985 h 453"/>
                  <a:gd name="T82" fmla="*/ 97403 w 429"/>
                  <a:gd name="T83" fmla="*/ 1598 h 453"/>
                  <a:gd name="T84" fmla="*/ 92256 w 429"/>
                  <a:gd name="T85" fmla="*/ 17978 h 453"/>
                  <a:gd name="T86" fmla="*/ 82357 w 429"/>
                  <a:gd name="T87" fmla="*/ 25568 h 453"/>
                  <a:gd name="T88" fmla="*/ 74042 w 429"/>
                  <a:gd name="T89" fmla="*/ 19975 h 453"/>
                  <a:gd name="T90" fmla="*/ 75626 w 429"/>
                  <a:gd name="T91" fmla="*/ 17578 h 453"/>
                  <a:gd name="T92" fmla="*/ 65727 w 429"/>
                  <a:gd name="T93" fmla="*/ 10387 h 453"/>
                  <a:gd name="T94" fmla="*/ 58600 w 429"/>
                  <a:gd name="T95" fmla="*/ 10387 h 453"/>
                  <a:gd name="T96" fmla="*/ 54245 w 429"/>
                  <a:gd name="T97" fmla="*/ 10787 h 453"/>
                  <a:gd name="T98" fmla="*/ 47514 w 429"/>
                  <a:gd name="T99" fmla="*/ 7591 h 453"/>
                  <a:gd name="T100" fmla="*/ 38803 w 429"/>
                  <a:gd name="T101" fmla="*/ 1199 h 453"/>
                  <a:gd name="T102" fmla="*/ 36427 w 429"/>
                  <a:gd name="T103" fmla="*/ 7191 h 453"/>
                  <a:gd name="T104" fmla="*/ 38011 w 429"/>
                  <a:gd name="T105" fmla="*/ 10387 h 453"/>
                  <a:gd name="T106" fmla="*/ 38803 w 429"/>
                  <a:gd name="T107" fmla="*/ 15181 h 453"/>
                  <a:gd name="T108" fmla="*/ 29300 w 429"/>
                  <a:gd name="T109" fmla="*/ 17978 h 453"/>
                  <a:gd name="T110" fmla="*/ 13066 w 429"/>
                  <a:gd name="T111" fmla="*/ 19576 h 453"/>
                  <a:gd name="T112" fmla="*/ 9503 w 429"/>
                  <a:gd name="T113" fmla="*/ 25568 h 453"/>
                  <a:gd name="T114" fmla="*/ 7523 w 429"/>
                  <a:gd name="T115" fmla="*/ 35955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29" h="453">
                    <a:moveTo>
                      <a:pt x="3" y="97"/>
                    </a:moveTo>
                    <a:lnTo>
                      <a:pt x="1" y="106"/>
                    </a:lnTo>
                    <a:lnTo>
                      <a:pt x="0" y="114"/>
                    </a:lnTo>
                    <a:lnTo>
                      <a:pt x="1" y="117"/>
                    </a:lnTo>
                    <a:lnTo>
                      <a:pt x="3" y="120"/>
                    </a:lnTo>
                    <a:lnTo>
                      <a:pt x="7" y="123"/>
                    </a:lnTo>
                    <a:lnTo>
                      <a:pt x="11" y="127"/>
                    </a:lnTo>
                    <a:lnTo>
                      <a:pt x="15" y="129"/>
                    </a:lnTo>
                    <a:lnTo>
                      <a:pt x="16" y="131"/>
                    </a:lnTo>
                    <a:lnTo>
                      <a:pt x="17" y="134"/>
                    </a:lnTo>
                    <a:lnTo>
                      <a:pt x="18" y="136"/>
                    </a:lnTo>
                    <a:lnTo>
                      <a:pt x="17" y="142"/>
                    </a:lnTo>
                    <a:lnTo>
                      <a:pt x="16" y="148"/>
                    </a:lnTo>
                    <a:lnTo>
                      <a:pt x="14" y="157"/>
                    </a:lnTo>
                    <a:lnTo>
                      <a:pt x="13" y="166"/>
                    </a:lnTo>
                    <a:lnTo>
                      <a:pt x="15" y="176"/>
                    </a:lnTo>
                    <a:lnTo>
                      <a:pt x="19" y="186"/>
                    </a:lnTo>
                    <a:lnTo>
                      <a:pt x="22" y="189"/>
                    </a:lnTo>
                    <a:lnTo>
                      <a:pt x="23" y="190"/>
                    </a:lnTo>
                    <a:lnTo>
                      <a:pt x="25" y="191"/>
                    </a:lnTo>
                    <a:lnTo>
                      <a:pt x="27" y="193"/>
                    </a:lnTo>
                    <a:lnTo>
                      <a:pt x="32" y="193"/>
                    </a:lnTo>
                    <a:lnTo>
                      <a:pt x="39" y="195"/>
                    </a:lnTo>
                    <a:lnTo>
                      <a:pt x="38" y="204"/>
                    </a:lnTo>
                    <a:lnTo>
                      <a:pt x="36" y="212"/>
                    </a:lnTo>
                    <a:lnTo>
                      <a:pt x="35" y="221"/>
                    </a:lnTo>
                    <a:lnTo>
                      <a:pt x="34" y="230"/>
                    </a:lnTo>
                    <a:lnTo>
                      <a:pt x="38" y="238"/>
                    </a:lnTo>
                    <a:lnTo>
                      <a:pt x="42" y="245"/>
                    </a:lnTo>
                    <a:lnTo>
                      <a:pt x="44" y="246"/>
                    </a:lnTo>
                    <a:lnTo>
                      <a:pt x="47" y="248"/>
                    </a:lnTo>
                    <a:lnTo>
                      <a:pt x="51" y="248"/>
                    </a:lnTo>
                    <a:lnTo>
                      <a:pt x="56" y="249"/>
                    </a:lnTo>
                    <a:lnTo>
                      <a:pt x="58" y="254"/>
                    </a:lnTo>
                    <a:lnTo>
                      <a:pt x="59" y="261"/>
                    </a:lnTo>
                    <a:lnTo>
                      <a:pt x="64" y="269"/>
                    </a:lnTo>
                    <a:lnTo>
                      <a:pt x="67" y="275"/>
                    </a:lnTo>
                    <a:lnTo>
                      <a:pt x="69" y="278"/>
                    </a:lnTo>
                    <a:lnTo>
                      <a:pt x="72" y="280"/>
                    </a:lnTo>
                    <a:lnTo>
                      <a:pt x="75" y="283"/>
                    </a:lnTo>
                    <a:lnTo>
                      <a:pt x="78" y="284"/>
                    </a:lnTo>
                    <a:lnTo>
                      <a:pt x="87" y="283"/>
                    </a:lnTo>
                    <a:lnTo>
                      <a:pt x="93" y="284"/>
                    </a:lnTo>
                    <a:lnTo>
                      <a:pt x="95" y="286"/>
                    </a:lnTo>
                    <a:lnTo>
                      <a:pt x="98" y="288"/>
                    </a:lnTo>
                    <a:lnTo>
                      <a:pt x="100" y="291"/>
                    </a:lnTo>
                    <a:lnTo>
                      <a:pt x="101" y="296"/>
                    </a:lnTo>
                    <a:lnTo>
                      <a:pt x="106" y="300"/>
                    </a:lnTo>
                    <a:lnTo>
                      <a:pt x="109" y="304"/>
                    </a:lnTo>
                    <a:lnTo>
                      <a:pt x="113" y="305"/>
                    </a:lnTo>
                    <a:lnTo>
                      <a:pt x="118" y="308"/>
                    </a:lnTo>
                    <a:lnTo>
                      <a:pt x="111" y="315"/>
                    </a:lnTo>
                    <a:lnTo>
                      <a:pt x="107" y="317"/>
                    </a:lnTo>
                    <a:lnTo>
                      <a:pt x="102" y="323"/>
                    </a:lnTo>
                    <a:lnTo>
                      <a:pt x="95" y="333"/>
                    </a:lnTo>
                    <a:lnTo>
                      <a:pt x="93" y="345"/>
                    </a:lnTo>
                    <a:lnTo>
                      <a:pt x="94" y="348"/>
                    </a:lnTo>
                    <a:lnTo>
                      <a:pt x="99" y="350"/>
                    </a:lnTo>
                    <a:lnTo>
                      <a:pt x="106" y="357"/>
                    </a:lnTo>
                    <a:lnTo>
                      <a:pt x="107" y="366"/>
                    </a:lnTo>
                    <a:lnTo>
                      <a:pt x="107" y="372"/>
                    </a:lnTo>
                    <a:lnTo>
                      <a:pt x="104" y="377"/>
                    </a:lnTo>
                    <a:lnTo>
                      <a:pt x="101" y="385"/>
                    </a:lnTo>
                    <a:lnTo>
                      <a:pt x="108" y="383"/>
                    </a:lnTo>
                    <a:lnTo>
                      <a:pt x="115" y="382"/>
                    </a:lnTo>
                    <a:lnTo>
                      <a:pt x="121" y="389"/>
                    </a:lnTo>
                    <a:lnTo>
                      <a:pt x="127" y="396"/>
                    </a:lnTo>
                    <a:lnTo>
                      <a:pt x="134" y="400"/>
                    </a:lnTo>
                    <a:lnTo>
                      <a:pt x="137" y="404"/>
                    </a:lnTo>
                    <a:lnTo>
                      <a:pt x="138" y="409"/>
                    </a:lnTo>
                    <a:lnTo>
                      <a:pt x="140" y="417"/>
                    </a:lnTo>
                    <a:lnTo>
                      <a:pt x="144" y="423"/>
                    </a:lnTo>
                    <a:lnTo>
                      <a:pt x="146" y="428"/>
                    </a:lnTo>
                    <a:lnTo>
                      <a:pt x="144" y="434"/>
                    </a:lnTo>
                    <a:lnTo>
                      <a:pt x="144" y="438"/>
                    </a:lnTo>
                    <a:lnTo>
                      <a:pt x="144" y="440"/>
                    </a:lnTo>
                    <a:lnTo>
                      <a:pt x="145" y="442"/>
                    </a:lnTo>
                    <a:lnTo>
                      <a:pt x="150" y="443"/>
                    </a:lnTo>
                    <a:lnTo>
                      <a:pt x="160" y="442"/>
                    </a:lnTo>
                    <a:lnTo>
                      <a:pt x="167" y="442"/>
                    </a:lnTo>
                    <a:lnTo>
                      <a:pt x="171" y="443"/>
                    </a:lnTo>
                    <a:lnTo>
                      <a:pt x="174" y="443"/>
                    </a:lnTo>
                    <a:lnTo>
                      <a:pt x="176" y="444"/>
                    </a:lnTo>
                    <a:lnTo>
                      <a:pt x="179" y="449"/>
                    </a:lnTo>
                    <a:lnTo>
                      <a:pt x="186" y="453"/>
                    </a:lnTo>
                    <a:lnTo>
                      <a:pt x="192" y="449"/>
                    </a:lnTo>
                    <a:lnTo>
                      <a:pt x="199" y="442"/>
                    </a:lnTo>
                    <a:lnTo>
                      <a:pt x="204" y="433"/>
                    </a:lnTo>
                    <a:lnTo>
                      <a:pt x="211" y="423"/>
                    </a:lnTo>
                    <a:lnTo>
                      <a:pt x="213" y="419"/>
                    </a:lnTo>
                    <a:lnTo>
                      <a:pt x="216" y="415"/>
                    </a:lnTo>
                    <a:lnTo>
                      <a:pt x="217" y="413"/>
                    </a:lnTo>
                    <a:lnTo>
                      <a:pt x="217" y="409"/>
                    </a:lnTo>
                    <a:lnTo>
                      <a:pt x="216" y="402"/>
                    </a:lnTo>
                    <a:lnTo>
                      <a:pt x="216" y="393"/>
                    </a:lnTo>
                    <a:lnTo>
                      <a:pt x="226" y="396"/>
                    </a:lnTo>
                    <a:lnTo>
                      <a:pt x="237" y="399"/>
                    </a:lnTo>
                    <a:lnTo>
                      <a:pt x="247" y="404"/>
                    </a:lnTo>
                    <a:lnTo>
                      <a:pt x="258" y="407"/>
                    </a:lnTo>
                    <a:lnTo>
                      <a:pt x="267" y="392"/>
                    </a:lnTo>
                    <a:lnTo>
                      <a:pt x="276" y="377"/>
                    </a:lnTo>
                    <a:lnTo>
                      <a:pt x="284" y="379"/>
                    </a:lnTo>
                    <a:lnTo>
                      <a:pt x="290" y="380"/>
                    </a:lnTo>
                    <a:lnTo>
                      <a:pt x="297" y="383"/>
                    </a:lnTo>
                    <a:lnTo>
                      <a:pt x="304" y="385"/>
                    </a:lnTo>
                    <a:lnTo>
                      <a:pt x="309" y="383"/>
                    </a:lnTo>
                    <a:lnTo>
                      <a:pt x="311" y="382"/>
                    </a:lnTo>
                    <a:lnTo>
                      <a:pt x="312" y="380"/>
                    </a:lnTo>
                    <a:lnTo>
                      <a:pt x="311" y="374"/>
                    </a:lnTo>
                    <a:lnTo>
                      <a:pt x="318" y="367"/>
                    </a:lnTo>
                    <a:lnTo>
                      <a:pt x="324" y="364"/>
                    </a:lnTo>
                    <a:lnTo>
                      <a:pt x="327" y="362"/>
                    </a:lnTo>
                    <a:lnTo>
                      <a:pt x="329" y="358"/>
                    </a:lnTo>
                    <a:lnTo>
                      <a:pt x="330" y="355"/>
                    </a:lnTo>
                    <a:lnTo>
                      <a:pt x="331" y="348"/>
                    </a:lnTo>
                    <a:lnTo>
                      <a:pt x="327" y="341"/>
                    </a:lnTo>
                    <a:lnTo>
                      <a:pt x="327" y="338"/>
                    </a:lnTo>
                    <a:lnTo>
                      <a:pt x="329" y="334"/>
                    </a:lnTo>
                    <a:lnTo>
                      <a:pt x="336" y="329"/>
                    </a:lnTo>
                    <a:lnTo>
                      <a:pt x="340" y="323"/>
                    </a:lnTo>
                    <a:lnTo>
                      <a:pt x="346" y="320"/>
                    </a:lnTo>
                    <a:lnTo>
                      <a:pt x="350" y="315"/>
                    </a:lnTo>
                    <a:lnTo>
                      <a:pt x="353" y="309"/>
                    </a:lnTo>
                    <a:lnTo>
                      <a:pt x="355" y="304"/>
                    </a:lnTo>
                    <a:lnTo>
                      <a:pt x="356" y="298"/>
                    </a:lnTo>
                    <a:lnTo>
                      <a:pt x="357" y="294"/>
                    </a:lnTo>
                    <a:lnTo>
                      <a:pt x="356" y="291"/>
                    </a:lnTo>
                    <a:lnTo>
                      <a:pt x="355" y="287"/>
                    </a:lnTo>
                    <a:lnTo>
                      <a:pt x="354" y="283"/>
                    </a:lnTo>
                    <a:lnTo>
                      <a:pt x="355" y="280"/>
                    </a:lnTo>
                    <a:lnTo>
                      <a:pt x="358" y="278"/>
                    </a:lnTo>
                    <a:lnTo>
                      <a:pt x="364" y="274"/>
                    </a:lnTo>
                    <a:lnTo>
                      <a:pt x="372" y="271"/>
                    </a:lnTo>
                    <a:lnTo>
                      <a:pt x="379" y="269"/>
                    </a:lnTo>
                    <a:lnTo>
                      <a:pt x="383" y="265"/>
                    </a:lnTo>
                    <a:lnTo>
                      <a:pt x="385" y="264"/>
                    </a:lnTo>
                    <a:lnTo>
                      <a:pt x="385" y="262"/>
                    </a:lnTo>
                    <a:lnTo>
                      <a:pt x="383" y="258"/>
                    </a:lnTo>
                    <a:lnTo>
                      <a:pt x="381" y="255"/>
                    </a:lnTo>
                    <a:lnTo>
                      <a:pt x="379" y="253"/>
                    </a:lnTo>
                    <a:lnTo>
                      <a:pt x="378" y="252"/>
                    </a:lnTo>
                    <a:lnTo>
                      <a:pt x="378" y="249"/>
                    </a:lnTo>
                    <a:lnTo>
                      <a:pt x="378" y="248"/>
                    </a:lnTo>
                    <a:lnTo>
                      <a:pt x="381" y="244"/>
                    </a:lnTo>
                    <a:lnTo>
                      <a:pt x="386" y="240"/>
                    </a:lnTo>
                    <a:lnTo>
                      <a:pt x="382" y="231"/>
                    </a:lnTo>
                    <a:lnTo>
                      <a:pt x="381" y="224"/>
                    </a:lnTo>
                    <a:lnTo>
                      <a:pt x="381" y="218"/>
                    </a:lnTo>
                    <a:lnTo>
                      <a:pt x="385" y="210"/>
                    </a:lnTo>
                    <a:lnTo>
                      <a:pt x="389" y="198"/>
                    </a:lnTo>
                    <a:lnTo>
                      <a:pt x="391" y="189"/>
                    </a:lnTo>
                    <a:lnTo>
                      <a:pt x="392" y="180"/>
                    </a:lnTo>
                    <a:lnTo>
                      <a:pt x="394" y="169"/>
                    </a:lnTo>
                    <a:lnTo>
                      <a:pt x="399" y="165"/>
                    </a:lnTo>
                    <a:lnTo>
                      <a:pt x="403" y="164"/>
                    </a:lnTo>
                    <a:lnTo>
                      <a:pt x="407" y="165"/>
                    </a:lnTo>
                    <a:lnTo>
                      <a:pt x="414" y="166"/>
                    </a:lnTo>
                    <a:lnTo>
                      <a:pt x="422" y="164"/>
                    </a:lnTo>
                    <a:lnTo>
                      <a:pt x="426" y="162"/>
                    </a:lnTo>
                    <a:lnTo>
                      <a:pt x="428" y="160"/>
                    </a:lnTo>
                    <a:lnTo>
                      <a:pt x="428" y="157"/>
                    </a:lnTo>
                    <a:lnTo>
                      <a:pt x="429" y="155"/>
                    </a:lnTo>
                    <a:lnTo>
                      <a:pt x="429" y="151"/>
                    </a:lnTo>
                    <a:lnTo>
                      <a:pt x="416" y="134"/>
                    </a:lnTo>
                    <a:lnTo>
                      <a:pt x="406" y="117"/>
                    </a:lnTo>
                    <a:lnTo>
                      <a:pt x="403" y="109"/>
                    </a:lnTo>
                    <a:lnTo>
                      <a:pt x="400" y="104"/>
                    </a:lnTo>
                    <a:lnTo>
                      <a:pt x="399" y="101"/>
                    </a:lnTo>
                    <a:lnTo>
                      <a:pt x="398" y="98"/>
                    </a:lnTo>
                    <a:lnTo>
                      <a:pt x="399" y="95"/>
                    </a:lnTo>
                    <a:lnTo>
                      <a:pt x="399" y="89"/>
                    </a:lnTo>
                    <a:lnTo>
                      <a:pt x="400" y="86"/>
                    </a:lnTo>
                    <a:lnTo>
                      <a:pt x="400" y="83"/>
                    </a:lnTo>
                    <a:lnTo>
                      <a:pt x="400" y="81"/>
                    </a:lnTo>
                    <a:lnTo>
                      <a:pt x="399" y="81"/>
                    </a:lnTo>
                    <a:lnTo>
                      <a:pt x="398" y="80"/>
                    </a:lnTo>
                    <a:lnTo>
                      <a:pt x="398" y="78"/>
                    </a:lnTo>
                    <a:lnTo>
                      <a:pt x="399" y="76"/>
                    </a:lnTo>
                    <a:lnTo>
                      <a:pt x="400" y="70"/>
                    </a:lnTo>
                    <a:lnTo>
                      <a:pt x="402" y="66"/>
                    </a:lnTo>
                    <a:lnTo>
                      <a:pt x="402" y="62"/>
                    </a:lnTo>
                    <a:lnTo>
                      <a:pt x="400" y="59"/>
                    </a:lnTo>
                    <a:lnTo>
                      <a:pt x="399" y="56"/>
                    </a:lnTo>
                    <a:lnTo>
                      <a:pt x="394" y="53"/>
                    </a:lnTo>
                    <a:lnTo>
                      <a:pt x="387" y="50"/>
                    </a:lnTo>
                    <a:lnTo>
                      <a:pt x="374" y="56"/>
                    </a:lnTo>
                    <a:lnTo>
                      <a:pt x="361" y="63"/>
                    </a:lnTo>
                    <a:lnTo>
                      <a:pt x="356" y="58"/>
                    </a:lnTo>
                    <a:lnTo>
                      <a:pt x="354" y="53"/>
                    </a:lnTo>
                    <a:lnTo>
                      <a:pt x="352" y="47"/>
                    </a:lnTo>
                    <a:lnTo>
                      <a:pt x="352" y="43"/>
                    </a:lnTo>
                    <a:lnTo>
                      <a:pt x="352" y="33"/>
                    </a:lnTo>
                    <a:lnTo>
                      <a:pt x="353" y="20"/>
                    </a:lnTo>
                    <a:lnTo>
                      <a:pt x="347" y="16"/>
                    </a:lnTo>
                    <a:lnTo>
                      <a:pt x="341" y="11"/>
                    </a:lnTo>
                    <a:lnTo>
                      <a:pt x="337" y="8"/>
                    </a:lnTo>
                    <a:lnTo>
                      <a:pt x="332" y="1"/>
                    </a:lnTo>
                    <a:lnTo>
                      <a:pt x="318" y="10"/>
                    </a:lnTo>
                    <a:lnTo>
                      <a:pt x="304" y="19"/>
                    </a:lnTo>
                    <a:lnTo>
                      <a:pt x="290" y="28"/>
                    </a:lnTo>
                    <a:lnTo>
                      <a:pt x="276" y="36"/>
                    </a:lnTo>
                    <a:lnTo>
                      <a:pt x="271" y="36"/>
                    </a:lnTo>
                    <a:lnTo>
                      <a:pt x="268" y="35"/>
                    </a:lnTo>
                    <a:lnTo>
                      <a:pt x="267" y="33"/>
                    </a:lnTo>
                    <a:lnTo>
                      <a:pt x="264" y="30"/>
                    </a:lnTo>
                    <a:lnTo>
                      <a:pt x="263" y="22"/>
                    </a:lnTo>
                    <a:lnTo>
                      <a:pt x="260" y="12"/>
                    </a:lnTo>
                    <a:lnTo>
                      <a:pt x="254" y="7"/>
                    </a:lnTo>
                    <a:lnTo>
                      <a:pt x="250" y="4"/>
                    </a:lnTo>
                    <a:lnTo>
                      <a:pt x="246" y="4"/>
                    </a:lnTo>
                    <a:lnTo>
                      <a:pt x="244" y="5"/>
                    </a:lnTo>
                    <a:lnTo>
                      <a:pt x="239" y="11"/>
                    </a:lnTo>
                    <a:lnTo>
                      <a:pt x="234" y="22"/>
                    </a:lnTo>
                    <a:lnTo>
                      <a:pt x="233" y="34"/>
                    </a:lnTo>
                    <a:lnTo>
                      <a:pt x="233" y="45"/>
                    </a:lnTo>
                    <a:lnTo>
                      <a:pt x="225" y="53"/>
                    </a:lnTo>
                    <a:lnTo>
                      <a:pt x="218" y="61"/>
                    </a:lnTo>
                    <a:lnTo>
                      <a:pt x="213" y="64"/>
                    </a:lnTo>
                    <a:lnTo>
                      <a:pt x="210" y="66"/>
                    </a:lnTo>
                    <a:lnTo>
                      <a:pt x="208" y="64"/>
                    </a:lnTo>
                    <a:lnTo>
                      <a:pt x="204" y="63"/>
                    </a:lnTo>
                    <a:lnTo>
                      <a:pt x="199" y="60"/>
                    </a:lnTo>
                    <a:lnTo>
                      <a:pt x="192" y="54"/>
                    </a:lnTo>
                    <a:lnTo>
                      <a:pt x="188" y="52"/>
                    </a:lnTo>
                    <a:lnTo>
                      <a:pt x="187" y="50"/>
                    </a:lnTo>
                    <a:lnTo>
                      <a:pt x="188" y="49"/>
                    </a:lnTo>
                    <a:lnTo>
                      <a:pt x="189" y="49"/>
                    </a:lnTo>
                    <a:lnTo>
                      <a:pt x="191" y="46"/>
                    </a:lnTo>
                    <a:lnTo>
                      <a:pt x="191" y="44"/>
                    </a:lnTo>
                    <a:lnTo>
                      <a:pt x="189" y="41"/>
                    </a:lnTo>
                    <a:lnTo>
                      <a:pt x="182" y="34"/>
                    </a:lnTo>
                    <a:lnTo>
                      <a:pt x="174" y="29"/>
                    </a:lnTo>
                    <a:lnTo>
                      <a:pt x="170" y="27"/>
                    </a:lnTo>
                    <a:lnTo>
                      <a:pt x="166" y="26"/>
                    </a:lnTo>
                    <a:lnTo>
                      <a:pt x="161" y="26"/>
                    </a:lnTo>
                    <a:lnTo>
                      <a:pt x="157" y="26"/>
                    </a:lnTo>
                    <a:lnTo>
                      <a:pt x="152" y="26"/>
                    </a:lnTo>
                    <a:lnTo>
                      <a:pt x="150" y="25"/>
                    </a:lnTo>
                    <a:lnTo>
                      <a:pt x="148" y="26"/>
                    </a:lnTo>
                    <a:lnTo>
                      <a:pt x="144" y="28"/>
                    </a:lnTo>
                    <a:lnTo>
                      <a:pt x="142" y="29"/>
                    </a:lnTo>
                    <a:lnTo>
                      <a:pt x="140" y="29"/>
                    </a:lnTo>
                    <a:lnTo>
                      <a:pt x="138" y="28"/>
                    </a:lnTo>
                    <a:lnTo>
                      <a:pt x="137" y="27"/>
                    </a:lnTo>
                    <a:lnTo>
                      <a:pt x="135" y="21"/>
                    </a:lnTo>
                    <a:lnTo>
                      <a:pt x="133" y="16"/>
                    </a:lnTo>
                    <a:lnTo>
                      <a:pt x="127" y="16"/>
                    </a:lnTo>
                    <a:lnTo>
                      <a:pt x="124" y="17"/>
                    </a:lnTo>
                    <a:lnTo>
                      <a:pt x="120" y="19"/>
                    </a:lnTo>
                    <a:lnTo>
                      <a:pt x="115" y="21"/>
                    </a:lnTo>
                    <a:lnTo>
                      <a:pt x="109" y="10"/>
                    </a:lnTo>
                    <a:lnTo>
                      <a:pt x="102" y="0"/>
                    </a:lnTo>
                    <a:lnTo>
                      <a:pt x="99" y="2"/>
                    </a:lnTo>
                    <a:lnTo>
                      <a:pt x="98" y="3"/>
                    </a:lnTo>
                    <a:lnTo>
                      <a:pt x="98" y="5"/>
                    </a:lnTo>
                    <a:lnTo>
                      <a:pt x="98" y="8"/>
                    </a:lnTo>
                    <a:lnTo>
                      <a:pt x="98" y="12"/>
                    </a:lnTo>
                    <a:lnTo>
                      <a:pt x="95" y="17"/>
                    </a:lnTo>
                    <a:lnTo>
                      <a:pt x="92" y="18"/>
                    </a:lnTo>
                    <a:lnTo>
                      <a:pt x="91" y="18"/>
                    </a:lnTo>
                    <a:lnTo>
                      <a:pt x="90" y="19"/>
                    </a:lnTo>
                    <a:lnTo>
                      <a:pt x="90" y="20"/>
                    </a:lnTo>
                    <a:lnTo>
                      <a:pt x="92" y="22"/>
                    </a:lnTo>
                    <a:lnTo>
                      <a:pt x="96" y="26"/>
                    </a:lnTo>
                    <a:lnTo>
                      <a:pt x="100" y="31"/>
                    </a:lnTo>
                    <a:lnTo>
                      <a:pt x="101" y="35"/>
                    </a:lnTo>
                    <a:lnTo>
                      <a:pt x="101" y="37"/>
                    </a:lnTo>
                    <a:lnTo>
                      <a:pt x="100" y="38"/>
                    </a:lnTo>
                    <a:lnTo>
                      <a:pt x="98" y="38"/>
                    </a:lnTo>
                    <a:lnTo>
                      <a:pt x="93" y="38"/>
                    </a:lnTo>
                    <a:lnTo>
                      <a:pt x="86" y="37"/>
                    </a:lnTo>
                    <a:lnTo>
                      <a:pt x="82" y="37"/>
                    </a:lnTo>
                    <a:lnTo>
                      <a:pt x="78" y="41"/>
                    </a:lnTo>
                    <a:lnTo>
                      <a:pt x="74" y="45"/>
                    </a:lnTo>
                    <a:lnTo>
                      <a:pt x="58" y="46"/>
                    </a:lnTo>
                    <a:lnTo>
                      <a:pt x="42" y="50"/>
                    </a:lnTo>
                    <a:lnTo>
                      <a:pt x="38" y="51"/>
                    </a:lnTo>
                    <a:lnTo>
                      <a:pt x="34" y="50"/>
                    </a:lnTo>
                    <a:lnTo>
                      <a:pt x="33" y="49"/>
                    </a:lnTo>
                    <a:lnTo>
                      <a:pt x="32" y="50"/>
                    </a:lnTo>
                    <a:lnTo>
                      <a:pt x="31" y="51"/>
                    </a:lnTo>
                    <a:lnTo>
                      <a:pt x="30" y="54"/>
                    </a:lnTo>
                    <a:lnTo>
                      <a:pt x="27" y="61"/>
                    </a:lnTo>
                    <a:lnTo>
                      <a:pt x="24" y="64"/>
                    </a:lnTo>
                    <a:lnTo>
                      <a:pt x="19" y="68"/>
                    </a:lnTo>
                    <a:lnTo>
                      <a:pt x="15" y="73"/>
                    </a:lnTo>
                    <a:lnTo>
                      <a:pt x="19" y="80"/>
                    </a:lnTo>
                    <a:lnTo>
                      <a:pt x="24" y="87"/>
                    </a:lnTo>
                    <a:lnTo>
                      <a:pt x="19" y="90"/>
                    </a:lnTo>
                    <a:lnTo>
                      <a:pt x="15" y="93"/>
                    </a:lnTo>
                    <a:lnTo>
                      <a:pt x="9" y="95"/>
                    </a:lnTo>
                    <a:lnTo>
                      <a:pt x="3" y="9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45" name="Freeform 15"/>
              <p:cNvSpPr>
                <a:spLocks/>
              </p:cNvSpPr>
              <p:nvPr/>
            </p:nvSpPr>
            <p:spPr bwMode="auto">
              <a:xfrm>
                <a:off x="2382838" y="3305175"/>
                <a:ext cx="169862" cy="180975"/>
              </a:xfrm>
              <a:custGeom>
                <a:avLst/>
                <a:gdLst>
                  <a:gd name="T0" fmla="*/ 1188 w 429"/>
                  <a:gd name="T1" fmla="*/ 47940 h 453"/>
                  <a:gd name="T2" fmla="*/ 6731 w 429"/>
                  <a:gd name="T3" fmla="*/ 53533 h 453"/>
                  <a:gd name="T4" fmla="*/ 5147 w 429"/>
                  <a:gd name="T5" fmla="*/ 66318 h 453"/>
                  <a:gd name="T6" fmla="*/ 9899 w 429"/>
                  <a:gd name="T7" fmla="*/ 76305 h 453"/>
                  <a:gd name="T8" fmla="*/ 14254 w 429"/>
                  <a:gd name="T9" fmla="*/ 84695 h 453"/>
                  <a:gd name="T10" fmla="*/ 17422 w 429"/>
                  <a:gd name="T11" fmla="*/ 98278 h 453"/>
                  <a:gd name="T12" fmla="*/ 23361 w 429"/>
                  <a:gd name="T13" fmla="*/ 104270 h 453"/>
                  <a:gd name="T14" fmla="*/ 29696 w 429"/>
                  <a:gd name="T15" fmla="*/ 113059 h 453"/>
                  <a:gd name="T16" fmla="*/ 38803 w 429"/>
                  <a:gd name="T17" fmla="*/ 115057 h 453"/>
                  <a:gd name="T18" fmla="*/ 44742 w 429"/>
                  <a:gd name="T19" fmla="*/ 121849 h 453"/>
                  <a:gd name="T20" fmla="*/ 37615 w 429"/>
                  <a:gd name="T21" fmla="*/ 133035 h 453"/>
                  <a:gd name="T22" fmla="*/ 42367 w 429"/>
                  <a:gd name="T23" fmla="*/ 146218 h 453"/>
                  <a:gd name="T24" fmla="*/ 45534 w 429"/>
                  <a:gd name="T25" fmla="*/ 152610 h 453"/>
                  <a:gd name="T26" fmla="*/ 54641 w 429"/>
                  <a:gd name="T27" fmla="*/ 163397 h 453"/>
                  <a:gd name="T28" fmla="*/ 57017 w 429"/>
                  <a:gd name="T29" fmla="*/ 174982 h 453"/>
                  <a:gd name="T30" fmla="*/ 66123 w 429"/>
                  <a:gd name="T31" fmla="*/ 176580 h 453"/>
                  <a:gd name="T32" fmla="*/ 73646 w 429"/>
                  <a:gd name="T33" fmla="*/ 180975 h 453"/>
                  <a:gd name="T34" fmla="*/ 84337 w 429"/>
                  <a:gd name="T35" fmla="*/ 167392 h 453"/>
                  <a:gd name="T36" fmla="*/ 85525 w 429"/>
                  <a:gd name="T37" fmla="*/ 157005 h 453"/>
                  <a:gd name="T38" fmla="*/ 105718 w 429"/>
                  <a:gd name="T39" fmla="*/ 156605 h 453"/>
                  <a:gd name="T40" fmla="*/ 120368 w 429"/>
                  <a:gd name="T41" fmla="*/ 153809 h 453"/>
                  <a:gd name="T42" fmla="*/ 125912 w 429"/>
                  <a:gd name="T43" fmla="*/ 146618 h 453"/>
                  <a:gd name="T44" fmla="*/ 131059 w 429"/>
                  <a:gd name="T45" fmla="*/ 139027 h 453"/>
                  <a:gd name="T46" fmla="*/ 134623 w 429"/>
                  <a:gd name="T47" fmla="*/ 129040 h 453"/>
                  <a:gd name="T48" fmla="*/ 140958 w 429"/>
                  <a:gd name="T49" fmla="*/ 119052 h 453"/>
                  <a:gd name="T50" fmla="*/ 140562 w 429"/>
                  <a:gd name="T51" fmla="*/ 111861 h 453"/>
                  <a:gd name="T52" fmla="*/ 151648 w 429"/>
                  <a:gd name="T53" fmla="*/ 105868 h 453"/>
                  <a:gd name="T54" fmla="*/ 150065 w 429"/>
                  <a:gd name="T55" fmla="*/ 101074 h 453"/>
                  <a:gd name="T56" fmla="*/ 152836 w 429"/>
                  <a:gd name="T57" fmla="*/ 95881 h 453"/>
                  <a:gd name="T58" fmla="*/ 154024 w 429"/>
                  <a:gd name="T59" fmla="*/ 79102 h 453"/>
                  <a:gd name="T60" fmla="*/ 159567 w 429"/>
                  <a:gd name="T61" fmla="*/ 65519 h 453"/>
                  <a:gd name="T62" fmla="*/ 169466 w 429"/>
                  <a:gd name="T63" fmla="*/ 63921 h 453"/>
                  <a:gd name="T64" fmla="*/ 160755 w 429"/>
                  <a:gd name="T65" fmla="*/ 46742 h 453"/>
                  <a:gd name="T66" fmla="*/ 157984 w 429"/>
                  <a:gd name="T67" fmla="*/ 37953 h 453"/>
                  <a:gd name="T68" fmla="*/ 157984 w 429"/>
                  <a:gd name="T69" fmla="*/ 32360 h 453"/>
                  <a:gd name="T70" fmla="*/ 159171 w 429"/>
                  <a:gd name="T71" fmla="*/ 26367 h 453"/>
                  <a:gd name="T72" fmla="*/ 153232 w 429"/>
                  <a:gd name="T73" fmla="*/ 19975 h 453"/>
                  <a:gd name="T74" fmla="*/ 139374 w 429"/>
                  <a:gd name="T75" fmla="*/ 18777 h 453"/>
                  <a:gd name="T76" fmla="*/ 135019 w 429"/>
                  <a:gd name="T77" fmla="*/ 4395 h 453"/>
                  <a:gd name="T78" fmla="*/ 114825 w 429"/>
                  <a:gd name="T79" fmla="*/ 11186 h 453"/>
                  <a:gd name="T80" fmla="*/ 104530 w 429"/>
                  <a:gd name="T81" fmla="*/ 11985 h 453"/>
                  <a:gd name="T82" fmla="*/ 97403 w 429"/>
                  <a:gd name="T83" fmla="*/ 1598 h 453"/>
                  <a:gd name="T84" fmla="*/ 92256 w 429"/>
                  <a:gd name="T85" fmla="*/ 17978 h 453"/>
                  <a:gd name="T86" fmla="*/ 82357 w 429"/>
                  <a:gd name="T87" fmla="*/ 25568 h 453"/>
                  <a:gd name="T88" fmla="*/ 74042 w 429"/>
                  <a:gd name="T89" fmla="*/ 19975 h 453"/>
                  <a:gd name="T90" fmla="*/ 75626 w 429"/>
                  <a:gd name="T91" fmla="*/ 17578 h 453"/>
                  <a:gd name="T92" fmla="*/ 65727 w 429"/>
                  <a:gd name="T93" fmla="*/ 10387 h 453"/>
                  <a:gd name="T94" fmla="*/ 58600 w 429"/>
                  <a:gd name="T95" fmla="*/ 10387 h 453"/>
                  <a:gd name="T96" fmla="*/ 54245 w 429"/>
                  <a:gd name="T97" fmla="*/ 10787 h 453"/>
                  <a:gd name="T98" fmla="*/ 47514 w 429"/>
                  <a:gd name="T99" fmla="*/ 7591 h 453"/>
                  <a:gd name="T100" fmla="*/ 38803 w 429"/>
                  <a:gd name="T101" fmla="*/ 1199 h 453"/>
                  <a:gd name="T102" fmla="*/ 36427 w 429"/>
                  <a:gd name="T103" fmla="*/ 7191 h 453"/>
                  <a:gd name="T104" fmla="*/ 38011 w 429"/>
                  <a:gd name="T105" fmla="*/ 10387 h 453"/>
                  <a:gd name="T106" fmla="*/ 38803 w 429"/>
                  <a:gd name="T107" fmla="*/ 15181 h 453"/>
                  <a:gd name="T108" fmla="*/ 29300 w 429"/>
                  <a:gd name="T109" fmla="*/ 17978 h 453"/>
                  <a:gd name="T110" fmla="*/ 13066 w 429"/>
                  <a:gd name="T111" fmla="*/ 19576 h 453"/>
                  <a:gd name="T112" fmla="*/ 9503 w 429"/>
                  <a:gd name="T113" fmla="*/ 25568 h 453"/>
                  <a:gd name="T114" fmla="*/ 7523 w 429"/>
                  <a:gd name="T115" fmla="*/ 35955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29" h="453">
                    <a:moveTo>
                      <a:pt x="3" y="97"/>
                    </a:moveTo>
                    <a:lnTo>
                      <a:pt x="1" y="106"/>
                    </a:lnTo>
                    <a:lnTo>
                      <a:pt x="0" y="114"/>
                    </a:lnTo>
                    <a:lnTo>
                      <a:pt x="1" y="117"/>
                    </a:lnTo>
                    <a:lnTo>
                      <a:pt x="3" y="120"/>
                    </a:lnTo>
                    <a:lnTo>
                      <a:pt x="7" y="123"/>
                    </a:lnTo>
                    <a:lnTo>
                      <a:pt x="11" y="127"/>
                    </a:lnTo>
                    <a:lnTo>
                      <a:pt x="15" y="129"/>
                    </a:lnTo>
                    <a:lnTo>
                      <a:pt x="16" y="131"/>
                    </a:lnTo>
                    <a:lnTo>
                      <a:pt x="17" y="134"/>
                    </a:lnTo>
                    <a:lnTo>
                      <a:pt x="18" y="136"/>
                    </a:lnTo>
                    <a:lnTo>
                      <a:pt x="17" y="142"/>
                    </a:lnTo>
                    <a:lnTo>
                      <a:pt x="16" y="148"/>
                    </a:lnTo>
                    <a:lnTo>
                      <a:pt x="14" y="157"/>
                    </a:lnTo>
                    <a:lnTo>
                      <a:pt x="13" y="166"/>
                    </a:lnTo>
                    <a:lnTo>
                      <a:pt x="15" y="176"/>
                    </a:lnTo>
                    <a:lnTo>
                      <a:pt x="19" y="186"/>
                    </a:lnTo>
                    <a:lnTo>
                      <a:pt x="22" y="189"/>
                    </a:lnTo>
                    <a:lnTo>
                      <a:pt x="23" y="190"/>
                    </a:lnTo>
                    <a:lnTo>
                      <a:pt x="25" y="191"/>
                    </a:lnTo>
                    <a:lnTo>
                      <a:pt x="27" y="193"/>
                    </a:lnTo>
                    <a:lnTo>
                      <a:pt x="32" y="193"/>
                    </a:lnTo>
                    <a:lnTo>
                      <a:pt x="39" y="195"/>
                    </a:lnTo>
                    <a:lnTo>
                      <a:pt x="38" y="204"/>
                    </a:lnTo>
                    <a:lnTo>
                      <a:pt x="36" y="212"/>
                    </a:lnTo>
                    <a:lnTo>
                      <a:pt x="35" y="221"/>
                    </a:lnTo>
                    <a:lnTo>
                      <a:pt x="34" y="230"/>
                    </a:lnTo>
                    <a:lnTo>
                      <a:pt x="38" y="238"/>
                    </a:lnTo>
                    <a:lnTo>
                      <a:pt x="42" y="245"/>
                    </a:lnTo>
                    <a:lnTo>
                      <a:pt x="44" y="246"/>
                    </a:lnTo>
                    <a:lnTo>
                      <a:pt x="47" y="248"/>
                    </a:lnTo>
                    <a:lnTo>
                      <a:pt x="51" y="248"/>
                    </a:lnTo>
                    <a:lnTo>
                      <a:pt x="56" y="249"/>
                    </a:lnTo>
                    <a:lnTo>
                      <a:pt x="58" y="254"/>
                    </a:lnTo>
                    <a:lnTo>
                      <a:pt x="59" y="261"/>
                    </a:lnTo>
                    <a:lnTo>
                      <a:pt x="64" y="269"/>
                    </a:lnTo>
                    <a:lnTo>
                      <a:pt x="67" y="275"/>
                    </a:lnTo>
                    <a:lnTo>
                      <a:pt x="69" y="278"/>
                    </a:lnTo>
                    <a:lnTo>
                      <a:pt x="72" y="280"/>
                    </a:lnTo>
                    <a:lnTo>
                      <a:pt x="75" y="283"/>
                    </a:lnTo>
                    <a:lnTo>
                      <a:pt x="78" y="284"/>
                    </a:lnTo>
                    <a:lnTo>
                      <a:pt x="87" y="283"/>
                    </a:lnTo>
                    <a:lnTo>
                      <a:pt x="93" y="284"/>
                    </a:lnTo>
                    <a:lnTo>
                      <a:pt x="95" y="286"/>
                    </a:lnTo>
                    <a:lnTo>
                      <a:pt x="98" y="288"/>
                    </a:lnTo>
                    <a:lnTo>
                      <a:pt x="100" y="291"/>
                    </a:lnTo>
                    <a:lnTo>
                      <a:pt x="101" y="296"/>
                    </a:lnTo>
                    <a:lnTo>
                      <a:pt x="106" y="300"/>
                    </a:lnTo>
                    <a:lnTo>
                      <a:pt x="109" y="304"/>
                    </a:lnTo>
                    <a:lnTo>
                      <a:pt x="113" y="305"/>
                    </a:lnTo>
                    <a:lnTo>
                      <a:pt x="118" y="308"/>
                    </a:lnTo>
                    <a:lnTo>
                      <a:pt x="111" y="315"/>
                    </a:lnTo>
                    <a:lnTo>
                      <a:pt x="107" y="317"/>
                    </a:lnTo>
                    <a:lnTo>
                      <a:pt x="102" y="323"/>
                    </a:lnTo>
                    <a:lnTo>
                      <a:pt x="95" y="333"/>
                    </a:lnTo>
                    <a:lnTo>
                      <a:pt x="93" y="345"/>
                    </a:lnTo>
                    <a:lnTo>
                      <a:pt x="94" y="348"/>
                    </a:lnTo>
                    <a:lnTo>
                      <a:pt x="99" y="350"/>
                    </a:lnTo>
                    <a:lnTo>
                      <a:pt x="106" y="357"/>
                    </a:lnTo>
                    <a:lnTo>
                      <a:pt x="107" y="366"/>
                    </a:lnTo>
                    <a:lnTo>
                      <a:pt x="107" y="372"/>
                    </a:lnTo>
                    <a:lnTo>
                      <a:pt x="104" y="377"/>
                    </a:lnTo>
                    <a:lnTo>
                      <a:pt x="101" y="385"/>
                    </a:lnTo>
                    <a:lnTo>
                      <a:pt x="108" y="383"/>
                    </a:lnTo>
                    <a:lnTo>
                      <a:pt x="115" y="382"/>
                    </a:lnTo>
                    <a:lnTo>
                      <a:pt x="121" y="389"/>
                    </a:lnTo>
                    <a:lnTo>
                      <a:pt x="127" y="396"/>
                    </a:lnTo>
                    <a:lnTo>
                      <a:pt x="134" y="400"/>
                    </a:lnTo>
                    <a:lnTo>
                      <a:pt x="137" y="404"/>
                    </a:lnTo>
                    <a:lnTo>
                      <a:pt x="138" y="409"/>
                    </a:lnTo>
                    <a:lnTo>
                      <a:pt x="140" y="417"/>
                    </a:lnTo>
                    <a:lnTo>
                      <a:pt x="144" y="423"/>
                    </a:lnTo>
                    <a:lnTo>
                      <a:pt x="146" y="428"/>
                    </a:lnTo>
                    <a:lnTo>
                      <a:pt x="144" y="434"/>
                    </a:lnTo>
                    <a:lnTo>
                      <a:pt x="144" y="438"/>
                    </a:lnTo>
                    <a:lnTo>
                      <a:pt x="144" y="440"/>
                    </a:lnTo>
                    <a:lnTo>
                      <a:pt x="145" y="442"/>
                    </a:lnTo>
                    <a:lnTo>
                      <a:pt x="150" y="443"/>
                    </a:lnTo>
                    <a:lnTo>
                      <a:pt x="160" y="442"/>
                    </a:lnTo>
                    <a:lnTo>
                      <a:pt x="167" y="442"/>
                    </a:lnTo>
                    <a:lnTo>
                      <a:pt x="171" y="443"/>
                    </a:lnTo>
                    <a:lnTo>
                      <a:pt x="174" y="443"/>
                    </a:lnTo>
                    <a:lnTo>
                      <a:pt x="176" y="444"/>
                    </a:lnTo>
                    <a:lnTo>
                      <a:pt x="179" y="449"/>
                    </a:lnTo>
                    <a:lnTo>
                      <a:pt x="186" y="453"/>
                    </a:lnTo>
                    <a:lnTo>
                      <a:pt x="192" y="449"/>
                    </a:lnTo>
                    <a:lnTo>
                      <a:pt x="199" y="442"/>
                    </a:lnTo>
                    <a:lnTo>
                      <a:pt x="204" y="433"/>
                    </a:lnTo>
                    <a:lnTo>
                      <a:pt x="211" y="423"/>
                    </a:lnTo>
                    <a:lnTo>
                      <a:pt x="213" y="419"/>
                    </a:lnTo>
                    <a:lnTo>
                      <a:pt x="216" y="415"/>
                    </a:lnTo>
                    <a:lnTo>
                      <a:pt x="217" y="413"/>
                    </a:lnTo>
                    <a:lnTo>
                      <a:pt x="217" y="409"/>
                    </a:lnTo>
                    <a:lnTo>
                      <a:pt x="216" y="402"/>
                    </a:lnTo>
                    <a:lnTo>
                      <a:pt x="216" y="393"/>
                    </a:lnTo>
                    <a:lnTo>
                      <a:pt x="226" y="396"/>
                    </a:lnTo>
                    <a:lnTo>
                      <a:pt x="237" y="399"/>
                    </a:lnTo>
                    <a:lnTo>
                      <a:pt x="247" y="404"/>
                    </a:lnTo>
                    <a:lnTo>
                      <a:pt x="258" y="407"/>
                    </a:lnTo>
                    <a:lnTo>
                      <a:pt x="267" y="392"/>
                    </a:lnTo>
                    <a:lnTo>
                      <a:pt x="276" y="377"/>
                    </a:lnTo>
                    <a:lnTo>
                      <a:pt x="284" y="379"/>
                    </a:lnTo>
                    <a:lnTo>
                      <a:pt x="290" y="380"/>
                    </a:lnTo>
                    <a:lnTo>
                      <a:pt x="297" y="383"/>
                    </a:lnTo>
                    <a:lnTo>
                      <a:pt x="304" y="385"/>
                    </a:lnTo>
                    <a:lnTo>
                      <a:pt x="309" y="383"/>
                    </a:lnTo>
                    <a:lnTo>
                      <a:pt x="311" y="382"/>
                    </a:lnTo>
                    <a:lnTo>
                      <a:pt x="312" y="380"/>
                    </a:lnTo>
                    <a:lnTo>
                      <a:pt x="311" y="374"/>
                    </a:lnTo>
                    <a:lnTo>
                      <a:pt x="318" y="367"/>
                    </a:lnTo>
                    <a:lnTo>
                      <a:pt x="324" y="364"/>
                    </a:lnTo>
                    <a:lnTo>
                      <a:pt x="327" y="362"/>
                    </a:lnTo>
                    <a:lnTo>
                      <a:pt x="329" y="358"/>
                    </a:lnTo>
                    <a:lnTo>
                      <a:pt x="330" y="355"/>
                    </a:lnTo>
                    <a:lnTo>
                      <a:pt x="331" y="348"/>
                    </a:lnTo>
                    <a:lnTo>
                      <a:pt x="327" y="341"/>
                    </a:lnTo>
                    <a:lnTo>
                      <a:pt x="327" y="338"/>
                    </a:lnTo>
                    <a:lnTo>
                      <a:pt x="329" y="334"/>
                    </a:lnTo>
                    <a:lnTo>
                      <a:pt x="336" y="329"/>
                    </a:lnTo>
                    <a:lnTo>
                      <a:pt x="340" y="323"/>
                    </a:lnTo>
                    <a:lnTo>
                      <a:pt x="346" y="320"/>
                    </a:lnTo>
                    <a:lnTo>
                      <a:pt x="350" y="315"/>
                    </a:lnTo>
                    <a:lnTo>
                      <a:pt x="353" y="309"/>
                    </a:lnTo>
                    <a:lnTo>
                      <a:pt x="355" y="304"/>
                    </a:lnTo>
                    <a:lnTo>
                      <a:pt x="356" y="298"/>
                    </a:lnTo>
                    <a:lnTo>
                      <a:pt x="357" y="294"/>
                    </a:lnTo>
                    <a:lnTo>
                      <a:pt x="356" y="291"/>
                    </a:lnTo>
                    <a:lnTo>
                      <a:pt x="355" y="287"/>
                    </a:lnTo>
                    <a:lnTo>
                      <a:pt x="354" y="283"/>
                    </a:lnTo>
                    <a:lnTo>
                      <a:pt x="355" y="280"/>
                    </a:lnTo>
                    <a:lnTo>
                      <a:pt x="358" y="278"/>
                    </a:lnTo>
                    <a:lnTo>
                      <a:pt x="364" y="274"/>
                    </a:lnTo>
                    <a:lnTo>
                      <a:pt x="372" y="271"/>
                    </a:lnTo>
                    <a:lnTo>
                      <a:pt x="379" y="269"/>
                    </a:lnTo>
                    <a:lnTo>
                      <a:pt x="383" y="265"/>
                    </a:lnTo>
                    <a:lnTo>
                      <a:pt x="385" y="264"/>
                    </a:lnTo>
                    <a:lnTo>
                      <a:pt x="385" y="262"/>
                    </a:lnTo>
                    <a:lnTo>
                      <a:pt x="383" y="258"/>
                    </a:lnTo>
                    <a:lnTo>
                      <a:pt x="381" y="255"/>
                    </a:lnTo>
                    <a:lnTo>
                      <a:pt x="379" y="253"/>
                    </a:lnTo>
                    <a:lnTo>
                      <a:pt x="378" y="252"/>
                    </a:lnTo>
                    <a:lnTo>
                      <a:pt x="378" y="249"/>
                    </a:lnTo>
                    <a:lnTo>
                      <a:pt x="378" y="248"/>
                    </a:lnTo>
                    <a:lnTo>
                      <a:pt x="381" y="244"/>
                    </a:lnTo>
                    <a:lnTo>
                      <a:pt x="386" y="240"/>
                    </a:lnTo>
                    <a:lnTo>
                      <a:pt x="382" y="231"/>
                    </a:lnTo>
                    <a:lnTo>
                      <a:pt x="381" y="224"/>
                    </a:lnTo>
                    <a:lnTo>
                      <a:pt x="381" y="218"/>
                    </a:lnTo>
                    <a:lnTo>
                      <a:pt x="385" y="210"/>
                    </a:lnTo>
                    <a:lnTo>
                      <a:pt x="389" y="198"/>
                    </a:lnTo>
                    <a:lnTo>
                      <a:pt x="391" y="189"/>
                    </a:lnTo>
                    <a:lnTo>
                      <a:pt x="392" y="180"/>
                    </a:lnTo>
                    <a:lnTo>
                      <a:pt x="394" y="169"/>
                    </a:lnTo>
                    <a:lnTo>
                      <a:pt x="399" y="165"/>
                    </a:lnTo>
                    <a:lnTo>
                      <a:pt x="403" y="164"/>
                    </a:lnTo>
                    <a:lnTo>
                      <a:pt x="407" y="165"/>
                    </a:lnTo>
                    <a:lnTo>
                      <a:pt x="414" y="166"/>
                    </a:lnTo>
                    <a:lnTo>
                      <a:pt x="422" y="164"/>
                    </a:lnTo>
                    <a:lnTo>
                      <a:pt x="426" y="162"/>
                    </a:lnTo>
                    <a:lnTo>
                      <a:pt x="428" y="160"/>
                    </a:lnTo>
                    <a:lnTo>
                      <a:pt x="428" y="157"/>
                    </a:lnTo>
                    <a:lnTo>
                      <a:pt x="429" y="155"/>
                    </a:lnTo>
                    <a:lnTo>
                      <a:pt x="429" y="151"/>
                    </a:lnTo>
                    <a:lnTo>
                      <a:pt x="416" y="134"/>
                    </a:lnTo>
                    <a:lnTo>
                      <a:pt x="406" y="117"/>
                    </a:lnTo>
                    <a:lnTo>
                      <a:pt x="403" y="109"/>
                    </a:lnTo>
                    <a:lnTo>
                      <a:pt x="400" y="104"/>
                    </a:lnTo>
                    <a:lnTo>
                      <a:pt x="399" y="101"/>
                    </a:lnTo>
                    <a:lnTo>
                      <a:pt x="398" y="98"/>
                    </a:lnTo>
                    <a:lnTo>
                      <a:pt x="399" y="95"/>
                    </a:lnTo>
                    <a:lnTo>
                      <a:pt x="399" y="89"/>
                    </a:lnTo>
                    <a:lnTo>
                      <a:pt x="400" y="86"/>
                    </a:lnTo>
                    <a:lnTo>
                      <a:pt x="400" y="83"/>
                    </a:lnTo>
                    <a:lnTo>
                      <a:pt x="400" y="81"/>
                    </a:lnTo>
                    <a:lnTo>
                      <a:pt x="399" y="81"/>
                    </a:lnTo>
                    <a:lnTo>
                      <a:pt x="398" y="80"/>
                    </a:lnTo>
                    <a:lnTo>
                      <a:pt x="398" y="78"/>
                    </a:lnTo>
                    <a:lnTo>
                      <a:pt x="399" y="76"/>
                    </a:lnTo>
                    <a:lnTo>
                      <a:pt x="400" y="70"/>
                    </a:lnTo>
                    <a:lnTo>
                      <a:pt x="402" y="66"/>
                    </a:lnTo>
                    <a:lnTo>
                      <a:pt x="402" y="62"/>
                    </a:lnTo>
                    <a:lnTo>
                      <a:pt x="400" y="59"/>
                    </a:lnTo>
                    <a:lnTo>
                      <a:pt x="399" y="56"/>
                    </a:lnTo>
                    <a:lnTo>
                      <a:pt x="394" y="53"/>
                    </a:lnTo>
                    <a:lnTo>
                      <a:pt x="387" y="50"/>
                    </a:lnTo>
                    <a:lnTo>
                      <a:pt x="374" y="56"/>
                    </a:lnTo>
                    <a:lnTo>
                      <a:pt x="361" y="63"/>
                    </a:lnTo>
                    <a:lnTo>
                      <a:pt x="356" y="58"/>
                    </a:lnTo>
                    <a:lnTo>
                      <a:pt x="354" y="53"/>
                    </a:lnTo>
                    <a:lnTo>
                      <a:pt x="352" y="47"/>
                    </a:lnTo>
                    <a:lnTo>
                      <a:pt x="352" y="43"/>
                    </a:lnTo>
                    <a:lnTo>
                      <a:pt x="352" y="33"/>
                    </a:lnTo>
                    <a:lnTo>
                      <a:pt x="353" y="20"/>
                    </a:lnTo>
                    <a:lnTo>
                      <a:pt x="347" y="16"/>
                    </a:lnTo>
                    <a:lnTo>
                      <a:pt x="341" y="11"/>
                    </a:lnTo>
                    <a:lnTo>
                      <a:pt x="337" y="8"/>
                    </a:lnTo>
                    <a:lnTo>
                      <a:pt x="332" y="1"/>
                    </a:lnTo>
                    <a:lnTo>
                      <a:pt x="318" y="10"/>
                    </a:lnTo>
                    <a:lnTo>
                      <a:pt x="304" y="19"/>
                    </a:lnTo>
                    <a:lnTo>
                      <a:pt x="290" y="28"/>
                    </a:lnTo>
                    <a:lnTo>
                      <a:pt x="276" y="36"/>
                    </a:lnTo>
                    <a:lnTo>
                      <a:pt x="271" y="36"/>
                    </a:lnTo>
                    <a:lnTo>
                      <a:pt x="268" y="35"/>
                    </a:lnTo>
                    <a:lnTo>
                      <a:pt x="267" y="33"/>
                    </a:lnTo>
                    <a:lnTo>
                      <a:pt x="264" y="30"/>
                    </a:lnTo>
                    <a:lnTo>
                      <a:pt x="263" y="22"/>
                    </a:lnTo>
                    <a:lnTo>
                      <a:pt x="260" y="12"/>
                    </a:lnTo>
                    <a:lnTo>
                      <a:pt x="254" y="7"/>
                    </a:lnTo>
                    <a:lnTo>
                      <a:pt x="250" y="4"/>
                    </a:lnTo>
                    <a:lnTo>
                      <a:pt x="246" y="4"/>
                    </a:lnTo>
                    <a:lnTo>
                      <a:pt x="244" y="5"/>
                    </a:lnTo>
                    <a:lnTo>
                      <a:pt x="239" y="11"/>
                    </a:lnTo>
                    <a:lnTo>
                      <a:pt x="234" y="22"/>
                    </a:lnTo>
                    <a:lnTo>
                      <a:pt x="233" y="34"/>
                    </a:lnTo>
                    <a:lnTo>
                      <a:pt x="233" y="45"/>
                    </a:lnTo>
                    <a:lnTo>
                      <a:pt x="225" y="53"/>
                    </a:lnTo>
                    <a:lnTo>
                      <a:pt x="218" y="61"/>
                    </a:lnTo>
                    <a:lnTo>
                      <a:pt x="213" y="64"/>
                    </a:lnTo>
                    <a:lnTo>
                      <a:pt x="210" y="66"/>
                    </a:lnTo>
                    <a:lnTo>
                      <a:pt x="208" y="64"/>
                    </a:lnTo>
                    <a:lnTo>
                      <a:pt x="204" y="63"/>
                    </a:lnTo>
                    <a:lnTo>
                      <a:pt x="199" y="60"/>
                    </a:lnTo>
                    <a:lnTo>
                      <a:pt x="192" y="54"/>
                    </a:lnTo>
                    <a:lnTo>
                      <a:pt x="188" y="52"/>
                    </a:lnTo>
                    <a:lnTo>
                      <a:pt x="187" y="50"/>
                    </a:lnTo>
                    <a:lnTo>
                      <a:pt x="188" y="49"/>
                    </a:lnTo>
                    <a:lnTo>
                      <a:pt x="189" y="49"/>
                    </a:lnTo>
                    <a:lnTo>
                      <a:pt x="191" y="46"/>
                    </a:lnTo>
                    <a:lnTo>
                      <a:pt x="191" y="44"/>
                    </a:lnTo>
                    <a:lnTo>
                      <a:pt x="189" y="41"/>
                    </a:lnTo>
                    <a:lnTo>
                      <a:pt x="182" y="34"/>
                    </a:lnTo>
                    <a:lnTo>
                      <a:pt x="174" y="29"/>
                    </a:lnTo>
                    <a:lnTo>
                      <a:pt x="170" y="27"/>
                    </a:lnTo>
                    <a:lnTo>
                      <a:pt x="166" y="26"/>
                    </a:lnTo>
                    <a:lnTo>
                      <a:pt x="161" y="26"/>
                    </a:lnTo>
                    <a:lnTo>
                      <a:pt x="157" y="26"/>
                    </a:lnTo>
                    <a:lnTo>
                      <a:pt x="152" y="26"/>
                    </a:lnTo>
                    <a:lnTo>
                      <a:pt x="150" y="25"/>
                    </a:lnTo>
                    <a:lnTo>
                      <a:pt x="148" y="26"/>
                    </a:lnTo>
                    <a:lnTo>
                      <a:pt x="144" y="28"/>
                    </a:lnTo>
                    <a:lnTo>
                      <a:pt x="142" y="29"/>
                    </a:lnTo>
                    <a:lnTo>
                      <a:pt x="140" y="29"/>
                    </a:lnTo>
                    <a:lnTo>
                      <a:pt x="138" y="28"/>
                    </a:lnTo>
                    <a:lnTo>
                      <a:pt x="137" y="27"/>
                    </a:lnTo>
                    <a:lnTo>
                      <a:pt x="135" y="21"/>
                    </a:lnTo>
                    <a:lnTo>
                      <a:pt x="133" y="16"/>
                    </a:lnTo>
                    <a:lnTo>
                      <a:pt x="127" y="16"/>
                    </a:lnTo>
                    <a:lnTo>
                      <a:pt x="124" y="17"/>
                    </a:lnTo>
                    <a:lnTo>
                      <a:pt x="120" y="19"/>
                    </a:lnTo>
                    <a:lnTo>
                      <a:pt x="115" y="21"/>
                    </a:lnTo>
                    <a:lnTo>
                      <a:pt x="109" y="10"/>
                    </a:lnTo>
                    <a:lnTo>
                      <a:pt x="102" y="0"/>
                    </a:lnTo>
                    <a:lnTo>
                      <a:pt x="99" y="2"/>
                    </a:lnTo>
                    <a:lnTo>
                      <a:pt x="98" y="3"/>
                    </a:lnTo>
                    <a:lnTo>
                      <a:pt x="98" y="5"/>
                    </a:lnTo>
                    <a:lnTo>
                      <a:pt x="98" y="8"/>
                    </a:lnTo>
                    <a:lnTo>
                      <a:pt x="98" y="12"/>
                    </a:lnTo>
                    <a:lnTo>
                      <a:pt x="95" y="17"/>
                    </a:lnTo>
                    <a:lnTo>
                      <a:pt x="92" y="18"/>
                    </a:lnTo>
                    <a:lnTo>
                      <a:pt x="91" y="18"/>
                    </a:lnTo>
                    <a:lnTo>
                      <a:pt x="90" y="19"/>
                    </a:lnTo>
                    <a:lnTo>
                      <a:pt x="90" y="20"/>
                    </a:lnTo>
                    <a:lnTo>
                      <a:pt x="92" y="22"/>
                    </a:lnTo>
                    <a:lnTo>
                      <a:pt x="96" y="26"/>
                    </a:lnTo>
                    <a:lnTo>
                      <a:pt x="100" y="31"/>
                    </a:lnTo>
                    <a:lnTo>
                      <a:pt x="101" y="35"/>
                    </a:lnTo>
                    <a:lnTo>
                      <a:pt x="101" y="37"/>
                    </a:lnTo>
                    <a:lnTo>
                      <a:pt x="100" y="38"/>
                    </a:lnTo>
                    <a:lnTo>
                      <a:pt x="98" y="38"/>
                    </a:lnTo>
                    <a:lnTo>
                      <a:pt x="93" y="38"/>
                    </a:lnTo>
                    <a:lnTo>
                      <a:pt x="86" y="37"/>
                    </a:lnTo>
                    <a:lnTo>
                      <a:pt x="82" y="37"/>
                    </a:lnTo>
                    <a:lnTo>
                      <a:pt x="78" y="41"/>
                    </a:lnTo>
                    <a:lnTo>
                      <a:pt x="74" y="45"/>
                    </a:lnTo>
                    <a:lnTo>
                      <a:pt x="58" y="46"/>
                    </a:lnTo>
                    <a:lnTo>
                      <a:pt x="42" y="50"/>
                    </a:lnTo>
                    <a:lnTo>
                      <a:pt x="38" y="51"/>
                    </a:lnTo>
                    <a:lnTo>
                      <a:pt x="34" y="50"/>
                    </a:lnTo>
                    <a:lnTo>
                      <a:pt x="33" y="49"/>
                    </a:lnTo>
                    <a:lnTo>
                      <a:pt x="32" y="50"/>
                    </a:lnTo>
                    <a:lnTo>
                      <a:pt x="31" y="51"/>
                    </a:lnTo>
                    <a:lnTo>
                      <a:pt x="30" y="54"/>
                    </a:lnTo>
                    <a:lnTo>
                      <a:pt x="27" y="61"/>
                    </a:lnTo>
                    <a:lnTo>
                      <a:pt x="24" y="64"/>
                    </a:lnTo>
                    <a:lnTo>
                      <a:pt x="19" y="68"/>
                    </a:lnTo>
                    <a:lnTo>
                      <a:pt x="15" y="73"/>
                    </a:lnTo>
                    <a:lnTo>
                      <a:pt x="19" y="80"/>
                    </a:lnTo>
                    <a:lnTo>
                      <a:pt x="24" y="87"/>
                    </a:lnTo>
                    <a:lnTo>
                      <a:pt x="19" y="90"/>
                    </a:lnTo>
                    <a:lnTo>
                      <a:pt x="15" y="93"/>
                    </a:lnTo>
                    <a:lnTo>
                      <a:pt x="9" y="95"/>
                    </a:lnTo>
                    <a:lnTo>
                      <a:pt x="3" y="97"/>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46" name="Freeform 16"/>
              <p:cNvSpPr>
                <a:spLocks/>
              </p:cNvSpPr>
              <p:nvPr/>
            </p:nvSpPr>
            <p:spPr bwMode="auto">
              <a:xfrm>
                <a:off x="3868738" y="3763963"/>
                <a:ext cx="576262" cy="460375"/>
              </a:xfrm>
              <a:custGeom>
                <a:avLst/>
                <a:gdLst>
                  <a:gd name="T0" fmla="*/ 550412 w 1449"/>
                  <a:gd name="T1" fmla="*/ 203293 h 1164"/>
                  <a:gd name="T2" fmla="*/ 509449 w 1449"/>
                  <a:gd name="T3" fmla="*/ 180353 h 1164"/>
                  <a:gd name="T4" fmla="*/ 478826 w 1449"/>
                  <a:gd name="T5" fmla="*/ 167697 h 1164"/>
                  <a:gd name="T6" fmla="*/ 482406 w 1449"/>
                  <a:gd name="T7" fmla="*/ 143966 h 1164"/>
                  <a:gd name="T8" fmla="*/ 462919 w 1449"/>
                  <a:gd name="T9" fmla="*/ 130123 h 1164"/>
                  <a:gd name="T10" fmla="*/ 453772 w 1449"/>
                  <a:gd name="T11" fmla="*/ 89386 h 1164"/>
                  <a:gd name="T12" fmla="*/ 428717 w 1449"/>
                  <a:gd name="T13" fmla="*/ 54976 h 1164"/>
                  <a:gd name="T14" fmla="*/ 419570 w 1449"/>
                  <a:gd name="T15" fmla="*/ 40738 h 1164"/>
                  <a:gd name="T16" fmla="*/ 398889 w 1449"/>
                  <a:gd name="T17" fmla="*/ 36783 h 1164"/>
                  <a:gd name="T18" fmla="*/ 368267 w 1449"/>
                  <a:gd name="T19" fmla="*/ 18985 h 1164"/>
                  <a:gd name="T20" fmla="*/ 344007 w 1449"/>
                  <a:gd name="T21" fmla="*/ 791 h 1164"/>
                  <a:gd name="T22" fmla="*/ 331679 w 1449"/>
                  <a:gd name="T23" fmla="*/ 16611 h 1164"/>
                  <a:gd name="T24" fmla="*/ 276001 w 1449"/>
                  <a:gd name="T25" fmla="*/ 40738 h 1164"/>
                  <a:gd name="T26" fmla="*/ 234243 w 1449"/>
                  <a:gd name="T27" fmla="*/ 43902 h 1164"/>
                  <a:gd name="T28" fmla="*/ 195667 w 1449"/>
                  <a:gd name="T29" fmla="*/ 55372 h 1164"/>
                  <a:gd name="T30" fmla="*/ 178963 w 1449"/>
                  <a:gd name="T31" fmla="*/ 54976 h 1164"/>
                  <a:gd name="T32" fmla="*/ 148738 w 1449"/>
                  <a:gd name="T33" fmla="*/ 72379 h 1164"/>
                  <a:gd name="T34" fmla="*/ 119707 w 1449"/>
                  <a:gd name="T35" fmla="*/ 102042 h 1164"/>
                  <a:gd name="T36" fmla="*/ 97833 w 1449"/>
                  <a:gd name="T37" fmla="*/ 120235 h 1164"/>
                  <a:gd name="T38" fmla="*/ 75165 w 1449"/>
                  <a:gd name="T39" fmla="*/ 126959 h 1164"/>
                  <a:gd name="T40" fmla="*/ 38974 w 1449"/>
                  <a:gd name="T41" fmla="*/ 126959 h 1164"/>
                  <a:gd name="T42" fmla="*/ 35793 w 1449"/>
                  <a:gd name="T43" fmla="*/ 140802 h 1164"/>
                  <a:gd name="T44" fmla="*/ 25453 w 1449"/>
                  <a:gd name="T45" fmla="*/ 157413 h 1164"/>
                  <a:gd name="T46" fmla="*/ 23464 w 1449"/>
                  <a:gd name="T47" fmla="*/ 183517 h 1164"/>
                  <a:gd name="T48" fmla="*/ 30225 w 1449"/>
                  <a:gd name="T49" fmla="*/ 197756 h 1164"/>
                  <a:gd name="T50" fmla="*/ 5965 w 1449"/>
                  <a:gd name="T51" fmla="*/ 221882 h 1164"/>
                  <a:gd name="T52" fmla="*/ 4375 w 1449"/>
                  <a:gd name="T53" fmla="*/ 246008 h 1164"/>
                  <a:gd name="T54" fmla="*/ 22271 w 1449"/>
                  <a:gd name="T55" fmla="*/ 263410 h 1164"/>
                  <a:gd name="T56" fmla="*/ 33804 w 1449"/>
                  <a:gd name="T57" fmla="*/ 297029 h 1164"/>
                  <a:gd name="T58" fmla="*/ 52496 w 1449"/>
                  <a:gd name="T59" fmla="*/ 310081 h 1164"/>
                  <a:gd name="T60" fmla="*/ 71585 w 1449"/>
                  <a:gd name="T61" fmla="*/ 316013 h 1164"/>
                  <a:gd name="T62" fmla="*/ 91868 w 1449"/>
                  <a:gd name="T63" fmla="*/ 327088 h 1164"/>
                  <a:gd name="T64" fmla="*/ 107776 w 1449"/>
                  <a:gd name="T65" fmla="*/ 357938 h 1164"/>
                  <a:gd name="T66" fmla="*/ 129649 w 1449"/>
                  <a:gd name="T67" fmla="*/ 370989 h 1164"/>
                  <a:gd name="T68" fmla="*/ 134819 w 1449"/>
                  <a:gd name="T69" fmla="*/ 400257 h 1164"/>
                  <a:gd name="T70" fmla="*/ 157090 w 1449"/>
                  <a:gd name="T71" fmla="*/ 418451 h 1164"/>
                  <a:gd name="T72" fmla="*/ 176179 w 1449"/>
                  <a:gd name="T73" fmla="*/ 420824 h 1164"/>
                  <a:gd name="T74" fmla="*/ 220324 w 1449"/>
                  <a:gd name="T75" fmla="*/ 458002 h 1164"/>
                  <a:gd name="T76" fmla="*/ 253333 w 1449"/>
                  <a:gd name="T77" fmla="*/ 433480 h 1164"/>
                  <a:gd name="T78" fmla="*/ 256912 w 1449"/>
                  <a:gd name="T79" fmla="*/ 409354 h 1164"/>
                  <a:gd name="T80" fmla="*/ 254128 w 1449"/>
                  <a:gd name="T81" fmla="*/ 399862 h 1164"/>
                  <a:gd name="T82" fmla="*/ 278387 w 1449"/>
                  <a:gd name="T83" fmla="*/ 393534 h 1164"/>
                  <a:gd name="T84" fmla="*/ 285944 w 1449"/>
                  <a:gd name="T85" fmla="*/ 364661 h 1164"/>
                  <a:gd name="T86" fmla="*/ 300658 w 1449"/>
                  <a:gd name="T87" fmla="*/ 349236 h 1164"/>
                  <a:gd name="T88" fmla="*/ 324520 w 1449"/>
                  <a:gd name="T89" fmla="*/ 340931 h 1164"/>
                  <a:gd name="T90" fmla="*/ 341223 w 1449"/>
                  <a:gd name="T91" fmla="*/ 336976 h 1164"/>
                  <a:gd name="T92" fmla="*/ 338837 w 1449"/>
                  <a:gd name="T93" fmla="*/ 302566 h 1164"/>
                  <a:gd name="T94" fmla="*/ 334463 w 1449"/>
                  <a:gd name="T95" fmla="*/ 280022 h 1164"/>
                  <a:gd name="T96" fmla="*/ 311396 w 1449"/>
                  <a:gd name="T97" fmla="*/ 282395 h 1164"/>
                  <a:gd name="T98" fmla="*/ 303442 w 1449"/>
                  <a:gd name="T99" fmla="*/ 267761 h 1164"/>
                  <a:gd name="T100" fmla="*/ 320146 w 1449"/>
                  <a:gd name="T101" fmla="*/ 242844 h 1164"/>
                  <a:gd name="T102" fmla="*/ 316964 w 1449"/>
                  <a:gd name="T103" fmla="*/ 223859 h 1164"/>
                  <a:gd name="T104" fmla="*/ 360313 w 1449"/>
                  <a:gd name="T105" fmla="*/ 163346 h 1164"/>
                  <a:gd name="T106" fmla="*/ 373835 w 1449"/>
                  <a:gd name="T107" fmla="*/ 172838 h 1164"/>
                  <a:gd name="T108" fmla="*/ 368267 w 1449"/>
                  <a:gd name="T109" fmla="*/ 208830 h 1164"/>
                  <a:gd name="T110" fmla="*/ 404855 w 1449"/>
                  <a:gd name="T111" fmla="*/ 223464 h 1164"/>
                  <a:gd name="T112" fmla="*/ 443034 w 1449"/>
                  <a:gd name="T113" fmla="*/ 243635 h 1164"/>
                  <a:gd name="T114" fmla="*/ 509847 w 1449"/>
                  <a:gd name="T115" fmla="*/ 253918 h 1164"/>
                  <a:gd name="T116" fmla="*/ 543253 w 1449"/>
                  <a:gd name="T117" fmla="*/ 240471 h 1164"/>
                  <a:gd name="T118" fmla="*/ 573478 w 1449"/>
                  <a:gd name="T119" fmla="*/ 225441 h 11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49" h="1164">
                    <a:moveTo>
                      <a:pt x="1449" y="558"/>
                    </a:moveTo>
                    <a:lnTo>
                      <a:pt x="1445" y="555"/>
                    </a:lnTo>
                    <a:lnTo>
                      <a:pt x="1443" y="553"/>
                    </a:lnTo>
                    <a:lnTo>
                      <a:pt x="1442" y="548"/>
                    </a:lnTo>
                    <a:lnTo>
                      <a:pt x="1440" y="545"/>
                    </a:lnTo>
                    <a:lnTo>
                      <a:pt x="1436" y="540"/>
                    </a:lnTo>
                    <a:lnTo>
                      <a:pt x="1434" y="538"/>
                    </a:lnTo>
                    <a:lnTo>
                      <a:pt x="1431" y="538"/>
                    </a:lnTo>
                    <a:lnTo>
                      <a:pt x="1426" y="539"/>
                    </a:lnTo>
                    <a:lnTo>
                      <a:pt x="1414" y="530"/>
                    </a:lnTo>
                    <a:lnTo>
                      <a:pt x="1401" y="520"/>
                    </a:lnTo>
                    <a:lnTo>
                      <a:pt x="1384" y="514"/>
                    </a:lnTo>
                    <a:lnTo>
                      <a:pt x="1366" y="509"/>
                    </a:lnTo>
                    <a:lnTo>
                      <a:pt x="1348" y="505"/>
                    </a:lnTo>
                    <a:lnTo>
                      <a:pt x="1330" y="500"/>
                    </a:lnTo>
                    <a:lnTo>
                      <a:pt x="1322" y="491"/>
                    </a:lnTo>
                    <a:lnTo>
                      <a:pt x="1317" y="483"/>
                    </a:lnTo>
                    <a:lnTo>
                      <a:pt x="1314" y="480"/>
                    </a:lnTo>
                    <a:lnTo>
                      <a:pt x="1310" y="477"/>
                    </a:lnTo>
                    <a:lnTo>
                      <a:pt x="1306" y="474"/>
                    </a:lnTo>
                    <a:lnTo>
                      <a:pt x="1300" y="471"/>
                    </a:lnTo>
                    <a:lnTo>
                      <a:pt x="1290" y="464"/>
                    </a:lnTo>
                    <a:lnTo>
                      <a:pt x="1284" y="458"/>
                    </a:lnTo>
                    <a:lnTo>
                      <a:pt x="1281" y="456"/>
                    </a:lnTo>
                    <a:lnTo>
                      <a:pt x="1278" y="454"/>
                    </a:lnTo>
                    <a:lnTo>
                      <a:pt x="1273" y="453"/>
                    </a:lnTo>
                    <a:lnTo>
                      <a:pt x="1267" y="452"/>
                    </a:lnTo>
                    <a:lnTo>
                      <a:pt x="1261" y="452"/>
                    </a:lnTo>
                    <a:lnTo>
                      <a:pt x="1254" y="450"/>
                    </a:lnTo>
                    <a:lnTo>
                      <a:pt x="1248" y="449"/>
                    </a:lnTo>
                    <a:lnTo>
                      <a:pt x="1242" y="447"/>
                    </a:lnTo>
                    <a:lnTo>
                      <a:pt x="1231" y="441"/>
                    </a:lnTo>
                    <a:lnTo>
                      <a:pt x="1220" y="436"/>
                    </a:lnTo>
                    <a:lnTo>
                      <a:pt x="1210" y="430"/>
                    </a:lnTo>
                    <a:lnTo>
                      <a:pt x="1204" y="426"/>
                    </a:lnTo>
                    <a:lnTo>
                      <a:pt x="1204" y="424"/>
                    </a:lnTo>
                    <a:lnTo>
                      <a:pt x="1205" y="421"/>
                    </a:lnTo>
                    <a:lnTo>
                      <a:pt x="1208" y="418"/>
                    </a:lnTo>
                    <a:lnTo>
                      <a:pt x="1213" y="414"/>
                    </a:lnTo>
                    <a:lnTo>
                      <a:pt x="1215" y="410"/>
                    </a:lnTo>
                    <a:lnTo>
                      <a:pt x="1217" y="407"/>
                    </a:lnTo>
                    <a:lnTo>
                      <a:pt x="1219" y="404"/>
                    </a:lnTo>
                    <a:lnTo>
                      <a:pt x="1217" y="403"/>
                    </a:lnTo>
                    <a:lnTo>
                      <a:pt x="1215" y="398"/>
                    </a:lnTo>
                    <a:lnTo>
                      <a:pt x="1210" y="392"/>
                    </a:lnTo>
                    <a:lnTo>
                      <a:pt x="1210" y="381"/>
                    </a:lnTo>
                    <a:lnTo>
                      <a:pt x="1211" y="373"/>
                    </a:lnTo>
                    <a:lnTo>
                      <a:pt x="1213" y="364"/>
                    </a:lnTo>
                    <a:lnTo>
                      <a:pt x="1214" y="354"/>
                    </a:lnTo>
                    <a:lnTo>
                      <a:pt x="1211" y="351"/>
                    </a:lnTo>
                    <a:lnTo>
                      <a:pt x="1207" y="348"/>
                    </a:lnTo>
                    <a:lnTo>
                      <a:pt x="1204" y="347"/>
                    </a:lnTo>
                    <a:lnTo>
                      <a:pt x="1200" y="347"/>
                    </a:lnTo>
                    <a:lnTo>
                      <a:pt x="1194" y="348"/>
                    </a:lnTo>
                    <a:lnTo>
                      <a:pt x="1185" y="353"/>
                    </a:lnTo>
                    <a:lnTo>
                      <a:pt x="1178" y="348"/>
                    </a:lnTo>
                    <a:lnTo>
                      <a:pt x="1172" y="345"/>
                    </a:lnTo>
                    <a:lnTo>
                      <a:pt x="1168" y="340"/>
                    </a:lnTo>
                    <a:lnTo>
                      <a:pt x="1165" y="335"/>
                    </a:lnTo>
                    <a:lnTo>
                      <a:pt x="1164" y="329"/>
                    </a:lnTo>
                    <a:lnTo>
                      <a:pt x="1164" y="322"/>
                    </a:lnTo>
                    <a:lnTo>
                      <a:pt x="1164" y="316"/>
                    </a:lnTo>
                    <a:lnTo>
                      <a:pt x="1164" y="308"/>
                    </a:lnTo>
                    <a:lnTo>
                      <a:pt x="1166" y="301"/>
                    </a:lnTo>
                    <a:lnTo>
                      <a:pt x="1166" y="295"/>
                    </a:lnTo>
                    <a:lnTo>
                      <a:pt x="1164" y="288"/>
                    </a:lnTo>
                    <a:lnTo>
                      <a:pt x="1163" y="283"/>
                    </a:lnTo>
                    <a:lnTo>
                      <a:pt x="1157" y="271"/>
                    </a:lnTo>
                    <a:lnTo>
                      <a:pt x="1151" y="259"/>
                    </a:lnTo>
                    <a:lnTo>
                      <a:pt x="1148" y="245"/>
                    </a:lnTo>
                    <a:lnTo>
                      <a:pt x="1145" y="232"/>
                    </a:lnTo>
                    <a:lnTo>
                      <a:pt x="1141" y="226"/>
                    </a:lnTo>
                    <a:lnTo>
                      <a:pt x="1138" y="220"/>
                    </a:lnTo>
                    <a:lnTo>
                      <a:pt x="1135" y="216"/>
                    </a:lnTo>
                    <a:lnTo>
                      <a:pt x="1128" y="212"/>
                    </a:lnTo>
                    <a:lnTo>
                      <a:pt x="1122" y="204"/>
                    </a:lnTo>
                    <a:lnTo>
                      <a:pt x="1118" y="195"/>
                    </a:lnTo>
                    <a:lnTo>
                      <a:pt x="1113" y="186"/>
                    </a:lnTo>
                    <a:lnTo>
                      <a:pt x="1107" y="176"/>
                    </a:lnTo>
                    <a:lnTo>
                      <a:pt x="1100" y="168"/>
                    </a:lnTo>
                    <a:lnTo>
                      <a:pt x="1094" y="159"/>
                    </a:lnTo>
                    <a:lnTo>
                      <a:pt x="1089" y="151"/>
                    </a:lnTo>
                    <a:lnTo>
                      <a:pt x="1083" y="142"/>
                    </a:lnTo>
                    <a:lnTo>
                      <a:pt x="1078" y="139"/>
                    </a:lnTo>
                    <a:lnTo>
                      <a:pt x="1075" y="136"/>
                    </a:lnTo>
                    <a:lnTo>
                      <a:pt x="1072" y="134"/>
                    </a:lnTo>
                    <a:lnTo>
                      <a:pt x="1071" y="131"/>
                    </a:lnTo>
                    <a:lnTo>
                      <a:pt x="1071" y="125"/>
                    </a:lnTo>
                    <a:lnTo>
                      <a:pt x="1071" y="114"/>
                    </a:lnTo>
                    <a:lnTo>
                      <a:pt x="1070" y="108"/>
                    </a:lnTo>
                    <a:lnTo>
                      <a:pt x="1069" y="103"/>
                    </a:lnTo>
                    <a:lnTo>
                      <a:pt x="1068" y="100"/>
                    </a:lnTo>
                    <a:lnTo>
                      <a:pt x="1066" y="99"/>
                    </a:lnTo>
                    <a:lnTo>
                      <a:pt x="1063" y="99"/>
                    </a:lnTo>
                    <a:lnTo>
                      <a:pt x="1060" y="100"/>
                    </a:lnTo>
                    <a:lnTo>
                      <a:pt x="1055" y="103"/>
                    </a:lnTo>
                    <a:lnTo>
                      <a:pt x="1050" y="107"/>
                    </a:lnTo>
                    <a:lnTo>
                      <a:pt x="1045" y="110"/>
                    </a:lnTo>
                    <a:lnTo>
                      <a:pt x="1042" y="111"/>
                    </a:lnTo>
                    <a:lnTo>
                      <a:pt x="1039" y="112"/>
                    </a:lnTo>
                    <a:lnTo>
                      <a:pt x="1037" y="112"/>
                    </a:lnTo>
                    <a:lnTo>
                      <a:pt x="1033" y="109"/>
                    </a:lnTo>
                    <a:lnTo>
                      <a:pt x="1027" y="102"/>
                    </a:lnTo>
                    <a:lnTo>
                      <a:pt x="1022" y="99"/>
                    </a:lnTo>
                    <a:lnTo>
                      <a:pt x="1019" y="97"/>
                    </a:lnTo>
                    <a:lnTo>
                      <a:pt x="1016" y="94"/>
                    </a:lnTo>
                    <a:lnTo>
                      <a:pt x="1011" y="93"/>
                    </a:lnTo>
                    <a:lnTo>
                      <a:pt x="1003" y="93"/>
                    </a:lnTo>
                    <a:lnTo>
                      <a:pt x="993" y="92"/>
                    </a:lnTo>
                    <a:lnTo>
                      <a:pt x="979" y="90"/>
                    </a:lnTo>
                    <a:lnTo>
                      <a:pt x="967" y="88"/>
                    </a:lnTo>
                    <a:lnTo>
                      <a:pt x="962" y="85"/>
                    </a:lnTo>
                    <a:lnTo>
                      <a:pt x="958" y="82"/>
                    </a:lnTo>
                    <a:lnTo>
                      <a:pt x="953" y="77"/>
                    </a:lnTo>
                    <a:lnTo>
                      <a:pt x="948" y="72"/>
                    </a:lnTo>
                    <a:lnTo>
                      <a:pt x="945" y="65"/>
                    </a:lnTo>
                    <a:lnTo>
                      <a:pt x="942" y="59"/>
                    </a:lnTo>
                    <a:lnTo>
                      <a:pt x="939" y="56"/>
                    </a:lnTo>
                    <a:lnTo>
                      <a:pt x="935" y="52"/>
                    </a:lnTo>
                    <a:lnTo>
                      <a:pt x="926" y="48"/>
                    </a:lnTo>
                    <a:lnTo>
                      <a:pt x="912" y="43"/>
                    </a:lnTo>
                    <a:lnTo>
                      <a:pt x="900" y="40"/>
                    </a:lnTo>
                    <a:lnTo>
                      <a:pt x="890" y="36"/>
                    </a:lnTo>
                    <a:lnTo>
                      <a:pt x="886" y="34"/>
                    </a:lnTo>
                    <a:lnTo>
                      <a:pt x="883" y="31"/>
                    </a:lnTo>
                    <a:lnTo>
                      <a:pt x="881" y="26"/>
                    </a:lnTo>
                    <a:lnTo>
                      <a:pt x="880" y="21"/>
                    </a:lnTo>
                    <a:lnTo>
                      <a:pt x="880" y="14"/>
                    </a:lnTo>
                    <a:lnTo>
                      <a:pt x="878" y="9"/>
                    </a:lnTo>
                    <a:lnTo>
                      <a:pt x="877" y="6"/>
                    </a:lnTo>
                    <a:lnTo>
                      <a:pt x="874" y="5"/>
                    </a:lnTo>
                    <a:lnTo>
                      <a:pt x="865" y="2"/>
                    </a:lnTo>
                    <a:lnTo>
                      <a:pt x="853" y="0"/>
                    </a:lnTo>
                    <a:lnTo>
                      <a:pt x="840" y="0"/>
                    </a:lnTo>
                    <a:lnTo>
                      <a:pt x="830" y="1"/>
                    </a:lnTo>
                    <a:lnTo>
                      <a:pt x="826" y="4"/>
                    </a:lnTo>
                    <a:lnTo>
                      <a:pt x="824" y="6"/>
                    </a:lnTo>
                    <a:lnTo>
                      <a:pt x="822" y="12"/>
                    </a:lnTo>
                    <a:lnTo>
                      <a:pt x="822" y="18"/>
                    </a:lnTo>
                    <a:lnTo>
                      <a:pt x="827" y="25"/>
                    </a:lnTo>
                    <a:lnTo>
                      <a:pt x="832" y="32"/>
                    </a:lnTo>
                    <a:lnTo>
                      <a:pt x="834" y="35"/>
                    </a:lnTo>
                    <a:lnTo>
                      <a:pt x="834" y="39"/>
                    </a:lnTo>
                    <a:lnTo>
                      <a:pt x="834" y="42"/>
                    </a:lnTo>
                    <a:lnTo>
                      <a:pt x="833" y="47"/>
                    </a:lnTo>
                    <a:lnTo>
                      <a:pt x="812" y="55"/>
                    </a:lnTo>
                    <a:lnTo>
                      <a:pt x="790" y="61"/>
                    </a:lnTo>
                    <a:lnTo>
                      <a:pt x="768" y="66"/>
                    </a:lnTo>
                    <a:lnTo>
                      <a:pt x="747" y="70"/>
                    </a:lnTo>
                    <a:lnTo>
                      <a:pt x="741" y="68"/>
                    </a:lnTo>
                    <a:lnTo>
                      <a:pt x="737" y="65"/>
                    </a:lnTo>
                    <a:lnTo>
                      <a:pt x="732" y="63"/>
                    </a:lnTo>
                    <a:lnTo>
                      <a:pt x="726" y="63"/>
                    </a:lnTo>
                    <a:lnTo>
                      <a:pt x="716" y="76"/>
                    </a:lnTo>
                    <a:lnTo>
                      <a:pt x="705" y="90"/>
                    </a:lnTo>
                    <a:lnTo>
                      <a:pt x="694" y="103"/>
                    </a:lnTo>
                    <a:lnTo>
                      <a:pt x="683" y="117"/>
                    </a:lnTo>
                    <a:lnTo>
                      <a:pt x="677" y="122"/>
                    </a:lnTo>
                    <a:lnTo>
                      <a:pt x="671" y="123"/>
                    </a:lnTo>
                    <a:lnTo>
                      <a:pt x="665" y="124"/>
                    </a:lnTo>
                    <a:lnTo>
                      <a:pt x="660" y="124"/>
                    </a:lnTo>
                    <a:lnTo>
                      <a:pt x="647" y="120"/>
                    </a:lnTo>
                    <a:lnTo>
                      <a:pt x="632" y="117"/>
                    </a:lnTo>
                    <a:lnTo>
                      <a:pt x="619" y="112"/>
                    </a:lnTo>
                    <a:lnTo>
                      <a:pt x="607" y="110"/>
                    </a:lnTo>
                    <a:lnTo>
                      <a:pt x="602" y="109"/>
                    </a:lnTo>
                    <a:lnTo>
                      <a:pt x="595" y="110"/>
                    </a:lnTo>
                    <a:lnTo>
                      <a:pt x="589" y="111"/>
                    </a:lnTo>
                    <a:lnTo>
                      <a:pt x="582" y="114"/>
                    </a:lnTo>
                    <a:lnTo>
                      <a:pt x="577" y="118"/>
                    </a:lnTo>
                    <a:lnTo>
                      <a:pt x="572" y="123"/>
                    </a:lnTo>
                    <a:lnTo>
                      <a:pt x="568" y="125"/>
                    </a:lnTo>
                    <a:lnTo>
                      <a:pt x="563" y="126"/>
                    </a:lnTo>
                    <a:lnTo>
                      <a:pt x="554" y="128"/>
                    </a:lnTo>
                    <a:lnTo>
                      <a:pt x="540" y="129"/>
                    </a:lnTo>
                    <a:lnTo>
                      <a:pt x="527" y="129"/>
                    </a:lnTo>
                    <a:lnTo>
                      <a:pt x="517" y="131"/>
                    </a:lnTo>
                    <a:lnTo>
                      <a:pt x="506" y="134"/>
                    </a:lnTo>
                    <a:lnTo>
                      <a:pt x="495" y="141"/>
                    </a:lnTo>
                    <a:lnTo>
                      <a:pt x="492" y="140"/>
                    </a:lnTo>
                    <a:lnTo>
                      <a:pt x="489" y="139"/>
                    </a:lnTo>
                    <a:lnTo>
                      <a:pt x="487" y="136"/>
                    </a:lnTo>
                    <a:lnTo>
                      <a:pt x="486" y="134"/>
                    </a:lnTo>
                    <a:lnTo>
                      <a:pt x="485" y="128"/>
                    </a:lnTo>
                    <a:lnTo>
                      <a:pt x="482" y="123"/>
                    </a:lnTo>
                    <a:lnTo>
                      <a:pt x="470" y="125"/>
                    </a:lnTo>
                    <a:lnTo>
                      <a:pt x="458" y="126"/>
                    </a:lnTo>
                    <a:lnTo>
                      <a:pt x="454" y="126"/>
                    </a:lnTo>
                    <a:lnTo>
                      <a:pt x="452" y="128"/>
                    </a:lnTo>
                    <a:lnTo>
                      <a:pt x="451" y="129"/>
                    </a:lnTo>
                    <a:lnTo>
                      <a:pt x="450" y="133"/>
                    </a:lnTo>
                    <a:lnTo>
                      <a:pt x="450" y="139"/>
                    </a:lnTo>
                    <a:lnTo>
                      <a:pt x="449" y="145"/>
                    </a:lnTo>
                    <a:lnTo>
                      <a:pt x="445" y="158"/>
                    </a:lnTo>
                    <a:lnTo>
                      <a:pt x="442" y="168"/>
                    </a:lnTo>
                    <a:lnTo>
                      <a:pt x="440" y="173"/>
                    </a:lnTo>
                    <a:lnTo>
                      <a:pt x="436" y="177"/>
                    </a:lnTo>
                    <a:lnTo>
                      <a:pt x="433" y="181"/>
                    </a:lnTo>
                    <a:lnTo>
                      <a:pt x="427" y="185"/>
                    </a:lnTo>
                    <a:lnTo>
                      <a:pt x="416" y="185"/>
                    </a:lnTo>
                    <a:lnTo>
                      <a:pt x="404" y="185"/>
                    </a:lnTo>
                    <a:lnTo>
                      <a:pt x="392" y="185"/>
                    </a:lnTo>
                    <a:lnTo>
                      <a:pt x="381" y="185"/>
                    </a:lnTo>
                    <a:lnTo>
                      <a:pt x="374" y="183"/>
                    </a:lnTo>
                    <a:lnTo>
                      <a:pt x="370" y="179"/>
                    </a:lnTo>
                    <a:lnTo>
                      <a:pt x="367" y="176"/>
                    </a:lnTo>
                    <a:lnTo>
                      <a:pt x="362" y="170"/>
                    </a:lnTo>
                    <a:lnTo>
                      <a:pt x="353" y="167"/>
                    </a:lnTo>
                    <a:lnTo>
                      <a:pt x="343" y="164"/>
                    </a:lnTo>
                    <a:lnTo>
                      <a:pt x="334" y="160"/>
                    </a:lnTo>
                    <a:lnTo>
                      <a:pt x="325" y="157"/>
                    </a:lnTo>
                    <a:lnTo>
                      <a:pt x="319" y="177"/>
                    </a:lnTo>
                    <a:lnTo>
                      <a:pt x="313" y="198"/>
                    </a:lnTo>
                    <a:lnTo>
                      <a:pt x="307" y="218"/>
                    </a:lnTo>
                    <a:lnTo>
                      <a:pt x="301" y="240"/>
                    </a:lnTo>
                    <a:lnTo>
                      <a:pt x="301" y="258"/>
                    </a:lnTo>
                    <a:lnTo>
                      <a:pt x="301" y="277"/>
                    </a:lnTo>
                    <a:lnTo>
                      <a:pt x="301" y="293"/>
                    </a:lnTo>
                    <a:lnTo>
                      <a:pt x="301" y="300"/>
                    </a:lnTo>
                    <a:lnTo>
                      <a:pt x="296" y="301"/>
                    </a:lnTo>
                    <a:lnTo>
                      <a:pt x="286" y="302"/>
                    </a:lnTo>
                    <a:lnTo>
                      <a:pt x="279" y="304"/>
                    </a:lnTo>
                    <a:lnTo>
                      <a:pt x="274" y="305"/>
                    </a:lnTo>
                    <a:lnTo>
                      <a:pt x="268" y="305"/>
                    </a:lnTo>
                    <a:lnTo>
                      <a:pt x="262" y="304"/>
                    </a:lnTo>
                    <a:lnTo>
                      <a:pt x="254" y="302"/>
                    </a:lnTo>
                    <a:lnTo>
                      <a:pt x="249" y="302"/>
                    </a:lnTo>
                    <a:lnTo>
                      <a:pt x="246" y="304"/>
                    </a:lnTo>
                    <a:lnTo>
                      <a:pt x="241" y="310"/>
                    </a:lnTo>
                    <a:lnTo>
                      <a:pt x="237" y="310"/>
                    </a:lnTo>
                    <a:lnTo>
                      <a:pt x="232" y="309"/>
                    </a:lnTo>
                    <a:lnTo>
                      <a:pt x="227" y="306"/>
                    </a:lnTo>
                    <a:lnTo>
                      <a:pt x="223" y="304"/>
                    </a:lnTo>
                    <a:lnTo>
                      <a:pt x="217" y="312"/>
                    </a:lnTo>
                    <a:lnTo>
                      <a:pt x="212" y="320"/>
                    </a:lnTo>
                    <a:lnTo>
                      <a:pt x="203" y="323"/>
                    </a:lnTo>
                    <a:lnTo>
                      <a:pt x="196" y="326"/>
                    </a:lnTo>
                    <a:lnTo>
                      <a:pt x="193" y="326"/>
                    </a:lnTo>
                    <a:lnTo>
                      <a:pt x="190" y="325"/>
                    </a:lnTo>
                    <a:lnTo>
                      <a:pt x="189" y="321"/>
                    </a:lnTo>
                    <a:lnTo>
                      <a:pt x="187" y="317"/>
                    </a:lnTo>
                    <a:lnTo>
                      <a:pt x="186" y="310"/>
                    </a:lnTo>
                    <a:lnTo>
                      <a:pt x="184" y="306"/>
                    </a:lnTo>
                    <a:lnTo>
                      <a:pt x="183" y="304"/>
                    </a:lnTo>
                    <a:lnTo>
                      <a:pt x="181" y="303"/>
                    </a:lnTo>
                    <a:lnTo>
                      <a:pt x="173" y="303"/>
                    </a:lnTo>
                    <a:lnTo>
                      <a:pt x="163" y="305"/>
                    </a:lnTo>
                    <a:lnTo>
                      <a:pt x="147" y="309"/>
                    </a:lnTo>
                    <a:lnTo>
                      <a:pt x="132" y="312"/>
                    </a:lnTo>
                    <a:lnTo>
                      <a:pt x="116" y="316"/>
                    </a:lnTo>
                    <a:lnTo>
                      <a:pt x="102" y="319"/>
                    </a:lnTo>
                    <a:lnTo>
                      <a:pt x="98" y="321"/>
                    </a:lnTo>
                    <a:lnTo>
                      <a:pt x="97" y="323"/>
                    </a:lnTo>
                    <a:lnTo>
                      <a:pt x="97" y="325"/>
                    </a:lnTo>
                    <a:lnTo>
                      <a:pt x="99" y="327"/>
                    </a:lnTo>
                    <a:lnTo>
                      <a:pt x="104" y="329"/>
                    </a:lnTo>
                    <a:lnTo>
                      <a:pt x="111" y="334"/>
                    </a:lnTo>
                    <a:lnTo>
                      <a:pt x="111" y="336"/>
                    </a:lnTo>
                    <a:lnTo>
                      <a:pt x="111" y="339"/>
                    </a:lnTo>
                    <a:lnTo>
                      <a:pt x="110" y="342"/>
                    </a:lnTo>
                    <a:lnTo>
                      <a:pt x="107" y="344"/>
                    </a:lnTo>
                    <a:lnTo>
                      <a:pt x="103" y="347"/>
                    </a:lnTo>
                    <a:lnTo>
                      <a:pt x="97" y="352"/>
                    </a:lnTo>
                    <a:lnTo>
                      <a:pt x="90" y="356"/>
                    </a:lnTo>
                    <a:lnTo>
                      <a:pt x="86" y="359"/>
                    </a:lnTo>
                    <a:lnTo>
                      <a:pt x="81" y="362"/>
                    </a:lnTo>
                    <a:lnTo>
                      <a:pt x="78" y="368"/>
                    </a:lnTo>
                    <a:lnTo>
                      <a:pt x="78" y="376"/>
                    </a:lnTo>
                    <a:lnTo>
                      <a:pt x="77" y="381"/>
                    </a:lnTo>
                    <a:lnTo>
                      <a:pt x="73" y="386"/>
                    </a:lnTo>
                    <a:lnTo>
                      <a:pt x="66" y="390"/>
                    </a:lnTo>
                    <a:lnTo>
                      <a:pt x="64" y="393"/>
                    </a:lnTo>
                    <a:lnTo>
                      <a:pt x="62" y="394"/>
                    </a:lnTo>
                    <a:lnTo>
                      <a:pt x="62" y="395"/>
                    </a:lnTo>
                    <a:lnTo>
                      <a:pt x="62" y="396"/>
                    </a:lnTo>
                    <a:lnTo>
                      <a:pt x="64" y="398"/>
                    </a:lnTo>
                    <a:lnTo>
                      <a:pt x="70" y="399"/>
                    </a:lnTo>
                    <a:lnTo>
                      <a:pt x="72" y="403"/>
                    </a:lnTo>
                    <a:lnTo>
                      <a:pt x="73" y="406"/>
                    </a:lnTo>
                    <a:lnTo>
                      <a:pt x="73" y="410"/>
                    </a:lnTo>
                    <a:lnTo>
                      <a:pt x="74" y="414"/>
                    </a:lnTo>
                    <a:lnTo>
                      <a:pt x="74" y="419"/>
                    </a:lnTo>
                    <a:lnTo>
                      <a:pt x="74" y="423"/>
                    </a:lnTo>
                    <a:lnTo>
                      <a:pt x="72" y="428"/>
                    </a:lnTo>
                    <a:lnTo>
                      <a:pt x="70" y="432"/>
                    </a:lnTo>
                    <a:lnTo>
                      <a:pt x="65" y="441"/>
                    </a:lnTo>
                    <a:lnTo>
                      <a:pt x="61" y="450"/>
                    </a:lnTo>
                    <a:lnTo>
                      <a:pt x="59" y="464"/>
                    </a:lnTo>
                    <a:lnTo>
                      <a:pt x="56" y="475"/>
                    </a:lnTo>
                    <a:lnTo>
                      <a:pt x="55" y="485"/>
                    </a:lnTo>
                    <a:lnTo>
                      <a:pt x="54" y="492"/>
                    </a:lnTo>
                    <a:lnTo>
                      <a:pt x="53" y="496"/>
                    </a:lnTo>
                    <a:lnTo>
                      <a:pt x="53" y="499"/>
                    </a:lnTo>
                    <a:lnTo>
                      <a:pt x="54" y="500"/>
                    </a:lnTo>
                    <a:lnTo>
                      <a:pt x="56" y="502"/>
                    </a:lnTo>
                    <a:lnTo>
                      <a:pt x="61" y="502"/>
                    </a:lnTo>
                    <a:lnTo>
                      <a:pt x="68" y="500"/>
                    </a:lnTo>
                    <a:lnTo>
                      <a:pt x="72" y="499"/>
                    </a:lnTo>
                    <a:lnTo>
                      <a:pt x="74" y="498"/>
                    </a:lnTo>
                    <a:lnTo>
                      <a:pt x="76" y="500"/>
                    </a:lnTo>
                    <a:lnTo>
                      <a:pt x="73" y="505"/>
                    </a:lnTo>
                    <a:lnTo>
                      <a:pt x="63" y="519"/>
                    </a:lnTo>
                    <a:lnTo>
                      <a:pt x="54" y="531"/>
                    </a:lnTo>
                    <a:lnTo>
                      <a:pt x="51" y="532"/>
                    </a:lnTo>
                    <a:lnTo>
                      <a:pt x="47" y="532"/>
                    </a:lnTo>
                    <a:lnTo>
                      <a:pt x="45" y="531"/>
                    </a:lnTo>
                    <a:lnTo>
                      <a:pt x="42" y="530"/>
                    </a:lnTo>
                    <a:lnTo>
                      <a:pt x="36" y="526"/>
                    </a:lnTo>
                    <a:lnTo>
                      <a:pt x="30" y="523"/>
                    </a:lnTo>
                    <a:lnTo>
                      <a:pt x="23" y="537"/>
                    </a:lnTo>
                    <a:lnTo>
                      <a:pt x="19" y="550"/>
                    </a:lnTo>
                    <a:lnTo>
                      <a:pt x="15" y="561"/>
                    </a:lnTo>
                    <a:lnTo>
                      <a:pt x="9" y="570"/>
                    </a:lnTo>
                    <a:lnTo>
                      <a:pt x="4" y="574"/>
                    </a:lnTo>
                    <a:lnTo>
                      <a:pt x="2" y="579"/>
                    </a:lnTo>
                    <a:lnTo>
                      <a:pt x="1" y="581"/>
                    </a:lnTo>
                    <a:lnTo>
                      <a:pt x="1" y="583"/>
                    </a:lnTo>
                    <a:lnTo>
                      <a:pt x="1" y="585"/>
                    </a:lnTo>
                    <a:lnTo>
                      <a:pt x="2" y="589"/>
                    </a:lnTo>
                    <a:lnTo>
                      <a:pt x="5" y="596"/>
                    </a:lnTo>
                    <a:lnTo>
                      <a:pt x="7" y="601"/>
                    </a:lnTo>
                    <a:lnTo>
                      <a:pt x="9" y="608"/>
                    </a:lnTo>
                    <a:lnTo>
                      <a:pt x="7" y="616"/>
                    </a:lnTo>
                    <a:lnTo>
                      <a:pt x="11" y="622"/>
                    </a:lnTo>
                    <a:lnTo>
                      <a:pt x="15" y="627"/>
                    </a:lnTo>
                    <a:lnTo>
                      <a:pt x="10" y="629"/>
                    </a:lnTo>
                    <a:lnTo>
                      <a:pt x="7" y="627"/>
                    </a:lnTo>
                    <a:lnTo>
                      <a:pt x="4" y="629"/>
                    </a:lnTo>
                    <a:lnTo>
                      <a:pt x="0" y="632"/>
                    </a:lnTo>
                    <a:lnTo>
                      <a:pt x="4" y="638"/>
                    </a:lnTo>
                    <a:lnTo>
                      <a:pt x="10" y="642"/>
                    </a:lnTo>
                    <a:lnTo>
                      <a:pt x="15" y="646"/>
                    </a:lnTo>
                    <a:lnTo>
                      <a:pt x="22" y="649"/>
                    </a:lnTo>
                    <a:lnTo>
                      <a:pt x="35" y="655"/>
                    </a:lnTo>
                    <a:lnTo>
                      <a:pt x="48" y="660"/>
                    </a:lnTo>
                    <a:lnTo>
                      <a:pt x="56" y="666"/>
                    </a:lnTo>
                    <a:lnTo>
                      <a:pt x="61" y="671"/>
                    </a:lnTo>
                    <a:lnTo>
                      <a:pt x="62" y="673"/>
                    </a:lnTo>
                    <a:lnTo>
                      <a:pt x="63" y="675"/>
                    </a:lnTo>
                    <a:lnTo>
                      <a:pt x="62" y="678"/>
                    </a:lnTo>
                    <a:lnTo>
                      <a:pt x="62" y="683"/>
                    </a:lnTo>
                    <a:lnTo>
                      <a:pt x="63" y="699"/>
                    </a:lnTo>
                    <a:lnTo>
                      <a:pt x="66" y="716"/>
                    </a:lnTo>
                    <a:lnTo>
                      <a:pt x="69" y="725"/>
                    </a:lnTo>
                    <a:lnTo>
                      <a:pt x="71" y="733"/>
                    </a:lnTo>
                    <a:lnTo>
                      <a:pt x="74" y="741"/>
                    </a:lnTo>
                    <a:lnTo>
                      <a:pt x="80" y="749"/>
                    </a:lnTo>
                    <a:lnTo>
                      <a:pt x="85" y="751"/>
                    </a:lnTo>
                    <a:lnTo>
                      <a:pt x="88" y="752"/>
                    </a:lnTo>
                    <a:lnTo>
                      <a:pt x="93" y="752"/>
                    </a:lnTo>
                    <a:lnTo>
                      <a:pt x="96" y="751"/>
                    </a:lnTo>
                    <a:lnTo>
                      <a:pt x="103" y="749"/>
                    </a:lnTo>
                    <a:lnTo>
                      <a:pt x="113" y="745"/>
                    </a:lnTo>
                    <a:lnTo>
                      <a:pt x="119" y="750"/>
                    </a:lnTo>
                    <a:lnTo>
                      <a:pt x="123" y="756"/>
                    </a:lnTo>
                    <a:lnTo>
                      <a:pt x="125" y="761"/>
                    </a:lnTo>
                    <a:lnTo>
                      <a:pt x="127" y="769"/>
                    </a:lnTo>
                    <a:lnTo>
                      <a:pt x="128" y="776"/>
                    </a:lnTo>
                    <a:lnTo>
                      <a:pt x="130" y="781"/>
                    </a:lnTo>
                    <a:lnTo>
                      <a:pt x="132" y="784"/>
                    </a:lnTo>
                    <a:lnTo>
                      <a:pt x="136" y="786"/>
                    </a:lnTo>
                    <a:lnTo>
                      <a:pt x="139" y="786"/>
                    </a:lnTo>
                    <a:lnTo>
                      <a:pt x="144" y="786"/>
                    </a:lnTo>
                    <a:lnTo>
                      <a:pt x="149" y="785"/>
                    </a:lnTo>
                    <a:lnTo>
                      <a:pt x="156" y="784"/>
                    </a:lnTo>
                    <a:lnTo>
                      <a:pt x="167" y="781"/>
                    </a:lnTo>
                    <a:lnTo>
                      <a:pt x="175" y="779"/>
                    </a:lnTo>
                    <a:lnTo>
                      <a:pt x="178" y="781"/>
                    </a:lnTo>
                    <a:lnTo>
                      <a:pt x="179" y="784"/>
                    </a:lnTo>
                    <a:lnTo>
                      <a:pt x="179" y="789"/>
                    </a:lnTo>
                    <a:lnTo>
                      <a:pt x="178" y="795"/>
                    </a:lnTo>
                    <a:lnTo>
                      <a:pt x="180" y="799"/>
                    </a:lnTo>
                    <a:lnTo>
                      <a:pt x="183" y="802"/>
                    </a:lnTo>
                    <a:lnTo>
                      <a:pt x="186" y="803"/>
                    </a:lnTo>
                    <a:lnTo>
                      <a:pt x="189" y="806"/>
                    </a:lnTo>
                    <a:lnTo>
                      <a:pt x="196" y="807"/>
                    </a:lnTo>
                    <a:lnTo>
                      <a:pt x="204" y="810"/>
                    </a:lnTo>
                    <a:lnTo>
                      <a:pt x="210" y="815"/>
                    </a:lnTo>
                    <a:lnTo>
                      <a:pt x="217" y="819"/>
                    </a:lnTo>
                    <a:lnTo>
                      <a:pt x="218" y="821"/>
                    </a:lnTo>
                    <a:lnTo>
                      <a:pt x="221" y="824"/>
                    </a:lnTo>
                    <a:lnTo>
                      <a:pt x="223" y="825"/>
                    </a:lnTo>
                    <a:lnTo>
                      <a:pt x="226" y="826"/>
                    </a:lnTo>
                    <a:lnTo>
                      <a:pt x="231" y="827"/>
                    </a:lnTo>
                    <a:lnTo>
                      <a:pt x="238" y="828"/>
                    </a:lnTo>
                    <a:lnTo>
                      <a:pt x="239" y="832"/>
                    </a:lnTo>
                    <a:lnTo>
                      <a:pt x="238" y="836"/>
                    </a:lnTo>
                    <a:lnTo>
                      <a:pt x="235" y="841"/>
                    </a:lnTo>
                    <a:lnTo>
                      <a:pt x="233" y="846"/>
                    </a:lnTo>
                    <a:lnTo>
                      <a:pt x="233" y="858"/>
                    </a:lnTo>
                    <a:lnTo>
                      <a:pt x="234" y="869"/>
                    </a:lnTo>
                    <a:lnTo>
                      <a:pt x="237" y="880"/>
                    </a:lnTo>
                    <a:lnTo>
                      <a:pt x="241" y="892"/>
                    </a:lnTo>
                    <a:lnTo>
                      <a:pt x="251" y="897"/>
                    </a:lnTo>
                    <a:lnTo>
                      <a:pt x="260" y="902"/>
                    </a:lnTo>
                    <a:lnTo>
                      <a:pt x="271" y="905"/>
                    </a:lnTo>
                    <a:lnTo>
                      <a:pt x="281" y="909"/>
                    </a:lnTo>
                    <a:lnTo>
                      <a:pt x="285" y="916"/>
                    </a:lnTo>
                    <a:lnTo>
                      <a:pt x="288" y="920"/>
                    </a:lnTo>
                    <a:lnTo>
                      <a:pt x="288" y="922"/>
                    </a:lnTo>
                    <a:lnTo>
                      <a:pt x="290" y="925"/>
                    </a:lnTo>
                    <a:lnTo>
                      <a:pt x="292" y="927"/>
                    </a:lnTo>
                    <a:lnTo>
                      <a:pt x="296" y="929"/>
                    </a:lnTo>
                    <a:lnTo>
                      <a:pt x="303" y="929"/>
                    </a:lnTo>
                    <a:lnTo>
                      <a:pt x="313" y="928"/>
                    </a:lnTo>
                    <a:lnTo>
                      <a:pt x="320" y="928"/>
                    </a:lnTo>
                    <a:lnTo>
                      <a:pt x="328" y="929"/>
                    </a:lnTo>
                    <a:lnTo>
                      <a:pt x="326" y="938"/>
                    </a:lnTo>
                    <a:lnTo>
                      <a:pt x="323" y="946"/>
                    </a:lnTo>
                    <a:lnTo>
                      <a:pt x="322" y="951"/>
                    </a:lnTo>
                    <a:lnTo>
                      <a:pt x="320" y="954"/>
                    </a:lnTo>
                    <a:lnTo>
                      <a:pt x="320" y="959"/>
                    </a:lnTo>
                    <a:lnTo>
                      <a:pt x="320" y="964"/>
                    </a:lnTo>
                    <a:lnTo>
                      <a:pt x="327" y="969"/>
                    </a:lnTo>
                    <a:lnTo>
                      <a:pt x="331" y="973"/>
                    </a:lnTo>
                    <a:lnTo>
                      <a:pt x="331" y="978"/>
                    </a:lnTo>
                    <a:lnTo>
                      <a:pt x="330" y="986"/>
                    </a:lnTo>
                    <a:lnTo>
                      <a:pt x="334" y="996"/>
                    </a:lnTo>
                    <a:lnTo>
                      <a:pt x="339" y="1009"/>
                    </a:lnTo>
                    <a:lnTo>
                      <a:pt x="339" y="1012"/>
                    </a:lnTo>
                    <a:lnTo>
                      <a:pt x="340" y="1015"/>
                    </a:lnTo>
                    <a:lnTo>
                      <a:pt x="341" y="1016"/>
                    </a:lnTo>
                    <a:lnTo>
                      <a:pt x="343" y="1018"/>
                    </a:lnTo>
                    <a:lnTo>
                      <a:pt x="349" y="1018"/>
                    </a:lnTo>
                    <a:lnTo>
                      <a:pt x="357" y="1016"/>
                    </a:lnTo>
                    <a:lnTo>
                      <a:pt x="360" y="1021"/>
                    </a:lnTo>
                    <a:lnTo>
                      <a:pt x="362" y="1026"/>
                    </a:lnTo>
                    <a:lnTo>
                      <a:pt x="364" y="1030"/>
                    </a:lnTo>
                    <a:lnTo>
                      <a:pt x="365" y="1036"/>
                    </a:lnTo>
                    <a:lnTo>
                      <a:pt x="379" y="1053"/>
                    </a:lnTo>
                    <a:lnTo>
                      <a:pt x="394" y="1069"/>
                    </a:lnTo>
                    <a:lnTo>
                      <a:pt x="395" y="1058"/>
                    </a:lnTo>
                    <a:lnTo>
                      <a:pt x="395" y="1047"/>
                    </a:lnTo>
                    <a:lnTo>
                      <a:pt x="396" y="1043"/>
                    </a:lnTo>
                    <a:lnTo>
                      <a:pt x="398" y="1038"/>
                    </a:lnTo>
                    <a:lnTo>
                      <a:pt x="400" y="1034"/>
                    </a:lnTo>
                    <a:lnTo>
                      <a:pt x="403" y="1029"/>
                    </a:lnTo>
                    <a:lnTo>
                      <a:pt x="411" y="1036"/>
                    </a:lnTo>
                    <a:lnTo>
                      <a:pt x="417" y="1044"/>
                    </a:lnTo>
                    <a:lnTo>
                      <a:pt x="420" y="1053"/>
                    </a:lnTo>
                    <a:lnTo>
                      <a:pt x="424" y="1063"/>
                    </a:lnTo>
                    <a:lnTo>
                      <a:pt x="429" y="1064"/>
                    </a:lnTo>
                    <a:lnTo>
                      <a:pt x="434" y="1063"/>
                    </a:lnTo>
                    <a:lnTo>
                      <a:pt x="443" y="1064"/>
                    </a:lnTo>
                    <a:lnTo>
                      <a:pt x="450" y="1065"/>
                    </a:lnTo>
                    <a:lnTo>
                      <a:pt x="457" y="1068"/>
                    </a:lnTo>
                    <a:lnTo>
                      <a:pt x="462" y="1070"/>
                    </a:lnTo>
                    <a:lnTo>
                      <a:pt x="474" y="1078"/>
                    </a:lnTo>
                    <a:lnTo>
                      <a:pt x="487" y="1087"/>
                    </a:lnTo>
                    <a:lnTo>
                      <a:pt x="500" y="1107"/>
                    </a:lnTo>
                    <a:lnTo>
                      <a:pt x="512" y="1128"/>
                    </a:lnTo>
                    <a:lnTo>
                      <a:pt x="519" y="1137"/>
                    </a:lnTo>
                    <a:lnTo>
                      <a:pt x="526" y="1147"/>
                    </a:lnTo>
                    <a:lnTo>
                      <a:pt x="534" y="1156"/>
                    </a:lnTo>
                    <a:lnTo>
                      <a:pt x="542" y="1164"/>
                    </a:lnTo>
                    <a:lnTo>
                      <a:pt x="554" y="1158"/>
                    </a:lnTo>
                    <a:lnTo>
                      <a:pt x="564" y="1151"/>
                    </a:lnTo>
                    <a:lnTo>
                      <a:pt x="576" y="1145"/>
                    </a:lnTo>
                    <a:lnTo>
                      <a:pt x="587" y="1138"/>
                    </a:lnTo>
                    <a:lnTo>
                      <a:pt x="590" y="1138"/>
                    </a:lnTo>
                    <a:lnTo>
                      <a:pt x="593" y="1139"/>
                    </a:lnTo>
                    <a:lnTo>
                      <a:pt x="596" y="1129"/>
                    </a:lnTo>
                    <a:lnTo>
                      <a:pt x="598" y="1120"/>
                    </a:lnTo>
                    <a:lnTo>
                      <a:pt x="603" y="1112"/>
                    </a:lnTo>
                    <a:lnTo>
                      <a:pt x="610" y="1104"/>
                    </a:lnTo>
                    <a:lnTo>
                      <a:pt x="619" y="1100"/>
                    </a:lnTo>
                    <a:lnTo>
                      <a:pt x="628" y="1098"/>
                    </a:lnTo>
                    <a:lnTo>
                      <a:pt x="637" y="1096"/>
                    </a:lnTo>
                    <a:lnTo>
                      <a:pt x="646" y="1092"/>
                    </a:lnTo>
                    <a:lnTo>
                      <a:pt x="649" y="1086"/>
                    </a:lnTo>
                    <a:lnTo>
                      <a:pt x="650" y="1081"/>
                    </a:lnTo>
                    <a:lnTo>
                      <a:pt x="649" y="1077"/>
                    </a:lnTo>
                    <a:lnTo>
                      <a:pt x="648" y="1073"/>
                    </a:lnTo>
                    <a:lnTo>
                      <a:pt x="643" y="1068"/>
                    </a:lnTo>
                    <a:lnTo>
                      <a:pt x="633" y="1058"/>
                    </a:lnTo>
                    <a:lnTo>
                      <a:pt x="633" y="1052"/>
                    </a:lnTo>
                    <a:lnTo>
                      <a:pt x="633" y="1047"/>
                    </a:lnTo>
                    <a:lnTo>
                      <a:pt x="636" y="1043"/>
                    </a:lnTo>
                    <a:lnTo>
                      <a:pt x="638" y="1039"/>
                    </a:lnTo>
                    <a:lnTo>
                      <a:pt x="646" y="1035"/>
                    </a:lnTo>
                    <a:lnTo>
                      <a:pt x="658" y="1030"/>
                    </a:lnTo>
                    <a:lnTo>
                      <a:pt x="663" y="1029"/>
                    </a:lnTo>
                    <a:lnTo>
                      <a:pt x="666" y="1028"/>
                    </a:lnTo>
                    <a:lnTo>
                      <a:pt x="669" y="1027"/>
                    </a:lnTo>
                    <a:lnTo>
                      <a:pt x="665" y="1023"/>
                    </a:lnTo>
                    <a:lnTo>
                      <a:pt x="657" y="1020"/>
                    </a:lnTo>
                    <a:lnTo>
                      <a:pt x="649" y="1019"/>
                    </a:lnTo>
                    <a:lnTo>
                      <a:pt x="644" y="1018"/>
                    </a:lnTo>
                    <a:lnTo>
                      <a:pt x="641" y="1015"/>
                    </a:lnTo>
                    <a:lnTo>
                      <a:pt x="640" y="1013"/>
                    </a:lnTo>
                    <a:lnTo>
                      <a:pt x="639" y="1011"/>
                    </a:lnTo>
                    <a:lnTo>
                      <a:pt x="639" y="1006"/>
                    </a:lnTo>
                    <a:lnTo>
                      <a:pt x="644" y="1003"/>
                    </a:lnTo>
                    <a:lnTo>
                      <a:pt x="647" y="1002"/>
                    </a:lnTo>
                    <a:lnTo>
                      <a:pt x="650" y="1002"/>
                    </a:lnTo>
                    <a:lnTo>
                      <a:pt x="653" y="1003"/>
                    </a:lnTo>
                    <a:lnTo>
                      <a:pt x="660" y="1006"/>
                    </a:lnTo>
                    <a:lnTo>
                      <a:pt x="669" y="1010"/>
                    </a:lnTo>
                    <a:lnTo>
                      <a:pt x="677" y="1010"/>
                    </a:lnTo>
                    <a:lnTo>
                      <a:pt x="682" y="1009"/>
                    </a:lnTo>
                    <a:lnTo>
                      <a:pt x="688" y="1007"/>
                    </a:lnTo>
                    <a:lnTo>
                      <a:pt x="692" y="1004"/>
                    </a:lnTo>
                    <a:lnTo>
                      <a:pt x="700" y="995"/>
                    </a:lnTo>
                    <a:lnTo>
                      <a:pt x="709" y="982"/>
                    </a:lnTo>
                    <a:lnTo>
                      <a:pt x="712" y="976"/>
                    </a:lnTo>
                    <a:lnTo>
                      <a:pt x="714" y="971"/>
                    </a:lnTo>
                    <a:lnTo>
                      <a:pt x="714" y="968"/>
                    </a:lnTo>
                    <a:lnTo>
                      <a:pt x="714" y="965"/>
                    </a:lnTo>
                    <a:lnTo>
                      <a:pt x="712" y="960"/>
                    </a:lnTo>
                    <a:lnTo>
                      <a:pt x="712" y="950"/>
                    </a:lnTo>
                    <a:lnTo>
                      <a:pt x="715" y="942"/>
                    </a:lnTo>
                    <a:lnTo>
                      <a:pt x="714" y="938"/>
                    </a:lnTo>
                    <a:lnTo>
                      <a:pt x="713" y="935"/>
                    </a:lnTo>
                    <a:lnTo>
                      <a:pt x="708" y="929"/>
                    </a:lnTo>
                    <a:lnTo>
                      <a:pt x="719" y="922"/>
                    </a:lnTo>
                    <a:lnTo>
                      <a:pt x="726" y="918"/>
                    </a:lnTo>
                    <a:lnTo>
                      <a:pt x="731" y="916"/>
                    </a:lnTo>
                    <a:lnTo>
                      <a:pt x="734" y="912"/>
                    </a:lnTo>
                    <a:lnTo>
                      <a:pt x="738" y="909"/>
                    </a:lnTo>
                    <a:lnTo>
                      <a:pt x="741" y="903"/>
                    </a:lnTo>
                    <a:lnTo>
                      <a:pt x="732" y="894"/>
                    </a:lnTo>
                    <a:lnTo>
                      <a:pt x="724" y="887"/>
                    </a:lnTo>
                    <a:lnTo>
                      <a:pt x="729" y="884"/>
                    </a:lnTo>
                    <a:lnTo>
                      <a:pt x="734" y="883"/>
                    </a:lnTo>
                    <a:lnTo>
                      <a:pt x="739" y="882"/>
                    </a:lnTo>
                    <a:lnTo>
                      <a:pt x="745" y="882"/>
                    </a:lnTo>
                    <a:lnTo>
                      <a:pt x="756" y="883"/>
                    </a:lnTo>
                    <a:lnTo>
                      <a:pt x="768" y="885"/>
                    </a:lnTo>
                    <a:lnTo>
                      <a:pt x="772" y="879"/>
                    </a:lnTo>
                    <a:lnTo>
                      <a:pt x="775" y="875"/>
                    </a:lnTo>
                    <a:lnTo>
                      <a:pt x="777" y="869"/>
                    </a:lnTo>
                    <a:lnTo>
                      <a:pt x="780" y="863"/>
                    </a:lnTo>
                    <a:lnTo>
                      <a:pt x="781" y="858"/>
                    </a:lnTo>
                    <a:lnTo>
                      <a:pt x="783" y="854"/>
                    </a:lnTo>
                    <a:lnTo>
                      <a:pt x="787" y="850"/>
                    </a:lnTo>
                    <a:lnTo>
                      <a:pt x="791" y="847"/>
                    </a:lnTo>
                    <a:lnTo>
                      <a:pt x="801" y="854"/>
                    </a:lnTo>
                    <a:lnTo>
                      <a:pt x="812" y="861"/>
                    </a:lnTo>
                    <a:lnTo>
                      <a:pt x="816" y="862"/>
                    </a:lnTo>
                    <a:lnTo>
                      <a:pt x="819" y="861"/>
                    </a:lnTo>
                    <a:lnTo>
                      <a:pt x="822" y="861"/>
                    </a:lnTo>
                    <a:lnTo>
                      <a:pt x="824" y="859"/>
                    </a:lnTo>
                    <a:lnTo>
                      <a:pt x="826" y="858"/>
                    </a:lnTo>
                    <a:lnTo>
                      <a:pt x="829" y="857"/>
                    </a:lnTo>
                    <a:lnTo>
                      <a:pt x="832" y="857"/>
                    </a:lnTo>
                    <a:lnTo>
                      <a:pt x="836" y="858"/>
                    </a:lnTo>
                    <a:lnTo>
                      <a:pt x="842" y="859"/>
                    </a:lnTo>
                    <a:lnTo>
                      <a:pt x="846" y="860"/>
                    </a:lnTo>
                    <a:lnTo>
                      <a:pt x="849" y="859"/>
                    </a:lnTo>
                    <a:lnTo>
                      <a:pt x="852" y="858"/>
                    </a:lnTo>
                    <a:lnTo>
                      <a:pt x="858" y="852"/>
                    </a:lnTo>
                    <a:lnTo>
                      <a:pt x="865" y="845"/>
                    </a:lnTo>
                    <a:lnTo>
                      <a:pt x="870" y="841"/>
                    </a:lnTo>
                    <a:lnTo>
                      <a:pt x="874" y="837"/>
                    </a:lnTo>
                    <a:lnTo>
                      <a:pt x="876" y="833"/>
                    </a:lnTo>
                    <a:lnTo>
                      <a:pt x="877" y="828"/>
                    </a:lnTo>
                    <a:lnTo>
                      <a:pt x="877" y="825"/>
                    </a:lnTo>
                    <a:lnTo>
                      <a:pt x="876" y="819"/>
                    </a:lnTo>
                    <a:lnTo>
                      <a:pt x="875" y="813"/>
                    </a:lnTo>
                    <a:lnTo>
                      <a:pt x="872" y="808"/>
                    </a:lnTo>
                    <a:lnTo>
                      <a:pt x="864" y="793"/>
                    </a:lnTo>
                    <a:lnTo>
                      <a:pt x="857" y="779"/>
                    </a:lnTo>
                    <a:lnTo>
                      <a:pt x="852" y="765"/>
                    </a:lnTo>
                    <a:lnTo>
                      <a:pt x="848" y="749"/>
                    </a:lnTo>
                    <a:lnTo>
                      <a:pt x="842" y="740"/>
                    </a:lnTo>
                    <a:lnTo>
                      <a:pt x="838" y="732"/>
                    </a:lnTo>
                    <a:lnTo>
                      <a:pt x="835" y="728"/>
                    </a:lnTo>
                    <a:lnTo>
                      <a:pt x="835" y="726"/>
                    </a:lnTo>
                    <a:lnTo>
                      <a:pt x="835" y="723"/>
                    </a:lnTo>
                    <a:lnTo>
                      <a:pt x="839" y="720"/>
                    </a:lnTo>
                    <a:lnTo>
                      <a:pt x="841" y="717"/>
                    </a:lnTo>
                    <a:lnTo>
                      <a:pt x="843" y="715"/>
                    </a:lnTo>
                    <a:lnTo>
                      <a:pt x="843" y="714"/>
                    </a:lnTo>
                    <a:lnTo>
                      <a:pt x="843" y="711"/>
                    </a:lnTo>
                    <a:lnTo>
                      <a:pt x="841" y="708"/>
                    </a:lnTo>
                    <a:lnTo>
                      <a:pt x="841" y="701"/>
                    </a:lnTo>
                    <a:lnTo>
                      <a:pt x="835" y="694"/>
                    </a:lnTo>
                    <a:lnTo>
                      <a:pt x="830" y="690"/>
                    </a:lnTo>
                    <a:lnTo>
                      <a:pt x="824" y="688"/>
                    </a:lnTo>
                    <a:lnTo>
                      <a:pt x="818" y="686"/>
                    </a:lnTo>
                    <a:lnTo>
                      <a:pt x="812" y="688"/>
                    </a:lnTo>
                    <a:lnTo>
                      <a:pt x="806" y="690"/>
                    </a:lnTo>
                    <a:lnTo>
                      <a:pt x="799" y="694"/>
                    </a:lnTo>
                    <a:lnTo>
                      <a:pt x="792" y="699"/>
                    </a:lnTo>
                    <a:lnTo>
                      <a:pt x="790" y="705"/>
                    </a:lnTo>
                    <a:lnTo>
                      <a:pt x="787" y="710"/>
                    </a:lnTo>
                    <a:lnTo>
                      <a:pt x="783" y="714"/>
                    </a:lnTo>
                    <a:lnTo>
                      <a:pt x="780" y="716"/>
                    </a:lnTo>
                    <a:lnTo>
                      <a:pt x="779" y="716"/>
                    </a:lnTo>
                    <a:lnTo>
                      <a:pt x="777" y="716"/>
                    </a:lnTo>
                    <a:lnTo>
                      <a:pt x="776" y="715"/>
                    </a:lnTo>
                    <a:lnTo>
                      <a:pt x="775" y="714"/>
                    </a:lnTo>
                    <a:lnTo>
                      <a:pt x="773" y="709"/>
                    </a:lnTo>
                    <a:lnTo>
                      <a:pt x="772" y="701"/>
                    </a:lnTo>
                    <a:lnTo>
                      <a:pt x="772" y="695"/>
                    </a:lnTo>
                    <a:lnTo>
                      <a:pt x="771" y="691"/>
                    </a:lnTo>
                    <a:lnTo>
                      <a:pt x="770" y="688"/>
                    </a:lnTo>
                    <a:lnTo>
                      <a:pt x="767" y="684"/>
                    </a:lnTo>
                    <a:lnTo>
                      <a:pt x="763" y="677"/>
                    </a:lnTo>
                    <a:lnTo>
                      <a:pt x="758" y="666"/>
                    </a:lnTo>
                    <a:lnTo>
                      <a:pt x="765" y="659"/>
                    </a:lnTo>
                    <a:lnTo>
                      <a:pt x="771" y="654"/>
                    </a:lnTo>
                    <a:lnTo>
                      <a:pt x="776" y="649"/>
                    </a:lnTo>
                    <a:lnTo>
                      <a:pt x="783" y="646"/>
                    </a:lnTo>
                    <a:lnTo>
                      <a:pt x="796" y="639"/>
                    </a:lnTo>
                    <a:lnTo>
                      <a:pt x="810" y="629"/>
                    </a:lnTo>
                    <a:lnTo>
                      <a:pt x="809" y="623"/>
                    </a:lnTo>
                    <a:lnTo>
                      <a:pt x="808" y="619"/>
                    </a:lnTo>
                    <a:lnTo>
                      <a:pt x="807" y="617"/>
                    </a:lnTo>
                    <a:lnTo>
                      <a:pt x="806" y="615"/>
                    </a:lnTo>
                    <a:lnTo>
                      <a:pt x="805" y="614"/>
                    </a:lnTo>
                    <a:lnTo>
                      <a:pt x="804" y="612"/>
                    </a:lnTo>
                    <a:lnTo>
                      <a:pt x="802" y="607"/>
                    </a:lnTo>
                    <a:lnTo>
                      <a:pt x="802" y="600"/>
                    </a:lnTo>
                    <a:lnTo>
                      <a:pt x="804" y="589"/>
                    </a:lnTo>
                    <a:lnTo>
                      <a:pt x="802" y="587"/>
                    </a:lnTo>
                    <a:lnTo>
                      <a:pt x="801" y="587"/>
                    </a:lnTo>
                    <a:lnTo>
                      <a:pt x="800" y="587"/>
                    </a:lnTo>
                    <a:lnTo>
                      <a:pt x="799" y="584"/>
                    </a:lnTo>
                    <a:lnTo>
                      <a:pt x="798" y="580"/>
                    </a:lnTo>
                    <a:lnTo>
                      <a:pt x="798" y="574"/>
                    </a:lnTo>
                    <a:lnTo>
                      <a:pt x="797" y="571"/>
                    </a:lnTo>
                    <a:lnTo>
                      <a:pt x="797" y="566"/>
                    </a:lnTo>
                    <a:lnTo>
                      <a:pt x="799" y="561"/>
                    </a:lnTo>
                    <a:lnTo>
                      <a:pt x="800" y="550"/>
                    </a:lnTo>
                    <a:lnTo>
                      <a:pt x="801" y="542"/>
                    </a:lnTo>
                    <a:lnTo>
                      <a:pt x="804" y="536"/>
                    </a:lnTo>
                    <a:lnTo>
                      <a:pt x="809" y="525"/>
                    </a:lnTo>
                    <a:lnTo>
                      <a:pt x="829" y="504"/>
                    </a:lnTo>
                    <a:lnTo>
                      <a:pt x="847" y="481"/>
                    </a:lnTo>
                    <a:lnTo>
                      <a:pt x="865" y="460"/>
                    </a:lnTo>
                    <a:lnTo>
                      <a:pt x="884" y="438"/>
                    </a:lnTo>
                    <a:lnTo>
                      <a:pt x="892" y="428"/>
                    </a:lnTo>
                    <a:lnTo>
                      <a:pt x="901" y="418"/>
                    </a:lnTo>
                    <a:lnTo>
                      <a:pt x="906" y="413"/>
                    </a:lnTo>
                    <a:lnTo>
                      <a:pt x="911" y="411"/>
                    </a:lnTo>
                    <a:lnTo>
                      <a:pt x="915" y="410"/>
                    </a:lnTo>
                    <a:lnTo>
                      <a:pt x="917" y="410"/>
                    </a:lnTo>
                    <a:lnTo>
                      <a:pt x="920" y="411"/>
                    </a:lnTo>
                    <a:lnTo>
                      <a:pt x="924" y="412"/>
                    </a:lnTo>
                    <a:lnTo>
                      <a:pt x="931" y="418"/>
                    </a:lnTo>
                    <a:lnTo>
                      <a:pt x="934" y="420"/>
                    </a:lnTo>
                    <a:lnTo>
                      <a:pt x="936" y="421"/>
                    </a:lnTo>
                    <a:lnTo>
                      <a:pt x="937" y="423"/>
                    </a:lnTo>
                    <a:lnTo>
                      <a:pt x="937" y="427"/>
                    </a:lnTo>
                    <a:lnTo>
                      <a:pt x="939" y="431"/>
                    </a:lnTo>
                    <a:lnTo>
                      <a:pt x="940" y="437"/>
                    </a:lnTo>
                    <a:lnTo>
                      <a:pt x="942" y="441"/>
                    </a:lnTo>
                    <a:lnTo>
                      <a:pt x="943" y="445"/>
                    </a:lnTo>
                    <a:lnTo>
                      <a:pt x="945" y="447"/>
                    </a:lnTo>
                    <a:lnTo>
                      <a:pt x="950" y="452"/>
                    </a:lnTo>
                    <a:lnTo>
                      <a:pt x="956" y="460"/>
                    </a:lnTo>
                    <a:lnTo>
                      <a:pt x="945" y="468"/>
                    </a:lnTo>
                    <a:lnTo>
                      <a:pt x="936" y="478"/>
                    </a:lnTo>
                    <a:lnTo>
                      <a:pt x="931" y="492"/>
                    </a:lnTo>
                    <a:lnTo>
                      <a:pt x="926" y="506"/>
                    </a:lnTo>
                    <a:lnTo>
                      <a:pt x="925" y="513"/>
                    </a:lnTo>
                    <a:lnTo>
                      <a:pt x="925" y="521"/>
                    </a:lnTo>
                    <a:lnTo>
                      <a:pt x="926" y="528"/>
                    </a:lnTo>
                    <a:lnTo>
                      <a:pt x="929" y="534"/>
                    </a:lnTo>
                    <a:lnTo>
                      <a:pt x="943" y="537"/>
                    </a:lnTo>
                    <a:lnTo>
                      <a:pt x="957" y="540"/>
                    </a:lnTo>
                    <a:lnTo>
                      <a:pt x="970" y="542"/>
                    </a:lnTo>
                    <a:lnTo>
                      <a:pt x="983" y="546"/>
                    </a:lnTo>
                    <a:lnTo>
                      <a:pt x="992" y="547"/>
                    </a:lnTo>
                    <a:lnTo>
                      <a:pt x="999" y="548"/>
                    </a:lnTo>
                    <a:lnTo>
                      <a:pt x="1004" y="549"/>
                    </a:lnTo>
                    <a:lnTo>
                      <a:pt x="1009" y="551"/>
                    </a:lnTo>
                    <a:lnTo>
                      <a:pt x="1012" y="555"/>
                    </a:lnTo>
                    <a:lnTo>
                      <a:pt x="1014" y="558"/>
                    </a:lnTo>
                    <a:lnTo>
                      <a:pt x="1018" y="565"/>
                    </a:lnTo>
                    <a:lnTo>
                      <a:pt x="1020" y="573"/>
                    </a:lnTo>
                    <a:lnTo>
                      <a:pt x="1025" y="580"/>
                    </a:lnTo>
                    <a:lnTo>
                      <a:pt x="1029" y="585"/>
                    </a:lnTo>
                    <a:lnTo>
                      <a:pt x="1035" y="589"/>
                    </a:lnTo>
                    <a:lnTo>
                      <a:pt x="1041" y="592"/>
                    </a:lnTo>
                    <a:lnTo>
                      <a:pt x="1054" y="596"/>
                    </a:lnTo>
                    <a:lnTo>
                      <a:pt x="1071" y="599"/>
                    </a:lnTo>
                    <a:lnTo>
                      <a:pt x="1084" y="606"/>
                    </a:lnTo>
                    <a:lnTo>
                      <a:pt x="1096" y="612"/>
                    </a:lnTo>
                    <a:lnTo>
                      <a:pt x="1102" y="614"/>
                    </a:lnTo>
                    <a:lnTo>
                      <a:pt x="1109" y="615"/>
                    </a:lnTo>
                    <a:lnTo>
                      <a:pt x="1114" y="616"/>
                    </a:lnTo>
                    <a:lnTo>
                      <a:pt x="1122" y="617"/>
                    </a:lnTo>
                    <a:lnTo>
                      <a:pt x="1132" y="608"/>
                    </a:lnTo>
                    <a:lnTo>
                      <a:pt x="1140" y="601"/>
                    </a:lnTo>
                    <a:lnTo>
                      <a:pt x="1145" y="600"/>
                    </a:lnTo>
                    <a:lnTo>
                      <a:pt x="1149" y="599"/>
                    </a:lnTo>
                    <a:lnTo>
                      <a:pt x="1156" y="598"/>
                    </a:lnTo>
                    <a:lnTo>
                      <a:pt x="1164" y="599"/>
                    </a:lnTo>
                    <a:lnTo>
                      <a:pt x="1191" y="608"/>
                    </a:lnTo>
                    <a:lnTo>
                      <a:pt x="1219" y="618"/>
                    </a:lnTo>
                    <a:lnTo>
                      <a:pt x="1245" y="629"/>
                    </a:lnTo>
                    <a:lnTo>
                      <a:pt x="1272" y="639"/>
                    </a:lnTo>
                    <a:lnTo>
                      <a:pt x="1282" y="642"/>
                    </a:lnTo>
                    <a:lnTo>
                      <a:pt x="1289" y="643"/>
                    </a:lnTo>
                    <a:lnTo>
                      <a:pt x="1291" y="643"/>
                    </a:lnTo>
                    <a:lnTo>
                      <a:pt x="1295" y="642"/>
                    </a:lnTo>
                    <a:lnTo>
                      <a:pt x="1299" y="641"/>
                    </a:lnTo>
                    <a:lnTo>
                      <a:pt x="1304" y="638"/>
                    </a:lnTo>
                    <a:lnTo>
                      <a:pt x="1314" y="632"/>
                    </a:lnTo>
                    <a:lnTo>
                      <a:pt x="1324" y="629"/>
                    </a:lnTo>
                    <a:lnTo>
                      <a:pt x="1335" y="625"/>
                    </a:lnTo>
                    <a:lnTo>
                      <a:pt x="1347" y="623"/>
                    </a:lnTo>
                    <a:lnTo>
                      <a:pt x="1354" y="618"/>
                    </a:lnTo>
                    <a:lnTo>
                      <a:pt x="1360" y="614"/>
                    </a:lnTo>
                    <a:lnTo>
                      <a:pt x="1366" y="608"/>
                    </a:lnTo>
                    <a:lnTo>
                      <a:pt x="1373" y="604"/>
                    </a:lnTo>
                    <a:lnTo>
                      <a:pt x="1381" y="602"/>
                    </a:lnTo>
                    <a:lnTo>
                      <a:pt x="1388" y="601"/>
                    </a:lnTo>
                    <a:lnTo>
                      <a:pt x="1394" y="601"/>
                    </a:lnTo>
                    <a:lnTo>
                      <a:pt x="1400" y="598"/>
                    </a:lnTo>
                    <a:lnTo>
                      <a:pt x="1408" y="590"/>
                    </a:lnTo>
                    <a:lnTo>
                      <a:pt x="1416" y="584"/>
                    </a:lnTo>
                    <a:lnTo>
                      <a:pt x="1424" y="580"/>
                    </a:lnTo>
                    <a:lnTo>
                      <a:pt x="1433" y="574"/>
                    </a:lnTo>
                    <a:lnTo>
                      <a:pt x="1435" y="573"/>
                    </a:lnTo>
                    <a:lnTo>
                      <a:pt x="1437" y="573"/>
                    </a:lnTo>
                    <a:lnTo>
                      <a:pt x="1442" y="570"/>
                    </a:lnTo>
                    <a:lnTo>
                      <a:pt x="1444" y="566"/>
                    </a:lnTo>
                    <a:lnTo>
                      <a:pt x="1447" y="563"/>
                    </a:lnTo>
                    <a:lnTo>
                      <a:pt x="1449" y="55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47" name="Freeform 17"/>
              <p:cNvSpPr>
                <a:spLocks/>
              </p:cNvSpPr>
              <p:nvPr/>
            </p:nvSpPr>
            <p:spPr bwMode="auto">
              <a:xfrm>
                <a:off x="3868738" y="3763963"/>
                <a:ext cx="576262" cy="460375"/>
              </a:xfrm>
              <a:custGeom>
                <a:avLst/>
                <a:gdLst>
                  <a:gd name="T0" fmla="*/ 550412 w 1449"/>
                  <a:gd name="T1" fmla="*/ 203293 h 1164"/>
                  <a:gd name="T2" fmla="*/ 509449 w 1449"/>
                  <a:gd name="T3" fmla="*/ 180353 h 1164"/>
                  <a:gd name="T4" fmla="*/ 478826 w 1449"/>
                  <a:gd name="T5" fmla="*/ 167697 h 1164"/>
                  <a:gd name="T6" fmla="*/ 482406 w 1449"/>
                  <a:gd name="T7" fmla="*/ 143966 h 1164"/>
                  <a:gd name="T8" fmla="*/ 462919 w 1449"/>
                  <a:gd name="T9" fmla="*/ 130123 h 1164"/>
                  <a:gd name="T10" fmla="*/ 453772 w 1449"/>
                  <a:gd name="T11" fmla="*/ 89386 h 1164"/>
                  <a:gd name="T12" fmla="*/ 428717 w 1449"/>
                  <a:gd name="T13" fmla="*/ 54976 h 1164"/>
                  <a:gd name="T14" fmla="*/ 419570 w 1449"/>
                  <a:gd name="T15" fmla="*/ 40738 h 1164"/>
                  <a:gd name="T16" fmla="*/ 398889 w 1449"/>
                  <a:gd name="T17" fmla="*/ 36783 h 1164"/>
                  <a:gd name="T18" fmla="*/ 368267 w 1449"/>
                  <a:gd name="T19" fmla="*/ 18985 h 1164"/>
                  <a:gd name="T20" fmla="*/ 344007 w 1449"/>
                  <a:gd name="T21" fmla="*/ 791 h 1164"/>
                  <a:gd name="T22" fmla="*/ 331679 w 1449"/>
                  <a:gd name="T23" fmla="*/ 16611 h 1164"/>
                  <a:gd name="T24" fmla="*/ 276001 w 1449"/>
                  <a:gd name="T25" fmla="*/ 40738 h 1164"/>
                  <a:gd name="T26" fmla="*/ 234243 w 1449"/>
                  <a:gd name="T27" fmla="*/ 43902 h 1164"/>
                  <a:gd name="T28" fmla="*/ 195667 w 1449"/>
                  <a:gd name="T29" fmla="*/ 55372 h 1164"/>
                  <a:gd name="T30" fmla="*/ 178963 w 1449"/>
                  <a:gd name="T31" fmla="*/ 54976 h 1164"/>
                  <a:gd name="T32" fmla="*/ 148738 w 1449"/>
                  <a:gd name="T33" fmla="*/ 72379 h 1164"/>
                  <a:gd name="T34" fmla="*/ 119707 w 1449"/>
                  <a:gd name="T35" fmla="*/ 102042 h 1164"/>
                  <a:gd name="T36" fmla="*/ 97833 w 1449"/>
                  <a:gd name="T37" fmla="*/ 120235 h 1164"/>
                  <a:gd name="T38" fmla="*/ 75165 w 1449"/>
                  <a:gd name="T39" fmla="*/ 126959 h 1164"/>
                  <a:gd name="T40" fmla="*/ 38974 w 1449"/>
                  <a:gd name="T41" fmla="*/ 126959 h 1164"/>
                  <a:gd name="T42" fmla="*/ 35793 w 1449"/>
                  <a:gd name="T43" fmla="*/ 140802 h 1164"/>
                  <a:gd name="T44" fmla="*/ 25453 w 1449"/>
                  <a:gd name="T45" fmla="*/ 157413 h 1164"/>
                  <a:gd name="T46" fmla="*/ 23464 w 1449"/>
                  <a:gd name="T47" fmla="*/ 183517 h 1164"/>
                  <a:gd name="T48" fmla="*/ 30225 w 1449"/>
                  <a:gd name="T49" fmla="*/ 197756 h 1164"/>
                  <a:gd name="T50" fmla="*/ 5965 w 1449"/>
                  <a:gd name="T51" fmla="*/ 221882 h 1164"/>
                  <a:gd name="T52" fmla="*/ 4375 w 1449"/>
                  <a:gd name="T53" fmla="*/ 246008 h 1164"/>
                  <a:gd name="T54" fmla="*/ 22271 w 1449"/>
                  <a:gd name="T55" fmla="*/ 263410 h 1164"/>
                  <a:gd name="T56" fmla="*/ 33804 w 1449"/>
                  <a:gd name="T57" fmla="*/ 297029 h 1164"/>
                  <a:gd name="T58" fmla="*/ 52496 w 1449"/>
                  <a:gd name="T59" fmla="*/ 310081 h 1164"/>
                  <a:gd name="T60" fmla="*/ 71585 w 1449"/>
                  <a:gd name="T61" fmla="*/ 316013 h 1164"/>
                  <a:gd name="T62" fmla="*/ 91868 w 1449"/>
                  <a:gd name="T63" fmla="*/ 327088 h 1164"/>
                  <a:gd name="T64" fmla="*/ 107776 w 1449"/>
                  <a:gd name="T65" fmla="*/ 357938 h 1164"/>
                  <a:gd name="T66" fmla="*/ 129649 w 1449"/>
                  <a:gd name="T67" fmla="*/ 370989 h 1164"/>
                  <a:gd name="T68" fmla="*/ 134819 w 1449"/>
                  <a:gd name="T69" fmla="*/ 400257 h 1164"/>
                  <a:gd name="T70" fmla="*/ 157090 w 1449"/>
                  <a:gd name="T71" fmla="*/ 418451 h 1164"/>
                  <a:gd name="T72" fmla="*/ 176179 w 1449"/>
                  <a:gd name="T73" fmla="*/ 420824 h 1164"/>
                  <a:gd name="T74" fmla="*/ 220324 w 1449"/>
                  <a:gd name="T75" fmla="*/ 458002 h 1164"/>
                  <a:gd name="T76" fmla="*/ 253333 w 1449"/>
                  <a:gd name="T77" fmla="*/ 433480 h 1164"/>
                  <a:gd name="T78" fmla="*/ 256912 w 1449"/>
                  <a:gd name="T79" fmla="*/ 409354 h 1164"/>
                  <a:gd name="T80" fmla="*/ 254128 w 1449"/>
                  <a:gd name="T81" fmla="*/ 399862 h 1164"/>
                  <a:gd name="T82" fmla="*/ 278387 w 1449"/>
                  <a:gd name="T83" fmla="*/ 393534 h 1164"/>
                  <a:gd name="T84" fmla="*/ 285944 w 1449"/>
                  <a:gd name="T85" fmla="*/ 364661 h 1164"/>
                  <a:gd name="T86" fmla="*/ 300658 w 1449"/>
                  <a:gd name="T87" fmla="*/ 349236 h 1164"/>
                  <a:gd name="T88" fmla="*/ 324520 w 1449"/>
                  <a:gd name="T89" fmla="*/ 340931 h 1164"/>
                  <a:gd name="T90" fmla="*/ 341223 w 1449"/>
                  <a:gd name="T91" fmla="*/ 336976 h 1164"/>
                  <a:gd name="T92" fmla="*/ 338837 w 1449"/>
                  <a:gd name="T93" fmla="*/ 302566 h 1164"/>
                  <a:gd name="T94" fmla="*/ 334463 w 1449"/>
                  <a:gd name="T95" fmla="*/ 280022 h 1164"/>
                  <a:gd name="T96" fmla="*/ 311396 w 1449"/>
                  <a:gd name="T97" fmla="*/ 282395 h 1164"/>
                  <a:gd name="T98" fmla="*/ 303442 w 1449"/>
                  <a:gd name="T99" fmla="*/ 267761 h 1164"/>
                  <a:gd name="T100" fmla="*/ 320146 w 1449"/>
                  <a:gd name="T101" fmla="*/ 242844 h 1164"/>
                  <a:gd name="T102" fmla="*/ 316964 w 1449"/>
                  <a:gd name="T103" fmla="*/ 223859 h 1164"/>
                  <a:gd name="T104" fmla="*/ 360313 w 1449"/>
                  <a:gd name="T105" fmla="*/ 163346 h 1164"/>
                  <a:gd name="T106" fmla="*/ 373835 w 1449"/>
                  <a:gd name="T107" fmla="*/ 172838 h 1164"/>
                  <a:gd name="T108" fmla="*/ 368267 w 1449"/>
                  <a:gd name="T109" fmla="*/ 208830 h 1164"/>
                  <a:gd name="T110" fmla="*/ 404855 w 1449"/>
                  <a:gd name="T111" fmla="*/ 223464 h 1164"/>
                  <a:gd name="T112" fmla="*/ 443034 w 1449"/>
                  <a:gd name="T113" fmla="*/ 243635 h 1164"/>
                  <a:gd name="T114" fmla="*/ 509847 w 1449"/>
                  <a:gd name="T115" fmla="*/ 253918 h 1164"/>
                  <a:gd name="T116" fmla="*/ 543253 w 1449"/>
                  <a:gd name="T117" fmla="*/ 240471 h 1164"/>
                  <a:gd name="T118" fmla="*/ 573478 w 1449"/>
                  <a:gd name="T119" fmla="*/ 225441 h 11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49" h="1164">
                    <a:moveTo>
                      <a:pt x="1449" y="558"/>
                    </a:moveTo>
                    <a:lnTo>
                      <a:pt x="1445" y="555"/>
                    </a:lnTo>
                    <a:lnTo>
                      <a:pt x="1443" y="553"/>
                    </a:lnTo>
                    <a:lnTo>
                      <a:pt x="1442" y="548"/>
                    </a:lnTo>
                    <a:lnTo>
                      <a:pt x="1440" y="545"/>
                    </a:lnTo>
                    <a:lnTo>
                      <a:pt x="1436" y="540"/>
                    </a:lnTo>
                    <a:lnTo>
                      <a:pt x="1434" y="538"/>
                    </a:lnTo>
                    <a:lnTo>
                      <a:pt x="1431" y="538"/>
                    </a:lnTo>
                    <a:lnTo>
                      <a:pt x="1426" y="539"/>
                    </a:lnTo>
                    <a:lnTo>
                      <a:pt x="1414" y="530"/>
                    </a:lnTo>
                    <a:lnTo>
                      <a:pt x="1401" y="520"/>
                    </a:lnTo>
                    <a:lnTo>
                      <a:pt x="1384" y="514"/>
                    </a:lnTo>
                    <a:lnTo>
                      <a:pt x="1366" y="509"/>
                    </a:lnTo>
                    <a:lnTo>
                      <a:pt x="1348" y="505"/>
                    </a:lnTo>
                    <a:lnTo>
                      <a:pt x="1330" y="500"/>
                    </a:lnTo>
                    <a:lnTo>
                      <a:pt x="1322" y="491"/>
                    </a:lnTo>
                    <a:lnTo>
                      <a:pt x="1317" y="483"/>
                    </a:lnTo>
                    <a:lnTo>
                      <a:pt x="1314" y="480"/>
                    </a:lnTo>
                    <a:lnTo>
                      <a:pt x="1310" y="477"/>
                    </a:lnTo>
                    <a:lnTo>
                      <a:pt x="1306" y="474"/>
                    </a:lnTo>
                    <a:lnTo>
                      <a:pt x="1300" y="471"/>
                    </a:lnTo>
                    <a:lnTo>
                      <a:pt x="1290" y="464"/>
                    </a:lnTo>
                    <a:lnTo>
                      <a:pt x="1284" y="458"/>
                    </a:lnTo>
                    <a:lnTo>
                      <a:pt x="1281" y="456"/>
                    </a:lnTo>
                    <a:lnTo>
                      <a:pt x="1278" y="454"/>
                    </a:lnTo>
                    <a:lnTo>
                      <a:pt x="1273" y="453"/>
                    </a:lnTo>
                    <a:lnTo>
                      <a:pt x="1267" y="452"/>
                    </a:lnTo>
                    <a:lnTo>
                      <a:pt x="1261" y="452"/>
                    </a:lnTo>
                    <a:lnTo>
                      <a:pt x="1254" y="450"/>
                    </a:lnTo>
                    <a:lnTo>
                      <a:pt x="1248" y="449"/>
                    </a:lnTo>
                    <a:lnTo>
                      <a:pt x="1242" y="447"/>
                    </a:lnTo>
                    <a:lnTo>
                      <a:pt x="1231" y="441"/>
                    </a:lnTo>
                    <a:lnTo>
                      <a:pt x="1220" y="436"/>
                    </a:lnTo>
                    <a:lnTo>
                      <a:pt x="1210" y="430"/>
                    </a:lnTo>
                    <a:lnTo>
                      <a:pt x="1204" y="426"/>
                    </a:lnTo>
                    <a:lnTo>
                      <a:pt x="1204" y="424"/>
                    </a:lnTo>
                    <a:lnTo>
                      <a:pt x="1205" y="421"/>
                    </a:lnTo>
                    <a:lnTo>
                      <a:pt x="1208" y="418"/>
                    </a:lnTo>
                    <a:lnTo>
                      <a:pt x="1213" y="414"/>
                    </a:lnTo>
                    <a:lnTo>
                      <a:pt x="1215" y="410"/>
                    </a:lnTo>
                    <a:lnTo>
                      <a:pt x="1217" y="407"/>
                    </a:lnTo>
                    <a:lnTo>
                      <a:pt x="1219" y="404"/>
                    </a:lnTo>
                    <a:lnTo>
                      <a:pt x="1217" y="403"/>
                    </a:lnTo>
                    <a:lnTo>
                      <a:pt x="1215" y="398"/>
                    </a:lnTo>
                    <a:lnTo>
                      <a:pt x="1210" y="392"/>
                    </a:lnTo>
                    <a:lnTo>
                      <a:pt x="1210" y="381"/>
                    </a:lnTo>
                    <a:lnTo>
                      <a:pt x="1211" y="373"/>
                    </a:lnTo>
                    <a:lnTo>
                      <a:pt x="1213" y="364"/>
                    </a:lnTo>
                    <a:lnTo>
                      <a:pt x="1214" y="354"/>
                    </a:lnTo>
                    <a:lnTo>
                      <a:pt x="1211" y="351"/>
                    </a:lnTo>
                    <a:lnTo>
                      <a:pt x="1207" y="348"/>
                    </a:lnTo>
                    <a:lnTo>
                      <a:pt x="1204" y="347"/>
                    </a:lnTo>
                    <a:lnTo>
                      <a:pt x="1200" y="347"/>
                    </a:lnTo>
                    <a:lnTo>
                      <a:pt x="1194" y="348"/>
                    </a:lnTo>
                    <a:lnTo>
                      <a:pt x="1185" y="353"/>
                    </a:lnTo>
                    <a:lnTo>
                      <a:pt x="1178" y="348"/>
                    </a:lnTo>
                    <a:lnTo>
                      <a:pt x="1172" y="345"/>
                    </a:lnTo>
                    <a:lnTo>
                      <a:pt x="1168" y="340"/>
                    </a:lnTo>
                    <a:lnTo>
                      <a:pt x="1165" y="335"/>
                    </a:lnTo>
                    <a:lnTo>
                      <a:pt x="1164" y="329"/>
                    </a:lnTo>
                    <a:lnTo>
                      <a:pt x="1164" y="322"/>
                    </a:lnTo>
                    <a:lnTo>
                      <a:pt x="1164" y="316"/>
                    </a:lnTo>
                    <a:lnTo>
                      <a:pt x="1164" y="308"/>
                    </a:lnTo>
                    <a:lnTo>
                      <a:pt x="1166" y="301"/>
                    </a:lnTo>
                    <a:lnTo>
                      <a:pt x="1166" y="295"/>
                    </a:lnTo>
                    <a:lnTo>
                      <a:pt x="1164" y="288"/>
                    </a:lnTo>
                    <a:lnTo>
                      <a:pt x="1163" y="283"/>
                    </a:lnTo>
                    <a:lnTo>
                      <a:pt x="1157" y="271"/>
                    </a:lnTo>
                    <a:lnTo>
                      <a:pt x="1151" y="259"/>
                    </a:lnTo>
                    <a:lnTo>
                      <a:pt x="1148" y="245"/>
                    </a:lnTo>
                    <a:lnTo>
                      <a:pt x="1145" y="232"/>
                    </a:lnTo>
                    <a:lnTo>
                      <a:pt x="1141" y="226"/>
                    </a:lnTo>
                    <a:lnTo>
                      <a:pt x="1138" y="220"/>
                    </a:lnTo>
                    <a:lnTo>
                      <a:pt x="1135" y="216"/>
                    </a:lnTo>
                    <a:lnTo>
                      <a:pt x="1128" y="212"/>
                    </a:lnTo>
                    <a:lnTo>
                      <a:pt x="1122" y="204"/>
                    </a:lnTo>
                    <a:lnTo>
                      <a:pt x="1118" y="195"/>
                    </a:lnTo>
                    <a:lnTo>
                      <a:pt x="1113" y="186"/>
                    </a:lnTo>
                    <a:lnTo>
                      <a:pt x="1107" y="176"/>
                    </a:lnTo>
                    <a:lnTo>
                      <a:pt x="1100" y="168"/>
                    </a:lnTo>
                    <a:lnTo>
                      <a:pt x="1094" y="159"/>
                    </a:lnTo>
                    <a:lnTo>
                      <a:pt x="1089" y="151"/>
                    </a:lnTo>
                    <a:lnTo>
                      <a:pt x="1083" y="142"/>
                    </a:lnTo>
                    <a:lnTo>
                      <a:pt x="1078" y="139"/>
                    </a:lnTo>
                    <a:lnTo>
                      <a:pt x="1075" y="136"/>
                    </a:lnTo>
                    <a:lnTo>
                      <a:pt x="1072" y="134"/>
                    </a:lnTo>
                    <a:lnTo>
                      <a:pt x="1071" y="131"/>
                    </a:lnTo>
                    <a:lnTo>
                      <a:pt x="1071" y="125"/>
                    </a:lnTo>
                    <a:lnTo>
                      <a:pt x="1071" y="114"/>
                    </a:lnTo>
                    <a:lnTo>
                      <a:pt x="1070" y="108"/>
                    </a:lnTo>
                    <a:lnTo>
                      <a:pt x="1069" y="103"/>
                    </a:lnTo>
                    <a:lnTo>
                      <a:pt x="1068" y="100"/>
                    </a:lnTo>
                    <a:lnTo>
                      <a:pt x="1066" y="99"/>
                    </a:lnTo>
                    <a:lnTo>
                      <a:pt x="1063" y="99"/>
                    </a:lnTo>
                    <a:lnTo>
                      <a:pt x="1060" y="100"/>
                    </a:lnTo>
                    <a:lnTo>
                      <a:pt x="1055" y="103"/>
                    </a:lnTo>
                    <a:lnTo>
                      <a:pt x="1050" y="107"/>
                    </a:lnTo>
                    <a:lnTo>
                      <a:pt x="1045" y="110"/>
                    </a:lnTo>
                    <a:lnTo>
                      <a:pt x="1042" y="111"/>
                    </a:lnTo>
                    <a:lnTo>
                      <a:pt x="1039" y="112"/>
                    </a:lnTo>
                    <a:lnTo>
                      <a:pt x="1037" y="112"/>
                    </a:lnTo>
                    <a:lnTo>
                      <a:pt x="1033" y="109"/>
                    </a:lnTo>
                    <a:lnTo>
                      <a:pt x="1027" y="102"/>
                    </a:lnTo>
                    <a:lnTo>
                      <a:pt x="1022" y="99"/>
                    </a:lnTo>
                    <a:lnTo>
                      <a:pt x="1019" y="97"/>
                    </a:lnTo>
                    <a:lnTo>
                      <a:pt x="1016" y="94"/>
                    </a:lnTo>
                    <a:lnTo>
                      <a:pt x="1011" y="93"/>
                    </a:lnTo>
                    <a:lnTo>
                      <a:pt x="1003" y="93"/>
                    </a:lnTo>
                    <a:lnTo>
                      <a:pt x="993" y="92"/>
                    </a:lnTo>
                    <a:lnTo>
                      <a:pt x="979" y="90"/>
                    </a:lnTo>
                    <a:lnTo>
                      <a:pt x="967" y="88"/>
                    </a:lnTo>
                    <a:lnTo>
                      <a:pt x="962" y="85"/>
                    </a:lnTo>
                    <a:lnTo>
                      <a:pt x="958" y="82"/>
                    </a:lnTo>
                    <a:lnTo>
                      <a:pt x="953" y="77"/>
                    </a:lnTo>
                    <a:lnTo>
                      <a:pt x="948" y="72"/>
                    </a:lnTo>
                    <a:lnTo>
                      <a:pt x="945" y="65"/>
                    </a:lnTo>
                    <a:lnTo>
                      <a:pt x="942" y="59"/>
                    </a:lnTo>
                    <a:lnTo>
                      <a:pt x="939" y="56"/>
                    </a:lnTo>
                    <a:lnTo>
                      <a:pt x="935" y="52"/>
                    </a:lnTo>
                    <a:lnTo>
                      <a:pt x="926" y="48"/>
                    </a:lnTo>
                    <a:lnTo>
                      <a:pt x="912" y="43"/>
                    </a:lnTo>
                    <a:lnTo>
                      <a:pt x="900" y="40"/>
                    </a:lnTo>
                    <a:lnTo>
                      <a:pt x="890" y="36"/>
                    </a:lnTo>
                    <a:lnTo>
                      <a:pt x="886" y="34"/>
                    </a:lnTo>
                    <a:lnTo>
                      <a:pt x="883" y="31"/>
                    </a:lnTo>
                    <a:lnTo>
                      <a:pt x="881" y="26"/>
                    </a:lnTo>
                    <a:lnTo>
                      <a:pt x="880" y="21"/>
                    </a:lnTo>
                    <a:lnTo>
                      <a:pt x="880" y="14"/>
                    </a:lnTo>
                    <a:lnTo>
                      <a:pt x="878" y="9"/>
                    </a:lnTo>
                    <a:lnTo>
                      <a:pt x="877" y="6"/>
                    </a:lnTo>
                    <a:lnTo>
                      <a:pt x="874" y="5"/>
                    </a:lnTo>
                    <a:lnTo>
                      <a:pt x="865" y="2"/>
                    </a:lnTo>
                    <a:lnTo>
                      <a:pt x="853" y="0"/>
                    </a:lnTo>
                    <a:lnTo>
                      <a:pt x="840" y="0"/>
                    </a:lnTo>
                    <a:lnTo>
                      <a:pt x="830" y="1"/>
                    </a:lnTo>
                    <a:lnTo>
                      <a:pt x="826" y="4"/>
                    </a:lnTo>
                    <a:lnTo>
                      <a:pt x="824" y="6"/>
                    </a:lnTo>
                    <a:lnTo>
                      <a:pt x="822" y="12"/>
                    </a:lnTo>
                    <a:lnTo>
                      <a:pt x="822" y="18"/>
                    </a:lnTo>
                    <a:lnTo>
                      <a:pt x="827" y="25"/>
                    </a:lnTo>
                    <a:lnTo>
                      <a:pt x="832" y="32"/>
                    </a:lnTo>
                    <a:lnTo>
                      <a:pt x="834" y="35"/>
                    </a:lnTo>
                    <a:lnTo>
                      <a:pt x="834" y="39"/>
                    </a:lnTo>
                    <a:lnTo>
                      <a:pt x="834" y="42"/>
                    </a:lnTo>
                    <a:lnTo>
                      <a:pt x="833" y="47"/>
                    </a:lnTo>
                    <a:lnTo>
                      <a:pt x="812" y="55"/>
                    </a:lnTo>
                    <a:lnTo>
                      <a:pt x="790" y="61"/>
                    </a:lnTo>
                    <a:lnTo>
                      <a:pt x="768" y="66"/>
                    </a:lnTo>
                    <a:lnTo>
                      <a:pt x="747" y="70"/>
                    </a:lnTo>
                    <a:lnTo>
                      <a:pt x="741" y="68"/>
                    </a:lnTo>
                    <a:lnTo>
                      <a:pt x="737" y="65"/>
                    </a:lnTo>
                    <a:lnTo>
                      <a:pt x="732" y="63"/>
                    </a:lnTo>
                    <a:lnTo>
                      <a:pt x="726" y="63"/>
                    </a:lnTo>
                    <a:lnTo>
                      <a:pt x="716" y="76"/>
                    </a:lnTo>
                    <a:lnTo>
                      <a:pt x="705" y="90"/>
                    </a:lnTo>
                    <a:lnTo>
                      <a:pt x="694" y="103"/>
                    </a:lnTo>
                    <a:lnTo>
                      <a:pt x="683" y="117"/>
                    </a:lnTo>
                    <a:lnTo>
                      <a:pt x="677" y="122"/>
                    </a:lnTo>
                    <a:lnTo>
                      <a:pt x="671" y="123"/>
                    </a:lnTo>
                    <a:lnTo>
                      <a:pt x="665" y="124"/>
                    </a:lnTo>
                    <a:lnTo>
                      <a:pt x="660" y="124"/>
                    </a:lnTo>
                    <a:lnTo>
                      <a:pt x="647" y="120"/>
                    </a:lnTo>
                    <a:lnTo>
                      <a:pt x="632" y="117"/>
                    </a:lnTo>
                    <a:lnTo>
                      <a:pt x="619" y="112"/>
                    </a:lnTo>
                    <a:lnTo>
                      <a:pt x="607" y="110"/>
                    </a:lnTo>
                    <a:lnTo>
                      <a:pt x="602" y="109"/>
                    </a:lnTo>
                    <a:lnTo>
                      <a:pt x="595" y="110"/>
                    </a:lnTo>
                    <a:lnTo>
                      <a:pt x="589" y="111"/>
                    </a:lnTo>
                    <a:lnTo>
                      <a:pt x="582" y="114"/>
                    </a:lnTo>
                    <a:lnTo>
                      <a:pt x="577" y="118"/>
                    </a:lnTo>
                    <a:lnTo>
                      <a:pt x="572" y="123"/>
                    </a:lnTo>
                    <a:lnTo>
                      <a:pt x="568" y="125"/>
                    </a:lnTo>
                    <a:lnTo>
                      <a:pt x="563" y="126"/>
                    </a:lnTo>
                    <a:lnTo>
                      <a:pt x="554" y="128"/>
                    </a:lnTo>
                    <a:lnTo>
                      <a:pt x="540" y="129"/>
                    </a:lnTo>
                    <a:lnTo>
                      <a:pt x="527" y="129"/>
                    </a:lnTo>
                    <a:lnTo>
                      <a:pt x="517" y="131"/>
                    </a:lnTo>
                    <a:lnTo>
                      <a:pt x="506" y="134"/>
                    </a:lnTo>
                    <a:lnTo>
                      <a:pt x="495" y="141"/>
                    </a:lnTo>
                    <a:lnTo>
                      <a:pt x="492" y="140"/>
                    </a:lnTo>
                    <a:lnTo>
                      <a:pt x="489" y="139"/>
                    </a:lnTo>
                    <a:lnTo>
                      <a:pt x="487" y="136"/>
                    </a:lnTo>
                    <a:lnTo>
                      <a:pt x="486" y="134"/>
                    </a:lnTo>
                    <a:lnTo>
                      <a:pt x="485" y="128"/>
                    </a:lnTo>
                    <a:lnTo>
                      <a:pt x="482" y="123"/>
                    </a:lnTo>
                    <a:lnTo>
                      <a:pt x="470" y="125"/>
                    </a:lnTo>
                    <a:lnTo>
                      <a:pt x="458" y="126"/>
                    </a:lnTo>
                    <a:lnTo>
                      <a:pt x="454" y="126"/>
                    </a:lnTo>
                    <a:lnTo>
                      <a:pt x="452" y="128"/>
                    </a:lnTo>
                    <a:lnTo>
                      <a:pt x="451" y="129"/>
                    </a:lnTo>
                    <a:lnTo>
                      <a:pt x="450" y="133"/>
                    </a:lnTo>
                    <a:lnTo>
                      <a:pt x="450" y="139"/>
                    </a:lnTo>
                    <a:lnTo>
                      <a:pt x="449" y="145"/>
                    </a:lnTo>
                    <a:lnTo>
                      <a:pt x="445" y="158"/>
                    </a:lnTo>
                    <a:lnTo>
                      <a:pt x="442" y="168"/>
                    </a:lnTo>
                    <a:lnTo>
                      <a:pt x="440" y="173"/>
                    </a:lnTo>
                    <a:lnTo>
                      <a:pt x="436" y="177"/>
                    </a:lnTo>
                    <a:lnTo>
                      <a:pt x="433" y="181"/>
                    </a:lnTo>
                    <a:lnTo>
                      <a:pt x="427" y="185"/>
                    </a:lnTo>
                    <a:lnTo>
                      <a:pt x="416" y="185"/>
                    </a:lnTo>
                    <a:lnTo>
                      <a:pt x="404" y="185"/>
                    </a:lnTo>
                    <a:lnTo>
                      <a:pt x="392" y="185"/>
                    </a:lnTo>
                    <a:lnTo>
                      <a:pt x="381" y="185"/>
                    </a:lnTo>
                    <a:lnTo>
                      <a:pt x="374" y="183"/>
                    </a:lnTo>
                    <a:lnTo>
                      <a:pt x="370" y="179"/>
                    </a:lnTo>
                    <a:lnTo>
                      <a:pt x="367" y="176"/>
                    </a:lnTo>
                    <a:lnTo>
                      <a:pt x="362" y="170"/>
                    </a:lnTo>
                    <a:lnTo>
                      <a:pt x="353" y="167"/>
                    </a:lnTo>
                    <a:lnTo>
                      <a:pt x="343" y="164"/>
                    </a:lnTo>
                    <a:lnTo>
                      <a:pt x="334" y="160"/>
                    </a:lnTo>
                    <a:lnTo>
                      <a:pt x="325" y="157"/>
                    </a:lnTo>
                    <a:lnTo>
                      <a:pt x="319" y="177"/>
                    </a:lnTo>
                    <a:lnTo>
                      <a:pt x="313" y="198"/>
                    </a:lnTo>
                    <a:lnTo>
                      <a:pt x="307" y="218"/>
                    </a:lnTo>
                    <a:lnTo>
                      <a:pt x="301" y="240"/>
                    </a:lnTo>
                    <a:lnTo>
                      <a:pt x="301" y="258"/>
                    </a:lnTo>
                    <a:lnTo>
                      <a:pt x="301" y="277"/>
                    </a:lnTo>
                    <a:lnTo>
                      <a:pt x="301" y="293"/>
                    </a:lnTo>
                    <a:lnTo>
                      <a:pt x="301" y="300"/>
                    </a:lnTo>
                    <a:lnTo>
                      <a:pt x="296" y="301"/>
                    </a:lnTo>
                    <a:lnTo>
                      <a:pt x="286" y="302"/>
                    </a:lnTo>
                    <a:lnTo>
                      <a:pt x="279" y="304"/>
                    </a:lnTo>
                    <a:lnTo>
                      <a:pt x="274" y="305"/>
                    </a:lnTo>
                    <a:lnTo>
                      <a:pt x="268" y="305"/>
                    </a:lnTo>
                    <a:lnTo>
                      <a:pt x="262" y="304"/>
                    </a:lnTo>
                    <a:lnTo>
                      <a:pt x="254" y="302"/>
                    </a:lnTo>
                    <a:lnTo>
                      <a:pt x="249" y="302"/>
                    </a:lnTo>
                    <a:lnTo>
                      <a:pt x="246" y="304"/>
                    </a:lnTo>
                    <a:lnTo>
                      <a:pt x="241" y="310"/>
                    </a:lnTo>
                    <a:lnTo>
                      <a:pt x="237" y="310"/>
                    </a:lnTo>
                    <a:lnTo>
                      <a:pt x="232" y="309"/>
                    </a:lnTo>
                    <a:lnTo>
                      <a:pt x="227" y="306"/>
                    </a:lnTo>
                    <a:lnTo>
                      <a:pt x="223" y="304"/>
                    </a:lnTo>
                    <a:lnTo>
                      <a:pt x="217" y="312"/>
                    </a:lnTo>
                    <a:lnTo>
                      <a:pt x="212" y="320"/>
                    </a:lnTo>
                    <a:lnTo>
                      <a:pt x="203" y="323"/>
                    </a:lnTo>
                    <a:lnTo>
                      <a:pt x="196" y="326"/>
                    </a:lnTo>
                    <a:lnTo>
                      <a:pt x="193" y="326"/>
                    </a:lnTo>
                    <a:lnTo>
                      <a:pt x="190" y="325"/>
                    </a:lnTo>
                    <a:lnTo>
                      <a:pt x="189" y="321"/>
                    </a:lnTo>
                    <a:lnTo>
                      <a:pt x="187" y="317"/>
                    </a:lnTo>
                    <a:lnTo>
                      <a:pt x="186" y="310"/>
                    </a:lnTo>
                    <a:lnTo>
                      <a:pt x="184" y="306"/>
                    </a:lnTo>
                    <a:lnTo>
                      <a:pt x="183" y="304"/>
                    </a:lnTo>
                    <a:lnTo>
                      <a:pt x="181" y="303"/>
                    </a:lnTo>
                    <a:lnTo>
                      <a:pt x="173" y="303"/>
                    </a:lnTo>
                    <a:lnTo>
                      <a:pt x="163" y="305"/>
                    </a:lnTo>
                    <a:lnTo>
                      <a:pt x="147" y="309"/>
                    </a:lnTo>
                    <a:lnTo>
                      <a:pt x="132" y="312"/>
                    </a:lnTo>
                    <a:lnTo>
                      <a:pt x="116" y="316"/>
                    </a:lnTo>
                    <a:lnTo>
                      <a:pt x="102" y="319"/>
                    </a:lnTo>
                    <a:lnTo>
                      <a:pt x="98" y="321"/>
                    </a:lnTo>
                    <a:lnTo>
                      <a:pt x="97" y="323"/>
                    </a:lnTo>
                    <a:lnTo>
                      <a:pt x="97" y="325"/>
                    </a:lnTo>
                    <a:lnTo>
                      <a:pt x="99" y="327"/>
                    </a:lnTo>
                    <a:lnTo>
                      <a:pt x="104" y="329"/>
                    </a:lnTo>
                    <a:lnTo>
                      <a:pt x="111" y="334"/>
                    </a:lnTo>
                    <a:lnTo>
                      <a:pt x="111" y="336"/>
                    </a:lnTo>
                    <a:lnTo>
                      <a:pt x="111" y="339"/>
                    </a:lnTo>
                    <a:lnTo>
                      <a:pt x="110" y="342"/>
                    </a:lnTo>
                    <a:lnTo>
                      <a:pt x="107" y="344"/>
                    </a:lnTo>
                    <a:lnTo>
                      <a:pt x="103" y="347"/>
                    </a:lnTo>
                    <a:lnTo>
                      <a:pt x="97" y="352"/>
                    </a:lnTo>
                    <a:lnTo>
                      <a:pt x="90" y="356"/>
                    </a:lnTo>
                    <a:lnTo>
                      <a:pt x="86" y="359"/>
                    </a:lnTo>
                    <a:lnTo>
                      <a:pt x="81" y="362"/>
                    </a:lnTo>
                    <a:lnTo>
                      <a:pt x="78" y="368"/>
                    </a:lnTo>
                    <a:lnTo>
                      <a:pt x="78" y="376"/>
                    </a:lnTo>
                    <a:lnTo>
                      <a:pt x="77" y="381"/>
                    </a:lnTo>
                    <a:lnTo>
                      <a:pt x="73" y="386"/>
                    </a:lnTo>
                    <a:lnTo>
                      <a:pt x="66" y="390"/>
                    </a:lnTo>
                    <a:lnTo>
                      <a:pt x="64" y="393"/>
                    </a:lnTo>
                    <a:lnTo>
                      <a:pt x="62" y="394"/>
                    </a:lnTo>
                    <a:lnTo>
                      <a:pt x="62" y="395"/>
                    </a:lnTo>
                    <a:lnTo>
                      <a:pt x="62" y="396"/>
                    </a:lnTo>
                    <a:lnTo>
                      <a:pt x="64" y="398"/>
                    </a:lnTo>
                    <a:lnTo>
                      <a:pt x="70" y="399"/>
                    </a:lnTo>
                    <a:lnTo>
                      <a:pt x="72" y="403"/>
                    </a:lnTo>
                    <a:lnTo>
                      <a:pt x="73" y="406"/>
                    </a:lnTo>
                    <a:lnTo>
                      <a:pt x="73" y="410"/>
                    </a:lnTo>
                    <a:lnTo>
                      <a:pt x="74" y="414"/>
                    </a:lnTo>
                    <a:lnTo>
                      <a:pt x="74" y="419"/>
                    </a:lnTo>
                    <a:lnTo>
                      <a:pt x="74" y="423"/>
                    </a:lnTo>
                    <a:lnTo>
                      <a:pt x="72" y="428"/>
                    </a:lnTo>
                    <a:lnTo>
                      <a:pt x="70" y="432"/>
                    </a:lnTo>
                    <a:lnTo>
                      <a:pt x="65" y="441"/>
                    </a:lnTo>
                    <a:lnTo>
                      <a:pt x="61" y="450"/>
                    </a:lnTo>
                    <a:lnTo>
                      <a:pt x="59" y="464"/>
                    </a:lnTo>
                    <a:lnTo>
                      <a:pt x="56" y="475"/>
                    </a:lnTo>
                    <a:lnTo>
                      <a:pt x="55" y="485"/>
                    </a:lnTo>
                    <a:lnTo>
                      <a:pt x="54" y="492"/>
                    </a:lnTo>
                    <a:lnTo>
                      <a:pt x="53" y="496"/>
                    </a:lnTo>
                    <a:lnTo>
                      <a:pt x="53" y="499"/>
                    </a:lnTo>
                    <a:lnTo>
                      <a:pt x="54" y="500"/>
                    </a:lnTo>
                    <a:lnTo>
                      <a:pt x="56" y="502"/>
                    </a:lnTo>
                    <a:lnTo>
                      <a:pt x="61" y="502"/>
                    </a:lnTo>
                    <a:lnTo>
                      <a:pt x="68" y="500"/>
                    </a:lnTo>
                    <a:lnTo>
                      <a:pt x="72" y="499"/>
                    </a:lnTo>
                    <a:lnTo>
                      <a:pt x="74" y="498"/>
                    </a:lnTo>
                    <a:lnTo>
                      <a:pt x="76" y="500"/>
                    </a:lnTo>
                    <a:lnTo>
                      <a:pt x="73" y="505"/>
                    </a:lnTo>
                    <a:lnTo>
                      <a:pt x="63" y="519"/>
                    </a:lnTo>
                    <a:lnTo>
                      <a:pt x="54" y="531"/>
                    </a:lnTo>
                    <a:lnTo>
                      <a:pt x="51" y="532"/>
                    </a:lnTo>
                    <a:lnTo>
                      <a:pt x="47" y="532"/>
                    </a:lnTo>
                    <a:lnTo>
                      <a:pt x="45" y="531"/>
                    </a:lnTo>
                    <a:lnTo>
                      <a:pt x="42" y="530"/>
                    </a:lnTo>
                    <a:lnTo>
                      <a:pt x="36" y="526"/>
                    </a:lnTo>
                    <a:lnTo>
                      <a:pt x="30" y="523"/>
                    </a:lnTo>
                    <a:lnTo>
                      <a:pt x="23" y="537"/>
                    </a:lnTo>
                    <a:lnTo>
                      <a:pt x="19" y="550"/>
                    </a:lnTo>
                    <a:lnTo>
                      <a:pt x="15" y="561"/>
                    </a:lnTo>
                    <a:lnTo>
                      <a:pt x="9" y="570"/>
                    </a:lnTo>
                    <a:lnTo>
                      <a:pt x="4" y="574"/>
                    </a:lnTo>
                    <a:lnTo>
                      <a:pt x="2" y="579"/>
                    </a:lnTo>
                    <a:lnTo>
                      <a:pt x="1" y="581"/>
                    </a:lnTo>
                    <a:lnTo>
                      <a:pt x="1" y="583"/>
                    </a:lnTo>
                    <a:lnTo>
                      <a:pt x="1" y="585"/>
                    </a:lnTo>
                    <a:lnTo>
                      <a:pt x="2" y="589"/>
                    </a:lnTo>
                    <a:lnTo>
                      <a:pt x="5" y="596"/>
                    </a:lnTo>
                    <a:lnTo>
                      <a:pt x="7" y="601"/>
                    </a:lnTo>
                    <a:lnTo>
                      <a:pt x="9" y="608"/>
                    </a:lnTo>
                    <a:lnTo>
                      <a:pt x="7" y="616"/>
                    </a:lnTo>
                    <a:lnTo>
                      <a:pt x="11" y="622"/>
                    </a:lnTo>
                    <a:lnTo>
                      <a:pt x="15" y="627"/>
                    </a:lnTo>
                    <a:lnTo>
                      <a:pt x="10" y="629"/>
                    </a:lnTo>
                    <a:lnTo>
                      <a:pt x="7" y="627"/>
                    </a:lnTo>
                    <a:lnTo>
                      <a:pt x="4" y="629"/>
                    </a:lnTo>
                    <a:lnTo>
                      <a:pt x="0" y="632"/>
                    </a:lnTo>
                    <a:lnTo>
                      <a:pt x="4" y="638"/>
                    </a:lnTo>
                    <a:lnTo>
                      <a:pt x="10" y="642"/>
                    </a:lnTo>
                    <a:lnTo>
                      <a:pt x="15" y="646"/>
                    </a:lnTo>
                    <a:lnTo>
                      <a:pt x="22" y="649"/>
                    </a:lnTo>
                    <a:lnTo>
                      <a:pt x="35" y="655"/>
                    </a:lnTo>
                    <a:lnTo>
                      <a:pt x="48" y="660"/>
                    </a:lnTo>
                    <a:lnTo>
                      <a:pt x="56" y="666"/>
                    </a:lnTo>
                    <a:lnTo>
                      <a:pt x="61" y="671"/>
                    </a:lnTo>
                    <a:lnTo>
                      <a:pt x="62" y="673"/>
                    </a:lnTo>
                    <a:lnTo>
                      <a:pt x="63" y="675"/>
                    </a:lnTo>
                    <a:lnTo>
                      <a:pt x="62" y="678"/>
                    </a:lnTo>
                    <a:lnTo>
                      <a:pt x="62" y="683"/>
                    </a:lnTo>
                    <a:lnTo>
                      <a:pt x="63" y="699"/>
                    </a:lnTo>
                    <a:lnTo>
                      <a:pt x="66" y="716"/>
                    </a:lnTo>
                    <a:lnTo>
                      <a:pt x="69" y="725"/>
                    </a:lnTo>
                    <a:lnTo>
                      <a:pt x="71" y="733"/>
                    </a:lnTo>
                    <a:lnTo>
                      <a:pt x="74" y="741"/>
                    </a:lnTo>
                    <a:lnTo>
                      <a:pt x="80" y="749"/>
                    </a:lnTo>
                    <a:lnTo>
                      <a:pt x="85" y="751"/>
                    </a:lnTo>
                    <a:lnTo>
                      <a:pt x="88" y="752"/>
                    </a:lnTo>
                    <a:lnTo>
                      <a:pt x="93" y="752"/>
                    </a:lnTo>
                    <a:lnTo>
                      <a:pt x="96" y="751"/>
                    </a:lnTo>
                    <a:lnTo>
                      <a:pt x="103" y="749"/>
                    </a:lnTo>
                    <a:lnTo>
                      <a:pt x="113" y="745"/>
                    </a:lnTo>
                    <a:lnTo>
                      <a:pt x="119" y="750"/>
                    </a:lnTo>
                    <a:lnTo>
                      <a:pt x="123" y="756"/>
                    </a:lnTo>
                    <a:lnTo>
                      <a:pt x="125" y="761"/>
                    </a:lnTo>
                    <a:lnTo>
                      <a:pt x="127" y="769"/>
                    </a:lnTo>
                    <a:lnTo>
                      <a:pt x="128" y="776"/>
                    </a:lnTo>
                    <a:lnTo>
                      <a:pt x="130" y="781"/>
                    </a:lnTo>
                    <a:lnTo>
                      <a:pt x="132" y="784"/>
                    </a:lnTo>
                    <a:lnTo>
                      <a:pt x="136" y="786"/>
                    </a:lnTo>
                    <a:lnTo>
                      <a:pt x="139" y="786"/>
                    </a:lnTo>
                    <a:lnTo>
                      <a:pt x="144" y="786"/>
                    </a:lnTo>
                    <a:lnTo>
                      <a:pt x="149" y="785"/>
                    </a:lnTo>
                    <a:lnTo>
                      <a:pt x="156" y="784"/>
                    </a:lnTo>
                    <a:lnTo>
                      <a:pt x="167" y="781"/>
                    </a:lnTo>
                    <a:lnTo>
                      <a:pt x="175" y="779"/>
                    </a:lnTo>
                    <a:lnTo>
                      <a:pt x="178" y="781"/>
                    </a:lnTo>
                    <a:lnTo>
                      <a:pt x="179" y="784"/>
                    </a:lnTo>
                    <a:lnTo>
                      <a:pt x="179" y="789"/>
                    </a:lnTo>
                    <a:lnTo>
                      <a:pt x="178" y="795"/>
                    </a:lnTo>
                    <a:lnTo>
                      <a:pt x="180" y="799"/>
                    </a:lnTo>
                    <a:lnTo>
                      <a:pt x="183" y="802"/>
                    </a:lnTo>
                    <a:lnTo>
                      <a:pt x="186" y="803"/>
                    </a:lnTo>
                    <a:lnTo>
                      <a:pt x="189" y="806"/>
                    </a:lnTo>
                    <a:lnTo>
                      <a:pt x="196" y="807"/>
                    </a:lnTo>
                    <a:lnTo>
                      <a:pt x="204" y="810"/>
                    </a:lnTo>
                    <a:lnTo>
                      <a:pt x="210" y="815"/>
                    </a:lnTo>
                    <a:lnTo>
                      <a:pt x="217" y="819"/>
                    </a:lnTo>
                    <a:lnTo>
                      <a:pt x="218" y="821"/>
                    </a:lnTo>
                    <a:lnTo>
                      <a:pt x="221" y="824"/>
                    </a:lnTo>
                    <a:lnTo>
                      <a:pt x="223" y="825"/>
                    </a:lnTo>
                    <a:lnTo>
                      <a:pt x="226" y="826"/>
                    </a:lnTo>
                    <a:lnTo>
                      <a:pt x="231" y="827"/>
                    </a:lnTo>
                    <a:lnTo>
                      <a:pt x="238" y="828"/>
                    </a:lnTo>
                    <a:lnTo>
                      <a:pt x="239" y="832"/>
                    </a:lnTo>
                    <a:lnTo>
                      <a:pt x="238" y="836"/>
                    </a:lnTo>
                    <a:lnTo>
                      <a:pt x="235" y="841"/>
                    </a:lnTo>
                    <a:lnTo>
                      <a:pt x="233" y="846"/>
                    </a:lnTo>
                    <a:lnTo>
                      <a:pt x="233" y="858"/>
                    </a:lnTo>
                    <a:lnTo>
                      <a:pt x="234" y="869"/>
                    </a:lnTo>
                    <a:lnTo>
                      <a:pt x="237" y="880"/>
                    </a:lnTo>
                    <a:lnTo>
                      <a:pt x="241" y="892"/>
                    </a:lnTo>
                    <a:lnTo>
                      <a:pt x="251" y="897"/>
                    </a:lnTo>
                    <a:lnTo>
                      <a:pt x="260" y="902"/>
                    </a:lnTo>
                    <a:lnTo>
                      <a:pt x="271" y="905"/>
                    </a:lnTo>
                    <a:lnTo>
                      <a:pt x="281" y="909"/>
                    </a:lnTo>
                    <a:lnTo>
                      <a:pt x="285" y="916"/>
                    </a:lnTo>
                    <a:lnTo>
                      <a:pt x="288" y="920"/>
                    </a:lnTo>
                    <a:lnTo>
                      <a:pt x="288" y="922"/>
                    </a:lnTo>
                    <a:lnTo>
                      <a:pt x="290" y="925"/>
                    </a:lnTo>
                    <a:lnTo>
                      <a:pt x="292" y="927"/>
                    </a:lnTo>
                    <a:lnTo>
                      <a:pt x="296" y="929"/>
                    </a:lnTo>
                    <a:lnTo>
                      <a:pt x="303" y="929"/>
                    </a:lnTo>
                    <a:lnTo>
                      <a:pt x="313" y="928"/>
                    </a:lnTo>
                    <a:lnTo>
                      <a:pt x="320" y="928"/>
                    </a:lnTo>
                    <a:lnTo>
                      <a:pt x="328" y="929"/>
                    </a:lnTo>
                    <a:lnTo>
                      <a:pt x="326" y="938"/>
                    </a:lnTo>
                    <a:lnTo>
                      <a:pt x="323" y="946"/>
                    </a:lnTo>
                    <a:lnTo>
                      <a:pt x="322" y="951"/>
                    </a:lnTo>
                    <a:lnTo>
                      <a:pt x="320" y="954"/>
                    </a:lnTo>
                    <a:lnTo>
                      <a:pt x="320" y="959"/>
                    </a:lnTo>
                    <a:lnTo>
                      <a:pt x="320" y="964"/>
                    </a:lnTo>
                    <a:lnTo>
                      <a:pt x="327" y="969"/>
                    </a:lnTo>
                    <a:lnTo>
                      <a:pt x="331" y="973"/>
                    </a:lnTo>
                    <a:lnTo>
                      <a:pt x="331" y="978"/>
                    </a:lnTo>
                    <a:lnTo>
                      <a:pt x="330" y="986"/>
                    </a:lnTo>
                    <a:lnTo>
                      <a:pt x="334" y="996"/>
                    </a:lnTo>
                    <a:lnTo>
                      <a:pt x="339" y="1009"/>
                    </a:lnTo>
                    <a:lnTo>
                      <a:pt x="339" y="1012"/>
                    </a:lnTo>
                    <a:lnTo>
                      <a:pt x="340" y="1015"/>
                    </a:lnTo>
                    <a:lnTo>
                      <a:pt x="341" y="1016"/>
                    </a:lnTo>
                    <a:lnTo>
                      <a:pt x="343" y="1018"/>
                    </a:lnTo>
                    <a:lnTo>
                      <a:pt x="349" y="1018"/>
                    </a:lnTo>
                    <a:lnTo>
                      <a:pt x="357" y="1016"/>
                    </a:lnTo>
                    <a:lnTo>
                      <a:pt x="360" y="1021"/>
                    </a:lnTo>
                    <a:lnTo>
                      <a:pt x="362" y="1026"/>
                    </a:lnTo>
                    <a:lnTo>
                      <a:pt x="364" y="1030"/>
                    </a:lnTo>
                    <a:lnTo>
                      <a:pt x="365" y="1036"/>
                    </a:lnTo>
                    <a:lnTo>
                      <a:pt x="379" y="1053"/>
                    </a:lnTo>
                    <a:lnTo>
                      <a:pt x="394" y="1069"/>
                    </a:lnTo>
                    <a:lnTo>
                      <a:pt x="395" y="1058"/>
                    </a:lnTo>
                    <a:lnTo>
                      <a:pt x="395" y="1047"/>
                    </a:lnTo>
                    <a:lnTo>
                      <a:pt x="396" y="1043"/>
                    </a:lnTo>
                    <a:lnTo>
                      <a:pt x="398" y="1038"/>
                    </a:lnTo>
                    <a:lnTo>
                      <a:pt x="400" y="1034"/>
                    </a:lnTo>
                    <a:lnTo>
                      <a:pt x="403" y="1029"/>
                    </a:lnTo>
                    <a:lnTo>
                      <a:pt x="411" y="1036"/>
                    </a:lnTo>
                    <a:lnTo>
                      <a:pt x="417" y="1044"/>
                    </a:lnTo>
                    <a:lnTo>
                      <a:pt x="420" y="1053"/>
                    </a:lnTo>
                    <a:lnTo>
                      <a:pt x="424" y="1063"/>
                    </a:lnTo>
                    <a:lnTo>
                      <a:pt x="429" y="1064"/>
                    </a:lnTo>
                    <a:lnTo>
                      <a:pt x="434" y="1063"/>
                    </a:lnTo>
                    <a:lnTo>
                      <a:pt x="443" y="1064"/>
                    </a:lnTo>
                    <a:lnTo>
                      <a:pt x="450" y="1065"/>
                    </a:lnTo>
                    <a:lnTo>
                      <a:pt x="457" y="1068"/>
                    </a:lnTo>
                    <a:lnTo>
                      <a:pt x="462" y="1070"/>
                    </a:lnTo>
                    <a:lnTo>
                      <a:pt x="474" y="1078"/>
                    </a:lnTo>
                    <a:lnTo>
                      <a:pt x="487" y="1087"/>
                    </a:lnTo>
                    <a:lnTo>
                      <a:pt x="500" y="1107"/>
                    </a:lnTo>
                    <a:lnTo>
                      <a:pt x="512" y="1128"/>
                    </a:lnTo>
                    <a:lnTo>
                      <a:pt x="519" y="1137"/>
                    </a:lnTo>
                    <a:lnTo>
                      <a:pt x="526" y="1147"/>
                    </a:lnTo>
                    <a:lnTo>
                      <a:pt x="534" y="1156"/>
                    </a:lnTo>
                    <a:lnTo>
                      <a:pt x="542" y="1164"/>
                    </a:lnTo>
                    <a:lnTo>
                      <a:pt x="554" y="1158"/>
                    </a:lnTo>
                    <a:lnTo>
                      <a:pt x="564" y="1151"/>
                    </a:lnTo>
                    <a:lnTo>
                      <a:pt x="576" y="1145"/>
                    </a:lnTo>
                    <a:lnTo>
                      <a:pt x="587" y="1138"/>
                    </a:lnTo>
                    <a:lnTo>
                      <a:pt x="590" y="1138"/>
                    </a:lnTo>
                    <a:lnTo>
                      <a:pt x="593" y="1139"/>
                    </a:lnTo>
                    <a:lnTo>
                      <a:pt x="596" y="1129"/>
                    </a:lnTo>
                    <a:lnTo>
                      <a:pt x="598" y="1120"/>
                    </a:lnTo>
                    <a:lnTo>
                      <a:pt x="603" y="1112"/>
                    </a:lnTo>
                    <a:lnTo>
                      <a:pt x="610" y="1104"/>
                    </a:lnTo>
                    <a:lnTo>
                      <a:pt x="619" y="1100"/>
                    </a:lnTo>
                    <a:lnTo>
                      <a:pt x="628" y="1098"/>
                    </a:lnTo>
                    <a:lnTo>
                      <a:pt x="637" y="1096"/>
                    </a:lnTo>
                    <a:lnTo>
                      <a:pt x="646" y="1092"/>
                    </a:lnTo>
                    <a:lnTo>
                      <a:pt x="649" y="1086"/>
                    </a:lnTo>
                    <a:lnTo>
                      <a:pt x="650" y="1081"/>
                    </a:lnTo>
                    <a:lnTo>
                      <a:pt x="649" y="1077"/>
                    </a:lnTo>
                    <a:lnTo>
                      <a:pt x="648" y="1073"/>
                    </a:lnTo>
                    <a:lnTo>
                      <a:pt x="643" y="1068"/>
                    </a:lnTo>
                    <a:lnTo>
                      <a:pt x="633" y="1058"/>
                    </a:lnTo>
                    <a:lnTo>
                      <a:pt x="633" y="1052"/>
                    </a:lnTo>
                    <a:lnTo>
                      <a:pt x="633" y="1047"/>
                    </a:lnTo>
                    <a:lnTo>
                      <a:pt x="636" y="1043"/>
                    </a:lnTo>
                    <a:lnTo>
                      <a:pt x="638" y="1039"/>
                    </a:lnTo>
                    <a:lnTo>
                      <a:pt x="646" y="1035"/>
                    </a:lnTo>
                    <a:lnTo>
                      <a:pt x="658" y="1030"/>
                    </a:lnTo>
                    <a:lnTo>
                      <a:pt x="663" y="1029"/>
                    </a:lnTo>
                    <a:lnTo>
                      <a:pt x="666" y="1028"/>
                    </a:lnTo>
                    <a:lnTo>
                      <a:pt x="669" y="1027"/>
                    </a:lnTo>
                    <a:lnTo>
                      <a:pt x="665" y="1023"/>
                    </a:lnTo>
                    <a:lnTo>
                      <a:pt x="657" y="1020"/>
                    </a:lnTo>
                    <a:lnTo>
                      <a:pt x="649" y="1019"/>
                    </a:lnTo>
                    <a:lnTo>
                      <a:pt x="644" y="1018"/>
                    </a:lnTo>
                    <a:lnTo>
                      <a:pt x="641" y="1015"/>
                    </a:lnTo>
                    <a:lnTo>
                      <a:pt x="640" y="1013"/>
                    </a:lnTo>
                    <a:lnTo>
                      <a:pt x="639" y="1011"/>
                    </a:lnTo>
                    <a:lnTo>
                      <a:pt x="639" y="1006"/>
                    </a:lnTo>
                    <a:lnTo>
                      <a:pt x="644" y="1003"/>
                    </a:lnTo>
                    <a:lnTo>
                      <a:pt x="647" y="1002"/>
                    </a:lnTo>
                    <a:lnTo>
                      <a:pt x="650" y="1002"/>
                    </a:lnTo>
                    <a:lnTo>
                      <a:pt x="653" y="1003"/>
                    </a:lnTo>
                    <a:lnTo>
                      <a:pt x="660" y="1006"/>
                    </a:lnTo>
                    <a:lnTo>
                      <a:pt x="669" y="1010"/>
                    </a:lnTo>
                    <a:lnTo>
                      <a:pt x="677" y="1010"/>
                    </a:lnTo>
                    <a:lnTo>
                      <a:pt x="682" y="1009"/>
                    </a:lnTo>
                    <a:lnTo>
                      <a:pt x="688" y="1007"/>
                    </a:lnTo>
                    <a:lnTo>
                      <a:pt x="692" y="1004"/>
                    </a:lnTo>
                    <a:lnTo>
                      <a:pt x="700" y="995"/>
                    </a:lnTo>
                    <a:lnTo>
                      <a:pt x="709" y="982"/>
                    </a:lnTo>
                    <a:lnTo>
                      <a:pt x="712" y="976"/>
                    </a:lnTo>
                    <a:lnTo>
                      <a:pt x="714" y="971"/>
                    </a:lnTo>
                    <a:lnTo>
                      <a:pt x="714" y="968"/>
                    </a:lnTo>
                    <a:lnTo>
                      <a:pt x="714" y="965"/>
                    </a:lnTo>
                    <a:lnTo>
                      <a:pt x="712" y="960"/>
                    </a:lnTo>
                    <a:lnTo>
                      <a:pt x="712" y="950"/>
                    </a:lnTo>
                    <a:lnTo>
                      <a:pt x="715" y="942"/>
                    </a:lnTo>
                    <a:lnTo>
                      <a:pt x="714" y="938"/>
                    </a:lnTo>
                    <a:lnTo>
                      <a:pt x="713" y="935"/>
                    </a:lnTo>
                    <a:lnTo>
                      <a:pt x="708" y="929"/>
                    </a:lnTo>
                    <a:lnTo>
                      <a:pt x="719" y="922"/>
                    </a:lnTo>
                    <a:lnTo>
                      <a:pt x="726" y="918"/>
                    </a:lnTo>
                    <a:lnTo>
                      <a:pt x="731" y="916"/>
                    </a:lnTo>
                    <a:lnTo>
                      <a:pt x="734" y="912"/>
                    </a:lnTo>
                    <a:lnTo>
                      <a:pt x="738" y="909"/>
                    </a:lnTo>
                    <a:lnTo>
                      <a:pt x="741" y="903"/>
                    </a:lnTo>
                    <a:lnTo>
                      <a:pt x="732" y="894"/>
                    </a:lnTo>
                    <a:lnTo>
                      <a:pt x="724" y="887"/>
                    </a:lnTo>
                    <a:lnTo>
                      <a:pt x="729" y="884"/>
                    </a:lnTo>
                    <a:lnTo>
                      <a:pt x="734" y="883"/>
                    </a:lnTo>
                    <a:lnTo>
                      <a:pt x="739" y="882"/>
                    </a:lnTo>
                    <a:lnTo>
                      <a:pt x="745" y="882"/>
                    </a:lnTo>
                    <a:lnTo>
                      <a:pt x="756" y="883"/>
                    </a:lnTo>
                    <a:lnTo>
                      <a:pt x="768" y="885"/>
                    </a:lnTo>
                    <a:lnTo>
                      <a:pt x="772" y="879"/>
                    </a:lnTo>
                    <a:lnTo>
                      <a:pt x="775" y="875"/>
                    </a:lnTo>
                    <a:lnTo>
                      <a:pt x="777" y="869"/>
                    </a:lnTo>
                    <a:lnTo>
                      <a:pt x="780" y="863"/>
                    </a:lnTo>
                    <a:lnTo>
                      <a:pt x="781" y="858"/>
                    </a:lnTo>
                    <a:lnTo>
                      <a:pt x="783" y="854"/>
                    </a:lnTo>
                    <a:lnTo>
                      <a:pt x="787" y="850"/>
                    </a:lnTo>
                    <a:lnTo>
                      <a:pt x="791" y="847"/>
                    </a:lnTo>
                    <a:lnTo>
                      <a:pt x="801" y="854"/>
                    </a:lnTo>
                    <a:lnTo>
                      <a:pt x="812" y="861"/>
                    </a:lnTo>
                    <a:lnTo>
                      <a:pt x="816" y="862"/>
                    </a:lnTo>
                    <a:lnTo>
                      <a:pt x="819" y="861"/>
                    </a:lnTo>
                    <a:lnTo>
                      <a:pt x="822" y="861"/>
                    </a:lnTo>
                    <a:lnTo>
                      <a:pt x="824" y="859"/>
                    </a:lnTo>
                    <a:lnTo>
                      <a:pt x="826" y="858"/>
                    </a:lnTo>
                    <a:lnTo>
                      <a:pt x="829" y="857"/>
                    </a:lnTo>
                    <a:lnTo>
                      <a:pt x="832" y="857"/>
                    </a:lnTo>
                    <a:lnTo>
                      <a:pt x="836" y="858"/>
                    </a:lnTo>
                    <a:lnTo>
                      <a:pt x="842" y="859"/>
                    </a:lnTo>
                    <a:lnTo>
                      <a:pt x="846" y="860"/>
                    </a:lnTo>
                    <a:lnTo>
                      <a:pt x="849" y="859"/>
                    </a:lnTo>
                    <a:lnTo>
                      <a:pt x="852" y="858"/>
                    </a:lnTo>
                    <a:lnTo>
                      <a:pt x="858" y="852"/>
                    </a:lnTo>
                    <a:lnTo>
                      <a:pt x="865" y="845"/>
                    </a:lnTo>
                    <a:lnTo>
                      <a:pt x="870" y="841"/>
                    </a:lnTo>
                    <a:lnTo>
                      <a:pt x="874" y="837"/>
                    </a:lnTo>
                    <a:lnTo>
                      <a:pt x="876" y="833"/>
                    </a:lnTo>
                    <a:lnTo>
                      <a:pt x="877" y="828"/>
                    </a:lnTo>
                    <a:lnTo>
                      <a:pt x="877" y="825"/>
                    </a:lnTo>
                    <a:lnTo>
                      <a:pt x="876" y="819"/>
                    </a:lnTo>
                    <a:lnTo>
                      <a:pt x="875" y="813"/>
                    </a:lnTo>
                    <a:lnTo>
                      <a:pt x="872" y="808"/>
                    </a:lnTo>
                    <a:lnTo>
                      <a:pt x="864" y="793"/>
                    </a:lnTo>
                    <a:lnTo>
                      <a:pt x="857" y="779"/>
                    </a:lnTo>
                    <a:lnTo>
                      <a:pt x="852" y="765"/>
                    </a:lnTo>
                    <a:lnTo>
                      <a:pt x="848" y="749"/>
                    </a:lnTo>
                    <a:lnTo>
                      <a:pt x="842" y="740"/>
                    </a:lnTo>
                    <a:lnTo>
                      <a:pt x="838" y="732"/>
                    </a:lnTo>
                    <a:lnTo>
                      <a:pt x="835" y="728"/>
                    </a:lnTo>
                    <a:lnTo>
                      <a:pt x="835" y="726"/>
                    </a:lnTo>
                    <a:lnTo>
                      <a:pt x="835" y="723"/>
                    </a:lnTo>
                    <a:lnTo>
                      <a:pt x="839" y="720"/>
                    </a:lnTo>
                    <a:lnTo>
                      <a:pt x="841" y="717"/>
                    </a:lnTo>
                    <a:lnTo>
                      <a:pt x="843" y="715"/>
                    </a:lnTo>
                    <a:lnTo>
                      <a:pt x="843" y="714"/>
                    </a:lnTo>
                    <a:lnTo>
                      <a:pt x="843" y="711"/>
                    </a:lnTo>
                    <a:lnTo>
                      <a:pt x="841" y="708"/>
                    </a:lnTo>
                    <a:lnTo>
                      <a:pt x="841" y="701"/>
                    </a:lnTo>
                    <a:lnTo>
                      <a:pt x="835" y="694"/>
                    </a:lnTo>
                    <a:lnTo>
                      <a:pt x="830" y="690"/>
                    </a:lnTo>
                    <a:lnTo>
                      <a:pt x="824" y="688"/>
                    </a:lnTo>
                    <a:lnTo>
                      <a:pt x="818" y="686"/>
                    </a:lnTo>
                    <a:lnTo>
                      <a:pt x="812" y="688"/>
                    </a:lnTo>
                    <a:lnTo>
                      <a:pt x="806" y="690"/>
                    </a:lnTo>
                    <a:lnTo>
                      <a:pt x="799" y="694"/>
                    </a:lnTo>
                    <a:lnTo>
                      <a:pt x="792" y="699"/>
                    </a:lnTo>
                    <a:lnTo>
                      <a:pt x="790" y="705"/>
                    </a:lnTo>
                    <a:lnTo>
                      <a:pt x="787" y="710"/>
                    </a:lnTo>
                    <a:lnTo>
                      <a:pt x="783" y="714"/>
                    </a:lnTo>
                    <a:lnTo>
                      <a:pt x="780" y="716"/>
                    </a:lnTo>
                    <a:lnTo>
                      <a:pt x="779" y="716"/>
                    </a:lnTo>
                    <a:lnTo>
                      <a:pt x="777" y="716"/>
                    </a:lnTo>
                    <a:lnTo>
                      <a:pt x="776" y="715"/>
                    </a:lnTo>
                    <a:lnTo>
                      <a:pt x="775" y="714"/>
                    </a:lnTo>
                    <a:lnTo>
                      <a:pt x="773" y="709"/>
                    </a:lnTo>
                    <a:lnTo>
                      <a:pt x="772" y="701"/>
                    </a:lnTo>
                    <a:lnTo>
                      <a:pt x="772" y="695"/>
                    </a:lnTo>
                    <a:lnTo>
                      <a:pt x="771" y="691"/>
                    </a:lnTo>
                    <a:lnTo>
                      <a:pt x="770" y="688"/>
                    </a:lnTo>
                    <a:lnTo>
                      <a:pt x="767" y="684"/>
                    </a:lnTo>
                    <a:lnTo>
                      <a:pt x="763" y="677"/>
                    </a:lnTo>
                    <a:lnTo>
                      <a:pt x="758" y="666"/>
                    </a:lnTo>
                    <a:lnTo>
                      <a:pt x="765" y="659"/>
                    </a:lnTo>
                    <a:lnTo>
                      <a:pt x="771" y="654"/>
                    </a:lnTo>
                    <a:lnTo>
                      <a:pt x="776" y="649"/>
                    </a:lnTo>
                    <a:lnTo>
                      <a:pt x="783" y="646"/>
                    </a:lnTo>
                    <a:lnTo>
                      <a:pt x="796" y="639"/>
                    </a:lnTo>
                    <a:lnTo>
                      <a:pt x="810" y="629"/>
                    </a:lnTo>
                    <a:lnTo>
                      <a:pt x="809" y="623"/>
                    </a:lnTo>
                    <a:lnTo>
                      <a:pt x="808" y="619"/>
                    </a:lnTo>
                    <a:lnTo>
                      <a:pt x="807" y="617"/>
                    </a:lnTo>
                    <a:lnTo>
                      <a:pt x="806" y="615"/>
                    </a:lnTo>
                    <a:lnTo>
                      <a:pt x="805" y="614"/>
                    </a:lnTo>
                    <a:lnTo>
                      <a:pt x="804" y="612"/>
                    </a:lnTo>
                    <a:lnTo>
                      <a:pt x="802" y="607"/>
                    </a:lnTo>
                    <a:lnTo>
                      <a:pt x="802" y="600"/>
                    </a:lnTo>
                    <a:lnTo>
                      <a:pt x="804" y="589"/>
                    </a:lnTo>
                    <a:lnTo>
                      <a:pt x="802" y="587"/>
                    </a:lnTo>
                    <a:lnTo>
                      <a:pt x="801" y="587"/>
                    </a:lnTo>
                    <a:lnTo>
                      <a:pt x="800" y="587"/>
                    </a:lnTo>
                    <a:lnTo>
                      <a:pt x="799" y="584"/>
                    </a:lnTo>
                    <a:lnTo>
                      <a:pt x="798" y="580"/>
                    </a:lnTo>
                    <a:lnTo>
                      <a:pt x="798" y="574"/>
                    </a:lnTo>
                    <a:lnTo>
                      <a:pt x="797" y="571"/>
                    </a:lnTo>
                    <a:lnTo>
                      <a:pt x="797" y="566"/>
                    </a:lnTo>
                    <a:lnTo>
                      <a:pt x="799" y="561"/>
                    </a:lnTo>
                    <a:lnTo>
                      <a:pt x="800" y="550"/>
                    </a:lnTo>
                    <a:lnTo>
                      <a:pt x="801" y="542"/>
                    </a:lnTo>
                    <a:lnTo>
                      <a:pt x="804" y="536"/>
                    </a:lnTo>
                    <a:lnTo>
                      <a:pt x="809" y="525"/>
                    </a:lnTo>
                    <a:lnTo>
                      <a:pt x="829" y="504"/>
                    </a:lnTo>
                    <a:lnTo>
                      <a:pt x="847" y="481"/>
                    </a:lnTo>
                    <a:lnTo>
                      <a:pt x="865" y="460"/>
                    </a:lnTo>
                    <a:lnTo>
                      <a:pt x="884" y="438"/>
                    </a:lnTo>
                    <a:lnTo>
                      <a:pt x="892" y="428"/>
                    </a:lnTo>
                    <a:lnTo>
                      <a:pt x="901" y="418"/>
                    </a:lnTo>
                    <a:lnTo>
                      <a:pt x="906" y="413"/>
                    </a:lnTo>
                    <a:lnTo>
                      <a:pt x="911" y="411"/>
                    </a:lnTo>
                    <a:lnTo>
                      <a:pt x="915" y="410"/>
                    </a:lnTo>
                    <a:lnTo>
                      <a:pt x="917" y="410"/>
                    </a:lnTo>
                    <a:lnTo>
                      <a:pt x="920" y="411"/>
                    </a:lnTo>
                    <a:lnTo>
                      <a:pt x="924" y="412"/>
                    </a:lnTo>
                    <a:lnTo>
                      <a:pt x="931" y="418"/>
                    </a:lnTo>
                    <a:lnTo>
                      <a:pt x="934" y="420"/>
                    </a:lnTo>
                    <a:lnTo>
                      <a:pt x="936" y="421"/>
                    </a:lnTo>
                    <a:lnTo>
                      <a:pt x="937" y="423"/>
                    </a:lnTo>
                    <a:lnTo>
                      <a:pt x="937" y="427"/>
                    </a:lnTo>
                    <a:lnTo>
                      <a:pt x="939" y="431"/>
                    </a:lnTo>
                    <a:lnTo>
                      <a:pt x="940" y="437"/>
                    </a:lnTo>
                    <a:lnTo>
                      <a:pt x="942" y="441"/>
                    </a:lnTo>
                    <a:lnTo>
                      <a:pt x="943" y="445"/>
                    </a:lnTo>
                    <a:lnTo>
                      <a:pt x="945" y="447"/>
                    </a:lnTo>
                    <a:lnTo>
                      <a:pt x="950" y="452"/>
                    </a:lnTo>
                    <a:lnTo>
                      <a:pt x="956" y="460"/>
                    </a:lnTo>
                    <a:lnTo>
                      <a:pt x="945" y="468"/>
                    </a:lnTo>
                    <a:lnTo>
                      <a:pt x="936" y="478"/>
                    </a:lnTo>
                    <a:lnTo>
                      <a:pt x="931" y="492"/>
                    </a:lnTo>
                    <a:lnTo>
                      <a:pt x="926" y="506"/>
                    </a:lnTo>
                    <a:lnTo>
                      <a:pt x="925" y="513"/>
                    </a:lnTo>
                    <a:lnTo>
                      <a:pt x="925" y="521"/>
                    </a:lnTo>
                    <a:lnTo>
                      <a:pt x="926" y="528"/>
                    </a:lnTo>
                    <a:lnTo>
                      <a:pt x="929" y="534"/>
                    </a:lnTo>
                    <a:lnTo>
                      <a:pt x="943" y="537"/>
                    </a:lnTo>
                    <a:lnTo>
                      <a:pt x="957" y="540"/>
                    </a:lnTo>
                    <a:lnTo>
                      <a:pt x="970" y="542"/>
                    </a:lnTo>
                    <a:lnTo>
                      <a:pt x="983" y="546"/>
                    </a:lnTo>
                    <a:lnTo>
                      <a:pt x="992" y="547"/>
                    </a:lnTo>
                    <a:lnTo>
                      <a:pt x="999" y="548"/>
                    </a:lnTo>
                    <a:lnTo>
                      <a:pt x="1004" y="549"/>
                    </a:lnTo>
                    <a:lnTo>
                      <a:pt x="1009" y="551"/>
                    </a:lnTo>
                    <a:lnTo>
                      <a:pt x="1012" y="555"/>
                    </a:lnTo>
                    <a:lnTo>
                      <a:pt x="1014" y="558"/>
                    </a:lnTo>
                    <a:lnTo>
                      <a:pt x="1018" y="565"/>
                    </a:lnTo>
                    <a:lnTo>
                      <a:pt x="1020" y="573"/>
                    </a:lnTo>
                    <a:lnTo>
                      <a:pt x="1025" y="580"/>
                    </a:lnTo>
                    <a:lnTo>
                      <a:pt x="1029" y="585"/>
                    </a:lnTo>
                    <a:lnTo>
                      <a:pt x="1035" y="589"/>
                    </a:lnTo>
                    <a:lnTo>
                      <a:pt x="1041" y="592"/>
                    </a:lnTo>
                    <a:lnTo>
                      <a:pt x="1054" y="596"/>
                    </a:lnTo>
                    <a:lnTo>
                      <a:pt x="1071" y="599"/>
                    </a:lnTo>
                    <a:lnTo>
                      <a:pt x="1084" y="606"/>
                    </a:lnTo>
                    <a:lnTo>
                      <a:pt x="1096" y="612"/>
                    </a:lnTo>
                    <a:lnTo>
                      <a:pt x="1102" y="614"/>
                    </a:lnTo>
                    <a:lnTo>
                      <a:pt x="1109" y="615"/>
                    </a:lnTo>
                    <a:lnTo>
                      <a:pt x="1114" y="616"/>
                    </a:lnTo>
                    <a:lnTo>
                      <a:pt x="1122" y="617"/>
                    </a:lnTo>
                    <a:lnTo>
                      <a:pt x="1132" y="608"/>
                    </a:lnTo>
                    <a:lnTo>
                      <a:pt x="1140" y="601"/>
                    </a:lnTo>
                    <a:lnTo>
                      <a:pt x="1145" y="600"/>
                    </a:lnTo>
                    <a:lnTo>
                      <a:pt x="1149" y="599"/>
                    </a:lnTo>
                    <a:lnTo>
                      <a:pt x="1156" y="598"/>
                    </a:lnTo>
                    <a:lnTo>
                      <a:pt x="1164" y="599"/>
                    </a:lnTo>
                    <a:lnTo>
                      <a:pt x="1191" y="608"/>
                    </a:lnTo>
                    <a:lnTo>
                      <a:pt x="1219" y="618"/>
                    </a:lnTo>
                    <a:lnTo>
                      <a:pt x="1245" y="629"/>
                    </a:lnTo>
                    <a:lnTo>
                      <a:pt x="1272" y="639"/>
                    </a:lnTo>
                    <a:lnTo>
                      <a:pt x="1282" y="642"/>
                    </a:lnTo>
                    <a:lnTo>
                      <a:pt x="1289" y="643"/>
                    </a:lnTo>
                    <a:lnTo>
                      <a:pt x="1291" y="643"/>
                    </a:lnTo>
                    <a:lnTo>
                      <a:pt x="1295" y="642"/>
                    </a:lnTo>
                    <a:lnTo>
                      <a:pt x="1299" y="641"/>
                    </a:lnTo>
                    <a:lnTo>
                      <a:pt x="1304" y="638"/>
                    </a:lnTo>
                    <a:lnTo>
                      <a:pt x="1314" y="632"/>
                    </a:lnTo>
                    <a:lnTo>
                      <a:pt x="1324" y="629"/>
                    </a:lnTo>
                    <a:lnTo>
                      <a:pt x="1335" y="625"/>
                    </a:lnTo>
                    <a:lnTo>
                      <a:pt x="1347" y="623"/>
                    </a:lnTo>
                    <a:lnTo>
                      <a:pt x="1354" y="618"/>
                    </a:lnTo>
                    <a:lnTo>
                      <a:pt x="1360" y="614"/>
                    </a:lnTo>
                    <a:lnTo>
                      <a:pt x="1366" y="608"/>
                    </a:lnTo>
                    <a:lnTo>
                      <a:pt x="1373" y="604"/>
                    </a:lnTo>
                    <a:lnTo>
                      <a:pt x="1381" y="602"/>
                    </a:lnTo>
                    <a:lnTo>
                      <a:pt x="1388" y="601"/>
                    </a:lnTo>
                    <a:lnTo>
                      <a:pt x="1394" y="601"/>
                    </a:lnTo>
                    <a:lnTo>
                      <a:pt x="1400" y="598"/>
                    </a:lnTo>
                    <a:lnTo>
                      <a:pt x="1408" y="590"/>
                    </a:lnTo>
                    <a:lnTo>
                      <a:pt x="1416" y="584"/>
                    </a:lnTo>
                    <a:lnTo>
                      <a:pt x="1424" y="580"/>
                    </a:lnTo>
                    <a:lnTo>
                      <a:pt x="1433" y="574"/>
                    </a:lnTo>
                    <a:lnTo>
                      <a:pt x="1435" y="573"/>
                    </a:lnTo>
                    <a:lnTo>
                      <a:pt x="1437" y="573"/>
                    </a:lnTo>
                    <a:lnTo>
                      <a:pt x="1442" y="570"/>
                    </a:lnTo>
                    <a:lnTo>
                      <a:pt x="1444" y="566"/>
                    </a:lnTo>
                    <a:lnTo>
                      <a:pt x="1447" y="563"/>
                    </a:lnTo>
                    <a:lnTo>
                      <a:pt x="1449" y="55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48" name="Freeform 18"/>
              <p:cNvSpPr>
                <a:spLocks/>
              </p:cNvSpPr>
              <p:nvPr/>
            </p:nvSpPr>
            <p:spPr bwMode="auto">
              <a:xfrm>
                <a:off x="3278188" y="2762250"/>
                <a:ext cx="1103312" cy="649288"/>
              </a:xfrm>
              <a:custGeom>
                <a:avLst/>
                <a:gdLst>
                  <a:gd name="T0" fmla="*/ 896466 w 2779"/>
                  <a:gd name="T1" fmla="*/ 316706 h 1636"/>
                  <a:gd name="T2" fmla="*/ 925051 w 2779"/>
                  <a:gd name="T3" fmla="*/ 297656 h 1636"/>
                  <a:gd name="T4" fmla="*/ 959195 w 2779"/>
                  <a:gd name="T5" fmla="*/ 281781 h 1636"/>
                  <a:gd name="T6" fmla="*/ 991750 w 2779"/>
                  <a:gd name="T7" fmla="*/ 277416 h 1636"/>
                  <a:gd name="T8" fmla="*/ 1023114 w 2779"/>
                  <a:gd name="T9" fmla="*/ 268685 h 1636"/>
                  <a:gd name="T10" fmla="*/ 1063213 w 2779"/>
                  <a:gd name="T11" fmla="*/ 238919 h 1636"/>
                  <a:gd name="T12" fmla="*/ 1078697 w 2779"/>
                  <a:gd name="T13" fmla="*/ 219075 h 1636"/>
                  <a:gd name="T14" fmla="*/ 1092593 w 2779"/>
                  <a:gd name="T15" fmla="*/ 215106 h 1636"/>
                  <a:gd name="T16" fmla="*/ 1098945 w 2779"/>
                  <a:gd name="T17" fmla="*/ 180578 h 1636"/>
                  <a:gd name="T18" fmla="*/ 1082270 w 2779"/>
                  <a:gd name="T19" fmla="*/ 156369 h 1636"/>
                  <a:gd name="T20" fmla="*/ 1058846 w 2779"/>
                  <a:gd name="T21" fmla="*/ 129381 h 1636"/>
                  <a:gd name="T22" fmla="*/ 1015968 w 2779"/>
                  <a:gd name="T23" fmla="*/ 157956 h 1636"/>
                  <a:gd name="T24" fmla="*/ 965944 w 2779"/>
                  <a:gd name="T25" fmla="*/ 172641 h 1636"/>
                  <a:gd name="T26" fmla="*/ 829370 w 2779"/>
                  <a:gd name="T27" fmla="*/ 169069 h 1636"/>
                  <a:gd name="T28" fmla="*/ 557413 w 2779"/>
                  <a:gd name="T29" fmla="*/ 1588 h 1636"/>
                  <a:gd name="T30" fmla="*/ 527636 w 2779"/>
                  <a:gd name="T31" fmla="*/ 1191 h 1636"/>
                  <a:gd name="T32" fmla="*/ 421236 w 2779"/>
                  <a:gd name="T33" fmla="*/ 11906 h 1636"/>
                  <a:gd name="T34" fmla="*/ 354934 w 2779"/>
                  <a:gd name="T35" fmla="*/ 98425 h 1636"/>
                  <a:gd name="T36" fmla="*/ 321187 w 2779"/>
                  <a:gd name="T37" fmla="*/ 157559 h 1636"/>
                  <a:gd name="T38" fmla="*/ 250518 w 2779"/>
                  <a:gd name="T39" fmla="*/ 146050 h 1636"/>
                  <a:gd name="T40" fmla="*/ 144514 w 2779"/>
                  <a:gd name="T41" fmla="*/ 86519 h 1636"/>
                  <a:gd name="T42" fmla="*/ 166747 w 2779"/>
                  <a:gd name="T43" fmla="*/ 152400 h 1636"/>
                  <a:gd name="T44" fmla="*/ 150867 w 2779"/>
                  <a:gd name="T45" fmla="*/ 215503 h 1636"/>
                  <a:gd name="T46" fmla="*/ 114738 w 2779"/>
                  <a:gd name="T47" fmla="*/ 265906 h 1636"/>
                  <a:gd name="T48" fmla="*/ 98063 w 2779"/>
                  <a:gd name="T49" fmla="*/ 304403 h 1636"/>
                  <a:gd name="T50" fmla="*/ 132604 w 2779"/>
                  <a:gd name="T51" fmla="*/ 315516 h 1636"/>
                  <a:gd name="T52" fmla="*/ 174291 w 2779"/>
                  <a:gd name="T53" fmla="*/ 292894 h 1636"/>
                  <a:gd name="T54" fmla="*/ 215978 w 2779"/>
                  <a:gd name="T55" fmla="*/ 316310 h 1636"/>
                  <a:gd name="T56" fmla="*/ 156028 w 2779"/>
                  <a:gd name="T57" fmla="*/ 367507 h 1636"/>
                  <a:gd name="T58" fmla="*/ 123075 w 2779"/>
                  <a:gd name="T59" fmla="*/ 431800 h 1636"/>
                  <a:gd name="T60" fmla="*/ 90520 w 2779"/>
                  <a:gd name="T61" fmla="*/ 430610 h 1636"/>
                  <a:gd name="T62" fmla="*/ 43672 w 2779"/>
                  <a:gd name="T63" fmla="*/ 480616 h 1636"/>
                  <a:gd name="T64" fmla="*/ 21042 w 2779"/>
                  <a:gd name="T65" fmla="*/ 502047 h 1636"/>
                  <a:gd name="T66" fmla="*/ 14293 w 2779"/>
                  <a:gd name="T67" fmla="*/ 555229 h 1636"/>
                  <a:gd name="T68" fmla="*/ 17072 w 2779"/>
                  <a:gd name="T69" fmla="*/ 581819 h 1636"/>
                  <a:gd name="T70" fmla="*/ 20645 w 2779"/>
                  <a:gd name="T71" fmla="*/ 614363 h 1636"/>
                  <a:gd name="T72" fmla="*/ 63126 w 2779"/>
                  <a:gd name="T73" fmla="*/ 575469 h 1636"/>
                  <a:gd name="T74" fmla="*/ 109577 w 2779"/>
                  <a:gd name="T75" fmla="*/ 588566 h 1636"/>
                  <a:gd name="T76" fmla="*/ 154043 w 2779"/>
                  <a:gd name="T77" fmla="*/ 598091 h 1636"/>
                  <a:gd name="T78" fmla="*/ 197715 w 2779"/>
                  <a:gd name="T79" fmla="*/ 584200 h 1636"/>
                  <a:gd name="T80" fmla="*/ 190965 w 2779"/>
                  <a:gd name="T81" fmla="*/ 547291 h 1636"/>
                  <a:gd name="T82" fmla="*/ 228682 w 2779"/>
                  <a:gd name="T83" fmla="*/ 543322 h 1636"/>
                  <a:gd name="T84" fmla="*/ 266796 w 2779"/>
                  <a:gd name="T85" fmla="*/ 552450 h 1636"/>
                  <a:gd name="T86" fmla="*/ 275530 w 2779"/>
                  <a:gd name="T87" fmla="*/ 582613 h 1636"/>
                  <a:gd name="T88" fmla="*/ 314041 w 2779"/>
                  <a:gd name="T89" fmla="*/ 599282 h 1636"/>
                  <a:gd name="T90" fmla="*/ 354537 w 2779"/>
                  <a:gd name="T91" fmla="*/ 602060 h 1636"/>
                  <a:gd name="T92" fmla="*/ 411310 w 2779"/>
                  <a:gd name="T93" fmla="*/ 608013 h 1636"/>
                  <a:gd name="T94" fmla="*/ 447439 w 2779"/>
                  <a:gd name="T95" fmla="*/ 607616 h 1636"/>
                  <a:gd name="T96" fmla="*/ 539547 w 2779"/>
                  <a:gd name="T97" fmla="*/ 649288 h 1636"/>
                  <a:gd name="T98" fmla="*/ 578058 w 2779"/>
                  <a:gd name="T99" fmla="*/ 608807 h 1636"/>
                  <a:gd name="T100" fmla="*/ 606246 w 2779"/>
                  <a:gd name="T101" fmla="*/ 575866 h 1636"/>
                  <a:gd name="T102" fmla="*/ 618156 w 2779"/>
                  <a:gd name="T103" fmla="*/ 536575 h 1636"/>
                  <a:gd name="T104" fmla="*/ 636419 w 2779"/>
                  <a:gd name="T105" fmla="*/ 491729 h 1636"/>
                  <a:gd name="T106" fmla="*/ 677312 w 2779"/>
                  <a:gd name="T107" fmla="*/ 444500 h 1636"/>
                  <a:gd name="T108" fmla="*/ 690017 w 2779"/>
                  <a:gd name="T109" fmla="*/ 413147 h 1636"/>
                  <a:gd name="T110" fmla="*/ 712647 w 2779"/>
                  <a:gd name="T111" fmla="*/ 376238 h 1636"/>
                  <a:gd name="T112" fmla="*/ 756716 w 2779"/>
                  <a:gd name="T113" fmla="*/ 359966 h 1636"/>
                  <a:gd name="T114" fmla="*/ 779346 w 2779"/>
                  <a:gd name="T115" fmla="*/ 370682 h 1636"/>
                  <a:gd name="T116" fmla="*/ 803167 w 2779"/>
                  <a:gd name="T117" fmla="*/ 355600 h 1636"/>
                  <a:gd name="T118" fmla="*/ 847236 w 2779"/>
                  <a:gd name="T119" fmla="*/ 329407 h 16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9" h="1636">
                    <a:moveTo>
                      <a:pt x="2144" y="829"/>
                    </a:moveTo>
                    <a:lnTo>
                      <a:pt x="2159" y="828"/>
                    </a:lnTo>
                    <a:lnTo>
                      <a:pt x="2174" y="828"/>
                    </a:lnTo>
                    <a:lnTo>
                      <a:pt x="2188" y="826"/>
                    </a:lnTo>
                    <a:lnTo>
                      <a:pt x="2203" y="825"/>
                    </a:lnTo>
                    <a:lnTo>
                      <a:pt x="2213" y="828"/>
                    </a:lnTo>
                    <a:lnTo>
                      <a:pt x="2224" y="830"/>
                    </a:lnTo>
                    <a:lnTo>
                      <a:pt x="2233" y="832"/>
                    </a:lnTo>
                    <a:lnTo>
                      <a:pt x="2243" y="832"/>
                    </a:lnTo>
                    <a:lnTo>
                      <a:pt x="2245" y="825"/>
                    </a:lnTo>
                    <a:lnTo>
                      <a:pt x="2246" y="821"/>
                    </a:lnTo>
                    <a:lnTo>
                      <a:pt x="2247" y="816"/>
                    </a:lnTo>
                    <a:lnTo>
                      <a:pt x="2252" y="812"/>
                    </a:lnTo>
                    <a:lnTo>
                      <a:pt x="2256" y="804"/>
                    </a:lnTo>
                    <a:lnTo>
                      <a:pt x="2258" y="798"/>
                    </a:lnTo>
                    <a:lnTo>
                      <a:pt x="2259" y="796"/>
                    </a:lnTo>
                    <a:lnTo>
                      <a:pt x="2260" y="794"/>
                    </a:lnTo>
                    <a:lnTo>
                      <a:pt x="2263" y="790"/>
                    </a:lnTo>
                    <a:lnTo>
                      <a:pt x="2269" y="786"/>
                    </a:lnTo>
                    <a:lnTo>
                      <a:pt x="2279" y="778"/>
                    </a:lnTo>
                    <a:lnTo>
                      <a:pt x="2289" y="769"/>
                    </a:lnTo>
                    <a:lnTo>
                      <a:pt x="2300" y="759"/>
                    </a:lnTo>
                    <a:lnTo>
                      <a:pt x="2310" y="752"/>
                    </a:lnTo>
                    <a:lnTo>
                      <a:pt x="2314" y="753"/>
                    </a:lnTo>
                    <a:lnTo>
                      <a:pt x="2318" y="754"/>
                    </a:lnTo>
                    <a:lnTo>
                      <a:pt x="2319" y="755"/>
                    </a:lnTo>
                    <a:lnTo>
                      <a:pt x="2320" y="757"/>
                    </a:lnTo>
                    <a:lnTo>
                      <a:pt x="2322" y="761"/>
                    </a:lnTo>
                    <a:lnTo>
                      <a:pt x="2328" y="764"/>
                    </a:lnTo>
                    <a:lnTo>
                      <a:pt x="2330" y="750"/>
                    </a:lnTo>
                    <a:lnTo>
                      <a:pt x="2332" y="737"/>
                    </a:lnTo>
                    <a:lnTo>
                      <a:pt x="2345" y="729"/>
                    </a:lnTo>
                    <a:lnTo>
                      <a:pt x="2357" y="722"/>
                    </a:lnTo>
                    <a:lnTo>
                      <a:pt x="2360" y="718"/>
                    </a:lnTo>
                    <a:lnTo>
                      <a:pt x="2363" y="714"/>
                    </a:lnTo>
                    <a:lnTo>
                      <a:pt x="2364" y="712"/>
                    </a:lnTo>
                    <a:lnTo>
                      <a:pt x="2366" y="711"/>
                    </a:lnTo>
                    <a:lnTo>
                      <a:pt x="2369" y="711"/>
                    </a:lnTo>
                    <a:lnTo>
                      <a:pt x="2370" y="711"/>
                    </a:lnTo>
                    <a:lnTo>
                      <a:pt x="2373" y="716"/>
                    </a:lnTo>
                    <a:lnTo>
                      <a:pt x="2375" y="720"/>
                    </a:lnTo>
                    <a:lnTo>
                      <a:pt x="2379" y="719"/>
                    </a:lnTo>
                    <a:lnTo>
                      <a:pt x="2386" y="715"/>
                    </a:lnTo>
                    <a:lnTo>
                      <a:pt x="2402" y="713"/>
                    </a:lnTo>
                    <a:lnTo>
                      <a:pt x="2416" y="710"/>
                    </a:lnTo>
                    <a:lnTo>
                      <a:pt x="2425" y="705"/>
                    </a:lnTo>
                    <a:lnTo>
                      <a:pt x="2432" y="699"/>
                    </a:lnTo>
                    <a:lnTo>
                      <a:pt x="2437" y="697"/>
                    </a:lnTo>
                    <a:lnTo>
                      <a:pt x="2441" y="696"/>
                    </a:lnTo>
                    <a:lnTo>
                      <a:pt x="2445" y="696"/>
                    </a:lnTo>
                    <a:lnTo>
                      <a:pt x="2448" y="696"/>
                    </a:lnTo>
                    <a:lnTo>
                      <a:pt x="2455" y="699"/>
                    </a:lnTo>
                    <a:lnTo>
                      <a:pt x="2464" y="705"/>
                    </a:lnTo>
                    <a:lnTo>
                      <a:pt x="2472" y="704"/>
                    </a:lnTo>
                    <a:lnTo>
                      <a:pt x="2479" y="701"/>
                    </a:lnTo>
                    <a:lnTo>
                      <a:pt x="2484" y="698"/>
                    </a:lnTo>
                    <a:lnTo>
                      <a:pt x="2491" y="695"/>
                    </a:lnTo>
                    <a:lnTo>
                      <a:pt x="2495" y="697"/>
                    </a:lnTo>
                    <a:lnTo>
                      <a:pt x="2497" y="699"/>
                    </a:lnTo>
                    <a:lnTo>
                      <a:pt x="2498" y="699"/>
                    </a:lnTo>
                    <a:lnTo>
                      <a:pt x="2500" y="699"/>
                    </a:lnTo>
                    <a:lnTo>
                      <a:pt x="2504" y="696"/>
                    </a:lnTo>
                    <a:lnTo>
                      <a:pt x="2508" y="690"/>
                    </a:lnTo>
                    <a:lnTo>
                      <a:pt x="2513" y="688"/>
                    </a:lnTo>
                    <a:lnTo>
                      <a:pt x="2518" y="686"/>
                    </a:lnTo>
                    <a:lnTo>
                      <a:pt x="2523" y="685"/>
                    </a:lnTo>
                    <a:lnTo>
                      <a:pt x="2527" y="685"/>
                    </a:lnTo>
                    <a:lnTo>
                      <a:pt x="2538" y="685"/>
                    </a:lnTo>
                    <a:lnTo>
                      <a:pt x="2548" y="685"/>
                    </a:lnTo>
                    <a:lnTo>
                      <a:pt x="2557" y="685"/>
                    </a:lnTo>
                    <a:lnTo>
                      <a:pt x="2565" y="683"/>
                    </a:lnTo>
                    <a:lnTo>
                      <a:pt x="2568" y="683"/>
                    </a:lnTo>
                    <a:lnTo>
                      <a:pt x="2572" y="682"/>
                    </a:lnTo>
                    <a:lnTo>
                      <a:pt x="2575" y="680"/>
                    </a:lnTo>
                    <a:lnTo>
                      <a:pt x="2577" y="677"/>
                    </a:lnTo>
                    <a:lnTo>
                      <a:pt x="2582" y="665"/>
                    </a:lnTo>
                    <a:lnTo>
                      <a:pt x="2586" y="654"/>
                    </a:lnTo>
                    <a:lnTo>
                      <a:pt x="2588" y="648"/>
                    </a:lnTo>
                    <a:lnTo>
                      <a:pt x="2590" y="646"/>
                    </a:lnTo>
                    <a:lnTo>
                      <a:pt x="2594" y="646"/>
                    </a:lnTo>
                    <a:lnTo>
                      <a:pt x="2600" y="647"/>
                    </a:lnTo>
                    <a:lnTo>
                      <a:pt x="2608" y="636"/>
                    </a:lnTo>
                    <a:lnTo>
                      <a:pt x="2615" y="625"/>
                    </a:lnTo>
                    <a:lnTo>
                      <a:pt x="2625" y="621"/>
                    </a:lnTo>
                    <a:lnTo>
                      <a:pt x="2634" y="618"/>
                    </a:lnTo>
                    <a:lnTo>
                      <a:pt x="2643" y="615"/>
                    </a:lnTo>
                    <a:lnTo>
                      <a:pt x="2652" y="612"/>
                    </a:lnTo>
                    <a:lnTo>
                      <a:pt x="2662" y="609"/>
                    </a:lnTo>
                    <a:lnTo>
                      <a:pt x="2671" y="605"/>
                    </a:lnTo>
                    <a:lnTo>
                      <a:pt x="2678" y="602"/>
                    </a:lnTo>
                    <a:lnTo>
                      <a:pt x="2681" y="598"/>
                    </a:lnTo>
                    <a:lnTo>
                      <a:pt x="2681" y="595"/>
                    </a:lnTo>
                    <a:lnTo>
                      <a:pt x="2683" y="588"/>
                    </a:lnTo>
                    <a:lnTo>
                      <a:pt x="2693" y="589"/>
                    </a:lnTo>
                    <a:lnTo>
                      <a:pt x="2703" y="590"/>
                    </a:lnTo>
                    <a:lnTo>
                      <a:pt x="2712" y="592"/>
                    </a:lnTo>
                    <a:lnTo>
                      <a:pt x="2724" y="590"/>
                    </a:lnTo>
                    <a:lnTo>
                      <a:pt x="2732" y="581"/>
                    </a:lnTo>
                    <a:lnTo>
                      <a:pt x="2737" y="572"/>
                    </a:lnTo>
                    <a:lnTo>
                      <a:pt x="2738" y="568"/>
                    </a:lnTo>
                    <a:lnTo>
                      <a:pt x="2737" y="562"/>
                    </a:lnTo>
                    <a:lnTo>
                      <a:pt x="2735" y="558"/>
                    </a:lnTo>
                    <a:lnTo>
                      <a:pt x="2730" y="553"/>
                    </a:lnTo>
                    <a:lnTo>
                      <a:pt x="2722" y="553"/>
                    </a:lnTo>
                    <a:lnTo>
                      <a:pt x="2717" y="552"/>
                    </a:lnTo>
                    <a:lnTo>
                      <a:pt x="2715" y="551"/>
                    </a:lnTo>
                    <a:lnTo>
                      <a:pt x="2713" y="550"/>
                    </a:lnTo>
                    <a:lnTo>
                      <a:pt x="2715" y="546"/>
                    </a:lnTo>
                    <a:lnTo>
                      <a:pt x="2718" y="543"/>
                    </a:lnTo>
                    <a:lnTo>
                      <a:pt x="2721" y="539"/>
                    </a:lnTo>
                    <a:lnTo>
                      <a:pt x="2722" y="537"/>
                    </a:lnTo>
                    <a:lnTo>
                      <a:pt x="2722" y="535"/>
                    </a:lnTo>
                    <a:lnTo>
                      <a:pt x="2722" y="529"/>
                    </a:lnTo>
                    <a:lnTo>
                      <a:pt x="2728" y="527"/>
                    </a:lnTo>
                    <a:lnTo>
                      <a:pt x="2730" y="527"/>
                    </a:lnTo>
                    <a:lnTo>
                      <a:pt x="2734" y="528"/>
                    </a:lnTo>
                    <a:lnTo>
                      <a:pt x="2739" y="528"/>
                    </a:lnTo>
                    <a:lnTo>
                      <a:pt x="2747" y="536"/>
                    </a:lnTo>
                    <a:lnTo>
                      <a:pt x="2751" y="542"/>
                    </a:lnTo>
                    <a:lnTo>
                      <a:pt x="2752" y="542"/>
                    </a:lnTo>
                    <a:lnTo>
                      <a:pt x="2754" y="541"/>
                    </a:lnTo>
                    <a:lnTo>
                      <a:pt x="2759" y="538"/>
                    </a:lnTo>
                    <a:lnTo>
                      <a:pt x="2764" y="533"/>
                    </a:lnTo>
                    <a:lnTo>
                      <a:pt x="2766" y="518"/>
                    </a:lnTo>
                    <a:lnTo>
                      <a:pt x="2764" y="508"/>
                    </a:lnTo>
                    <a:lnTo>
                      <a:pt x="2764" y="503"/>
                    </a:lnTo>
                    <a:lnTo>
                      <a:pt x="2764" y="499"/>
                    </a:lnTo>
                    <a:lnTo>
                      <a:pt x="2766" y="493"/>
                    </a:lnTo>
                    <a:lnTo>
                      <a:pt x="2769" y="485"/>
                    </a:lnTo>
                    <a:lnTo>
                      <a:pt x="2776" y="475"/>
                    </a:lnTo>
                    <a:lnTo>
                      <a:pt x="2778" y="469"/>
                    </a:lnTo>
                    <a:lnTo>
                      <a:pt x="2778" y="466"/>
                    </a:lnTo>
                    <a:lnTo>
                      <a:pt x="2776" y="463"/>
                    </a:lnTo>
                    <a:lnTo>
                      <a:pt x="2772" y="460"/>
                    </a:lnTo>
                    <a:lnTo>
                      <a:pt x="2768" y="455"/>
                    </a:lnTo>
                    <a:lnTo>
                      <a:pt x="2755" y="454"/>
                    </a:lnTo>
                    <a:lnTo>
                      <a:pt x="2741" y="452"/>
                    </a:lnTo>
                    <a:lnTo>
                      <a:pt x="2733" y="449"/>
                    </a:lnTo>
                    <a:lnTo>
                      <a:pt x="2726" y="448"/>
                    </a:lnTo>
                    <a:lnTo>
                      <a:pt x="2722" y="446"/>
                    </a:lnTo>
                    <a:lnTo>
                      <a:pt x="2720" y="444"/>
                    </a:lnTo>
                    <a:lnTo>
                      <a:pt x="2718" y="442"/>
                    </a:lnTo>
                    <a:lnTo>
                      <a:pt x="2717" y="437"/>
                    </a:lnTo>
                    <a:lnTo>
                      <a:pt x="2715" y="427"/>
                    </a:lnTo>
                    <a:lnTo>
                      <a:pt x="2715" y="420"/>
                    </a:lnTo>
                    <a:lnTo>
                      <a:pt x="2715" y="417"/>
                    </a:lnTo>
                    <a:lnTo>
                      <a:pt x="2716" y="414"/>
                    </a:lnTo>
                    <a:lnTo>
                      <a:pt x="2718" y="409"/>
                    </a:lnTo>
                    <a:lnTo>
                      <a:pt x="2721" y="404"/>
                    </a:lnTo>
                    <a:lnTo>
                      <a:pt x="2726" y="394"/>
                    </a:lnTo>
                    <a:lnTo>
                      <a:pt x="2729" y="383"/>
                    </a:lnTo>
                    <a:lnTo>
                      <a:pt x="2732" y="373"/>
                    </a:lnTo>
                    <a:lnTo>
                      <a:pt x="2735" y="361"/>
                    </a:lnTo>
                    <a:lnTo>
                      <a:pt x="2746" y="350"/>
                    </a:lnTo>
                    <a:lnTo>
                      <a:pt x="2757" y="339"/>
                    </a:lnTo>
                    <a:lnTo>
                      <a:pt x="2768" y="327"/>
                    </a:lnTo>
                    <a:lnTo>
                      <a:pt x="2779" y="316"/>
                    </a:lnTo>
                    <a:lnTo>
                      <a:pt x="2757" y="311"/>
                    </a:lnTo>
                    <a:lnTo>
                      <a:pt x="2734" y="306"/>
                    </a:lnTo>
                    <a:lnTo>
                      <a:pt x="2711" y="300"/>
                    </a:lnTo>
                    <a:lnTo>
                      <a:pt x="2688" y="294"/>
                    </a:lnTo>
                    <a:lnTo>
                      <a:pt x="2679" y="306"/>
                    </a:lnTo>
                    <a:lnTo>
                      <a:pt x="2673" y="316"/>
                    </a:lnTo>
                    <a:lnTo>
                      <a:pt x="2670" y="322"/>
                    </a:lnTo>
                    <a:lnTo>
                      <a:pt x="2667" y="326"/>
                    </a:lnTo>
                    <a:lnTo>
                      <a:pt x="2662" y="332"/>
                    </a:lnTo>
                    <a:lnTo>
                      <a:pt x="2658" y="335"/>
                    </a:lnTo>
                    <a:lnTo>
                      <a:pt x="2648" y="339"/>
                    </a:lnTo>
                    <a:lnTo>
                      <a:pt x="2640" y="342"/>
                    </a:lnTo>
                    <a:lnTo>
                      <a:pt x="2627" y="341"/>
                    </a:lnTo>
                    <a:lnTo>
                      <a:pt x="2616" y="343"/>
                    </a:lnTo>
                    <a:lnTo>
                      <a:pt x="2605" y="344"/>
                    </a:lnTo>
                    <a:lnTo>
                      <a:pt x="2593" y="347"/>
                    </a:lnTo>
                    <a:lnTo>
                      <a:pt x="2586" y="351"/>
                    </a:lnTo>
                    <a:lnTo>
                      <a:pt x="2582" y="356"/>
                    </a:lnTo>
                    <a:lnTo>
                      <a:pt x="2580" y="360"/>
                    </a:lnTo>
                    <a:lnTo>
                      <a:pt x="2577" y="365"/>
                    </a:lnTo>
                    <a:lnTo>
                      <a:pt x="2576" y="376"/>
                    </a:lnTo>
                    <a:lnTo>
                      <a:pt x="2573" y="391"/>
                    </a:lnTo>
                    <a:lnTo>
                      <a:pt x="2559" y="398"/>
                    </a:lnTo>
                    <a:lnTo>
                      <a:pt x="2543" y="403"/>
                    </a:lnTo>
                    <a:lnTo>
                      <a:pt x="2537" y="404"/>
                    </a:lnTo>
                    <a:lnTo>
                      <a:pt x="2531" y="404"/>
                    </a:lnTo>
                    <a:lnTo>
                      <a:pt x="2526" y="404"/>
                    </a:lnTo>
                    <a:lnTo>
                      <a:pt x="2522" y="403"/>
                    </a:lnTo>
                    <a:lnTo>
                      <a:pt x="2513" y="400"/>
                    </a:lnTo>
                    <a:lnTo>
                      <a:pt x="2500" y="398"/>
                    </a:lnTo>
                    <a:lnTo>
                      <a:pt x="2490" y="402"/>
                    </a:lnTo>
                    <a:lnTo>
                      <a:pt x="2481" y="406"/>
                    </a:lnTo>
                    <a:lnTo>
                      <a:pt x="2471" y="407"/>
                    </a:lnTo>
                    <a:lnTo>
                      <a:pt x="2458" y="409"/>
                    </a:lnTo>
                    <a:lnTo>
                      <a:pt x="2450" y="416"/>
                    </a:lnTo>
                    <a:lnTo>
                      <a:pt x="2445" y="421"/>
                    </a:lnTo>
                    <a:lnTo>
                      <a:pt x="2439" y="428"/>
                    </a:lnTo>
                    <a:lnTo>
                      <a:pt x="2433" y="435"/>
                    </a:lnTo>
                    <a:lnTo>
                      <a:pt x="2423" y="449"/>
                    </a:lnTo>
                    <a:lnTo>
                      <a:pt x="2411" y="463"/>
                    </a:lnTo>
                    <a:lnTo>
                      <a:pt x="2370" y="470"/>
                    </a:lnTo>
                    <a:lnTo>
                      <a:pt x="2326" y="478"/>
                    </a:lnTo>
                    <a:lnTo>
                      <a:pt x="2289" y="484"/>
                    </a:lnTo>
                    <a:lnTo>
                      <a:pt x="2275" y="487"/>
                    </a:lnTo>
                    <a:lnTo>
                      <a:pt x="2269" y="494"/>
                    </a:lnTo>
                    <a:lnTo>
                      <a:pt x="2262" y="502"/>
                    </a:lnTo>
                    <a:lnTo>
                      <a:pt x="2225" y="486"/>
                    </a:lnTo>
                    <a:lnTo>
                      <a:pt x="2187" y="469"/>
                    </a:lnTo>
                    <a:lnTo>
                      <a:pt x="2150" y="452"/>
                    </a:lnTo>
                    <a:lnTo>
                      <a:pt x="2112" y="435"/>
                    </a:lnTo>
                    <a:lnTo>
                      <a:pt x="2098" y="433"/>
                    </a:lnTo>
                    <a:lnTo>
                      <a:pt x="2084" y="432"/>
                    </a:lnTo>
                    <a:lnTo>
                      <a:pt x="2089" y="426"/>
                    </a:lnTo>
                    <a:lnTo>
                      <a:pt x="2094" y="420"/>
                    </a:lnTo>
                    <a:lnTo>
                      <a:pt x="2077" y="411"/>
                    </a:lnTo>
                    <a:lnTo>
                      <a:pt x="2028" y="384"/>
                    </a:lnTo>
                    <a:lnTo>
                      <a:pt x="1957" y="345"/>
                    </a:lnTo>
                    <a:lnTo>
                      <a:pt x="1869" y="297"/>
                    </a:lnTo>
                    <a:lnTo>
                      <a:pt x="1771" y="242"/>
                    </a:lnTo>
                    <a:lnTo>
                      <a:pt x="1672" y="186"/>
                    </a:lnTo>
                    <a:lnTo>
                      <a:pt x="1577" y="132"/>
                    </a:lnTo>
                    <a:lnTo>
                      <a:pt x="1495" y="83"/>
                    </a:lnTo>
                    <a:lnTo>
                      <a:pt x="1473" y="62"/>
                    </a:lnTo>
                    <a:lnTo>
                      <a:pt x="1446" y="35"/>
                    </a:lnTo>
                    <a:lnTo>
                      <a:pt x="1432" y="22"/>
                    </a:lnTo>
                    <a:lnTo>
                      <a:pt x="1417" y="12"/>
                    </a:lnTo>
                    <a:lnTo>
                      <a:pt x="1410" y="7"/>
                    </a:lnTo>
                    <a:lnTo>
                      <a:pt x="1404" y="4"/>
                    </a:lnTo>
                    <a:lnTo>
                      <a:pt x="1397" y="2"/>
                    </a:lnTo>
                    <a:lnTo>
                      <a:pt x="1390" y="0"/>
                    </a:lnTo>
                    <a:lnTo>
                      <a:pt x="1383" y="3"/>
                    </a:lnTo>
                    <a:lnTo>
                      <a:pt x="1379" y="5"/>
                    </a:lnTo>
                    <a:lnTo>
                      <a:pt x="1375" y="6"/>
                    </a:lnTo>
                    <a:lnTo>
                      <a:pt x="1373" y="6"/>
                    </a:lnTo>
                    <a:lnTo>
                      <a:pt x="1367" y="6"/>
                    </a:lnTo>
                    <a:lnTo>
                      <a:pt x="1357" y="7"/>
                    </a:lnTo>
                    <a:lnTo>
                      <a:pt x="1353" y="11"/>
                    </a:lnTo>
                    <a:lnTo>
                      <a:pt x="1349" y="11"/>
                    </a:lnTo>
                    <a:lnTo>
                      <a:pt x="1346" y="10"/>
                    </a:lnTo>
                    <a:lnTo>
                      <a:pt x="1340" y="10"/>
                    </a:lnTo>
                    <a:lnTo>
                      <a:pt x="1334" y="9"/>
                    </a:lnTo>
                    <a:lnTo>
                      <a:pt x="1332" y="6"/>
                    </a:lnTo>
                    <a:lnTo>
                      <a:pt x="1329" y="3"/>
                    </a:lnTo>
                    <a:lnTo>
                      <a:pt x="1324" y="0"/>
                    </a:lnTo>
                    <a:lnTo>
                      <a:pt x="1317" y="3"/>
                    </a:lnTo>
                    <a:lnTo>
                      <a:pt x="1314" y="7"/>
                    </a:lnTo>
                    <a:lnTo>
                      <a:pt x="1311" y="13"/>
                    </a:lnTo>
                    <a:lnTo>
                      <a:pt x="1306" y="19"/>
                    </a:lnTo>
                    <a:lnTo>
                      <a:pt x="1304" y="23"/>
                    </a:lnTo>
                    <a:lnTo>
                      <a:pt x="1303" y="27"/>
                    </a:lnTo>
                    <a:lnTo>
                      <a:pt x="1303" y="30"/>
                    </a:lnTo>
                    <a:lnTo>
                      <a:pt x="1303" y="32"/>
                    </a:lnTo>
                    <a:lnTo>
                      <a:pt x="1263" y="32"/>
                    </a:lnTo>
                    <a:lnTo>
                      <a:pt x="1222" y="32"/>
                    </a:lnTo>
                    <a:lnTo>
                      <a:pt x="1181" y="32"/>
                    </a:lnTo>
                    <a:lnTo>
                      <a:pt x="1142" y="31"/>
                    </a:lnTo>
                    <a:lnTo>
                      <a:pt x="1101" y="31"/>
                    </a:lnTo>
                    <a:lnTo>
                      <a:pt x="1061" y="30"/>
                    </a:lnTo>
                    <a:lnTo>
                      <a:pt x="1020" y="30"/>
                    </a:lnTo>
                    <a:lnTo>
                      <a:pt x="980" y="29"/>
                    </a:lnTo>
                    <a:lnTo>
                      <a:pt x="981" y="29"/>
                    </a:lnTo>
                    <a:lnTo>
                      <a:pt x="981" y="30"/>
                    </a:lnTo>
                    <a:lnTo>
                      <a:pt x="964" y="54"/>
                    </a:lnTo>
                    <a:lnTo>
                      <a:pt x="947" y="79"/>
                    </a:lnTo>
                    <a:lnTo>
                      <a:pt x="930" y="104"/>
                    </a:lnTo>
                    <a:lnTo>
                      <a:pt x="913" y="129"/>
                    </a:lnTo>
                    <a:lnTo>
                      <a:pt x="896" y="154"/>
                    </a:lnTo>
                    <a:lnTo>
                      <a:pt x="879" y="178"/>
                    </a:lnTo>
                    <a:lnTo>
                      <a:pt x="862" y="203"/>
                    </a:lnTo>
                    <a:lnTo>
                      <a:pt x="845" y="228"/>
                    </a:lnTo>
                    <a:lnTo>
                      <a:pt x="862" y="234"/>
                    </a:lnTo>
                    <a:lnTo>
                      <a:pt x="877" y="241"/>
                    </a:lnTo>
                    <a:lnTo>
                      <a:pt x="894" y="248"/>
                    </a:lnTo>
                    <a:lnTo>
                      <a:pt x="911" y="254"/>
                    </a:lnTo>
                    <a:lnTo>
                      <a:pt x="907" y="286"/>
                    </a:lnTo>
                    <a:lnTo>
                      <a:pt x="904" y="318"/>
                    </a:lnTo>
                    <a:lnTo>
                      <a:pt x="900" y="350"/>
                    </a:lnTo>
                    <a:lnTo>
                      <a:pt x="896" y="383"/>
                    </a:lnTo>
                    <a:lnTo>
                      <a:pt x="906" y="395"/>
                    </a:lnTo>
                    <a:lnTo>
                      <a:pt x="916" y="409"/>
                    </a:lnTo>
                    <a:lnTo>
                      <a:pt x="904" y="423"/>
                    </a:lnTo>
                    <a:lnTo>
                      <a:pt x="891" y="437"/>
                    </a:lnTo>
                    <a:lnTo>
                      <a:pt x="877" y="452"/>
                    </a:lnTo>
                    <a:lnTo>
                      <a:pt x="865" y="466"/>
                    </a:lnTo>
                    <a:lnTo>
                      <a:pt x="851" y="449"/>
                    </a:lnTo>
                    <a:lnTo>
                      <a:pt x="837" y="432"/>
                    </a:lnTo>
                    <a:lnTo>
                      <a:pt x="823" y="415"/>
                    </a:lnTo>
                    <a:lnTo>
                      <a:pt x="809" y="397"/>
                    </a:lnTo>
                    <a:lnTo>
                      <a:pt x="794" y="409"/>
                    </a:lnTo>
                    <a:lnTo>
                      <a:pt x="778" y="420"/>
                    </a:lnTo>
                    <a:lnTo>
                      <a:pt x="767" y="410"/>
                    </a:lnTo>
                    <a:lnTo>
                      <a:pt x="756" y="401"/>
                    </a:lnTo>
                    <a:lnTo>
                      <a:pt x="746" y="391"/>
                    </a:lnTo>
                    <a:lnTo>
                      <a:pt x="735" y="381"/>
                    </a:lnTo>
                    <a:lnTo>
                      <a:pt x="719" y="394"/>
                    </a:lnTo>
                    <a:lnTo>
                      <a:pt x="702" y="408"/>
                    </a:lnTo>
                    <a:lnTo>
                      <a:pt x="688" y="395"/>
                    </a:lnTo>
                    <a:lnTo>
                      <a:pt x="673" y="383"/>
                    </a:lnTo>
                    <a:lnTo>
                      <a:pt x="659" y="395"/>
                    </a:lnTo>
                    <a:lnTo>
                      <a:pt x="643" y="407"/>
                    </a:lnTo>
                    <a:lnTo>
                      <a:pt x="634" y="394"/>
                    </a:lnTo>
                    <a:lnTo>
                      <a:pt x="623" y="381"/>
                    </a:lnTo>
                    <a:lnTo>
                      <a:pt x="631" y="368"/>
                    </a:lnTo>
                    <a:lnTo>
                      <a:pt x="639" y="357"/>
                    </a:lnTo>
                    <a:lnTo>
                      <a:pt x="602" y="332"/>
                    </a:lnTo>
                    <a:lnTo>
                      <a:pt x="564" y="308"/>
                    </a:lnTo>
                    <a:lnTo>
                      <a:pt x="546" y="297"/>
                    </a:lnTo>
                    <a:lnTo>
                      <a:pt x="527" y="286"/>
                    </a:lnTo>
                    <a:lnTo>
                      <a:pt x="507" y="276"/>
                    </a:lnTo>
                    <a:lnTo>
                      <a:pt x="486" y="266"/>
                    </a:lnTo>
                    <a:lnTo>
                      <a:pt x="466" y="255"/>
                    </a:lnTo>
                    <a:lnTo>
                      <a:pt x="445" y="242"/>
                    </a:lnTo>
                    <a:lnTo>
                      <a:pt x="426" y="231"/>
                    </a:lnTo>
                    <a:lnTo>
                      <a:pt x="405" y="220"/>
                    </a:lnTo>
                    <a:lnTo>
                      <a:pt x="388" y="216"/>
                    </a:lnTo>
                    <a:lnTo>
                      <a:pt x="374" y="214"/>
                    </a:lnTo>
                    <a:lnTo>
                      <a:pt x="368" y="215"/>
                    </a:lnTo>
                    <a:lnTo>
                      <a:pt x="364" y="218"/>
                    </a:lnTo>
                    <a:lnTo>
                      <a:pt x="360" y="223"/>
                    </a:lnTo>
                    <a:lnTo>
                      <a:pt x="358" y="232"/>
                    </a:lnTo>
                    <a:lnTo>
                      <a:pt x="360" y="246"/>
                    </a:lnTo>
                    <a:lnTo>
                      <a:pt x="363" y="259"/>
                    </a:lnTo>
                    <a:lnTo>
                      <a:pt x="365" y="269"/>
                    </a:lnTo>
                    <a:lnTo>
                      <a:pt x="369" y="280"/>
                    </a:lnTo>
                    <a:lnTo>
                      <a:pt x="374" y="290"/>
                    </a:lnTo>
                    <a:lnTo>
                      <a:pt x="380" y="300"/>
                    </a:lnTo>
                    <a:lnTo>
                      <a:pt x="388" y="310"/>
                    </a:lnTo>
                    <a:lnTo>
                      <a:pt x="397" y="322"/>
                    </a:lnTo>
                    <a:lnTo>
                      <a:pt x="407" y="342"/>
                    </a:lnTo>
                    <a:lnTo>
                      <a:pt x="415" y="359"/>
                    </a:lnTo>
                    <a:lnTo>
                      <a:pt x="417" y="368"/>
                    </a:lnTo>
                    <a:lnTo>
                      <a:pt x="419" y="376"/>
                    </a:lnTo>
                    <a:lnTo>
                      <a:pt x="420" y="384"/>
                    </a:lnTo>
                    <a:lnTo>
                      <a:pt x="422" y="392"/>
                    </a:lnTo>
                    <a:lnTo>
                      <a:pt x="422" y="400"/>
                    </a:lnTo>
                    <a:lnTo>
                      <a:pt x="422" y="408"/>
                    </a:lnTo>
                    <a:lnTo>
                      <a:pt x="419" y="417"/>
                    </a:lnTo>
                    <a:lnTo>
                      <a:pt x="418" y="425"/>
                    </a:lnTo>
                    <a:lnTo>
                      <a:pt x="413" y="443"/>
                    </a:lnTo>
                    <a:lnTo>
                      <a:pt x="403" y="463"/>
                    </a:lnTo>
                    <a:lnTo>
                      <a:pt x="393" y="474"/>
                    </a:lnTo>
                    <a:lnTo>
                      <a:pt x="386" y="483"/>
                    </a:lnTo>
                    <a:lnTo>
                      <a:pt x="381" y="491"/>
                    </a:lnTo>
                    <a:lnTo>
                      <a:pt x="377" y="499"/>
                    </a:lnTo>
                    <a:lnTo>
                      <a:pt x="376" y="508"/>
                    </a:lnTo>
                    <a:lnTo>
                      <a:pt x="376" y="518"/>
                    </a:lnTo>
                    <a:lnTo>
                      <a:pt x="377" y="529"/>
                    </a:lnTo>
                    <a:lnTo>
                      <a:pt x="380" y="543"/>
                    </a:lnTo>
                    <a:lnTo>
                      <a:pt x="391" y="561"/>
                    </a:lnTo>
                    <a:lnTo>
                      <a:pt x="397" y="571"/>
                    </a:lnTo>
                    <a:lnTo>
                      <a:pt x="398" y="577"/>
                    </a:lnTo>
                    <a:lnTo>
                      <a:pt x="397" y="581"/>
                    </a:lnTo>
                    <a:lnTo>
                      <a:pt x="392" y="587"/>
                    </a:lnTo>
                    <a:lnTo>
                      <a:pt x="385" y="595"/>
                    </a:lnTo>
                    <a:lnTo>
                      <a:pt x="364" y="602"/>
                    </a:lnTo>
                    <a:lnTo>
                      <a:pt x="344" y="607"/>
                    </a:lnTo>
                    <a:lnTo>
                      <a:pt x="334" y="610"/>
                    </a:lnTo>
                    <a:lnTo>
                      <a:pt x="324" y="613"/>
                    </a:lnTo>
                    <a:lnTo>
                      <a:pt x="315" y="618"/>
                    </a:lnTo>
                    <a:lnTo>
                      <a:pt x="306" y="625"/>
                    </a:lnTo>
                    <a:lnTo>
                      <a:pt x="301" y="642"/>
                    </a:lnTo>
                    <a:lnTo>
                      <a:pt x="296" y="655"/>
                    </a:lnTo>
                    <a:lnTo>
                      <a:pt x="289" y="670"/>
                    </a:lnTo>
                    <a:lnTo>
                      <a:pt x="279" y="685"/>
                    </a:lnTo>
                    <a:lnTo>
                      <a:pt x="271" y="694"/>
                    </a:lnTo>
                    <a:lnTo>
                      <a:pt x="262" y="704"/>
                    </a:lnTo>
                    <a:lnTo>
                      <a:pt x="257" y="710"/>
                    </a:lnTo>
                    <a:lnTo>
                      <a:pt x="255" y="715"/>
                    </a:lnTo>
                    <a:lnTo>
                      <a:pt x="254" y="719"/>
                    </a:lnTo>
                    <a:lnTo>
                      <a:pt x="254" y="721"/>
                    </a:lnTo>
                    <a:lnTo>
                      <a:pt x="254" y="724"/>
                    </a:lnTo>
                    <a:lnTo>
                      <a:pt x="255" y="727"/>
                    </a:lnTo>
                    <a:lnTo>
                      <a:pt x="262" y="732"/>
                    </a:lnTo>
                    <a:lnTo>
                      <a:pt x="265" y="737"/>
                    </a:lnTo>
                    <a:lnTo>
                      <a:pt x="264" y="742"/>
                    </a:lnTo>
                    <a:lnTo>
                      <a:pt x="258" y="750"/>
                    </a:lnTo>
                    <a:lnTo>
                      <a:pt x="250" y="761"/>
                    </a:lnTo>
                    <a:lnTo>
                      <a:pt x="247" y="767"/>
                    </a:lnTo>
                    <a:lnTo>
                      <a:pt x="247" y="770"/>
                    </a:lnTo>
                    <a:lnTo>
                      <a:pt x="249" y="773"/>
                    </a:lnTo>
                    <a:lnTo>
                      <a:pt x="253" y="777"/>
                    </a:lnTo>
                    <a:lnTo>
                      <a:pt x="258" y="780"/>
                    </a:lnTo>
                    <a:lnTo>
                      <a:pt x="266" y="778"/>
                    </a:lnTo>
                    <a:lnTo>
                      <a:pt x="271" y="774"/>
                    </a:lnTo>
                    <a:lnTo>
                      <a:pt x="275" y="772"/>
                    </a:lnTo>
                    <a:lnTo>
                      <a:pt x="279" y="769"/>
                    </a:lnTo>
                    <a:lnTo>
                      <a:pt x="282" y="766"/>
                    </a:lnTo>
                    <a:lnTo>
                      <a:pt x="287" y="764"/>
                    </a:lnTo>
                    <a:lnTo>
                      <a:pt x="292" y="764"/>
                    </a:lnTo>
                    <a:lnTo>
                      <a:pt x="300" y="764"/>
                    </a:lnTo>
                    <a:lnTo>
                      <a:pt x="312" y="774"/>
                    </a:lnTo>
                    <a:lnTo>
                      <a:pt x="323" y="784"/>
                    </a:lnTo>
                    <a:lnTo>
                      <a:pt x="334" y="795"/>
                    </a:lnTo>
                    <a:lnTo>
                      <a:pt x="346" y="804"/>
                    </a:lnTo>
                    <a:lnTo>
                      <a:pt x="351" y="800"/>
                    </a:lnTo>
                    <a:lnTo>
                      <a:pt x="357" y="795"/>
                    </a:lnTo>
                    <a:lnTo>
                      <a:pt x="361" y="788"/>
                    </a:lnTo>
                    <a:lnTo>
                      <a:pt x="366" y="780"/>
                    </a:lnTo>
                    <a:lnTo>
                      <a:pt x="374" y="763"/>
                    </a:lnTo>
                    <a:lnTo>
                      <a:pt x="382" y="749"/>
                    </a:lnTo>
                    <a:lnTo>
                      <a:pt x="393" y="739"/>
                    </a:lnTo>
                    <a:lnTo>
                      <a:pt x="407" y="729"/>
                    </a:lnTo>
                    <a:lnTo>
                      <a:pt x="417" y="720"/>
                    </a:lnTo>
                    <a:lnTo>
                      <a:pt x="422" y="716"/>
                    </a:lnTo>
                    <a:lnTo>
                      <a:pt x="423" y="720"/>
                    </a:lnTo>
                    <a:lnTo>
                      <a:pt x="428" y="729"/>
                    </a:lnTo>
                    <a:lnTo>
                      <a:pt x="433" y="733"/>
                    </a:lnTo>
                    <a:lnTo>
                      <a:pt x="439" y="738"/>
                    </a:lnTo>
                    <a:lnTo>
                      <a:pt x="444" y="740"/>
                    </a:lnTo>
                    <a:lnTo>
                      <a:pt x="451" y="742"/>
                    </a:lnTo>
                    <a:lnTo>
                      <a:pt x="459" y="731"/>
                    </a:lnTo>
                    <a:lnTo>
                      <a:pt x="465" y="724"/>
                    </a:lnTo>
                    <a:lnTo>
                      <a:pt x="467" y="722"/>
                    </a:lnTo>
                    <a:lnTo>
                      <a:pt x="471" y="722"/>
                    </a:lnTo>
                    <a:lnTo>
                      <a:pt x="476" y="723"/>
                    </a:lnTo>
                    <a:lnTo>
                      <a:pt x="482" y="727"/>
                    </a:lnTo>
                    <a:lnTo>
                      <a:pt x="496" y="741"/>
                    </a:lnTo>
                    <a:lnTo>
                      <a:pt x="511" y="757"/>
                    </a:lnTo>
                    <a:lnTo>
                      <a:pt x="526" y="772"/>
                    </a:lnTo>
                    <a:lnTo>
                      <a:pt x="541" y="787"/>
                    </a:lnTo>
                    <a:lnTo>
                      <a:pt x="543" y="791"/>
                    </a:lnTo>
                    <a:lnTo>
                      <a:pt x="544" y="795"/>
                    </a:lnTo>
                    <a:lnTo>
                      <a:pt x="544" y="797"/>
                    </a:lnTo>
                    <a:lnTo>
                      <a:pt x="543" y="799"/>
                    </a:lnTo>
                    <a:lnTo>
                      <a:pt x="537" y="804"/>
                    </a:lnTo>
                    <a:lnTo>
                      <a:pt x="528" y="811"/>
                    </a:lnTo>
                    <a:lnTo>
                      <a:pt x="506" y="834"/>
                    </a:lnTo>
                    <a:lnTo>
                      <a:pt x="482" y="858"/>
                    </a:lnTo>
                    <a:lnTo>
                      <a:pt x="459" y="882"/>
                    </a:lnTo>
                    <a:lnTo>
                      <a:pt x="436" y="906"/>
                    </a:lnTo>
                    <a:lnTo>
                      <a:pt x="428" y="909"/>
                    </a:lnTo>
                    <a:lnTo>
                      <a:pt x="424" y="910"/>
                    </a:lnTo>
                    <a:lnTo>
                      <a:pt x="422" y="910"/>
                    </a:lnTo>
                    <a:lnTo>
                      <a:pt x="419" y="910"/>
                    </a:lnTo>
                    <a:lnTo>
                      <a:pt x="417" y="911"/>
                    </a:lnTo>
                    <a:lnTo>
                      <a:pt x="413" y="913"/>
                    </a:lnTo>
                    <a:lnTo>
                      <a:pt x="406" y="918"/>
                    </a:lnTo>
                    <a:lnTo>
                      <a:pt x="393" y="926"/>
                    </a:lnTo>
                    <a:lnTo>
                      <a:pt x="379" y="942"/>
                    </a:lnTo>
                    <a:lnTo>
                      <a:pt x="363" y="957"/>
                    </a:lnTo>
                    <a:lnTo>
                      <a:pt x="349" y="973"/>
                    </a:lnTo>
                    <a:lnTo>
                      <a:pt x="334" y="990"/>
                    </a:lnTo>
                    <a:lnTo>
                      <a:pt x="338" y="997"/>
                    </a:lnTo>
                    <a:lnTo>
                      <a:pt x="342" y="1003"/>
                    </a:lnTo>
                    <a:lnTo>
                      <a:pt x="346" y="1008"/>
                    </a:lnTo>
                    <a:lnTo>
                      <a:pt x="349" y="1014"/>
                    </a:lnTo>
                    <a:lnTo>
                      <a:pt x="352" y="1018"/>
                    </a:lnTo>
                    <a:lnTo>
                      <a:pt x="356" y="1024"/>
                    </a:lnTo>
                    <a:lnTo>
                      <a:pt x="357" y="1031"/>
                    </a:lnTo>
                    <a:lnTo>
                      <a:pt x="358" y="1040"/>
                    </a:lnTo>
                    <a:lnTo>
                      <a:pt x="342" y="1056"/>
                    </a:lnTo>
                    <a:lnTo>
                      <a:pt x="326" y="1071"/>
                    </a:lnTo>
                    <a:lnTo>
                      <a:pt x="310" y="1088"/>
                    </a:lnTo>
                    <a:lnTo>
                      <a:pt x="295" y="1104"/>
                    </a:lnTo>
                    <a:lnTo>
                      <a:pt x="289" y="1105"/>
                    </a:lnTo>
                    <a:lnTo>
                      <a:pt x="283" y="1105"/>
                    </a:lnTo>
                    <a:lnTo>
                      <a:pt x="280" y="1105"/>
                    </a:lnTo>
                    <a:lnTo>
                      <a:pt x="276" y="1103"/>
                    </a:lnTo>
                    <a:lnTo>
                      <a:pt x="274" y="1101"/>
                    </a:lnTo>
                    <a:lnTo>
                      <a:pt x="270" y="1100"/>
                    </a:lnTo>
                    <a:lnTo>
                      <a:pt x="265" y="1098"/>
                    </a:lnTo>
                    <a:lnTo>
                      <a:pt x="259" y="1096"/>
                    </a:lnTo>
                    <a:lnTo>
                      <a:pt x="254" y="1098"/>
                    </a:lnTo>
                    <a:lnTo>
                      <a:pt x="250" y="1096"/>
                    </a:lnTo>
                    <a:lnTo>
                      <a:pt x="246" y="1096"/>
                    </a:lnTo>
                    <a:lnTo>
                      <a:pt x="242" y="1094"/>
                    </a:lnTo>
                    <a:lnTo>
                      <a:pt x="236" y="1091"/>
                    </a:lnTo>
                    <a:lnTo>
                      <a:pt x="228" y="1085"/>
                    </a:lnTo>
                    <a:lnTo>
                      <a:pt x="215" y="1084"/>
                    </a:lnTo>
                    <a:lnTo>
                      <a:pt x="204" y="1084"/>
                    </a:lnTo>
                    <a:lnTo>
                      <a:pt x="193" y="1085"/>
                    </a:lnTo>
                    <a:lnTo>
                      <a:pt x="181" y="1085"/>
                    </a:lnTo>
                    <a:lnTo>
                      <a:pt x="165" y="1100"/>
                    </a:lnTo>
                    <a:lnTo>
                      <a:pt x="149" y="1113"/>
                    </a:lnTo>
                    <a:lnTo>
                      <a:pt x="145" y="1130"/>
                    </a:lnTo>
                    <a:lnTo>
                      <a:pt x="139" y="1147"/>
                    </a:lnTo>
                    <a:lnTo>
                      <a:pt x="132" y="1164"/>
                    </a:lnTo>
                    <a:lnTo>
                      <a:pt x="124" y="1180"/>
                    </a:lnTo>
                    <a:lnTo>
                      <a:pt x="117" y="1188"/>
                    </a:lnTo>
                    <a:lnTo>
                      <a:pt x="109" y="1196"/>
                    </a:lnTo>
                    <a:lnTo>
                      <a:pt x="110" y="1204"/>
                    </a:lnTo>
                    <a:lnTo>
                      <a:pt x="110" y="1209"/>
                    </a:lnTo>
                    <a:lnTo>
                      <a:pt x="110" y="1211"/>
                    </a:lnTo>
                    <a:lnTo>
                      <a:pt x="110" y="1213"/>
                    </a:lnTo>
                    <a:lnTo>
                      <a:pt x="109" y="1214"/>
                    </a:lnTo>
                    <a:lnTo>
                      <a:pt x="105" y="1217"/>
                    </a:lnTo>
                    <a:lnTo>
                      <a:pt x="105" y="1220"/>
                    </a:lnTo>
                    <a:lnTo>
                      <a:pt x="105" y="1223"/>
                    </a:lnTo>
                    <a:lnTo>
                      <a:pt x="107" y="1227"/>
                    </a:lnTo>
                    <a:lnTo>
                      <a:pt x="109" y="1229"/>
                    </a:lnTo>
                    <a:lnTo>
                      <a:pt x="113" y="1236"/>
                    </a:lnTo>
                    <a:lnTo>
                      <a:pt x="115" y="1244"/>
                    </a:lnTo>
                    <a:lnTo>
                      <a:pt x="100" y="1250"/>
                    </a:lnTo>
                    <a:lnTo>
                      <a:pt x="84" y="1253"/>
                    </a:lnTo>
                    <a:lnTo>
                      <a:pt x="77" y="1255"/>
                    </a:lnTo>
                    <a:lnTo>
                      <a:pt x="69" y="1257"/>
                    </a:lnTo>
                    <a:lnTo>
                      <a:pt x="62" y="1261"/>
                    </a:lnTo>
                    <a:lnTo>
                      <a:pt x="53" y="1265"/>
                    </a:lnTo>
                    <a:lnTo>
                      <a:pt x="47" y="1276"/>
                    </a:lnTo>
                    <a:lnTo>
                      <a:pt x="42" y="1287"/>
                    </a:lnTo>
                    <a:lnTo>
                      <a:pt x="36" y="1298"/>
                    </a:lnTo>
                    <a:lnTo>
                      <a:pt x="30" y="1310"/>
                    </a:lnTo>
                    <a:lnTo>
                      <a:pt x="24" y="1320"/>
                    </a:lnTo>
                    <a:lnTo>
                      <a:pt x="16" y="1331"/>
                    </a:lnTo>
                    <a:lnTo>
                      <a:pt x="8" y="1343"/>
                    </a:lnTo>
                    <a:lnTo>
                      <a:pt x="1" y="1354"/>
                    </a:lnTo>
                    <a:lnTo>
                      <a:pt x="0" y="1361"/>
                    </a:lnTo>
                    <a:lnTo>
                      <a:pt x="1" y="1365"/>
                    </a:lnTo>
                    <a:lnTo>
                      <a:pt x="3" y="1370"/>
                    </a:lnTo>
                    <a:lnTo>
                      <a:pt x="5" y="1374"/>
                    </a:lnTo>
                    <a:lnTo>
                      <a:pt x="13" y="1381"/>
                    </a:lnTo>
                    <a:lnTo>
                      <a:pt x="24" y="1389"/>
                    </a:lnTo>
                    <a:lnTo>
                      <a:pt x="36" y="1399"/>
                    </a:lnTo>
                    <a:lnTo>
                      <a:pt x="43" y="1406"/>
                    </a:lnTo>
                    <a:lnTo>
                      <a:pt x="44" y="1409"/>
                    </a:lnTo>
                    <a:lnTo>
                      <a:pt x="43" y="1414"/>
                    </a:lnTo>
                    <a:lnTo>
                      <a:pt x="41" y="1420"/>
                    </a:lnTo>
                    <a:lnTo>
                      <a:pt x="36" y="1426"/>
                    </a:lnTo>
                    <a:lnTo>
                      <a:pt x="30" y="1433"/>
                    </a:lnTo>
                    <a:lnTo>
                      <a:pt x="24" y="1440"/>
                    </a:lnTo>
                    <a:lnTo>
                      <a:pt x="22" y="1443"/>
                    </a:lnTo>
                    <a:lnTo>
                      <a:pt x="22" y="1447"/>
                    </a:lnTo>
                    <a:lnTo>
                      <a:pt x="25" y="1448"/>
                    </a:lnTo>
                    <a:lnTo>
                      <a:pt x="29" y="1449"/>
                    </a:lnTo>
                    <a:lnTo>
                      <a:pt x="35" y="1451"/>
                    </a:lnTo>
                    <a:lnTo>
                      <a:pt x="37" y="1455"/>
                    </a:lnTo>
                    <a:lnTo>
                      <a:pt x="39" y="1460"/>
                    </a:lnTo>
                    <a:lnTo>
                      <a:pt x="43" y="1466"/>
                    </a:lnTo>
                    <a:lnTo>
                      <a:pt x="44" y="1473"/>
                    </a:lnTo>
                    <a:lnTo>
                      <a:pt x="44" y="1479"/>
                    </a:lnTo>
                    <a:lnTo>
                      <a:pt x="46" y="1483"/>
                    </a:lnTo>
                    <a:lnTo>
                      <a:pt x="51" y="1490"/>
                    </a:lnTo>
                    <a:lnTo>
                      <a:pt x="54" y="1496"/>
                    </a:lnTo>
                    <a:lnTo>
                      <a:pt x="56" y="1499"/>
                    </a:lnTo>
                    <a:lnTo>
                      <a:pt x="56" y="1502"/>
                    </a:lnTo>
                    <a:lnTo>
                      <a:pt x="56" y="1506"/>
                    </a:lnTo>
                    <a:lnTo>
                      <a:pt x="51" y="1512"/>
                    </a:lnTo>
                    <a:lnTo>
                      <a:pt x="42" y="1518"/>
                    </a:lnTo>
                    <a:lnTo>
                      <a:pt x="41" y="1529"/>
                    </a:lnTo>
                    <a:lnTo>
                      <a:pt x="42" y="1536"/>
                    </a:lnTo>
                    <a:lnTo>
                      <a:pt x="43" y="1542"/>
                    </a:lnTo>
                    <a:lnTo>
                      <a:pt x="46" y="1546"/>
                    </a:lnTo>
                    <a:lnTo>
                      <a:pt x="52" y="1548"/>
                    </a:lnTo>
                    <a:lnTo>
                      <a:pt x="58" y="1548"/>
                    </a:lnTo>
                    <a:lnTo>
                      <a:pt x="66" y="1546"/>
                    </a:lnTo>
                    <a:lnTo>
                      <a:pt x="75" y="1542"/>
                    </a:lnTo>
                    <a:lnTo>
                      <a:pt x="86" y="1524"/>
                    </a:lnTo>
                    <a:lnTo>
                      <a:pt x="97" y="1506"/>
                    </a:lnTo>
                    <a:lnTo>
                      <a:pt x="110" y="1488"/>
                    </a:lnTo>
                    <a:lnTo>
                      <a:pt x="123" y="1471"/>
                    </a:lnTo>
                    <a:lnTo>
                      <a:pt x="129" y="1470"/>
                    </a:lnTo>
                    <a:lnTo>
                      <a:pt x="132" y="1468"/>
                    </a:lnTo>
                    <a:lnTo>
                      <a:pt x="136" y="1468"/>
                    </a:lnTo>
                    <a:lnTo>
                      <a:pt x="138" y="1470"/>
                    </a:lnTo>
                    <a:lnTo>
                      <a:pt x="143" y="1472"/>
                    </a:lnTo>
                    <a:lnTo>
                      <a:pt x="151" y="1475"/>
                    </a:lnTo>
                    <a:lnTo>
                      <a:pt x="154" y="1463"/>
                    </a:lnTo>
                    <a:lnTo>
                      <a:pt x="159" y="1450"/>
                    </a:lnTo>
                    <a:lnTo>
                      <a:pt x="168" y="1458"/>
                    </a:lnTo>
                    <a:lnTo>
                      <a:pt x="173" y="1464"/>
                    </a:lnTo>
                    <a:lnTo>
                      <a:pt x="177" y="1466"/>
                    </a:lnTo>
                    <a:lnTo>
                      <a:pt x="180" y="1468"/>
                    </a:lnTo>
                    <a:lnTo>
                      <a:pt x="185" y="1470"/>
                    </a:lnTo>
                    <a:lnTo>
                      <a:pt x="191" y="1470"/>
                    </a:lnTo>
                    <a:lnTo>
                      <a:pt x="202" y="1470"/>
                    </a:lnTo>
                    <a:lnTo>
                      <a:pt x="211" y="1471"/>
                    </a:lnTo>
                    <a:lnTo>
                      <a:pt x="219" y="1472"/>
                    </a:lnTo>
                    <a:lnTo>
                      <a:pt x="225" y="1474"/>
                    </a:lnTo>
                    <a:lnTo>
                      <a:pt x="240" y="1481"/>
                    </a:lnTo>
                    <a:lnTo>
                      <a:pt x="256" y="1490"/>
                    </a:lnTo>
                    <a:lnTo>
                      <a:pt x="264" y="1489"/>
                    </a:lnTo>
                    <a:lnTo>
                      <a:pt x="271" y="1487"/>
                    </a:lnTo>
                    <a:lnTo>
                      <a:pt x="276" y="1483"/>
                    </a:lnTo>
                    <a:lnTo>
                      <a:pt x="283" y="1480"/>
                    </a:lnTo>
                    <a:lnTo>
                      <a:pt x="293" y="1475"/>
                    </a:lnTo>
                    <a:lnTo>
                      <a:pt x="303" y="1472"/>
                    </a:lnTo>
                    <a:lnTo>
                      <a:pt x="313" y="1470"/>
                    </a:lnTo>
                    <a:lnTo>
                      <a:pt x="323" y="1468"/>
                    </a:lnTo>
                    <a:lnTo>
                      <a:pt x="331" y="1481"/>
                    </a:lnTo>
                    <a:lnTo>
                      <a:pt x="338" y="1496"/>
                    </a:lnTo>
                    <a:lnTo>
                      <a:pt x="337" y="1502"/>
                    </a:lnTo>
                    <a:lnTo>
                      <a:pt x="337" y="1508"/>
                    </a:lnTo>
                    <a:lnTo>
                      <a:pt x="338" y="1514"/>
                    </a:lnTo>
                    <a:lnTo>
                      <a:pt x="342" y="1519"/>
                    </a:lnTo>
                    <a:lnTo>
                      <a:pt x="354" y="1517"/>
                    </a:lnTo>
                    <a:lnTo>
                      <a:pt x="365" y="1514"/>
                    </a:lnTo>
                    <a:lnTo>
                      <a:pt x="375" y="1510"/>
                    </a:lnTo>
                    <a:lnTo>
                      <a:pt x="388" y="1507"/>
                    </a:lnTo>
                    <a:lnTo>
                      <a:pt x="402" y="1499"/>
                    </a:lnTo>
                    <a:lnTo>
                      <a:pt x="416" y="1491"/>
                    </a:lnTo>
                    <a:lnTo>
                      <a:pt x="430" y="1483"/>
                    </a:lnTo>
                    <a:lnTo>
                      <a:pt x="444" y="1476"/>
                    </a:lnTo>
                    <a:lnTo>
                      <a:pt x="453" y="1483"/>
                    </a:lnTo>
                    <a:lnTo>
                      <a:pt x="460" y="1490"/>
                    </a:lnTo>
                    <a:lnTo>
                      <a:pt x="465" y="1499"/>
                    </a:lnTo>
                    <a:lnTo>
                      <a:pt x="469" y="1509"/>
                    </a:lnTo>
                    <a:lnTo>
                      <a:pt x="475" y="1504"/>
                    </a:lnTo>
                    <a:lnTo>
                      <a:pt x="481" y="1498"/>
                    </a:lnTo>
                    <a:lnTo>
                      <a:pt x="486" y="1492"/>
                    </a:lnTo>
                    <a:lnTo>
                      <a:pt x="490" y="1485"/>
                    </a:lnTo>
                    <a:lnTo>
                      <a:pt x="495" y="1479"/>
                    </a:lnTo>
                    <a:lnTo>
                      <a:pt x="498" y="1474"/>
                    </a:lnTo>
                    <a:lnTo>
                      <a:pt x="498" y="1472"/>
                    </a:lnTo>
                    <a:lnTo>
                      <a:pt x="498" y="1470"/>
                    </a:lnTo>
                    <a:lnTo>
                      <a:pt x="495" y="1466"/>
                    </a:lnTo>
                    <a:lnTo>
                      <a:pt x="493" y="1462"/>
                    </a:lnTo>
                    <a:lnTo>
                      <a:pt x="487" y="1455"/>
                    </a:lnTo>
                    <a:lnTo>
                      <a:pt x="484" y="1449"/>
                    </a:lnTo>
                    <a:lnTo>
                      <a:pt x="484" y="1447"/>
                    </a:lnTo>
                    <a:lnTo>
                      <a:pt x="486" y="1445"/>
                    </a:lnTo>
                    <a:lnTo>
                      <a:pt x="489" y="1442"/>
                    </a:lnTo>
                    <a:lnTo>
                      <a:pt x="492" y="1439"/>
                    </a:lnTo>
                    <a:lnTo>
                      <a:pt x="485" y="1428"/>
                    </a:lnTo>
                    <a:lnTo>
                      <a:pt x="478" y="1417"/>
                    </a:lnTo>
                    <a:lnTo>
                      <a:pt x="470" y="1408"/>
                    </a:lnTo>
                    <a:lnTo>
                      <a:pt x="464" y="1397"/>
                    </a:lnTo>
                    <a:lnTo>
                      <a:pt x="473" y="1388"/>
                    </a:lnTo>
                    <a:lnTo>
                      <a:pt x="481" y="1379"/>
                    </a:lnTo>
                    <a:lnTo>
                      <a:pt x="490" y="1371"/>
                    </a:lnTo>
                    <a:lnTo>
                      <a:pt x="498" y="1362"/>
                    </a:lnTo>
                    <a:lnTo>
                      <a:pt x="502" y="1356"/>
                    </a:lnTo>
                    <a:lnTo>
                      <a:pt x="506" y="1352"/>
                    </a:lnTo>
                    <a:lnTo>
                      <a:pt x="508" y="1349"/>
                    </a:lnTo>
                    <a:lnTo>
                      <a:pt x="510" y="1348"/>
                    </a:lnTo>
                    <a:lnTo>
                      <a:pt x="512" y="1348"/>
                    </a:lnTo>
                    <a:lnTo>
                      <a:pt x="516" y="1350"/>
                    </a:lnTo>
                    <a:lnTo>
                      <a:pt x="524" y="1358"/>
                    </a:lnTo>
                    <a:lnTo>
                      <a:pt x="533" y="1366"/>
                    </a:lnTo>
                    <a:lnTo>
                      <a:pt x="541" y="1374"/>
                    </a:lnTo>
                    <a:lnTo>
                      <a:pt x="550" y="1383"/>
                    </a:lnTo>
                    <a:lnTo>
                      <a:pt x="559" y="1380"/>
                    </a:lnTo>
                    <a:lnTo>
                      <a:pt x="568" y="1374"/>
                    </a:lnTo>
                    <a:lnTo>
                      <a:pt x="576" y="1369"/>
                    </a:lnTo>
                    <a:lnTo>
                      <a:pt x="585" y="1363"/>
                    </a:lnTo>
                    <a:lnTo>
                      <a:pt x="596" y="1375"/>
                    </a:lnTo>
                    <a:lnTo>
                      <a:pt x="608" y="1389"/>
                    </a:lnTo>
                    <a:lnTo>
                      <a:pt x="611" y="1390"/>
                    </a:lnTo>
                    <a:lnTo>
                      <a:pt x="616" y="1391"/>
                    </a:lnTo>
                    <a:lnTo>
                      <a:pt x="619" y="1390"/>
                    </a:lnTo>
                    <a:lnTo>
                      <a:pt x="621" y="1388"/>
                    </a:lnTo>
                    <a:lnTo>
                      <a:pt x="627" y="1382"/>
                    </a:lnTo>
                    <a:lnTo>
                      <a:pt x="634" y="1374"/>
                    </a:lnTo>
                    <a:lnTo>
                      <a:pt x="640" y="1372"/>
                    </a:lnTo>
                    <a:lnTo>
                      <a:pt x="646" y="1371"/>
                    </a:lnTo>
                    <a:lnTo>
                      <a:pt x="651" y="1372"/>
                    </a:lnTo>
                    <a:lnTo>
                      <a:pt x="655" y="1374"/>
                    </a:lnTo>
                    <a:lnTo>
                      <a:pt x="663" y="1382"/>
                    </a:lnTo>
                    <a:lnTo>
                      <a:pt x="672" y="1392"/>
                    </a:lnTo>
                    <a:lnTo>
                      <a:pt x="681" y="1401"/>
                    </a:lnTo>
                    <a:lnTo>
                      <a:pt x="686" y="1407"/>
                    </a:lnTo>
                    <a:lnTo>
                      <a:pt x="687" y="1409"/>
                    </a:lnTo>
                    <a:lnTo>
                      <a:pt x="686" y="1413"/>
                    </a:lnTo>
                    <a:lnTo>
                      <a:pt x="684" y="1416"/>
                    </a:lnTo>
                    <a:lnTo>
                      <a:pt x="679" y="1422"/>
                    </a:lnTo>
                    <a:lnTo>
                      <a:pt x="673" y="1426"/>
                    </a:lnTo>
                    <a:lnTo>
                      <a:pt x="669" y="1431"/>
                    </a:lnTo>
                    <a:lnTo>
                      <a:pt x="667" y="1433"/>
                    </a:lnTo>
                    <a:lnTo>
                      <a:pt x="667" y="1436"/>
                    </a:lnTo>
                    <a:lnTo>
                      <a:pt x="667" y="1439"/>
                    </a:lnTo>
                    <a:lnTo>
                      <a:pt x="669" y="1442"/>
                    </a:lnTo>
                    <a:lnTo>
                      <a:pt x="677" y="1450"/>
                    </a:lnTo>
                    <a:lnTo>
                      <a:pt x="686" y="1459"/>
                    </a:lnTo>
                    <a:lnTo>
                      <a:pt x="694" y="1468"/>
                    </a:lnTo>
                    <a:lnTo>
                      <a:pt x="703" y="1476"/>
                    </a:lnTo>
                    <a:lnTo>
                      <a:pt x="706" y="1477"/>
                    </a:lnTo>
                    <a:lnTo>
                      <a:pt x="710" y="1476"/>
                    </a:lnTo>
                    <a:lnTo>
                      <a:pt x="712" y="1475"/>
                    </a:lnTo>
                    <a:lnTo>
                      <a:pt x="714" y="1473"/>
                    </a:lnTo>
                    <a:lnTo>
                      <a:pt x="719" y="1467"/>
                    </a:lnTo>
                    <a:lnTo>
                      <a:pt x="722" y="1460"/>
                    </a:lnTo>
                    <a:lnTo>
                      <a:pt x="727" y="1457"/>
                    </a:lnTo>
                    <a:lnTo>
                      <a:pt x="730" y="1456"/>
                    </a:lnTo>
                    <a:lnTo>
                      <a:pt x="733" y="1455"/>
                    </a:lnTo>
                    <a:lnTo>
                      <a:pt x="737" y="1456"/>
                    </a:lnTo>
                    <a:lnTo>
                      <a:pt x="743" y="1459"/>
                    </a:lnTo>
                    <a:lnTo>
                      <a:pt x="750" y="1466"/>
                    </a:lnTo>
                    <a:lnTo>
                      <a:pt x="771" y="1489"/>
                    </a:lnTo>
                    <a:lnTo>
                      <a:pt x="791" y="1510"/>
                    </a:lnTo>
                    <a:lnTo>
                      <a:pt x="803" y="1521"/>
                    </a:lnTo>
                    <a:lnTo>
                      <a:pt x="814" y="1531"/>
                    </a:lnTo>
                    <a:lnTo>
                      <a:pt x="826" y="1539"/>
                    </a:lnTo>
                    <a:lnTo>
                      <a:pt x="840" y="1547"/>
                    </a:lnTo>
                    <a:lnTo>
                      <a:pt x="847" y="1538"/>
                    </a:lnTo>
                    <a:lnTo>
                      <a:pt x="854" y="1530"/>
                    </a:lnTo>
                    <a:lnTo>
                      <a:pt x="857" y="1527"/>
                    </a:lnTo>
                    <a:lnTo>
                      <a:pt x="862" y="1525"/>
                    </a:lnTo>
                    <a:lnTo>
                      <a:pt x="866" y="1526"/>
                    </a:lnTo>
                    <a:lnTo>
                      <a:pt x="871" y="1529"/>
                    </a:lnTo>
                    <a:lnTo>
                      <a:pt x="875" y="1527"/>
                    </a:lnTo>
                    <a:lnTo>
                      <a:pt x="880" y="1526"/>
                    </a:lnTo>
                    <a:lnTo>
                      <a:pt x="883" y="1524"/>
                    </a:lnTo>
                    <a:lnTo>
                      <a:pt x="887" y="1522"/>
                    </a:lnTo>
                    <a:lnTo>
                      <a:pt x="893" y="1517"/>
                    </a:lnTo>
                    <a:lnTo>
                      <a:pt x="902" y="1513"/>
                    </a:lnTo>
                    <a:lnTo>
                      <a:pt x="919" y="1529"/>
                    </a:lnTo>
                    <a:lnTo>
                      <a:pt x="935" y="1546"/>
                    </a:lnTo>
                    <a:lnTo>
                      <a:pt x="941" y="1543"/>
                    </a:lnTo>
                    <a:lnTo>
                      <a:pt x="947" y="1541"/>
                    </a:lnTo>
                    <a:lnTo>
                      <a:pt x="951" y="1538"/>
                    </a:lnTo>
                    <a:lnTo>
                      <a:pt x="956" y="1534"/>
                    </a:lnTo>
                    <a:lnTo>
                      <a:pt x="965" y="1526"/>
                    </a:lnTo>
                    <a:lnTo>
                      <a:pt x="975" y="1518"/>
                    </a:lnTo>
                    <a:lnTo>
                      <a:pt x="984" y="1527"/>
                    </a:lnTo>
                    <a:lnTo>
                      <a:pt x="993" y="1535"/>
                    </a:lnTo>
                    <a:lnTo>
                      <a:pt x="1003" y="1544"/>
                    </a:lnTo>
                    <a:lnTo>
                      <a:pt x="1012" y="1552"/>
                    </a:lnTo>
                    <a:lnTo>
                      <a:pt x="1025" y="1543"/>
                    </a:lnTo>
                    <a:lnTo>
                      <a:pt x="1036" y="1532"/>
                    </a:lnTo>
                    <a:lnTo>
                      <a:pt x="1042" y="1527"/>
                    </a:lnTo>
                    <a:lnTo>
                      <a:pt x="1048" y="1522"/>
                    </a:lnTo>
                    <a:lnTo>
                      <a:pt x="1053" y="1517"/>
                    </a:lnTo>
                    <a:lnTo>
                      <a:pt x="1061" y="1514"/>
                    </a:lnTo>
                    <a:lnTo>
                      <a:pt x="1066" y="1517"/>
                    </a:lnTo>
                    <a:lnTo>
                      <a:pt x="1070" y="1518"/>
                    </a:lnTo>
                    <a:lnTo>
                      <a:pt x="1074" y="1518"/>
                    </a:lnTo>
                    <a:lnTo>
                      <a:pt x="1078" y="1514"/>
                    </a:lnTo>
                    <a:lnTo>
                      <a:pt x="1084" y="1512"/>
                    </a:lnTo>
                    <a:lnTo>
                      <a:pt x="1088" y="1509"/>
                    </a:lnTo>
                    <a:lnTo>
                      <a:pt x="1093" y="1509"/>
                    </a:lnTo>
                    <a:lnTo>
                      <a:pt x="1097" y="1509"/>
                    </a:lnTo>
                    <a:lnTo>
                      <a:pt x="1105" y="1514"/>
                    </a:lnTo>
                    <a:lnTo>
                      <a:pt x="1116" y="1522"/>
                    </a:lnTo>
                    <a:lnTo>
                      <a:pt x="1127" y="1531"/>
                    </a:lnTo>
                    <a:lnTo>
                      <a:pt x="1137" y="1538"/>
                    </a:lnTo>
                    <a:lnTo>
                      <a:pt x="1148" y="1543"/>
                    </a:lnTo>
                    <a:lnTo>
                      <a:pt x="1162" y="1549"/>
                    </a:lnTo>
                    <a:lnTo>
                      <a:pt x="1202" y="1571"/>
                    </a:lnTo>
                    <a:lnTo>
                      <a:pt x="1241" y="1592"/>
                    </a:lnTo>
                    <a:lnTo>
                      <a:pt x="1281" y="1614"/>
                    </a:lnTo>
                    <a:lnTo>
                      <a:pt x="1321" y="1635"/>
                    </a:lnTo>
                    <a:lnTo>
                      <a:pt x="1329" y="1634"/>
                    </a:lnTo>
                    <a:lnTo>
                      <a:pt x="1334" y="1633"/>
                    </a:lnTo>
                    <a:lnTo>
                      <a:pt x="1337" y="1633"/>
                    </a:lnTo>
                    <a:lnTo>
                      <a:pt x="1340" y="1633"/>
                    </a:lnTo>
                    <a:lnTo>
                      <a:pt x="1342" y="1634"/>
                    </a:lnTo>
                    <a:lnTo>
                      <a:pt x="1346" y="1635"/>
                    </a:lnTo>
                    <a:lnTo>
                      <a:pt x="1353" y="1636"/>
                    </a:lnTo>
                    <a:lnTo>
                      <a:pt x="1359" y="1636"/>
                    </a:lnTo>
                    <a:lnTo>
                      <a:pt x="1366" y="1635"/>
                    </a:lnTo>
                    <a:lnTo>
                      <a:pt x="1373" y="1633"/>
                    </a:lnTo>
                    <a:lnTo>
                      <a:pt x="1387" y="1629"/>
                    </a:lnTo>
                    <a:lnTo>
                      <a:pt x="1400" y="1626"/>
                    </a:lnTo>
                    <a:lnTo>
                      <a:pt x="1409" y="1615"/>
                    </a:lnTo>
                    <a:lnTo>
                      <a:pt x="1414" y="1608"/>
                    </a:lnTo>
                    <a:lnTo>
                      <a:pt x="1415" y="1600"/>
                    </a:lnTo>
                    <a:lnTo>
                      <a:pt x="1418" y="1589"/>
                    </a:lnTo>
                    <a:lnTo>
                      <a:pt x="1426" y="1582"/>
                    </a:lnTo>
                    <a:lnTo>
                      <a:pt x="1435" y="1575"/>
                    </a:lnTo>
                    <a:lnTo>
                      <a:pt x="1444" y="1569"/>
                    </a:lnTo>
                    <a:lnTo>
                      <a:pt x="1454" y="1563"/>
                    </a:lnTo>
                    <a:lnTo>
                      <a:pt x="1454" y="1550"/>
                    </a:lnTo>
                    <a:lnTo>
                      <a:pt x="1455" y="1539"/>
                    </a:lnTo>
                    <a:lnTo>
                      <a:pt x="1456" y="1534"/>
                    </a:lnTo>
                    <a:lnTo>
                      <a:pt x="1458" y="1530"/>
                    </a:lnTo>
                    <a:lnTo>
                      <a:pt x="1461" y="1524"/>
                    </a:lnTo>
                    <a:lnTo>
                      <a:pt x="1465" y="1518"/>
                    </a:lnTo>
                    <a:lnTo>
                      <a:pt x="1473" y="1510"/>
                    </a:lnTo>
                    <a:lnTo>
                      <a:pt x="1481" y="1502"/>
                    </a:lnTo>
                    <a:lnTo>
                      <a:pt x="1489" y="1496"/>
                    </a:lnTo>
                    <a:lnTo>
                      <a:pt x="1499" y="1489"/>
                    </a:lnTo>
                    <a:lnTo>
                      <a:pt x="1506" y="1484"/>
                    </a:lnTo>
                    <a:lnTo>
                      <a:pt x="1510" y="1479"/>
                    </a:lnTo>
                    <a:lnTo>
                      <a:pt x="1515" y="1473"/>
                    </a:lnTo>
                    <a:lnTo>
                      <a:pt x="1519" y="1465"/>
                    </a:lnTo>
                    <a:lnTo>
                      <a:pt x="1525" y="1460"/>
                    </a:lnTo>
                    <a:lnTo>
                      <a:pt x="1527" y="1456"/>
                    </a:lnTo>
                    <a:lnTo>
                      <a:pt x="1528" y="1454"/>
                    </a:lnTo>
                    <a:lnTo>
                      <a:pt x="1527" y="1451"/>
                    </a:lnTo>
                    <a:lnTo>
                      <a:pt x="1526" y="1448"/>
                    </a:lnTo>
                    <a:lnTo>
                      <a:pt x="1524" y="1445"/>
                    </a:lnTo>
                    <a:lnTo>
                      <a:pt x="1522" y="1439"/>
                    </a:lnTo>
                    <a:lnTo>
                      <a:pt x="1520" y="1433"/>
                    </a:lnTo>
                    <a:lnTo>
                      <a:pt x="1520" y="1429"/>
                    </a:lnTo>
                    <a:lnTo>
                      <a:pt x="1520" y="1423"/>
                    </a:lnTo>
                    <a:lnTo>
                      <a:pt x="1523" y="1413"/>
                    </a:lnTo>
                    <a:lnTo>
                      <a:pt x="1525" y="1401"/>
                    </a:lnTo>
                    <a:lnTo>
                      <a:pt x="1535" y="1389"/>
                    </a:lnTo>
                    <a:lnTo>
                      <a:pt x="1545" y="1378"/>
                    </a:lnTo>
                    <a:lnTo>
                      <a:pt x="1551" y="1370"/>
                    </a:lnTo>
                    <a:lnTo>
                      <a:pt x="1556" y="1363"/>
                    </a:lnTo>
                    <a:lnTo>
                      <a:pt x="1557" y="1360"/>
                    </a:lnTo>
                    <a:lnTo>
                      <a:pt x="1557" y="1355"/>
                    </a:lnTo>
                    <a:lnTo>
                      <a:pt x="1557" y="1352"/>
                    </a:lnTo>
                    <a:lnTo>
                      <a:pt x="1556" y="1346"/>
                    </a:lnTo>
                    <a:lnTo>
                      <a:pt x="1552" y="1339"/>
                    </a:lnTo>
                    <a:lnTo>
                      <a:pt x="1549" y="1333"/>
                    </a:lnTo>
                    <a:lnTo>
                      <a:pt x="1548" y="1329"/>
                    </a:lnTo>
                    <a:lnTo>
                      <a:pt x="1548" y="1323"/>
                    </a:lnTo>
                    <a:lnTo>
                      <a:pt x="1548" y="1319"/>
                    </a:lnTo>
                    <a:lnTo>
                      <a:pt x="1550" y="1314"/>
                    </a:lnTo>
                    <a:lnTo>
                      <a:pt x="1553" y="1308"/>
                    </a:lnTo>
                    <a:lnTo>
                      <a:pt x="1559" y="1302"/>
                    </a:lnTo>
                    <a:lnTo>
                      <a:pt x="1569" y="1287"/>
                    </a:lnTo>
                    <a:lnTo>
                      <a:pt x="1581" y="1272"/>
                    </a:lnTo>
                    <a:lnTo>
                      <a:pt x="1587" y="1259"/>
                    </a:lnTo>
                    <a:lnTo>
                      <a:pt x="1594" y="1247"/>
                    </a:lnTo>
                    <a:lnTo>
                      <a:pt x="1599" y="1244"/>
                    </a:lnTo>
                    <a:lnTo>
                      <a:pt x="1603" y="1239"/>
                    </a:lnTo>
                    <a:lnTo>
                      <a:pt x="1607" y="1235"/>
                    </a:lnTo>
                    <a:lnTo>
                      <a:pt x="1611" y="1229"/>
                    </a:lnTo>
                    <a:lnTo>
                      <a:pt x="1625" y="1217"/>
                    </a:lnTo>
                    <a:lnTo>
                      <a:pt x="1636" y="1204"/>
                    </a:lnTo>
                    <a:lnTo>
                      <a:pt x="1646" y="1191"/>
                    </a:lnTo>
                    <a:lnTo>
                      <a:pt x="1655" y="1176"/>
                    </a:lnTo>
                    <a:lnTo>
                      <a:pt x="1663" y="1166"/>
                    </a:lnTo>
                    <a:lnTo>
                      <a:pt x="1670" y="1156"/>
                    </a:lnTo>
                    <a:lnTo>
                      <a:pt x="1677" y="1149"/>
                    </a:lnTo>
                    <a:lnTo>
                      <a:pt x="1684" y="1138"/>
                    </a:lnTo>
                    <a:lnTo>
                      <a:pt x="1687" y="1133"/>
                    </a:lnTo>
                    <a:lnTo>
                      <a:pt x="1691" y="1129"/>
                    </a:lnTo>
                    <a:lnTo>
                      <a:pt x="1694" y="1126"/>
                    </a:lnTo>
                    <a:lnTo>
                      <a:pt x="1697" y="1124"/>
                    </a:lnTo>
                    <a:lnTo>
                      <a:pt x="1706" y="1120"/>
                    </a:lnTo>
                    <a:lnTo>
                      <a:pt x="1718" y="1118"/>
                    </a:lnTo>
                    <a:lnTo>
                      <a:pt x="1728" y="1112"/>
                    </a:lnTo>
                    <a:lnTo>
                      <a:pt x="1736" y="1107"/>
                    </a:lnTo>
                    <a:lnTo>
                      <a:pt x="1738" y="1102"/>
                    </a:lnTo>
                    <a:lnTo>
                      <a:pt x="1739" y="1098"/>
                    </a:lnTo>
                    <a:lnTo>
                      <a:pt x="1740" y="1093"/>
                    </a:lnTo>
                    <a:lnTo>
                      <a:pt x="1739" y="1086"/>
                    </a:lnTo>
                    <a:lnTo>
                      <a:pt x="1736" y="1084"/>
                    </a:lnTo>
                    <a:lnTo>
                      <a:pt x="1734" y="1082"/>
                    </a:lnTo>
                    <a:lnTo>
                      <a:pt x="1731" y="1079"/>
                    </a:lnTo>
                    <a:lnTo>
                      <a:pt x="1730" y="1076"/>
                    </a:lnTo>
                    <a:lnTo>
                      <a:pt x="1729" y="1069"/>
                    </a:lnTo>
                    <a:lnTo>
                      <a:pt x="1728" y="1061"/>
                    </a:lnTo>
                    <a:lnTo>
                      <a:pt x="1733" y="1050"/>
                    </a:lnTo>
                    <a:lnTo>
                      <a:pt x="1738" y="1041"/>
                    </a:lnTo>
                    <a:lnTo>
                      <a:pt x="1745" y="1031"/>
                    </a:lnTo>
                    <a:lnTo>
                      <a:pt x="1752" y="1022"/>
                    </a:lnTo>
                    <a:lnTo>
                      <a:pt x="1754" y="1007"/>
                    </a:lnTo>
                    <a:lnTo>
                      <a:pt x="1754" y="1002"/>
                    </a:lnTo>
                    <a:lnTo>
                      <a:pt x="1752" y="1001"/>
                    </a:lnTo>
                    <a:lnTo>
                      <a:pt x="1747" y="994"/>
                    </a:lnTo>
                    <a:lnTo>
                      <a:pt x="1760" y="984"/>
                    </a:lnTo>
                    <a:lnTo>
                      <a:pt x="1772" y="975"/>
                    </a:lnTo>
                    <a:lnTo>
                      <a:pt x="1780" y="970"/>
                    </a:lnTo>
                    <a:lnTo>
                      <a:pt x="1786" y="968"/>
                    </a:lnTo>
                    <a:lnTo>
                      <a:pt x="1787" y="966"/>
                    </a:lnTo>
                    <a:lnTo>
                      <a:pt x="1789" y="964"/>
                    </a:lnTo>
                    <a:lnTo>
                      <a:pt x="1790" y="960"/>
                    </a:lnTo>
                    <a:lnTo>
                      <a:pt x="1791" y="956"/>
                    </a:lnTo>
                    <a:lnTo>
                      <a:pt x="1795" y="948"/>
                    </a:lnTo>
                    <a:lnTo>
                      <a:pt x="1797" y="940"/>
                    </a:lnTo>
                    <a:lnTo>
                      <a:pt x="1802" y="934"/>
                    </a:lnTo>
                    <a:lnTo>
                      <a:pt x="1805" y="930"/>
                    </a:lnTo>
                    <a:lnTo>
                      <a:pt x="1811" y="926"/>
                    </a:lnTo>
                    <a:lnTo>
                      <a:pt x="1816" y="923"/>
                    </a:lnTo>
                    <a:lnTo>
                      <a:pt x="1823" y="919"/>
                    </a:lnTo>
                    <a:lnTo>
                      <a:pt x="1832" y="916"/>
                    </a:lnTo>
                    <a:lnTo>
                      <a:pt x="1849" y="908"/>
                    </a:lnTo>
                    <a:lnTo>
                      <a:pt x="1864" y="901"/>
                    </a:lnTo>
                    <a:lnTo>
                      <a:pt x="1872" y="899"/>
                    </a:lnTo>
                    <a:lnTo>
                      <a:pt x="1880" y="898"/>
                    </a:lnTo>
                    <a:lnTo>
                      <a:pt x="1889" y="897"/>
                    </a:lnTo>
                    <a:lnTo>
                      <a:pt x="1899" y="898"/>
                    </a:lnTo>
                    <a:lnTo>
                      <a:pt x="1904" y="902"/>
                    </a:lnTo>
                    <a:lnTo>
                      <a:pt x="1906" y="907"/>
                    </a:lnTo>
                    <a:lnTo>
                      <a:pt x="1907" y="910"/>
                    </a:lnTo>
                    <a:lnTo>
                      <a:pt x="1908" y="914"/>
                    </a:lnTo>
                    <a:lnTo>
                      <a:pt x="1908" y="922"/>
                    </a:lnTo>
                    <a:lnTo>
                      <a:pt x="1908" y="934"/>
                    </a:lnTo>
                    <a:lnTo>
                      <a:pt x="1911" y="943"/>
                    </a:lnTo>
                    <a:lnTo>
                      <a:pt x="1911" y="947"/>
                    </a:lnTo>
                    <a:lnTo>
                      <a:pt x="1909" y="950"/>
                    </a:lnTo>
                    <a:lnTo>
                      <a:pt x="1909" y="957"/>
                    </a:lnTo>
                    <a:lnTo>
                      <a:pt x="1922" y="949"/>
                    </a:lnTo>
                    <a:lnTo>
                      <a:pt x="1932" y="942"/>
                    </a:lnTo>
                    <a:lnTo>
                      <a:pt x="1937" y="939"/>
                    </a:lnTo>
                    <a:lnTo>
                      <a:pt x="1942" y="936"/>
                    </a:lnTo>
                    <a:lnTo>
                      <a:pt x="1948" y="934"/>
                    </a:lnTo>
                    <a:lnTo>
                      <a:pt x="1956" y="934"/>
                    </a:lnTo>
                    <a:lnTo>
                      <a:pt x="1963" y="934"/>
                    </a:lnTo>
                    <a:lnTo>
                      <a:pt x="1968" y="933"/>
                    </a:lnTo>
                    <a:lnTo>
                      <a:pt x="1974" y="931"/>
                    </a:lnTo>
                    <a:lnTo>
                      <a:pt x="1977" y="927"/>
                    </a:lnTo>
                    <a:lnTo>
                      <a:pt x="1982" y="924"/>
                    </a:lnTo>
                    <a:lnTo>
                      <a:pt x="1987" y="921"/>
                    </a:lnTo>
                    <a:lnTo>
                      <a:pt x="1992" y="917"/>
                    </a:lnTo>
                    <a:lnTo>
                      <a:pt x="1999" y="915"/>
                    </a:lnTo>
                    <a:lnTo>
                      <a:pt x="2002" y="916"/>
                    </a:lnTo>
                    <a:lnTo>
                      <a:pt x="2006" y="916"/>
                    </a:lnTo>
                    <a:lnTo>
                      <a:pt x="2008" y="915"/>
                    </a:lnTo>
                    <a:lnTo>
                      <a:pt x="2009" y="914"/>
                    </a:lnTo>
                    <a:lnTo>
                      <a:pt x="2014" y="909"/>
                    </a:lnTo>
                    <a:lnTo>
                      <a:pt x="2019" y="904"/>
                    </a:lnTo>
                    <a:lnTo>
                      <a:pt x="2022" y="899"/>
                    </a:lnTo>
                    <a:lnTo>
                      <a:pt x="2023" y="896"/>
                    </a:lnTo>
                    <a:lnTo>
                      <a:pt x="2023" y="893"/>
                    </a:lnTo>
                    <a:lnTo>
                      <a:pt x="2023" y="891"/>
                    </a:lnTo>
                    <a:lnTo>
                      <a:pt x="2023" y="890"/>
                    </a:lnTo>
                    <a:lnTo>
                      <a:pt x="2023" y="888"/>
                    </a:lnTo>
                    <a:lnTo>
                      <a:pt x="2026" y="887"/>
                    </a:lnTo>
                    <a:lnTo>
                      <a:pt x="2031" y="883"/>
                    </a:lnTo>
                    <a:lnTo>
                      <a:pt x="2047" y="874"/>
                    </a:lnTo>
                    <a:lnTo>
                      <a:pt x="2059" y="865"/>
                    </a:lnTo>
                    <a:lnTo>
                      <a:pt x="2073" y="855"/>
                    </a:lnTo>
                    <a:lnTo>
                      <a:pt x="2087" y="846"/>
                    </a:lnTo>
                    <a:lnTo>
                      <a:pt x="2100" y="842"/>
                    </a:lnTo>
                    <a:lnTo>
                      <a:pt x="2110" y="837"/>
                    </a:lnTo>
                    <a:lnTo>
                      <a:pt x="2119" y="834"/>
                    </a:lnTo>
                    <a:lnTo>
                      <a:pt x="2126" y="832"/>
                    </a:lnTo>
                    <a:lnTo>
                      <a:pt x="2134" y="830"/>
                    </a:lnTo>
                    <a:lnTo>
                      <a:pt x="2144" y="82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49" name="Freeform 19"/>
              <p:cNvSpPr>
                <a:spLocks/>
              </p:cNvSpPr>
              <p:nvPr/>
            </p:nvSpPr>
            <p:spPr bwMode="auto">
              <a:xfrm>
                <a:off x="3278188" y="2762250"/>
                <a:ext cx="1103312" cy="649288"/>
              </a:xfrm>
              <a:custGeom>
                <a:avLst/>
                <a:gdLst>
                  <a:gd name="T0" fmla="*/ 896466 w 2779"/>
                  <a:gd name="T1" fmla="*/ 316706 h 1636"/>
                  <a:gd name="T2" fmla="*/ 925051 w 2779"/>
                  <a:gd name="T3" fmla="*/ 297656 h 1636"/>
                  <a:gd name="T4" fmla="*/ 959195 w 2779"/>
                  <a:gd name="T5" fmla="*/ 281781 h 1636"/>
                  <a:gd name="T6" fmla="*/ 991750 w 2779"/>
                  <a:gd name="T7" fmla="*/ 277416 h 1636"/>
                  <a:gd name="T8" fmla="*/ 1023114 w 2779"/>
                  <a:gd name="T9" fmla="*/ 268685 h 1636"/>
                  <a:gd name="T10" fmla="*/ 1063213 w 2779"/>
                  <a:gd name="T11" fmla="*/ 238919 h 1636"/>
                  <a:gd name="T12" fmla="*/ 1078697 w 2779"/>
                  <a:gd name="T13" fmla="*/ 219075 h 1636"/>
                  <a:gd name="T14" fmla="*/ 1092593 w 2779"/>
                  <a:gd name="T15" fmla="*/ 215106 h 1636"/>
                  <a:gd name="T16" fmla="*/ 1098945 w 2779"/>
                  <a:gd name="T17" fmla="*/ 180578 h 1636"/>
                  <a:gd name="T18" fmla="*/ 1082270 w 2779"/>
                  <a:gd name="T19" fmla="*/ 156369 h 1636"/>
                  <a:gd name="T20" fmla="*/ 1058846 w 2779"/>
                  <a:gd name="T21" fmla="*/ 129381 h 1636"/>
                  <a:gd name="T22" fmla="*/ 1015968 w 2779"/>
                  <a:gd name="T23" fmla="*/ 157956 h 1636"/>
                  <a:gd name="T24" fmla="*/ 965944 w 2779"/>
                  <a:gd name="T25" fmla="*/ 172641 h 1636"/>
                  <a:gd name="T26" fmla="*/ 829370 w 2779"/>
                  <a:gd name="T27" fmla="*/ 169069 h 1636"/>
                  <a:gd name="T28" fmla="*/ 557413 w 2779"/>
                  <a:gd name="T29" fmla="*/ 1588 h 1636"/>
                  <a:gd name="T30" fmla="*/ 527636 w 2779"/>
                  <a:gd name="T31" fmla="*/ 1191 h 1636"/>
                  <a:gd name="T32" fmla="*/ 421236 w 2779"/>
                  <a:gd name="T33" fmla="*/ 11906 h 1636"/>
                  <a:gd name="T34" fmla="*/ 354934 w 2779"/>
                  <a:gd name="T35" fmla="*/ 98425 h 1636"/>
                  <a:gd name="T36" fmla="*/ 321187 w 2779"/>
                  <a:gd name="T37" fmla="*/ 157559 h 1636"/>
                  <a:gd name="T38" fmla="*/ 250518 w 2779"/>
                  <a:gd name="T39" fmla="*/ 146050 h 1636"/>
                  <a:gd name="T40" fmla="*/ 144514 w 2779"/>
                  <a:gd name="T41" fmla="*/ 86519 h 1636"/>
                  <a:gd name="T42" fmla="*/ 166747 w 2779"/>
                  <a:gd name="T43" fmla="*/ 152400 h 1636"/>
                  <a:gd name="T44" fmla="*/ 150867 w 2779"/>
                  <a:gd name="T45" fmla="*/ 215503 h 1636"/>
                  <a:gd name="T46" fmla="*/ 114738 w 2779"/>
                  <a:gd name="T47" fmla="*/ 265906 h 1636"/>
                  <a:gd name="T48" fmla="*/ 98063 w 2779"/>
                  <a:gd name="T49" fmla="*/ 304403 h 1636"/>
                  <a:gd name="T50" fmla="*/ 132604 w 2779"/>
                  <a:gd name="T51" fmla="*/ 315516 h 1636"/>
                  <a:gd name="T52" fmla="*/ 174291 w 2779"/>
                  <a:gd name="T53" fmla="*/ 292894 h 1636"/>
                  <a:gd name="T54" fmla="*/ 215978 w 2779"/>
                  <a:gd name="T55" fmla="*/ 316310 h 1636"/>
                  <a:gd name="T56" fmla="*/ 156028 w 2779"/>
                  <a:gd name="T57" fmla="*/ 367507 h 1636"/>
                  <a:gd name="T58" fmla="*/ 123075 w 2779"/>
                  <a:gd name="T59" fmla="*/ 431800 h 1636"/>
                  <a:gd name="T60" fmla="*/ 90520 w 2779"/>
                  <a:gd name="T61" fmla="*/ 430610 h 1636"/>
                  <a:gd name="T62" fmla="*/ 43672 w 2779"/>
                  <a:gd name="T63" fmla="*/ 480616 h 1636"/>
                  <a:gd name="T64" fmla="*/ 21042 w 2779"/>
                  <a:gd name="T65" fmla="*/ 502047 h 1636"/>
                  <a:gd name="T66" fmla="*/ 14293 w 2779"/>
                  <a:gd name="T67" fmla="*/ 555229 h 1636"/>
                  <a:gd name="T68" fmla="*/ 17072 w 2779"/>
                  <a:gd name="T69" fmla="*/ 581819 h 1636"/>
                  <a:gd name="T70" fmla="*/ 20645 w 2779"/>
                  <a:gd name="T71" fmla="*/ 614363 h 1636"/>
                  <a:gd name="T72" fmla="*/ 63126 w 2779"/>
                  <a:gd name="T73" fmla="*/ 575469 h 1636"/>
                  <a:gd name="T74" fmla="*/ 109577 w 2779"/>
                  <a:gd name="T75" fmla="*/ 588566 h 1636"/>
                  <a:gd name="T76" fmla="*/ 154043 w 2779"/>
                  <a:gd name="T77" fmla="*/ 598091 h 1636"/>
                  <a:gd name="T78" fmla="*/ 197715 w 2779"/>
                  <a:gd name="T79" fmla="*/ 584200 h 1636"/>
                  <a:gd name="T80" fmla="*/ 190965 w 2779"/>
                  <a:gd name="T81" fmla="*/ 547291 h 1636"/>
                  <a:gd name="T82" fmla="*/ 228682 w 2779"/>
                  <a:gd name="T83" fmla="*/ 543322 h 1636"/>
                  <a:gd name="T84" fmla="*/ 266796 w 2779"/>
                  <a:gd name="T85" fmla="*/ 552450 h 1636"/>
                  <a:gd name="T86" fmla="*/ 275530 w 2779"/>
                  <a:gd name="T87" fmla="*/ 582613 h 1636"/>
                  <a:gd name="T88" fmla="*/ 314041 w 2779"/>
                  <a:gd name="T89" fmla="*/ 599282 h 1636"/>
                  <a:gd name="T90" fmla="*/ 354537 w 2779"/>
                  <a:gd name="T91" fmla="*/ 602060 h 1636"/>
                  <a:gd name="T92" fmla="*/ 411310 w 2779"/>
                  <a:gd name="T93" fmla="*/ 608013 h 1636"/>
                  <a:gd name="T94" fmla="*/ 447439 w 2779"/>
                  <a:gd name="T95" fmla="*/ 607616 h 1636"/>
                  <a:gd name="T96" fmla="*/ 539547 w 2779"/>
                  <a:gd name="T97" fmla="*/ 649288 h 1636"/>
                  <a:gd name="T98" fmla="*/ 578058 w 2779"/>
                  <a:gd name="T99" fmla="*/ 608807 h 1636"/>
                  <a:gd name="T100" fmla="*/ 606246 w 2779"/>
                  <a:gd name="T101" fmla="*/ 575866 h 1636"/>
                  <a:gd name="T102" fmla="*/ 618156 w 2779"/>
                  <a:gd name="T103" fmla="*/ 536575 h 1636"/>
                  <a:gd name="T104" fmla="*/ 636419 w 2779"/>
                  <a:gd name="T105" fmla="*/ 491729 h 1636"/>
                  <a:gd name="T106" fmla="*/ 677312 w 2779"/>
                  <a:gd name="T107" fmla="*/ 444500 h 1636"/>
                  <a:gd name="T108" fmla="*/ 690017 w 2779"/>
                  <a:gd name="T109" fmla="*/ 413147 h 1636"/>
                  <a:gd name="T110" fmla="*/ 712647 w 2779"/>
                  <a:gd name="T111" fmla="*/ 376238 h 1636"/>
                  <a:gd name="T112" fmla="*/ 756716 w 2779"/>
                  <a:gd name="T113" fmla="*/ 359966 h 1636"/>
                  <a:gd name="T114" fmla="*/ 779346 w 2779"/>
                  <a:gd name="T115" fmla="*/ 370682 h 1636"/>
                  <a:gd name="T116" fmla="*/ 803167 w 2779"/>
                  <a:gd name="T117" fmla="*/ 355600 h 1636"/>
                  <a:gd name="T118" fmla="*/ 847236 w 2779"/>
                  <a:gd name="T119" fmla="*/ 329407 h 16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9" h="1636">
                    <a:moveTo>
                      <a:pt x="2144" y="829"/>
                    </a:moveTo>
                    <a:lnTo>
                      <a:pt x="2159" y="828"/>
                    </a:lnTo>
                    <a:lnTo>
                      <a:pt x="2174" y="828"/>
                    </a:lnTo>
                    <a:lnTo>
                      <a:pt x="2188" y="826"/>
                    </a:lnTo>
                    <a:lnTo>
                      <a:pt x="2203" y="825"/>
                    </a:lnTo>
                    <a:lnTo>
                      <a:pt x="2213" y="828"/>
                    </a:lnTo>
                    <a:lnTo>
                      <a:pt x="2224" y="830"/>
                    </a:lnTo>
                    <a:lnTo>
                      <a:pt x="2233" y="832"/>
                    </a:lnTo>
                    <a:lnTo>
                      <a:pt x="2243" y="832"/>
                    </a:lnTo>
                    <a:lnTo>
                      <a:pt x="2245" y="825"/>
                    </a:lnTo>
                    <a:lnTo>
                      <a:pt x="2246" y="821"/>
                    </a:lnTo>
                    <a:lnTo>
                      <a:pt x="2247" y="816"/>
                    </a:lnTo>
                    <a:lnTo>
                      <a:pt x="2252" y="812"/>
                    </a:lnTo>
                    <a:lnTo>
                      <a:pt x="2256" y="804"/>
                    </a:lnTo>
                    <a:lnTo>
                      <a:pt x="2258" y="798"/>
                    </a:lnTo>
                    <a:lnTo>
                      <a:pt x="2259" y="796"/>
                    </a:lnTo>
                    <a:lnTo>
                      <a:pt x="2260" y="794"/>
                    </a:lnTo>
                    <a:lnTo>
                      <a:pt x="2263" y="790"/>
                    </a:lnTo>
                    <a:lnTo>
                      <a:pt x="2269" y="786"/>
                    </a:lnTo>
                    <a:lnTo>
                      <a:pt x="2279" y="778"/>
                    </a:lnTo>
                    <a:lnTo>
                      <a:pt x="2289" y="769"/>
                    </a:lnTo>
                    <a:lnTo>
                      <a:pt x="2300" y="759"/>
                    </a:lnTo>
                    <a:lnTo>
                      <a:pt x="2310" y="752"/>
                    </a:lnTo>
                    <a:lnTo>
                      <a:pt x="2314" y="753"/>
                    </a:lnTo>
                    <a:lnTo>
                      <a:pt x="2318" y="754"/>
                    </a:lnTo>
                    <a:lnTo>
                      <a:pt x="2319" y="755"/>
                    </a:lnTo>
                    <a:lnTo>
                      <a:pt x="2320" y="757"/>
                    </a:lnTo>
                    <a:lnTo>
                      <a:pt x="2322" y="761"/>
                    </a:lnTo>
                    <a:lnTo>
                      <a:pt x="2328" y="764"/>
                    </a:lnTo>
                    <a:lnTo>
                      <a:pt x="2330" y="750"/>
                    </a:lnTo>
                    <a:lnTo>
                      <a:pt x="2332" y="737"/>
                    </a:lnTo>
                    <a:lnTo>
                      <a:pt x="2345" y="729"/>
                    </a:lnTo>
                    <a:lnTo>
                      <a:pt x="2357" y="722"/>
                    </a:lnTo>
                    <a:lnTo>
                      <a:pt x="2360" y="718"/>
                    </a:lnTo>
                    <a:lnTo>
                      <a:pt x="2363" y="714"/>
                    </a:lnTo>
                    <a:lnTo>
                      <a:pt x="2364" y="712"/>
                    </a:lnTo>
                    <a:lnTo>
                      <a:pt x="2366" y="711"/>
                    </a:lnTo>
                    <a:lnTo>
                      <a:pt x="2369" y="711"/>
                    </a:lnTo>
                    <a:lnTo>
                      <a:pt x="2370" y="711"/>
                    </a:lnTo>
                    <a:lnTo>
                      <a:pt x="2373" y="716"/>
                    </a:lnTo>
                    <a:lnTo>
                      <a:pt x="2375" y="720"/>
                    </a:lnTo>
                    <a:lnTo>
                      <a:pt x="2379" y="719"/>
                    </a:lnTo>
                    <a:lnTo>
                      <a:pt x="2386" y="715"/>
                    </a:lnTo>
                    <a:lnTo>
                      <a:pt x="2402" y="713"/>
                    </a:lnTo>
                    <a:lnTo>
                      <a:pt x="2416" y="710"/>
                    </a:lnTo>
                    <a:lnTo>
                      <a:pt x="2425" y="705"/>
                    </a:lnTo>
                    <a:lnTo>
                      <a:pt x="2432" y="699"/>
                    </a:lnTo>
                    <a:lnTo>
                      <a:pt x="2437" y="697"/>
                    </a:lnTo>
                    <a:lnTo>
                      <a:pt x="2441" y="696"/>
                    </a:lnTo>
                    <a:lnTo>
                      <a:pt x="2445" y="696"/>
                    </a:lnTo>
                    <a:lnTo>
                      <a:pt x="2448" y="696"/>
                    </a:lnTo>
                    <a:lnTo>
                      <a:pt x="2455" y="699"/>
                    </a:lnTo>
                    <a:lnTo>
                      <a:pt x="2464" y="705"/>
                    </a:lnTo>
                    <a:lnTo>
                      <a:pt x="2472" y="704"/>
                    </a:lnTo>
                    <a:lnTo>
                      <a:pt x="2479" y="701"/>
                    </a:lnTo>
                    <a:lnTo>
                      <a:pt x="2484" y="698"/>
                    </a:lnTo>
                    <a:lnTo>
                      <a:pt x="2491" y="695"/>
                    </a:lnTo>
                    <a:lnTo>
                      <a:pt x="2495" y="697"/>
                    </a:lnTo>
                    <a:lnTo>
                      <a:pt x="2497" y="699"/>
                    </a:lnTo>
                    <a:lnTo>
                      <a:pt x="2498" y="699"/>
                    </a:lnTo>
                    <a:lnTo>
                      <a:pt x="2500" y="699"/>
                    </a:lnTo>
                    <a:lnTo>
                      <a:pt x="2504" y="696"/>
                    </a:lnTo>
                    <a:lnTo>
                      <a:pt x="2508" y="690"/>
                    </a:lnTo>
                    <a:lnTo>
                      <a:pt x="2513" y="688"/>
                    </a:lnTo>
                    <a:lnTo>
                      <a:pt x="2518" y="686"/>
                    </a:lnTo>
                    <a:lnTo>
                      <a:pt x="2523" y="685"/>
                    </a:lnTo>
                    <a:lnTo>
                      <a:pt x="2527" y="685"/>
                    </a:lnTo>
                    <a:lnTo>
                      <a:pt x="2538" y="685"/>
                    </a:lnTo>
                    <a:lnTo>
                      <a:pt x="2548" y="685"/>
                    </a:lnTo>
                    <a:lnTo>
                      <a:pt x="2557" y="685"/>
                    </a:lnTo>
                    <a:lnTo>
                      <a:pt x="2565" y="683"/>
                    </a:lnTo>
                    <a:lnTo>
                      <a:pt x="2568" y="683"/>
                    </a:lnTo>
                    <a:lnTo>
                      <a:pt x="2572" y="682"/>
                    </a:lnTo>
                    <a:lnTo>
                      <a:pt x="2575" y="680"/>
                    </a:lnTo>
                    <a:lnTo>
                      <a:pt x="2577" y="677"/>
                    </a:lnTo>
                    <a:lnTo>
                      <a:pt x="2582" y="665"/>
                    </a:lnTo>
                    <a:lnTo>
                      <a:pt x="2586" y="654"/>
                    </a:lnTo>
                    <a:lnTo>
                      <a:pt x="2588" y="648"/>
                    </a:lnTo>
                    <a:lnTo>
                      <a:pt x="2590" y="646"/>
                    </a:lnTo>
                    <a:lnTo>
                      <a:pt x="2594" y="646"/>
                    </a:lnTo>
                    <a:lnTo>
                      <a:pt x="2600" y="647"/>
                    </a:lnTo>
                    <a:lnTo>
                      <a:pt x="2608" y="636"/>
                    </a:lnTo>
                    <a:lnTo>
                      <a:pt x="2615" y="625"/>
                    </a:lnTo>
                    <a:lnTo>
                      <a:pt x="2625" y="621"/>
                    </a:lnTo>
                    <a:lnTo>
                      <a:pt x="2634" y="618"/>
                    </a:lnTo>
                    <a:lnTo>
                      <a:pt x="2643" y="615"/>
                    </a:lnTo>
                    <a:lnTo>
                      <a:pt x="2652" y="612"/>
                    </a:lnTo>
                    <a:lnTo>
                      <a:pt x="2662" y="609"/>
                    </a:lnTo>
                    <a:lnTo>
                      <a:pt x="2671" y="605"/>
                    </a:lnTo>
                    <a:lnTo>
                      <a:pt x="2678" y="602"/>
                    </a:lnTo>
                    <a:lnTo>
                      <a:pt x="2681" y="598"/>
                    </a:lnTo>
                    <a:lnTo>
                      <a:pt x="2681" y="595"/>
                    </a:lnTo>
                    <a:lnTo>
                      <a:pt x="2683" y="588"/>
                    </a:lnTo>
                    <a:lnTo>
                      <a:pt x="2693" y="589"/>
                    </a:lnTo>
                    <a:lnTo>
                      <a:pt x="2703" y="590"/>
                    </a:lnTo>
                    <a:lnTo>
                      <a:pt x="2712" y="592"/>
                    </a:lnTo>
                    <a:lnTo>
                      <a:pt x="2724" y="590"/>
                    </a:lnTo>
                    <a:lnTo>
                      <a:pt x="2732" y="581"/>
                    </a:lnTo>
                    <a:lnTo>
                      <a:pt x="2737" y="572"/>
                    </a:lnTo>
                    <a:lnTo>
                      <a:pt x="2738" y="568"/>
                    </a:lnTo>
                    <a:lnTo>
                      <a:pt x="2737" y="562"/>
                    </a:lnTo>
                    <a:lnTo>
                      <a:pt x="2735" y="558"/>
                    </a:lnTo>
                    <a:lnTo>
                      <a:pt x="2730" y="553"/>
                    </a:lnTo>
                    <a:lnTo>
                      <a:pt x="2722" y="553"/>
                    </a:lnTo>
                    <a:lnTo>
                      <a:pt x="2717" y="552"/>
                    </a:lnTo>
                    <a:lnTo>
                      <a:pt x="2715" y="551"/>
                    </a:lnTo>
                    <a:lnTo>
                      <a:pt x="2713" y="550"/>
                    </a:lnTo>
                    <a:lnTo>
                      <a:pt x="2715" y="546"/>
                    </a:lnTo>
                    <a:lnTo>
                      <a:pt x="2718" y="543"/>
                    </a:lnTo>
                    <a:lnTo>
                      <a:pt x="2721" y="539"/>
                    </a:lnTo>
                    <a:lnTo>
                      <a:pt x="2722" y="537"/>
                    </a:lnTo>
                    <a:lnTo>
                      <a:pt x="2722" y="535"/>
                    </a:lnTo>
                    <a:lnTo>
                      <a:pt x="2722" y="529"/>
                    </a:lnTo>
                    <a:lnTo>
                      <a:pt x="2728" y="527"/>
                    </a:lnTo>
                    <a:lnTo>
                      <a:pt x="2730" y="527"/>
                    </a:lnTo>
                    <a:lnTo>
                      <a:pt x="2734" y="528"/>
                    </a:lnTo>
                    <a:lnTo>
                      <a:pt x="2739" y="528"/>
                    </a:lnTo>
                    <a:lnTo>
                      <a:pt x="2747" y="536"/>
                    </a:lnTo>
                    <a:lnTo>
                      <a:pt x="2751" y="542"/>
                    </a:lnTo>
                    <a:lnTo>
                      <a:pt x="2752" y="542"/>
                    </a:lnTo>
                    <a:lnTo>
                      <a:pt x="2754" y="541"/>
                    </a:lnTo>
                    <a:lnTo>
                      <a:pt x="2759" y="538"/>
                    </a:lnTo>
                    <a:lnTo>
                      <a:pt x="2764" y="533"/>
                    </a:lnTo>
                    <a:lnTo>
                      <a:pt x="2766" y="518"/>
                    </a:lnTo>
                    <a:lnTo>
                      <a:pt x="2764" y="508"/>
                    </a:lnTo>
                    <a:lnTo>
                      <a:pt x="2764" y="503"/>
                    </a:lnTo>
                    <a:lnTo>
                      <a:pt x="2764" y="499"/>
                    </a:lnTo>
                    <a:lnTo>
                      <a:pt x="2766" y="493"/>
                    </a:lnTo>
                    <a:lnTo>
                      <a:pt x="2769" y="485"/>
                    </a:lnTo>
                    <a:lnTo>
                      <a:pt x="2776" y="475"/>
                    </a:lnTo>
                    <a:lnTo>
                      <a:pt x="2778" y="469"/>
                    </a:lnTo>
                    <a:lnTo>
                      <a:pt x="2778" y="466"/>
                    </a:lnTo>
                    <a:lnTo>
                      <a:pt x="2776" y="463"/>
                    </a:lnTo>
                    <a:lnTo>
                      <a:pt x="2772" y="460"/>
                    </a:lnTo>
                    <a:lnTo>
                      <a:pt x="2768" y="455"/>
                    </a:lnTo>
                    <a:lnTo>
                      <a:pt x="2755" y="454"/>
                    </a:lnTo>
                    <a:lnTo>
                      <a:pt x="2741" y="452"/>
                    </a:lnTo>
                    <a:lnTo>
                      <a:pt x="2733" y="449"/>
                    </a:lnTo>
                    <a:lnTo>
                      <a:pt x="2726" y="448"/>
                    </a:lnTo>
                    <a:lnTo>
                      <a:pt x="2722" y="446"/>
                    </a:lnTo>
                    <a:lnTo>
                      <a:pt x="2720" y="444"/>
                    </a:lnTo>
                    <a:lnTo>
                      <a:pt x="2718" y="442"/>
                    </a:lnTo>
                    <a:lnTo>
                      <a:pt x="2717" y="437"/>
                    </a:lnTo>
                    <a:lnTo>
                      <a:pt x="2715" y="427"/>
                    </a:lnTo>
                    <a:lnTo>
                      <a:pt x="2715" y="420"/>
                    </a:lnTo>
                    <a:lnTo>
                      <a:pt x="2715" y="417"/>
                    </a:lnTo>
                    <a:lnTo>
                      <a:pt x="2716" y="414"/>
                    </a:lnTo>
                    <a:lnTo>
                      <a:pt x="2718" y="409"/>
                    </a:lnTo>
                    <a:lnTo>
                      <a:pt x="2721" y="404"/>
                    </a:lnTo>
                    <a:lnTo>
                      <a:pt x="2726" y="394"/>
                    </a:lnTo>
                    <a:lnTo>
                      <a:pt x="2729" y="383"/>
                    </a:lnTo>
                    <a:lnTo>
                      <a:pt x="2732" y="373"/>
                    </a:lnTo>
                    <a:lnTo>
                      <a:pt x="2735" y="361"/>
                    </a:lnTo>
                    <a:lnTo>
                      <a:pt x="2746" y="350"/>
                    </a:lnTo>
                    <a:lnTo>
                      <a:pt x="2757" y="339"/>
                    </a:lnTo>
                    <a:lnTo>
                      <a:pt x="2768" y="327"/>
                    </a:lnTo>
                    <a:lnTo>
                      <a:pt x="2779" y="316"/>
                    </a:lnTo>
                    <a:lnTo>
                      <a:pt x="2757" y="311"/>
                    </a:lnTo>
                    <a:lnTo>
                      <a:pt x="2734" y="306"/>
                    </a:lnTo>
                    <a:lnTo>
                      <a:pt x="2711" y="300"/>
                    </a:lnTo>
                    <a:lnTo>
                      <a:pt x="2688" y="294"/>
                    </a:lnTo>
                    <a:lnTo>
                      <a:pt x="2679" y="306"/>
                    </a:lnTo>
                    <a:lnTo>
                      <a:pt x="2673" y="316"/>
                    </a:lnTo>
                    <a:lnTo>
                      <a:pt x="2670" y="322"/>
                    </a:lnTo>
                    <a:lnTo>
                      <a:pt x="2667" y="326"/>
                    </a:lnTo>
                    <a:lnTo>
                      <a:pt x="2662" y="332"/>
                    </a:lnTo>
                    <a:lnTo>
                      <a:pt x="2658" y="335"/>
                    </a:lnTo>
                    <a:lnTo>
                      <a:pt x="2648" y="339"/>
                    </a:lnTo>
                    <a:lnTo>
                      <a:pt x="2640" y="342"/>
                    </a:lnTo>
                    <a:lnTo>
                      <a:pt x="2627" y="341"/>
                    </a:lnTo>
                    <a:lnTo>
                      <a:pt x="2616" y="343"/>
                    </a:lnTo>
                    <a:lnTo>
                      <a:pt x="2605" y="344"/>
                    </a:lnTo>
                    <a:lnTo>
                      <a:pt x="2593" y="347"/>
                    </a:lnTo>
                    <a:lnTo>
                      <a:pt x="2586" y="351"/>
                    </a:lnTo>
                    <a:lnTo>
                      <a:pt x="2582" y="356"/>
                    </a:lnTo>
                    <a:lnTo>
                      <a:pt x="2580" y="360"/>
                    </a:lnTo>
                    <a:lnTo>
                      <a:pt x="2577" y="365"/>
                    </a:lnTo>
                    <a:lnTo>
                      <a:pt x="2576" y="376"/>
                    </a:lnTo>
                    <a:lnTo>
                      <a:pt x="2573" y="391"/>
                    </a:lnTo>
                    <a:lnTo>
                      <a:pt x="2559" y="398"/>
                    </a:lnTo>
                    <a:lnTo>
                      <a:pt x="2543" y="403"/>
                    </a:lnTo>
                    <a:lnTo>
                      <a:pt x="2537" y="404"/>
                    </a:lnTo>
                    <a:lnTo>
                      <a:pt x="2531" y="404"/>
                    </a:lnTo>
                    <a:lnTo>
                      <a:pt x="2526" y="404"/>
                    </a:lnTo>
                    <a:lnTo>
                      <a:pt x="2522" y="403"/>
                    </a:lnTo>
                    <a:lnTo>
                      <a:pt x="2513" y="400"/>
                    </a:lnTo>
                    <a:lnTo>
                      <a:pt x="2500" y="398"/>
                    </a:lnTo>
                    <a:lnTo>
                      <a:pt x="2490" y="402"/>
                    </a:lnTo>
                    <a:lnTo>
                      <a:pt x="2481" y="406"/>
                    </a:lnTo>
                    <a:lnTo>
                      <a:pt x="2471" y="407"/>
                    </a:lnTo>
                    <a:lnTo>
                      <a:pt x="2458" y="409"/>
                    </a:lnTo>
                    <a:lnTo>
                      <a:pt x="2450" y="416"/>
                    </a:lnTo>
                    <a:lnTo>
                      <a:pt x="2445" y="421"/>
                    </a:lnTo>
                    <a:lnTo>
                      <a:pt x="2439" y="428"/>
                    </a:lnTo>
                    <a:lnTo>
                      <a:pt x="2433" y="435"/>
                    </a:lnTo>
                    <a:lnTo>
                      <a:pt x="2423" y="449"/>
                    </a:lnTo>
                    <a:lnTo>
                      <a:pt x="2411" y="463"/>
                    </a:lnTo>
                    <a:lnTo>
                      <a:pt x="2370" y="470"/>
                    </a:lnTo>
                    <a:lnTo>
                      <a:pt x="2326" y="478"/>
                    </a:lnTo>
                    <a:lnTo>
                      <a:pt x="2289" y="484"/>
                    </a:lnTo>
                    <a:lnTo>
                      <a:pt x="2275" y="487"/>
                    </a:lnTo>
                    <a:lnTo>
                      <a:pt x="2269" y="494"/>
                    </a:lnTo>
                    <a:lnTo>
                      <a:pt x="2262" y="502"/>
                    </a:lnTo>
                    <a:lnTo>
                      <a:pt x="2225" y="486"/>
                    </a:lnTo>
                    <a:lnTo>
                      <a:pt x="2187" y="469"/>
                    </a:lnTo>
                    <a:lnTo>
                      <a:pt x="2150" y="452"/>
                    </a:lnTo>
                    <a:lnTo>
                      <a:pt x="2112" y="435"/>
                    </a:lnTo>
                    <a:lnTo>
                      <a:pt x="2098" y="433"/>
                    </a:lnTo>
                    <a:lnTo>
                      <a:pt x="2084" y="432"/>
                    </a:lnTo>
                    <a:lnTo>
                      <a:pt x="2089" y="426"/>
                    </a:lnTo>
                    <a:lnTo>
                      <a:pt x="2094" y="420"/>
                    </a:lnTo>
                    <a:lnTo>
                      <a:pt x="2077" y="411"/>
                    </a:lnTo>
                    <a:lnTo>
                      <a:pt x="2028" y="384"/>
                    </a:lnTo>
                    <a:lnTo>
                      <a:pt x="1957" y="345"/>
                    </a:lnTo>
                    <a:lnTo>
                      <a:pt x="1869" y="297"/>
                    </a:lnTo>
                    <a:lnTo>
                      <a:pt x="1771" y="242"/>
                    </a:lnTo>
                    <a:lnTo>
                      <a:pt x="1672" y="186"/>
                    </a:lnTo>
                    <a:lnTo>
                      <a:pt x="1577" y="132"/>
                    </a:lnTo>
                    <a:lnTo>
                      <a:pt x="1495" y="83"/>
                    </a:lnTo>
                    <a:lnTo>
                      <a:pt x="1473" y="62"/>
                    </a:lnTo>
                    <a:lnTo>
                      <a:pt x="1446" y="35"/>
                    </a:lnTo>
                    <a:lnTo>
                      <a:pt x="1432" y="22"/>
                    </a:lnTo>
                    <a:lnTo>
                      <a:pt x="1417" y="12"/>
                    </a:lnTo>
                    <a:lnTo>
                      <a:pt x="1410" y="7"/>
                    </a:lnTo>
                    <a:lnTo>
                      <a:pt x="1404" y="4"/>
                    </a:lnTo>
                    <a:lnTo>
                      <a:pt x="1397" y="2"/>
                    </a:lnTo>
                    <a:lnTo>
                      <a:pt x="1390" y="0"/>
                    </a:lnTo>
                    <a:lnTo>
                      <a:pt x="1383" y="3"/>
                    </a:lnTo>
                    <a:lnTo>
                      <a:pt x="1379" y="5"/>
                    </a:lnTo>
                    <a:lnTo>
                      <a:pt x="1375" y="6"/>
                    </a:lnTo>
                    <a:lnTo>
                      <a:pt x="1373" y="6"/>
                    </a:lnTo>
                    <a:lnTo>
                      <a:pt x="1367" y="6"/>
                    </a:lnTo>
                    <a:lnTo>
                      <a:pt x="1357" y="7"/>
                    </a:lnTo>
                    <a:lnTo>
                      <a:pt x="1353" y="11"/>
                    </a:lnTo>
                    <a:lnTo>
                      <a:pt x="1349" y="11"/>
                    </a:lnTo>
                    <a:lnTo>
                      <a:pt x="1346" y="10"/>
                    </a:lnTo>
                    <a:lnTo>
                      <a:pt x="1340" y="10"/>
                    </a:lnTo>
                    <a:lnTo>
                      <a:pt x="1334" y="9"/>
                    </a:lnTo>
                    <a:lnTo>
                      <a:pt x="1332" y="6"/>
                    </a:lnTo>
                    <a:lnTo>
                      <a:pt x="1329" y="3"/>
                    </a:lnTo>
                    <a:lnTo>
                      <a:pt x="1324" y="0"/>
                    </a:lnTo>
                    <a:lnTo>
                      <a:pt x="1317" y="3"/>
                    </a:lnTo>
                    <a:lnTo>
                      <a:pt x="1314" y="7"/>
                    </a:lnTo>
                    <a:lnTo>
                      <a:pt x="1311" y="13"/>
                    </a:lnTo>
                    <a:lnTo>
                      <a:pt x="1306" y="19"/>
                    </a:lnTo>
                    <a:lnTo>
                      <a:pt x="1304" y="23"/>
                    </a:lnTo>
                    <a:lnTo>
                      <a:pt x="1303" y="27"/>
                    </a:lnTo>
                    <a:lnTo>
                      <a:pt x="1303" y="30"/>
                    </a:lnTo>
                    <a:lnTo>
                      <a:pt x="1303" y="32"/>
                    </a:lnTo>
                    <a:lnTo>
                      <a:pt x="1263" y="32"/>
                    </a:lnTo>
                    <a:lnTo>
                      <a:pt x="1222" y="32"/>
                    </a:lnTo>
                    <a:lnTo>
                      <a:pt x="1181" y="32"/>
                    </a:lnTo>
                    <a:lnTo>
                      <a:pt x="1142" y="31"/>
                    </a:lnTo>
                    <a:lnTo>
                      <a:pt x="1101" y="31"/>
                    </a:lnTo>
                    <a:lnTo>
                      <a:pt x="1061" y="30"/>
                    </a:lnTo>
                    <a:lnTo>
                      <a:pt x="1020" y="30"/>
                    </a:lnTo>
                    <a:lnTo>
                      <a:pt x="980" y="29"/>
                    </a:lnTo>
                    <a:lnTo>
                      <a:pt x="981" y="29"/>
                    </a:lnTo>
                    <a:lnTo>
                      <a:pt x="981" y="30"/>
                    </a:lnTo>
                    <a:lnTo>
                      <a:pt x="964" y="54"/>
                    </a:lnTo>
                    <a:lnTo>
                      <a:pt x="947" y="79"/>
                    </a:lnTo>
                    <a:lnTo>
                      <a:pt x="930" y="104"/>
                    </a:lnTo>
                    <a:lnTo>
                      <a:pt x="913" y="129"/>
                    </a:lnTo>
                    <a:lnTo>
                      <a:pt x="896" y="154"/>
                    </a:lnTo>
                    <a:lnTo>
                      <a:pt x="879" y="178"/>
                    </a:lnTo>
                    <a:lnTo>
                      <a:pt x="862" y="203"/>
                    </a:lnTo>
                    <a:lnTo>
                      <a:pt x="845" y="228"/>
                    </a:lnTo>
                    <a:lnTo>
                      <a:pt x="862" y="234"/>
                    </a:lnTo>
                    <a:lnTo>
                      <a:pt x="877" y="241"/>
                    </a:lnTo>
                    <a:lnTo>
                      <a:pt x="894" y="248"/>
                    </a:lnTo>
                    <a:lnTo>
                      <a:pt x="911" y="254"/>
                    </a:lnTo>
                    <a:lnTo>
                      <a:pt x="907" y="286"/>
                    </a:lnTo>
                    <a:lnTo>
                      <a:pt x="904" y="318"/>
                    </a:lnTo>
                    <a:lnTo>
                      <a:pt x="900" y="350"/>
                    </a:lnTo>
                    <a:lnTo>
                      <a:pt x="896" y="383"/>
                    </a:lnTo>
                    <a:lnTo>
                      <a:pt x="906" y="395"/>
                    </a:lnTo>
                    <a:lnTo>
                      <a:pt x="916" y="409"/>
                    </a:lnTo>
                    <a:lnTo>
                      <a:pt x="904" y="423"/>
                    </a:lnTo>
                    <a:lnTo>
                      <a:pt x="891" y="437"/>
                    </a:lnTo>
                    <a:lnTo>
                      <a:pt x="877" y="452"/>
                    </a:lnTo>
                    <a:lnTo>
                      <a:pt x="865" y="466"/>
                    </a:lnTo>
                    <a:lnTo>
                      <a:pt x="851" y="449"/>
                    </a:lnTo>
                    <a:lnTo>
                      <a:pt x="837" y="432"/>
                    </a:lnTo>
                    <a:lnTo>
                      <a:pt x="823" y="415"/>
                    </a:lnTo>
                    <a:lnTo>
                      <a:pt x="809" y="397"/>
                    </a:lnTo>
                    <a:lnTo>
                      <a:pt x="794" y="409"/>
                    </a:lnTo>
                    <a:lnTo>
                      <a:pt x="778" y="420"/>
                    </a:lnTo>
                    <a:lnTo>
                      <a:pt x="767" y="410"/>
                    </a:lnTo>
                    <a:lnTo>
                      <a:pt x="756" y="401"/>
                    </a:lnTo>
                    <a:lnTo>
                      <a:pt x="746" y="391"/>
                    </a:lnTo>
                    <a:lnTo>
                      <a:pt x="735" y="381"/>
                    </a:lnTo>
                    <a:lnTo>
                      <a:pt x="719" y="394"/>
                    </a:lnTo>
                    <a:lnTo>
                      <a:pt x="702" y="408"/>
                    </a:lnTo>
                    <a:lnTo>
                      <a:pt x="688" y="395"/>
                    </a:lnTo>
                    <a:lnTo>
                      <a:pt x="673" y="383"/>
                    </a:lnTo>
                    <a:lnTo>
                      <a:pt x="659" y="395"/>
                    </a:lnTo>
                    <a:lnTo>
                      <a:pt x="643" y="407"/>
                    </a:lnTo>
                    <a:lnTo>
                      <a:pt x="634" y="394"/>
                    </a:lnTo>
                    <a:lnTo>
                      <a:pt x="623" y="381"/>
                    </a:lnTo>
                    <a:lnTo>
                      <a:pt x="631" y="368"/>
                    </a:lnTo>
                    <a:lnTo>
                      <a:pt x="639" y="357"/>
                    </a:lnTo>
                    <a:lnTo>
                      <a:pt x="602" y="332"/>
                    </a:lnTo>
                    <a:lnTo>
                      <a:pt x="564" y="308"/>
                    </a:lnTo>
                    <a:lnTo>
                      <a:pt x="546" y="297"/>
                    </a:lnTo>
                    <a:lnTo>
                      <a:pt x="527" y="286"/>
                    </a:lnTo>
                    <a:lnTo>
                      <a:pt x="507" y="276"/>
                    </a:lnTo>
                    <a:lnTo>
                      <a:pt x="486" y="266"/>
                    </a:lnTo>
                    <a:lnTo>
                      <a:pt x="466" y="255"/>
                    </a:lnTo>
                    <a:lnTo>
                      <a:pt x="445" y="242"/>
                    </a:lnTo>
                    <a:lnTo>
                      <a:pt x="426" y="231"/>
                    </a:lnTo>
                    <a:lnTo>
                      <a:pt x="405" y="220"/>
                    </a:lnTo>
                    <a:lnTo>
                      <a:pt x="388" y="216"/>
                    </a:lnTo>
                    <a:lnTo>
                      <a:pt x="374" y="214"/>
                    </a:lnTo>
                    <a:lnTo>
                      <a:pt x="368" y="215"/>
                    </a:lnTo>
                    <a:lnTo>
                      <a:pt x="364" y="218"/>
                    </a:lnTo>
                    <a:lnTo>
                      <a:pt x="360" y="223"/>
                    </a:lnTo>
                    <a:lnTo>
                      <a:pt x="358" y="232"/>
                    </a:lnTo>
                    <a:lnTo>
                      <a:pt x="360" y="246"/>
                    </a:lnTo>
                    <a:lnTo>
                      <a:pt x="363" y="259"/>
                    </a:lnTo>
                    <a:lnTo>
                      <a:pt x="365" y="269"/>
                    </a:lnTo>
                    <a:lnTo>
                      <a:pt x="369" y="280"/>
                    </a:lnTo>
                    <a:lnTo>
                      <a:pt x="374" y="290"/>
                    </a:lnTo>
                    <a:lnTo>
                      <a:pt x="380" y="300"/>
                    </a:lnTo>
                    <a:lnTo>
                      <a:pt x="388" y="310"/>
                    </a:lnTo>
                    <a:lnTo>
                      <a:pt x="397" y="322"/>
                    </a:lnTo>
                    <a:lnTo>
                      <a:pt x="407" y="342"/>
                    </a:lnTo>
                    <a:lnTo>
                      <a:pt x="415" y="359"/>
                    </a:lnTo>
                    <a:lnTo>
                      <a:pt x="417" y="368"/>
                    </a:lnTo>
                    <a:lnTo>
                      <a:pt x="419" y="376"/>
                    </a:lnTo>
                    <a:lnTo>
                      <a:pt x="420" y="384"/>
                    </a:lnTo>
                    <a:lnTo>
                      <a:pt x="422" y="392"/>
                    </a:lnTo>
                    <a:lnTo>
                      <a:pt x="422" y="400"/>
                    </a:lnTo>
                    <a:lnTo>
                      <a:pt x="422" y="408"/>
                    </a:lnTo>
                    <a:lnTo>
                      <a:pt x="419" y="417"/>
                    </a:lnTo>
                    <a:lnTo>
                      <a:pt x="418" y="425"/>
                    </a:lnTo>
                    <a:lnTo>
                      <a:pt x="413" y="443"/>
                    </a:lnTo>
                    <a:lnTo>
                      <a:pt x="403" y="463"/>
                    </a:lnTo>
                    <a:lnTo>
                      <a:pt x="393" y="474"/>
                    </a:lnTo>
                    <a:lnTo>
                      <a:pt x="386" y="483"/>
                    </a:lnTo>
                    <a:lnTo>
                      <a:pt x="381" y="491"/>
                    </a:lnTo>
                    <a:lnTo>
                      <a:pt x="377" y="499"/>
                    </a:lnTo>
                    <a:lnTo>
                      <a:pt x="376" y="508"/>
                    </a:lnTo>
                    <a:lnTo>
                      <a:pt x="376" y="518"/>
                    </a:lnTo>
                    <a:lnTo>
                      <a:pt x="377" y="529"/>
                    </a:lnTo>
                    <a:lnTo>
                      <a:pt x="380" y="543"/>
                    </a:lnTo>
                    <a:lnTo>
                      <a:pt x="391" y="561"/>
                    </a:lnTo>
                    <a:lnTo>
                      <a:pt x="397" y="571"/>
                    </a:lnTo>
                    <a:lnTo>
                      <a:pt x="398" y="577"/>
                    </a:lnTo>
                    <a:lnTo>
                      <a:pt x="397" y="581"/>
                    </a:lnTo>
                    <a:lnTo>
                      <a:pt x="392" y="587"/>
                    </a:lnTo>
                    <a:lnTo>
                      <a:pt x="385" y="595"/>
                    </a:lnTo>
                    <a:lnTo>
                      <a:pt x="364" y="602"/>
                    </a:lnTo>
                    <a:lnTo>
                      <a:pt x="344" y="607"/>
                    </a:lnTo>
                    <a:lnTo>
                      <a:pt x="334" y="610"/>
                    </a:lnTo>
                    <a:lnTo>
                      <a:pt x="324" y="613"/>
                    </a:lnTo>
                    <a:lnTo>
                      <a:pt x="315" y="618"/>
                    </a:lnTo>
                    <a:lnTo>
                      <a:pt x="306" y="625"/>
                    </a:lnTo>
                    <a:lnTo>
                      <a:pt x="301" y="642"/>
                    </a:lnTo>
                    <a:lnTo>
                      <a:pt x="296" y="655"/>
                    </a:lnTo>
                    <a:lnTo>
                      <a:pt x="289" y="670"/>
                    </a:lnTo>
                    <a:lnTo>
                      <a:pt x="279" y="685"/>
                    </a:lnTo>
                    <a:lnTo>
                      <a:pt x="271" y="694"/>
                    </a:lnTo>
                    <a:lnTo>
                      <a:pt x="262" y="704"/>
                    </a:lnTo>
                    <a:lnTo>
                      <a:pt x="257" y="710"/>
                    </a:lnTo>
                    <a:lnTo>
                      <a:pt x="255" y="715"/>
                    </a:lnTo>
                    <a:lnTo>
                      <a:pt x="254" y="719"/>
                    </a:lnTo>
                    <a:lnTo>
                      <a:pt x="254" y="721"/>
                    </a:lnTo>
                    <a:lnTo>
                      <a:pt x="254" y="724"/>
                    </a:lnTo>
                    <a:lnTo>
                      <a:pt x="255" y="727"/>
                    </a:lnTo>
                    <a:lnTo>
                      <a:pt x="262" y="732"/>
                    </a:lnTo>
                    <a:lnTo>
                      <a:pt x="265" y="737"/>
                    </a:lnTo>
                    <a:lnTo>
                      <a:pt x="264" y="742"/>
                    </a:lnTo>
                    <a:lnTo>
                      <a:pt x="258" y="750"/>
                    </a:lnTo>
                    <a:lnTo>
                      <a:pt x="250" y="761"/>
                    </a:lnTo>
                    <a:lnTo>
                      <a:pt x="247" y="767"/>
                    </a:lnTo>
                    <a:lnTo>
                      <a:pt x="247" y="770"/>
                    </a:lnTo>
                    <a:lnTo>
                      <a:pt x="249" y="773"/>
                    </a:lnTo>
                    <a:lnTo>
                      <a:pt x="253" y="777"/>
                    </a:lnTo>
                    <a:lnTo>
                      <a:pt x="258" y="780"/>
                    </a:lnTo>
                    <a:lnTo>
                      <a:pt x="266" y="778"/>
                    </a:lnTo>
                    <a:lnTo>
                      <a:pt x="271" y="774"/>
                    </a:lnTo>
                    <a:lnTo>
                      <a:pt x="275" y="772"/>
                    </a:lnTo>
                    <a:lnTo>
                      <a:pt x="279" y="769"/>
                    </a:lnTo>
                    <a:lnTo>
                      <a:pt x="282" y="766"/>
                    </a:lnTo>
                    <a:lnTo>
                      <a:pt x="287" y="764"/>
                    </a:lnTo>
                    <a:lnTo>
                      <a:pt x="292" y="764"/>
                    </a:lnTo>
                    <a:lnTo>
                      <a:pt x="300" y="764"/>
                    </a:lnTo>
                    <a:lnTo>
                      <a:pt x="312" y="774"/>
                    </a:lnTo>
                    <a:lnTo>
                      <a:pt x="323" y="784"/>
                    </a:lnTo>
                    <a:lnTo>
                      <a:pt x="334" y="795"/>
                    </a:lnTo>
                    <a:lnTo>
                      <a:pt x="346" y="804"/>
                    </a:lnTo>
                    <a:lnTo>
                      <a:pt x="351" y="800"/>
                    </a:lnTo>
                    <a:lnTo>
                      <a:pt x="357" y="795"/>
                    </a:lnTo>
                    <a:lnTo>
                      <a:pt x="361" y="788"/>
                    </a:lnTo>
                    <a:lnTo>
                      <a:pt x="366" y="780"/>
                    </a:lnTo>
                    <a:lnTo>
                      <a:pt x="374" y="763"/>
                    </a:lnTo>
                    <a:lnTo>
                      <a:pt x="382" y="749"/>
                    </a:lnTo>
                    <a:lnTo>
                      <a:pt x="393" y="739"/>
                    </a:lnTo>
                    <a:lnTo>
                      <a:pt x="407" y="729"/>
                    </a:lnTo>
                    <a:lnTo>
                      <a:pt x="417" y="720"/>
                    </a:lnTo>
                    <a:lnTo>
                      <a:pt x="422" y="716"/>
                    </a:lnTo>
                    <a:lnTo>
                      <a:pt x="423" y="720"/>
                    </a:lnTo>
                    <a:lnTo>
                      <a:pt x="428" y="729"/>
                    </a:lnTo>
                    <a:lnTo>
                      <a:pt x="433" y="733"/>
                    </a:lnTo>
                    <a:lnTo>
                      <a:pt x="439" y="738"/>
                    </a:lnTo>
                    <a:lnTo>
                      <a:pt x="444" y="740"/>
                    </a:lnTo>
                    <a:lnTo>
                      <a:pt x="451" y="742"/>
                    </a:lnTo>
                    <a:lnTo>
                      <a:pt x="459" y="731"/>
                    </a:lnTo>
                    <a:lnTo>
                      <a:pt x="465" y="724"/>
                    </a:lnTo>
                    <a:lnTo>
                      <a:pt x="467" y="722"/>
                    </a:lnTo>
                    <a:lnTo>
                      <a:pt x="471" y="722"/>
                    </a:lnTo>
                    <a:lnTo>
                      <a:pt x="476" y="723"/>
                    </a:lnTo>
                    <a:lnTo>
                      <a:pt x="482" y="727"/>
                    </a:lnTo>
                    <a:lnTo>
                      <a:pt x="496" y="741"/>
                    </a:lnTo>
                    <a:lnTo>
                      <a:pt x="511" y="757"/>
                    </a:lnTo>
                    <a:lnTo>
                      <a:pt x="526" y="772"/>
                    </a:lnTo>
                    <a:lnTo>
                      <a:pt x="541" y="787"/>
                    </a:lnTo>
                    <a:lnTo>
                      <a:pt x="543" y="791"/>
                    </a:lnTo>
                    <a:lnTo>
                      <a:pt x="544" y="795"/>
                    </a:lnTo>
                    <a:lnTo>
                      <a:pt x="544" y="797"/>
                    </a:lnTo>
                    <a:lnTo>
                      <a:pt x="543" y="799"/>
                    </a:lnTo>
                    <a:lnTo>
                      <a:pt x="537" y="804"/>
                    </a:lnTo>
                    <a:lnTo>
                      <a:pt x="528" y="811"/>
                    </a:lnTo>
                    <a:lnTo>
                      <a:pt x="506" y="834"/>
                    </a:lnTo>
                    <a:lnTo>
                      <a:pt x="482" y="858"/>
                    </a:lnTo>
                    <a:lnTo>
                      <a:pt x="459" y="882"/>
                    </a:lnTo>
                    <a:lnTo>
                      <a:pt x="436" y="906"/>
                    </a:lnTo>
                    <a:lnTo>
                      <a:pt x="428" y="909"/>
                    </a:lnTo>
                    <a:lnTo>
                      <a:pt x="424" y="910"/>
                    </a:lnTo>
                    <a:lnTo>
                      <a:pt x="422" y="910"/>
                    </a:lnTo>
                    <a:lnTo>
                      <a:pt x="419" y="910"/>
                    </a:lnTo>
                    <a:lnTo>
                      <a:pt x="417" y="911"/>
                    </a:lnTo>
                    <a:lnTo>
                      <a:pt x="413" y="913"/>
                    </a:lnTo>
                    <a:lnTo>
                      <a:pt x="406" y="918"/>
                    </a:lnTo>
                    <a:lnTo>
                      <a:pt x="393" y="926"/>
                    </a:lnTo>
                    <a:lnTo>
                      <a:pt x="379" y="942"/>
                    </a:lnTo>
                    <a:lnTo>
                      <a:pt x="363" y="957"/>
                    </a:lnTo>
                    <a:lnTo>
                      <a:pt x="349" y="973"/>
                    </a:lnTo>
                    <a:lnTo>
                      <a:pt x="334" y="990"/>
                    </a:lnTo>
                    <a:lnTo>
                      <a:pt x="338" y="997"/>
                    </a:lnTo>
                    <a:lnTo>
                      <a:pt x="342" y="1003"/>
                    </a:lnTo>
                    <a:lnTo>
                      <a:pt x="346" y="1008"/>
                    </a:lnTo>
                    <a:lnTo>
                      <a:pt x="349" y="1014"/>
                    </a:lnTo>
                    <a:lnTo>
                      <a:pt x="352" y="1018"/>
                    </a:lnTo>
                    <a:lnTo>
                      <a:pt x="356" y="1024"/>
                    </a:lnTo>
                    <a:lnTo>
                      <a:pt x="357" y="1031"/>
                    </a:lnTo>
                    <a:lnTo>
                      <a:pt x="358" y="1040"/>
                    </a:lnTo>
                    <a:lnTo>
                      <a:pt x="342" y="1056"/>
                    </a:lnTo>
                    <a:lnTo>
                      <a:pt x="326" y="1071"/>
                    </a:lnTo>
                    <a:lnTo>
                      <a:pt x="310" y="1088"/>
                    </a:lnTo>
                    <a:lnTo>
                      <a:pt x="295" y="1104"/>
                    </a:lnTo>
                    <a:lnTo>
                      <a:pt x="289" y="1105"/>
                    </a:lnTo>
                    <a:lnTo>
                      <a:pt x="283" y="1105"/>
                    </a:lnTo>
                    <a:lnTo>
                      <a:pt x="280" y="1105"/>
                    </a:lnTo>
                    <a:lnTo>
                      <a:pt x="276" y="1103"/>
                    </a:lnTo>
                    <a:lnTo>
                      <a:pt x="274" y="1101"/>
                    </a:lnTo>
                    <a:lnTo>
                      <a:pt x="270" y="1100"/>
                    </a:lnTo>
                    <a:lnTo>
                      <a:pt x="265" y="1098"/>
                    </a:lnTo>
                    <a:lnTo>
                      <a:pt x="259" y="1096"/>
                    </a:lnTo>
                    <a:lnTo>
                      <a:pt x="254" y="1098"/>
                    </a:lnTo>
                    <a:lnTo>
                      <a:pt x="250" y="1096"/>
                    </a:lnTo>
                    <a:lnTo>
                      <a:pt x="246" y="1096"/>
                    </a:lnTo>
                    <a:lnTo>
                      <a:pt x="242" y="1094"/>
                    </a:lnTo>
                    <a:lnTo>
                      <a:pt x="236" y="1091"/>
                    </a:lnTo>
                    <a:lnTo>
                      <a:pt x="228" y="1085"/>
                    </a:lnTo>
                    <a:lnTo>
                      <a:pt x="215" y="1084"/>
                    </a:lnTo>
                    <a:lnTo>
                      <a:pt x="204" y="1084"/>
                    </a:lnTo>
                    <a:lnTo>
                      <a:pt x="193" y="1085"/>
                    </a:lnTo>
                    <a:lnTo>
                      <a:pt x="181" y="1085"/>
                    </a:lnTo>
                    <a:lnTo>
                      <a:pt x="165" y="1100"/>
                    </a:lnTo>
                    <a:lnTo>
                      <a:pt x="149" y="1113"/>
                    </a:lnTo>
                    <a:lnTo>
                      <a:pt x="145" y="1130"/>
                    </a:lnTo>
                    <a:lnTo>
                      <a:pt x="139" y="1147"/>
                    </a:lnTo>
                    <a:lnTo>
                      <a:pt x="132" y="1164"/>
                    </a:lnTo>
                    <a:lnTo>
                      <a:pt x="124" y="1180"/>
                    </a:lnTo>
                    <a:lnTo>
                      <a:pt x="117" y="1188"/>
                    </a:lnTo>
                    <a:lnTo>
                      <a:pt x="109" y="1196"/>
                    </a:lnTo>
                    <a:lnTo>
                      <a:pt x="110" y="1204"/>
                    </a:lnTo>
                    <a:lnTo>
                      <a:pt x="110" y="1209"/>
                    </a:lnTo>
                    <a:lnTo>
                      <a:pt x="110" y="1211"/>
                    </a:lnTo>
                    <a:lnTo>
                      <a:pt x="110" y="1213"/>
                    </a:lnTo>
                    <a:lnTo>
                      <a:pt x="109" y="1214"/>
                    </a:lnTo>
                    <a:lnTo>
                      <a:pt x="105" y="1217"/>
                    </a:lnTo>
                    <a:lnTo>
                      <a:pt x="105" y="1220"/>
                    </a:lnTo>
                    <a:lnTo>
                      <a:pt x="105" y="1223"/>
                    </a:lnTo>
                    <a:lnTo>
                      <a:pt x="107" y="1227"/>
                    </a:lnTo>
                    <a:lnTo>
                      <a:pt x="109" y="1229"/>
                    </a:lnTo>
                    <a:lnTo>
                      <a:pt x="113" y="1236"/>
                    </a:lnTo>
                    <a:lnTo>
                      <a:pt x="115" y="1244"/>
                    </a:lnTo>
                    <a:lnTo>
                      <a:pt x="100" y="1250"/>
                    </a:lnTo>
                    <a:lnTo>
                      <a:pt x="84" y="1253"/>
                    </a:lnTo>
                    <a:lnTo>
                      <a:pt x="77" y="1255"/>
                    </a:lnTo>
                    <a:lnTo>
                      <a:pt x="69" y="1257"/>
                    </a:lnTo>
                    <a:lnTo>
                      <a:pt x="62" y="1261"/>
                    </a:lnTo>
                    <a:lnTo>
                      <a:pt x="53" y="1265"/>
                    </a:lnTo>
                    <a:lnTo>
                      <a:pt x="47" y="1276"/>
                    </a:lnTo>
                    <a:lnTo>
                      <a:pt x="42" y="1287"/>
                    </a:lnTo>
                    <a:lnTo>
                      <a:pt x="36" y="1298"/>
                    </a:lnTo>
                    <a:lnTo>
                      <a:pt x="30" y="1310"/>
                    </a:lnTo>
                    <a:lnTo>
                      <a:pt x="24" y="1320"/>
                    </a:lnTo>
                    <a:lnTo>
                      <a:pt x="16" y="1331"/>
                    </a:lnTo>
                    <a:lnTo>
                      <a:pt x="8" y="1343"/>
                    </a:lnTo>
                    <a:lnTo>
                      <a:pt x="1" y="1354"/>
                    </a:lnTo>
                    <a:lnTo>
                      <a:pt x="0" y="1361"/>
                    </a:lnTo>
                    <a:lnTo>
                      <a:pt x="1" y="1365"/>
                    </a:lnTo>
                    <a:lnTo>
                      <a:pt x="3" y="1370"/>
                    </a:lnTo>
                    <a:lnTo>
                      <a:pt x="5" y="1374"/>
                    </a:lnTo>
                    <a:lnTo>
                      <a:pt x="13" y="1381"/>
                    </a:lnTo>
                    <a:lnTo>
                      <a:pt x="24" y="1389"/>
                    </a:lnTo>
                    <a:lnTo>
                      <a:pt x="36" y="1399"/>
                    </a:lnTo>
                    <a:lnTo>
                      <a:pt x="43" y="1406"/>
                    </a:lnTo>
                    <a:lnTo>
                      <a:pt x="44" y="1409"/>
                    </a:lnTo>
                    <a:lnTo>
                      <a:pt x="43" y="1414"/>
                    </a:lnTo>
                    <a:lnTo>
                      <a:pt x="41" y="1420"/>
                    </a:lnTo>
                    <a:lnTo>
                      <a:pt x="36" y="1426"/>
                    </a:lnTo>
                    <a:lnTo>
                      <a:pt x="30" y="1433"/>
                    </a:lnTo>
                    <a:lnTo>
                      <a:pt x="24" y="1440"/>
                    </a:lnTo>
                    <a:lnTo>
                      <a:pt x="22" y="1443"/>
                    </a:lnTo>
                    <a:lnTo>
                      <a:pt x="22" y="1447"/>
                    </a:lnTo>
                    <a:lnTo>
                      <a:pt x="25" y="1448"/>
                    </a:lnTo>
                    <a:lnTo>
                      <a:pt x="29" y="1449"/>
                    </a:lnTo>
                    <a:lnTo>
                      <a:pt x="35" y="1451"/>
                    </a:lnTo>
                    <a:lnTo>
                      <a:pt x="37" y="1455"/>
                    </a:lnTo>
                    <a:lnTo>
                      <a:pt x="39" y="1460"/>
                    </a:lnTo>
                    <a:lnTo>
                      <a:pt x="43" y="1466"/>
                    </a:lnTo>
                    <a:lnTo>
                      <a:pt x="44" y="1473"/>
                    </a:lnTo>
                    <a:lnTo>
                      <a:pt x="44" y="1479"/>
                    </a:lnTo>
                    <a:lnTo>
                      <a:pt x="46" y="1483"/>
                    </a:lnTo>
                    <a:lnTo>
                      <a:pt x="51" y="1490"/>
                    </a:lnTo>
                    <a:lnTo>
                      <a:pt x="54" y="1496"/>
                    </a:lnTo>
                    <a:lnTo>
                      <a:pt x="56" y="1499"/>
                    </a:lnTo>
                    <a:lnTo>
                      <a:pt x="56" y="1502"/>
                    </a:lnTo>
                    <a:lnTo>
                      <a:pt x="56" y="1506"/>
                    </a:lnTo>
                    <a:lnTo>
                      <a:pt x="51" y="1512"/>
                    </a:lnTo>
                    <a:lnTo>
                      <a:pt x="42" y="1518"/>
                    </a:lnTo>
                    <a:lnTo>
                      <a:pt x="41" y="1529"/>
                    </a:lnTo>
                    <a:lnTo>
                      <a:pt x="42" y="1536"/>
                    </a:lnTo>
                    <a:lnTo>
                      <a:pt x="43" y="1542"/>
                    </a:lnTo>
                    <a:lnTo>
                      <a:pt x="46" y="1546"/>
                    </a:lnTo>
                    <a:lnTo>
                      <a:pt x="52" y="1548"/>
                    </a:lnTo>
                    <a:lnTo>
                      <a:pt x="58" y="1548"/>
                    </a:lnTo>
                    <a:lnTo>
                      <a:pt x="66" y="1546"/>
                    </a:lnTo>
                    <a:lnTo>
                      <a:pt x="75" y="1542"/>
                    </a:lnTo>
                    <a:lnTo>
                      <a:pt x="86" y="1524"/>
                    </a:lnTo>
                    <a:lnTo>
                      <a:pt x="97" y="1506"/>
                    </a:lnTo>
                    <a:lnTo>
                      <a:pt x="110" y="1488"/>
                    </a:lnTo>
                    <a:lnTo>
                      <a:pt x="123" y="1471"/>
                    </a:lnTo>
                    <a:lnTo>
                      <a:pt x="129" y="1470"/>
                    </a:lnTo>
                    <a:lnTo>
                      <a:pt x="132" y="1468"/>
                    </a:lnTo>
                    <a:lnTo>
                      <a:pt x="136" y="1468"/>
                    </a:lnTo>
                    <a:lnTo>
                      <a:pt x="138" y="1470"/>
                    </a:lnTo>
                    <a:lnTo>
                      <a:pt x="143" y="1472"/>
                    </a:lnTo>
                    <a:lnTo>
                      <a:pt x="151" y="1475"/>
                    </a:lnTo>
                    <a:lnTo>
                      <a:pt x="154" y="1463"/>
                    </a:lnTo>
                    <a:lnTo>
                      <a:pt x="159" y="1450"/>
                    </a:lnTo>
                    <a:lnTo>
                      <a:pt x="168" y="1458"/>
                    </a:lnTo>
                    <a:lnTo>
                      <a:pt x="173" y="1464"/>
                    </a:lnTo>
                    <a:lnTo>
                      <a:pt x="177" y="1466"/>
                    </a:lnTo>
                    <a:lnTo>
                      <a:pt x="180" y="1468"/>
                    </a:lnTo>
                    <a:lnTo>
                      <a:pt x="185" y="1470"/>
                    </a:lnTo>
                    <a:lnTo>
                      <a:pt x="191" y="1470"/>
                    </a:lnTo>
                    <a:lnTo>
                      <a:pt x="202" y="1470"/>
                    </a:lnTo>
                    <a:lnTo>
                      <a:pt x="211" y="1471"/>
                    </a:lnTo>
                    <a:lnTo>
                      <a:pt x="219" y="1472"/>
                    </a:lnTo>
                    <a:lnTo>
                      <a:pt x="225" y="1474"/>
                    </a:lnTo>
                    <a:lnTo>
                      <a:pt x="240" y="1481"/>
                    </a:lnTo>
                    <a:lnTo>
                      <a:pt x="256" y="1490"/>
                    </a:lnTo>
                    <a:lnTo>
                      <a:pt x="264" y="1489"/>
                    </a:lnTo>
                    <a:lnTo>
                      <a:pt x="271" y="1487"/>
                    </a:lnTo>
                    <a:lnTo>
                      <a:pt x="276" y="1483"/>
                    </a:lnTo>
                    <a:lnTo>
                      <a:pt x="283" y="1480"/>
                    </a:lnTo>
                    <a:lnTo>
                      <a:pt x="293" y="1475"/>
                    </a:lnTo>
                    <a:lnTo>
                      <a:pt x="303" y="1472"/>
                    </a:lnTo>
                    <a:lnTo>
                      <a:pt x="313" y="1470"/>
                    </a:lnTo>
                    <a:lnTo>
                      <a:pt x="323" y="1468"/>
                    </a:lnTo>
                    <a:lnTo>
                      <a:pt x="331" y="1481"/>
                    </a:lnTo>
                    <a:lnTo>
                      <a:pt x="338" y="1496"/>
                    </a:lnTo>
                    <a:lnTo>
                      <a:pt x="337" y="1502"/>
                    </a:lnTo>
                    <a:lnTo>
                      <a:pt x="337" y="1508"/>
                    </a:lnTo>
                    <a:lnTo>
                      <a:pt x="338" y="1514"/>
                    </a:lnTo>
                    <a:lnTo>
                      <a:pt x="342" y="1519"/>
                    </a:lnTo>
                    <a:lnTo>
                      <a:pt x="354" y="1517"/>
                    </a:lnTo>
                    <a:lnTo>
                      <a:pt x="365" y="1514"/>
                    </a:lnTo>
                    <a:lnTo>
                      <a:pt x="375" y="1510"/>
                    </a:lnTo>
                    <a:lnTo>
                      <a:pt x="388" y="1507"/>
                    </a:lnTo>
                    <a:lnTo>
                      <a:pt x="402" y="1499"/>
                    </a:lnTo>
                    <a:lnTo>
                      <a:pt x="416" y="1491"/>
                    </a:lnTo>
                    <a:lnTo>
                      <a:pt x="430" y="1483"/>
                    </a:lnTo>
                    <a:lnTo>
                      <a:pt x="444" y="1476"/>
                    </a:lnTo>
                    <a:lnTo>
                      <a:pt x="453" y="1483"/>
                    </a:lnTo>
                    <a:lnTo>
                      <a:pt x="460" y="1490"/>
                    </a:lnTo>
                    <a:lnTo>
                      <a:pt x="465" y="1499"/>
                    </a:lnTo>
                    <a:lnTo>
                      <a:pt x="469" y="1509"/>
                    </a:lnTo>
                    <a:lnTo>
                      <a:pt x="475" y="1504"/>
                    </a:lnTo>
                    <a:lnTo>
                      <a:pt x="481" y="1498"/>
                    </a:lnTo>
                    <a:lnTo>
                      <a:pt x="486" y="1492"/>
                    </a:lnTo>
                    <a:lnTo>
                      <a:pt x="490" y="1485"/>
                    </a:lnTo>
                    <a:lnTo>
                      <a:pt x="495" y="1479"/>
                    </a:lnTo>
                    <a:lnTo>
                      <a:pt x="498" y="1474"/>
                    </a:lnTo>
                    <a:lnTo>
                      <a:pt x="498" y="1472"/>
                    </a:lnTo>
                    <a:lnTo>
                      <a:pt x="498" y="1470"/>
                    </a:lnTo>
                    <a:lnTo>
                      <a:pt x="495" y="1466"/>
                    </a:lnTo>
                    <a:lnTo>
                      <a:pt x="493" y="1462"/>
                    </a:lnTo>
                    <a:lnTo>
                      <a:pt x="487" y="1455"/>
                    </a:lnTo>
                    <a:lnTo>
                      <a:pt x="484" y="1449"/>
                    </a:lnTo>
                    <a:lnTo>
                      <a:pt x="484" y="1447"/>
                    </a:lnTo>
                    <a:lnTo>
                      <a:pt x="486" y="1445"/>
                    </a:lnTo>
                    <a:lnTo>
                      <a:pt x="489" y="1442"/>
                    </a:lnTo>
                    <a:lnTo>
                      <a:pt x="492" y="1439"/>
                    </a:lnTo>
                    <a:lnTo>
                      <a:pt x="485" y="1428"/>
                    </a:lnTo>
                    <a:lnTo>
                      <a:pt x="478" y="1417"/>
                    </a:lnTo>
                    <a:lnTo>
                      <a:pt x="470" y="1408"/>
                    </a:lnTo>
                    <a:lnTo>
                      <a:pt x="464" y="1397"/>
                    </a:lnTo>
                    <a:lnTo>
                      <a:pt x="473" y="1388"/>
                    </a:lnTo>
                    <a:lnTo>
                      <a:pt x="481" y="1379"/>
                    </a:lnTo>
                    <a:lnTo>
                      <a:pt x="490" y="1371"/>
                    </a:lnTo>
                    <a:lnTo>
                      <a:pt x="498" y="1362"/>
                    </a:lnTo>
                    <a:lnTo>
                      <a:pt x="502" y="1356"/>
                    </a:lnTo>
                    <a:lnTo>
                      <a:pt x="506" y="1352"/>
                    </a:lnTo>
                    <a:lnTo>
                      <a:pt x="508" y="1349"/>
                    </a:lnTo>
                    <a:lnTo>
                      <a:pt x="510" y="1348"/>
                    </a:lnTo>
                    <a:lnTo>
                      <a:pt x="512" y="1348"/>
                    </a:lnTo>
                    <a:lnTo>
                      <a:pt x="516" y="1350"/>
                    </a:lnTo>
                    <a:lnTo>
                      <a:pt x="524" y="1358"/>
                    </a:lnTo>
                    <a:lnTo>
                      <a:pt x="533" y="1366"/>
                    </a:lnTo>
                    <a:lnTo>
                      <a:pt x="541" y="1374"/>
                    </a:lnTo>
                    <a:lnTo>
                      <a:pt x="550" y="1383"/>
                    </a:lnTo>
                    <a:lnTo>
                      <a:pt x="559" y="1380"/>
                    </a:lnTo>
                    <a:lnTo>
                      <a:pt x="568" y="1374"/>
                    </a:lnTo>
                    <a:lnTo>
                      <a:pt x="576" y="1369"/>
                    </a:lnTo>
                    <a:lnTo>
                      <a:pt x="585" y="1363"/>
                    </a:lnTo>
                    <a:lnTo>
                      <a:pt x="596" y="1375"/>
                    </a:lnTo>
                    <a:lnTo>
                      <a:pt x="608" y="1389"/>
                    </a:lnTo>
                    <a:lnTo>
                      <a:pt x="611" y="1390"/>
                    </a:lnTo>
                    <a:lnTo>
                      <a:pt x="616" y="1391"/>
                    </a:lnTo>
                    <a:lnTo>
                      <a:pt x="619" y="1390"/>
                    </a:lnTo>
                    <a:lnTo>
                      <a:pt x="621" y="1388"/>
                    </a:lnTo>
                    <a:lnTo>
                      <a:pt x="627" y="1382"/>
                    </a:lnTo>
                    <a:lnTo>
                      <a:pt x="634" y="1374"/>
                    </a:lnTo>
                    <a:lnTo>
                      <a:pt x="640" y="1372"/>
                    </a:lnTo>
                    <a:lnTo>
                      <a:pt x="646" y="1371"/>
                    </a:lnTo>
                    <a:lnTo>
                      <a:pt x="651" y="1372"/>
                    </a:lnTo>
                    <a:lnTo>
                      <a:pt x="655" y="1374"/>
                    </a:lnTo>
                    <a:lnTo>
                      <a:pt x="663" y="1382"/>
                    </a:lnTo>
                    <a:lnTo>
                      <a:pt x="672" y="1392"/>
                    </a:lnTo>
                    <a:lnTo>
                      <a:pt x="681" y="1401"/>
                    </a:lnTo>
                    <a:lnTo>
                      <a:pt x="686" y="1407"/>
                    </a:lnTo>
                    <a:lnTo>
                      <a:pt x="687" y="1409"/>
                    </a:lnTo>
                    <a:lnTo>
                      <a:pt x="686" y="1413"/>
                    </a:lnTo>
                    <a:lnTo>
                      <a:pt x="684" y="1416"/>
                    </a:lnTo>
                    <a:lnTo>
                      <a:pt x="679" y="1422"/>
                    </a:lnTo>
                    <a:lnTo>
                      <a:pt x="673" y="1426"/>
                    </a:lnTo>
                    <a:lnTo>
                      <a:pt x="669" y="1431"/>
                    </a:lnTo>
                    <a:lnTo>
                      <a:pt x="667" y="1433"/>
                    </a:lnTo>
                    <a:lnTo>
                      <a:pt x="667" y="1436"/>
                    </a:lnTo>
                    <a:lnTo>
                      <a:pt x="667" y="1439"/>
                    </a:lnTo>
                    <a:lnTo>
                      <a:pt x="669" y="1442"/>
                    </a:lnTo>
                    <a:lnTo>
                      <a:pt x="677" y="1450"/>
                    </a:lnTo>
                    <a:lnTo>
                      <a:pt x="686" y="1459"/>
                    </a:lnTo>
                    <a:lnTo>
                      <a:pt x="694" y="1468"/>
                    </a:lnTo>
                    <a:lnTo>
                      <a:pt x="703" y="1476"/>
                    </a:lnTo>
                    <a:lnTo>
                      <a:pt x="706" y="1477"/>
                    </a:lnTo>
                    <a:lnTo>
                      <a:pt x="710" y="1476"/>
                    </a:lnTo>
                    <a:lnTo>
                      <a:pt x="712" y="1475"/>
                    </a:lnTo>
                    <a:lnTo>
                      <a:pt x="714" y="1473"/>
                    </a:lnTo>
                    <a:lnTo>
                      <a:pt x="719" y="1467"/>
                    </a:lnTo>
                    <a:lnTo>
                      <a:pt x="722" y="1460"/>
                    </a:lnTo>
                    <a:lnTo>
                      <a:pt x="727" y="1457"/>
                    </a:lnTo>
                    <a:lnTo>
                      <a:pt x="730" y="1456"/>
                    </a:lnTo>
                    <a:lnTo>
                      <a:pt x="733" y="1455"/>
                    </a:lnTo>
                    <a:lnTo>
                      <a:pt x="737" y="1456"/>
                    </a:lnTo>
                    <a:lnTo>
                      <a:pt x="743" y="1459"/>
                    </a:lnTo>
                    <a:lnTo>
                      <a:pt x="750" y="1466"/>
                    </a:lnTo>
                    <a:lnTo>
                      <a:pt x="771" y="1489"/>
                    </a:lnTo>
                    <a:lnTo>
                      <a:pt x="791" y="1510"/>
                    </a:lnTo>
                    <a:lnTo>
                      <a:pt x="803" y="1521"/>
                    </a:lnTo>
                    <a:lnTo>
                      <a:pt x="814" y="1531"/>
                    </a:lnTo>
                    <a:lnTo>
                      <a:pt x="826" y="1539"/>
                    </a:lnTo>
                    <a:lnTo>
                      <a:pt x="840" y="1547"/>
                    </a:lnTo>
                    <a:lnTo>
                      <a:pt x="847" y="1538"/>
                    </a:lnTo>
                    <a:lnTo>
                      <a:pt x="854" y="1530"/>
                    </a:lnTo>
                    <a:lnTo>
                      <a:pt x="857" y="1527"/>
                    </a:lnTo>
                    <a:lnTo>
                      <a:pt x="862" y="1525"/>
                    </a:lnTo>
                    <a:lnTo>
                      <a:pt x="866" y="1526"/>
                    </a:lnTo>
                    <a:lnTo>
                      <a:pt x="871" y="1529"/>
                    </a:lnTo>
                    <a:lnTo>
                      <a:pt x="875" y="1527"/>
                    </a:lnTo>
                    <a:lnTo>
                      <a:pt x="880" y="1526"/>
                    </a:lnTo>
                    <a:lnTo>
                      <a:pt x="883" y="1524"/>
                    </a:lnTo>
                    <a:lnTo>
                      <a:pt x="887" y="1522"/>
                    </a:lnTo>
                    <a:lnTo>
                      <a:pt x="893" y="1517"/>
                    </a:lnTo>
                    <a:lnTo>
                      <a:pt x="902" y="1513"/>
                    </a:lnTo>
                    <a:lnTo>
                      <a:pt x="919" y="1529"/>
                    </a:lnTo>
                    <a:lnTo>
                      <a:pt x="935" y="1546"/>
                    </a:lnTo>
                    <a:lnTo>
                      <a:pt x="941" y="1543"/>
                    </a:lnTo>
                    <a:lnTo>
                      <a:pt x="947" y="1541"/>
                    </a:lnTo>
                    <a:lnTo>
                      <a:pt x="951" y="1538"/>
                    </a:lnTo>
                    <a:lnTo>
                      <a:pt x="956" y="1534"/>
                    </a:lnTo>
                    <a:lnTo>
                      <a:pt x="965" y="1526"/>
                    </a:lnTo>
                    <a:lnTo>
                      <a:pt x="975" y="1518"/>
                    </a:lnTo>
                    <a:lnTo>
                      <a:pt x="984" y="1527"/>
                    </a:lnTo>
                    <a:lnTo>
                      <a:pt x="993" y="1535"/>
                    </a:lnTo>
                    <a:lnTo>
                      <a:pt x="1003" y="1544"/>
                    </a:lnTo>
                    <a:lnTo>
                      <a:pt x="1012" y="1552"/>
                    </a:lnTo>
                    <a:lnTo>
                      <a:pt x="1025" y="1543"/>
                    </a:lnTo>
                    <a:lnTo>
                      <a:pt x="1036" y="1532"/>
                    </a:lnTo>
                    <a:lnTo>
                      <a:pt x="1042" y="1527"/>
                    </a:lnTo>
                    <a:lnTo>
                      <a:pt x="1048" y="1522"/>
                    </a:lnTo>
                    <a:lnTo>
                      <a:pt x="1053" y="1517"/>
                    </a:lnTo>
                    <a:lnTo>
                      <a:pt x="1061" y="1514"/>
                    </a:lnTo>
                    <a:lnTo>
                      <a:pt x="1066" y="1517"/>
                    </a:lnTo>
                    <a:lnTo>
                      <a:pt x="1070" y="1518"/>
                    </a:lnTo>
                    <a:lnTo>
                      <a:pt x="1074" y="1518"/>
                    </a:lnTo>
                    <a:lnTo>
                      <a:pt x="1078" y="1514"/>
                    </a:lnTo>
                    <a:lnTo>
                      <a:pt x="1084" y="1512"/>
                    </a:lnTo>
                    <a:lnTo>
                      <a:pt x="1088" y="1509"/>
                    </a:lnTo>
                    <a:lnTo>
                      <a:pt x="1093" y="1509"/>
                    </a:lnTo>
                    <a:lnTo>
                      <a:pt x="1097" y="1509"/>
                    </a:lnTo>
                    <a:lnTo>
                      <a:pt x="1105" y="1514"/>
                    </a:lnTo>
                    <a:lnTo>
                      <a:pt x="1116" y="1522"/>
                    </a:lnTo>
                    <a:lnTo>
                      <a:pt x="1127" y="1531"/>
                    </a:lnTo>
                    <a:lnTo>
                      <a:pt x="1137" y="1538"/>
                    </a:lnTo>
                    <a:lnTo>
                      <a:pt x="1148" y="1543"/>
                    </a:lnTo>
                    <a:lnTo>
                      <a:pt x="1162" y="1549"/>
                    </a:lnTo>
                    <a:lnTo>
                      <a:pt x="1202" y="1571"/>
                    </a:lnTo>
                    <a:lnTo>
                      <a:pt x="1241" y="1592"/>
                    </a:lnTo>
                    <a:lnTo>
                      <a:pt x="1281" y="1614"/>
                    </a:lnTo>
                    <a:lnTo>
                      <a:pt x="1321" y="1635"/>
                    </a:lnTo>
                    <a:lnTo>
                      <a:pt x="1329" y="1634"/>
                    </a:lnTo>
                    <a:lnTo>
                      <a:pt x="1334" y="1633"/>
                    </a:lnTo>
                    <a:lnTo>
                      <a:pt x="1337" y="1633"/>
                    </a:lnTo>
                    <a:lnTo>
                      <a:pt x="1340" y="1633"/>
                    </a:lnTo>
                    <a:lnTo>
                      <a:pt x="1342" y="1634"/>
                    </a:lnTo>
                    <a:lnTo>
                      <a:pt x="1346" y="1635"/>
                    </a:lnTo>
                    <a:lnTo>
                      <a:pt x="1353" y="1636"/>
                    </a:lnTo>
                    <a:lnTo>
                      <a:pt x="1359" y="1636"/>
                    </a:lnTo>
                    <a:lnTo>
                      <a:pt x="1366" y="1635"/>
                    </a:lnTo>
                    <a:lnTo>
                      <a:pt x="1373" y="1633"/>
                    </a:lnTo>
                    <a:lnTo>
                      <a:pt x="1387" y="1629"/>
                    </a:lnTo>
                    <a:lnTo>
                      <a:pt x="1400" y="1626"/>
                    </a:lnTo>
                    <a:lnTo>
                      <a:pt x="1409" y="1615"/>
                    </a:lnTo>
                    <a:lnTo>
                      <a:pt x="1414" y="1608"/>
                    </a:lnTo>
                    <a:lnTo>
                      <a:pt x="1415" y="1600"/>
                    </a:lnTo>
                    <a:lnTo>
                      <a:pt x="1418" y="1589"/>
                    </a:lnTo>
                    <a:lnTo>
                      <a:pt x="1426" y="1582"/>
                    </a:lnTo>
                    <a:lnTo>
                      <a:pt x="1435" y="1575"/>
                    </a:lnTo>
                    <a:lnTo>
                      <a:pt x="1444" y="1569"/>
                    </a:lnTo>
                    <a:lnTo>
                      <a:pt x="1454" y="1563"/>
                    </a:lnTo>
                    <a:lnTo>
                      <a:pt x="1454" y="1550"/>
                    </a:lnTo>
                    <a:lnTo>
                      <a:pt x="1455" y="1539"/>
                    </a:lnTo>
                    <a:lnTo>
                      <a:pt x="1456" y="1534"/>
                    </a:lnTo>
                    <a:lnTo>
                      <a:pt x="1458" y="1530"/>
                    </a:lnTo>
                    <a:lnTo>
                      <a:pt x="1461" y="1524"/>
                    </a:lnTo>
                    <a:lnTo>
                      <a:pt x="1465" y="1518"/>
                    </a:lnTo>
                    <a:lnTo>
                      <a:pt x="1473" y="1510"/>
                    </a:lnTo>
                    <a:lnTo>
                      <a:pt x="1481" y="1502"/>
                    </a:lnTo>
                    <a:lnTo>
                      <a:pt x="1489" y="1496"/>
                    </a:lnTo>
                    <a:lnTo>
                      <a:pt x="1499" y="1489"/>
                    </a:lnTo>
                    <a:lnTo>
                      <a:pt x="1506" y="1484"/>
                    </a:lnTo>
                    <a:lnTo>
                      <a:pt x="1510" y="1479"/>
                    </a:lnTo>
                    <a:lnTo>
                      <a:pt x="1515" y="1473"/>
                    </a:lnTo>
                    <a:lnTo>
                      <a:pt x="1519" y="1465"/>
                    </a:lnTo>
                    <a:lnTo>
                      <a:pt x="1525" y="1460"/>
                    </a:lnTo>
                    <a:lnTo>
                      <a:pt x="1527" y="1456"/>
                    </a:lnTo>
                    <a:lnTo>
                      <a:pt x="1528" y="1454"/>
                    </a:lnTo>
                    <a:lnTo>
                      <a:pt x="1527" y="1451"/>
                    </a:lnTo>
                    <a:lnTo>
                      <a:pt x="1526" y="1448"/>
                    </a:lnTo>
                    <a:lnTo>
                      <a:pt x="1524" y="1445"/>
                    </a:lnTo>
                    <a:lnTo>
                      <a:pt x="1522" y="1439"/>
                    </a:lnTo>
                    <a:lnTo>
                      <a:pt x="1520" y="1433"/>
                    </a:lnTo>
                    <a:lnTo>
                      <a:pt x="1520" y="1429"/>
                    </a:lnTo>
                    <a:lnTo>
                      <a:pt x="1520" y="1423"/>
                    </a:lnTo>
                    <a:lnTo>
                      <a:pt x="1523" y="1413"/>
                    </a:lnTo>
                    <a:lnTo>
                      <a:pt x="1525" y="1401"/>
                    </a:lnTo>
                    <a:lnTo>
                      <a:pt x="1535" y="1389"/>
                    </a:lnTo>
                    <a:lnTo>
                      <a:pt x="1545" y="1378"/>
                    </a:lnTo>
                    <a:lnTo>
                      <a:pt x="1551" y="1370"/>
                    </a:lnTo>
                    <a:lnTo>
                      <a:pt x="1556" y="1363"/>
                    </a:lnTo>
                    <a:lnTo>
                      <a:pt x="1557" y="1360"/>
                    </a:lnTo>
                    <a:lnTo>
                      <a:pt x="1557" y="1355"/>
                    </a:lnTo>
                    <a:lnTo>
                      <a:pt x="1557" y="1352"/>
                    </a:lnTo>
                    <a:lnTo>
                      <a:pt x="1556" y="1346"/>
                    </a:lnTo>
                    <a:lnTo>
                      <a:pt x="1552" y="1339"/>
                    </a:lnTo>
                    <a:lnTo>
                      <a:pt x="1549" y="1333"/>
                    </a:lnTo>
                    <a:lnTo>
                      <a:pt x="1548" y="1329"/>
                    </a:lnTo>
                    <a:lnTo>
                      <a:pt x="1548" y="1323"/>
                    </a:lnTo>
                    <a:lnTo>
                      <a:pt x="1548" y="1319"/>
                    </a:lnTo>
                    <a:lnTo>
                      <a:pt x="1550" y="1314"/>
                    </a:lnTo>
                    <a:lnTo>
                      <a:pt x="1553" y="1308"/>
                    </a:lnTo>
                    <a:lnTo>
                      <a:pt x="1559" y="1302"/>
                    </a:lnTo>
                    <a:lnTo>
                      <a:pt x="1569" y="1287"/>
                    </a:lnTo>
                    <a:lnTo>
                      <a:pt x="1581" y="1272"/>
                    </a:lnTo>
                    <a:lnTo>
                      <a:pt x="1587" y="1259"/>
                    </a:lnTo>
                    <a:lnTo>
                      <a:pt x="1594" y="1247"/>
                    </a:lnTo>
                    <a:lnTo>
                      <a:pt x="1599" y="1244"/>
                    </a:lnTo>
                    <a:lnTo>
                      <a:pt x="1603" y="1239"/>
                    </a:lnTo>
                    <a:lnTo>
                      <a:pt x="1607" y="1235"/>
                    </a:lnTo>
                    <a:lnTo>
                      <a:pt x="1611" y="1229"/>
                    </a:lnTo>
                    <a:lnTo>
                      <a:pt x="1625" y="1217"/>
                    </a:lnTo>
                    <a:lnTo>
                      <a:pt x="1636" y="1204"/>
                    </a:lnTo>
                    <a:lnTo>
                      <a:pt x="1646" y="1191"/>
                    </a:lnTo>
                    <a:lnTo>
                      <a:pt x="1655" y="1176"/>
                    </a:lnTo>
                    <a:lnTo>
                      <a:pt x="1663" y="1166"/>
                    </a:lnTo>
                    <a:lnTo>
                      <a:pt x="1670" y="1156"/>
                    </a:lnTo>
                    <a:lnTo>
                      <a:pt x="1677" y="1149"/>
                    </a:lnTo>
                    <a:lnTo>
                      <a:pt x="1684" y="1138"/>
                    </a:lnTo>
                    <a:lnTo>
                      <a:pt x="1687" y="1133"/>
                    </a:lnTo>
                    <a:lnTo>
                      <a:pt x="1691" y="1129"/>
                    </a:lnTo>
                    <a:lnTo>
                      <a:pt x="1694" y="1126"/>
                    </a:lnTo>
                    <a:lnTo>
                      <a:pt x="1697" y="1124"/>
                    </a:lnTo>
                    <a:lnTo>
                      <a:pt x="1706" y="1120"/>
                    </a:lnTo>
                    <a:lnTo>
                      <a:pt x="1718" y="1118"/>
                    </a:lnTo>
                    <a:lnTo>
                      <a:pt x="1728" y="1112"/>
                    </a:lnTo>
                    <a:lnTo>
                      <a:pt x="1736" y="1107"/>
                    </a:lnTo>
                    <a:lnTo>
                      <a:pt x="1738" y="1102"/>
                    </a:lnTo>
                    <a:lnTo>
                      <a:pt x="1739" y="1098"/>
                    </a:lnTo>
                    <a:lnTo>
                      <a:pt x="1740" y="1093"/>
                    </a:lnTo>
                    <a:lnTo>
                      <a:pt x="1739" y="1086"/>
                    </a:lnTo>
                    <a:lnTo>
                      <a:pt x="1736" y="1084"/>
                    </a:lnTo>
                    <a:lnTo>
                      <a:pt x="1734" y="1082"/>
                    </a:lnTo>
                    <a:lnTo>
                      <a:pt x="1731" y="1079"/>
                    </a:lnTo>
                    <a:lnTo>
                      <a:pt x="1730" y="1076"/>
                    </a:lnTo>
                    <a:lnTo>
                      <a:pt x="1729" y="1069"/>
                    </a:lnTo>
                    <a:lnTo>
                      <a:pt x="1728" y="1061"/>
                    </a:lnTo>
                    <a:lnTo>
                      <a:pt x="1733" y="1050"/>
                    </a:lnTo>
                    <a:lnTo>
                      <a:pt x="1738" y="1041"/>
                    </a:lnTo>
                    <a:lnTo>
                      <a:pt x="1745" y="1031"/>
                    </a:lnTo>
                    <a:lnTo>
                      <a:pt x="1752" y="1022"/>
                    </a:lnTo>
                    <a:lnTo>
                      <a:pt x="1754" y="1007"/>
                    </a:lnTo>
                    <a:lnTo>
                      <a:pt x="1754" y="1002"/>
                    </a:lnTo>
                    <a:lnTo>
                      <a:pt x="1752" y="1001"/>
                    </a:lnTo>
                    <a:lnTo>
                      <a:pt x="1747" y="994"/>
                    </a:lnTo>
                    <a:lnTo>
                      <a:pt x="1760" y="984"/>
                    </a:lnTo>
                    <a:lnTo>
                      <a:pt x="1772" y="975"/>
                    </a:lnTo>
                    <a:lnTo>
                      <a:pt x="1780" y="970"/>
                    </a:lnTo>
                    <a:lnTo>
                      <a:pt x="1786" y="968"/>
                    </a:lnTo>
                    <a:lnTo>
                      <a:pt x="1787" y="966"/>
                    </a:lnTo>
                    <a:lnTo>
                      <a:pt x="1789" y="964"/>
                    </a:lnTo>
                    <a:lnTo>
                      <a:pt x="1790" y="960"/>
                    </a:lnTo>
                    <a:lnTo>
                      <a:pt x="1791" y="956"/>
                    </a:lnTo>
                    <a:lnTo>
                      <a:pt x="1795" y="948"/>
                    </a:lnTo>
                    <a:lnTo>
                      <a:pt x="1797" y="940"/>
                    </a:lnTo>
                    <a:lnTo>
                      <a:pt x="1802" y="934"/>
                    </a:lnTo>
                    <a:lnTo>
                      <a:pt x="1805" y="930"/>
                    </a:lnTo>
                    <a:lnTo>
                      <a:pt x="1811" y="926"/>
                    </a:lnTo>
                    <a:lnTo>
                      <a:pt x="1816" y="923"/>
                    </a:lnTo>
                    <a:lnTo>
                      <a:pt x="1823" y="919"/>
                    </a:lnTo>
                    <a:lnTo>
                      <a:pt x="1832" y="916"/>
                    </a:lnTo>
                    <a:lnTo>
                      <a:pt x="1849" y="908"/>
                    </a:lnTo>
                    <a:lnTo>
                      <a:pt x="1864" y="901"/>
                    </a:lnTo>
                    <a:lnTo>
                      <a:pt x="1872" y="899"/>
                    </a:lnTo>
                    <a:lnTo>
                      <a:pt x="1880" y="898"/>
                    </a:lnTo>
                    <a:lnTo>
                      <a:pt x="1889" y="897"/>
                    </a:lnTo>
                    <a:lnTo>
                      <a:pt x="1899" y="898"/>
                    </a:lnTo>
                    <a:lnTo>
                      <a:pt x="1904" y="902"/>
                    </a:lnTo>
                    <a:lnTo>
                      <a:pt x="1906" y="907"/>
                    </a:lnTo>
                    <a:lnTo>
                      <a:pt x="1907" y="910"/>
                    </a:lnTo>
                    <a:lnTo>
                      <a:pt x="1908" y="914"/>
                    </a:lnTo>
                    <a:lnTo>
                      <a:pt x="1908" y="922"/>
                    </a:lnTo>
                    <a:lnTo>
                      <a:pt x="1908" y="934"/>
                    </a:lnTo>
                    <a:lnTo>
                      <a:pt x="1911" y="943"/>
                    </a:lnTo>
                    <a:lnTo>
                      <a:pt x="1911" y="947"/>
                    </a:lnTo>
                    <a:lnTo>
                      <a:pt x="1909" y="950"/>
                    </a:lnTo>
                    <a:lnTo>
                      <a:pt x="1909" y="957"/>
                    </a:lnTo>
                    <a:lnTo>
                      <a:pt x="1922" y="949"/>
                    </a:lnTo>
                    <a:lnTo>
                      <a:pt x="1932" y="942"/>
                    </a:lnTo>
                    <a:lnTo>
                      <a:pt x="1937" y="939"/>
                    </a:lnTo>
                    <a:lnTo>
                      <a:pt x="1942" y="936"/>
                    </a:lnTo>
                    <a:lnTo>
                      <a:pt x="1948" y="934"/>
                    </a:lnTo>
                    <a:lnTo>
                      <a:pt x="1956" y="934"/>
                    </a:lnTo>
                    <a:lnTo>
                      <a:pt x="1963" y="934"/>
                    </a:lnTo>
                    <a:lnTo>
                      <a:pt x="1968" y="933"/>
                    </a:lnTo>
                    <a:lnTo>
                      <a:pt x="1974" y="931"/>
                    </a:lnTo>
                    <a:lnTo>
                      <a:pt x="1977" y="927"/>
                    </a:lnTo>
                    <a:lnTo>
                      <a:pt x="1982" y="924"/>
                    </a:lnTo>
                    <a:lnTo>
                      <a:pt x="1987" y="921"/>
                    </a:lnTo>
                    <a:lnTo>
                      <a:pt x="1992" y="917"/>
                    </a:lnTo>
                    <a:lnTo>
                      <a:pt x="1999" y="915"/>
                    </a:lnTo>
                    <a:lnTo>
                      <a:pt x="2002" y="916"/>
                    </a:lnTo>
                    <a:lnTo>
                      <a:pt x="2006" y="916"/>
                    </a:lnTo>
                    <a:lnTo>
                      <a:pt x="2008" y="915"/>
                    </a:lnTo>
                    <a:lnTo>
                      <a:pt x="2009" y="914"/>
                    </a:lnTo>
                    <a:lnTo>
                      <a:pt x="2014" y="909"/>
                    </a:lnTo>
                    <a:lnTo>
                      <a:pt x="2019" y="904"/>
                    </a:lnTo>
                    <a:lnTo>
                      <a:pt x="2022" y="899"/>
                    </a:lnTo>
                    <a:lnTo>
                      <a:pt x="2023" y="896"/>
                    </a:lnTo>
                    <a:lnTo>
                      <a:pt x="2023" y="893"/>
                    </a:lnTo>
                    <a:lnTo>
                      <a:pt x="2023" y="891"/>
                    </a:lnTo>
                    <a:lnTo>
                      <a:pt x="2023" y="890"/>
                    </a:lnTo>
                    <a:lnTo>
                      <a:pt x="2023" y="888"/>
                    </a:lnTo>
                    <a:lnTo>
                      <a:pt x="2026" y="887"/>
                    </a:lnTo>
                    <a:lnTo>
                      <a:pt x="2031" y="883"/>
                    </a:lnTo>
                    <a:lnTo>
                      <a:pt x="2047" y="874"/>
                    </a:lnTo>
                    <a:lnTo>
                      <a:pt x="2059" y="865"/>
                    </a:lnTo>
                    <a:lnTo>
                      <a:pt x="2073" y="855"/>
                    </a:lnTo>
                    <a:lnTo>
                      <a:pt x="2087" y="846"/>
                    </a:lnTo>
                    <a:lnTo>
                      <a:pt x="2100" y="842"/>
                    </a:lnTo>
                    <a:lnTo>
                      <a:pt x="2110" y="837"/>
                    </a:lnTo>
                    <a:lnTo>
                      <a:pt x="2119" y="834"/>
                    </a:lnTo>
                    <a:lnTo>
                      <a:pt x="2126" y="832"/>
                    </a:lnTo>
                    <a:lnTo>
                      <a:pt x="2134" y="830"/>
                    </a:lnTo>
                    <a:lnTo>
                      <a:pt x="2144" y="829"/>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50" name="Freeform 20"/>
              <p:cNvSpPr>
                <a:spLocks/>
              </p:cNvSpPr>
              <p:nvPr/>
            </p:nvSpPr>
            <p:spPr bwMode="auto">
              <a:xfrm>
                <a:off x="3521075" y="2414588"/>
                <a:ext cx="879475" cy="547687"/>
              </a:xfrm>
              <a:custGeom>
                <a:avLst/>
                <a:gdLst>
                  <a:gd name="T0" fmla="*/ 28165 w 2217"/>
                  <a:gd name="T1" fmla="*/ 188131 h 1377"/>
                  <a:gd name="T2" fmla="*/ 48397 w 2217"/>
                  <a:gd name="T3" fmla="*/ 161084 h 1377"/>
                  <a:gd name="T4" fmla="*/ 38480 w 2217"/>
                  <a:gd name="T5" fmla="*/ 133243 h 1377"/>
                  <a:gd name="T6" fmla="*/ 82116 w 2217"/>
                  <a:gd name="T7" fmla="*/ 99833 h 1377"/>
                  <a:gd name="T8" fmla="*/ 103538 w 2217"/>
                  <a:gd name="T9" fmla="*/ 79548 h 1377"/>
                  <a:gd name="T10" fmla="*/ 118612 w 2217"/>
                  <a:gd name="T11" fmla="*/ 31024 h 1377"/>
                  <a:gd name="T12" fmla="*/ 135273 w 2217"/>
                  <a:gd name="T13" fmla="*/ 33410 h 1377"/>
                  <a:gd name="T14" fmla="*/ 185654 w 2217"/>
                  <a:gd name="T15" fmla="*/ 87105 h 1377"/>
                  <a:gd name="T16" fmla="*/ 184464 w 2217"/>
                  <a:gd name="T17" fmla="*/ 128470 h 1377"/>
                  <a:gd name="T18" fmla="*/ 150348 w 2217"/>
                  <a:gd name="T19" fmla="*/ 143982 h 1377"/>
                  <a:gd name="T20" fmla="*/ 101554 w 2217"/>
                  <a:gd name="T21" fmla="*/ 142391 h 1377"/>
                  <a:gd name="T22" fmla="*/ 90843 w 2217"/>
                  <a:gd name="T23" fmla="*/ 197676 h 1377"/>
                  <a:gd name="T24" fmla="*/ 100761 w 2217"/>
                  <a:gd name="T25" fmla="*/ 239837 h 1377"/>
                  <a:gd name="T26" fmla="*/ 142017 w 2217"/>
                  <a:gd name="T27" fmla="*/ 259326 h 1377"/>
                  <a:gd name="T28" fmla="*/ 171373 w 2217"/>
                  <a:gd name="T29" fmla="*/ 233871 h 1377"/>
                  <a:gd name="T30" fmla="*/ 204298 w 2217"/>
                  <a:gd name="T31" fmla="*/ 202847 h 1377"/>
                  <a:gd name="T32" fmla="*/ 222546 w 2217"/>
                  <a:gd name="T33" fmla="*/ 213984 h 1377"/>
                  <a:gd name="T34" fmla="*/ 238018 w 2217"/>
                  <a:gd name="T35" fmla="*/ 208415 h 1377"/>
                  <a:gd name="T36" fmla="*/ 282844 w 2217"/>
                  <a:gd name="T37" fmla="*/ 211200 h 1377"/>
                  <a:gd name="T38" fmla="*/ 305853 w 2217"/>
                  <a:gd name="T39" fmla="*/ 209609 h 1377"/>
                  <a:gd name="T40" fmla="*/ 400266 w 2217"/>
                  <a:gd name="T41" fmla="*/ 212393 h 1377"/>
                  <a:gd name="T42" fmla="*/ 389952 w 2217"/>
                  <a:gd name="T43" fmla="*/ 239041 h 1377"/>
                  <a:gd name="T44" fmla="*/ 419704 w 2217"/>
                  <a:gd name="T45" fmla="*/ 215177 h 1377"/>
                  <a:gd name="T46" fmla="*/ 431209 w 2217"/>
                  <a:gd name="T47" fmla="*/ 208415 h 1377"/>
                  <a:gd name="T48" fmla="*/ 503011 w 2217"/>
                  <a:gd name="T49" fmla="*/ 222734 h 1377"/>
                  <a:gd name="T50" fmla="*/ 469688 w 2217"/>
                  <a:gd name="T51" fmla="*/ 217166 h 1377"/>
                  <a:gd name="T52" fmla="*/ 455804 w 2217"/>
                  <a:gd name="T53" fmla="*/ 237848 h 1377"/>
                  <a:gd name="T54" fmla="*/ 432795 w 2217"/>
                  <a:gd name="T55" fmla="*/ 264497 h 1377"/>
                  <a:gd name="T56" fmla="*/ 431209 w 2217"/>
                  <a:gd name="T57" fmla="*/ 275633 h 1377"/>
                  <a:gd name="T58" fmla="*/ 451043 w 2217"/>
                  <a:gd name="T59" fmla="*/ 288759 h 1377"/>
                  <a:gd name="T60" fmla="*/ 476829 w 2217"/>
                  <a:gd name="T61" fmla="*/ 295123 h 1377"/>
                  <a:gd name="T62" fmla="*/ 534746 w 2217"/>
                  <a:gd name="T63" fmla="*/ 284781 h 1377"/>
                  <a:gd name="T64" fmla="*/ 572036 w 2217"/>
                  <a:gd name="T65" fmla="*/ 317794 h 1377"/>
                  <a:gd name="T66" fmla="*/ 614482 w 2217"/>
                  <a:gd name="T67" fmla="*/ 303475 h 1377"/>
                  <a:gd name="T68" fmla="*/ 623209 w 2217"/>
                  <a:gd name="T69" fmla="*/ 320180 h 1377"/>
                  <a:gd name="T70" fmla="*/ 658119 w 2217"/>
                  <a:gd name="T71" fmla="*/ 309441 h 1377"/>
                  <a:gd name="T72" fmla="*/ 653755 w 2217"/>
                  <a:gd name="T73" fmla="*/ 342056 h 1377"/>
                  <a:gd name="T74" fmla="*/ 630747 w 2217"/>
                  <a:gd name="T75" fmla="*/ 368307 h 1377"/>
                  <a:gd name="T76" fmla="*/ 665259 w 2217"/>
                  <a:gd name="T77" fmla="*/ 353988 h 1377"/>
                  <a:gd name="T78" fmla="*/ 717226 w 2217"/>
                  <a:gd name="T79" fmla="*/ 352397 h 1377"/>
                  <a:gd name="T80" fmla="*/ 719607 w 2217"/>
                  <a:gd name="T81" fmla="*/ 316998 h 1377"/>
                  <a:gd name="T82" fmla="*/ 741028 w 2217"/>
                  <a:gd name="T83" fmla="*/ 269667 h 1377"/>
                  <a:gd name="T84" fmla="*/ 782284 w 2217"/>
                  <a:gd name="T85" fmla="*/ 276429 h 1377"/>
                  <a:gd name="T86" fmla="*/ 879475 w 2217"/>
                  <a:gd name="T87" fmla="*/ 379841 h 1377"/>
                  <a:gd name="T88" fmla="*/ 858053 w 2217"/>
                  <a:gd name="T89" fmla="*/ 396944 h 1377"/>
                  <a:gd name="T90" fmla="*/ 849326 w 2217"/>
                  <a:gd name="T91" fmla="*/ 419615 h 1377"/>
                  <a:gd name="T92" fmla="*/ 868368 w 2217"/>
                  <a:gd name="T93" fmla="*/ 438706 h 1377"/>
                  <a:gd name="T94" fmla="*/ 867574 w 2217"/>
                  <a:gd name="T95" fmla="*/ 459389 h 1377"/>
                  <a:gd name="T96" fmla="*/ 823938 w 2217"/>
                  <a:gd name="T97" fmla="*/ 464957 h 1377"/>
                  <a:gd name="T98" fmla="*/ 783475 w 2217"/>
                  <a:gd name="T99" fmla="*/ 487628 h 1377"/>
                  <a:gd name="T100" fmla="*/ 749359 w 2217"/>
                  <a:gd name="T101" fmla="*/ 506322 h 1377"/>
                  <a:gd name="T102" fmla="*/ 665656 w 2217"/>
                  <a:gd name="T103" fmla="*/ 540528 h 1377"/>
                  <a:gd name="T104" fmla="*/ 562118 w 2217"/>
                  <a:gd name="T105" fmla="*/ 500754 h 1377"/>
                  <a:gd name="T106" fmla="*/ 311803 w 2217"/>
                  <a:gd name="T107" fmla="*/ 348817 h 1377"/>
                  <a:gd name="T108" fmla="*/ 286018 w 2217"/>
                  <a:gd name="T109" fmla="*/ 350408 h 1377"/>
                  <a:gd name="T110" fmla="*/ 226117 w 2217"/>
                  <a:gd name="T111" fmla="*/ 360750 h 1377"/>
                  <a:gd name="T112" fmla="*/ 111868 w 2217"/>
                  <a:gd name="T113" fmla="*/ 340863 h 1377"/>
                  <a:gd name="T114" fmla="*/ 85290 w 2217"/>
                  <a:gd name="T115" fmla="*/ 355579 h 1377"/>
                  <a:gd name="T116" fmla="*/ 49984 w 2217"/>
                  <a:gd name="T117" fmla="*/ 309441 h 1377"/>
                  <a:gd name="T118" fmla="*/ 7537 w 2217"/>
                  <a:gd name="T119" fmla="*/ 239439 h 13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17" h="1377">
                    <a:moveTo>
                      <a:pt x="0" y="547"/>
                    </a:moveTo>
                    <a:lnTo>
                      <a:pt x="14" y="540"/>
                    </a:lnTo>
                    <a:lnTo>
                      <a:pt x="26" y="533"/>
                    </a:lnTo>
                    <a:lnTo>
                      <a:pt x="39" y="519"/>
                    </a:lnTo>
                    <a:lnTo>
                      <a:pt x="52" y="508"/>
                    </a:lnTo>
                    <a:lnTo>
                      <a:pt x="57" y="509"/>
                    </a:lnTo>
                    <a:lnTo>
                      <a:pt x="61" y="510"/>
                    </a:lnTo>
                    <a:lnTo>
                      <a:pt x="66" y="510"/>
                    </a:lnTo>
                    <a:lnTo>
                      <a:pt x="70" y="509"/>
                    </a:lnTo>
                    <a:lnTo>
                      <a:pt x="69" y="500"/>
                    </a:lnTo>
                    <a:lnTo>
                      <a:pt x="69" y="491"/>
                    </a:lnTo>
                    <a:lnTo>
                      <a:pt x="69" y="482"/>
                    </a:lnTo>
                    <a:lnTo>
                      <a:pt x="71" y="473"/>
                    </a:lnTo>
                    <a:lnTo>
                      <a:pt x="80" y="472"/>
                    </a:lnTo>
                    <a:lnTo>
                      <a:pt x="88" y="472"/>
                    </a:lnTo>
                    <a:lnTo>
                      <a:pt x="95" y="463"/>
                    </a:lnTo>
                    <a:lnTo>
                      <a:pt x="101" y="455"/>
                    </a:lnTo>
                    <a:lnTo>
                      <a:pt x="104" y="450"/>
                    </a:lnTo>
                    <a:lnTo>
                      <a:pt x="107" y="445"/>
                    </a:lnTo>
                    <a:lnTo>
                      <a:pt x="109" y="440"/>
                    </a:lnTo>
                    <a:lnTo>
                      <a:pt x="109" y="434"/>
                    </a:lnTo>
                    <a:lnTo>
                      <a:pt x="110" y="423"/>
                    </a:lnTo>
                    <a:lnTo>
                      <a:pt x="111" y="412"/>
                    </a:lnTo>
                    <a:lnTo>
                      <a:pt x="118" y="408"/>
                    </a:lnTo>
                    <a:lnTo>
                      <a:pt x="125" y="406"/>
                    </a:lnTo>
                    <a:lnTo>
                      <a:pt x="122" y="405"/>
                    </a:lnTo>
                    <a:lnTo>
                      <a:pt x="119" y="405"/>
                    </a:lnTo>
                    <a:lnTo>
                      <a:pt x="117" y="402"/>
                    </a:lnTo>
                    <a:lnTo>
                      <a:pt x="115" y="399"/>
                    </a:lnTo>
                    <a:lnTo>
                      <a:pt x="113" y="396"/>
                    </a:lnTo>
                    <a:lnTo>
                      <a:pt x="113" y="392"/>
                    </a:lnTo>
                    <a:lnTo>
                      <a:pt x="115" y="386"/>
                    </a:lnTo>
                    <a:lnTo>
                      <a:pt x="116" y="379"/>
                    </a:lnTo>
                    <a:lnTo>
                      <a:pt x="104" y="366"/>
                    </a:lnTo>
                    <a:lnTo>
                      <a:pt x="97" y="360"/>
                    </a:lnTo>
                    <a:lnTo>
                      <a:pt x="95" y="356"/>
                    </a:lnTo>
                    <a:lnTo>
                      <a:pt x="94" y="350"/>
                    </a:lnTo>
                    <a:lnTo>
                      <a:pt x="95" y="344"/>
                    </a:lnTo>
                    <a:lnTo>
                      <a:pt x="97" y="335"/>
                    </a:lnTo>
                    <a:lnTo>
                      <a:pt x="120" y="314"/>
                    </a:lnTo>
                    <a:lnTo>
                      <a:pt x="144" y="295"/>
                    </a:lnTo>
                    <a:lnTo>
                      <a:pt x="156" y="286"/>
                    </a:lnTo>
                    <a:lnTo>
                      <a:pt x="169" y="278"/>
                    </a:lnTo>
                    <a:lnTo>
                      <a:pt x="181" y="270"/>
                    </a:lnTo>
                    <a:lnTo>
                      <a:pt x="196" y="263"/>
                    </a:lnTo>
                    <a:lnTo>
                      <a:pt x="197" y="267"/>
                    </a:lnTo>
                    <a:lnTo>
                      <a:pt x="200" y="267"/>
                    </a:lnTo>
                    <a:lnTo>
                      <a:pt x="200" y="265"/>
                    </a:lnTo>
                    <a:lnTo>
                      <a:pt x="198" y="262"/>
                    </a:lnTo>
                    <a:lnTo>
                      <a:pt x="198" y="257"/>
                    </a:lnTo>
                    <a:lnTo>
                      <a:pt x="207" y="251"/>
                    </a:lnTo>
                    <a:lnTo>
                      <a:pt x="217" y="244"/>
                    </a:lnTo>
                    <a:lnTo>
                      <a:pt x="222" y="233"/>
                    </a:lnTo>
                    <a:lnTo>
                      <a:pt x="228" y="221"/>
                    </a:lnTo>
                    <a:lnTo>
                      <a:pt x="235" y="222"/>
                    </a:lnTo>
                    <a:lnTo>
                      <a:pt x="239" y="223"/>
                    </a:lnTo>
                    <a:lnTo>
                      <a:pt x="244" y="225"/>
                    </a:lnTo>
                    <a:lnTo>
                      <a:pt x="251" y="223"/>
                    </a:lnTo>
                    <a:lnTo>
                      <a:pt x="245" y="218"/>
                    </a:lnTo>
                    <a:lnTo>
                      <a:pt x="242" y="211"/>
                    </a:lnTo>
                    <a:lnTo>
                      <a:pt x="246" y="208"/>
                    </a:lnTo>
                    <a:lnTo>
                      <a:pt x="251" y="204"/>
                    </a:lnTo>
                    <a:lnTo>
                      <a:pt x="255" y="202"/>
                    </a:lnTo>
                    <a:lnTo>
                      <a:pt x="261" y="200"/>
                    </a:lnTo>
                    <a:lnTo>
                      <a:pt x="269" y="200"/>
                    </a:lnTo>
                    <a:lnTo>
                      <a:pt x="277" y="198"/>
                    </a:lnTo>
                    <a:lnTo>
                      <a:pt x="281" y="201"/>
                    </a:lnTo>
                    <a:lnTo>
                      <a:pt x="285" y="202"/>
                    </a:lnTo>
                    <a:lnTo>
                      <a:pt x="273" y="197"/>
                    </a:lnTo>
                    <a:lnTo>
                      <a:pt x="262" y="192"/>
                    </a:lnTo>
                    <a:lnTo>
                      <a:pt x="280" y="170"/>
                    </a:lnTo>
                    <a:lnTo>
                      <a:pt x="293" y="154"/>
                    </a:lnTo>
                    <a:lnTo>
                      <a:pt x="297" y="145"/>
                    </a:lnTo>
                    <a:lnTo>
                      <a:pt x="302" y="135"/>
                    </a:lnTo>
                    <a:lnTo>
                      <a:pt x="304" y="122"/>
                    </a:lnTo>
                    <a:lnTo>
                      <a:pt x="307" y="105"/>
                    </a:lnTo>
                    <a:lnTo>
                      <a:pt x="299" y="78"/>
                    </a:lnTo>
                    <a:lnTo>
                      <a:pt x="294" y="52"/>
                    </a:lnTo>
                    <a:lnTo>
                      <a:pt x="293" y="40"/>
                    </a:lnTo>
                    <a:lnTo>
                      <a:pt x="293" y="26"/>
                    </a:lnTo>
                    <a:lnTo>
                      <a:pt x="294" y="20"/>
                    </a:lnTo>
                    <a:lnTo>
                      <a:pt x="296" y="14"/>
                    </a:lnTo>
                    <a:lnTo>
                      <a:pt x="298" y="7"/>
                    </a:lnTo>
                    <a:lnTo>
                      <a:pt x="302" y="0"/>
                    </a:lnTo>
                    <a:lnTo>
                      <a:pt x="310" y="10"/>
                    </a:lnTo>
                    <a:lnTo>
                      <a:pt x="315" y="19"/>
                    </a:lnTo>
                    <a:lnTo>
                      <a:pt x="320" y="29"/>
                    </a:lnTo>
                    <a:lnTo>
                      <a:pt x="324" y="40"/>
                    </a:lnTo>
                    <a:lnTo>
                      <a:pt x="332" y="61"/>
                    </a:lnTo>
                    <a:lnTo>
                      <a:pt x="341" y="84"/>
                    </a:lnTo>
                    <a:lnTo>
                      <a:pt x="364" y="99"/>
                    </a:lnTo>
                    <a:lnTo>
                      <a:pt x="384" y="111"/>
                    </a:lnTo>
                    <a:lnTo>
                      <a:pt x="403" y="125"/>
                    </a:lnTo>
                    <a:lnTo>
                      <a:pt x="420" y="138"/>
                    </a:lnTo>
                    <a:lnTo>
                      <a:pt x="435" y="152"/>
                    </a:lnTo>
                    <a:lnTo>
                      <a:pt x="450" y="169"/>
                    </a:lnTo>
                    <a:lnTo>
                      <a:pt x="465" y="188"/>
                    </a:lnTo>
                    <a:lnTo>
                      <a:pt x="480" y="211"/>
                    </a:lnTo>
                    <a:lnTo>
                      <a:pt x="479" y="213"/>
                    </a:lnTo>
                    <a:lnTo>
                      <a:pt x="477" y="214"/>
                    </a:lnTo>
                    <a:lnTo>
                      <a:pt x="475" y="213"/>
                    </a:lnTo>
                    <a:lnTo>
                      <a:pt x="473" y="212"/>
                    </a:lnTo>
                    <a:lnTo>
                      <a:pt x="468" y="219"/>
                    </a:lnTo>
                    <a:lnTo>
                      <a:pt x="464" y="227"/>
                    </a:lnTo>
                    <a:lnTo>
                      <a:pt x="462" y="235"/>
                    </a:lnTo>
                    <a:lnTo>
                      <a:pt x="458" y="244"/>
                    </a:lnTo>
                    <a:lnTo>
                      <a:pt x="462" y="261"/>
                    </a:lnTo>
                    <a:lnTo>
                      <a:pt x="465" y="279"/>
                    </a:lnTo>
                    <a:lnTo>
                      <a:pt x="467" y="297"/>
                    </a:lnTo>
                    <a:lnTo>
                      <a:pt x="469" y="315"/>
                    </a:lnTo>
                    <a:lnTo>
                      <a:pt x="466" y="318"/>
                    </a:lnTo>
                    <a:lnTo>
                      <a:pt x="464" y="318"/>
                    </a:lnTo>
                    <a:lnTo>
                      <a:pt x="463" y="318"/>
                    </a:lnTo>
                    <a:lnTo>
                      <a:pt x="459" y="316"/>
                    </a:lnTo>
                    <a:lnTo>
                      <a:pt x="463" y="320"/>
                    </a:lnTo>
                    <a:lnTo>
                      <a:pt x="465" y="323"/>
                    </a:lnTo>
                    <a:lnTo>
                      <a:pt x="458" y="341"/>
                    </a:lnTo>
                    <a:lnTo>
                      <a:pt x="450" y="360"/>
                    </a:lnTo>
                    <a:lnTo>
                      <a:pt x="442" y="378"/>
                    </a:lnTo>
                    <a:lnTo>
                      <a:pt x="434" y="395"/>
                    </a:lnTo>
                    <a:lnTo>
                      <a:pt x="430" y="394"/>
                    </a:lnTo>
                    <a:lnTo>
                      <a:pt x="425" y="392"/>
                    </a:lnTo>
                    <a:lnTo>
                      <a:pt x="422" y="390"/>
                    </a:lnTo>
                    <a:lnTo>
                      <a:pt x="420" y="388"/>
                    </a:lnTo>
                    <a:lnTo>
                      <a:pt x="414" y="381"/>
                    </a:lnTo>
                    <a:lnTo>
                      <a:pt x="408" y="373"/>
                    </a:lnTo>
                    <a:lnTo>
                      <a:pt x="399" y="369"/>
                    </a:lnTo>
                    <a:lnTo>
                      <a:pt x="389" y="365"/>
                    </a:lnTo>
                    <a:lnTo>
                      <a:pt x="379" y="362"/>
                    </a:lnTo>
                    <a:lnTo>
                      <a:pt x="369" y="358"/>
                    </a:lnTo>
                    <a:lnTo>
                      <a:pt x="352" y="347"/>
                    </a:lnTo>
                    <a:lnTo>
                      <a:pt x="336" y="339"/>
                    </a:lnTo>
                    <a:lnTo>
                      <a:pt x="328" y="337"/>
                    </a:lnTo>
                    <a:lnTo>
                      <a:pt x="319" y="335"/>
                    </a:lnTo>
                    <a:lnTo>
                      <a:pt x="308" y="335"/>
                    </a:lnTo>
                    <a:lnTo>
                      <a:pt x="298" y="335"/>
                    </a:lnTo>
                    <a:lnTo>
                      <a:pt x="296" y="341"/>
                    </a:lnTo>
                    <a:lnTo>
                      <a:pt x="294" y="347"/>
                    </a:lnTo>
                    <a:lnTo>
                      <a:pt x="290" y="353"/>
                    </a:lnTo>
                    <a:lnTo>
                      <a:pt x="285" y="358"/>
                    </a:lnTo>
                    <a:lnTo>
                      <a:pt x="269" y="358"/>
                    </a:lnTo>
                    <a:lnTo>
                      <a:pt x="256" y="358"/>
                    </a:lnTo>
                    <a:lnTo>
                      <a:pt x="251" y="358"/>
                    </a:lnTo>
                    <a:lnTo>
                      <a:pt x="244" y="360"/>
                    </a:lnTo>
                    <a:lnTo>
                      <a:pt x="237" y="362"/>
                    </a:lnTo>
                    <a:lnTo>
                      <a:pt x="228" y="365"/>
                    </a:lnTo>
                    <a:lnTo>
                      <a:pt x="221" y="382"/>
                    </a:lnTo>
                    <a:lnTo>
                      <a:pt x="218" y="396"/>
                    </a:lnTo>
                    <a:lnTo>
                      <a:pt x="218" y="402"/>
                    </a:lnTo>
                    <a:lnTo>
                      <a:pt x="218" y="407"/>
                    </a:lnTo>
                    <a:lnTo>
                      <a:pt x="218" y="413"/>
                    </a:lnTo>
                    <a:lnTo>
                      <a:pt x="219" y="419"/>
                    </a:lnTo>
                    <a:lnTo>
                      <a:pt x="227" y="441"/>
                    </a:lnTo>
                    <a:lnTo>
                      <a:pt x="238" y="472"/>
                    </a:lnTo>
                    <a:lnTo>
                      <a:pt x="229" y="497"/>
                    </a:lnTo>
                    <a:lnTo>
                      <a:pt x="222" y="519"/>
                    </a:lnTo>
                    <a:lnTo>
                      <a:pt x="220" y="531"/>
                    </a:lnTo>
                    <a:lnTo>
                      <a:pt x="219" y="543"/>
                    </a:lnTo>
                    <a:lnTo>
                      <a:pt x="218" y="556"/>
                    </a:lnTo>
                    <a:lnTo>
                      <a:pt x="219" y="569"/>
                    </a:lnTo>
                    <a:lnTo>
                      <a:pt x="234" y="576"/>
                    </a:lnTo>
                    <a:lnTo>
                      <a:pt x="247" y="582"/>
                    </a:lnTo>
                    <a:lnTo>
                      <a:pt x="253" y="584"/>
                    </a:lnTo>
                    <a:lnTo>
                      <a:pt x="260" y="588"/>
                    </a:lnTo>
                    <a:lnTo>
                      <a:pt x="266" y="592"/>
                    </a:lnTo>
                    <a:lnTo>
                      <a:pt x="272" y="598"/>
                    </a:lnTo>
                    <a:lnTo>
                      <a:pt x="263" y="600"/>
                    </a:lnTo>
                    <a:lnTo>
                      <a:pt x="254" y="603"/>
                    </a:lnTo>
                    <a:lnTo>
                      <a:pt x="245" y="607"/>
                    </a:lnTo>
                    <a:lnTo>
                      <a:pt x="236" y="610"/>
                    </a:lnTo>
                    <a:lnTo>
                      <a:pt x="249" y="609"/>
                    </a:lnTo>
                    <a:lnTo>
                      <a:pt x="264" y="606"/>
                    </a:lnTo>
                    <a:lnTo>
                      <a:pt x="286" y="610"/>
                    </a:lnTo>
                    <a:lnTo>
                      <a:pt x="306" y="617"/>
                    </a:lnTo>
                    <a:lnTo>
                      <a:pt x="327" y="623"/>
                    </a:lnTo>
                    <a:lnTo>
                      <a:pt x="348" y="631"/>
                    </a:lnTo>
                    <a:lnTo>
                      <a:pt x="353" y="634"/>
                    </a:lnTo>
                    <a:lnTo>
                      <a:pt x="356" y="639"/>
                    </a:lnTo>
                    <a:lnTo>
                      <a:pt x="359" y="642"/>
                    </a:lnTo>
                    <a:lnTo>
                      <a:pt x="362" y="648"/>
                    </a:lnTo>
                    <a:lnTo>
                      <a:pt x="358" y="652"/>
                    </a:lnTo>
                    <a:lnTo>
                      <a:pt x="356" y="657"/>
                    </a:lnTo>
                    <a:lnTo>
                      <a:pt x="361" y="654"/>
                    </a:lnTo>
                    <a:lnTo>
                      <a:pt x="364" y="651"/>
                    </a:lnTo>
                    <a:lnTo>
                      <a:pt x="366" y="648"/>
                    </a:lnTo>
                    <a:lnTo>
                      <a:pt x="369" y="643"/>
                    </a:lnTo>
                    <a:lnTo>
                      <a:pt x="384" y="636"/>
                    </a:lnTo>
                    <a:lnTo>
                      <a:pt x="399" y="628"/>
                    </a:lnTo>
                    <a:lnTo>
                      <a:pt x="404" y="619"/>
                    </a:lnTo>
                    <a:lnTo>
                      <a:pt x="408" y="610"/>
                    </a:lnTo>
                    <a:lnTo>
                      <a:pt x="412" y="601"/>
                    </a:lnTo>
                    <a:lnTo>
                      <a:pt x="416" y="591"/>
                    </a:lnTo>
                    <a:lnTo>
                      <a:pt x="424" y="589"/>
                    </a:lnTo>
                    <a:lnTo>
                      <a:pt x="432" y="588"/>
                    </a:lnTo>
                    <a:lnTo>
                      <a:pt x="440" y="575"/>
                    </a:lnTo>
                    <a:lnTo>
                      <a:pt x="448" y="564"/>
                    </a:lnTo>
                    <a:lnTo>
                      <a:pt x="463" y="559"/>
                    </a:lnTo>
                    <a:lnTo>
                      <a:pt x="476" y="554"/>
                    </a:lnTo>
                    <a:lnTo>
                      <a:pt x="481" y="542"/>
                    </a:lnTo>
                    <a:lnTo>
                      <a:pt x="483" y="531"/>
                    </a:lnTo>
                    <a:lnTo>
                      <a:pt x="485" y="526"/>
                    </a:lnTo>
                    <a:lnTo>
                      <a:pt x="488" y="521"/>
                    </a:lnTo>
                    <a:lnTo>
                      <a:pt x="491" y="516"/>
                    </a:lnTo>
                    <a:lnTo>
                      <a:pt x="496" y="512"/>
                    </a:lnTo>
                    <a:lnTo>
                      <a:pt x="505" y="510"/>
                    </a:lnTo>
                    <a:lnTo>
                      <a:pt x="513" y="509"/>
                    </a:lnTo>
                    <a:lnTo>
                      <a:pt x="515" y="510"/>
                    </a:lnTo>
                    <a:lnTo>
                      <a:pt x="517" y="513"/>
                    </a:lnTo>
                    <a:lnTo>
                      <a:pt x="517" y="516"/>
                    </a:lnTo>
                    <a:lnTo>
                      <a:pt x="516" y="522"/>
                    </a:lnTo>
                    <a:lnTo>
                      <a:pt x="514" y="523"/>
                    </a:lnTo>
                    <a:lnTo>
                      <a:pt x="513" y="525"/>
                    </a:lnTo>
                    <a:lnTo>
                      <a:pt x="513" y="526"/>
                    </a:lnTo>
                    <a:lnTo>
                      <a:pt x="513" y="529"/>
                    </a:lnTo>
                    <a:lnTo>
                      <a:pt x="526" y="524"/>
                    </a:lnTo>
                    <a:lnTo>
                      <a:pt x="539" y="518"/>
                    </a:lnTo>
                    <a:lnTo>
                      <a:pt x="547" y="522"/>
                    </a:lnTo>
                    <a:lnTo>
                      <a:pt x="551" y="526"/>
                    </a:lnTo>
                    <a:lnTo>
                      <a:pt x="556" y="531"/>
                    </a:lnTo>
                    <a:lnTo>
                      <a:pt x="561" y="538"/>
                    </a:lnTo>
                    <a:lnTo>
                      <a:pt x="572" y="536"/>
                    </a:lnTo>
                    <a:lnTo>
                      <a:pt x="582" y="535"/>
                    </a:lnTo>
                    <a:lnTo>
                      <a:pt x="589" y="546"/>
                    </a:lnTo>
                    <a:lnTo>
                      <a:pt x="595" y="556"/>
                    </a:lnTo>
                    <a:lnTo>
                      <a:pt x="600" y="566"/>
                    </a:lnTo>
                    <a:lnTo>
                      <a:pt x="604" y="578"/>
                    </a:lnTo>
                    <a:lnTo>
                      <a:pt x="606" y="573"/>
                    </a:lnTo>
                    <a:lnTo>
                      <a:pt x="604" y="567"/>
                    </a:lnTo>
                    <a:lnTo>
                      <a:pt x="603" y="561"/>
                    </a:lnTo>
                    <a:lnTo>
                      <a:pt x="602" y="557"/>
                    </a:lnTo>
                    <a:lnTo>
                      <a:pt x="598" y="548"/>
                    </a:lnTo>
                    <a:lnTo>
                      <a:pt x="592" y="538"/>
                    </a:lnTo>
                    <a:lnTo>
                      <a:pt x="600" y="524"/>
                    </a:lnTo>
                    <a:lnTo>
                      <a:pt x="610" y="512"/>
                    </a:lnTo>
                    <a:lnTo>
                      <a:pt x="609" y="496"/>
                    </a:lnTo>
                    <a:lnTo>
                      <a:pt x="609" y="480"/>
                    </a:lnTo>
                    <a:lnTo>
                      <a:pt x="615" y="490"/>
                    </a:lnTo>
                    <a:lnTo>
                      <a:pt x="618" y="499"/>
                    </a:lnTo>
                    <a:lnTo>
                      <a:pt x="621" y="509"/>
                    </a:lnTo>
                    <a:lnTo>
                      <a:pt x="625" y="521"/>
                    </a:lnTo>
                    <a:lnTo>
                      <a:pt x="636" y="524"/>
                    </a:lnTo>
                    <a:lnTo>
                      <a:pt x="647" y="527"/>
                    </a:lnTo>
                    <a:lnTo>
                      <a:pt x="658" y="530"/>
                    </a:lnTo>
                    <a:lnTo>
                      <a:pt x="668" y="531"/>
                    </a:lnTo>
                    <a:lnTo>
                      <a:pt x="689" y="532"/>
                    </a:lnTo>
                    <a:lnTo>
                      <a:pt x="713" y="531"/>
                    </a:lnTo>
                    <a:lnTo>
                      <a:pt x="723" y="529"/>
                    </a:lnTo>
                    <a:lnTo>
                      <a:pt x="733" y="526"/>
                    </a:lnTo>
                    <a:lnTo>
                      <a:pt x="742" y="525"/>
                    </a:lnTo>
                    <a:lnTo>
                      <a:pt x="752" y="526"/>
                    </a:lnTo>
                    <a:lnTo>
                      <a:pt x="746" y="530"/>
                    </a:lnTo>
                    <a:lnTo>
                      <a:pt x="739" y="532"/>
                    </a:lnTo>
                    <a:lnTo>
                      <a:pt x="734" y="533"/>
                    </a:lnTo>
                    <a:lnTo>
                      <a:pt x="727" y="534"/>
                    </a:lnTo>
                    <a:lnTo>
                      <a:pt x="730" y="535"/>
                    </a:lnTo>
                    <a:lnTo>
                      <a:pt x="735" y="535"/>
                    </a:lnTo>
                    <a:lnTo>
                      <a:pt x="738" y="535"/>
                    </a:lnTo>
                    <a:lnTo>
                      <a:pt x="742" y="535"/>
                    </a:lnTo>
                    <a:lnTo>
                      <a:pt x="771" y="527"/>
                    </a:lnTo>
                    <a:lnTo>
                      <a:pt x="799" y="521"/>
                    </a:lnTo>
                    <a:lnTo>
                      <a:pt x="828" y="513"/>
                    </a:lnTo>
                    <a:lnTo>
                      <a:pt x="857" y="505"/>
                    </a:lnTo>
                    <a:lnTo>
                      <a:pt x="861" y="512"/>
                    </a:lnTo>
                    <a:lnTo>
                      <a:pt x="864" y="519"/>
                    </a:lnTo>
                    <a:lnTo>
                      <a:pt x="873" y="523"/>
                    </a:lnTo>
                    <a:lnTo>
                      <a:pt x="882" y="525"/>
                    </a:lnTo>
                    <a:lnTo>
                      <a:pt x="891" y="527"/>
                    </a:lnTo>
                    <a:lnTo>
                      <a:pt x="902" y="530"/>
                    </a:lnTo>
                    <a:lnTo>
                      <a:pt x="929" y="530"/>
                    </a:lnTo>
                    <a:lnTo>
                      <a:pt x="955" y="530"/>
                    </a:lnTo>
                    <a:lnTo>
                      <a:pt x="982" y="531"/>
                    </a:lnTo>
                    <a:lnTo>
                      <a:pt x="1009" y="534"/>
                    </a:lnTo>
                    <a:lnTo>
                      <a:pt x="997" y="541"/>
                    </a:lnTo>
                    <a:lnTo>
                      <a:pt x="983" y="548"/>
                    </a:lnTo>
                    <a:lnTo>
                      <a:pt x="991" y="551"/>
                    </a:lnTo>
                    <a:lnTo>
                      <a:pt x="997" y="555"/>
                    </a:lnTo>
                    <a:lnTo>
                      <a:pt x="1002" y="559"/>
                    </a:lnTo>
                    <a:lnTo>
                      <a:pt x="1008" y="566"/>
                    </a:lnTo>
                    <a:lnTo>
                      <a:pt x="993" y="572"/>
                    </a:lnTo>
                    <a:lnTo>
                      <a:pt x="983" y="577"/>
                    </a:lnTo>
                    <a:lnTo>
                      <a:pt x="980" y="581"/>
                    </a:lnTo>
                    <a:lnTo>
                      <a:pt x="976" y="585"/>
                    </a:lnTo>
                    <a:lnTo>
                      <a:pt x="975" y="592"/>
                    </a:lnTo>
                    <a:lnTo>
                      <a:pt x="974" y="600"/>
                    </a:lnTo>
                    <a:lnTo>
                      <a:pt x="983" y="601"/>
                    </a:lnTo>
                    <a:lnTo>
                      <a:pt x="992" y="601"/>
                    </a:lnTo>
                    <a:lnTo>
                      <a:pt x="1000" y="601"/>
                    </a:lnTo>
                    <a:lnTo>
                      <a:pt x="1008" y="599"/>
                    </a:lnTo>
                    <a:lnTo>
                      <a:pt x="1016" y="597"/>
                    </a:lnTo>
                    <a:lnTo>
                      <a:pt x="1024" y="594"/>
                    </a:lnTo>
                    <a:lnTo>
                      <a:pt x="1032" y="591"/>
                    </a:lnTo>
                    <a:lnTo>
                      <a:pt x="1040" y="586"/>
                    </a:lnTo>
                    <a:lnTo>
                      <a:pt x="1039" y="576"/>
                    </a:lnTo>
                    <a:lnTo>
                      <a:pt x="1036" y="567"/>
                    </a:lnTo>
                    <a:lnTo>
                      <a:pt x="1035" y="558"/>
                    </a:lnTo>
                    <a:lnTo>
                      <a:pt x="1034" y="549"/>
                    </a:lnTo>
                    <a:lnTo>
                      <a:pt x="1047" y="544"/>
                    </a:lnTo>
                    <a:lnTo>
                      <a:pt x="1058" y="541"/>
                    </a:lnTo>
                    <a:lnTo>
                      <a:pt x="1057" y="540"/>
                    </a:lnTo>
                    <a:lnTo>
                      <a:pt x="1055" y="540"/>
                    </a:lnTo>
                    <a:lnTo>
                      <a:pt x="1053" y="540"/>
                    </a:lnTo>
                    <a:lnTo>
                      <a:pt x="1051" y="539"/>
                    </a:lnTo>
                    <a:lnTo>
                      <a:pt x="1042" y="540"/>
                    </a:lnTo>
                    <a:lnTo>
                      <a:pt x="1033" y="540"/>
                    </a:lnTo>
                    <a:lnTo>
                      <a:pt x="1030" y="540"/>
                    </a:lnTo>
                    <a:lnTo>
                      <a:pt x="1025" y="538"/>
                    </a:lnTo>
                    <a:lnTo>
                      <a:pt x="1023" y="535"/>
                    </a:lnTo>
                    <a:lnTo>
                      <a:pt x="1019" y="532"/>
                    </a:lnTo>
                    <a:lnTo>
                      <a:pt x="1043" y="529"/>
                    </a:lnTo>
                    <a:lnTo>
                      <a:pt x="1065" y="526"/>
                    </a:lnTo>
                    <a:lnTo>
                      <a:pt x="1087" y="524"/>
                    </a:lnTo>
                    <a:lnTo>
                      <a:pt x="1110" y="523"/>
                    </a:lnTo>
                    <a:lnTo>
                      <a:pt x="1133" y="523"/>
                    </a:lnTo>
                    <a:lnTo>
                      <a:pt x="1154" y="524"/>
                    </a:lnTo>
                    <a:lnTo>
                      <a:pt x="1178" y="525"/>
                    </a:lnTo>
                    <a:lnTo>
                      <a:pt x="1201" y="527"/>
                    </a:lnTo>
                    <a:lnTo>
                      <a:pt x="1218" y="533"/>
                    </a:lnTo>
                    <a:lnTo>
                      <a:pt x="1234" y="539"/>
                    </a:lnTo>
                    <a:lnTo>
                      <a:pt x="1250" y="546"/>
                    </a:lnTo>
                    <a:lnTo>
                      <a:pt x="1264" y="554"/>
                    </a:lnTo>
                    <a:lnTo>
                      <a:pt x="1267" y="556"/>
                    </a:lnTo>
                    <a:lnTo>
                      <a:pt x="1268" y="557"/>
                    </a:lnTo>
                    <a:lnTo>
                      <a:pt x="1268" y="558"/>
                    </a:lnTo>
                    <a:lnTo>
                      <a:pt x="1268" y="560"/>
                    </a:lnTo>
                    <a:lnTo>
                      <a:pt x="1259" y="560"/>
                    </a:lnTo>
                    <a:lnTo>
                      <a:pt x="1250" y="559"/>
                    </a:lnTo>
                    <a:lnTo>
                      <a:pt x="1242" y="558"/>
                    </a:lnTo>
                    <a:lnTo>
                      <a:pt x="1234" y="556"/>
                    </a:lnTo>
                    <a:lnTo>
                      <a:pt x="1218" y="550"/>
                    </a:lnTo>
                    <a:lnTo>
                      <a:pt x="1201" y="542"/>
                    </a:lnTo>
                    <a:lnTo>
                      <a:pt x="1194" y="539"/>
                    </a:lnTo>
                    <a:lnTo>
                      <a:pt x="1187" y="536"/>
                    </a:lnTo>
                    <a:lnTo>
                      <a:pt x="1180" y="534"/>
                    </a:lnTo>
                    <a:lnTo>
                      <a:pt x="1174" y="532"/>
                    </a:lnTo>
                    <a:lnTo>
                      <a:pt x="1177" y="539"/>
                    </a:lnTo>
                    <a:lnTo>
                      <a:pt x="1180" y="543"/>
                    </a:lnTo>
                    <a:lnTo>
                      <a:pt x="1184" y="546"/>
                    </a:lnTo>
                    <a:lnTo>
                      <a:pt x="1188" y="548"/>
                    </a:lnTo>
                    <a:lnTo>
                      <a:pt x="1192" y="550"/>
                    </a:lnTo>
                    <a:lnTo>
                      <a:pt x="1195" y="554"/>
                    </a:lnTo>
                    <a:lnTo>
                      <a:pt x="1199" y="558"/>
                    </a:lnTo>
                    <a:lnTo>
                      <a:pt x="1203" y="565"/>
                    </a:lnTo>
                    <a:lnTo>
                      <a:pt x="1201" y="568"/>
                    </a:lnTo>
                    <a:lnTo>
                      <a:pt x="1200" y="569"/>
                    </a:lnTo>
                    <a:lnTo>
                      <a:pt x="1197" y="571"/>
                    </a:lnTo>
                    <a:lnTo>
                      <a:pt x="1194" y="572"/>
                    </a:lnTo>
                    <a:lnTo>
                      <a:pt x="1182" y="576"/>
                    </a:lnTo>
                    <a:lnTo>
                      <a:pt x="1170" y="583"/>
                    </a:lnTo>
                    <a:lnTo>
                      <a:pt x="1160" y="590"/>
                    </a:lnTo>
                    <a:lnTo>
                      <a:pt x="1149" y="598"/>
                    </a:lnTo>
                    <a:lnTo>
                      <a:pt x="1144" y="616"/>
                    </a:lnTo>
                    <a:lnTo>
                      <a:pt x="1141" y="633"/>
                    </a:lnTo>
                    <a:lnTo>
                      <a:pt x="1137" y="650"/>
                    </a:lnTo>
                    <a:lnTo>
                      <a:pt x="1133" y="668"/>
                    </a:lnTo>
                    <a:lnTo>
                      <a:pt x="1125" y="670"/>
                    </a:lnTo>
                    <a:lnTo>
                      <a:pt x="1119" y="671"/>
                    </a:lnTo>
                    <a:lnTo>
                      <a:pt x="1116" y="670"/>
                    </a:lnTo>
                    <a:lnTo>
                      <a:pt x="1112" y="667"/>
                    </a:lnTo>
                    <a:lnTo>
                      <a:pt x="1109" y="659"/>
                    </a:lnTo>
                    <a:lnTo>
                      <a:pt x="1101" y="648"/>
                    </a:lnTo>
                    <a:lnTo>
                      <a:pt x="1100" y="660"/>
                    </a:lnTo>
                    <a:lnTo>
                      <a:pt x="1098" y="670"/>
                    </a:lnTo>
                    <a:lnTo>
                      <a:pt x="1091" y="665"/>
                    </a:lnTo>
                    <a:lnTo>
                      <a:pt x="1085" y="659"/>
                    </a:lnTo>
                    <a:lnTo>
                      <a:pt x="1081" y="654"/>
                    </a:lnTo>
                    <a:lnTo>
                      <a:pt x="1076" y="652"/>
                    </a:lnTo>
                    <a:lnTo>
                      <a:pt x="1070" y="651"/>
                    </a:lnTo>
                    <a:lnTo>
                      <a:pt x="1065" y="652"/>
                    </a:lnTo>
                    <a:lnTo>
                      <a:pt x="1058" y="654"/>
                    </a:lnTo>
                    <a:lnTo>
                      <a:pt x="1050" y="660"/>
                    </a:lnTo>
                    <a:lnTo>
                      <a:pt x="1049" y="662"/>
                    </a:lnTo>
                    <a:lnTo>
                      <a:pt x="1050" y="666"/>
                    </a:lnTo>
                    <a:lnTo>
                      <a:pt x="1059" y="674"/>
                    </a:lnTo>
                    <a:lnTo>
                      <a:pt x="1068" y="681"/>
                    </a:lnTo>
                    <a:lnTo>
                      <a:pt x="1077" y="687"/>
                    </a:lnTo>
                    <a:lnTo>
                      <a:pt x="1087" y="693"/>
                    </a:lnTo>
                    <a:lnTo>
                      <a:pt x="1098" y="698"/>
                    </a:lnTo>
                    <a:lnTo>
                      <a:pt x="1108" y="701"/>
                    </a:lnTo>
                    <a:lnTo>
                      <a:pt x="1119" y="704"/>
                    </a:lnTo>
                    <a:lnTo>
                      <a:pt x="1131" y="707"/>
                    </a:lnTo>
                    <a:lnTo>
                      <a:pt x="1134" y="704"/>
                    </a:lnTo>
                    <a:lnTo>
                      <a:pt x="1136" y="702"/>
                    </a:lnTo>
                    <a:lnTo>
                      <a:pt x="1140" y="701"/>
                    </a:lnTo>
                    <a:lnTo>
                      <a:pt x="1144" y="700"/>
                    </a:lnTo>
                    <a:lnTo>
                      <a:pt x="1139" y="707"/>
                    </a:lnTo>
                    <a:lnTo>
                      <a:pt x="1134" y="712"/>
                    </a:lnTo>
                    <a:lnTo>
                      <a:pt x="1129" y="719"/>
                    </a:lnTo>
                    <a:lnTo>
                      <a:pt x="1127" y="726"/>
                    </a:lnTo>
                    <a:lnTo>
                      <a:pt x="1137" y="726"/>
                    </a:lnTo>
                    <a:lnTo>
                      <a:pt x="1148" y="724"/>
                    </a:lnTo>
                    <a:lnTo>
                      <a:pt x="1158" y="721"/>
                    </a:lnTo>
                    <a:lnTo>
                      <a:pt x="1168" y="720"/>
                    </a:lnTo>
                    <a:lnTo>
                      <a:pt x="1168" y="735"/>
                    </a:lnTo>
                    <a:lnTo>
                      <a:pt x="1166" y="746"/>
                    </a:lnTo>
                    <a:lnTo>
                      <a:pt x="1167" y="752"/>
                    </a:lnTo>
                    <a:lnTo>
                      <a:pt x="1168" y="757"/>
                    </a:lnTo>
                    <a:lnTo>
                      <a:pt x="1170" y="762"/>
                    </a:lnTo>
                    <a:lnTo>
                      <a:pt x="1176" y="768"/>
                    </a:lnTo>
                    <a:lnTo>
                      <a:pt x="1184" y="762"/>
                    </a:lnTo>
                    <a:lnTo>
                      <a:pt x="1191" y="755"/>
                    </a:lnTo>
                    <a:lnTo>
                      <a:pt x="1196" y="749"/>
                    </a:lnTo>
                    <a:lnTo>
                      <a:pt x="1202" y="742"/>
                    </a:lnTo>
                    <a:lnTo>
                      <a:pt x="1214" y="728"/>
                    </a:lnTo>
                    <a:lnTo>
                      <a:pt x="1228" y="713"/>
                    </a:lnTo>
                    <a:lnTo>
                      <a:pt x="1238" y="711"/>
                    </a:lnTo>
                    <a:lnTo>
                      <a:pt x="1249" y="710"/>
                    </a:lnTo>
                    <a:lnTo>
                      <a:pt x="1258" y="710"/>
                    </a:lnTo>
                    <a:lnTo>
                      <a:pt x="1267" y="710"/>
                    </a:lnTo>
                    <a:lnTo>
                      <a:pt x="1286" y="712"/>
                    </a:lnTo>
                    <a:lnTo>
                      <a:pt x="1306" y="717"/>
                    </a:lnTo>
                    <a:lnTo>
                      <a:pt x="1315" y="715"/>
                    </a:lnTo>
                    <a:lnTo>
                      <a:pt x="1324" y="712"/>
                    </a:lnTo>
                    <a:lnTo>
                      <a:pt x="1334" y="711"/>
                    </a:lnTo>
                    <a:lnTo>
                      <a:pt x="1343" y="710"/>
                    </a:lnTo>
                    <a:lnTo>
                      <a:pt x="1348" y="716"/>
                    </a:lnTo>
                    <a:lnTo>
                      <a:pt x="1353" y="723"/>
                    </a:lnTo>
                    <a:lnTo>
                      <a:pt x="1356" y="729"/>
                    </a:lnTo>
                    <a:lnTo>
                      <a:pt x="1361" y="736"/>
                    </a:lnTo>
                    <a:lnTo>
                      <a:pt x="1371" y="742"/>
                    </a:lnTo>
                    <a:lnTo>
                      <a:pt x="1379" y="745"/>
                    </a:lnTo>
                    <a:lnTo>
                      <a:pt x="1386" y="746"/>
                    </a:lnTo>
                    <a:lnTo>
                      <a:pt x="1397" y="747"/>
                    </a:lnTo>
                    <a:lnTo>
                      <a:pt x="1407" y="762"/>
                    </a:lnTo>
                    <a:lnTo>
                      <a:pt x="1417" y="776"/>
                    </a:lnTo>
                    <a:lnTo>
                      <a:pt x="1422" y="782"/>
                    </a:lnTo>
                    <a:lnTo>
                      <a:pt x="1428" y="787"/>
                    </a:lnTo>
                    <a:lnTo>
                      <a:pt x="1434" y="793"/>
                    </a:lnTo>
                    <a:lnTo>
                      <a:pt x="1442" y="799"/>
                    </a:lnTo>
                    <a:lnTo>
                      <a:pt x="1450" y="796"/>
                    </a:lnTo>
                    <a:lnTo>
                      <a:pt x="1457" y="794"/>
                    </a:lnTo>
                    <a:lnTo>
                      <a:pt x="1463" y="791"/>
                    </a:lnTo>
                    <a:lnTo>
                      <a:pt x="1470" y="787"/>
                    </a:lnTo>
                    <a:lnTo>
                      <a:pt x="1481" y="779"/>
                    </a:lnTo>
                    <a:lnTo>
                      <a:pt x="1493" y="770"/>
                    </a:lnTo>
                    <a:lnTo>
                      <a:pt x="1495" y="770"/>
                    </a:lnTo>
                    <a:lnTo>
                      <a:pt x="1497" y="770"/>
                    </a:lnTo>
                    <a:lnTo>
                      <a:pt x="1510" y="777"/>
                    </a:lnTo>
                    <a:lnTo>
                      <a:pt x="1524" y="784"/>
                    </a:lnTo>
                    <a:lnTo>
                      <a:pt x="1535" y="772"/>
                    </a:lnTo>
                    <a:lnTo>
                      <a:pt x="1543" y="766"/>
                    </a:lnTo>
                    <a:lnTo>
                      <a:pt x="1549" y="763"/>
                    </a:lnTo>
                    <a:lnTo>
                      <a:pt x="1554" y="762"/>
                    </a:lnTo>
                    <a:lnTo>
                      <a:pt x="1560" y="762"/>
                    </a:lnTo>
                    <a:lnTo>
                      <a:pt x="1569" y="764"/>
                    </a:lnTo>
                    <a:lnTo>
                      <a:pt x="1565" y="778"/>
                    </a:lnTo>
                    <a:lnTo>
                      <a:pt x="1558" y="791"/>
                    </a:lnTo>
                    <a:lnTo>
                      <a:pt x="1559" y="796"/>
                    </a:lnTo>
                    <a:lnTo>
                      <a:pt x="1559" y="801"/>
                    </a:lnTo>
                    <a:lnTo>
                      <a:pt x="1560" y="805"/>
                    </a:lnTo>
                    <a:lnTo>
                      <a:pt x="1563" y="810"/>
                    </a:lnTo>
                    <a:lnTo>
                      <a:pt x="1566" y="810"/>
                    </a:lnTo>
                    <a:lnTo>
                      <a:pt x="1567" y="809"/>
                    </a:lnTo>
                    <a:lnTo>
                      <a:pt x="1569" y="808"/>
                    </a:lnTo>
                    <a:lnTo>
                      <a:pt x="1571" y="805"/>
                    </a:lnTo>
                    <a:lnTo>
                      <a:pt x="1567" y="793"/>
                    </a:lnTo>
                    <a:lnTo>
                      <a:pt x="1566" y="784"/>
                    </a:lnTo>
                    <a:lnTo>
                      <a:pt x="1566" y="780"/>
                    </a:lnTo>
                    <a:lnTo>
                      <a:pt x="1567" y="776"/>
                    </a:lnTo>
                    <a:lnTo>
                      <a:pt x="1571" y="770"/>
                    </a:lnTo>
                    <a:lnTo>
                      <a:pt x="1574" y="764"/>
                    </a:lnTo>
                    <a:lnTo>
                      <a:pt x="1588" y="763"/>
                    </a:lnTo>
                    <a:lnTo>
                      <a:pt x="1601" y="763"/>
                    </a:lnTo>
                    <a:lnTo>
                      <a:pt x="1613" y="764"/>
                    </a:lnTo>
                    <a:lnTo>
                      <a:pt x="1624" y="767"/>
                    </a:lnTo>
                    <a:lnTo>
                      <a:pt x="1636" y="769"/>
                    </a:lnTo>
                    <a:lnTo>
                      <a:pt x="1648" y="774"/>
                    </a:lnTo>
                    <a:lnTo>
                      <a:pt x="1659" y="778"/>
                    </a:lnTo>
                    <a:lnTo>
                      <a:pt x="1670" y="785"/>
                    </a:lnTo>
                    <a:lnTo>
                      <a:pt x="1661" y="785"/>
                    </a:lnTo>
                    <a:lnTo>
                      <a:pt x="1652" y="784"/>
                    </a:lnTo>
                    <a:lnTo>
                      <a:pt x="1642" y="784"/>
                    </a:lnTo>
                    <a:lnTo>
                      <a:pt x="1633" y="784"/>
                    </a:lnTo>
                    <a:lnTo>
                      <a:pt x="1642" y="801"/>
                    </a:lnTo>
                    <a:lnTo>
                      <a:pt x="1649" y="818"/>
                    </a:lnTo>
                    <a:lnTo>
                      <a:pt x="1652" y="826"/>
                    </a:lnTo>
                    <a:lnTo>
                      <a:pt x="1654" y="835"/>
                    </a:lnTo>
                    <a:lnTo>
                      <a:pt x="1656" y="844"/>
                    </a:lnTo>
                    <a:lnTo>
                      <a:pt x="1656" y="854"/>
                    </a:lnTo>
                    <a:lnTo>
                      <a:pt x="1651" y="857"/>
                    </a:lnTo>
                    <a:lnTo>
                      <a:pt x="1648" y="860"/>
                    </a:lnTo>
                    <a:lnTo>
                      <a:pt x="1644" y="860"/>
                    </a:lnTo>
                    <a:lnTo>
                      <a:pt x="1642" y="860"/>
                    </a:lnTo>
                    <a:lnTo>
                      <a:pt x="1636" y="857"/>
                    </a:lnTo>
                    <a:lnTo>
                      <a:pt x="1626" y="855"/>
                    </a:lnTo>
                    <a:lnTo>
                      <a:pt x="1617" y="864"/>
                    </a:lnTo>
                    <a:lnTo>
                      <a:pt x="1610" y="872"/>
                    </a:lnTo>
                    <a:lnTo>
                      <a:pt x="1605" y="881"/>
                    </a:lnTo>
                    <a:lnTo>
                      <a:pt x="1601" y="894"/>
                    </a:lnTo>
                    <a:lnTo>
                      <a:pt x="1596" y="899"/>
                    </a:lnTo>
                    <a:lnTo>
                      <a:pt x="1591" y="904"/>
                    </a:lnTo>
                    <a:lnTo>
                      <a:pt x="1588" y="910"/>
                    </a:lnTo>
                    <a:lnTo>
                      <a:pt x="1584" y="916"/>
                    </a:lnTo>
                    <a:lnTo>
                      <a:pt x="1590" y="926"/>
                    </a:lnTo>
                    <a:lnTo>
                      <a:pt x="1596" y="933"/>
                    </a:lnTo>
                    <a:lnTo>
                      <a:pt x="1602" y="940"/>
                    </a:lnTo>
                    <a:lnTo>
                      <a:pt x="1609" y="946"/>
                    </a:lnTo>
                    <a:lnTo>
                      <a:pt x="1617" y="952"/>
                    </a:lnTo>
                    <a:lnTo>
                      <a:pt x="1625" y="956"/>
                    </a:lnTo>
                    <a:lnTo>
                      <a:pt x="1635" y="961"/>
                    </a:lnTo>
                    <a:lnTo>
                      <a:pt x="1644" y="965"/>
                    </a:lnTo>
                    <a:lnTo>
                      <a:pt x="1654" y="956"/>
                    </a:lnTo>
                    <a:lnTo>
                      <a:pt x="1661" y="947"/>
                    </a:lnTo>
                    <a:lnTo>
                      <a:pt x="1666" y="939"/>
                    </a:lnTo>
                    <a:lnTo>
                      <a:pt x="1669" y="931"/>
                    </a:lnTo>
                    <a:lnTo>
                      <a:pt x="1673" y="914"/>
                    </a:lnTo>
                    <a:lnTo>
                      <a:pt x="1677" y="890"/>
                    </a:lnTo>
                    <a:lnTo>
                      <a:pt x="1687" y="890"/>
                    </a:lnTo>
                    <a:lnTo>
                      <a:pt x="1696" y="890"/>
                    </a:lnTo>
                    <a:lnTo>
                      <a:pt x="1704" y="893"/>
                    </a:lnTo>
                    <a:lnTo>
                      <a:pt x="1712" y="895"/>
                    </a:lnTo>
                    <a:lnTo>
                      <a:pt x="1728" y="902"/>
                    </a:lnTo>
                    <a:lnTo>
                      <a:pt x="1747" y="910"/>
                    </a:lnTo>
                    <a:lnTo>
                      <a:pt x="1760" y="904"/>
                    </a:lnTo>
                    <a:lnTo>
                      <a:pt x="1771" y="897"/>
                    </a:lnTo>
                    <a:lnTo>
                      <a:pt x="1781" y="890"/>
                    </a:lnTo>
                    <a:lnTo>
                      <a:pt x="1793" y="882"/>
                    </a:lnTo>
                    <a:lnTo>
                      <a:pt x="1798" y="884"/>
                    </a:lnTo>
                    <a:lnTo>
                      <a:pt x="1803" y="886"/>
                    </a:lnTo>
                    <a:lnTo>
                      <a:pt x="1808" y="886"/>
                    </a:lnTo>
                    <a:lnTo>
                      <a:pt x="1812" y="885"/>
                    </a:lnTo>
                    <a:lnTo>
                      <a:pt x="1817" y="872"/>
                    </a:lnTo>
                    <a:lnTo>
                      <a:pt x="1822" y="860"/>
                    </a:lnTo>
                    <a:lnTo>
                      <a:pt x="1828" y="847"/>
                    </a:lnTo>
                    <a:lnTo>
                      <a:pt x="1831" y="835"/>
                    </a:lnTo>
                    <a:lnTo>
                      <a:pt x="1830" y="825"/>
                    </a:lnTo>
                    <a:lnTo>
                      <a:pt x="1829" y="819"/>
                    </a:lnTo>
                    <a:lnTo>
                      <a:pt x="1828" y="816"/>
                    </a:lnTo>
                    <a:lnTo>
                      <a:pt x="1827" y="814"/>
                    </a:lnTo>
                    <a:lnTo>
                      <a:pt x="1821" y="817"/>
                    </a:lnTo>
                    <a:lnTo>
                      <a:pt x="1809" y="819"/>
                    </a:lnTo>
                    <a:lnTo>
                      <a:pt x="1810" y="808"/>
                    </a:lnTo>
                    <a:lnTo>
                      <a:pt x="1814" y="797"/>
                    </a:lnTo>
                    <a:lnTo>
                      <a:pt x="1819" y="787"/>
                    </a:lnTo>
                    <a:lnTo>
                      <a:pt x="1823" y="777"/>
                    </a:lnTo>
                    <a:lnTo>
                      <a:pt x="1823" y="749"/>
                    </a:lnTo>
                    <a:lnTo>
                      <a:pt x="1823" y="723"/>
                    </a:lnTo>
                    <a:lnTo>
                      <a:pt x="1825" y="709"/>
                    </a:lnTo>
                    <a:lnTo>
                      <a:pt x="1827" y="695"/>
                    </a:lnTo>
                    <a:lnTo>
                      <a:pt x="1829" y="683"/>
                    </a:lnTo>
                    <a:lnTo>
                      <a:pt x="1833" y="669"/>
                    </a:lnTo>
                    <a:lnTo>
                      <a:pt x="1840" y="669"/>
                    </a:lnTo>
                    <a:lnTo>
                      <a:pt x="1846" y="670"/>
                    </a:lnTo>
                    <a:lnTo>
                      <a:pt x="1852" y="671"/>
                    </a:lnTo>
                    <a:lnTo>
                      <a:pt x="1857" y="674"/>
                    </a:lnTo>
                    <a:lnTo>
                      <a:pt x="1868" y="678"/>
                    </a:lnTo>
                    <a:lnTo>
                      <a:pt x="1880" y="682"/>
                    </a:lnTo>
                    <a:lnTo>
                      <a:pt x="1889" y="668"/>
                    </a:lnTo>
                    <a:lnTo>
                      <a:pt x="1896" y="658"/>
                    </a:lnTo>
                    <a:lnTo>
                      <a:pt x="1901" y="654"/>
                    </a:lnTo>
                    <a:lnTo>
                      <a:pt x="1906" y="650"/>
                    </a:lnTo>
                    <a:lnTo>
                      <a:pt x="1913" y="647"/>
                    </a:lnTo>
                    <a:lnTo>
                      <a:pt x="1921" y="643"/>
                    </a:lnTo>
                    <a:lnTo>
                      <a:pt x="1929" y="648"/>
                    </a:lnTo>
                    <a:lnTo>
                      <a:pt x="1937" y="653"/>
                    </a:lnTo>
                    <a:lnTo>
                      <a:pt x="1943" y="659"/>
                    </a:lnTo>
                    <a:lnTo>
                      <a:pt x="1949" y="666"/>
                    </a:lnTo>
                    <a:lnTo>
                      <a:pt x="1960" y="679"/>
                    </a:lnTo>
                    <a:lnTo>
                      <a:pt x="1972" y="695"/>
                    </a:lnTo>
                    <a:lnTo>
                      <a:pt x="2003" y="716"/>
                    </a:lnTo>
                    <a:lnTo>
                      <a:pt x="2033" y="736"/>
                    </a:lnTo>
                    <a:lnTo>
                      <a:pt x="2064" y="755"/>
                    </a:lnTo>
                    <a:lnTo>
                      <a:pt x="2094" y="776"/>
                    </a:lnTo>
                    <a:lnTo>
                      <a:pt x="2113" y="795"/>
                    </a:lnTo>
                    <a:lnTo>
                      <a:pt x="2131" y="816"/>
                    </a:lnTo>
                    <a:lnTo>
                      <a:pt x="2148" y="835"/>
                    </a:lnTo>
                    <a:lnTo>
                      <a:pt x="2165" y="855"/>
                    </a:lnTo>
                    <a:lnTo>
                      <a:pt x="2181" y="879"/>
                    </a:lnTo>
                    <a:lnTo>
                      <a:pt x="2194" y="903"/>
                    </a:lnTo>
                    <a:lnTo>
                      <a:pt x="2207" y="928"/>
                    </a:lnTo>
                    <a:lnTo>
                      <a:pt x="2217" y="954"/>
                    </a:lnTo>
                    <a:lnTo>
                      <a:pt x="2217" y="955"/>
                    </a:lnTo>
                    <a:lnTo>
                      <a:pt x="2217" y="957"/>
                    </a:lnTo>
                    <a:lnTo>
                      <a:pt x="2214" y="957"/>
                    </a:lnTo>
                    <a:lnTo>
                      <a:pt x="2211" y="957"/>
                    </a:lnTo>
                    <a:lnTo>
                      <a:pt x="2209" y="957"/>
                    </a:lnTo>
                    <a:lnTo>
                      <a:pt x="2208" y="956"/>
                    </a:lnTo>
                    <a:lnTo>
                      <a:pt x="2204" y="954"/>
                    </a:lnTo>
                    <a:lnTo>
                      <a:pt x="2200" y="952"/>
                    </a:lnTo>
                    <a:lnTo>
                      <a:pt x="2193" y="960"/>
                    </a:lnTo>
                    <a:lnTo>
                      <a:pt x="2187" y="968"/>
                    </a:lnTo>
                    <a:lnTo>
                      <a:pt x="2183" y="977"/>
                    </a:lnTo>
                    <a:lnTo>
                      <a:pt x="2181" y="986"/>
                    </a:lnTo>
                    <a:lnTo>
                      <a:pt x="2170" y="994"/>
                    </a:lnTo>
                    <a:lnTo>
                      <a:pt x="2163" y="998"/>
                    </a:lnTo>
                    <a:lnTo>
                      <a:pt x="2153" y="1003"/>
                    </a:lnTo>
                    <a:lnTo>
                      <a:pt x="2143" y="1007"/>
                    </a:lnTo>
                    <a:lnTo>
                      <a:pt x="2141" y="1015"/>
                    </a:lnTo>
                    <a:lnTo>
                      <a:pt x="2141" y="1020"/>
                    </a:lnTo>
                    <a:lnTo>
                      <a:pt x="2140" y="1025"/>
                    </a:lnTo>
                    <a:lnTo>
                      <a:pt x="2135" y="1031"/>
                    </a:lnTo>
                    <a:lnTo>
                      <a:pt x="2134" y="1037"/>
                    </a:lnTo>
                    <a:lnTo>
                      <a:pt x="2133" y="1041"/>
                    </a:lnTo>
                    <a:lnTo>
                      <a:pt x="2132" y="1045"/>
                    </a:lnTo>
                    <a:lnTo>
                      <a:pt x="2133" y="1049"/>
                    </a:lnTo>
                    <a:lnTo>
                      <a:pt x="2134" y="1051"/>
                    </a:lnTo>
                    <a:lnTo>
                      <a:pt x="2138" y="1054"/>
                    </a:lnTo>
                    <a:lnTo>
                      <a:pt x="2141" y="1055"/>
                    </a:lnTo>
                    <a:lnTo>
                      <a:pt x="2148" y="1056"/>
                    </a:lnTo>
                    <a:lnTo>
                      <a:pt x="2151" y="1051"/>
                    </a:lnTo>
                    <a:lnTo>
                      <a:pt x="2155" y="1050"/>
                    </a:lnTo>
                    <a:lnTo>
                      <a:pt x="2157" y="1050"/>
                    </a:lnTo>
                    <a:lnTo>
                      <a:pt x="2159" y="1053"/>
                    </a:lnTo>
                    <a:lnTo>
                      <a:pt x="2161" y="1059"/>
                    </a:lnTo>
                    <a:lnTo>
                      <a:pt x="2165" y="1070"/>
                    </a:lnTo>
                    <a:lnTo>
                      <a:pt x="2175" y="1079"/>
                    </a:lnTo>
                    <a:lnTo>
                      <a:pt x="2183" y="1083"/>
                    </a:lnTo>
                    <a:lnTo>
                      <a:pt x="2185" y="1087"/>
                    </a:lnTo>
                    <a:lnTo>
                      <a:pt x="2187" y="1090"/>
                    </a:lnTo>
                    <a:lnTo>
                      <a:pt x="2189" y="1096"/>
                    </a:lnTo>
                    <a:lnTo>
                      <a:pt x="2189" y="1103"/>
                    </a:lnTo>
                    <a:lnTo>
                      <a:pt x="2186" y="1109"/>
                    </a:lnTo>
                    <a:lnTo>
                      <a:pt x="2186" y="1114"/>
                    </a:lnTo>
                    <a:lnTo>
                      <a:pt x="2187" y="1116"/>
                    </a:lnTo>
                    <a:lnTo>
                      <a:pt x="2189" y="1116"/>
                    </a:lnTo>
                    <a:lnTo>
                      <a:pt x="2190" y="1116"/>
                    </a:lnTo>
                    <a:lnTo>
                      <a:pt x="2190" y="1117"/>
                    </a:lnTo>
                    <a:lnTo>
                      <a:pt x="2190" y="1120"/>
                    </a:lnTo>
                    <a:lnTo>
                      <a:pt x="2189" y="1125"/>
                    </a:lnTo>
                    <a:lnTo>
                      <a:pt x="2186" y="1132"/>
                    </a:lnTo>
                    <a:lnTo>
                      <a:pt x="2185" y="1137"/>
                    </a:lnTo>
                    <a:lnTo>
                      <a:pt x="2185" y="1140"/>
                    </a:lnTo>
                    <a:lnTo>
                      <a:pt x="2185" y="1147"/>
                    </a:lnTo>
                    <a:lnTo>
                      <a:pt x="2187" y="1155"/>
                    </a:lnTo>
                    <a:lnTo>
                      <a:pt x="2190" y="1161"/>
                    </a:lnTo>
                    <a:lnTo>
                      <a:pt x="2191" y="1164"/>
                    </a:lnTo>
                    <a:lnTo>
                      <a:pt x="2191" y="1167"/>
                    </a:lnTo>
                    <a:lnTo>
                      <a:pt x="2191" y="1171"/>
                    </a:lnTo>
                    <a:lnTo>
                      <a:pt x="2190" y="1175"/>
                    </a:lnTo>
                    <a:lnTo>
                      <a:pt x="2184" y="1180"/>
                    </a:lnTo>
                    <a:lnTo>
                      <a:pt x="2180" y="1184"/>
                    </a:lnTo>
                    <a:lnTo>
                      <a:pt x="2175" y="1189"/>
                    </a:lnTo>
                    <a:lnTo>
                      <a:pt x="2168" y="1191"/>
                    </a:lnTo>
                    <a:lnTo>
                      <a:pt x="2146" y="1186"/>
                    </a:lnTo>
                    <a:lnTo>
                      <a:pt x="2123" y="1181"/>
                    </a:lnTo>
                    <a:lnTo>
                      <a:pt x="2100" y="1175"/>
                    </a:lnTo>
                    <a:lnTo>
                      <a:pt x="2077" y="1169"/>
                    </a:lnTo>
                    <a:lnTo>
                      <a:pt x="2068" y="1181"/>
                    </a:lnTo>
                    <a:lnTo>
                      <a:pt x="2062" y="1191"/>
                    </a:lnTo>
                    <a:lnTo>
                      <a:pt x="2059" y="1197"/>
                    </a:lnTo>
                    <a:lnTo>
                      <a:pt x="2056" y="1201"/>
                    </a:lnTo>
                    <a:lnTo>
                      <a:pt x="2051" y="1207"/>
                    </a:lnTo>
                    <a:lnTo>
                      <a:pt x="2047" y="1210"/>
                    </a:lnTo>
                    <a:lnTo>
                      <a:pt x="2037" y="1214"/>
                    </a:lnTo>
                    <a:lnTo>
                      <a:pt x="2029" y="1217"/>
                    </a:lnTo>
                    <a:lnTo>
                      <a:pt x="2016" y="1216"/>
                    </a:lnTo>
                    <a:lnTo>
                      <a:pt x="2005" y="1218"/>
                    </a:lnTo>
                    <a:lnTo>
                      <a:pt x="1994" y="1219"/>
                    </a:lnTo>
                    <a:lnTo>
                      <a:pt x="1982" y="1222"/>
                    </a:lnTo>
                    <a:lnTo>
                      <a:pt x="1975" y="1226"/>
                    </a:lnTo>
                    <a:lnTo>
                      <a:pt x="1971" y="1231"/>
                    </a:lnTo>
                    <a:lnTo>
                      <a:pt x="1969" y="1235"/>
                    </a:lnTo>
                    <a:lnTo>
                      <a:pt x="1966" y="1240"/>
                    </a:lnTo>
                    <a:lnTo>
                      <a:pt x="1965" y="1251"/>
                    </a:lnTo>
                    <a:lnTo>
                      <a:pt x="1962" y="1266"/>
                    </a:lnTo>
                    <a:lnTo>
                      <a:pt x="1948" y="1273"/>
                    </a:lnTo>
                    <a:lnTo>
                      <a:pt x="1932" y="1278"/>
                    </a:lnTo>
                    <a:lnTo>
                      <a:pt x="1926" y="1279"/>
                    </a:lnTo>
                    <a:lnTo>
                      <a:pt x="1920" y="1279"/>
                    </a:lnTo>
                    <a:lnTo>
                      <a:pt x="1915" y="1279"/>
                    </a:lnTo>
                    <a:lnTo>
                      <a:pt x="1911" y="1278"/>
                    </a:lnTo>
                    <a:lnTo>
                      <a:pt x="1902" y="1275"/>
                    </a:lnTo>
                    <a:lnTo>
                      <a:pt x="1889" y="1273"/>
                    </a:lnTo>
                    <a:lnTo>
                      <a:pt x="1879" y="1277"/>
                    </a:lnTo>
                    <a:lnTo>
                      <a:pt x="1870" y="1281"/>
                    </a:lnTo>
                    <a:lnTo>
                      <a:pt x="1860" y="1282"/>
                    </a:lnTo>
                    <a:lnTo>
                      <a:pt x="1847" y="1284"/>
                    </a:lnTo>
                    <a:lnTo>
                      <a:pt x="1839" y="1291"/>
                    </a:lnTo>
                    <a:lnTo>
                      <a:pt x="1834" y="1296"/>
                    </a:lnTo>
                    <a:lnTo>
                      <a:pt x="1828" y="1303"/>
                    </a:lnTo>
                    <a:lnTo>
                      <a:pt x="1822" y="1310"/>
                    </a:lnTo>
                    <a:lnTo>
                      <a:pt x="1812" y="1324"/>
                    </a:lnTo>
                    <a:lnTo>
                      <a:pt x="1800" y="1338"/>
                    </a:lnTo>
                    <a:lnTo>
                      <a:pt x="1759" y="1345"/>
                    </a:lnTo>
                    <a:lnTo>
                      <a:pt x="1715" y="1353"/>
                    </a:lnTo>
                    <a:lnTo>
                      <a:pt x="1678" y="1359"/>
                    </a:lnTo>
                    <a:lnTo>
                      <a:pt x="1664" y="1362"/>
                    </a:lnTo>
                    <a:lnTo>
                      <a:pt x="1658" y="1369"/>
                    </a:lnTo>
                    <a:lnTo>
                      <a:pt x="1651" y="1377"/>
                    </a:lnTo>
                    <a:lnTo>
                      <a:pt x="1614" y="1361"/>
                    </a:lnTo>
                    <a:lnTo>
                      <a:pt x="1576" y="1344"/>
                    </a:lnTo>
                    <a:lnTo>
                      <a:pt x="1539" y="1327"/>
                    </a:lnTo>
                    <a:lnTo>
                      <a:pt x="1501" y="1310"/>
                    </a:lnTo>
                    <a:lnTo>
                      <a:pt x="1487" y="1308"/>
                    </a:lnTo>
                    <a:lnTo>
                      <a:pt x="1473" y="1307"/>
                    </a:lnTo>
                    <a:lnTo>
                      <a:pt x="1478" y="1301"/>
                    </a:lnTo>
                    <a:lnTo>
                      <a:pt x="1483" y="1295"/>
                    </a:lnTo>
                    <a:lnTo>
                      <a:pt x="1466" y="1286"/>
                    </a:lnTo>
                    <a:lnTo>
                      <a:pt x="1417" y="1259"/>
                    </a:lnTo>
                    <a:lnTo>
                      <a:pt x="1346" y="1220"/>
                    </a:lnTo>
                    <a:lnTo>
                      <a:pt x="1258" y="1172"/>
                    </a:lnTo>
                    <a:lnTo>
                      <a:pt x="1160" y="1117"/>
                    </a:lnTo>
                    <a:lnTo>
                      <a:pt x="1061" y="1061"/>
                    </a:lnTo>
                    <a:lnTo>
                      <a:pt x="966" y="1007"/>
                    </a:lnTo>
                    <a:lnTo>
                      <a:pt x="884" y="958"/>
                    </a:lnTo>
                    <a:lnTo>
                      <a:pt x="862" y="937"/>
                    </a:lnTo>
                    <a:lnTo>
                      <a:pt x="835" y="910"/>
                    </a:lnTo>
                    <a:lnTo>
                      <a:pt x="821" y="897"/>
                    </a:lnTo>
                    <a:lnTo>
                      <a:pt x="806" y="887"/>
                    </a:lnTo>
                    <a:lnTo>
                      <a:pt x="799" y="882"/>
                    </a:lnTo>
                    <a:lnTo>
                      <a:pt x="793" y="879"/>
                    </a:lnTo>
                    <a:lnTo>
                      <a:pt x="786" y="877"/>
                    </a:lnTo>
                    <a:lnTo>
                      <a:pt x="779" y="875"/>
                    </a:lnTo>
                    <a:lnTo>
                      <a:pt x="772" y="878"/>
                    </a:lnTo>
                    <a:lnTo>
                      <a:pt x="768" y="880"/>
                    </a:lnTo>
                    <a:lnTo>
                      <a:pt x="764" y="881"/>
                    </a:lnTo>
                    <a:lnTo>
                      <a:pt x="762" y="881"/>
                    </a:lnTo>
                    <a:lnTo>
                      <a:pt x="756" y="881"/>
                    </a:lnTo>
                    <a:lnTo>
                      <a:pt x="746" y="882"/>
                    </a:lnTo>
                    <a:lnTo>
                      <a:pt x="742" y="886"/>
                    </a:lnTo>
                    <a:lnTo>
                      <a:pt x="738" y="886"/>
                    </a:lnTo>
                    <a:lnTo>
                      <a:pt x="735" y="885"/>
                    </a:lnTo>
                    <a:lnTo>
                      <a:pt x="729" y="885"/>
                    </a:lnTo>
                    <a:lnTo>
                      <a:pt x="723" y="884"/>
                    </a:lnTo>
                    <a:lnTo>
                      <a:pt x="721" y="881"/>
                    </a:lnTo>
                    <a:lnTo>
                      <a:pt x="718" y="878"/>
                    </a:lnTo>
                    <a:lnTo>
                      <a:pt x="713" y="875"/>
                    </a:lnTo>
                    <a:lnTo>
                      <a:pt x="706" y="878"/>
                    </a:lnTo>
                    <a:lnTo>
                      <a:pt x="703" y="882"/>
                    </a:lnTo>
                    <a:lnTo>
                      <a:pt x="700" y="888"/>
                    </a:lnTo>
                    <a:lnTo>
                      <a:pt x="695" y="894"/>
                    </a:lnTo>
                    <a:lnTo>
                      <a:pt x="693" y="898"/>
                    </a:lnTo>
                    <a:lnTo>
                      <a:pt x="692" y="902"/>
                    </a:lnTo>
                    <a:lnTo>
                      <a:pt x="692" y="905"/>
                    </a:lnTo>
                    <a:lnTo>
                      <a:pt x="692" y="907"/>
                    </a:lnTo>
                    <a:lnTo>
                      <a:pt x="652" y="907"/>
                    </a:lnTo>
                    <a:lnTo>
                      <a:pt x="611" y="907"/>
                    </a:lnTo>
                    <a:lnTo>
                      <a:pt x="570" y="907"/>
                    </a:lnTo>
                    <a:lnTo>
                      <a:pt x="531" y="906"/>
                    </a:lnTo>
                    <a:lnTo>
                      <a:pt x="490" y="906"/>
                    </a:lnTo>
                    <a:lnTo>
                      <a:pt x="450" y="905"/>
                    </a:lnTo>
                    <a:lnTo>
                      <a:pt x="409" y="905"/>
                    </a:lnTo>
                    <a:lnTo>
                      <a:pt x="369" y="904"/>
                    </a:lnTo>
                    <a:lnTo>
                      <a:pt x="362" y="899"/>
                    </a:lnTo>
                    <a:lnTo>
                      <a:pt x="342" y="886"/>
                    </a:lnTo>
                    <a:lnTo>
                      <a:pt x="320" y="870"/>
                    </a:lnTo>
                    <a:lnTo>
                      <a:pt x="299" y="856"/>
                    </a:lnTo>
                    <a:lnTo>
                      <a:pt x="294" y="855"/>
                    </a:lnTo>
                    <a:lnTo>
                      <a:pt x="289" y="856"/>
                    </a:lnTo>
                    <a:lnTo>
                      <a:pt x="286" y="856"/>
                    </a:lnTo>
                    <a:lnTo>
                      <a:pt x="282" y="857"/>
                    </a:lnTo>
                    <a:lnTo>
                      <a:pt x="280" y="860"/>
                    </a:lnTo>
                    <a:lnTo>
                      <a:pt x="277" y="861"/>
                    </a:lnTo>
                    <a:lnTo>
                      <a:pt x="272" y="861"/>
                    </a:lnTo>
                    <a:lnTo>
                      <a:pt x="266" y="861"/>
                    </a:lnTo>
                    <a:lnTo>
                      <a:pt x="257" y="861"/>
                    </a:lnTo>
                    <a:lnTo>
                      <a:pt x="249" y="861"/>
                    </a:lnTo>
                    <a:lnTo>
                      <a:pt x="243" y="862"/>
                    </a:lnTo>
                    <a:lnTo>
                      <a:pt x="238" y="864"/>
                    </a:lnTo>
                    <a:lnTo>
                      <a:pt x="234" y="869"/>
                    </a:lnTo>
                    <a:lnTo>
                      <a:pt x="229" y="875"/>
                    </a:lnTo>
                    <a:lnTo>
                      <a:pt x="225" y="880"/>
                    </a:lnTo>
                    <a:lnTo>
                      <a:pt x="220" y="889"/>
                    </a:lnTo>
                    <a:lnTo>
                      <a:pt x="215" y="894"/>
                    </a:lnTo>
                    <a:lnTo>
                      <a:pt x="211" y="896"/>
                    </a:lnTo>
                    <a:lnTo>
                      <a:pt x="206" y="896"/>
                    </a:lnTo>
                    <a:lnTo>
                      <a:pt x="204" y="893"/>
                    </a:lnTo>
                    <a:lnTo>
                      <a:pt x="197" y="884"/>
                    </a:lnTo>
                    <a:lnTo>
                      <a:pt x="192" y="872"/>
                    </a:lnTo>
                    <a:lnTo>
                      <a:pt x="176" y="863"/>
                    </a:lnTo>
                    <a:lnTo>
                      <a:pt x="167" y="859"/>
                    </a:lnTo>
                    <a:lnTo>
                      <a:pt x="163" y="855"/>
                    </a:lnTo>
                    <a:lnTo>
                      <a:pt x="159" y="850"/>
                    </a:lnTo>
                    <a:lnTo>
                      <a:pt x="154" y="842"/>
                    </a:lnTo>
                    <a:lnTo>
                      <a:pt x="147" y="830"/>
                    </a:lnTo>
                    <a:lnTo>
                      <a:pt x="137" y="803"/>
                    </a:lnTo>
                    <a:lnTo>
                      <a:pt x="126" y="778"/>
                    </a:lnTo>
                    <a:lnTo>
                      <a:pt x="113" y="754"/>
                    </a:lnTo>
                    <a:lnTo>
                      <a:pt x="99" y="729"/>
                    </a:lnTo>
                    <a:lnTo>
                      <a:pt x="87" y="720"/>
                    </a:lnTo>
                    <a:lnTo>
                      <a:pt x="82" y="716"/>
                    </a:lnTo>
                    <a:lnTo>
                      <a:pt x="76" y="709"/>
                    </a:lnTo>
                    <a:lnTo>
                      <a:pt x="66" y="692"/>
                    </a:lnTo>
                    <a:lnTo>
                      <a:pt x="58" y="673"/>
                    </a:lnTo>
                    <a:lnTo>
                      <a:pt x="49" y="654"/>
                    </a:lnTo>
                    <a:lnTo>
                      <a:pt x="44" y="647"/>
                    </a:lnTo>
                    <a:lnTo>
                      <a:pt x="39" y="639"/>
                    </a:lnTo>
                    <a:lnTo>
                      <a:pt x="33" y="630"/>
                    </a:lnTo>
                    <a:lnTo>
                      <a:pt x="26" y="622"/>
                    </a:lnTo>
                    <a:lnTo>
                      <a:pt x="19" y="602"/>
                    </a:lnTo>
                    <a:lnTo>
                      <a:pt x="14" y="584"/>
                    </a:lnTo>
                    <a:lnTo>
                      <a:pt x="8" y="565"/>
                    </a:lnTo>
                    <a:lnTo>
                      <a:pt x="0" y="54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51" name="Freeform 21"/>
              <p:cNvSpPr>
                <a:spLocks/>
              </p:cNvSpPr>
              <p:nvPr/>
            </p:nvSpPr>
            <p:spPr bwMode="auto">
              <a:xfrm>
                <a:off x="3521075" y="2414588"/>
                <a:ext cx="879475" cy="547687"/>
              </a:xfrm>
              <a:custGeom>
                <a:avLst/>
                <a:gdLst>
                  <a:gd name="T0" fmla="*/ 28165 w 2217"/>
                  <a:gd name="T1" fmla="*/ 188131 h 1377"/>
                  <a:gd name="T2" fmla="*/ 48397 w 2217"/>
                  <a:gd name="T3" fmla="*/ 161084 h 1377"/>
                  <a:gd name="T4" fmla="*/ 38480 w 2217"/>
                  <a:gd name="T5" fmla="*/ 133243 h 1377"/>
                  <a:gd name="T6" fmla="*/ 82116 w 2217"/>
                  <a:gd name="T7" fmla="*/ 99833 h 1377"/>
                  <a:gd name="T8" fmla="*/ 103538 w 2217"/>
                  <a:gd name="T9" fmla="*/ 79548 h 1377"/>
                  <a:gd name="T10" fmla="*/ 118612 w 2217"/>
                  <a:gd name="T11" fmla="*/ 31024 h 1377"/>
                  <a:gd name="T12" fmla="*/ 135273 w 2217"/>
                  <a:gd name="T13" fmla="*/ 33410 h 1377"/>
                  <a:gd name="T14" fmla="*/ 185654 w 2217"/>
                  <a:gd name="T15" fmla="*/ 87105 h 1377"/>
                  <a:gd name="T16" fmla="*/ 184464 w 2217"/>
                  <a:gd name="T17" fmla="*/ 128470 h 1377"/>
                  <a:gd name="T18" fmla="*/ 150348 w 2217"/>
                  <a:gd name="T19" fmla="*/ 143982 h 1377"/>
                  <a:gd name="T20" fmla="*/ 101554 w 2217"/>
                  <a:gd name="T21" fmla="*/ 142391 h 1377"/>
                  <a:gd name="T22" fmla="*/ 90843 w 2217"/>
                  <a:gd name="T23" fmla="*/ 197676 h 1377"/>
                  <a:gd name="T24" fmla="*/ 100761 w 2217"/>
                  <a:gd name="T25" fmla="*/ 239837 h 1377"/>
                  <a:gd name="T26" fmla="*/ 142017 w 2217"/>
                  <a:gd name="T27" fmla="*/ 259326 h 1377"/>
                  <a:gd name="T28" fmla="*/ 171373 w 2217"/>
                  <a:gd name="T29" fmla="*/ 233871 h 1377"/>
                  <a:gd name="T30" fmla="*/ 204298 w 2217"/>
                  <a:gd name="T31" fmla="*/ 202847 h 1377"/>
                  <a:gd name="T32" fmla="*/ 222546 w 2217"/>
                  <a:gd name="T33" fmla="*/ 213984 h 1377"/>
                  <a:gd name="T34" fmla="*/ 238018 w 2217"/>
                  <a:gd name="T35" fmla="*/ 208415 h 1377"/>
                  <a:gd name="T36" fmla="*/ 282844 w 2217"/>
                  <a:gd name="T37" fmla="*/ 211200 h 1377"/>
                  <a:gd name="T38" fmla="*/ 305853 w 2217"/>
                  <a:gd name="T39" fmla="*/ 209609 h 1377"/>
                  <a:gd name="T40" fmla="*/ 400266 w 2217"/>
                  <a:gd name="T41" fmla="*/ 212393 h 1377"/>
                  <a:gd name="T42" fmla="*/ 389952 w 2217"/>
                  <a:gd name="T43" fmla="*/ 239041 h 1377"/>
                  <a:gd name="T44" fmla="*/ 419704 w 2217"/>
                  <a:gd name="T45" fmla="*/ 215177 h 1377"/>
                  <a:gd name="T46" fmla="*/ 431209 w 2217"/>
                  <a:gd name="T47" fmla="*/ 208415 h 1377"/>
                  <a:gd name="T48" fmla="*/ 503011 w 2217"/>
                  <a:gd name="T49" fmla="*/ 222734 h 1377"/>
                  <a:gd name="T50" fmla="*/ 469688 w 2217"/>
                  <a:gd name="T51" fmla="*/ 217166 h 1377"/>
                  <a:gd name="T52" fmla="*/ 455804 w 2217"/>
                  <a:gd name="T53" fmla="*/ 237848 h 1377"/>
                  <a:gd name="T54" fmla="*/ 432795 w 2217"/>
                  <a:gd name="T55" fmla="*/ 264497 h 1377"/>
                  <a:gd name="T56" fmla="*/ 431209 w 2217"/>
                  <a:gd name="T57" fmla="*/ 275633 h 1377"/>
                  <a:gd name="T58" fmla="*/ 451043 w 2217"/>
                  <a:gd name="T59" fmla="*/ 288759 h 1377"/>
                  <a:gd name="T60" fmla="*/ 476829 w 2217"/>
                  <a:gd name="T61" fmla="*/ 295123 h 1377"/>
                  <a:gd name="T62" fmla="*/ 534746 w 2217"/>
                  <a:gd name="T63" fmla="*/ 284781 h 1377"/>
                  <a:gd name="T64" fmla="*/ 572036 w 2217"/>
                  <a:gd name="T65" fmla="*/ 317794 h 1377"/>
                  <a:gd name="T66" fmla="*/ 614482 w 2217"/>
                  <a:gd name="T67" fmla="*/ 303475 h 1377"/>
                  <a:gd name="T68" fmla="*/ 623209 w 2217"/>
                  <a:gd name="T69" fmla="*/ 320180 h 1377"/>
                  <a:gd name="T70" fmla="*/ 658119 w 2217"/>
                  <a:gd name="T71" fmla="*/ 309441 h 1377"/>
                  <a:gd name="T72" fmla="*/ 653755 w 2217"/>
                  <a:gd name="T73" fmla="*/ 342056 h 1377"/>
                  <a:gd name="T74" fmla="*/ 630747 w 2217"/>
                  <a:gd name="T75" fmla="*/ 368307 h 1377"/>
                  <a:gd name="T76" fmla="*/ 665259 w 2217"/>
                  <a:gd name="T77" fmla="*/ 353988 h 1377"/>
                  <a:gd name="T78" fmla="*/ 717226 w 2217"/>
                  <a:gd name="T79" fmla="*/ 352397 h 1377"/>
                  <a:gd name="T80" fmla="*/ 719607 w 2217"/>
                  <a:gd name="T81" fmla="*/ 316998 h 1377"/>
                  <a:gd name="T82" fmla="*/ 741028 w 2217"/>
                  <a:gd name="T83" fmla="*/ 269667 h 1377"/>
                  <a:gd name="T84" fmla="*/ 782284 w 2217"/>
                  <a:gd name="T85" fmla="*/ 276429 h 1377"/>
                  <a:gd name="T86" fmla="*/ 879475 w 2217"/>
                  <a:gd name="T87" fmla="*/ 379841 h 1377"/>
                  <a:gd name="T88" fmla="*/ 858053 w 2217"/>
                  <a:gd name="T89" fmla="*/ 396944 h 1377"/>
                  <a:gd name="T90" fmla="*/ 849326 w 2217"/>
                  <a:gd name="T91" fmla="*/ 419615 h 1377"/>
                  <a:gd name="T92" fmla="*/ 868368 w 2217"/>
                  <a:gd name="T93" fmla="*/ 438706 h 1377"/>
                  <a:gd name="T94" fmla="*/ 867574 w 2217"/>
                  <a:gd name="T95" fmla="*/ 459389 h 1377"/>
                  <a:gd name="T96" fmla="*/ 823938 w 2217"/>
                  <a:gd name="T97" fmla="*/ 464957 h 1377"/>
                  <a:gd name="T98" fmla="*/ 783475 w 2217"/>
                  <a:gd name="T99" fmla="*/ 487628 h 1377"/>
                  <a:gd name="T100" fmla="*/ 749359 w 2217"/>
                  <a:gd name="T101" fmla="*/ 506322 h 1377"/>
                  <a:gd name="T102" fmla="*/ 665656 w 2217"/>
                  <a:gd name="T103" fmla="*/ 540528 h 1377"/>
                  <a:gd name="T104" fmla="*/ 562118 w 2217"/>
                  <a:gd name="T105" fmla="*/ 500754 h 1377"/>
                  <a:gd name="T106" fmla="*/ 311803 w 2217"/>
                  <a:gd name="T107" fmla="*/ 348817 h 1377"/>
                  <a:gd name="T108" fmla="*/ 286018 w 2217"/>
                  <a:gd name="T109" fmla="*/ 350408 h 1377"/>
                  <a:gd name="T110" fmla="*/ 226117 w 2217"/>
                  <a:gd name="T111" fmla="*/ 360750 h 1377"/>
                  <a:gd name="T112" fmla="*/ 111868 w 2217"/>
                  <a:gd name="T113" fmla="*/ 340863 h 1377"/>
                  <a:gd name="T114" fmla="*/ 85290 w 2217"/>
                  <a:gd name="T115" fmla="*/ 355579 h 1377"/>
                  <a:gd name="T116" fmla="*/ 49984 w 2217"/>
                  <a:gd name="T117" fmla="*/ 309441 h 1377"/>
                  <a:gd name="T118" fmla="*/ 7537 w 2217"/>
                  <a:gd name="T119" fmla="*/ 239439 h 13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17" h="1377">
                    <a:moveTo>
                      <a:pt x="0" y="547"/>
                    </a:moveTo>
                    <a:lnTo>
                      <a:pt x="14" y="540"/>
                    </a:lnTo>
                    <a:lnTo>
                      <a:pt x="26" y="533"/>
                    </a:lnTo>
                    <a:lnTo>
                      <a:pt x="39" y="519"/>
                    </a:lnTo>
                    <a:lnTo>
                      <a:pt x="52" y="508"/>
                    </a:lnTo>
                    <a:lnTo>
                      <a:pt x="57" y="509"/>
                    </a:lnTo>
                    <a:lnTo>
                      <a:pt x="61" y="510"/>
                    </a:lnTo>
                    <a:lnTo>
                      <a:pt x="66" y="510"/>
                    </a:lnTo>
                    <a:lnTo>
                      <a:pt x="70" y="509"/>
                    </a:lnTo>
                    <a:lnTo>
                      <a:pt x="69" y="500"/>
                    </a:lnTo>
                    <a:lnTo>
                      <a:pt x="69" y="491"/>
                    </a:lnTo>
                    <a:lnTo>
                      <a:pt x="69" y="482"/>
                    </a:lnTo>
                    <a:lnTo>
                      <a:pt x="71" y="473"/>
                    </a:lnTo>
                    <a:lnTo>
                      <a:pt x="80" y="472"/>
                    </a:lnTo>
                    <a:lnTo>
                      <a:pt x="88" y="472"/>
                    </a:lnTo>
                    <a:lnTo>
                      <a:pt x="95" y="463"/>
                    </a:lnTo>
                    <a:lnTo>
                      <a:pt x="101" y="455"/>
                    </a:lnTo>
                    <a:lnTo>
                      <a:pt x="104" y="450"/>
                    </a:lnTo>
                    <a:lnTo>
                      <a:pt x="107" y="445"/>
                    </a:lnTo>
                    <a:lnTo>
                      <a:pt x="109" y="440"/>
                    </a:lnTo>
                    <a:lnTo>
                      <a:pt x="109" y="434"/>
                    </a:lnTo>
                    <a:lnTo>
                      <a:pt x="110" y="423"/>
                    </a:lnTo>
                    <a:lnTo>
                      <a:pt x="111" y="412"/>
                    </a:lnTo>
                    <a:lnTo>
                      <a:pt x="118" y="408"/>
                    </a:lnTo>
                    <a:lnTo>
                      <a:pt x="125" y="406"/>
                    </a:lnTo>
                    <a:lnTo>
                      <a:pt x="122" y="405"/>
                    </a:lnTo>
                    <a:lnTo>
                      <a:pt x="119" y="405"/>
                    </a:lnTo>
                    <a:lnTo>
                      <a:pt x="117" y="402"/>
                    </a:lnTo>
                    <a:lnTo>
                      <a:pt x="115" y="399"/>
                    </a:lnTo>
                    <a:lnTo>
                      <a:pt x="113" y="396"/>
                    </a:lnTo>
                    <a:lnTo>
                      <a:pt x="113" y="392"/>
                    </a:lnTo>
                    <a:lnTo>
                      <a:pt x="115" y="386"/>
                    </a:lnTo>
                    <a:lnTo>
                      <a:pt x="116" y="379"/>
                    </a:lnTo>
                    <a:lnTo>
                      <a:pt x="104" y="366"/>
                    </a:lnTo>
                    <a:lnTo>
                      <a:pt x="97" y="360"/>
                    </a:lnTo>
                    <a:lnTo>
                      <a:pt x="95" y="356"/>
                    </a:lnTo>
                    <a:lnTo>
                      <a:pt x="94" y="350"/>
                    </a:lnTo>
                    <a:lnTo>
                      <a:pt x="95" y="344"/>
                    </a:lnTo>
                    <a:lnTo>
                      <a:pt x="97" y="335"/>
                    </a:lnTo>
                    <a:lnTo>
                      <a:pt x="120" y="314"/>
                    </a:lnTo>
                    <a:lnTo>
                      <a:pt x="144" y="295"/>
                    </a:lnTo>
                    <a:lnTo>
                      <a:pt x="156" y="286"/>
                    </a:lnTo>
                    <a:lnTo>
                      <a:pt x="169" y="278"/>
                    </a:lnTo>
                    <a:lnTo>
                      <a:pt x="181" y="270"/>
                    </a:lnTo>
                    <a:lnTo>
                      <a:pt x="196" y="263"/>
                    </a:lnTo>
                    <a:lnTo>
                      <a:pt x="197" y="267"/>
                    </a:lnTo>
                    <a:lnTo>
                      <a:pt x="200" y="267"/>
                    </a:lnTo>
                    <a:lnTo>
                      <a:pt x="200" y="265"/>
                    </a:lnTo>
                    <a:lnTo>
                      <a:pt x="198" y="262"/>
                    </a:lnTo>
                    <a:lnTo>
                      <a:pt x="198" y="257"/>
                    </a:lnTo>
                    <a:lnTo>
                      <a:pt x="207" y="251"/>
                    </a:lnTo>
                    <a:lnTo>
                      <a:pt x="217" y="244"/>
                    </a:lnTo>
                    <a:lnTo>
                      <a:pt x="222" y="233"/>
                    </a:lnTo>
                    <a:lnTo>
                      <a:pt x="228" y="221"/>
                    </a:lnTo>
                    <a:lnTo>
                      <a:pt x="235" y="222"/>
                    </a:lnTo>
                    <a:lnTo>
                      <a:pt x="239" y="223"/>
                    </a:lnTo>
                    <a:lnTo>
                      <a:pt x="244" y="225"/>
                    </a:lnTo>
                    <a:lnTo>
                      <a:pt x="251" y="223"/>
                    </a:lnTo>
                    <a:lnTo>
                      <a:pt x="245" y="218"/>
                    </a:lnTo>
                    <a:lnTo>
                      <a:pt x="242" y="211"/>
                    </a:lnTo>
                    <a:lnTo>
                      <a:pt x="246" y="208"/>
                    </a:lnTo>
                    <a:lnTo>
                      <a:pt x="251" y="204"/>
                    </a:lnTo>
                    <a:lnTo>
                      <a:pt x="255" y="202"/>
                    </a:lnTo>
                    <a:lnTo>
                      <a:pt x="261" y="200"/>
                    </a:lnTo>
                    <a:lnTo>
                      <a:pt x="269" y="200"/>
                    </a:lnTo>
                    <a:lnTo>
                      <a:pt x="277" y="198"/>
                    </a:lnTo>
                    <a:lnTo>
                      <a:pt x="281" y="201"/>
                    </a:lnTo>
                    <a:lnTo>
                      <a:pt x="285" y="202"/>
                    </a:lnTo>
                    <a:lnTo>
                      <a:pt x="273" y="197"/>
                    </a:lnTo>
                    <a:lnTo>
                      <a:pt x="262" y="192"/>
                    </a:lnTo>
                    <a:lnTo>
                      <a:pt x="280" y="170"/>
                    </a:lnTo>
                    <a:lnTo>
                      <a:pt x="293" y="154"/>
                    </a:lnTo>
                    <a:lnTo>
                      <a:pt x="297" y="145"/>
                    </a:lnTo>
                    <a:lnTo>
                      <a:pt x="302" y="135"/>
                    </a:lnTo>
                    <a:lnTo>
                      <a:pt x="304" y="122"/>
                    </a:lnTo>
                    <a:lnTo>
                      <a:pt x="307" y="105"/>
                    </a:lnTo>
                    <a:lnTo>
                      <a:pt x="299" y="78"/>
                    </a:lnTo>
                    <a:lnTo>
                      <a:pt x="294" y="52"/>
                    </a:lnTo>
                    <a:lnTo>
                      <a:pt x="293" y="40"/>
                    </a:lnTo>
                    <a:lnTo>
                      <a:pt x="293" y="26"/>
                    </a:lnTo>
                    <a:lnTo>
                      <a:pt x="294" y="20"/>
                    </a:lnTo>
                    <a:lnTo>
                      <a:pt x="296" y="14"/>
                    </a:lnTo>
                    <a:lnTo>
                      <a:pt x="298" y="7"/>
                    </a:lnTo>
                    <a:lnTo>
                      <a:pt x="302" y="0"/>
                    </a:lnTo>
                    <a:lnTo>
                      <a:pt x="310" y="10"/>
                    </a:lnTo>
                    <a:lnTo>
                      <a:pt x="315" y="19"/>
                    </a:lnTo>
                    <a:lnTo>
                      <a:pt x="320" y="29"/>
                    </a:lnTo>
                    <a:lnTo>
                      <a:pt x="324" y="40"/>
                    </a:lnTo>
                    <a:lnTo>
                      <a:pt x="332" y="61"/>
                    </a:lnTo>
                    <a:lnTo>
                      <a:pt x="341" y="84"/>
                    </a:lnTo>
                    <a:lnTo>
                      <a:pt x="364" y="99"/>
                    </a:lnTo>
                    <a:lnTo>
                      <a:pt x="384" y="111"/>
                    </a:lnTo>
                    <a:lnTo>
                      <a:pt x="403" y="125"/>
                    </a:lnTo>
                    <a:lnTo>
                      <a:pt x="420" y="138"/>
                    </a:lnTo>
                    <a:lnTo>
                      <a:pt x="435" y="152"/>
                    </a:lnTo>
                    <a:lnTo>
                      <a:pt x="450" y="169"/>
                    </a:lnTo>
                    <a:lnTo>
                      <a:pt x="465" y="188"/>
                    </a:lnTo>
                    <a:lnTo>
                      <a:pt x="480" y="211"/>
                    </a:lnTo>
                    <a:lnTo>
                      <a:pt x="479" y="213"/>
                    </a:lnTo>
                    <a:lnTo>
                      <a:pt x="477" y="214"/>
                    </a:lnTo>
                    <a:lnTo>
                      <a:pt x="475" y="213"/>
                    </a:lnTo>
                    <a:lnTo>
                      <a:pt x="473" y="212"/>
                    </a:lnTo>
                    <a:lnTo>
                      <a:pt x="468" y="219"/>
                    </a:lnTo>
                    <a:lnTo>
                      <a:pt x="464" y="227"/>
                    </a:lnTo>
                    <a:lnTo>
                      <a:pt x="462" y="235"/>
                    </a:lnTo>
                    <a:lnTo>
                      <a:pt x="458" y="244"/>
                    </a:lnTo>
                    <a:lnTo>
                      <a:pt x="462" y="261"/>
                    </a:lnTo>
                    <a:lnTo>
                      <a:pt x="465" y="279"/>
                    </a:lnTo>
                    <a:lnTo>
                      <a:pt x="467" y="297"/>
                    </a:lnTo>
                    <a:lnTo>
                      <a:pt x="469" y="315"/>
                    </a:lnTo>
                    <a:lnTo>
                      <a:pt x="466" y="318"/>
                    </a:lnTo>
                    <a:lnTo>
                      <a:pt x="464" y="318"/>
                    </a:lnTo>
                    <a:lnTo>
                      <a:pt x="463" y="318"/>
                    </a:lnTo>
                    <a:lnTo>
                      <a:pt x="459" y="316"/>
                    </a:lnTo>
                    <a:lnTo>
                      <a:pt x="463" y="320"/>
                    </a:lnTo>
                    <a:lnTo>
                      <a:pt x="465" y="323"/>
                    </a:lnTo>
                    <a:lnTo>
                      <a:pt x="458" y="341"/>
                    </a:lnTo>
                    <a:lnTo>
                      <a:pt x="450" y="360"/>
                    </a:lnTo>
                    <a:lnTo>
                      <a:pt x="442" y="378"/>
                    </a:lnTo>
                    <a:lnTo>
                      <a:pt x="434" y="395"/>
                    </a:lnTo>
                    <a:lnTo>
                      <a:pt x="430" y="394"/>
                    </a:lnTo>
                    <a:lnTo>
                      <a:pt x="425" y="392"/>
                    </a:lnTo>
                    <a:lnTo>
                      <a:pt x="422" y="390"/>
                    </a:lnTo>
                    <a:lnTo>
                      <a:pt x="420" y="388"/>
                    </a:lnTo>
                    <a:lnTo>
                      <a:pt x="414" y="381"/>
                    </a:lnTo>
                    <a:lnTo>
                      <a:pt x="408" y="373"/>
                    </a:lnTo>
                    <a:lnTo>
                      <a:pt x="399" y="369"/>
                    </a:lnTo>
                    <a:lnTo>
                      <a:pt x="389" y="365"/>
                    </a:lnTo>
                    <a:lnTo>
                      <a:pt x="379" y="362"/>
                    </a:lnTo>
                    <a:lnTo>
                      <a:pt x="369" y="358"/>
                    </a:lnTo>
                    <a:lnTo>
                      <a:pt x="352" y="347"/>
                    </a:lnTo>
                    <a:lnTo>
                      <a:pt x="336" y="339"/>
                    </a:lnTo>
                    <a:lnTo>
                      <a:pt x="328" y="337"/>
                    </a:lnTo>
                    <a:lnTo>
                      <a:pt x="319" y="335"/>
                    </a:lnTo>
                    <a:lnTo>
                      <a:pt x="308" y="335"/>
                    </a:lnTo>
                    <a:lnTo>
                      <a:pt x="298" y="335"/>
                    </a:lnTo>
                    <a:lnTo>
                      <a:pt x="296" y="341"/>
                    </a:lnTo>
                    <a:lnTo>
                      <a:pt x="294" y="347"/>
                    </a:lnTo>
                    <a:lnTo>
                      <a:pt x="290" y="353"/>
                    </a:lnTo>
                    <a:lnTo>
                      <a:pt x="285" y="358"/>
                    </a:lnTo>
                    <a:lnTo>
                      <a:pt x="269" y="358"/>
                    </a:lnTo>
                    <a:lnTo>
                      <a:pt x="256" y="358"/>
                    </a:lnTo>
                    <a:lnTo>
                      <a:pt x="251" y="358"/>
                    </a:lnTo>
                    <a:lnTo>
                      <a:pt x="244" y="360"/>
                    </a:lnTo>
                    <a:lnTo>
                      <a:pt x="237" y="362"/>
                    </a:lnTo>
                    <a:lnTo>
                      <a:pt x="228" y="365"/>
                    </a:lnTo>
                    <a:lnTo>
                      <a:pt x="221" y="382"/>
                    </a:lnTo>
                    <a:lnTo>
                      <a:pt x="218" y="396"/>
                    </a:lnTo>
                    <a:lnTo>
                      <a:pt x="218" y="402"/>
                    </a:lnTo>
                    <a:lnTo>
                      <a:pt x="218" y="407"/>
                    </a:lnTo>
                    <a:lnTo>
                      <a:pt x="218" y="413"/>
                    </a:lnTo>
                    <a:lnTo>
                      <a:pt x="219" y="419"/>
                    </a:lnTo>
                    <a:lnTo>
                      <a:pt x="227" y="441"/>
                    </a:lnTo>
                    <a:lnTo>
                      <a:pt x="238" y="472"/>
                    </a:lnTo>
                    <a:lnTo>
                      <a:pt x="229" y="497"/>
                    </a:lnTo>
                    <a:lnTo>
                      <a:pt x="222" y="519"/>
                    </a:lnTo>
                    <a:lnTo>
                      <a:pt x="220" y="531"/>
                    </a:lnTo>
                    <a:lnTo>
                      <a:pt x="219" y="543"/>
                    </a:lnTo>
                    <a:lnTo>
                      <a:pt x="218" y="556"/>
                    </a:lnTo>
                    <a:lnTo>
                      <a:pt x="219" y="569"/>
                    </a:lnTo>
                    <a:lnTo>
                      <a:pt x="234" y="576"/>
                    </a:lnTo>
                    <a:lnTo>
                      <a:pt x="247" y="582"/>
                    </a:lnTo>
                    <a:lnTo>
                      <a:pt x="253" y="584"/>
                    </a:lnTo>
                    <a:lnTo>
                      <a:pt x="260" y="588"/>
                    </a:lnTo>
                    <a:lnTo>
                      <a:pt x="266" y="592"/>
                    </a:lnTo>
                    <a:lnTo>
                      <a:pt x="272" y="598"/>
                    </a:lnTo>
                    <a:lnTo>
                      <a:pt x="263" y="600"/>
                    </a:lnTo>
                    <a:lnTo>
                      <a:pt x="254" y="603"/>
                    </a:lnTo>
                    <a:lnTo>
                      <a:pt x="245" y="607"/>
                    </a:lnTo>
                    <a:lnTo>
                      <a:pt x="236" y="610"/>
                    </a:lnTo>
                    <a:lnTo>
                      <a:pt x="249" y="609"/>
                    </a:lnTo>
                    <a:lnTo>
                      <a:pt x="264" y="606"/>
                    </a:lnTo>
                    <a:lnTo>
                      <a:pt x="286" y="610"/>
                    </a:lnTo>
                    <a:lnTo>
                      <a:pt x="306" y="617"/>
                    </a:lnTo>
                    <a:lnTo>
                      <a:pt x="327" y="623"/>
                    </a:lnTo>
                    <a:lnTo>
                      <a:pt x="348" y="631"/>
                    </a:lnTo>
                    <a:lnTo>
                      <a:pt x="353" y="634"/>
                    </a:lnTo>
                    <a:lnTo>
                      <a:pt x="356" y="639"/>
                    </a:lnTo>
                    <a:lnTo>
                      <a:pt x="359" y="642"/>
                    </a:lnTo>
                    <a:lnTo>
                      <a:pt x="362" y="648"/>
                    </a:lnTo>
                    <a:lnTo>
                      <a:pt x="358" y="652"/>
                    </a:lnTo>
                    <a:lnTo>
                      <a:pt x="356" y="657"/>
                    </a:lnTo>
                    <a:lnTo>
                      <a:pt x="361" y="654"/>
                    </a:lnTo>
                    <a:lnTo>
                      <a:pt x="364" y="651"/>
                    </a:lnTo>
                    <a:lnTo>
                      <a:pt x="366" y="648"/>
                    </a:lnTo>
                    <a:lnTo>
                      <a:pt x="369" y="643"/>
                    </a:lnTo>
                    <a:lnTo>
                      <a:pt x="384" y="636"/>
                    </a:lnTo>
                    <a:lnTo>
                      <a:pt x="399" y="628"/>
                    </a:lnTo>
                    <a:lnTo>
                      <a:pt x="404" y="619"/>
                    </a:lnTo>
                    <a:lnTo>
                      <a:pt x="408" y="610"/>
                    </a:lnTo>
                    <a:lnTo>
                      <a:pt x="412" y="601"/>
                    </a:lnTo>
                    <a:lnTo>
                      <a:pt x="416" y="591"/>
                    </a:lnTo>
                    <a:lnTo>
                      <a:pt x="424" y="589"/>
                    </a:lnTo>
                    <a:lnTo>
                      <a:pt x="432" y="588"/>
                    </a:lnTo>
                    <a:lnTo>
                      <a:pt x="440" y="575"/>
                    </a:lnTo>
                    <a:lnTo>
                      <a:pt x="448" y="564"/>
                    </a:lnTo>
                    <a:lnTo>
                      <a:pt x="463" y="559"/>
                    </a:lnTo>
                    <a:lnTo>
                      <a:pt x="476" y="554"/>
                    </a:lnTo>
                    <a:lnTo>
                      <a:pt x="481" y="542"/>
                    </a:lnTo>
                    <a:lnTo>
                      <a:pt x="483" y="531"/>
                    </a:lnTo>
                    <a:lnTo>
                      <a:pt x="485" y="526"/>
                    </a:lnTo>
                    <a:lnTo>
                      <a:pt x="488" y="521"/>
                    </a:lnTo>
                    <a:lnTo>
                      <a:pt x="491" y="516"/>
                    </a:lnTo>
                    <a:lnTo>
                      <a:pt x="496" y="512"/>
                    </a:lnTo>
                    <a:lnTo>
                      <a:pt x="505" y="510"/>
                    </a:lnTo>
                    <a:lnTo>
                      <a:pt x="513" y="509"/>
                    </a:lnTo>
                    <a:lnTo>
                      <a:pt x="515" y="510"/>
                    </a:lnTo>
                    <a:lnTo>
                      <a:pt x="517" y="513"/>
                    </a:lnTo>
                    <a:lnTo>
                      <a:pt x="517" y="516"/>
                    </a:lnTo>
                    <a:lnTo>
                      <a:pt x="516" y="522"/>
                    </a:lnTo>
                    <a:lnTo>
                      <a:pt x="514" y="523"/>
                    </a:lnTo>
                    <a:lnTo>
                      <a:pt x="513" y="525"/>
                    </a:lnTo>
                    <a:lnTo>
                      <a:pt x="513" y="526"/>
                    </a:lnTo>
                    <a:lnTo>
                      <a:pt x="513" y="529"/>
                    </a:lnTo>
                    <a:lnTo>
                      <a:pt x="526" y="524"/>
                    </a:lnTo>
                    <a:lnTo>
                      <a:pt x="539" y="518"/>
                    </a:lnTo>
                    <a:lnTo>
                      <a:pt x="547" y="522"/>
                    </a:lnTo>
                    <a:lnTo>
                      <a:pt x="551" y="526"/>
                    </a:lnTo>
                    <a:lnTo>
                      <a:pt x="556" y="531"/>
                    </a:lnTo>
                    <a:lnTo>
                      <a:pt x="561" y="538"/>
                    </a:lnTo>
                    <a:lnTo>
                      <a:pt x="572" y="536"/>
                    </a:lnTo>
                    <a:lnTo>
                      <a:pt x="582" y="535"/>
                    </a:lnTo>
                    <a:lnTo>
                      <a:pt x="589" y="546"/>
                    </a:lnTo>
                    <a:lnTo>
                      <a:pt x="595" y="556"/>
                    </a:lnTo>
                    <a:lnTo>
                      <a:pt x="600" y="566"/>
                    </a:lnTo>
                    <a:lnTo>
                      <a:pt x="604" y="578"/>
                    </a:lnTo>
                    <a:lnTo>
                      <a:pt x="606" y="573"/>
                    </a:lnTo>
                    <a:lnTo>
                      <a:pt x="604" y="567"/>
                    </a:lnTo>
                    <a:lnTo>
                      <a:pt x="603" y="561"/>
                    </a:lnTo>
                    <a:lnTo>
                      <a:pt x="602" y="557"/>
                    </a:lnTo>
                    <a:lnTo>
                      <a:pt x="598" y="548"/>
                    </a:lnTo>
                    <a:lnTo>
                      <a:pt x="592" y="538"/>
                    </a:lnTo>
                    <a:lnTo>
                      <a:pt x="600" y="524"/>
                    </a:lnTo>
                    <a:lnTo>
                      <a:pt x="610" y="512"/>
                    </a:lnTo>
                    <a:lnTo>
                      <a:pt x="609" y="496"/>
                    </a:lnTo>
                    <a:lnTo>
                      <a:pt x="609" y="480"/>
                    </a:lnTo>
                    <a:lnTo>
                      <a:pt x="615" y="490"/>
                    </a:lnTo>
                    <a:lnTo>
                      <a:pt x="618" y="499"/>
                    </a:lnTo>
                    <a:lnTo>
                      <a:pt x="621" y="509"/>
                    </a:lnTo>
                    <a:lnTo>
                      <a:pt x="625" y="521"/>
                    </a:lnTo>
                    <a:lnTo>
                      <a:pt x="636" y="524"/>
                    </a:lnTo>
                    <a:lnTo>
                      <a:pt x="647" y="527"/>
                    </a:lnTo>
                    <a:lnTo>
                      <a:pt x="658" y="530"/>
                    </a:lnTo>
                    <a:lnTo>
                      <a:pt x="668" y="531"/>
                    </a:lnTo>
                    <a:lnTo>
                      <a:pt x="689" y="532"/>
                    </a:lnTo>
                    <a:lnTo>
                      <a:pt x="713" y="531"/>
                    </a:lnTo>
                    <a:lnTo>
                      <a:pt x="723" y="529"/>
                    </a:lnTo>
                    <a:lnTo>
                      <a:pt x="733" y="526"/>
                    </a:lnTo>
                    <a:lnTo>
                      <a:pt x="742" y="525"/>
                    </a:lnTo>
                    <a:lnTo>
                      <a:pt x="752" y="526"/>
                    </a:lnTo>
                    <a:lnTo>
                      <a:pt x="746" y="530"/>
                    </a:lnTo>
                    <a:lnTo>
                      <a:pt x="739" y="532"/>
                    </a:lnTo>
                    <a:lnTo>
                      <a:pt x="734" y="533"/>
                    </a:lnTo>
                    <a:lnTo>
                      <a:pt x="727" y="534"/>
                    </a:lnTo>
                    <a:lnTo>
                      <a:pt x="730" y="535"/>
                    </a:lnTo>
                    <a:lnTo>
                      <a:pt x="735" y="535"/>
                    </a:lnTo>
                    <a:lnTo>
                      <a:pt x="738" y="535"/>
                    </a:lnTo>
                    <a:lnTo>
                      <a:pt x="742" y="535"/>
                    </a:lnTo>
                    <a:lnTo>
                      <a:pt x="771" y="527"/>
                    </a:lnTo>
                    <a:lnTo>
                      <a:pt x="799" y="521"/>
                    </a:lnTo>
                    <a:lnTo>
                      <a:pt x="828" y="513"/>
                    </a:lnTo>
                    <a:lnTo>
                      <a:pt x="857" y="505"/>
                    </a:lnTo>
                    <a:lnTo>
                      <a:pt x="861" y="512"/>
                    </a:lnTo>
                    <a:lnTo>
                      <a:pt x="864" y="519"/>
                    </a:lnTo>
                    <a:lnTo>
                      <a:pt x="873" y="523"/>
                    </a:lnTo>
                    <a:lnTo>
                      <a:pt x="882" y="525"/>
                    </a:lnTo>
                    <a:lnTo>
                      <a:pt x="891" y="527"/>
                    </a:lnTo>
                    <a:lnTo>
                      <a:pt x="902" y="530"/>
                    </a:lnTo>
                    <a:lnTo>
                      <a:pt x="929" y="530"/>
                    </a:lnTo>
                    <a:lnTo>
                      <a:pt x="955" y="530"/>
                    </a:lnTo>
                    <a:lnTo>
                      <a:pt x="982" y="531"/>
                    </a:lnTo>
                    <a:lnTo>
                      <a:pt x="1009" y="534"/>
                    </a:lnTo>
                    <a:lnTo>
                      <a:pt x="997" y="541"/>
                    </a:lnTo>
                    <a:lnTo>
                      <a:pt x="983" y="548"/>
                    </a:lnTo>
                    <a:lnTo>
                      <a:pt x="991" y="551"/>
                    </a:lnTo>
                    <a:lnTo>
                      <a:pt x="997" y="555"/>
                    </a:lnTo>
                    <a:lnTo>
                      <a:pt x="1002" y="559"/>
                    </a:lnTo>
                    <a:lnTo>
                      <a:pt x="1008" y="566"/>
                    </a:lnTo>
                    <a:lnTo>
                      <a:pt x="993" y="572"/>
                    </a:lnTo>
                    <a:lnTo>
                      <a:pt x="983" y="577"/>
                    </a:lnTo>
                    <a:lnTo>
                      <a:pt x="980" y="581"/>
                    </a:lnTo>
                    <a:lnTo>
                      <a:pt x="976" y="585"/>
                    </a:lnTo>
                    <a:lnTo>
                      <a:pt x="975" y="592"/>
                    </a:lnTo>
                    <a:lnTo>
                      <a:pt x="974" y="600"/>
                    </a:lnTo>
                    <a:lnTo>
                      <a:pt x="983" y="601"/>
                    </a:lnTo>
                    <a:lnTo>
                      <a:pt x="992" y="601"/>
                    </a:lnTo>
                    <a:lnTo>
                      <a:pt x="1000" y="601"/>
                    </a:lnTo>
                    <a:lnTo>
                      <a:pt x="1008" y="599"/>
                    </a:lnTo>
                    <a:lnTo>
                      <a:pt x="1016" y="597"/>
                    </a:lnTo>
                    <a:lnTo>
                      <a:pt x="1024" y="594"/>
                    </a:lnTo>
                    <a:lnTo>
                      <a:pt x="1032" y="591"/>
                    </a:lnTo>
                    <a:lnTo>
                      <a:pt x="1040" y="586"/>
                    </a:lnTo>
                    <a:lnTo>
                      <a:pt x="1039" y="576"/>
                    </a:lnTo>
                    <a:lnTo>
                      <a:pt x="1036" y="567"/>
                    </a:lnTo>
                    <a:lnTo>
                      <a:pt x="1035" y="558"/>
                    </a:lnTo>
                    <a:lnTo>
                      <a:pt x="1034" y="549"/>
                    </a:lnTo>
                    <a:lnTo>
                      <a:pt x="1047" y="544"/>
                    </a:lnTo>
                    <a:lnTo>
                      <a:pt x="1058" y="541"/>
                    </a:lnTo>
                    <a:lnTo>
                      <a:pt x="1057" y="540"/>
                    </a:lnTo>
                    <a:lnTo>
                      <a:pt x="1055" y="540"/>
                    </a:lnTo>
                    <a:lnTo>
                      <a:pt x="1053" y="540"/>
                    </a:lnTo>
                    <a:lnTo>
                      <a:pt x="1051" y="539"/>
                    </a:lnTo>
                    <a:lnTo>
                      <a:pt x="1042" y="540"/>
                    </a:lnTo>
                    <a:lnTo>
                      <a:pt x="1033" y="540"/>
                    </a:lnTo>
                    <a:lnTo>
                      <a:pt x="1030" y="540"/>
                    </a:lnTo>
                    <a:lnTo>
                      <a:pt x="1025" y="538"/>
                    </a:lnTo>
                    <a:lnTo>
                      <a:pt x="1023" y="535"/>
                    </a:lnTo>
                    <a:lnTo>
                      <a:pt x="1019" y="532"/>
                    </a:lnTo>
                    <a:lnTo>
                      <a:pt x="1043" y="529"/>
                    </a:lnTo>
                    <a:lnTo>
                      <a:pt x="1065" y="526"/>
                    </a:lnTo>
                    <a:lnTo>
                      <a:pt x="1087" y="524"/>
                    </a:lnTo>
                    <a:lnTo>
                      <a:pt x="1110" y="523"/>
                    </a:lnTo>
                    <a:lnTo>
                      <a:pt x="1133" y="523"/>
                    </a:lnTo>
                    <a:lnTo>
                      <a:pt x="1154" y="524"/>
                    </a:lnTo>
                    <a:lnTo>
                      <a:pt x="1178" y="525"/>
                    </a:lnTo>
                    <a:lnTo>
                      <a:pt x="1201" y="527"/>
                    </a:lnTo>
                    <a:lnTo>
                      <a:pt x="1218" y="533"/>
                    </a:lnTo>
                    <a:lnTo>
                      <a:pt x="1234" y="539"/>
                    </a:lnTo>
                    <a:lnTo>
                      <a:pt x="1250" y="546"/>
                    </a:lnTo>
                    <a:lnTo>
                      <a:pt x="1264" y="554"/>
                    </a:lnTo>
                    <a:lnTo>
                      <a:pt x="1267" y="556"/>
                    </a:lnTo>
                    <a:lnTo>
                      <a:pt x="1268" y="557"/>
                    </a:lnTo>
                    <a:lnTo>
                      <a:pt x="1268" y="558"/>
                    </a:lnTo>
                    <a:lnTo>
                      <a:pt x="1268" y="560"/>
                    </a:lnTo>
                    <a:lnTo>
                      <a:pt x="1259" y="560"/>
                    </a:lnTo>
                    <a:lnTo>
                      <a:pt x="1250" y="559"/>
                    </a:lnTo>
                    <a:lnTo>
                      <a:pt x="1242" y="558"/>
                    </a:lnTo>
                    <a:lnTo>
                      <a:pt x="1234" y="556"/>
                    </a:lnTo>
                    <a:lnTo>
                      <a:pt x="1218" y="550"/>
                    </a:lnTo>
                    <a:lnTo>
                      <a:pt x="1201" y="542"/>
                    </a:lnTo>
                    <a:lnTo>
                      <a:pt x="1194" y="539"/>
                    </a:lnTo>
                    <a:lnTo>
                      <a:pt x="1187" y="536"/>
                    </a:lnTo>
                    <a:lnTo>
                      <a:pt x="1180" y="534"/>
                    </a:lnTo>
                    <a:lnTo>
                      <a:pt x="1174" y="532"/>
                    </a:lnTo>
                    <a:lnTo>
                      <a:pt x="1177" y="539"/>
                    </a:lnTo>
                    <a:lnTo>
                      <a:pt x="1180" y="543"/>
                    </a:lnTo>
                    <a:lnTo>
                      <a:pt x="1184" y="546"/>
                    </a:lnTo>
                    <a:lnTo>
                      <a:pt x="1188" y="548"/>
                    </a:lnTo>
                    <a:lnTo>
                      <a:pt x="1192" y="550"/>
                    </a:lnTo>
                    <a:lnTo>
                      <a:pt x="1195" y="554"/>
                    </a:lnTo>
                    <a:lnTo>
                      <a:pt x="1199" y="558"/>
                    </a:lnTo>
                    <a:lnTo>
                      <a:pt x="1203" y="565"/>
                    </a:lnTo>
                    <a:lnTo>
                      <a:pt x="1201" y="568"/>
                    </a:lnTo>
                    <a:lnTo>
                      <a:pt x="1200" y="569"/>
                    </a:lnTo>
                    <a:lnTo>
                      <a:pt x="1197" y="571"/>
                    </a:lnTo>
                    <a:lnTo>
                      <a:pt x="1194" y="572"/>
                    </a:lnTo>
                    <a:lnTo>
                      <a:pt x="1182" y="576"/>
                    </a:lnTo>
                    <a:lnTo>
                      <a:pt x="1170" y="583"/>
                    </a:lnTo>
                    <a:lnTo>
                      <a:pt x="1160" y="590"/>
                    </a:lnTo>
                    <a:lnTo>
                      <a:pt x="1149" y="598"/>
                    </a:lnTo>
                    <a:lnTo>
                      <a:pt x="1144" y="616"/>
                    </a:lnTo>
                    <a:lnTo>
                      <a:pt x="1141" y="633"/>
                    </a:lnTo>
                    <a:lnTo>
                      <a:pt x="1137" y="650"/>
                    </a:lnTo>
                    <a:lnTo>
                      <a:pt x="1133" y="668"/>
                    </a:lnTo>
                    <a:lnTo>
                      <a:pt x="1125" y="670"/>
                    </a:lnTo>
                    <a:lnTo>
                      <a:pt x="1119" y="671"/>
                    </a:lnTo>
                    <a:lnTo>
                      <a:pt x="1116" y="670"/>
                    </a:lnTo>
                    <a:lnTo>
                      <a:pt x="1112" y="667"/>
                    </a:lnTo>
                    <a:lnTo>
                      <a:pt x="1109" y="659"/>
                    </a:lnTo>
                    <a:lnTo>
                      <a:pt x="1101" y="648"/>
                    </a:lnTo>
                    <a:lnTo>
                      <a:pt x="1100" y="660"/>
                    </a:lnTo>
                    <a:lnTo>
                      <a:pt x="1098" y="670"/>
                    </a:lnTo>
                    <a:lnTo>
                      <a:pt x="1091" y="665"/>
                    </a:lnTo>
                    <a:lnTo>
                      <a:pt x="1085" y="659"/>
                    </a:lnTo>
                    <a:lnTo>
                      <a:pt x="1081" y="654"/>
                    </a:lnTo>
                    <a:lnTo>
                      <a:pt x="1076" y="652"/>
                    </a:lnTo>
                    <a:lnTo>
                      <a:pt x="1070" y="651"/>
                    </a:lnTo>
                    <a:lnTo>
                      <a:pt x="1065" y="652"/>
                    </a:lnTo>
                    <a:lnTo>
                      <a:pt x="1058" y="654"/>
                    </a:lnTo>
                    <a:lnTo>
                      <a:pt x="1050" y="660"/>
                    </a:lnTo>
                    <a:lnTo>
                      <a:pt x="1049" y="662"/>
                    </a:lnTo>
                    <a:lnTo>
                      <a:pt x="1050" y="666"/>
                    </a:lnTo>
                    <a:lnTo>
                      <a:pt x="1059" y="674"/>
                    </a:lnTo>
                    <a:lnTo>
                      <a:pt x="1068" y="681"/>
                    </a:lnTo>
                    <a:lnTo>
                      <a:pt x="1077" y="687"/>
                    </a:lnTo>
                    <a:lnTo>
                      <a:pt x="1087" y="693"/>
                    </a:lnTo>
                    <a:lnTo>
                      <a:pt x="1098" y="698"/>
                    </a:lnTo>
                    <a:lnTo>
                      <a:pt x="1108" y="701"/>
                    </a:lnTo>
                    <a:lnTo>
                      <a:pt x="1119" y="704"/>
                    </a:lnTo>
                    <a:lnTo>
                      <a:pt x="1131" y="707"/>
                    </a:lnTo>
                    <a:lnTo>
                      <a:pt x="1134" y="704"/>
                    </a:lnTo>
                    <a:lnTo>
                      <a:pt x="1136" y="702"/>
                    </a:lnTo>
                    <a:lnTo>
                      <a:pt x="1140" y="701"/>
                    </a:lnTo>
                    <a:lnTo>
                      <a:pt x="1144" y="700"/>
                    </a:lnTo>
                    <a:lnTo>
                      <a:pt x="1139" y="707"/>
                    </a:lnTo>
                    <a:lnTo>
                      <a:pt x="1134" y="712"/>
                    </a:lnTo>
                    <a:lnTo>
                      <a:pt x="1129" y="719"/>
                    </a:lnTo>
                    <a:lnTo>
                      <a:pt x="1127" y="726"/>
                    </a:lnTo>
                    <a:lnTo>
                      <a:pt x="1137" y="726"/>
                    </a:lnTo>
                    <a:lnTo>
                      <a:pt x="1148" y="724"/>
                    </a:lnTo>
                    <a:lnTo>
                      <a:pt x="1158" y="721"/>
                    </a:lnTo>
                    <a:lnTo>
                      <a:pt x="1168" y="720"/>
                    </a:lnTo>
                    <a:lnTo>
                      <a:pt x="1168" y="735"/>
                    </a:lnTo>
                    <a:lnTo>
                      <a:pt x="1166" y="746"/>
                    </a:lnTo>
                    <a:lnTo>
                      <a:pt x="1167" y="752"/>
                    </a:lnTo>
                    <a:lnTo>
                      <a:pt x="1168" y="757"/>
                    </a:lnTo>
                    <a:lnTo>
                      <a:pt x="1170" y="762"/>
                    </a:lnTo>
                    <a:lnTo>
                      <a:pt x="1176" y="768"/>
                    </a:lnTo>
                    <a:lnTo>
                      <a:pt x="1184" y="762"/>
                    </a:lnTo>
                    <a:lnTo>
                      <a:pt x="1191" y="755"/>
                    </a:lnTo>
                    <a:lnTo>
                      <a:pt x="1196" y="749"/>
                    </a:lnTo>
                    <a:lnTo>
                      <a:pt x="1202" y="742"/>
                    </a:lnTo>
                    <a:lnTo>
                      <a:pt x="1214" y="728"/>
                    </a:lnTo>
                    <a:lnTo>
                      <a:pt x="1228" y="713"/>
                    </a:lnTo>
                    <a:lnTo>
                      <a:pt x="1238" y="711"/>
                    </a:lnTo>
                    <a:lnTo>
                      <a:pt x="1249" y="710"/>
                    </a:lnTo>
                    <a:lnTo>
                      <a:pt x="1258" y="710"/>
                    </a:lnTo>
                    <a:lnTo>
                      <a:pt x="1267" y="710"/>
                    </a:lnTo>
                    <a:lnTo>
                      <a:pt x="1286" y="712"/>
                    </a:lnTo>
                    <a:lnTo>
                      <a:pt x="1306" y="717"/>
                    </a:lnTo>
                    <a:lnTo>
                      <a:pt x="1315" y="715"/>
                    </a:lnTo>
                    <a:lnTo>
                      <a:pt x="1324" y="712"/>
                    </a:lnTo>
                    <a:lnTo>
                      <a:pt x="1334" y="711"/>
                    </a:lnTo>
                    <a:lnTo>
                      <a:pt x="1343" y="710"/>
                    </a:lnTo>
                    <a:lnTo>
                      <a:pt x="1348" y="716"/>
                    </a:lnTo>
                    <a:lnTo>
                      <a:pt x="1353" y="723"/>
                    </a:lnTo>
                    <a:lnTo>
                      <a:pt x="1356" y="729"/>
                    </a:lnTo>
                    <a:lnTo>
                      <a:pt x="1361" y="736"/>
                    </a:lnTo>
                    <a:lnTo>
                      <a:pt x="1371" y="742"/>
                    </a:lnTo>
                    <a:lnTo>
                      <a:pt x="1379" y="745"/>
                    </a:lnTo>
                    <a:lnTo>
                      <a:pt x="1386" y="746"/>
                    </a:lnTo>
                    <a:lnTo>
                      <a:pt x="1397" y="747"/>
                    </a:lnTo>
                    <a:lnTo>
                      <a:pt x="1407" y="762"/>
                    </a:lnTo>
                    <a:lnTo>
                      <a:pt x="1417" y="776"/>
                    </a:lnTo>
                    <a:lnTo>
                      <a:pt x="1422" y="782"/>
                    </a:lnTo>
                    <a:lnTo>
                      <a:pt x="1428" y="787"/>
                    </a:lnTo>
                    <a:lnTo>
                      <a:pt x="1434" y="793"/>
                    </a:lnTo>
                    <a:lnTo>
                      <a:pt x="1442" y="799"/>
                    </a:lnTo>
                    <a:lnTo>
                      <a:pt x="1450" y="796"/>
                    </a:lnTo>
                    <a:lnTo>
                      <a:pt x="1457" y="794"/>
                    </a:lnTo>
                    <a:lnTo>
                      <a:pt x="1463" y="791"/>
                    </a:lnTo>
                    <a:lnTo>
                      <a:pt x="1470" y="787"/>
                    </a:lnTo>
                    <a:lnTo>
                      <a:pt x="1481" y="779"/>
                    </a:lnTo>
                    <a:lnTo>
                      <a:pt x="1493" y="770"/>
                    </a:lnTo>
                    <a:lnTo>
                      <a:pt x="1495" y="770"/>
                    </a:lnTo>
                    <a:lnTo>
                      <a:pt x="1497" y="770"/>
                    </a:lnTo>
                    <a:lnTo>
                      <a:pt x="1510" y="777"/>
                    </a:lnTo>
                    <a:lnTo>
                      <a:pt x="1524" y="784"/>
                    </a:lnTo>
                    <a:lnTo>
                      <a:pt x="1535" y="772"/>
                    </a:lnTo>
                    <a:lnTo>
                      <a:pt x="1543" y="766"/>
                    </a:lnTo>
                    <a:lnTo>
                      <a:pt x="1549" y="763"/>
                    </a:lnTo>
                    <a:lnTo>
                      <a:pt x="1554" y="762"/>
                    </a:lnTo>
                    <a:lnTo>
                      <a:pt x="1560" y="762"/>
                    </a:lnTo>
                    <a:lnTo>
                      <a:pt x="1569" y="764"/>
                    </a:lnTo>
                    <a:lnTo>
                      <a:pt x="1565" y="778"/>
                    </a:lnTo>
                    <a:lnTo>
                      <a:pt x="1558" y="791"/>
                    </a:lnTo>
                    <a:lnTo>
                      <a:pt x="1559" y="796"/>
                    </a:lnTo>
                    <a:lnTo>
                      <a:pt x="1559" y="801"/>
                    </a:lnTo>
                    <a:lnTo>
                      <a:pt x="1560" y="805"/>
                    </a:lnTo>
                    <a:lnTo>
                      <a:pt x="1563" y="810"/>
                    </a:lnTo>
                    <a:lnTo>
                      <a:pt x="1566" y="810"/>
                    </a:lnTo>
                    <a:lnTo>
                      <a:pt x="1567" y="809"/>
                    </a:lnTo>
                    <a:lnTo>
                      <a:pt x="1569" y="808"/>
                    </a:lnTo>
                    <a:lnTo>
                      <a:pt x="1571" y="805"/>
                    </a:lnTo>
                    <a:lnTo>
                      <a:pt x="1567" y="793"/>
                    </a:lnTo>
                    <a:lnTo>
                      <a:pt x="1566" y="784"/>
                    </a:lnTo>
                    <a:lnTo>
                      <a:pt x="1566" y="780"/>
                    </a:lnTo>
                    <a:lnTo>
                      <a:pt x="1567" y="776"/>
                    </a:lnTo>
                    <a:lnTo>
                      <a:pt x="1571" y="770"/>
                    </a:lnTo>
                    <a:lnTo>
                      <a:pt x="1574" y="764"/>
                    </a:lnTo>
                    <a:lnTo>
                      <a:pt x="1588" y="763"/>
                    </a:lnTo>
                    <a:lnTo>
                      <a:pt x="1601" y="763"/>
                    </a:lnTo>
                    <a:lnTo>
                      <a:pt x="1613" y="764"/>
                    </a:lnTo>
                    <a:lnTo>
                      <a:pt x="1624" y="767"/>
                    </a:lnTo>
                    <a:lnTo>
                      <a:pt x="1636" y="769"/>
                    </a:lnTo>
                    <a:lnTo>
                      <a:pt x="1648" y="774"/>
                    </a:lnTo>
                    <a:lnTo>
                      <a:pt x="1659" y="778"/>
                    </a:lnTo>
                    <a:lnTo>
                      <a:pt x="1670" y="785"/>
                    </a:lnTo>
                    <a:lnTo>
                      <a:pt x="1661" y="785"/>
                    </a:lnTo>
                    <a:lnTo>
                      <a:pt x="1652" y="784"/>
                    </a:lnTo>
                    <a:lnTo>
                      <a:pt x="1642" y="784"/>
                    </a:lnTo>
                    <a:lnTo>
                      <a:pt x="1633" y="784"/>
                    </a:lnTo>
                    <a:lnTo>
                      <a:pt x="1642" y="801"/>
                    </a:lnTo>
                    <a:lnTo>
                      <a:pt x="1649" y="818"/>
                    </a:lnTo>
                    <a:lnTo>
                      <a:pt x="1652" y="826"/>
                    </a:lnTo>
                    <a:lnTo>
                      <a:pt x="1654" y="835"/>
                    </a:lnTo>
                    <a:lnTo>
                      <a:pt x="1656" y="844"/>
                    </a:lnTo>
                    <a:lnTo>
                      <a:pt x="1656" y="854"/>
                    </a:lnTo>
                    <a:lnTo>
                      <a:pt x="1651" y="857"/>
                    </a:lnTo>
                    <a:lnTo>
                      <a:pt x="1648" y="860"/>
                    </a:lnTo>
                    <a:lnTo>
                      <a:pt x="1644" y="860"/>
                    </a:lnTo>
                    <a:lnTo>
                      <a:pt x="1642" y="860"/>
                    </a:lnTo>
                    <a:lnTo>
                      <a:pt x="1636" y="857"/>
                    </a:lnTo>
                    <a:lnTo>
                      <a:pt x="1626" y="855"/>
                    </a:lnTo>
                    <a:lnTo>
                      <a:pt x="1617" y="864"/>
                    </a:lnTo>
                    <a:lnTo>
                      <a:pt x="1610" y="872"/>
                    </a:lnTo>
                    <a:lnTo>
                      <a:pt x="1605" y="881"/>
                    </a:lnTo>
                    <a:lnTo>
                      <a:pt x="1601" y="894"/>
                    </a:lnTo>
                    <a:lnTo>
                      <a:pt x="1596" y="899"/>
                    </a:lnTo>
                    <a:lnTo>
                      <a:pt x="1591" y="904"/>
                    </a:lnTo>
                    <a:lnTo>
                      <a:pt x="1588" y="910"/>
                    </a:lnTo>
                    <a:lnTo>
                      <a:pt x="1584" y="916"/>
                    </a:lnTo>
                    <a:lnTo>
                      <a:pt x="1590" y="926"/>
                    </a:lnTo>
                    <a:lnTo>
                      <a:pt x="1596" y="933"/>
                    </a:lnTo>
                    <a:lnTo>
                      <a:pt x="1602" y="940"/>
                    </a:lnTo>
                    <a:lnTo>
                      <a:pt x="1609" y="946"/>
                    </a:lnTo>
                    <a:lnTo>
                      <a:pt x="1617" y="952"/>
                    </a:lnTo>
                    <a:lnTo>
                      <a:pt x="1625" y="956"/>
                    </a:lnTo>
                    <a:lnTo>
                      <a:pt x="1635" y="961"/>
                    </a:lnTo>
                    <a:lnTo>
                      <a:pt x="1644" y="965"/>
                    </a:lnTo>
                    <a:lnTo>
                      <a:pt x="1654" y="956"/>
                    </a:lnTo>
                    <a:lnTo>
                      <a:pt x="1661" y="947"/>
                    </a:lnTo>
                    <a:lnTo>
                      <a:pt x="1666" y="939"/>
                    </a:lnTo>
                    <a:lnTo>
                      <a:pt x="1669" y="931"/>
                    </a:lnTo>
                    <a:lnTo>
                      <a:pt x="1673" y="914"/>
                    </a:lnTo>
                    <a:lnTo>
                      <a:pt x="1677" y="890"/>
                    </a:lnTo>
                    <a:lnTo>
                      <a:pt x="1687" y="890"/>
                    </a:lnTo>
                    <a:lnTo>
                      <a:pt x="1696" y="890"/>
                    </a:lnTo>
                    <a:lnTo>
                      <a:pt x="1704" y="893"/>
                    </a:lnTo>
                    <a:lnTo>
                      <a:pt x="1712" y="895"/>
                    </a:lnTo>
                    <a:lnTo>
                      <a:pt x="1728" y="902"/>
                    </a:lnTo>
                    <a:lnTo>
                      <a:pt x="1747" y="910"/>
                    </a:lnTo>
                    <a:lnTo>
                      <a:pt x="1760" y="904"/>
                    </a:lnTo>
                    <a:lnTo>
                      <a:pt x="1771" y="897"/>
                    </a:lnTo>
                    <a:lnTo>
                      <a:pt x="1781" y="890"/>
                    </a:lnTo>
                    <a:lnTo>
                      <a:pt x="1793" y="882"/>
                    </a:lnTo>
                    <a:lnTo>
                      <a:pt x="1798" y="884"/>
                    </a:lnTo>
                    <a:lnTo>
                      <a:pt x="1803" y="886"/>
                    </a:lnTo>
                    <a:lnTo>
                      <a:pt x="1808" y="886"/>
                    </a:lnTo>
                    <a:lnTo>
                      <a:pt x="1812" y="885"/>
                    </a:lnTo>
                    <a:lnTo>
                      <a:pt x="1817" y="872"/>
                    </a:lnTo>
                    <a:lnTo>
                      <a:pt x="1822" y="860"/>
                    </a:lnTo>
                    <a:lnTo>
                      <a:pt x="1828" y="847"/>
                    </a:lnTo>
                    <a:lnTo>
                      <a:pt x="1831" y="835"/>
                    </a:lnTo>
                    <a:lnTo>
                      <a:pt x="1830" y="825"/>
                    </a:lnTo>
                    <a:lnTo>
                      <a:pt x="1829" y="819"/>
                    </a:lnTo>
                    <a:lnTo>
                      <a:pt x="1828" y="816"/>
                    </a:lnTo>
                    <a:lnTo>
                      <a:pt x="1827" y="814"/>
                    </a:lnTo>
                    <a:lnTo>
                      <a:pt x="1821" y="817"/>
                    </a:lnTo>
                    <a:lnTo>
                      <a:pt x="1809" y="819"/>
                    </a:lnTo>
                    <a:lnTo>
                      <a:pt x="1810" y="808"/>
                    </a:lnTo>
                    <a:lnTo>
                      <a:pt x="1814" y="797"/>
                    </a:lnTo>
                    <a:lnTo>
                      <a:pt x="1819" y="787"/>
                    </a:lnTo>
                    <a:lnTo>
                      <a:pt x="1823" y="777"/>
                    </a:lnTo>
                    <a:lnTo>
                      <a:pt x="1823" y="749"/>
                    </a:lnTo>
                    <a:lnTo>
                      <a:pt x="1823" y="723"/>
                    </a:lnTo>
                    <a:lnTo>
                      <a:pt x="1825" y="709"/>
                    </a:lnTo>
                    <a:lnTo>
                      <a:pt x="1827" y="695"/>
                    </a:lnTo>
                    <a:lnTo>
                      <a:pt x="1829" y="683"/>
                    </a:lnTo>
                    <a:lnTo>
                      <a:pt x="1833" y="669"/>
                    </a:lnTo>
                    <a:lnTo>
                      <a:pt x="1840" y="669"/>
                    </a:lnTo>
                    <a:lnTo>
                      <a:pt x="1846" y="670"/>
                    </a:lnTo>
                    <a:lnTo>
                      <a:pt x="1852" y="671"/>
                    </a:lnTo>
                    <a:lnTo>
                      <a:pt x="1857" y="674"/>
                    </a:lnTo>
                    <a:lnTo>
                      <a:pt x="1868" y="678"/>
                    </a:lnTo>
                    <a:lnTo>
                      <a:pt x="1880" y="682"/>
                    </a:lnTo>
                    <a:lnTo>
                      <a:pt x="1889" y="668"/>
                    </a:lnTo>
                    <a:lnTo>
                      <a:pt x="1896" y="658"/>
                    </a:lnTo>
                    <a:lnTo>
                      <a:pt x="1901" y="654"/>
                    </a:lnTo>
                    <a:lnTo>
                      <a:pt x="1906" y="650"/>
                    </a:lnTo>
                    <a:lnTo>
                      <a:pt x="1913" y="647"/>
                    </a:lnTo>
                    <a:lnTo>
                      <a:pt x="1921" y="643"/>
                    </a:lnTo>
                    <a:lnTo>
                      <a:pt x="1929" y="648"/>
                    </a:lnTo>
                    <a:lnTo>
                      <a:pt x="1937" y="653"/>
                    </a:lnTo>
                    <a:lnTo>
                      <a:pt x="1943" y="659"/>
                    </a:lnTo>
                    <a:lnTo>
                      <a:pt x="1949" y="666"/>
                    </a:lnTo>
                    <a:lnTo>
                      <a:pt x="1960" y="679"/>
                    </a:lnTo>
                    <a:lnTo>
                      <a:pt x="1972" y="695"/>
                    </a:lnTo>
                    <a:lnTo>
                      <a:pt x="2003" y="716"/>
                    </a:lnTo>
                    <a:lnTo>
                      <a:pt x="2033" y="736"/>
                    </a:lnTo>
                    <a:lnTo>
                      <a:pt x="2064" y="755"/>
                    </a:lnTo>
                    <a:lnTo>
                      <a:pt x="2094" y="776"/>
                    </a:lnTo>
                    <a:lnTo>
                      <a:pt x="2113" y="795"/>
                    </a:lnTo>
                    <a:lnTo>
                      <a:pt x="2131" y="816"/>
                    </a:lnTo>
                    <a:lnTo>
                      <a:pt x="2148" y="835"/>
                    </a:lnTo>
                    <a:lnTo>
                      <a:pt x="2165" y="855"/>
                    </a:lnTo>
                    <a:lnTo>
                      <a:pt x="2181" y="879"/>
                    </a:lnTo>
                    <a:lnTo>
                      <a:pt x="2194" y="903"/>
                    </a:lnTo>
                    <a:lnTo>
                      <a:pt x="2207" y="928"/>
                    </a:lnTo>
                    <a:lnTo>
                      <a:pt x="2217" y="954"/>
                    </a:lnTo>
                    <a:lnTo>
                      <a:pt x="2217" y="955"/>
                    </a:lnTo>
                    <a:lnTo>
                      <a:pt x="2217" y="957"/>
                    </a:lnTo>
                    <a:lnTo>
                      <a:pt x="2214" y="957"/>
                    </a:lnTo>
                    <a:lnTo>
                      <a:pt x="2211" y="957"/>
                    </a:lnTo>
                    <a:lnTo>
                      <a:pt x="2209" y="957"/>
                    </a:lnTo>
                    <a:lnTo>
                      <a:pt x="2208" y="956"/>
                    </a:lnTo>
                    <a:lnTo>
                      <a:pt x="2204" y="954"/>
                    </a:lnTo>
                    <a:lnTo>
                      <a:pt x="2200" y="952"/>
                    </a:lnTo>
                    <a:lnTo>
                      <a:pt x="2193" y="960"/>
                    </a:lnTo>
                    <a:lnTo>
                      <a:pt x="2187" y="968"/>
                    </a:lnTo>
                    <a:lnTo>
                      <a:pt x="2183" y="977"/>
                    </a:lnTo>
                    <a:lnTo>
                      <a:pt x="2181" y="986"/>
                    </a:lnTo>
                    <a:lnTo>
                      <a:pt x="2170" y="994"/>
                    </a:lnTo>
                    <a:lnTo>
                      <a:pt x="2163" y="998"/>
                    </a:lnTo>
                    <a:lnTo>
                      <a:pt x="2153" y="1003"/>
                    </a:lnTo>
                    <a:lnTo>
                      <a:pt x="2143" y="1007"/>
                    </a:lnTo>
                    <a:lnTo>
                      <a:pt x="2141" y="1015"/>
                    </a:lnTo>
                    <a:lnTo>
                      <a:pt x="2141" y="1020"/>
                    </a:lnTo>
                    <a:lnTo>
                      <a:pt x="2140" y="1025"/>
                    </a:lnTo>
                    <a:lnTo>
                      <a:pt x="2135" y="1031"/>
                    </a:lnTo>
                    <a:lnTo>
                      <a:pt x="2134" y="1037"/>
                    </a:lnTo>
                    <a:lnTo>
                      <a:pt x="2133" y="1041"/>
                    </a:lnTo>
                    <a:lnTo>
                      <a:pt x="2132" y="1045"/>
                    </a:lnTo>
                    <a:lnTo>
                      <a:pt x="2133" y="1049"/>
                    </a:lnTo>
                    <a:lnTo>
                      <a:pt x="2134" y="1051"/>
                    </a:lnTo>
                    <a:lnTo>
                      <a:pt x="2138" y="1054"/>
                    </a:lnTo>
                    <a:lnTo>
                      <a:pt x="2141" y="1055"/>
                    </a:lnTo>
                    <a:lnTo>
                      <a:pt x="2148" y="1056"/>
                    </a:lnTo>
                    <a:lnTo>
                      <a:pt x="2151" y="1051"/>
                    </a:lnTo>
                    <a:lnTo>
                      <a:pt x="2155" y="1050"/>
                    </a:lnTo>
                    <a:lnTo>
                      <a:pt x="2157" y="1050"/>
                    </a:lnTo>
                    <a:lnTo>
                      <a:pt x="2159" y="1053"/>
                    </a:lnTo>
                    <a:lnTo>
                      <a:pt x="2161" y="1059"/>
                    </a:lnTo>
                    <a:lnTo>
                      <a:pt x="2165" y="1070"/>
                    </a:lnTo>
                    <a:lnTo>
                      <a:pt x="2175" y="1079"/>
                    </a:lnTo>
                    <a:lnTo>
                      <a:pt x="2183" y="1083"/>
                    </a:lnTo>
                    <a:lnTo>
                      <a:pt x="2185" y="1087"/>
                    </a:lnTo>
                    <a:lnTo>
                      <a:pt x="2187" y="1090"/>
                    </a:lnTo>
                    <a:lnTo>
                      <a:pt x="2189" y="1096"/>
                    </a:lnTo>
                    <a:lnTo>
                      <a:pt x="2189" y="1103"/>
                    </a:lnTo>
                    <a:lnTo>
                      <a:pt x="2186" y="1109"/>
                    </a:lnTo>
                    <a:lnTo>
                      <a:pt x="2186" y="1114"/>
                    </a:lnTo>
                    <a:lnTo>
                      <a:pt x="2187" y="1116"/>
                    </a:lnTo>
                    <a:lnTo>
                      <a:pt x="2189" y="1116"/>
                    </a:lnTo>
                    <a:lnTo>
                      <a:pt x="2190" y="1116"/>
                    </a:lnTo>
                    <a:lnTo>
                      <a:pt x="2190" y="1117"/>
                    </a:lnTo>
                    <a:lnTo>
                      <a:pt x="2190" y="1120"/>
                    </a:lnTo>
                    <a:lnTo>
                      <a:pt x="2189" y="1125"/>
                    </a:lnTo>
                    <a:lnTo>
                      <a:pt x="2186" y="1132"/>
                    </a:lnTo>
                    <a:lnTo>
                      <a:pt x="2185" y="1137"/>
                    </a:lnTo>
                    <a:lnTo>
                      <a:pt x="2185" y="1140"/>
                    </a:lnTo>
                    <a:lnTo>
                      <a:pt x="2185" y="1147"/>
                    </a:lnTo>
                    <a:lnTo>
                      <a:pt x="2187" y="1155"/>
                    </a:lnTo>
                    <a:lnTo>
                      <a:pt x="2190" y="1161"/>
                    </a:lnTo>
                    <a:lnTo>
                      <a:pt x="2191" y="1164"/>
                    </a:lnTo>
                    <a:lnTo>
                      <a:pt x="2191" y="1167"/>
                    </a:lnTo>
                    <a:lnTo>
                      <a:pt x="2191" y="1171"/>
                    </a:lnTo>
                    <a:lnTo>
                      <a:pt x="2190" y="1175"/>
                    </a:lnTo>
                    <a:lnTo>
                      <a:pt x="2184" y="1180"/>
                    </a:lnTo>
                    <a:lnTo>
                      <a:pt x="2180" y="1184"/>
                    </a:lnTo>
                    <a:lnTo>
                      <a:pt x="2175" y="1189"/>
                    </a:lnTo>
                    <a:lnTo>
                      <a:pt x="2168" y="1191"/>
                    </a:lnTo>
                    <a:lnTo>
                      <a:pt x="2146" y="1186"/>
                    </a:lnTo>
                    <a:lnTo>
                      <a:pt x="2123" y="1181"/>
                    </a:lnTo>
                    <a:lnTo>
                      <a:pt x="2100" y="1175"/>
                    </a:lnTo>
                    <a:lnTo>
                      <a:pt x="2077" y="1169"/>
                    </a:lnTo>
                    <a:lnTo>
                      <a:pt x="2068" y="1181"/>
                    </a:lnTo>
                    <a:lnTo>
                      <a:pt x="2062" y="1191"/>
                    </a:lnTo>
                    <a:lnTo>
                      <a:pt x="2059" y="1197"/>
                    </a:lnTo>
                    <a:lnTo>
                      <a:pt x="2056" y="1201"/>
                    </a:lnTo>
                    <a:lnTo>
                      <a:pt x="2051" y="1207"/>
                    </a:lnTo>
                    <a:lnTo>
                      <a:pt x="2047" y="1210"/>
                    </a:lnTo>
                    <a:lnTo>
                      <a:pt x="2037" y="1214"/>
                    </a:lnTo>
                    <a:lnTo>
                      <a:pt x="2029" y="1217"/>
                    </a:lnTo>
                    <a:lnTo>
                      <a:pt x="2016" y="1216"/>
                    </a:lnTo>
                    <a:lnTo>
                      <a:pt x="2005" y="1218"/>
                    </a:lnTo>
                    <a:lnTo>
                      <a:pt x="1994" y="1219"/>
                    </a:lnTo>
                    <a:lnTo>
                      <a:pt x="1982" y="1222"/>
                    </a:lnTo>
                    <a:lnTo>
                      <a:pt x="1975" y="1226"/>
                    </a:lnTo>
                    <a:lnTo>
                      <a:pt x="1971" y="1231"/>
                    </a:lnTo>
                    <a:lnTo>
                      <a:pt x="1969" y="1235"/>
                    </a:lnTo>
                    <a:lnTo>
                      <a:pt x="1966" y="1240"/>
                    </a:lnTo>
                    <a:lnTo>
                      <a:pt x="1965" y="1251"/>
                    </a:lnTo>
                    <a:lnTo>
                      <a:pt x="1962" y="1266"/>
                    </a:lnTo>
                    <a:lnTo>
                      <a:pt x="1948" y="1273"/>
                    </a:lnTo>
                    <a:lnTo>
                      <a:pt x="1932" y="1278"/>
                    </a:lnTo>
                    <a:lnTo>
                      <a:pt x="1926" y="1279"/>
                    </a:lnTo>
                    <a:lnTo>
                      <a:pt x="1920" y="1279"/>
                    </a:lnTo>
                    <a:lnTo>
                      <a:pt x="1915" y="1279"/>
                    </a:lnTo>
                    <a:lnTo>
                      <a:pt x="1911" y="1278"/>
                    </a:lnTo>
                    <a:lnTo>
                      <a:pt x="1902" y="1275"/>
                    </a:lnTo>
                    <a:lnTo>
                      <a:pt x="1889" y="1273"/>
                    </a:lnTo>
                    <a:lnTo>
                      <a:pt x="1879" y="1277"/>
                    </a:lnTo>
                    <a:lnTo>
                      <a:pt x="1870" y="1281"/>
                    </a:lnTo>
                    <a:lnTo>
                      <a:pt x="1860" y="1282"/>
                    </a:lnTo>
                    <a:lnTo>
                      <a:pt x="1847" y="1284"/>
                    </a:lnTo>
                    <a:lnTo>
                      <a:pt x="1839" y="1291"/>
                    </a:lnTo>
                    <a:lnTo>
                      <a:pt x="1834" y="1296"/>
                    </a:lnTo>
                    <a:lnTo>
                      <a:pt x="1828" y="1303"/>
                    </a:lnTo>
                    <a:lnTo>
                      <a:pt x="1822" y="1310"/>
                    </a:lnTo>
                    <a:lnTo>
                      <a:pt x="1812" y="1324"/>
                    </a:lnTo>
                    <a:lnTo>
                      <a:pt x="1800" y="1338"/>
                    </a:lnTo>
                    <a:lnTo>
                      <a:pt x="1759" y="1345"/>
                    </a:lnTo>
                    <a:lnTo>
                      <a:pt x="1715" y="1353"/>
                    </a:lnTo>
                    <a:lnTo>
                      <a:pt x="1678" y="1359"/>
                    </a:lnTo>
                    <a:lnTo>
                      <a:pt x="1664" y="1362"/>
                    </a:lnTo>
                    <a:lnTo>
                      <a:pt x="1658" y="1369"/>
                    </a:lnTo>
                    <a:lnTo>
                      <a:pt x="1651" y="1377"/>
                    </a:lnTo>
                    <a:lnTo>
                      <a:pt x="1614" y="1361"/>
                    </a:lnTo>
                    <a:lnTo>
                      <a:pt x="1576" y="1344"/>
                    </a:lnTo>
                    <a:lnTo>
                      <a:pt x="1539" y="1327"/>
                    </a:lnTo>
                    <a:lnTo>
                      <a:pt x="1501" y="1310"/>
                    </a:lnTo>
                    <a:lnTo>
                      <a:pt x="1487" y="1308"/>
                    </a:lnTo>
                    <a:lnTo>
                      <a:pt x="1473" y="1307"/>
                    </a:lnTo>
                    <a:lnTo>
                      <a:pt x="1478" y="1301"/>
                    </a:lnTo>
                    <a:lnTo>
                      <a:pt x="1483" y="1295"/>
                    </a:lnTo>
                    <a:lnTo>
                      <a:pt x="1466" y="1286"/>
                    </a:lnTo>
                    <a:lnTo>
                      <a:pt x="1417" y="1259"/>
                    </a:lnTo>
                    <a:lnTo>
                      <a:pt x="1346" y="1220"/>
                    </a:lnTo>
                    <a:lnTo>
                      <a:pt x="1258" y="1172"/>
                    </a:lnTo>
                    <a:lnTo>
                      <a:pt x="1160" y="1117"/>
                    </a:lnTo>
                    <a:lnTo>
                      <a:pt x="1061" y="1061"/>
                    </a:lnTo>
                    <a:lnTo>
                      <a:pt x="966" y="1007"/>
                    </a:lnTo>
                    <a:lnTo>
                      <a:pt x="884" y="958"/>
                    </a:lnTo>
                    <a:lnTo>
                      <a:pt x="862" y="937"/>
                    </a:lnTo>
                    <a:lnTo>
                      <a:pt x="835" y="910"/>
                    </a:lnTo>
                    <a:lnTo>
                      <a:pt x="821" y="897"/>
                    </a:lnTo>
                    <a:lnTo>
                      <a:pt x="806" y="887"/>
                    </a:lnTo>
                    <a:lnTo>
                      <a:pt x="799" y="882"/>
                    </a:lnTo>
                    <a:lnTo>
                      <a:pt x="793" y="879"/>
                    </a:lnTo>
                    <a:lnTo>
                      <a:pt x="786" y="877"/>
                    </a:lnTo>
                    <a:lnTo>
                      <a:pt x="779" y="875"/>
                    </a:lnTo>
                    <a:lnTo>
                      <a:pt x="772" y="878"/>
                    </a:lnTo>
                    <a:lnTo>
                      <a:pt x="768" y="880"/>
                    </a:lnTo>
                    <a:lnTo>
                      <a:pt x="764" y="881"/>
                    </a:lnTo>
                    <a:lnTo>
                      <a:pt x="762" y="881"/>
                    </a:lnTo>
                    <a:lnTo>
                      <a:pt x="756" y="881"/>
                    </a:lnTo>
                    <a:lnTo>
                      <a:pt x="746" y="882"/>
                    </a:lnTo>
                    <a:lnTo>
                      <a:pt x="742" y="886"/>
                    </a:lnTo>
                    <a:lnTo>
                      <a:pt x="738" y="886"/>
                    </a:lnTo>
                    <a:lnTo>
                      <a:pt x="735" y="885"/>
                    </a:lnTo>
                    <a:lnTo>
                      <a:pt x="729" y="885"/>
                    </a:lnTo>
                    <a:lnTo>
                      <a:pt x="723" y="884"/>
                    </a:lnTo>
                    <a:lnTo>
                      <a:pt x="721" y="881"/>
                    </a:lnTo>
                    <a:lnTo>
                      <a:pt x="718" y="878"/>
                    </a:lnTo>
                    <a:lnTo>
                      <a:pt x="713" y="875"/>
                    </a:lnTo>
                    <a:lnTo>
                      <a:pt x="706" y="878"/>
                    </a:lnTo>
                    <a:lnTo>
                      <a:pt x="703" y="882"/>
                    </a:lnTo>
                    <a:lnTo>
                      <a:pt x="700" y="888"/>
                    </a:lnTo>
                    <a:lnTo>
                      <a:pt x="695" y="894"/>
                    </a:lnTo>
                    <a:lnTo>
                      <a:pt x="693" y="898"/>
                    </a:lnTo>
                    <a:lnTo>
                      <a:pt x="692" y="902"/>
                    </a:lnTo>
                    <a:lnTo>
                      <a:pt x="692" y="905"/>
                    </a:lnTo>
                    <a:lnTo>
                      <a:pt x="692" y="907"/>
                    </a:lnTo>
                    <a:lnTo>
                      <a:pt x="652" y="907"/>
                    </a:lnTo>
                    <a:lnTo>
                      <a:pt x="611" y="907"/>
                    </a:lnTo>
                    <a:lnTo>
                      <a:pt x="570" y="907"/>
                    </a:lnTo>
                    <a:lnTo>
                      <a:pt x="531" y="906"/>
                    </a:lnTo>
                    <a:lnTo>
                      <a:pt x="490" y="906"/>
                    </a:lnTo>
                    <a:lnTo>
                      <a:pt x="450" y="905"/>
                    </a:lnTo>
                    <a:lnTo>
                      <a:pt x="409" y="905"/>
                    </a:lnTo>
                    <a:lnTo>
                      <a:pt x="369" y="904"/>
                    </a:lnTo>
                    <a:lnTo>
                      <a:pt x="362" y="899"/>
                    </a:lnTo>
                    <a:lnTo>
                      <a:pt x="342" y="886"/>
                    </a:lnTo>
                    <a:lnTo>
                      <a:pt x="320" y="870"/>
                    </a:lnTo>
                    <a:lnTo>
                      <a:pt x="299" y="856"/>
                    </a:lnTo>
                    <a:lnTo>
                      <a:pt x="294" y="855"/>
                    </a:lnTo>
                    <a:lnTo>
                      <a:pt x="289" y="856"/>
                    </a:lnTo>
                    <a:lnTo>
                      <a:pt x="286" y="856"/>
                    </a:lnTo>
                    <a:lnTo>
                      <a:pt x="282" y="857"/>
                    </a:lnTo>
                    <a:lnTo>
                      <a:pt x="280" y="860"/>
                    </a:lnTo>
                    <a:lnTo>
                      <a:pt x="277" y="861"/>
                    </a:lnTo>
                    <a:lnTo>
                      <a:pt x="272" y="861"/>
                    </a:lnTo>
                    <a:lnTo>
                      <a:pt x="266" y="861"/>
                    </a:lnTo>
                    <a:lnTo>
                      <a:pt x="257" y="861"/>
                    </a:lnTo>
                    <a:lnTo>
                      <a:pt x="249" y="861"/>
                    </a:lnTo>
                    <a:lnTo>
                      <a:pt x="243" y="862"/>
                    </a:lnTo>
                    <a:lnTo>
                      <a:pt x="238" y="864"/>
                    </a:lnTo>
                    <a:lnTo>
                      <a:pt x="234" y="869"/>
                    </a:lnTo>
                    <a:lnTo>
                      <a:pt x="229" y="875"/>
                    </a:lnTo>
                    <a:lnTo>
                      <a:pt x="225" y="880"/>
                    </a:lnTo>
                    <a:lnTo>
                      <a:pt x="220" y="889"/>
                    </a:lnTo>
                    <a:lnTo>
                      <a:pt x="215" y="894"/>
                    </a:lnTo>
                    <a:lnTo>
                      <a:pt x="211" y="896"/>
                    </a:lnTo>
                    <a:lnTo>
                      <a:pt x="206" y="896"/>
                    </a:lnTo>
                    <a:lnTo>
                      <a:pt x="204" y="893"/>
                    </a:lnTo>
                    <a:lnTo>
                      <a:pt x="197" y="884"/>
                    </a:lnTo>
                    <a:lnTo>
                      <a:pt x="192" y="872"/>
                    </a:lnTo>
                    <a:lnTo>
                      <a:pt x="176" y="863"/>
                    </a:lnTo>
                    <a:lnTo>
                      <a:pt x="167" y="859"/>
                    </a:lnTo>
                    <a:lnTo>
                      <a:pt x="163" y="855"/>
                    </a:lnTo>
                    <a:lnTo>
                      <a:pt x="159" y="850"/>
                    </a:lnTo>
                    <a:lnTo>
                      <a:pt x="154" y="842"/>
                    </a:lnTo>
                    <a:lnTo>
                      <a:pt x="147" y="830"/>
                    </a:lnTo>
                    <a:lnTo>
                      <a:pt x="137" y="803"/>
                    </a:lnTo>
                    <a:lnTo>
                      <a:pt x="126" y="778"/>
                    </a:lnTo>
                    <a:lnTo>
                      <a:pt x="113" y="754"/>
                    </a:lnTo>
                    <a:lnTo>
                      <a:pt x="99" y="729"/>
                    </a:lnTo>
                    <a:lnTo>
                      <a:pt x="87" y="720"/>
                    </a:lnTo>
                    <a:lnTo>
                      <a:pt x="82" y="716"/>
                    </a:lnTo>
                    <a:lnTo>
                      <a:pt x="76" y="709"/>
                    </a:lnTo>
                    <a:lnTo>
                      <a:pt x="66" y="692"/>
                    </a:lnTo>
                    <a:lnTo>
                      <a:pt x="58" y="673"/>
                    </a:lnTo>
                    <a:lnTo>
                      <a:pt x="49" y="654"/>
                    </a:lnTo>
                    <a:lnTo>
                      <a:pt x="44" y="647"/>
                    </a:lnTo>
                    <a:lnTo>
                      <a:pt x="39" y="639"/>
                    </a:lnTo>
                    <a:lnTo>
                      <a:pt x="33" y="630"/>
                    </a:lnTo>
                    <a:lnTo>
                      <a:pt x="26" y="622"/>
                    </a:lnTo>
                    <a:lnTo>
                      <a:pt x="19" y="602"/>
                    </a:lnTo>
                    <a:lnTo>
                      <a:pt x="14" y="584"/>
                    </a:lnTo>
                    <a:lnTo>
                      <a:pt x="8" y="565"/>
                    </a:lnTo>
                    <a:lnTo>
                      <a:pt x="0" y="547"/>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52" name="Freeform 22"/>
              <p:cNvSpPr>
                <a:spLocks/>
              </p:cNvSpPr>
              <p:nvPr/>
            </p:nvSpPr>
            <p:spPr bwMode="auto">
              <a:xfrm>
                <a:off x="4081463" y="2206625"/>
                <a:ext cx="241300" cy="333375"/>
              </a:xfrm>
              <a:custGeom>
                <a:avLst/>
                <a:gdLst>
                  <a:gd name="T0" fmla="*/ 44450 w 608"/>
                  <a:gd name="T1" fmla="*/ 90198 h 839"/>
                  <a:gd name="T2" fmla="*/ 53975 w 608"/>
                  <a:gd name="T3" fmla="*/ 95761 h 839"/>
                  <a:gd name="T4" fmla="*/ 64691 w 608"/>
                  <a:gd name="T5" fmla="*/ 81456 h 839"/>
                  <a:gd name="T6" fmla="*/ 77391 w 608"/>
                  <a:gd name="T7" fmla="*/ 74701 h 839"/>
                  <a:gd name="T8" fmla="*/ 85725 w 608"/>
                  <a:gd name="T9" fmla="*/ 65960 h 839"/>
                  <a:gd name="T10" fmla="*/ 101997 w 608"/>
                  <a:gd name="T11" fmla="*/ 58410 h 839"/>
                  <a:gd name="T12" fmla="*/ 105172 w 608"/>
                  <a:gd name="T13" fmla="*/ 48079 h 839"/>
                  <a:gd name="T14" fmla="*/ 94853 w 608"/>
                  <a:gd name="T15" fmla="*/ 34967 h 839"/>
                  <a:gd name="T16" fmla="*/ 129778 w 608"/>
                  <a:gd name="T17" fmla="*/ 32583 h 839"/>
                  <a:gd name="T18" fmla="*/ 132159 w 608"/>
                  <a:gd name="T19" fmla="*/ 20265 h 839"/>
                  <a:gd name="T20" fmla="*/ 148828 w 608"/>
                  <a:gd name="T21" fmla="*/ 2384 h 839"/>
                  <a:gd name="T22" fmla="*/ 213122 w 608"/>
                  <a:gd name="T23" fmla="*/ 12318 h 839"/>
                  <a:gd name="T24" fmla="*/ 239316 w 608"/>
                  <a:gd name="T25" fmla="*/ 50066 h 839"/>
                  <a:gd name="T26" fmla="*/ 223441 w 608"/>
                  <a:gd name="T27" fmla="*/ 60000 h 839"/>
                  <a:gd name="T28" fmla="*/ 223838 w 608"/>
                  <a:gd name="T29" fmla="*/ 63973 h 839"/>
                  <a:gd name="T30" fmla="*/ 206772 w 608"/>
                  <a:gd name="T31" fmla="*/ 67152 h 839"/>
                  <a:gd name="T32" fmla="*/ 211534 w 608"/>
                  <a:gd name="T33" fmla="*/ 87019 h 839"/>
                  <a:gd name="T34" fmla="*/ 188119 w 608"/>
                  <a:gd name="T35" fmla="*/ 79470 h 839"/>
                  <a:gd name="T36" fmla="*/ 195659 w 608"/>
                  <a:gd name="T37" fmla="*/ 97748 h 839"/>
                  <a:gd name="T38" fmla="*/ 174625 w 608"/>
                  <a:gd name="T39" fmla="*/ 102516 h 839"/>
                  <a:gd name="T40" fmla="*/ 168672 w 608"/>
                  <a:gd name="T41" fmla="*/ 112052 h 839"/>
                  <a:gd name="T42" fmla="*/ 161131 w 608"/>
                  <a:gd name="T43" fmla="*/ 124767 h 839"/>
                  <a:gd name="T44" fmla="*/ 142875 w 608"/>
                  <a:gd name="T45" fmla="*/ 154966 h 839"/>
                  <a:gd name="T46" fmla="*/ 136525 w 608"/>
                  <a:gd name="T47" fmla="*/ 167681 h 839"/>
                  <a:gd name="T48" fmla="*/ 121047 w 608"/>
                  <a:gd name="T49" fmla="*/ 249137 h 839"/>
                  <a:gd name="T50" fmla="*/ 139700 w 608"/>
                  <a:gd name="T51" fmla="*/ 319865 h 839"/>
                  <a:gd name="T52" fmla="*/ 129778 w 608"/>
                  <a:gd name="T53" fmla="*/ 327812 h 839"/>
                  <a:gd name="T54" fmla="*/ 112316 w 608"/>
                  <a:gd name="T55" fmla="*/ 313508 h 839"/>
                  <a:gd name="T56" fmla="*/ 121444 w 608"/>
                  <a:gd name="T57" fmla="*/ 333375 h 839"/>
                  <a:gd name="T58" fmla="*/ 103584 w 608"/>
                  <a:gd name="T59" fmla="*/ 315097 h 839"/>
                  <a:gd name="T60" fmla="*/ 98028 w 608"/>
                  <a:gd name="T61" fmla="*/ 299600 h 839"/>
                  <a:gd name="T62" fmla="*/ 93266 w 608"/>
                  <a:gd name="T63" fmla="*/ 300395 h 839"/>
                  <a:gd name="T64" fmla="*/ 98822 w 608"/>
                  <a:gd name="T65" fmla="*/ 311124 h 839"/>
                  <a:gd name="T66" fmla="*/ 93266 w 608"/>
                  <a:gd name="T67" fmla="*/ 320263 h 839"/>
                  <a:gd name="T68" fmla="*/ 94059 w 608"/>
                  <a:gd name="T69" fmla="*/ 318673 h 839"/>
                  <a:gd name="T70" fmla="*/ 86519 w 608"/>
                  <a:gd name="T71" fmla="*/ 301985 h 839"/>
                  <a:gd name="T72" fmla="*/ 80963 w 608"/>
                  <a:gd name="T73" fmla="*/ 305958 h 839"/>
                  <a:gd name="T74" fmla="*/ 72231 w 608"/>
                  <a:gd name="T75" fmla="*/ 295627 h 839"/>
                  <a:gd name="T76" fmla="*/ 74216 w 608"/>
                  <a:gd name="T77" fmla="*/ 293243 h 839"/>
                  <a:gd name="T78" fmla="*/ 66278 w 608"/>
                  <a:gd name="T79" fmla="*/ 285693 h 839"/>
                  <a:gd name="T80" fmla="*/ 55959 w 608"/>
                  <a:gd name="T81" fmla="*/ 292846 h 839"/>
                  <a:gd name="T82" fmla="*/ 44847 w 608"/>
                  <a:gd name="T83" fmla="*/ 260660 h 839"/>
                  <a:gd name="T84" fmla="*/ 38100 w 608"/>
                  <a:gd name="T85" fmla="*/ 268210 h 839"/>
                  <a:gd name="T86" fmla="*/ 22225 w 608"/>
                  <a:gd name="T87" fmla="*/ 246356 h 839"/>
                  <a:gd name="T88" fmla="*/ 9525 w 608"/>
                  <a:gd name="T89" fmla="*/ 230462 h 839"/>
                  <a:gd name="T90" fmla="*/ 25797 w 608"/>
                  <a:gd name="T91" fmla="*/ 230065 h 839"/>
                  <a:gd name="T92" fmla="*/ 38894 w 608"/>
                  <a:gd name="T93" fmla="*/ 221323 h 839"/>
                  <a:gd name="T94" fmla="*/ 45641 w 608"/>
                  <a:gd name="T95" fmla="*/ 220528 h 839"/>
                  <a:gd name="T96" fmla="*/ 52784 w 608"/>
                  <a:gd name="T97" fmla="*/ 212184 h 839"/>
                  <a:gd name="T98" fmla="*/ 47625 w 608"/>
                  <a:gd name="T99" fmla="*/ 210197 h 839"/>
                  <a:gd name="T100" fmla="*/ 37703 w 608"/>
                  <a:gd name="T101" fmla="*/ 199469 h 839"/>
                  <a:gd name="T102" fmla="*/ 59531 w 608"/>
                  <a:gd name="T103" fmla="*/ 184369 h 839"/>
                  <a:gd name="T104" fmla="*/ 44450 w 608"/>
                  <a:gd name="T105" fmla="*/ 173244 h 839"/>
                  <a:gd name="T106" fmla="*/ 41275 w 608"/>
                  <a:gd name="T107" fmla="*/ 168873 h 839"/>
                  <a:gd name="T108" fmla="*/ 28178 w 608"/>
                  <a:gd name="T109" fmla="*/ 169270 h 839"/>
                  <a:gd name="T110" fmla="*/ 26194 w 608"/>
                  <a:gd name="T111" fmla="*/ 155760 h 839"/>
                  <a:gd name="T112" fmla="*/ 19447 w 608"/>
                  <a:gd name="T113" fmla="*/ 150992 h 839"/>
                  <a:gd name="T114" fmla="*/ 14684 w 608"/>
                  <a:gd name="T115" fmla="*/ 150992 h 839"/>
                  <a:gd name="T116" fmla="*/ 3572 w 608"/>
                  <a:gd name="T117" fmla="*/ 115231 h 8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08" h="839">
                    <a:moveTo>
                      <a:pt x="17" y="264"/>
                    </a:moveTo>
                    <a:lnTo>
                      <a:pt x="37" y="240"/>
                    </a:lnTo>
                    <a:lnTo>
                      <a:pt x="57" y="219"/>
                    </a:lnTo>
                    <a:lnTo>
                      <a:pt x="69" y="211"/>
                    </a:lnTo>
                    <a:lnTo>
                      <a:pt x="81" y="203"/>
                    </a:lnTo>
                    <a:lnTo>
                      <a:pt x="88" y="200"/>
                    </a:lnTo>
                    <a:lnTo>
                      <a:pt x="95" y="197"/>
                    </a:lnTo>
                    <a:lnTo>
                      <a:pt x="103" y="196"/>
                    </a:lnTo>
                    <a:lnTo>
                      <a:pt x="111" y="194"/>
                    </a:lnTo>
                    <a:lnTo>
                      <a:pt x="112" y="210"/>
                    </a:lnTo>
                    <a:lnTo>
                      <a:pt x="111" y="227"/>
                    </a:lnTo>
                    <a:lnTo>
                      <a:pt x="112" y="227"/>
                    </a:lnTo>
                    <a:lnTo>
                      <a:pt x="113" y="228"/>
                    </a:lnTo>
                    <a:lnTo>
                      <a:pt x="115" y="225"/>
                    </a:lnTo>
                    <a:lnTo>
                      <a:pt x="117" y="223"/>
                    </a:lnTo>
                    <a:lnTo>
                      <a:pt x="124" y="220"/>
                    </a:lnTo>
                    <a:lnTo>
                      <a:pt x="128" y="220"/>
                    </a:lnTo>
                    <a:lnTo>
                      <a:pt x="129" y="223"/>
                    </a:lnTo>
                    <a:lnTo>
                      <a:pt x="129" y="230"/>
                    </a:lnTo>
                    <a:lnTo>
                      <a:pt x="130" y="232"/>
                    </a:lnTo>
                    <a:lnTo>
                      <a:pt x="130" y="233"/>
                    </a:lnTo>
                    <a:lnTo>
                      <a:pt x="131" y="238"/>
                    </a:lnTo>
                    <a:lnTo>
                      <a:pt x="133" y="241"/>
                    </a:lnTo>
                    <a:lnTo>
                      <a:pt x="136" y="241"/>
                    </a:lnTo>
                    <a:lnTo>
                      <a:pt x="140" y="239"/>
                    </a:lnTo>
                    <a:lnTo>
                      <a:pt x="145" y="229"/>
                    </a:lnTo>
                    <a:lnTo>
                      <a:pt x="149" y="217"/>
                    </a:lnTo>
                    <a:lnTo>
                      <a:pt x="151" y="221"/>
                    </a:lnTo>
                    <a:lnTo>
                      <a:pt x="153" y="224"/>
                    </a:lnTo>
                    <a:lnTo>
                      <a:pt x="154" y="224"/>
                    </a:lnTo>
                    <a:lnTo>
                      <a:pt x="155" y="225"/>
                    </a:lnTo>
                    <a:lnTo>
                      <a:pt x="156" y="225"/>
                    </a:lnTo>
                    <a:lnTo>
                      <a:pt x="158" y="224"/>
                    </a:lnTo>
                    <a:lnTo>
                      <a:pt x="158" y="214"/>
                    </a:lnTo>
                    <a:lnTo>
                      <a:pt x="161" y="205"/>
                    </a:lnTo>
                    <a:lnTo>
                      <a:pt x="163" y="205"/>
                    </a:lnTo>
                    <a:lnTo>
                      <a:pt x="164" y="206"/>
                    </a:lnTo>
                    <a:lnTo>
                      <a:pt x="164" y="207"/>
                    </a:lnTo>
                    <a:lnTo>
                      <a:pt x="164" y="208"/>
                    </a:lnTo>
                    <a:lnTo>
                      <a:pt x="164" y="210"/>
                    </a:lnTo>
                    <a:lnTo>
                      <a:pt x="170" y="205"/>
                    </a:lnTo>
                    <a:lnTo>
                      <a:pt x="170" y="197"/>
                    </a:lnTo>
                    <a:lnTo>
                      <a:pt x="171" y="190"/>
                    </a:lnTo>
                    <a:lnTo>
                      <a:pt x="175" y="197"/>
                    </a:lnTo>
                    <a:lnTo>
                      <a:pt x="179" y="204"/>
                    </a:lnTo>
                    <a:lnTo>
                      <a:pt x="187" y="202"/>
                    </a:lnTo>
                    <a:lnTo>
                      <a:pt x="193" y="197"/>
                    </a:lnTo>
                    <a:lnTo>
                      <a:pt x="195" y="188"/>
                    </a:lnTo>
                    <a:lnTo>
                      <a:pt x="196" y="178"/>
                    </a:lnTo>
                    <a:lnTo>
                      <a:pt x="199" y="183"/>
                    </a:lnTo>
                    <a:lnTo>
                      <a:pt x="203" y="189"/>
                    </a:lnTo>
                    <a:lnTo>
                      <a:pt x="205" y="192"/>
                    </a:lnTo>
                    <a:lnTo>
                      <a:pt x="207" y="194"/>
                    </a:lnTo>
                    <a:lnTo>
                      <a:pt x="210" y="196"/>
                    </a:lnTo>
                    <a:lnTo>
                      <a:pt x="214" y="197"/>
                    </a:lnTo>
                    <a:lnTo>
                      <a:pt x="210" y="189"/>
                    </a:lnTo>
                    <a:lnTo>
                      <a:pt x="209" y="182"/>
                    </a:lnTo>
                    <a:lnTo>
                      <a:pt x="209" y="175"/>
                    </a:lnTo>
                    <a:lnTo>
                      <a:pt x="212" y="166"/>
                    </a:lnTo>
                    <a:lnTo>
                      <a:pt x="216" y="166"/>
                    </a:lnTo>
                    <a:lnTo>
                      <a:pt x="220" y="168"/>
                    </a:lnTo>
                    <a:lnTo>
                      <a:pt x="222" y="168"/>
                    </a:lnTo>
                    <a:lnTo>
                      <a:pt x="223" y="168"/>
                    </a:lnTo>
                    <a:lnTo>
                      <a:pt x="224" y="168"/>
                    </a:lnTo>
                    <a:lnTo>
                      <a:pt x="224" y="166"/>
                    </a:lnTo>
                    <a:lnTo>
                      <a:pt x="223" y="163"/>
                    </a:lnTo>
                    <a:lnTo>
                      <a:pt x="221" y="161"/>
                    </a:lnTo>
                    <a:lnTo>
                      <a:pt x="220" y="158"/>
                    </a:lnTo>
                    <a:lnTo>
                      <a:pt x="221" y="154"/>
                    </a:lnTo>
                    <a:lnTo>
                      <a:pt x="232" y="152"/>
                    </a:lnTo>
                    <a:lnTo>
                      <a:pt x="244" y="149"/>
                    </a:lnTo>
                    <a:lnTo>
                      <a:pt x="257" y="147"/>
                    </a:lnTo>
                    <a:lnTo>
                      <a:pt x="269" y="145"/>
                    </a:lnTo>
                    <a:lnTo>
                      <a:pt x="266" y="143"/>
                    </a:lnTo>
                    <a:lnTo>
                      <a:pt x="264" y="141"/>
                    </a:lnTo>
                    <a:lnTo>
                      <a:pt x="250" y="139"/>
                    </a:lnTo>
                    <a:lnTo>
                      <a:pt x="237" y="137"/>
                    </a:lnTo>
                    <a:lnTo>
                      <a:pt x="243" y="132"/>
                    </a:lnTo>
                    <a:lnTo>
                      <a:pt x="250" y="128"/>
                    </a:lnTo>
                    <a:lnTo>
                      <a:pt x="249" y="124"/>
                    </a:lnTo>
                    <a:lnTo>
                      <a:pt x="248" y="121"/>
                    </a:lnTo>
                    <a:lnTo>
                      <a:pt x="255" y="120"/>
                    </a:lnTo>
                    <a:lnTo>
                      <a:pt x="260" y="120"/>
                    </a:lnTo>
                    <a:lnTo>
                      <a:pt x="265" y="121"/>
                    </a:lnTo>
                    <a:lnTo>
                      <a:pt x="268" y="123"/>
                    </a:lnTo>
                    <a:lnTo>
                      <a:pt x="275" y="130"/>
                    </a:lnTo>
                    <a:lnTo>
                      <a:pt x="286" y="138"/>
                    </a:lnTo>
                    <a:lnTo>
                      <a:pt x="286" y="137"/>
                    </a:lnTo>
                    <a:lnTo>
                      <a:pt x="281" y="127"/>
                    </a:lnTo>
                    <a:lnTo>
                      <a:pt x="274" y="118"/>
                    </a:lnTo>
                    <a:lnTo>
                      <a:pt x="260" y="111"/>
                    </a:lnTo>
                    <a:lnTo>
                      <a:pt x="250" y="104"/>
                    </a:lnTo>
                    <a:lnTo>
                      <a:pt x="246" y="99"/>
                    </a:lnTo>
                    <a:lnTo>
                      <a:pt x="242" y="94"/>
                    </a:lnTo>
                    <a:lnTo>
                      <a:pt x="239" y="88"/>
                    </a:lnTo>
                    <a:lnTo>
                      <a:pt x="237" y="80"/>
                    </a:lnTo>
                    <a:lnTo>
                      <a:pt x="246" y="75"/>
                    </a:lnTo>
                    <a:lnTo>
                      <a:pt x="255" y="70"/>
                    </a:lnTo>
                    <a:lnTo>
                      <a:pt x="264" y="67"/>
                    </a:lnTo>
                    <a:lnTo>
                      <a:pt x="273" y="64"/>
                    </a:lnTo>
                    <a:lnTo>
                      <a:pt x="282" y="62"/>
                    </a:lnTo>
                    <a:lnTo>
                      <a:pt x="292" y="61"/>
                    </a:lnTo>
                    <a:lnTo>
                      <a:pt x="302" y="60"/>
                    </a:lnTo>
                    <a:lnTo>
                      <a:pt x="313" y="61"/>
                    </a:lnTo>
                    <a:lnTo>
                      <a:pt x="317" y="68"/>
                    </a:lnTo>
                    <a:lnTo>
                      <a:pt x="322" y="76"/>
                    </a:lnTo>
                    <a:lnTo>
                      <a:pt x="327" y="82"/>
                    </a:lnTo>
                    <a:lnTo>
                      <a:pt x="334" y="87"/>
                    </a:lnTo>
                    <a:lnTo>
                      <a:pt x="333" y="81"/>
                    </a:lnTo>
                    <a:lnTo>
                      <a:pt x="332" y="77"/>
                    </a:lnTo>
                    <a:lnTo>
                      <a:pt x="334" y="78"/>
                    </a:lnTo>
                    <a:lnTo>
                      <a:pt x="335" y="79"/>
                    </a:lnTo>
                    <a:lnTo>
                      <a:pt x="336" y="79"/>
                    </a:lnTo>
                    <a:lnTo>
                      <a:pt x="340" y="78"/>
                    </a:lnTo>
                    <a:lnTo>
                      <a:pt x="334" y="69"/>
                    </a:lnTo>
                    <a:lnTo>
                      <a:pt x="331" y="62"/>
                    </a:lnTo>
                    <a:lnTo>
                      <a:pt x="331" y="60"/>
                    </a:lnTo>
                    <a:lnTo>
                      <a:pt x="331" y="55"/>
                    </a:lnTo>
                    <a:lnTo>
                      <a:pt x="333" y="51"/>
                    </a:lnTo>
                    <a:lnTo>
                      <a:pt x="335" y="45"/>
                    </a:lnTo>
                    <a:lnTo>
                      <a:pt x="345" y="50"/>
                    </a:lnTo>
                    <a:lnTo>
                      <a:pt x="353" y="55"/>
                    </a:lnTo>
                    <a:lnTo>
                      <a:pt x="354" y="51"/>
                    </a:lnTo>
                    <a:lnTo>
                      <a:pt x="354" y="47"/>
                    </a:lnTo>
                    <a:lnTo>
                      <a:pt x="353" y="44"/>
                    </a:lnTo>
                    <a:lnTo>
                      <a:pt x="352" y="39"/>
                    </a:lnTo>
                    <a:lnTo>
                      <a:pt x="351" y="30"/>
                    </a:lnTo>
                    <a:lnTo>
                      <a:pt x="351" y="25"/>
                    </a:lnTo>
                    <a:lnTo>
                      <a:pt x="352" y="19"/>
                    </a:lnTo>
                    <a:lnTo>
                      <a:pt x="358" y="10"/>
                    </a:lnTo>
                    <a:lnTo>
                      <a:pt x="375" y="6"/>
                    </a:lnTo>
                    <a:lnTo>
                      <a:pt x="393" y="3"/>
                    </a:lnTo>
                    <a:lnTo>
                      <a:pt x="410" y="1"/>
                    </a:lnTo>
                    <a:lnTo>
                      <a:pt x="428" y="0"/>
                    </a:lnTo>
                    <a:lnTo>
                      <a:pt x="437" y="12"/>
                    </a:lnTo>
                    <a:lnTo>
                      <a:pt x="449" y="25"/>
                    </a:lnTo>
                    <a:lnTo>
                      <a:pt x="469" y="25"/>
                    </a:lnTo>
                    <a:lnTo>
                      <a:pt x="488" y="22"/>
                    </a:lnTo>
                    <a:lnTo>
                      <a:pt x="508" y="20"/>
                    </a:lnTo>
                    <a:lnTo>
                      <a:pt x="528" y="18"/>
                    </a:lnTo>
                    <a:lnTo>
                      <a:pt x="531" y="22"/>
                    </a:lnTo>
                    <a:lnTo>
                      <a:pt x="535" y="27"/>
                    </a:lnTo>
                    <a:lnTo>
                      <a:pt x="537" y="31"/>
                    </a:lnTo>
                    <a:lnTo>
                      <a:pt x="538" y="36"/>
                    </a:lnTo>
                    <a:lnTo>
                      <a:pt x="540" y="46"/>
                    </a:lnTo>
                    <a:lnTo>
                      <a:pt x="544" y="58"/>
                    </a:lnTo>
                    <a:lnTo>
                      <a:pt x="551" y="64"/>
                    </a:lnTo>
                    <a:lnTo>
                      <a:pt x="559" y="70"/>
                    </a:lnTo>
                    <a:lnTo>
                      <a:pt x="567" y="75"/>
                    </a:lnTo>
                    <a:lnTo>
                      <a:pt x="574" y="79"/>
                    </a:lnTo>
                    <a:lnTo>
                      <a:pt x="580" y="94"/>
                    </a:lnTo>
                    <a:lnTo>
                      <a:pt x="586" y="109"/>
                    </a:lnTo>
                    <a:lnTo>
                      <a:pt x="593" y="115"/>
                    </a:lnTo>
                    <a:lnTo>
                      <a:pt x="598" y="121"/>
                    </a:lnTo>
                    <a:lnTo>
                      <a:pt x="603" y="126"/>
                    </a:lnTo>
                    <a:lnTo>
                      <a:pt x="605" y="131"/>
                    </a:lnTo>
                    <a:lnTo>
                      <a:pt x="607" y="137"/>
                    </a:lnTo>
                    <a:lnTo>
                      <a:pt x="608" y="143"/>
                    </a:lnTo>
                    <a:lnTo>
                      <a:pt x="608" y="152"/>
                    </a:lnTo>
                    <a:lnTo>
                      <a:pt x="608" y="162"/>
                    </a:lnTo>
                    <a:lnTo>
                      <a:pt x="606" y="164"/>
                    </a:lnTo>
                    <a:lnTo>
                      <a:pt x="605" y="165"/>
                    </a:lnTo>
                    <a:lnTo>
                      <a:pt x="603" y="165"/>
                    </a:lnTo>
                    <a:lnTo>
                      <a:pt x="601" y="164"/>
                    </a:lnTo>
                    <a:lnTo>
                      <a:pt x="585" y="157"/>
                    </a:lnTo>
                    <a:lnTo>
                      <a:pt x="571" y="153"/>
                    </a:lnTo>
                    <a:lnTo>
                      <a:pt x="563" y="151"/>
                    </a:lnTo>
                    <a:lnTo>
                      <a:pt x="556" y="149"/>
                    </a:lnTo>
                    <a:lnTo>
                      <a:pt x="548" y="148"/>
                    </a:lnTo>
                    <a:lnTo>
                      <a:pt x="539" y="148"/>
                    </a:lnTo>
                    <a:lnTo>
                      <a:pt x="539" y="149"/>
                    </a:lnTo>
                    <a:lnTo>
                      <a:pt x="542" y="151"/>
                    </a:lnTo>
                    <a:lnTo>
                      <a:pt x="543" y="152"/>
                    </a:lnTo>
                    <a:lnTo>
                      <a:pt x="544" y="152"/>
                    </a:lnTo>
                    <a:lnTo>
                      <a:pt x="545" y="153"/>
                    </a:lnTo>
                    <a:lnTo>
                      <a:pt x="550" y="154"/>
                    </a:lnTo>
                    <a:lnTo>
                      <a:pt x="555" y="156"/>
                    </a:lnTo>
                    <a:lnTo>
                      <a:pt x="564" y="161"/>
                    </a:lnTo>
                    <a:lnTo>
                      <a:pt x="572" y="164"/>
                    </a:lnTo>
                    <a:lnTo>
                      <a:pt x="580" y="170"/>
                    </a:lnTo>
                    <a:lnTo>
                      <a:pt x="587" y="178"/>
                    </a:lnTo>
                    <a:lnTo>
                      <a:pt x="582" y="181"/>
                    </a:lnTo>
                    <a:lnTo>
                      <a:pt x="578" y="183"/>
                    </a:lnTo>
                    <a:lnTo>
                      <a:pt x="572" y="186"/>
                    </a:lnTo>
                    <a:lnTo>
                      <a:pt x="567" y="187"/>
                    </a:lnTo>
                    <a:lnTo>
                      <a:pt x="559" y="181"/>
                    </a:lnTo>
                    <a:lnTo>
                      <a:pt x="550" y="178"/>
                    </a:lnTo>
                    <a:lnTo>
                      <a:pt x="542" y="174"/>
                    </a:lnTo>
                    <a:lnTo>
                      <a:pt x="531" y="173"/>
                    </a:lnTo>
                    <a:lnTo>
                      <a:pt x="521" y="169"/>
                    </a:lnTo>
                    <a:lnTo>
                      <a:pt x="511" y="165"/>
                    </a:lnTo>
                    <a:lnTo>
                      <a:pt x="516" y="171"/>
                    </a:lnTo>
                    <a:lnTo>
                      <a:pt x="521" y="174"/>
                    </a:lnTo>
                    <a:lnTo>
                      <a:pt x="527" y="178"/>
                    </a:lnTo>
                    <a:lnTo>
                      <a:pt x="533" y="180"/>
                    </a:lnTo>
                    <a:lnTo>
                      <a:pt x="545" y="185"/>
                    </a:lnTo>
                    <a:lnTo>
                      <a:pt x="559" y="188"/>
                    </a:lnTo>
                    <a:lnTo>
                      <a:pt x="560" y="190"/>
                    </a:lnTo>
                    <a:lnTo>
                      <a:pt x="559" y="192"/>
                    </a:lnTo>
                    <a:lnTo>
                      <a:pt x="547" y="205"/>
                    </a:lnTo>
                    <a:lnTo>
                      <a:pt x="537" y="215"/>
                    </a:lnTo>
                    <a:lnTo>
                      <a:pt x="533" y="219"/>
                    </a:lnTo>
                    <a:lnTo>
                      <a:pt x="528" y="222"/>
                    </a:lnTo>
                    <a:lnTo>
                      <a:pt x="525" y="224"/>
                    </a:lnTo>
                    <a:lnTo>
                      <a:pt x="520" y="225"/>
                    </a:lnTo>
                    <a:lnTo>
                      <a:pt x="517" y="225"/>
                    </a:lnTo>
                    <a:lnTo>
                      <a:pt x="512" y="225"/>
                    </a:lnTo>
                    <a:lnTo>
                      <a:pt x="508" y="223"/>
                    </a:lnTo>
                    <a:lnTo>
                      <a:pt x="503" y="221"/>
                    </a:lnTo>
                    <a:lnTo>
                      <a:pt x="494" y="213"/>
                    </a:lnTo>
                    <a:lnTo>
                      <a:pt x="481" y="202"/>
                    </a:lnTo>
                    <a:lnTo>
                      <a:pt x="478" y="200"/>
                    </a:lnTo>
                    <a:lnTo>
                      <a:pt x="476" y="199"/>
                    </a:lnTo>
                    <a:lnTo>
                      <a:pt x="474" y="200"/>
                    </a:lnTo>
                    <a:lnTo>
                      <a:pt x="471" y="202"/>
                    </a:lnTo>
                    <a:lnTo>
                      <a:pt x="471" y="204"/>
                    </a:lnTo>
                    <a:lnTo>
                      <a:pt x="472" y="205"/>
                    </a:lnTo>
                    <a:lnTo>
                      <a:pt x="475" y="205"/>
                    </a:lnTo>
                    <a:lnTo>
                      <a:pt x="477" y="205"/>
                    </a:lnTo>
                    <a:lnTo>
                      <a:pt x="483" y="211"/>
                    </a:lnTo>
                    <a:lnTo>
                      <a:pt x="487" y="216"/>
                    </a:lnTo>
                    <a:lnTo>
                      <a:pt x="491" y="222"/>
                    </a:lnTo>
                    <a:lnTo>
                      <a:pt x="492" y="227"/>
                    </a:lnTo>
                    <a:lnTo>
                      <a:pt x="493" y="232"/>
                    </a:lnTo>
                    <a:lnTo>
                      <a:pt x="494" y="239"/>
                    </a:lnTo>
                    <a:lnTo>
                      <a:pt x="493" y="246"/>
                    </a:lnTo>
                    <a:lnTo>
                      <a:pt x="493" y="254"/>
                    </a:lnTo>
                    <a:lnTo>
                      <a:pt x="486" y="249"/>
                    </a:lnTo>
                    <a:lnTo>
                      <a:pt x="481" y="244"/>
                    </a:lnTo>
                    <a:lnTo>
                      <a:pt x="477" y="238"/>
                    </a:lnTo>
                    <a:lnTo>
                      <a:pt x="474" y="231"/>
                    </a:lnTo>
                    <a:lnTo>
                      <a:pt x="471" y="238"/>
                    </a:lnTo>
                    <a:lnTo>
                      <a:pt x="471" y="244"/>
                    </a:lnTo>
                    <a:lnTo>
                      <a:pt x="467" y="251"/>
                    </a:lnTo>
                    <a:lnTo>
                      <a:pt x="461" y="259"/>
                    </a:lnTo>
                    <a:lnTo>
                      <a:pt x="455" y="266"/>
                    </a:lnTo>
                    <a:lnTo>
                      <a:pt x="449" y="272"/>
                    </a:lnTo>
                    <a:lnTo>
                      <a:pt x="440" y="258"/>
                    </a:lnTo>
                    <a:lnTo>
                      <a:pt x="429" y="245"/>
                    </a:lnTo>
                    <a:lnTo>
                      <a:pt x="429" y="247"/>
                    </a:lnTo>
                    <a:lnTo>
                      <a:pt x="430" y="248"/>
                    </a:lnTo>
                    <a:lnTo>
                      <a:pt x="434" y="253"/>
                    </a:lnTo>
                    <a:lnTo>
                      <a:pt x="437" y="257"/>
                    </a:lnTo>
                    <a:lnTo>
                      <a:pt x="438" y="262"/>
                    </a:lnTo>
                    <a:lnTo>
                      <a:pt x="440" y="265"/>
                    </a:lnTo>
                    <a:lnTo>
                      <a:pt x="440" y="270"/>
                    </a:lnTo>
                    <a:lnTo>
                      <a:pt x="438" y="274"/>
                    </a:lnTo>
                    <a:lnTo>
                      <a:pt x="437" y="279"/>
                    </a:lnTo>
                    <a:lnTo>
                      <a:pt x="434" y="284"/>
                    </a:lnTo>
                    <a:lnTo>
                      <a:pt x="425" y="282"/>
                    </a:lnTo>
                    <a:lnTo>
                      <a:pt x="416" y="279"/>
                    </a:lnTo>
                    <a:lnTo>
                      <a:pt x="408" y="275"/>
                    </a:lnTo>
                    <a:lnTo>
                      <a:pt x="399" y="273"/>
                    </a:lnTo>
                    <a:lnTo>
                      <a:pt x="403" y="278"/>
                    </a:lnTo>
                    <a:lnTo>
                      <a:pt x="409" y="282"/>
                    </a:lnTo>
                    <a:lnTo>
                      <a:pt x="416" y="287"/>
                    </a:lnTo>
                    <a:lnTo>
                      <a:pt x="421" y="290"/>
                    </a:lnTo>
                    <a:lnTo>
                      <a:pt x="420" y="296"/>
                    </a:lnTo>
                    <a:lnTo>
                      <a:pt x="418" y="300"/>
                    </a:lnTo>
                    <a:lnTo>
                      <a:pt x="416" y="305"/>
                    </a:lnTo>
                    <a:lnTo>
                      <a:pt x="412" y="308"/>
                    </a:lnTo>
                    <a:lnTo>
                      <a:pt x="406" y="314"/>
                    </a:lnTo>
                    <a:lnTo>
                      <a:pt x="396" y="321"/>
                    </a:lnTo>
                    <a:lnTo>
                      <a:pt x="398" y="330"/>
                    </a:lnTo>
                    <a:lnTo>
                      <a:pt x="398" y="339"/>
                    </a:lnTo>
                    <a:lnTo>
                      <a:pt x="398" y="347"/>
                    </a:lnTo>
                    <a:lnTo>
                      <a:pt x="396" y="356"/>
                    </a:lnTo>
                    <a:lnTo>
                      <a:pt x="387" y="362"/>
                    </a:lnTo>
                    <a:lnTo>
                      <a:pt x="378" y="367"/>
                    </a:lnTo>
                    <a:lnTo>
                      <a:pt x="368" y="372"/>
                    </a:lnTo>
                    <a:lnTo>
                      <a:pt x="360" y="379"/>
                    </a:lnTo>
                    <a:lnTo>
                      <a:pt x="364" y="382"/>
                    </a:lnTo>
                    <a:lnTo>
                      <a:pt x="367" y="386"/>
                    </a:lnTo>
                    <a:lnTo>
                      <a:pt x="360" y="390"/>
                    </a:lnTo>
                    <a:lnTo>
                      <a:pt x="353" y="394"/>
                    </a:lnTo>
                    <a:lnTo>
                      <a:pt x="349" y="400"/>
                    </a:lnTo>
                    <a:lnTo>
                      <a:pt x="347" y="406"/>
                    </a:lnTo>
                    <a:lnTo>
                      <a:pt x="347" y="409"/>
                    </a:lnTo>
                    <a:lnTo>
                      <a:pt x="345" y="411"/>
                    </a:lnTo>
                    <a:lnTo>
                      <a:pt x="341" y="409"/>
                    </a:lnTo>
                    <a:lnTo>
                      <a:pt x="337" y="408"/>
                    </a:lnTo>
                    <a:lnTo>
                      <a:pt x="333" y="407"/>
                    </a:lnTo>
                    <a:lnTo>
                      <a:pt x="331" y="408"/>
                    </a:lnTo>
                    <a:lnTo>
                      <a:pt x="336" y="414"/>
                    </a:lnTo>
                    <a:lnTo>
                      <a:pt x="341" y="417"/>
                    </a:lnTo>
                    <a:lnTo>
                      <a:pt x="344" y="422"/>
                    </a:lnTo>
                    <a:lnTo>
                      <a:pt x="348" y="430"/>
                    </a:lnTo>
                    <a:lnTo>
                      <a:pt x="342" y="441"/>
                    </a:lnTo>
                    <a:lnTo>
                      <a:pt x="337" y="451"/>
                    </a:lnTo>
                    <a:lnTo>
                      <a:pt x="332" y="462"/>
                    </a:lnTo>
                    <a:lnTo>
                      <a:pt x="327" y="473"/>
                    </a:lnTo>
                    <a:lnTo>
                      <a:pt x="323" y="500"/>
                    </a:lnTo>
                    <a:lnTo>
                      <a:pt x="319" y="526"/>
                    </a:lnTo>
                    <a:lnTo>
                      <a:pt x="317" y="553"/>
                    </a:lnTo>
                    <a:lnTo>
                      <a:pt x="314" y="580"/>
                    </a:lnTo>
                    <a:lnTo>
                      <a:pt x="309" y="594"/>
                    </a:lnTo>
                    <a:lnTo>
                      <a:pt x="303" y="608"/>
                    </a:lnTo>
                    <a:lnTo>
                      <a:pt x="305" y="627"/>
                    </a:lnTo>
                    <a:lnTo>
                      <a:pt x="306" y="646"/>
                    </a:lnTo>
                    <a:lnTo>
                      <a:pt x="307" y="665"/>
                    </a:lnTo>
                    <a:lnTo>
                      <a:pt x="309" y="684"/>
                    </a:lnTo>
                    <a:lnTo>
                      <a:pt x="313" y="702"/>
                    </a:lnTo>
                    <a:lnTo>
                      <a:pt x="316" y="720"/>
                    </a:lnTo>
                    <a:lnTo>
                      <a:pt x="320" y="738"/>
                    </a:lnTo>
                    <a:lnTo>
                      <a:pt x="327" y="757"/>
                    </a:lnTo>
                    <a:lnTo>
                      <a:pt x="336" y="771"/>
                    </a:lnTo>
                    <a:lnTo>
                      <a:pt x="344" y="783"/>
                    </a:lnTo>
                    <a:lnTo>
                      <a:pt x="348" y="790"/>
                    </a:lnTo>
                    <a:lnTo>
                      <a:pt x="350" y="797"/>
                    </a:lnTo>
                    <a:lnTo>
                      <a:pt x="352" y="805"/>
                    </a:lnTo>
                    <a:lnTo>
                      <a:pt x="353" y="813"/>
                    </a:lnTo>
                    <a:lnTo>
                      <a:pt x="350" y="811"/>
                    </a:lnTo>
                    <a:lnTo>
                      <a:pt x="345" y="807"/>
                    </a:lnTo>
                    <a:lnTo>
                      <a:pt x="343" y="804"/>
                    </a:lnTo>
                    <a:lnTo>
                      <a:pt x="340" y="800"/>
                    </a:lnTo>
                    <a:lnTo>
                      <a:pt x="339" y="804"/>
                    </a:lnTo>
                    <a:lnTo>
                      <a:pt x="339" y="806"/>
                    </a:lnTo>
                    <a:lnTo>
                      <a:pt x="340" y="810"/>
                    </a:lnTo>
                    <a:lnTo>
                      <a:pt x="342" y="812"/>
                    </a:lnTo>
                    <a:lnTo>
                      <a:pt x="337" y="819"/>
                    </a:lnTo>
                    <a:lnTo>
                      <a:pt x="333" y="822"/>
                    </a:lnTo>
                    <a:lnTo>
                      <a:pt x="327" y="825"/>
                    </a:lnTo>
                    <a:lnTo>
                      <a:pt x="320" y="828"/>
                    </a:lnTo>
                    <a:lnTo>
                      <a:pt x="320" y="831"/>
                    </a:lnTo>
                    <a:lnTo>
                      <a:pt x="322" y="835"/>
                    </a:lnTo>
                    <a:lnTo>
                      <a:pt x="318" y="832"/>
                    </a:lnTo>
                    <a:lnTo>
                      <a:pt x="315" y="830"/>
                    </a:lnTo>
                    <a:lnTo>
                      <a:pt x="313" y="827"/>
                    </a:lnTo>
                    <a:lnTo>
                      <a:pt x="310" y="823"/>
                    </a:lnTo>
                    <a:lnTo>
                      <a:pt x="306" y="815"/>
                    </a:lnTo>
                    <a:lnTo>
                      <a:pt x="302" y="807"/>
                    </a:lnTo>
                    <a:lnTo>
                      <a:pt x="293" y="800"/>
                    </a:lnTo>
                    <a:lnTo>
                      <a:pt x="284" y="794"/>
                    </a:lnTo>
                    <a:lnTo>
                      <a:pt x="283" y="789"/>
                    </a:lnTo>
                    <a:lnTo>
                      <a:pt x="283" y="785"/>
                    </a:lnTo>
                    <a:lnTo>
                      <a:pt x="282" y="782"/>
                    </a:lnTo>
                    <a:lnTo>
                      <a:pt x="281" y="780"/>
                    </a:lnTo>
                    <a:lnTo>
                      <a:pt x="280" y="779"/>
                    </a:lnTo>
                    <a:lnTo>
                      <a:pt x="276" y="779"/>
                    </a:lnTo>
                    <a:lnTo>
                      <a:pt x="276" y="783"/>
                    </a:lnTo>
                    <a:lnTo>
                      <a:pt x="277" y="787"/>
                    </a:lnTo>
                    <a:lnTo>
                      <a:pt x="285" y="799"/>
                    </a:lnTo>
                    <a:lnTo>
                      <a:pt x="293" y="812"/>
                    </a:lnTo>
                    <a:lnTo>
                      <a:pt x="301" y="825"/>
                    </a:lnTo>
                    <a:lnTo>
                      <a:pt x="308" y="839"/>
                    </a:lnTo>
                    <a:lnTo>
                      <a:pt x="306" y="839"/>
                    </a:lnTo>
                    <a:lnTo>
                      <a:pt x="303" y="838"/>
                    </a:lnTo>
                    <a:lnTo>
                      <a:pt x="302" y="837"/>
                    </a:lnTo>
                    <a:lnTo>
                      <a:pt x="300" y="835"/>
                    </a:lnTo>
                    <a:lnTo>
                      <a:pt x="291" y="820"/>
                    </a:lnTo>
                    <a:lnTo>
                      <a:pt x="283" y="806"/>
                    </a:lnTo>
                    <a:lnTo>
                      <a:pt x="273" y="793"/>
                    </a:lnTo>
                    <a:lnTo>
                      <a:pt x="263" y="780"/>
                    </a:lnTo>
                    <a:lnTo>
                      <a:pt x="263" y="786"/>
                    </a:lnTo>
                    <a:lnTo>
                      <a:pt x="264" y="791"/>
                    </a:lnTo>
                    <a:lnTo>
                      <a:pt x="264" y="793"/>
                    </a:lnTo>
                    <a:lnTo>
                      <a:pt x="263" y="794"/>
                    </a:lnTo>
                    <a:lnTo>
                      <a:pt x="261" y="793"/>
                    </a:lnTo>
                    <a:lnTo>
                      <a:pt x="258" y="790"/>
                    </a:lnTo>
                    <a:lnTo>
                      <a:pt x="256" y="782"/>
                    </a:lnTo>
                    <a:lnTo>
                      <a:pt x="254" y="774"/>
                    </a:lnTo>
                    <a:lnTo>
                      <a:pt x="261" y="769"/>
                    </a:lnTo>
                    <a:lnTo>
                      <a:pt x="269" y="762"/>
                    </a:lnTo>
                    <a:lnTo>
                      <a:pt x="268" y="759"/>
                    </a:lnTo>
                    <a:lnTo>
                      <a:pt x="266" y="757"/>
                    </a:lnTo>
                    <a:lnTo>
                      <a:pt x="265" y="756"/>
                    </a:lnTo>
                    <a:lnTo>
                      <a:pt x="263" y="756"/>
                    </a:lnTo>
                    <a:lnTo>
                      <a:pt x="259" y="759"/>
                    </a:lnTo>
                    <a:lnTo>
                      <a:pt x="254" y="762"/>
                    </a:lnTo>
                    <a:lnTo>
                      <a:pt x="247" y="754"/>
                    </a:lnTo>
                    <a:lnTo>
                      <a:pt x="239" y="747"/>
                    </a:lnTo>
                    <a:lnTo>
                      <a:pt x="238" y="748"/>
                    </a:lnTo>
                    <a:lnTo>
                      <a:pt x="238" y="751"/>
                    </a:lnTo>
                    <a:lnTo>
                      <a:pt x="238" y="752"/>
                    </a:lnTo>
                    <a:lnTo>
                      <a:pt x="241" y="757"/>
                    </a:lnTo>
                    <a:lnTo>
                      <a:pt x="241" y="760"/>
                    </a:lnTo>
                    <a:lnTo>
                      <a:pt x="241" y="759"/>
                    </a:lnTo>
                    <a:lnTo>
                      <a:pt x="239" y="757"/>
                    </a:lnTo>
                    <a:lnTo>
                      <a:pt x="238" y="755"/>
                    </a:lnTo>
                    <a:lnTo>
                      <a:pt x="237" y="754"/>
                    </a:lnTo>
                    <a:lnTo>
                      <a:pt x="235" y="756"/>
                    </a:lnTo>
                    <a:lnTo>
                      <a:pt x="237" y="761"/>
                    </a:lnTo>
                    <a:lnTo>
                      <a:pt x="237" y="764"/>
                    </a:lnTo>
                    <a:lnTo>
                      <a:pt x="234" y="765"/>
                    </a:lnTo>
                    <a:lnTo>
                      <a:pt x="232" y="765"/>
                    </a:lnTo>
                    <a:lnTo>
                      <a:pt x="229" y="768"/>
                    </a:lnTo>
                    <a:lnTo>
                      <a:pt x="233" y="773"/>
                    </a:lnTo>
                    <a:lnTo>
                      <a:pt x="237" y="774"/>
                    </a:lnTo>
                    <a:lnTo>
                      <a:pt x="240" y="772"/>
                    </a:lnTo>
                    <a:lnTo>
                      <a:pt x="244" y="769"/>
                    </a:lnTo>
                    <a:lnTo>
                      <a:pt x="248" y="777"/>
                    </a:lnTo>
                    <a:lnTo>
                      <a:pt x="251" y="785"/>
                    </a:lnTo>
                    <a:lnTo>
                      <a:pt x="249" y="783"/>
                    </a:lnTo>
                    <a:lnTo>
                      <a:pt x="247" y="782"/>
                    </a:lnTo>
                    <a:lnTo>
                      <a:pt x="246" y="782"/>
                    </a:lnTo>
                    <a:lnTo>
                      <a:pt x="243" y="785"/>
                    </a:lnTo>
                    <a:lnTo>
                      <a:pt x="247" y="789"/>
                    </a:lnTo>
                    <a:lnTo>
                      <a:pt x="250" y="794"/>
                    </a:lnTo>
                    <a:lnTo>
                      <a:pt x="252" y="798"/>
                    </a:lnTo>
                    <a:lnTo>
                      <a:pt x="255" y="804"/>
                    </a:lnTo>
                    <a:lnTo>
                      <a:pt x="249" y="806"/>
                    </a:lnTo>
                    <a:lnTo>
                      <a:pt x="246" y="807"/>
                    </a:lnTo>
                    <a:lnTo>
                      <a:pt x="241" y="808"/>
                    </a:lnTo>
                    <a:lnTo>
                      <a:pt x="238" y="807"/>
                    </a:lnTo>
                    <a:lnTo>
                      <a:pt x="235" y="806"/>
                    </a:lnTo>
                    <a:lnTo>
                      <a:pt x="232" y="804"/>
                    </a:lnTo>
                    <a:lnTo>
                      <a:pt x="230" y="800"/>
                    </a:lnTo>
                    <a:lnTo>
                      <a:pt x="227" y="796"/>
                    </a:lnTo>
                    <a:lnTo>
                      <a:pt x="229" y="796"/>
                    </a:lnTo>
                    <a:lnTo>
                      <a:pt x="230" y="797"/>
                    </a:lnTo>
                    <a:lnTo>
                      <a:pt x="231" y="798"/>
                    </a:lnTo>
                    <a:lnTo>
                      <a:pt x="232" y="799"/>
                    </a:lnTo>
                    <a:lnTo>
                      <a:pt x="233" y="800"/>
                    </a:lnTo>
                    <a:lnTo>
                      <a:pt x="237" y="802"/>
                    </a:lnTo>
                    <a:lnTo>
                      <a:pt x="239" y="803"/>
                    </a:lnTo>
                    <a:lnTo>
                      <a:pt x="242" y="803"/>
                    </a:lnTo>
                    <a:lnTo>
                      <a:pt x="244" y="802"/>
                    </a:lnTo>
                    <a:lnTo>
                      <a:pt x="241" y="796"/>
                    </a:lnTo>
                    <a:lnTo>
                      <a:pt x="238" y="791"/>
                    </a:lnTo>
                    <a:lnTo>
                      <a:pt x="233" y="787"/>
                    </a:lnTo>
                    <a:lnTo>
                      <a:pt x="227" y="783"/>
                    </a:lnTo>
                    <a:lnTo>
                      <a:pt x="226" y="776"/>
                    </a:lnTo>
                    <a:lnTo>
                      <a:pt x="224" y="769"/>
                    </a:lnTo>
                    <a:lnTo>
                      <a:pt x="223" y="765"/>
                    </a:lnTo>
                    <a:lnTo>
                      <a:pt x="221" y="762"/>
                    </a:lnTo>
                    <a:lnTo>
                      <a:pt x="218" y="760"/>
                    </a:lnTo>
                    <a:lnTo>
                      <a:pt x="215" y="757"/>
                    </a:lnTo>
                    <a:lnTo>
                      <a:pt x="216" y="768"/>
                    </a:lnTo>
                    <a:lnTo>
                      <a:pt x="217" y="779"/>
                    </a:lnTo>
                    <a:lnTo>
                      <a:pt x="212" y="769"/>
                    </a:lnTo>
                    <a:lnTo>
                      <a:pt x="207" y="760"/>
                    </a:lnTo>
                    <a:lnTo>
                      <a:pt x="205" y="748"/>
                    </a:lnTo>
                    <a:lnTo>
                      <a:pt x="200" y="738"/>
                    </a:lnTo>
                    <a:lnTo>
                      <a:pt x="199" y="744"/>
                    </a:lnTo>
                    <a:lnTo>
                      <a:pt x="198" y="751"/>
                    </a:lnTo>
                    <a:lnTo>
                      <a:pt x="200" y="757"/>
                    </a:lnTo>
                    <a:lnTo>
                      <a:pt x="203" y="763"/>
                    </a:lnTo>
                    <a:lnTo>
                      <a:pt x="204" y="770"/>
                    </a:lnTo>
                    <a:lnTo>
                      <a:pt x="205" y="777"/>
                    </a:lnTo>
                    <a:lnTo>
                      <a:pt x="198" y="772"/>
                    </a:lnTo>
                    <a:lnTo>
                      <a:pt x="192" y="768"/>
                    </a:lnTo>
                    <a:lnTo>
                      <a:pt x="188" y="762"/>
                    </a:lnTo>
                    <a:lnTo>
                      <a:pt x="182" y="756"/>
                    </a:lnTo>
                    <a:lnTo>
                      <a:pt x="180" y="753"/>
                    </a:lnTo>
                    <a:lnTo>
                      <a:pt x="178" y="749"/>
                    </a:lnTo>
                    <a:lnTo>
                      <a:pt x="176" y="745"/>
                    </a:lnTo>
                    <a:lnTo>
                      <a:pt x="176" y="741"/>
                    </a:lnTo>
                    <a:lnTo>
                      <a:pt x="183" y="748"/>
                    </a:lnTo>
                    <a:lnTo>
                      <a:pt x="182" y="744"/>
                    </a:lnTo>
                    <a:lnTo>
                      <a:pt x="182" y="738"/>
                    </a:lnTo>
                    <a:lnTo>
                      <a:pt x="190" y="743"/>
                    </a:lnTo>
                    <a:lnTo>
                      <a:pt x="195" y="745"/>
                    </a:lnTo>
                    <a:lnTo>
                      <a:pt x="196" y="745"/>
                    </a:lnTo>
                    <a:lnTo>
                      <a:pt x="197" y="744"/>
                    </a:lnTo>
                    <a:lnTo>
                      <a:pt x="197" y="741"/>
                    </a:lnTo>
                    <a:lnTo>
                      <a:pt x="197" y="740"/>
                    </a:lnTo>
                    <a:lnTo>
                      <a:pt x="195" y="730"/>
                    </a:lnTo>
                    <a:lnTo>
                      <a:pt x="190" y="719"/>
                    </a:lnTo>
                    <a:lnTo>
                      <a:pt x="188" y="726"/>
                    </a:lnTo>
                    <a:lnTo>
                      <a:pt x="187" y="731"/>
                    </a:lnTo>
                    <a:lnTo>
                      <a:pt x="187" y="738"/>
                    </a:lnTo>
                    <a:lnTo>
                      <a:pt x="189" y="745"/>
                    </a:lnTo>
                    <a:lnTo>
                      <a:pt x="188" y="736"/>
                    </a:lnTo>
                    <a:lnTo>
                      <a:pt x="184" y="727"/>
                    </a:lnTo>
                    <a:lnTo>
                      <a:pt x="182" y="719"/>
                    </a:lnTo>
                    <a:lnTo>
                      <a:pt x="179" y="710"/>
                    </a:lnTo>
                    <a:lnTo>
                      <a:pt x="179" y="709"/>
                    </a:lnTo>
                    <a:lnTo>
                      <a:pt x="178" y="706"/>
                    </a:lnTo>
                    <a:lnTo>
                      <a:pt x="176" y="706"/>
                    </a:lnTo>
                    <a:lnTo>
                      <a:pt x="175" y="706"/>
                    </a:lnTo>
                    <a:lnTo>
                      <a:pt x="170" y="710"/>
                    </a:lnTo>
                    <a:lnTo>
                      <a:pt x="165" y="714"/>
                    </a:lnTo>
                    <a:lnTo>
                      <a:pt x="167" y="719"/>
                    </a:lnTo>
                    <a:lnTo>
                      <a:pt x="170" y="723"/>
                    </a:lnTo>
                    <a:lnTo>
                      <a:pt x="169" y="728"/>
                    </a:lnTo>
                    <a:lnTo>
                      <a:pt x="167" y="734"/>
                    </a:lnTo>
                    <a:lnTo>
                      <a:pt x="164" y="727"/>
                    </a:lnTo>
                    <a:lnTo>
                      <a:pt x="163" y="722"/>
                    </a:lnTo>
                    <a:lnTo>
                      <a:pt x="161" y="720"/>
                    </a:lnTo>
                    <a:lnTo>
                      <a:pt x="159" y="719"/>
                    </a:lnTo>
                    <a:lnTo>
                      <a:pt x="157" y="718"/>
                    </a:lnTo>
                    <a:lnTo>
                      <a:pt x="153" y="717"/>
                    </a:lnTo>
                    <a:lnTo>
                      <a:pt x="148" y="726"/>
                    </a:lnTo>
                    <a:lnTo>
                      <a:pt x="144" y="734"/>
                    </a:lnTo>
                    <a:lnTo>
                      <a:pt x="141" y="737"/>
                    </a:lnTo>
                    <a:lnTo>
                      <a:pt x="138" y="739"/>
                    </a:lnTo>
                    <a:lnTo>
                      <a:pt x="134" y="740"/>
                    </a:lnTo>
                    <a:lnTo>
                      <a:pt x="129" y="741"/>
                    </a:lnTo>
                    <a:lnTo>
                      <a:pt x="125" y="730"/>
                    </a:lnTo>
                    <a:lnTo>
                      <a:pt x="122" y="718"/>
                    </a:lnTo>
                    <a:lnTo>
                      <a:pt x="121" y="706"/>
                    </a:lnTo>
                    <a:lnTo>
                      <a:pt x="120" y="695"/>
                    </a:lnTo>
                    <a:lnTo>
                      <a:pt x="117" y="671"/>
                    </a:lnTo>
                    <a:lnTo>
                      <a:pt x="114" y="646"/>
                    </a:lnTo>
                    <a:lnTo>
                      <a:pt x="113" y="650"/>
                    </a:lnTo>
                    <a:lnTo>
                      <a:pt x="113" y="653"/>
                    </a:lnTo>
                    <a:lnTo>
                      <a:pt x="113" y="656"/>
                    </a:lnTo>
                    <a:lnTo>
                      <a:pt x="112" y="659"/>
                    </a:lnTo>
                    <a:lnTo>
                      <a:pt x="111" y="660"/>
                    </a:lnTo>
                    <a:lnTo>
                      <a:pt x="110" y="656"/>
                    </a:lnTo>
                    <a:lnTo>
                      <a:pt x="106" y="658"/>
                    </a:lnTo>
                    <a:lnTo>
                      <a:pt x="104" y="660"/>
                    </a:lnTo>
                    <a:lnTo>
                      <a:pt x="102" y="663"/>
                    </a:lnTo>
                    <a:lnTo>
                      <a:pt x="99" y="668"/>
                    </a:lnTo>
                    <a:lnTo>
                      <a:pt x="106" y="684"/>
                    </a:lnTo>
                    <a:lnTo>
                      <a:pt x="110" y="701"/>
                    </a:lnTo>
                    <a:lnTo>
                      <a:pt x="105" y="697"/>
                    </a:lnTo>
                    <a:lnTo>
                      <a:pt x="102" y="693"/>
                    </a:lnTo>
                    <a:lnTo>
                      <a:pt x="96" y="675"/>
                    </a:lnTo>
                    <a:lnTo>
                      <a:pt x="91" y="662"/>
                    </a:lnTo>
                    <a:lnTo>
                      <a:pt x="88" y="659"/>
                    </a:lnTo>
                    <a:lnTo>
                      <a:pt x="82" y="654"/>
                    </a:lnTo>
                    <a:lnTo>
                      <a:pt x="77" y="650"/>
                    </a:lnTo>
                    <a:lnTo>
                      <a:pt x="68" y="645"/>
                    </a:lnTo>
                    <a:lnTo>
                      <a:pt x="64" y="630"/>
                    </a:lnTo>
                    <a:lnTo>
                      <a:pt x="59" y="617"/>
                    </a:lnTo>
                    <a:lnTo>
                      <a:pt x="60" y="621"/>
                    </a:lnTo>
                    <a:lnTo>
                      <a:pt x="60" y="626"/>
                    </a:lnTo>
                    <a:lnTo>
                      <a:pt x="57" y="625"/>
                    </a:lnTo>
                    <a:lnTo>
                      <a:pt x="56" y="622"/>
                    </a:lnTo>
                    <a:lnTo>
                      <a:pt x="56" y="620"/>
                    </a:lnTo>
                    <a:lnTo>
                      <a:pt x="56" y="618"/>
                    </a:lnTo>
                    <a:lnTo>
                      <a:pt x="48" y="607"/>
                    </a:lnTo>
                    <a:lnTo>
                      <a:pt x="43" y="594"/>
                    </a:lnTo>
                    <a:lnTo>
                      <a:pt x="40" y="596"/>
                    </a:lnTo>
                    <a:lnTo>
                      <a:pt x="38" y="596"/>
                    </a:lnTo>
                    <a:lnTo>
                      <a:pt x="37" y="596"/>
                    </a:lnTo>
                    <a:lnTo>
                      <a:pt x="36" y="596"/>
                    </a:lnTo>
                    <a:lnTo>
                      <a:pt x="34" y="593"/>
                    </a:lnTo>
                    <a:lnTo>
                      <a:pt x="30" y="588"/>
                    </a:lnTo>
                    <a:lnTo>
                      <a:pt x="28" y="586"/>
                    </a:lnTo>
                    <a:lnTo>
                      <a:pt x="26" y="584"/>
                    </a:lnTo>
                    <a:lnTo>
                      <a:pt x="24" y="580"/>
                    </a:lnTo>
                    <a:lnTo>
                      <a:pt x="24" y="578"/>
                    </a:lnTo>
                    <a:lnTo>
                      <a:pt x="38" y="582"/>
                    </a:lnTo>
                    <a:lnTo>
                      <a:pt x="51" y="587"/>
                    </a:lnTo>
                    <a:lnTo>
                      <a:pt x="49" y="592"/>
                    </a:lnTo>
                    <a:lnTo>
                      <a:pt x="49" y="596"/>
                    </a:lnTo>
                    <a:lnTo>
                      <a:pt x="49" y="599"/>
                    </a:lnTo>
                    <a:lnTo>
                      <a:pt x="49" y="601"/>
                    </a:lnTo>
                    <a:lnTo>
                      <a:pt x="51" y="603"/>
                    </a:lnTo>
                    <a:lnTo>
                      <a:pt x="53" y="604"/>
                    </a:lnTo>
                    <a:lnTo>
                      <a:pt x="54" y="597"/>
                    </a:lnTo>
                    <a:lnTo>
                      <a:pt x="56" y="591"/>
                    </a:lnTo>
                    <a:lnTo>
                      <a:pt x="65" y="579"/>
                    </a:lnTo>
                    <a:lnTo>
                      <a:pt x="70" y="571"/>
                    </a:lnTo>
                    <a:lnTo>
                      <a:pt x="71" y="567"/>
                    </a:lnTo>
                    <a:lnTo>
                      <a:pt x="72" y="561"/>
                    </a:lnTo>
                    <a:lnTo>
                      <a:pt x="72" y="555"/>
                    </a:lnTo>
                    <a:lnTo>
                      <a:pt x="71" y="548"/>
                    </a:lnTo>
                    <a:lnTo>
                      <a:pt x="72" y="540"/>
                    </a:lnTo>
                    <a:lnTo>
                      <a:pt x="74" y="531"/>
                    </a:lnTo>
                    <a:lnTo>
                      <a:pt x="81" y="536"/>
                    </a:lnTo>
                    <a:lnTo>
                      <a:pt x="87" y="541"/>
                    </a:lnTo>
                    <a:lnTo>
                      <a:pt x="93" y="545"/>
                    </a:lnTo>
                    <a:lnTo>
                      <a:pt x="97" y="553"/>
                    </a:lnTo>
                    <a:lnTo>
                      <a:pt x="98" y="557"/>
                    </a:lnTo>
                    <a:lnTo>
                      <a:pt x="98" y="559"/>
                    </a:lnTo>
                    <a:lnTo>
                      <a:pt x="100" y="561"/>
                    </a:lnTo>
                    <a:lnTo>
                      <a:pt x="103" y="562"/>
                    </a:lnTo>
                    <a:lnTo>
                      <a:pt x="104" y="550"/>
                    </a:lnTo>
                    <a:lnTo>
                      <a:pt x="104" y="537"/>
                    </a:lnTo>
                    <a:lnTo>
                      <a:pt x="111" y="540"/>
                    </a:lnTo>
                    <a:lnTo>
                      <a:pt x="115" y="543"/>
                    </a:lnTo>
                    <a:lnTo>
                      <a:pt x="119" y="548"/>
                    </a:lnTo>
                    <a:lnTo>
                      <a:pt x="122" y="553"/>
                    </a:lnTo>
                    <a:lnTo>
                      <a:pt x="114" y="551"/>
                    </a:lnTo>
                    <a:lnTo>
                      <a:pt x="108" y="550"/>
                    </a:lnTo>
                    <a:lnTo>
                      <a:pt x="115" y="555"/>
                    </a:lnTo>
                    <a:lnTo>
                      <a:pt x="122" y="559"/>
                    </a:lnTo>
                    <a:lnTo>
                      <a:pt x="125" y="560"/>
                    </a:lnTo>
                    <a:lnTo>
                      <a:pt x="129" y="560"/>
                    </a:lnTo>
                    <a:lnTo>
                      <a:pt x="133" y="560"/>
                    </a:lnTo>
                    <a:lnTo>
                      <a:pt x="138" y="559"/>
                    </a:lnTo>
                    <a:lnTo>
                      <a:pt x="132" y="555"/>
                    </a:lnTo>
                    <a:lnTo>
                      <a:pt x="128" y="551"/>
                    </a:lnTo>
                    <a:lnTo>
                      <a:pt x="124" y="546"/>
                    </a:lnTo>
                    <a:lnTo>
                      <a:pt x="122" y="540"/>
                    </a:lnTo>
                    <a:lnTo>
                      <a:pt x="127" y="536"/>
                    </a:lnTo>
                    <a:lnTo>
                      <a:pt x="131" y="534"/>
                    </a:lnTo>
                    <a:lnTo>
                      <a:pt x="133" y="534"/>
                    </a:lnTo>
                    <a:lnTo>
                      <a:pt x="136" y="534"/>
                    </a:lnTo>
                    <a:lnTo>
                      <a:pt x="138" y="534"/>
                    </a:lnTo>
                    <a:lnTo>
                      <a:pt x="141" y="536"/>
                    </a:lnTo>
                    <a:lnTo>
                      <a:pt x="142" y="536"/>
                    </a:lnTo>
                    <a:lnTo>
                      <a:pt x="141" y="531"/>
                    </a:lnTo>
                    <a:lnTo>
                      <a:pt x="140" y="527"/>
                    </a:lnTo>
                    <a:lnTo>
                      <a:pt x="138" y="526"/>
                    </a:lnTo>
                    <a:lnTo>
                      <a:pt x="136" y="526"/>
                    </a:lnTo>
                    <a:lnTo>
                      <a:pt x="130" y="529"/>
                    </a:lnTo>
                    <a:lnTo>
                      <a:pt x="121" y="534"/>
                    </a:lnTo>
                    <a:lnTo>
                      <a:pt x="120" y="529"/>
                    </a:lnTo>
                    <a:lnTo>
                      <a:pt x="119" y="526"/>
                    </a:lnTo>
                    <a:lnTo>
                      <a:pt x="117" y="521"/>
                    </a:lnTo>
                    <a:lnTo>
                      <a:pt x="114" y="519"/>
                    </a:lnTo>
                    <a:lnTo>
                      <a:pt x="113" y="524"/>
                    </a:lnTo>
                    <a:lnTo>
                      <a:pt x="113" y="527"/>
                    </a:lnTo>
                    <a:lnTo>
                      <a:pt x="111" y="529"/>
                    </a:lnTo>
                    <a:lnTo>
                      <a:pt x="108" y="533"/>
                    </a:lnTo>
                    <a:lnTo>
                      <a:pt x="106" y="526"/>
                    </a:lnTo>
                    <a:lnTo>
                      <a:pt x="106" y="518"/>
                    </a:lnTo>
                    <a:lnTo>
                      <a:pt x="99" y="511"/>
                    </a:lnTo>
                    <a:lnTo>
                      <a:pt x="96" y="504"/>
                    </a:lnTo>
                    <a:lnTo>
                      <a:pt x="95" y="502"/>
                    </a:lnTo>
                    <a:lnTo>
                      <a:pt x="95" y="498"/>
                    </a:lnTo>
                    <a:lnTo>
                      <a:pt x="95" y="494"/>
                    </a:lnTo>
                    <a:lnTo>
                      <a:pt x="96" y="489"/>
                    </a:lnTo>
                    <a:lnTo>
                      <a:pt x="112" y="482"/>
                    </a:lnTo>
                    <a:lnTo>
                      <a:pt x="129" y="476"/>
                    </a:lnTo>
                    <a:lnTo>
                      <a:pt x="146" y="470"/>
                    </a:lnTo>
                    <a:lnTo>
                      <a:pt x="163" y="465"/>
                    </a:lnTo>
                    <a:lnTo>
                      <a:pt x="162" y="462"/>
                    </a:lnTo>
                    <a:lnTo>
                      <a:pt x="161" y="461"/>
                    </a:lnTo>
                    <a:lnTo>
                      <a:pt x="158" y="460"/>
                    </a:lnTo>
                    <a:lnTo>
                      <a:pt x="156" y="461"/>
                    </a:lnTo>
                    <a:lnTo>
                      <a:pt x="150" y="464"/>
                    </a:lnTo>
                    <a:lnTo>
                      <a:pt x="146" y="466"/>
                    </a:lnTo>
                    <a:lnTo>
                      <a:pt x="132" y="469"/>
                    </a:lnTo>
                    <a:lnTo>
                      <a:pt x="120" y="474"/>
                    </a:lnTo>
                    <a:lnTo>
                      <a:pt x="114" y="475"/>
                    </a:lnTo>
                    <a:lnTo>
                      <a:pt x="108" y="475"/>
                    </a:lnTo>
                    <a:lnTo>
                      <a:pt x="104" y="474"/>
                    </a:lnTo>
                    <a:lnTo>
                      <a:pt x="98" y="469"/>
                    </a:lnTo>
                    <a:lnTo>
                      <a:pt x="100" y="461"/>
                    </a:lnTo>
                    <a:lnTo>
                      <a:pt x="103" y="455"/>
                    </a:lnTo>
                    <a:lnTo>
                      <a:pt x="105" y="448"/>
                    </a:lnTo>
                    <a:lnTo>
                      <a:pt x="107" y="442"/>
                    </a:lnTo>
                    <a:lnTo>
                      <a:pt x="112" y="436"/>
                    </a:lnTo>
                    <a:lnTo>
                      <a:pt x="116" y="432"/>
                    </a:lnTo>
                    <a:lnTo>
                      <a:pt x="122" y="426"/>
                    </a:lnTo>
                    <a:lnTo>
                      <a:pt x="129" y="422"/>
                    </a:lnTo>
                    <a:lnTo>
                      <a:pt x="133" y="422"/>
                    </a:lnTo>
                    <a:lnTo>
                      <a:pt x="137" y="419"/>
                    </a:lnTo>
                    <a:lnTo>
                      <a:pt x="133" y="416"/>
                    </a:lnTo>
                    <a:lnTo>
                      <a:pt x="130" y="415"/>
                    </a:lnTo>
                    <a:lnTo>
                      <a:pt x="128" y="414"/>
                    </a:lnTo>
                    <a:lnTo>
                      <a:pt x="124" y="413"/>
                    </a:lnTo>
                    <a:lnTo>
                      <a:pt x="120" y="414"/>
                    </a:lnTo>
                    <a:lnTo>
                      <a:pt x="114" y="416"/>
                    </a:lnTo>
                    <a:lnTo>
                      <a:pt x="104" y="425"/>
                    </a:lnTo>
                    <a:lnTo>
                      <a:pt x="94" y="435"/>
                    </a:lnTo>
                    <a:lnTo>
                      <a:pt x="96" y="423"/>
                    </a:lnTo>
                    <a:lnTo>
                      <a:pt x="98" y="410"/>
                    </a:lnTo>
                    <a:lnTo>
                      <a:pt x="96" y="411"/>
                    </a:lnTo>
                    <a:lnTo>
                      <a:pt x="94" y="414"/>
                    </a:lnTo>
                    <a:lnTo>
                      <a:pt x="89" y="420"/>
                    </a:lnTo>
                    <a:lnTo>
                      <a:pt x="85" y="426"/>
                    </a:lnTo>
                    <a:lnTo>
                      <a:pt x="82" y="428"/>
                    </a:lnTo>
                    <a:lnTo>
                      <a:pt x="79" y="430"/>
                    </a:lnTo>
                    <a:lnTo>
                      <a:pt x="76" y="431"/>
                    </a:lnTo>
                    <a:lnTo>
                      <a:pt x="71" y="431"/>
                    </a:lnTo>
                    <a:lnTo>
                      <a:pt x="71" y="426"/>
                    </a:lnTo>
                    <a:lnTo>
                      <a:pt x="73" y="420"/>
                    </a:lnTo>
                    <a:lnTo>
                      <a:pt x="77" y="415"/>
                    </a:lnTo>
                    <a:lnTo>
                      <a:pt x="77" y="413"/>
                    </a:lnTo>
                    <a:lnTo>
                      <a:pt x="73" y="413"/>
                    </a:lnTo>
                    <a:lnTo>
                      <a:pt x="66" y="413"/>
                    </a:lnTo>
                    <a:lnTo>
                      <a:pt x="70" y="406"/>
                    </a:lnTo>
                    <a:lnTo>
                      <a:pt x="71" y="398"/>
                    </a:lnTo>
                    <a:lnTo>
                      <a:pt x="69" y="399"/>
                    </a:lnTo>
                    <a:lnTo>
                      <a:pt x="66" y="400"/>
                    </a:lnTo>
                    <a:lnTo>
                      <a:pt x="63" y="401"/>
                    </a:lnTo>
                    <a:lnTo>
                      <a:pt x="61" y="400"/>
                    </a:lnTo>
                    <a:lnTo>
                      <a:pt x="66" y="392"/>
                    </a:lnTo>
                    <a:lnTo>
                      <a:pt x="74" y="384"/>
                    </a:lnTo>
                    <a:lnTo>
                      <a:pt x="74" y="374"/>
                    </a:lnTo>
                    <a:lnTo>
                      <a:pt x="78" y="364"/>
                    </a:lnTo>
                    <a:lnTo>
                      <a:pt x="79" y="362"/>
                    </a:lnTo>
                    <a:lnTo>
                      <a:pt x="81" y="359"/>
                    </a:lnTo>
                    <a:lnTo>
                      <a:pt x="81" y="357"/>
                    </a:lnTo>
                    <a:lnTo>
                      <a:pt x="80" y="354"/>
                    </a:lnTo>
                    <a:lnTo>
                      <a:pt x="73" y="362"/>
                    </a:lnTo>
                    <a:lnTo>
                      <a:pt x="68" y="369"/>
                    </a:lnTo>
                    <a:lnTo>
                      <a:pt x="60" y="369"/>
                    </a:lnTo>
                    <a:lnTo>
                      <a:pt x="53" y="371"/>
                    </a:lnTo>
                    <a:lnTo>
                      <a:pt x="49" y="380"/>
                    </a:lnTo>
                    <a:lnTo>
                      <a:pt x="47" y="388"/>
                    </a:lnTo>
                    <a:lnTo>
                      <a:pt x="46" y="385"/>
                    </a:lnTo>
                    <a:lnTo>
                      <a:pt x="45" y="382"/>
                    </a:lnTo>
                    <a:lnTo>
                      <a:pt x="48" y="368"/>
                    </a:lnTo>
                    <a:lnTo>
                      <a:pt x="52" y="354"/>
                    </a:lnTo>
                    <a:lnTo>
                      <a:pt x="46" y="355"/>
                    </a:lnTo>
                    <a:lnTo>
                      <a:pt x="43" y="356"/>
                    </a:lnTo>
                    <a:lnTo>
                      <a:pt x="39" y="358"/>
                    </a:lnTo>
                    <a:lnTo>
                      <a:pt x="38" y="360"/>
                    </a:lnTo>
                    <a:lnTo>
                      <a:pt x="36" y="368"/>
                    </a:lnTo>
                    <a:lnTo>
                      <a:pt x="36" y="377"/>
                    </a:lnTo>
                    <a:lnTo>
                      <a:pt x="37" y="380"/>
                    </a:lnTo>
                    <a:lnTo>
                      <a:pt x="37" y="381"/>
                    </a:lnTo>
                    <a:lnTo>
                      <a:pt x="24" y="375"/>
                    </a:lnTo>
                    <a:lnTo>
                      <a:pt x="14" y="366"/>
                    </a:lnTo>
                    <a:lnTo>
                      <a:pt x="10" y="358"/>
                    </a:lnTo>
                    <a:lnTo>
                      <a:pt x="6" y="351"/>
                    </a:lnTo>
                    <a:lnTo>
                      <a:pt x="3" y="344"/>
                    </a:lnTo>
                    <a:lnTo>
                      <a:pt x="1" y="338"/>
                    </a:lnTo>
                    <a:lnTo>
                      <a:pt x="0" y="331"/>
                    </a:lnTo>
                    <a:lnTo>
                      <a:pt x="0" y="325"/>
                    </a:lnTo>
                    <a:lnTo>
                      <a:pt x="0" y="320"/>
                    </a:lnTo>
                    <a:lnTo>
                      <a:pt x="1" y="314"/>
                    </a:lnTo>
                    <a:lnTo>
                      <a:pt x="9" y="290"/>
                    </a:lnTo>
                    <a:lnTo>
                      <a:pt x="21" y="258"/>
                    </a:lnTo>
                    <a:lnTo>
                      <a:pt x="19" y="262"/>
                    </a:lnTo>
                    <a:lnTo>
                      <a:pt x="17" y="26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53" name="Freeform 23"/>
              <p:cNvSpPr>
                <a:spLocks/>
              </p:cNvSpPr>
              <p:nvPr/>
            </p:nvSpPr>
            <p:spPr bwMode="auto">
              <a:xfrm>
                <a:off x="4081463" y="2206625"/>
                <a:ext cx="241300" cy="333375"/>
              </a:xfrm>
              <a:custGeom>
                <a:avLst/>
                <a:gdLst>
                  <a:gd name="T0" fmla="*/ 44450 w 608"/>
                  <a:gd name="T1" fmla="*/ 90198 h 839"/>
                  <a:gd name="T2" fmla="*/ 53975 w 608"/>
                  <a:gd name="T3" fmla="*/ 95761 h 839"/>
                  <a:gd name="T4" fmla="*/ 64691 w 608"/>
                  <a:gd name="T5" fmla="*/ 81456 h 839"/>
                  <a:gd name="T6" fmla="*/ 77391 w 608"/>
                  <a:gd name="T7" fmla="*/ 74701 h 839"/>
                  <a:gd name="T8" fmla="*/ 85725 w 608"/>
                  <a:gd name="T9" fmla="*/ 65960 h 839"/>
                  <a:gd name="T10" fmla="*/ 101997 w 608"/>
                  <a:gd name="T11" fmla="*/ 58410 h 839"/>
                  <a:gd name="T12" fmla="*/ 105172 w 608"/>
                  <a:gd name="T13" fmla="*/ 48079 h 839"/>
                  <a:gd name="T14" fmla="*/ 94853 w 608"/>
                  <a:gd name="T15" fmla="*/ 34967 h 839"/>
                  <a:gd name="T16" fmla="*/ 129778 w 608"/>
                  <a:gd name="T17" fmla="*/ 32583 h 839"/>
                  <a:gd name="T18" fmla="*/ 132159 w 608"/>
                  <a:gd name="T19" fmla="*/ 20265 h 839"/>
                  <a:gd name="T20" fmla="*/ 148828 w 608"/>
                  <a:gd name="T21" fmla="*/ 2384 h 839"/>
                  <a:gd name="T22" fmla="*/ 213122 w 608"/>
                  <a:gd name="T23" fmla="*/ 12318 h 839"/>
                  <a:gd name="T24" fmla="*/ 239316 w 608"/>
                  <a:gd name="T25" fmla="*/ 50066 h 839"/>
                  <a:gd name="T26" fmla="*/ 223441 w 608"/>
                  <a:gd name="T27" fmla="*/ 60000 h 839"/>
                  <a:gd name="T28" fmla="*/ 223838 w 608"/>
                  <a:gd name="T29" fmla="*/ 63973 h 839"/>
                  <a:gd name="T30" fmla="*/ 206772 w 608"/>
                  <a:gd name="T31" fmla="*/ 67152 h 839"/>
                  <a:gd name="T32" fmla="*/ 211534 w 608"/>
                  <a:gd name="T33" fmla="*/ 87019 h 839"/>
                  <a:gd name="T34" fmla="*/ 188119 w 608"/>
                  <a:gd name="T35" fmla="*/ 79470 h 839"/>
                  <a:gd name="T36" fmla="*/ 195659 w 608"/>
                  <a:gd name="T37" fmla="*/ 97748 h 839"/>
                  <a:gd name="T38" fmla="*/ 174625 w 608"/>
                  <a:gd name="T39" fmla="*/ 102516 h 839"/>
                  <a:gd name="T40" fmla="*/ 168672 w 608"/>
                  <a:gd name="T41" fmla="*/ 112052 h 839"/>
                  <a:gd name="T42" fmla="*/ 161131 w 608"/>
                  <a:gd name="T43" fmla="*/ 124767 h 839"/>
                  <a:gd name="T44" fmla="*/ 142875 w 608"/>
                  <a:gd name="T45" fmla="*/ 154966 h 839"/>
                  <a:gd name="T46" fmla="*/ 136525 w 608"/>
                  <a:gd name="T47" fmla="*/ 167681 h 839"/>
                  <a:gd name="T48" fmla="*/ 121047 w 608"/>
                  <a:gd name="T49" fmla="*/ 249137 h 839"/>
                  <a:gd name="T50" fmla="*/ 139700 w 608"/>
                  <a:gd name="T51" fmla="*/ 319865 h 839"/>
                  <a:gd name="T52" fmla="*/ 129778 w 608"/>
                  <a:gd name="T53" fmla="*/ 327812 h 839"/>
                  <a:gd name="T54" fmla="*/ 112316 w 608"/>
                  <a:gd name="T55" fmla="*/ 313508 h 839"/>
                  <a:gd name="T56" fmla="*/ 121444 w 608"/>
                  <a:gd name="T57" fmla="*/ 333375 h 839"/>
                  <a:gd name="T58" fmla="*/ 103584 w 608"/>
                  <a:gd name="T59" fmla="*/ 315097 h 839"/>
                  <a:gd name="T60" fmla="*/ 98028 w 608"/>
                  <a:gd name="T61" fmla="*/ 299600 h 839"/>
                  <a:gd name="T62" fmla="*/ 93266 w 608"/>
                  <a:gd name="T63" fmla="*/ 300395 h 839"/>
                  <a:gd name="T64" fmla="*/ 98822 w 608"/>
                  <a:gd name="T65" fmla="*/ 311124 h 839"/>
                  <a:gd name="T66" fmla="*/ 93266 w 608"/>
                  <a:gd name="T67" fmla="*/ 320263 h 839"/>
                  <a:gd name="T68" fmla="*/ 94059 w 608"/>
                  <a:gd name="T69" fmla="*/ 318673 h 839"/>
                  <a:gd name="T70" fmla="*/ 86519 w 608"/>
                  <a:gd name="T71" fmla="*/ 301985 h 839"/>
                  <a:gd name="T72" fmla="*/ 80963 w 608"/>
                  <a:gd name="T73" fmla="*/ 305958 h 839"/>
                  <a:gd name="T74" fmla="*/ 72231 w 608"/>
                  <a:gd name="T75" fmla="*/ 295627 h 839"/>
                  <a:gd name="T76" fmla="*/ 74216 w 608"/>
                  <a:gd name="T77" fmla="*/ 293243 h 839"/>
                  <a:gd name="T78" fmla="*/ 66278 w 608"/>
                  <a:gd name="T79" fmla="*/ 285693 h 839"/>
                  <a:gd name="T80" fmla="*/ 55959 w 608"/>
                  <a:gd name="T81" fmla="*/ 292846 h 839"/>
                  <a:gd name="T82" fmla="*/ 44847 w 608"/>
                  <a:gd name="T83" fmla="*/ 260660 h 839"/>
                  <a:gd name="T84" fmla="*/ 38100 w 608"/>
                  <a:gd name="T85" fmla="*/ 268210 h 839"/>
                  <a:gd name="T86" fmla="*/ 22225 w 608"/>
                  <a:gd name="T87" fmla="*/ 246356 h 839"/>
                  <a:gd name="T88" fmla="*/ 9525 w 608"/>
                  <a:gd name="T89" fmla="*/ 230462 h 839"/>
                  <a:gd name="T90" fmla="*/ 25797 w 608"/>
                  <a:gd name="T91" fmla="*/ 230065 h 839"/>
                  <a:gd name="T92" fmla="*/ 38894 w 608"/>
                  <a:gd name="T93" fmla="*/ 221323 h 839"/>
                  <a:gd name="T94" fmla="*/ 45641 w 608"/>
                  <a:gd name="T95" fmla="*/ 220528 h 839"/>
                  <a:gd name="T96" fmla="*/ 52784 w 608"/>
                  <a:gd name="T97" fmla="*/ 212184 h 839"/>
                  <a:gd name="T98" fmla="*/ 47625 w 608"/>
                  <a:gd name="T99" fmla="*/ 210197 h 839"/>
                  <a:gd name="T100" fmla="*/ 37703 w 608"/>
                  <a:gd name="T101" fmla="*/ 199469 h 839"/>
                  <a:gd name="T102" fmla="*/ 59531 w 608"/>
                  <a:gd name="T103" fmla="*/ 184369 h 839"/>
                  <a:gd name="T104" fmla="*/ 44450 w 608"/>
                  <a:gd name="T105" fmla="*/ 173244 h 839"/>
                  <a:gd name="T106" fmla="*/ 41275 w 608"/>
                  <a:gd name="T107" fmla="*/ 168873 h 839"/>
                  <a:gd name="T108" fmla="*/ 28178 w 608"/>
                  <a:gd name="T109" fmla="*/ 169270 h 839"/>
                  <a:gd name="T110" fmla="*/ 26194 w 608"/>
                  <a:gd name="T111" fmla="*/ 155760 h 839"/>
                  <a:gd name="T112" fmla="*/ 19447 w 608"/>
                  <a:gd name="T113" fmla="*/ 150992 h 839"/>
                  <a:gd name="T114" fmla="*/ 14684 w 608"/>
                  <a:gd name="T115" fmla="*/ 150992 h 839"/>
                  <a:gd name="T116" fmla="*/ 3572 w 608"/>
                  <a:gd name="T117" fmla="*/ 115231 h 8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08" h="839">
                    <a:moveTo>
                      <a:pt x="17" y="264"/>
                    </a:moveTo>
                    <a:lnTo>
                      <a:pt x="37" y="240"/>
                    </a:lnTo>
                    <a:lnTo>
                      <a:pt x="57" y="219"/>
                    </a:lnTo>
                    <a:lnTo>
                      <a:pt x="69" y="211"/>
                    </a:lnTo>
                    <a:lnTo>
                      <a:pt x="81" y="203"/>
                    </a:lnTo>
                    <a:lnTo>
                      <a:pt x="88" y="200"/>
                    </a:lnTo>
                    <a:lnTo>
                      <a:pt x="95" y="197"/>
                    </a:lnTo>
                    <a:lnTo>
                      <a:pt x="103" y="196"/>
                    </a:lnTo>
                    <a:lnTo>
                      <a:pt x="111" y="194"/>
                    </a:lnTo>
                    <a:lnTo>
                      <a:pt x="112" y="210"/>
                    </a:lnTo>
                    <a:lnTo>
                      <a:pt x="111" y="227"/>
                    </a:lnTo>
                    <a:lnTo>
                      <a:pt x="112" y="227"/>
                    </a:lnTo>
                    <a:lnTo>
                      <a:pt x="113" y="228"/>
                    </a:lnTo>
                    <a:lnTo>
                      <a:pt x="115" y="225"/>
                    </a:lnTo>
                    <a:lnTo>
                      <a:pt x="117" y="223"/>
                    </a:lnTo>
                    <a:lnTo>
                      <a:pt x="124" y="220"/>
                    </a:lnTo>
                    <a:lnTo>
                      <a:pt x="128" y="220"/>
                    </a:lnTo>
                    <a:lnTo>
                      <a:pt x="129" y="223"/>
                    </a:lnTo>
                    <a:lnTo>
                      <a:pt x="129" y="230"/>
                    </a:lnTo>
                    <a:lnTo>
                      <a:pt x="130" y="232"/>
                    </a:lnTo>
                    <a:lnTo>
                      <a:pt x="130" y="233"/>
                    </a:lnTo>
                    <a:lnTo>
                      <a:pt x="131" y="238"/>
                    </a:lnTo>
                    <a:lnTo>
                      <a:pt x="133" y="241"/>
                    </a:lnTo>
                    <a:lnTo>
                      <a:pt x="136" y="241"/>
                    </a:lnTo>
                    <a:lnTo>
                      <a:pt x="140" y="239"/>
                    </a:lnTo>
                    <a:lnTo>
                      <a:pt x="145" y="229"/>
                    </a:lnTo>
                    <a:lnTo>
                      <a:pt x="149" y="217"/>
                    </a:lnTo>
                    <a:lnTo>
                      <a:pt x="151" y="221"/>
                    </a:lnTo>
                    <a:lnTo>
                      <a:pt x="153" y="224"/>
                    </a:lnTo>
                    <a:lnTo>
                      <a:pt x="154" y="224"/>
                    </a:lnTo>
                    <a:lnTo>
                      <a:pt x="155" y="225"/>
                    </a:lnTo>
                    <a:lnTo>
                      <a:pt x="156" y="225"/>
                    </a:lnTo>
                    <a:lnTo>
                      <a:pt x="158" y="224"/>
                    </a:lnTo>
                    <a:lnTo>
                      <a:pt x="158" y="214"/>
                    </a:lnTo>
                    <a:lnTo>
                      <a:pt x="161" y="205"/>
                    </a:lnTo>
                    <a:lnTo>
                      <a:pt x="163" y="205"/>
                    </a:lnTo>
                    <a:lnTo>
                      <a:pt x="164" y="206"/>
                    </a:lnTo>
                    <a:lnTo>
                      <a:pt x="164" y="207"/>
                    </a:lnTo>
                    <a:lnTo>
                      <a:pt x="164" y="208"/>
                    </a:lnTo>
                    <a:lnTo>
                      <a:pt x="164" y="210"/>
                    </a:lnTo>
                    <a:lnTo>
                      <a:pt x="170" y="205"/>
                    </a:lnTo>
                    <a:lnTo>
                      <a:pt x="170" y="197"/>
                    </a:lnTo>
                    <a:lnTo>
                      <a:pt x="171" y="190"/>
                    </a:lnTo>
                    <a:lnTo>
                      <a:pt x="175" y="197"/>
                    </a:lnTo>
                    <a:lnTo>
                      <a:pt x="179" y="204"/>
                    </a:lnTo>
                    <a:lnTo>
                      <a:pt x="187" y="202"/>
                    </a:lnTo>
                    <a:lnTo>
                      <a:pt x="193" y="197"/>
                    </a:lnTo>
                    <a:lnTo>
                      <a:pt x="195" y="188"/>
                    </a:lnTo>
                    <a:lnTo>
                      <a:pt x="196" y="178"/>
                    </a:lnTo>
                    <a:lnTo>
                      <a:pt x="199" y="183"/>
                    </a:lnTo>
                    <a:lnTo>
                      <a:pt x="203" y="189"/>
                    </a:lnTo>
                    <a:lnTo>
                      <a:pt x="205" y="192"/>
                    </a:lnTo>
                    <a:lnTo>
                      <a:pt x="207" y="194"/>
                    </a:lnTo>
                    <a:lnTo>
                      <a:pt x="210" y="196"/>
                    </a:lnTo>
                    <a:lnTo>
                      <a:pt x="214" y="197"/>
                    </a:lnTo>
                    <a:lnTo>
                      <a:pt x="210" y="189"/>
                    </a:lnTo>
                    <a:lnTo>
                      <a:pt x="209" y="182"/>
                    </a:lnTo>
                    <a:lnTo>
                      <a:pt x="209" y="175"/>
                    </a:lnTo>
                    <a:lnTo>
                      <a:pt x="212" y="166"/>
                    </a:lnTo>
                    <a:lnTo>
                      <a:pt x="216" y="166"/>
                    </a:lnTo>
                    <a:lnTo>
                      <a:pt x="220" y="168"/>
                    </a:lnTo>
                    <a:lnTo>
                      <a:pt x="222" y="168"/>
                    </a:lnTo>
                    <a:lnTo>
                      <a:pt x="223" y="168"/>
                    </a:lnTo>
                    <a:lnTo>
                      <a:pt x="224" y="168"/>
                    </a:lnTo>
                    <a:lnTo>
                      <a:pt x="224" y="166"/>
                    </a:lnTo>
                    <a:lnTo>
                      <a:pt x="223" y="163"/>
                    </a:lnTo>
                    <a:lnTo>
                      <a:pt x="221" y="161"/>
                    </a:lnTo>
                    <a:lnTo>
                      <a:pt x="220" y="158"/>
                    </a:lnTo>
                    <a:lnTo>
                      <a:pt x="221" y="154"/>
                    </a:lnTo>
                    <a:lnTo>
                      <a:pt x="232" y="152"/>
                    </a:lnTo>
                    <a:lnTo>
                      <a:pt x="244" y="149"/>
                    </a:lnTo>
                    <a:lnTo>
                      <a:pt x="257" y="147"/>
                    </a:lnTo>
                    <a:lnTo>
                      <a:pt x="269" y="145"/>
                    </a:lnTo>
                    <a:lnTo>
                      <a:pt x="266" y="143"/>
                    </a:lnTo>
                    <a:lnTo>
                      <a:pt x="264" y="141"/>
                    </a:lnTo>
                    <a:lnTo>
                      <a:pt x="250" y="139"/>
                    </a:lnTo>
                    <a:lnTo>
                      <a:pt x="237" y="137"/>
                    </a:lnTo>
                    <a:lnTo>
                      <a:pt x="243" y="132"/>
                    </a:lnTo>
                    <a:lnTo>
                      <a:pt x="250" y="128"/>
                    </a:lnTo>
                    <a:lnTo>
                      <a:pt x="249" y="124"/>
                    </a:lnTo>
                    <a:lnTo>
                      <a:pt x="248" y="121"/>
                    </a:lnTo>
                    <a:lnTo>
                      <a:pt x="255" y="120"/>
                    </a:lnTo>
                    <a:lnTo>
                      <a:pt x="260" y="120"/>
                    </a:lnTo>
                    <a:lnTo>
                      <a:pt x="265" y="121"/>
                    </a:lnTo>
                    <a:lnTo>
                      <a:pt x="268" y="123"/>
                    </a:lnTo>
                    <a:lnTo>
                      <a:pt x="275" y="130"/>
                    </a:lnTo>
                    <a:lnTo>
                      <a:pt x="286" y="138"/>
                    </a:lnTo>
                    <a:lnTo>
                      <a:pt x="286" y="137"/>
                    </a:lnTo>
                    <a:lnTo>
                      <a:pt x="281" y="127"/>
                    </a:lnTo>
                    <a:lnTo>
                      <a:pt x="274" y="118"/>
                    </a:lnTo>
                    <a:lnTo>
                      <a:pt x="260" y="111"/>
                    </a:lnTo>
                    <a:lnTo>
                      <a:pt x="250" y="104"/>
                    </a:lnTo>
                    <a:lnTo>
                      <a:pt x="246" y="99"/>
                    </a:lnTo>
                    <a:lnTo>
                      <a:pt x="242" y="94"/>
                    </a:lnTo>
                    <a:lnTo>
                      <a:pt x="239" y="88"/>
                    </a:lnTo>
                    <a:lnTo>
                      <a:pt x="237" y="80"/>
                    </a:lnTo>
                    <a:lnTo>
                      <a:pt x="246" y="75"/>
                    </a:lnTo>
                    <a:lnTo>
                      <a:pt x="255" y="70"/>
                    </a:lnTo>
                    <a:lnTo>
                      <a:pt x="264" y="67"/>
                    </a:lnTo>
                    <a:lnTo>
                      <a:pt x="273" y="64"/>
                    </a:lnTo>
                    <a:lnTo>
                      <a:pt x="282" y="62"/>
                    </a:lnTo>
                    <a:lnTo>
                      <a:pt x="292" y="61"/>
                    </a:lnTo>
                    <a:lnTo>
                      <a:pt x="302" y="60"/>
                    </a:lnTo>
                    <a:lnTo>
                      <a:pt x="313" y="61"/>
                    </a:lnTo>
                    <a:lnTo>
                      <a:pt x="317" y="68"/>
                    </a:lnTo>
                    <a:lnTo>
                      <a:pt x="322" y="76"/>
                    </a:lnTo>
                    <a:lnTo>
                      <a:pt x="327" y="82"/>
                    </a:lnTo>
                    <a:lnTo>
                      <a:pt x="334" y="87"/>
                    </a:lnTo>
                    <a:lnTo>
                      <a:pt x="333" y="81"/>
                    </a:lnTo>
                    <a:lnTo>
                      <a:pt x="332" y="77"/>
                    </a:lnTo>
                    <a:lnTo>
                      <a:pt x="334" y="78"/>
                    </a:lnTo>
                    <a:lnTo>
                      <a:pt x="335" y="79"/>
                    </a:lnTo>
                    <a:lnTo>
                      <a:pt x="336" y="79"/>
                    </a:lnTo>
                    <a:lnTo>
                      <a:pt x="340" y="78"/>
                    </a:lnTo>
                    <a:lnTo>
                      <a:pt x="334" y="69"/>
                    </a:lnTo>
                    <a:lnTo>
                      <a:pt x="331" y="62"/>
                    </a:lnTo>
                    <a:lnTo>
                      <a:pt x="331" y="60"/>
                    </a:lnTo>
                    <a:lnTo>
                      <a:pt x="331" y="55"/>
                    </a:lnTo>
                    <a:lnTo>
                      <a:pt x="333" y="51"/>
                    </a:lnTo>
                    <a:lnTo>
                      <a:pt x="335" y="45"/>
                    </a:lnTo>
                    <a:lnTo>
                      <a:pt x="345" y="50"/>
                    </a:lnTo>
                    <a:lnTo>
                      <a:pt x="353" y="55"/>
                    </a:lnTo>
                    <a:lnTo>
                      <a:pt x="354" y="51"/>
                    </a:lnTo>
                    <a:lnTo>
                      <a:pt x="354" y="47"/>
                    </a:lnTo>
                    <a:lnTo>
                      <a:pt x="353" y="44"/>
                    </a:lnTo>
                    <a:lnTo>
                      <a:pt x="352" y="39"/>
                    </a:lnTo>
                    <a:lnTo>
                      <a:pt x="351" y="30"/>
                    </a:lnTo>
                    <a:lnTo>
                      <a:pt x="351" y="25"/>
                    </a:lnTo>
                    <a:lnTo>
                      <a:pt x="352" y="19"/>
                    </a:lnTo>
                    <a:lnTo>
                      <a:pt x="358" y="10"/>
                    </a:lnTo>
                    <a:lnTo>
                      <a:pt x="375" y="6"/>
                    </a:lnTo>
                    <a:lnTo>
                      <a:pt x="393" y="3"/>
                    </a:lnTo>
                    <a:lnTo>
                      <a:pt x="410" y="1"/>
                    </a:lnTo>
                    <a:lnTo>
                      <a:pt x="428" y="0"/>
                    </a:lnTo>
                    <a:lnTo>
                      <a:pt x="437" y="12"/>
                    </a:lnTo>
                    <a:lnTo>
                      <a:pt x="449" y="25"/>
                    </a:lnTo>
                    <a:lnTo>
                      <a:pt x="469" y="25"/>
                    </a:lnTo>
                    <a:lnTo>
                      <a:pt x="488" y="22"/>
                    </a:lnTo>
                    <a:lnTo>
                      <a:pt x="508" y="20"/>
                    </a:lnTo>
                    <a:lnTo>
                      <a:pt x="528" y="18"/>
                    </a:lnTo>
                    <a:lnTo>
                      <a:pt x="531" y="22"/>
                    </a:lnTo>
                    <a:lnTo>
                      <a:pt x="535" y="27"/>
                    </a:lnTo>
                    <a:lnTo>
                      <a:pt x="537" y="31"/>
                    </a:lnTo>
                    <a:lnTo>
                      <a:pt x="538" y="36"/>
                    </a:lnTo>
                    <a:lnTo>
                      <a:pt x="540" y="46"/>
                    </a:lnTo>
                    <a:lnTo>
                      <a:pt x="544" y="58"/>
                    </a:lnTo>
                    <a:lnTo>
                      <a:pt x="551" y="64"/>
                    </a:lnTo>
                    <a:lnTo>
                      <a:pt x="559" y="70"/>
                    </a:lnTo>
                    <a:lnTo>
                      <a:pt x="567" y="75"/>
                    </a:lnTo>
                    <a:lnTo>
                      <a:pt x="574" y="79"/>
                    </a:lnTo>
                    <a:lnTo>
                      <a:pt x="580" y="94"/>
                    </a:lnTo>
                    <a:lnTo>
                      <a:pt x="586" y="109"/>
                    </a:lnTo>
                    <a:lnTo>
                      <a:pt x="593" y="115"/>
                    </a:lnTo>
                    <a:lnTo>
                      <a:pt x="598" y="121"/>
                    </a:lnTo>
                    <a:lnTo>
                      <a:pt x="603" y="126"/>
                    </a:lnTo>
                    <a:lnTo>
                      <a:pt x="605" y="131"/>
                    </a:lnTo>
                    <a:lnTo>
                      <a:pt x="607" y="137"/>
                    </a:lnTo>
                    <a:lnTo>
                      <a:pt x="608" y="143"/>
                    </a:lnTo>
                    <a:lnTo>
                      <a:pt x="608" y="152"/>
                    </a:lnTo>
                    <a:lnTo>
                      <a:pt x="608" y="162"/>
                    </a:lnTo>
                    <a:lnTo>
                      <a:pt x="606" y="164"/>
                    </a:lnTo>
                    <a:lnTo>
                      <a:pt x="605" y="165"/>
                    </a:lnTo>
                    <a:lnTo>
                      <a:pt x="603" y="165"/>
                    </a:lnTo>
                    <a:lnTo>
                      <a:pt x="601" y="164"/>
                    </a:lnTo>
                    <a:lnTo>
                      <a:pt x="585" y="157"/>
                    </a:lnTo>
                    <a:lnTo>
                      <a:pt x="571" y="153"/>
                    </a:lnTo>
                    <a:lnTo>
                      <a:pt x="563" y="151"/>
                    </a:lnTo>
                    <a:lnTo>
                      <a:pt x="556" y="149"/>
                    </a:lnTo>
                    <a:lnTo>
                      <a:pt x="548" y="148"/>
                    </a:lnTo>
                    <a:lnTo>
                      <a:pt x="539" y="148"/>
                    </a:lnTo>
                    <a:lnTo>
                      <a:pt x="539" y="149"/>
                    </a:lnTo>
                    <a:lnTo>
                      <a:pt x="542" y="151"/>
                    </a:lnTo>
                    <a:lnTo>
                      <a:pt x="543" y="152"/>
                    </a:lnTo>
                    <a:lnTo>
                      <a:pt x="544" y="152"/>
                    </a:lnTo>
                    <a:lnTo>
                      <a:pt x="545" y="153"/>
                    </a:lnTo>
                    <a:lnTo>
                      <a:pt x="550" y="154"/>
                    </a:lnTo>
                    <a:lnTo>
                      <a:pt x="555" y="156"/>
                    </a:lnTo>
                    <a:lnTo>
                      <a:pt x="564" y="161"/>
                    </a:lnTo>
                    <a:lnTo>
                      <a:pt x="572" y="164"/>
                    </a:lnTo>
                    <a:lnTo>
                      <a:pt x="580" y="170"/>
                    </a:lnTo>
                    <a:lnTo>
                      <a:pt x="587" y="178"/>
                    </a:lnTo>
                    <a:lnTo>
                      <a:pt x="582" y="181"/>
                    </a:lnTo>
                    <a:lnTo>
                      <a:pt x="578" y="183"/>
                    </a:lnTo>
                    <a:lnTo>
                      <a:pt x="572" y="186"/>
                    </a:lnTo>
                    <a:lnTo>
                      <a:pt x="567" y="187"/>
                    </a:lnTo>
                    <a:lnTo>
                      <a:pt x="559" y="181"/>
                    </a:lnTo>
                    <a:lnTo>
                      <a:pt x="550" y="178"/>
                    </a:lnTo>
                    <a:lnTo>
                      <a:pt x="542" y="174"/>
                    </a:lnTo>
                    <a:lnTo>
                      <a:pt x="531" y="173"/>
                    </a:lnTo>
                    <a:lnTo>
                      <a:pt x="521" y="169"/>
                    </a:lnTo>
                    <a:lnTo>
                      <a:pt x="511" y="165"/>
                    </a:lnTo>
                    <a:lnTo>
                      <a:pt x="516" y="171"/>
                    </a:lnTo>
                    <a:lnTo>
                      <a:pt x="521" y="174"/>
                    </a:lnTo>
                    <a:lnTo>
                      <a:pt x="527" y="178"/>
                    </a:lnTo>
                    <a:lnTo>
                      <a:pt x="533" y="180"/>
                    </a:lnTo>
                    <a:lnTo>
                      <a:pt x="545" y="185"/>
                    </a:lnTo>
                    <a:lnTo>
                      <a:pt x="559" y="188"/>
                    </a:lnTo>
                    <a:lnTo>
                      <a:pt x="560" y="190"/>
                    </a:lnTo>
                    <a:lnTo>
                      <a:pt x="559" y="192"/>
                    </a:lnTo>
                    <a:lnTo>
                      <a:pt x="547" y="205"/>
                    </a:lnTo>
                    <a:lnTo>
                      <a:pt x="537" y="215"/>
                    </a:lnTo>
                    <a:lnTo>
                      <a:pt x="533" y="219"/>
                    </a:lnTo>
                    <a:lnTo>
                      <a:pt x="528" y="222"/>
                    </a:lnTo>
                    <a:lnTo>
                      <a:pt x="525" y="224"/>
                    </a:lnTo>
                    <a:lnTo>
                      <a:pt x="520" y="225"/>
                    </a:lnTo>
                    <a:lnTo>
                      <a:pt x="517" y="225"/>
                    </a:lnTo>
                    <a:lnTo>
                      <a:pt x="512" y="225"/>
                    </a:lnTo>
                    <a:lnTo>
                      <a:pt x="508" y="223"/>
                    </a:lnTo>
                    <a:lnTo>
                      <a:pt x="503" y="221"/>
                    </a:lnTo>
                    <a:lnTo>
                      <a:pt x="494" y="213"/>
                    </a:lnTo>
                    <a:lnTo>
                      <a:pt x="481" y="202"/>
                    </a:lnTo>
                    <a:lnTo>
                      <a:pt x="478" y="200"/>
                    </a:lnTo>
                    <a:lnTo>
                      <a:pt x="476" y="199"/>
                    </a:lnTo>
                    <a:lnTo>
                      <a:pt x="474" y="200"/>
                    </a:lnTo>
                    <a:lnTo>
                      <a:pt x="471" y="202"/>
                    </a:lnTo>
                    <a:lnTo>
                      <a:pt x="471" y="204"/>
                    </a:lnTo>
                    <a:lnTo>
                      <a:pt x="472" y="205"/>
                    </a:lnTo>
                    <a:lnTo>
                      <a:pt x="475" y="205"/>
                    </a:lnTo>
                    <a:lnTo>
                      <a:pt x="477" y="205"/>
                    </a:lnTo>
                    <a:lnTo>
                      <a:pt x="483" y="211"/>
                    </a:lnTo>
                    <a:lnTo>
                      <a:pt x="487" y="216"/>
                    </a:lnTo>
                    <a:lnTo>
                      <a:pt x="491" y="222"/>
                    </a:lnTo>
                    <a:lnTo>
                      <a:pt x="492" y="227"/>
                    </a:lnTo>
                    <a:lnTo>
                      <a:pt x="493" y="232"/>
                    </a:lnTo>
                    <a:lnTo>
                      <a:pt x="494" y="239"/>
                    </a:lnTo>
                    <a:lnTo>
                      <a:pt x="493" y="246"/>
                    </a:lnTo>
                    <a:lnTo>
                      <a:pt x="493" y="254"/>
                    </a:lnTo>
                    <a:lnTo>
                      <a:pt x="486" y="249"/>
                    </a:lnTo>
                    <a:lnTo>
                      <a:pt x="481" y="244"/>
                    </a:lnTo>
                    <a:lnTo>
                      <a:pt x="477" y="238"/>
                    </a:lnTo>
                    <a:lnTo>
                      <a:pt x="474" y="231"/>
                    </a:lnTo>
                    <a:lnTo>
                      <a:pt x="471" y="238"/>
                    </a:lnTo>
                    <a:lnTo>
                      <a:pt x="471" y="244"/>
                    </a:lnTo>
                    <a:lnTo>
                      <a:pt x="467" y="251"/>
                    </a:lnTo>
                    <a:lnTo>
                      <a:pt x="461" y="259"/>
                    </a:lnTo>
                    <a:lnTo>
                      <a:pt x="455" y="266"/>
                    </a:lnTo>
                    <a:lnTo>
                      <a:pt x="449" y="272"/>
                    </a:lnTo>
                    <a:lnTo>
                      <a:pt x="440" y="258"/>
                    </a:lnTo>
                    <a:lnTo>
                      <a:pt x="429" y="245"/>
                    </a:lnTo>
                    <a:lnTo>
                      <a:pt x="429" y="247"/>
                    </a:lnTo>
                    <a:lnTo>
                      <a:pt x="430" y="248"/>
                    </a:lnTo>
                    <a:lnTo>
                      <a:pt x="434" y="253"/>
                    </a:lnTo>
                    <a:lnTo>
                      <a:pt x="437" y="257"/>
                    </a:lnTo>
                    <a:lnTo>
                      <a:pt x="438" y="262"/>
                    </a:lnTo>
                    <a:lnTo>
                      <a:pt x="440" y="265"/>
                    </a:lnTo>
                    <a:lnTo>
                      <a:pt x="440" y="270"/>
                    </a:lnTo>
                    <a:lnTo>
                      <a:pt x="438" y="274"/>
                    </a:lnTo>
                    <a:lnTo>
                      <a:pt x="437" y="279"/>
                    </a:lnTo>
                    <a:lnTo>
                      <a:pt x="434" y="284"/>
                    </a:lnTo>
                    <a:lnTo>
                      <a:pt x="425" y="282"/>
                    </a:lnTo>
                    <a:lnTo>
                      <a:pt x="416" y="279"/>
                    </a:lnTo>
                    <a:lnTo>
                      <a:pt x="408" y="275"/>
                    </a:lnTo>
                    <a:lnTo>
                      <a:pt x="399" y="273"/>
                    </a:lnTo>
                    <a:lnTo>
                      <a:pt x="403" y="278"/>
                    </a:lnTo>
                    <a:lnTo>
                      <a:pt x="409" y="282"/>
                    </a:lnTo>
                    <a:lnTo>
                      <a:pt x="416" y="287"/>
                    </a:lnTo>
                    <a:lnTo>
                      <a:pt x="421" y="290"/>
                    </a:lnTo>
                    <a:lnTo>
                      <a:pt x="420" y="296"/>
                    </a:lnTo>
                    <a:lnTo>
                      <a:pt x="418" y="300"/>
                    </a:lnTo>
                    <a:lnTo>
                      <a:pt x="416" y="305"/>
                    </a:lnTo>
                    <a:lnTo>
                      <a:pt x="412" y="308"/>
                    </a:lnTo>
                    <a:lnTo>
                      <a:pt x="406" y="314"/>
                    </a:lnTo>
                    <a:lnTo>
                      <a:pt x="396" y="321"/>
                    </a:lnTo>
                    <a:lnTo>
                      <a:pt x="398" y="330"/>
                    </a:lnTo>
                    <a:lnTo>
                      <a:pt x="398" y="339"/>
                    </a:lnTo>
                    <a:lnTo>
                      <a:pt x="398" y="347"/>
                    </a:lnTo>
                    <a:lnTo>
                      <a:pt x="396" y="356"/>
                    </a:lnTo>
                    <a:lnTo>
                      <a:pt x="387" y="362"/>
                    </a:lnTo>
                    <a:lnTo>
                      <a:pt x="378" y="367"/>
                    </a:lnTo>
                    <a:lnTo>
                      <a:pt x="368" y="372"/>
                    </a:lnTo>
                    <a:lnTo>
                      <a:pt x="360" y="379"/>
                    </a:lnTo>
                    <a:lnTo>
                      <a:pt x="364" y="382"/>
                    </a:lnTo>
                    <a:lnTo>
                      <a:pt x="367" y="386"/>
                    </a:lnTo>
                    <a:lnTo>
                      <a:pt x="360" y="390"/>
                    </a:lnTo>
                    <a:lnTo>
                      <a:pt x="353" y="394"/>
                    </a:lnTo>
                    <a:lnTo>
                      <a:pt x="349" y="400"/>
                    </a:lnTo>
                    <a:lnTo>
                      <a:pt x="347" y="406"/>
                    </a:lnTo>
                    <a:lnTo>
                      <a:pt x="347" y="409"/>
                    </a:lnTo>
                    <a:lnTo>
                      <a:pt x="345" y="411"/>
                    </a:lnTo>
                    <a:lnTo>
                      <a:pt x="341" y="409"/>
                    </a:lnTo>
                    <a:lnTo>
                      <a:pt x="337" y="408"/>
                    </a:lnTo>
                    <a:lnTo>
                      <a:pt x="333" y="407"/>
                    </a:lnTo>
                    <a:lnTo>
                      <a:pt x="331" y="408"/>
                    </a:lnTo>
                    <a:lnTo>
                      <a:pt x="336" y="414"/>
                    </a:lnTo>
                    <a:lnTo>
                      <a:pt x="341" y="417"/>
                    </a:lnTo>
                    <a:lnTo>
                      <a:pt x="344" y="422"/>
                    </a:lnTo>
                    <a:lnTo>
                      <a:pt x="348" y="430"/>
                    </a:lnTo>
                    <a:lnTo>
                      <a:pt x="342" y="441"/>
                    </a:lnTo>
                    <a:lnTo>
                      <a:pt x="337" y="451"/>
                    </a:lnTo>
                    <a:lnTo>
                      <a:pt x="332" y="462"/>
                    </a:lnTo>
                    <a:lnTo>
                      <a:pt x="327" y="473"/>
                    </a:lnTo>
                    <a:lnTo>
                      <a:pt x="323" y="500"/>
                    </a:lnTo>
                    <a:lnTo>
                      <a:pt x="319" y="526"/>
                    </a:lnTo>
                    <a:lnTo>
                      <a:pt x="317" y="553"/>
                    </a:lnTo>
                    <a:lnTo>
                      <a:pt x="314" y="580"/>
                    </a:lnTo>
                    <a:lnTo>
                      <a:pt x="309" y="594"/>
                    </a:lnTo>
                    <a:lnTo>
                      <a:pt x="303" y="608"/>
                    </a:lnTo>
                    <a:lnTo>
                      <a:pt x="305" y="627"/>
                    </a:lnTo>
                    <a:lnTo>
                      <a:pt x="306" y="646"/>
                    </a:lnTo>
                    <a:lnTo>
                      <a:pt x="307" y="665"/>
                    </a:lnTo>
                    <a:lnTo>
                      <a:pt x="309" y="684"/>
                    </a:lnTo>
                    <a:lnTo>
                      <a:pt x="313" y="702"/>
                    </a:lnTo>
                    <a:lnTo>
                      <a:pt x="316" y="720"/>
                    </a:lnTo>
                    <a:lnTo>
                      <a:pt x="320" y="738"/>
                    </a:lnTo>
                    <a:lnTo>
                      <a:pt x="327" y="757"/>
                    </a:lnTo>
                    <a:lnTo>
                      <a:pt x="336" y="771"/>
                    </a:lnTo>
                    <a:lnTo>
                      <a:pt x="344" y="783"/>
                    </a:lnTo>
                    <a:lnTo>
                      <a:pt x="348" y="790"/>
                    </a:lnTo>
                    <a:lnTo>
                      <a:pt x="350" y="797"/>
                    </a:lnTo>
                    <a:lnTo>
                      <a:pt x="352" y="805"/>
                    </a:lnTo>
                    <a:lnTo>
                      <a:pt x="353" y="813"/>
                    </a:lnTo>
                    <a:lnTo>
                      <a:pt x="350" y="811"/>
                    </a:lnTo>
                    <a:lnTo>
                      <a:pt x="345" y="807"/>
                    </a:lnTo>
                    <a:lnTo>
                      <a:pt x="343" y="804"/>
                    </a:lnTo>
                    <a:lnTo>
                      <a:pt x="340" y="800"/>
                    </a:lnTo>
                    <a:lnTo>
                      <a:pt x="339" y="804"/>
                    </a:lnTo>
                    <a:lnTo>
                      <a:pt x="339" y="806"/>
                    </a:lnTo>
                    <a:lnTo>
                      <a:pt x="340" y="810"/>
                    </a:lnTo>
                    <a:lnTo>
                      <a:pt x="342" y="812"/>
                    </a:lnTo>
                    <a:lnTo>
                      <a:pt x="337" y="819"/>
                    </a:lnTo>
                    <a:lnTo>
                      <a:pt x="333" y="822"/>
                    </a:lnTo>
                    <a:lnTo>
                      <a:pt x="327" y="825"/>
                    </a:lnTo>
                    <a:lnTo>
                      <a:pt x="320" y="828"/>
                    </a:lnTo>
                    <a:lnTo>
                      <a:pt x="320" y="831"/>
                    </a:lnTo>
                    <a:lnTo>
                      <a:pt x="322" y="835"/>
                    </a:lnTo>
                    <a:lnTo>
                      <a:pt x="318" y="832"/>
                    </a:lnTo>
                    <a:lnTo>
                      <a:pt x="315" y="830"/>
                    </a:lnTo>
                    <a:lnTo>
                      <a:pt x="313" y="827"/>
                    </a:lnTo>
                    <a:lnTo>
                      <a:pt x="310" y="823"/>
                    </a:lnTo>
                    <a:lnTo>
                      <a:pt x="306" y="815"/>
                    </a:lnTo>
                    <a:lnTo>
                      <a:pt x="302" y="807"/>
                    </a:lnTo>
                    <a:lnTo>
                      <a:pt x="293" y="800"/>
                    </a:lnTo>
                    <a:lnTo>
                      <a:pt x="284" y="794"/>
                    </a:lnTo>
                    <a:lnTo>
                      <a:pt x="283" y="789"/>
                    </a:lnTo>
                    <a:lnTo>
                      <a:pt x="283" y="785"/>
                    </a:lnTo>
                    <a:lnTo>
                      <a:pt x="282" y="782"/>
                    </a:lnTo>
                    <a:lnTo>
                      <a:pt x="281" y="780"/>
                    </a:lnTo>
                    <a:lnTo>
                      <a:pt x="280" y="779"/>
                    </a:lnTo>
                    <a:lnTo>
                      <a:pt x="276" y="779"/>
                    </a:lnTo>
                    <a:lnTo>
                      <a:pt x="276" y="783"/>
                    </a:lnTo>
                    <a:lnTo>
                      <a:pt x="277" y="787"/>
                    </a:lnTo>
                    <a:lnTo>
                      <a:pt x="285" y="799"/>
                    </a:lnTo>
                    <a:lnTo>
                      <a:pt x="293" y="812"/>
                    </a:lnTo>
                    <a:lnTo>
                      <a:pt x="301" y="825"/>
                    </a:lnTo>
                    <a:lnTo>
                      <a:pt x="308" y="839"/>
                    </a:lnTo>
                    <a:lnTo>
                      <a:pt x="306" y="839"/>
                    </a:lnTo>
                    <a:lnTo>
                      <a:pt x="303" y="838"/>
                    </a:lnTo>
                    <a:lnTo>
                      <a:pt x="302" y="837"/>
                    </a:lnTo>
                    <a:lnTo>
                      <a:pt x="300" y="835"/>
                    </a:lnTo>
                    <a:lnTo>
                      <a:pt x="291" y="820"/>
                    </a:lnTo>
                    <a:lnTo>
                      <a:pt x="283" y="806"/>
                    </a:lnTo>
                    <a:lnTo>
                      <a:pt x="273" y="793"/>
                    </a:lnTo>
                    <a:lnTo>
                      <a:pt x="263" y="780"/>
                    </a:lnTo>
                    <a:lnTo>
                      <a:pt x="263" y="786"/>
                    </a:lnTo>
                    <a:lnTo>
                      <a:pt x="264" y="791"/>
                    </a:lnTo>
                    <a:lnTo>
                      <a:pt x="264" y="793"/>
                    </a:lnTo>
                    <a:lnTo>
                      <a:pt x="263" y="794"/>
                    </a:lnTo>
                    <a:lnTo>
                      <a:pt x="261" y="793"/>
                    </a:lnTo>
                    <a:lnTo>
                      <a:pt x="258" y="790"/>
                    </a:lnTo>
                    <a:lnTo>
                      <a:pt x="256" y="782"/>
                    </a:lnTo>
                    <a:lnTo>
                      <a:pt x="254" y="774"/>
                    </a:lnTo>
                    <a:lnTo>
                      <a:pt x="261" y="769"/>
                    </a:lnTo>
                    <a:lnTo>
                      <a:pt x="269" y="762"/>
                    </a:lnTo>
                    <a:lnTo>
                      <a:pt x="268" y="759"/>
                    </a:lnTo>
                    <a:lnTo>
                      <a:pt x="266" y="757"/>
                    </a:lnTo>
                    <a:lnTo>
                      <a:pt x="265" y="756"/>
                    </a:lnTo>
                    <a:lnTo>
                      <a:pt x="263" y="756"/>
                    </a:lnTo>
                    <a:lnTo>
                      <a:pt x="259" y="759"/>
                    </a:lnTo>
                    <a:lnTo>
                      <a:pt x="254" y="762"/>
                    </a:lnTo>
                    <a:lnTo>
                      <a:pt x="247" y="754"/>
                    </a:lnTo>
                    <a:lnTo>
                      <a:pt x="239" y="747"/>
                    </a:lnTo>
                    <a:lnTo>
                      <a:pt x="238" y="748"/>
                    </a:lnTo>
                    <a:lnTo>
                      <a:pt x="238" y="751"/>
                    </a:lnTo>
                    <a:lnTo>
                      <a:pt x="238" y="752"/>
                    </a:lnTo>
                    <a:lnTo>
                      <a:pt x="241" y="757"/>
                    </a:lnTo>
                    <a:lnTo>
                      <a:pt x="241" y="760"/>
                    </a:lnTo>
                    <a:lnTo>
                      <a:pt x="241" y="759"/>
                    </a:lnTo>
                    <a:lnTo>
                      <a:pt x="239" y="757"/>
                    </a:lnTo>
                    <a:lnTo>
                      <a:pt x="238" y="755"/>
                    </a:lnTo>
                    <a:lnTo>
                      <a:pt x="237" y="754"/>
                    </a:lnTo>
                    <a:lnTo>
                      <a:pt x="235" y="756"/>
                    </a:lnTo>
                    <a:lnTo>
                      <a:pt x="237" y="761"/>
                    </a:lnTo>
                    <a:lnTo>
                      <a:pt x="237" y="764"/>
                    </a:lnTo>
                    <a:lnTo>
                      <a:pt x="234" y="765"/>
                    </a:lnTo>
                    <a:lnTo>
                      <a:pt x="232" y="765"/>
                    </a:lnTo>
                    <a:lnTo>
                      <a:pt x="229" y="768"/>
                    </a:lnTo>
                    <a:lnTo>
                      <a:pt x="233" y="773"/>
                    </a:lnTo>
                    <a:lnTo>
                      <a:pt x="237" y="774"/>
                    </a:lnTo>
                    <a:lnTo>
                      <a:pt x="240" y="772"/>
                    </a:lnTo>
                    <a:lnTo>
                      <a:pt x="244" y="769"/>
                    </a:lnTo>
                    <a:lnTo>
                      <a:pt x="248" y="777"/>
                    </a:lnTo>
                    <a:lnTo>
                      <a:pt x="251" y="785"/>
                    </a:lnTo>
                    <a:lnTo>
                      <a:pt x="249" y="783"/>
                    </a:lnTo>
                    <a:lnTo>
                      <a:pt x="247" y="782"/>
                    </a:lnTo>
                    <a:lnTo>
                      <a:pt x="246" y="782"/>
                    </a:lnTo>
                    <a:lnTo>
                      <a:pt x="243" y="785"/>
                    </a:lnTo>
                    <a:lnTo>
                      <a:pt x="247" y="789"/>
                    </a:lnTo>
                    <a:lnTo>
                      <a:pt x="250" y="794"/>
                    </a:lnTo>
                    <a:lnTo>
                      <a:pt x="252" y="798"/>
                    </a:lnTo>
                    <a:lnTo>
                      <a:pt x="255" y="804"/>
                    </a:lnTo>
                    <a:lnTo>
                      <a:pt x="249" y="806"/>
                    </a:lnTo>
                    <a:lnTo>
                      <a:pt x="246" y="807"/>
                    </a:lnTo>
                    <a:lnTo>
                      <a:pt x="241" y="808"/>
                    </a:lnTo>
                    <a:lnTo>
                      <a:pt x="238" y="807"/>
                    </a:lnTo>
                    <a:lnTo>
                      <a:pt x="235" y="806"/>
                    </a:lnTo>
                    <a:lnTo>
                      <a:pt x="232" y="804"/>
                    </a:lnTo>
                    <a:lnTo>
                      <a:pt x="230" y="800"/>
                    </a:lnTo>
                    <a:lnTo>
                      <a:pt x="227" y="796"/>
                    </a:lnTo>
                    <a:lnTo>
                      <a:pt x="229" y="796"/>
                    </a:lnTo>
                    <a:lnTo>
                      <a:pt x="230" y="797"/>
                    </a:lnTo>
                    <a:lnTo>
                      <a:pt x="231" y="798"/>
                    </a:lnTo>
                    <a:lnTo>
                      <a:pt x="232" y="799"/>
                    </a:lnTo>
                    <a:lnTo>
                      <a:pt x="233" y="800"/>
                    </a:lnTo>
                    <a:lnTo>
                      <a:pt x="237" y="802"/>
                    </a:lnTo>
                    <a:lnTo>
                      <a:pt x="239" y="803"/>
                    </a:lnTo>
                    <a:lnTo>
                      <a:pt x="242" y="803"/>
                    </a:lnTo>
                    <a:lnTo>
                      <a:pt x="244" y="802"/>
                    </a:lnTo>
                    <a:lnTo>
                      <a:pt x="241" y="796"/>
                    </a:lnTo>
                    <a:lnTo>
                      <a:pt x="238" y="791"/>
                    </a:lnTo>
                    <a:lnTo>
                      <a:pt x="233" y="787"/>
                    </a:lnTo>
                    <a:lnTo>
                      <a:pt x="227" y="783"/>
                    </a:lnTo>
                    <a:lnTo>
                      <a:pt x="226" y="776"/>
                    </a:lnTo>
                    <a:lnTo>
                      <a:pt x="224" y="769"/>
                    </a:lnTo>
                    <a:lnTo>
                      <a:pt x="223" y="765"/>
                    </a:lnTo>
                    <a:lnTo>
                      <a:pt x="221" y="762"/>
                    </a:lnTo>
                    <a:lnTo>
                      <a:pt x="218" y="760"/>
                    </a:lnTo>
                    <a:lnTo>
                      <a:pt x="215" y="757"/>
                    </a:lnTo>
                    <a:lnTo>
                      <a:pt x="216" y="768"/>
                    </a:lnTo>
                    <a:lnTo>
                      <a:pt x="217" y="779"/>
                    </a:lnTo>
                    <a:lnTo>
                      <a:pt x="212" y="769"/>
                    </a:lnTo>
                    <a:lnTo>
                      <a:pt x="207" y="760"/>
                    </a:lnTo>
                    <a:lnTo>
                      <a:pt x="205" y="748"/>
                    </a:lnTo>
                    <a:lnTo>
                      <a:pt x="200" y="738"/>
                    </a:lnTo>
                    <a:lnTo>
                      <a:pt x="199" y="744"/>
                    </a:lnTo>
                    <a:lnTo>
                      <a:pt x="198" y="751"/>
                    </a:lnTo>
                    <a:lnTo>
                      <a:pt x="200" y="757"/>
                    </a:lnTo>
                    <a:lnTo>
                      <a:pt x="203" y="763"/>
                    </a:lnTo>
                    <a:lnTo>
                      <a:pt x="204" y="770"/>
                    </a:lnTo>
                    <a:lnTo>
                      <a:pt x="205" y="777"/>
                    </a:lnTo>
                    <a:lnTo>
                      <a:pt x="198" y="772"/>
                    </a:lnTo>
                    <a:lnTo>
                      <a:pt x="192" y="768"/>
                    </a:lnTo>
                    <a:lnTo>
                      <a:pt x="188" y="762"/>
                    </a:lnTo>
                    <a:lnTo>
                      <a:pt x="182" y="756"/>
                    </a:lnTo>
                    <a:lnTo>
                      <a:pt x="180" y="753"/>
                    </a:lnTo>
                    <a:lnTo>
                      <a:pt x="178" y="749"/>
                    </a:lnTo>
                    <a:lnTo>
                      <a:pt x="176" y="745"/>
                    </a:lnTo>
                    <a:lnTo>
                      <a:pt x="176" y="741"/>
                    </a:lnTo>
                    <a:lnTo>
                      <a:pt x="183" y="748"/>
                    </a:lnTo>
                    <a:lnTo>
                      <a:pt x="182" y="744"/>
                    </a:lnTo>
                    <a:lnTo>
                      <a:pt x="182" y="738"/>
                    </a:lnTo>
                    <a:lnTo>
                      <a:pt x="190" y="743"/>
                    </a:lnTo>
                    <a:lnTo>
                      <a:pt x="195" y="745"/>
                    </a:lnTo>
                    <a:lnTo>
                      <a:pt x="196" y="745"/>
                    </a:lnTo>
                    <a:lnTo>
                      <a:pt x="197" y="744"/>
                    </a:lnTo>
                    <a:lnTo>
                      <a:pt x="197" y="741"/>
                    </a:lnTo>
                    <a:lnTo>
                      <a:pt x="197" y="740"/>
                    </a:lnTo>
                    <a:lnTo>
                      <a:pt x="195" y="730"/>
                    </a:lnTo>
                    <a:lnTo>
                      <a:pt x="190" y="719"/>
                    </a:lnTo>
                    <a:lnTo>
                      <a:pt x="188" y="726"/>
                    </a:lnTo>
                    <a:lnTo>
                      <a:pt x="187" y="731"/>
                    </a:lnTo>
                    <a:lnTo>
                      <a:pt x="187" y="738"/>
                    </a:lnTo>
                    <a:lnTo>
                      <a:pt x="189" y="745"/>
                    </a:lnTo>
                    <a:lnTo>
                      <a:pt x="188" y="736"/>
                    </a:lnTo>
                    <a:lnTo>
                      <a:pt x="184" y="727"/>
                    </a:lnTo>
                    <a:lnTo>
                      <a:pt x="182" y="719"/>
                    </a:lnTo>
                    <a:lnTo>
                      <a:pt x="179" y="710"/>
                    </a:lnTo>
                    <a:lnTo>
                      <a:pt x="179" y="709"/>
                    </a:lnTo>
                    <a:lnTo>
                      <a:pt x="178" y="706"/>
                    </a:lnTo>
                    <a:lnTo>
                      <a:pt x="176" y="706"/>
                    </a:lnTo>
                    <a:lnTo>
                      <a:pt x="175" y="706"/>
                    </a:lnTo>
                    <a:lnTo>
                      <a:pt x="170" y="710"/>
                    </a:lnTo>
                    <a:lnTo>
                      <a:pt x="165" y="714"/>
                    </a:lnTo>
                    <a:lnTo>
                      <a:pt x="167" y="719"/>
                    </a:lnTo>
                    <a:lnTo>
                      <a:pt x="170" y="723"/>
                    </a:lnTo>
                    <a:lnTo>
                      <a:pt x="169" y="728"/>
                    </a:lnTo>
                    <a:lnTo>
                      <a:pt x="167" y="734"/>
                    </a:lnTo>
                    <a:lnTo>
                      <a:pt x="164" y="727"/>
                    </a:lnTo>
                    <a:lnTo>
                      <a:pt x="163" y="722"/>
                    </a:lnTo>
                    <a:lnTo>
                      <a:pt x="161" y="720"/>
                    </a:lnTo>
                    <a:lnTo>
                      <a:pt x="159" y="719"/>
                    </a:lnTo>
                    <a:lnTo>
                      <a:pt x="157" y="718"/>
                    </a:lnTo>
                    <a:lnTo>
                      <a:pt x="153" y="717"/>
                    </a:lnTo>
                    <a:lnTo>
                      <a:pt x="148" y="726"/>
                    </a:lnTo>
                    <a:lnTo>
                      <a:pt x="144" y="734"/>
                    </a:lnTo>
                    <a:lnTo>
                      <a:pt x="141" y="737"/>
                    </a:lnTo>
                    <a:lnTo>
                      <a:pt x="138" y="739"/>
                    </a:lnTo>
                    <a:lnTo>
                      <a:pt x="134" y="740"/>
                    </a:lnTo>
                    <a:lnTo>
                      <a:pt x="129" y="741"/>
                    </a:lnTo>
                    <a:lnTo>
                      <a:pt x="125" y="730"/>
                    </a:lnTo>
                    <a:lnTo>
                      <a:pt x="122" y="718"/>
                    </a:lnTo>
                    <a:lnTo>
                      <a:pt x="121" y="706"/>
                    </a:lnTo>
                    <a:lnTo>
                      <a:pt x="120" y="695"/>
                    </a:lnTo>
                    <a:lnTo>
                      <a:pt x="117" y="671"/>
                    </a:lnTo>
                    <a:lnTo>
                      <a:pt x="114" y="646"/>
                    </a:lnTo>
                    <a:lnTo>
                      <a:pt x="113" y="650"/>
                    </a:lnTo>
                    <a:lnTo>
                      <a:pt x="113" y="653"/>
                    </a:lnTo>
                    <a:lnTo>
                      <a:pt x="113" y="656"/>
                    </a:lnTo>
                    <a:lnTo>
                      <a:pt x="112" y="659"/>
                    </a:lnTo>
                    <a:lnTo>
                      <a:pt x="111" y="660"/>
                    </a:lnTo>
                    <a:lnTo>
                      <a:pt x="110" y="656"/>
                    </a:lnTo>
                    <a:lnTo>
                      <a:pt x="106" y="658"/>
                    </a:lnTo>
                    <a:lnTo>
                      <a:pt x="104" y="660"/>
                    </a:lnTo>
                    <a:lnTo>
                      <a:pt x="102" y="663"/>
                    </a:lnTo>
                    <a:lnTo>
                      <a:pt x="99" y="668"/>
                    </a:lnTo>
                    <a:lnTo>
                      <a:pt x="106" y="684"/>
                    </a:lnTo>
                    <a:lnTo>
                      <a:pt x="110" y="701"/>
                    </a:lnTo>
                    <a:lnTo>
                      <a:pt x="105" y="697"/>
                    </a:lnTo>
                    <a:lnTo>
                      <a:pt x="102" y="693"/>
                    </a:lnTo>
                    <a:lnTo>
                      <a:pt x="96" y="675"/>
                    </a:lnTo>
                    <a:lnTo>
                      <a:pt x="91" y="662"/>
                    </a:lnTo>
                    <a:lnTo>
                      <a:pt x="88" y="659"/>
                    </a:lnTo>
                    <a:lnTo>
                      <a:pt x="82" y="654"/>
                    </a:lnTo>
                    <a:lnTo>
                      <a:pt x="77" y="650"/>
                    </a:lnTo>
                    <a:lnTo>
                      <a:pt x="68" y="645"/>
                    </a:lnTo>
                    <a:lnTo>
                      <a:pt x="64" y="630"/>
                    </a:lnTo>
                    <a:lnTo>
                      <a:pt x="59" y="617"/>
                    </a:lnTo>
                    <a:lnTo>
                      <a:pt x="60" y="621"/>
                    </a:lnTo>
                    <a:lnTo>
                      <a:pt x="60" y="626"/>
                    </a:lnTo>
                    <a:lnTo>
                      <a:pt x="57" y="625"/>
                    </a:lnTo>
                    <a:lnTo>
                      <a:pt x="56" y="622"/>
                    </a:lnTo>
                    <a:lnTo>
                      <a:pt x="56" y="620"/>
                    </a:lnTo>
                    <a:lnTo>
                      <a:pt x="56" y="618"/>
                    </a:lnTo>
                    <a:lnTo>
                      <a:pt x="48" y="607"/>
                    </a:lnTo>
                    <a:lnTo>
                      <a:pt x="43" y="594"/>
                    </a:lnTo>
                    <a:lnTo>
                      <a:pt x="40" y="596"/>
                    </a:lnTo>
                    <a:lnTo>
                      <a:pt x="38" y="596"/>
                    </a:lnTo>
                    <a:lnTo>
                      <a:pt x="37" y="596"/>
                    </a:lnTo>
                    <a:lnTo>
                      <a:pt x="36" y="596"/>
                    </a:lnTo>
                    <a:lnTo>
                      <a:pt x="34" y="593"/>
                    </a:lnTo>
                    <a:lnTo>
                      <a:pt x="30" y="588"/>
                    </a:lnTo>
                    <a:lnTo>
                      <a:pt x="28" y="586"/>
                    </a:lnTo>
                    <a:lnTo>
                      <a:pt x="26" y="584"/>
                    </a:lnTo>
                    <a:lnTo>
                      <a:pt x="24" y="580"/>
                    </a:lnTo>
                    <a:lnTo>
                      <a:pt x="24" y="578"/>
                    </a:lnTo>
                    <a:lnTo>
                      <a:pt x="38" y="582"/>
                    </a:lnTo>
                    <a:lnTo>
                      <a:pt x="51" y="587"/>
                    </a:lnTo>
                    <a:lnTo>
                      <a:pt x="49" y="592"/>
                    </a:lnTo>
                    <a:lnTo>
                      <a:pt x="49" y="596"/>
                    </a:lnTo>
                    <a:lnTo>
                      <a:pt x="49" y="599"/>
                    </a:lnTo>
                    <a:lnTo>
                      <a:pt x="49" y="601"/>
                    </a:lnTo>
                    <a:lnTo>
                      <a:pt x="51" y="603"/>
                    </a:lnTo>
                    <a:lnTo>
                      <a:pt x="53" y="604"/>
                    </a:lnTo>
                    <a:lnTo>
                      <a:pt x="54" y="597"/>
                    </a:lnTo>
                    <a:lnTo>
                      <a:pt x="56" y="591"/>
                    </a:lnTo>
                    <a:lnTo>
                      <a:pt x="65" y="579"/>
                    </a:lnTo>
                    <a:lnTo>
                      <a:pt x="70" y="571"/>
                    </a:lnTo>
                    <a:lnTo>
                      <a:pt x="71" y="567"/>
                    </a:lnTo>
                    <a:lnTo>
                      <a:pt x="72" y="561"/>
                    </a:lnTo>
                    <a:lnTo>
                      <a:pt x="72" y="555"/>
                    </a:lnTo>
                    <a:lnTo>
                      <a:pt x="71" y="548"/>
                    </a:lnTo>
                    <a:lnTo>
                      <a:pt x="72" y="540"/>
                    </a:lnTo>
                    <a:lnTo>
                      <a:pt x="74" y="531"/>
                    </a:lnTo>
                    <a:lnTo>
                      <a:pt x="81" y="536"/>
                    </a:lnTo>
                    <a:lnTo>
                      <a:pt x="87" y="541"/>
                    </a:lnTo>
                    <a:lnTo>
                      <a:pt x="93" y="545"/>
                    </a:lnTo>
                    <a:lnTo>
                      <a:pt x="97" y="553"/>
                    </a:lnTo>
                    <a:lnTo>
                      <a:pt x="98" y="557"/>
                    </a:lnTo>
                    <a:lnTo>
                      <a:pt x="98" y="559"/>
                    </a:lnTo>
                    <a:lnTo>
                      <a:pt x="100" y="561"/>
                    </a:lnTo>
                    <a:lnTo>
                      <a:pt x="103" y="562"/>
                    </a:lnTo>
                    <a:lnTo>
                      <a:pt x="104" y="550"/>
                    </a:lnTo>
                    <a:lnTo>
                      <a:pt x="104" y="537"/>
                    </a:lnTo>
                    <a:lnTo>
                      <a:pt x="111" y="540"/>
                    </a:lnTo>
                    <a:lnTo>
                      <a:pt x="115" y="543"/>
                    </a:lnTo>
                    <a:lnTo>
                      <a:pt x="119" y="548"/>
                    </a:lnTo>
                    <a:lnTo>
                      <a:pt x="122" y="553"/>
                    </a:lnTo>
                    <a:lnTo>
                      <a:pt x="114" y="551"/>
                    </a:lnTo>
                    <a:lnTo>
                      <a:pt x="108" y="550"/>
                    </a:lnTo>
                    <a:lnTo>
                      <a:pt x="115" y="555"/>
                    </a:lnTo>
                    <a:lnTo>
                      <a:pt x="122" y="559"/>
                    </a:lnTo>
                    <a:lnTo>
                      <a:pt x="125" y="560"/>
                    </a:lnTo>
                    <a:lnTo>
                      <a:pt x="129" y="560"/>
                    </a:lnTo>
                    <a:lnTo>
                      <a:pt x="133" y="560"/>
                    </a:lnTo>
                    <a:lnTo>
                      <a:pt x="138" y="559"/>
                    </a:lnTo>
                    <a:lnTo>
                      <a:pt x="132" y="555"/>
                    </a:lnTo>
                    <a:lnTo>
                      <a:pt x="128" y="551"/>
                    </a:lnTo>
                    <a:lnTo>
                      <a:pt x="124" y="546"/>
                    </a:lnTo>
                    <a:lnTo>
                      <a:pt x="122" y="540"/>
                    </a:lnTo>
                    <a:lnTo>
                      <a:pt x="127" y="536"/>
                    </a:lnTo>
                    <a:lnTo>
                      <a:pt x="131" y="534"/>
                    </a:lnTo>
                    <a:lnTo>
                      <a:pt x="133" y="534"/>
                    </a:lnTo>
                    <a:lnTo>
                      <a:pt x="136" y="534"/>
                    </a:lnTo>
                    <a:lnTo>
                      <a:pt x="138" y="534"/>
                    </a:lnTo>
                    <a:lnTo>
                      <a:pt x="141" y="536"/>
                    </a:lnTo>
                    <a:lnTo>
                      <a:pt x="142" y="536"/>
                    </a:lnTo>
                    <a:lnTo>
                      <a:pt x="141" y="531"/>
                    </a:lnTo>
                    <a:lnTo>
                      <a:pt x="140" y="527"/>
                    </a:lnTo>
                    <a:lnTo>
                      <a:pt x="138" y="526"/>
                    </a:lnTo>
                    <a:lnTo>
                      <a:pt x="136" y="526"/>
                    </a:lnTo>
                    <a:lnTo>
                      <a:pt x="130" y="529"/>
                    </a:lnTo>
                    <a:lnTo>
                      <a:pt x="121" y="534"/>
                    </a:lnTo>
                    <a:lnTo>
                      <a:pt x="120" y="529"/>
                    </a:lnTo>
                    <a:lnTo>
                      <a:pt x="119" y="526"/>
                    </a:lnTo>
                    <a:lnTo>
                      <a:pt x="117" y="521"/>
                    </a:lnTo>
                    <a:lnTo>
                      <a:pt x="114" y="519"/>
                    </a:lnTo>
                    <a:lnTo>
                      <a:pt x="113" y="524"/>
                    </a:lnTo>
                    <a:lnTo>
                      <a:pt x="113" y="527"/>
                    </a:lnTo>
                    <a:lnTo>
                      <a:pt x="111" y="529"/>
                    </a:lnTo>
                    <a:lnTo>
                      <a:pt x="108" y="533"/>
                    </a:lnTo>
                    <a:lnTo>
                      <a:pt x="106" y="526"/>
                    </a:lnTo>
                    <a:lnTo>
                      <a:pt x="106" y="518"/>
                    </a:lnTo>
                    <a:lnTo>
                      <a:pt x="99" y="511"/>
                    </a:lnTo>
                    <a:lnTo>
                      <a:pt x="96" y="504"/>
                    </a:lnTo>
                    <a:lnTo>
                      <a:pt x="95" y="502"/>
                    </a:lnTo>
                    <a:lnTo>
                      <a:pt x="95" y="498"/>
                    </a:lnTo>
                    <a:lnTo>
                      <a:pt x="95" y="494"/>
                    </a:lnTo>
                    <a:lnTo>
                      <a:pt x="96" y="489"/>
                    </a:lnTo>
                    <a:lnTo>
                      <a:pt x="112" y="482"/>
                    </a:lnTo>
                    <a:lnTo>
                      <a:pt x="129" y="476"/>
                    </a:lnTo>
                    <a:lnTo>
                      <a:pt x="146" y="470"/>
                    </a:lnTo>
                    <a:lnTo>
                      <a:pt x="163" y="465"/>
                    </a:lnTo>
                    <a:lnTo>
                      <a:pt x="162" y="462"/>
                    </a:lnTo>
                    <a:lnTo>
                      <a:pt x="161" y="461"/>
                    </a:lnTo>
                    <a:lnTo>
                      <a:pt x="158" y="460"/>
                    </a:lnTo>
                    <a:lnTo>
                      <a:pt x="156" y="461"/>
                    </a:lnTo>
                    <a:lnTo>
                      <a:pt x="150" y="464"/>
                    </a:lnTo>
                    <a:lnTo>
                      <a:pt x="146" y="466"/>
                    </a:lnTo>
                    <a:lnTo>
                      <a:pt x="132" y="469"/>
                    </a:lnTo>
                    <a:lnTo>
                      <a:pt x="120" y="474"/>
                    </a:lnTo>
                    <a:lnTo>
                      <a:pt x="114" y="475"/>
                    </a:lnTo>
                    <a:lnTo>
                      <a:pt x="108" y="475"/>
                    </a:lnTo>
                    <a:lnTo>
                      <a:pt x="104" y="474"/>
                    </a:lnTo>
                    <a:lnTo>
                      <a:pt x="98" y="469"/>
                    </a:lnTo>
                    <a:lnTo>
                      <a:pt x="100" y="461"/>
                    </a:lnTo>
                    <a:lnTo>
                      <a:pt x="103" y="455"/>
                    </a:lnTo>
                    <a:lnTo>
                      <a:pt x="105" y="448"/>
                    </a:lnTo>
                    <a:lnTo>
                      <a:pt x="107" y="442"/>
                    </a:lnTo>
                    <a:lnTo>
                      <a:pt x="112" y="436"/>
                    </a:lnTo>
                    <a:lnTo>
                      <a:pt x="116" y="432"/>
                    </a:lnTo>
                    <a:lnTo>
                      <a:pt x="122" y="426"/>
                    </a:lnTo>
                    <a:lnTo>
                      <a:pt x="129" y="422"/>
                    </a:lnTo>
                    <a:lnTo>
                      <a:pt x="133" y="422"/>
                    </a:lnTo>
                    <a:lnTo>
                      <a:pt x="137" y="419"/>
                    </a:lnTo>
                    <a:lnTo>
                      <a:pt x="133" y="416"/>
                    </a:lnTo>
                    <a:lnTo>
                      <a:pt x="130" y="415"/>
                    </a:lnTo>
                    <a:lnTo>
                      <a:pt x="128" y="414"/>
                    </a:lnTo>
                    <a:lnTo>
                      <a:pt x="124" y="413"/>
                    </a:lnTo>
                    <a:lnTo>
                      <a:pt x="120" y="414"/>
                    </a:lnTo>
                    <a:lnTo>
                      <a:pt x="114" y="416"/>
                    </a:lnTo>
                    <a:lnTo>
                      <a:pt x="104" y="425"/>
                    </a:lnTo>
                    <a:lnTo>
                      <a:pt x="94" y="435"/>
                    </a:lnTo>
                    <a:lnTo>
                      <a:pt x="96" y="423"/>
                    </a:lnTo>
                    <a:lnTo>
                      <a:pt x="98" y="410"/>
                    </a:lnTo>
                    <a:lnTo>
                      <a:pt x="96" y="411"/>
                    </a:lnTo>
                    <a:lnTo>
                      <a:pt x="94" y="414"/>
                    </a:lnTo>
                    <a:lnTo>
                      <a:pt x="89" y="420"/>
                    </a:lnTo>
                    <a:lnTo>
                      <a:pt x="85" y="426"/>
                    </a:lnTo>
                    <a:lnTo>
                      <a:pt x="82" y="428"/>
                    </a:lnTo>
                    <a:lnTo>
                      <a:pt x="79" y="430"/>
                    </a:lnTo>
                    <a:lnTo>
                      <a:pt x="76" y="431"/>
                    </a:lnTo>
                    <a:lnTo>
                      <a:pt x="71" y="431"/>
                    </a:lnTo>
                    <a:lnTo>
                      <a:pt x="71" y="426"/>
                    </a:lnTo>
                    <a:lnTo>
                      <a:pt x="73" y="420"/>
                    </a:lnTo>
                    <a:lnTo>
                      <a:pt x="77" y="415"/>
                    </a:lnTo>
                    <a:lnTo>
                      <a:pt x="77" y="413"/>
                    </a:lnTo>
                    <a:lnTo>
                      <a:pt x="73" y="413"/>
                    </a:lnTo>
                    <a:lnTo>
                      <a:pt x="66" y="413"/>
                    </a:lnTo>
                    <a:lnTo>
                      <a:pt x="70" y="406"/>
                    </a:lnTo>
                    <a:lnTo>
                      <a:pt x="71" y="398"/>
                    </a:lnTo>
                    <a:lnTo>
                      <a:pt x="69" y="399"/>
                    </a:lnTo>
                    <a:lnTo>
                      <a:pt x="66" y="400"/>
                    </a:lnTo>
                    <a:lnTo>
                      <a:pt x="63" y="401"/>
                    </a:lnTo>
                    <a:lnTo>
                      <a:pt x="61" y="400"/>
                    </a:lnTo>
                    <a:lnTo>
                      <a:pt x="66" y="392"/>
                    </a:lnTo>
                    <a:lnTo>
                      <a:pt x="74" y="384"/>
                    </a:lnTo>
                    <a:lnTo>
                      <a:pt x="74" y="374"/>
                    </a:lnTo>
                    <a:lnTo>
                      <a:pt x="78" y="364"/>
                    </a:lnTo>
                    <a:lnTo>
                      <a:pt x="79" y="362"/>
                    </a:lnTo>
                    <a:lnTo>
                      <a:pt x="81" y="359"/>
                    </a:lnTo>
                    <a:lnTo>
                      <a:pt x="81" y="357"/>
                    </a:lnTo>
                    <a:lnTo>
                      <a:pt x="80" y="354"/>
                    </a:lnTo>
                    <a:lnTo>
                      <a:pt x="73" y="362"/>
                    </a:lnTo>
                    <a:lnTo>
                      <a:pt x="68" y="369"/>
                    </a:lnTo>
                    <a:lnTo>
                      <a:pt x="60" y="369"/>
                    </a:lnTo>
                    <a:lnTo>
                      <a:pt x="53" y="371"/>
                    </a:lnTo>
                    <a:lnTo>
                      <a:pt x="49" y="380"/>
                    </a:lnTo>
                    <a:lnTo>
                      <a:pt x="47" y="388"/>
                    </a:lnTo>
                    <a:lnTo>
                      <a:pt x="46" y="385"/>
                    </a:lnTo>
                    <a:lnTo>
                      <a:pt x="45" y="382"/>
                    </a:lnTo>
                    <a:lnTo>
                      <a:pt x="48" y="368"/>
                    </a:lnTo>
                    <a:lnTo>
                      <a:pt x="52" y="354"/>
                    </a:lnTo>
                    <a:lnTo>
                      <a:pt x="46" y="355"/>
                    </a:lnTo>
                    <a:lnTo>
                      <a:pt x="43" y="356"/>
                    </a:lnTo>
                    <a:lnTo>
                      <a:pt x="39" y="358"/>
                    </a:lnTo>
                    <a:lnTo>
                      <a:pt x="38" y="360"/>
                    </a:lnTo>
                    <a:lnTo>
                      <a:pt x="36" y="368"/>
                    </a:lnTo>
                    <a:lnTo>
                      <a:pt x="36" y="377"/>
                    </a:lnTo>
                    <a:lnTo>
                      <a:pt x="37" y="380"/>
                    </a:lnTo>
                    <a:lnTo>
                      <a:pt x="37" y="381"/>
                    </a:lnTo>
                    <a:lnTo>
                      <a:pt x="24" y="375"/>
                    </a:lnTo>
                    <a:lnTo>
                      <a:pt x="14" y="366"/>
                    </a:lnTo>
                    <a:lnTo>
                      <a:pt x="10" y="358"/>
                    </a:lnTo>
                    <a:lnTo>
                      <a:pt x="6" y="351"/>
                    </a:lnTo>
                    <a:lnTo>
                      <a:pt x="3" y="344"/>
                    </a:lnTo>
                    <a:lnTo>
                      <a:pt x="1" y="338"/>
                    </a:lnTo>
                    <a:lnTo>
                      <a:pt x="0" y="331"/>
                    </a:lnTo>
                    <a:lnTo>
                      <a:pt x="0" y="325"/>
                    </a:lnTo>
                    <a:lnTo>
                      <a:pt x="0" y="320"/>
                    </a:lnTo>
                    <a:lnTo>
                      <a:pt x="1" y="314"/>
                    </a:lnTo>
                    <a:lnTo>
                      <a:pt x="9" y="290"/>
                    </a:lnTo>
                    <a:lnTo>
                      <a:pt x="21" y="258"/>
                    </a:lnTo>
                    <a:lnTo>
                      <a:pt x="19" y="262"/>
                    </a:lnTo>
                    <a:lnTo>
                      <a:pt x="17" y="264"/>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54" name="Freeform 24"/>
              <p:cNvSpPr>
                <a:spLocks/>
              </p:cNvSpPr>
              <p:nvPr/>
            </p:nvSpPr>
            <p:spPr bwMode="auto">
              <a:xfrm>
                <a:off x="4262438" y="1997075"/>
                <a:ext cx="596900" cy="265113"/>
              </a:xfrm>
              <a:custGeom>
                <a:avLst/>
                <a:gdLst>
                  <a:gd name="T0" fmla="*/ 116681 w 1504"/>
                  <a:gd name="T1" fmla="*/ 114300 h 668"/>
                  <a:gd name="T2" fmla="*/ 129778 w 1504"/>
                  <a:gd name="T3" fmla="*/ 128191 h 668"/>
                  <a:gd name="T4" fmla="*/ 96838 w 1504"/>
                  <a:gd name="T5" fmla="*/ 125413 h 668"/>
                  <a:gd name="T6" fmla="*/ 82550 w 1504"/>
                  <a:gd name="T7" fmla="*/ 135335 h 668"/>
                  <a:gd name="T8" fmla="*/ 95647 w 1504"/>
                  <a:gd name="T9" fmla="*/ 160338 h 668"/>
                  <a:gd name="T10" fmla="*/ 53975 w 1504"/>
                  <a:gd name="T11" fmla="*/ 159147 h 668"/>
                  <a:gd name="T12" fmla="*/ 15478 w 1504"/>
                  <a:gd name="T13" fmla="*/ 157560 h 668"/>
                  <a:gd name="T14" fmla="*/ 28972 w 1504"/>
                  <a:gd name="T15" fmla="*/ 184547 h 668"/>
                  <a:gd name="T16" fmla="*/ 51197 w 1504"/>
                  <a:gd name="T17" fmla="*/ 192485 h 668"/>
                  <a:gd name="T18" fmla="*/ 4366 w 1504"/>
                  <a:gd name="T19" fmla="*/ 204788 h 668"/>
                  <a:gd name="T20" fmla="*/ 38497 w 1504"/>
                  <a:gd name="T21" fmla="*/ 229791 h 668"/>
                  <a:gd name="T22" fmla="*/ 57944 w 1504"/>
                  <a:gd name="T23" fmla="*/ 237332 h 668"/>
                  <a:gd name="T24" fmla="*/ 84931 w 1504"/>
                  <a:gd name="T25" fmla="*/ 258763 h 668"/>
                  <a:gd name="T26" fmla="*/ 94456 w 1504"/>
                  <a:gd name="T27" fmla="*/ 227013 h 668"/>
                  <a:gd name="T28" fmla="*/ 105966 w 1504"/>
                  <a:gd name="T29" fmla="*/ 241697 h 668"/>
                  <a:gd name="T30" fmla="*/ 108347 w 1504"/>
                  <a:gd name="T31" fmla="*/ 206375 h 668"/>
                  <a:gd name="T32" fmla="*/ 123428 w 1504"/>
                  <a:gd name="T33" fmla="*/ 223838 h 668"/>
                  <a:gd name="T34" fmla="*/ 140494 w 1504"/>
                  <a:gd name="T35" fmla="*/ 215107 h 668"/>
                  <a:gd name="T36" fmla="*/ 143272 w 1504"/>
                  <a:gd name="T37" fmla="*/ 182960 h 668"/>
                  <a:gd name="T38" fmla="*/ 159544 w 1504"/>
                  <a:gd name="T39" fmla="*/ 200819 h 668"/>
                  <a:gd name="T40" fmla="*/ 166688 w 1504"/>
                  <a:gd name="T41" fmla="*/ 200819 h 668"/>
                  <a:gd name="T42" fmla="*/ 171847 w 1504"/>
                  <a:gd name="T43" fmla="*/ 192485 h 668"/>
                  <a:gd name="T44" fmla="*/ 179388 w 1504"/>
                  <a:gd name="T45" fmla="*/ 194866 h 668"/>
                  <a:gd name="T46" fmla="*/ 187325 w 1504"/>
                  <a:gd name="T47" fmla="*/ 181372 h 668"/>
                  <a:gd name="T48" fmla="*/ 192484 w 1504"/>
                  <a:gd name="T49" fmla="*/ 157957 h 668"/>
                  <a:gd name="T50" fmla="*/ 215900 w 1504"/>
                  <a:gd name="T51" fmla="*/ 165497 h 668"/>
                  <a:gd name="T52" fmla="*/ 222647 w 1504"/>
                  <a:gd name="T53" fmla="*/ 149622 h 668"/>
                  <a:gd name="T54" fmla="*/ 239713 w 1504"/>
                  <a:gd name="T55" fmla="*/ 167482 h 668"/>
                  <a:gd name="T56" fmla="*/ 247253 w 1504"/>
                  <a:gd name="T57" fmla="*/ 159941 h 668"/>
                  <a:gd name="T58" fmla="*/ 274241 w 1504"/>
                  <a:gd name="T59" fmla="*/ 151210 h 668"/>
                  <a:gd name="T60" fmla="*/ 271463 w 1504"/>
                  <a:gd name="T61" fmla="*/ 135732 h 668"/>
                  <a:gd name="T62" fmla="*/ 286544 w 1504"/>
                  <a:gd name="T63" fmla="*/ 137319 h 668"/>
                  <a:gd name="T64" fmla="*/ 316706 w 1504"/>
                  <a:gd name="T65" fmla="*/ 116285 h 668"/>
                  <a:gd name="T66" fmla="*/ 331391 w 1504"/>
                  <a:gd name="T67" fmla="*/ 116681 h 668"/>
                  <a:gd name="T68" fmla="*/ 394494 w 1504"/>
                  <a:gd name="T69" fmla="*/ 107156 h 668"/>
                  <a:gd name="T70" fmla="*/ 408781 w 1504"/>
                  <a:gd name="T71" fmla="*/ 109935 h 668"/>
                  <a:gd name="T72" fmla="*/ 504825 w 1504"/>
                  <a:gd name="T73" fmla="*/ 102791 h 668"/>
                  <a:gd name="T74" fmla="*/ 570309 w 1504"/>
                  <a:gd name="T75" fmla="*/ 76597 h 668"/>
                  <a:gd name="T76" fmla="*/ 594916 w 1504"/>
                  <a:gd name="T77" fmla="*/ 49213 h 668"/>
                  <a:gd name="T78" fmla="*/ 583009 w 1504"/>
                  <a:gd name="T79" fmla="*/ 9922 h 668"/>
                  <a:gd name="T80" fmla="*/ 525463 w 1504"/>
                  <a:gd name="T81" fmla="*/ 10319 h 668"/>
                  <a:gd name="T82" fmla="*/ 501253 w 1504"/>
                  <a:gd name="T83" fmla="*/ 34131 h 668"/>
                  <a:gd name="T84" fmla="*/ 467916 w 1504"/>
                  <a:gd name="T85" fmla="*/ 33338 h 668"/>
                  <a:gd name="T86" fmla="*/ 439341 w 1504"/>
                  <a:gd name="T87" fmla="*/ 33338 h 668"/>
                  <a:gd name="T88" fmla="*/ 398066 w 1504"/>
                  <a:gd name="T89" fmla="*/ 33734 h 668"/>
                  <a:gd name="T90" fmla="*/ 357981 w 1504"/>
                  <a:gd name="T91" fmla="*/ 10319 h 668"/>
                  <a:gd name="T92" fmla="*/ 334566 w 1504"/>
                  <a:gd name="T93" fmla="*/ 29369 h 668"/>
                  <a:gd name="T94" fmla="*/ 337741 w 1504"/>
                  <a:gd name="T95" fmla="*/ 17066 h 668"/>
                  <a:gd name="T96" fmla="*/ 305594 w 1504"/>
                  <a:gd name="T97" fmla="*/ 24209 h 668"/>
                  <a:gd name="T98" fmla="*/ 259159 w 1504"/>
                  <a:gd name="T99" fmla="*/ 32147 h 668"/>
                  <a:gd name="T100" fmla="*/ 246063 w 1504"/>
                  <a:gd name="T101" fmla="*/ 40481 h 668"/>
                  <a:gd name="T102" fmla="*/ 219075 w 1504"/>
                  <a:gd name="T103" fmla="*/ 63103 h 668"/>
                  <a:gd name="T104" fmla="*/ 191691 w 1504"/>
                  <a:gd name="T105" fmla="*/ 55166 h 668"/>
                  <a:gd name="T106" fmla="*/ 166291 w 1504"/>
                  <a:gd name="T107" fmla="*/ 58738 h 668"/>
                  <a:gd name="T108" fmla="*/ 153591 w 1504"/>
                  <a:gd name="T109" fmla="*/ 55959 h 668"/>
                  <a:gd name="T110" fmla="*/ 155972 w 1504"/>
                  <a:gd name="T111" fmla="*/ 73025 h 668"/>
                  <a:gd name="T112" fmla="*/ 158750 w 1504"/>
                  <a:gd name="T113" fmla="*/ 82550 h 668"/>
                  <a:gd name="T114" fmla="*/ 158750 w 1504"/>
                  <a:gd name="T115" fmla="*/ 87313 h 668"/>
                  <a:gd name="T116" fmla="*/ 151606 w 1504"/>
                  <a:gd name="T117" fmla="*/ 99616 h 668"/>
                  <a:gd name="T118" fmla="*/ 157163 w 1504"/>
                  <a:gd name="T119" fmla="*/ 116285 h 6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4" h="668">
                    <a:moveTo>
                      <a:pt x="406" y="303"/>
                    </a:moveTo>
                    <a:lnTo>
                      <a:pt x="379" y="287"/>
                    </a:lnTo>
                    <a:lnTo>
                      <a:pt x="353" y="274"/>
                    </a:lnTo>
                    <a:lnTo>
                      <a:pt x="341" y="268"/>
                    </a:lnTo>
                    <a:lnTo>
                      <a:pt x="327" y="263"/>
                    </a:lnTo>
                    <a:lnTo>
                      <a:pt x="313" y="259"/>
                    </a:lnTo>
                    <a:lnTo>
                      <a:pt x="298" y="257"/>
                    </a:lnTo>
                    <a:lnTo>
                      <a:pt x="296" y="262"/>
                    </a:lnTo>
                    <a:lnTo>
                      <a:pt x="294" y="268"/>
                    </a:lnTo>
                    <a:lnTo>
                      <a:pt x="293" y="277"/>
                    </a:lnTo>
                    <a:lnTo>
                      <a:pt x="293" y="284"/>
                    </a:lnTo>
                    <a:lnTo>
                      <a:pt x="294" y="288"/>
                    </a:lnTo>
                    <a:lnTo>
                      <a:pt x="297" y="293"/>
                    </a:lnTo>
                    <a:lnTo>
                      <a:pt x="303" y="301"/>
                    </a:lnTo>
                    <a:lnTo>
                      <a:pt x="311" y="313"/>
                    </a:lnTo>
                    <a:lnTo>
                      <a:pt x="311" y="316"/>
                    </a:lnTo>
                    <a:lnTo>
                      <a:pt x="311" y="318"/>
                    </a:lnTo>
                    <a:lnTo>
                      <a:pt x="313" y="319"/>
                    </a:lnTo>
                    <a:lnTo>
                      <a:pt x="314" y="320"/>
                    </a:lnTo>
                    <a:lnTo>
                      <a:pt x="316" y="321"/>
                    </a:lnTo>
                    <a:lnTo>
                      <a:pt x="320" y="322"/>
                    </a:lnTo>
                    <a:lnTo>
                      <a:pt x="324" y="322"/>
                    </a:lnTo>
                    <a:lnTo>
                      <a:pt x="326" y="322"/>
                    </a:lnTo>
                    <a:lnTo>
                      <a:pt x="327" y="323"/>
                    </a:lnTo>
                    <a:lnTo>
                      <a:pt x="328" y="327"/>
                    </a:lnTo>
                    <a:lnTo>
                      <a:pt x="325" y="329"/>
                    </a:lnTo>
                    <a:lnTo>
                      <a:pt x="323" y="329"/>
                    </a:lnTo>
                    <a:lnTo>
                      <a:pt x="319" y="329"/>
                    </a:lnTo>
                    <a:lnTo>
                      <a:pt x="316" y="328"/>
                    </a:lnTo>
                    <a:lnTo>
                      <a:pt x="299" y="319"/>
                    </a:lnTo>
                    <a:lnTo>
                      <a:pt x="284" y="312"/>
                    </a:lnTo>
                    <a:lnTo>
                      <a:pt x="276" y="310"/>
                    </a:lnTo>
                    <a:lnTo>
                      <a:pt x="268" y="308"/>
                    </a:lnTo>
                    <a:lnTo>
                      <a:pt x="259" y="306"/>
                    </a:lnTo>
                    <a:lnTo>
                      <a:pt x="250" y="306"/>
                    </a:lnTo>
                    <a:lnTo>
                      <a:pt x="244" y="316"/>
                    </a:lnTo>
                    <a:lnTo>
                      <a:pt x="242" y="323"/>
                    </a:lnTo>
                    <a:lnTo>
                      <a:pt x="242" y="328"/>
                    </a:lnTo>
                    <a:lnTo>
                      <a:pt x="244" y="333"/>
                    </a:lnTo>
                    <a:lnTo>
                      <a:pt x="248" y="337"/>
                    </a:lnTo>
                    <a:lnTo>
                      <a:pt x="252" y="342"/>
                    </a:lnTo>
                    <a:lnTo>
                      <a:pt x="256" y="348"/>
                    </a:lnTo>
                    <a:lnTo>
                      <a:pt x="260" y="359"/>
                    </a:lnTo>
                    <a:lnTo>
                      <a:pt x="247" y="351"/>
                    </a:lnTo>
                    <a:lnTo>
                      <a:pt x="235" y="345"/>
                    </a:lnTo>
                    <a:lnTo>
                      <a:pt x="223" y="341"/>
                    </a:lnTo>
                    <a:lnTo>
                      <a:pt x="208" y="337"/>
                    </a:lnTo>
                    <a:lnTo>
                      <a:pt x="208" y="341"/>
                    </a:lnTo>
                    <a:lnTo>
                      <a:pt x="209" y="344"/>
                    </a:lnTo>
                    <a:lnTo>
                      <a:pt x="212" y="346"/>
                    </a:lnTo>
                    <a:lnTo>
                      <a:pt x="216" y="348"/>
                    </a:lnTo>
                    <a:lnTo>
                      <a:pt x="220" y="353"/>
                    </a:lnTo>
                    <a:lnTo>
                      <a:pt x="223" y="358"/>
                    </a:lnTo>
                    <a:lnTo>
                      <a:pt x="225" y="362"/>
                    </a:lnTo>
                    <a:lnTo>
                      <a:pt x="227" y="368"/>
                    </a:lnTo>
                    <a:lnTo>
                      <a:pt x="230" y="378"/>
                    </a:lnTo>
                    <a:lnTo>
                      <a:pt x="232" y="389"/>
                    </a:lnTo>
                    <a:lnTo>
                      <a:pt x="237" y="395"/>
                    </a:lnTo>
                    <a:lnTo>
                      <a:pt x="240" y="399"/>
                    </a:lnTo>
                    <a:lnTo>
                      <a:pt x="241" y="404"/>
                    </a:lnTo>
                    <a:lnTo>
                      <a:pt x="240" y="411"/>
                    </a:lnTo>
                    <a:lnTo>
                      <a:pt x="227" y="398"/>
                    </a:lnTo>
                    <a:lnTo>
                      <a:pt x="216" y="385"/>
                    </a:lnTo>
                    <a:lnTo>
                      <a:pt x="205" y="371"/>
                    </a:lnTo>
                    <a:lnTo>
                      <a:pt x="192" y="359"/>
                    </a:lnTo>
                    <a:lnTo>
                      <a:pt x="176" y="362"/>
                    </a:lnTo>
                    <a:lnTo>
                      <a:pt x="163" y="367"/>
                    </a:lnTo>
                    <a:lnTo>
                      <a:pt x="149" y="373"/>
                    </a:lnTo>
                    <a:lnTo>
                      <a:pt x="136" y="381"/>
                    </a:lnTo>
                    <a:lnTo>
                      <a:pt x="140" y="393"/>
                    </a:lnTo>
                    <a:lnTo>
                      <a:pt x="145" y="402"/>
                    </a:lnTo>
                    <a:lnTo>
                      <a:pt x="136" y="401"/>
                    </a:lnTo>
                    <a:lnTo>
                      <a:pt x="127" y="398"/>
                    </a:lnTo>
                    <a:lnTo>
                      <a:pt x="119" y="396"/>
                    </a:lnTo>
                    <a:lnTo>
                      <a:pt x="110" y="393"/>
                    </a:lnTo>
                    <a:lnTo>
                      <a:pt x="93" y="398"/>
                    </a:lnTo>
                    <a:lnTo>
                      <a:pt x="77" y="404"/>
                    </a:lnTo>
                    <a:lnTo>
                      <a:pt x="69" y="406"/>
                    </a:lnTo>
                    <a:lnTo>
                      <a:pt x="61" y="409"/>
                    </a:lnTo>
                    <a:lnTo>
                      <a:pt x="52" y="409"/>
                    </a:lnTo>
                    <a:lnTo>
                      <a:pt x="43" y="407"/>
                    </a:lnTo>
                    <a:lnTo>
                      <a:pt x="41" y="402"/>
                    </a:lnTo>
                    <a:lnTo>
                      <a:pt x="40" y="398"/>
                    </a:lnTo>
                    <a:lnTo>
                      <a:pt x="39" y="397"/>
                    </a:lnTo>
                    <a:lnTo>
                      <a:pt x="38" y="397"/>
                    </a:lnTo>
                    <a:lnTo>
                      <a:pt x="37" y="398"/>
                    </a:lnTo>
                    <a:lnTo>
                      <a:pt x="34" y="399"/>
                    </a:lnTo>
                    <a:lnTo>
                      <a:pt x="30" y="404"/>
                    </a:lnTo>
                    <a:lnTo>
                      <a:pt x="28" y="410"/>
                    </a:lnTo>
                    <a:lnTo>
                      <a:pt x="34" y="434"/>
                    </a:lnTo>
                    <a:lnTo>
                      <a:pt x="38" y="449"/>
                    </a:lnTo>
                    <a:lnTo>
                      <a:pt x="41" y="455"/>
                    </a:lnTo>
                    <a:lnTo>
                      <a:pt x="44" y="458"/>
                    </a:lnTo>
                    <a:lnTo>
                      <a:pt x="47" y="462"/>
                    </a:lnTo>
                    <a:lnTo>
                      <a:pt x="51" y="464"/>
                    </a:lnTo>
                    <a:lnTo>
                      <a:pt x="73" y="465"/>
                    </a:lnTo>
                    <a:lnTo>
                      <a:pt x="112" y="465"/>
                    </a:lnTo>
                    <a:lnTo>
                      <a:pt x="107" y="472"/>
                    </a:lnTo>
                    <a:lnTo>
                      <a:pt x="104" y="478"/>
                    </a:lnTo>
                    <a:lnTo>
                      <a:pt x="116" y="479"/>
                    </a:lnTo>
                    <a:lnTo>
                      <a:pt x="127" y="480"/>
                    </a:lnTo>
                    <a:lnTo>
                      <a:pt x="131" y="481"/>
                    </a:lnTo>
                    <a:lnTo>
                      <a:pt x="137" y="483"/>
                    </a:lnTo>
                    <a:lnTo>
                      <a:pt x="141" y="486"/>
                    </a:lnTo>
                    <a:lnTo>
                      <a:pt x="146" y="490"/>
                    </a:lnTo>
                    <a:lnTo>
                      <a:pt x="142" y="489"/>
                    </a:lnTo>
                    <a:lnTo>
                      <a:pt x="140" y="488"/>
                    </a:lnTo>
                    <a:lnTo>
                      <a:pt x="129" y="485"/>
                    </a:lnTo>
                    <a:lnTo>
                      <a:pt x="117" y="482"/>
                    </a:lnTo>
                    <a:lnTo>
                      <a:pt x="106" y="480"/>
                    </a:lnTo>
                    <a:lnTo>
                      <a:pt x="95" y="479"/>
                    </a:lnTo>
                    <a:lnTo>
                      <a:pt x="78" y="482"/>
                    </a:lnTo>
                    <a:lnTo>
                      <a:pt x="61" y="487"/>
                    </a:lnTo>
                    <a:lnTo>
                      <a:pt x="45" y="491"/>
                    </a:lnTo>
                    <a:lnTo>
                      <a:pt x="28" y="497"/>
                    </a:lnTo>
                    <a:lnTo>
                      <a:pt x="35" y="505"/>
                    </a:lnTo>
                    <a:lnTo>
                      <a:pt x="41" y="512"/>
                    </a:lnTo>
                    <a:lnTo>
                      <a:pt x="31" y="514"/>
                    </a:lnTo>
                    <a:lnTo>
                      <a:pt x="21" y="515"/>
                    </a:lnTo>
                    <a:lnTo>
                      <a:pt x="11" y="516"/>
                    </a:lnTo>
                    <a:lnTo>
                      <a:pt x="1" y="519"/>
                    </a:lnTo>
                    <a:lnTo>
                      <a:pt x="0" y="523"/>
                    </a:lnTo>
                    <a:lnTo>
                      <a:pt x="1" y="527"/>
                    </a:lnTo>
                    <a:lnTo>
                      <a:pt x="3" y="530"/>
                    </a:lnTo>
                    <a:lnTo>
                      <a:pt x="6" y="533"/>
                    </a:lnTo>
                    <a:lnTo>
                      <a:pt x="29" y="539"/>
                    </a:lnTo>
                    <a:lnTo>
                      <a:pt x="49" y="544"/>
                    </a:lnTo>
                    <a:lnTo>
                      <a:pt x="59" y="546"/>
                    </a:lnTo>
                    <a:lnTo>
                      <a:pt x="68" y="549"/>
                    </a:lnTo>
                    <a:lnTo>
                      <a:pt x="78" y="555"/>
                    </a:lnTo>
                    <a:lnTo>
                      <a:pt x="88" y="563"/>
                    </a:lnTo>
                    <a:lnTo>
                      <a:pt x="97" y="579"/>
                    </a:lnTo>
                    <a:lnTo>
                      <a:pt x="107" y="593"/>
                    </a:lnTo>
                    <a:lnTo>
                      <a:pt x="113" y="600"/>
                    </a:lnTo>
                    <a:lnTo>
                      <a:pt x="119" y="606"/>
                    </a:lnTo>
                    <a:lnTo>
                      <a:pt x="125" y="613"/>
                    </a:lnTo>
                    <a:lnTo>
                      <a:pt x="132" y="618"/>
                    </a:lnTo>
                    <a:lnTo>
                      <a:pt x="138" y="609"/>
                    </a:lnTo>
                    <a:lnTo>
                      <a:pt x="140" y="601"/>
                    </a:lnTo>
                    <a:lnTo>
                      <a:pt x="141" y="593"/>
                    </a:lnTo>
                    <a:lnTo>
                      <a:pt x="142" y="583"/>
                    </a:lnTo>
                    <a:lnTo>
                      <a:pt x="145" y="583"/>
                    </a:lnTo>
                    <a:lnTo>
                      <a:pt x="147" y="586"/>
                    </a:lnTo>
                    <a:lnTo>
                      <a:pt x="146" y="598"/>
                    </a:lnTo>
                    <a:lnTo>
                      <a:pt x="144" y="608"/>
                    </a:lnTo>
                    <a:lnTo>
                      <a:pt x="141" y="620"/>
                    </a:lnTo>
                    <a:lnTo>
                      <a:pt x="139" y="632"/>
                    </a:lnTo>
                    <a:lnTo>
                      <a:pt x="148" y="642"/>
                    </a:lnTo>
                    <a:lnTo>
                      <a:pt x="158" y="652"/>
                    </a:lnTo>
                    <a:lnTo>
                      <a:pt x="169" y="660"/>
                    </a:lnTo>
                    <a:lnTo>
                      <a:pt x="180" y="668"/>
                    </a:lnTo>
                    <a:lnTo>
                      <a:pt x="188" y="654"/>
                    </a:lnTo>
                    <a:lnTo>
                      <a:pt x="197" y="639"/>
                    </a:lnTo>
                    <a:lnTo>
                      <a:pt x="199" y="649"/>
                    </a:lnTo>
                    <a:lnTo>
                      <a:pt x="200" y="659"/>
                    </a:lnTo>
                    <a:lnTo>
                      <a:pt x="214" y="652"/>
                    </a:lnTo>
                    <a:lnTo>
                      <a:pt x="227" y="646"/>
                    </a:lnTo>
                    <a:lnTo>
                      <a:pt x="239" y="637"/>
                    </a:lnTo>
                    <a:lnTo>
                      <a:pt x="251" y="626"/>
                    </a:lnTo>
                    <a:lnTo>
                      <a:pt x="249" y="615"/>
                    </a:lnTo>
                    <a:lnTo>
                      <a:pt x="247" y="604"/>
                    </a:lnTo>
                    <a:lnTo>
                      <a:pt x="242" y="593"/>
                    </a:lnTo>
                    <a:lnTo>
                      <a:pt x="238" y="583"/>
                    </a:lnTo>
                    <a:lnTo>
                      <a:pt x="233" y="581"/>
                    </a:lnTo>
                    <a:lnTo>
                      <a:pt x="230" y="576"/>
                    </a:lnTo>
                    <a:lnTo>
                      <a:pt x="234" y="578"/>
                    </a:lnTo>
                    <a:lnTo>
                      <a:pt x="239" y="579"/>
                    </a:lnTo>
                    <a:lnTo>
                      <a:pt x="238" y="572"/>
                    </a:lnTo>
                    <a:lnTo>
                      <a:pt x="237" y="566"/>
                    </a:lnTo>
                    <a:lnTo>
                      <a:pt x="237" y="562"/>
                    </a:lnTo>
                    <a:lnTo>
                      <a:pt x="239" y="557"/>
                    </a:lnTo>
                    <a:lnTo>
                      <a:pt x="241" y="557"/>
                    </a:lnTo>
                    <a:lnTo>
                      <a:pt x="242" y="558"/>
                    </a:lnTo>
                    <a:lnTo>
                      <a:pt x="243" y="559"/>
                    </a:lnTo>
                    <a:lnTo>
                      <a:pt x="244" y="562"/>
                    </a:lnTo>
                    <a:lnTo>
                      <a:pt x="246" y="578"/>
                    </a:lnTo>
                    <a:lnTo>
                      <a:pt x="247" y="593"/>
                    </a:lnTo>
                    <a:lnTo>
                      <a:pt x="255" y="600"/>
                    </a:lnTo>
                    <a:lnTo>
                      <a:pt x="261" y="606"/>
                    </a:lnTo>
                    <a:lnTo>
                      <a:pt x="267" y="609"/>
                    </a:lnTo>
                    <a:lnTo>
                      <a:pt x="273" y="610"/>
                    </a:lnTo>
                    <a:lnTo>
                      <a:pt x="280" y="610"/>
                    </a:lnTo>
                    <a:lnTo>
                      <a:pt x="286" y="607"/>
                    </a:lnTo>
                    <a:lnTo>
                      <a:pt x="293" y="603"/>
                    </a:lnTo>
                    <a:lnTo>
                      <a:pt x="302" y="596"/>
                    </a:lnTo>
                    <a:lnTo>
                      <a:pt x="303" y="580"/>
                    </a:lnTo>
                    <a:lnTo>
                      <a:pt x="302" y="566"/>
                    </a:lnTo>
                    <a:lnTo>
                      <a:pt x="300" y="556"/>
                    </a:lnTo>
                    <a:lnTo>
                      <a:pt x="297" y="546"/>
                    </a:lnTo>
                    <a:lnTo>
                      <a:pt x="291" y="538"/>
                    </a:lnTo>
                    <a:lnTo>
                      <a:pt x="283" y="529"/>
                    </a:lnTo>
                    <a:lnTo>
                      <a:pt x="273" y="520"/>
                    </a:lnTo>
                    <a:lnTo>
                      <a:pt x="261" y="508"/>
                    </a:lnTo>
                    <a:lnTo>
                      <a:pt x="259" y="503"/>
                    </a:lnTo>
                    <a:lnTo>
                      <a:pt x="257" y="496"/>
                    </a:lnTo>
                    <a:lnTo>
                      <a:pt x="260" y="498"/>
                    </a:lnTo>
                    <a:lnTo>
                      <a:pt x="264" y="500"/>
                    </a:lnTo>
                    <a:lnTo>
                      <a:pt x="273" y="508"/>
                    </a:lnTo>
                    <a:lnTo>
                      <a:pt x="282" y="516"/>
                    </a:lnTo>
                    <a:lnTo>
                      <a:pt x="291" y="525"/>
                    </a:lnTo>
                    <a:lnTo>
                      <a:pt x="299" y="533"/>
                    </a:lnTo>
                    <a:lnTo>
                      <a:pt x="303" y="540"/>
                    </a:lnTo>
                    <a:lnTo>
                      <a:pt x="307" y="547"/>
                    </a:lnTo>
                    <a:lnTo>
                      <a:pt x="311" y="564"/>
                    </a:lnTo>
                    <a:lnTo>
                      <a:pt x="316" y="587"/>
                    </a:lnTo>
                    <a:lnTo>
                      <a:pt x="324" y="584"/>
                    </a:lnTo>
                    <a:lnTo>
                      <a:pt x="332" y="581"/>
                    </a:lnTo>
                    <a:lnTo>
                      <a:pt x="339" y="578"/>
                    </a:lnTo>
                    <a:lnTo>
                      <a:pt x="347" y="573"/>
                    </a:lnTo>
                    <a:lnTo>
                      <a:pt x="348" y="570"/>
                    </a:lnTo>
                    <a:lnTo>
                      <a:pt x="349" y="565"/>
                    </a:lnTo>
                    <a:lnTo>
                      <a:pt x="350" y="561"/>
                    </a:lnTo>
                    <a:lnTo>
                      <a:pt x="351" y="556"/>
                    </a:lnTo>
                    <a:lnTo>
                      <a:pt x="351" y="551"/>
                    </a:lnTo>
                    <a:lnTo>
                      <a:pt x="349" y="546"/>
                    </a:lnTo>
                    <a:lnTo>
                      <a:pt x="354" y="542"/>
                    </a:lnTo>
                    <a:lnTo>
                      <a:pt x="360" y="542"/>
                    </a:lnTo>
                    <a:lnTo>
                      <a:pt x="358" y="525"/>
                    </a:lnTo>
                    <a:lnTo>
                      <a:pt x="354" y="510"/>
                    </a:lnTo>
                    <a:lnTo>
                      <a:pt x="349" y="494"/>
                    </a:lnTo>
                    <a:lnTo>
                      <a:pt x="342" y="479"/>
                    </a:lnTo>
                    <a:lnTo>
                      <a:pt x="339" y="477"/>
                    </a:lnTo>
                    <a:lnTo>
                      <a:pt x="336" y="474"/>
                    </a:lnTo>
                    <a:lnTo>
                      <a:pt x="347" y="478"/>
                    </a:lnTo>
                    <a:lnTo>
                      <a:pt x="357" y="482"/>
                    </a:lnTo>
                    <a:lnTo>
                      <a:pt x="359" y="475"/>
                    </a:lnTo>
                    <a:lnTo>
                      <a:pt x="360" y="468"/>
                    </a:lnTo>
                    <a:lnTo>
                      <a:pt x="361" y="461"/>
                    </a:lnTo>
                    <a:lnTo>
                      <a:pt x="362" y="453"/>
                    </a:lnTo>
                    <a:lnTo>
                      <a:pt x="367" y="477"/>
                    </a:lnTo>
                    <a:lnTo>
                      <a:pt x="370" y="496"/>
                    </a:lnTo>
                    <a:lnTo>
                      <a:pt x="373" y="505"/>
                    </a:lnTo>
                    <a:lnTo>
                      <a:pt x="377" y="514"/>
                    </a:lnTo>
                    <a:lnTo>
                      <a:pt x="384" y="522"/>
                    </a:lnTo>
                    <a:lnTo>
                      <a:pt x="394" y="531"/>
                    </a:lnTo>
                    <a:lnTo>
                      <a:pt x="398" y="524"/>
                    </a:lnTo>
                    <a:lnTo>
                      <a:pt x="399" y="517"/>
                    </a:lnTo>
                    <a:lnTo>
                      <a:pt x="398" y="512"/>
                    </a:lnTo>
                    <a:lnTo>
                      <a:pt x="399" y="508"/>
                    </a:lnTo>
                    <a:lnTo>
                      <a:pt x="402" y="506"/>
                    </a:lnTo>
                    <a:lnTo>
                      <a:pt x="407" y="500"/>
                    </a:lnTo>
                    <a:lnTo>
                      <a:pt x="407" y="496"/>
                    </a:lnTo>
                    <a:lnTo>
                      <a:pt x="409" y="491"/>
                    </a:lnTo>
                    <a:lnTo>
                      <a:pt x="411" y="494"/>
                    </a:lnTo>
                    <a:lnTo>
                      <a:pt x="413" y="496"/>
                    </a:lnTo>
                    <a:lnTo>
                      <a:pt x="415" y="497"/>
                    </a:lnTo>
                    <a:lnTo>
                      <a:pt x="415" y="500"/>
                    </a:lnTo>
                    <a:lnTo>
                      <a:pt x="413" y="506"/>
                    </a:lnTo>
                    <a:lnTo>
                      <a:pt x="412" y="512"/>
                    </a:lnTo>
                    <a:lnTo>
                      <a:pt x="416" y="511"/>
                    </a:lnTo>
                    <a:lnTo>
                      <a:pt x="418" y="508"/>
                    </a:lnTo>
                    <a:lnTo>
                      <a:pt x="420" y="506"/>
                    </a:lnTo>
                    <a:lnTo>
                      <a:pt x="423" y="503"/>
                    </a:lnTo>
                    <a:lnTo>
                      <a:pt x="426" y="505"/>
                    </a:lnTo>
                    <a:lnTo>
                      <a:pt x="429" y="506"/>
                    </a:lnTo>
                    <a:lnTo>
                      <a:pt x="433" y="506"/>
                    </a:lnTo>
                    <a:lnTo>
                      <a:pt x="436" y="506"/>
                    </a:lnTo>
                    <a:lnTo>
                      <a:pt x="429" y="498"/>
                    </a:lnTo>
                    <a:lnTo>
                      <a:pt x="425" y="493"/>
                    </a:lnTo>
                    <a:lnTo>
                      <a:pt x="424" y="490"/>
                    </a:lnTo>
                    <a:lnTo>
                      <a:pt x="425" y="487"/>
                    </a:lnTo>
                    <a:lnTo>
                      <a:pt x="426" y="482"/>
                    </a:lnTo>
                    <a:lnTo>
                      <a:pt x="428" y="478"/>
                    </a:lnTo>
                    <a:lnTo>
                      <a:pt x="433" y="485"/>
                    </a:lnTo>
                    <a:lnTo>
                      <a:pt x="435" y="490"/>
                    </a:lnTo>
                    <a:lnTo>
                      <a:pt x="436" y="493"/>
                    </a:lnTo>
                    <a:lnTo>
                      <a:pt x="438" y="495"/>
                    </a:lnTo>
                    <a:lnTo>
                      <a:pt x="441" y="497"/>
                    </a:lnTo>
                    <a:lnTo>
                      <a:pt x="445" y="499"/>
                    </a:lnTo>
                    <a:lnTo>
                      <a:pt x="444" y="495"/>
                    </a:lnTo>
                    <a:lnTo>
                      <a:pt x="444" y="491"/>
                    </a:lnTo>
                    <a:lnTo>
                      <a:pt x="444" y="490"/>
                    </a:lnTo>
                    <a:lnTo>
                      <a:pt x="445" y="489"/>
                    </a:lnTo>
                    <a:lnTo>
                      <a:pt x="446" y="489"/>
                    </a:lnTo>
                    <a:lnTo>
                      <a:pt x="450" y="489"/>
                    </a:lnTo>
                    <a:lnTo>
                      <a:pt x="452" y="491"/>
                    </a:lnTo>
                    <a:lnTo>
                      <a:pt x="454" y="493"/>
                    </a:lnTo>
                    <a:lnTo>
                      <a:pt x="454" y="491"/>
                    </a:lnTo>
                    <a:lnTo>
                      <a:pt x="454" y="488"/>
                    </a:lnTo>
                    <a:lnTo>
                      <a:pt x="452" y="486"/>
                    </a:lnTo>
                    <a:lnTo>
                      <a:pt x="452" y="483"/>
                    </a:lnTo>
                    <a:lnTo>
                      <a:pt x="453" y="483"/>
                    </a:lnTo>
                    <a:lnTo>
                      <a:pt x="454" y="483"/>
                    </a:lnTo>
                    <a:lnTo>
                      <a:pt x="459" y="487"/>
                    </a:lnTo>
                    <a:lnTo>
                      <a:pt x="463" y="489"/>
                    </a:lnTo>
                    <a:lnTo>
                      <a:pt x="468" y="479"/>
                    </a:lnTo>
                    <a:lnTo>
                      <a:pt x="471" y="468"/>
                    </a:lnTo>
                    <a:lnTo>
                      <a:pt x="472" y="457"/>
                    </a:lnTo>
                    <a:lnTo>
                      <a:pt x="474" y="446"/>
                    </a:lnTo>
                    <a:lnTo>
                      <a:pt x="478" y="440"/>
                    </a:lnTo>
                    <a:lnTo>
                      <a:pt x="484" y="436"/>
                    </a:lnTo>
                    <a:lnTo>
                      <a:pt x="483" y="421"/>
                    </a:lnTo>
                    <a:lnTo>
                      <a:pt x="480" y="406"/>
                    </a:lnTo>
                    <a:lnTo>
                      <a:pt x="477" y="399"/>
                    </a:lnTo>
                    <a:lnTo>
                      <a:pt x="474" y="393"/>
                    </a:lnTo>
                    <a:lnTo>
                      <a:pt x="472" y="390"/>
                    </a:lnTo>
                    <a:lnTo>
                      <a:pt x="472" y="387"/>
                    </a:lnTo>
                    <a:lnTo>
                      <a:pt x="472" y="384"/>
                    </a:lnTo>
                    <a:lnTo>
                      <a:pt x="474" y="379"/>
                    </a:lnTo>
                    <a:lnTo>
                      <a:pt x="485" y="398"/>
                    </a:lnTo>
                    <a:lnTo>
                      <a:pt x="496" y="417"/>
                    </a:lnTo>
                    <a:lnTo>
                      <a:pt x="502" y="426"/>
                    </a:lnTo>
                    <a:lnTo>
                      <a:pt x="508" y="435"/>
                    </a:lnTo>
                    <a:lnTo>
                      <a:pt x="514" y="443"/>
                    </a:lnTo>
                    <a:lnTo>
                      <a:pt x="522" y="452"/>
                    </a:lnTo>
                    <a:lnTo>
                      <a:pt x="523" y="449"/>
                    </a:lnTo>
                    <a:lnTo>
                      <a:pt x="523" y="448"/>
                    </a:lnTo>
                    <a:lnTo>
                      <a:pt x="525" y="447"/>
                    </a:lnTo>
                    <a:lnTo>
                      <a:pt x="526" y="445"/>
                    </a:lnTo>
                    <a:lnTo>
                      <a:pt x="530" y="434"/>
                    </a:lnTo>
                    <a:lnTo>
                      <a:pt x="536" y="424"/>
                    </a:lnTo>
                    <a:lnTo>
                      <a:pt x="544" y="417"/>
                    </a:lnTo>
                    <a:lnTo>
                      <a:pt x="552" y="409"/>
                    </a:lnTo>
                    <a:lnTo>
                      <a:pt x="550" y="402"/>
                    </a:lnTo>
                    <a:lnTo>
                      <a:pt x="547" y="395"/>
                    </a:lnTo>
                    <a:lnTo>
                      <a:pt x="550" y="394"/>
                    </a:lnTo>
                    <a:lnTo>
                      <a:pt x="552" y="394"/>
                    </a:lnTo>
                    <a:lnTo>
                      <a:pt x="553" y="394"/>
                    </a:lnTo>
                    <a:lnTo>
                      <a:pt x="555" y="395"/>
                    </a:lnTo>
                    <a:lnTo>
                      <a:pt x="557" y="399"/>
                    </a:lnTo>
                    <a:lnTo>
                      <a:pt x="561" y="403"/>
                    </a:lnTo>
                    <a:lnTo>
                      <a:pt x="561" y="395"/>
                    </a:lnTo>
                    <a:lnTo>
                      <a:pt x="561" y="386"/>
                    </a:lnTo>
                    <a:lnTo>
                      <a:pt x="561" y="377"/>
                    </a:lnTo>
                    <a:lnTo>
                      <a:pt x="562" y="369"/>
                    </a:lnTo>
                    <a:lnTo>
                      <a:pt x="568" y="390"/>
                    </a:lnTo>
                    <a:lnTo>
                      <a:pt x="571" y="409"/>
                    </a:lnTo>
                    <a:lnTo>
                      <a:pt x="572" y="413"/>
                    </a:lnTo>
                    <a:lnTo>
                      <a:pt x="574" y="417"/>
                    </a:lnTo>
                    <a:lnTo>
                      <a:pt x="577" y="419"/>
                    </a:lnTo>
                    <a:lnTo>
                      <a:pt x="580" y="422"/>
                    </a:lnTo>
                    <a:lnTo>
                      <a:pt x="584" y="424"/>
                    </a:lnTo>
                    <a:lnTo>
                      <a:pt x="589" y="426"/>
                    </a:lnTo>
                    <a:lnTo>
                      <a:pt x="594" y="428"/>
                    </a:lnTo>
                    <a:lnTo>
                      <a:pt x="601" y="428"/>
                    </a:lnTo>
                    <a:lnTo>
                      <a:pt x="604" y="422"/>
                    </a:lnTo>
                    <a:lnTo>
                      <a:pt x="605" y="417"/>
                    </a:lnTo>
                    <a:lnTo>
                      <a:pt x="606" y="412"/>
                    </a:lnTo>
                    <a:lnTo>
                      <a:pt x="605" y="409"/>
                    </a:lnTo>
                    <a:lnTo>
                      <a:pt x="603" y="401"/>
                    </a:lnTo>
                    <a:lnTo>
                      <a:pt x="597" y="389"/>
                    </a:lnTo>
                    <a:lnTo>
                      <a:pt x="596" y="385"/>
                    </a:lnTo>
                    <a:lnTo>
                      <a:pt x="596" y="379"/>
                    </a:lnTo>
                    <a:lnTo>
                      <a:pt x="596" y="375"/>
                    </a:lnTo>
                    <a:lnTo>
                      <a:pt x="598" y="370"/>
                    </a:lnTo>
                    <a:lnTo>
                      <a:pt x="610" y="387"/>
                    </a:lnTo>
                    <a:lnTo>
                      <a:pt x="618" y="398"/>
                    </a:lnTo>
                    <a:lnTo>
                      <a:pt x="623" y="403"/>
                    </a:lnTo>
                    <a:lnTo>
                      <a:pt x="630" y="405"/>
                    </a:lnTo>
                    <a:lnTo>
                      <a:pt x="639" y="407"/>
                    </a:lnTo>
                    <a:lnTo>
                      <a:pt x="650" y="409"/>
                    </a:lnTo>
                    <a:lnTo>
                      <a:pt x="655" y="399"/>
                    </a:lnTo>
                    <a:lnTo>
                      <a:pt x="657" y="394"/>
                    </a:lnTo>
                    <a:lnTo>
                      <a:pt x="656" y="387"/>
                    </a:lnTo>
                    <a:lnTo>
                      <a:pt x="655" y="378"/>
                    </a:lnTo>
                    <a:lnTo>
                      <a:pt x="669" y="381"/>
                    </a:lnTo>
                    <a:lnTo>
                      <a:pt x="677" y="385"/>
                    </a:lnTo>
                    <a:lnTo>
                      <a:pt x="681" y="385"/>
                    </a:lnTo>
                    <a:lnTo>
                      <a:pt x="684" y="384"/>
                    </a:lnTo>
                    <a:lnTo>
                      <a:pt x="691" y="381"/>
                    </a:lnTo>
                    <a:lnTo>
                      <a:pt x="698" y="378"/>
                    </a:lnTo>
                    <a:lnTo>
                      <a:pt x="700" y="371"/>
                    </a:lnTo>
                    <a:lnTo>
                      <a:pt x="700" y="365"/>
                    </a:lnTo>
                    <a:lnTo>
                      <a:pt x="690" y="356"/>
                    </a:lnTo>
                    <a:lnTo>
                      <a:pt x="681" y="350"/>
                    </a:lnTo>
                    <a:lnTo>
                      <a:pt x="670" y="344"/>
                    </a:lnTo>
                    <a:lnTo>
                      <a:pt x="660" y="336"/>
                    </a:lnTo>
                    <a:lnTo>
                      <a:pt x="657" y="333"/>
                    </a:lnTo>
                    <a:lnTo>
                      <a:pt x="656" y="329"/>
                    </a:lnTo>
                    <a:lnTo>
                      <a:pt x="665" y="334"/>
                    </a:lnTo>
                    <a:lnTo>
                      <a:pt x="675" y="337"/>
                    </a:lnTo>
                    <a:lnTo>
                      <a:pt x="684" y="342"/>
                    </a:lnTo>
                    <a:lnTo>
                      <a:pt x="695" y="344"/>
                    </a:lnTo>
                    <a:lnTo>
                      <a:pt x="703" y="331"/>
                    </a:lnTo>
                    <a:lnTo>
                      <a:pt x="712" y="319"/>
                    </a:lnTo>
                    <a:lnTo>
                      <a:pt x="712" y="325"/>
                    </a:lnTo>
                    <a:lnTo>
                      <a:pt x="712" y="330"/>
                    </a:lnTo>
                    <a:lnTo>
                      <a:pt x="711" y="335"/>
                    </a:lnTo>
                    <a:lnTo>
                      <a:pt x="709" y="339"/>
                    </a:lnTo>
                    <a:lnTo>
                      <a:pt x="708" y="343"/>
                    </a:lnTo>
                    <a:lnTo>
                      <a:pt x="709" y="346"/>
                    </a:lnTo>
                    <a:lnTo>
                      <a:pt x="713" y="348"/>
                    </a:lnTo>
                    <a:lnTo>
                      <a:pt x="718" y="351"/>
                    </a:lnTo>
                    <a:lnTo>
                      <a:pt x="722" y="346"/>
                    </a:lnTo>
                    <a:lnTo>
                      <a:pt x="725" y="343"/>
                    </a:lnTo>
                    <a:lnTo>
                      <a:pt x="728" y="339"/>
                    </a:lnTo>
                    <a:lnTo>
                      <a:pt x="729" y="336"/>
                    </a:lnTo>
                    <a:lnTo>
                      <a:pt x="729" y="334"/>
                    </a:lnTo>
                    <a:lnTo>
                      <a:pt x="728" y="330"/>
                    </a:lnTo>
                    <a:lnTo>
                      <a:pt x="743" y="322"/>
                    </a:lnTo>
                    <a:lnTo>
                      <a:pt x="758" y="316"/>
                    </a:lnTo>
                    <a:lnTo>
                      <a:pt x="774" y="309"/>
                    </a:lnTo>
                    <a:lnTo>
                      <a:pt x="789" y="302"/>
                    </a:lnTo>
                    <a:lnTo>
                      <a:pt x="793" y="295"/>
                    </a:lnTo>
                    <a:lnTo>
                      <a:pt x="796" y="288"/>
                    </a:lnTo>
                    <a:lnTo>
                      <a:pt x="798" y="293"/>
                    </a:lnTo>
                    <a:lnTo>
                      <a:pt x="798" y="297"/>
                    </a:lnTo>
                    <a:lnTo>
                      <a:pt x="798" y="302"/>
                    </a:lnTo>
                    <a:lnTo>
                      <a:pt x="797" y="305"/>
                    </a:lnTo>
                    <a:lnTo>
                      <a:pt x="796" y="310"/>
                    </a:lnTo>
                    <a:lnTo>
                      <a:pt x="794" y="314"/>
                    </a:lnTo>
                    <a:lnTo>
                      <a:pt x="794" y="319"/>
                    </a:lnTo>
                    <a:lnTo>
                      <a:pt x="796" y="325"/>
                    </a:lnTo>
                    <a:lnTo>
                      <a:pt x="806" y="317"/>
                    </a:lnTo>
                    <a:lnTo>
                      <a:pt x="816" y="308"/>
                    </a:lnTo>
                    <a:lnTo>
                      <a:pt x="824" y="299"/>
                    </a:lnTo>
                    <a:lnTo>
                      <a:pt x="833" y="288"/>
                    </a:lnTo>
                    <a:lnTo>
                      <a:pt x="835" y="294"/>
                    </a:lnTo>
                    <a:lnTo>
                      <a:pt x="836" y="300"/>
                    </a:lnTo>
                    <a:lnTo>
                      <a:pt x="850" y="289"/>
                    </a:lnTo>
                    <a:lnTo>
                      <a:pt x="864" y="280"/>
                    </a:lnTo>
                    <a:lnTo>
                      <a:pt x="870" y="286"/>
                    </a:lnTo>
                    <a:lnTo>
                      <a:pt x="876" y="292"/>
                    </a:lnTo>
                    <a:lnTo>
                      <a:pt x="892" y="287"/>
                    </a:lnTo>
                    <a:lnTo>
                      <a:pt x="907" y="282"/>
                    </a:lnTo>
                    <a:lnTo>
                      <a:pt x="934" y="282"/>
                    </a:lnTo>
                    <a:lnTo>
                      <a:pt x="959" y="280"/>
                    </a:lnTo>
                    <a:lnTo>
                      <a:pt x="970" y="278"/>
                    </a:lnTo>
                    <a:lnTo>
                      <a:pt x="983" y="276"/>
                    </a:lnTo>
                    <a:lnTo>
                      <a:pt x="994" y="270"/>
                    </a:lnTo>
                    <a:lnTo>
                      <a:pt x="1007" y="265"/>
                    </a:lnTo>
                    <a:lnTo>
                      <a:pt x="1005" y="261"/>
                    </a:lnTo>
                    <a:lnTo>
                      <a:pt x="1003" y="258"/>
                    </a:lnTo>
                    <a:lnTo>
                      <a:pt x="1007" y="257"/>
                    </a:lnTo>
                    <a:lnTo>
                      <a:pt x="1009" y="257"/>
                    </a:lnTo>
                    <a:lnTo>
                      <a:pt x="1010" y="259"/>
                    </a:lnTo>
                    <a:lnTo>
                      <a:pt x="1012" y="261"/>
                    </a:lnTo>
                    <a:lnTo>
                      <a:pt x="1009" y="274"/>
                    </a:lnTo>
                    <a:lnTo>
                      <a:pt x="1005" y="285"/>
                    </a:lnTo>
                    <a:lnTo>
                      <a:pt x="1013" y="283"/>
                    </a:lnTo>
                    <a:lnTo>
                      <a:pt x="1020" y="278"/>
                    </a:lnTo>
                    <a:lnTo>
                      <a:pt x="1030" y="277"/>
                    </a:lnTo>
                    <a:lnTo>
                      <a:pt x="1041" y="277"/>
                    </a:lnTo>
                    <a:lnTo>
                      <a:pt x="1050" y="278"/>
                    </a:lnTo>
                    <a:lnTo>
                      <a:pt x="1060" y="277"/>
                    </a:lnTo>
                    <a:lnTo>
                      <a:pt x="1083" y="276"/>
                    </a:lnTo>
                    <a:lnTo>
                      <a:pt x="1104" y="274"/>
                    </a:lnTo>
                    <a:lnTo>
                      <a:pt x="1127" y="271"/>
                    </a:lnTo>
                    <a:lnTo>
                      <a:pt x="1148" y="270"/>
                    </a:lnTo>
                    <a:lnTo>
                      <a:pt x="1171" y="268"/>
                    </a:lnTo>
                    <a:lnTo>
                      <a:pt x="1193" y="267"/>
                    </a:lnTo>
                    <a:lnTo>
                      <a:pt x="1215" y="266"/>
                    </a:lnTo>
                    <a:lnTo>
                      <a:pt x="1238" y="265"/>
                    </a:lnTo>
                    <a:lnTo>
                      <a:pt x="1272" y="259"/>
                    </a:lnTo>
                    <a:lnTo>
                      <a:pt x="1306" y="251"/>
                    </a:lnTo>
                    <a:lnTo>
                      <a:pt x="1340" y="242"/>
                    </a:lnTo>
                    <a:lnTo>
                      <a:pt x="1374" y="232"/>
                    </a:lnTo>
                    <a:lnTo>
                      <a:pt x="1389" y="234"/>
                    </a:lnTo>
                    <a:lnTo>
                      <a:pt x="1403" y="235"/>
                    </a:lnTo>
                    <a:lnTo>
                      <a:pt x="1401" y="227"/>
                    </a:lnTo>
                    <a:lnTo>
                      <a:pt x="1398" y="220"/>
                    </a:lnTo>
                    <a:lnTo>
                      <a:pt x="1406" y="216"/>
                    </a:lnTo>
                    <a:lnTo>
                      <a:pt x="1411" y="212"/>
                    </a:lnTo>
                    <a:lnTo>
                      <a:pt x="1417" y="208"/>
                    </a:lnTo>
                    <a:lnTo>
                      <a:pt x="1424" y="201"/>
                    </a:lnTo>
                    <a:lnTo>
                      <a:pt x="1437" y="193"/>
                    </a:lnTo>
                    <a:lnTo>
                      <a:pt x="1452" y="186"/>
                    </a:lnTo>
                    <a:lnTo>
                      <a:pt x="1466" y="178"/>
                    </a:lnTo>
                    <a:lnTo>
                      <a:pt x="1478" y="169"/>
                    </a:lnTo>
                    <a:lnTo>
                      <a:pt x="1475" y="164"/>
                    </a:lnTo>
                    <a:lnTo>
                      <a:pt x="1471" y="158"/>
                    </a:lnTo>
                    <a:lnTo>
                      <a:pt x="1476" y="151"/>
                    </a:lnTo>
                    <a:lnTo>
                      <a:pt x="1481" y="144"/>
                    </a:lnTo>
                    <a:lnTo>
                      <a:pt x="1487" y="139"/>
                    </a:lnTo>
                    <a:lnTo>
                      <a:pt x="1493" y="133"/>
                    </a:lnTo>
                    <a:lnTo>
                      <a:pt x="1498" y="132"/>
                    </a:lnTo>
                    <a:lnTo>
                      <a:pt x="1501" y="130"/>
                    </a:lnTo>
                    <a:lnTo>
                      <a:pt x="1499" y="124"/>
                    </a:lnTo>
                    <a:lnTo>
                      <a:pt x="1495" y="118"/>
                    </a:lnTo>
                    <a:lnTo>
                      <a:pt x="1499" y="111"/>
                    </a:lnTo>
                    <a:lnTo>
                      <a:pt x="1503" y="105"/>
                    </a:lnTo>
                    <a:lnTo>
                      <a:pt x="1500" y="97"/>
                    </a:lnTo>
                    <a:lnTo>
                      <a:pt x="1496" y="89"/>
                    </a:lnTo>
                    <a:lnTo>
                      <a:pt x="1500" y="83"/>
                    </a:lnTo>
                    <a:lnTo>
                      <a:pt x="1504" y="77"/>
                    </a:lnTo>
                    <a:lnTo>
                      <a:pt x="1499" y="65"/>
                    </a:lnTo>
                    <a:lnTo>
                      <a:pt x="1492" y="54"/>
                    </a:lnTo>
                    <a:lnTo>
                      <a:pt x="1485" y="43"/>
                    </a:lnTo>
                    <a:lnTo>
                      <a:pt x="1477" y="34"/>
                    </a:lnTo>
                    <a:lnTo>
                      <a:pt x="1469" y="25"/>
                    </a:lnTo>
                    <a:lnTo>
                      <a:pt x="1460" y="17"/>
                    </a:lnTo>
                    <a:lnTo>
                      <a:pt x="1450" y="8"/>
                    </a:lnTo>
                    <a:lnTo>
                      <a:pt x="1440" y="0"/>
                    </a:lnTo>
                    <a:lnTo>
                      <a:pt x="1423" y="6"/>
                    </a:lnTo>
                    <a:lnTo>
                      <a:pt x="1406" y="10"/>
                    </a:lnTo>
                    <a:lnTo>
                      <a:pt x="1388" y="9"/>
                    </a:lnTo>
                    <a:lnTo>
                      <a:pt x="1372" y="10"/>
                    </a:lnTo>
                    <a:lnTo>
                      <a:pt x="1365" y="12"/>
                    </a:lnTo>
                    <a:lnTo>
                      <a:pt x="1357" y="13"/>
                    </a:lnTo>
                    <a:lnTo>
                      <a:pt x="1349" y="15"/>
                    </a:lnTo>
                    <a:lnTo>
                      <a:pt x="1340" y="18"/>
                    </a:lnTo>
                    <a:lnTo>
                      <a:pt x="1324" y="26"/>
                    </a:lnTo>
                    <a:lnTo>
                      <a:pt x="1308" y="33"/>
                    </a:lnTo>
                    <a:lnTo>
                      <a:pt x="1292" y="40"/>
                    </a:lnTo>
                    <a:lnTo>
                      <a:pt x="1276" y="48"/>
                    </a:lnTo>
                    <a:lnTo>
                      <a:pt x="1279" y="56"/>
                    </a:lnTo>
                    <a:lnTo>
                      <a:pt x="1281" y="64"/>
                    </a:lnTo>
                    <a:lnTo>
                      <a:pt x="1279" y="75"/>
                    </a:lnTo>
                    <a:lnTo>
                      <a:pt x="1278" y="85"/>
                    </a:lnTo>
                    <a:lnTo>
                      <a:pt x="1279" y="91"/>
                    </a:lnTo>
                    <a:lnTo>
                      <a:pt x="1279" y="96"/>
                    </a:lnTo>
                    <a:lnTo>
                      <a:pt x="1273" y="93"/>
                    </a:lnTo>
                    <a:lnTo>
                      <a:pt x="1267" y="90"/>
                    </a:lnTo>
                    <a:lnTo>
                      <a:pt x="1263" y="86"/>
                    </a:lnTo>
                    <a:lnTo>
                      <a:pt x="1259" y="83"/>
                    </a:lnTo>
                    <a:lnTo>
                      <a:pt x="1255" y="80"/>
                    </a:lnTo>
                    <a:lnTo>
                      <a:pt x="1250" y="77"/>
                    </a:lnTo>
                    <a:lnTo>
                      <a:pt x="1245" y="75"/>
                    </a:lnTo>
                    <a:lnTo>
                      <a:pt x="1238" y="73"/>
                    </a:lnTo>
                    <a:lnTo>
                      <a:pt x="1227" y="77"/>
                    </a:lnTo>
                    <a:lnTo>
                      <a:pt x="1220" y="81"/>
                    </a:lnTo>
                    <a:lnTo>
                      <a:pt x="1214" y="81"/>
                    </a:lnTo>
                    <a:lnTo>
                      <a:pt x="1211" y="81"/>
                    </a:lnTo>
                    <a:lnTo>
                      <a:pt x="1204" y="80"/>
                    </a:lnTo>
                    <a:lnTo>
                      <a:pt x="1188" y="78"/>
                    </a:lnTo>
                    <a:lnTo>
                      <a:pt x="1179" y="84"/>
                    </a:lnTo>
                    <a:lnTo>
                      <a:pt x="1171" y="92"/>
                    </a:lnTo>
                    <a:lnTo>
                      <a:pt x="1168" y="98"/>
                    </a:lnTo>
                    <a:lnTo>
                      <a:pt x="1165" y="103"/>
                    </a:lnTo>
                    <a:lnTo>
                      <a:pt x="1161" y="97"/>
                    </a:lnTo>
                    <a:lnTo>
                      <a:pt x="1157" y="91"/>
                    </a:lnTo>
                    <a:lnTo>
                      <a:pt x="1147" y="94"/>
                    </a:lnTo>
                    <a:lnTo>
                      <a:pt x="1138" y="99"/>
                    </a:lnTo>
                    <a:lnTo>
                      <a:pt x="1128" y="101"/>
                    </a:lnTo>
                    <a:lnTo>
                      <a:pt x="1119" y="103"/>
                    </a:lnTo>
                    <a:lnTo>
                      <a:pt x="1115" y="96"/>
                    </a:lnTo>
                    <a:lnTo>
                      <a:pt x="1115" y="86"/>
                    </a:lnTo>
                    <a:lnTo>
                      <a:pt x="1107" y="84"/>
                    </a:lnTo>
                    <a:lnTo>
                      <a:pt x="1098" y="82"/>
                    </a:lnTo>
                    <a:lnTo>
                      <a:pt x="1079" y="88"/>
                    </a:lnTo>
                    <a:lnTo>
                      <a:pt x="1062" y="92"/>
                    </a:lnTo>
                    <a:lnTo>
                      <a:pt x="1053" y="94"/>
                    </a:lnTo>
                    <a:lnTo>
                      <a:pt x="1044" y="96"/>
                    </a:lnTo>
                    <a:lnTo>
                      <a:pt x="1035" y="97"/>
                    </a:lnTo>
                    <a:lnTo>
                      <a:pt x="1025" y="97"/>
                    </a:lnTo>
                    <a:lnTo>
                      <a:pt x="1027" y="86"/>
                    </a:lnTo>
                    <a:lnTo>
                      <a:pt x="1026" y="77"/>
                    </a:lnTo>
                    <a:lnTo>
                      <a:pt x="1016" y="81"/>
                    </a:lnTo>
                    <a:lnTo>
                      <a:pt x="1008" y="84"/>
                    </a:lnTo>
                    <a:lnTo>
                      <a:pt x="1003" y="85"/>
                    </a:lnTo>
                    <a:lnTo>
                      <a:pt x="999" y="86"/>
                    </a:lnTo>
                    <a:lnTo>
                      <a:pt x="994" y="86"/>
                    </a:lnTo>
                    <a:lnTo>
                      <a:pt x="988" y="85"/>
                    </a:lnTo>
                    <a:lnTo>
                      <a:pt x="993" y="75"/>
                    </a:lnTo>
                    <a:lnTo>
                      <a:pt x="999" y="65"/>
                    </a:lnTo>
                    <a:lnTo>
                      <a:pt x="988" y="57"/>
                    </a:lnTo>
                    <a:lnTo>
                      <a:pt x="978" y="50"/>
                    </a:lnTo>
                    <a:lnTo>
                      <a:pt x="967" y="43"/>
                    </a:lnTo>
                    <a:lnTo>
                      <a:pt x="957" y="38"/>
                    </a:lnTo>
                    <a:lnTo>
                      <a:pt x="934" y="27"/>
                    </a:lnTo>
                    <a:lnTo>
                      <a:pt x="909" y="18"/>
                    </a:lnTo>
                    <a:lnTo>
                      <a:pt x="902" y="26"/>
                    </a:lnTo>
                    <a:lnTo>
                      <a:pt x="897" y="35"/>
                    </a:lnTo>
                    <a:lnTo>
                      <a:pt x="889" y="41"/>
                    </a:lnTo>
                    <a:lnTo>
                      <a:pt x="883" y="48"/>
                    </a:lnTo>
                    <a:lnTo>
                      <a:pt x="891" y="55"/>
                    </a:lnTo>
                    <a:lnTo>
                      <a:pt x="898" y="61"/>
                    </a:lnTo>
                    <a:lnTo>
                      <a:pt x="890" y="66"/>
                    </a:lnTo>
                    <a:lnTo>
                      <a:pt x="882" y="69"/>
                    </a:lnTo>
                    <a:lnTo>
                      <a:pt x="874" y="73"/>
                    </a:lnTo>
                    <a:lnTo>
                      <a:pt x="867" y="74"/>
                    </a:lnTo>
                    <a:lnTo>
                      <a:pt x="859" y="75"/>
                    </a:lnTo>
                    <a:lnTo>
                      <a:pt x="851" y="75"/>
                    </a:lnTo>
                    <a:lnTo>
                      <a:pt x="843" y="74"/>
                    </a:lnTo>
                    <a:lnTo>
                      <a:pt x="834" y="72"/>
                    </a:lnTo>
                    <a:lnTo>
                      <a:pt x="834" y="71"/>
                    </a:lnTo>
                    <a:lnTo>
                      <a:pt x="835" y="69"/>
                    </a:lnTo>
                    <a:lnTo>
                      <a:pt x="842" y="66"/>
                    </a:lnTo>
                    <a:lnTo>
                      <a:pt x="849" y="63"/>
                    </a:lnTo>
                    <a:lnTo>
                      <a:pt x="856" y="60"/>
                    </a:lnTo>
                    <a:lnTo>
                      <a:pt x="863" y="58"/>
                    </a:lnTo>
                    <a:lnTo>
                      <a:pt x="868" y="56"/>
                    </a:lnTo>
                    <a:lnTo>
                      <a:pt x="874" y="55"/>
                    </a:lnTo>
                    <a:lnTo>
                      <a:pt x="866" y="49"/>
                    </a:lnTo>
                    <a:lnTo>
                      <a:pt x="858" y="46"/>
                    </a:lnTo>
                    <a:lnTo>
                      <a:pt x="851" y="43"/>
                    </a:lnTo>
                    <a:lnTo>
                      <a:pt x="843" y="41"/>
                    </a:lnTo>
                    <a:lnTo>
                      <a:pt x="836" y="41"/>
                    </a:lnTo>
                    <a:lnTo>
                      <a:pt x="828" y="42"/>
                    </a:lnTo>
                    <a:lnTo>
                      <a:pt x="821" y="44"/>
                    </a:lnTo>
                    <a:lnTo>
                      <a:pt x="811" y="47"/>
                    </a:lnTo>
                    <a:lnTo>
                      <a:pt x="816" y="52"/>
                    </a:lnTo>
                    <a:lnTo>
                      <a:pt x="819" y="58"/>
                    </a:lnTo>
                    <a:lnTo>
                      <a:pt x="823" y="64"/>
                    </a:lnTo>
                    <a:lnTo>
                      <a:pt x="824" y="71"/>
                    </a:lnTo>
                    <a:lnTo>
                      <a:pt x="805" y="69"/>
                    </a:lnTo>
                    <a:lnTo>
                      <a:pt x="787" y="66"/>
                    </a:lnTo>
                    <a:lnTo>
                      <a:pt x="770" y="61"/>
                    </a:lnTo>
                    <a:lnTo>
                      <a:pt x="751" y="57"/>
                    </a:lnTo>
                    <a:lnTo>
                      <a:pt x="737" y="63"/>
                    </a:lnTo>
                    <a:lnTo>
                      <a:pt x="722" y="67"/>
                    </a:lnTo>
                    <a:lnTo>
                      <a:pt x="714" y="64"/>
                    </a:lnTo>
                    <a:lnTo>
                      <a:pt x="707" y="61"/>
                    </a:lnTo>
                    <a:lnTo>
                      <a:pt x="700" y="60"/>
                    </a:lnTo>
                    <a:lnTo>
                      <a:pt x="691" y="63"/>
                    </a:lnTo>
                    <a:lnTo>
                      <a:pt x="681" y="68"/>
                    </a:lnTo>
                    <a:lnTo>
                      <a:pt x="670" y="73"/>
                    </a:lnTo>
                    <a:lnTo>
                      <a:pt x="669" y="78"/>
                    </a:lnTo>
                    <a:lnTo>
                      <a:pt x="667" y="84"/>
                    </a:lnTo>
                    <a:lnTo>
                      <a:pt x="653" y="81"/>
                    </a:lnTo>
                    <a:lnTo>
                      <a:pt x="640" y="78"/>
                    </a:lnTo>
                    <a:lnTo>
                      <a:pt x="633" y="77"/>
                    </a:lnTo>
                    <a:lnTo>
                      <a:pt x="628" y="78"/>
                    </a:lnTo>
                    <a:lnTo>
                      <a:pt x="620" y="80"/>
                    </a:lnTo>
                    <a:lnTo>
                      <a:pt x="613" y="82"/>
                    </a:lnTo>
                    <a:lnTo>
                      <a:pt x="612" y="86"/>
                    </a:lnTo>
                    <a:lnTo>
                      <a:pt x="613" y="91"/>
                    </a:lnTo>
                    <a:lnTo>
                      <a:pt x="614" y="93"/>
                    </a:lnTo>
                    <a:lnTo>
                      <a:pt x="616" y="94"/>
                    </a:lnTo>
                    <a:lnTo>
                      <a:pt x="619" y="97"/>
                    </a:lnTo>
                    <a:lnTo>
                      <a:pt x="620" y="99"/>
                    </a:lnTo>
                    <a:lnTo>
                      <a:pt x="620" y="102"/>
                    </a:lnTo>
                    <a:lnTo>
                      <a:pt x="620" y="109"/>
                    </a:lnTo>
                    <a:lnTo>
                      <a:pt x="603" y="108"/>
                    </a:lnTo>
                    <a:lnTo>
                      <a:pt x="590" y="106"/>
                    </a:lnTo>
                    <a:lnTo>
                      <a:pt x="584" y="105"/>
                    </a:lnTo>
                    <a:lnTo>
                      <a:pt x="577" y="105"/>
                    </a:lnTo>
                    <a:lnTo>
                      <a:pt x="569" y="106"/>
                    </a:lnTo>
                    <a:lnTo>
                      <a:pt x="560" y="108"/>
                    </a:lnTo>
                    <a:lnTo>
                      <a:pt x="559" y="120"/>
                    </a:lnTo>
                    <a:lnTo>
                      <a:pt x="557" y="132"/>
                    </a:lnTo>
                    <a:lnTo>
                      <a:pt x="556" y="144"/>
                    </a:lnTo>
                    <a:lnTo>
                      <a:pt x="553" y="157"/>
                    </a:lnTo>
                    <a:lnTo>
                      <a:pt x="552" y="159"/>
                    </a:lnTo>
                    <a:lnTo>
                      <a:pt x="551" y="162"/>
                    </a:lnTo>
                    <a:lnTo>
                      <a:pt x="544" y="158"/>
                    </a:lnTo>
                    <a:lnTo>
                      <a:pt x="539" y="152"/>
                    </a:lnTo>
                    <a:lnTo>
                      <a:pt x="535" y="147"/>
                    </a:lnTo>
                    <a:lnTo>
                      <a:pt x="530" y="141"/>
                    </a:lnTo>
                    <a:lnTo>
                      <a:pt x="523" y="130"/>
                    </a:lnTo>
                    <a:lnTo>
                      <a:pt x="513" y="117"/>
                    </a:lnTo>
                    <a:lnTo>
                      <a:pt x="503" y="120"/>
                    </a:lnTo>
                    <a:lnTo>
                      <a:pt x="494" y="123"/>
                    </a:lnTo>
                    <a:lnTo>
                      <a:pt x="485" y="127"/>
                    </a:lnTo>
                    <a:lnTo>
                      <a:pt x="477" y="133"/>
                    </a:lnTo>
                    <a:lnTo>
                      <a:pt x="483" y="139"/>
                    </a:lnTo>
                    <a:lnTo>
                      <a:pt x="486" y="144"/>
                    </a:lnTo>
                    <a:lnTo>
                      <a:pt x="474" y="157"/>
                    </a:lnTo>
                    <a:lnTo>
                      <a:pt x="459" y="167"/>
                    </a:lnTo>
                    <a:lnTo>
                      <a:pt x="444" y="176"/>
                    </a:lnTo>
                    <a:lnTo>
                      <a:pt x="428" y="184"/>
                    </a:lnTo>
                    <a:lnTo>
                      <a:pt x="429" y="174"/>
                    </a:lnTo>
                    <a:lnTo>
                      <a:pt x="433" y="165"/>
                    </a:lnTo>
                    <a:lnTo>
                      <a:pt x="435" y="156"/>
                    </a:lnTo>
                    <a:lnTo>
                      <a:pt x="437" y="145"/>
                    </a:lnTo>
                    <a:lnTo>
                      <a:pt x="428" y="148"/>
                    </a:lnTo>
                    <a:lnTo>
                      <a:pt x="419" y="150"/>
                    </a:lnTo>
                    <a:lnTo>
                      <a:pt x="419" y="148"/>
                    </a:lnTo>
                    <a:lnTo>
                      <a:pt x="419" y="145"/>
                    </a:lnTo>
                    <a:lnTo>
                      <a:pt x="420" y="144"/>
                    </a:lnTo>
                    <a:lnTo>
                      <a:pt x="421" y="143"/>
                    </a:lnTo>
                    <a:lnTo>
                      <a:pt x="425" y="141"/>
                    </a:lnTo>
                    <a:lnTo>
                      <a:pt x="429" y="140"/>
                    </a:lnTo>
                    <a:lnTo>
                      <a:pt x="426" y="134"/>
                    </a:lnTo>
                    <a:lnTo>
                      <a:pt x="423" y="128"/>
                    </a:lnTo>
                    <a:lnTo>
                      <a:pt x="415" y="127"/>
                    </a:lnTo>
                    <a:lnTo>
                      <a:pt x="409" y="128"/>
                    </a:lnTo>
                    <a:lnTo>
                      <a:pt x="403" y="131"/>
                    </a:lnTo>
                    <a:lnTo>
                      <a:pt x="398" y="133"/>
                    </a:lnTo>
                    <a:lnTo>
                      <a:pt x="387" y="141"/>
                    </a:lnTo>
                    <a:lnTo>
                      <a:pt x="377" y="150"/>
                    </a:lnTo>
                    <a:lnTo>
                      <a:pt x="378" y="152"/>
                    </a:lnTo>
                    <a:lnTo>
                      <a:pt x="379" y="153"/>
                    </a:lnTo>
                    <a:lnTo>
                      <a:pt x="381" y="154"/>
                    </a:lnTo>
                    <a:lnTo>
                      <a:pt x="383" y="154"/>
                    </a:lnTo>
                    <a:lnTo>
                      <a:pt x="387" y="156"/>
                    </a:lnTo>
                    <a:lnTo>
                      <a:pt x="391" y="158"/>
                    </a:lnTo>
                    <a:lnTo>
                      <a:pt x="383" y="168"/>
                    </a:lnTo>
                    <a:lnTo>
                      <a:pt x="374" y="178"/>
                    </a:lnTo>
                    <a:lnTo>
                      <a:pt x="381" y="182"/>
                    </a:lnTo>
                    <a:lnTo>
                      <a:pt x="387" y="183"/>
                    </a:lnTo>
                    <a:lnTo>
                      <a:pt x="393" y="184"/>
                    </a:lnTo>
                    <a:lnTo>
                      <a:pt x="399" y="184"/>
                    </a:lnTo>
                    <a:lnTo>
                      <a:pt x="403" y="185"/>
                    </a:lnTo>
                    <a:lnTo>
                      <a:pt x="409" y="187"/>
                    </a:lnTo>
                    <a:lnTo>
                      <a:pt x="413" y="191"/>
                    </a:lnTo>
                    <a:lnTo>
                      <a:pt x="419" y="195"/>
                    </a:lnTo>
                    <a:lnTo>
                      <a:pt x="417" y="198"/>
                    </a:lnTo>
                    <a:lnTo>
                      <a:pt x="415" y="199"/>
                    </a:lnTo>
                    <a:lnTo>
                      <a:pt x="412" y="199"/>
                    </a:lnTo>
                    <a:lnTo>
                      <a:pt x="409" y="199"/>
                    </a:lnTo>
                    <a:lnTo>
                      <a:pt x="404" y="202"/>
                    </a:lnTo>
                    <a:lnTo>
                      <a:pt x="401" y="204"/>
                    </a:lnTo>
                    <a:lnTo>
                      <a:pt x="400" y="208"/>
                    </a:lnTo>
                    <a:lnTo>
                      <a:pt x="398" y="212"/>
                    </a:lnTo>
                    <a:lnTo>
                      <a:pt x="406" y="213"/>
                    </a:lnTo>
                    <a:lnTo>
                      <a:pt x="412" y="213"/>
                    </a:lnTo>
                    <a:lnTo>
                      <a:pt x="418" y="216"/>
                    </a:lnTo>
                    <a:lnTo>
                      <a:pt x="424" y="220"/>
                    </a:lnTo>
                    <a:lnTo>
                      <a:pt x="423" y="223"/>
                    </a:lnTo>
                    <a:lnTo>
                      <a:pt x="421" y="224"/>
                    </a:lnTo>
                    <a:lnTo>
                      <a:pt x="419" y="223"/>
                    </a:lnTo>
                    <a:lnTo>
                      <a:pt x="419" y="220"/>
                    </a:lnTo>
                    <a:lnTo>
                      <a:pt x="417" y="219"/>
                    </a:lnTo>
                    <a:lnTo>
                      <a:pt x="400" y="220"/>
                    </a:lnTo>
                    <a:lnTo>
                      <a:pt x="383" y="220"/>
                    </a:lnTo>
                    <a:lnTo>
                      <a:pt x="365" y="220"/>
                    </a:lnTo>
                    <a:lnTo>
                      <a:pt x="348" y="221"/>
                    </a:lnTo>
                    <a:lnTo>
                      <a:pt x="344" y="223"/>
                    </a:lnTo>
                    <a:lnTo>
                      <a:pt x="342" y="225"/>
                    </a:lnTo>
                    <a:lnTo>
                      <a:pt x="344" y="232"/>
                    </a:lnTo>
                    <a:lnTo>
                      <a:pt x="347" y="236"/>
                    </a:lnTo>
                    <a:lnTo>
                      <a:pt x="350" y="240"/>
                    </a:lnTo>
                    <a:lnTo>
                      <a:pt x="354" y="242"/>
                    </a:lnTo>
                    <a:lnTo>
                      <a:pt x="364" y="245"/>
                    </a:lnTo>
                    <a:lnTo>
                      <a:pt x="376" y="247"/>
                    </a:lnTo>
                    <a:lnTo>
                      <a:pt x="382" y="251"/>
                    </a:lnTo>
                    <a:lnTo>
                      <a:pt x="387" y="255"/>
                    </a:lnTo>
                    <a:lnTo>
                      <a:pt x="381" y="260"/>
                    </a:lnTo>
                    <a:lnTo>
                      <a:pt x="375" y="266"/>
                    </a:lnTo>
                    <a:lnTo>
                      <a:pt x="376" y="268"/>
                    </a:lnTo>
                    <a:lnTo>
                      <a:pt x="377" y="268"/>
                    </a:lnTo>
                    <a:lnTo>
                      <a:pt x="379" y="268"/>
                    </a:lnTo>
                    <a:lnTo>
                      <a:pt x="382" y="268"/>
                    </a:lnTo>
                    <a:lnTo>
                      <a:pt x="382" y="276"/>
                    </a:lnTo>
                    <a:lnTo>
                      <a:pt x="379" y="284"/>
                    </a:lnTo>
                    <a:lnTo>
                      <a:pt x="386" y="289"/>
                    </a:lnTo>
                    <a:lnTo>
                      <a:pt x="393" y="292"/>
                    </a:lnTo>
                    <a:lnTo>
                      <a:pt x="396" y="293"/>
                    </a:lnTo>
                    <a:lnTo>
                      <a:pt x="400" y="295"/>
                    </a:lnTo>
                    <a:lnTo>
                      <a:pt x="402" y="297"/>
                    </a:lnTo>
                    <a:lnTo>
                      <a:pt x="406" y="302"/>
                    </a:lnTo>
                    <a:lnTo>
                      <a:pt x="406" y="30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55" name="Freeform 25"/>
              <p:cNvSpPr>
                <a:spLocks/>
              </p:cNvSpPr>
              <p:nvPr/>
            </p:nvSpPr>
            <p:spPr bwMode="auto">
              <a:xfrm>
                <a:off x="4262438" y="1997075"/>
                <a:ext cx="596900" cy="265113"/>
              </a:xfrm>
              <a:custGeom>
                <a:avLst/>
                <a:gdLst>
                  <a:gd name="T0" fmla="*/ 116681 w 1504"/>
                  <a:gd name="T1" fmla="*/ 114300 h 668"/>
                  <a:gd name="T2" fmla="*/ 129778 w 1504"/>
                  <a:gd name="T3" fmla="*/ 128191 h 668"/>
                  <a:gd name="T4" fmla="*/ 96838 w 1504"/>
                  <a:gd name="T5" fmla="*/ 125413 h 668"/>
                  <a:gd name="T6" fmla="*/ 82550 w 1504"/>
                  <a:gd name="T7" fmla="*/ 135335 h 668"/>
                  <a:gd name="T8" fmla="*/ 95647 w 1504"/>
                  <a:gd name="T9" fmla="*/ 160338 h 668"/>
                  <a:gd name="T10" fmla="*/ 53975 w 1504"/>
                  <a:gd name="T11" fmla="*/ 159147 h 668"/>
                  <a:gd name="T12" fmla="*/ 15478 w 1504"/>
                  <a:gd name="T13" fmla="*/ 157560 h 668"/>
                  <a:gd name="T14" fmla="*/ 28972 w 1504"/>
                  <a:gd name="T15" fmla="*/ 184547 h 668"/>
                  <a:gd name="T16" fmla="*/ 51197 w 1504"/>
                  <a:gd name="T17" fmla="*/ 192485 h 668"/>
                  <a:gd name="T18" fmla="*/ 4366 w 1504"/>
                  <a:gd name="T19" fmla="*/ 204788 h 668"/>
                  <a:gd name="T20" fmla="*/ 38497 w 1504"/>
                  <a:gd name="T21" fmla="*/ 229791 h 668"/>
                  <a:gd name="T22" fmla="*/ 57944 w 1504"/>
                  <a:gd name="T23" fmla="*/ 237332 h 668"/>
                  <a:gd name="T24" fmla="*/ 84931 w 1504"/>
                  <a:gd name="T25" fmla="*/ 258763 h 668"/>
                  <a:gd name="T26" fmla="*/ 94456 w 1504"/>
                  <a:gd name="T27" fmla="*/ 227013 h 668"/>
                  <a:gd name="T28" fmla="*/ 105966 w 1504"/>
                  <a:gd name="T29" fmla="*/ 241697 h 668"/>
                  <a:gd name="T30" fmla="*/ 108347 w 1504"/>
                  <a:gd name="T31" fmla="*/ 206375 h 668"/>
                  <a:gd name="T32" fmla="*/ 123428 w 1504"/>
                  <a:gd name="T33" fmla="*/ 223838 h 668"/>
                  <a:gd name="T34" fmla="*/ 140494 w 1504"/>
                  <a:gd name="T35" fmla="*/ 215107 h 668"/>
                  <a:gd name="T36" fmla="*/ 143272 w 1504"/>
                  <a:gd name="T37" fmla="*/ 182960 h 668"/>
                  <a:gd name="T38" fmla="*/ 159544 w 1504"/>
                  <a:gd name="T39" fmla="*/ 200819 h 668"/>
                  <a:gd name="T40" fmla="*/ 166688 w 1504"/>
                  <a:gd name="T41" fmla="*/ 200819 h 668"/>
                  <a:gd name="T42" fmla="*/ 171847 w 1504"/>
                  <a:gd name="T43" fmla="*/ 192485 h 668"/>
                  <a:gd name="T44" fmla="*/ 179388 w 1504"/>
                  <a:gd name="T45" fmla="*/ 194866 h 668"/>
                  <a:gd name="T46" fmla="*/ 187325 w 1504"/>
                  <a:gd name="T47" fmla="*/ 181372 h 668"/>
                  <a:gd name="T48" fmla="*/ 192484 w 1504"/>
                  <a:gd name="T49" fmla="*/ 157957 h 668"/>
                  <a:gd name="T50" fmla="*/ 215900 w 1504"/>
                  <a:gd name="T51" fmla="*/ 165497 h 668"/>
                  <a:gd name="T52" fmla="*/ 222647 w 1504"/>
                  <a:gd name="T53" fmla="*/ 149622 h 668"/>
                  <a:gd name="T54" fmla="*/ 239713 w 1504"/>
                  <a:gd name="T55" fmla="*/ 167482 h 668"/>
                  <a:gd name="T56" fmla="*/ 247253 w 1504"/>
                  <a:gd name="T57" fmla="*/ 159941 h 668"/>
                  <a:gd name="T58" fmla="*/ 274241 w 1504"/>
                  <a:gd name="T59" fmla="*/ 151210 h 668"/>
                  <a:gd name="T60" fmla="*/ 271463 w 1504"/>
                  <a:gd name="T61" fmla="*/ 135732 h 668"/>
                  <a:gd name="T62" fmla="*/ 286544 w 1504"/>
                  <a:gd name="T63" fmla="*/ 137319 h 668"/>
                  <a:gd name="T64" fmla="*/ 316706 w 1504"/>
                  <a:gd name="T65" fmla="*/ 116285 h 668"/>
                  <a:gd name="T66" fmla="*/ 331391 w 1504"/>
                  <a:gd name="T67" fmla="*/ 116681 h 668"/>
                  <a:gd name="T68" fmla="*/ 394494 w 1504"/>
                  <a:gd name="T69" fmla="*/ 107156 h 668"/>
                  <a:gd name="T70" fmla="*/ 408781 w 1504"/>
                  <a:gd name="T71" fmla="*/ 109935 h 668"/>
                  <a:gd name="T72" fmla="*/ 504825 w 1504"/>
                  <a:gd name="T73" fmla="*/ 102791 h 668"/>
                  <a:gd name="T74" fmla="*/ 570309 w 1504"/>
                  <a:gd name="T75" fmla="*/ 76597 h 668"/>
                  <a:gd name="T76" fmla="*/ 594916 w 1504"/>
                  <a:gd name="T77" fmla="*/ 49213 h 668"/>
                  <a:gd name="T78" fmla="*/ 583009 w 1504"/>
                  <a:gd name="T79" fmla="*/ 9922 h 668"/>
                  <a:gd name="T80" fmla="*/ 525463 w 1504"/>
                  <a:gd name="T81" fmla="*/ 10319 h 668"/>
                  <a:gd name="T82" fmla="*/ 501253 w 1504"/>
                  <a:gd name="T83" fmla="*/ 34131 h 668"/>
                  <a:gd name="T84" fmla="*/ 467916 w 1504"/>
                  <a:gd name="T85" fmla="*/ 33338 h 668"/>
                  <a:gd name="T86" fmla="*/ 439341 w 1504"/>
                  <a:gd name="T87" fmla="*/ 33338 h 668"/>
                  <a:gd name="T88" fmla="*/ 398066 w 1504"/>
                  <a:gd name="T89" fmla="*/ 33734 h 668"/>
                  <a:gd name="T90" fmla="*/ 357981 w 1504"/>
                  <a:gd name="T91" fmla="*/ 10319 h 668"/>
                  <a:gd name="T92" fmla="*/ 334566 w 1504"/>
                  <a:gd name="T93" fmla="*/ 29369 h 668"/>
                  <a:gd name="T94" fmla="*/ 337741 w 1504"/>
                  <a:gd name="T95" fmla="*/ 17066 h 668"/>
                  <a:gd name="T96" fmla="*/ 305594 w 1504"/>
                  <a:gd name="T97" fmla="*/ 24209 h 668"/>
                  <a:gd name="T98" fmla="*/ 259159 w 1504"/>
                  <a:gd name="T99" fmla="*/ 32147 h 668"/>
                  <a:gd name="T100" fmla="*/ 246063 w 1504"/>
                  <a:gd name="T101" fmla="*/ 40481 h 668"/>
                  <a:gd name="T102" fmla="*/ 219075 w 1504"/>
                  <a:gd name="T103" fmla="*/ 63103 h 668"/>
                  <a:gd name="T104" fmla="*/ 191691 w 1504"/>
                  <a:gd name="T105" fmla="*/ 55166 h 668"/>
                  <a:gd name="T106" fmla="*/ 166291 w 1504"/>
                  <a:gd name="T107" fmla="*/ 58738 h 668"/>
                  <a:gd name="T108" fmla="*/ 153591 w 1504"/>
                  <a:gd name="T109" fmla="*/ 55959 h 668"/>
                  <a:gd name="T110" fmla="*/ 155972 w 1504"/>
                  <a:gd name="T111" fmla="*/ 73025 h 668"/>
                  <a:gd name="T112" fmla="*/ 158750 w 1504"/>
                  <a:gd name="T113" fmla="*/ 82550 h 668"/>
                  <a:gd name="T114" fmla="*/ 158750 w 1504"/>
                  <a:gd name="T115" fmla="*/ 87313 h 668"/>
                  <a:gd name="T116" fmla="*/ 151606 w 1504"/>
                  <a:gd name="T117" fmla="*/ 99616 h 668"/>
                  <a:gd name="T118" fmla="*/ 157163 w 1504"/>
                  <a:gd name="T119" fmla="*/ 116285 h 6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4" h="668">
                    <a:moveTo>
                      <a:pt x="406" y="303"/>
                    </a:moveTo>
                    <a:lnTo>
                      <a:pt x="379" y="287"/>
                    </a:lnTo>
                    <a:lnTo>
                      <a:pt x="353" y="274"/>
                    </a:lnTo>
                    <a:lnTo>
                      <a:pt x="341" y="268"/>
                    </a:lnTo>
                    <a:lnTo>
                      <a:pt x="327" y="263"/>
                    </a:lnTo>
                    <a:lnTo>
                      <a:pt x="313" y="259"/>
                    </a:lnTo>
                    <a:lnTo>
                      <a:pt x="298" y="257"/>
                    </a:lnTo>
                    <a:lnTo>
                      <a:pt x="296" y="262"/>
                    </a:lnTo>
                    <a:lnTo>
                      <a:pt x="294" y="268"/>
                    </a:lnTo>
                    <a:lnTo>
                      <a:pt x="293" y="277"/>
                    </a:lnTo>
                    <a:lnTo>
                      <a:pt x="293" y="284"/>
                    </a:lnTo>
                    <a:lnTo>
                      <a:pt x="294" y="288"/>
                    </a:lnTo>
                    <a:lnTo>
                      <a:pt x="297" y="293"/>
                    </a:lnTo>
                    <a:lnTo>
                      <a:pt x="303" y="301"/>
                    </a:lnTo>
                    <a:lnTo>
                      <a:pt x="311" y="313"/>
                    </a:lnTo>
                    <a:lnTo>
                      <a:pt x="311" y="316"/>
                    </a:lnTo>
                    <a:lnTo>
                      <a:pt x="311" y="318"/>
                    </a:lnTo>
                    <a:lnTo>
                      <a:pt x="313" y="319"/>
                    </a:lnTo>
                    <a:lnTo>
                      <a:pt x="314" y="320"/>
                    </a:lnTo>
                    <a:lnTo>
                      <a:pt x="316" y="321"/>
                    </a:lnTo>
                    <a:lnTo>
                      <a:pt x="320" y="322"/>
                    </a:lnTo>
                    <a:lnTo>
                      <a:pt x="324" y="322"/>
                    </a:lnTo>
                    <a:lnTo>
                      <a:pt x="326" y="322"/>
                    </a:lnTo>
                    <a:lnTo>
                      <a:pt x="327" y="323"/>
                    </a:lnTo>
                    <a:lnTo>
                      <a:pt x="328" y="327"/>
                    </a:lnTo>
                    <a:lnTo>
                      <a:pt x="325" y="329"/>
                    </a:lnTo>
                    <a:lnTo>
                      <a:pt x="323" y="329"/>
                    </a:lnTo>
                    <a:lnTo>
                      <a:pt x="319" y="329"/>
                    </a:lnTo>
                    <a:lnTo>
                      <a:pt x="316" y="328"/>
                    </a:lnTo>
                    <a:lnTo>
                      <a:pt x="299" y="319"/>
                    </a:lnTo>
                    <a:lnTo>
                      <a:pt x="284" y="312"/>
                    </a:lnTo>
                    <a:lnTo>
                      <a:pt x="276" y="310"/>
                    </a:lnTo>
                    <a:lnTo>
                      <a:pt x="268" y="308"/>
                    </a:lnTo>
                    <a:lnTo>
                      <a:pt x="259" y="306"/>
                    </a:lnTo>
                    <a:lnTo>
                      <a:pt x="250" y="306"/>
                    </a:lnTo>
                    <a:lnTo>
                      <a:pt x="244" y="316"/>
                    </a:lnTo>
                    <a:lnTo>
                      <a:pt x="242" y="323"/>
                    </a:lnTo>
                    <a:lnTo>
                      <a:pt x="242" y="328"/>
                    </a:lnTo>
                    <a:lnTo>
                      <a:pt x="244" y="333"/>
                    </a:lnTo>
                    <a:lnTo>
                      <a:pt x="248" y="337"/>
                    </a:lnTo>
                    <a:lnTo>
                      <a:pt x="252" y="342"/>
                    </a:lnTo>
                    <a:lnTo>
                      <a:pt x="256" y="348"/>
                    </a:lnTo>
                    <a:lnTo>
                      <a:pt x="260" y="359"/>
                    </a:lnTo>
                    <a:lnTo>
                      <a:pt x="247" y="351"/>
                    </a:lnTo>
                    <a:lnTo>
                      <a:pt x="235" y="345"/>
                    </a:lnTo>
                    <a:lnTo>
                      <a:pt x="223" y="341"/>
                    </a:lnTo>
                    <a:lnTo>
                      <a:pt x="208" y="337"/>
                    </a:lnTo>
                    <a:lnTo>
                      <a:pt x="208" y="341"/>
                    </a:lnTo>
                    <a:lnTo>
                      <a:pt x="209" y="344"/>
                    </a:lnTo>
                    <a:lnTo>
                      <a:pt x="212" y="346"/>
                    </a:lnTo>
                    <a:lnTo>
                      <a:pt x="216" y="348"/>
                    </a:lnTo>
                    <a:lnTo>
                      <a:pt x="220" y="353"/>
                    </a:lnTo>
                    <a:lnTo>
                      <a:pt x="223" y="358"/>
                    </a:lnTo>
                    <a:lnTo>
                      <a:pt x="225" y="362"/>
                    </a:lnTo>
                    <a:lnTo>
                      <a:pt x="227" y="368"/>
                    </a:lnTo>
                    <a:lnTo>
                      <a:pt x="230" y="378"/>
                    </a:lnTo>
                    <a:lnTo>
                      <a:pt x="232" y="389"/>
                    </a:lnTo>
                    <a:lnTo>
                      <a:pt x="237" y="395"/>
                    </a:lnTo>
                    <a:lnTo>
                      <a:pt x="240" y="399"/>
                    </a:lnTo>
                    <a:lnTo>
                      <a:pt x="241" y="404"/>
                    </a:lnTo>
                    <a:lnTo>
                      <a:pt x="240" y="411"/>
                    </a:lnTo>
                    <a:lnTo>
                      <a:pt x="227" y="398"/>
                    </a:lnTo>
                    <a:lnTo>
                      <a:pt x="216" y="385"/>
                    </a:lnTo>
                    <a:lnTo>
                      <a:pt x="205" y="371"/>
                    </a:lnTo>
                    <a:lnTo>
                      <a:pt x="192" y="359"/>
                    </a:lnTo>
                    <a:lnTo>
                      <a:pt x="176" y="362"/>
                    </a:lnTo>
                    <a:lnTo>
                      <a:pt x="163" y="367"/>
                    </a:lnTo>
                    <a:lnTo>
                      <a:pt x="149" y="373"/>
                    </a:lnTo>
                    <a:lnTo>
                      <a:pt x="136" y="381"/>
                    </a:lnTo>
                    <a:lnTo>
                      <a:pt x="140" y="393"/>
                    </a:lnTo>
                    <a:lnTo>
                      <a:pt x="145" y="402"/>
                    </a:lnTo>
                    <a:lnTo>
                      <a:pt x="136" y="401"/>
                    </a:lnTo>
                    <a:lnTo>
                      <a:pt x="127" y="398"/>
                    </a:lnTo>
                    <a:lnTo>
                      <a:pt x="119" y="396"/>
                    </a:lnTo>
                    <a:lnTo>
                      <a:pt x="110" y="393"/>
                    </a:lnTo>
                    <a:lnTo>
                      <a:pt x="93" y="398"/>
                    </a:lnTo>
                    <a:lnTo>
                      <a:pt x="77" y="404"/>
                    </a:lnTo>
                    <a:lnTo>
                      <a:pt x="69" y="406"/>
                    </a:lnTo>
                    <a:lnTo>
                      <a:pt x="61" y="409"/>
                    </a:lnTo>
                    <a:lnTo>
                      <a:pt x="52" y="409"/>
                    </a:lnTo>
                    <a:lnTo>
                      <a:pt x="43" y="407"/>
                    </a:lnTo>
                    <a:lnTo>
                      <a:pt x="41" y="402"/>
                    </a:lnTo>
                    <a:lnTo>
                      <a:pt x="40" y="398"/>
                    </a:lnTo>
                    <a:lnTo>
                      <a:pt x="39" y="397"/>
                    </a:lnTo>
                    <a:lnTo>
                      <a:pt x="38" y="397"/>
                    </a:lnTo>
                    <a:lnTo>
                      <a:pt x="37" y="398"/>
                    </a:lnTo>
                    <a:lnTo>
                      <a:pt x="34" y="399"/>
                    </a:lnTo>
                    <a:lnTo>
                      <a:pt x="30" y="404"/>
                    </a:lnTo>
                    <a:lnTo>
                      <a:pt x="28" y="410"/>
                    </a:lnTo>
                    <a:lnTo>
                      <a:pt x="34" y="434"/>
                    </a:lnTo>
                    <a:lnTo>
                      <a:pt x="38" y="449"/>
                    </a:lnTo>
                    <a:lnTo>
                      <a:pt x="41" y="455"/>
                    </a:lnTo>
                    <a:lnTo>
                      <a:pt x="44" y="458"/>
                    </a:lnTo>
                    <a:lnTo>
                      <a:pt x="47" y="462"/>
                    </a:lnTo>
                    <a:lnTo>
                      <a:pt x="51" y="464"/>
                    </a:lnTo>
                    <a:lnTo>
                      <a:pt x="73" y="465"/>
                    </a:lnTo>
                    <a:lnTo>
                      <a:pt x="112" y="465"/>
                    </a:lnTo>
                    <a:lnTo>
                      <a:pt x="107" y="472"/>
                    </a:lnTo>
                    <a:lnTo>
                      <a:pt x="104" y="478"/>
                    </a:lnTo>
                    <a:lnTo>
                      <a:pt x="116" y="479"/>
                    </a:lnTo>
                    <a:lnTo>
                      <a:pt x="127" y="480"/>
                    </a:lnTo>
                    <a:lnTo>
                      <a:pt x="131" y="481"/>
                    </a:lnTo>
                    <a:lnTo>
                      <a:pt x="137" y="483"/>
                    </a:lnTo>
                    <a:lnTo>
                      <a:pt x="141" y="486"/>
                    </a:lnTo>
                    <a:lnTo>
                      <a:pt x="146" y="490"/>
                    </a:lnTo>
                    <a:lnTo>
                      <a:pt x="142" y="489"/>
                    </a:lnTo>
                    <a:lnTo>
                      <a:pt x="140" y="488"/>
                    </a:lnTo>
                    <a:lnTo>
                      <a:pt x="129" y="485"/>
                    </a:lnTo>
                    <a:lnTo>
                      <a:pt x="117" y="482"/>
                    </a:lnTo>
                    <a:lnTo>
                      <a:pt x="106" y="480"/>
                    </a:lnTo>
                    <a:lnTo>
                      <a:pt x="95" y="479"/>
                    </a:lnTo>
                    <a:lnTo>
                      <a:pt x="78" y="482"/>
                    </a:lnTo>
                    <a:lnTo>
                      <a:pt x="61" y="487"/>
                    </a:lnTo>
                    <a:lnTo>
                      <a:pt x="45" y="491"/>
                    </a:lnTo>
                    <a:lnTo>
                      <a:pt x="28" y="497"/>
                    </a:lnTo>
                    <a:lnTo>
                      <a:pt x="35" y="505"/>
                    </a:lnTo>
                    <a:lnTo>
                      <a:pt x="41" y="512"/>
                    </a:lnTo>
                    <a:lnTo>
                      <a:pt x="31" y="514"/>
                    </a:lnTo>
                    <a:lnTo>
                      <a:pt x="21" y="515"/>
                    </a:lnTo>
                    <a:lnTo>
                      <a:pt x="11" y="516"/>
                    </a:lnTo>
                    <a:lnTo>
                      <a:pt x="1" y="519"/>
                    </a:lnTo>
                    <a:lnTo>
                      <a:pt x="0" y="523"/>
                    </a:lnTo>
                    <a:lnTo>
                      <a:pt x="1" y="527"/>
                    </a:lnTo>
                    <a:lnTo>
                      <a:pt x="3" y="530"/>
                    </a:lnTo>
                    <a:lnTo>
                      <a:pt x="6" y="533"/>
                    </a:lnTo>
                    <a:lnTo>
                      <a:pt x="29" y="539"/>
                    </a:lnTo>
                    <a:lnTo>
                      <a:pt x="49" y="544"/>
                    </a:lnTo>
                    <a:lnTo>
                      <a:pt x="59" y="546"/>
                    </a:lnTo>
                    <a:lnTo>
                      <a:pt x="68" y="549"/>
                    </a:lnTo>
                    <a:lnTo>
                      <a:pt x="78" y="555"/>
                    </a:lnTo>
                    <a:lnTo>
                      <a:pt x="88" y="563"/>
                    </a:lnTo>
                    <a:lnTo>
                      <a:pt x="97" y="579"/>
                    </a:lnTo>
                    <a:lnTo>
                      <a:pt x="107" y="593"/>
                    </a:lnTo>
                    <a:lnTo>
                      <a:pt x="113" y="600"/>
                    </a:lnTo>
                    <a:lnTo>
                      <a:pt x="119" y="606"/>
                    </a:lnTo>
                    <a:lnTo>
                      <a:pt x="125" y="613"/>
                    </a:lnTo>
                    <a:lnTo>
                      <a:pt x="132" y="618"/>
                    </a:lnTo>
                    <a:lnTo>
                      <a:pt x="138" y="609"/>
                    </a:lnTo>
                    <a:lnTo>
                      <a:pt x="140" y="601"/>
                    </a:lnTo>
                    <a:lnTo>
                      <a:pt x="141" y="593"/>
                    </a:lnTo>
                    <a:lnTo>
                      <a:pt x="142" y="583"/>
                    </a:lnTo>
                    <a:lnTo>
                      <a:pt x="145" y="583"/>
                    </a:lnTo>
                    <a:lnTo>
                      <a:pt x="147" y="586"/>
                    </a:lnTo>
                    <a:lnTo>
                      <a:pt x="146" y="598"/>
                    </a:lnTo>
                    <a:lnTo>
                      <a:pt x="144" y="608"/>
                    </a:lnTo>
                    <a:lnTo>
                      <a:pt x="141" y="620"/>
                    </a:lnTo>
                    <a:lnTo>
                      <a:pt x="139" y="632"/>
                    </a:lnTo>
                    <a:lnTo>
                      <a:pt x="148" y="642"/>
                    </a:lnTo>
                    <a:lnTo>
                      <a:pt x="158" y="652"/>
                    </a:lnTo>
                    <a:lnTo>
                      <a:pt x="169" y="660"/>
                    </a:lnTo>
                    <a:lnTo>
                      <a:pt x="180" y="668"/>
                    </a:lnTo>
                    <a:lnTo>
                      <a:pt x="188" y="654"/>
                    </a:lnTo>
                    <a:lnTo>
                      <a:pt x="197" y="639"/>
                    </a:lnTo>
                    <a:lnTo>
                      <a:pt x="199" y="649"/>
                    </a:lnTo>
                    <a:lnTo>
                      <a:pt x="200" y="659"/>
                    </a:lnTo>
                    <a:lnTo>
                      <a:pt x="214" y="652"/>
                    </a:lnTo>
                    <a:lnTo>
                      <a:pt x="227" y="646"/>
                    </a:lnTo>
                    <a:lnTo>
                      <a:pt x="239" y="637"/>
                    </a:lnTo>
                    <a:lnTo>
                      <a:pt x="251" y="626"/>
                    </a:lnTo>
                    <a:lnTo>
                      <a:pt x="249" y="615"/>
                    </a:lnTo>
                    <a:lnTo>
                      <a:pt x="247" y="604"/>
                    </a:lnTo>
                    <a:lnTo>
                      <a:pt x="242" y="593"/>
                    </a:lnTo>
                    <a:lnTo>
                      <a:pt x="238" y="583"/>
                    </a:lnTo>
                    <a:lnTo>
                      <a:pt x="233" y="581"/>
                    </a:lnTo>
                    <a:lnTo>
                      <a:pt x="230" y="576"/>
                    </a:lnTo>
                    <a:lnTo>
                      <a:pt x="234" y="578"/>
                    </a:lnTo>
                    <a:lnTo>
                      <a:pt x="239" y="579"/>
                    </a:lnTo>
                    <a:lnTo>
                      <a:pt x="238" y="572"/>
                    </a:lnTo>
                    <a:lnTo>
                      <a:pt x="237" y="566"/>
                    </a:lnTo>
                    <a:lnTo>
                      <a:pt x="237" y="562"/>
                    </a:lnTo>
                    <a:lnTo>
                      <a:pt x="239" y="557"/>
                    </a:lnTo>
                    <a:lnTo>
                      <a:pt x="241" y="557"/>
                    </a:lnTo>
                    <a:lnTo>
                      <a:pt x="242" y="558"/>
                    </a:lnTo>
                    <a:lnTo>
                      <a:pt x="243" y="559"/>
                    </a:lnTo>
                    <a:lnTo>
                      <a:pt x="244" y="562"/>
                    </a:lnTo>
                    <a:lnTo>
                      <a:pt x="246" y="578"/>
                    </a:lnTo>
                    <a:lnTo>
                      <a:pt x="247" y="593"/>
                    </a:lnTo>
                    <a:lnTo>
                      <a:pt x="255" y="600"/>
                    </a:lnTo>
                    <a:lnTo>
                      <a:pt x="261" y="606"/>
                    </a:lnTo>
                    <a:lnTo>
                      <a:pt x="267" y="609"/>
                    </a:lnTo>
                    <a:lnTo>
                      <a:pt x="273" y="610"/>
                    </a:lnTo>
                    <a:lnTo>
                      <a:pt x="280" y="610"/>
                    </a:lnTo>
                    <a:lnTo>
                      <a:pt x="286" y="607"/>
                    </a:lnTo>
                    <a:lnTo>
                      <a:pt x="293" y="603"/>
                    </a:lnTo>
                    <a:lnTo>
                      <a:pt x="302" y="596"/>
                    </a:lnTo>
                    <a:lnTo>
                      <a:pt x="303" y="580"/>
                    </a:lnTo>
                    <a:lnTo>
                      <a:pt x="302" y="566"/>
                    </a:lnTo>
                    <a:lnTo>
                      <a:pt x="300" y="556"/>
                    </a:lnTo>
                    <a:lnTo>
                      <a:pt x="297" y="546"/>
                    </a:lnTo>
                    <a:lnTo>
                      <a:pt x="291" y="538"/>
                    </a:lnTo>
                    <a:lnTo>
                      <a:pt x="283" y="529"/>
                    </a:lnTo>
                    <a:lnTo>
                      <a:pt x="273" y="520"/>
                    </a:lnTo>
                    <a:lnTo>
                      <a:pt x="261" y="508"/>
                    </a:lnTo>
                    <a:lnTo>
                      <a:pt x="259" y="503"/>
                    </a:lnTo>
                    <a:lnTo>
                      <a:pt x="257" y="496"/>
                    </a:lnTo>
                    <a:lnTo>
                      <a:pt x="260" y="498"/>
                    </a:lnTo>
                    <a:lnTo>
                      <a:pt x="264" y="500"/>
                    </a:lnTo>
                    <a:lnTo>
                      <a:pt x="273" y="508"/>
                    </a:lnTo>
                    <a:lnTo>
                      <a:pt x="282" y="516"/>
                    </a:lnTo>
                    <a:lnTo>
                      <a:pt x="291" y="525"/>
                    </a:lnTo>
                    <a:lnTo>
                      <a:pt x="299" y="533"/>
                    </a:lnTo>
                    <a:lnTo>
                      <a:pt x="303" y="540"/>
                    </a:lnTo>
                    <a:lnTo>
                      <a:pt x="307" y="547"/>
                    </a:lnTo>
                    <a:lnTo>
                      <a:pt x="311" y="564"/>
                    </a:lnTo>
                    <a:lnTo>
                      <a:pt x="316" y="587"/>
                    </a:lnTo>
                    <a:lnTo>
                      <a:pt x="324" y="584"/>
                    </a:lnTo>
                    <a:lnTo>
                      <a:pt x="332" y="581"/>
                    </a:lnTo>
                    <a:lnTo>
                      <a:pt x="339" y="578"/>
                    </a:lnTo>
                    <a:lnTo>
                      <a:pt x="347" y="573"/>
                    </a:lnTo>
                    <a:lnTo>
                      <a:pt x="348" y="570"/>
                    </a:lnTo>
                    <a:lnTo>
                      <a:pt x="349" y="565"/>
                    </a:lnTo>
                    <a:lnTo>
                      <a:pt x="350" y="561"/>
                    </a:lnTo>
                    <a:lnTo>
                      <a:pt x="351" y="556"/>
                    </a:lnTo>
                    <a:lnTo>
                      <a:pt x="351" y="551"/>
                    </a:lnTo>
                    <a:lnTo>
                      <a:pt x="349" y="546"/>
                    </a:lnTo>
                    <a:lnTo>
                      <a:pt x="354" y="542"/>
                    </a:lnTo>
                    <a:lnTo>
                      <a:pt x="360" y="542"/>
                    </a:lnTo>
                    <a:lnTo>
                      <a:pt x="358" y="525"/>
                    </a:lnTo>
                    <a:lnTo>
                      <a:pt x="354" y="510"/>
                    </a:lnTo>
                    <a:lnTo>
                      <a:pt x="349" y="494"/>
                    </a:lnTo>
                    <a:lnTo>
                      <a:pt x="342" y="479"/>
                    </a:lnTo>
                    <a:lnTo>
                      <a:pt x="339" y="477"/>
                    </a:lnTo>
                    <a:lnTo>
                      <a:pt x="336" y="474"/>
                    </a:lnTo>
                    <a:lnTo>
                      <a:pt x="347" y="478"/>
                    </a:lnTo>
                    <a:lnTo>
                      <a:pt x="357" y="482"/>
                    </a:lnTo>
                    <a:lnTo>
                      <a:pt x="359" y="475"/>
                    </a:lnTo>
                    <a:lnTo>
                      <a:pt x="360" y="468"/>
                    </a:lnTo>
                    <a:lnTo>
                      <a:pt x="361" y="461"/>
                    </a:lnTo>
                    <a:lnTo>
                      <a:pt x="362" y="453"/>
                    </a:lnTo>
                    <a:lnTo>
                      <a:pt x="367" y="477"/>
                    </a:lnTo>
                    <a:lnTo>
                      <a:pt x="370" y="496"/>
                    </a:lnTo>
                    <a:lnTo>
                      <a:pt x="373" y="505"/>
                    </a:lnTo>
                    <a:lnTo>
                      <a:pt x="377" y="514"/>
                    </a:lnTo>
                    <a:lnTo>
                      <a:pt x="384" y="522"/>
                    </a:lnTo>
                    <a:lnTo>
                      <a:pt x="394" y="531"/>
                    </a:lnTo>
                    <a:lnTo>
                      <a:pt x="398" y="524"/>
                    </a:lnTo>
                    <a:lnTo>
                      <a:pt x="399" y="517"/>
                    </a:lnTo>
                    <a:lnTo>
                      <a:pt x="398" y="512"/>
                    </a:lnTo>
                    <a:lnTo>
                      <a:pt x="399" y="508"/>
                    </a:lnTo>
                    <a:lnTo>
                      <a:pt x="402" y="506"/>
                    </a:lnTo>
                    <a:lnTo>
                      <a:pt x="407" y="500"/>
                    </a:lnTo>
                    <a:lnTo>
                      <a:pt x="407" y="496"/>
                    </a:lnTo>
                    <a:lnTo>
                      <a:pt x="409" y="491"/>
                    </a:lnTo>
                    <a:lnTo>
                      <a:pt x="411" y="494"/>
                    </a:lnTo>
                    <a:lnTo>
                      <a:pt x="413" y="496"/>
                    </a:lnTo>
                    <a:lnTo>
                      <a:pt x="415" y="497"/>
                    </a:lnTo>
                    <a:lnTo>
                      <a:pt x="415" y="500"/>
                    </a:lnTo>
                    <a:lnTo>
                      <a:pt x="413" y="506"/>
                    </a:lnTo>
                    <a:lnTo>
                      <a:pt x="412" y="512"/>
                    </a:lnTo>
                    <a:lnTo>
                      <a:pt x="416" y="511"/>
                    </a:lnTo>
                    <a:lnTo>
                      <a:pt x="418" y="508"/>
                    </a:lnTo>
                    <a:lnTo>
                      <a:pt x="420" y="506"/>
                    </a:lnTo>
                    <a:lnTo>
                      <a:pt x="423" y="503"/>
                    </a:lnTo>
                    <a:lnTo>
                      <a:pt x="426" y="505"/>
                    </a:lnTo>
                    <a:lnTo>
                      <a:pt x="429" y="506"/>
                    </a:lnTo>
                    <a:lnTo>
                      <a:pt x="433" y="506"/>
                    </a:lnTo>
                    <a:lnTo>
                      <a:pt x="436" y="506"/>
                    </a:lnTo>
                    <a:lnTo>
                      <a:pt x="429" y="498"/>
                    </a:lnTo>
                    <a:lnTo>
                      <a:pt x="425" y="493"/>
                    </a:lnTo>
                    <a:lnTo>
                      <a:pt x="424" y="490"/>
                    </a:lnTo>
                    <a:lnTo>
                      <a:pt x="425" y="487"/>
                    </a:lnTo>
                    <a:lnTo>
                      <a:pt x="426" y="482"/>
                    </a:lnTo>
                    <a:lnTo>
                      <a:pt x="428" y="478"/>
                    </a:lnTo>
                    <a:lnTo>
                      <a:pt x="433" y="485"/>
                    </a:lnTo>
                    <a:lnTo>
                      <a:pt x="435" y="490"/>
                    </a:lnTo>
                    <a:lnTo>
                      <a:pt x="436" y="493"/>
                    </a:lnTo>
                    <a:lnTo>
                      <a:pt x="438" y="495"/>
                    </a:lnTo>
                    <a:lnTo>
                      <a:pt x="441" y="497"/>
                    </a:lnTo>
                    <a:lnTo>
                      <a:pt x="445" y="499"/>
                    </a:lnTo>
                    <a:lnTo>
                      <a:pt x="444" y="495"/>
                    </a:lnTo>
                    <a:lnTo>
                      <a:pt x="444" y="491"/>
                    </a:lnTo>
                    <a:lnTo>
                      <a:pt x="444" y="490"/>
                    </a:lnTo>
                    <a:lnTo>
                      <a:pt x="445" y="489"/>
                    </a:lnTo>
                    <a:lnTo>
                      <a:pt x="446" y="489"/>
                    </a:lnTo>
                    <a:lnTo>
                      <a:pt x="450" y="489"/>
                    </a:lnTo>
                    <a:lnTo>
                      <a:pt x="452" y="491"/>
                    </a:lnTo>
                    <a:lnTo>
                      <a:pt x="454" y="493"/>
                    </a:lnTo>
                    <a:lnTo>
                      <a:pt x="454" y="491"/>
                    </a:lnTo>
                    <a:lnTo>
                      <a:pt x="454" y="488"/>
                    </a:lnTo>
                    <a:lnTo>
                      <a:pt x="452" y="486"/>
                    </a:lnTo>
                    <a:lnTo>
                      <a:pt x="452" y="483"/>
                    </a:lnTo>
                    <a:lnTo>
                      <a:pt x="453" y="483"/>
                    </a:lnTo>
                    <a:lnTo>
                      <a:pt x="454" y="483"/>
                    </a:lnTo>
                    <a:lnTo>
                      <a:pt x="459" y="487"/>
                    </a:lnTo>
                    <a:lnTo>
                      <a:pt x="463" y="489"/>
                    </a:lnTo>
                    <a:lnTo>
                      <a:pt x="468" y="479"/>
                    </a:lnTo>
                    <a:lnTo>
                      <a:pt x="471" y="468"/>
                    </a:lnTo>
                    <a:lnTo>
                      <a:pt x="472" y="457"/>
                    </a:lnTo>
                    <a:lnTo>
                      <a:pt x="474" y="446"/>
                    </a:lnTo>
                    <a:lnTo>
                      <a:pt x="478" y="440"/>
                    </a:lnTo>
                    <a:lnTo>
                      <a:pt x="484" y="436"/>
                    </a:lnTo>
                    <a:lnTo>
                      <a:pt x="483" y="421"/>
                    </a:lnTo>
                    <a:lnTo>
                      <a:pt x="480" y="406"/>
                    </a:lnTo>
                    <a:lnTo>
                      <a:pt x="477" y="399"/>
                    </a:lnTo>
                    <a:lnTo>
                      <a:pt x="474" y="393"/>
                    </a:lnTo>
                    <a:lnTo>
                      <a:pt x="472" y="390"/>
                    </a:lnTo>
                    <a:lnTo>
                      <a:pt x="472" y="387"/>
                    </a:lnTo>
                    <a:lnTo>
                      <a:pt x="472" y="384"/>
                    </a:lnTo>
                    <a:lnTo>
                      <a:pt x="474" y="379"/>
                    </a:lnTo>
                    <a:lnTo>
                      <a:pt x="485" y="398"/>
                    </a:lnTo>
                    <a:lnTo>
                      <a:pt x="496" y="417"/>
                    </a:lnTo>
                    <a:lnTo>
                      <a:pt x="502" y="426"/>
                    </a:lnTo>
                    <a:lnTo>
                      <a:pt x="508" y="435"/>
                    </a:lnTo>
                    <a:lnTo>
                      <a:pt x="514" y="443"/>
                    </a:lnTo>
                    <a:lnTo>
                      <a:pt x="522" y="452"/>
                    </a:lnTo>
                    <a:lnTo>
                      <a:pt x="523" y="449"/>
                    </a:lnTo>
                    <a:lnTo>
                      <a:pt x="523" y="448"/>
                    </a:lnTo>
                    <a:lnTo>
                      <a:pt x="525" y="447"/>
                    </a:lnTo>
                    <a:lnTo>
                      <a:pt x="526" y="445"/>
                    </a:lnTo>
                    <a:lnTo>
                      <a:pt x="530" y="434"/>
                    </a:lnTo>
                    <a:lnTo>
                      <a:pt x="536" y="424"/>
                    </a:lnTo>
                    <a:lnTo>
                      <a:pt x="544" y="417"/>
                    </a:lnTo>
                    <a:lnTo>
                      <a:pt x="552" y="409"/>
                    </a:lnTo>
                    <a:lnTo>
                      <a:pt x="550" y="402"/>
                    </a:lnTo>
                    <a:lnTo>
                      <a:pt x="547" y="395"/>
                    </a:lnTo>
                    <a:lnTo>
                      <a:pt x="550" y="394"/>
                    </a:lnTo>
                    <a:lnTo>
                      <a:pt x="552" y="394"/>
                    </a:lnTo>
                    <a:lnTo>
                      <a:pt x="553" y="394"/>
                    </a:lnTo>
                    <a:lnTo>
                      <a:pt x="555" y="395"/>
                    </a:lnTo>
                    <a:lnTo>
                      <a:pt x="557" y="399"/>
                    </a:lnTo>
                    <a:lnTo>
                      <a:pt x="561" y="403"/>
                    </a:lnTo>
                    <a:lnTo>
                      <a:pt x="561" y="395"/>
                    </a:lnTo>
                    <a:lnTo>
                      <a:pt x="561" y="386"/>
                    </a:lnTo>
                    <a:lnTo>
                      <a:pt x="561" y="377"/>
                    </a:lnTo>
                    <a:lnTo>
                      <a:pt x="562" y="369"/>
                    </a:lnTo>
                    <a:lnTo>
                      <a:pt x="568" y="390"/>
                    </a:lnTo>
                    <a:lnTo>
                      <a:pt x="571" y="409"/>
                    </a:lnTo>
                    <a:lnTo>
                      <a:pt x="572" y="413"/>
                    </a:lnTo>
                    <a:lnTo>
                      <a:pt x="574" y="417"/>
                    </a:lnTo>
                    <a:lnTo>
                      <a:pt x="577" y="419"/>
                    </a:lnTo>
                    <a:lnTo>
                      <a:pt x="580" y="422"/>
                    </a:lnTo>
                    <a:lnTo>
                      <a:pt x="584" y="424"/>
                    </a:lnTo>
                    <a:lnTo>
                      <a:pt x="589" y="426"/>
                    </a:lnTo>
                    <a:lnTo>
                      <a:pt x="594" y="428"/>
                    </a:lnTo>
                    <a:lnTo>
                      <a:pt x="601" y="428"/>
                    </a:lnTo>
                    <a:lnTo>
                      <a:pt x="604" y="422"/>
                    </a:lnTo>
                    <a:lnTo>
                      <a:pt x="605" y="417"/>
                    </a:lnTo>
                    <a:lnTo>
                      <a:pt x="606" y="412"/>
                    </a:lnTo>
                    <a:lnTo>
                      <a:pt x="605" y="409"/>
                    </a:lnTo>
                    <a:lnTo>
                      <a:pt x="603" y="401"/>
                    </a:lnTo>
                    <a:lnTo>
                      <a:pt x="597" y="389"/>
                    </a:lnTo>
                    <a:lnTo>
                      <a:pt x="596" y="385"/>
                    </a:lnTo>
                    <a:lnTo>
                      <a:pt x="596" y="379"/>
                    </a:lnTo>
                    <a:lnTo>
                      <a:pt x="596" y="375"/>
                    </a:lnTo>
                    <a:lnTo>
                      <a:pt x="598" y="370"/>
                    </a:lnTo>
                    <a:lnTo>
                      <a:pt x="610" y="387"/>
                    </a:lnTo>
                    <a:lnTo>
                      <a:pt x="618" y="398"/>
                    </a:lnTo>
                    <a:lnTo>
                      <a:pt x="623" y="403"/>
                    </a:lnTo>
                    <a:lnTo>
                      <a:pt x="630" y="405"/>
                    </a:lnTo>
                    <a:lnTo>
                      <a:pt x="639" y="407"/>
                    </a:lnTo>
                    <a:lnTo>
                      <a:pt x="650" y="409"/>
                    </a:lnTo>
                    <a:lnTo>
                      <a:pt x="655" y="399"/>
                    </a:lnTo>
                    <a:lnTo>
                      <a:pt x="657" y="394"/>
                    </a:lnTo>
                    <a:lnTo>
                      <a:pt x="656" y="387"/>
                    </a:lnTo>
                    <a:lnTo>
                      <a:pt x="655" y="378"/>
                    </a:lnTo>
                    <a:lnTo>
                      <a:pt x="669" y="381"/>
                    </a:lnTo>
                    <a:lnTo>
                      <a:pt x="677" y="385"/>
                    </a:lnTo>
                    <a:lnTo>
                      <a:pt x="681" y="385"/>
                    </a:lnTo>
                    <a:lnTo>
                      <a:pt x="684" y="384"/>
                    </a:lnTo>
                    <a:lnTo>
                      <a:pt x="691" y="381"/>
                    </a:lnTo>
                    <a:lnTo>
                      <a:pt x="698" y="378"/>
                    </a:lnTo>
                    <a:lnTo>
                      <a:pt x="700" y="371"/>
                    </a:lnTo>
                    <a:lnTo>
                      <a:pt x="700" y="365"/>
                    </a:lnTo>
                    <a:lnTo>
                      <a:pt x="690" y="356"/>
                    </a:lnTo>
                    <a:lnTo>
                      <a:pt x="681" y="350"/>
                    </a:lnTo>
                    <a:lnTo>
                      <a:pt x="670" y="344"/>
                    </a:lnTo>
                    <a:lnTo>
                      <a:pt x="660" y="336"/>
                    </a:lnTo>
                    <a:lnTo>
                      <a:pt x="657" y="333"/>
                    </a:lnTo>
                    <a:lnTo>
                      <a:pt x="656" y="329"/>
                    </a:lnTo>
                    <a:lnTo>
                      <a:pt x="665" y="334"/>
                    </a:lnTo>
                    <a:lnTo>
                      <a:pt x="675" y="337"/>
                    </a:lnTo>
                    <a:lnTo>
                      <a:pt x="684" y="342"/>
                    </a:lnTo>
                    <a:lnTo>
                      <a:pt x="695" y="344"/>
                    </a:lnTo>
                    <a:lnTo>
                      <a:pt x="703" y="331"/>
                    </a:lnTo>
                    <a:lnTo>
                      <a:pt x="712" y="319"/>
                    </a:lnTo>
                    <a:lnTo>
                      <a:pt x="712" y="325"/>
                    </a:lnTo>
                    <a:lnTo>
                      <a:pt x="712" y="330"/>
                    </a:lnTo>
                    <a:lnTo>
                      <a:pt x="711" y="335"/>
                    </a:lnTo>
                    <a:lnTo>
                      <a:pt x="709" y="339"/>
                    </a:lnTo>
                    <a:lnTo>
                      <a:pt x="708" y="343"/>
                    </a:lnTo>
                    <a:lnTo>
                      <a:pt x="709" y="346"/>
                    </a:lnTo>
                    <a:lnTo>
                      <a:pt x="713" y="348"/>
                    </a:lnTo>
                    <a:lnTo>
                      <a:pt x="718" y="351"/>
                    </a:lnTo>
                    <a:lnTo>
                      <a:pt x="722" y="346"/>
                    </a:lnTo>
                    <a:lnTo>
                      <a:pt x="725" y="343"/>
                    </a:lnTo>
                    <a:lnTo>
                      <a:pt x="728" y="339"/>
                    </a:lnTo>
                    <a:lnTo>
                      <a:pt x="729" y="336"/>
                    </a:lnTo>
                    <a:lnTo>
                      <a:pt x="729" y="334"/>
                    </a:lnTo>
                    <a:lnTo>
                      <a:pt x="728" y="330"/>
                    </a:lnTo>
                    <a:lnTo>
                      <a:pt x="743" y="322"/>
                    </a:lnTo>
                    <a:lnTo>
                      <a:pt x="758" y="316"/>
                    </a:lnTo>
                    <a:lnTo>
                      <a:pt x="774" y="309"/>
                    </a:lnTo>
                    <a:lnTo>
                      <a:pt x="789" y="302"/>
                    </a:lnTo>
                    <a:lnTo>
                      <a:pt x="793" y="295"/>
                    </a:lnTo>
                    <a:lnTo>
                      <a:pt x="796" y="288"/>
                    </a:lnTo>
                    <a:lnTo>
                      <a:pt x="798" y="293"/>
                    </a:lnTo>
                    <a:lnTo>
                      <a:pt x="798" y="297"/>
                    </a:lnTo>
                    <a:lnTo>
                      <a:pt x="798" y="302"/>
                    </a:lnTo>
                    <a:lnTo>
                      <a:pt x="797" y="305"/>
                    </a:lnTo>
                    <a:lnTo>
                      <a:pt x="796" y="310"/>
                    </a:lnTo>
                    <a:lnTo>
                      <a:pt x="794" y="314"/>
                    </a:lnTo>
                    <a:lnTo>
                      <a:pt x="794" y="319"/>
                    </a:lnTo>
                    <a:lnTo>
                      <a:pt x="796" y="325"/>
                    </a:lnTo>
                    <a:lnTo>
                      <a:pt x="806" y="317"/>
                    </a:lnTo>
                    <a:lnTo>
                      <a:pt x="816" y="308"/>
                    </a:lnTo>
                    <a:lnTo>
                      <a:pt x="824" y="299"/>
                    </a:lnTo>
                    <a:lnTo>
                      <a:pt x="833" y="288"/>
                    </a:lnTo>
                    <a:lnTo>
                      <a:pt x="835" y="294"/>
                    </a:lnTo>
                    <a:lnTo>
                      <a:pt x="836" y="300"/>
                    </a:lnTo>
                    <a:lnTo>
                      <a:pt x="850" y="289"/>
                    </a:lnTo>
                    <a:lnTo>
                      <a:pt x="864" y="280"/>
                    </a:lnTo>
                    <a:lnTo>
                      <a:pt x="870" y="286"/>
                    </a:lnTo>
                    <a:lnTo>
                      <a:pt x="876" y="292"/>
                    </a:lnTo>
                    <a:lnTo>
                      <a:pt x="892" y="287"/>
                    </a:lnTo>
                    <a:lnTo>
                      <a:pt x="907" y="282"/>
                    </a:lnTo>
                    <a:lnTo>
                      <a:pt x="934" y="282"/>
                    </a:lnTo>
                    <a:lnTo>
                      <a:pt x="959" y="280"/>
                    </a:lnTo>
                    <a:lnTo>
                      <a:pt x="970" y="278"/>
                    </a:lnTo>
                    <a:lnTo>
                      <a:pt x="983" y="276"/>
                    </a:lnTo>
                    <a:lnTo>
                      <a:pt x="994" y="270"/>
                    </a:lnTo>
                    <a:lnTo>
                      <a:pt x="1007" y="265"/>
                    </a:lnTo>
                    <a:lnTo>
                      <a:pt x="1005" y="261"/>
                    </a:lnTo>
                    <a:lnTo>
                      <a:pt x="1003" y="258"/>
                    </a:lnTo>
                    <a:lnTo>
                      <a:pt x="1007" y="257"/>
                    </a:lnTo>
                    <a:lnTo>
                      <a:pt x="1009" y="257"/>
                    </a:lnTo>
                    <a:lnTo>
                      <a:pt x="1010" y="259"/>
                    </a:lnTo>
                    <a:lnTo>
                      <a:pt x="1012" y="261"/>
                    </a:lnTo>
                    <a:lnTo>
                      <a:pt x="1009" y="274"/>
                    </a:lnTo>
                    <a:lnTo>
                      <a:pt x="1005" y="285"/>
                    </a:lnTo>
                    <a:lnTo>
                      <a:pt x="1013" y="283"/>
                    </a:lnTo>
                    <a:lnTo>
                      <a:pt x="1020" y="278"/>
                    </a:lnTo>
                    <a:lnTo>
                      <a:pt x="1030" y="277"/>
                    </a:lnTo>
                    <a:lnTo>
                      <a:pt x="1041" y="277"/>
                    </a:lnTo>
                    <a:lnTo>
                      <a:pt x="1050" y="278"/>
                    </a:lnTo>
                    <a:lnTo>
                      <a:pt x="1060" y="277"/>
                    </a:lnTo>
                    <a:lnTo>
                      <a:pt x="1083" y="276"/>
                    </a:lnTo>
                    <a:lnTo>
                      <a:pt x="1104" y="274"/>
                    </a:lnTo>
                    <a:lnTo>
                      <a:pt x="1127" y="271"/>
                    </a:lnTo>
                    <a:lnTo>
                      <a:pt x="1148" y="270"/>
                    </a:lnTo>
                    <a:lnTo>
                      <a:pt x="1171" y="268"/>
                    </a:lnTo>
                    <a:lnTo>
                      <a:pt x="1193" y="267"/>
                    </a:lnTo>
                    <a:lnTo>
                      <a:pt x="1215" y="266"/>
                    </a:lnTo>
                    <a:lnTo>
                      <a:pt x="1238" y="265"/>
                    </a:lnTo>
                    <a:lnTo>
                      <a:pt x="1272" y="259"/>
                    </a:lnTo>
                    <a:lnTo>
                      <a:pt x="1306" y="251"/>
                    </a:lnTo>
                    <a:lnTo>
                      <a:pt x="1340" y="242"/>
                    </a:lnTo>
                    <a:lnTo>
                      <a:pt x="1374" y="232"/>
                    </a:lnTo>
                    <a:lnTo>
                      <a:pt x="1389" y="234"/>
                    </a:lnTo>
                    <a:lnTo>
                      <a:pt x="1403" y="235"/>
                    </a:lnTo>
                    <a:lnTo>
                      <a:pt x="1401" y="227"/>
                    </a:lnTo>
                    <a:lnTo>
                      <a:pt x="1398" y="220"/>
                    </a:lnTo>
                    <a:lnTo>
                      <a:pt x="1406" y="216"/>
                    </a:lnTo>
                    <a:lnTo>
                      <a:pt x="1411" y="212"/>
                    </a:lnTo>
                    <a:lnTo>
                      <a:pt x="1417" y="208"/>
                    </a:lnTo>
                    <a:lnTo>
                      <a:pt x="1424" y="201"/>
                    </a:lnTo>
                    <a:lnTo>
                      <a:pt x="1437" y="193"/>
                    </a:lnTo>
                    <a:lnTo>
                      <a:pt x="1452" y="186"/>
                    </a:lnTo>
                    <a:lnTo>
                      <a:pt x="1466" y="178"/>
                    </a:lnTo>
                    <a:lnTo>
                      <a:pt x="1478" y="169"/>
                    </a:lnTo>
                    <a:lnTo>
                      <a:pt x="1475" y="164"/>
                    </a:lnTo>
                    <a:lnTo>
                      <a:pt x="1471" y="158"/>
                    </a:lnTo>
                    <a:lnTo>
                      <a:pt x="1476" y="151"/>
                    </a:lnTo>
                    <a:lnTo>
                      <a:pt x="1481" y="144"/>
                    </a:lnTo>
                    <a:lnTo>
                      <a:pt x="1487" y="139"/>
                    </a:lnTo>
                    <a:lnTo>
                      <a:pt x="1493" y="133"/>
                    </a:lnTo>
                    <a:lnTo>
                      <a:pt x="1498" y="132"/>
                    </a:lnTo>
                    <a:lnTo>
                      <a:pt x="1501" y="130"/>
                    </a:lnTo>
                    <a:lnTo>
                      <a:pt x="1499" y="124"/>
                    </a:lnTo>
                    <a:lnTo>
                      <a:pt x="1495" y="118"/>
                    </a:lnTo>
                    <a:lnTo>
                      <a:pt x="1499" y="111"/>
                    </a:lnTo>
                    <a:lnTo>
                      <a:pt x="1503" y="105"/>
                    </a:lnTo>
                    <a:lnTo>
                      <a:pt x="1500" y="97"/>
                    </a:lnTo>
                    <a:lnTo>
                      <a:pt x="1496" y="89"/>
                    </a:lnTo>
                    <a:lnTo>
                      <a:pt x="1500" y="83"/>
                    </a:lnTo>
                    <a:lnTo>
                      <a:pt x="1504" y="77"/>
                    </a:lnTo>
                    <a:lnTo>
                      <a:pt x="1499" y="65"/>
                    </a:lnTo>
                    <a:lnTo>
                      <a:pt x="1492" y="54"/>
                    </a:lnTo>
                    <a:lnTo>
                      <a:pt x="1485" y="43"/>
                    </a:lnTo>
                    <a:lnTo>
                      <a:pt x="1477" y="34"/>
                    </a:lnTo>
                    <a:lnTo>
                      <a:pt x="1469" y="25"/>
                    </a:lnTo>
                    <a:lnTo>
                      <a:pt x="1460" y="17"/>
                    </a:lnTo>
                    <a:lnTo>
                      <a:pt x="1450" y="8"/>
                    </a:lnTo>
                    <a:lnTo>
                      <a:pt x="1440" y="0"/>
                    </a:lnTo>
                    <a:lnTo>
                      <a:pt x="1423" y="6"/>
                    </a:lnTo>
                    <a:lnTo>
                      <a:pt x="1406" y="10"/>
                    </a:lnTo>
                    <a:lnTo>
                      <a:pt x="1388" y="9"/>
                    </a:lnTo>
                    <a:lnTo>
                      <a:pt x="1372" y="10"/>
                    </a:lnTo>
                    <a:lnTo>
                      <a:pt x="1365" y="12"/>
                    </a:lnTo>
                    <a:lnTo>
                      <a:pt x="1357" y="13"/>
                    </a:lnTo>
                    <a:lnTo>
                      <a:pt x="1349" y="15"/>
                    </a:lnTo>
                    <a:lnTo>
                      <a:pt x="1340" y="18"/>
                    </a:lnTo>
                    <a:lnTo>
                      <a:pt x="1324" y="26"/>
                    </a:lnTo>
                    <a:lnTo>
                      <a:pt x="1308" y="33"/>
                    </a:lnTo>
                    <a:lnTo>
                      <a:pt x="1292" y="40"/>
                    </a:lnTo>
                    <a:lnTo>
                      <a:pt x="1276" y="48"/>
                    </a:lnTo>
                    <a:lnTo>
                      <a:pt x="1279" y="56"/>
                    </a:lnTo>
                    <a:lnTo>
                      <a:pt x="1281" y="64"/>
                    </a:lnTo>
                    <a:lnTo>
                      <a:pt x="1279" y="75"/>
                    </a:lnTo>
                    <a:lnTo>
                      <a:pt x="1278" y="85"/>
                    </a:lnTo>
                    <a:lnTo>
                      <a:pt x="1279" y="91"/>
                    </a:lnTo>
                    <a:lnTo>
                      <a:pt x="1279" y="96"/>
                    </a:lnTo>
                    <a:lnTo>
                      <a:pt x="1273" y="93"/>
                    </a:lnTo>
                    <a:lnTo>
                      <a:pt x="1267" y="90"/>
                    </a:lnTo>
                    <a:lnTo>
                      <a:pt x="1263" y="86"/>
                    </a:lnTo>
                    <a:lnTo>
                      <a:pt x="1259" y="83"/>
                    </a:lnTo>
                    <a:lnTo>
                      <a:pt x="1255" y="80"/>
                    </a:lnTo>
                    <a:lnTo>
                      <a:pt x="1250" y="77"/>
                    </a:lnTo>
                    <a:lnTo>
                      <a:pt x="1245" y="75"/>
                    </a:lnTo>
                    <a:lnTo>
                      <a:pt x="1238" y="73"/>
                    </a:lnTo>
                    <a:lnTo>
                      <a:pt x="1227" y="77"/>
                    </a:lnTo>
                    <a:lnTo>
                      <a:pt x="1220" y="81"/>
                    </a:lnTo>
                    <a:lnTo>
                      <a:pt x="1214" y="81"/>
                    </a:lnTo>
                    <a:lnTo>
                      <a:pt x="1211" y="81"/>
                    </a:lnTo>
                    <a:lnTo>
                      <a:pt x="1204" y="80"/>
                    </a:lnTo>
                    <a:lnTo>
                      <a:pt x="1188" y="78"/>
                    </a:lnTo>
                    <a:lnTo>
                      <a:pt x="1179" y="84"/>
                    </a:lnTo>
                    <a:lnTo>
                      <a:pt x="1171" y="92"/>
                    </a:lnTo>
                    <a:lnTo>
                      <a:pt x="1168" y="98"/>
                    </a:lnTo>
                    <a:lnTo>
                      <a:pt x="1165" y="103"/>
                    </a:lnTo>
                    <a:lnTo>
                      <a:pt x="1161" y="97"/>
                    </a:lnTo>
                    <a:lnTo>
                      <a:pt x="1157" y="91"/>
                    </a:lnTo>
                    <a:lnTo>
                      <a:pt x="1147" y="94"/>
                    </a:lnTo>
                    <a:lnTo>
                      <a:pt x="1138" y="99"/>
                    </a:lnTo>
                    <a:lnTo>
                      <a:pt x="1128" y="101"/>
                    </a:lnTo>
                    <a:lnTo>
                      <a:pt x="1119" y="103"/>
                    </a:lnTo>
                    <a:lnTo>
                      <a:pt x="1115" y="96"/>
                    </a:lnTo>
                    <a:lnTo>
                      <a:pt x="1115" y="86"/>
                    </a:lnTo>
                    <a:lnTo>
                      <a:pt x="1107" y="84"/>
                    </a:lnTo>
                    <a:lnTo>
                      <a:pt x="1098" y="82"/>
                    </a:lnTo>
                    <a:lnTo>
                      <a:pt x="1079" y="88"/>
                    </a:lnTo>
                    <a:lnTo>
                      <a:pt x="1062" y="92"/>
                    </a:lnTo>
                    <a:lnTo>
                      <a:pt x="1053" y="94"/>
                    </a:lnTo>
                    <a:lnTo>
                      <a:pt x="1044" y="96"/>
                    </a:lnTo>
                    <a:lnTo>
                      <a:pt x="1035" y="97"/>
                    </a:lnTo>
                    <a:lnTo>
                      <a:pt x="1025" y="97"/>
                    </a:lnTo>
                    <a:lnTo>
                      <a:pt x="1027" y="86"/>
                    </a:lnTo>
                    <a:lnTo>
                      <a:pt x="1026" y="77"/>
                    </a:lnTo>
                    <a:lnTo>
                      <a:pt x="1016" y="81"/>
                    </a:lnTo>
                    <a:lnTo>
                      <a:pt x="1008" y="84"/>
                    </a:lnTo>
                    <a:lnTo>
                      <a:pt x="1003" y="85"/>
                    </a:lnTo>
                    <a:lnTo>
                      <a:pt x="999" y="86"/>
                    </a:lnTo>
                    <a:lnTo>
                      <a:pt x="994" y="86"/>
                    </a:lnTo>
                    <a:lnTo>
                      <a:pt x="988" y="85"/>
                    </a:lnTo>
                    <a:lnTo>
                      <a:pt x="993" y="75"/>
                    </a:lnTo>
                    <a:lnTo>
                      <a:pt x="999" y="65"/>
                    </a:lnTo>
                    <a:lnTo>
                      <a:pt x="988" y="57"/>
                    </a:lnTo>
                    <a:lnTo>
                      <a:pt x="978" y="50"/>
                    </a:lnTo>
                    <a:lnTo>
                      <a:pt x="967" y="43"/>
                    </a:lnTo>
                    <a:lnTo>
                      <a:pt x="957" y="38"/>
                    </a:lnTo>
                    <a:lnTo>
                      <a:pt x="934" y="27"/>
                    </a:lnTo>
                    <a:lnTo>
                      <a:pt x="909" y="18"/>
                    </a:lnTo>
                    <a:lnTo>
                      <a:pt x="902" y="26"/>
                    </a:lnTo>
                    <a:lnTo>
                      <a:pt x="897" y="35"/>
                    </a:lnTo>
                    <a:lnTo>
                      <a:pt x="889" y="41"/>
                    </a:lnTo>
                    <a:lnTo>
                      <a:pt x="883" y="48"/>
                    </a:lnTo>
                    <a:lnTo>
                      <a:pt x="891" y="55"/>
                    </a:lnTo>
                    <a:lnTo>
                      <a:pt x="898" y="61"/>
                    </a:lnTo>
                    <a:lnTo>
                      <a:pt x="890" y="66"/>
                    </a:lnTo>
                    <a:lnTo>
                      <a:pt x="882" y="69"/>
                    </a:lnTo>
                    <a:lnTo>
                      <a:pt x="874" y="73"/>
                    </a:lnTo>
                    <a:lnTo>
                      <a:pt x="867" y="74"/>
                    </a:lnTo>
                    <a:lnTo>
                      <a:pt x="859" y="75"/>
                    </a:lnTo>
                    <a:lnTo>
                      <a:pt x="851" y="75"/>
                    </a:lnTo>
                    <a:lnTo>
                      <a:pt x="843" y="74"/>
                    </a:lnTo>
                    <a:lnTo>
                      <a:pt x="834" y="72"/>
                    </a:lnTo>
                    <a:lnTo>
                      <a:pt x="834" y="71"/>
                    </a:lnTo>
                    <a:lnTo>
                      <a:pt x="835" y="69"/>
                    </a:lnTo>
                    <a:lnTo>
                      <a:pt x="842" y="66"/>
                    </a:lnTo>
                    <a:lnTo>
                      <a:pt x="849" y="63"/>
                    </a:lnTo>
                    <a:lnTo>
                      <a:pt x="856" y="60"/>
                    </a:lnTo>
                    <a:lnTo>
                      <a:pt x="863" y="58"/>
                    </a:lnTo>
                    <a:lnTo>
                      <a:pt x="868" y="56"/>
                    </a:lnTo>
                    <a:lnTo>
                      <a:pt x="874" y="55"/>
                    </a:lnTo>
                    <a:lnTo>
                      <a:pt x="866" y="49"/>
                    </a:lnTo>
                    <a:lnTo>
                      <a:pt x="858" y="46"/>
                    </a:lnTo>
                    <a:lnTo>
                      <a:pt x="851" y="43"/>
                    </a:lnTo>
                    <a:lnTo>
                      <a:pt x="843" y="41"/>
                    </a:lnTo>
                    <a:lnTo>
                      <a:pt x="836" y="41"/>
                    </a:lnTo>
                    <a:lnTo>
                      <a:pt x="828" y="42"/>
                    </a:lnTo>
                    <a:lnTo>
                      <a:pt x="821" y="44"/>
                    </a:lnTo>
                    <a:lnTo>
                      <a:pt x="811" y="47"/>
                    </a:lnTo>
                    <a:lnTo>
                      <a:pt x="816" y="52"/>
                    </a:lnTo>
                    <a:lnTo>
                      <a:pt x="819" y="58"/>
                    </a:lnTo>
                    <a:lnTo>
                      <a:pt x="823" y="64"/>
                    </a:lnTo>
                    <a:lnTo>
                      <a:pt x="824" y="71"/>
                    </a:lnTo>
                    <a:lnTo>
                      <a:pt x="805" y="69"/>
                    </a:lnTo>
                    <a:lnTo>
                      <a:pt x="787" y="66"/>
                    </a:lnTo>
                    <a:lnTo>
                      <a:pt x="770" y="61"/>
                    </a:lnTo>
                    <a:lnTo>
                      <a:pt x="751" y="57"/>
                    </a:lnTo>
                    <a:lnTo>
                      <a:pt x="737" y="63"/>
                    </a:lnTo>
                    <a:lnTo>
                      <a:pt x="722" y="67"/>
                    </a:lnTo>
                    <a:lnTo>
                      <a:pt x="714" y="64"/>
                    </a:lnTo>
                    <a:lnTo>
                      <a:pt x="707" y="61"/>
                    </a:lnTo>
                    <a:lnTo>
                      <a:pt x="700" y="60"/>
                    </a:lnTo>
                    <a:lnTo>
                      <a:pt x="691" y="63"/>
                    </a:lnTo>
                    <a:lnTo>
                      <a:pt x="681" y="68"/>
                    </a:lnTo>
                    <a:lnTo>
                      <a:pt x="670" y="73"/>
                    </a:lnTo>
                    <a:lnTo>
                      <a:pt x="669" y="78"/>
                    </a:lnTo>
                    <a:lnTo>
                      <a:pt x="667" y="84"/>
                    </a:lnTo>
                    <a:lnTo>
                      <a:pt x="653" y="81"/>
                    </a:lnTo>
                    <a:lnTo>
                      <a:pt x="640" y="78"/>
                    </a:lnTo>
                    <a:lnTo>
                      <a:pt x="633" y="77"/>
                    </a:lnTo>
                    <a:lnTo>
                      <a:pt x="628" y="78"/>
                    </a:lnTo>
                    <a:lnTo>
                      <a:pt x="620" y="80"/>
                    </a:lnTo>
                    <a:lnTo>
                      <a:pt x="613" y="82"/>
                    </a:lnTo>
                    <a:lnTo>
                      <a:pt x="612" y="86"/>
                    </a:lnTo>
                    <a:lnTo>
                      <a:pt x="613" y="91"/>
                    </a:lnTo>
                    <a:lnTo>
                      <a:pt x="614" y="93"/>
                    </a:lnTo>
                    <a:lnTo>
                      <a:pt x="616" y="94"/>
                    </a:lnTo>
                    <a:lnTo>
                      <a:pt x="619" y="97"/>
                    </a:lnTo>
                    <a:lnTo>
                      <a:pt x="620" y="99"/>
                    </a:lnTo>
                    <a:lnTo>
                      <a:pt x="620" y="102"/>
                    </a:lnTo>
                    <a:lnTo>
                      <a:pt x="620" y="109"/>
                    </a:lnTo>
                    <a:lnTo>
                      <a:pt x="603" y="108"/>
                    </a:lnTo>
                    <a:lnTo>
                      <a:pt x="590" y="106"/>
                    </a:lnTo>
                    <a:lnTo>
                      <a:pt x="584" y="105"/>
                    </a:lnTo>
                    <a:lnTo>
                      <a:pt x="577" y="105"/>
                    </a:lnTo>
                    <a:lnTo>
                      <a:pt x="569" y="106"/>
                    </a:lnTo>
                    <a:lnTo>
                      <a:pt x="560" y="108"/>
                    </a:lnTo>
                    <a:lnTo>
                      <a:pt x="559" y="120"/>
                    </a:lnTo>
                    <a:lnTo>
                      <a:pt x="557" y="132"/>
                    </a:lnTo>
                    <a:lnTo>
                      <a:pt x="556" y="144"/>
                    </a:lnTo>
                    <a:lnTo>
                      <a:pt x="553" y="157"/>
                    </a:lnTo>
                    <a:lnTo>
                      <a:pt x="552" y="159"/>
                    </a:lnTo>
                    <a:lnTo>
                      <a:pt x="551" y="162"/>
                    </a:lnTo>
                    <a:lnTo>
                      <a:pt x="544" y="158"/>
                    </a:lnTo>
                    <a:lnTo>
                      <a:pt x="539" y="152"/>
                    </a:lnTo>
                    <a:lnTo>
                      <a:pt x="535" y="147"/>
                    </a:lnTo>
                    <a:lnTo>
                      <a:pt x="530" y="141"/>
                    </a:lnTo>
                    <a:lnTo>
                      <a:pt x="523" y="130"/>
                    </a:lnTo>
                    <a:lnTo>
                      <a:pt x="513" y="117"/>
                    </a:lnTo>
                    <a:lnTo>
                      <a:pt x="503" y="120"/>
                    </a:lnTo>
                    <a:lnTo>
                      <a:pt x="494" y="123"/>
                    </a:lnTo>
                    <a:lnTo>
                      <a:pt x="485" y="127"/>
                    </a:lnTo>
                    <a:lnTo>
                      <a:pt x="477" y="133"/>
                    </a:lnTo>
                    <a:lnTo>
                      <a:pt x="483" y="139"/>
                    </a:lnTo>
                    <a:lnTo>
                      <a:pt x="486" y="144"/>
                    </a:lnTo>
                    <a:lnTo>
                      <a:pt x="474" y="157"/>
                    </a:lnTo>
                    <a:lnTo>
                      <a:pt x="459" y="167"/>
                    </a:lnTo>
                    <a:lnTo>
                      <a:pt x="444" y="176"/>
                    </a:lnTo>
                    <a:lnTo>
                      <a:pt x="428" y="184"/>
                    </a:lnTo>
                    <a:lnTo>
                      <a:pt x="429" y="174"/>
                    </a:lnTo>
                    <a:lnTo>
                      <a:pt x="433" y="165"/>
                    </a:lnTo>
                    <a:lnTo>
                      <a:pt x="435" y="156"/>
                    </a:lnTo>
                    <a:lnTo>
                      <a:pt x="437" y="145"/>
                    </a:lnTo>
                    <a:lnTo>
                      <a:pt x="428" y="148"/>
                    </a:lnTo>
                    <a:lnTo>
                      <a:pt x="419" y="150"/>
                    </a:lnTo>
                    <a:lnTo>
                      <a:pt x="419" y="148"/>
                    </a:lnTo>
                    <a:lnTo>
                      <a:pt x="419" y="145"/>
                    </a:lnTo>
                    <a:lnTo>
                      <a:pt x="420" y="144"/>
                    </a:lnTo>
                    <a:lnTo>
                      <a:pt x="421" y="143"/>
                    </a:lnTo>
                    <a:lnTo>
                      <a:pt x="425" y="141"/>
                    </a:lnTo>
                    <a:lnTo>
                      <a:pt x="429" y="140"/>
                    </a:lnTo>
                    <a:lnTo>
                      <a:pt x="426" y="134"/>
                    </a:lnTo>
                    <a:lnTo>
                      <a:pt x="423" y="128"/>
                    </a:lnTo>
                    <a:lnTo>
                      <a:pt x="415" y="127"/>
                    </a:lnTo>
                    <a:lnTo>
                      <a:pt x="409" y="128"/>
                    </a:lnTo>
                    <a:lnTo>
                      <a:pt x="403" y="131"/>
                    </a:lnTo>
                    <a:lnTo>
                      <a:pt x="398" y="133"/>
                    </a:lnTo>
                    <a:lnTo>
                      <a:pt x="387" y="141"/>
                    </a:lnTo>
                    <a:lnTo>
                      <a:pt x="377" y="150"/>
                    </a:lnTo>
                    <a:lnTo>
                      <a:pt x="378" y="152"/>
                    </a:lnTo>
                    <a:lnTo>
                      <a:pt x="379" y="153"/>
                    </a:lnTo>
                    <a:lnTo>
                      <a:pt x="381" y="154"/>
                    </a:lnTo>
                    <a:lnTo>
                      <a:pt x="383" y="154"/>
                    </a:lnTo>
                    <a:lnTo>
                      <a:pt x="387" y="156"/>
                    </a:lnTo>
                    <a:lnTo>
                      <a:pt x="391" y="158"/>
                    </a:lnTo>
                    <a:lnTo>
                      <a:pt x="383" y="168"/>
                    </a:lnTo>
                    <a:lnTo>
                      <a:pt x="374" y="178"/>
                    </a:lnTo>
                    <a:lnTo>
                      <a:pt x="381" y="182"/>
                    </a:lnTo>
                    <a:lnTo>
                      <a:pt x="387" y="183"/>
                    </a:lnTo>
                    <a:lnTo>
                      <a:pt x="393" y="184"/>
                    </a:lnTo>
                    <a:lnTo>
                      <a:pt x="399" y="184"/>
                    </a:lnTo>
                    <a:lnTo>
                      <a:pt x="403" y="185"/>
                    </a:lnTo>
                    <a:lnTo>
                      <a:pt x="409" y="187"/>
                    </a:lnTo>
                    <a:lnTo>
                      <a:pt x="413" y="191"/>
                    </a:lnTo>
                    <a:lnTo>
                      <a:pt x="419" y="195"/>
                    </a:lnTo>
                    <a:lnTo>
                      <a:pt x="417" y="198"/>
                    </a:lnTo>
                    <a:lnTo>
                      <a:pt x="415" y="199"/>
                    </a:lnTo>
                    <a:lnTo>
                      <a:pt x="412" y="199"/>
                    </a:lnTo>
                    <a:lnTo>
                      <a:pt x="409" y="199"/>
                    </a:lnTo>
                    <a:lnTo>
                      <a:pt x="404" y="202"/>
                    </a:lnTo>
                    <a:lnTo>
                      <a:pt x="401" y="204"/>
                    </a:lnTo>
                    <a:lnTo>
                      <a:pt x="400" y="208"/>
                    </a:lnTo>
                    <a:lnTo>
                      <a:pt x="398" y="212"/>
                    </a:lnTo>
                    <a:lnTo>
                      <a:pt x="406" y="213"/>
                    </a:lnTo>
                    <a:lnTo>
                      <a:pt x="412" y="213"/>
                    </a:lnTo>
                    <a:lnTo>
                      <a:pt x="418" y="216"/>
                    </a:lnTo>
                    <a:lnTo>
                      <a:pt x="424" y="220"/>
                    </a:lnTo>
                    <a:lnTo>
                      <a:pt x="423" y="223"/>
                    </a:lnTo>
                    <a:lnTo>
                      <a:pt x="421" y="224"/>
                    </a:lnTo>
                    <a:lnTo>
                      <a:pt x="419" y="223"/>
                    </a:lnTo>
                    <a:lnTo>
                      <a:pt x="419" y="220"/>
                    </a:lnTo>
                    <a:lnTo>
                      <a:pt x="417" y="219"/>
                    </a:lnTo>
                    <a:lnTo>
                      <a:pt x="400" y="220"/>
                    </a:lnTo>
                    <a:lnTo>
                      <a:pt x="383" y="220"/>
                    </a:lnTo>
                    <a:lnTo>
                      <a:pt x="365" y="220"/>
                    </a:lnTo>
                    <a:lnTo>
                      <a:pt x="348" y="221"/>
                    </a:lnTo>
                    <a:lnTo>
                      <a:pt x="344" y="223"/>
                    </a:lnTo>
                    <a:lnTo>
                      <a:pt x="342" y="225"/>
                    </a:lnTo>
                    <a:lnTo>
                      <a:pt x="344" y="232"/>
                    </a:lnTo>
                    <a:lnTo>
                      <a:pt x="347" y="236"/>
                    </a:lnTo>
                    <a:lnTo>
                      <a:pt x="350" y="240"/>
                    </a:lnTo>
                    <a:lnTo>
                      <a:pt x="354" y="242"/>
                    </a:lnTo>
                    <a:lnTo>
                      <a:pt x="364" y="245"/>
                    </a:lnTo>
                    <a:lnTo>
                      <a:pt x="376" y="247"/>
                    </a:lnTo>
                    <a:lnTo>
                      <a:pt x="382" y="251"/>
                    </a:lnTo>
                    <a:lnTo>
                      <a:pt x="387" y="255"/>
                    </a:lnTo>
                    <a:lnTo>
                      <a:pt x="381" y="260"/>
                    </a:lnTo>
                    <a:lnTo>
                      <a:pt x="375" y="266"/>
                    </a:lnTo>
                    <a:lnTo>
                      <a:pt x="376" y="268"/>
                    </a:lnTo>
                    <a:lnTo>
                      <a:pt x="377" y="268"/>
                    </a:lnTo>
                    <a:lnTo>
                      <a:pt x="379" y="268"/>
                    </a:lnTo>
                    <a:lnTo>
                      <a:pt x="382" y="268"/>
                    </a:lnTo>
                    <a:lnTo>
                      <a:pt x="382" y="276"/>
                    </a:lnTo>
                    <a:lnTo>
                      <a:pt x="379" y="284"/>
                    </a:lnTo>
                    <a:lnTo>
                      <a:pt x="386" y="289"/>
                    </a:lnTo>
                    <a:lnTo>
                      <a:pt x="393" y="292"/>
                    </a:lnTo>
                    <a:lnTo>
                      <a:pt x="396" y="293"/>
                    </a:lnTo>
                    <a:lnTo>
                      <a:pt x="400" y="295"/>
                    </a:lnTo>
                    <a:lnTo>
                      <a:pt x="402" y="297"/>
                    </a:lnTo>
                    <a:lnTo>
                      <a:pt x="406" y="302"/>
                    </a:lnTo>
                    <a:lnTo>
                      <a:pt x="406" y="30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56" name="Freeform 26"/>
              <p:cNvSpPr>
                <a:spLocks/>
              </p:cNvSpPr>
              <p:nvPr/>
            </p:nvSpPr>
            <p:spPr bwMode="auto">
              <a:xfrm>
                <a:off x="3856038" y="3090863"/>
                <a:ext cx="1179512" cy="893762"/>
              </a:xfrm>
              <a:custGeom>
                <a:avLst/>
                <a:gdLst>
                  <a:gd name="T0" fmla="*/ 1029840 w 2971"/>
                  <a:gd name="T1" fmla="*/ 766706 h 2251"/>
                  <a:gd name="T2" fmla="*/ 963539 w 2971"/>
                  <a:gd name="T3" fmla="*/ 788941 h 2251"/>
                  <a:gd name="T4" fmla="*/ 911531 w 2971"/>
                  <a:gd name="T5" fmla="*/ 762735 h 2251"/>
                  <a:gd name="T6" fmla="*/ 844437 w 2971"/>
                  <a:gd name="T7" fmla="*/ 752412 h 2251"/>
                  <a:gd name="T8" fmla="*/ 814661 w 2971"/>
                  <a:gd name="T9" fmla="*/ 734942 h 2251"/>
                  <a:gd name="T10" fmla="*/ 763447 w 2971"/>
                  <a:gd name="T11" fmla="*/ 720648 h 2251"/>
                  <a:gd name="T12" fmla="*/ 734069 w 2971"/>
                  <a:gd name="T13" fmla="*/ 732956 h 2251"/>
                  <a:gd name="T14" fmla="*/ 713821 w 2971"/>
                  <a:gd name="T15" fmla="*/ 766706 h 2251"/>
                  <a:gd name="T16" fmla="*/ 682060 w 2971"/>
                  <a:gd name="T17" fmla="*/ 828646 h 2251"/>
                  <a:gd name="T18" fmla="*/ 627670 w 2971"/>
                  <a:gd name="T19" fmla="*/ 855248 h 2251"/>
                  <a:gd name="T20" fmla="*/ 582808 w 2971"/>
                  <a:gd name="T21" fmla="*/ 885821 h 2251"/>
                  <a:gd name="T22" fmla="*/ 518890 w 2971"/>
                  <a:gd name="T23" fmla="*/ 852072 h 2251"/>
                  <a:gd name="T24" fmla="*/ 493878 w 2971"/>
                  <a:gd name="T25" fmla="*/ 827852 h 2251"/>
                  <a:gd name="T26" fmla="*/ 476410 w 2971"/>
                  <a:gd name="T27" fmla="*/ 791720 h 2251"/>
                  <a:gd name="T28" fmla="*/ 443458 w 2971"/>
                  <a:gd name="T29" fmla="*/ 728589 h 2251"/>
                  <a:gd name="T30" fmla="*/ 423608 w 2971"/>
                  <a:gd name="T31" fmla="*/ 715486 h 2251"/>
                  <a:gd name="T32" fmla="*/ 375570 w 2971"/>
                  <a:gd name="T33" fmla="*/ 689281 h 2251"/>
                  <a:gd name="T34" fmla="*/ 341824 w 2971"/>
                  <a:gd name="T35" fmla="*/ 682134 h 2251"/>
                  <a:gd name="T36" fmla="*/ 279891 w 2971"/>
                  <a:gd name="T37" fmla="*/ 721045 h 2251"/>
                  <a:gd name="T38" fmla="*/ 214385 w 2971"/>
                  <a:gd name="T39" fmla="*/ 725412 h 2251"/>
                  <a:gd name="T40" fmla="*/ 186594 w 2971"/>
                  <a:gd name="T41" fmla="*/ 742486 h 2251"/>
                  <a:gd name="T42" fmla="*/ 132998 w 2971"/>
                  <a:gd name="T43" fmla="*/ 724618 h 2251"/>
                  <a:gd name="T44" fmla="*/ 114735 w 2971"/>
                  <a:gd name="T45" fmla="*/ 638855 h 2251"/>
                  <a:gd name="T46" fmla="*/ 96076 w 2971"/>
                  <a:gd name="T47" fmla="*/ 553489 h 2251"/>
                  <a:gd name="T48" fmla="*/ 95282 w 2971"/>
                  <a:gd name="T49" fmla="*/ 458991 h 2251"/>
                  <a:gd name="T50" fmla="*/ 50817 w 2971"/>
                  <a:gd name="T51" fmla="*/ 350993 h 2251"/>
                  <a:gd name="T52" fmla="*/ 12307 w 2971"/>
                  <a:gd name="T53" fmla="*/ 304141 h 2251"/>
                  <a:gd name="T54" fmla="*/ 20644 w 2971"/>
                  <a:gd name="T55" fmla="*/ 260068 h 2251"/>
                  <a:gd name="T56" fmla="*/ 40495 w 2971"/>
                  <a:gd name="T57" fmla="*/ 212025 h 2251"/>
                  <a:gd name="T58" fmla="*/ 60742 w 2971"/>
                  <a:gd name="T59" fmla="*/ 161203 h 2251"/>
                  <a:gd name="T60" fmla="*/ 113147 w 2971"/>
                  <a:gd name="T61" fmla="*/ 106807 h 2251"/>
                  <a:gd name="T62" fmla="*/ 129425 w 2971"/>
                  <a:gd name="T63" fmla="*/ 55984 h 2251"/>
                  <a:gd name="T64" fmla="*/ 176669 w 2971"/>
                  <a:gd name="T65" fmla="*/ 27397 h 2251"/>
                  <a:gd name="T66" fmla="*/ 206444 w 2971"/>
                  <a:gd name="T67" fmla="*/ 40499 h 2251"/>
                  <a:gd name="T68" fmla="*/ 229074 w 2971"/>
                  <a:gd name="T69" fmla="*/ 21441 h 2251"/>
                  <a:gd name="T70" fmla="*/ 277112 w 2971"/>
                  <a:gd name="T71" fmla="*/ 30970 h 2251"/>
                  <a:gd name="T72" fmla="*/ 262423 w 2971"/>
                  <a:gd name="T73" fmla="*/ 90925 h 2251"/>
                  <a:gd name="T74" fmla="*/ 243366 w 2971"/>
                  <a:gd name="T75" fmla="*/ 117527 h 2251"/>
                  <a:gd name="T76" fmla="*/ 271157 w 2971"/>
                  <a:gd name="T77" fmla="*/ 165173 h 2251"/>
                  <a:gd name="T78" fmla="*/ 313637 w 2971"/>
                  <a:gd name="T79" fmla="*/ 174305 h 2251"/>
                  <a:gd name="T80" fmla="*/ 368424 w 2971"/>
                  <a:gd name="T81" fmla="*/ 174305 h 2251"/>
                  <a:gd name="T82" fmla="*/ 417256 w 2971"/>
                  <a:gd name="T83" fmla="*/ 206864 h 2251"/>
                  <a:gd name="T84" fmla="*/ 416065 w 2971"/>
                  <a:gd name="T85" fmla="*/ 249745 h 2251"/>
                  <a:gd name="T86" fmla="*/ 461324 w 2971"/>
                  <a:gd name="T87" fmla="*/ 253716 h 2251"/>
                  <a:gd name="T88" fmla="*/ 504598 w 2971"/>
                  <a:gd name="T89" fmla="*/ 241804 h 2251"/>
                  <a:gd name="T90" fmla="*/ 532785 w 2971"/>
                  <a:gd name="T91" fmla="*/ 268009 h 2251"/>
                  <a:gd name="T92" fmla="*/ 558194 w 2971"/>
                  <a:gd name="T93" fmla="*/ 307318 h 2251"/>
                  <a:gd name="T94" fmla="*/ 578044 w 2971"/>
                  <a:gd name="T95" fmla="*/ 365287 h 2251"/>
                  <a:gd name="T96" fmla="*/ 590749 w 2971"/>
                  <a:gd name="T97" fmla="*/ 406977 h 2251"/>
                  <a:gd name="T98" fmla="*/ 642360 w 2971"/>
                  <a:gd name="T99" fmla="*/ 406580 h 2251"/>
                  <a:gd name="T100" fmla="*/ 682457 w 2971"/>
                  <a:gd name="T101" fmla="*/ 449859 h 2251"/>
                  <a:gd name="T102" fmla="*/ 747964 w 2971"/>
                  <a:gd name="T103" fmla="*/ 474079 h 2251"/>
                  <a:gd name="T104" fmla="*/ 796399 w 2971"/>
                  <a:gd name="T105" fmla="*/ 500681 h 2251"/>
                  <a:gd name="T106" fmla="*/ 828557 w 2971"/>
                  <a:gd name="T107" fmla="*/ 564210 h 2251"/>
                  <a:gd name="T108" fmla="*/ 920663 w 2971"/>
                  <a:gd name="T109" fmla="*/ 570562 h 2251"/>
                  <a:gd name="T110" fmla="*/ 980214 w 2971"/>
                  <a:gd name="T111" fmla="*/ 536416 h 2251"/>
                  <a:gd name="T112" fmla="*/ 1006019 w 2971"/>
                  <a:gd name="T113" fmla="*/ 587239 h 2251"/>
                  <a:gd name="T114" fmla="*/ 1056439 w 2971"/>
                  <a:gd name="T115" fmla="*/ 604709 h 2251"/>
                  <a:gd name="T116" fmla="*/ 1085818 w 2971"/>
                  <a:gd name="T117" fmla="*/ 622179 h 2251"/>
                  <a:gd name="T118" fmla="*/ 1114800 w 2971"/>
                  <a:gd name="T119" fmla="*/ 652752 h 2251"/>
                  <a:gd name="T120" fmla="*/ 1132665 w 2971"/>
                  <a:gd name="T121" fmla="*/ 707545 h 2251"/>
                  <a:gd name="T122" fmla="*/ 1169984 w 2971"/>
                  <a:gd name="T123" fmla="*/ 734942 h 2251"/>
                  <a:gd name="T124" fmla="*/ 1141002 w 2971"/>
                  <a:gd name="T125" fmla="*/ 769882 h 22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71" h="2251">
                    <a:moveTo>
                      <a:pt x="2734" y="1998"/>
                    </a:moveTo>
                    <a:lnTo>
                      <a:pt x="2723" y="1999"/>
                    </a:lnTo>
                    <a:lnTo>
                      <a:pt x="2714" y="2001"/>
                    </a:lnTo>
                    <a:lnTo>
                      <a:pt x="2710" y="1999"/>
                    </a:lnTo>
                    <a:lnTo>
                      <a:pt x="2706" y="1998"/>
                    </a:lnTo>
                    <a:lnTo>
                      <a:pt x="2702" y="1997"/>
                    </a:lnTo>
                    <a:lnTo>
                      <a:pt x="2696" y="1994"/>
                    </a:lnTo>
                    <a:lnTo>
                      <a:pt x="2685" y="1981"/>
                    </a:lnTo>
                    <a:lnTo>
                      <a:pt x="2676" y="1969"/>
                    </a:lnTo>
                    <a:lnTo>
                      <a:pt x="2667" y="1956"/>
                    </a:lnTo>
                    <a:lnTo>
                      <a:pt x="2659" y="1942"/>
                    </a:lnTo>
                    <a:lnTo>
                      <a:pt x="2651" y="1936"/>
                    </a:lnTo>
                    <a:lnTo>
                      <a:pt x="2643" y="1931"/>
                    </a:lnTo>
                    <a:lnTo>
                      <a:pt x="2636" y="1928"/>
                    </a:lnTo>
                    <a:lnTo>
                      <a:pt x="2628" y="1927"/>
                    </a:lnTo>
                    <a:lnTo>
                      <a:pt x="2621" y="1927"/>
                    </a:lnTo>
                    <a:lnTo>
                      <a:pt x="2613" y="1927"/>
                    </a:lnTo>
                    <a:lnTo>
                      <a:pt x="2604" y="1929"/>
                    </a:lnTo>
                    <a:lnTo>
                      <a:pt x="2594" y="1931"/>
                    </a:lnTo>
                    <a:lnTo>
                      <a:pt x="2574" y="1943"/>
                    </a:lnTo>
                    <a:lnTo>
                      <a:pt x="2553" y="1954"/>
                    </a:lnTo>
                    <a:lnTo>
                      <a:pt x="2532" y="1965"/>
                    </a:lnTo>
                    <a:lnTo>
                      <a:pt x="2510" y="1976"/>
                    </a:lnTo>
                    <a:lnTo>
                      <a:pt x="2503" y="1986"/>
                    </a:lnTo>
                    <a:lnTo>
                      <a:pt x="2498" y="1995"/>
                    </a:lnTo>
                    <a:lnTo>
                      <a:pt x="2493" y="2005"/>
                    </a:lnTo>
                    <a:lnTo>
                      <a:pt x="2486" y="2015"/>
                    </a:lnTo>
                    <a:lnTo>
                      <a:pt x="2475" y="2023"/>
                    </a:lnTo>
                    <a:lnTo>
                      <a:pt x="2468" y="2027"/>
                    </a:lnTo>
                    <a:lnTo>
                      <a:pt x="2465" y="2027"/>
                    </a:lnTo>
                    <a:lnTo>
                      <a:pt x="2461" y="2024"/>
                    </a:lnTo>
                    <a:lnTo>
                      <a:pt x="2457" y="2021"/>
                    </a:lnTo>
                    <a:lnTo>
                      <a:pt x="2452" y="2015"/>
                    </a:lnTo>
                    <a:lnTo>
                      <a:pt x="2447" y="2006"/>
                    </a:lnTo>
                    <a:lnTo>
                      <a:pt x="2442" y="1999"/>
                    </a:lnTo>
                    <a:lnTo>
                      <a:pt x="2438" y="1994"/>
                    </a:lnTo>
                    <a:lnTo>
                      <a:pt x="2433" y="1990"/>
                    </a:lnTo>
                    <a:lnTo>
                      <a:pt x="2427" y="1987"/>
                    </a:lnTo>
                    <a:lnTo>
                      <a:pt x="2421" y="1985"/>
                    </a:lnTo>
                    <a:lnTo>
                      <a:pt x="2413" y="1984"/>
                    </a:lnTo>
                    <a:lnTo>
                      <a:pt x="2402" y="1982"/>
                    </a:lnTo>
                    <a:lnTo>
                      <a:pt x="2391" y="1982"/>
                    </a:lnTo>
                    <a:lnTo>
                      <a:pt x="2380" y="1982"/>
                    </a:lnTo>
                    <a:lnTo>
                      <a:pt x="2371" y="1982"/>
                    </a:lnTo>
                    <a:lnTo>
                      <a:pt x="2363" y="1980"/>
                    </a:lnTo>
                    <a:lnTo>
                      <a:pt x="2356" y="1977"/>
                    </a:lnTo>
                    <a:lnTo>
                      <a:pt x="2349" y="1972"/>
                    </a:lnTo>
                    <a:lnTo>
                      <a:pt x="2344" y="1964"/>
                    </a:lnTo>
                    <a:lnTo>
                      <a:pt x="2338" y="1954"/>
                    </a:lnTo>
                    <a:lnTo>
                      <a:pt x="2338" y="1947"/>
                    </a:lnTo>
                    <a:lnTo>
                      <a:pt x="2337" y="1942"/>
                    </a:lnTo>
                    <a:lnTo>
                      <a:pt x="2336" y="1937"/>
                    </a:lnTo>
                    <a:lnTo>
                      <a:pt x="2333" y="1934"/>
                    </a:lnTo>
                    <a:lnTo>
                      <a:pt x="2327" y="1929"/>
                    </a:lnTo>
                    <a:lnTo>
                      <a:pt x="2314" y="1923"/>
                    </a:lnTo>
                    <a:lnTo>
                      <a:pt x="2304" y="1921"/>
                    </a:lnTo>
                    <a:lnTo>
                      <a:pt x="2296" y="1921"/>
                    </a:lnTo>
                    <a:lnTo>
                      <a:pt x="2288" y="1921"/>
                    </a:lnTo>
                    <a:lnTo>
                      <a:pt x="2277" y="1920"/>
                    </a:lnTo>
                    <a:lnTo>
                      <a:pt x="2262" y="1922"/>
                    </a:lnTo>
                    <a:lnTo>
                      <a:pt x="2249" y="1926"/>
                    </a:lnTo>
                    <a:lnTo>
                      <a:pt x="2244" y="1928"/>
                    </a:lnTo>
                    <a:lnTo>
                      <a:pt x="2238" y="1929"/>
                    </a:lnTo>
                    <a:lnTo>
                      <a:pt x="2230" y="1930"/>
                    </a:lnTo>
                    <a:lnTo>
                      <a:pt x="2222" y="1930"/>
                    </a:lnTo>
                    <a:lnTo>
                      <a:pt x="2202" y="1923"/>
                    </a:lnTo>
                    <a:lnTo>
                      <a:pt x="2182" y="1918"/>
                    </a:lnTo>
                    <a:lnTo>
                      <a:pt x="2172" y="1915"/>
                    </a:lnTo>
                    <a:lnTo>
                      <a:pt x="2162" y="1915"/>
                    </a:lnTo>
                    <a:lnTo>
                      <a:pt x="2152" y="1915"/>
                    </a:lnTo>
                    <a:lnTo>
                      <a:pt x="2141" y="1915"/>
                    </a:lnTo>
                    <a:lnTo>
                      <a:pt x="2134" y="1914"/>
                    </a:lnTo>
                    <a:lnTo>
                      <a:pt x="2129" y="1911"/>
                    </a:lnTo>
                    <a:lnTo>
                      <a:pt x="2127" y="1909"/>
                    </a:lnTo>
                    <a:lnTo>
                      <a:pt x="2126" y="1904"/>
                    </a:lnTo>
                    <a:lnTo>
                      <a:pt x="2127" y="1895"/>
                    </a:lnTo>
                    <a:lnTo>
                      <a:pt x="2131" y="1884"/>
                    </a:lnTo>
                    <a:lnTo>
                      <a:pt x="2133" y="1879"/>
                    </a:lnTo>
                    <a:lnTo>
                      <a:pt x="2133" y="1875"/>
                    </a:lnTo>
                    <a:lnTo>
                      <a:pt x="2133" y="1872"/>
                    </a:lnTo>
                    <a:lnTo>
                      <a:pt x="2131" y="1870"/>
                    </a:lnTo>
                    <a:lnTo>
                      <a:pt x="2129" y="1868"/>
                    </a:lnTo>
                    <a:lnTo>
                      <a:pt x="2126" y="1867"/>
                    </a:lnTo>
                    <a:lnTo>
                      <a:pt x="2122" y="1866"/>
                    </a:lnTo>
                    <a:lnTo>
                      <a:pt x="2118" y="1866"/>
                    </a:lnTo>
                    <a:lnTo>
                      <a:pt x="2109" y="1863"/>
                    </a:lnTo>
                    <a:lnTo>
                      <a:pt x="2102" y="1861"/>
                    </a:lnTo>
                    <a:lnTo>
                      <a:pt x="2096" y="1861"/>
                    </a:lnTo>
                    <a:lnTo>
                      <a:pt x="2087" y="1863"/>
                    </a:lnTo>
                    <a:lnTo>
                      <a:pt x="2082" y="1863"/>
                    </a:lnTo>
                    <a:lnTo>
                      <a:pt x="2077" y="1862"/>
                    </a:lnTo>
                    <a:lnTo>
                      <a:pt x="2074" y="1861"/>
                    </a:lnTo>
                    <a:lnTo>
                      <a:pt x="2070" y="1859"/>
                    </a:lnTo>
                    <a:lnTo>
                      <a:pt x="2062" y="1854"/>
                    </a:lnTo>
                    <a:lnTo>
                      <a:pt x="2052" y="1851"/>
                    </a:lnTo>
                    <a:lnTo>
                      <a:pt x="2045" y="1852"/>
                    </a:lnTo>
                    <a:lnTo>
                      <a:pt x="2040" y="1853"/>
                    </a:lnTo>
                    <a:lnTo>
                      <a:pt x="2034" y="1853"/>
                    </a:lnTo>
                    <a:lnTo>
                      <a:pt x="2029" y="1853"/>
                    </a:lnTo>
                    <a:lnTo>
                      <a:pt x="2019" y="1850"/>
                    </a:lnTo>
                    <a:lnTo>
                      <a:pt x="2008" y="1843"/>
                    </a:lnTo>
                    <a:lnTo>
                      <a:pt x="1993" y="1843"/>
                    </a:lnTo>
                    <a:lnTo>
                      <a:pt x="1982" y="1844"/>
                    </a:lnTo>
                    <a:lnTo>
                      <a:pt x="1976" y="1844"/>
                    </a:lnTo>
                    <a:lnTo>
                      <a:pt x="1970" y="1843"/>
                    </a:lnTo>
                    <a:lnTo>
                      <a:pt x="1965" y="1841"/>
                    </a:lnTo>
                    <a:lnTo>
                      <a:pt x="1958" y="1837"/>
                    </a:lnTo>
                    <a:lnTo>
                      <a:pt x="1952" y="1832"/>
                    </a:lnTo>
                    <a:lnTo>
                      <a:pt x="1949" y="1826"/>
                    </a:lnTo>
                    <a:lnTo>
                      <a:pt x="1944" y="1822"/>
                    </a:lnTo>
                    <a:lnTo>
                      <a:pt x="1940" y="1819"/>
                    </a:lnTo>
                    <a:lnTo>
                      <a:pt x="1935" y="1817"/>
                    </a:lnTo>
                    <a:lnTo>
                      <a:pt x="1930" y="1816"/>
                    </a:lnTo>
                    <a:lnTo>
                      <a:pt x="1923" y="1815"/>
                    </a:lnTo>
                    <a:lnTo>
                      <a:pt x="1916" y="1813"/>
                    </a:lnTo>
                    <a:lnTo>
                      <a:pt x="1905" y="1808"/>
                    </a:lnTo>
                    <a:lnTo>
                      <a:pt x="1894" y="1802"/>
                    </a:lnTo>
                    <a:lnTo>
                      <a:pt x="1890" y="1799"/>
                    </a:lnTo>
                    <a:lnTo>
                      <a:pt x="1884" y="1796"/>
                    </a:lnTo>
                    <a:lnTo>
                      <a:pt x="1879" y="1795"/>
                    </a:lnTo>
                    <a:lnTo>
                      <a:pt x="1873" y="1794"/>
                    </a:lnTo>
                    <a:lnTo>
                      <a:pt x="1871" y="1802"/>
                    </a:lnTo>
                    <a:lnTo>
                      <a:pt x="1868" y="1809"/>
                    </a:lnTo>
                    <a:lnTo>
                      <a:pt x="1866" y="1811"/>
                    </a:lnTo>
                    <a:lnTo>
                      <a:pt x="1864" y="1813"/>
                    </a:lnTo>
                    <a:lnTo>
                      <a:pt x="1862" y="1816"/>
                    </a:lnTo>
                    <a:lnTo>
                      <a:pt x="1857" y="1818"/>
                    </a:lnTo>
                    <a:lnTo>
                      <a:pt x="1852" y="1821"/>
                    </a:lnTo>
                    <a:lnTo>
                      <a:pt x="1850" y="1824"/>
                    </a:lnTo>
                    <a:lnTo>
                      <a:pt x="1848" y="1827"/>
                    </a:lnTo>
                    <a:lnTo>
                      <a:pt x="1847" y="1830"/>
                    </a:lnTo>
                    <a:lnTo>
                      <a:pt x="1847" y="1837"/>
                    </a:lnTo>
                    <a:lnTo>
                      <a:pt x="1849" y="1846"/>
                    </a:lnTo>
                    <a:lnTo>
                      <a:pt x="1850" y="1852"/>
                    </a:lnTo>
                    <a:lnTo>
                      <a:pt x="1851" y="1857"/>
                    </a:lnTo>
                    <a:lnTo>
                      <a:pt x="1850" y="1860"/>
                    </a:lnTo>
                    <a:lnTo>
                      <a:pt x="1849" y="1863"/>
                    </a:lnTo>
                    <a:lnTo>
                      <a:pt x="1846" y="1866"/>
                    </a:lnTo>
                    <a:lnTo>
                      <a:pt x="1842" y="1867"/>
                    </a:lnTo>
                    <a:lnTo>
                      <a:pt x="1837" y="1868"/>
                    </a:lnTo>
                    <a:lnTo>
                      <a:pt x="1831" y="1870"/>
                    </a:lnTo>
                    <a:lnTo>
                      <a:pt x="1824" y="1870"/>
                    </a:lnTo>
                    <a:lnTo>
                      <a:pt x="1818" y="1870"/>
                    </a:lnTo>
                    <a:lnTo>
                      <a:pt x="1815" y="1871"/>
                    </a:lnTo>
                    <a:lnTo>
                      <a:pt x="1812" y="1874"/>
                    </a:lnTo>
                    <a:lnTo>
                      <a:pt x="1807" y="1880"/>
                    </a:lnTo>
                    <a:lnTo>
                      <a:pt x="1801" y="1892"/>
                    </a:lnTo>
                    <a:lnTo>
                      <a:pt x="1800" y="1901"/>
                    </a:lnTo>
                    <a:lnTo>
                      <a:pt x="1801" y="1905"/>
                    </a:lnTo>
                    <a:lnTo>
                      <a:pt x="1804" y="1910"/>
                    </a:lnTo>
                    <a:lnTo>
                      <a:pt x="1806" y="1919"/>
                    </a:lnTo>
                    <a:lnTo>
                      <a:pt x="1798" y="1931"/>
                    </a:lnTo>
                    <a:lnTo>
                      <a:pt x="1789" y="1943"/>
                    </a:lnTo>
                    <a:lnTo>
                      <a:pt x="1786" y="1948"/>
                    </a:lnTo>
                    <a:lnTo>
                      <a:pt x="1782" y="1954"/>
                    </a:lnTo>
                    <a:lnTo>
                      <a:pt x="1779" y="1961"/>
                    </a:lnTo>
                    <a:lnTo>
                      <a:pt x="1777" y="1968"/>
                    </a:lnTo>
                    <a:lnTo>
                      <a:pt x="1775" y="1977"/>
                    </a:lnTo>
                    <a:lnTo>
                      <a:pt x="1775" y="1986"/>
                    </a:lnTo>
                    <a:lnTo>
                      <a:pt x="1773" y="1995"/>
                    </a:lnTo>
                    <a:lnTo>
                      <a:pt x="1772" y="2003"/>
                    </a:lnTo>
                    <a:lnTo>
                      <a:pt x="1766" y="2020"/>
                    </a:lnTo>
                    <a:lnTo>
                      <a:pt x="1761" y="2038"/>
                    </a:lnTo>
                    <a:lnTo>
                      <a:pt x="1755" y="2047"/>
                    </a:lnTo>
                    <a:lnTo>
                      <a:pt x="1748" y="2055"/>
                    </a:lnTo>
                    <a:lnTo>
                      <a:pt x="1742" y="2062"/>
                    </a:lnTo>
                    <a:lnTo>
                      <a:pt x="1737" y="2072"/>
                    </a:lnTo>
                    <a:lnTo>
                      <a:pt x="1732" y="2079"/>
                    </a:lnTo>
                    <a:lnTo>
                      <a:pt x="1728" y="2083"/>
                    </a:lnTo>
                    <a:lnTo>
                      <a:pt x="1723" y="2087"/>
                    </a:lnTo>
                    <a:lnTo>
                      <a:pt x="1718" y="2087"/>
                    </a:lnTo>
                    <a:lnTo>
                      <a:pt x="1706" y="2085"/>
                    </a:lnTo>
                    <a:lnTo>
                      <a:pt x="1690" y="2080"/>
                    </a:lnTo>
                    <a:lnTo>
                      <a:pt x="1676" y="2079"/>
                    </a:lnTo>
                    <a:lnTo>
                      <a:pt x="1665" y="2080"/>
                    </a:lnTo>
                    <a:lnTo>
                      <a:pt x="1661" y="2081"/>
                    </a:lnTo>
                    <a:lnTo>
                      <a:pt x="1656" y="2085"/>
                    </a:lnTo>
                    <a:lnTo>
                      <a:pt x="1652" y="2089"/>
                    </a:lnTo>
                    <a:lnTo>
                      <a:pt x="1646" y="2094"/>
                    </a:lnTo>
                    <a:lnTo>
                      <a:pt x="1637" y="2097"/>
                    </a:lnTo>
                    <a:lnTo>
                      <a:pt x="1634" y="2098"/>
                    </a:lnTo>
                    <a:lnTo>
                      <a:pt x="1630" y="2100"/>
                    </a:lnTo>
                    <a:lnTo>
                      <a:pt x="1620" y="2111"/>
                    </a:lnTo>
                    <a:lnTo>
                      <a:pt x="1609" y="2119"/>
                    </a:lnTo>
                    <a:lnTo>
                      <a:pt x="1598" y="2124"/>
                    </a:lnTo>
                    <a:lnTo>
                      <a:pt x="1594" y="2126"/>
                    </a:lnTo>
                    <a:lnTo>
                      <a:pt x="1591" y="2130"/>
                    </a:lnTo>
                    <a:lnTo>
                      <a:pt x="1586" y="2133"/>
                    </a:lnTo>
                    <a:lnTo>
                      <a:pt x="1583" y="2139"/>
                    </a:lnTo>
                    <a:lnTo>
                      <a:pt x="1581" y="2154"/>
                    </a:lnTo>
                    <a:lnTo>
                      <a:pt x="1580" y="2166"/>
                    </a:lnTo>
                    <a:lnTo>
                      <a:pt x="1578" y="2172"/>
                    </a:lnTo>
                    <a:lnTo>
                      <a:pt x="1576" y="2178"/>
                    </a:lnTo>
                    <a:lnTo>
                      <a:pt x="1574" y="2183"/>
                    </a:lnTo>
                    <a:lnTo>
                      <a:pt x="1569" y="2190"/>
                    </a:lnTo>
                    <a:lnTo>
                      <a:pt x="1555" y="2202"/>
                    </a:lnTo>
                    <a:lnTo>
                      <a:pt x="1541" y="2214"/>
                    </a:lnTo>
                    <a:lnTo>
                      <a:pt x="1527" y="2224"/>
                    </a:lnTo>
                    <a:lnTo>
                      <a:pt x="1510" y="2233"/>
                    </a:lnTo>
                    <a:lnTo>
                      <a:pt x="1501" y="2235"/>
                    </a:lnTo>
                    <a:lnTo>
                      <a:pt x="1494" y="2239"/>
                    </a:lnTo>
                    <a:lnTo>
                      <a:pt x="1488" y="2244"/>
                    </a:lnTo>
                    <a:lnTo>
                      <a:pt x="1483" y="2251"/>
                    </a:lnTo>
                    <a:lnTo>
                      <a:pt x="1479" y="2248"/>
                    </a:lnTo>
                    <a:lnTo>
                      <a:pt x="1477" y="2246"/>
                    </a:lnTo>
                    <a:lnTo>
                      <a:pt x="1476" y="2241"/>
                    </a:lnTo>
                    <a:lnTo>
                      <a:pt x="1474" y="2238"/>
                    </a:lnTo>
                    <a:lnTo>
                      <a:pt x="1470" y="2233"/>
                    </a:lnTo>
                    <a:lnTo>
                      <a:pt x="1468" y="2231"/>
                    </a:lnTo>
                    <a:lnTo>
                      <a:pt x="1465" y="2231"/>
                    </a:lnTo>
                    <a:lnTo>
                      <a:pt x="1460" y="2232"/>
                    </a:lnTo>
                    <a:lnTo>
                      <a:pt x="1448" y="2223"/>
                    </a:lnTo>
                    <a:lnTo>
                      <a:pt x="1435" y="2213"/>
                    </a:lnTo>
                    <a:lnTo>
                      <a:pt x="1418" y="2207"/>
                    </a:lnTo>
                    <a:lnTo>
                      <a:pt x="1400" y="2202"/>
                    </a:lnTo>
                    <a:lnTo>
                      <a:pt x="1382" y="2198"/>
                    </a:lnTo>
                    <a:lnTo>
                      <a:pt x="1364" y="2193"/>
                    </a:lnTo>
                    <a:lnTo>
                      <a:pt x="1356" y="2184"/>
                    </a:lnTo>
                    <a:lnTo>
                      <a:pt x="1351" y="2176"/>
                    </a:lnTo>
                    <a:lnTo>
                      <a:pt x="1348" y="2173"/>
                    </a:lnTo>
                    <a:lnTo>
                      <a:pt x="1344" y="2170"/>
                    </a:lnTo>
                    <a:lnTo>
                      <a:pt x="1340" y="2167"/>
                    </a:lnTo>
                    <a:lnTo>
                      <a:pt x="1334" y="2164"/>
                    </a:lnTo>
                    <a:lnTo>
                      <a:pt x="1324" y="2157"/>
                    </a:lnTo>
                    <a:lnTo>
                      <a:pt x="1318" y="2151"/>
                    </a:lnTo>
                    <a:lnTo>
                      <a:pt x="1315" y="2149"/>
                    </a:lnTo>
                    <a:lnTo>
                      <a:pt x="1312" y="2147"/>
                    </a:lnTo>
                    <a:lnTo>
                      <a:pt x="1307" y="2146"/>
                    </a:lnTo>
                    <a:lnTo>
                      <a:pt x="1301" y="2145"/>
                    </a:lnTo>
                    <a:lnTo>
                      <a:pt x="1295" y="2145"/>
                    </a:lnTo>
                    <a:lnTo>
                      <a:pt x="1288" y="2143"/>
                    </a:lnTo>
                    <a:lnTo>
                      <a:pt x="1282" y="2142"/>
                    </a:lnTo>
                    <a:lnTo>
                      <a:pt x="1276" y="2140"/>
                    </a:lnTo>
                    <a:lnTo>
                      <a:pt x="1265" y="2134"/>
                    </a:lnTo>
                    <a:lnTo>
                      <a:pt x="1254" y="2129"/>
                    </a:lnTo>
                    <a:lnTo>
                      <a:pt x="1244" y="2123"/>
                    </a:lnTo>
                    <a:lnTo>
                      <a:pt x="1238" y="2119"/>
                    </a:lnTo>
                    <a:lnTo>
                      <a:pt x="1238" y="2117"/>
                    </a:lnTo>
                    <a:lnTo>
                      <a:pt x="1239" y="2114"/>
                    </a:lnTo>
                    <a:lnTo>
                      <a:pt x="1242" y="2111"/>
                    </a:lnTo>
                    <a:lnTo>
                      <a:pt x="1247" y="2107"/>
                    </a:lnTo>
                    <a:lnTo>
                      <a:pt x="1249" y="2103"/>
                    </a:lnTo>
                    <a:lnTo>
                      <a:pt x="1251" y="2100"/>
                    </a:lnTo>
                    <a:lnTo>
                      <a:pt x="1253" y="2097"/>
                    </a:lnTo>
                    <a:lnTo>
                      <a:pt x="1251" y="2096"/>
                    </a:lnTo>
                    <a:lnTo>
                      <a:pt x="1249" y="2091"/>
                    </a:lnTo>
                    <a:lnTo>
                      <a:pt x="1244" y="2085"/>
                    </a:lnTo>
                    <a:lnTo>
                      <a:pt x="1244" y="2074"/>
                    </a:lnTo>
                    <a:lnTo>
                      <a:pt x="1245" y="2066"/>
                    </a:lnTo>
                    <a:lnTo>
                      <a:pt x="1247" y="2057"/>
                    </a:lnTo>
                    <a:lnTo>
                      <a:pt x="1248" y="2047"/>
                    </a:lnTo>
                    <a:lnTo>
                      <a:pt x="1245" y="2044"/>
                    </a:lnTo>
                    <a:lnTo>
                      <a:pt x="1241" y="2041"/>
                    </a:lnTo>
                    <a:lnTo>
                      <a:pt x="1238" y="2040"/>
                    </a:lnTo>
                    <a:lnTo>
                      <a:pt x="1234" y="2040"/>
                    </a:lnTo>
                    <a:lnTo>
                      <a:pt x="1228" y="2041"/>
                    </a:lnTo>
                    <a:lnTo>
                      <a:pt x="1219" y="2046"/>
                    </a:lnTo>
                    <a:lnTo>
                      <a:pt x="1212" y="2041"/>
                    </a:lnTo>
                    <a:lnTo>
                      <a:pt x="1206" y="2038"/>
                    </a:lnTo>
                    <a:lnTo>
                      <a:pt x="1202" y="2033"/>
                    </a:lnTo>
                    <a:lnTo>
                      <a:pt x="1199" y="2028"/>
                    </a:lnTo>
                    <a:lnTo>
                      <a:pt x="1198" y="2022"/>
                    </a:lnTo>
                    <a:lnTo>
                      <a:pt x="1198" y="2015"/>
                    </a:lnTo>
                    <a:lnTo>
                      <a:pt x="1198" y="2009"/>
                    </a:lnTo>
                    <a:lnTo>
                      <a:pt x="1198" y="2001"/>
                    </a:lnTo>
                    <a:lnTo>
                      <a:pt x="1200" y="1994"/>
                    </a:lnTo>
                    <a:lnTo>
                      <a:pt x="1200" y="1988"/>
                    </a:lnTo>
                    <a:lnTo>
                      <a:pt x="1198" y="1981"/>
                    </a:lnTo>
                    <a:lnTo>
                      <a:pt x="1197" y="1976"/>
                    </a:lnTo>
                    <a:lnTo>
                      <a:pt x="1191" y="1964"/>
                    </a:lnTo>
                    <a:lnTo>
                      <a:pt x="1185" y="1952"/>
                    </a:lnTo>
                    <a:lnTo>
                      <a:pt x="1182" y="1938"/>
                    </a:lnTo>
                    <a:lnTo>
                      <a:pt x="1179" y="1925"/>
                    </a:lnTo>
                    <a:lnTo>
                      <a:pt x="1175" y="1919"/>
                    </a:lnTo>
                    <a:lnTo>
                      <a:pt x="1172" y="1913"/>
                    </a:lnTo>
                    <a:lnTo>
                      <a:pt x="1169" y="1909"/>
                    </a:lnTo>
                    <a:lnTo>
                      <a:pt x="1162" y="1905"/>
                    </a:lnTo>
                    <a:lnTo>
                      <a:pt x="1156" y="1897"/>
                    </a:lnTo>
                    <a:lnTo>
                      <a:pt x="1152" y="1888"/>
                    </a:lnTo>
                    <a:lnTo>
                      <a:pt x="1147" y="1879"/>
                    </a:lnTo>
                    <a:lnTo>
                      <a:pt x="1141" y="1869"/>
                    </a:lnTo>
                    <a:lnTo>
                      <a:pt x="1134" y="1861"/>
                    </a:lnTo>
                    <a:lnTo>
                      <a:pt x="1128" y="1852"/>
                    </a:lnTo>
                    <a:lnTo>
                      <a:pt x="1123" y="1844"/>
                    </a:lnTo>
                    <a:lnTo>
                      <a:pt x="1117" y="1835"/>
                    </a:lnTo>
                    <a:lnTo>
                      <a:pt x="1112" y="1832"/>
                    </a:lnTo>
                    <a:lnTo>
                      <a:pt x="1109" y="1829"/>
                    </a:lnTo>
                    <a:lnTo>
                      <a:pt x="1106" y="1827"/>
                    </a:lnTo>
                    <a:lnTo>
                      <a:pt x="1105" y="1824"/>
                    </a:lnTo>
                    <a:lnTo>
                      <a:pt x="1105" y="1818"/>
                    </a:lnTo>
                    <a:lnTo>
                      <a:pt x="1105" y="1807"/>
                    </a:lnTo>
                    <a:lnTo>
                      <a:pt x="1104" y="1801"/>
                    </a:lnTo>
                    <a:lnTo>
                      <a:pt x="1103" y="1796"/>
                    </a:lnTo>
                    <a:lnTo>
                      <a:pt x="1102" y="1793"/>
                    </a:lnTo>
                    <a:lnTo>
                      <a:pt x="1100" y="1792"/>
                    </a:lnTo>
                    <a:lnTo>
                      <a:pt x="1097" y="1792"/>
                    </a:lnTo>
                    <a:lnTo>
                      <a:pt x="1094" y="1793"/>
                    </a:lnTo>
                    <a:lnTo>
                      <a:pt x="1089" y="1796"/>
                    </a:lnTo>
                    <a:lnTo>
                      <a:pt x="1084" y="1800"/>
                    </a:lnTo>
                    <a:lnTo>
                      <a:pt x="1079" y="1803"/>
                    </a:lnTo>
                    <a:lnTo>
                      <a:pt x="1076" y="1804"/>
                    </a:lnTo>
                    <a:lnTo>
                      <a:pt x="1073" y="1805"/>
                    </a:lnTo>
                    <a:lnTo>
                      <a:pt x="1071" y="1805"/>
                    </a:lnTo>
                    <a:lnTo>
                      <a:pt x="1067" y="1802"/>
                    </a:lnTo>
                    <a:lnTo>
                      <a:pt x="1061" y="1795"/>
                    </a:lnTo>
                    <a:lnTo>
                      <a:pt x="1056" y="1792"/>
                    </a:lnTo>
                    <a:lnTo>
                      <a:pt x="1053" y="1790"/>
                    </a:lnTo>
                    <a:lnTo>
                      <a:pt x="1050" y="1787"/>
                    </a:lnTo>
                    <a:lnTo>
                      <a:pt x="1045" y="1786"/>
                    </a:lnTo>
                    <a:lnTo>
                      <a:pt x="1037" y="1786"/>
                    </a:lnTo>
                    <a:lnTo>
                      <a:pt x="1027" y="1785"/>
                    </a:lnTo>
                    <a:lnTo>
                      <a:pt x="1013" y="1783"/>
                    </a:lnTo>
                    <a:lnTo>
                      <a:pt x="1001" y="1781"/>
                    </a:lnTo>
                    <a:lnTo>
                      <a:pt x="996" y="1778"/>
                    </a:lnTo>
                    <a:lnTo>
                      <a:pt x="992" y="1775"/>
                    </a:lnTo>
                    <a:lnTo>
                      <a:pt x="987" y="1770"/>
                    </a:lnTo>
                    <a:lnTo>
                      <a:pt x="982" y="1765"/>
                    </a:lnTo>
                    <a:lnTo>
                      <a:pt x="979" y="1758"/>
                    </a:lnTo>
                    <a:lnTo>
                      <a:pt x="976" y="1752"/>
                    </a:lnTo>
                    <a:lnTo>
                      <a:pt x="973" y="1749"/>
                    </a:lnTo>
                    <a:lnTo>
                      <a:pt x="969" y="1745"/>
                    </a:lnTo>
                    <a:lnTo>
                      <a:pt x="960" y="1741"/>
                    </a:lnTo>
                    <a:lnTo>
                      <a:pt x="946" y="1736"/>
                    </a:lnTo>
                    <a:lnTo>
                      <a:pt x="934" y="1733"/>
                    </a:lnTo>
                    <a:lnTo>
                      <a:pt x="924" y="1729"/>
                    </a:lnTo>
                    <a:lnTo>
                      <a:pt x="920" y="1727"/>
                    </a:lnTo>
                    <a:lnTo>
                      <a:pt x="917" y="1724"/>
                    </a:lnTo>
                    <a:lnTo>
                      <a:pt x="915" y="1719"/>
                    </a:lnTo>
                    <a:lnTo>
                      <a:pt x="914" y="1714"/>
                    </a:lnTo>
                    <a:lnTo>
                      <a:pt x="914" y="1707"/>
                    </a:lnTo>
                    <a:lnTo>
                      <a:pt x="912" y="1702"/>
                    </a:lnTo>
                    <a:lnTo>
                      <a:pt x="911" y="1699"/>
                    </a:lnTo>
                    <a:lnTo>
                      <a:pt x="908" y="1698"/>
                    </a:lnTo>
                    <a:lnTo>
                      <a:pt x="899" y="1695"/>
                    </a:lnTo>
                    <a:lnTo>
                      <a:pt x="887" y="1693"/>
                    </a:lnTo>
                    <a:lnTo>
                      <a:pt x="874" y="1693"/>
                    </a:lnTo>
                    <a:lnTo>
                      <a:pt x="864" y="1694"/>
                    </a:lnTo>
                    <a:lnTo>
                      <a:pt x="860" y="1697"/>
                    </a:lnTo>
                    <a:lnTo>
                      <a:pt x="858" y="1699"/>
                    </a:lnTo>
                    <a:lnTo>
                      <a:pt x="856" y="1705"/>
                    </a:lnTo>
                    <a:lnTo>
                      <a:pt x="856" y="1711"/>
                    </a:lnTo>
                    <a:lnTo>
                      <a:pt x="861" y="1718"/>
                    </a:lnTo>
                    <a:lnTo>
                      <a:pt x="866" y="1725"/>
                    </a:lnTo>
                    <a:lnTo>
                      <a:pt x="868" y="1728"/>
                    </a:lnTo>
                    <a:lnTo>
                      <a:pt x="868" y="1732"/>
                    </a:lnTo>
                    <a:lnTo>
                      <a:pt x="868" y="1735"/>
                    </a:lnTo>
                    <a:lnTo>
                      <a:pt x="867" y="1740"/>
                    </a:lnTo>
                    <a:lnTo>
                      <a:pt x="846" y="1748"/>
                    </a:lnTo>
                    <a:lnTo>
                      <a:pt x="824" y="1754"/>
                    </a:lnTo>
                    <a:lnTo>
                      <a:pt x="802" y="1759"/>
                    </a:lnTo>
                    <a:lnTo>
                      <a:pt x="781" y="1763"/>
                    </a:lnTo>
                    <a:lnTo>
                      <a:pt x="775" y="1761"/>
                    </a:lnTo>
                    <a:lnTo>
                      <a:pt x="771" y="1758"/>
                    </a:lnTo>
                    <a:lnTo>
                      <a:pt x="766" y="1756"/>
                    </a:lnTo>
                    <a:lnTo>
                      <a:pt x="760" y="1756"/>
                    </a:lnTo>
                    <a:lnTo>
                      <a:pt x="750" y="1769"/>
                    </a:lnTo>
                    <a:lnTo>
                      <a:pt x="739" y="1783"/>
                    </a:lnTo>
                    <a:lnTo>
                      <a:pt x="728" y="1796"/>
                    </a:lnTo>
                    <a:lnTo>
                      <a:pt x="717" y="1810"/>
                    </a:lnTo>
                    <a:lnTo>
                      <a:pt x="711" y="1815"/>
                    </a:lnTo>
                    <a:lnTo>
                      <a:pt x="705" y="1816"/>
                    </a:lnTo>
                    <a:lnTo>
                      <a:pt x="699" y="1817"/>
                    </a:lnTo>
                    <a:lnTo>
                      <a:pt x="694" y="1817"/>
                    </a:lnTo>
                    <a:lnTo>
                      <a:pt x="681" y="1813"/>
                    </a:lnTo>
                    <a:lnTo>
                      <a:pt x="666" y="1810"/>
                    </a:lnTo>
                    <a:lnTo>
                      <a:pt x="653" y="1805"/>
                    </a:lnTo>
                    <a:lnTo>
                      <a:pt x="641" y="1803"/>
                    </a:lnTo>
                    <a:lnTo>
                      <a:pt x="636" y="1802"/>
                    </a:lnTo>
                    <a:lnTo>
                      <a:pt x="629" y="1803"/>
                    </a:lnTo>
                    <a:lnTo>
                      <a:pt x="623" y="1804"/>
                    </a:lnTo>
                    <a:lnTo>
                      <a:pt x="616" y="1807"/>
                    </a:lnTo>
                    <a:lnTo>
                      <a:pt x="611" y="1811"/>
                    </a:lnTo>
                    <a:lnTo>
                      <a:pt x="606" y="1816"/>
                    </a:lnTo>
                    <a:lnTo>
                      <a:pt x="602" y="1818"/>
                    </a:lnTo>
                    <a:lnTo>
                      <a:pt x="597" y="1819"/>
                    </a:lnTo>
                    <a:lnTo>
                      <a:pt x="588" y="1821"/>
                    </a:lnTo>
                    <a:lnTo>
                      <a:pt x="574" y="1822"/>
                    </a:lnTo>
                    <a:lnTo>
                      <a:pt x="561" y="1822"/>
                    </a:lnTo>
                    <a:lnTo>
                      <a:pt x="551" y="1824"/>
                    </a:lnTo>
                    <a:lnTo>
                      <a:pt x="540" y="1827"/>
                    </a:lnTo>
                    <a:lnTo>
                      <a:pt x="529" y="1834"/>
                    </a:lnTo>
                    <a:lnTo>
                      <a:pt x="526" y="1833"/>
                    </a:lnTo>
                    <a:lnTo>
                      <a:pt x="523" y="1832"/>
                    </a:lnTo>
                    <a:lnTo>
                      <a:pt x="521" y="1829"/>
                    </a:lnTo>
                    <a:lnTo>
                      <a:pt x="520" y="1827"/>
                    </a:lnTo>
                    <a:lnTo>
                      <a:pt x="519" y="1821"/>
                    </a:lnTo>
                    <a:lnTo>
                      <a:pt x="516" y="1816"/>
                    </a:lnTo>
                    <a:lnTo>
                      <a:pt x="504" y="1818"/>
                    </a:lnTo>
                    <a:lnTo>
                      <a:pt x="492" y="1819"/>
                    </a:lnTo>
                    <a:lnTo>
                      <a:pt x="488" y="1819"/>
                    </a:lnTo>
                    <a:lnTo>
                      <a:pt x="486" y="1821"/>
                    </a:lnTo>
                    <a:lnTo>
                      <a:pt x="485" y="1822"/>
                    </a:lnTo>
                    <a:lnTo>
                      <a:pt x="484" y="1826"/>
                    </a:lnTo>
                    <a:lnTo>
                      <a:pt x="484" y="1832"/>
                    </a:lnTo>
                    <a:lnTo>
                      <a:pt x="483" y="1838"/>
                    </a:lnTo>
                    <a:lnTo>
                      <a:pt x="479" y="1851"/>
                    </a:lnTo>
                    <a:lnTo>
                      <a:pt x="476" y="1861"/>
                    </a:lnTo>
                    <a:lnTo>
                      <a:pt x="474" y="1866"/>
                    </a:lnTo>
                    <a:lnTo>
                      <a:pt x="470" y="1870"/>
                    </a:lnTo>
                    <a:lnTo>
                      <a:pt x="467" y="1874"/>
                    </a:lnTo>
                    <a:lnTo>
                      <a:pt x="461" y="1878"/>
                    </a:lnTo>
                    <a:lnTo>
                      <a:pt x="450" y="1878"/>
                    </a:lnTo>
                    <a:lnTo>
                      <a:pt x="438" y="1878"/>
                    </a:lnTo>
                    <a:lnTo>
                      <a:pt x="426" y="1878"/>
                    </a:lnTo>
                    <a:lnTo>
                      <a:pt x="415" y="1878"/>
                    </a:lnTo>
                    <a:lnTo>
                      <a:pt x="408" y="1876"/>
                    </a:lnTo>
                    <a:lnTo>
                      <a:pt x="404" y="1872"/>
                    </a:lnTo>
                    <a:lnTo>
                      <a:pt x="401" y="1869"/>
                    </a:lnTo>
                    <a:lnTo>
                      <a:pt x="396" y="1863"/>
                    </a:lnTo>
                    <a:lnTo>
                      <a:pt x="387" y="1860"/>
                    </a:lnTo>
                    <a:lnTo>
                      <a:pt x="377" y="1857"/>
                    </a:lnTo>
                    <a:lnTo>
                      <a:pt x="368" y="1853"/>
                    </a:lnTo>
                    <a:lnTo>
                      <a:pt x="359" y="1850"/>
                    </a:lnTo>
                    <a:lnTo>
                      <a:pt x="356" y="1843"/>
                    </a:lnTo>
                    <a:lnTo>
                      <a:pt x="351" y="1838"/>
                    </a:lnTo>
                    <a:lnTo>
                      <a:pt x="345" y="1834"/>
                    </a:lnTo>
                    <a:lnTo>
                      <a:pt x="339" y="1829"/>
                    </a:lnTo>
                    <a:lnTo>
                      <a:pt x="335" y="1825"/>
                    </a:lnTo>
                    <a:lnTo>
                      <a:pt x="333" y="1821"/>
                    </a:lnTo>
                    <a:lnTo>
                      <a:pt x="331" y="1817"/>
                    </a:lnTo>
                    <a:lnTo>
                      <a:pt x="330" y="1812"/>
                    </a:lnTo>
                    <a:lnTo>
                      <a:pt x="327" y="1803"/>
                    </a:lnTo>
                    <a:lnTo>
                      <a:pt x="326" y="1793"/>
                    </a:lnTo>
                    <a:lnTo>
                      <a:pt x="325" y="1775"/>
                    </a:lnTo>
                    <a:lnTo>
                      <a:pt x="325" y="1758"/>
                    </a:lnTo>
                    <a:lnTo>
                      <a:pt x="326" y="1742"/>
                    </a:lnTo>
                    <a:lnTo>
                      <a:pt x="327" y="1724"/>
                    </a:lnTo>
                    <a:lnTo>
                      <a:pt x="331" y="1709"/>
                    </a:lnTo>
                    <a:lnTo>
                      <a:pt x="333" y="1694"/>
                    </a:lnTo>
                    <a:lnTo>
                      <a:pt x="333" y="1688"/>
                    </a:lnTo>
                    <a:lnTo>
                      <a:pt x="332" y="1680"/>
                    </a:lnTo>
                    <a:lnTo>
                      <a:pt x="331" y="1673"/>
                    </a:lnTo>
                    <a:lnTo>
                      <a:pt x="326" y="1667"/>
                    </a:lnTo>
                    <a:lnTo>
                      <a:pt x="323" y="1651"/>
                    </a:lnTo>
                    <a:lnTo>
                      <a:pt x="320" y="1634"/>
                    </a:lnTo>
                    <a:lnTo>
                      <a:pt x="305" y="1622"/>
                    </a:lnTo>
                    <a:lnTo>
                      <a:pt x="289" y="1609"/>
                    </a:lnTo>
                    <a:lnTo>
                      <a:pt x="272" y="1598"/>
                    </a:lnTo>
                    <a:lnTo>
                      <a:pt x="256" y="1585"/>
                    </a:lnTo>
                    <a:lnTo>
                      <a:pt x="242" y="1580"/>
                    </a:lnTo>
                    <a:lnTo>
                      <a:pt x="231" y="1574"/>
                    </a:lnTo>
                    <a:lnTo>
                      <a:pt x="220" y="1568"/>
                    </a:lnTo>
                    <a:lnTo>
                      <a:pt x="207" y="1560"/>
                    </a:lnTo>
                    <a:lnTo>
                      <a:pt x="204" y="1553"/>
                    </a:lnTo>
                    <a:lnTo>
                      <a:pt x="201" y="1545"/>
                    </a:lnTo>
                    <a:lnTo>
                      <a:pt x="203" y="1537"/>
                    </a:lnTo>
                    <a:lnTo>
                      <a:pt x="204" y="1529"/>
                    </a:lnTo>
                    <a:lnTo>
                      <a:pt x="209" y="1513"/>
                    </a:lnTo>
                    <a:lnTo>
                      <a:pt x="216" y="1496"/>
                    </a:lnTo>
                    <a:lnTo>
                      <a:pt x="224" y="1474"/>
                    </a:lnTo>
                    <a:lnTo>
                      <a:pt x="231" y="1454"/>
                    </a:lnTo>
                    <a:lnTo>
                      <a:pt x="234" y="1444"/>
                    </a:lnTo>
                    <a:lnTo>
                      <a:pt x="237" y="1432"/>
                    </a:lnTo>
                    <a:lnTo>
                      <a:pt x="238" y="1421"/>
                    </a:lnTo>
                    <a:lnTo>
                      <a:pt x="238" y="1410"/>
                    </a:lnTo>
                    <a:lnTo>
                      <a:pt x="242" y="1394"/>
                    </a:lnTo>
                    <a:lnTo>
                      <a:pt x="246" y="1377"/>
                    </a:lnTo>
                    <a:lnTo>
                      <a:pt x="235" y="1369"/>
                    </a:lnTo>
                    <a:lnTo>
                      <a:pt x="223" y="1360"/>
                    </a:lnTo>
                    <a:lnTo>
                      <a:pt x="217" y="1354"/>
                    </a:lnTo>
                    <a:lnTo>
                      <a:pt x="213" y="1348"/>
                    </a:lnTo>
                    <a:lnTo>
                      <a:pt x="209" y="1343"/>
                    </a:lnTo>
                    <a:lnTo>
                      <a:pt x="207" y="1335"/>
                    </a:lnTo>
                    <a:lnTo>
                      <a:pt x="214" y="1327"/>
                    </a:lnTo>
                    <a:lnTo>
                      <a:pt x="220" y="1317"/>
                    </a:lnTo>
                    <a:lnTo>
                      <a:pt x="220" y="1301"/>
                    </a:lnTo>
                    <a:lnTo>
                      <a:pt x="218" y="1284"/>
                    </a:lnTo>
                    <a:lnTo>
                      <a:pt x="217" y="1268"/>
                    </a:lnTo>
                    <a:lnTo>
                      <a:pt x="215" y="1252"/>
                    </a:lnTo>
                    <a:lnTo>
                      <a:pt x="215" y="1232"/>
                    </a:lnTo>
                    <a:lnTo>
                      <a:pt x="217" y="1213"/>
                    </a:lnTo>
                    <a:lnTo>
                      <a:pt x="221" y="1194"/>
                    </a:lnTo>
                    <a:lnTo>
                      <a:pt x="224" y="1175"/>
                    </a:lnTo>
                    <a:lnTo>
                      <a:pt x="232" y="1165"/>
                    </a:lnTo>
                    <a:lnTo>
                      <a:pt x="240" y="1156"/>
                    </a:lnTo>
                    <a:lnTo>
                      <a:pt x="247" y="1148"/>
                    </a:lnTo>
                    <a:lnTo>
                      <a:pt x="252" y="1137"/>
                    </a:lnTo>
                    <a:lnTo>
                      <a:pt x="252" y="1119"/>
                    </a:lnTo>
                    <a:lnTo>
                      <a:pt x="250" y="1102"/>
                    </a:lnTo>
                    <a:lnTo>
                      <a:pt x="249" y="1085"/>
                    </a:lnTo>
                    <a:lnTo>
                      <a:pt x="247" y="1068"/>
                    </a:lnTo>
                    <a:lnTo>
                      <a:pt x="237" y="1052"/>
                    </a:lnTo>
                    <a:lnTo>
                      <a:pt x="225" y="1039"/>
                    </a:lnTo>
                    <a:lnTo>
                      <a:pt x="213" y="1025"/>
                    </a:lnTo>
                    <a:lnTo>
                      <a:pt x="199" y="1011"/>
                    </a:lnTo>
                    <a:lnTo>
                      <a:pt x="196" y="1004"/>
                    </a:lnTo>
                    <a:lnTo>
                      <a:pt x="193" y="998"/>
                    </a:lnTo>
                    <a:lnTo>
                      <a:pt x="192" y="991"/>
                    </a:lnTo>
                    <a:lnTo>
                      <a:pt x="190" y="983"/>
                    </a:lnTo>
                    <a:lnTo>
                      <a:pt x="176" y="959"/>
                    </a:lnTo>
                    <a:lnTo>
                      <a:pt x="164" y="935"/>
                    </a:lnTo>
                    <a:lnTo>
                      <a:pt x="149" y="913"/>
                    </a:lnTo>
                    <a:lnTo>
                      <a:pt x="134" y="890"/>
                    </a:lnTo>
                    <a:lnTo>
                      <a:pt x="128" y="884"/>
                    </a:lnTo>
                    <a:lnTo>
                      <a:pt x="121" y="880"/>
                    </a:lnTo>
                    <a:lnTo>
                      <a:pt x="114" y="876"/>
                    </a:lnTo>
                    <a:lnTo>
                      <a:pt x="106" y="874"/>
                    </a:lnTo>
                    <a:lnTo>
                      <a:pt x="89" y="858"/>
                    </a:lnTo>
                    <a:lnTo>
                      <a:pt x="73" y="844"/>
                    </a:lnTo>
                    <a:lnTo>
                      <a:pt x="63" y="840"/>
                    </a:lnTo>
                    <a:lnTo>
                      <a:pt x="54" y="837"/>
                    </a:lnTo>
                    <a:lnTo>
                      <a:pt x="44" y="835"/>
                    </a:lnTo>
                    <a:lnTo>
                      <a:pt x="34" y="831"/>
                    </a:lnTo>
                    <a:lnTo>
                      <a:pt x="28" y="829"/>
                    </a:lnTo>
                    <a:lnTo>
                      <a:pt x="24" y="827"/>
                    </a:lnTo>
                    <a:lnTo>
                      <a:pt x="22" y="822"/>
                    </a:lnTo>
                    <a:lnTo>
                      <a:pt x="22" y="815"/>
                    </a:lnTo>
                    <a:lnTo>
                      <a:pt x="27" y="806"/>
                    </a:lnTo>
                    <a:lnTo>
                      <a:pt x="31" y="798"/>
                    </a:lnTo>
                    <a:lnTo>
                      <a:pt x="37" y="789"/>
                    </a:lnTo>
                    <a:lnTo>
                      <a:pt x="40" y="780"/>
                    </a:lnTo>
                    <a:lnTo>
                      <a:pt x="36" y="772"/>
                    </a:lnTo>
                    <a:lnTo>
                      <a:pt x="31" y="766"/>
                    </a:lnTo>
                    <a:lnTo>
                      <a:pt x="24" y="762"/>
                    </a:lnTo>
                    <a:lnTo>
                      <a:pt x="17" y="759"/>
                    </a:lnTo>
                    <a:lnTo>
                      <a:pt x="12" y="757"/>
                    </a:lnTo>
                    <a:lnTo>
                      <a:pt x="7" y="755"/>
                    </a:lnTo>
                    <a:lnTo>
                      <a:pt x="5" y="753"/>
                    </a:lnTo>
                    <a:lnTo>
                      <a:pt x="4" y="751"/>
                    </a:lnTo>
                    <a:lnTo>
                      <a:pt x="2" y="743"/>
                    </a:lnTo>
                    <a:lnTo>
                      <a:pt x="0" y="734"/>
                    </a:lnTo>
                    <a:lnTo>
                      <a:pt x="0" y="721"/>
                    </a:lnTo>
                    <a:lnTo>
                      <a:pt x="1" y="710"/>
                    </a:lnTo>
                    <a:lnTo>
                      <a:pt x="2" y="705"/>
                    </a:lnTo>
                    <a:lnTo>
                      <a:pt x="4" y="701"/>
                    </a:lnTo>
                    <a:lnTo>
                      <a:pt x="7" y="695"/>
                    </a:lnTo>
                    <a:lnTo>
                      <a:pt x="11" y="689"/>
                    </a:lnTo>
                    <a:lnTo>
                      <a:pt x="19" y="681"/>
                    </a:lnTo>
                    <a:lnTo>
                      <a:pt x="27" y="673"/>
                    </a:lnTo>
                    <a:lnTo>
                      <a:pt x="35" y="667"/>
                    </a:lnTo>
                    <a:lnTo>
                      <a:pt x="45" y="660"/>
                    </a:lnTo>
                    <a:lnTo>
                      <a:pt x="52" y="655"/>
                    </a:lnTo>
                    <a:lnTo>
                      <a:pt x="56" y="650"/>
                    </a:lnTo>
                    <a:lnTo>
                      <a:pt x="61" y="644"/>
                    </a:lnTo>
                    <a:lnTo>
                      <a:pt x="65" y="636"/>
                    </a:lnTo>
                    <a:lnTo>
                      <a:pt x="71" y="631"/>
                    </a:lnTo>
                    <a:lnTo>
                      <a:pt x="73" y="627"/>
                    </a:lnTo>
                    <a:lnTo>
                      <a:pt x="74" y="625"/>
                    </a:lnTo>
                    <a:lnTo>
                      <a:pt x="73" y="622"/>
                    </a:lnTo>
                    <a:lnTo>
                      <a:pt x="72" y="619"/>
                    </a:lnTo>
                    <a:lnTo>
                      <a:pt x="70" y="616"/>
                    </a:lnTo>
                    <a:lnTo>
                      <a:pt x="68" y="610"/>
                    </a:lnTo>
                    <a:lnTo>
                      <a:pt x="66" y="604"/>
                    </a:lnTo>
                    <a:lnTo>
                      <a:pt x="66" y="600"/>
                    </a:lnTo>
                    <a:lnTo>
                      <a:pt x="66" y="594"/>
                    </a:lnTo>
                    <a:lnTo>
                      <a:pt x="69" y="584"/>
                    </a:lnTo>
                    <a:lnTo>
                      <a:pt x="71" y="572"/>
                    </a:lnTo>
                    <a:lnTo>
                      <a:pt x="81" y="560"/>
                    </a:lnTo>
                    <a:lnTo>
                      <a:pt x="91" y="549"/>
                    </a:lnTo>
                    <a:lnTo>
                      <a:pt x="97" y="541"/>
                    </a:lnTo>
                    <a:lnTo>
                      <a:pt x="102" y="534"/>
                    </a:lnTo>
                    <a:lnTo>
                      <a:pt x="103" y="531"/>
                    </a:lnTo>
                    <a:lnTo>
                      <a:pt x="103" y="526"/>
                    </a:lnTo>
                    <a:lnTo>
                      <a:pt x="103" y="523"/>
                    </a:lnTo>
                    <a:lnTo>
                      <a:pt x="102" y="517"/>
                    </a:lnTo>
                    <a:lnTo>
                      <a:pt x="98" y="510"/>
                    </a:lnTo>
                    <a:lnTo>
                      <a:pt x="95" y="504"/>
                    </a:lnTo>
                    <a:lnTo>
                      <a:pt x="94" y="500"/>
                    </a:lnTo>
                    <a:lnTo>
                      <a:pt x="94" y="494"/>
                    </a:lnTo>
                    <a:lnTo>
                      <a:pt x="94" y="490"/>
                    </a:lnTo>
                    <a:lnTo>
                      <a:pt x="96" y="485"/>
                    </a:lnTo>
                    <a:lnTo>
                      <a:pt x="99" y="479"/>
                    </a:lnTo>
                    <a:lnTo>
                      <a:pt x="105" y="473"/>
                    </a:lnTo>
                    <a:lnTo>
                      <a:pt x="115" y="458"/>
                    </a:lnTo>
                    <a:lnTo>
                      <a:pt x="127" y="443"/>
                    </a:lnTo>
                    <a:lnTo>
                      <a:pt x="133" y="430"/>
                    </a:lnTo>
                    <a:lnTo>
                      <a:pt x="140" y="418"/>
                    </a:lnTo>
                    <a:lnTo>
                      <a:pt x="145" y="415"/>
                    </a:lnTo>
                    <a:lnTo>
                      <a:pt x="149" y="410"/>
                    </a:lnTo>
                    <a:lnTo>
                      <a:pt x="153" y="406"/>
                    </a:lnTo>
                    <a:lnTo>
                      <a:pt x="157" y="400"/>
                    </a:lnTo>
                    <a:lnTo>
                      <a:pt x="171" y="388"/>
                    </a:lnTo>
                    <a:lnTo>
                      <a:pt x="182" y="375"/>
                    </a:lnTo>
                    <a:lnTo>
                      <a:pt x="192" y="362"/>
                    </a:lnTo>
                    <a:lnTo>
                      <a:pt x="201" y="347"/>
                    </a:lnTo>
                    <a:lnTo>
                      <a:pt x="209" y="337"/>
                    </a:lnTo>
                    <a:lnTo>
                      <a:pt x="216" y="327"/>
                    </a:lnTo>
                    <a:lnTo>
                      <a:pt x="223" y="320"/>
                    </a:lnTo>
                    <a:lnTo>
                      <a:pt x="230" y="309"/>
                    </a:lnTo>
                    <a:lnTo>
                      <a:pt x="233" y="304"/>
                    </a:lnTo>
                    <a:lnTo>
                      <a:pt x="237" y="300"/>
                    </a:lnTo>
                    <a:lnTo>
                      <a:pt x="240" y="297"/>
                    </a:lnTo>
                    <a:lnTo>
                      <a:pt x="243" y="295"/>
                    </a:lnTo>
                    <a:lnTo>
                      <a:pt x="252" y="291"/>
                    </a:lnTo>
                    <a:lnTo>
                      <a:pt x="264" y="289"/>
                    </a:lnTo>
                    <a:lnTo>
                      <a:pt x="274" y="283"/>
                    </a:lnTo>
                    <a:lnTo>
                      <a:pt x="282" y="278"/>
                    </a:lnTo>
                    <a:lnTo>
                      <a:pt x="284" y="273"/>
                    </a:lnTo>
                    <a:lnTo>
                      <a:pt x="285" y="269"/>
                    </a:lnTo>
                    <a:lnTo>
                      <a:pt x="286" y="264"/>
                    </a:lnTo>
                    <a:lnTo>
                      <a:pt x="285" y="257"/>
                    </a:lnTo>
                    <a:lnTo>
                      <a:pt x="282" y="255"/>
                    </a:lnTo>
                    <a:lnTo>
                      <a:pt x="280" y="253"/>
                    </a:lnTo>
                    <a:lnTo>
                      <a:pt x="277" y="250"/>
                    </a:lnTo>
                    <a:lnTo>
                      <a:pt x="276" y="247"/>
                    </a:lnTo>
                    <a:lnTo>
                      <a:pt x="275" y="240"/>
                    </a:lnTo>
                    <a:lnTo>
                      <a:pt x="274" y="232"/>
                    </a:lnTo>
                    <a:lnTo>
                      <a:pt x="279" y="221"/>
                    </a:lnTo>
                    <a:lnTo>
                      <a:pt x="284" y="212"/>
                    </a:lnTo>
                    <a:lnTo>
                      <a:pt x="291" y="202"/>
                    </a:lnTo>
                    <a:lnTo>
                      <a:pt x="298" y="193"/>
                    </a:lnTo>
                    <a:lnTo>
                      <a:pt x="300" y="178"/>
                    </a:lnTo>
                    <a:lnTo>
                      <a:pt x="300" y="173"/>
                    </a:lnTo>
                    <a:lnTo>
                      <a:pt x="298" y="172"/>
                    </a:lnTo>
                    <a:lnTo>
                      <a:pt x="293" y="165"/>
                    </a:lnTo>
                    <a:lnTo>
                      <a:pt x="306" y="155"/>
                    </a:lnTo>
                    <a:lnTo>
                      <a:pt x="318" y="146"/>
                    </a:lnTo>
                    <a:lnTo>
                      <a:pt x="326" y="141"/>
                    </a:lnTo>
                    <a:lnTo>
                      <a:pt x="332" y="139"/>
                    </a:lnTo>
                    <a:lnTo>
                      <a:pt x="333" y="137"/>
                    </a:lnTo>
                    <a:lnTo>
                      <a:pt x="335" y="135"/>
                    </a:lnTo>
                    <a:lnTo>
                      <a:pt x="336" y="131"/>
                    </a:lnTo>
                    <a:lnTo>
                      <a:pt x="337" y="127"/>
                    </a:lnTo>
                    <a:lnTo>
                      <a:pt x="341" y="119"/>
                    </a:lnTo>
                    <a:lnTo>
                      <a:pt x="343" y="111"/>
                    </a:lnTo>
                    <a:lnTo>
                      <a:pt x="348" y="105"/>
                    </a:lnTo>
                    <a:lnTo>
                      <a:pt x="351" y="101"/>
                    </a:lnTo>
                    <a:lnTo>
                      <a:pt x="357" y="97"/>
                    </a:lnTo>
                    <a:lnTo>
                      <a:pt x="362" y="94"/>
                    </a:lnTo>
                    <a:lnTo>
                      <a:pt x="369" y="90"/>
                    </a:lnTo>
                    <a:lnTo>
                      <a:pt x="378" y="87"/>
                    </a:lnTo>
                    <a:lnTo>
                      <a:pt x="395" y="79"/>
                    </a:lnTo>
                    <a:lnTo>
                      <a:pt x="410" y="72"/>
                    </a:lnTo>
                    <a:lnTo>
                      <a:pt x="418" y="70"/>
                    </a:lnTo>
                    <a:lnTo>
                      <a:pt x="426" y="69"/>
                    </a:lnTo>
                    <a:lnTo>
                      <a:pt x="435" y="68"/>
                    </a:lnTo>
                    <a:lnTo>
                      <a:pt x="445" y="69"/>
                    </a:lnTo>
                    <a:lnTo>
                      <a:pt x="450" y="73"/>
                    </a:lnTo>
                    <a:lnTo>
                      <a:pt x="452" y="78"/>
                    </a:lnTo>
                    <a:lnTo>
                      <a:pt x="453" y="81"/>
                    </a:lnTo>
                    <a:lnTo>
                      <a:pt x="454" y="85"/>
                    </a:lnTo>
                    <a:lnTo>
                      <a:pt x="454" y="93"/>
                    </a:lnTo>
                    <a:lnTo>
                      <a:pt x="454" y="105"/>
                    </a:lnTo>
                    <a:lnTo>
                      <a:pt x="457" y="114"/>
                    </a:lnTo>
                    <a:lnTo>
                      <a:pt x="457" y="118"/>
                    </a:lnTo>
                    <a:lnTo>
                      <a:pt x="455" y="121"/>
                    </a:lnTo>
                    <a:lnTo>
                      <a:pt x="455" y="128"/>
                    </a:lnTo>
                    <a:lnTo>
                      <a:pt x="468" y="120"/>
                    </a:lnTo>
                    <a:lnTo>
                      <a:pt x="478" y="113"/>
                    </a:lnTo>
                    <a:lnTo>
                      <a:pt x="483" y="110"/>
                    </a:lnTo>
                    <a:lnTo>
                      <a:pt x="488" y="107"/>
                    </a:lnTo>
                    <a:lnTo>
                      <a:pt x="494" y="105"/>
                    </a:lnTo>
                    <a:lnTo>
                      <a:pt x="502" y="105"/>
                    </a:lnTo>
                    <a:lnTo>
                      <a:pt x="509" y="105"/>
                    </a:lnTo>
                    <a:lnTo>
                      <a:pt x="514" y="104"/>
                    </a:lnTo>
                    <a:lnTo>
                      <a:pt x="520" y="102"/>
                    </a:lnTo>
                    <a:lnTo>
                      <a:pt x="523" y="98"/>
                    </a:lnTo>
                    <a:lnTo>
                      <a:pt x="528" y="95"/>
                    </a:lnTo>
                    <a:lnTo>
                      <a:pt x="533" y="92"/>
                    </a:lnTo>
                    <a:lnTo>
                      <a:pt x="538" y="88"/>
                    </a:lnTo>
                    <a:lnTo>
                      <a:pt x="545" y="86"/>
                    </a:lnTo>
                    <a:lnTo>
                      <a:pt x="548" y="87"/>
                    </a:lnTo>
                    <a:lnTo>
                      <a:pt x="552" y="87"/>
                    </a:lnTo>
                    <a:lnTo>
                      <a:pt x="554" y="86"/>
                    </a:lnTo>
                    <a:lnTo>
                      <a:pt x="555" y="85"/>
                    </a:lnTo>
                    <a:lnTo>
                      <a:pt x="560" y="80"/>
                    </a:lnTo>
                    <a:lnTo>
                      <a:pt x="565" y="75"/>
                    </a:lnTo>
                    <a:lnTo>
                      <a:pt x="568" y="70"/>
                    </a:lnTo>
                    <a:lnTo>
                      <a:pt x="569" y="67"/>
                    </a:lnTo>
                    <a:lnTo>
                      <a:pt x="569" y="64"/>
                    </a:lnTo>
                    <a:lnTo>
                      <a:pt x="569" y="62"/>
                    </a:lnTo>
                    <a:lnTo>
                      <a:pt x="569" y="61"/>
                    </a:lnTo>
                    <a:lnTo>
                      <a:pt x="569" y="59"/>
                    </a:lnTo>
                    <a:lnTo>
                      <a:pt x="572" y="58"/>
                    </a:lnTo>
                    <a:lnTo>
                      <a:pt x="577" y="54"/>
                    </a:lnTo>
                    <a:lnTo>
                      <a:pt x="593" y="45"/>
                    </a:lnTo>
                    <a:lnTo>
                      <a:pt x="605" y="36"/>
                    </a:lnTo>
                    <a:lnTo>
                      <a:pt x="619" y="26"/>
                    </a:lnTo>
                    <a:lnTo>
                      <a:pt x="633" y="17"/>
                    </a:lnTo>
                    <a:lnTo>
                      <a:pt x="646" y="13"/>
                    </a:lnTo>
                    <a:lnTo>
                      <a:pt x="656" y="8"/>
                    </a:lnTo>
                    <a:lnTo>
                      <a:pt x="665" y="5"/>
                    </a:lnTo>
                    <a:lnTo>
                      <a:pt x="672" y="3"/>
                    </a:lnTo>
                    <a:lnTo>
                      <a:pt x="680" y="1"/>
                    </a:lnTo>
                    <a:lnTo>
                      <a:pt x="690" y="0"/>
                    </a:lnTo>
                    <a:lnTo>
                      <a:pt x="697" y="11"/>
                    </a:lnTo>
                    <a:lnTo>
                      <a:pt x="700" y="22"/>
                    </a:lnTo>
                    <a:lnTo>
                      <a:pt x="703" y="34"/>
                    </a:lnTo>
                    <a:lnTo>
                      <a:pt x="703" y="47"/>
                    </a:lnTo>
                    <a:lnTo>
                      <a:pt x="701" y="55"/>
                    </a:lnTo>
                    <a:lnTo>
                      <a:pt x="701" y="60"/>
                    </a:lnTo>
                    <a:lnTo>
                      <a:pt x="703" y="63"/>
                    </a:lnTo>
                    <a:lnTo>
                      <a:pt x="705" y="69"/>
                    </a:lnTo>
                    <a:lnTo>
                      <a:pt x="698" y="78"/>
                    </a:lnTo>
                    <a:lnTo>
                      <a:pt x="694" y="87"/>
                    </a:lnTo>
                    <a:lnTo>
                      <a:pt x="691" y="95"/>
                    </a:lnTo>
                    <a:lnTo>
                      <a:pt x="691" y="103"/>
                    </a:lnTo>
                    <a:lnTo>
                      <a:pt x="692" y="110"/>
                    </a:lnTo>
                    <a:lnTo>
                      <a:pt x="695" y="117"/>
                    </a:lnTo>
                    <a:lnTo>
                      <a:pt x="707" y="124"/>
                    </a:lnTo>
                    <a:lnTo>
                      <a:pt x="718" y="135"/>
                    </a:lnTo>
                    <a:lnTo>
                      <a:pt x="720" y="139"/>
                    </a:lnTo>
                    <a:lnTo>
                      <a:pt x="720" y="145"/>
                    </a:lnTo>
                    <a:lnTo>
                      <a:pt x="717" y="149"/>
                    </a:lnTo>
                    <a:lnTo>
                      <a:pt x="715" y="154"/>
                    </a:lnTo>
                    <a:lnTo>
                      <a:pt x="709" y="164"/>
                    </a:lnTo>
                    <a:lnTo>
                      <a:pt x="704" y="173"/>
                    </a:lnTo>
                    <a:lnTo>
                      <a:pt x="697" y="186"/>
                    </a:lnTo>
                    <a:lnTo>
                      <a:pt x="689" y="198"/>
                    </a:lnTo>
                    <a:lnTo>
                      <a:pt x="680" y="208"/>
                    </a:lnTo>
                    <a:lnTo>
                      <a:pt x="670" y="219"/>
                    </a:lnTo>
                    <a:lnTo>
                      <a:pt x="664" y="224"/>
                    </a:lnTo>
                    <a:lnTo>
                      <a:pt x="661" y="229"/>
                    </a:lnTo>
                    <a:lnTo>
                      <a:pt x="661" y="231"/>
                    </a:lnTo>
                    <a:lnTo>
                      <a:pt x="661" y="233"/>
                    </a:lnTo>
                    <a:lnTo>
                      <a:pt x="663" y="236"/>
                    </a:lnTo>
                    <a:lnTo>
                      <a:pt x="665" y="240"/>
                    </a:lnTo>
                    <a:lnTo>
                      <a:pt x="669" y="245"/>
                    </a:lnTo>
                    <a:lnTo>
                      <a:pt x="670" y="248"/>
                    </a:lnTo>
                    <a:lnTo>
                      <a:pt x="667" y="251"/>
                    </a:lnTo>
                    <a:lnTo>
                      <a:pt x="662" y="255"/>
                    </a:lnTo>
                    <a:lnTo>
                      <a:pt x="660" y="263"/>
                    </a:lnTo>
                    <a:lnTo>
                      <a:pt x="657" y="269"/>
                    </a:lnTo>
                    <a:lnTo>
                      <a:pt x="654" y="273"/>
                    </a:lnTo>
                    <a:lnTo>
                      <a:pt x="647" y="278"/>
                    </a:lnTo>
                    <a:lnTo>
                      <a:pt x="638" y="278"/>
                    </a:lnTo>
                    <a:lnTo>
                      <a:pt x="631" y="279"/>
                    </a:lnTo>
                    <a:lnTo>
                      <a:pt x="628" y="280"/>
                    </a:lnTo>
                    <a:lnTo>
                      <a:pt x="626" y="281"/>
                    </a:lnTo>
                    <a:lnTo>
                      <a:pt x="622" y="284"/>
                    </a:lnTo>
                    <a:lnTo>
                      <a:pt x="620" y="288"/>
                    </a:lnTo>
                    <a:lnTo>
                      <a:pt x="613" y="296"/>
                    </a:lnTo>
                    <a:lnTo>
                      <a:pt x="607" y="305"/>
                    </a:lnTo>
                    <a:lnTo>
                      <a:pt x="621" y="320"/>
                    </a:lnTo>
                    <a:lnTo>
                      <a:pt x="635" y="333"/>
                    </a:lnTo>
                    <a:lnTo>
                      <a:pt x="641" y="335"/>
                    </a:lnTo>
                    <a:lnTo>
                      <a:pt x="649" y="338"/>
                    </a:lnTo>
                    <a:lnTo>
                      <a:pt x="658" y="338"/>
                    </a:lnTo>
                    <a:lnTo>
                      <a:pt x="665" y="338"/>
                    </a:lnTo>
                    <a:lnTo>
                      <a:pt x="673" y="342"/>
                    </a:lnTo>
                    <a:lnTo>
                      <a:pt x="678" y="346"/>
                    </a:lnTo>
                    <a:lnTo>
                      <a:pt x="681" y="350"/>
                    </a:lnTo>
                    <a:lnTo>
                      <a:pt x="682" y="358"/>
                    </a:lnTo>
                    <a:lnTo>
                      <a:pt x="688" y="363"/>
                    </a:lnTo>
                    <a:lnTo>
                      <a:pt x="691" y="366"/>
                    </a:lnTo>
                    <a:lnTo>
                      <a:pt x="692" y="369"/>
                    </a:lnTo>
                    <a:lnTo>
                      <a:pt x="691" y="379"/>
                    </a:lnTo>
                    <a:lnTo>
                      <a:pt x="682" y="390"/>
                    </a:lnTo>
                    <a:lnTo>
                      <a:pt x="674" y="401"/>
                    </a:lnTo>
                    <a:lnTo>
                      <a:pt x="679" y="409"/>
                    </a:lnTo>
                    <a:lnTo>
                      <a:pt x="683" y="416"/>
                    </a:lnTo>
                    <a:lnTo>
                      <a:pt x="687" y="419"/>
                    </a:lnTo>
                    <a:lnTo>
                      <a:pt x="689" y="422"/>
                    </a:lnTo>
                    <a:lnTo>
                      <a:pt x="692" y="423"/>
                    </a:lnTo>
                    <a:lnTo>
                      <a:pt x="696" y="424"/>
                    </a:lnTo>
                    <a:lnTo>
                      <a:pt x="704" y="427"/>
                    </a:lnTo>
                    <a:lnTo>
                      <a:pt x="712" y="430"/>
                    </a:lnTo>
                    <a:lnTo>
                      <a:pt x="716" y="430"/>
                    </a:lnTo>
                    <a:lnTo>
                      <a:pt x="721" y="428"/>
                    </a:lnTo>
                    <a:lnTo>
                      <a:pt x="724" y="426"/>
                    </a:lnTo>
                    <a:lnTo>
                      <a:pt x="726" y="425"/>
                    </a:lnTo>
                    <a:lnTo>
                      <a:pt x="730" y="423"/>
                    </a:lnTo>
                    <a:lnTo>
                      <a:pt x="733" y="422"/>
                    </a:lnTo>
                    <a:lnTo>
                      <a:pt x="738" y="421"/>
                    </a:lnTo>
                    <a:lnTo>
                      <a:pt x="743" y="419"/>
                    </a:lnTo>
                    <a:lnTo>
                      <a:pt x="754" y="425"/>
                    </a:lnTo>
                    <a:lnTo>
                      <a:pt x="764" y="430"/>
                    </a:lnTo>
                    <a:lnTo>
                      <a:pt x="773" y="434"/>
                    </a:lnTo>
                    <a:lnTo>
                      <a:pt x="783" y="440"/>
                    </a:lnTo>
                    <a:lnTo>
                      <a:pt x="790" y="439"/>
                    </a:lnTo>
                    <a:lnTo>
                      <a:pt x="794" y="435"/>
                    </a:lnTo>
                    <a:lnTo>
                      <a:pt x="800" y="431"/>
                    </a:lnTo>
                    <a:lnTo>
                      <a:pt x="805" y="426"/>
                    </a:lnTo>
                    <a:lnTo>
                      <a:pt x="814" y="430"/>
                    </a:lnTo>
                    <a:lnTo>
                      <a:pt x="817" y="432"/>
                    </a:lnTo>
                    <a:lnTo>
                      <a:pt x="822" y="434"/>
                    </a:lnTo>
                    <a:lnTo>
                      <a:pt x="835" y="438"/>
                    </a:lnTo>
                    <a:lnTo>
                      <a:pt x="850" y="441"/>
                    </a:lnTo>
                    <a:lnTo>
                      <a:pt x="859" y="444"/>
                    </a:lnTo>
                    <a:lnTo>
                      <a:pt x="864" y="445"/>
                    </a:lnTo>
                    <a:lnTo>
                      <a:pt x="868" y="445"/>
                    </a:lnTo>
                    <a:lnTo>
                      <a:pt x="874" y="444"/>
                    </a:lnTo>
                    <a:lnTo>
                      <a:pt x="882" y="442"/>
                    </a:lnTo>
                    <a:lnTo>
                      <a:pt x="895" y="435"/>
                    </a:lnTo>
                    <a:lnTo>
                      <a:pt x="906" y="433"/>
                    </a:lnTo>
                    <a:lnTo>
                      <a:pt x="910" y="433"/>
                    </a:lnTo>
                    <a:lnTo>
                      <a:pt x="915" y="434"/>
                    </a:lnTo>
                    <a:lnTo>
                      <a:pt x="921" y="436"/>
                    </a:lnTo>
                    <a:lnTo>
                      <a:pt x="928" y="439"/>
                    </a:lnTo>
                    <a:lnTo>
                      <a:pt x="937" y="444"/>
                    </a:lnTo>
                    <a:lnTo>
                      <a:pt x="944" y="449"/>
                    </a:lnTo>
                    <a:lnTo>
                      <a:pt x="951" y="451"/>
                    </a:lnTo>
                    <a:lnTo>
                      <a:pt x="962" y="453"/>
                    </a:lnTo>
                    <a:lnTo>
                      <a:pt x="970" y="457"/>
                    </a:lnTo>
                    <a:lnTo>
                      <a:pt x="976" y="460"/>
                    </a:lnTo>
                    <a:lnTo>
                      <a:pt x="982" y="464"/>
                    </a:lnTo>
                    <a:lnTo>
                      <a:pt x="985" y="468"/>
                    </a:lnTo>
                    <a:lnTo>
                      <a:pt x="993" y="478"/>
                    </a:lnTo>
                    <a:lnTo>
                      <a:pt x="1001" y="491"/>
                    </a:lnTo>
                    <a:lnTo>
                      <a:pt x="1012" y="491"/>
                    </a:lnTo>
                    <a:lnTo>
                      <a:pt x="1026" y="489"/>
                    </a:lnTo>
                    <a:lnTo>
                      <a:pt x="1034" y="492"/>
                    </a:lnTo>
                    <a:lnTo>
                      <a:pt x="1041" y="496"/>
                    </a:lnTo>
                    <a:lnTo>
                      <a:pt x="1045" y="500"/>
                    </a:lnTo>
                    <a:lnTo>
                      <a:pt x="1050" y="504"/>
                    </a:lnTo>
                    <a:lnTo>
                      <a:pt x="1052" y="509"/>
                    </a:lnTo>
                    <a:lnTo>
                      <a:pt x="1052" y="515"/>
                    </a:lnTo>
                    <a:lnTo>
                      <a:pt x="1051" y="521"/>
                    </a:lnTo>
                    <a:lnTo>
                      <a:pt x="1047" y="531"/>
                    </a:lnTo>
                    <a:lnTo>
                      <a:pt x="1034" y="542"/>
                    </a:lnTo>
                    <a:lnTo>
                      <a:pt x="1024" y="553"/>
                    </a:lnTo>
                    <a:lnTo>
                      <a:pt x="1020" y="560"/>
                    </a:lnTo>
                    <a:lnTo>
                      <a:pt x="1018" y="566"/>
                    </a:lnTo>
                    <a:lnTo>
                      <a:pt x="1017" y="574"/>
                    </a:lnTo>
                    <a:lnTo>
                      <a:pt x="1017" y="584"/>
                    </a:lnTo>
                    <a:lnTo>
                      <a:pt x="1029" y="594"/>
                    </a:lnTo>
                    <a:lnTo>
                      <a:pt x="1043" y="603"/>
                    </a:lnTo>
                    <a:lnTo>
                      <a:pt x="1043" y="609"/>
                    </a:lnTo>
                    <a:lnTo>
                      <a:pt x="1043" y="611"/>
                    </a:lnTo>
                    <a:lnTo>
                      <a:pt x="1042" y="612"/>
                    </a:lnTo>
                    <a:lnTo>
                      <a:pt x="1042" y="614"/>
                    </a:lnTo>
                    <a:lnTo>
                      <a:pt x="1043" y="616"/>
                    </a:lnTo>
                    <a:lnTo>
                      <a:pt x="1045" y="618"/>
                    </a:lnTo>
                    <a:lnTo>
                      <a:pt x="1047" y="624"/>
                    </a:lnTo>
                    <a:lnTo>
                      <a:pt x="1047" y="627"/>
                    </a:lnTo>
                    <a:lnTo>
                      <a:pt x="1047" y="628"/>
                    </a:lnTo>
                    <a:lnTo>
                      <a:pt x="1048" y="629"/>
                    </a:lnTo>
                    <a:lnTo>
                      <a:pt x="1052" y="630"/>
                    </a:lnTo>
                    <a:lnTo>
                      <a:pt x="1056" y="631"/>
                    </a:lnTo>
                    <a:lnTo>
                      <a:pt x="1064" y="638"/>
                    </a:lnTo>
                    <a:lnTo>
                      <a:pt x="1070" y="641"/>
                    </a:lnTo>
                    <a:lnTo>
                      <a:pt x="1075" y="641"/>
                    </a:lnTo>
                    <a:lnTo>
                      <a:pt x="1077" y="642"/>
                    </a:lnTo>
                    <a:lnTo>
                      <a:pt x="1079" y="645"/>
                    </a:lnTo>
                    <a:lnTo>
                      <a:pt x="1085" y="647"/>
                    </a:lnTo>
                    <a:lnTo>
                      <a:pt x="1092" y="655"/>
                    </a:lnTo>
                    <a:lnTo>
                      <a:pt x="1095" y="661"/>
                    </a:lnTo>
                    <a:lnTo>
                      <a:pt x="1097" y="662"/>
                    </a:lnTo>
                    <a:lnTo>
                      <a:pt x="1100" y="662"/>
                    </a:lnTo>
                    <a:lnTo>
                      <a:pt x="1104" y="662"/>
                    </a:lnTo>
                    <a:lnTo>
                      <a:pt x="1110" y="660"/>
                    </a:lnTo>
                    <a:lnTo>
                      <a:pt x="1122" y="655"/>
                    </a:lnTo>
                    <a:lnTo>
                      <a:pt x="1132" y="653"/>
                    </a:lnTo>
                    <a:lnTo>
                      <a:pt x="1143" y="651"/>
                    </a:lnTo>
                    <a:lnTo>
                      <a:pt x="1154" y="646"/>
                    </a:lnTo>
                    <a:lnTo>
                      <a:pt x="1162" y="639"/>
                    </a:lnTo>
                    <a:lnTo>
                      <a:pt x="1170" y="634"/>
                    </a:lnTo>
                    <a:lnTo>
                      <a:pt x="1179" y="630"/>
                    </a:lnTo>
                    <a:lnTo>
                      <a:pt x="1189" y="628"/>
                    </a:lnTo>
                    <a:lnTo>
                      <a:pt x="1200" y="636"/>
                    </a:lnTo>
                    <a:lnTo>
                      <a:pt x="1210" y="645"/>
                    </a:lnTo>
                    <a:lnTo>
                      <a:pt x="1219" y="655"/>
                    </a:lnTo>
                    <a:lnTo>
                      <a:pt x="1229" y="664"/>
                    </a:lnTo>
                    <a:lnTo>
                      <a:pt x="1237" y="658"/>
                    </a:lnTo>
                    <a:lnTo>
                      <a:pt x="1245" y="650"/>
                    </a:lnTo>
                    <a:lnTo>
                      <a:pt x="1247" y="644"/>
                    </a:lnTo>
                    <a:lnTo>
                      <a:pt x="1248" y="639"/>
                    </a:lnTo>
                    <a:lnTo>
                      <a:pt x="1249" y="635"/>
                    </a:lnTo>
                    <a:lnTo>
                      <a:pt x="1249" y="630"/>
                    </a:lnTo>
                    <a:lnTo>
                      <a:pt x="1249" y="621"/>
                    </a:lnTo>
                    <a:lnTo>
                      <a:pt x="1253" y="611"/>
                    </a:lnTo>
                    <a:lnTo>
                      <a:pt x="1259" y="609"/>
                    </a:lnTo>
                    <a:lnTo>
                      <a:pt x="1265" y="608"/>
                    </a:lnTo>
                    <a:lnTo>
                      <a:pt x="1268" y="608"/>
                    </a:lnTo>
                    <a:lnTo>
                      <a:pt x="1271" y="609"/>
                    </a:lnTo>
                    <a:lnTo>
                      <a:pt x="1273" y="610"/>
                    </a:lnTo>
                    <a:lnTo>
                      <a:pt x="1276" y="613"/>
                    </a:lnTo>
                    <a:lnTo>
                      <a:pt x="1285" y="618"/>
                    </a:lnTo>
                    <a:lnTo>
                      <a:pt x="1293" y="625"/>
                    </a:lnTo>
                    <a:lnTo>
                      <a:pt x="1295" y="630"/>
                    </a:lnTo>
                    <a:lnTo>
                      <a:pt x="1296" y="636"/>
                    </a:lnTo>
                    <a:lnTo>
                      <a:pt x="1297" y="639"/>
                    </a:lnTo>
                    <a:lnTo>
                      <a:pt x="1299" y="643"/>
                    </a:lnTo>
                    <a:lnTo>
                      <a:pt x="1301" y="645"/>
                    </a:lnTo>
                    <a:lnTo>
                      <a:pt x="1305" y="646"/>
                    </a:lnTo>
                    <a:lnTo>
                      <a:pt x="1309" y="647"/>
                    </a:lnTo>
                    <a:lnTo>
                      <a:pt x="1316" y="650"/>
                    </a:lnTo>
                    <a:lnTo>
                      <a:pt x="1327" y="651"/>
                    </a:lnTo>
                    <a:lnTo>
                      <a:pt x="1335" y="653"/>
                    </a:lnTo>
                    <a:lnTo>
                      <a:pt x="1338" y="655"/>
                    </a:lnTo>
                    <a:lnTo>
                      <a:pt x="1339" y="659"/>
                    </a:lnTo>
                    <a:lnTo>
                      <a:pt x="1340" y="663"/>
                    </a:lnTo>
                    <a:lnTo>
                      <a:pt x="1340" y="669"/>
                    </a:lnTo>
                    <a:lnTo>
                      <a:pt x="1342" y="675"/>
                    </a:lnTo>
                    <a:lnTo>
                      <a:pt x="1346" y="679"/>
                    </a:lnTo>
                    <a:lnTo>
                      <a:pt x="1348" y="683"/>
                    </a:lnTo>
                    <a:lnTo>
                      <a:pt x="1352" y="685"/>
                    </a:lnTo>
                    <a:lnTo>
                      <a:pt x="1360" y="688"/>
                    </a:lnTo>
                    <a:lnTo>
                      <a:pt x="1372" y="689"/>
                    </a:lnTo>
                    <a:lnTo>
                      <a:pt x="1378" y="687"/>
                    </a:lnTo>
                    <a:lnTo>
                      <a:pt x="1383" y="687"/>
                    </a:lnTo>
                    <a:lnTo>
                      <a:pt x="1386" y="687"/>
                    </a:lnTo>
                    <a:lnTo>
                      <a:pt x="1389" y="688"/>
                    </a:lnTo>
                    <a:lnTo>
                      <a:pt x="1393" y="695"/>
                    </a:lnTo>
                    <a:lnTo>
                      <a:pt x="1397" y="706"/>
                    </a:lnTo>
                    <a:lnTo>
                      <a:pt x="1407" y="720"/>
                    </a:lnTo>
                    <a:lnTo>
                      <a:pt x="1416" y="731"/>
                    </a:lnTo>
                    <a:lnTo>
                      <a:pt x="1420" y="737"/>
                    </a:lnTo>
                    <a:lnTo>
                      <a:pt x="1424" y="743"/>
                    </a:lnTo>
                    <a:lnTo>
                      <a:pt x="1426" y="751"/>
                    </a:lnTo>
                    <a:lnTo>
                      <a:pt x="1427" y="759"/>
                    </a:lnTo>
                    <a:lnTo>
                      <a:pt x="1417" y="766"/>
                    </a:lnTo>
                    <a:lnTo>
                      <a:pt x="1406" y="774"/>
                    </a:lnTo>
                    <a:lnTo>
                      <a:pt x="1401" y="778"/>
                    </a:lnTo>
                    <a:lnTo>
                      <a:pt x="1397" y="782"/>
                    </a:lnTo>
                    <a:lnTo>
                      <a:pt x="1393" y="787"/>
                    </a:lnTo>
                    <a:lnTo>
                      <a:pt x="1390" y="793"/>
                    </a:lnTo>
                    <a:lnTo>
                      <a:pt x="1389" y="803"/>
                    </a:lnTo>
                    <a:lnTo>
                      <a:pt x="1389" y="810"/>
                    </a:lnTo>
                    <a:lnTo>
                      <a:pt x="1390" y="816"/>
                    </a:lnTo>
                    <a:lnTo>
                      <a:pt x="1393" y="827"/>
                    </a:lnTo>
                    <a:lnTo>
                      <a:pt x="1395" y="840"/>
                    </a:lnTo>
                    <a:lnTo>
                      <a:pt x="1398" y="854"/>
                    </a:lnTo>
                    <a:lnTo>
                      <a:pt x="1400" y="867"/>
                    </a:lnTo>
                    <a:lnTo>
                      <a:pt x="1403" y="881"/>
                    </a:lnTo>
                    <a:lnTo>
                      <a:pt x="1419" y="884"/>
                    </a:lnTo>
                    <a:lnTo>
                      <a:pt x="1432" y="888"/>
                    </a:lnTo>
                    <a:lnTo>
                      <a:pt x="1437" y="891"/>
                    </a:lnTo>
                    <a:lnTo>
                      <a:pt x="1443" y="895"/>
                    </a:lnTo>
                    <a:lnTo>
                      <a:pt x="1449" y="899"/>
                    </a:lnTo>
                    <a:lnTo>
                      <a:pt x="1456" y="906"/>
                    </a:lnTo>
                    <a:lnTo>
                      <a:pt x="1456" y="920"/>
                    </a:lnTo>
                    <a:lnTo>
                      <a:pt x="1454" y="934"/>
                    </a:lnTo>
                    <a:lnTo>
                      <a:pt x="1452" y="948"/>
                    </a:lnTo>
                    <a:lnTo>
                      <a:pt x="1450" y="960"/>
                    </a:lnTo>
                    <a:lnTo>
                      <a:pt x="1442" y="987"/>
                    </a:lnTo>
                    <a:lnTo>
                      <a:pt x="1433" y="1014"/>
                    </a:lnTo>
                    <a:lnTo>
                      <a:pt x="1434" y="1019"/>
                    </a:lnTo>
                    <a:lnTo>
                      <a:pt x="1435" y="1023"/>
                    </a:lnTo>
                    <a:lnTo>
                      <a:pt x="1437" y="1025"/>
                    </a:lnTo>
                    <a:lnTo>
                      <a:pt x="1441" y="1026"/>
                    </a:lnTo>
                    <a:lnTo>
                      <a:pt x="1449" y="1025"/>
                    </a:lnTo>
                    <a:lnTo>
                      <a:pt x="1460" y="1027"/>
                    </a:lnTo>
                    <a:lnTo>
                      <a:pt x="1466" y="1031"/>
                    </a:lnTo>
                    <a:lnTo>
                      <a:pt x="1469" y="1034"/>
                    </a:lnTo>
                    <a:lnTo>
                      <a:pt x="1473" y="1035"/>
                    </a:lnTo>
                    <a:lnTo>
                      <a:pt x="1475" y="1035"/>
                    </a:lnTo>
                    <a:lnTo>
                      <a:pt x="1478" y="1035"/>
                    </a:lnTo>
                    <a:lnTo>
                      <a:pt x="1481" y="1033"/>
                    </a:lnTo>
                    <a:lnTo>
                      <a:pt x="1484" y="1030"/>
                    </a:lnTo>
                    <a:lnTo>
                      <a:pt x="1488" y="1025"/>
                    </a:lnTo>
                    <a:lnTo>
                      <a:pt x="1495" y="1023"/>
                    </a:lnTo>
                    <a:lnTo>
                      <a:pt x="1501" y="1021"/>
                    </a:lnTo>
                    <a:lnTo>
                      <a:pt x="1507" y="1021"/>
                    </a:lnTo>
                    <a:lnTo>
                      <a:pt x="1512" y="1023"/>
                    </a:lnTo>
                    <a:lnTo>
                      <a:pt x="1522" y="1027"/>
                    </a:lnTo>
                    <a:lnTo>
                      <a:pt x="1535" y="1035"/>
                    </a:lnTo>
                    <a:lnTo>
                      <a:pt x="1546" y="1041"/>
                    </a:lnTo>
                    <a:lnTo>
                      <a:pt x="1554" y="1043"/>
                    </a:lnTo>
                    <a:lnTo>
                      <a:pt x="1559" y="1043"/>
                    </a:lnTo>
                    <a:lnTo>
                      <a:pt x="1562" y="1042"/>
                    </a:lnTo>
                    <a:lnTo>
                      <a:pt x="1568" y="1040"/>
                    </a:lnTo>
                    <a:lnTo>
                      <a:pt x="1574" y="1038"/>
                    </a:lnTo>
                    <a:lnTo>
                      <a:pt x="1580" y="1031"/>
                    </a:lnTo>
                    <a:lnTo>
                      <a:pt x="1585" y="1026"/>
                    </a:lnTo>
                    <a:lnTo>
                      <a:pt x="1589" y="1024"/>
                    </a:lnTo>
                    <a:lnTo>
                      <a:pt x="1598" y="1021"/>
                    </a:lnTo>
                    <a:lnTo>
                      <a:pt x="1609" y="1022"/>
                    </a:lnTo>
                    <a:lnTo>
                      <a:pt x="1615" y="1023"/>
                    </a:lnTo>
                    <a:lnTo>
                      <a:pt x="1618" y="1024"/>
                    </a:lnTo>
                    <a:lnTo>
                      <a:pt x="1621" y="1027"/>
                    </a:lnTo>
                    <a:lnTo>
                      <a:pt x="1622" y="1031"/>
                    </a:lnTo>
                    <a:lnTo>
                      <a:pt x="1625" y="1035"/>
                    </a:lnTo>
                    <a:lnTo>
                      <a:pt x="1622" y="1040"/>
                    </a:lnTo>
                    <a:lnTo>
                      <a:pt x="1620" y="1041"/>
                    </a:lnTo>
                    <a:lnTo>
                      <a:pt x="1620" y="1042"/>
                    </a:lnTo>
                    <a:lnTo>
                      <a:pt x="1621" y="1050"/>
                    </a:lnTo>
                    <a:lnTo>
                      <a:pt x="1622" y="1063"/>
                    </a:lnTo>
                    <a:lnTo>
                      <a:pt x="1623" y="1073"/>
                    </a:lnTo>
                    <a:lnTo>
                      <a:pt x="1625" y="1077"/>
                    </a:lnTo>
                    <a:lnTo>
                      <a:pt x="1626" y="1083"/>
                    </a:lnTo>
                    <a:lnTo>
                      <a:pt x="1628" y="1087"/>
                    </a:lnTo>
                    <a:lnTo>
                      <a:pt x="1632" y="1092"/>
                    </a:lnTo>
                    <a:lnTo>
                      <a:pt x="1651" y="1100"/>
                    </a:lnTo>
                    <a:lnTo>
                      <a:pt x="1669" y="1107"/>
                    </a:lnTo>
                    <a:lnTo>
                      <a:pt x="1688" y="1114"/>
                    </a:lnTo>
                    <a:lnTo>
                      <a:pt x="1706" y="1120"/>
                    </a:lnTo>
                    <a:lnTo>
                      <a:pt x="1713" y="1126"/>
                    </a:lnTo>
                    <a:lnTo>
                      <a:pt x="1719" y="1133"/>
                    </a:lnTo>
                    <a:lnTo>
                      <a:pt x="1722" y="1139"/>
                    </a:lnTo>
                    <a:lnTo>
                      <a:pt x="1727" y="1144"/>
                    </a:lnTo>
                    <a:lnTo>
                      <a:pt x="1732" y="1157"/>
                    </a:lnTo>
                    <a:lnTo>
                      <a:pt x="1740" y="1171"/>
                    </a:lnTo>
                    <a:lnTo>
                      <a:pt x="1754" y="1176"/>
                    </a:lnTo>
                    <a:lnTo>
                      <a:pt x="1766" y="1179"/>
                    </a:lnTo>
                    <a:lnTo>
                      <a:pt x="1780" y="1183"/>
                    </a:lnTo>
                    <a:lnTo>
                      <a:pt x="1794" y="1183"/>
                    </a:lnTo>
                    <a:lnTo>
                      <a:pt x="1808" y="1184"/>
                    </a:lnTo>
                    <a:lnTo>
                      <a:pt x="1824" y="1184"/>
                    </a:lnTo>
                    <a:lnTo>
                      <a:pt x="1830" y="1182"/>
                    </a:lnTo>
                    <a:lnTo>
                      <a:pt x="1835" y="1182"/>
                    </a:lnTo>
                    <a:lnTo>
                      <a:pt x="1839" y="1182"/>
                    </a:lnTo>
                    <a:lnTo>
                      <a:pt x="1842" y="1182"/>
                    </a:lnTo>
                    <a:lnTo>
                      <a:pt x="1850" y="1186"/>
                    </a:lnTo>
                    <a:lnTo>
                      <a:pt x="1859" y="1193"/>
                    </a:lnTo>
                    <a:lnTo>
                      <a:pt x="1871" y="1194"/>
                    </a:lnTo>
                    <a:lnTo>
                      <a:pt x="1880" y="1194"/>
                    </a:lnTo>
                    <a:lnTo>
                      <a:pt x="1884" y="1194"/>
                    </a:lnTo>
                    <a:lnTo>
                      <a:pt x="1888" y="1195"/>
                    </a:lnTo>
                    <a:lnTo>
                      <a:pt x="1892" y="1197"/>
                    </a:lnTo>
                    <a:lnTo>
                      <a:pt x="1898" y="1201"/>
                    </a:lnTo>
                    <a:lnTo>
                      <a:pt x="1907" y="1212"/>
                    </a:lnTo>
                    <a:lnTo>
                      <a:pt x="1917" y="1220"/>
                    </a:lnTo>
                    <a:lnTo>
                      <a:pt x="1921" y="1225"/>
                    </a:lnTo>
                    <a:lnTo>
                      <a:pt x="1925" y="1230"/>
                    </a:lnTo>
                    <a:lnTo>
                      <a:pt x="1928" y="1236"/>
                    </a:lnTo>
                    <a:lnTo>
                      <a:pt x="1932" y="1243"/>
                    </a:lnTo>
                    <a:lnTo>
                      <a:pt x="1939" y="1245"/>
                    </a:lnTo>
                    <a:lnTo>
                      <a:pt x="1945" y="1246"/>
                    </a:lnTo>
                    <a:lnTo>
                      <a:pt x="1952" y="1246"/>
                    </a:lnTo>
                    <a:lnTo>
                      <a:pt x="1958" y="1246"/>
                    </a:lnTo>
                    <a:lnTo>
                      <a:pt x="1965" y="1245"/>
                    </a:lnTo>
                    <a:lnTo>
                      <a:pt x="1972" y="1244"/>
                    </a:lnTo>
                    <a:lnTo>
                      <a:pt x="1980" y="1244"/>
                    </a:lnTo>
                    <a:lnTo>
                      <a:pt x="1987" y="1246"/>
                    </a:lnTo>
                    <a:lnTo>
                      <a:pt x="1997" y="1254"/>
                    </a:lnTo>
                    <a:lnTo>
                      <a:pt x="2006" y="1261"/>
                    </a:lnTo>
                    <a:lnTo>
                      <a:pt x="2009" y="1264"/>
                    </a:lnTo>
                    <a:lnTo>
                      <a:pt x="2012" y="1268"/>
                    </a:lnTo>
                    <a:lnTo>
                      <a:pt x="2016" y="1272"/>
                    </a:lnTo>
                    <a:lnTo>
                      <a:pt x="2018" y="1278"/>
                    </a:lnTo>
                    <a:lnTo>
                      <a:pt x="2017" y="1288"/>
                    </a:lnTo>
                    <a:lnTo>
                      <a:pt x="2016" y="1297"/>
                    </a:lnTo>
                    <a:lnTo>
                      <a:pt x="2016" y="1305"/>
                    </a:lnTo>
                    <a:lnTo>
                      <a:pt x="2018" y="1312"/>
                    </a:lnTo>
                    <a:lnTo>
                      <a:pt x="2020" y="1319"/>
                    </a:lnTo>
                    <a:lnTo>
                      <a:pt x="2024" y="1327"/>
                    </a:lnTo>
                    <a:lnTo>
                      <a:pt x="2028" y="1335"/>
                    </a:lnTo>
                    <a:lnTo>
                      <a:pt x="2034" y="1344"/>
                    </a:lnTo>
                    <a:lnTo>
                      <a:pt x="2045" y="1357"/>
                    </a:lnTo>
                    <a:lnTo>
                      <a:pt x="2057" y="1372"/>
                    </a:lnTo>
                    <a:lnTo>
                      <a:pt x="2068" y="1386"/>
                    </a:lnTo>
                    <a:lnTo>
                      <a:pt x="2079" y="1398"/>
                    </a:lnTo>
                    <a:lnTo>
                      <a:pt x="2083" y="1408"/>
                    </a:lnTo>
                    <a:lnTo>
                      <a:pt x="2085" y="1416"/>
                    </a:lnTo>
                    <a:lnTo>
                      <a:pt x="2087" y="1421"/>
                    </a:lnTo>
                    <a:lnTo>
                      <a:pt x="2089" y="1423"/>
                    </a:lnTo>
                    <a:lnTo>
                      <a:pt x="2092" y="1427"/>
                    </a:lnTo>
                    <a:lnTo>
                      <a:pt x="2096" y="1428"/>
                    </a:lnTo>
                    <a:lnTo>
                      <a:pt x="2116" y="1422"/>
                    </a:lnTo>
                    <a:lnTo>
                      <a:pt x="2135" y="1418"/>
                    </a:lnTo>
                    <a:lnTo>
                      <a:pt x="2154" y="1414"/>
                    </a:lnTo>
                    <a:lnTo>
                      <a:pt x="2175" y="1413"/>
                    </a:lnTo>
                    <a:lnTo>
                      <a:pt x="2196" y="1418"/>
                    </a:lnTo>
                    <a:lnTo>
                      <a:pt x="2217" y="1422"/>
                    </a:lnTo>
                    <a:lnTo>
                      <a:pt x="2237" y="1428"/>
                    </a:lnTo>
                    <a:lnTo>
                      <a:pt x="2258" y="1432"/>
                    </a:lnTo>
                    <a:lnTo>
                      <a:pt x="2269" y="1436"/>
                    </a:lnTo>
                    <a:lnTo>
                      <a:pt x="2280" y="1439"/>
                    </a:lnTo>
                    <a:lnTo>
                      <a:pt x="2290" y="1442"/>
                    </a:lnTo>
                    <a:lnTo>
                      <a:pt x="2300" y="1447"/>
                    </a:lnTo>
                    <a:lnTo>
                      <a:pt x="2307" y="1446"/>
                    </a:lnTo>
                    <a:lnTo>
                      <a:pt x="2312" y="1444"/>
                    </a:lnTo>
                    <a:lnTo>
                      <a:pt x="2316" y="1441"/>
                    </a:lnTo>
                    <a:lnTo>
                      <a:pt x="2319" y="1437"/>
                    </a:lnTo>
                    <a:lnTo>
                      <a:pt x="2322" y="1428"/>
                    </a:lnTo>
                    <a:lnTo>
                      <a:pt x="2327" y="1415"/>
                    </a:lnTo>
                    <a:lnTo>
                      <a:pt x="2330" y="1410"/>
                    </a:lnTo>
                    <a:lnTo>
                      <a:pt x="2333" y="1405"/>
                    </a:lnTo>
                    <a:lnTo>
                      <a:pt x="2337" y="1402"/>
                    </a:lnTo>
                    <a:lnTo>
                      <a:pt x="2341" y="1401"/>
                    </a:lnTo>
                    <a:lnTo>
                      <a:pt x="2350" y="1398"/>
                    </a:lnTo>
                    <a:lnTo>
                      <a:pt x="2363" y="1395"/>
                    </a:lnTo>
                    <a:lnTo>
                      <a:pt x="2378" y="1386"/>
                    </a:lnTo>
                    <a:lnTo>
                      <a:pt x="2393" y="1377"/>
                    </a:lnTo>
                    <a:lnTo>
                      <a:pt x="2398" y="1373"/>
                    </a:lnTo>
                    <a:lnTo>
                      <a:pt x="2401" y="1371"/>
                    </a:lnTo>
                    <a:lnTo>
                      <a:pt x="2405" y="1370"/>
                    </a:lnTo>
                    <a:lnTo>
                      <a:pt x="2410" y="1369"/>
                    </a:lnTo>
                    <a:lnTo>
                      <a:pt x="2422" y="1359"/>
                    </a:lnTo>
                    <a:lnTo>
                      <a:pt x="2433" y="1346"/>
                    </a:lnTo>
                    <a:lnTo>
                      <a:pt x="2446" y="1347"/>
                    </a:lnTo>
                    <a:lnTo>
                      <a:pt x="2458" y="1348"/>
                    </a:lnTo>
                    <a:lnTo>
                      <a:pt x="2469" y="1351"/>
                    </a:lnTo>
                    <a:lnTo>
                      <a:pt x="2482" y="1352"/>
                    </a:lnTo>
                    <a:lnTo>
                      <a:pt x="2485" y="1357"/>
                    </a:lnTo>
                    <a:lnTo>
                      <a:pt x="2486" y="1363"/>
                    </a:lnTo>
                    <a:lnTo>
                      <a:pt x="2488" y="1370"/>
                    </a:lnTo>
                    <a:lnTo>
                      <a:pt x="2489" y="1377"/>
                    </a:lnTo>
                    <a:lnTo>
                      <a:pt x="2489" y="1390"/>
                    </a:lnTo>
                    <a:lnTo>
                      <a:pt x="2491" y="1404"/>
                    </a:lnTo>
                    <a:lnTo>
                      <a:pt x="2493" y="1415"/>
                    </a:lnTo>
                    <a:lnTo>
                      <a:pt x="2494" y="1425"/>
                    </a:lnTo>
                    <a:lnTo>
                      <a:pt x="2495" y="1430"/>
                    </a:lnTo>
                    <a:lnTo>
                      <a:pt x="2498" y="1435"/>
                    </a:lnTo>
                    <a:lnTo>
                      <a:pt x="2500" y="1439"/>
                    </a:lnTo>
                    <a:lnTo>
                      <a:pt x="2505" y="1444"/>
                    </a:lnTo>
                    <a:lnTo>
                      <a:pt x="2512" y="1448"/>
                    </a:lnTo>
                    <a:lnTo>
                      <a:pt x="2518" y="1452"/>
                    </a:lnTo>
                    <a:lnTo>
                      <a:pt x="2522" y="1457"/>
                    </a:lnTo>
                    <a:lnTo>
                      <a:pt x="2525" y="1465"/>
                    </a:lnTo>
                    <a:lnTo>
                      <a:pt x="2529" y="1474"/>
                    </a:lnTo>
                    <a:lnTo>
                      <a:pt x="2534" y="1479"/>
                    </a:lnTo>
                    <a:lnTo>
                      <a:pt x="2537" y="1481"/>
                    </a:lnTo>
                    <a:lnTo>
                      <a:pt x="2541" y="1481"/>
                    </a:lnTo>
                    <a:lnTo>
                      <a:pt x="2545" y="1481"/>
                    </a:lnTo>
                    <a:lnTo>
                      <a:pt x="2550" y="1480"/>
                    </a:lnTo>
                    <a:lnTo>
                      <a:pt x="2564" y="1469"/>
                    </a:lnTo>
                    <a:lnTo>
                      <a:pt x="2575" y="1462"/>
                    </a:lnTo>
                    <a:lnTo>
                      <a:pt x="2579" y="1461"/>
                    </a:lnTo>
                    <a:lnTo>
                      <a:pt x="2586" y="1461"/>
                    </a:lnTo>
                    <a:lnTo>
                      <a:pt x="2592" y="1463"/>
                    </a:lnTo>
                    <a:lnTo>
                      <a:pt x="2600" y="1467"/>
                    </a:lnTo>
                    <a:lnTo>
                      <a:pt x="2613" y="1473"/>
                    </a:lnTo>
                    <a:lnTo>
                      <a:pt x="2626" y="1477"/>
                    </a:lnTo>
                    <a:lnTo>
                      <a:pt x="2638" y="1480"/>
                    </a:lnTo>
                    <a:lnTo>
                      <a:pt x="2651" y="1484"/>
                    </a:lnTo>
                    <a:lnTo>
                      <a:pt x="2651" y="1494"/>
                    </a:lnTo>
                    <a:lnTo>
                      <a:pt x="2651" y="1500"/>
                    </a:lnTo>
                    <a:lnTo>
                      <a:pt x="2651" y="1507"/>
                    </a:lnTo>
                    <a:lnTo>
                      <a:pt x="2653" y="1516"/>
                    </a:lnTo>
                    <a:lnTo>
                      <a:pt x="2661" y="1523"/>
                    </a:lnTo>
                    <a:lnTo>
                      <a:pt x="2668" y="1529"/>
                    </a:lnTo>
                    <a:lnTo>
                      <a:pt x="2670" y="1532"/>
                    </a:lnTo>
                    <a:lnTo>
                      <a:pt x="2672" y="1536"/>
                    </a:lnTo>
                    <a:lnTo>
                      <a:pt x="2674" y="1540"/>
                    </a:lnTo>
                    <a:lnTo>
                      <a:pt x="2676" y="1546"/>
                    </a:lnTo>
                    <a:lnTo>
                      <a:pt x="2678" y="1551"/>
                    </a:lnTo>
                    <a:lnTo>
                      <a:pt x="2680" y="1557"/>
                    </a:lnTo>
                    <a:lnTo>
                      <a:pt x="2684" y="1562"/>
                    </a:lnTo>
                    <a:lnTo>
                      <a:pt x="2686" y="1566"/>
                    </a:lnTo>
                    <a:lnTo>
                      <a:pt x="2691" y="1570"/>
                    </a:lnTo>
                    <a:lnTo>
                      <a:pt x="2695" y="1572"/>
                    </a:lnTo>
                    <a:lnTo>
                      <a:pt x="2701" y="1573"/>
                    </a:lnTo>
                    <a:lnTo>
                      <a:pt x="2708" y="1574"/>
                    </a:lnTo>
                    <a:lnTo>
                      <a:pt x="2714" y="1570"/>
                    </a:lnTo>
                    <a:lnTo>
                      <a:pt x="2720" y="1566"/>
                    </a:lnTo>
                    <a:lnTo>
                      <a:pt x="2723" y="1566"/>
                    </a:lnTo>
                    <a:lnTo>
                      <a:pt x="2727" y="1566"/>
                    </a:lnTo>
                    <a:lnTo>
                      <a:pt x="2730" y="1566"/>
                    </a:lnTo>
                    <a:lnTo>
                      <a:pt x="2735" y="1567"/>
                    </a:lnTo>
                    <a:lnTo>
                      <a:pt x="2744" y="1566"/>
                    </a:lnTo>
                    <a:lnTo>
                      <a:pt x="2751" y="1564"/>
                    </a:lnTo>
                    <a:lnTo>
                      <a:pt x="2754" y="1563"/>
                    </a:lnTo>
                    <a:lnTo>
                      <a:pt x="2757" y="1563"/>
                    </a:lnTo>
                    <a:lnTo>
                      <a:pt x="2762" y="1563"/>
                    </a:lnTo>
                    <a:lnTo>
                      <a:pt x="2766" y="1563"/>
                    </a:lnTo>
                    <a:lnTo>
                      <a:pt x="2771" y="1576"/>
                    </a:lnTo>
                    <a:lnTo>
                      <a:pt x="2774" y="1589"/>
                    </a:lnTo>
                    <a:lnTo>
                      <a:pt x="2778" y="1594"/>
                    </a:lnTo>
                    <a:lnTo>
                      <a:pt x="2780" y="1600"/>
                    </a:lnTo>
                    <a:lnTo>
                      <a:pt x="2785" y="1606"/>
                    </a:lnTo>
                    <a:lnTo>
                      <a:pt x="2789" y="1610"/>
                    </a:lnTo>
                    <a:lnTo>
                      <a:pt x="2795" y="1612"/>
                    </a:lnTo>
                    <a:lnTo>
                      <a:pt x="2799" y="1614"/>
                    </a:lnTo>
                    <a:lnTo>
                      <a:pt x="2802" y="1615"/>
                    </a:lnTo>
                    <a:lnTo>
                      <a:pt x="2804" y="1617"/>
                    </a:lnTo>
                    <a:lnTo>
                      <a:pt x="2805" y="1624"/>
                    </a:lnTo>
                    <a:lnTo>
                      <a:pt x="2806" y="1635"/>
                    </a:lnTo>
                    <a:lnTo>
                      <a:pt x="2808" y="1644"/>
                    </a:lnTo>
                    <a:lnTo>
                      <a:pt x="2812" y="1653"/>
                    </a:lnTo>
                    <a:lnTo>
                      <a:pt x="2815" y="1661"/>
                    </a:lnTo>
                    <a:lnTo>
                      <a:pt x="2819" y="1672"/>
                    </a:lnTo>
                    <a:lnTo>
                      <a:pt x="2822" y="1688"/>
                    </a:lnTo>
                    <a:lnTo>
                      <a:pt x="2823" y="1702"/>
                    </a:lnTo>
                    <a:lnTo>
                      <a:pt x="2823" y="1709"/>
                    </a:lnTo>
                    <a:lnTo>
                      <a:pt x="2823" y="1717"/>
                    </a:lnTo>
                    <a:lnTo>
                      <a:pt x="2822" y="1724"/>
                    </a:lnTo>
                    <a:lnTo>
                      <a:pt x="2820" y="1733"/>
                    </a:lnTo>
                    <a:lnTo>
                      <a:pt x="2820" y="1737"/>
                    </a:lnTo>
                    <a:lnTo>
                      <a:pt x="2820" y="1742"/>
                    </a:lnTo>
                    <a:lnTo>
                      <a:pt x="2821" y="1745"/>
                    </a:lnTo>
                    <a:lnTo>
                      <a:pt x="2823" y="1749"/>
                    </a:lnTo>
                    <a:lnTo>
                      <a:pt x="2827" y="1757"/>
                    </a:lnTo>
                    <a:lnTo>
                      <a:pt x="2830" y="1766"/>
                    </a:lnTo>
                    <a:lnTo>
                      <a:pt x="2836" y="1770"/>
                    </a:lnTo>
                    <a:lnTo>
                      <a:pt x="2841" y="1775"/>
                    </a:lnTo>
                    <a:lnTo>
                      <a:pt x="2847" y="1778"/>
                    </a:lnTo>
                    <a:lnTo>
                      <a:pt x="2853" y="1782"/>
                    </a:lnTo>
                    <a:lnTo>
                      <a:pt x="2858" y="1784"/>
                    </a:lnTo>
                    <a:lnTo>
                      <a:pt x="2864" y="1787"/>
                    </a:lnTo>
                    <a:lnTo>
                      <a:pt x="2870" y="1792"/>
                    </a:lnTo>
                    <a:lnTo>
                      <a:pt x="2875" y="1798"/>
                    </a:lnTo>
                    <a:lnTo>
                      <a:pt x="2881" y="1802"/>
                    </a:lnTo>
                    <a:lnTo>
                      <a:pt x="2887" y="1807"/>
                    </a:lnTo>
                    <a:lnTo>
                      <a:pt x="2891" y="1809"/>
                    </a:lnTo>
                    <a:lnTo>
                      <a:pt x="2896" y="1811"/>
                    </a:lnTo>
                    <a:lnTo>
                      <a:pt x="2899" y="1813"/>
                    </a:lnTo>
                    <a:lnTo>
                      <a:pt x="2904" y="1817"/>
                    </a:lnTo>
                    <a:lnTo>
                      <a:pt x="2908" y="1820"/>
                    </a:lnTo>
                    <a:lnTo>
                      <a:pt x="2913" y="1826"/>
                    </a:lnTo>
                    <a:lnTo>
                      <a:pt x="2915" y="1830"/>
                    </a:lnTo>
                    <a:lnTo>
                      <a:pt x="2917" y="1835"/>
                    </a:lnTo>
                    <a:lnTo>
                      <a:pt x="2920" y="1837"/>
                    </a:lnTo>
                    <a:lnTo>
                      <a:pt x="2922" y="1839"/>
                    </a:lnTo>
                    <a:lnTo>
                      <a:pt x="2928" y="1842"/>
                    </a:lnTo>
                    <a:lnTo>
                      <a:pt x="2935" y="1847"/>
                    </a:lnTo>
                    <a:lnTo>
                      <a:pt x="2947" y="1851"/>
                    </a:lnTo>
                    <a:lnTo>
                      <a:pt x="2956" y="1853"/>
                    </a:lnTo>
                    <a:lnTo>
                      <a:pt x="2959" y="1854"/>
                    </a:lnTo>
                    <a:lnTo>
                      <a:pt x="2963" y="1857"/>
                    </a:lnTo>
                    <a:lnTo>
                      <a:pt x="2966" y="1860"/>
                    </a:lnTo>
                    <a:lnTo>
                      <a:pt x="2971" y="1866"/>
                    </a:lnTo>
                    <a:lnTo>
                      <a:pt x="2966" y="1874"/>
                    </a:lnTo>
                    <a:lnTo>
                      <a:pt x="2963" y="1879"/>
                    </a:lnTo>
                    <a:lnTo>
                      <a:pt x="2958" y="1883"/>
                    </a:lnTo>
                    <a:lnTo>
                      <a:pt x="2952" y="1886"/>
                    </a:lnTo>
                    <a:lnTo>
                      <a:pt x="2941" y="1892"/>
                    </a:lnTo>
                    <a:lnTo>
                      <a:pt x="2928" y="1897"/>
                    </a:lnTo>
                    <a:lnTo>
                      <a:pt x="2926" y="1905"/>
                    </a:lnTo>
                    <a:lnTo>
                      <a:pt x="2926" y="1912"/>
                    </a:lnTo>
                    <a:lnTo>
                      <a:pt x="2926" y="1915"/>
                    </a:lnTo>
                    <a:lnTo>
                      <a:pt x="2926" y="1918"/>
                    </a:lnTo>
                    <a:lnTo>
                      <a:pt x="2925" y="1921"/>
                    </a:lnTo>
                    <a:lnTo>
                      <a:pt x="2923" y="1923"/>
                    </a:lnTo>
                    <a:lnTo>
                      <a:pt x="2899" y="1931"/>
                    </a:lnTo>
                    <a:lnTo>
                      <a:pt x="2874" y="1939"/>
                    </a:lnTo>
                    <a:lnTo>
                      <a:pt x="2850" y="1948"/>
                    </a:lnTo>
                    <a:lnTo>
                      <a:pt x="2827" y="1957"/>
                    </a:lnTo>
                    <a:lnTo>
                      <a:pt x="2804" y="1967"/>
                    </a:lnTo>
                    <a:lnTo>
                      <a:pt x="2780" y="1977"/>
                    </a:lnTo>
                    <a:lnTo>
                      <a:pt x="2757" y="1987"/>
                    </a:lnTo>
                    <a:lnTo>
                      <a:pt x="2734" y="199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57" name="Freeform 27"/>
              <p:cNvSpPr>
                <a:spLocks/>
              </p:cNvSpPr>
              <p:nvPr/>
            </p:nvSpPr>
            <p:spPr bwMode="auto">
              <a:xfrm>
                <a:off x="3856038" y="3090863"/>
                <a:ext cx="1179512" cy="893762"/>
              </a:xfrm>
              <a:custGeom>
                <a:avLst/>
                <a:gdLst>
                  <a:gd name="T0" fmla="*/ 1029840 w 2971"/>
                  <a:gd name="T1" fmla="*/ 766706 h 2251"/>
                  <a:gd name="T2" fmla="*/ 963539 w 2971"/>
                  <a:gd name="T3" fmla="*/ 788941 h 2251"/>
                  <a:gd name="T4" fmla="*/ 911531 w 2971"/>
                  <a:gd name="T5" fmla="*/ 762735 h 2251"/>
                  <a:gd name="T6" fmla="*/ 844437 w 2971"/>
                  <a:gd name="T7" fmla="*/ 752412 h 2251"/>
                  <a:gd name="T8" fmla="*/ 814661 w 2971"/>
                  <a:gd name="T9" fmla="*/ 734942 h 2251"/>
                  <a:gd name="T10" fmla="*/ 763447 w 2971"/>
                  <a:gd name="T11" fmla="*/ 720648 h 2251"/>
                  <a:gd name="T12" fmla="*/ 734069 w 2971"/>
                  <a:gd name="T13" fmla="*/ 732956 h 2251"/>
                  <a:gd name="T14" fmla="*/ 713821 w 2971"/>
                  <a:gd name="T15" fmla="*/ 766706 h 2251"/>
                  <a:gd name="T16" fmla="*/ 682060 w 2971"/>
                  <a:gd name="T17" fmla="*/ 828646 h 2251"/>
                  <a:gd name="T18" fmla="*/ 627670 w 2971"/>
                  <a:gd name="T19" fmla="*/ 855248 h 2251"/>
                  <a:gd name="T20" fmla="*/ 582808 w 2971"/>
                  <a:gd name="T21" fmla="*/ 885821 h 2251"/>
                  <a:gd name="T22" fmla="*/ 518890 w 2971"/>
                  <a:gd name="T23" fmla="*/ 852072 h 2251"/>
                  <a:gd name="T24" fmla="*/ 493878 w 2971"/>
                  <a:gd name="T25" fmla="*/ 827852 h 2251"/>
                  <a:gd name="T26" fmla="*/ 476410 w 2971"/>
                  <a:gd name="T27" fmla="*/ 791720 h 2251"/>
                  <a:gd name="T28" fmla="*/ 443458 w 2971"/>
                  <a:gd name="T29" fmla="*/ 728589 h 2251"/>
                  <a:gd name="T30" fmla="*/ 423608 w 2971"/>
                  <a:gd name="T31" fmla="*/ 715486 h 2251"/>
                  <a:gd name="T32" fmla="*/ 375570 w 2971"/>
                  <a:gd name="T33" fmla="*/ 689281 h 2251"/>
                  <a:gd name="T34" fmla="*/ 341824 w 2971"/>
                  <a:gd name="T35" fmla="*/ 682134 h 2251"/>
                  <a:gd name="T36" fmla="*/ 279891 w 2971"/>
                  <a:gd name="T37" fmla="*/ 721045 h 2251"/>
                  <a:gd name="T38" fmla="*/ 214385 w 2971"/>
                  <a:gd name="T39" fmla="*/ 725412 h 2251"/>
                  <a:gd name="T40" fmla="*/ 186594 w 2971"/>
                  <a:gd name="T41" fmla="*/ 742486 h 2251"/>
                  <a:gd name="T42" fmla="*/ 132998 w 2971"/>
                  <a:gd name="T43" fmla="*/ 724618 h 2251"/>
                  <a:gd name="T44" fmla="*/ 114735 w 2971"/>
                  <a:gd name="T45" fmla="*/ 638855 h 2251"/>
                  <a:gd name="T46" fmla="*/ 96076 w 2971"/>
                  <a:gd name="T47" fmla="*/ 553489 h 2251"/>
                  <a:gd name="T48" fmla="*/ 95282 w 2971"/>
                  <a:gd name="T49" fmla="*/ 458991 h 2251"/>
                  <a:gd name="T50" fmla="*/ 50817 w 2971"/>
                  <a:gd name="T51" fmla="*/ 350993 h 2251"/>
                  <a:gd name="T52" fmla="*/ 12307 w 2971"/>
                  <a:gd name="T53" fmla="*/ 304141 h 2251"/>
                  <a:gd name="T54" fmla="*/ 20644 w 2971"/>
                  <a:gd name="T55" fmla="*/ 260068 h 2251"/>
                  <a:gd name="T56" fmla="*/ 40495 w 2971"/>
                  <a:gd name="T57" fmla="*/ 212025 h 2251"/>
                  <a:gd name="T58" fmla="*/ 60742 w 2971"/>
                  <a:gd name="T59" fmla="*/ 161203 h 2251"/>
                  <a:gd name="T60" fmla="*/ 113147 w 2971"/>
                  <a:gd name="T61" fmla="*/ 106807 h 2251"/>
                  <a:gd name="T62" fmla="*/ 129425 w 2971"/>
                  <a:gd name="T63" fmla="*/ 55984 h 2251"/>
                  <a:gd name="T64" fmla="*/ 176669 w 2971"/>
                  <a:gd name="T65" fmla="*/ 27397 h 2251"/>
                  <a:gd name="T66" fmla="*/ 206444 w 2971"/>
                  <a:gd name="T67" fmla="*/ 40499 h 2251"/>
                  <a:gd name="T68" fmla="*/ 229074 w 2971"/>
                  <a:gd name="T69" fmla="*/ 21441 h 2251"/>
                  <a:gd name="T70" fmla="*/ 277112 w 2971"/>
                  <a:gd name="T71" fmla="*/ 30970 h 2251"/>
                  <a:gd name="T72" fmla="*/ 262423 w 2971"/>
                  <a:gd name="T73" fmla="*/ 90925 h 2251"/>
                  <a:gd name="T74" fmla="*/ 243366 w 2971"/>
                  <a:gd name="T75" fmla="*/ 117527 h 2251"/>
                  <a:gd name="T76" fmla="*/ 271157 w 2971"/>
                  <a:gd name="T77" fmla="*/ 165173 h 2251"/>
                  <a:gd name="T78" fmla="*/ 313637 w 2971"/>
                  <a:gd name="T79" fmla="*/ 174305 h 2251"/>
                  <a:gd name="T80" fmla="*/ 368424 w 2971"/>
                  <a:gd name="T81" fmla="*/ 174305 h 2251"/>
                  <a:gd name="T82" fmla="*/ 417256 w 2971"/>
                  <a:gd name="T83" fmla="*/ 206864 h 2251"/>
                  <a:gd name="T84" fmla="*/ 416065 w 2971"/>
                  <a:gd name="T85" fmla="*/ 249745 h 2251"/>
                  <a:gd name="T86" fmla="*/ 461324 w 2971"/>
                  <a:gd name="T87" fmla="*/ 253716 h 2251"/>
                  <a:gd name="T88" fmla="*/ 504598 w 2971"/>
                  <a:gd name="T89" fmla="*/ 241804 h 2251"/>
                  <a:gd name="T90" fmla="*/ 532785 w 2971"/>
                  <a:gd name="T91" fmla="*/ 268009 h 2251"/>
                  <a:gd name="T92" fmla="*/ 558194 w 2971"/>
                  <a:gd name="T93" fmla="*/ 307318 h 2251"/>
                  <a:gd name="T94" fmla="*/ 578044 w 2971"/>
                  <a:gd name="T95" fmla="*/ 365287 h 2251"/>
                  <a:gd name="T96" fmla="*/ 590749 w 2971"/>
                  <a:gd name="T97" fmla="*/ 406977 h 2251"/>
                  <a:gd name="T98" fmla="*/ 642360 w 2971"/>
                  <a:gd name="T99" fmla="*/ 406580 h 2251"/>
                  <a:gd name="T100" fmla="*/ 682457 w 2971"/>
                  <a:gd name="T101" fmla="*/ 449859 h 2251"/>
                  <a:gd name="T102" fmla="*/ 747964 w 2971"/>
                  <a:gd name="T103" fmla="*/ 474079 h 2251"/>
                  <a:gd name="T104" fmla="*/ 796399 w 2971"/>
                  <a:gd name="T105" fmla="*/ 500681 h 2251"/>
                  <a:gd name="T106" fmla="*/ 828557 w 2971"/>
                  <a:gd name="T107" fmla="*/ 564210 h 2251"/>
                  <a:gd name="T108" fmla="*/ 920663 w 2971"/>
                  <a:gd name="T109" fmla="*/ 570562 h 2251"/>
                  <a:gd name="T110" fmla="*/ 980214 w 2971"/>
                  <a:gd name="T111" fmla="*/ 536416 h 2251"/>
                  <a:gd name="T112" fmla="*/ 1006019 w 2971"/>
                  <a:gd name="T113" fmla="*/ 587239 h 2251"/>
                  <a:gd name="T114" fmla="*/ 1056439 w 2971"/>
                  <a:gd name="T115" fmla="*/ 604709 h 2251"/>
                  <a:gd name="T116" fmla="*/ 1085818 w 2971"/>
                  <a:gd name="T117" fmla="*/ 622179 h 2251"/>
                  <a:gd name="T118" fmla="*/ 1114800 w 2971"/>
                  <a:gd name="T119" fmla="*/ 652752 h 2251"/>
                  <a:gd name="T120" fmla="*/ 1132665 w 2971"/>
                  <a:gd name="T121" fmla="*/ 707545 h 2251"/>
                  <a:gd name="T122" fmla="*/ 1169984 w 2971"/>
                  <a:gd name="T123" fmla="*/ 734942 h 2251"/>
                  <a:gd name="T124" fmla="*/ 1141002 w 2971"/>
                  <a:gd name="T125" fmla="*/ 769882 h 22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71" h="2251">
                    <a:moveTo>
                      <a:pt x="2734" y="1998"/>
                    </a:moveTo>
                    <a:lnTo>
                      <a:pt x="2723" y="1999"/>
                    </a:lnTo>
                    <a:lnTo>
                      <a:pt x="2714" y="2001"/>
                    </a:lnTo>
                    <a:lnTo>
                      <a:pt x="2710" y="1999"/>
                    </a:lnTo>
                    <a:lnTo>
                      <a:pt x="2706" y="1998"/>
                    </a:lnTo>
                    <a:lnTo>
                      <a:pt x="2702" y="1997"/>
                    </a:lnTo>
                    <a:lnTo>
                      <a:pt x="2696" y="1994"/>
                    </a:lnTo>
                    <a:lnTo>
                      <a:pt x="2685" y="1981"/>
                    </a:lnTo>
                    <a:lnTo>
                      <a:pt x="2676" y="1969"/>
                    </a:lnTo>
                    <a:lnTo>
                      <a:pt x="2667" y="1956"/>
                    </a:lnTo>
                    <a:lnTo>
                      <a:pt x="2659" y="1942"/>
                    </a:lnTo>
                    <a:lnTo>
                      <a:pt x="2651" y="1936"/>
                    </a:lnTo>
                    <a:lnTo>
                      <a:pt x="2643" y="1931"/>
                    </a:lnTo>
                    <a:lnTo>
                      <a:pt x="2636" y="1928"/>
                    </a:lnTo>
                    <a:lnTo>
                      <a:pt x="2628" y="1927"/>
                    </a:lnTo>
                    <a:lnTo>
                      <a:pt x="2621" y="1927"/>
                    </a:lnTo>
                    <a:lnTo>
                      <a:pt x="2613" y="1927"/>
                    </a:lnTo>
                    <a:lnTo>
                      <a:pt x="2604" y="1929"/>
                    </a:lnTo>
                    <a:lnTo>
                      <a:pt x="2594" y="1931"/>
                    </a:lnTo>
                    <a:lnTo>
                      <a:pt x="2574" y="1943"/>
                    </a:lnTo>
                    <a:lnTo>
                      <a:pt x="2553" y="1954"/>
                    </a:lnTo>
                    <a:lnTo>
                      <a:pt x="2532" y="1965"/>
                    </a:lnTo>
                    <a:lnTo>
                      <a:pt x="2510" y="1976"/>
                    </a:lnTo>
                    <a:lnTo>
                      <a:pt x="2503" y="1986"/>
                    </a:lnTo>
                    <a:lnTo>
                      <a:pt x="2498" y="1995"/>
                    </a:lnTo>
                    <a:lnTo>
                      <a:pt x="2493" y="2005"/>
                    </a:lnTo>
                    <a:lnTo>
                      <a:pt x="2486" y="2015"/>
                    </a:lnTo>
                    <a:lnTo>
                      <a:pt x="2475" y="2023"/>
                    </a:lnTo>
                    <a:lnTo>
                      <a:pt x="2468" y="2027"/>
                    </a:lnTo>
                    <a:lnTo>
                      <a:pt x="2465" y="2027"/>
                    </a:lnTo>
                    <a:lnTo>
                      <a:pt x="2461" y="2024"/>
                    </a:lnTo>
                    <a:lnTo>
                      <a:pt x="2457" y="2021"/>
                    </a:lnTo>
                    <a:lnTo>
                      <a:pt x="2452" y="2015"/>
                    </a:lnTo>
                    <a:lnTo>
                      <a:pt x="2447" y="2006"/>
                    </a:lnTo>
                    <a:lnTo>
                      <a:pt x="2442" y="1999"/>
                    </a:lnTo>
                    <a:lnTo>
                      <a:pt x="2438" y="1994"/>
                    </a:lnTo>
                    <a:lnTo>
                      <a:pt x="2433" y="1990"/>
                    </a:lnTo>
                    <a:lnTo>
                      <a:pt x="2427" y="1987"/>
                    </a:lnTo>
                    <a:lnTo>
                      <a:pt x="2421" y="1985"/>
                    </a:lnTo>
                    <a:lnTo>
                      <a:pt x="2413" y="1984"/>
                    </a:lnTo>
                    <a:lnTo>
                      <a:pt x="2402" y="1982"/>
                    </a:lnTo>
                    <a:lnTo>
                      <a:pt x="2391" y="1982"/>
                    </a:lnTo>
                    <a:lnTo>
                      <a:pt x="2380" y="1982"/>
                    </a:lnTo>
                    <a:lnTo>
                      <a:pt x="2371" y="1982"/>
                    </a:lnTo>
                    <a:lnTo>
                      <a:pt x="2363" y="1980"/>
                    </a:lnTo>
                    <a:lnTo>
                      <a:pt x="2356" y="1977"/>
                    </a:lnTo>
                    <a:lnTo>
                      <a:pt x="2349" y="1972"/>
                    </a:lnTo>
                    <a:lnTo>
                      <a:pt x="2344" y="1964"/>
                    </a:lnTo>
                    <a:lnTo>
                      <a:pt x="2338" y="1954"/>
                    </a:lnTo>
                    <a:lnTo>
                      <a:pt x="2338" y="1947"/>
                    </a:lnTo>
                    <a:lnTo>
                      <a:pt x="2337" y="1942"/>
                    </a:lnTo>
                    <a:lnTo>
                      <a:pt x="2336" y="1937"/>
                    </a:lnTo>
                    <a:lnTo>
                      <a:pt x="2333" y="1934"/>
                    </a:lnTo>
                    <a:lnTo>
                      <a:pt x="2327" y="1929"/>
                    </a:lnTo>
                    <a:lnTo>
                      <a:pt x="2314" y="1923"/>
                    </a:lnTo>
                    <a:lnTo>
                      <a:pt x="2304" y="1921"/>
                    </a:lnTo>
                    <a:lnTo>
                      <a:pt x="2296" y="1921"/>
                    </a:lnTo>
                    <a:lnTo>
                      <a:pt x="2288" y="1921"/>
                    </a:lnTo>
                    <a:lnTo>
                      <a:pt x="2277" y="1920"/>
                    </a:lnTo>
                    <a:lnTo>
                      <a:pt x="2262" y="1922"/>
                    </a:lnTo>
                    <a:lnTo>
                      <a:pt x="2249" y="1926"/>
                    </a:lnTo>
                    <a:lnTo>
                      <a:pt x="2244" y="1928"/>
                    </a:lnTo>
                    <a:lnTo>
                      <a:pt x="2238" y="1929"/>
                    </a:lnTo>
                    <a:lnTo>
                      <a:pt x="2230" y="1930"/>
                    </a:lnTo>
                    <a:lnTo>
                      <a:pt x="2222" y="1930"/>
                    </a:lnTo>
                    <a:lnTo>
                      <a:pt x="2202" y="1923"/>
                    </a:lnTo>
                    <a:lnTo>
                      <a:pt x="2182" y="1918"/>
                    </a:lnTo>
                    <a:lnTo>
                      <a:pt x="2172" y="1915"/>
                    </a:lnTo>
                    <a:lnTo>
                      <a:pt x="2162" y="1915"/>
                    </a:lnTo>
                    <a:lnTo>
                      <a:pt x="2152" y="1915"/>
                    </a:lnTo>
                    <a:lnTo>
                      <a:pt x="2141" y="1915"/>
                    </a:lnTo>
                    <a:lnTo>
                      <a:pt x="2134" y="1914"/>
                    </a:lnTo>
                    <a:lnTo>
                      <a:pt x="2129" y="1911"/>
                    </a:lnTo>
                    <a:lnTo>
                      <a:pt x="2127" y="1909"/>
                    </a:lnTo>
                    <a:lnTo>
                      <a:pt x="2126" y="1904"/>
                    </a:lnTo>
                    <a:lnTo>
                      <a:pt x="2127" y="1895"/>
                    </a:lnTo>
                    <a:lnTo>
                      <a:pt x="2131" y="1884"/>
                    </a:lnTo>
                    <a:lnTo>
                      <a:pt x="2133" y="1879"/>
                    </a:lnTo>
                    <a:lnTo>
                      <a:pt x="2133" y="1875"/>
                    </a:lnTo>
                    <a:lnTo>
                      <a:pt x="2133" y="1872"/>
                    </a:lnTo>
                    <a:lnTo>
                      <a:pt x="2131" y="1870"/>
                    </a:lnTo>
                    <a:lnTo>
                      <a:pt x="2129" y="1868"/>
                    </a:lnTo>
                    <a:lnTo>
                      <a:pt x="2126" y="1867"/>
                    </a:lnTo>
                    <a:lnTo>
                      <a:pt x="2122" y="1866"/>
                    </a:lnTo>
                    <a:lnTo>
                      <a:pt x="2118" y="1866"/>
                    </a:lnTo>
                    <a:lnTo>
                      <a:pt x="2109" y="1863"/>
                    </a:lnTo>
                    <a:lnTo>
                      <a:pt x="2102" y="1861"/>
                    </a:lnTo>
                    <a:lnTo>
                      <a:pt x="2096" y="1861"/>
                    </a:lnTo>
                    <a:lnTo>
                      <a:pt x="2087" y="1863"/>
                    </a:lnTo>
                    <a:lnTo>
                      <a:pt x="2082" y="1863"/>
                    </a:lnTo>
                    <a:lnTo>
                      <a:pt x="2077" y="1862"/>
                    </a:lnTo>
                    <a:lnTo>
                      <a:pt x="2074" y="1861"/>
                    </a:lnTo>
                    <a:lnTo>
                      <a:pt x="2070" y="1859"/>
                    </a:lnTo>
                    <a:lnTo>
                      <a:pt x="2062" y="1854"/>
                    </a:lnTo>
                    <a:lnTo>
                      <a:pt x="2052" y="1851"/>
                    </a:lnTo>
                    <a:lnTo>
                      <a:pt x="2045" y="1852"/>
                    </a:lnTo>
                    <a:lnTo>
                      <a:pt x="2040" y="1853"/>
                    </a:lnTo>
                    <a:lnTo>
                      <a:pt x="2034" y="1853"/>
                    </a:lnTo>
                    <a:lnTo>
                      <a:pt x="2029" y="1853"/>
                    </a:lnTo>
                    <a:lnTo>
                      <a:pt x="2019" y="1850"/>
                    </a:lnTo>
                    <a:lnTo>
                      <a:pt x="2008" y="1843"/>
                    </a:lnTo>
                    <a:lnTo>
                      <a:pt x="1993" y="1843"/>
                    </a:lnTo>
                    <a:lnTo>
                      <a:pt x="1982" y="1844"/>
                    </a:lnTo>
                    <a:lnTo>
                      <a:pt x="1976" y="1844"/>
                    </a:lnTo>
                    <a:lnTo>
                      <a:pt x="1970" y="1843"/>
                    </a:lnTo>
                    <a:lnTo>
                      <a:pt x="1965" y="1841"/>
                    </a:lnTo>
                    <a:lnTo>
                      <a:pt x="1958" y="1837"/>
                    </a:lnTo>
                    <a:lnTo>
                      <a:pt x="1952" y="1832"/>
                    </a:lnTo>
                    <a:lnTo>
                      <a:pt x="1949" y="1826"/>
                    </a:lnTo>
                    <a:lnTo>
                      <a:pt x="1944" y="1822"/>
                    </a:lnTo>
                    <a:lnTo>
                      <a:pt x="1940" y="1819"/>
                    </a:lnTo>
                    <a:lnTo>
                      <a:pt x="1935" y="1817"/>
                    </a:lnTo>
                    <a:lnTo>
                      <a:pt x="1930" y="1816"/>
                    </a:lnTo>
                    <a:lnTo>
                      <a:pt x="1923" y="1815"/>
                    </a:lnTo>
                    <a:lnTo>
                      <a:pt x="1916" y="1813"/>
                    </a:lnTo>
                    <a:lnTo>
                      <a:pt x="1905" y="1808"/>
                    </a:lnTo>
                    <a:lnTo>
                      <a:pt x="1894" y="1802"/>
                    </a:lnTo>
                    <a:lnTo>
                      <a:pt x="1890" y="1799"/>
                    </a:lnTo>
                    <a:lnTo>
                      <a:pt x="1884" y="1796"/>
                    </a:lnTo>
                    <a:lnTo>
                      <a:pt x="1879" y="1795"/>
                    </a:lnTo>
                    <a:lnTo>
                      <a:pt x="1873" y="1794"/>
                    </a:lnTo>
                    <a:lnTo>
                      <a:pt x="1871" y="1802"/>
                    </a:lnTo>
                    <a:lnTo>
                      <a:pt x="1868" y="1809"/>
                    </a:lnTo>
                    <a:lnTo>
                      <a:pt x="1866" y="1811"/>
                    </a:lnTo>
                    <a:lnTo>
                      <a:pt x="1864" y="1813"/>
                    </a:lnTo>
                    <a:lnTo>
                      <a:pt x="1862" y="1816"/>
                    </a:lnTo>
                    <a:lnTo>
                      <a:pt x="1857" y="1818"/>
                    </a:lnTo>
                    <a:lnTo>
                      <a:pt x="1852" y="1821"/>
                    </a:lnTo>
                    <a:lnTo>
                      <a:pt x="1850" y="1824"/>
                    </a:lnTo>
                    <a:lnTo>
                      <a:pt x="1848" y="1827"/>
                    </a:lnTo>
                    <a:lnTo>
                      <a:pt x="1847" y="1830"/>
                    </a:lnTo>
                    <a:lnTo>
                      <a:pt x="1847" y="1837"/>
                    </a:lnTo>
                    <a:lnTo>
                      <a:pt x="1849" y="1846"/>
                    </a:lnTo>
                    <a:lnTo>
                      <a:pt x="1850" y="1852"/>
                    </a:lnTo>
                    <a:lnTo>
                      <a:pt x="1851" y="1857"/>
                    </a:lnTo>
                    <a:lnTo>
                      <a:pt x="1850" y="1860"/>
                    </a:lnTo>
                    <a:lnTo>
                      <a:pt x="1849" y="1863"/>
                    </a:lnTo>
                    <a:lnTo>
                      <a:pt x="1846" y="1866"/>
                    </a:lnTo>
                    <a:lnTo>
                      <a:pt x="1842" y="1867"/>
                    </a:lnTo>
                    <a:lnTo>
                      <a:pt x="1837" y="1868"/>
                    </a:lnTo>
                    <a:lnTo>
                      <a:pt x="1831" y="1870"/>
                    </a:lnTo>
                    <a:lnTo>
                      <a:pt x="1824" y="1870"/>
                    </a:lnTo>
                    <a:lnTo>
                      <a:pt x="1818" y="1870"/>
                    </a:lnTo>
                    <a:lnTo>
                      <a:pt x="1815" y="1871"/>
                    </a:lnTo>
                    <a:lnTo>
                      <a:pt x="1812" y="1874"/>
                    </a:lnTo>
                    <a:lnTo>
                      <a:pt x="1807" y="1880"/>
                    </a:lnTo>
                    <a:lnTo>
                      <a:pt x="1801" y="1892"/>
                    </a:lnTo>
                    <a:lnTo>
                      <a:pt x="1800" y="1901"/>
                    </a:lnTo>
                    <a:lnTo>
                      <a:pt x="1801" y="1905"/>
                    </a:lnTo>
                    <a:lnTo>
                      <a:pt x="1804" y="1910"/>
                    </a:lnTo>
                    <a:lnTo>
                      <a:pt x="1806" y="1919"/>
                    </a:lnTo>
                    <a:lnTo>
                      <a:pt x="1798" y="1931"/>
                    </a:lnTo>
                    <a:lnTo>
                      <a:pt x="1789" y="1943"/>
                    </a:lnTo>
                    <a:lnTo>
                      <a:pt x="1786" y="1948"/>
                    </a:lnTo>
                    <a:lnTo>
                      <a:pt x="1782" y="1954"/>
                    </a:lnTo>
                    <a:lnTo>
                      <a:pt x="1779" y="1961"/>
                    </a:lnTo>
                    <a:lnTo>
                      <a:pt x="1777" y="1968"/>
                    </a:lnTo>
                    <a:lnTo>
                      <a:pt x="1775" y="1977"/>
                    </a:lnTo>
                    <a:lnTo>
                      <a:pt x="1775" y="1986"/>
                    </a:lnTo>
                    <a:lnTo>
                      <a:pt x="1773" y="1995"/>
                    </a:lnTo>
                    <a:lnTo>
                      <a:pt x="1772" y="2003"/>
                    </a:lnTo>
                    <a:lnTo>
                      <a:pt x="1766" y="2020"/>
                    </a:lnTo>
                    <a:lnTo>
                      <a:pt x="1761" y="2038"/>
                    </a:lnTo>
                    <a:lnTo>
                      <a:pt x="1755" y="2047"/>
                    </a:lnTo>
                    <a:lnTo>
                      <a:pt x="1748" y="2055"/>
                    </a:lnTo>
                    <a:lnTo>
                      <a:pt x="1742" y="2062"/>
                    </a:lnTo>
                    <a:lnTo>
                      <a:pt x="1737" y="2072"/>
                    </a:lnTo>
                    <a:lnTo>
                      <a:pt x="1732" y="2079"/>
                    </a:lnTo>
                    <a:lnTo>
                      <a:pt x="1728" y="2083"/>
                    </a:lnTo>
                    <a:lnTo>
                      <a:pt x="1723" y="2087"/>
                    </a:lnTo>
                    <a:lnTo>
                      <a:pt x="1718" y="2087"/>
                    </a:lnTo>
                    <a:lnTo>
                      <a:pt x="1706" y="2085"/>
                    </a:lnTo>
                    <a:lnTo>
                      <a:pt x="1690" y="2080"/>
                    </a:lnTo>
                    <a:lnTo>
                      <a:pt x="1676" y="2079"/>
                    </a:lnTo>
                    <a:lnTo>
                      <a:pt x="1665" y="2080"/>
                    </a:lnTo>
                    <a:lnTo>
                      <a:pt x="1661" y="2081"/>
                    </a:lnTo>
                    <a:lnTo>
                      <a:pt x="1656" y="2085"/>
                    </a:lnTo>
                    <a:lnTo>
                      <a:pt x="1652" y="2089"/>
                    </a:lnTo>
                    <a:lnTo>
                      <a:pt x="1646" y="2094"/>
                    </a:lnTo>
                    <a:lnTo>
                      <a:pt x="1637" y="2097"/>
                    </a:lnTo>
                    <a:lnTo>
                      <a:pt x="1634" y="2098"/>
                    </a:lnTo>
                    <a:lnTo>
                      <a:pt x="1630" y="2100"/>
                    </a:lnTo>
                    <a:lnTo>
                      <a:pt x="1620" y="2111"/>
                    </a:lnTo>
                    <a:lnTo>
                      <a:pt x="1609" y="2119"/>
                    </a:lnTo>
                    <a:lnTo>
                      <a:pt x="1598" y="2124"/>
                    </a:lnTo>
                    <a:lnTo>
                      <a:pt x="1594" y="2126"/>
                    </a:lnTo>
                    <a:lnTo>
                      <a:pt x="1591" y="2130"/>
                    </a:lnTo>
                    <a:lnTo>
                      <a:pt x="1586" y="2133"/>
                    </a:lnTo>
                    <a:lnTo>
                      <a:pt x="1583" y="2139"/>
                    </a:lnTo>
                    <a:lnTo>
                      <a:pt x="1581" y="2154"/>
                    </a:lnTo>
                    <a:lnTo>
                      <a:pt x="1580" y="2166"/>
                    </a:lnTo>
                    <a:lnTo>
                      <a:pt x="1578" y="2172"/>
                    </a:lnTo>
                    <a:lnTo>
                      <a:pt x="1576" y="2178"/>
                    </a:lnTo>
                    <a:lnTo>
                      <a:pt x="1574" y="2183"/>
                    </a:lnTo>
                    <a:lnTo>
                      <a:pt x="1569" y="2190"/>
                    </a:lnTo>
                    <a:lnTo>
                      <a:pt x="1555" y="2202"/>
                    </a:lnTo>
                    <a:lnTo>
                      <a:pt x="1541" y="2214"/>
                    </a:lnTo>
                    <a:lnTo>
                      <a:pt x="1527" y="2224"/>
                    </a:lnTo>
                    <a:lnTo>
                      <a:pt x="1510" y="2233"/>
                    </a:lnTo>
                    <a:lnTo>
                      <a:pt x="1501" y="2235"/>
                    </a:lnTo>
                    <a:lnTo>
                      <a:pt x="1494" y="2239"/>
                    </a:lnTo>
                    <a:lnTo>
                      <a:pt x="1488" y="2244"/>
                    </a:lnTo>
                    <a:lnTo>
                      <a:pt x="1483" y="2251"/>
                    </a:lnTo>
                    <a:lnTo>
                      <a:pt x="1479" y="2248"/>
                    </a:lnTo>
                    <a:lnTo>
                      <a:pt x="1477" y="2246"/>
                    </a:lnTo>
                    <a:lnTo>
                      <a:pt x="1476" y="2241"/>
                    </a:lnTo>
                    <a:lnTo>
                      <a:pt x="1474" y="2238"/>
                    </a:lnTo>
                    <a:lnTo>
                      <a:pt x="1470" y="2233"/>
                    </a:lnTo>
                    <a:lnTo>
                      <a:pt x="1468" y="2231"/>
                    </a:lnTo>
                    <a:lnTo>
                      <a:pt x="1465" y="2231"/>
                    </a:lnTo>
                    <a:lnTo>
                      <a:pt x="1460" y="2232"/>
                    </a:lnTo>
                    <a:lnTo>
                      <a:pt x="1448" y="2223"/>
                    </a:lnTo>
                    <a:lnTo>
                      <a:pt x="1435" y="2213"/>
                    </a:lnTo>
                    <a:lnTo>
                      <a:pt x="1418" y="2207"/>
                    </a:lnTo>
                    <a:lnTo>
                      <a:pt x="1400" y="2202"/>
                    </a:lnTo>
                    <a:lnTo>
                      <a:pt x="1382" y="2198"/>
                    </a:lnTo>
                    <a:lnTo>
                      <a:pt x="1364" y="2193"/>
                    </a:lnTo>
                    <a:lnTo>
                      <a:pt x="1356" y="2184"/>
                    </a:lnTo>
                    <a:lnTo>
                      <a:pt x="1351" y="2176"/>
                    </a:lnTo>
                    <a:lnTo>
                      <a:pt x="1348" y="2173"/>
                    </a:lnTo>
                    <a:lnTo>
                      <a:pt x="1344" y="2170"/>
                    </a:lnTo>
                    <a:lnTo>
                      <a:pt x="1340" y="2167"/>
                    </a:lnTo>
                    <a:lnTo>
                      <a:pt x="1334" y="2164"/>
                    </a:lnTo>
                    <a:lnTo>
                      <a:pt x="1324" y="2157"/>
                    </a:lnTo>
                    <a:lnTo>
                      <a:pt x="1318" y="2151"/>
                    </a:lnTo>
                    <a:lnTo>
                      <a:pt x="1315" y="2149"/>
                    </a:lnTo>
                    <a:lnTo>
                      <a:pt x="1312" y="2147"/>
                    </a:lnTo>
                    <a:lnTo>
                      <a:pt x="1307" y="2146"/>
                    </a:lnTo>
                    <a:lnTo>
                      <a:pt x="1301" y="2145"/>
                    </a:lnTo>
                    <a:lnTo>
                      <a:pt x="1295" y="2145"/>
                    </a:lnTo>
                    <a:lnTo>
                      <a:pt x="1288" y="2143"/>
                    </a:lnTo>
                    <a:lnTo>
                      <a:pt x="1282" y="2142"/>
                    </a:lnTo>
                    <a:lnTo>
                      <a:pt x="1276" y="2140"/>
                    </a:lnTo>
                    <a:lnTo>
                      <a:pt x="1265" y="2134"/>
                    </a:lnTo>
                    <a:lnTo>
                      <a:pt x="1254" y="2129"/>
                    </a:lnTo>
                    <a:lnTo>
                      <a:pt x="1244" y="2123"/>
                    </a:lnTo>
                    <a:lnTo>
                      <a:pt x="1238" y="2119"/>
                    </a:lnTo>
                    <a:lnTo>
                      <a:pt x="1238" y="2117"/>
                    </a:lnTo>
                    <a:lnTo>
                      <a:pt x="1239" y="2114"/>
                    </a:lnTo>
                    <a:lnTo>
                      <a:pt x="1242" y="2111"/>
                    </a:lnTo>
                    <a:lnTo>
                      <a:pt x="1247" y="2107"/>
                    </a:lnTo>
                    <a:lnTo>
                      <a:pt x="1249" y="2103"/>
                    </a:lnTo>
                    <a:lnTo>
                      <a:pt x="1251" y="2100"/>
                    </a:lnTo>
                    <a:lnTo>
                      <a:pt x="1253" y="2097"/>
                    </a:lnTo>
                    <a:lnTo>
                      <a:pt x="1251" y="2096"/>
                    </a:lnTo>
                    <a:lnTo>
                      <a:pt x="1249" y="2091"/>
                    </a:lnTo>
                    <a:lnTo>
                      <a:pt x="1244" y="2085"/>
                    </a:lnTo>
                    <a:lnTo>
                      <a:pt x="1244" y="2074"/>
                    </a:lnTo>
                    <a:lnTo>
                      <a:pt x="1245" y="2066"/>
                    </a:lnTo>
                    <a:lnTo>
                      <a:pt x="1247" y="2057"/>
                    </a:lnTo>
                    <a:lnTo>
                      <a:pt x="1248" y="2047"/>
                    </a:lnTo>
                    <a:lnTo>
                      <a:pt x="1245" y="2044"/>
                    </a:lnTo>
                    <a:lnTo>
                      <a:pt x="1241" y="2041"/>
                    </a:lnTo>
                    <a:lnTo>
                      <a:pt x="1238" y="2040"/>
                    </a:lnTo>
                    <a:lnTo>
                      <a:pt x="1234" y="2040"/>
                    </a:lnTo>
                    <a:lnTo>
                      <a:pt x="1228" y="2041"/>
                    </a:lnTo>
                    <a:lnTo>
                      <a:pt x="1219" y="2046"/>
                    </a:lnTo>
                    <a:lnTo>
                      <a:pt x="1212" y="2041"/>
                    </a:lnTo>
                    <a:lnTo>
                      <a:pt x="1206" y="2038"/>
                    </a:lnTo>
                    <a:lnTo>
                      <a:pt x="1202" y="2033"/>
                    </a:lnTo>
                    <a:lnTo>
                      <a:pt x="1199" y="2028"/>
                    </a:lnTo>
                    <a:lnTo>
                      <a:pt x="1198" y="2022"/>
                    </a:lnTo>
                    <a:lnTo>
                      <a:pt x="1198" y="2015"/>
                    </a:lnTo>
                    <a:lnTo>
                      <a:pt x="1198" y="2009"/>
                    </a:lnTo>
                    <a:lnTo>
                      <a:pt x="1198" y="2001"/>
                    </a:lnTo>
                    <a:lnTo>
                      <a:pt x="1200" y="1994"/>
                    </a:lnTo>
                    <a:lnTo>
                      <a:pt x="1200" y="1988"/>
                    </a:lnTo>
                    <a:lnTo>
                      <a:pt x="1198" y="1981"/>
                    </a:lnTo>
                    <a:lnTo>
                      <a:pt x="1197" y="1976"/>
                    </a:lnTo>
                    <a:lnTo>
                      <a:pt x="1191" y="1964"/>
                    </a:lnTo>
                    <a:lnTo>
                      <a:pt x="1185" y="1952"/>
                    </a:lnTo>
                    <a:lnTo>
                      <a:pt x="1182" y="1938"/>
                    </a:lnTo>
                    <a:lnTo>
                      <a:pt x="1179" y="1925"/>
                    </a:lnTo>
                    <a:lnTo>
                      <a:pt x="1175" y="1919"/>
                    </a:lnTo>
                    <a:lnTo>
                      <a:pt x="1172" y="1913"/>
                    </a:lnTo>
                    <a:lnTo>
                      <a:pt x="1169" y="1909"/>
                    </a:lnTo>
                    <a:lnTo>
                      <a:pt x="1162" y="1905"/>
                    </a:lnTo>
                    <a:lnTo>
                      <a:pt x="1156" y="1897"/>
                    </a:lnTo>
                    <a:lnTo>
                      <a:pt x="1152" y="1888"/>
                    </a:lnTo>
                    <a:lnTo>
                      <a:pt x="1147" y="1879"/>
                    </a:lnTo>
                    <a:lnTo>
                      <a:pt x="1141" y="1869"/>
                    </a:lnTo>
                    <a:lnTo>
                      <a:pt x="1134" y="1861"/>
                    </a:lnTo>
                    <a:lnTo>
                      <a:pt x="1128" y="1852"/>
                    </a:lnTo>
                    <a:lnTo>
                      <a:pt x="1123" y="1844"/>
                    </a:lnTo>
                    <a:lnTo>
                      <a:pt x="1117" y="1835"/>
                    </a:lnTo>
                    <a:lnTo>
                      <a:pt x="1112" y="1832"/>
                    </a:lnTo>
                    <a:lnTo>
                      <a:pt x="1109" y="1829"/>
                    </a:lnTo>
                    <a:lnTo>
                      <a:pt x="1106" y="1827"/>
                    </a:lnTo>
                    <a:lnTo>
                      <a:pt x="1105" y="1824"/>
                    </a:lnTo>
                    <a:lnTo>
                      <a:pt x="1105" y="1818"/>
                    </a:lnTo>
                    <a:lnTo>
                      <a:pt x="1105" y="1807"/>
                    </a:lnTo>
                    <a:lnTo>
                      <a:pt x="1104" y="1801"/>
                    </a:lnTo>
                    <a:lnTo>
                      <a:pt x="1103" y="1796"/>
                    </a:lnTo>
                    <a:lnTo>
                      <a:pt x="1102" y="1793"/>
                    </a:lnTo>
                    <a:lnTo>
                      <a:pt x="1100" y="1792"/>
                    </a:lnTo>
                    <a:lnTo>
                      <a:pt x="1097" y="1792"/>
                    </a:lnTo>
                    <a:lnTo>
                      <a:pt x="1094" y="1793"/>
                    </a:lnTo>
                    <a:lnTo>
                      <a:pt x="1089" y="1796"/>
                    </a:lnTo>
                    <a:lnTo>
                      <a:pt x="1084" y="1800"/>
                    </a:lnTo>
                    <a:lnTo>
                      <a:pt x="1079" y="1803"/>
                    </a:lnTo>
                    <a:lnTo>
                      <a:pt x="1076" y="1804"/>
                    </a:lnTo>
                    <a:lnTo>
                      <a:pt x="1073" y="1805"/>
                    </a:lnTo>
                    <a:lnTo>
                      <a:pt x="1071" y="1805"/>
                    </a:lnTo>
                    <a:lnTo>
                      <a:pt x="1067" y="1802"/>
                    </a:lnTo>
                    <a:lnTo>
                      <a:pt x="1061" y="1795"/>
                    </a:lnTo>
                    <a:lnTo>
                      <a:pt x="1056" y="1792"/>
                    </a:lnTo>
                    <a:lnTo>
                      <a:pt x="1053" y="1790"/>
                    </a:lnTo>
                    <a:lnTo>
                      <a:pt x="1050" y="1787"/>
                    </a:lnTo>
                    <a:lnTo>
                      <a:pt x="1045" y="1786"/>
                    </a:lnTo>
                    <a:lnTo>
                      <a:pt x="1037" y="1786"/>
                    </a:lnTo>
                    <a:lnTo>
                      <a:pt x="1027" y="1785"/>
                    </a:lnTo>
                    <a:lnTo>
                      <a:pt x="1013" y="1783"/>
                    </a:lnTo>
                    <a:lnTo>
                      <a:pt x="1001" y="1781"/>
                    </a:lnTo>
                    <a:lnTo>
                      <a:pt x="996" y="1778"/>
                    </a:lnTo>
                    <a:lnTo>
                      <a:pt x="992" y="1775"/>
                    </a:lnTo>
                    <a:lnTo>
                      <a:pt x="987" y="1770"/>
                    </a:lnTo>
                    <a:lnTo>
                      <a:pt x="982" y="1765"/>
                    </a:lnTo>
                    <a:lnTo>
                      <a:pt x="979" y="1758"/>
                    </a:lnTo>
                    <a:lnTo>
                      <a:pt x="976" y="1752"/>
                    </a:lnTo>
                    <a:lnTo>
                      <a:pt x="973" y="1749"/>
                    </a:lnTo>
                    <a:lnTo>
                      <a:pt x="969" y="1745"/>
                    </a:lnTo>
                    <a:lnTo>
                      <a:pt x="960" y="1741"/>
                    </a:lnTo>
                    <a:lnTo>
                      <a:pt x="946" y="1736"/>
                    </a:lnTo>
                    <a:lnTo>
                      <a:pt x="934" y="1733"/>
                    </a:lnTo>
                    <a:lnTo>
                      <a:pt x="924" y="1729"/>
                    </a:lnTo>
                    <a:lnTo>
                      <a:pt x="920" y="1727"/>
                    </a:lnTo>
                    <a:lnTo>
                      <a:pt x="917" y="1724"/>
                    </a:lnTo>
                    <a:lnTo>
                      <a:pt x="915" y="1719"/>
                    </a:lnTo>
                    <a:lnTo>
                      <a:pt x="914" y="1714"/>
                    </a:lnTo>
                    <a:lnTo>
                      <a:pt x="914" y="1707"/>
                    </a:lnTo>
                    <a:lnTo>
                      <a:pt x="912" y="1702"/>
                    </a:lnTo>
                    <a:lnTo>
                      <a:pt x="911" y="1699"/>
                    </a:lnTo>
                    <a:lnTo>
                      <a:pt x="908" y="1698"/>
                    </a:lnTo>
                    <a:lnTo>
                      <a:pt x="899" y="1695"/>
                    </a:lnTo>
                    <a:lnTo>
                      <a:pt x="887" y="1693"/>
                    </a:lnTo>
                    <a:lnTo>
                      <a:pt x="874" y="1693"/>
                    </a:lnTo>
                    <a:lnTo>
                      <a:pt x="864" y="1694"/>
                    </a:lnTo>
                    <a:lnTo>
                      <a:pt x="860" y="1697"/>
                    </a:lnTo>
                    <a:lnTo>
                      <a:pt x="858" y="1699"/>
                    </a:lnTo>
                    <a:lnTo>
                      <a:pt x="856" y="1705"/>
                    </a:lnTo>
                    <a:lnTo>
                      <a:pt x="856" y="1711"/>
                    </a:lnTo>
                    <a:lnTo>
                      <a:pt x="861" y="1718"/>
                    </a:lnTo>
                    <a:lnTo>
                      <a:pt x="866" y="1725"/>
                    </a:lnTo>
                    <a:lnTo>
                      <a:pt x="868" y="1728"/>
                    </a:lnTo>
                    <a:lnTo>
                      <a:pt x="868" y="1732"/>
                    </a:lnTo>
                    <a:lnTo>
                      <a:pt x="868" y="1735"/>
                    </a:lnTo>
                    <a:lnTo>
                      <a:pt x="867" y="1740"/>
                    </a:lnTo>
                    <a:lnTo>
                      <a:pt x="846" y="1748"/>
                    </a:lnTo>
                    <a:lnTo>
                      <a:pt x="824" y="1754"/>
                    </a:lnTo>
                    <a:lnTo>
                      <a:pt x="802" y="1759"/>
                    </a:lnTo>
                    <a:lnTo>
                      <a:pt x="781" y="1763"/>
                    </a:lnTo>
                    <a:lnTo>
                      <a:pt x="775" y="1761"/>
                    </a:lnTo>
                    <a:lnTo>
                      <a:pt x="771" y="1758"/>
                    </a:lnTo>
                    <a:lnTo>
                      <a:pt x="766" y="1756"/>
                    </a:lnTo>
                    <a:lnTo>
                      <a:pt x="760" y="1756"/>
                    </a:lnTo>
                    <a:lnTo>
                      <a:pt x="750" y="1769"/>
                    </a:lnTo>
                    <a:lnTo>
                      <a:pt x="739" y="1783"/>
                    </a:lnTo>
                    <a:lnTo>
                      <a:pt x="728" y="1796"/>
                    </a:lnTo>
                    <a:lnTo>
                      <a:pt x="717" y="1810"/>
                    </a:lnTo>
                    <a:lnTo>
                      <a:pt x="711" y="1815"/>
                    </a:lnTo>
                    <a:lnTo>
                      <a:pt x="705" y="1816"/>
                    </a:lnTo>
                    <a:lnTo>
                      <a:pt x="699" y="1817"/>
                    </a:lnTo>
                    <a:lnTo>
                      <a:pt x="694" y="1817"/>
                    </a:lnTo>
                    <a:lnTo>
                      <a:pt x="681" y="1813"/>
                    </a:lnTo>
                    <a:lnTo>
                      <a:pt x="666" y="1810"/>
                    </a:lnTo>
                    <a:lnTo>
                      <a:pt x="653" y="1805"/>
                    </a:lnTo>
                    <a:lnTo>
                      <a:pt x="641" y="1803"/>
                    </a:lnTo>
                    <a:lnTo>
                      <a:pt x="636" y="1802"/>
                    </a:lnTo>
                    <a:lnTo>
                      <a:pt x="629" y="1803"/>
                    </a:lnTo>
                    <a:lnTo>
                      <a:pt x="623" y="1804"/>
                    </a:lnTo>
                    <a:lnTo>
                      <a:pt x="616" y="1807"/>
                    </a:lnTo>
                    <a:lnTo>
                      <a:pt x="611" y="1811"/>
                    </a:lnTo>
                    <a:lnTo>
                      <a:pt x="606" y="1816"/>
                    </a:lnTo>
                    <a:lnTo>
                      <a:pt x="602" y="1818"/>
                    </a:lnTo>
                    <a:lnTo>
                      <a:pt x="597" y="1819"/>
                    </a:lnTo>
                    <a:lnTo>
                      <a:pt x="588" y="1821"/>
                    </a:lnTo>
                    <a:lnTo>
                      <a:pt x="574" y="1822"/>
                    </a:lnTo>
                    <a:lnTo>
                      <a:pt x="561" y="1822"/>
                    </a:lnTo>
                    <a:lnTo>
                      <a:pt x="551" y="1824"/>
                    </a:lnTo>
                    <a:lnTo>
                      <a:pt x="540" y="1827"/>
                    </a:lnTo>
                    <a:lnTo>
                      <a:pt x="529" y="1834"/>
                    </a:lnTo>
                    <a:lnTo>
                      <a:pt x="526" y="1833"/>
                    </a:lnTo>
                    <a:lnTo>
                      <a:pt x="523" y="1832"/>
                    </a:lnTo>
                    <a:lnTo>
                      <a:pt x="521" y="1829"/>
                    </a:lnTo>
                    <a:lnTo>
                      <a:pt x="520" y="1827"/>
                    </a:lnTo>
                    <a:lnTo>
                      <a:pt x="519" y="1821"/>
                    </a:lnTo>
                    <a:lnTo>
                      <a:pt x="516" y="1816"/>
                    </a:lnTo>
                    <a:lnTo>
                      <a:pt x="504" y="1818"/>
                    </a:lnTo>
                    <a:lnTo>
                      <a:pt x="492" y="1819"/>
                    </a:lnTo>
                    <a:lnTo>
                      <a:pt x="488" y="1819"/>
                    </a:lnTo>
                    <a:lnTo>
                      <a:pt x="486" y="1821"/>
                    </a:lnTo>
                    <a:lnTo>
                      <a:pt x="485" y="1822"/>
                    </a:lnTo>
                    <a:lnTo>
                      <a:pt x="484" y="1826"/>
                    </a:lnTo>
                    <a:lnTo>
                      <a:pt x="484" y="1832"/>
                    </a:lnTo>
                    <a:lnTo>
                      <a:pt x="483" y="1838"/>
                    </a:lnTo>
                    <a:lnTo>
                      <a:pt x="479" y="1851"/>
                    </a:lnTo>
                    <a:lnTo>
                      <a:pt x="476" y="1861"/>
                    </a:lnTo>
                    <a:lnTo>
                      <a:pt x="474" y="1866"/>
                    </a:lnTo>
                    <a:lnTo>
                      <a:pt x="470" y="1870"/>
                    </a:lnTo>
                    <a:lnTo>
                      <a:pt x="467" y="1874"/>
                    </a:lnTo>
                    <a:lnTo>
                      <a:pt x="461" y="1878"/>
                    </a:lnTo>
                    <a:lnTo>
                      <a:pt x="450" y="1878"/>
                    </a:lnTo>
                    <a:lnTo>
                      <a:pt x="438" y="1878"/>
                    </a:lnTo>
                    <a:lnTo>
                      <a:pt x="426" y="1878"/>
                    </a:lnTo>
                    <a:lnTo>
                      <a:pt x="415" y="1878"/>
                    </a:lnTo>
                    <a:lnTo>
                      <a:pt x="408" y="1876"/>
                    </a:lnTo>
                    <a:lnTo>
                      <a:pt x="404" y="1872"/>
                    </a:lnTo>
                    <a:lnTo>
                      <a:pt x="401" y="1869"/>
                    </a:lnTo>
                    <a:lnTo>
                      <a:pt x="396" y="1863"/>
                    </a:lnTo>
                    <a:lnTo>
                      <a:pt x="387" y="1860"/>
                    </a:lnTo>
                    <a:lnTo>
                      <a:pt x="377" y="1857"/>
                    </a:lnTo>
                    <a:lnTo>
                      <a:pt x="368" y="1853"/>
                    </a:lnTo>
                    <a:lnTo>
                      <a:pt x="359" y="1850"/>
                    </a:lnTo>
                    <a:lnTo>
                      <a:pt x="356" y="1843"/>
                    </a:lnTo>
                    <a:lnTo>
                      <a:pt x="351" y="1838"/>
                    </a:lnTo>
                    <a:lnTo>
                      <a:pt x="345" y="1834"/>
                    </a:lnTo>
                    <a:lnTo>
                      <a:pt x="339" y="1829"/>
                    </a:lnTo>
                    <a:lnTo>
                      <a:pt x="335" y="1825"/>
                    </a:lnTo>
                    <a:lnTo>
                      <a:pt x="333" y="1821"/>
                    </a:lnTo>
                    <a:lnTo>
                      <a:pt x="331" y="1817"/>
                    </a:lnTo>
                    <a:lnTo>
                      <a:pt x="330" y="1812"/>
                    </a:lnTo>
                    <a:lnTo>
                      <a:pt x="327" y="1803"/>
                    </a:lnTo>
                    <a:lnTo>
                      <a:pt x="326" y="1793"/>
                    </a:lnTo>
                    <a:lnTo>
                      <a:pt x="325" y="1775"/>
                    </a:lnTo>
                    <a:lnTo>
                      <a:pt x="325" y="1758"/>
                    </a:lnTo>
                    <a:lnTo>
                      <a:pt x="326" y="1742"/>
                    </a:lnTo>
                    <a:lnTo>
                      <a:pt x="327" y="1724"/>
                    </a:lnTo>
                    <a:lnTo>
                      <a:pt x="331" y="1709"/>
                    </a:lnTo>
                    <a:lnTo>
                      <a:pt x="333" y="1694"/>
                    </a:lnTo>
                    <a:lnTo>
                      <a:pt x="333" y="1688"/>
                    </a:lnTo>
                    <a:lnTo>
                      <a:pt x="332" y="1680"/>
                    </a:lnTo>
                    <a:lnTo>
                      <a:pt x="331" y="1673"/>
                    </a:lnTo>
                    <a:lnTo>
                      <a:pt x="326" y="1667"/>
                    </a:lnTo>
                    <a:lnTo>
                      <a:pt x="323" y="1651"/>
                    </a:lnTo>
                    <a:lnTo>
                      <a:pt x="320" y="1634"/>
                    </a:lnTo>
                    <a:lnTo>
                      <a:pt x="305" y="1622"/>
                    </a:lnTo>
                    <a:lnTo>
                      <a:pt x="289" y="1609"/>
                    </a:lnTo>
                    <a:lnTo>
                      <a:pt x="272" y="1598"/>
                    </a:lnTo>
                    <a:lnTo>
                      <a:pt x="256" y="1585"/>
                    </a:lnTo>
                    <a:lnTo>
                      <a:pt x="242" y="1580"/>
                    </a:lnTo>
                    <a:lnTo>
                      <a:pt x="231" y="1574"/>
                    </a:lnTo>
                    <a:lnTo>
                      <a:pt x="220" y="1568"/>
                    </a:lnTo>
                    <a:lnTo>
                      <a:pt x="207" y="1560"/>
                    </a:lnTo>
                    <a:lnTo>
                      <a:pt x="204" y="1553"/>
                    </a:lnTo>
                    <a:lnTo>
                      <a:pt x="201" y="1545"/>
                    </a:lnTo>
                    <a:lnTo>
                      <a:pt x="203" y="1537"/>
                    </a:lnTo>
                    <a:lnTo>
                      <a:pt x="204" y="1529"/>
                    </a:lnTo>
                    <a:lnTo>
                      <a:pt x="209" y="1513"/>
                    </a:lnTo>
                    <a:lnTo>
                      <a:pt x="216" y="1496"/>
                    </a:lnTo>
                    <a:lnTo>
                      <a:pt x="224" y="1474"/>
                    </a:lnTo>
                    <a:lnTo>
                      <a:pt x="231" y="1454"/>
                    </a:lnTo>
                    <a:lnTo>
                      <a:pt x="234" y="1444"/>
                    </a:lnTo>
                    <a:lnTo>
                      <a:pt x="237" y="1432"/>
                    </a:lnTo>
                    <a:lnTo>
                      <a:pt x="238" y="1421"/>
                    </a:lnTo>
                    <a:lnTo>
                      <a:pt x="238" y="1410"/>
                    </a:lnTo>
                    <a:lnTo>
                      <a:pt x="242" y="1394"/>
                    </a:lnTo>
                    <a:lnTo>
                      <a:pt x="246" y="1377"/>
                    </a:lnTo>
                    <a:lnTo>
                      <a:pt x="235" y="1369"/>
                    </a:lnTo>
                    <a:lnTo>
                      <a:pt x="223" y="1360"/>
                    </a:lnTo>
                    <a:lnTo>
                      <a:pt x="217" y="1354"/>
                    </a:lnTo>
                    <a:lnTo>
                      <a:pt x="213" y="1348"/>
                    </a:lnTo>
                    <a:lnTo>
                      <a:pt x="209" y="1343"/>
                    </a:lnTo>
                    <a:lnTo>
                      <a:pt x="207" y="1335"/>
                    </a:lnTo>
                    <a:lnTo>
                      <a:pt x="214" y="1327"/>
                    </a:lnTo>
                    <a:lnTo>
                      <a:pt x="220" y="1317"/>
                    </a:lnTo>
                    <a:lnTo>
                      <a:pt x="220" y="1301"/>
                    </a:lnTo>
                    <a:lnTo>
                      <a:pt x="218" y="1284"/>
                    </a:lnTo>
                    <a:lnTo>
                      <a:pt x="217" y="1268"/>
                    </a:lnTo>
                    <a:lnTo>
                      <a:pt x="215" y="1252"/>
                    </a:lnTo>
                    <a:lnTo>
                      <a:pt x="215" y="1232"/>
                    </a:lnTo>
                    <a:lnTo>
                      <a:pt x="217" y="1213"/>
                    </a:lnTo>
                    <a:lnTo>
                      <a:pt x="221" y="1194"/>
                    </a:lnTo>
                    <a:lnTo>
                      <a:pt x="224" y="1175"/>
                    </a:lnTo>
                    <a:lnTo>
                      <a:pt x="232" y="1165"/>
                    </a:lnTo>
                    <a:lnTo>
                      <a:pt x="240" y="1156"/>
                    </a:lnTo>
                    <a:lnTo>
                      <a:pt x="247" y="1148"/>
                    </a:lnTo>
                    <a:lnTo>
                      <a:pt x="252" y="1137"/>
                    </a:lnTo>
                    <a:lnTo>
                      <a:pt x="252" y="1119"/>
                    </a:lnTo>
                    <a:lnTo>
                      <a:pt x="250" y="1102"/>
                    </a:lnTo>
                    <a:lnTo>
                      <a:pt x="249" y="1085"/>
                    </a:lnTo>
                    <a:lnTo>
                      <a:pt x="247" y="1068"/>
                    </a:lnTo>
                    <a:lnTo>
                      <a:pt x="237" y="1052"/>
                    </a:lnTo>
                    <a:lnTo>
                      <a:pt x="225" y="1039"/>
                    </a:lnTo>
                    <a:lnTo>
                      <a:pt x="213" y="1025"/>
                    </a:lnTo>
                    <a:lnTo>
                      <a:pt x="199" y="1011"/>
                    </a:lnTo>
                    <a:lnTo>
                      <a:pt x="196" y="1004"/>
                    </a:lnTo>
                    <a:lnTo>
                      <a:pt x="193" y="998"/>
                    </a:lnTo>
                    <a:lnTo>
                      <a:pt x="192" y="991"/>
                    </a:lnTo>
                    <a:lnTo>
                      <a:pt x="190" y="983"/>
                    </a:lnTo>
                    <a:lnTo>
                      <a:pt x="176" y="959"/>
                    </a:lnTo>
                    <a:lnTo>
                      <a:pt x="164" y="935"/>
                    </a:lnTo>
                    <a:lnTo>
                      <a:pt x="149" y="913"/>
                    </a:lnTo>
                    <a:lnTo>
                      <a:pt x="134" y="890"/>
                    </a:lnTo>
                    <a:lnTo>
                      <a:pt x="128" y="884"/>
                    </a:lnTo>
                    <a:lnTo>
                      <a:pt x="121" y="880"/>
                    </a:lnTo>
                    <a:lnTo>
                      <a:pt x="114" y="876"/>
                    </a:lnTo>
                    <a:lnTo>
                      <a:pt x="106" y="874"/>
                    </a:lnTo>
                    <a:lnTo>
                      <a:pt x="89" y="858"/>
                    </a:lnTo>
                    <a:lnTo>
                      <a:pt x="73" y="844"/>
                    </a:lnTo>
                    <a:lnTo>
                      <a:pt x="63" y="840"/>
                    </a:lnTo>
                    <a:lnTo>
                      <a:pt x="54" y="837"/>
                    </a:lnTo>
                    <a:lnTo>
                      <a:pt x="44" y="835"/>
                    </a:lnTo>
                    <a:lnTo>
                      <a:pt x="34" y="831"/>
                    </a:lnTo>
                    <a:lnTo>
                      <a:pt x="28" y="829"/>
                    </a:lnTo>
                    <a:lnTo>
                      <a:pt x="24" y="827"/>
                    </a:lnTo>
                    <a:lnTo>
                      <a:pt x="22" y="822"/>
                    </a:lnTo>
                    <a:lnTo>
                      <a:pt x="22" y="815"/>
                    </a:lnTo>
                    <a:lnTo>
                      <a:pt x="27" y="806"/>
                    </a:lnTo>
                    <a:lnTo>
                      <a:pt x="31" y="798"/>
                    </a:lnTo>
                    <a:lnTo>
                      <a:pt x="37" y="789"/>
                    </a:lnTo>
                    <a:lnTo>
                      <a:pt x="40" y="780"/>
                    </a:lnTo>
                    <a:lnTo>
                      <a:pt x="36" y="772"/>
                    </a:lnTo>
                    <a:lnTo>
                      <a:pt x="31" y="766"/>
                    </a:lnTo>
                    <a:lnTo>
                      <a:pt x="24" y="762"/>
                    </a:lnTo>
                    <a:lnTo>
                      <a:pt x="17" y="759"/>
                    </a:lnTo>
                    <a:lnTo>
                      <a:pt x="12" y="757"/>
                    </a:lnTo>
                    <a:lnTo>
                      <a:pt x="7" y="755"/>
                    </a:lnTo>
                    <a:lnTo>
                      <a:pt x="5" y="753"/>
                    </a:lnTo>
                    <a:lnTo>
                      <a:pt x="4" y="751"/>
                    </a:lnTo>
                    <a:lnTo>
                      <a:pt x="2" y="743"/>
                    </a:lnTo>
                    <a:lnTo>
                      <a:pt x="0" y="734"/>
                    </a:lnTo>
                    <a:lnTo>
                      <a:pt x="0" y="721"/>
                    </a:lnTo>
                    <a:lnTo>
                      <a:pt x="1" y="710"/>
                    </a:lnTo>
                    <a:lnTo>
                      <a:pt x="2" y="705"/>
                    </a:lnTo>
                    <a:lnTo>
                      <a:pt x="4" y="701"/>
                    </a:lnTo>
                    <a:lnTo>
                      <a:pt x="7" y="695"/>
                    </a:lnTo>
                    <a:lnTo>
                      <a:pt x="11" y="689"/>
                    </a:lnTo>
                    <a:lnTo>
                      <a:pt x="19" y="681"/>
                    </a:lnTo>
                    <a:lnTo>
                      <a:pt x="27" y="673"/>
                    </a:lnTo>
                    <a:lnTo>
                      <a:pt x="35" y="667"/>
                    </a:lnTo>
                    <a:lnTo>
                      <a:pt x="45" y="660"/>
                    </a:lnTo>
                    <a:lnTo>
                      <a:pt x="52" y="655"/>
                    </a:lnTo>
                    <a:lnTo>
                      <a:pt x="56" y="650"/>
                    </a:lnTo>
                    <a:lnTo>
                      <a:pt x="61" y="644"/>
                    </a:lnTo>
                    <a:lnTo>
                      <a:pt x="65" y="636"/>
                    </a:lnTo>
                    <a:lnTo>
                      <a:pt x="71" y="631"/>
                    </a:lnTo>
                    <a:lnTo>
                      <a:pt x="73" y="627"/>
                    </a:lnTo>
                    <a:lnTo>
                      <a:pt x="74" y="625"/>
                    </a:lnTo>
                    <a:lnTo>
                      <a:pt x="73" y="622"/>
                    </a:lnTo>
                    <a:lnTo>
                      <a:pt x="72" y="619"/>
                    </a:lnTo>
                    <a:lnTo>
                      <a:pt x="70" y="616"/>
                    </a:lnTo>
                    <a:lnTo>
                      <a:pt x="68" y="610"/>
                    </a:lnTo>
                    <a:lnTo>
                      <a:pt x="66" y="604"/>
                    </a:lnTo>
                    <a:lnTo>
                      <a:pt x="66" y="600"/>
                    </a:lnTo>
                    <a:lnTo>
                      <a:pt x="66" y="594"/>
                    </a:lnTo>
                    <a:lnTo>
                      <a:pt x="69" y="584"/>
                    </a:lnTo>
                    <a:lnTo>
                      <a:pt x="71" y="572"/>
                    </a:lnTo>
                    <a:lnTo>
                      <a:pt x="81" y="560"/>
                    </a:lnTo>
                    <a:lnTo>
                      <a:pt x="91" y="549"/>
                    </a:lnTo>
                    <a:lnTo>
                      <a:pt x="97" y="541"/>
                    </a:lnTo>
                    <a:lnTo>
                      <a:pt x="102" y="534"/>
                    </a:lnTo>
                    <a:lnTo>
                      <a:pt x="103" y="531"/>
                    </a:lnTo>
                    <a:lnTo>
                      <a:pt x="103" y="526"/>
                    </a:lnTo>
                    <a:lnTo>
                      <a:pt x="103" y="523"/>
                    </a:lnTo>
                    <a:lnTo>
                      <a:pt x="102" y="517"/>
                    </a:lnTo>
                    <a:lnTo>
                      <a:pt x="98" y="510"/>
                    </a:lnTo>
                    <a:lnTo>
                      <a:pt x="95" y="504"/>
                    </a:lnTo>
                    <a:lnTo>
                      <a:pt x="94" y="500"/>
                    </a:lnTo>
                    <a:lnTo>
                      <a:pt x="94" y="494"/>
                    </a:lnTo>
                    <a:lnTo>
                      <a:pt x="94" y="490"/>
                    </a:lnTo>
                    <a:lnTo>
                      <a:pt x="96" y="485"/>
                    </a:lnTo>
                    <a:lnTo>
                      <a:pt x="99" y="479"/>
                    </a:lnTo>
                    <a:lnTo>
                      <a:pt x="105" y="473"/>
                    </a:lnTo>
                    <a:lnTo>
                      <a:pt x="115" y="458"/>
                    </a:lnTo>
                    <a:lnTo>
                      <a:pt x="127" y="443"/>
                    </a:lnTo>
                    <a:lnTo>
                      <a:pt x="133" y="430"/>
                    </a:lnTo>
                    <a:lnTo>
                      <a:pt x="140" y="418"/>
                    </a:lnTo>
                    <a:lnTo>
                      <a:pt x="145" y="415"/>
                    </a:lnTo>
                    <a:lnTo>
                      <a:pt x="149" y="410"/>
                    </a:lnTo>
                    <a:lnTo>
                      <a:pt x="153" y="406"/>
                    </a:lnTo>
                    <a:lnTo>
                      <a:pt x="157" y="400"/>
                    </a:lnTo>
                    <a:lnTo>
                      <a:pt x="171" y="388"/>
                    </a:lnTo>
                    <a:lnTo>
                      <a:pt x="182" y="375"/>
                    </a:lnTo>
                    <a:lnTo>
                      <a:pt x="192" y="362"/>
                    </a:lnTo>
                    <a:lnTo>
                      <a:pt x="201" y="347"/>
                    </a:lnTo>
                    <a:lnTo>
                      <a:pt x="209" y="337"/>
                    </a:lnTo>
                    <a:lnTo>
                      <a:pt x="216" y="327"/>
                    </a:lnTo>
                    <a:lnTo>
                      <a:pt x="223" y="320"/>
                    </a:lnTo>
                    <a:lnTo>
                      <a:pt x="230" y="309"/>
                    </a:lnTo>
                    <a:lnTo>
                      <a:pt x="233" y="304"/>
                    </a:lnTo>
                    <a:lnTo>
                      <a:pt x="237" y="300"/>
                    </a:lnTo>
                    <a:lnTo>
                      <a:pt x="240" y="297"/>
                    </a:lnTo>
                    <a:lnTo>
                      <a:pt x="243" y="295"/>
                    </a:lnTo>
                    <a:lnTo>
                      <a:pt x="252" y="291"/>
                    </a:lnTo>
                    <a:lnTo>
                      <a:pt x="264" y="289"/>
                    </a:lnTo>
                    <a:lnTo>
                      <a:pt x="274" y="283"/>
                    </a:lnTo>
                    <a:lnTo>
                      <a:pt x="282" y="278"/>
                    </a:lnTo>
                    <a:lnTo>
                      <a:pt x="284" y="273"/>
                    </a:lnTo>
                    <a:lnTo>
                      <a:pt x="285" y="269"/>
                    </a:lnTo>
                    <a:lnTo>
                      <a:pt x="286" y="264"/>
                    </a:lnTo>
                    <a:lnTo>
                      <a:pt x="285" y="257"/>
                    </a:lnTo>
                    <a:lnTo>
                      <a:pt x="282" y="255"/>
                    </a:lnTo>
                    <a:lnTo>
                      <a:pt x="280" y="253"/>
                    </a:lnTo>
                    <a:lnTo>
                      <a:pt x="277" y="250"/>
                    </a:lnTo>
                    <a:lnTo>
                      <a:pt x="276" y="247"/>
                    </a:lnTo>
                    <a:lnTo>
                      <a:pt x="275" y="240"/>
                    </a:lnTo>
                    <a:lnTo>
                      <a:pt x="274" y="232"/>
                    </a:lnTo>
                    <a:lnTo>
                      <a:pt x="279" y="221"/>
                    </a:lnTo>
                    <a:lnTo>
                      <a:pt x="284" y="212"/>
                    </a:lnTo>
                    <a:lnTo>
                      <a:pt x="291" y="202"/>
                    </a:lnTo>
                    <a:lnTo>
                      <a:pt x="298" y="193"/>
                    </a:lnTo>
                    <a:lnTo>
                      <a:pt x="300" y="178"/>
                    </a:lnTo>
                    <a:lnTo>
                      <a:pt x="300" y="173"/>
                    </a:lnTo>
                    <a:lnTo>
                      <a:pt x="298" y="172"/>
                    </a:lnTo>
                    <a:lnTo>
                      <a:pt x="293" y="165"/>
                    </a:lnTo>
                    <a:lnTo>
                      <a:pt x="306" y="155"/>
                    </a:lnTo>
                    <a:lnTo>
                      <a:pt x="318" y="146"/>
                    </a:lnTo>
                    <a:lnTo>
                      <a:pt x="326" y="141"/>
                    </a:lnTo>
                    <a:lnTo>
                      <a:pt x="332" y="139"/>
                    </a:lnTo>
                    <a:lnTo>
                      <a:pt x="333" y="137"/>
                    </a:lnTo>
                    <a:lnTo>
                      <a:pt x="335" y="135"/>
                    </a:lnTo>
                    <a:lnTo>
                      <a:pt x="336" y="131"/>
                    </a:lnTo>
                    <a:lnTo>
                      <a:pt x="337" y="127"/>
                    </a:lnTo>
                    <a:lnTo>
                      <a:pt x="341" y="119"/>
                    </a:lnTo>
                    <a:lnTo>
                      <a:pt x="343" y="111"/>
                    </a:lnTo>
                    <a:lnTo>
                      <a:pt x="348" y="105"/>
                    </a:lnTo>
                    <a:lnTo>
                      <a:pt x="351" y="101"/>
                    </a:lnTo>
                    <a:lnTo>
                      <a:pt x="357" y="97"/>
                    </a:lnTo>
                    <a:lnTo>
                      <a:pt x="362" y="94"/>
                    </a:lnTo>
                    <a:lnTo>
                      <a:pt x="369" y="90"/>
                    </a:lnTo>
                    <a:lnTo>
                      <a:pt x="378" y="87"/>
                    </a:lnTo>
                    <a:lnTo>
                      <a:pt x="395" y="79"/>
                    </a:lnTo>
                    <a:lnTo>
                      <a:pt x="410" y="72"/>
                    </a:lnTo>
                    <a:lnTo>
                      <a:pt x="418" y="70"/>
                    </a:lnTo>
                    <a:lnTo>
                      <a:pt x="426" y="69"/>
                    </a:lnTo>
                    <a:lnTo>
                      <a:pt x="435" y="68"/>
                    </a:lnTo>
                    <a:lnTo>
                      <a:pt x="445" y="69"/>
                    </a:lnTo>
                    <a:lnTo>
                      <a:pt x="450" y="73"/>
                    </a:lnTo>
                    <a:lnTo>
                      <a:pt x="452" y="78"/>
                    </a:lnTo>
                    <a:lnTo>
                      <a:pt x="453" y="81"/>
                    </a:lnTo>
                    <a:lnTo>
                      <a:pt x="454" y="85"/>
                    </a:lnTo>
                    <a:lnTo>
                      <a:pt x="454" y="93"/>
                    </a:lnTo>
                    <a:lnTo>
                      <a:pt x="454" y="105"/>
                    </a:lnTo>
                    <a:lnTo>
                      <a:pt x="457" y="114"/>
                    </a:lnTo>
                    <a:lnTo>
                      <a:pt x="457" y="118"/>
                    </a:lnTo>
                    <a:lnTo>
                      <a:pt x="455" y="121"/>
                    </a:lnTo>
                    <a:lnTo>
                      <a:pt x="455" y="128"/>
                    </a:lnTo>
                    <a:lnTo>
                      <a:pt x="468" y="120"/>
                    </a:lnTo>
                    <a:lnTo>
                      <a:pt x="478" y="113"/>
                    </a:lnTo>
                    <a:lnTo>
                      <a:pt x="483" y="110"/>
                    </a:lnTo>
                    <a:lnTo>
                      <a:pt x="488" y="107"/>
                    </a:lnTo>
                    <a:lnTo>
                      <a:pt x="494" y="105"/>
                    </a:lnTo>
                    <a:lnTo>
                      <a:pt x="502" y="105"/>
                    </a:lnTo>
                    <a:lnTo>
                      <a:pt x="509" y="105"/>
                    </a:lnTo>
                    <a:lnTo>
                      <a:pt x="514" y="104"/>
                    </a:lnTo>
                    <a:lnTo>
                      <a:pt x="520" y="102"/>
                    </a:lnTo>
                    <a:lnTo>
                      <a:pt x="523" y="98"/>
                    </a:lnTo>
                    <a:lnTo>
                      <a:pt x="528" y="95"/>
                    </a:lnTo>
                    <a:lnTo>
                      <a:pt x="533" y="92"/>
                    </a:lnTo>
                    <a:lnTo>
                      <a:pt x="538" y="88"/>
                    </a:lnTo>
                    <a:lnTo>
                      <a:pt x="545" y="86"/>
                    </a:lnTo>
                    <a:lnTo>
                      <a:pt x="548" y="87"/>
                    </a:lnTo>
                    <a:lnTo>
                      <a:pt x="552" y="87"/>
                    </a:lnTo>
                    <a:lnTo>
                      <a:pt x="554" y="86"/>
                    </a:lnTo>
                    <a:lnTo>
                      <a:pt x="555" y="85"/>
                    </a:lnTo>
                    <a:lnTo>
                      <a:pt x="560" y="80"/>
                    </a:lnTo>
                    <a:lnTo>
                      <a:pt x="565" y="75"/>
                    </a:lnTo>
                    <a:lnTo>
                      <a:pt x="568" y="70"/>
                    </a:lnTo>
                    <a:lnTo>
                      <a:pt x="569" y="67"/>
                    </a:lnTo>
                    <a:lnTo>
                      <a:pt x="569" y="64"/>
                    </a:lnTo>
                    <a:lnTo>
                      <a:pt x="569" y="62"/>
                    </a:lnTo>
                    <a:lnTo>
                      <a:pt x="569" y="61"/>
                    </a:lnTo>
                    <a:lnTo>
                      <a:pt x="569" y="59"/>
                    </a:lnTo>
                    <a:lnTo>
                      <a:pt x="572" y="58"/>
                    </a:lnTo>
                    <a:lnTo>
                      <a:pt x="577" y="54"/>
                    </a:lnTo>
                    <a:lnTo>
                      <a:pt x="593" y="45"/>
                    </a:lnTo>
                    <a:lnTo>
                      <a:pt x="605" y="36"/>
                    </a:lnTo>
                    <a:lnTo>
                      <a:pt x="619" y="26"/>
                    </a:lnTo>
                    <a:lnTo>
                      <a:pt x="633" y="17"/>
                    </a:lnTo>
                    <a:lnTo>
                      <a:pt x="646" y="13"/>
                    </a:lnTo>
                    <a:lnTo>
                      <a:pt x="656" y="8"/>
                    </a:lnTo>
                    <a:lnTo>
                      <a:pt x="665" y="5"/>
                    </a:lnTo>
                    <a:lnTo>
                      <a:pt x="672" y="3"/>
                    </a:lnTo>
                    <a:lnTo>
                      <a:pt x="680" y="1"/>
                    </a:lnTo>
                    <a:lnTo>
                      <a:pt x="690" y="0"/>
                    </a:lnTo>
                    <a:lnTo>
                      <a:pt x="697" y="11"/>
                    </a:lnTo>
                    <a:lnTo>
                      <a:pt x="700" y="22"/>
                    </a:lnTo>
                    <a:lnTo>
                      <a:pt x="703" y="34"/>
                    </a:lnTo>
                    <a:lnTo>
                      <a:pt x="703" y="47"/>
                    </a:lnTo>
                    <a:lnTo>
                      <a:pt x="701" y="55"/>
                    </a:lnTo>
                    <a:lnTo>
                      <a:pt x="701" y="60"/>
                    </a:lnTo>
                    <a:lnTo>
                      <a:pt x="703" y="63"/>
                    </a:lnTo>
                    <a:lnTo>
                      <a:pt x="705" y="69"/>
                    </a:lnTo>
                    <a:lnTo>
                      <a:pt x="698" y="78"/>
                    </a:lnTo>
                    <a:lnTo>
                      <a:pt x="694" y="87"/>
                    </a:lnTo>
                    <a:lnTo>
                      <a:pt x="691" y="95"/>
                    </a:lnTo>
                    <a:lnTo>
                      <a:pt x="691" y="103"/>
                    </a:lnTo>
                    <a:lnTo>
                      <a:pt x="692" y="110"/>
                    </a:lnTo>
                    <a:lnTo>
                      <a:pt x="695" y="117"/>
                    </a:lnTo>
                    <a:lnTo>
                      <a:pt x="707" y="124"/>
                    </a:lnTo>
                    <a:lnTo>
                      <a:pt x="718" y="135"/>
                    </a:lnTo>
                    <a:lnTo>
                      <a:pt x="720" y="139"/>
                    </a:lnTo>
                    <a:lnTo>
                      <a:pt x="720" y="145"/>
                    </a:lnTo>
                    <a:lnTo>
                      <a:pt x="717" y="149"/>
                    </a:lnTo>
                    <a:lnTo>
                      <a:pt x="715" y="154"/>
                    </a:lnTo>
                    <a:lnTo>
                      <a:pt x="709" y="164"/>
                    </a:lnTo>
                    <a:lnTo>
                      <a:pt x="704" y="173"/>
                    </a:lnTo>
                    <a:lnTo>
                      <a:pt x="697" y="186"/>
                    </a:lnTo>
                    <a:lnTo>
                      <a:pt x="689" y="198"/>
                    </a:lnTo>
                    <a:lnTo>
                      <a:pt x="680" y="208"/>
                    </a:lnTo>
                    <a:lnTo>
                      <a:pt x="670" y="219"/>
                    </a:lnTo>
                    <a:lnTo>
                      <a:pt x="664" y="224"/>
                    </a:lnTo>
                    <a:lnTo>
                      <a:pt x="661" y="229"/>
                    </a:lnTo>
                    <a:lnTo>
                      <a:pt x="661" y="231"/>
                    </a:lnTo>
                    <a:lnTo>
                      <a:pt x="661" y="233"/>
                    </a:lnTo>
                    <a:lnTo>
                      <a:pt x="663" y="236"/>
                    </a:lnTo>
                    <a:lnTo>
                      <a:pt x="665" y="240"/>
                    </a:lnTo>
                    <a:lnTo>
                      <a:pt x="669" y="245"/>
                    </a:lnTo>
                    <a:lnTo>
                      <a:pt x="670" y="248"/>
                    </a:lnTo>
                    <a:lnTo>
                      <a:pt x="667" y="251"/>
                    </a:lnTo>
                    <a:lnTo>
                      <a:pt x="662" y="255"/>
                    </a:lnTo>
                    <a:lnTo>
                      <a:pt x="660" y="263"/>
                    </a:lnTo>
                    <a:lnTo>
                      <a:pt x="657" y="269"/>
                    </a:lnTo>
                    <a:lnTo>
                      <a:pt x="654" y="273"/>
                    </a:lnTo>
                    <a:lnTo>
                      <a:pt x="647" y="278"/>
                    </a:lnTo>
                    <a:lnTo>
                      <a:pt x="638" y="278"/>
                    </a:lnTo>
                    <a:lnTo>
                      <a:pt x="631" y="279"/>
                    </a:lnTo>
                    <a:lnTo>
                      <a:pt x="628" y="280"/>
                    </a:lnTo>
                    <a:lnTo>
                      <a:pt x="626" y="281"/>
                    </a:lnTo>
                    <a:lnTo>
                      <a:pt x="622" y="284"/>
                    </a:lnTo>
                    <a:lnTo>
                      <a:pt x="620" y="288"/>
                    </a:lnTo>
                    <a:lnTo>
                      <a:pt x="613" y="296"/>
                    </a:lnTo>
                    <a:lnTo>
                      <a:pt x="607" y="305"/>
                    </a:lnTo>
                    <a:lnTo>
                      <a:pt x="621" y="320"/>
                    </a:lnTo>
                    <a:lnTo>
                      <a:pt x="635" y="333"/>
                    </a:lnTo>
                    <a:lnTo>
                      <a:pt x="641" y="335"/>
                    </a:lnTo>
                    <a:lnTo>
                      <a:pt x="649" y="338"/>
                    </a:lnTo>
                    <a:lnTo>
                      <a:pt x="658" y="338"/>
                    </a:lnTo>
                    <a:lnTo>
                      <a:pt x="665" y="338"/>
                    </a:lnTo>
                    <a:lnTo>
                      <a:pt x="673" y="342"/>
                    </a:lnTo>
                    <a:lnTo>
                      <a:pt x="678" y="346"/>
                    </a:lnTo>
                    <a:lnTo>
                      <a:pt x="681" y="350"/>
                    </a:lnTo>
                    <a:lnTo>
                      <a:pt x="682" y="358"/>
                    </a:lnTo>
                    <a:lnTo>
                      <a:pt x="688" y="363"/>
                    </a:lnTo>
                    <a:lnTo>
                      <a:pt x="691" y="366"/>
                    </a:lnTo>
                    <a:lnTo>
                      <a:pt x="692" y="369"/>
                    </a:lnTo>
                    <a:lnTo>
                      <a:pt x="691" y="379"/>
                    </a:lnTo>
                    <a:lnTo>
                      <a:pt x="682" y="390"/>
                    </a:lnTo>
                    <a:lnTo>
                      <a:pt x="674" y="401"/>
                    </a:lnTo>
                    <a:lnTo>
                      <a:pt x="679" y="409"/>
                    </a:lnTo>
                    <a:lnTo>
                      <a:pt x="683" y="416"/>
                    </a:lnTo>
                    <a:lnTo>
                      <a:pt x="687" y="419"/>
                    </a:lnTo>
                    <a:lnTo>
                      <a:pt x="689" y="422"/>
                    </a:lnTo>
                    <a:lnTo>
                      <a:pt x="692" y="423"/>
                    </a:lnTo>
                    <a:lnTo>
                      <a:pt x="696" y="424"/>
                    </a:lnTo>
                    <a:lnTo>
                      <a:pt x="704" y="427"/>
                    </a:lnTo>
                    <a:lnTo>
                      <a:pt x="712" y="430"/>
                    </a:lnTo>
                    <a:lnTo>
                      <a:pt x="716" y="430"/>
                    </a:lnTo>
                    <a:lnTo>
                      <a:pt x="721" y="428"/>
                    </a:lnTo>
                    <a:lnTo>
                      <a:pt x="724" y="426"/>
                    </a:lnTo>
                    <a:lnTo>
                      <a:pt x="726" y="425"/>
                    </a:lnTo>
                    <a:lnTo>
                      <a:pt x="730" y="423"/>
                    </a:lnTo>
                    <a:lnTo>
                      <a:pt x="733" y="422"/>
                    </a:lnTo>
                    <a:lnTo>
                      <a:pt x="738" y="421"/>
                    </a:lnTo>
                    <a:lnTo>
                      <a:pt x="743" y="419"/>
                    </a:lnTo>
                    <a:lnTo>
                      <a:pt x="754" y="425"/>
                    </a:lnTo>
                    <a:lnTo>
                      <a:pt x="764" y="430"/>
                    </a:lnTo>
                    <a:lnTo>
                      <a:pt x="773" y="434"/>
                    </a:lnTo>
                    <a:lnTo>
                      <a:pt x="783" y="440"/>
                    </a:lnTo>
                    <a:lnTo>
                      <a:pt x="790" y="439"/>
                    </a:lnTo>
                    <a:lnTo>
                      <a:pt x="794" y="435"/>
                    </a:lnTo>
                    <a:lnTo>
                      <a:pt x="800" y="431"/>
                    </a:lnTo>
                    <a:lnTo>
                      <a:pt x="805" y="426"/>
                    </a:lnTo>
                    <a:lnTo>
                      <a:pt x="814" y="430"/>
                    </a:lnTo>
                    <a:lnTo>
                      <a:pt x="817" y="432"/>
                    </a:lnTo>
                    <a:lnTo>
                      <a:pt x="822" y="434"/>
                    </a:lnTo>
                    <a:lnTo>
                      <a:pt x="835" y="438"/>
                    </a:lnTo>
                    <a:lnTo>
                      <a:pt x="850" y="441"/>
                    </a:lnTo>
                    <a:lnTo>
                      <a:pt x="859" y="444"/>
                    </a:lnTo>
                    <a:lnTo>
                      <a:pt x="864" y="445"/>
                    </a:lnTo>
                    <a:lnTo>
                      <a:pt x="868" y="445"/>
                    </a:lnTo>
                    <a:lnTo>
                      <a:pt x="874" y="444"/>
                    </a:lnTo>
                    <a:lnTo>
                      <a:pt x="882" y="442"/>
                    </a:lnTo>
                    <a:lnTo>
                      <a:pt x="895" y="435"/>
                    </a:lnTo>
                    <a:lnTo>
                      <a:pt x="906" y="433"/>
                    </a:lnTo>
                    <a:lnTo>
                      <a:pt x="910" y="433"/>
                    </a:lnTo>
                    <a:lnTo>
                      <a:pt x="915" y="434"/>
                    </a:lnTo>
                    <a:lnTo>
                      <a:pt x="921" y="436"/>
                    </a:lnTo>
                    <a:lnTo>
                      <a:pt x="928" y="439"/>
                    </a:lnTo>
                    <a:lnTo>
                      <a:pt x="937" y="444"/>
                    </a:lnTo>
                    <a:lnTo>
                      <a:pt x="944" y="449"/>
                    </a:lnTo>
                    <a:lnTo>
                      <a:pt x="951" y="451"/>
                    </a:lnTo>
                    <a:lnTo>
                      <a:pt x="962" y="453"/>
                    </a:lnTo>
                    <a:lnTo>
                      <a:pt x="970" y="457"/>
                    </a:lnTo>
                    <a:lnTo>
                      <a:pt x="976" y="460"/>
                    </a:lnTo>
                    <a:lnTo>
                      <a:pt x="982" y="464"/>
                    </a:lnTo>
                    <a:lnTo>
                      <a:pt x="985" y="468"/>
                    </a:lnTo>
                    <a:lnTo>
                      <a:pt x="993" y="478"/>
                    </a:lnTo>
                    <a:lnTo>
                      <a:pt x="1001" y="491"/>
                    </a:lnTo>
                    <a:lnTo>
                      <a:pt x="1012" y="491"/>
                    </a:lnTo>
                    <a:lnTo>
                      <a:pt x="1026" y="489"/>
                    </a:lnTo>
                    <a:lnTo>
                      <a:pt x="1034" y="492"/>
                    </a:lnTo>
                    <a:lnTo>
                      <a:pt x="1041" y="496"/>
                    </a:lnTo>
                    <a:lnTo>
                      <a:pt x="1045" y="500"/>
                    </a:lnTo>
                    <a:lnTo>
                      <a:pt x="1050" y="504"/>
                    </a:lnTo>
                    <a:lnTo>
                      <a:pt x="1052" y="509"/>
                    </a:lnTo>
                    <a:lnTo>
                      <a:pt x="1052" y="515"/>
                    </a:lnTo>
                    <a:lnTo>
                      <a:pt x="1051" y="521"/>
                    </a:lnTo>
                    <a:lnTo>
                      <a:pt x="1047" y="531"/>
                    </a:lnTo>
                    <a:lnTo>
                      <a:pt x="1034" y="542"/>
                    </a:lnTo>
                    <a:lnTo>
                      <a:pt x="1024" y="553"/>
                    </a:lnTo>
                    <a:lnTo>
                      <a:pt x="1020" y="560"/>
                    </a:lnTo>
                    <a:lnTo>
                      <a:pt x="1018" y="566"/>
                    </a:lnTo>
                    <a:lnTo>
                      <a:pt x="1017" y="574"/>
                    </a:lnTo>
                    <a:lnTo>
                      <a:pt x="1017" y="584"/>
                    </a:lnTo>
                    <a:lnTo>
                      <a:pt x="1029" y="594"/>
                    </a:lnTo>
                    <a:lnTo>
                      <a:pt x="1043" y="603"/>
                    </a:lnTo>
                    <a:lnTo>
                      <a:pt x="1043" y="609"/>
                    </a:lnTo>
                    <a:lnTo>
                      <a:pt x="1043" y="611"/>
                    </a:lnTo>
                    <a:lnTo>
                      <a:pt x="1042" y="612"/>
                    </a:lnTo>
                    <a:lnTo>
                      <a:pt x="1042" y="614"/>
                    </a:lnTo>
                    <a:lnTo>
                      <a:pt x="1043" y="616"/>
                    </a:lnTo>
                    <a:lnTo>
                      <a:pt x="1045" y="618"/>
                    </a:lnTo>
                    <a:lnTo>
                      <a:pt x="1047" y="624"/>
                    </a:lnTo>
                    <a:lnTo>
                      <a:pt x="1047" y="627"/>
                    </a:lnTo>
                    <a:lnTo>
                      <a:pt x="1047" y="628"/>
                    </a:lnTo>
                    <a:lnTo>
                      <a:pt x="1048" y="629"/>
                    </a:lnTo>
                    <a:lnTo>
                      <a:pt x="1052" y="630"/>
                    </a:lnTo>
                    <a:lnTo>
                      <a:pt x="1056" y="631"/>
                    </a:lnTo>
                    <a:lnTo>
                      <a:pt x="1064" y="638"/>
                    </a:lnTo>
                    <a:lnTo>
                      <a:pt x="1070" y="641"/>
                    </a:lnTo>
                    <a:lnTo>
                      <a:pt x="1075" y="641"/>
                    </a:lnTo>
                    <a:lnTo>
                      <a:pt x="1077" y="642"/>
                    </a:lnTo>
                    <a:lnTo>
                      <a:pt x="1079" y="645"/>
                    </a:lnTo>
                    <a:lnTo>
                      <a:pt x="1085" y="647"/>
                    </a:lnTo>
                    <a:lnTo>
                      <a:pt x="1092" y="655"/>
                    </a:lnTo>
                    <a:lnTo>
                      <a:pt x="1095" y="661"/>
                    </a:lnTo>
                    <a:lnTo>
                      <a:pt x="1097" y="662"/>
                    </a:lnTo>
                    <a:lnTo>
                      <a:pt x="1100" y="662"/>
                    </a:lnTo>
                    <a:lnTo>
                      <a:pt x="1104" y="662"/>
                    </a:lnTo>
                    <a:lnTo>
                      <a:pt x="1110" y="660"/>
                    </a:lnTo>
                    <a:lnTo>
                      <a:pt x="1122" y="655"/>
                    </a:lnTo>
                    <a:lnTo>
                      <a:pt x="1132" y="653"/>
                    </a:lnTo>
                    <a:lnTo>
                      <a:pt x="1143" y="651"/>
                    </a:lnTo>
                    <a:lnTo>
                      <a:pt x="1154" y="646"/>
                    </a:lnTo>
                    <a:lnTo>
                      <a:pt x="1162" y="639"/>
                    </a:lnTo>
                    <a:lnTo>
                      <a:pt x="1170" y="634"/>
                    </a:lnTo>
                    <a:lnTo>
                      <a:pt x="1179" y="630"/>
                    </a:lnTo>
                    <a:lnTo>
                      <a:pt x="1189" y="628"/>
                    </a:lnTo>
                    <a:lnTo>
                      <a:pt x="1200" y="636"/>
                    </a:lnTo>
                    <a:lnTo>
                      <a:pt x="1210" y="645"/>
                    </a:lnTo>
                    <a:lnTo>
                      <a:pt x="1219" y="655"/>
                    </a:lnTo>
                    <a:lnTo>
                      <a:pt x="1229" y="664"/>
                    </a:lnTo>
                    <a:lnTo>
                      <a:pt x="1237" y="658"/>
                    </a:lnTo>
                    <a:lnTo>
                      <a:pt x="1245" y="650"/>
                    </a:lnTo>
                    <a:lnTo>
                      <a:pt x="1247" y="644"/>
                    </a:lnTo>
                    <a:lnTo>
                      <a:pt x="1248" y="639"/>
                    </a:lnTo>
                    <a:lnTo>
                      <a:pt x="1249" y="635"/>
                    </a:lnTo>
                    <a:lnTo>
                      <a:pt x="1249" y="630"/>
                    </a:lnTo>
                    <a:lnTo>
                      <a:pt x="1249" y="621"/>
                    </a:lnTo>
                    <a:lnTo>
                      <a:pt x="1253" y="611"/>
                    </a:lnTo>
                    <a:lnTo>
                      <a:pt x="1259" y="609"/>
                    </a:lnTo>
                    <a:lnTo>
                      <a:pt x="1265" y="608"/>
                    </a:lnTo>
                    <a:lnTo>
                      <a:pt x="1268" y="608"/>
                    </a:lnTo>
                    <a:lnTo>
                      <a:pt x="1271" y="609"/>
                    </a:lnTo>
                    <a:lnTo>
                      <a:pt x="1273" y="610"/>
                    </a:lnTo>
                    <a:lnTo>
                      <a:pt x="1276" y="613"/>
                    </a:lnTo>
                    <a:lnTo>
                      <a:pt x="1285" y="618"/>
                    </a:lnTo>
                    <a:lnTo>
                      <a:pt x="1293" y="625"/>
                    </a:lnTo>
                    <a:lnTo>
                      <a:pt x="1295" y="630"/>
                    </a:lnTo>
                    <a:lnTo>
                      <a:pt x="1296" y="636"/>
                    </a:lnTo>
                    <a:lnTo>
                      <a:pt x="1297" y="639"/>
                    </a:lnTo>
                    <a:lnTo>
                      <a:pt x="1299" y="643"/>
                    </a:lnTo>
                    <a:lnTo>
                      <a:pt x="1301" y="645"/>
                    </a:lnTo>
                    <a:lnTo>
                      <a:pt x="1305" y="646"/>
                    </a:lnTo>
                    <a:lnTo>
                      <a:pt x="1309" y="647"/>
                    </a:lnTo>
                    <a:lnTo>
                      <a:pt x="1316" y="650"/>
                    </a:lnTo>
                    <a:lnTo>
                      <a:pt x="1327" y="651"/>
                    </a:lnTo>
                    <a:lnTo>
                      <a:pt x="1335" y="653"/>
                    </a:lnTo>
                    <a:lnTo>
                      <a:pt x="1338" y="655"/>
                    </a:lnTo>
                    <a:lnTo>
                      <a:pt x="1339" y="659"/>
                    </a:lnTo>
                    <a:lnTo>
                      <a:pt x="1340" y="663"/>
                    </a:lnTo>
                    <a:lnTo>
                      <a:pt x="1340" y="669"/>
                    </a:lnTo>
                    <a:lnTo>
                      <a:pt x="1342" y="675"/>
                    </a:lnTo>
                    <a:lnTo>
                      <a:pt x="1346" y="679"/>
                    </a:lnTo>
                    <a:lnTo>
                      <a:pt x="1348" y="683"/>
                    </a:lnTo>
                    <a:lnTo>
                      <a:pt x="1352" y="685"/>
                    </a:lnTo>
                    <a:lnTo>
                      <a:pt x="1360" y="688"/>
                    </a:lnTo>
                    <a:lnTo>
                      <a:pt x="1372" y="689"/>
                    </a:lnTo>
                    <a:lnTo>
                      <a:pt x="1378" y="687"/>
                    </a:lnTo>
                    <a:lnTo>
                      <a:pt x="1383" y="687"/>
                    </a:lnTo>
                    <a:lnTo>
                      <a:pt x="1386" y="687"/>
                    </a:lnTo>
                    <a:lnTo>
                      <a:pt x="1389" y="688"/>
                    </a:lnTo>
                    <a:lnTo>
                      <a:pt x="1393" y="695"/>
                    </a:lnTo>
                    <a:lnTo>
                      <a:pt x="1397" y="706"/>
                    </a:lnTo>
                    <a:lnTo>
                      <a:pt x="1407" y="720"/>
                    </a:lnTo>
                    <a:lnTo>
                      <a:pt x="1416" y="731"/>
                    </a:lnTo>
                    <a:lnTo>
                      <a:pt x="1420" y="737"/>
                    </a:lnTo>
                    <a:lnTo>
                      <a:pt x="1424" y="743"/>
                    </a:lnTo>
                    <a:lnTo>
                      <a:pt x="1426" y="751"/>
                    </a:lnTo>
                    <a:lnTo>
                      <a:pt x="1427" y="759"/>
                    </a:lnTo>
                    <a:lnTo>
                      <a:pt x="1417" y="766"/>
                    </a:lnTo>
                    <a:lnTo>
                      <a:pt x="1406" y="774"/>
                    </a:lnTo>
                    <a:lnTo>
                      <a:pt x="1401" y="778"/>
                    </a:lnTo>
                    <a:lnTo>
                      <a:pt x="1397" y="782"/>
                    </a:lnTo>
                    <a:lnTo>
                      <a:pt x="1393" y="787"/>
                    </a:lnTo>
                    <a:lnTo>
                      <a:pt x="1390" y="793"/>
                    </a:lnTo>
                    <a:lnTo>
                      <a:pt x="1389" y="803"/>
                    </a:lnTo>
                    <a:lnTo>
                      <a:pt x="1389" y="810"/>
                    </a:lnTo>
                    <a:lnTo>
                      <a:pt x="1390" y="816"/>
                    </a:lnTo>
                    <a:lnTo>
                      <a:pt x="1393" y="827"/>
                    </a:lnTo>
                    <a:lnTo>
                      <a:pt x="1395" y="840"/>
                    </a:lnTo>
                    <a:lnTo>
                      <a:pt x="1398" y="854"/>
                    </a:lnTo>
                    <a:lnTo>
                      <a:pt x="1400" y="867"/>
                    </a:lnTo>
                    <a:lnTo>
                      <a:pt x="1403" y="881"/>
                    </a:lnTo>
                    <a:lnTo>
                      <a:pt x="1419" y="884"/>
                    </a:lnTo>
                    <a:lnTo>
                      <a:pt x="1432" y="888"/>
                    </a:lnTo>
                    <a:lnTo>
                      <a:pt x="1437" y="891"/>
                    </a:lnTo>
                    <a:lnTo>
                      <a:pt x="1443" y="895"/>
                    </a:lnTo>
                    <a:lnTo>
                      <a:pt x="1449" y="899"/>
                    </a:lnTo>
                    <a:lnTo>
                      <a:pt x="1456" y="906"/>
                    </a:lnTo>
                    <a:lnTo>
                      <a:pt x="1456" y="920"/>
                    </a:lnTo>
                    <a:lnTo>
                      <a:pt x="1454" y="934"/>
                    </a:lnTo>
                    <a:lnTo>
                      <a:pt x="1452" y="948"/>
                    </a:lnTo>
                    <a:lnTo>
                      <a:pt x="1450" y="960"/>
                    </a:lnTo>
                    <a:lnTo>
                      <a:pt x="1442" y="987"/>
                    </a:lnTo>
                    <a:lnTo>
                      <a:pt x="1433" y="1014"/>
                    </a:lnTo>
                    <a:lnTo>
                      <a:pt x="1434" y="1019"/>
                    </a:lnTo>
                    <a:lnTo>
                      <a:pt x="1435" y="1023"/>
                    </a:lnTo>
                    <a:lnTo>
                      <a:pt x="1437" y="1025"/>
                    </a:lnTo>
                    <a:lnTo>
                      <a:pt x="1441" y="1026"/>
                    </a:lnTo>
                    <a:lnTo>
                      <a:pt x="1449" y="1025"/>
                    </a:lnTo>
                    <a:lnTo>
                      <a:pt x="1460" y="1027"/>
                    </a:lnTo>
                    <a:lnTo>
                      <a:pt x="1466" y="1031"/>
                    </a:lnTo>
                    <a:lnTo>
                      <a:pt x="1469" y="1034"/>
                    </a:lnTo>
                    <a:lnTo>
                      <a:pt x="1473" y="1035"/>
                    </a:lnTo>
                    <a:lnTo>
                      <a:pt x="1475" y="1035"/>
                    </a:lnTo>
                    <a:lnTo>
                      <a:pt x="1478" y="1035"/>
                    </a:lnTo>
                    <a:lnTo>
                      <a:pt x="1481" y="1033"/>
                    </a:lnTo>
                    <a:lnTo>
                      <a:pt x="1484" y="1030"/>
                    </a:lnTo>
                    <a:lnTo>
                      <a:pt x="1488" y="1025"/>
                    </a:lnTo>
                    <a:lnTo>
                      <a:pt x="1495" y="1023"/>
                    </a:lnTo>
                    <a:lnTo>
                      <a:pt x="1501" y="1021"/>
                    </a:lnTo>
                    <a:lnTo>
                      <a:pt x="1507" y="1021"/>
                    </a:lnTo>
                    <a:lnTo>
                      <a:pt x="1512" y="1023"/>
                    </a:lnTo>
                    <a:lnTo>
                      <a:pt x="1522" y="1027"/>
                    </a:lnTo>
                    <a:lnTo>
                      <a:pt x="1535" y="1035"/>
                    </a:lnTo>
                    <a:lnTo>
                      <a:pt x="1546" y="1041"/>
                    </a:lnTo>
                    <a:lnTo>
                      <a:pt x="1554" y="1043"/>
                    </a:lnTo>
                    <a:lnTo>
                      <a:pt x="1559" y="1043"/>
                    </a:lnTo>
                    <a:lnTo>
                      <a:pt x="1562" y="1042"/>
                    </a:lnTo>
                    <a:lnTo>
                      <a:pt x="1568" y="1040"/>
                    </a:lnTo>
                    <a:lnTo>
                      <a:pt x="1574" y="1038"/>
                    </a:lnTo>
                    <a:lnTo>
                      <a:pt x="1580" y="1031"/>
                    </a:lnTo>
                    <a:lnTo>
                      <a:pt x="1585" y="1026"/>
                    </a:lnTo>
                    <a:lnTo>
                      <a:pt x="1589" y="1024"/>
                    </a:lnTo>
                    <a:lnTo>
                      <a:pt x="1598" y="1021"/>
                    </a:lnTo>
                    <a:lnTo>
                      <a:pt x="1609" y="1022"/>
                    </a:lnTo>
                    <a:lnTo>
                      <a:pt x="1615" y="1023"/>
                    </a:lnTo>
                    <a:lnTo>
                      <a:pt x="1618" y="1024"/>
                    </a:lnTo>
                    <a:lnTo>
                      <a:pt x="1621" y="1027"/>
                    </a:lnTo>
                    <a:lnTo>
                      <a:pt x="1622" y="1031"/>
                    </a:lnTo>
                    <a:lnTo>
                      <a:pt x="1625" y="1035"/>
                    </a:lnTo>
                    <a:lnTo>
                      <a:pt x="1622" y="1040"/>
                    </a:lnTo>
                    <a:lnTo>
                      <a:pt x="1620" y="1041"/>
                    </a:lnTo>
                    <a:lnTo>
                      <a:pt x="1620" y="1042"/>
                    </a:lnTo>
                    <a:lnTo>
                      <a:pt x="1621" y="1050"/>
                    </a:lnTo>
                    <a:lnTo>
                      <a:pt x="1622" y="1063"/>
                    </a:lnTo>
                    <a:lnTo>
                      <a:pt x="1623" y="1073"/>
                    </a:lnTo>
                    <a:lnTo>
                      <a:pt x="1625" y="1077"/>
                    </a:lnTo>
                    <a:lnTo>
                      <a:pt x="1626" y="1083"/>
                    </a:lnTo>
                    <a:lnTo>
                      <a:pt x="1628" y="1087"/>
                    </a:lnTo>
                    <a:lnTo>
                      <a:pt x="1632" y="1092"/>
                    </a:lnTo>
                    <a:lnTo>
                      <a:pt x="1651" y="1100"/>
                    </a:lnTo>
                    <a:lnTo>
                      <a:pt x="1669" y="1107"/>
                    </a:lnTo>
                    <a:lnTo>
                      <a:pt x="1688" y="1114"/>
                    </a:lnTo>
                    <a:lnTo>
                      <a:pt x="1706" y="1120"/>
                    </a:lnTo>
                    <a:lnTo>
                      <a:pt x="1713" y="1126"/>
                    </a:lnTo>
                    <a:lnTo>
                      <a:pt x="1719" y="1133"/>
                    </a:lnTo>
                    <a:lnTo>
                      <a:pt x="1722" y="1139"/>
                    </a:lnTo>
                    <a:lnTo>
                      <a:pt x="1727" y="1144"/>
                    </a:lnTo>
                    <a:lnTo>
                      <a:pt x="1732" y="1157"/>
                    </a:lnTo>
                    <a:lnTo>
                      <a:pt x="1740" y="1171"/>
                    </a:lnTo>
                    <a:lnTo>
                      <a:pt x="1754" y="1176"/>
                    </a:lnTo>
                    <a:lnTo>
                      <a:pt x="1766" y="1179"/>
                    </a:lnTo>
                    <a:lnTo>
                      <a:pt x="1780" y="1183"/>
                    </a:lnTo>
                    <a:lnTo>
                      <a:pt x="1794" y="1183"/>
                    </a:lnTo>
                    <a:lnTo>
                      <a:pt x="1808" y="1184"/>
                    </a:lnTo>
                    <a:lnTo>
                      <a:pt x="1824" y="1184"/>
                    </a:lnTo>
                    <a:lnTo>
                      <a:pt x="1830" y="1182"/>
                    </a:lnTo>
                    <a:lnTo>
                      <a:pt x="1835" y="1182"/>
                    </a:lnTo>
                    <a:lnTo>
                      <a:pt x="1839" y="1182"/>
                    </a:lnTo>
                    <a:lnTo>
                      <a:pt x="1842" y="1182"/>
                    </a:lnTo>
                    <a:lnTo>
                      <a:pt x="1850" y="1186"/>
                    </a:lnTo>
                    <a:lnTo>
                      <a:pt x="1859" y="1193"/>
                    </a:lnTo>
                    <a:lnTo>
                      <a:pt x="1871" y="1194"/>
                    </a:lnTo>
                    <a:lnTo>
                      <a:pt x="1880" y="1194"/>
                    </a:lnTo>
                    <a:lnTo>
                      <a:pt x="1884" y="1194"/>
                    </a:lnTo>
                    <a:lnTo>
                      <a:pt x="1888" y="1195"/>
                    </a:lnTo>
                    <a:lnTo>
                      <a:pt x="1892" y="1197"/>
                    </a:lnTo>
                    <a:lnTo>
                      <a:pt x="1898" y="1201"/>
                    </a:lnTo>
                    <a:lnTo>
                      <a:pt x="1907" y="1212"/>
                    </a:lnTo>
                    <a:lnTo>
                      <a:pt x="1917" y="1220"/>
                    </a:lnTo>
                    <a:lnTo>
                      <a:pt x="1921" y="1225"/>
                    </a:lnTo>
                    <a:lnTo>
                      <a:pt x="1925" y="1230"/>
                    </a:lnTo>
                    <a:lnTo>
                      <a:pt x="1928" y="1236"/>
                    </a:lnTo>
                    <a:lnTo>
                      <a:pt x="1932" y="1243"/>
                    </a:lnTo>
                    <a:lnTo>
                      <a:pt x="1939" y="1245"/>
                    </a:lnTo>
                    <a:lnTo>
                      <a:pt x="1945" y="1246"/>
                    </a:lnTo>
                    <a:lnTo>
                      <a:pt x="1952" y="1246"/>
                    </a:lnTo>
                    <a:lnTo>
                      <a:pt x="1958" y="1246"/>
                    </a:lnTo>
                    <a:lnTo>
                      <a:pt x="1965" y="1245"/>
                    </a:lnTo>
                    <a:lnTo>
                      <a:pt x="1972" y="1244"/>
                    </a:lnTo>
                    <a:lnTo>
                      <a:pt x="1980" y="1244"/>
                    </a:lnTo>
                    <a:lnTo>
                      <a:pt x="1987" y="1246"/>
                    </a:lnTo>
                    <a:lnTo>
                      <a:pt x="1997" y="1254"/>
                    </a:lnTo>
                    <a:lnTo>
                      <a:pt x="2006" y="1261"/>
                    </a:lnTo>
                    <a:lnTo>
                      <a:pt x="2009" y="1264"/>
                    </a:lnTo>
                    <a:lnTo>
                      <a:pt x="2012" y="1268"/>
                    </a:lnTo>
                    <a:lnTo>
                      <a:pt x="2016" y="1272"/>
                    </a:lnTo>
                    <a:lnTo>
                      <a:pt x="2018" y="1278"/>
                    </a:lnTo>
                    <a:lnTo>
                      <a:pt x="2017" y="1288"/>
                    </a:lnTo>
                    <a:lnTo>
                      <a:pt x="2016" y="1297"/>
                    </a:lnTo>
                    <a:lnTo>
                      <a:pt x="2016" y="1305"/>
                    </a:lnTo>
                    <a:lnTo>
                      <a:pt x="2018" y="1312"/>
                    </a:lnTo>
                    <a:lnTo>
                      <a:pt x="2020" y="1319"/>
                    </a:lnTo>
                    <a:lnTo>
                      <a:pt x="2024" y="1327"/>
                    </a:lnTo>
                    <a:lnTo>
                      <a:pt x="2028" y="1335"/>
                    </a:lnTo>
                    <a:lnTo>
                      <a:pt x="2034" y="1344"/>
                    </a:lnTo>
                    <a:lnTo>
                      <a:pt x="2045" y="1357"/>
                    </a:lnTo>
                    <a:lnTo>
                      <a:pt x="2057" y="1372"/>
                    </a:lnTo>
                    <a:lnTo>
                      <a:pt x="2068" y="1386"/>
                    </a:lnTo>
                    <a:lnTo>
                      <a:pt x="2079" y="1398"/>
                    </a:lnTo>
                    <a:lnTo>
                      <a:pt x="2083" y="1408"/>
                    </a:lnTo>
                    <a:lnTo>
                      <a:pt x="2085" y="1416"/>
                    </a:lnTo>
                    <a:lnTo>
                      <a:pt x="2087" y="1421"/>
                    </a:lnTo>
                    <a:lnTo>
                      <a:pt x="2089" y="1423"/>
                    </a:lnTo>
                    <a:lnTo>
                      <a:pt x="2092" y="1427"/>
                    </a:lnTo>
                    <a:lnTo>
                      <a:pt x="2096" y="1428"/>
                    </a:lnTo>
                    <a:lnTo>
                      <a:pt x="2116" y="1422"/>
                    </a:lnTo>
                    <a:lnTo>
                      <a:pt x="2135" y="1418"/>
                    </a:lnTo>
                    <a:lnTo>
                      <a:pt x="2154" y="1414"/>
                    </a:lnTo>
                    <a:lnTo>
                      <a:pt x="2175" y="1413"/>
                    </a:lnTo>
                    <a:lnTo>
                      <a:pt x="2196" y="1418"/>
                    </a:lnTo>
                    <a:lnTo>
                      <a:pt x="2217" y="1422"/>
                    </a:lnTo>
                    <a:lnTo>
                      <a:pt x="2237" y="1428"/>
                    </a:lnTo>
                    <a:lnTo>
                      <a:pt x="2258" y="1432"/>
                    </a:lnTo>
                    <a:lnTo>
                      <a:pt x="2269" y="1436"/>
                    </a:lnTo>
                    <a:lnTo>
                      <a:pt x="2280" y="1439"/>
                    </a:lnTo>
                    <a:lnTo>
                      <a:pt x="2290" y="1442"/>
                    </a:lnTo>
                    <a:lnTo>
                      <a:pt x="2300" y="1447"/>
                    </a:lnTo>
                    <a:lnTo>
                      <a:pt x="2307" y="1446"/>
                    </a:lnTo>
                    <a:lnTo>
                      <a:pt x="2312" y="1444"/>
                    </a:lnTo>
                    <a:lnTo>
                      <a:pt x="2316" y="1441"/>
                    </a:lnTo>
                    <a:lnTo>
                      <a:pt x="2319" y="1437"/>
                    </a:lnTo>
                    <a:lnTo>
                      <a:pt x="2322" y="1428"/>
                    </a:lnTo>
                    <a:lnTo>
                      <a:pt x="2327" y="1415"/>
                    </a:lnTo>
                    <a:lnTo>
                      <a:pt x="2330" y="1410"/>
                    </a:lnTo>
                    <a:lnTo>
                      <a:pt x="2333" y="1405"/>
                    </a:lnTo>
                    <a:lnTo>
                      <a:pt x="2337" y="1402"/>
                    </a:lnTo>
                    <a:lnTo>
                      <a:pt x="2341" y="1401"/>
                    </a:lnTo>
                    <a:lnTo>
                      <a:pt x="2350" y="1398"/>
                    </a:lnTo>
                    <a:lnTo>
                      <a:pt x="2363" y="1395"/>
                    </a:lnTo>
                    <a:lnTo>
                      <a:pt x="2378" y="1386"/>
                    </a:lnTo>
                    <a:lnTo>
                      <a:pt x="2393" y="1377"/>
                    </a:lnTo>
                    <a:lnTo>
                      <a:pt x="2398" y="1373"/>
                    </a:lnTo>
                    <a:lnTo>
                      <a:pt x="2401" y="1371"/>
                    </a:lnTo>
                    <a:lnTo>
                      <a:pt x="2405" y="1370"/>
                    </a:lnTo>
                    <a:lnTo>
                      <a:pt x="2410" y="1369"/>
                    </a:lnTo>
                    <a:lnTo>
                      <a:pt x="2422" y="1359"/>
                    </a:lnTo>
                    <a:lnTo>
                      <a:pt x="2433" y="1346"/>
                    </a:lnTo>
                    <a:lnTo>
                      <a:pt x="2446" y="1347"/>
                    </a:lnTo>
                    <a:lnTo>
                      <a:pt x="2458" y="1348"/>
                    </a:lnTo>
                    <a:lnTo>
                      <a:pt x="2469" y="1351"/>
                    </a:lnTo>
                    <a:lnTo>
                      <a:pt x="2482" y="1352"/>
                    </a:lnTo>
                    <a:lnTo>
                      <a:pt x="2485" y="1357"/>
                    </a:lnTo>
                    <a:lnTo>
                      <a:pt x="2486" y="1363"/>
                    </a:lnTo>
                    <a:lnTo>
                      <a:pt x="2488" y="1370"/>
                    </a:lnTo>
                    <a:lnTo>
                      <a:pt x="2489" y="1377"/>
                    </a:lnTo>
                    <a:lnTo>
                      <a:pt x="2489" y="1390"/>
                    </a:lnTo>
                    <a:lnTo>
                      <a:pt x="2491" y="1404"/>
                    </a:lnTo>
                    <a:lnTo>
                      <a:pt x="2493" y="1415"/>
                    </a:lnTo>
                    <a:lnTo>
                      <a:pt x="2494" y="1425"/>
                    </a:lnTo>
                    <a:lnTo>
                      <a:pt x="2495" y="1430"/>
                    </a:lnTo>
                    <a:lnTo>
                      <a:pt x="2498" y="1435"/>
                    </a:lnTo>
                    <a:lnTo>
                      <a:pt x="2500" y="1439"/>
                    </a:lnTo>
                    <a:lnTo>
                      <a:pt x="2505" y="1444"/>
                    </a:lnTo>
                    <a:lnTo>
                      <a:pt x="2512" y="1448"/>
                    </a:lnTo>
                    <a:lnTo>
                      <a:pt x="2518" y="1452"/>
                    </a:lnTo>
                    <a:lnTo>
                      <a:pt x="2522" y="1457"/>
                    </a:lnTo>
                    <a:lnTo>
                      <a:pt x="2525" y="1465"/>
                    </a:lnTo>
                    <a:lnTo>
                      <a:pt x="2529" y="1474"/>
                    </a:lnTo>
                    <a:lnTo>
                      <a:pt x="2534" y="1479"/>
                    </a:lnTo>
                    <a:lnTo>
                      <a:pt x="2537" y="1481"/>
                    </a:lnTo>
                    <a:lnTo>
                      <a:pt x="2541" y="1481"/>
                    </a:lnTo>
                    <a:lnTo>
                      <a:pt x="2545" y="1481"/>
                    </a:lnTo>
                    <a:lnTo>
                      <a:pt x="2550" y="1480"/>
                    </a:lnTo>
                    <a:lnTo>
                      <a:pt x="2564" y="1469"/>
                    </a:lnTo>
                    <a:lnTo>
                      <a:pt x="2575" y="1462"/>
                    </a:lnTo>
                    <a:lnTo>
                      <a:pt x="2579" y="1461"/>
                    </a:lnTo>
                    <a:lnTo>
                      <a:pt x="2586" y="1461"/>
                    </a:lnTo>
                    <a:lnTo>
                      <a:pt x="2592" y="1463"/>
                    </a:lnTo>
                    <a:lnTo>
                      <a:pt x="2600" y="1467"/>
                    </a:lnTo>
                    <a:lnTo>
                      <a:pt x="2613" y="1473"/>
                    </a:lnTo>
                    <a:lnTo>
                      <a:pt x="2626" y="1477"/>
                    </a:lnTo>
                    <a:lnTo>
                      <a:pt x="2638" y="1480"/>
                    </a:lnTo>
                    <a:lnTo>
                      <a:pt x="2651" y="1484"/>
                    </a:lnTo>
                    <a:lnTo>
                      <a:pt x="2651" y="1494"/>
                    </a:lnTo>
                    <a:lnTo>
                      <a:pt x="2651" y="1500"/>
                    </a:lnTo>
                    <a:lnTo>
                      <a:pt x="2651" y="1507"/>
                    </a:lnTo>
                    <a:lnTo>
                      <a:pt x="2653" y="1516"/>
                    </a:lnTo>
                    <a:lnTo>
                      <a:pt x="2661" y="1523"/>
                    </a:lnTo>
                    <a:lnTo>
                      <a:pt x="2668" y="1529"/>
                    </a:lnTo>
                    <a:lnTo>
                      <a:pt x="2670" y="1532"/>
                    </a:lnTo>
                    <a:lnTo>
                      <a:pt x="2672" y="1536"/>
                    </a:lnTo>
                    <a:lnTo>
                      <a:pt x="2674" y="1540"/>
                    </a:lnTo>
                    <a:lnTo>
                      <a:pt x="2676" y="1546"/>
                    </a:lnTo>
                    <a:lnTo>
                      <a:pt x="2678" y="1551"/>
                    </a:lnTo>
                    <a:lnTo>
                      <a:pt x="2680" y="1557"/>
                    </a:lnTo>
                    <a:lnTo>
                      <a:pt x="2684" y="1562"/>
                    </a:lnTo>
                    <a:lnTo>
                      <a:pt x="2686" y="1566"/>
                    </a:lnTo>
                    <a:lnTo>
                      <a:pt x="2691" y="1570"/>
                    </a:lnTo>
                    <a:lnTo>
                      <a:pt x="2695" y="1572"/>
                    </a:lnTo>
                    <a:lnTo>
                      <a:pt x="2701" y="1573"/>
                    </a:lnTo>
                    <a:lnTo>
                      <a:pt x="2708" y="1574"/>
                    </a:lnTo>
                    <a:lnTo>
                      <a:pt x="2714" y="1570"/>
                    </a:lnTo>
                    <a:lnTo>
                      <a:pt x="2720" y="1566"/>
                    </a:lnTo>
                    <a:lnTo>
                      <a:pt x="2723" y="1566"/>
                    </a:lnTo>
                    <a:lnTo>
                      <a:pt x="2727" y="1566"/>
                    </a:lnTo>
                    <a:lnTo>
                      <a:pt x="2730" y="1566"/>
                    </a:lnTo>
                    <a:lnTo>
                      <a:pt x="2735" y="1567"/>
                    </a:lnTo>
                    <a:lnTo>
                      <a:pt x="2744" y="1566"/>
                    </a:lnTo>
                    <a:lnTo>
                      <a:pt x="2751" y="1564"/>
                    </a:lnTo>
                    <a:lnTo>
                      <a:pt x="2754" y="1563"/>
                    </a:lnTo>
                    <a:lnTo>
                      <a:pt x="2757" y="1563"/>
                    </a:lnTo>
                    <a:lnTo>
                      <a:pt x="2762" y="1563"/>
                    </a:lnTo>
                    <a:lnTo>
                      <a:pt x="2766" y="1563"/>
                    </a:lnTo>
                    <a:lnTo>
                      <a:pt x="2771" y="1576"/>
                    </a:lnTo>
                    <a:lnTo>
                      <a:pt x="2774" y="1589"/>
                    </a:lnTo>
                    <a:lnTo>
                      <a:pt x="2778" y="1594"/>
                    </a:lnTo>
                    <a:lnTo>
                      <a:pt x="2780" y="1600"/>
                    </a:lnTo>
                    <a:lnTo>
                      <a:pt x="2785" y="1606"/>
                    </a:lnTo>
                    <a:lnTo>
                      <a:pt x="2789" y="1610"/>
                    </a:lnTo>
                    <a:lnTo>
                      <a:pt x="2795" y="1612"/>
                    </a:lnTo>
                    <a:lnTo>
                      <a:pt x="2799" y="1614"/>
                    </a:lnTo>
                    <a:lnTo>
                      <a:pt x="2802" y="1615"/>
                    </a:lnTo>
                    <a:lnTo>
                      <a:pt x="2804" y="1617"/>
                    </a:lnTo>
                    <a:lnTo>
                      <a:pt x="2805" y="1624"/>
                    </a:lnTo>
                    <a:lnTo>
                      <a:pt x="2806" y="1635"/>
                    </a:lnTo>
                    <a:lnTo>
                      <a:pt x="2808" y="1644"/>
                    </a:lnTo>
                    <a:lnTo>
                      <a:pt x="2812" y="1653"/>
                    </a:lnTo>
                    <a:lnTo>
                      <a:pt x="2815" y="1661"/>
                    </a:lnTo>
                    <a:lnTo>
                      <a:pt x="2819" y="1672"/>
                    </a:lnTo>
                    <a:lnTo>
                      <a:pt x="2822" y="1688"/>
                    </a:lnTo>
                    <a:lnTo>
                      <a:pt x="2823" y="1702"/>
                    </a:lnTo>
                    <a:lnTo>
                      <a:pt x="2823" y="1709"/>
                    </a:lnTo>
                    <a:lnTo>
                      <a:pt x="2823" y="1717"/>
                    </a:lnTo>
                    <a:lnTo>
                      <a:pt x="2822" y="1724"/>
                    </a:lnTo>
                    <a:lnTo>
                      <a:pt x="2820" y="1733"/>
                    </a:lnTo>
                    <a:lnTo>
                      <a:pt x="2820" y="1737"/>
                    </a:lnTo>
                    <a:lnTo>
                      <a:pt x="2820" y="1742"/>
                    </a:lnTo>
                    <a:lnTo>
                      <a:pt x="2821" y="1745"/>
                    </a:lnTo>
                    <a:lnTo>
                      <a:pt x="2823" y="1749"/>
                    </a:lnTo>
                    <a:lnTo>
                      <a:pt x="2827" y="1757"/>
                    </a:lnTo>
                    <a:lnTo>
                      <a:pt x="2830" y="1766"/>
                    </a:lnTo>
                    <a:lnTo>
                      <a:pt x="2836" y="1770"/>
                    </a:lnTo>
                    <a:lnTo>
                      <a:pt x="2841" y="1775"/>
                    </a:lnTo>
                    <a:lnTo>
                      <a:pt x="2847" y="1778"/>
                    </a:lnTo>
                    <a:lnTo>
                      <a:pt x="2853" y="1782"/>
                    </a:lnTo>
                    <a:lnTo>
                      <a:pt x="2858" y="1784"/>
                    </a:lnTo>
                    <a:lnTo>
                      <a:pt x="2864" y="1787"/>
                    </a:lnTo>
                    <a:lnTo>
                      <a:pt x="2870" y="1792"/>
                    </a:lnTo>
                    <a:lnTo>
                      <a:pt x="2875" y="1798"/>
                    </a:lnTo>
                    <a:lnTo>
                      <a:pt x="2881" y="1802"/>
                    </a:lnTo>
                    <a:lnTo>
                      <a:pt x="2887" y="1807"/>
                    </a:lnTo>
                    <a:lnTo>
                      <a:pt x="2891" y="1809"/>
                    </a:lnTo>
                    <a:lnTo>
                      <a:pt x="2896" y="1811"/>
                    </a:lnTo>
                    <a:lnTo>
                      <a:pt x="2899" y="1813"/>
                    </a:lnTo>
                    <a:lnTo>
                      <a:pt x="2904" y="1817"/>
                    </a:lnTo>
                    <a:lnTo>
                      <a:pt x="2908" y="1820"/>
                    </a:lnTo>
                    <a:lnTo>
                      <a:pt x="2913" y="1826"/>
                    </a:lnTo>
                    <a:lnTo>
                      <a:pt x="2915" y="1830"/>
                    </a:lnTo>
                    <a:lnTo>
                      <a:pt x="2917" y="1835"/>
                    </a:lnTo>
                    <a:lnTo>
                      <a:pt x="2920" y="1837"/>
                    </a:lnTo>
                    <a:lnTo>
                      <a:pt x="2922" y="1839"/>
                    </a:lnTo>
                    <a:lnTo>
                      <a:pt x="2928" y="1842"/>
                    </a:lnTo>
                    <a:lnTo>
                      <a:pt x="2935" y="1847"/>
                    </a:lnTo>
                    <a:lnTo>
                      <a:pt x="2947" y="1851"/>
                    </a:lnTo>
                    <a:lnTo>
                      <a:pt x="2956" y="1853"/>
                    </a:lnTo>
                    <a:lnTo>
                      <a:pt x="2959" y="1854"/>
                    </a:lnTo>
                    <a:lnTo>
                      <a:pt x="2963" y="1857"/>
                    </a:lnTo>
                    <a:lnTo>
                      <a:pt x="2966" y="1860"/>
                    </a:lnTo>
                    <a:lnTo>
                      <a:pt x="2971" y="1866"/>
                    </a:lnTo>
                    <a:lnTo>
                      <a:pt x="2966" y="1874"/>
                    </a:lnTo>
                    <a:lnTo>
                      <a:pt x="2963" y="1879"/>
                    </a:lnTo>
                    <a:lnTo>
                      <a:pt x="2958" y="1883"/>
                    </a:lnTo>
                    <a:lnTo>
                      <a:pt x="2952" y="1886"/>
                    </a:lnTo>
                    <a:lnTo>
                      <a:pt x="2941" y="1892"/>
                    </a:lnTo>
                    <a:lnTo>
                      <a:pt x="2928" y="1897"/>
                    </a:lnTo>
                    <a:lnTo>
                      <a:pt x="2926" y="1905"/>
                    </a:lnTo>
                    <a:lnTo>
                      <a:pt x="2926" y="1912"/>
                    </a:lnTo>
                    <a:lnTo>
                      <a:pt x="2926" y="1915"/>
                    </a:lnTo>
                    <a:lnTo>
                      <a:pt x="2926" y="1918"/>
                    </a:lnTo>
                    <a:lnTo>
                      <a:pt x="2925" y="1921"/>
                    </a:lnTo>
                    <a:lnTo>
                      <a:pt x="2923" y="1923"/>
                    </a:lnTo>
                    <a:lnTo>
                      <a:pt x="2899" y="1931"/>
                    </a:lnTo>
                    <a:lnTo>
                      <a:pt x="2874" y="1939"/>
                    </a:lnTo>
                    <a:lnTo>
                      <a:pt x="2850" y="1948"/>
                    </a:lnTo>
                    <a:lnTo>
                      <a:pt x="2827" y="1957"/>
                    </a:lnTo>
                    <a:lnTo>
                      <a:pt x="2804" y="1967"/>
                    </a:lnTo>
                    <a:lnTo>
                      <a:pt x="2780" y="1977"/>
                    </a:lnTo>
                    <a:lnTo>
                      <a:pt x="2757" y="1987"/>
                    </a:lnTo>
                    <a:lnTo>
                      <a:pt x="2734" y="199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58" name="Freeform 28"/>
              <p:cNvSpPr>
                <a:spLocks/>
              </p:cNvSpPr>
              <p:nvPr/>
            </p:nvSpPr>
            <p:spPr bwMode="auto">
              <a:xfrm>
                <a:off x="4097338" y="2473325"/>
                <a:ext cx="989012" cy="1281113"/>
              </a:xfrm>
              <a:custGeom>
                <a:avLst/>
                <a:gdLst>
                  <a:gd name="T0" fmla="*/ 369987 w 2494"/>
                  <a:gd name="T1" fmla="*/ 442638 h 3230"/>
                  <a:gd name="T2" fmla="*/ 432247 w 2494"/>
                  <a:gd name="T3" fmla="*/ 419237 h 3230"/>
                  <a:gd name="T4" fmla="*/ 383867 w 2494"/>
                  <a:gd name="T5" fmla="*/ 325236 h 3230"/>
                  <a:gd name="T6" fmla="*/ 427885 w 2494"/>
                  <a:gd name="T7" fmla="*/ 246307 h 3230"/>
                  <a:gd name="T8" fmla="*/ 442161 w 2494"/>
                  <a:gd name="T9" fmla="*/ 161032 h 3230"/>
                  <a:gd name="T10" fmla="*/ 584128 w 2494"/>
                  <a:gd name="T11" fmla="*/ 25781 h 3230"/>
                  <a:gd name="T12" fmla="*/ 695957 w 2494"/>
                  <a:gd name="T13" fmla="*/ 50769 h 3230"/>
                  <a:gd name="T14" fmla="*/ 636077 w 2494"/>
                  <a:gd name="T15" fmla="*/ 183243 h 3230"/>
                  <a:gd name="T16" fmla="*/ 608714 w 2494"/>
                  <a:gd name="T17" fmla="*/ 334755 h 3230"/>
                  <a:gd name="T18" fmla="*/ 586507 w 2494"/>
                  <a:gd name="T19" fmla="*/ 518395 h 3230"/>
                  <a:gd name="T20" fmla="*/ 503230 w 2494"/>
                  <a:gd name="T21" fmla="*/ 624295 h 3230"/>
                  <a:gd name="T22" fmla="*/ 447316 w 2494"/>
                  <a:gd name="T23" fmla="*/ 653249 h 3230"/>
                  <a:gd name="T24" fmla="*/ 408850 w 2494"/>
                  <a:gd name="T25" fmla="*/ 664751 h 3230"/>
                  <a:gd name="T26" fmla="*/ 348970 w 2494"/>
                  <a:gd name="T27" fmla="*/ 632624 h 3230"/>
                  <a:gd name="T28" fmla="*/ 471109 w 2494"/>
                  <a:gd name="T29" fmla="*/ 712346 h 3230"/>
                  <a:gd name="T30" fmla="*/ 613473 w 2494"/>
                  <a:gd name="T31" fmla="*/ 555678 h 3230"/>
                  <a:gd name="T32" fmla="*/ 724905 w 2494"/>
                  <a:gd name="T33" fmla="*/ 575113 h 3230"/>
                  <a:gd name="T34" fmla="*/ 746319 w 2494"/>
                  <a:gd name="T35" fmla="*/ 673873 h 3230"/>
                  <a:gd name="T36" fmla="*/ 730854 w 2494"/>
                  <a:gd name="T37" fmla="*/ 659595 h 3230"/>
                  <a:gd name="T38" fmla="*/ 740768 w 2494"/>
                  <a:gd name="T39" fmla="*/ 600894 h 3230"/>
                  <a:gd name="T40" fmla="*/ 665422 w 2494"/>
                  <a:gd name="T41" fmla="*/ 477145 h 3230"/>
                  <a:gd name="T42" fmla="*/ 685646 w 2494"/>
                  <a:gd name="T43" fmla="*/ 310164 h 3230"/>
                  <a:gd name="T44" fmla="*/ 777647 w 2494"/>
                  <a:gd name="T45" fmla="*/ 104314 h 3230"/>
                  <a:gd name="T46" fmla="*/ 776458 w 2494"/>
                  <a:gd name="T47" fmla="*/ 162221 h 3230"/>
                  <a:gd name="T48" fmla="*/ 793510 w 2494"/>
                  <a:gd name="T49" fmla="*/ 283193 h 3230"/>
                  <a:gd name="T50" fmla="*/ 855769 w 2494"/>
                  <a:gd name="T51" fmla="*/ 316114 h 3230"/>
                  <a:gd name="T52" fmla="*/ 833958 w 2494"/>
                  <a:gd name="T53" fmla="*/ 275261 h 3230"/>
                  <a:gd name="T54" fmla="*/ 791130 w 2494"/>
                  <a:gd name="T55" fmla="*/ 186812 h 3230"/>
                  <a:gd name="T56" fmla="*/ 843872 w 2494"/>
                  <a:gd name="T57" fmla="*/ 176500 h 3230"/>
                  <a:gd name="T58" fmla="*/ 925960 w 2494"/>
                  <a:gd name="T59" fmla="*/ 220129 h 3230"/>
                  <a:gd name="T60" fmla="*/ 899390 w 2494"/>
                  <a:gd name="T61" fmla="*/ 257016 h 3230"/>
                  <a:gd name="T62" fmla="*/ 916046 w 2494"/>
                  <a:gd name="T63" fmla="*/ 357363 h 3230"/>
                  <a:gd name="T64" fmla="*/ 868459 w 2494"/>
                  <a:gd name="T65" fmla="*/ 404562 h 3230"/>
                  <a:gd name="T66" fmla="*/ 829993 w 2494"/>
                  <a:gd name="T67" fmla="*/ 455331 h 3230"/>
                  <a:gd name="T68" fmla="*/ 888683 w 2494"/>
                  <a:gd name="T69" fmla="*/ 527914 h 3230"/>
                  <a:gd name="T70" fmla="*/ 942615 w 2494"/>
                  <a:gd name="T71" fmla="*/ 546555 h 3230"/>
                  <a:gd name="T72" fmla="*/ 931908 w 2494"/>
                  <a:gd name="T73" fmla="*/ 611603 h 3230"/>
                  <a:gd name="T74" fmla="*/ 887494 w 2494"/>
                  <a:gd name="T75" fmla="*/ 682203 h 3230"/>
                  <a:gd name="T76" fmla="*/ 885511 w 2494"/>
                  <a:gd name="T77" fmla="*/ 748440 h 3230"/>
                  <a:gd name="T78" fmla="*/ 917632 w 2494"/>
                  <a:gd name="T79" fmla="*/ 860686 h 3230"/>
                  <a:gd name="T80" fmla="*/ 936270 w 2494"/>
                  <a:gd name="T81" fmla="*/ 934062 h 3230"/>
                  <a:gd name="T82" fmla="*/ 954115 w 2494"/>
                  <a:gd name="T83" fmla="*/ 1010215 h 3230"/>
                  <a:gd name="T84" fmla="*/ 986633 w 2494"/>
                  <a:gd name="T85" fmla="*/ 1088351 h 3230"/>
                  <a:gd name="T86" fmla="*/ 952925 w 2494"/>
                  <a:gd name="T87" fmla="*/ 1178783 h 3230"/>
                  <a:gd name="T88" fmla="*/ 880752 w 2494"/>
                  <a:gd name="T89" fmla="*/ 1276353 h 3230"/>
                  <a:gd name="T90" fmla="*/ 819682 w 2494"/>
                  <a:gd name="T91" fmla="*/ 1228758 h 3230"/>
                  <a:gd name="T92" fmla="*/ 745923 w 2494"/>
                  <a:gd name="T93" fmla="*/ 1161331 h 3230"/>
                  <a:gd name="T94" fmla="*/ 598404 w 2494"/>
                  <a:gd name="T95" fmla="*/ 1181956 h 3230"/>
                  <a:gd name="T96" fmla="*/ 515523 w 2494"/>
                  <a:gd name="T97" fmla="*/ 1098663 h 3230"/>
                  <a:gd name="T98" fmla="*/ 402505 w 2494"/>
                  <a:gd name="T99" fmla="*/ 1030443 h 3230"/>
                  <a:gd name="T100" fmla="*/ 331125 w 2494"/>
                  <a:gd name="T101" fmla="*/ 1009422 h 3230"/>
                  <a:gd name="T102" fmla="*/ 298607 w 2494"/>
                  <a:gd name="T103" fmla="*/ 890830 h 3230"/>
                  <a:gd name="T104" fmla="*/ 235158 w 2494"/>
                  <a:gd name="T105" fmla="*/ 870205 h 3230"/>
                  <a:gd name="T106" fmla="*/ 163778 w 2494"/>
                  <a:gd name="T107" fmla="*/ 840061 h 3230"/>
                  <a:gd name="T108" fmla="*/ 82087 w 2494"/>
                  <a:gd name="T109" fmla="*/ 788499 h 3230"/>
                  <a:gd name="T110" fmla="*/ 13483 w 2494"/>
                  <a:gd name="T111" fmla="*/ 750819 h 3230"/>
                  <a:gd name="T112" fmla="*/ 33707 w 2494"/>
                  <a:gd name="T113" fmla="*/ 661578 h 3230"/>
                  <a:gd name="T114" fmla="*/ 102312 w 2494"/>
                  <a:gd name="T115" fmla="*/ 588598 h 3230"/>
                  <a:gd name="T116" fmla="*/ 179244 w 2494"/>
                  <a:gd name="T117" fmla="*/ 562024 h 3230"/>
                  <a:gd name="T118" fmla="*/ 267279 w 2494"/>
                  <a:gd name="T119" fmla="*/ 510462 h 3230"/>
                  <a:gd name="T120" fmla="*/ 262124 w 2494"/>
                  <a:gd name="T121" fmla="*/ 466040 h 3230"/>
                  <a:gd name="T122" fmla="*/ 291866 w 2494"/>
                  <a:gd name="T123" fmla="*/ 381954 h 32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94" h="3230">
                    <a:moveTo>
                      <a:pt x="731" y="840"/>
                    </a:moveTo>
                    <a:lnTo>
                      <a:pt x="735" y="839"/>
                    </a:lnTo>
                    <a:lnTo>
                      <a:pt x="740" y="837"/>
                    </a:lnTo>
                    <a:lnTo>
                      <a:pt x="743" y="835"/>
                    </a:lnTo>
                    <a:lnTo>
                      <a:pt x="747" y="832"/>
                    </a:lnTo>
                    <a:lnTo>
                      <a:pt x="751" y="825"/>
                    </a:lnTo>
                    <a:lnTo>
                      <a:pt x="757" y="816"/>
                    </a:lnTo>
                    <a:lnTo>
                      <a:pt x="765" y="820"/>
                    </a:lnTo>
                    <a:lnTo>
                      <a:pt x="771" y="826"/>
                    </a:lnTo>
                    <a:lnTo>
                      <a:pt x="777" y="832"/>
                    </a:lnTo>
                    <a:lnTo>
                      <a:pt x="782" y="837"/>
                    </a:lnTo>
                    <a:lnTo>
                      <a:pt x="792" y="852"/>
                    </a:lnTo>
                    <a:lnTo>
                      <a:pt x="801" y="867"/>
                    </a:lnTo>
                    <a:lnTo>
                      <a:pt x="810" y="873"/>
                    </a:lnTo>
                    <a:lnTo>
                      <a:pt x="817" y="877"/>
                    </a:lnTo>
                    <a:lnTo>
                      <a:pt x="823" y="884"/>
                    </a:lnTo>
                    <a:lnTo>
                      <a:pt x="827" y="892"/>
                    </a:lnTo>
                    <a:lnTo>
                      <a:pt x="815" y="887"/>
                    </a:lnTo>
                    <a:lnTo>
                      <a:pt x="803" y="882"/>
                    </a:lnTo>
                    <a:lnTo>
                      <a:pt x="816" y="899"/>
                    </a:lnTo>
                    <a:lnTo>
                      <a:pt x="827" y="915"/>
                    </a:lnTo>
                    <a:lnTo>
                      <a:pt x="841" y="930"/>
                    </a:lnTo>
                    <a:lnTo>
                      <a:pt x="853" y="946"/>
                    </a:lnTo>
                    <a:lnTo>
                      <a:pt x="881" y="976"/>
                    </a:lnTo>
                    <a:lnTo>
                      <a:pt x="909" y="1006"/>
                    </a:lnTo>
                    <a:lnTo>
                      <a:pt x="908" y="1009"/>
                    </a:lnTo>
                    <a:lnTo>
                      <a:pt x="905" y="1010"/>
                    </a:lnTo>
                    <a:lnTo>
                      <a:pt x="902" y="1010"/>
                    </a:lnTo>
                    <a:lnTo>
                      <a:pt x="900" y="1011"/>
                    </a:lnTo>
                    <a:lnTo>
                      <a:pt x="898" y="1019"/>
                    </a:lnTo>
                    <a:lnTo>
                      <a:pt x="898" y="1028"/>
                    </a:lnTo>
                    <a:lnTo>
                      <a:pt x="900" y="1036"/>
                    </a:lnTo>
                    <a:lnTo>
                      <a:pt x="902" y="1044"/>
                    </a:lnTo>
                    <a:lnTo>
                      <a:pt x="912" y="1063"/>
                    </a:lnTo>
                    <a:lnTo>
                      <a:pt x="921" y="1081"/>
                    </a:lnTo>
                    <a:lnTo>
                      <a:pt x="930" y="1099"/>
                    </a:lnTo>
                    <a:lnTo>
                      <a:pt x="937" y="1119"/>
                    </a:lnTo>
                    <a:lnTo>
                      <a:pt x="933" y="1116"/>
                    </a:lnTo>
                    <a:lnTo>
                      <a:pt x="929" y="1113"/>
                    </a:lnTo>
                    <a:lnTo>
                      <a:pt x="931" y="1120"/>
                    </a:lnTo>
                    <a:lnTo>
                      <a:pt x="935" y="1126"/>
                    </a:lnTo>
                    <a:lnTo>
                      <a:pt x="938" y="1130"/>
                    </a:lnTo>
                    <a:lnTo>
                      <a:pt x="943" y="1136"/>
                    </a:lnTo>
                    <a:lnTo>
                      <a:pt x="952" y="1145"/>
                    </a:lnTo>
                    <a:lnTo>
                      <a:pt x="961" y="1155"/>
                    </a:lnTo>
                    <a:lnTo>
                      <a:pt x="961" y="1163"/>
                    </a:lnTo>
                    <a:lnTo>
                      <a:pt x="960" y="1170"/>
                    </a:lnTo>
                    <a:lnTo>
                      <a:pt x="959" y="1175"/>
                    </a:lnTo>
                    <a:lnTo>
                      <a:pt x="957" y="1180"/>
                    </a:lnTo>
                    <a:lnTo>
                      <a:pt x="955" y="1184"/>
                    </a:lnTo>
                    <a:lnTo>
                      <a:pt x="954" y="1189"/>
                    </a:lnTo>
                    <a:lnTo>
                      <a:pt x="954" y="1196"/>
                    </a:lnTo>
                    <a:lnTo>
                      <a:pt x="954" y="1203"/>
                    </a:lnTo>
                    <a:lnTo>
                      <a:pt x="951" y="1209"/>
                    </a:lnTo>
                    <a:lnTo>
                      <a:pt x="950" y="1217"/>
                    </a:lnTo>
                    <a:lnTo>
                      <a:pt x="961" y="1213"/>
                    </a:lnTo>
                    <a:lnTo>
                      <a:pt x="971" y="1207"/>
                    </a:lnTo>
                    <a:lnTo>
                      <a:pt x="982" y="1202"/>
                    </a:lnTo>
                    <a:lnTo>
                      <a:pt x="994" y="1197"/>
                    </a:lnTo>
                    <a:lnTo>
                      <a:pt x="995" y="1197"/>
                    </a:lnTo>
                    <a:lnTo>
                      <a:pt x="996" y="1198"/>
                    </a:lnTo>
                    <a:lnTo>
                      <a:pt x="997" y="1198"/>
                    </a:lnTo>
                    <a:lnTo>
                      <a:pt x="994" y="1194"/>
                    </a:lnTo>
                    <a:lnTo>
                      <a:pt x="993" y="1190"/>
                    </a:lnTo>
                    <a:lnTo>
                      <a:pt x="993" y="1186"/>
                    </a:lnTo>
                    <a:lnTo>
                      <a:pt x="994" y="1181"/>
                    </a:lnTo>
                    <a:lnTo>
                      <a:pt x="1020" y="1154"/>
                    </a:lnTo>
                    <a:lnTo>
                      <a:pt x="1045" y="1128"/>
                    </a:lnTo>
                    <a:lnTo>
                      <a:pt x="1071" y="1102"/>
                    </a:lnTo>
                    <a:lnTo>
                      <a:pt x="1095" y="1073"/>
                    </a:lnTo>
                    <a:lnTo>
                      <a:pt x="1090" y="1070"/>
                    </a:lnTo>
                    <a:lnTo>
                      <a:pt x="1087" y="1068"/>
                    </a:lnTo>
                    <a:lnTo>
                      <a:pt x="1084" y="1065"/>
                    </a:lnTo>
                    <a:lnTo>
                      <a:pt x="1082" y="1060"/>
                    </a:lnTo>
                    <a:lnTo>
                      <a:pt x="1090" y="1057"/>
                    </a:lnTo>
                    <a:lnTo>
                      <a:pt x="1097" y="1055"/>
                    </a:lnTo>
                    <a:lnTo>
                      <a:pt x="1105" y="1055"/>
                    </a:lnTo>
                    <a:lnTo>
                      <a:pt x="1114" y="1054"/>
                    </a:lnTo>
                    <a:lnTo>
                      <a:pt x="1090" y="1050"/>
                    </a:lnTo>
                    <a:lnTo>
                      <a:pt x="1074" y="1046"/>
                    </a:lnTo>
                    <a:lnTo>
                      <a:pt x="1067" y="1044"/>
                    </a:lnTo>
                    <a:lnTo>
                      <a:pt x="1061" y="1039"/>
                    </a:lnTo>
                    <a:lnTo>
                      <a:pt x="1054" y="1031"/>
                    </a:lnTo>
                    <a:lnTo>
                      <a:pt x="1046" y="1020"/>
                    </a:lnTo>
                    <a:lnTo>
                      <a:pt x="1043" y="994"/>
                    </a:lnTo>
                    <a:lnTo>
                      <a:pt x="1040" y="968"/>
                    </a:lnTo>
                    <a:lnTo>
                      <a:pt x="1040" y="942"/>
                    </a:lnTo>
                    <a:lnTo>
                      <a:pt x="1041" y="916"/>
                    </a:lnTo>
                    <a:lnTo>
                      <a:pt x="1052" y="903"/>
                    </a:lnTo>
                    <a:lnTo>
                      <a:pt x="1060" y="890"/>
                    </a:lnTo>
                    <a:lnTo>
                      <a:pt x="1063" y="883"/>
                    </a:lnTo>
                    <a:lnTo>
                      <a:pt x="1065" y="876"/>
                    </a:lnTo>
                    <a:lnTo>
                      <a:pt x="1069" y="869"/>
                    </a:lnTo>
                    <a:lnTo>
                      <a:pt x="1071" y="861"/>
                    </a:lnTo>
                    <a:lnTo>
                      <a:pt x="1062" y="868"/>
                    </a:lnTo>
                    <a:lnTo>
                      <a:pt x="1057" y="871"/>
                    </a:lnTo>
                    <a:lnTo>
                      <a:pt x="1053" y="869"/>
                    </a:lnTo>
                    <a:lnTo>
                      <a:pt x="1041" y="861"/>
                    </a:lnTo>
                    <a:lnTo>
                      <a:pt x="1030" y="840"/>
                    </a:lnTo>
                    <a:lnTo>
                      <a:pt x="1018" y="819"/>
                    </a:lnTo>
                    <a:lnTo>
                      <a:pt x="1011" y="810"/>
                    </a:lnTo>
                    <a:lnTo>
                      <a:pt x="1004" y="800"/>
                    </a:lnTo>
                    <a:lnTo>
                      <a:pt x="996" y="791"/>
                    </a:lnTo>
                    <a:lnTo>
                      <a:pt x="987" y="783"/>
                    </a:lnTo>
                    <a:lnTo>
                      <a:pt x="985" y="790"/>
                    </a:lnTo>
                    <a:lnTo>
                      <a:pt x="981" y="798"/>
                    </a:lnTo>
                    <a:lnTo>
                      <a:pt x="978" y="795"/>
                    </a:lnTo>
                    <a:lnTo>
                      <a:pt x="976" y="794"/>
                    </a:lnTo>
                    <a:lnTo>
                      <a:pt x="972" y="793"/>
                    </a:lnTo>
                    <a:lnTo>
                      <a:pt x="970" y="794"/>
                    </a:lnTo>
                    <a:lnTo>
                      <a:pt x="969" y="806"/>
                    </a:lnTo>
                    <a:lnTo>
                      <a:pt x="969" y="817"/>
                    </a:lnTo>
                    <a:lnTo>
                      <a:pt x="968" y="820"/>
                    </a:lnTo>
                    <a:lnTo>
                      <a:pt x="967" y="823"/>
                    </a:lnTo>
                    <a:lnTo>
                      <a:pt x="963" y="820"/>
                    </a:lnTo>
                    <a:lnTo>
                      <a:pt x="960" y="814"/>
                    </a:lnTo>
                    <a:lnTo>
                      <a:pt x="959" y="810"/>
                    </a:lnTo>
                    <a:lnTo>
                      <a:pt x="957" y="807"/>
                    </a:lnTo>
                    <a:lnTo>
                      <a:pt x="971" y="775"/>
                    </a:lnTo>
                    <a:lnTo>
                      <a:pt x="985" y="744"/>
                    </a:lnTo>
                    <a:lnTo>
                      <a:pt x="994" y="731"/>
                    </a:lnTo>
                    <a:lnTo>
                      <a:pt x="1003" y="717"/>
                    </a:lnTo>
                    <a:lnTo>
                      <a:pt x="1013" y="704"/>
                    </a:lnTo>
                    <a:lnTo>
                      <a:pt x="1025" y="691"/>
                    </a:lnTo>
                    <a:lnTo>
                      <a:pt x="1020" y="704"/>
                    </a:lnTo>
                    <a:lnTo>
                      <a:pt x="1015" y="717"/>
                    </a:lnTo>
                    <a:lnTo>
                      <a:pt x="1023" y="717"/>
                    </a:lnTo>
                    <a:lnTo>
                      <a:pt x="1030" y="717"/>
                    </a:lnTo>
                    <a:lnTo>
                      <a:pt x="1036" y="715"/>
                    </a:lnTo>
                    <a:lnTo>
                      <a:pt x="1041" y="713"/>
                    </a:lnTo>
                    <a:lnTo>
                      <a:pt x="1050" y="704"/>
                    </a:lnTo>
                    <a:lnTo>
                      <a:pt x="1061" y="693"/>
                    </a:lnTo>
                    <a:lnTo>
                      <a:pt x="1060" y="691"/>
                    </a:lnTo>
                    <a:lnTo>
                      <a:pt x="1058" y="691"/>
                    </a:lnTo>
                    <a:lnTo>
                      <a:pt x="1057" y="692"/>
                    </a:lnTo>
                    <a:lnTo>
                      <a:pt x="1055" y="692"/>
                    </a:lnTo>
                    <a:lnTo>
                      <a:pt x="1060" y="682"/>
                    </a:lnTo>
                    <a:lnTo>
                      <a:pt x="1064" y="673"/>
                    </a:lnTo>
                    <a:lnTo>
                      <a:pt x="1063" y="668"/>
                    </a:lnTo>
                    <a:lnTo>
                      <a:pt x="1063" y="667"/>
                    </a:lnTo>
                    <a:lnTo>
                      <a:pt x="1062" y="667"/>
                    </a:lnTo>
                    <a:lnTo>
                      <a:pt x="1062" y="670"/>
                    </a:lnTo>
                    <a:lnTo>
                      <a:pt x="1060" y="675"/>
                    </a:lnTo>
                    <a:lnTo>
                      <a:pt x="1058" y="680"/>
                    </a:lnTo>
                    <a:lnTo>
                      <a:pt x="1055" y="673"/>
                    </a:lnTo>
                    <a:lnTo>
                      <a:pt x="1054" y="667"/>
                    </a:lnTo>
                    <a:lnTo>
                      <a:pt x="1053" y="660"/>
                    </a:lnTo>
                    <a:lnTo>
                      <a:pt x="1052" y="654"/>
                    </a:lnTo>
                    <a:lnTo>
                      <a:pt x="1061" y="642"/>
                    </a:lnTo>
                    <a:lnTo>
                      <a:pt x="1070" y="631"/>
                    </a:lnTo>
                    <a:lnTo>
                      <a:pt x="1079" y="621"/>
                    </a:lnTo>
                    <a:lnTo>
                      <a:pt x="1088" y="609"/>
                    </a:lnTo>
                    <a:lnTo>
                      <a:pt x="1092" y="594"/>
                    </a:lnTo>
                    <a:lnTo>
                      <a:pt x="1096" y="578"/>
                    </a:lnTo>
                    <a:lnTo>
                      <a:pt x="1106" y="564"/>
                    </a:lnTo>
                    <a:lnTo>
                      <a:pt x="1115" y="549"/>
                    </a:lnTo>
                    <a:lnTo>
                      <a:pt x="1124" y="536"/>
                    </a:lnTo>
                    <a:lnTo>
                      <a:pt x="1132" y="521"/>
                    </a:lnTo>
                    <a:lnTo>
                      <a:pt x="1129" y="508"/>
                    </a:lnTo>
                    <a:lnTo>
                      <a:pt x="1124" y="502"/>
                    </a:lnTo>
                    <a:lnTo>
                      <a:pt x="1122" y="498"/>
                    </a:lnTo>
                    <a:lnTo>
                      <a:pt x="1118" y="497"/>
                    </a:lnTo>
                    <a:lnTo>
                      <a:pt x="1116" y="496"/>
                    </a:lnTo>
                    <a:lnTo>
                      <a:pt x="1113" y="495"/>
                    </a:lnTo>
                    <a:lnTo>
                      <a:pt x="1098" y="496"/>
                    </a:lnTo>
                    <a:lnTo>
                      <a:pt x="1077" y="498"/>
                    </a:lnTo>
                    <a:lnTo>
                      <a:pt x="1078" y="491"/>
                    </a:lnTo>
                    <a:lnTo>
                      <a:pt x="1080" y="485"/>
                    </a:lnTo>
                    <a:lnTo>
                      <a:pt x="1081" y="476"/>
                    </a:lnTo>
                    <a:lnTo>
                      <a:pt x="1082" y="465"/>
                    </a:lnTo>
                    <a:lnTo>
                      <a:pt x="1094" y="454"/>
                    </a:lnTo>
                    <a:lnTo>
                      <a:pt x="1105" y="445"/>
                    </a:lnTo>
                    <a:lnTo>
                      <a:pt x="1117" y="434"/>
                    </a:lnTo>
                    <a:lnTo>
                      <a:pt x="1128" y="422"/>
                    </a:lnTo>
                    <a:lnTo>
                      <a:pt x="1128" y="420"/>
                    </a:lnTo>
                    <a:lnTo>
                      <a:pt x="1125" y="418"/>
                    </a:lnTo>
                    <a:lnTo>
                      <a:pt x="1122" y="418"/>
                    </a:lnTo>
                    <a:lnTo>
                      <a:pt x="1120" y="420"/>
                    </a:lnTo>
                    <a:lnTo>
                      <a:pt x="1116" y="421"/>
                    </a:lnTo>
                    <a:lnTo>
                      <a:pt x="1115" y="425"/>
                    </a:lnTo>
                    <a:lnTo>
                      <a:pt x="1112" y="430"/>
                    </a:lnTo>
                    <a:lnTo>
                      <a:pt x="1108" y="437"/>
                    </a:lnTo>
                    <a:lnTo>
                      <a:pt x="1105" y="436"/>
                    </a:lnTo>
                    <a:lnTo>
                      <a:pt x="1103" y="435"/>
                    </a:lnTo>
                    <a:lnTo>
                      <a:pt x="1100" y="432"/>
                    </a:lnTo>
                    <a:lnTo>
                      <a:pt x="1099" y="431"/>
                    </a:lnTo>
                    <a:lnTo>
                      <a:pt x="1100" y="426"/>
                    </a:lnTo>
                    <a:lnTo>
                      <a:pt x="1103" y="420"/>
                    </a:lnTo>
                    <a:lnTo>
                      <a:pt x="1115" y="406"/>
                    </a:lnTo>
                    <a:lnTo>
                      <a:pt x="1128" y="393"/>
                    </a:lnTo>
                    <a:lnTo>
                      <a:pt x="1140" y="380"/>
                    </a:lnTo>
                    <a:lnTo>
                      <a:pt x="1154" y="367"/>
                    </a:lnTo>
                    <a:lnTo>
                      <a:pt x="1175" y="362"/>
                    </a:lnTo>
                    <a:lnTo>
                      <a:pt x="1196" y="358"/>
                    </a:lnTo>
                    <a:lnTo>
                      <a:pt x="1215" y="352"/>
                    </a:lnTo>
                    <a:lnTo>
                      <a:pt x="1232" y="346"/>
                    </a:lnTo>
                    <a:lnTo>
                      <a:pt x="1250" y="339"/>
                    </a:lnTo>
                    <a:lnTo>
                      <a:pt x="1267" y="330"/>
                    </a:lnTo>
                    <a:lnTo>
                      <a:pt x="1286" y="321"/>
                    </a:lnTo>
                    <a:lnTo>
                      <a:pt x="1306" y="310"/>
                    </a:lnTo>
                    <a:lnTo>
                      <a:pt x="1310" y="313"/>
                    </a:lnTo>
                    <a:lnTo>
                      <a:pt x="1315" y="314"/>
                    </a:lnTo>
                    <a:lnTo>
                      <a:pt x="1315" y="310"/>
                    </a:lnTo>
                    <a:lnTo>
                      <a:pt x="1315" y="304"/>
                    </a:lnTo>
                    <a:lnTo>
                      <a:pt x="1325" y="292"/>
                    </a:lnTo>
                    <a:lnTo>
                      <a:pt x="1336" y="280"/>
                    </a:lnTo>
                    <a:lnTo>
                      <a:pt x="1346" y="268"/>
                    </a:lnTo>
                    <a:lnTo>
                      <a:pt x="1358" y="257"/>
                    </a:lnTo>
                    <a:lnTo>
                      <a:pt x="1374" y="232"/>
                    </a:lnTo>
                    <a:lnTo>
                      <a:pt x="1390" y="207"/>
                    </a:lnTo>
                    <a:lnTo>
                      <a:pt x="1405" y="182"/>
                    </a:lnTo>
                    <a:lnTo>
                      <a:pt x="1422" y="158"/>
                    </a:lnTo>
                    <a:lnTo>
                      <a:pt x="1424" y="155"/>
                    </a:lnTo>
                    <a:lnTo>
                      <a:pt x="1424" y="151"/>
                    </a:lnTo>
                    <a:lnTo>
                      <a:pt x="1430" y="140"/>
                    </a:lnTo>
                    <a:lnTo>
                      <a:pt x="1436" y="128"/>
                    </a:lnTo>
                    <a:lnTo>
                      <a:pt x="1442" y="116"/>
                    </a:lnTo>
                    <a:lnTo>
                      <a:pt x="1447" y="105"/>
                    </a:lnTo>
                    <a:lnTo>
                      <a:pt x="1447" y="104"/>
                    </a:lnTo>
                    <a:lnTo>
                      <a:pt x="1447" y="102"/>
                    </a:lnTo>
                    <a:lnTo>
                      <a:pt x="1458" y="89"/>
                    </a:lnTo>
                    <a:lnTo>
                      <a:pt x="1469" y="74"/>
                    </a:lnTo>
                    <a:lnTo>
                      <a:pt x="1472" y="74"/>
                    </a:lnTo>
                    <a:lnTo>
                      <a:pt x="1477" y="73"/>
                    </a:lnTo>
                    <a:lnTo>
                      <a:pt x="1475" y="69"/>
                    </a:lnTo>
                    <a:lnTo>
                      <a:pt x="1473" y="67"/>
                    </a:lnTo>
                    <a:lnTo>
                      <a:pt x="1473" y="65"/>
                    </a:lnTo>
                    <a:lnTo>
                      <a:pt x="1475" y="60"/>
                    </a:lnTo>
                    <a:lnTo>
                      <a:pt x="1485" y="54"/>
                    </a:lnTo>
                    <a:lnTo>
                      <a:pt x="1497" y="48"/>
                    </a:lnTo>
                    <a:lnTo>
                      <a:pt x="1506" y="35"/>
                    </a:lnTo>
                    <a:lnTo>
                      <a:pt x="1515" y="24"/>
                    </a:lnTo>
                    <a:lnTo>
                      <a:pt x="1524" y="12"/>
                    </a:lnTo>
                    <a:lnTo>
                      <a:pt x="1534" y="0"/>
                    </a:lnTo>
                    <a:lnTo>
                      <a:pt x="1544" y="1"/>
                    </a:lnTo>
                    <a:lnTo>
                      <a:pt x="1553" y="4"/>
                    </a:lnTo>
                    <a:lnTo>
                      <a:pt x="1556" y="5"/>
                    </a:lnTo>
                    <a:lnTo>
                      <a:pt x="1561" y="7"/>
                    </a:lnTo>
                    <a:lnTo>
                      <a:pt x="1564" y="11"/>
                    </a:lnTo>
                    <a:lnTo>
                      <a:pt x="1568" y="14"/>
                    </a:lnTo>
                    <a:lnTo>
                      <a:pt x="1556" y="18"/>
                    </a:lnTo>
                    <a:lnTo>
                      <a:pt x="1547" y="21"/>
                    </a:lnTo>
                    <a:lnTo>
                      <a:pt x="1545" y="23"/>
                    </a:lnTo>
                    <a:lnTo>
                      <a:pt x="1545" y="25"/>
                    </a:lnTo>
                    <a:lnTo>
                      <a:pt x="1547" y="30"/>
                    </a:lnTo>
                    <a:lnTo>
                      <a:pt x="1553" y="34"/>
                    </a:lnTo>
                    <a:lnTo>
                      <a:pt x="1578" y="41"/>
                    </a:lnTo>
                    <a:lnTo>
                      <a:pt x="1602" y="48"/>
                    </a:lnTo>
                    <a:lnTo>
                      <a:pt x="1625" y="56"/>
                    </a:lnTo>
                    <a:lnTo>
                      <a:pt x="1648" y="64"/>
                    </a:lnTo>
                    <a:lnTo>
                      <a:pt x="1670" y="73"/>
                    </a:lnTo>
                    <a:lnTo>
                      <a:pt x="1692" y="83"/>
                    </a:lnTo>
                    <a:lnTo>
                      <a:pt x="1713" y="97"/>
                    </a:lnTo>
                    <a:lnTo>
                      <a:pt x="1734" y="113"/>
                    </a:lnTo>
                    <a:lnTo>
                      <a:pt x="1727" y="113"/>
                    </a:lnTo>
                    <a:lnTo>
                      <a:pt x="1723" y="111"/>
                    </a:lnTo>
                    <a:lnTo>
                      <a:pt x="1722" y="111"/>
                    </a:lnTo>
                    <a:lnTo>
                      <a:pt x="1721" y="113"/>
                    </a:lnTo>
                    <a:lnTo>
                      <a:pt x="1721" y="116"/>
                    </a:lnTo>
                    <a:lnTo>
                      <a:pt x="1720" y="121"/>
                    </a:lnTo>
                    <a:lnTo>
                      <a:pt x="1725" y="122"/>
                    </a:lnTo>
                    <a:lnTo>
                      <a:pt x="1731" y="121"/>
                    </a:lnTo>
                    <a:lnTo>
                      <a:pt x="1735" y="118"/>
                    </a:lnTo>
                    <a:lnTo>
                      <a:pt x="1741" y="117"/>
                    </a:lnTo>
                    <a:lnTo>
                      <a:pt x="1755" y="128"/>
                    </a:lnTo>
                    <a:lnTo>
                      <a:pt x="1767" y="141"/>
                    </a:lnTo>
                    <a:lnTo>
                      <a:pt x="1777" y="155"/>
                    </a:lnTo>
                    <a:lnTo>
                      <a:pt x="1789" y="169"/>
                    </a:lnTo>
                    <a:lnTo>
                      <a:pt x="1789" y="170"/>
                    </a:lnTo>
                    <a:lnTo>
                      <a:pt x="1790" y="172"/>
                    </a:lnTo>
                    <a:lnTo>
                      <a:pt x="1788" y="173"/>
                    </a:lnTo>
                    <a:lnTo>
                      <a:pt x="1785" y="173"/>
                    </a:lnTo>
                    <a:lnTo>
                      <a:pt x="1783" y="172"/>
                    </a:lnTo>
                    <a:lnTo>
                      <a:pt x="1781" y="170"/>
                    </a:lnTo>
                    <a:lnTo>
                      <a:pt x="1782" y="178"/>
                    </a:lnTo>
                    <a:lnTo>
                      <a:pt x="1782" y="187"/>
                    </a:lnTo>
                    <a:lnTo>
                      <a:pt x="1775" y="192"/>
                    </a:lnTo>
                    <a:lnTo>
                      <a:pt x="1771" y="199"/>
                    </a:lnTo>
                    <a:lnTo>
                      <a:pt x="1772" y="212"/>
                    </a:lnTo>
                    <a:lnTo>
                      <a:pt x="1773" y="226"/>
                    </a:lnTo>
                    <a:lnTo>
                      <a:pt x="1765" y="240"/>
                    </a:lnTo>
                    <a:lnTo>
                      <a:pt x="1758" y="254"/>
                    </a:lnTo>
                    <a:lnTo>
                      <a:pt x="1757" y="263"/>
                    </a:lnTo>
                    <a:lnTo>
                      <a:pt x="1756" y="273"/>
                    </a:lnTo>
                    <a:lnTo>
                      <a:pt x="1756" y="282"/>
                    </a:lnTo>
                    <a:lnTo>
                      <a:pt x="1754" y="291"/>
                    </a:lnTo>
                    <a:lnTo>
                      <a:pt x="1742" y="304"/>
                    </a:lnTo>
                    <a:lnTo>
                      <a:pt x="1730" y="319"/>
                    </a:lnTo>
                    <a:lnTo>
                      <a:pt x="1717" y="333"/>
                    </a:lnTo>
                    <a:lnTo>
                      <a:pt x="1706" y="347"/>
                    </a:lnTo>
                    <a:lnTo>
                      <a:pt x="1697" y="364"/>
                    </a:lnTo>
                    <a:lnTo>
                      <a:pt x="1689" y="381"/>
                    </a:lnTo>
                    <a:lnTo>
                      <a:pt x="1679" y="386"/>
                    </a:lnTo>
                    <a:lnTo>
                      <a:pt x="1667" y="392"/>
                    </a:lnTo>
                    <a:lnTo>
                      <a:pt x="1665" y="402"/>
                    </a:lnTo>
                    <a:lnTo>
                      <a:pt x="1662" y="411"/>
                    </a:lnTo>
                    <a:lnTo>
                      <a:pt x="1659" y="421"/>
                    </a:lnTo>
                    <a:lnTo>
                      <a:pt x="1657" y="431"/>
                    </a:lnTo>
                    <a:lnTo>
                      <a:pt x="1646" y="442"/>
                    </a:lnTo>
                    <a:lnTo>
                      <a:pt x="1634" y="453"/>
                    </a:lnTo>
                    <a:lnTo>
                      <a:pt x="1621" y="457"/>
                    </a:lnTo>
                    <a:lnTo>
                      <a:pt x="1610" y="460"/>
                    </a:lnTo>
                    <a:lnTo>
                      <a:pt x="1604" y="462"/>
                    </a:lnTo>
                    <a:lnTo>
                      <a:pt x="1599" y="464"/>
                    </a:lnTo>
                    <a:lnTo>
                      <a:pt x="1594" y="469"/>
                    </a:lnTo>
                    <a:lnTo>
                      <a:pt x="1588" y="476"/>
                    </a:lnTo>
                    <a:lnTo>
                      <a:pt x="1588" y="493"/>
                    </a:lnTo>
                    <a:lnTo>
                      <a:pt x="1590" y="507"/>
                    </a:lnTo>
                    <a:lnTo>
                      <a:pt x="1592" y="522"/>
                    </a:lnTo>
                    <a:lnTo>
                      <a:pt x="1597" y="535"/>
                    </a:lnTo>
                    <a:lnTo>
                      <a:pt x="1602" y="547"/>
                    </a:lnTo>
                    <a:lnTo>
                      <a:pt x="1608" y="560"/>
                    </a:lnTo>
                    <a:lnTo>
                      <a:pt x="1616" y="572"/>
                    </a:lnTo>
                    <a:lnTo>
                      <a:pt x="1625" y="587"/>
                    </a:lnTo>
                    <a:lnTo>
                      <a:pt x="1625" y="588"/>
                    </a:lnTo>
                    <a:lnTo>
                      <a:pt x="1625" y="589"/>
                    </a:lnTo>
                    <a:lnTo>
                      <a:pt x="1624" y="599"/>
                    </a:lnTo>
                    <a:lnTo>
                      <a:pt x="1622" y="607"/>
                    </a:lnTo>
                    <a:lnTo>
                      <a:pt x="1619" y="615"/>
                    </a:lnTo>
                    <a:lnTo>
                      <a:pt x="1615" y="624"/>
                    </a:lnTo>
                    <a:lnTo>
                      <a:pt x="1615" y="637"/>
                    </a:lnTo>
                    <a:lnTo>
                      <a:pt x="1617" y="648"/>
                    </a:lnTo>
                    <a:lnTo>
                      <a:pt x="1620" y="659"/>
                    </a:lnTo>
                    <a:lnTo>
                      <a:pt x="1621" y="671"/>
                    </a:lnTo>
                    <a:lnTo>
                      <a:pt x="1613" y="688"/>
                    </a:lnTo>
                    <a:lnTo>
                      <a:pt x="1604" y="704"/>
                    </a:lnTo>
                    <a:lnTo>
                      <a:pt x="1594" y="718"/>
                    </a:lnTo>
                    <a:lnTo>
                      <a:pt x="1583" y="734"/>
                    </a:lnTo>
                    <a:lnTo>
                      <a:pt x="1582" y="749"/>
                    </a:lnTo>
                    <a:lnTo>
                      <a:pt x="1581" y="763"/>
                    </a:lnTo>
                    <a:lnTo>
                      <a:pt x="1579" y="776"/>
                    </a:lnTo>
                    <a:lnTo>
                      <a:pt x="1574" y="790"/>
                    </a:lnTo>
                    <a:lnTo>
                      <a:pt x="1566" y="792"/>
                    </a:lnTo>
                    <a:lnTo>
                      <a:pt x="1557" y="794"/>
                    </a:lnTo>
                    <a:lnTo>
                      <a:pt x="1549" y="799"/>
                    </a:lnTo>
                    <a:lnTo>
                      <a:pt x="1544" y="803"/>
                    </a:lnTo>
                    <a:lnTo>
                      <a:pt x="1537" y="809"/>
                    </a:lnTo>
                    <a:lnTo>
                      <a:pt x="1531" y="815"/>
                    </a:lnTo>
                    <a:lnTo>
                      <a:pt x="1531" y="826"/>
                    </a:lnTo>
                    <a:lnTo>
                      <a:pt x="1532" y="835"/>
                    </a:lnTo>
                    <a:lnTo>
                      <a:pt x="1535" y="844"/>
                    </a:lnTo>
                    <a:lnTo>
                      <a:pt x="1537" y="854"/>
                    </a:lnTo>
                    <a:lnTo>
                      <a:pt x="1531" y="865"/>
                    </a:lnTo>
                    <a:lnTo>
                      <a:pt x="1524" y="874"/>
                    </a:lnTo>
                    <a:lnTo>
                      <a:pt x="1519" y="883"/>
                    </a:lnTo>
                    <a:lnTo>
                      <a:pt x="1514" y="893"/>
                    </a:lnTo>
                    <a:lnTo>
                      <a:pt x="1513" y="905"/>
                    </a:lnTo>
                    <a:lnTo>
                      <a:pt x="1513" y="917"/>
                    </a:lnTo>
                    <a:lnTo>
                      <a:pt x="1514" y="929"/>
                    </a:lnTo>
                    <a:lnTo>
                      <a:pt x="1514" y="941"/>
                    </a:lnTo>
                    <a:lnTo>
                      <a:pt x="1506" y="953"/>
                    </a:lnTo>
                    <a:lnTo>
                      <a:pt x="1498" y="964"/>
                    </a:lnTo>
                    <a:lnTo>
                      <a:pt x="1489" y="975"/>
                    </a:lnTo>
                    <a:lnTo>
                      <a:pt x="1480" y="986"/>
                    </a:lnTo>
                    <a:lnTo>
                      <a:pt x="1478" y="1001"/>
                    </a:lnTo>
                    <a:lnTo>
                      <a:pt x="1478" y="1014"/>
                    </a:lnTo>
                    <a:lnTo>
                      <a:pt x="1476" y="1029"/>
                    </a:lnTo>
                    <a:lnTo>
                      <a:pt x="1473" y="1044"/>
                    </a:lnTo>
                    <a:lnTo>
                      <a:pt x="1469" y="1046"/>
                    </a:lnTo>
                    <a:lnTo>
                      <a:pt x="1465" y="1047"/>
                    </a:lnTo>
                    <a:lnTo>
                      <a:pt x="1462" y="1046"/>
                    </a:lnTo>
                    <a:lnTo>
                      <a:pt x="1458" y="1046"/>
                    </a:lnTo>
                    <a:lnTo>
                      <a:pt x="1459" y="1056"/>
                    </a:lnTo>
                    <a:lnTo>
                      <a:pt x="1461" y="1065"/>
                    </a:lnTo>
                    <a:lnTo>
                      <a:pt x="1462" y="1074"/>
                    </a:lnTo>
                    <a:lnTo>
                      <a:pt x="1461" y="1085"/>
                    </a:lnTo>
                    <a:lnTo>
                      <a:pt x="1452" y="1091"/>
                    </a:lnTo>
                    <a:lnTo>
                      <a:pt x="1442" y="1098"/>
                    </a:lnTo>
                    <a:lnTo>
                      <a:pt x="1434" y="1116"/>
                    </a:lnTo>
                    <a:lnTo>
                      <a:pt x="1429" y="1136"/>
                    </a:lnTo>
                    <a:lnTo>
                      <a:pt x="1426" y="1154"/>
                    </a:lnTo>
                    <a:lnTo>
                      <a:pt x="1424" y="1174"/>
                    </a:lnTo>
                    <a:lnTo>
                      <a:pt x="1441" y="1213"/>
                    </a:lnTo>
                    <a:lnTo>
                      <a:pt x="1458" y="1249"/>
                    </a:lnTo>
                    <a:lnTo>
                      <a:pt x="1465" y="1268"/>
                    </a:lnTo>
                    <a:lnTo>
                      <a:pt x="1472" y="1287"/>
                    </a:lnTo>
                    <a:lnTo>
                      <a:pt x="1479" y="1307"/>
                    </a:lnTo>
                    <a:lnTo>
                      <a:pt x="1485" y="1326"/>
                    </a:lnTo>
                    <a:lnTo>
                      <a:pt x="1481" y="1332"/>
                    </a:lnTo>
                    <a:lnTo>
                      <a:pt x="1479" y="1335"/>
                    </a:lnTo>
                    <a:lnTo>
                      <a:pt x="1478" y="1335"/>
                    </a:lnTo>
                    <a:lnTo>
                      <a:pt x="1477" y="1330"/>
                    </a:lnTo>
                    <a:lnTo>
                      <a:pt x="1477" y="1322"/>
                    </a:lnTo>
                    <a:lnTo>
                      <a:pt x="1461" y="1335"/>
                    </a:lnTo>
                    <a:lnTo>
                      <a:pt x="1447" y="1351"/>
                    </a:lnTo>
                    <a:lnTo>
                      <a:pt x="1437" y="1357"/>
                    </a:lnTo>
                    <a:lnTo>
                      <a:pt x="1427" y="1364"/>
                    </a:lnTo>
                    <a:lnTo>
                      <a:pt x="1418" y="1371"/>
                    </a:lnTo>
                    <a:lnTo>
                      <a:pt x="1409" y="1378"/>
                    </a:lnTo>
                    <a:lnTo>
                      <a:pt x="1403" y="1401"/>
                    </a:lnTo>
                    <a:lnTo>
                      <a:pt x="1399" y="1425"/>
                    </a:lnTo>
                    <a:lnTo>
                      <a:pt x="1394" y="1449"/>
                    </a:lnTo>
                    <a:lnTo>
                      <a:pt x="1390" y="1473"/>
                    </a:lnTo>
                    <a:lnTo>
                      <a:pt x="1379" y="1476"/>
                    </a:lnTo>
                    <a:lnTo>
                      <a:pt x="1370" y="1483"/>
                    </a:lnTo>
                    <a:lnTo>
                      <a:pt x="1371" y="1490"/>
                    </a:lnTo>
                    <a:lnTo>
                      <a:pt x="1371" y="1496"/>
                    </a:lnTo>
                    <a:lnTo>
                      <a:pt x="1371" y="1503"/>
                    </a:lnTo>
                    <a:lnTo>
                      <a:pt x="1369" y="1510"/>
                    </a:lnTo>
                    <a:lnTo>
                      <a:pt x="1368" y="1511"/>
                    </a:lnTo>
                    <a:lnTo>
                      <a:pt x="1366" y="1512"/>
                    </a:lnTo>
                    <a:lnTo>
                      <a:pt x="1365" y="1512"/>
                    </a:lnTo>
                    <a:lnTo>
                      <a:pt x="1363" y="1511"/>
                    </a:lnTo>
                    <a:lnTo>
                      <a:pt x="1350" y="1510"/>
                    </a:lnTo>
                    <a:lnTo>
                      <a:pt x="1335" y="1510"/>
                    </a:lnTo>
                    <a:lnTo>
                      <a:pt x="1321" y="1512"/>
                    </a:lnTo>
                    <a:lnTo>
                      <a:pt x="1307" y="1515"/>
                    </a:lnTo>
                    <a:lnTo>
                      <a:pt x="1300" y="1526"/>
                    </a:lnTo>
                    <a:lnTo>
                      <a:pt x="1295" y="1537"/>
                    </a:lnTo>
                    <a:lnTo>
                      <a:pt x="1285" y="1542"/>
                    </a:lnTo>
                    <a:lnTo>
                      <a:pt x="1276" y="1546"/>
                    </a:lnTo>
                    <a:lnTo>
                      <a:pt x="1274" y="1558"/>
                    </a:lnTo>
                    <a:lnTo>
                      <a:pt x="1273" y="1566"/>
                    </a:lnTo>
                    <a:lnTo>
                      <a:pt x="1269" y="1574"/>
                    </a:lnTo>
                    <a:lnTo>
                      <a:pt x="1264" y="1583"/>
                    </a:lnTo>
                    <a:lnTo>
                      <a:pt x="1253" y="1581"/>
                    </a:lnTo>
                    <a:lnTo>
                      <a:pt x="1245" y="1578"/>
                    </a:lnTo>
                    <a:lnTo>
                      <a:pt x="1241" y="1577"/>
                    </a:lnTo>
                    <a:lnTo>
                      <a:pt x="1236" y="1577"/>
                    </a:lnTo>
                    <a:lnTo>
                      <a:pt x="1232" y="1577"/>
                    </a:lnTo>
                    <a:lnTo>
                      <a:pt x="1226" y="1577"/>
                    </a:lnTo>
                    <a:lnTo>
                      <a:pt x="1227" y="1588"/>
                    </a:lnTo>
                    <a:lnTo>
                      <a:pt x="1231" y="1597"/>
                    </a:lnTo>
                    <a:lnTo>
                      <a:pt x="1232" y="1602"/>
                    </a:lnTo>
                    <a:lnTo>
                      <a:pt x="1233" y="1606"/>
                    </a:lnTo>
                    <a:lnTo>
                      <a:pt x="1233" y="1612"/>
                    </a:lnTo>
                    <a:lnTo>
                      <a:pt x="1233" y="1618"/>
                    </a:lnTo>
                    <a:lnTo>
                      <a:pt x="1230" y="1619"/>
                    </a:lnTo>
                    <a:lnTo>
                      <a:pt x="1227" y="1618"/>
                    </a:lnTo>
                    <a:lnTo>
                      <a:pt x="1227" y="1617"/>
                    </a:lnTo>
                    <a:lnTo>
                      <a:pt x="1226" y="1614"/>
                    </a:lnTo>
                    <a:lnTo>
                      <a:pt x="1226" y="1609"/>
                    </a:lnTo>
                    <a:lnTo>
                      <a:pt x="1226" y="1603"/>
                    </a:lnTo>
                    <a:lnTo>
                      <a:pt x="1224" y="1609"/>
                    </a:lnTo>
                    <a:lnTo>
                      <a:pt x="1224" y="1616"/>
                    </a:lnTo>
                    <a:lnTo>
                      <a:pt x="1217" y="1618"/>
                    </a:lnTo>
                    <a:lnTo>
                      <a:pt x="1210" y="1617"/>
                    </a:lnTo>
                    <a:lnTo>
                      <a:pt x="1205" y="1614"/>
                    </a:lnTo>
                    <a:lnTo>
                      <a:pt x="1198" y="1616"/>
                    </a:lnTo>
                    <a:lnTo>
                      <a:pt x="1199" y="1616"/>
                    </a:lnTo>
                    <a:lnTo>
                      <a:pt x="1199" y="1617"/>
                    </a:lnTo>
                    <a:lnTo>
                      <a:pt x="1199" y="1626"/>
                    </a:lnTo>
                    <a:lnTo>
                      <a:pt x="1197" y="1634"/>
                    </a:lnTo>
                    <a:lnTo>
                      <a:pt x="1194" y="1640"/>
                    </a:lnTo>
                    <a:lnTo>
                      <a:pt x="1190" y="1645"/>
                    </a:lnTo>
                    <a:lnTo>
                      <a:pt x="1179" y="1655"/>
                    </a:lnTo>
                    <a:lnTo>
                      <a:pt x="1164" y="1664"/>
                    </a:lnTo>
                    <a:lnTo>
                      <a:pt x="1154" y="1657"/>
                    </a:lnTo>
                    <a:lnTo>
                      <a:pt x="1145" y="1651"/>
                    </a:lnTo>
                    <a:lnTo>
                      <a:pt x="1135" y="1644"/>
                    </a:lnTo>
                    <a:lnTo>
                      <a:pt x="1124" y="1637"/>
                    </a:lnTo>
                    <a:lnTo>
                      <a:pt x="1128" y="1647"/>
                    </a:lnTo>
                    <a:lnTo>
                      <a:pt x="1133" y="1656"/>
                    </a:lnTo>
                    <a:lnTo>
                      <a:pt x="1131" y="1673"/>
                    </a:lnTo>
                    <a:lnTo>
                      <a:pt x="1129" y="1690"/>
                    </a:lnTo>
                    <a:lnTo>
                      <a:pt x="1126" y="1706"/>
                    </a:lnTo>
                    <a:lnTo>
                      <a:pt x="1123" y="1723"/>
                    </a:lnTo>
                    <a:lnTo>
                      <a:pt x="1112" y="1721"/>
                    </a:lnTo>
                    <a:lnTo>
                      <a:pt x="1103" y="1718"/>
                    </a:lnTo>
                    <a:lnTo>
                      <a:pt x="1092" y="1713"/>
                    </a:lnTo>
                    <a:lnTo>
                      <a:pt x="1082" y="1709"/>
                    </a:lnTo>
                    <a:lnTo>
                      <a:pt x="1083" y="1713"/>
                    </a:lnTo>
                    <a:lnTo>
                      <a:pt x="1084" y="1716"/>
                    </a:lnTo>
                    <a:lnTo>
                      <a:pt x="1081" y="1718"/>
                    </a:lnTo>
                    <a:lnTo>
                      <a:pt x="1077" y="1716"/>
                    </a:lnTo>
                    <a:lnTo>
                      <a:pt x="1072" y="1714"/>
                    </a:lnTo>
                    <a:lnTo>
                      <a:pt x="1067" y="1713"/>
                    </a:lnTo>
                    <a:lnTo>
                      <a:pt x="1070" y="1720"/>
                    </a:lnTo>
                    <a:lnTo>
                      <a:pt x="1071" y="1727"/>
                    </a:lnTo>
                    <a:lnTo>
                      <a:pt x="1063" y="1724"/>
                    </a:lnTo>
                    <a:lnTo>
                      <a:pt x="1057" y="1723"/>
                    </a:lnTo>
                    <a:lnTo>
                      <a:pt x="1056" y="1723"/>
                    </a:lnTo>
                    <a:lnTo>
                      <a:pt x="1055" y="1724"/>
                    </a:lnTo>
                    <a:lnTo>
                      <a:pt x="1054" y="1728"/>
                    </a:lnTo>
                    <a:lnTo>
                      <a:pt x="1053" y="1732"/>
                    </a:lnTo>
                    <a:lnTo>
                      <a:pt x="1049" y="1732"/>
                    </a:lnTo>
                    <a:lnTo>
                      <a:pt x="1046" y="1730"/>
                    </a:lnTo>
                    <a:lnTo>
                      <a:pt x="1035" y="1728"/>
                    </a:lnTo>
                    <a:lnTo>
                      <a:pt x="1024" y="1724"/>
                    </a:lnTo>
                    <a:lnTo>
                      <a:pt x="1015" y="1720"/>
                    </a:lnTo>
                    <a:lnTo>
                      <a:pt x="1006" y="1713"/>
                    </a:lnTo>
                    <a:lnTo>
                      <a:pt x="1002" y="1709"/>
                    </a:lnTo>
                    <a:lnTo>
                      <a:pt x="997" y="1704"/>
                    </a:lnTo>
                    <a:lnTo>
                      <a:pt x="994" y="1698"/>
                    </a:lnTo>
                    <a:lnTo>
                      <a:pt x="990" y="1693"/>
                    </a:lnTo>
                    <a:lnTo>
                      <a:pt x="997" y="1687"/>
                    </a:lnTo>
                    <a:lnTo>
                      <a:pt x="1003" y="1684"/>
                    </a:lnTo>
                    <a:lnTo>
                      <a:pt x="1010" y="1680"/>
                    </a:lnTo>
                    <a:lnTo>
                      <a:pt x="1016" y="1678"/>
                    </a:lnTo>
                    <a:lnTo>
                      <a:pt x="1031" y="1676"/>
                    </a:lnTo>
                    <a:lnTo>
                      <a:pt x="1047" y="1672"/>
                    </a:lnTo>
                    <a:lnTo>
                      <a:pt x="1047" y="1669"/>
                    </a:lnTo>
                    <a:lnTo>
                      <a:pt x="1046" y="1667"/>
                    </a:lnTo>
                    <a:lnTo>
                      <a:pt x="1043" y="1665"/>
                    </a:lnTo>
                    <a:lnTo>
                      <a:pt x="1039" y="1664"/>
                    </a:lnTo>
                    <a:lnTo>
                      <a:pt x="1032" y="1662"/>
                    </a:lnTo>
                    <a:lnTo>
                      <a:pt x="1031" y="1663"/>
                    </a:lnTo>
                    <a:lnTo>
                      <a:pt x="1031" y="1664"/>
                    </a:lnTo>
                    <a:lnTo>
                      <a:pt x="1030" y="1669"/>
                    </a:lnTo>
                    <a:lnTo>
                      <a:pt x="1024" y="1668"/>
                    </a:lnTo>
                    <a:lnTo>
                      <a:pt x="1019" y="1668"/>
                    </a:lnTo>
                    <a:lnTo>
                      <a:pt x="1022" y="1671"/>
                    </a:lnTo>
                    <a:lnTo>
                      <a:pt x="1024" y="1676"/>
                    </a:lnTo>
                    <a:lnTo>
                      <a:pt x="1016" y="1673"/>
                    </a:lnTo>
                    <a:lnTo>
                      <a:pt x="1010" y="1672"/>
                    </a:lnTo>
                    <a:lnTo>
                      <a:pt x="1004" y="1669"/>
                    </a:lnTo>
                    <a:lnTo>
                      <a:pt x="999" y="1667"/>
                    </a:lnTo>
                    <a:lnTo>
                      <a:pt x="996" y="1663"/>
                    </a:lnTo>
                    <a:lnTo>
                      <a:pt x="993" y="1661"/>
                    </a:lnTo>
                    <a:lnTo>
                      <a:pt x="990" y="1657"/>
                    </a:lnTo>
                    <a:lnTo>
                      <a:pt x="988" y="1653"/>
                    </a:lnTo>
                    <a:lnTo>
                      <a:pt x="984" y="1634"/>
                    </a:lnTo>
                    <a:lnTo>
                      <a:pt x="977" y="1609"/>
                    </a:lnTo>
                    <a:lnTo>
                      <a:pt x="972" y="1612"/>
                    </a:lnTo>
                    <a:lnTo>
                      <a:pt x="971" y="1618"/>
                    </a:lnTo>
                    <a:lnTo>
                      <a:pt x="962" y="1618"/>
                    </a:lnTo>
                    <a:lnTo>
                      <a:pt x="956" y="1616"/>
                    </a:lnTo>
                    <a:lnTo>
                      <a:pt x="951" y="1612"/>
                    </a:lnTo>
                    <a:lnTo>
                      <a:pt x="944" y="1606"/>
                    </a:lnTo>
                    <a:lnTo>
                      <a:pt x="942" y="1612"/>
                    </a:lnTo>
                    <a:lnTo>
                      <a:pt x="939" y="1618"/>
                    </a:lnTo>
                    <a:lnTo>
                      <a:pt x="926" y="1608"/>
                    </a:lnTo>
                    <a:lnTo>
                      <a:pt x="911" y="1599"/>
                    </a:lnTo>
                    <a:lnTo>
                      <a:pt x="904" y="1595"/>
                    </a:lnTo>
                    <a:lnTo>
                      <a:pt x="896" y="1592"/>
                    </a:lnTo>
                    <a:lnTo>
                      <a:pt x="888" y="1591"/>
                    </a:lnTo>
                    <a:lnTo>
                      <a:pt x="879" y="1589"/>
                    </a:lnTo>
                    <a:lnTo>
                      <a:pt x="880" y="1595"/>
                    </a:lnTo>
                    <a:lnTo>
                      <a:pt x="883" y="1599"/>
                    </a:lnTo>
                    <a:lnTo>
                      <a:pt x="885" y="1602"/>
                    </a:lnTo>
                    <a:lnTo>
                      <a:pt x="888" y="1606"/>
                    </a:lnTo>
                    <a:lnTo>
                      <a:pt x="881" y="1623"/>
                    </a:lnTo>
                    <a:lnTo>
                      <a:pt x="875" y="1640"/>
                    </a:lnTo>
                    <a:lnTo>
                      <a:pt x="878" y="1652"/>
                    </a:lnTo>
                    <a:lnTo>
                      <a:pt x="883" y="1661"/>
                    </a:lnTo>
                    <a:lnTo>
                      <a:pt x="887" y="1669"/>
                    </a:lnTo>
                    <a:lnTo>
                      <a:pt x="892" y="1676"/>
                    </a:lnTo>
                    <a:lnTo>
                      <a:pt x="905" y="1688"/>
                    </a:lnTo>
                    <a:lnTo>
                      <a:pt x="923" y="1702"/>
                    </a:lnTo>
                    <a:lnTo>
                      <a:pt x="936" y="1718"/>
                    </a:lnTo>
                    <a:lnTo>
                      <a:pt x="947" y="1732"/>
                    </a:lnTo>
                    <a:lnTo>
                      <a:pt x="960" y="1747"/>
                    </a:lnTo>
                    <a:lnTo>
                      <a:pt x="973" y="1761"/>
                    </a:lnTo>
                    <a:lnTo>
                      <a:pt x="1002" y="1770"/>
                    </a:lnTo>
                    <a:lnTo>
                      <a:pt x="1030" y="1777"/>
                    </a:lnTo>
                    <a:lnTo>
                      <a:pt x="1044" y="1781"/>
                    </a:lnTo>
                    <a:lnTo>
                      <a:pt x="1057" y="1786"/>
                    </a:lnTo>
                    <a:lnTo>
                      <a:pt x="1071" y="1790"/>
                    </a:lnTo>
                    <a:lnTo>
                      <a:pt x="1084" y="1797"/>
                    </a:lnTo>
                    <a:lnTo>
                      <a:pt x="1094" y="1811"/>
                    </a:lnTo>
                    <a:lnTo>
                      <a:pt x="1104" y="1824"/>
                    </a:lnTo>
                    <a:lnTo>
                      <a:pt x="1108" y="1831"/>
                    </a:lnTo>
                    <a:lnTo>
                      <a:pt x="1114" y="1837"/>
                    </a:lnTo>
                    <a:lnTo>
                      <a:pt x="1121" y="1842"/>
                    </a:lnTo>
                    <a:lnTo>
                      <a:pt x="1128" y="1848"/>
                    </a:lnTo>
                    <a:lnTo>
                      <a:pt x="1137" y="1846"/>
                    </a:lnTo>
                    <a:lnTo>
                      <a:pt x="1147" y="1845"/>
                    </a:lnTo>
                    <a:lnTo>
                      <a:pt x="1156" y="1844"/>
                    </a:lnTo>
                    <a:lnTo>
                      <a:pt x="1166" y="1841"/>
                    </a:lnTo>
                    <a:lnTo>
                      <a:pt x="1171" y="1837"/>
                    </a:lnTo>
                    <a:lnTo>
                      <a:pt x="1174" y="1831"/>
                    </a:lnTo>
                    <a:lnTo>
                      <a:pt x="1177" y="1827"/>
                    </a:lnTo>
                    <a:lnTo>
                      <a:pt x="1179" y="1822"/>
                    </a:lnTo>
                    <a:lnTo>
                      <a:pt x="1182" y="1811"/>
                    </a:lnTo>
                    <a:lnTo>
                      <a:pt x="1185" y="1798"/>
                    </a:lnTo>
                    <a:lnTo>
                      <a:pt x="1188" y="1796"/>
                    </a:lnTo>
                    <a:lnTo>
                      <a:pt x="1190" y="1794"/>
                    </a:lnTo>
                    <a:lnTo>
                      <a:pt x="1192" y="1792"/>
                    </a:lnTo>
                    <a:lnTo>
                      <a:pt x="1192" y="1789"/>
                    </a:lnTo>
                    <a:lnTo>
                      <a:pt x="1187" y="1788"/>
                    </a:lnTo>
                    <a:lnTo>
                      <a:pt x="1181" y="1787"/>
                    </a:lnTo>
                    <a:lnTo>
                      <a:pt x="1194" y="1777"/>
                    </a:lnTo>
                    <a:lnTo>
                      <a:pt x="1208" y="1768"/>
                    </a:lnTo>
                    <a:lnTo>
                      <a:pt x="1221" y="1766"/>
                    </a:lnTo>
                    <a:lnTo>
                      <a:pt x="1233" y="1766"/>
                    </a:lnTo>
                    <a:lnTo>
                      <a:pt x="1244" y="1769"/>
                    </a:lnTo>
                    <a:lnTo>
                      <a:pt x="1257" y="1771"/>
                    </a:lnTo>
                    <a:lnTo>
                      <a:pt x="1265" y="1762"/>
                    </a:lnTo>
                    <a:lnTo>
                      <a:pt x="1273" y="1753"/>
                    </a:lnTo>
                    <a:lnTo>
                      <a:pt x="1287" y="1751"/>
                    </a:lnTo>
                    <a:lnTo>
                      <a:pt x="1302" y="1749"/>
                    </a:lnTo>
                    <a:lnTo>
                      <a:pt x="1317" y="1748"/>
                    </a:lnTo>
                    <a:lnTo>
                      <a:pt x="1332" y="1746"/>
                    </a:lnTo>
                    <a:lnTo>
                      <a:pt x="1342" y="1735"/>
                    </a:lnTo>
                    <a:lnTo>
                      <a:pt x="1352" y="1724"/>
                    </a:lnTo>
                    <a:lnTo>
                      <a:pt x="1365" y="1721"/>
                    </a:lnTo>
                    <a:lnTo>
                      <a:pt x="1378" y="1718"/>
                    </a:lnTo>
                    <a:lnTo>
                      <a:pt x="1388" y="1699"/>
                    </a:lnTo>
                    <a:lnTo>
                      <a:pt x="1396" y="1680"/>
                    </a:lnTo>
                    <a:lnTo>
                      <a:pt x="1402" y="1661"/>
                    </a:lnTo>
                    <a:lnTo>
                      <a:pt x="1409" y="1640"/>
                    </a:lnTo>
                    <a:lnTo>
                      <a:pt x="1420" y="1629"/>
                    </a:lnTo>
                    <a:lnTo>
                      <a:pt x="1431" y="1618"/>
                    </a:lnTo>
                    <a:lnTo>
                      <a:pt x="1454" y="1603"/>
                    </a:lnTo>
                    <a:lnTo>
                      <a:pt x="1478" y="1591"/>
                    </a:lnTo>
                    <a:lnTo>
                      <a:pt x="1502" y="1578"/>
                    </a:lnTo>
                    <a:lnTo>
                      <a:pt x="1524" y="1563"/>
                    </a:lnTo>
                    <a:lnTo>
                      <a:pt x="1535" y="1537"/>
                    </a:lnTo>
                    <a:lnTo>
                      <a:pt x="1543" y="1512"/>
                    </a:lnTo>
                    <a:lnTo>
                      <a:pt x="1548" y="1491"/>
                    </a:lnTo>
                    <a:lnTo>
                      <a:pt x="1552" y="1469"/>
                    </a:lnTo>
                    <a:lnTo>
                      <a:pt x="1552" y="1448"/>
                    </a:lnTo>
                    <a:lnTo>
                      <a:pt x="1551" y="1425"/>
                    </a:lnTo>
                    <a:lnTo>
                      <a:pt x="1547" y="1401"/>
                    </a:lnTo>
                    <a:lnTo>
                      <a:pt x="1541" y="1373"/>
                    </a:lnTo>
                    <a:lnTo>
                      <a:pt x="1552" y="1359"/>
                    </a:lnTo>
                    <a:lnTo>
                      <a:pt x="1562" y="1347"/>
                    </a:lnTo>
                    <a:lnTo>
                      <a:pt x="1566" y="1332"/>
                    </a:lnTo>
                    <a:lnTo>
                      <a:pt x="1571" y="1317"/>
                    </a:lnTo>
                    <a:lnTo>
                      <a:pt x="1577" y="1304"/>
                    </a:lnTo>
                    <a:lnTo>
                      <a:pt x="1583" y="1290"/>
                    </a:lnTo>
                    <a:lnTo>
                      <a:pt x="1612" y="1283"/>
                    </a:lnTo>
                    <a:lnTo>
                      <a:pt x="1638" y="1278"/>
                    </a:lnTo>
                    <a:lnTo>
                      <a:pt x="1664" y="1274"/>
                    </a:lnTo>
                    <a:lnTo>
                      <a:pt x="1690" y="1272"/>
                    </a:lnTo>
                    <a:lnTo>
                      <a:pt x="1716" y="1272"/>
                    </a:lnTo>
                    <a:lnTo>
                      <a:pt x="1742" y="1273"/>
                    </a:lnTo>
                    <a:lnTo>
                      <a:pt x="1769" y="1275"/>
                    </a:lnTo>
                    <a:lnTo>
                      <a:pt x="1798" y="1280"/>
                    </a:lnTo>
                    <a:lnTo>
                      <a:pt x="1801" y="1289"/>
                    </a:lnTo>
                    <a:lnTo>
                      <a:pt x="1803" y="1297"/>
                    </a:lnTo>
                    <a:lnTo>
                      <a:pt x="1803" y="1305"/>
                    </a:lnTo>
                    <a:lnTo>
                      <a:pt x="1802" y="1312"/>
                    </a:lnTo>
                    <a:lnTo>
                      <a:pt x="1799" y="1326"/>
                    </a:lnTo>
                    <a:lnTo>
                      <a:pt x="1795" y="1344"/>
                    </a:lnTo>
                    <a:lnTo>
                      <a:pt x="1801" y="1354"/>
                    </a:lnTo>
                    <a:lnTo>
                      <a:pt x="1808" y="1364"/>
                    </a:lnTo>
                    <a:lnTo>
                      <a:pt x="1814" y="1373"/>
                    </a:lnTo>
                    <a:lnTo>
                      <a:pt x="1820" y="1382"/>
                    </a:lnTo>
                    <a:lnTo>
                      <a:pt x="1820" y="1393"/>
                    </a:lnTo>
                    <a:lnTo>
                      <a:pt x="1822" y="1403"/>
                    </a:lnTo>
                    <a:lnTo>
                      <a:pt x="1823" y="1400"/>
                    </a:lnTo>
                    <a:lnTo>
                      <a:pt x="1824" y="1397"/>
                    </a:lnTo>
                    <a:lnTo>
                      <a:pt x="1825" y="1397"/>
                    </a:lnTo>
                    <a:lnTo>
                      <a:pt x="1827" y="1397"/>
                    </a:lnTo>
                    <a:lnTo>
                      <a:pt x="1832" y="1405"/>
                    </a:lnTo>
                    <a:lnTo>
                      <a:pt x="1834" y="1410"/>
                    </a:lnTo>
                    <a:lnTo>
                      <a:pt x="1835" y="1416"/>
                    </a:lnTo>
                    <a:lnTo>
                      <a:pt x="1835" y="1420"/>
                    </a:lnTo>
                    <a:lnTo>
                      <a:pt x="1832" y="1431"/>
                    </a:lnTo>
                    <a:lnTo>
                      <a:pt x="1828" y="1445"/>
                    </a:lnTo>
                    <a:lnTo>
                      <a:pt x="1828" y="1450"/>
                    </a:lnTo>
                    <a:lnTo>
                      <a:pt x="1828" y="1454"/>
                    </a:lnTo>
                    <a:lnTo>
                      <a:pt x="1828" y="1456"/>
                    </a:lnTo>
                    <a:lnTo>
                      <a:pt x="1828" y="1458"/>
                    </a:lnTo>
                    <a:lnTo>
                      <a:pt x="1818" y="1468"/>
                    </a:lnTo>
                    <a:lnTo>
                      <a:pt x="1808" y="1477"/>
                    </a:lnTo>
                    <a:lnTo>
                      <a:pt x="1807" y="1482"/>
                    </a:lnTo>
                    <a:lnTo>
                      <a:pt x="1808" y="1486"/>
                    </a:lnTo>
                    <a:lnTo>
                      <a:pt x="1816" y="1493"/>
                    </a:lnTo>
                    <a:lnTo>
                      <a:pt x="1823" y="1500"/>
                    </a:lnTo>
                    <a:lnTo>
                      <a:pt x="1817" y="1508"/>
                    </a:lnTo>
                    <a:lnTo>
                      <a:pt x="1811" y="1516"/>
                    </a:lnTo>
                    <a:lnTo>
                      <a:pt x="1806" y="1523"/>
                    </a:lnTo>
                    <a:lnTo>
                      <a:pt x="1799" y="1529"/>
                    </a:lnTo>
                    <a:lnTo>
                      <a:pt x="1794" y="1549"/>
                    </a:lnTo>
                    <a:lnTo>
                      <a:pt x="1792" y="1567"/>
                    </a:lnTo>
                    <a:lnTo>
                      <a:pt x="1790" y="1576"/>
                    </a:lnTo>
                    <a:lnTo>
                      <a:pt x="1786" y="1585"/>
                    </a:lnTo>
                    <a:lnTo>
                      <a:pt x="1783" y="1593"/>
                    </a:lnTo>
                    <a:lnTo>
                      <a:pt x="1778" y="1602"/>
                    </a:lnTo>
                    <a:lnTo>
                      <a:pt x="1773" y="1599"/>
                    </a:lnTo>
                    <a:lnTo>
                      <a:pt x="1769" y="1594"/>
                    </a:lnTo>
                    <a:lnTo>
                      <a:pt x="1768" y="1605"/>
                    </a:lnTo>
                    <a:lnTo>
                      <a:pt x="1769" y="1616"/>
                    </a:lnTo>
                    <a:lnTo>
                      <a:pt x="1772" y="1623"/>
                    </a:lnTo>
                    <a:lnTo>
                      <a:pt x="1776" y="1631"/>
                    </a:lnTo>
                    <a:lnTo>
                      <a:pt x="1788" y="1646"/>
                    </a:lnTo>
                    <a:lnTo>
                      <a:pt x="1801" y="1662"/>
                    </a:lnTo>
                    <a:lnTo>
                      <a:pt x="1806" y="1669"/>
                    </a:lnTo>
                    <a:lnTo>
                      <a:pt x="1809" y="1676"/>
                    </a:lnTo>
                    <a:lnTo>
                      <a:pt x="1806" y="1682"/>
                    </a:lnTo>
                    <a:lnTo>
                      <a:pt x="1803" y="1688"/>
                    </a:lnTo>
                    <a:lnTo>
                      <a:pt x="1814" y="1687"/>
                    </a:lnTo>
                    <a:lnTo>
                      <a:pt x="1823" y="1685"/>
                    </a:lnTo>
                    <a:lnTo>
                      <a:pt x="1831" y="1692"/>
                    </a:lnTo>
                    <a:lnTo>
                      <a:pt x="1839" y="1698"/>
                    </a:lnTo>
                    <a:lnTo>
                      <a:pt x="1850" y="1697"/>
                    </a:lnTo>
                    <a:lnTo>
                      <a:pt x="1862" y="1694"/>
                    </a:lnTo>
                    <a:lnTo>
                      <a:pt x="1882" y="1699"/>
                    </a:lnTo>
                    <a:lnTo>
                      <a:pt x="1902" y="1706"/>
                    </a:lnTo>
                    <a:lnTo>
                      <a:pt x="1921" y="1712"/>
                    </a:lnTo>
                    <a:lnTo>
                      <a:pt x="1941" y="1719"/>
                    </a:lnTo>
                    <a:lnTo>
                      <a:pt x="1932" y="1707"/>
                    </a:lnTo>
                    <a:lnTo>
                      <a:pt x="1920" y="1697"/>
                    </a:lnTo>
                    <a:lnTo>
                      <a:pt x="1925" y="1696"/>
                    </a:lnTo>
                    <a:lnTo>
                      <a:pt x="1928" y="1694"/>
                    </a:lnTo>
                    <a:lnTo>
                      <a:pt x="1921" y="1692"/>
                    </a:lnTo>
                    <a:lnTo>
                      <a:pt x="1916" y="1692"/>
                    </a:lnTo>
                    <a:lnTo>
                      <a:pt x="1911" y="1692"/>
                    </a:lnTo>
                    <a:lnTo>
                      <a:pt x="1908" y="1693"/>
                    </a:lnTo>
                    <a:lnTo>
                      <a:pt x="1903" y="1694"/>
                    </a:lnTo>
                    <a:lnTo>
                      <a:pt x="1899" y="1694"/>
                    </a:lnTo>
                    <a:lnTo>
                      <a:pt x="1894" y="1692"/>
                    </a:lnTo>
                    <a:lnTo>
                      <a:pt x="1887" y="1688"/>
                    </a:lnTo>
                    <a:lnTo>
                      <a:pt x="1892" y="1689"/>
                    </a:lnTo>
                    <a:lnTo>
                      <a:pt x="1895" y="1689"/>
                    </a:lnTo>
                    <a:lnTo>
                      <a:pt x="1900" y="1689"/>
                    </a:lnTo>
                    <a:lnTo>
                      <a:pt x="1904" y="1687"/>
                    </a:lnTo>
                    <a:lnTo>
                      <a:pt x="1903" y="1684"/>
                    </a:lnTo>
                    <a:lnTo>
                      <a:pt x="1902" y="1681"/>
                    </a:lnTo>
                    <a:lnTo>
                      <a:pt x="1901" y="1680"/>
                    </a:lnTo>
                    <a:lnTo>
                      <a:pt x="1899" y="1679"/>
                    </a:lnTo>
                    <a:lnTo>
                      <a:pt x="1895" y="1680"/>
                    </a:lnTo>
                    <a:lnTo>
                      <a:pt x="1893" y="1680"/>
                    </a:lnTo>
                    <a:lnTo>
                      <a:pt x="1892" y="1679"/>
                    </a:lnTo>
                    <a:lnTo>
                      <a:pt x="1891" y="1676"/>
                    </a:lnTo>
                    <a:lnTo>
                      <a:pt x="1890" y="1671"/>
                    </a:lnTo>
                    <a:lnTo>
                      <a:pt x="1888" y="1669"/>
                    </a:lnTo>
                    <a:lnTo>
                      <a:pt x="1887" y="1669"/>
                    </a:lnTo>
                    <a:lnTo>
                      <a:pt x="1886" y="1671"/>
                    </a:lnTo>
                    <a:lnTo>
                      <a:pt x="1884" y="1678"/>
                    </a:lnTo>
                    <a:lnTo>
                      <a:pt x="1881" y="1684"/>
                    </a:lnTo>
                    <a:lnTo>
                      <a:pt x="1878" y="1678"/>
                    </a:lnTo>
                    <a:lnTo>
                      <a:pt x="1876" y="1671"/>
                    </a:lnTo>
                    <a:lnTo>
                      <a:pt x="1865" y="1669"/>
                    </a:lnTo>
                    <a:lnTo>
                      <a:pt x="1853" y="1665"/>
                    </a:lnTo>
                    <a:lnTo>
                      <a:pt x="1843" y="1663"/>
                    </a:lnTo>
                    <a:lnTo>
                      <a:pt x="1832" y="1659"/>
                    </a:lnTo>
                    <a:lnTo>
                      <a:pt x="1833" y="1655"/>
                    </a:lnTo>
                    <a:lnTo>
                      <a:pt x="1834" y="1653"/>
                    </a:lnTo>
                    <a:lnTo>
                      <a:pt x="1837" y="1651"/>
                    </a:lnTo>
                    <a:lnTo>
                      <a:pt x="1841" y="1650"/>
                    </a:lnTo>
                    <a:lnTo>
                      <a:pt x="1842" y="1647"/>
                    </a:lnTo>
                    <a:lnTo>
                      <a:pt x="1841" y="1646"/>
                    </a:lnTo>
                    <a:lnTo>
                      <a:pt x="1839" y="1646"/>
                    </a:lnTo>
                    <a:lnTo>
                      <a:pt x="1836" y="1645"/>
                    </a:lnTo>
                    <a:lnTo>
                      <a:pt x="1833" y="1640"/>
                    </a:lnTo>
                    <a:lnTo>
                      <a:pt x="1832" y="1637"/>
                    </a:lnTo>
                    <a:lnTo>
                      <a:pt x="1831" y="1636"/>
                    </a:lnTo>
                    <a:lnTo>
                      <a:pt x="1830" y="1636"/>
                    </a:lnTo>
                    <a:lnTo>
                      <a:pt x="1828" y="1636"/>
                    </a:lnTo>
                    <a:lnTo>
                      <a:pt x="1826" y="1638"/>
                    </a:lnTo>
                    <a:lnTo>
                      <a:pt x="1820" y="1639"/>
                    </a:lnTo>
                    <a:lnTo>
                      <a:pt x="1816" y="1640"/>
                    </a:lnTo>
                    <a:lnTo>
                      <a:pt x="1812" y="1639"/>
                    </a:lnTo>
                    <a:lnTo>
                      <a:pt x="1809" y="1638"/>
                    </a:lnTo>
                    <a:lnTo>
                      <a:pt x="1806" y="1637"/>
                    </a:lnTo>
                    <a:lnTo>
                      <a:pt x="1803" y="1634"/>
                    </a:lnTo>
                    <a:lnTo>
                      <a:pt x="1800" y="1630"/>
                    </a:lnTo>
                    <a:lnTo>
                      <a:pt x="1798" y="1625"/>
                    </a:lnTo>
                    <a:lnTo>
                      <a:pt x="1801" y="1612"/>
                    </a:lnTo>
                    <a:lnTo>
                      <a:pt x="1806" y="1602"/>
                    </a:lnTo>
                    <a:lnTo>
                      <a:pt x="1814" y="1593"/>
                    </a:lnTo>
                    <a:lnTo>
                      <a:pt x="1823" y="1583"/>
                    </a:lnTo>
                    <a:lnTo>
                      <a:pt x="1819" y="1580"/>
                    </a:lnTo>
                    <a:lnTo>
                      <a:pt x="1816" y="1577"/>
                    </a:lnTo>
                    <a:lnTo>
                      <a:pt x="1818" y="1566"/>
                    </a:lnTo>
                    <a:lnTo>
                      <a:pt x="1820" y="1557"/>
                    </a:lnTo>
                    <a:lnTo>
                      <a:pt x="1824" y="1549"/>
                    </a:lnTo>
                    <a:lnTo>
                      <a:pt x="1828" y="1541"/>
                    </a:lnTo>
                    <a:lnTo>
                      <a:pt x="1833" y="1534"/>
                    </a:lnTo>
                    <a:lnTo>
                      <a:pt x="1840" y="1527"/>
                    </a:lnTo>
                    <a:lnTo>
                      <a:pt x="1847" y="1520"/>
                    </a:lnTo>
                    <a:lnTo>
                      <a:pt x="1854" y="1513"/>
                    </a:lnTo>
                    <a:lnTo>
                      <a:pt x="1868" y="1515"/>
                    </a:lnTo>
                    <a:lnTo>
                      <a:pt x="1879" y="1516"/>
                    </a:lnTo>
                    <a:lnTo>
                      <a:pt x="1885" y="1516"/>
                    </a:lnTo>
                    <a:lnTo>
                      <a:pt x="1891" y="1516"/>
                    </a:lnTo>
                    <a:lnTo>
                      <a:pt x="1898" y="1515"/>
                    </a:lnTo>
                    <a:lnTo>
                      <a:pt x="1903" y="1512"/>
                    </a:lnTo>
                    <a:lnTo>
                      <a:pt x="1903" y="1502"/>
                    </a:lnTo>
                    <a:lnTo>
                      <a:pt x="1900" y="1493"/>
                    </a:lnTo>
                    <a:lnTo>
                      <a:pt x="1896" y="1484"/>
                    </a:lnTo>
                    <a:lnTo>
                      <a:pt x="1892" y="1475"/>
                    </a:lnTo>
                    <a:lnTo>
                      <a:pt x="1895" y="1458"/>
                    </a:lnTo>
                    <a:lnTo>
                      <a:pt x="1899" y="1441"/>
                    </a:lnTo>
                    <a:lnTo>
                      <a:pt x="1892" y="1434"/>
                    </a:lnTo>
                    <a:lnTo>
                      <a:pt x="1888" y="1431"/>
                    </a:lnTo>
                    <a:lnTo>
                      <a:pt x="1886" y="1426"/>
                    </a:lnTo>
                    <a:lnTo>
                      <a:pt x="1884" y="1412"/>
                    </a:lnTo>
                    <a:lnTo>
                      <a:pt x="1890" y="1391"/>
                    </a:lnTo>
                    <a:lnTo>
                      <a:pt x="1894" y="1371"/>
                    </a:lnTo>
                    <a:lnTo>
                      <a:pt x="1896" y="1360"/>
                    </a:lnTo>
                    <a:lnTo>
                      <a:pt x="1898" y="1350"/>
                    </a:lnTo>
                    <a:lnTo>
                      <a:pt x="1899" y="1340"/>
                    </a:lnTo>
                    <a:lnTo>
                      <a:pt x="1899" y="1329"/>
                    </a:lnTo>
                    <a:lnTo>
                      <a:pt x="1883" y="1317"/>
                    </a:lnTo>
                    <a:lnTo>
                      <a:pt x="1867" y="1306"/>
                    </a:lnTo>
                    <a:lnTo>
                      <a:pt x="1852" y="1295"/>
                    </a:lnTo>
                    <a:lnTo>
                      <a:pt x="1837" y="1282"/>
                    </a:lnTo>
                    <a:lnTo>
                      <a:pt x="1835" y="1273"/>
                    </a:lnTo>
                    <a:lnTo>
                      <a:pt x="1834" y="1263"/>
                    </a:lnTo>
                    <a:lnTo>
                      <a:pt x="1832" y="1254"/>
                    </a:lnTo>
                    <a:lnTo>
                      <a:pt x="1828" y="1245"/>
                    </a:lnTo>
                    <a:lnTo>
                      <a:pt x="1802" y="1226"/>
                    </a:lnTo>
                    <a:lnTo>
                      <a:pt x="1776" y="1209"/>
                    </a:lnTo>
                    <a:lnTo>
                      <a:pt x="1750" y="1192"/>
                    </a:lnTo>
                    <a:lnTo>
                      <a:pt x="1722" y="1178"/>
                    </a:lnTo>
                    <a:lnTo>
                      <a:pt x="1709" y="1181"/>
                    </a:lnTo>
                    <a:lnTo>
                      <a:pt x="1698" y="1186"/>
                    </a:lnTo>
                    <a:lnTo>
                      <a:pt x="1688" y="1191"/>
                    </a:lnTo>
                    <a:lnTo>
                      <a:pt x="1676" y="1197"/>
                    </a:lnTo>
                    <a:lnTo>
                      <a:pt x="1678" y="1203"/>
                    </a:lnTo>
                    <a:lnTo>
                      <a:pt x="1679" y="1207"/>
                    </a:lnTo>
                    <a:lnTo>
                      <a:pt x="1666" y="1206"/>
                    </a:lnTo>
                    <a:lnTo>
                      <a:pt x="1656" y="1203"/>
                    </a:lnTo>
                    <a:lnTo>
                      <a:pt x="1646" y="1200"/>
                    </a:lnTo>
                    <a:lnTo>
                      <a:pt x="1637" y="1196"/>
                    </a:lnTo>
                    <a:lnTo>
                      <a:pt x="1620" y="1186"/>
                    </a:lnTo>
                    <a:lnTo>
                      <a:pt x="1600" y="1173"/>
                    </a:lnTo>
                    <a:lnTo>
                      <a:pt x="1590" y="1175"/>
                    </a:lnTo>
                    <a:lnTo>
                      <a:pt x="1581" y="1178"/>
                    </a:lnTo>
                    <a:lnTo>
                      <a:pt x="1571" y="1179"/>
                    </a:lnTo>
                    <a:lnTo>
                      <a:pt x="1562" y="1180"/>
                    </a:lnTo>
                    <a:lnTo>
                      <a:pt x="1558" y="1173"/>
                    </a:lnTo>
                    <a:lnTo>
                      <a:pt x="1556" y="1166"/>
                    </a:lnTo>
                    <a:lnTo>
                      <a:pt x="1555" y="1160"/>
                    </a:lnTo>
                    <a:lnTo>
                      <a:pt x="1553" y="1153"/>
                    </a:lnTo>
                    <a:lnTo>
                      <a:pt x="1561" y="1136"/>
                    </a:lnTo>
                    <a:lnTo>
                      <a:pt x="1570" y="1119"/>
                    </a:lnTo>
                    <a:lnTo>
                      <a:pt x="1580" y="1103"/>
                    </a:lnTo>
                    <a:lnTo>
                      <a:pt x="1589" y="1086"/>
                    </a:lnTo>
                    <a:lnTo>
                      <a:pt x="1586" y="1062"/>
                    </a:lnTo>
                    <a:lnTo>
                      <a:pt x="1583" y="1039"/>
                    </a:lnTo>
                    <a:lnTo>
                      <a:pt x="1581" y="1017"/>
                    </a:lnTo>
                    <a:lnTo>
                      <a:pt x="1580" y="993"/>
                    </a:lnTo>
                    <a:lnTo>
                      <a:pt x="1590" y="979"/>
                    </a:lnTo>
                    <a:lnTo>
                      <a:pt x="1599" y="967"/>
                    </a:lnTo>
                    <a:lnTo>
                      <a:pt x="1610" y="953"/>
                    </a:lnTo>
                    <a:lnTo>
                      <a:pt x="1617" y="939"/>
                    </a:lnTo>
                    <a:lnTo>
                      <a:pt x="1627" y="924"/>
                    </a:lnTo>
                    <a:lnTo>
                      <a:pt x="1634" y="908"/>
                    </a:lnTo>
                    <a:lnTo>
                      <a:pt x="1632" y="899"/>
                    </a:lnTo>
                    <a:lnTo>
                      <a:pt x="1632" y="890"/>
                    </a:lnTo>
                    <a:lnTo>
                      <a:pt x="1658" y="867"/>
                    </a:lnTo>
                    <a:lnTo>
                      <a:pt x="1683" y="845"/>
                    </a:lnTo>
                    <a:lnTo>
                      <a:pt x="1695" y="834"/>
                    </a:lnTo>
                    <a:lnTo>
                      <a:pt x="1706" y="822"/>
                    </a:lnTo>
                    <a:lnTo>
                      <a:pt x="1717" y="809"/>
                    </a:lnTo>
                    <a:lnTo>
                      <a:pt x="1727" y="794"/>
                    </a:lnTo>
                    <a:lnTo>
                      <a:pt x="1729" y="782"/>
                    </a:lnTo>
                    <a:lnTo>
                      <a:pt x="1729" y="770"/>
                    </a:lnTo>
                    <a:lnTo>
                      <a:pt x="1727" y="760"/>
                    </a:lnTo>
                    <a:lnTo>
                      <a:pt x="1726" y="751"/>
                    </a:lnTo>
                    <a:lnTo>
                      <a:pt x="1721" y="733"/>
                    </a:lnTo>
                    <a:lnTo>
                      <a:pt x="1715" y="710"/>
                    </a:lnTo>
                    <a:lnTo>
                      <a:pt x="1718" y="693"/>
                    </a:lnTo>
                    <a:lnTo>
                      <a:pt x="1722" y="676"/>
                    </a:lnTo>
                    <a:lnTo>
                      <a:pt x="1718" y="663"/>
                    </a:lnTo>
                    <a:lnTo>
                      <a:pt x="1714" y="650"/>
                    </a:lnTo>
                    <a:lnTo>
                      <a:pt x="1715" y="633"/>
                    </a:lnTo>
                    <a:lnTo>
                      <a:pt x="1716" y="617"/>
                    </a:lnTo>
                    <a:lnTo>
                      <a:pt x="1716" y="601"/>
                    </a:lnTo>
                    <a:lnTo>
                      <a:pt x="1716" y="586"/>
                    </a:lnTo>
                    <a:lnTo>
                      <a:pt x="1708" y="571"/>
                    </a:lnTo>
                    <a:lnTo>
                      <a:pt x="1700" y="557"/>
                    </a:lnTo>
                    <a:lnTo>
                      <a:pt x="1693" y="542"/>
                    </a:lnTo>
                    <a:lnTo>
                      <a:pt x="1687" y="528"/>
                    </a:lnTo>
                    <a:lnTo>
                      <a:pt x="1697" y="519"/>
                    </a:lnTo>
                    <a:lnTo>
                      <a:pt x="1708" y="510"/>
                    </a:lnTo>
                    <a:lnTo>
                      <a:pt x="1720" y="502"/>
                    </a:lnTo>
                    <a:lnTo>
                      <a:pt x="1731" y="494"/>
                    </a:lnTo>
                    <a:lnTo>
                      <a:pt x="1741" y="480"/>
                    </a:lnTo>
                    <a:lnTo>
                      <a:pt x="1749" y="465"/>
                    </a:lnTo>
                    <a:lnTo>
                      <a:pt x="1758" y="449"/>
                    </a:lnTo>
                    <a:lnTo>
                      <a:pt x="1766" y="435"/>
                    </a:lnTo>
                    <a:lnTo>
                      <a:pt x="1805" y="426"/>
                    </a:lnTo>
                    <a:lnTo>
                      <a:pt x="1841" y="418"/>
                    </a:lnTo>
                    <a:lnTo>
                      <a:pt x="1859" y="413"/>
                    </a:lnTo>
                    <a:lnTo>
                      <a:pt x="1876" y="408"/>
                    </a:lnTo>
                    <a:lnTo>
                      <a:pt x="1894" y="402"/>
                    </a:lnTo>
                    <a:lnTo>
                      <a:pt x="1912" y="394"/>
                    </a:lnTo>
                    <a:lnTo>
                      <a:pt x="1922" y="376"/>
                    </a:lnTo>
                    <a:lnTo>
                      <a:pt x="1932" y="358"/>
                    </a:lnTo>
                    <a:lnTo>
                      <a:pt x="1940" y="339"/>
                    </a:lnTo>
                    <a:lnTo>
                      <a:pt x="1946" y="321"/>
                    </a:lnTo>
                    <a:lnTo>
                      <a:pt x="1952" y="302"/>
                    </a:lnTo>
                    <a:lnTo>
                      <a:pt x="1958" y="284"/>
                    </a:lnTo>
                    <a:lnTo>
                      <a:pt x="1961" y="263"/>
                    </a:lnTo>
                    <a:lnTo>
                      <a:pt x="1964" y="242"/>
                    </a:lnTo>
                    <a:lnTo>
                      <a:pt x="1961" y="231"/>
                    </a:lnTo>
                    <a:lnTo>
                      <a:pt x="1959" y="218"/>
                    </a:lnTo>
                    <a:lnTo>
                      <a:pt x="1957" y="207"/>
                    </a:lnTo>
                    <a:lnTo>
                      <a:pt x="1955" y="194"/>
                    </a:lnTo>
                    <a:lnTo>
                      <a:pt x="1968" y="187"/>
                    </a:lnTo>
                    <a:lnTo>
                      <a:pt x="1981" y="182"/>
                    </a:lnTo>
                    <a:lnTo>
                      <a:pt x="1987" y="187"/>
                    </a:lnTo>
                    <a:lnTo>
                      <a:pt x="1993" y="193"/>
                    </a:lnTo>
                    <a:lnTo>
                      <a:pt x="1997" y="199"/>
                    </a:lnTo>
                    <a:lnTo>
                      <a:pt x="2002" y="204"/>
                    </a:lnTo>
                    <a:lnTo>
                      <a:pt x="2009" y="217"/>
                    </a:lnTo>
                    <a:lnTo>
                      <a:pt x="2015" y="232"/>
                    </a:lnTo>
                    <a:lnTo>
                      <a:pt x="2012" y="235"/>
                    </a:lnTo>
                    <a:lnTo>
                      <a:pt x="2009" y="236"/>
                    </a:lnTo>
                    <a:lnTo>
                      <a:pt x="2005" y="237"/>
                    </a:lnTo>
                    <a:lnTo>
                      <a:pt x="2001" y="239"/>
                    </a:lnTo>
                    <a:lnTo>
                      <a:pt x="1996" y="242"/>
                    </a:lnTo>
                    <a:lnTo>
                      <a:pt x="1994" y="245"/>
                    </a:lnTo>
                    <a:lnTo>
                      <a:pt x="2000" y="256"/>
                    </a:lnTo>
                    <a:lnTo>
                      <a:pt x="2004" y="266"/>
                    </a:lnTo>
                    <a:lnTo>
                      <a:pt x="2006" y="270"/>
                    </a:lnTo>
                    <a:lnTo>
                      <a:pt x="2010" y="275"/>
                    </a:lnTo>
                    <a:lnTo>
                      <a:pt x="2011" y="280"/>
                    </a:lnTo>
                    <a:lnTo>
                      <a:pt x="2011" y="285"/>
                    </a:lnTo>
                    <a:lnTo>
                      <a:pt x="2010" y="288"/>
                    </a:lnTo>
                    <a:lnTo>
                      <a:pt x="2008" y="292"/>
                    </a:lnTo>
                    <a:lnTo>
                      <a:pt x="2002" y="297"/>
                    </a:lnTo>
                    <a:lnTo>
                      <a:pt x="1994" y="308"/>
                    </a:lnTo>
                    <a:lnTo>
                      <a:pt x="1994" y="322"/>
                    </a:lnTo>
                    <a:lnTo>
                      <a:pt x="1994" y="335"/>
                    </a:lnTo>
                    <a:lnTo>
                      <a:pt x="1995" y="349"/>
                    </a:lnTo>
                    <a:lnTo>
                      <a:pt x="1996" y="362"/>
                    </a:lnTo>
                    <a:lnTo>
                      <a:pt x="1989" y="372"/>
                    </a:lnTo>
                    <a:lnTo>
                      <a:pt x="1981" y="380"/>
                    </a:lnTo>
                    <a:lnTo>
                      <a:pt x="1972" y="388"/>
                    </a:lnTo>
                    <a:lnTo>
                      <a:pt x="1963" y="397"/>
                    </a:lnTo>
                    <a:lnTo>
                      <a:pt x="1958" y="409"/>
                    </a:lnTo>
                    <a:lnTo>
                      <a:pt x="1953" y="420"/>
                    </a:lnTo>
                    <a:lnTo>
                      <a:pt x="1947" y="431"/>
                    </a:lnTo>
                    <a:lnTo>
                      <a:pt x="1942" y="443"/>
                    </a:lnTo>
                    <a:lnTo>
                      <a:pt x="1932" y="446"/>
                    </a:lnTo>
                    <a:lnTo>
                      <a:pt x="1922" y="449"/>
                    </a:lnTo>
                    <a:lnTo>
                      <a:pt x="1922" y="455"/>
                    </a:lnTo>
                    <a:lnTo>
                      <a:pt x="1922" y="461"/>
                    </a:lnTo>
                    <a:lnTo>
                      <a:pt x="1917" y="468"/>
                    </a:lnTo>
                    <a:lnTo>
                      <a:pt x="1912" y="476"/>
                    </a:lnTo>
                    <a:lnTo>
                      <a:pt x="1911" y="485"/>
                    </a:lnTo>
                    <a:lnTo>
                      <a:pt x="1912" y="491"/>
                    </a:lnTo>
                    <a:lnTo>
                      <a:pt x="1912" y="498"/>
                    </a:lnTo>
                    <a:lnTo>
                      <a:pt x="1913" y="505"/>
                    </a:lnTo>
                    <a:lnTo>
                      <a:pt x="1917" y="518"/>
                    </a:lnTo>
                    <a:lnTo>
                      <a:pt x="1920" y="532"/>
                    </a:lnTo>
                    <a:lnTo>
                      <a:pt x="1917" y="537"/>
                    </a:lnTo>
                    <a:lnTo>
                      <a:pt x="1915" y="539"/>
                    </a:lnTo>
                    <a:lnTo>
                      <a:pt x="1911" y="540"/>
                    </a:lnTo>
                    <a:lnTo>
                      <a:pt x="1907" y="542"/>
                    </a:lnTo>
                    <a:lnTo>
                      <a:pt x="1911" y="554"/>
                    </a:lnTo>
                    <a:lnTo>
                      <a:pt x="1913" y="565"/>
                    </a:lnTo>
                    <a:lnTo>
                      <a:pt x="1902" y="575"/>
                    </a:lnTo>
                    <a:lnTo>
                      <a:pt x="1892" y="581"/>
                    </a:lnTo>
                    <a:lnTo>
                      <a:pt x="1887" y="584"/>
                    </a:lnTo>
                    <a:lnTo>
                      <a:pt x="1883" y="588"/>
                    </a:lnTo>
                    <a:lnTo>
                      <a:pt x="1879" y="594"/>
                    </a:lnTo>
                    <a:lnTo>
                      <a:pt x="1875" y="600"/>
                    </a:lnTo>
                    <a:lnTo>
                      <a:pt x="1881" y="612"/>
                    </a:lnTo>
                    <a:lnTo>
                      <a:pt x="1887" y="622"/>
                    </a:lnTo>
                    <a:lnTo>
                      <a:pt x="1894" y="630"/>
                    </a:lnTo>
                    <a:lnTo>
                      <a:pt x="1901" y="637"/>
                    </a:lnTo>
                    <a:lnTo>
                      <a:pt x="1917" y="650"/>
                    </a:lnTo>
                    <a:lnTo>
                      <a:pt x="1935" y="666"/>
                    </a:lnTo>
                    <a:lnTo>
                      <a:pt x="1952" y="675"/>
                    </a:lnTo>
                    <a:lnTo>
                      <a:pt x="1969" y="682"/>
                    </a:lnTo>
                    <a:lnTo>
                      <a:pt x="1987" y="689"/>
                    </a:lnTo>
                    <a:lnTo>
                      <a:pt x="2004" y="697"/>
                    </a:lnTo>
                    <a:lnTo>
                      <a:pt x="2001" y="714"/>
                    </a:lnTo>
                    <a:lnTo>
                      <a:pt x="1996" y="730"/>
                    </a:lnTo>
                    <a:lnTo>
                      <a:pt x="2004" y="715"/>
                    </a:lnTo>
                    <a:lnTo>
                      <a:pt x="2012" y="701"/>
                    </a:lnTo>
                    <a:lnTo>
                      <a:pt x="2029" y="705"/>
                    </a:lnTo>
                    <a:lnTo>
                      <a:pt x="2044" y="710"/>
                    </a:lnTo>
                    <a:lnTo>
                      <a:pt x="2057" y="717"/>
                    </a:lnTo>
                    <a:lnTo>
                      <a:pt x="2072" y="725"/>
                    </a:lnTo>
                    <a:lnTo>
                      <a:pt x="2076" y="733"/>
                    </a:lnTo>
                    <a:lnTo>
                      <a:pt x="2078" y="740"/>
                    </a:lnTo>
                    <a:lnTo>
                      <a:pt x="2079" y="746"/>
                    </a:lnTo>
                    <a:lnTo>
                      <a:pt x="2079" y="752"/>
                    </a:lnTo>
                    <a:lnTo>
                      <a:pt x="2079" y="765"/>
                    </a:lnTo>
                    <a:lnTo>
                      <a:pt x="2080" y="780"/>
                    </a:lnTo>
                    <a:lnTo>
                      <a:pt x="2091" y="790"/>
                    </a:lnTo>
                    <a:lnTo>
                      <a:pt x="2102" y="799"/>
                    </a:lnTo>
                    <a:lnTo>
                      <a:pt x="2113" y="806"/>
                    </a:lnTo>
                    <a:lnTo>
                      <a:pt x="2123" y="810"/>
                    </a:lnTo>
                    <a:lnTo>
                      <a:pt x="2136" y="815"/>
                    </a:lnTo>
                    <a:lnTo>
                      <a:pt x="2147" y="817"/>
                    </a:lnTo>
                    <a:lnTo>
                      <a:pt x="2162" y="817"/>
                    </a:lnTo>
                    <a:lnTo>
                      <a:pt x="2177" y="817"/>
                    </a:lnTo>
                    <a:lnTo>
                      <a:pt x="2178" y="815"/>
                    </a:lnTo>
                    <a:lnTo>
                      <a:pt x="2178" y="812"/>
                    </a:lnTo>
                    <a:lnTo>
                      <a:pt x="2178" y="811"/>
                    </a:lnTo>
                    <a:lnTo>
                      <a:pt x="2175" y="809"/>
                    </a:lnTo>
                    <a:lnTo>
                      <a:pt x="2178" y="808"/>
                    </a:lnTo>
                    <a:lnTo>
                      <a:pt x="2181" y="809"/>
                    </a:lnTo>
                    <a:lnTo>
                      <a:pt x="2184" y="805"/>
                    </a:lnTo>
                    <a:lnTo>
                      <a:pt x="2184" y="802"/>
                    </a:lnTo>
                    <a:lnTo>
                      <a:pt x="2182" y="802"/>
                    </a:lnTo>
                    <a:lnTo>
                      <a:pt x="2177" y="803"/>
                    </a:lnTo>
                    <a:lnTo>
                      <a:pt x="2172" y="802"/>
                    </a:lnTo>
                    <a:lnTo>
                      <a:pt x="2169" y="800"/>
                    </a:lnTo>
                    <a:lnTo>
                      <a:pt x="2166" y="797"/>
                    </a:lnTo>
                    <a:lnTo>
                      <a:pt x="2163" y="793"/>
                    </a:lnTo>
                    <a:lnTo>
                      <a:pt x="2161" y="794"/>
                    </a:lnTo>
                    <a:lnTo>
                      <a:pt x="2159" y="795"/>
                    </a:lnTo>
                    <a:lnTo>
                      <a:pt x="2158" y="797"/>
                    </a:lnTo>
                    <a:lnTo>
                      <a:pt x="2158" y="799"/>
                    </a:lnTo>
                    <a:lnTo>
                      <a:pt x="2161" y="801"/>
                    </a:lnTo>
                    <a:lnTo>
                      <a:pt x="2164" y="806"/>
                    </a:lnTo>
                    <a:lnTo>
                      <a:pt x="2158" y="807"/>
                    </a:lnTo>
                    <a:lnTo>
                      <a:pt x="2153" y="807"/>
                    </a:lnTo>
                    <a:lnTo>
                      <a:pt x="2148" y="807"/>
                    </a:lnTo>
                    <a:lnTo>
                      <a:pt x="2145" y="807"/>
                    </a:lnTo>
                    <a:lnTo>
                      <a:pt x="2140" y="806"/>
                    </a:lnTo>
                    <a:lnTo>
                      <a:pt x="2137" y="806"/>
                    </a:lnTo>
                    <a:lnTo>
                      <a:pt x="2131" y="807"/>
                    </a:lnTo>
                    <a:lnTo>
                      <a:pt x="2125" y="808"/>
                    </a:lnTo>
                    <a:lnTo>
                      <a:pt x="2123" y="810"/>
                    </a:lnTo>
                    <a:lnTo>
                      <a:pt x="2120" y="810"/>
                    </a:lnTo>
                    <a:lnTo>
                      <a:pt x="2120" y="807"/>
                    </a:lnTo>
                    <a:lnTo>
                      <a:pt x="2122" y="802"/>
                    </a:lnTo>
                    <a:lnTo>
                      <a:pt x="2128" y="792"/>
                    </a:lnTo>
                    <a:lnTo>
                      <a:pt x="2135" y="782"/>
                    </a:lnTo>
                    <a:lnTo>
                      <a:pt x="2137" y="776"/>
                    </a:lnTo>
                    <a:lnTo>
                      <a:pt x="2139" y="772"/>
                    </a:lnTo>
                    <a:lnTo>
                      <a:pt x="2140" y="766"/>
                    </a:lnTo>
                    <a:lnTo>
                      <a:pt x="2141" y="759"/>
                    </a:lnTo>
                    <a:lnTo>
                      <a:pt x="2139" y="758"/>
                    </a:lnTo>
                    <a:lnTo>
                      <a:pt x="2138" y="757"/>
                    </a:lnTo>
                    <a:lnTo>
                      <a:pt x="2137" y="757"/>
                    </a:lnTo>
                    <a:lnTo>
                      <a:pt x="2135" y="757"/>
                    </a:lnTo>
                    <a:lnTo>
                      <a:pt x="2129" y="770"/>
                    </a:lnTo>
                    <a:lnTo>
                      <a:pt x="2127" y="775"/>
                    </a:lnTo>
                    <a:lnTo>
                      <a:pt x="2123" y="766"/>
                    </a:lnTo>
                    <a:lnTo>
                      <a:pt x="2122" y="758"/>
                    </a:lnTo>
                    <a:lnTo>
                      <a:pt x="2122" y="751"/>
                    </a:lnTo>
                    <a:lnTo>
                      <a:pt x="2123" y="746"/>
                    </a:lnTo>
                    <a:lnTo>
                      <a:pt x="2128" y="732"/>
                    </a:lnTo>
                    <a:lnTo>
                      <a:pt x="2132" y="715"/>
                    </a:lnTo>
                    <a:lnTo>
                      <a:pt x="2125" y="709"/>
                    </a:lnTo>
                    <a:lnTo>
                      <a:pt x="2118" y="706"/>
                    </a:lnTo>
                    <a:lnTo>
                      <a:pt x="2111" y="705"/>
                    </a:lnTo>
                    <a:lnTo>
                      <a:pt x="2101" y="704"/>
                    </a:lnTo>
                    <a:lnTo>
                      <a:pt x="2103" y="694"/>
                    </a:lnTo>
                    <a:lnTo>
                      <a:pt x="2106" y="688"/>
                    </a:lnTo>
                    <a:lnTo>
                      <a:pt x="2111" y="681"/>
                    </a:lnTo>
                    <a:lnTo>
                      <a:pt x="2114" y="674"/>
                    </a:lnTo>
                    <a:lnTo>
                      <a:pt x="2114" y="673"/>
                    </a:lnTo>
                    <a:lnTo>
                      <a:pt x="2113" y="673"/>
                    </a:lnTo>
                    <a:lnTo>
                      <a:pt x="2105" y="676"/>
                    </a:lnTo>
                    <a:lnTo>
                      <a:pt x="2098" y="681"/>
                    </a:lnTo>
                    <a:lnTo>
                      <a:pt x="2091" y="687"/>
                    </a:lnTo>
                    <a:lnTo>
                      <a:pt x="2085" y="692"/>
                    </a:lnTo>
                    <a:lnTo>
                      <a:pt x="2079" y="688"/>
                    </a:lnTo>
                    <a:lnTo>
                      <a:pt x="2074" y="683"/>
                    </a:lnTo>
                    <a:lnTo>
                      <a:pt x="2071" y="677"/>
                    </a:lnTo>
                    <a:lnTo>
                      <a:pt x="2065" y="672"/>
                    </a:lnTo>
                    <a:lnTo>
                      <a:pt x="2064" y="673"/>
                    </a:lnTo>
                    <a:lnTo>
                      <a:pt x="2063" y="674"/>
                    </a:lnTo>
                    <a:lnTo>
                      <a:pt x="2063" y="675"/>
                    </a:lnTo>
                    <a:lnTo>
                      <a:pt x="2063" y="676"/>
                    </a:lnTo>
                    <a:lnTo>
                      <a:pt x="2065" y="679"/>
                    </a:lnTo>
                    <a:lnTo>
                      <a:pt x="2067" y="682"/>
                    </a:lnTo>
                    <a:lnTo>
                      <a:pt x="2062" y="677"/>
                    </a:lnTo>
                    <a:lnTo>
                      <a:pt x="2057" y="672"/>
                    </a:lnTo>
                    <a:lnTo>
                      <a:pt x="2054" y="667"/>
                    </a:lnTo>
                    <a:lnTo>
                      <a:pt x="2052" y="662"/>
                    </a:lnTo>
                    <a:lnTo>
                      <a:pt x="2046" y="650"/>
                    </a:lnTo>
                    <a:lnTo>
                      <a:pt x="2042" y="638"/>
                    </a:lnTo>
                    <a:lnTo>
                      <a:pt x="2026" y="622"/>
                    </a:lnTo>
                    <a:lnTo>
                      <a:pt x="2010" y="607"/>
                    </a:lnTo>
                    <a:lnTo>
                      <a:pt x="1995" y="592"/>
                    </a:lnTo>
                    <a:lnTo>
                      <a:pt x="1980" y="575"/>
                    </a:lnTo>
                    <a:lnTo>
                      <a:pt x="1983" y="565"/>
                    </a:lnTo>
                    <a:lnTo>
                      <a:pt x="1986" y="554"/>
                    </a:lnTo>
                    <a:lnTo>
                      <a:pt x="1986" y="538"/>
                    </a:lnTo>
                    <a:lnTo>
                      <a:pt x="1986" y="523"/>
                    </a:lnTo>
                    <a:lnTo>
                      <a:pt x="1987" y="507"/>
                    </a:lnTo>
                    <a:lnTo>
                      <a:pt x="1987" y="491"/>
                    </a:lnTo>
                    <a:lnTo>
                      <a:pt x="1986" y="484"/>
                    </a:lnTo>
                    <a:lnTo>
                      <a:pt x="1985" y="474"/>
                    </a:lnTo>
                    <a:lnTo>
                      <a:pt x="1995" y="471"/>
                    </a:lnTo>
                    <a:lnTo>
                      <a:pt x="2006" y="469"/>
                    </a:lnTo>
                    <a:lnTo>
                      <a:pt x="2025" y="462"/>
                    </a:lnTo>
                    <a:lnTo>
                      <a:pt x="2040" y="459"/>
                    </a:lnTo>
                    <a:lnTo>
                      <a:pt x="2048" y="457"/>
                    </a:lnTo>
                    <a:lnTo>
                      <a:pt x="2057" y="457"/>
                    </a:lnTo>
                    <a:lnTo>
                      <a:pt x="2065" y="460"/>
                    </a:lnTo>
                    <a:lnTo>
                      <a:pt x="2076" y="462"/>
                    </a:lnTo>
                    <a:lnTo>
                      <a:pt x="2086" y="481"/>
                    </a:lnTo>
                    <a:lnTo>
                      <a:pt x="2094" y="498"/>
                    </a:lnTo>
                    <a:lnTo>
                      <a:pt x="2101" y="513"/>
                    </a:lnTo>
                    <a:lnTo>
                      <a:pt x="2110" y="524"/>
                    </a:lnTo>
                    <a:lnTo>
                      <a:pt x="2114" y="529"/>
                    </a:lnTo>
                    <a:lnTo>
                      <a:pt x="2119" y="532"/>
                    </a:lnTo>
                    <a:lnTo>
                      <a:pt x="2124" y="535"/>
                    </a:lnTo>
                    <a:lnTo>
                      <a:pt x="2131" y="537"/>
                    </a:lnTo>
                    <a:lnTo>
                      <a:pt x="2139" y="537"/>
                    </a:lnTo>
                    <a:lnTo>
                      <a:pt x="2148" y="537"/>
                    </a:lnTo>
                    <a:lnTo>
                      <a:pt x="2158" y="536"/>
                    </a:lnTo>
                    <a:lnTo>
                      <a:pt x="2170" y="532"/>
                    </a:lnTo>
                    <a:lnTo>
                      <a:pt x="2174" y="523"/>
                    </a:lnTo>
                    <a:lnTo>
                      <a:pt x="2177" y="515"/>
                    </a:lnTo>
                    <a:lnTo>
                      <a:pt x="2178" y="507"/>
                    </a:lnTo>
                    <a:lnTo>
                      <a:pt x="2178" y="499"/>
                    </a:lnTo>
                    <a:lnTo>
                      <a:pt x="2178" y="493"/>
                    </a:lnTo>
                    <a:lnTo>
                      <a:pt x="2175" y="485"/>
                    </a:lnTo>
                    <a:lnTo>
                      <a:pt x="2172" y="477"/>
                    </a:lnTo>
                    <a:lnTo>
                      <a:pt x="2167" y="468"/>
                    </a:lnTo>
                    <a:lnTo>
                      <a:pt x="2154" y="466"/>
                    </a:lnTo>
                    <a:lnTo>
                      <a:pt x="2142" y="468"/>
                    </a:lnTo>
                    <a:lnTo>
                      <a:pt x="2137" y="469"/>
                    </a:lnTo>
                    <a:lnTo>
                      <a:pt x="2131" y="469"/>
                    </a:lnTo>
                    <a:lnTo>
                      <a:pt x="2124" y="468"/>
                    </a:lnTo>
                    <a:lnTo>
                      <a:pt x="2118" y="465"/>
                    </a:lnTo>
                    <a:lnTo>
                      <a:pt x="2119" y="461"/>
                    </a:lnTo>
                    <a:lnTo>
                      <a:pt x="2119" y="456"/>
                    </a:lnTo>
                    <a:lnTo>
                      <a:pt x="2121" y="453"/>
                    </a:lnTo>
                    <a:lnTo>
                      <a:pt x="2122" y="451"/>
                    </a:lnTo>
                    <a:lnTo>
                      <a:pt x="2128" y="445"/>
                    </a:lnTo>
                    <a:lnTo>
                      <a:pt x="2133" y="438"/>
                    </a:lnTo>
                    <a:lnTo>
                      <a:pt x="2132" y="434"/>
                    </a:lnTo>
                    <a:lnTo>
                      <a:pt x="2132" y="429"/>
                    </a:lnTo>
                    <a:lnTo>
                      <a:pt x="2145" y="431"/>
                    </a:lnTo>
                    <a:lnTo>
                      <a:pt x="2157" y="436"/>
                    </a:lnTo>
                    <a:lnTo>
                      <a:pt x="2167" y="426"/>
                    </a:lnTo>
                    <a:lnTo>
                      <a:pt x="2179" y="414"/>
                    </a:lnTo>
                    <a:lnTo>
                      <a:pt x="2190" y="405"/>
                    </a:lnTo>
                    <a:lnTo>
                      <a:pt x="2203" y="396"/>
                    </a:lnTo>
                    <a:lnTo>
                      <a:pt x="2220" y="400"/>
                    </a:lnTo>
                    <a:lnTo>
                      <a:pt x="2237" y="403"/>
                    </a:lnTo>
                    <a:lnTo>
                      <a:pt x="2234" y="410"/>
                    </a:lnTo>
                    <a:lnTo>
                      <a:pt x="2233" y="415"/>
                    </a:lnTo>
                    <a:lnTo>
                      <a:pt x="2233" y="421"/>
                    </a:lnTo>
                    <a:lnTo>
                      <a:pt x="2233" y="426"/>
                    </a:lnTo>
                    <a:lnTo>
                      <a:pt x="2237" y="435"/>
                    </a:lnTo>
                    <a:lnTo>
                      <a:pt x="2239" y="448"/>
                    </a:lnTo>
                    <a:lnTo>
                      <a:pt x="2234" y="456"/>
                    </a:lnTo>
                    <a:lnTo>
                      <a:pt x="2232" y="460"/>
                    </a:lnTo>
                    <a:lnTo>
                      <a:pt x="2234" y="462"/>
                    </a:lnTo>
                    <a:lnTo>
                      <a:pt x="2240" y="469"/>
                    </a:lnTo>
                    <a:lnTo>
                      <a:pt x="2243" y="476"/>
                    </a:lnTo>
                    <a:lnTo>
                      <a:pt x="2247" y="481"/>
                    </a:lnTo>
                    <a:lnTo>
                      <a:pt x="2251" y="486"/>
                    </a:lnTo>
                    <a:lnTo>
                      <a:pt x="2257" y="489"/>
                    </a:lnTo>
                    <a:lnTo>
                      <a:pt x="2263" y="498"/>
                    </a:lnTo>
                    <a:lnTo>
                      <a:pt x="2271" y="507"/>
                    </a:lnTo>
                    <a:lnTo>
                      <a:pt x="2280" y="513"/>
                    </a:lnTo>
                    <a:lnTo>
                      <a:pt x="2289" y="519"/>
                    </a:lnTo>
                    <a:lnTo>
                      <a:pt x="2297" y="523"/>
                    </a:lnTo>
                    <a:lnTo>
                      <a:pt x="2308" y="527"/>
                    </a:lnTo>
                    <a:lnTo>
                      <a:pt x="2314" y="528"/>
                    </a:lnTo>
                    <a:lnTo>
                      <a:pt x="2317" y="530"/>
                    </a:lnTo>
                    <a:lnTo>
                      <a:pt x="2321" y="532"/>
                    </a:lnTo>
                    <a:lnTo>
                      <a:pt x="2323" y="536"/>
                    </a:lnTo>
                    <a:lnTo>
                      <a:pt x="2326" y="541"/>
                    </a:lnTo>
                    <a:lnTo>
                      <a:pt x="2332" y="550"/>
                    </a:lnTo>
                    <a:lnTo>
                      <a:pt x="2335" y="555"/>
                    </a:lnTo>
                    <a:lnTo>
                      <a:pt x="2339" y="560"/>
                    </a:lnTo>
                    <a:lnTo>
                      <a:pt x="2343" y="563"/>
                    </a:lnTo>
                    <a:lnTo>
                      <a:pt x="2348" y="565"/>
                    </a:lnTo>
                    <a:lnTo>
                      <a:pt x="2351" y="567"/>
                    </a:lnTo>
                    <a:lnTo>
                      <a:pt x="2352" y="572"/>
                    </a:lnTo>
                    <a:lnTo>
                      <a:pt x="2353" y="575"/>
                    </a:lnTo>
                    <a:lnTo>
                      <a:pt x="2356" y="580"/>
                    </a:lnTo>
                    <a:lnTo>
                      <a:pt x="2356" y="587"/>
                    </a:lnTo>
                    <a:lnTo>
                      <a:pt x="2355" y="591"/>
                    </a:lnTo>
                    <a:lnTo>
                      <a:pt x="2353" y="592"/>
                    </a:lnTo>
                    <a:lnTo>
                      <a:pt x="2351" y="592"/>
                    </a:lnTo>
                    <a:lnTo>
                      <a:pt x="2348" y="592"/>
                    </a:lnTo>
                    <a:lnTo>
                      <a:pt x="2344" y="591"/>
                    </a:lnTo>
                    <a:lnTo>
                      <a:pt x="2343" y="590"/>
                    </a:lnTo>
                    <a:lnTo>
                      <a:pt x="2342" y="589"/>
                    </a:lnTo>
                    <a:lnTo>
                      <a:pt x="2340" y="589"/>
                    </a:lnTo>
                    <a:lnTo>
                      <a:pt x="2339" y="590"/>
                    </a:lnTo>
                    <a:lnTo>
                      <a:pt x="2335" y="591"/>
                    </a:lnTo>
                    <a:lnTo>
                      <a:pt x="2331" y="592"/>
                    </a:lnTo>
                    <a:lnTo>
                      <a:pt x="2331" y="599"/>
                    </a:lnTo>
                    <a:lnTo>
                      <a:pt x="2332" y="604"/>
                    </a:lnTo>
                    <a:lnTo>
                      <a:pt x="2332" y="607"/>
                    </a:lnTo>
                    <a:lnTo>
                      <a:pt x="2332" y="609"/>
                    </a:lnTo>
                    <a:lnTo>
                      <a:pt x="2331" y="612"/>
                    </a:lnTo>
                    <a:lnTo>
                      <a:pt x="2328" y="615"/>
                    </a:lnTo>
                    <a:lnTo>
                      <a:pt x="2326" y="621"/>
                    </a:lnTo>
                    <a:lnTo>
                      <a:pt x="2325" y="625"/>
                    </a:lnTo>
                    <a:lnTo>
                      <a:pt x="2325" y="630"/>
                    </a:lnTo>
                    <a:lnTo>
                      <a:pt x="2325" y="633"/>
                    </a:lnTo>
                    <a:lnTo>
                      <a:pt x="2324" y="637"/>
                    </a:lnTo>
                    <a:lnTo>
                      <a:pt x="2323" y="640"/>
                    </a:lnTo>
                    <a:lnTo>
                      <a:pt x="2319" y="645"/>
                    </a:lnTo>
                    <a:lnTo>
                      <a:pt x="2315" y="649"/>
                    </a:lnTo>
                    <a:lnTo>
                      <a:pt x="2299" y="651"/>
                    </a:lnTo>
                    <a:lnTo>
                      <a:pt x="2287" y="653"/>
                    </a:lnTo>
                    <a:lnTo>
                      <a:pt x="2281" y="651"/>
                    </a:lnTo>
                    <a:lnTo>
                      <a:pt x="2274" y="650"/>
                    </a:lnTo>
                    <a:lnTo>
                      <a:pt x="2268" y="648"/>
                    </a:lnTo>
                    <a:lnTo>
                      <a:pt x="2260" y="645"/>
                    </a:lnTo>
                    <a:lnTo>
                      <a:pt x="2256" y="643"/>
                    </a:lnTo>
                    <a:lnTo>
                      <a:pt x="2252" y="643"/>
                    </a:lnTo>
                    <a:lnTo>
                      <a:pt x="2250" y="645"/>
                    </a:lnTo>
                    <a:lnTo>
                      <a:pt x="2249" y="648"/>
                    </a:lnTo>
                    <a:lnTo>
                      <a:pt x="2249" y="656"/>
                    </a:lnTo>
                    <a:lnTo>
                      <a:pt x="2249" y="666"/>
                    </a:lnTo>
                    <a:lnTo>
                      <a:pt x="2240" y="675"/>
                    </a:lnTo>
                    <a:lnTo>
                      <a:pt x="2232" y="682"/>
                    </a:lnTo>
                    <a:lnTo>
                      <a:pt x="2229" y="685"/>
                    </a:lnTo>
                    <a:lnTo>
                      <a:pt x="2225" y="690"/>
                    </a:lnTo>
                    <a:lnTo>
                      <a:pt x="2222" y="696"/>
                    </a:lnTo>
                    <a:lnTo>
                      <a:pt x="2218" y="702"/>
                    </a:lnTo>
                    <a:lnTo>
                      <a:pt x="2222" y="710"/>
                    </a:lnTo>
                    <a:lnTo>
                      <a:pt x="2225" y="717"/>
                    </a:lnTo>
                    <a:lnTo>
                      <a:pt x="2230" y="723"/>
                    </a:lnTo>
                    <a:lnTo>
                      <a:pt x="2234" y="729"/>
                    </a:lnTo>
                    <a:lnTo>
                      <a:pt x="2245" y="740"/>
                    </a:lnTo>
                    <a:lnTo>
                      <a:pt x="2256" y="756"/>
                    </a:lnTo>
                    <a:lnTo>
                      <a:pt x="2264" y="766"/>
                    </a:lnTo>
                    <a:lnTo>
                      <a:pt x="2273" y="775"/>
                    </a:lnTo>
                    <a:lnTo>
                      <a:pt x="2281" y="783"/>
                    </a:lnTo>
                    <a:lnTo>
                      <a:pt x="2290" y="791"/>
                    </a:lnTo>
                    <a:lnTo>
                      <a:pt x="2298" y="799"/>
                    </a:lnTo>
                    <a:lnTo>
                      <a:pt x="2306" y="808"/>
                    </a:lnTo>
                    <a:lnTo>
                      <a:pt x="2313" y="817"/>
                    </a:lnTo>
                    <a:lnTo>
                      <a:pt x="2318" y="828"/>
                    </a:lnTo>
                    <a:lnTo>
                      <a:pt x="2314" y="843"/>
                    </a:lnTo>
                    <a:lnTo>
                      <a:pt x="2310" y="857"/>
                    </a:lnTo>
                    <a:lnTo>
                      <a:pt x="2310" y="863"/>
                    </a:lnTo>
                    <a:lnTo>
                      <a:pt x="2309" y="871"/>
                    </a:lnTo>
                    <a:lnTo>
                      <a:pt x="2310" y="878"/>
                    </a:lnTo>
                    <a:lnTo>
                      <a:pt x="2311" y="886"/>
                    </a:lnTo>
                    <a:lnTo>
                      <a:pt x="2314" y="890"/>
                    </a:lnTo>
                    <a:lnTo>
                      <a:pt x="2315" y="892"/>
                    </a:lnTo>
                    <a:lnTo>
                      <a:pt x="2315" y="894"/>
                    </a:lnTo>
                    <a:lnTo>
                      <a:pt x="2314" y="896"/>
                    </a:lnTo>
                    <a:lnTo>
                      <a:pt x="2310" y="901"/>
                    </a:lnTo>
                    <a:lnTo>
                      <a:pt x="2305" y="905"/>
                    </a:lnTo>
                    <a:lnTo>
                      <a:pt x="2304" y="910"/>
                    </a:lnTo>
                    <a:lnTo>
                      <a:pt x="2304" y="915"/>
                    </a:lnTo>
                    <a:lnTo>
                      <a:pt x="2304" y="918"/>
                    </a:lnTo>
                    <a:lnTo>
                      <a:pt x="2305" y="921"/>
                    </a:lnTo>
                    <a:lnTo>
                      <a:pt x="2308" y="928"/>
                    </a:lnTo>
                    <a:lnTo>
                      <a:pt x="2311" y="937"/>
                    </a:lnTo>
                    <a:lnTo>
                      <a:pt x="2307" y="944"/>
                    </a:lnTo>
                    <a:lnTo>
                      <a:pt x="2302" y="949"/>
                    </a:lnTo>
                    <a:lnTo>
                      <a:pt x="2299" y="954"/>
                    </a:lnTo>
                    <a:lnTo>
                      <a:pt x="2297" y="962"/>
                    </a:lnTo>
                    <a:lnTo>
                      <a:pt x="2294" y="968"/>
                    </a:lnTo>
                    <a:lnTo>
                      <a:pt x="2292" y="971"/>
                    </a:lnTo>
                    <a:lnTo>
                      <a:pt x="2291" y="975"/>
                    </a:lnTo>
                    <a:lnTo>
                      <a:pt x="2291" y="983"/>
                    </a:lnTo>
                    <a:lnTo>
                      <a:pt x="2296" y="989"/>
                    </a:lnTo>
                    <a:lnTo>
                      <a:pt x="2300" y="994"/>
                    </a:lnTo>
                    <a:lnTo>
                      <a:pt x="2301" y="996"/>
                    </a:lnTo>
                    <a:lnTo>
                      <a:pt x="2301" y="998"/>
                    </a:lnTo>
                    <a:lnTo>
                      <a:pt x="2301" y="1001"/>
                    </a:lnTo>
                    <a:lnTo>
                      <a:pt x="2299" y="1004"/>
                    </a:lnTo>
                    <a:lnTo>
                      <a:pt x="2294" y="1003"/>
                    </a:lnTo>
                    <a:lnTo>
                      <a:pt x="2291" y="1002"/>
                    </a:lnTo>
                    <a:lnTo>
                      <a:pt x="2288" y="1000"/>
                    </a:lnTo>
                    <a:lnTo>
                      <a:pt x="2285" y="996"/>
                    </a:lnTo>
                    <a:lnTo>
                      <a:pt x="2281" y="991"/>
                    </a:lnTo>
                    <a:lnTo>
                      <a:pt x="2274" y="984"/>
                    </a:lnTo>
                    <a:lnTo>
                      <a:pt x="2262" y="985"/>
                    </a:lnTo>
                    <a:lnTo>
                      <a:pt x="2249" y="985"/>
                    </a:lnTo>
                    <a:lnTo>
                      <a:pt x="2243" y="989"/>
                    </a:lnTo>
                    <a:lnTo>
                      <a:pt x="2238" y="994"/>
                    </a:lnTo>
                    <a:lnTo>
                      <a:pt x="2228" y="1003"/>
                    </a:lnTo>
                    <a:lnTo>
                      <a:pt x="2217" y="1013"/>
                    </a:lnTo>
                    <a:lnTo>
                      <a:pt x="2206" y="1018"/>
                    </a:lnTo>
                    <a:lnTo>
                      <a:pt x="2201" y="1018"/>
                    </a:lnTo>
                    <a:lnTo>
                      <a:pt x="2198" y="1017"/>
                    </a:lnTo>
                    <a:lnTo>
                      <a:pt x="2191" y="1014"/>
                    </a:lnTo>
                    <a:lnTo>
                      <a:pt x="2190" y="1020"/>
                    </a:lnTo>
                    <a:lnTo>
                      <a:pt x="2190" y="1023"/>
                    </a:lnTo>
                    <a:lnTo>
                      <a:pt x="2190" y="1025"/>
                    </a:lnTo>
                    <a:lnTo>
                      <a:pt x="2189" y="1026"/>
                    </a:lnTo>
                    <a:lnTo>
                      <a:pt x="2187" y="1027"/>
                    </a:lnTo>
                    <a:lnTo>
                      <a:pt x="2184" y="1027"/>
                    </a:lnTo>
                    <a:lnTo>
                      <a:pt x="2177" y="1034"/>
                    </a:lnTo>
                    <a:lnTo>
                      <a:pt x="2171" y="1040"/>
                    </a:lnTo>
                    <a:lnTo>
                      <a:pt x="2166" y="1048"/>
                    </a:lnTo>
                    <a:lnTo>
                      <a:pt x="2159" y="1055"/>
                    </a:lnTo>
                    <a:lnTo>
                      <a:pt x="2154" y="1047"/>
                    </a:lnTo>
                    <a:lnTo>
                      <a:pt x="2148" y="1040"/>
                    </a:lnTo>
                    <a:lnTo>
                      <a:pt x="2146" y="1050"/>
                    </a:lnTo>
                    <a:lnTo>
                      <a:pt x="2146" y="1056"/>
                    </a:lnTo>
                    <a:lnTo>
                      <a:pt x="2145" y="1060"/>
                    </a:lnTo>
                    <a:lnTo>
                      <a:pt x="2142" y="1062"/>
                    </a:lnTo>
                    <a:lnTo>
                      <a:pt x="2139" y="1063"/>
                    </a:lnTo>
                    <a:lnTo>
                      <a:pt x="2135" y="1064"/>
                    </a:lnTo>
                    <a:lnTo>
                      <a:pt x="2128" y="1062"/>
                    </a:lnTo>
                    <a:lnTo>
                      <a:pt x="2125" y="1063"/>
                    </a:lnTo>
                    <a:lnTo>
                      <a:pt x="2124" y="1067"/>
                    </a:lnTo>
                    <a:lnTo>
                      <a:pt x="2122" y="1072"/>
                    </a:lnTo>
                    <a:lnTo>
                      <a:pt x="2121" y="1078"/>
                    </a:lnTo>
                    <a:lnTo>
                      <a:pt x="2120" y="1081"/>
                    </a:lnTo>
                    <a:lnTo>
                      <a:pt x="2119" y="1085"/>
                    </a:lnTo>
                    <a:lnTo>
                      <a:pt x="2114" y="1090"/>
                    </a:lnTo>
                    <a:lnTo>
                      <a:pt x="2103" y="1096"/>
                    </a:lnTo>
                    <a:lnTo>
                      <a:pt x="2091" y="1102"/>
                    </a:lnTo>
                    <a:lnTo>
                      <a:pt x="2088" y="1103"/>
                    </a:lnTo>
                    <a:lnTo>
                      <a:pt x="2087" y="1104"/>
                    </a:lnTo>
                    <a:lnTo>
                      <a:pt x="2087" y="1106"/>
                    </a:lnTo>
                    <a:lnTo>
                      <a:pt x="2087" y="1107"/>
                    </a:lnTo>
                    <a:lnTo>
                      <a:pt x="2090" y="1111"/>
                    </a:lnTo>
                    <a:lnTo>
                      <a:pt x="2094" y="1115"/>
                    </a:lnTo>
                    <a:lnTo>
                      <a:pt x="2094" y="1123"/>
                    </a:lnTo>
                    <a:lnTo>
                      <a:pt x="2094" y="1132"/>
                    </a:lnTo>
                    <a:lnTo>
                      <a:pt x="2096" y="1138"/>
                    </a:lnTo>
                    <a:lnTo>
                      <a:pt x="2096" y="1144"/>
                    </a:lnTo>
                    <a:lnTo>
                      <a:pt x="2093" y="1148"/>
                    </a:lnTo>
                    <a:lnTo>
                      <a:pt x="2089" y="1150"/>
                    </a:lnTo>
                    <a:lnTo>
                      <a:pt x="2088" y="1152"/>
                    </a:lnTo>
                    <a:lnTo>
                      <a:pt x="2088" y="1153"/>
                    </a:lnTo>
                    <a:lnTo>
                      <a:pt x="2089" y="1155"/>
                    </a:lnTo>
                    <a:lnTo>
                      <a:pt x="2093" y="1160"/>
                    </a:lnTo>
                    <a:lnTo>
                      <a:pt x="2099" y="1164"/>
                    </a:lnTo>
                    <a:lnTo>
                      <a:pt x="2107" y="1169"/>
                    </a:lnTo>
                    <a:lnTo>
                      <a:pt x="2115" y="1172"/>
                    </a:lnTo>
                    <a:lnTo>
                      <a:pt x="2123" y="1175"/>
                    </a:lnTo>
                    <a:lnTo>
                      <a:pt x="2128" y="1179"/>
                    </a:lnTo>
                    <a:lnTo>
                      <a:pt x="2130" y="1181"/>
                    </a:lnTo>
                    <a:lnTo>
                      <a:pt x="2130" y="1186"/>
                    </a:lnTo>
                    <a:lnTo>
                      <a:pt x="2127" y="1190"/>
                    </a:lnTo>
                    <a:lnTo>
                      <a:pt x="2129" y="1203"/>
                    </a:lnTo>
                    <a:lnTo>
                      <a:pt x="2132" y="1215"/>
                    </a:lnTo>
                    <a:lnTo>
                      <a:pt x="2131" y="1225"/>
                    </a:lnTo>
                    <a:lnTo>
                      <a:pt x="2131" y="1233"/>
                    </a:lnTo>
                    <a:lnTo>
                      <a:pt x="2132" y="1237"/>
                    </a:lnTo>
                    <a:lnTo>
                      <a:pt x="2133" y="1240"/>
                    </a:lnTo>
                    <a:lnTo>
                      <a:pt x="2137" y="1243"/>
                    </a:lnTo>
                    <a:lnTo>
                      <a:pt x="2141" y="1246"/>
                    </a:lnTo>
                    <a:lnTo>
                      <a:pt x="2141" y="1259"/>
                    </a:lnTo>
                    <a:lnTo>
                      <a:pt x="2144" y="1272"/>
                    </a:lnTo>
                    <a:lnTo>
                      <a:pt x="2156" y="1272"/>
                    </a:lnTo>
                    <a:lnTo>
                      <a:pt x="2166" y="1274"/>
                    </a:lnTo>
                    <a:lnTo>
                      <a:pt x="2175" y="1278"/>
                    </a:lnTo>
                    <a:lnTo>
                      <a:pt x="2187" y="1283"/>
                    </a:lnTo>
                    <a:lnTo>
                      <a:pt x="2198" y="1289"/>
                    </a:lnTo>
                    <a:lnTo>
                      <a:pt x="2207" y="1293"/>
                    </a:lnTo>
                    <a:lnTo>
                      <a:pt x="2212" y="1296"/>
                    </a:lnTo>
                    <a:lnTo>
                      <a:pt x="2216" y="1299"/>
                    </a:lnTo>
                    <a:lnTo>
                      <a:pt x="2221" y="1302"/>
                    </a:lnTo>
                    <a:lnTo>
                      <a:pt x="2225" y="1308"/>
                    </a:lnTo>
                    <a:lnTo>
                      <a:pt x="2229" y="1316"/>
                    </a:lnTo>
                    <a:lnTo>
                      <a:pt x="2231" y="1323"/>
                    </a:lnTo>
                    <a:lnTo>
                      <a:pt x="2234" y="1327"/>
                    </a:lnTo>
                    <a:lnTo>
                      <a:pt x="2238" y="1330"/>
                    </a:lnTo>
                    <a:lnTo>
                      <a:pt x="2241" y="1331"/>
                    </a:lnTo>
                    <a:lnTo>
                      <a:pt x="2247" y="1330"/>
                    </a:lnTo>
                    <a:lnTo>
                      <a:pt x="2254" y="1329"/>
                    </a:lnTo>
                    <a:lnTo>
                      <a:pt x="2262" y="1325"/>
                    </a:lnTo>
                    <a:lnTo>
                      <a:pt x="2269" y="1323"/>
                    </a:lnTo>
                    <a:lnTo>
                      <a:pt x="2275" y="1323"/>
                    </a:lnTo>
                    <a:lnTo>
                      <a:pt x="2279" y="1323"/>
                    </a:lnTo>
                    <a:lnTo>
                      <a:pt x="2282" y="1324"/>
                    </a:lnTo>
                    <a:lnTo>
                      <a:pt x="2289" y="1326"/>
                    </a:lnTo>
                    <a:lnTo>
                      <a:pt x="2300" y="1329"/>
                    </a:lnTo>
                    <a:lnTo>
                      <a:pt x="2306" y="1317"/>
                    </a:lnTo>
                    <a:lnTo>
                      <a:pt x="2310" y="1306"/>
                    </a:lnTo>
                    <a:lnTo>
                      <a:pt x="2314" y="1295"/>
                    </a:lnTo>
                    <a:lnTo>
                      <a:pt x="2318" y="1283"/>
                    </a:lnTo>
                    <a:lnTo>
                      <a:pt x="2324" y="1287"/>
                    </a:lnTo>
                    <a:lnTo>
                      <a:pt x="2328" y="1291"/>
                    </a:lnTo>
                    <a:lnTo>
                      <a:pt x="2331" y="1295"/>
                    </a:lnTo>
                    <a:lnTo>
                      <a:pt x="2333" y="1299"/>
                    </a:lnTo>
                    <a:lnTo>
                      <a:pt x="2334" y="1305"/>
                    </a:lnTo>
                    <a:lnTo>
                      <a:pt x="2334" y="1310"/>
                    </a:lnTo>
                    <a:lnTo>
                      <a:pt x="2334" y="1316"/>
                    </a:lnTo>
                    <a:lnTo>
                      <a:pt x="2334" y="1322"/>
                    </a:lnTo>
                    <a:lnTo>
                      <a:pt x="2327" y="1327"/>
                    </a:lnTo>
                    <a:lnTo>
                      <a:pt x="2323" y="1332"/>
                    </a:lnTo>
                    <a:lnTo>
                      <a:pt x="2319" y="1336"/>
                    </a:lnTo>
                    <a:lnTo>
                      <a:pt x="2317" y="1340"/>
                    </a:lnTo>
                    <a:lnTo>
                      <a:pt x="2316" y="1344"/>
                    </a:lnTo>
                    <a:lnTo>
                      <a:pt x="2318" y="1349"/>
                    </a:lnTo>
                    <a:lnTo>
                      <a:pt x="2322" y="1355"/>
                    </a:lnTo>
                    <a:lnTo>
                      <a:pt x="2327" y="1361"/>
                    </a:lnTo>
                    <a:lnTo>
                      <a:pt x="2338" y="1366"/>
                    </a:lnTo>
                    <a:lnTo>
                      <a:pt x="2348" y="1369"/>
                    </a:lnTo>
                    <a:lnTo>
                      <a:pt x="2352" y="1371"/>
                    </a:lnTo>
                    <a:lnTo>
                      <a:pt x="2357" y="1372"/>
                    </a:lnTo>
                    <a:lnTo>
                      <a:pt x="2362" y="1372"/>
                    </a:lnTo>
                    <a:lnTo>
                      <a:pt x="2367" y="1369"/>
                    </a:lnTo>
                    <a:lnTo>
                      <a:pt x="2373" y="1373"/>
                    </a:lnTo>
                    <a:lnTo>
                      <a:pt x="2375" y="1375"/>
                    </a:lnTo>
                    <a:lnTo>
                      <a:pt x="2377" y="1378"/>
                    </a:lnTo>
                    <a:lnTo>
                      <a:pt x="2378" y="1381"/>
                    </a:lnTo>
                    <a:lnTo>
                      <a:pt x="2377" y="1384"/>
                    </a:lnTo>
                    <a:lnTo>
                      <a:pt x="2376" y="1389"/>
                    </a:lnTo>
                    <a:lnTo>
                      <a:pt x="2374" y="1392"/>
                    </a:lnTo>
                    <a:lnTo>
                      <a:pt x="2372" y="1397"/>
                    </a:lnTo>
                    <a:lnTo>
                      <a:pt x="2362" y="1400"/>
                    </a:lnTo>
                    <a:lnTo>
                      <a:pt x="2359" y="1405"/>
                    </a:lnTo>
                    <a:lnTo>
                      <a:pt x="2358" y="1407"/>
                    </a:lnTo>
                    <a:lnTo>
                      <a:pt x="2359" y="1409"/>
                    </a:lnTo>
                    <a:lnTo>
                      <a:pt x="2361" y="1412"/>
                    </a:lnTo>
                    <a:lnTo>
                      <a:pt x="2365" y="1416"/>
                    </a:lnTo>
                    <a:lnTo>
                      <a:pt x="2368" y="1423"/>
                    </a:lnTo>
                    <a:lnTo>
                      <a:pt x="2370" y="1430"/>
                    </a:lnTo>
                    <a:lnTo>
                      <a:pt x="2372" y="1435"/>
                    </a:lnTo>
                    <a:lnTo>
                      <a:pt x="2372" y="1441"/>
                    </a:lnTo>
                    <a:lnTo>
                      <a:pt x="2370" y="1453"/>
                    </a:lnTo>
                    <a:lnTo>
                      <a:pt x="2367" y="1467"/>
                    </a:lnTo>
                    <a:lnTo>
                      <a:pt x="2367" y="1473"/>
                    </a:lnTo>
                    <a:lnTo>
                      <a:pt x="2368" y="1475"/>
                    </a:lnTo>
                    <a:lnTo>
                      <a:pt x="2369" y="1477"/>
                    </a:lnTo>
                    <a:lnTo>
                      <a:pt x="2372" y="1478"/>
                    </a:lnTo>
                    <a:lnTo>
                      <a:pt x="2377" y="1479"/>
                    </a:lnTo>
                    <a:lnTo>
                      <a:pt x="2385" y="1479"/>
                    </a:lnTo>
                    <a:lnTo>
                      <a:pt x="2389" y="1491"/>
                    </a:lnTo>
                    <a:lnTo>
                      <a:pt x="2393" y="1504"/>
                    </a:lnTo>
                    <a:lnTo>
                      <a:pt x="2400" y="1510"/>
                    </a:lnTo>
                    <a:lnTo>
                      <a:pt x="2404" y="1515"/>
                    </a:lnTo>
                    <a:lnTo>
                      <a:pt x="2404" y="1517"/>
                    </a:lnTo>
                    <a:lnTo>
                      <a:pt x="2404" y="1520"/>
                    </a:lnTo>
                    <a:lnTo>
                      <a:pt x="2402" y="1523"/>
                    </a:lnTo>
                    <a:lnTo>
                      <a:pt x="2398" y="1526"/>
                    </a:lnTo>
                    <a:lnTo>
                      <a:pt x="2390" y="1528"/>
                    </a:lnTo>
                    <a:lnTo>
                      <a:pt x="2383" y="1528"/>
                    </a:lnTo>
                    <a:lnTo>
                      <a:pt x="2376" y="1527"/>
                    </a:lnTo>
                    <a:lnTo>
                      <a:pt x="2368" y="1527"/>
                    </a:lnTo>
                    <a:lnTo>
                      <a:pt x="2358" y="1528"/>
                    </a:lnTo>
                    <a:lnTo>
                      <a:pt x="2349" y="1532"/>
                    </a:lnTo>
                    <a:lnTo>
                      <a:pt x="2350" y="1542"/>
                    </a:lnTo>
                    <a:lnTo>
                      <a:pt x="2353" y="1559"/>
                    </a:lnTo>
                    <a:lnTo>
                      <a:pt x="2357" y="1575"/>
                    </a:lnTo>
                    <a:lnTo>
                      <a:pt x="2359" y="1583"/>
                    </a:lnTo>
                    <a:lnTo>
                      <a:pt x="2356" y="1594"/>
                    </a:lnTo>
                    <a:lnTo>
                      <a:pt x="2353" y="1605"/>
                    </a:lnTo>
                    <a:lnTo>
                      <a:pt x="2351" y="1610"/>
                    </a:lnTo>
                    <a:lnTo>
                      <a:pt x="2348" y="1613"/>
                    </a:lnTo>
                    <a:lnTo>
                      <a:pt x="2344" y="1617"/>
                    </a:lnTo>
                    <a:lnTo>
                      <a:pt x="2339" y="1620"/>
                    </a:lnTo>
                    <a:lnTo>
                      <a:pt x="2335" y="1622"/>
                    </a:lnTo>
                    <a:lnTo>
                      <a:pt x="2333" y="1626"/>
                    </a:lnTo>
                    <a:lnTo>
                      <a:pt x="2331" y="1628"/>
                    </a:lnTo>
                    <a:lnTo>
                      <a:pt x="2330" y="1630"/>
                    </a:lnTo>
                    <a:lnTo>
                      <a:pt x="2328" y="1636"/>
                    </a:lnTo>
                    <a:lnTo>
                      <a:pt x="2327" y="1644"/>
                    </a:lnTo>
                    <a:lnTo>
                      <a:pt x="2324" y="1644"/>
                    </a:lnTo>
                    <a:lnTo>
                      <a:pt x="2322" y="1643"/>
                    </a:lnTo>
                    <a:lnTo>
                      <a:pt x="2321" y="1642"/>
                    </a:lnTo>
                    <a:lnTo>
                      <a:pt x="2321" y="1640"/>
                    </a:lnTo>
                    <a:lnTo>
                      <a:pt x="2319" y="1639"/>
                    </a:lnTo>
                    <a:lnTo>
                      <a:pt x="2318" y="1639"/>
                    </a:lnTo>
                    <a:lnTo>
                      <a:pt x="2316" y="1639"/>
                    </a:lnTo>
                    <a:lnTo>
                      <a:pt x="2311" y="1642"/>
                    </a:lnTo>
                    <a:lnTo>
                      <a:pt x="2308" y="1656"/>
                    </a:lnTo>
                    <a:lnTo>
                      <a:pt x="2305" y="1671"/>
                    </a:lnTo>
                    <a:lnTo>
                      <a:pt x="2301" y="1686"/>
                    </a:lnTo>
                    <a:lnTo>
                      <a:pt x="2297" y="1699"/>
                    </a:lnTo>
                    <a:lnTo>
                      <a:pt x="2291" y="1699"/>
                    </a:lnTo>
                    <a:lnTo>
                      <a:pt x="2285" y="1698"/>
                    </a:lnTo>
                    <a:lnTo>
                      <a:pt x="2281" y="1697"/>
                    </a:lnTo>
                    <a:lnTo>
                      <a:pt x="2276" y="1695"/>
                    </a:lnTo>
                    <a:lnTo>
                      <a:pt x="2266" y="1692"/>
                    </a:lnTo>
                    <a:lnTo>
                      <a:pt x="2255" y="1689"/>
                    </a:lnTo>
                    <a:lnTo>
                      <a:pt x="2245" y="1688"/>
                    </a:lnTo>
                    <a:lnTo>
                      <a:pt x="2235" y="1688"/>
                    </a:lnTo>
                    <a:lnTo>
                      <a:pt x="2234" y="1699"/>
                    </a:lnTo>
                    <a:lnTo>
                      <a:pt x="2234" y="1710"/>
                    </a:lnTo>
                    <a:lnTo>
                      <a:pt x="2238" y="1720"/>
                    </a:lnTo>
                    <a:lnTo>
                      <a:pt x="2241" y="1731"/>
                    </a:lnTo>
                    <a:lnTo>
                      <a:pt x="2247" y="1738"/>
                    </a:lnTo>
                    <a:lnTo>
                      <a:pt x="2251" y="1744"/>
                    </a:lnTo>
                    <a:lnTo>
                      <a:pt x="2252" y="1747"/>
                    </a:lnTo>
                    <a:lnTo>
                      <a:pt x="2254" y="1751"/>
                    </a:lnTo>
                    <a:lnTo>
                      <a:pt x="2255" y="1754"/>
                    </a:lnTo>
                    <a:lnTo>
                      <a:pt x="2255" y="1758"/>
                    </a:lnTo>
                    <a:lnTo>
                      <a:pt x="2250" y="1764"/>
                    </a:lnTo>
                    <a:lnTo>
                      <a:pt x="2248" y="1769"/>
                    </a:lnTo>
                    <a:lnTo>
                      <a:pt x="2248" y="1773"/>
                    </a:lnTo>
                    <a:lnTo>
                      <a:pt x="2251" y="1781"/>
                    </a:lnTo>
                    <a:lnTo>
                      <a:pt x="2254" y="1788"/>
                    </a:lnTo>
                    <a:lnTo>
                      <a:pt x="2257" y="1794"/>
                    </a:lnTo>
                    <a:lnTo>
                      <a:pt x="2259" y="1797"/>
                    </a:lnTo>
                    <a:lnTo>
                      <a:pt x="2262" y="1799"/>
                    </a:lnTo>
                    <a:lnTo>
                      <a:pt x="2265" y="1802"/>
                    </a:lnTo>
                    <a:lnTo>
                      <a:pt x="2268" y="1803"/>
                    </a:lnTo>
                    <a:lnTo>
                      <a:pt x="2272" y="1805"/>
                    </a:lnTo>
                    <a:lnTo>
                      <a:pt x="2273" y="1807"/>
                    </a:lnTo>
                    <a:lnTo>
                      <a:pt x="2273" y="1811"/>
                    </a:lnTo>
                    <a:lnTo>
                      <a:pt x="2273" y="1813"/>
                    </a:lnTo>
                    <a:lnTo>
                      <a:pt x="2269" y="1820"/>
                    </a:lnTo>
                    <a:lnTo>
                      <a:pt x="2265" y="1825"/>
                    </a:lnTo>
                    <a:lnTo>
                      <a:pt x="2258" y="1830"/>
                    </a:lnTo>
                    <a:lnTo>
                      <a:pt x="2255" y="1834"/>
                    </a:lnTo>
                    <a:lnTo>
                      <a:pt x="2255" y="1839"/>
                    </a:lnTo>
                    <a:lnTo>
                      <a:pt x="2256" y="1847"/>
                    </a:lnTo>
                    <a:lnTo>
                      <a:pt x="2259" y="1854"/>
                    </a:lnTo>
                    <a:lnTo>
                      <a:pt x="2260" y="1858"/>
                    </a:lnTo>
                    <a:lnTo>
                      <a:pt x="2260" y="1859"/>
                    </a:lnTo>
                    <a:lnTo>
                      <a:pt x="2259" y="1861"/>
                    </a:lnTo>
                    <a:lnTo>
                      <a:pt x="2256" y="1862"/>
                    </a:lnTo>
                    <a:lnTo>
                      <a:pt x="2252" y="1863"/>
                    </a:lnTo>
                    <a:lnTo>
                      <a:pt x="2246" y="1868"/>
                    </a:lnTo>
                    <a:lnTo>
                      <a:pt x="2238" y="1875"/>
                    </a:lnTo>
                    <a:lnTo>
                      <a:pt x="2234" y="1880"/>
                    </a:lnTo>
                    <a:lnTo>
                      <a:pt x="2232" y="1883"/>
                    </a:lnTo>
                    <a:lnTo>
                      <a:pt x="2233" y="1887"/>
                    </a:lnTo>
                    <a:lnTo>
                      <a:pt x="2234" y="1891"/>
                    </a:lnTo>
                    <a:lnTo>
                      <a:pt x="2241" y="1899"/>
                    </a:lnTo>
                    <a:lnTo>
                      <a:pt x="2248" y="1908"/>
                    </a:lnTo>
                    <a:lnTo>
                      <a:pt x="2262" y="1929"/>
                    </a:lnTo>
                    <a:lnTo>
                      <a:pt x="2275" y="1949"/>
                    </a:lnTo>
                    <a:lnTo>
                      <a:pt x="2289" y="1969"/>
                    </a:lnTo>
                    <a:lnTo>
                      <a:pt x="2304" y="1990"/>
                    </a:lnTo>
                    <a:lnTo>
                      <a:pt x="2304" y="1996"/>
                    </a:lnTo>
                    <a:lnTo>
                      <a:pt x="2304" y="1999"/>
                    </a:lnTo>
                    <a:lnTo>
                      <a:pt x="2305" y="2002"/>
                    </a:lnTo>
                    <a:lnTo>
                      <a:pt x="2308" y="2007"/>
                    </a:lnTo>
                    <a:lnTo>
                      <a:pt x="2311" y="2016"/>
                    </a:lnTo>
                    <a:lnTo>
                      <a:pt x="2314" y="2024"/>
                    </a:lnTo>
                    <a:lnTo>
                      <a:pt x="2315" y="2033"/>
                    </a:lnTo>
                    <a:lnTo>
                      <a:pt x="2316" y="2042"/>
                    </a:lnTo>
                    <a:lnTo>
                      <a:pt x="2318" y="2053"/>
                    </a:lnTo>
                    <a:lnTo>
                      <a:pt x="2317" y="2060"/>
                    </a:lnTo>
                    <a:lnTo>
                      <a:pt x="2316" y="2064"/>
                    </a:lnTo>
                    <a:lnTo>
                      <a:pt x="2314" y="2065"/>
                    </a:lnTo>
                    <a:lnTo>
                      <a:pt x="2309" y="2066"/>
                    </a:lnTo>
                    <a:lnTo>
                      <a:pt x="2302" y="2066"/>
                    </a:lnTo>
                    <a:lnTo>
                      <a:pt x="2298" y="2067"/>
                    </a:lnTo>
                    <a:lnTo>
                      <a:pt x="2294" y="2069"/>
                    </a:lnTo>
                    <a:lnTo>
                      <a:pt x="2292" y="2073"/>
                    </a:lnTo>
                    <a:lnTo>
                      <a:pt x="2291" y="2076"/>
                    </a:lnTo>
                    <a:lnTo>
                      <a:pt x="2289" y="2084"/>
                    </a:lnTo>
                    <a:lnTo>
                      <a:pt x="2288" y="2094"/>
                    </a:lnTo>
                    <a:lnTo>
                      <a:pt x="2287" y="2103"/>
                    </a:lnTo>
                    <a:lnTo>
                      <a:pt x="2288" y="2111"/>
                    </a:lnTo>
                    <a:lnTo>
                      <a:pt x="2288" y="2113"/>
                    </a:lnTo>
                    <a:lnTo>
                      <a:pt x="2290" y="2117"/>
                    </a:lnTo>
                    <a:lnTo>
                      <a:pt x="2292" y="2120"/>
                    </a:lnTo>
                    <a:lnTo>
                      <a:pt x="2296" y="2124"/>
                    </a:lnTo>
                    <a:lnTo>
                      <a:pt x="2301" y="2132"/>
                    </a:lnTo>
                    <a:lnTo>
                      <a:pt x="2305" y="2141"/>
                    </a:lnTo>
                    <a:lnTo>
                      <a:pt x="2307" y="2150"/>
                    </a:lnTo>
                    <a:lnTo>
                      <a:pt x="2309" y="2160"/>
                    </a:lnTo>
                    <a:lnTo>
                      <a:pt x="2314" y="2170"/>
                    </a:lnTo>
                    <a:lnTo>
                      <a:pt x="2317" y="2177"/>
                    </a:lnTo>
                    <a:lnTo>
                      <a:pt x="2317" y="2180"/>
                    </a:lnTo>
                    <a:lnTo>
                      <a:pt x="2317" y="2184"/>
                    </a:lnTo>
                    <a:lnTo>
                      <a:pt x="2315" y="2187"/>
                    </a:lnTo>
                    <a:lnTo>
                      <a:pt x="2311" y="2192"/>
                    </a:lnTo>
                    <a:lnTo>
                      <a:pt x="2299" y="2197"/>
                    </a:lnTo>
                    <a:lnTo>
                      <a:pt x="2292" y="2203"/>
                    </a:lnTo>
                    <a:lnTo>
                      <a:pt x="2290" y="2206"/>
                    </a:lnTo>
                    <a:lnTo>
                      <a:pt x="2288" y="2211"/>
                    </a:lnTo>
                    <a:lnTo>
                      <a:pt x="2288" y="2217"/>
                    </a:lnTo>
                    <a:lnTo>
                      <a:pt x="2288" y="2225"/>
                    </a:lnTo>
                    <a:lnTo>
                      <a:pt x="2292" y="2237"/>
                    </a:lnTo>
                    <a:lnTo>
                      <a:pt x="2297" y="2247"/>
                    </a:lnTo>
                    <a:lnTo>
                      <a:pt x="2299" y="2253"/>
                    </a:lnTo>
                    <a:lnTo>
                      <a:pt x="2300" y="2260"/>
                    </a:lnTo>
                    <a:lnTo>
                      <a:pt x="2300" y="2265"/>
                    </a:lnTo>
                    <a:lnTo>
                      <a:pt x="2300" y="2272"/>
                    </a:lnTo>
                    <a:lnTo>
                      <a:pt x="2298" y="2280"/>
                    </a:lnTo>
                    <a:lnTo>
                      <a:pt x="2298" y="2286"/>
                    </a:lnTo>
                    <a:lnTo>
                      <a:pt x="2298" y="2289"/>
                    </a:lnTo>
                    <a:lnTo>
                      <a:pt x="2300" y="2292"/>
                    </a:lnTo>
                    <a:lnTo>
                      <a:pt x="2308" y="2294"/>
                    </a:lnTo>
                    <a:lnTo>
                      <a:pt x="2323" y="2295"/>
                    </a:lnTo>
                    <a:lnTo>
                      <a:pt x="2332" y="2296"/>
                    </a:lnTo>
                    <a:lnTo>
                      <a:pt x="2339" y="2298"/>
                    </a:lnTo>
                    <a:lnTo>
                      <a:pt x="2343" y="2300"/>
                    </a:lnTo>
                    <a:lnTo>
                      <a:pt x="2348" y="2303"/>
                    </a:lnTo>
                    <a:lnTo>
                      <a:pt x="2351" y="2306"/>
                    </a:lnTo>
                    <a:lnTo>
                      <a:pt x="2353" y="2311"/>
                    </a:lnTo>
                    <a:lnTo>
                      <a:pt x="2356" y="2317"/>
                    </a:lnTo>
                    <a:lnTo>
                      <a:pt x="2358" y="2324"/>
                    </a:lnTo>
                    <a:lnTo>
                      <a:pt x="2367" y="2331"/>
                    </a:lnTo>
                    <a:lnTo>
                      <a:pt x="2375" y="2336"/>
                    </a:lnTo>
                    <a:lnTo>
                      <a:pt x="2374" y="2343"/>
                    </a:lnTo>
                    <a:lnTo>
                      <a:pt x="2372" y="2346"/>
                    </a:lnTo>
                    <a:lnTo>
                      <a:pt x="2368" y="2349"/>
                    </a:lnTo>
                    <a:lnTo>
                      <a:pt x="2362" y="2353"/>
                    </a:lnTo>
                    <a:lnTo>
                      <a:pt x="2361" y="2355"/>
                    </a:lnTo>
                    <a:lnTo>
                      <a:pt x="2361" y="2357"/>
                    </a:lnTo>
                    <a:lnTo>
                      <a:pt x="2362" y="2360"/>
                    </a:lnTo>
                    <a:lnTo>
                      <a:pt x="2365" y="2361"/>
                    </a:lnTo>
                    <a:lnTo>
                      <a:pt x="2369" y="2364"/>
                    </a:lnTo>
                    <a:lnTo>
                      <a:pt x="2375" y="2368"/>
                    </a:lnTo>
                    <a:lnTo>
                      <a:pt x="2382" y="2378"/>
                    </a:lnTo>
                    <a:lnTo>
                      <a:pt x="2386" y="2388"/>
                    </a:lnTo>
                    <a:lnTo>
                      <a:pt x="2387" y="2393"/>
                    </a:lnTo>
                    <a:lnTo>
                      <a:pt x="2387" y="2398"/>
                    </a:lnTo>
                    <a:lnTo>
                      <a:pt x="2386" y="2404"/>
                    </a:lnTo>
                    <a:lnTo>
                      <a:pt x="2383" y="2411"/>
                    </a:lnTo>
                    <a:lnTo>
                      <a:pt x="2381" y="2421"/>
                    </a:lnTo>
                    <a:lnTo>
                      <a:pt x="2379" y="2431"/>
                    </a:lnTo>
                    <a:lnTo>
                      <a:pt x="2379" y="2442"/>
                    </a:lnTo>
                    <a:lnTo>
                      <a:pt x="2378" y="2454"/>
                    </a:lnTo>
                    <a:lnTo>
                      <a:pt x="2370" y="2461"/>
                    </a:lnTo>
                    <a:lnTo>
                      <a:pt x="2364" y="2465"/>
                    </a:lnTo>
                    <a:lnTo>
                      <a:pt x="2358" y="2470"/>
                    </a:lnTo>
                    <a:lnTo>
                      <a:pt x="2350" y="2478"/>
                    </a:lnTo>
                    <a:lnTo>
                      <a:pt x="2345" y="2489"/>
                    </a:lnTo>
                    <a:lnTo>
                      <a:pt x="2344" y="2496"/>
                    </a:lnTo>
                    <a:lnTo>
                      <a:pt x="2345" y="2501"/>
                    </a:lnTo>
                    <a:lnTo>
                      <a:pt x="2348" y="2510"/>
                    </a:lnTo>
                    <a:lnTo>
                      <a:pt x="2342" y="2517"/>
                    </a:lnTo>
                    <a:lnTo>
                      <a:pt x="2338" y="2522"/>
                    </a:lnTo>
                    <a:lnTo>
                      <a:pt x="2334" y="2526"/>
                    </a:lnTo>
                    <a:lnTo>
                      <a:pt x="2331" y="2534"/>
                    </a:lnTo>
                    <a:lnTo>
                      <a:pt x="2338" y="2539"/>
                    </a:lnTo>
                    <a:lnTo>
                      <a:pt x="2344" y="2542"/>
                    </a:lnTo>
                    <a:lnTo>
                      <a:pt x="2351" y="2543"/>
                    </a:lnTo>
                    <a:lnTo>
                      <a:pt x="2358" y="2545"/>
                    </a:lnTo>
                    <a:lnTo>
                      <a:pt x="2373" y="2542"/>
                    </a:lnTo>
                    <a:lnTo>
                      <a:pt x="2389" y="2540"/>
                    </a:lnTo>
                    <a:lnTo>
                      <a:pt x="2395" y="2540"/>
                    </a:lnTo>
                    <a:lnTo>
                      <a:pt x="2400" y="2541"/>
                    </a:lnTo>
                    <a:lnTo>
                      <a:pt x="2403" y="2542"/>
                    </a:lnTo>
                    <a:lnTo>
                      <a:pt x="2404" y="2543"/>
                    </a:lnTo>
                    <a:lnTo>
                      <a:pt x="2406" y="2547"/>
                    </a:lnTo>
                    <a:lnTo>
                      <a:pt x="2404" y="2549"/>
                    </a:lnTo>
                    <a:lnTo>
                      <a:pt x="2403" y="2554"/>
                    </a:lnTo>
                    <a:lnTo>
                      <a:pt x="2401" y="2560"/>
                    </a:lnTo>
                    <a:lnTo>
                      <a:pt x="2401" y="2565"/>
                    </a:lnTo>
                    <a:lnTo>
                      <a:pt x="2401" y="2569"/>
                    </a:lnTo>
                    <a:lnTo>
                      <a:pt x="2402" y="2572"/>
                    </a:lnTo>
                    <a:lnTo>
                      <a:pt x="2404" y="2574"/>
                    </a:lnTo>
                    <a:lnTo>
                      <a:pt x="2410" y="2577"/>
                    </a:lnTo>
                    <a:lnTo>
                      <a:pt x="2417" y="2585"/>
                    </a:lnTo>
                    <a:lnTo>
                      <a:pt x="2425" y="2589"/>
                    </a:lnTo>
                    <a:lnTo>
                      <a:pt x="2432" y="2591"/>
                    </a:lnTo>
                    <a:lnTo>
                      <a:pt x="2438" y="2591"/>
                    </a:lnTo>
                    <a:lnTo>
                      <a:pt x="2446" y="2591"/>
                    </a:lnTo>
                    <a:lnTo>
                      <a:pt x="2461" y="2588"/>
                    </a:lnTo>
                    <a:lnTo>
                      <a:pt x="2478" y="2584"/>
                    </a:lnTo>
                    <a:lnTo>
                      <a:pt x="2484" y="2589"/>
                    </a:lnTo>
                    <a:lnTo>
                      <a:pt x="2488" y="2592"/>
                    </a:lnTo>
                    <a:lnTo>
                      <a:pt x="2492" y="2596"/>
                    </a:lnTo>
                    <a:lnTo>
                      <a:pt x="2493" y="2599"/>
                    </a:lnTo>
                    <a:lnTo>
                      <a:pt x="2494" y="2603"/>
                    </a:lnTo>
                    <a:lnTo>
                      <a:pt x="2494" y="2608"/>
                    </a:lnTo>
                    <a:lnTo>
                      <a:pt x="2493" y="2614"/>
                    </a:lnTo>
                    <a:lnTo>
                      <a:pt x="2492" y="2621"/>
                    </a:lnTo>
                    <a:lnTo>
                      <a:pt x="2491" y="2633"/>
                    </a:lnTo>
                    <a:lnTo>
                      <a:pt x="2491" y="2643"/>
                    </a:lnTo>
                    <a:lnTo>
                      <a:pt x="2491" y="2653"/>
                    </a:lnTo>
                    <a:lnTo>
                      <a:pt x="2487" y="2666"/>
                    </a:lnTo>
                    <a:lnTo>
                      <a:pt x="2485" y="2674"/>
                    </a:lnTo>
                    <a:lnTo>
                      <a:pt x="2484" y="2679"/>
                    </a:lnTo>
                    <a:lnTo>
                      <a:pt x="2483" y="2683"/>
                    </a:lnTo>
                    <a:lnTo>
                      <a:pt x="2484" y="2687"/>
                    </a:lnTo>
                    <a:lnTo>
                      <a:pt x="2485" y="2695"/>
                    </a:lnTo>
                    <a:lnTo>
                      <a:pt x="2487" y="2708"/>
                    </a:lnTo>
                    <a:lnTo>
                      <a:pt x="2489" y="2721"/>
                    </a:lnTo>
                    <a:lnTo>
                      <a:pt x="2492" y="2731"/>
                    </a:lnTo>
                    <a:lnTo>
                      <a:pt x="2492" y="2734"/>
                    </a:lnTo>
                    <a:lnTo>
                      <a:pt x="2491" y="2738"/>
                    </a:lnTo>
                    <a:lnTo>
                      <a:pt x="2488" y="2744"/>
                    </a:lnTo>
                    <a:lnTo>
                      <a:pt x="2485" y="2752"/>
                    </a:lnTo>
                    <a:lnTo>
                      <a:pt x="2479" y="2765"/>
                    </a:lnTo>
                    <a:lnTo>
                      <a:pt x="2478" y="2771"/>
                    </a:lnTo>
                    <a:lnTo>
                      <a:pt x="2478" y="2777"/>
                    </a:lnTo>
                    <a:lnTo>
                      <a:pt x="2476" y="2787"/>
                    </a:lnTo>
                    <a:lnTo>
                      <a:pt x="2459" y="2795"/>
                    </a:lnTo>
                    <a:lnTo>
                      <a:pt x="2444" y="2801"/>
                    </a:lnTo>
                    <a:lnTo>
                      <a:pt x="2437" y="2803"/>
                    </a:lnTo>
                    <a:lnTo>
                      <a:pt x="2431" y="2808"/>
                    </a:lnTo>
                    <a:lnTo>
                      <a:pt x="2423" y="2812"/>
                    </a:lnTo>
                    <a:lnTo>
                      <a:pt x="2414" y="2818"/>
                    </a:lnTo>
                    <a:lnTo>
                      <a:pt x="2406" y="2833"/>
                    </a:lnTo>
                    <a:lnTo>
                      <a:pt x="2398" y="2846"/>
                    </a:lnTo>
                    <a:lnTo>
                      <a:pt x="2391" y="2860"/>
                    </a:lnTo>
                    <a:lnTo>
                      <a:pt x="2384" y="2873"/>
                    </a:lnTo>
                    <a:lnTo>
                      <a:pt x="2378" y="2879"/>
                    </a:lnTo>
                    <a:lnTo>
                      <a:pt x="2373" y="2884"/>
                    </a:lnTo>
                    <a:lnTo>
                      <a:pt x="2370" y="2885"/>
                    </a:lnTo>
                    <a:lnTo>
                      <a:pt x="2367" y="2886"/>
                    </a:lnTo>
                    <a:lnTo>
                      <a:pt x="2364" y="2887"/>
                    </a:lnTo>
                    <a:lnTo>
                      <a:pt x="2359" y="2887"/>
                    </a:lnTo>
                    <a:lnTo>
                      <a:pt x="2355" y="2886"/>
                    </a:lnTo>
                    <a:lnTo>
                      <a:pt x="2351" y="2887"/>
                    </a:lnTo>
                    <a:lnTo>
                      <a:pt x="2350" y="2888"/>
                    </a:lnTo>
                    <a:lnTo>
                      <a:pt x="2350" y="2890"/>
                    </a:lnTo>
                    <a:lnTo>
                      <a:pt x="2352" y="2896"/>
                    </a:lnTo>
                    <a:lnTo>
                      <a:pt x="2357" y="2904"/>
                    </a:lnTo>
                    <a:lnTo>
                      <a:pt x="2365" y="2909"/>
                    </a:lnTo>
                    <a:lnTo>
                      <a:pt x="2370" y="2912"/>
                    </a:lnTo>
                    <a:lnTo>
                      <a:pt x="2375" y="2917"/>
                    </a:lnTo>
                    <a:lnTo>
                      <a:pt x="2379" y="2924"/>
                    </a:lnTo>
                    <a:lnTo>
                      <a:pt x="2379" y="2938"/>
                    </a:lnTo>
                    <a:lnTo>
                      <a:pt x="2378" y="2951"/>
                    </a:lnTo>
                    <a:lnTo>
                      <a:pt x="2393" y="2955"/>
                    </a:lnTo>
                    <a:lnTo>
                      <a:pt x="2409" y="2957"/>
                    </a:lnTo>
                    <a:lnTo>
                      <a:pt x="2408" y="2963"/>
                    </a:lnTo>
                    <a:lnTo>
                      <a:pt x="2406" y="2968"/>
                    </a:lnTo>
                    <a:lnTo>
                      <a:pt x="2403" y="2972"/>
                    </a:lnTo>
                    <a:lnTo>
                      <a:pt x="2400" y="2977"/>
                    </a:lnTo>
                    <a:lnTo>
                      <a:pt x="2392" y="2985"/>
                    </a:lnTo>
                    <a:lnTo>
                      <a:pt x="2385" y="2993"/>
                    </a:lnTo>
                    <a:lnTo>
                      <a:pt x="2381" y="3003"/>
                    </a:lnTo>
                    <a:lnTo>
                      <a:pt x="2378" y="3011"/>
                    </a:lnTo>
                    <a:lnTo>
                      <a:pt x="2378" y="3014"/>
                    </a:lnTo>
                    <a:lnTo>
                      <a:pt x="2379" y="3018"/>
                    </a:lnTo>
                    <a:lnTo>
                      <a:pt x="2382" y="3020"/>
                    </a:lnTo>
                    <a:lnTo>
                      <a:pt x="2385" y="3024"/>
                    </a:lnTo>
                    <a:lnTo>
                      <a:pt x="2387" y="3028"/>
                    </a:lnTo>
                    <a:lnTo>
                      <a:pt x="2387" y="3031"/>
                    </a:lnTo>
                    <a:lnTo>
                      <a:pt x="2387" y="3035"/>
                    </a:lnTo>
                    <a:lnTo>
                      <a:pt x="2387" y="3037"/>
                    </a:lnTo>
                    <a:lnTo>
                      <a:pt x="2383" y="3041"/>
                    </a:lnTo>
                    <a:lnTo>
                      <a:pt x="2377" y="3047"/>
                    </a:lnTo>
                    <a:lnTo>
                      <a:pt x="2373" y="3056"/>
                    </a:lnTo>
                    <a:lnTo>
                      <a:pt x="2370" y="3064"/>
                    </a:lnTo>
                    <a:lnTo>
                      <a:pt x="2368" y="3067"/>
                    </a:lnTo>
                    <a:lnTo>
                      <a:pt x="2366" y="3071"/>
                    </a:lnTo>
                    <a:lnTo>
                      <a:pt x="2364" y="3074"/>
                    </a:lnTo>
                    <a:lnTo>
                      <a:pt x="2359" y="3078"/>
                    </a:lnTo>
                    <a:lnTo>
                      <a:pt x="2348" y="3082"/>
                    </a:lnTo>
                    <a:lnTo>
                      <a:pt x="2340" y="3087"/>
                    </a:lnTo>
                    <a:lnTo>
                      <a:pt x="2334" y="3094"/>
                    </a:lnTo>
                    <a:lnTo>
                      <a:pt x="2328" y="3104"/>
                    </a:lnTo>
                    <a:lnTo>
                      <a:pt x="2318" y="3114"/>
                    </a:lnTo>
                    <a:lnTo>
                      <a:pt x="2309" y="3125"/>
                    </a:lnTo>
                    <a:lnTo>
                      <a:pt x="2296" y="3140"/>
                    </a:lnTo>
                    <a:lnTo>
                      <a:pt x="2282" y="3156"/>
                    </a:lnTo>
                    <a:lnTo>
                      <a:pt x="2279" y="3163"/>
                    </a:lnTo>
                    <a:lnTo>
                      <a:pt x="2275" y="3167"/>
                    </a:lnTo>
                    <a:lnTo>
                      <a:pt x="2273" y="3172"/>
                    </a:lnTo>
                    <a:lnTo>
                      <a:pt x="2269" y="3174"/>
                    </a:lnTo>
                    <a:lnTo>
                      <a:pt x="2262" y="3180"/>
                    </a:lnTo>
                    <a:lnTo>
                      <a:pt x="2250" y="3185"/>
                    </a:lnTo>
                    <a:lnTo>
                      <a:pt x="2240" y="3196"/>
                    </a:lnTo>
                    <a:lnTo>
                      <a:pt x="2230" y="3207"/>
                    </a:lnTo>
                    <a:lnTo>
                      <a:pt x="2221" y="3218"/>
                    </a:lnTo>
                    <a:lnTo>
                      <a:pt x="2212" y="3230"/>
                    </a:lnTo>
                    <a:lnTo>
                      <a:pt x="2208" y="3219"/>
                    </a:lnTo>
                    <a:lnTo>
                      <a:pt x="2205" y="3211"/>
                    </a:lnTo>
                    <a:lnTo>
                      <a:pt x="2201" y="3202"/>
                    </a:lnTo>
                    <a:lnTo>
                      <a:pt x="2199" y="3193"/>
                    </a:lnTo>
                    <a:lnTo>
                      <a:pt x="2198" y="3182"/>
                    </a:lnTo>
                    <a:lnTo>
                      <a:pt x="2197" y="3175"/>
                    </a:lnTo>
                    <a:lnTo>
                      <a:pt x="2195" y="3173"/>
                    </a:lnTo>
                    <a:lnTo>
                      <a:pt x="2192" y="3172"/>
                    </a:lnTo>
                    <a:lnTo>
                      <a:pt x="2188" y="3170"/>
                    </a:lnTo>
                    <a:lnTo>
                      <a:pt x="2182" y="3168"/>
                    </a:lnTo>
                    <a:lnTo>
                      <a:pt x="2178" y="3164"/>
                    </a:lnTo>
                    <a:lnTo>
                      <a:pt x="2173" y="3158"/>
                    </a:lnTo>
                    <a:lnTo>
                      <a:pt x="2171" y="3152"/>
                    </a:lnTo>
                    <a:lnTo>
                      <a:pt x="2167" y="3147"/>
                    </a:lnTo>
                    <a:lnTo>
                      <a:pt x="2164" y="3134"/>
                    </a:lnTo>
                    <a:lnTo>
                      <a:pt x="2159" y="3121"/>
                    </a:lnTo>
                    <a:lnTo>
                      <a:pt x="2155" y="3121"/>
                    </a:lnTo>
                    <a:lnTo>
                      <a:pt x="2150" y="3121"/>
                    </a:lnTo>
                    <a:lnTo>
                      <a:pt x="2147" y="3121"/>
                    </a:lnTo>
                    <a:lnTo>
                      <a:pt x="2144" y="3122"/>
                    </a:lnTo>
                    <a:lnTo>
                      <a:pt x="2137" y="3124"/>
                    </a:lnTo>
                    <a:lnTo>
                      <a:pt x="2128" y="3125"/>
                    </a:lnTo>
                    <a:lnTo>
                      <a:pt x="2123" y="3124"/>
                    </a:lnTo>
                    <a:lnTo>
                      <a:pt x="2120" y="3124"/>
                    </a:lnTo>
                    <a:lnTo>
                      <a:pt x="2116" y="3124"/>
                    </a:lnTo>
                    <a:lnTo>
                      <a:pt x="2113" y="3124"/>
                    </a:lnTo>
                    <a:lnTo>
                      <a:pt x="2107" y="3128"/>
                    </a:lnTo>
                    <a:lnTo>
                      <a:pt x="2101" y="3132"/>
                    </a:lnTo>
                    <a:lnTo>
                      <a:pt x="2094" y="3131"/>
                    </a:lnTo>
                    <a:lnTo>
                      <a:pt x="2088" y="3130"/>
                    </a:lnTo>
                    <a:lnTo>
                      <a:pt x="2084" y="3128"/>
                    </a:lnTo>
                    <a:lnTo>
                      <a:pt x="2079" y="3124"/>
                    </a:lnTo>
                    <a:lnTo>
                      <a:pt x="2077" y="3120"/>
                    </a:lnTo>
                    <a:lnTo>
                      <a:pt x="2073" y="3115"/>
                    </a:lnTo>
                    <a:lnTo>
                      <a:pt x="2071" y="3109"/>
                    </a:lnTo>
                    <a:lnTo>
                      <a:pt x="2069" y="3104"/>
                    </a:lnTo>
                    <a:lnTo>
                      <a:pt x="2067" y="3098"/>
                    </a:lnTo>
                    <a:lnTo>
                      <a:pt x="2065" y="3094"/>
                    </a:lnTo>
                    <a:lnTo>
                      <a:pt x="2063" y="3090"/>
                    </a:lnTo>
                    <a:lnTo>
                      <a:pt x="2061" y="3087"/>
                    </a:lnTo>
                    <a:lnTo>
                      <a:pt x="2054" y="3081"/>
                    </a:lnTo>
                    <a:lnTo>
                      <a:pt x="2046" y="3074"/>
                    </a:lnTo>
                    <a:lnTo>
                      <a:pt x="2044" y="3065"/>
                    </a:lnTo>
                    <a:lnTo>
                      <a:pt x="2044" y="3058"/>
                    </a:lnTo>
                    <a:lnTo>
                      <a:pt x="2044" y="3052"/>
                    </a:lnTo>
                    <a:lnTo>
                      <a:pt x="2044" y="3042"/>
                    </a:lnTo>
                    <a:lnTo>
                      <a:pt x="2031" y="3038"/>
                    </a:lnTo>
                    <a:lnTo>
                      <a:pt x="2019" y="3035"/>
                    </a:lnTo>
                    <a:lnTo>
                      <a:pt x="2006" y="3031"/>
                    </a:lnTo>
                    <a:lnTo>
                      <a:pt x="1993" y="3025"/>
                    </a:lnTo>
                    <a:lnTo>
                      <a:pt x="1985" y="3021"/>
                    </a:lnTo>
                    <a:lnTo>
                      <a:pt x="1979" y="3019"/>
                    </a:lnTo>
                    <a:lnTo>
                      <a:pt x="1972" y="3019"/>
                    </a:lnTo>
                    <a:lnTo>
                      <a:pt x="1968" y="3020"/>
                    </a:lnTo>
                    <a:lnTo>
                      <a:pt x="1957" y="3027"/>
                    </a:lnTo>
                    <a:lnTo>
                      <a:pt x="1943" y="3038"/>
                    </a:lnTo>
                    <a:lnTo>
                      <a:pt x="1938" y="3039"/>
                    </a:lnTo>
                    <a:lnTo>
                      <a:pt x="1934" y="3039"/>
                    </a:lnTo>
                    <a:lnTo>
                      <a:pt x="1930" y="3039"/>
                    </a:lnTo>
                    <a:lnTo>
                      <a:pt x="1927" y="3037"/>
                    </a:lnTo>
                    <a:lnTo>
                      <a:pt x="1922" y="3032"/>
                    </a:lnTo>
                    <a:lnTo>
                      <a:pt x="1918" y="3023"/>
                    </a:lnTo>
                    <a:lnTo>
                      <a:pt x="1915" y="3015"/>
                    </a:lnTo>
                    <a:lnTo>
                      <a:pt x="1911" y="3010"/>
                    </a:lnTo>
                    <a:lnTo>
                      <a:pt x="1905" y="3006"/>
                    </a:lnTo>
                    <a:lnTo>
                      <a:pt x="1898" y="3002"/>
                    </a:lnTo>
                    <a:lnTo>
                      <a:pt x="1893" y="2997"/>
                    </a:lnTo>
                    <a:lnTo>
                      <a:pt x="1891" y="2993"/>
                    </a:lnTo>
                    <a:lnTo>
                      <a:pt x="1888" y="2988"/>
                    </a:lnTo>
                    <a:lnTo>
                      <a:pt x="1887" y="2983"/>
                    </a:lnTo>
                    <a:lnTo>
                      <a:pt x="1886" y="2973"/>
                    </a:lnTo>
                    <a:lnTo>
                      <a:pt x="1884" y="2962"/>
                    </a:lnTo>
                    <a:lnTo>
                      <a:pt x="1882" y="2948"/>
                    </a:lnTo>
                    <a:lnTo>
                      <a:pt x="1882" y="2935"/>
                    </a:lnTo>
                    <a:lnTo>
                      <a:pt x="1881" y="2928"/>
                    </a:lnTo>
                    <a:lnTo>
                      <a:pt x="1879" y="2921"/>
                    </a:lnTo>
                    <a:lnTo>
                      <a:pt x="1878" y="2915"/>
                    </a:lnTo>
                    <a:lnTo>
                      <a:pt x="1875" y="2910"/>
                    </a:lnTo>
                    <a:lnTo>
                      <a:pt x="1862" y="2909"/>
                    </a:lnTo>
                    <a:lnTo>
                      <a:pt x="1851" y="2906"/>
                    </a:lnTo>
                    <a:lnTo>
                      <a:pt x="1839" y="2905"/>
                    </a:lnTo>
                    <a:lnTo>
                      <a:pt x="1826" y="2904"/>
                    </a:lnTo>
                    <a:lnTo>
                      <a:pt x="1815" y="2917"/>
                    </a:lnTo>
                    <a:lnTo>
                      <a:pt x="1803" y="2927"/>
                    </a:lnTo>
                    <a:lnTo>
                      <a:pt x="1798" y="2928"/>
                    </a:lnTo>
                    <a:lnTo>
                      <a:pt x="1794" y="2929"/>
                    </a:lnTo>
                    <a:lnTo>
                      <a:pt x="1791" y="2931"/>
                    </a:lnTo>
                    <a:lnTo>
                      <a:pt x="1786" y="2935"/>
                    </a:lnTo>
                    <a:lnTo>
                      <a:pt x="1771" y="2944"/>
                    </a:lnTo>
                    <a:lnTo>
                      <a:pt x="1756" y="2953"/>
                    </a:lnTo>
                    <a:lnTo>
                      <a:pt x="1743" y="2956"/>
                    </a:lnTo>
                    <a:lnTo>
                      <a:pt x="1734" y="2959"/>
                    </a:lnTo>
                    <a:lnTo>
                      <a:pt x="1730" y="2960"/>
                    </a:lnTo>
                    <a:lnTo>
                      <a:pt x="1726" y="2963"/>
                    </a:lnTo>
                    <a:lnTo>
                      <a:pt x="1723" y="2968"/>
                    </a:lnTo>
                    <a:lnTo>
                      <a:pt x="1720" y="2973"/>
                    </a:lnTo>
                    <a:lnTo>
                      <a:pt x="1715" y="2986"/>
                    </a:lnTo>
                    <a:lnTo>
                      <a:pt x="1712" y="2995"/>
                    </a:lnTo>
                    <a:lnTo>
                      <a:pt x="1709" y="2999"/>
                    </a:lnTo>
                    <a:lnTo>
                      <a:pt x="1705" y="3002"/>
                    </a:lnTo>
                    <a:lnTo>
                      <a:pt x="1700" y="3004"/>
                    </a:lnTo>
                    <a:lnTo>
                      <a:pt x="1693" y="3005"/>
                    </a:lnTo>
                    <a:lnTo>
                      <a:pt x="1683" y="3000"/>
                    </a:lnTo>
                    <a:lnTo>
                      <a:pt x="1673" y="2997"/>
                    </a:lnTo>
                    <a:lnTo>
                      <a:pt x="1662" y="2994"/>
                    </a:lnTo>
                    <a:lnTo>
                      <a:pt x="1651" y="2990"/>
                    </a:lnTo>
                    <a:lnTo>
                      <a:pt x="1630" y="2986"/>
                    </a:lnTo>
                    <a:lnTo>
                      <a:pt x="1610" y="2980"/>
                    </a:lnTo>
                    <a:lnTo>
                      <a:pt x="1589" y="2976"/>
                    </a:lnTo>
                    <a:lnTo>
                      <a:pt x="1568" y="2971"/>
                    </a:lnTo>
                    <a:lnTo>
                      <a:pt x="1547" y="2972"/>
                    </a:lnTo>
                    <a:lnTo>
                      <a:pt x="1528" y="2976"/>
                    </a:lnTo>
                    <a:lnTo>
                      <a:pt x="1509" y="2980"/>
                    </a:lnTo>
                    <a:lnTo>
                      <a:pt x="1489" y="2986"/>
                    </a:lnTo>
                    <a:lnTo>
                      <a:pt x="1485" y="2985"/>
                    </a:lnTo>
                    <a:lnTo>
                      <a:pt x="1482" y="2981"/>
                    </a:lnTo>
                    <a:lnTo>
                      <a:pt x="1480" y="2979"/>
                    </a:lnTo>
                    <a:lnTo>
                      <a:pt x="1478" y="2974"/>
                    </a:lnTo>
                    <a:lnTo>
                      <a:pt x="1476" y="2966"/>
                    </a:lnTo>
                    <a:lnTo>
                      <a:pt x="1472" y="2956"/>
                    </a:lnTo>
                    <a:lnTo>
                      <a:pt x="1461" y="2944"/>
                    </a:lnTo>
                    <a:lnTo>
                      <a:pt x="1450" y="2930"/>
                    </a:lnTo>
                    <a:lnTo>
                      <a:pt x="1438" y="2915"/>
                    </a:lnTo>
                    <a:lnTo>
                      <a:pt x="1427" y="2902"/>
                    </a:lnTo>
                    <a:lnTo>
                      <a:pt x="1421" y="2893"/>
                    </a:lnTo>
                    <a:lnTo>
                      <a:pt x="1417" y="2885"/>
                    </a:lnTo>
                    <a:lnTo>
                      <a:pt x="1413" y="2877"/>
                    </a:lnTo>
                    <a:lnTo>
                      <a:pt x="1411" y="2870"/>
                    </a:lnTo>
                    <a:lnTo>
                      <a:pt x="1409" y="2863"/>
                    </a:lnTo>
                    <a:lnTo>
                      <a:pt x="1409" y="2855"/>
                    </a:lnTo>
                    <a:lnTo>
                      <a:pt x="1410" y="2846"/>
                    </a:lnTo>
                    <a:lnTo>
                      <a:pt x="1411" y="2836"/>
                    </a:lnTo>
                    <a:lnTo>
                      <a:pt x="1409" y="2830"/>
                    </a:lnTo>
                    <a:lnTo>
                      <a:pt x="1405" y="2826"/>
                    </a:lnTo>
                    <a:lnTo>
                      <a:pt x="1402" y="2822"/>
                    </a:lnTo>
                    <a:lnTo>
                      <a:pt x="1399" y="2819"/>
                    </a:lnTo>
                    <a:lnTo>
                      <a:pt x="1390" y="2812"/>
                    </a:lnTo>
                    <a:lnTo>
                      <a:pt x="1380" y="2804"/>
                    </a:lnTo>
                    <a:lnTo>
                      <a:pt x="1373" y="2802"/>
                    </a:lnTo>
                    <a:lnTo>
                      <a:pt x="1365" y="2802"/>
                    </a:lnTo>
                    <a:lnTo>
                      <a:pt x="1358" y="2803"/>
                    </a:lnTo>
                    <a:lnTo>
                      <a:pt x="1351" y="2804"/>
                    </a:lnTo>
                    <a:lnTo>
                      <a:pt x="1345" y="2804"/>
                    </a:lnTo>
                    <a:lnTo>
                      <a:pt x="1338" y="2804"/>
                    </a:lnTo>
                    <a:lnTo>
                      <a:pt x="1332" y="2803"/>
                    </a:lnTo>
                    <a:lnTo>
                      <a:pt x="1325" y="2801"/>
                    </a:lnTo>
                    <a:lnTo>
                      <a:pt x="1321" y="2794"/>
                    </a:lnTo>
                    <a:lnTo>
                      <a:pt x="1318" y="2788"/>
                    </a:lnTo>
                    <a:lnTo>
                      <a:pt x="1314" y="2783"/>
                    </a:lnTo>
                    <a:lnTo>
                      <a:pt x="1310" y="2778"/>
                    </a:lnTo>
                    <a:lnTo>
                      <a:pt x="1300" y="2770"/>
                    </a:lnTo>
                    <a:lnTo>
                      <a:pt x="1291" y="2759"/>
                    </a:lnTo>
                    <a:lnTo>
                      <a:pt x="1285" y="2755"/>
                    </a:lnTo>
                    <a:lnTo>
                      <a:pt x="1281" y="2753"/>
                    </a:lnTo>
                    <a:lnTo>
                      <a:pt x="1277" y="2752"/>
                    </a:lnTo>
                    <a:lnTo>
                      <a:pt x="1273" y="2752"/>
                    </a:lnTo>
                    <a:lnTo>
                      <a:pt x="1264" y="2752"/>
                    </a:lnTo>
                    <a:lnTo>
                      <a:pt x="1252" y="2751"/>
                    </a:lnTo>
                    <a:lnTo>
                      <a:pt x="1243" y="2744"/>
                    </a:lnTo>
                    <a:lnTo>
                      <a:pt x="1235" y="2740"/>
                    </a:lnTo>
                    <a:lnTo>
                      <a:pt x="1232" y="2740"/>
                    </a:lnTo>
                    <a:lnTo>
                      <a:pt x="1228" y="2740"/>
                    </a:lnTo>
                    <a:lnTo>
                      <a:pt x="1223" y="2740"/>
                    </a:lnTo>
                    <a:lnTo>
                      <a:pt x="1217" y="2742"/>
                    </a:lnTo>
                    <a:lnTo>
                      <a:pt x="1201" y="2742"/>
                    </a:lnTo>
                    <a:lnTo>
                      <a:pt x="1187" y="2741"/>
                    </a:lnTo>
                    <a:lnTo>
                      <a:pt x="1173" y="2741"/>
                    </a:lnTo>
                    <a:lnTo>
                      <a:pt x="1159" y="2737"/>
                    </a:lnTo>
                    <a:lnTo>
                      <a:pt x="1147" y="2734"/>
                    </a:lnTo>
                    <a:lnTo>
                      <a:pt x="1133" y="2729"/>
                    </a:lnTo>
                    <a:lnTo>
                      <a:pt x="1125" y="2715"/>
                    </a:lnTo>
                    <a:lnTo>
                      <a:pt x="1120" y="2702"/>
                    </a:lnTo>
                    <a:lnTo>
                      <a:pt x="1115" y="2697"/>
                    </a:lnTo>
                    <a:lnTo>
                      <a:pt x="1112" y="2691"/>
                    </a:lnTo>
                    <a:lnTo>
                      <a:pt x="1106" y="2684"/>
                    </a:lnTo>
                    <a:lnTo>
                      <a:pt x="1099" y="2678"/>
                    </a:lnTo>
                    <a:lnTo>
                      <a:pt x="1081" y="2672"/>
                    </a:lnTo>
                    <a:lnTo>
                      <a:pt x="1062" y="2665"/>
                    </a:lnTo>
                    <a:lnTo>
                      <a:pt x="1044" y="2658"/>
                    </a:lnTo>
                    <a:lnTo>
                      <a:pt x="1025" y="2650"/>
                    </a:lnTo>
                    <a:lnTo>
                      <a:pt x="1021" y="2645"/>
                    </a:lnTo>
                    <a:lnTo>
                      <a:pt x="1019" y="2641"/>
                    </a:lnTo>
                    <a:lnTo>
                      <a:pt x="1018" y="2635"/>
                    </a:lnTo>
                    <a:lnTo>
                      <a:pt x="1016" y="2631"/>
                    </a:lnTo>
                    <a:lnTo>
                      <a:pt x="1015" y="2621"/>
                    </a:lnTo>
                    <a:lnTo>
                      <a:pt x="1014" y="2608"/>
                    </a:lnTo>
                    <a:lnTo>
                      <a:pt x="1013" y="2600"/>
                    </a:lnTo>
                    <a:lnTo>
                      <a:pt x="1013" y="2599"/>
                    </a:lnTo>
                    <a:lnTo>
                      <a:pt x="1015" y="2598"/>
                    </a:lnTo>
                    <a:lnTo>
                      <a:pt x="1018" y="2593"/>
                    </a:lnTo>
                    <a:lnTo>
                      <a:pt x="1015" y="2589"/>
                    </a:lnTo>
                    <a:lnTo>
                      <a:pt x="1014" y="2585"/>
                    </a:lnTo>
                    <a:lnTo>
                      <a:pt x="1011" y="2582"/>
                    </a:lnTo>
                    <a:lnTo>
                      <a:pt x="1008" y="2581"/>
                    </a:lnTo>
                    <a:lnTo>
                      <a:pt x="1002" y="2580"/>
                    </a:lnTo>
                    <a:lnTo>
                      <a:pt x="991" y="2579"/>
                    </a:lnTo>
                    <a:lnTo>
                      <a:pt x="982" y="2582"/>
                    </a:lnTo>
                    <a:lnTo>
                      <a:pt x="978" y="2584"/>
                    </a:lnTo>
                    <a:lnTo>
                      <a:pt x="973" y="2589"/>
                    </a:lnTo>
                    <a:lnTo>
                      <a:pt x="967" y="2596"/>
                    </a:lnTo>
                    <a:lnTo>
                      <a:pt x="961" y="2598"/>
                    </a:lnTo>
                    <a:lnTo>
                      <a:pt x="955" y="2600"/>
                    </a:lnTo>
                    <a:lnTo>
                      <a:pt x="952" y="2601"/>
                    </a:lnTo>
                    <a:lnTo>
                      <a:pt x="947" y="2601"/>
                    </a:lnTo>
                    <a:lnTo>
                      <a:pt x="939" y="2599"/>
                    </a:lnTo>
                    <a:lnTo>
                      <a:pt x="928" y="2593"/>
                    </a:lnTo>
                    <a:lnTo>
                      <a:pt x="915" y="2585"/>
                    </a:lnTo>
                    <a:lnTo>
                      <a:pt x="905" y="2581"/>
                    </a:lnTo>
                    <a:lnTo>
                      <a:pt x="900" y="2579"/>
                    </a:lnTo>
                    <a:lnTo>
                      <a:pt x="894" y="2579"/>
                    </a:lnTo>
                    <a:lnTo>
                      <a:pt x="888" y="2581"/>
                    </a:lnTo>
                    <a:lnTo>
                      <a:pt x="881" y="2583"/>
                    </a:lnTo>
                    <a:lnTo>
                      <a:pt x="877" y="2588"/>
                    </a:lnTo>
                    <a:lnTo>
                      <a:pt x="874" y="2591"/>
                    </a:lnTo>
                    <a:lnTo>
                      <a:pt x="871" y="2593"/>
                    </a:lnTo>
                    <a:lnTo>
                      <a:pt x="868" y="2593"/>
                    </a:lnTo>
                    <a:lnTo>
                      <a:pt x="866" y="2593"/>
                    </a:lnTo>
                    <a:lnTo>
                      <a:pt x="862" y="2592"/>
                    </a:lnTo>
                    <a:lnTo>
                      <a:pt x="859" y="2589"/>
                    </a:lnTo>
                    <a:lnTo>
                      <a:pt x="853" y="2585"/>
                    </a:lnTo>
                    <a:lnTo>
                      <a:pt x="842" y="2583"/>
                    </a:lnTo>
                    <a:lnTo>
                      <a:pt x="834" y="2584"/>
                    </a:lnTo>
                    <a:lnTo>
                      <a:pt x="830" y="2583"/>
                    </a:lnTo>
                    <a:lnTo>
                      <a:pt x="828" y="2581"/>
                    </a:lnTo>
                    <a:lnTo>
                      <a:pt x="827" y="2577"/>
                    </a:lnTo>
                    <a:lnTo>
                      <a:pt x="826" y="2572"/>
                    </a:lnTo>
                    <a:lnTo>
                      <a:pt x="835" y="2545"/>
                    </a:lnTo>
                    <a:lnTo>
                      <a:pt x="843" y="2518"/>
                    </a:lnTo>
                    <a:lnTo>
                      <a:pt x="845" y="2506"/>
                    </a:lnTo>
                    <a:lnTo>
                      <a:pt x="847" y="2492"/>
                    </a:lnTo>
                    <a:lnTo>
                      <a:pt x="849" y="2478"/>
                    </a:lnTo>
                    <a:lnTo>
                      <a:pt x="849" y="2464"/>
                    </a:lnTo>
                    <a:lnTo>
                      <a:pt x="842" y="2457"/>
                    </a:lnTo>
                    <a:lnTo>
                      <a:pt x="836" y="2453"/>
                    </a:lnTo>
                    <a:lnTo>
                      <a:pt x="830" y="2449"/>
                    </a:lnTo>
                    <a:lnTo>
                      <a:pt x="825" y="2446"/>
                    </a:lnTo>
                    <a:lnTo>
                      <a:pt x="812" y="2442"/>
                    </a:lnTo>
                    <a:lnTo>
                      <a:pt x="796" y="2439"/>
                    </a:lnTo>
                    <a:lnTo>
                      <a:pt x="793" y="2425"/>
                    </a:lnTo>
                    <a:lnTo>
                      <a:pt x="791" y="2412"/>
                    </a:lnTo>
                    <a:lnTo>
                      <a:pt x="788" y="2398"/>
                    </a:lnTo>
                    <a:lnTo>
                      <a:pt x="786" y="2385"/>
                    </a:lnTo>
                    <a:lnTo>
                      <a:pt x="783" y="2374"/>
                    </a:lnTo>
                    <a:lnTo>
                      <a:pt x="782" y="2368"/>
                    </a:lnTo>
                    <a:lnTo>
                      <a:pt x="782" y="2361"/>
                    </a:lnTo>
                    <a:lnTo>
                      <a:pt x="783" y="2351"/>
                    </a:lnTo>
                    <a:lnTo>
                      <a:pt x="786" y="2345"/>
                    </a:lnTo>
                    <a:lnTo>
                      <a:pt x="790" y="2340"/>
                    </a:lnTo>
                    <a:lnTo>
                      <a:pt x="794" y="2336"/>
                    </a:lnTo>
                    <a:lnTo>
                      <a:pt x="799" y="2332"/>
                    </a:lnTo>
                    <a:lnTo>
                      <a:pt x="810" y="2324"/>
                    </a:lnTo>
                    <a:lnTo>
                      <a:pt x="820" y="2317"/>
                    </a:lnTo>
                    <a:lnTo>
                      <a:pt x="819" y="2309"/>
                    </a:lnTo>
                    <a:lnTo>
                      <a:pt x="817" y="2301"/>
                    </a:lnTo>
                    <a:lnTo>
                      <a:pt x="813" y="2295"/>
                    </a:lnTo>
                    <a:lnTo>
                      <a:pt x="809" y="2289"/>
                    </a:lnTo>
                    <a:lnTo>
                      <a:pt x="800" y="2278"/>
                    </a:lnTo>
                    <a:lnTo>
                      <a:pt x="790" y="2264"/>
                    </a:lnTo>
                    <a:lnTo>
                      <a:pt x="786" y="2253"/>
                    </a:lnTo>
                    <a:lnTo>
                      <a:pt x="782" y="2246"/>
                    </a:lnTo>
                    <a:lnTo>
                      <a:pt x="779" y="2245"/>
                    </a:lnTo>
                    <a:lnTo>
                      <a:pt x="776" y="2245"/>
                    </a:lnTo>
                    <a:lnTo>
                      <a:pt x="771" y="2245"/>
                    </a:lnTo>
                    <a:lnTo>
                      <a:pt x="765" y="2247"/>
                    </a:lnTo>
                    <a:lnTo>
                      <a:pt x="753" y="2246"/>
                    </a:lnTo>
                    <a:lnTo>
                      <a:pt x="745" y="2243"/>
                    </a:lnTo>
                    <a:lnTo>
                      <a:pt x="741" y="2241"/>
                    </a:lnTo>
                    <a:lnTo>
                      <a:pt x="739" y="2237"/>
                    </a:lnTo>
                    <a:lnTo>
                      <a:pt x="735" y="2233"/>
                    </a:lnTo>
                    <a:lnTo>
                      <a:pt x="733" y="2227"/>
                    </a:lnTo>
                    <a:lnTo>
                      <a:pt x="733" y="2221"/>
                    </a:lnTo>
                    <a:lnTo>
                      <a:pt x="732" y="2217"/>
                    </a:lnTo>
                    <a:lnTo>
                      <a:pt x="731" y="2213"/>
                    </a:lnTo>
                    <a:lnTo>
                      <a:pt x="728" y="2211"/>
                    </a:lnTo>
                    <a:lnTo>
                      <a:pt x="720" y="2209"/>
                    </a:lnTo>
                    <a:lnTo>
                      <a:pt x="709" y="2208"/>
                    </a:lnTo>
                    <a:lnTo>
                      <a:pt x="702" y="2205"/>
                    </a:lnTo>
                    <a:lnTo>
                      <a:pt x="698" y="2204"/>
                    </a:lnTo>
                    <a:lnTo>
                      <a:pt x="694" y="2203"/>
                    </a:lnTo>
                    <a:lnTo>
                      <a:pt x="692" y="2201"/>
                    </a:lnTo>
                    <a:lnTo>
                      <a:pt x="690" y="2197"/>
                    </a:lnTo>
                    <a:lnTo>
                      <a:pt x="689" y="2194"/>
                    </a:lnTo>
                    <a:lnTo>
                      <a:pt x="688" y="2188"/>
                    </a:lnTo>
                    <a:lnTo>
                      <a:pt x="686" y="2183"/>
                    </a:lnTo>
                    <a:lnTo>
                      <a:pt x="678" y="2176"/>
                    </a:lnTo>
                    <a:lnTo>
                      <a:pt x="669" y="2171"/>
                    </a:lnTo>
                    <a:lnTo>
                      <a:pt x="666" y="2168"/>
                    </a:lnTo>
                    <a:lnTo>
                      <a:pt x="664" y="2167"/>
                    </a:lnTo>
                    <a:lnTo>
                      <a:pt x="661" y="2166"/>
                    </a:lnTo>
                    <a:lnTo>
                      <a:pt x="658" y="2166"/>
                    </a:lnTo>
                    <a:lnTo>
                      <a:pt x="652" y="2167"/>
                    </a:lnTo>
                    <a:lnTo>
                      <a:pt x="646" y="2169"/>
                    </a:lnTo>
                    <a:lnTo>
                      <a:pt x="642" y="2179"/>
                    </a:lnTo>
                    <a:lnTo>
                      <a:pt x="642" y="2188"/>
                    </a:lnTo>
                    <a:lnTo>
                      <a:pt x="642" y="2193"/>
                    </a:lnTo>
                    <a:lnTo>
                      <a:pt x="641" y="2197"/>
                    </a:lnTo>
                    <a:lnTo>
                      <a:pt x="640" y="2202"/>
                    </a:lnTo>
                    <a:lnTo>
                      <a:pt x="638" y="2208"/>
                    </a:lnTo>
                    <a:lnTo>
                      <a:pt x="630" y="2216"/>
                    </a:lnTo>
                    <a:lnTo>
                      <a:pt x="622" y="2222"/>
                    </a:lnTo>
                    <a:lnTo>
                      <a:pt x="612" y="2213"/>
                    </a:lnTo>
                    <a:lnTo>
                      <a:pt x="603" y="2203"/>
                    </a:lnTo>
                    <a:lnTo>
                      <a:pt x="593" y="2194"/>
                    </a:lnTo>
                    <a:lnTo>
                      <a:pt x="582" y="2186"/>
                    </a:lnTo>
                    <a:lnTo>
                      <a:pt x="572" y="2188"/>
                    </a:lnTo>
                    <a:lnTo>
                      <a:pt x="563" y="2192"/>
                    </a:lnTo>
                    <a:lnTo>
                      <a:pt x="555" y="2197"/>
                    </a:lnTo>
                    <a:lnTo>
                      <a:pt x="547" y="2204"/>
                    </a:lnTo>
                    <a:lnTo>
                      <a:pt x="536" y="2209"/>
                    </a:lnTo>
                    <a:lnTo>
                      <a:pt x="525" y="2211"/>
                    </a:lnTo>
                    <a:lnTo>
                      <a:pt x="515" y="2213"/>
                    </a:lnTo>
                    <a:lnTo>
                      <a:pt x="503" y="2218"/>
                    </a:lnTo>
                    <a:lnTo>
                      <a:pt x="497" y="2220"/>
                    </a:lnTo>
                    <a:lnTo>
                      <a:pt x="493" y="2220"/>
                    </a:lnTo>
                    <a:lnTo>
                      <a:pt x="490" y="2220"/>
                    </a:lnTo>
                    <a:lnTo>
                      <a:pt x="488" y="2219"/>
                    </a:lnTo>
                    <a:lnTo>
                      <a:pt x="485" y="2213"/>
                    </a:lnTo>
                    <a:lnTo>
                      <a:pt x="478" y="2205"/>
                    </a:lnTo>
                    <a:lnTo>
                      <a:pt x="472" y="2203"/>
                    </a:lnTo>
                    <a:lnTo>
                      <a:pt x="470" y="2200"/>
                    </a:lnTo>
                    <a:lnTo>
                      <a:pt x="468" y="2199"/>
                    </a:lnTo>
                    <a:lnTo>
                      <a:pt x="463" y="2199"/>
                    </a:lnTo>
                    <a:lnTo>
                      <a:pt x="457" y="2196"/>
                    </a:lnTo>
                    <a:lnTo>
                      <a:pt x="449" y="2189"/>
                    </a:lnTo>
                    <a:lnTo>
                      <a:pt x="445" y="2188"/>
                    </a:lnTo>
                    <a:lnTo>
                      <a:pt x="441" y="2187"/>
                    </a:lnTo>
                    <a:lnTo>
                      <a:pt x="440" y="2186"/>
                    </a:lnTo>
                    <a:lnTo>
                      <a:pt x="440" y="2185"/>
                    </a:lnTo>
                    <a:lnTo>
                      <a:pt x="440" y="2182"/>
                    </a:lnTo>
                    <a:lnTo>
                      <a:pt x="438" y="2176"/>
                    </a:lnTo>
                    <a:lnTo>
                      <a:pt x="436" y="2174"/>
                    </a:lnTo>
                    <a:lnTo>
                      <a:pt x="435" y="2172"/>
                    </a:lnTo>
                    <a:lnTo>
                      <a:pt x="435" y="2170"/>
                    </a:lnTo>
                    <a:lnTo>
                      <a:pt x="436" y="2169"/>
                    </a:lnTo>
                    <a:lnTo>
                      <a:pt x="436" y="2167"/>
                    </a:lnTo>
                    <a:lnTo>
                      <a:pt x="436" y="2161"/>
                    </a:lnTo>
                    <a:lnTo>
                      <a:pt x="422" y="2152"/>
                    </a:lnTo>
                    <a:lnTo>
                      <a:pt x="410" y="2142"/>
                    </a:lnTo>
                    <a:lnTo>
                      <a:pt x="410" y="2132"/>
                    </a:lnTo>
                    <a:lnTo>
                      <a:pt x="411" y="2124"/>
                    </a:lnTo>
                    <a:lnTo>
                      <a:pt x="413" y="2118"/>
                    </a:lnTo>
                    <a:lnTo>
                      <a:pt x="417" y="2111"/>
                    </a:lnTo>
                    <a:lnTo>
                      <a:pt x="427" y="2100"/>
                    </a:lnTo>
                    <a:lnTo>
                      <a:pt x="440" y="2089"/>
                    </a:lnTo>
                    <a:lnTo>
                      <a:pt x="444" y="2079"/>
                    </a:lnTo>
                    <a:lnTo>
                      <a:pt x="445" y="2073"/>
                    </a:lnTo>
                    <a:lnTo>
                      <a:pt x="445" y="2067"/>
                    </a:lnTo>
                    <a:lnTo>
                      <a:pt x="443" y="2062"/>
                    </a:lnTo>
                    <a:lnTo>
                      <a:pt x="438" y="2058"/>
                    </a:lnTo>
                    <a:lnTo>
                      <a:pt x="434" y="2054"/>
                    </a:lnTo>
                    <a:lnTo>
                      <a:pt x="427" y="2050"/>
                    </a:lnTo>
                    <a:lnTo>
                      <a:pt x="419" y="2047"/>
                    </a:lnTo>
                    <a:lnTo>
                      <a:pt x="405" y="2049"/>
                    </a:lnTo>
                    <a:lnTo>
                      <a:pt x="394" y="2049"/>
                    </a:lnTo>
                    <a:lnTo>
                      <a:pt x="386" y="2036"/>
                    </a:lnTo>
                    <a:lnTo>
                      <a:pt x="378" y="2026"/>
                    </a:lnTo>
                    <a:lnTo>
                      <a:pt x="375" y="2022"/>
                    </a:lnTo>
                    <a:lnTo>
                      <a:pt x="369" y="2018"/>
                    </a:lnTo>
                    <a:lnTo>
                      <a:pt x="363" y="2015"/>
                    </a:lnTo>
                    <a:lnTo>
                      <a:pt x="355" y="2011"/>
                    </a:lnTo>
                    <a:lnTo>
                      <a:pt x="344" y="2009"/>
                    </a:lnTo>
                    <a:lnTo>
                      <a:pt x="337" y="2007"/>
                    </a:lnTo>
                    <a:lnTo>
                      <a:pt x="330" y="2002"/>
                    </a:lnTo>
                    <a:lnTo>
                      <a:pt x="321" y="1997"/>
                    </a:lnTo>
                    <a:lnTo>
                      <a:pt x="314" y="1994"/>
                    </a:lnTo>
                    <a:lnTo>
                      <a:pt x="308" y="1992"/>
                    </a:lnTo>
                    <a:lnTo>
                      <a:pt x="303" y="1991"/>
                    </a:lnTo>
                    <a:lnTo>
                      <a:pt x="299" y="1991"/>
                    </a:lnTo>
                    <a:lnTo>
                      <a:pt x="288" y="1993"/>
                    </a:lnTo>
                    <a:lnTo>
                      <a:pt x="275" y="2000"/>
                    </a:lnTo>
                    <a:lnTo>
                      <a:pt x="267" y="2002"/>
                    </a:lnTo>
                    <a:lnTo>
                      <a:pt x="261" y="2003"/>
                    </a:lnTo>
                    <a:lnTo>
                      <a:pt x="257" y="2003"/>
                    </a:lnTo>
                    <a:lnTo>
                      <a:pt x="252" y="2002"/>
                    </a:lnTo>
                    <a:lnTo>
                      <a:pt x="243" y="1999"/>
                    </a:lnTo>
                    <a:lnTo>
                      <a:pt x="228" y="1996"/>
                    </a:lnTo>
                    <a:lnTo>
                      <a:pt x="215" y="1992"/>
                    </a:lnTo>
                    <a:lnTo>
                      <a:pt x="210" y="1990"/>
                    </a:lnTo>
                    <a:lnTo>
                      <a:pt x="207" y="1988"/>
                    </a:lnTo>
                    <a:lnTo>
                      <a:pt x="198" y="1984"/>
                    </a:lnTo>
                    <a:lnTo>
                      <a:pt x="193" y="1989"/>
                    </a:lnTo>
                    <a:lnTo>
                      <a:pt x="187" y="1993"/>
                    </a:lnTo>
                    <a:lnTo>
                      <a:pt x="183" y="1997"/>
                    </a:lnTo>
                    <a:lnTo>
                      <a:pt x="176" y="1998"/>
                    </a:lnTo>
                    <a:lnTo>
                      <a:pt x="166" y="1992"/>
                    </a:lnTo>
                    <a:lnTo>
                      <a:pt x="157" y="1988"/>
                    </a:lnTo>
                    <a:lnTo>
                      <a:pt x="147" y="1983"/>
                    </a:lnTo>
                    <a:lnTo>
                      <a:pt x="136" y="1977"/>
                    </a:lnTo>
                    <a:lnTo>
                      <a:pt x="131" y="1979"/>
                    </a:lnTo>
                    <a:lnTo>
                      <a:pt x="126" y="1980"/>
                    </a:lnTo>
                    <a:lnTo>
                      <a:pt x="123" y="1981"/>
                    </a:lnTo>
                    <a:lnTo>
                      <a:pt x="119" y="1983"/>
                    </a:lnTo>
                    <a:lnTo>
                      <a:pt x="117" y="1984"/>
                    </a:lnTo>
                    <a:lnTo>
                      <a:pt x="114" y="1986"/>
                    </a:lnTo>
                    <a:lnTo>
                      <a:pt x="109" y="1988"/>
                    </a:lnTo>
                    <a:lnTo>
                      <a:pt x="105" y="1988"/>
                    </a:lnTo>
                    <a:lnTo>
                      <a:pt x="97" y="1985"/>
                    </a:lnTo>
                    <a:lnTo>
                      <a:pt x="89" y="1982"/>
                    </a:lnTo>
                    <a:lnTo>
                      <a:pt x="85" y="1981"/>
                    </a:lnTo>
                    <a:lnTo>
                      <a:pt x="82" y="1980"/>
                    </a:lnTo>
                    <a:lnTo>
                      <a:pt x="80" y="1977"/>
                    </a:lnTo>
                    <a:lnTo>
                      <a:pt x="76" y="1974"/>
                    </a:lnTo>
                    <a:lnTo>
                      <a:pt x="72" y="1967"/>
                    </a:lnTo>
                    <a:lnTo>
                      <a:pt x="67" y="1959"/>
                    </a:lnTo>
                    <a:lnTo>
                      <a:pt x="75" y="1948"/>
                    </a:lnTo>
                    <a:lnTo>
                      <a:pt x="84" y="1937"/>
                    </a:lnTo>
                    <a:lnTo>
                      <a:pt x="85" y="1927"/>
                    </a:lnTo>
                    <a:lnTo>
                      <a:pt x="84" y="1924"/>
                    </a:lnTo>
                    <a:lnTo>
                      <a:pt x="81" y="1921"/>
                    </a:lnTo>
                    <a:lnTo>
                      <a:pt x="75" y="1916"/>
                    </a:lnTo>
                    <a:lnTo>
                      <a:pt x="74" y="1908"/>
                    </a:lnTo>
                    <a:lnTo>
                      <a:pt x="71" y="1904"/>
                    </a:lnTo>
                    <a:lnTo>
                      <a:pt x="66" y="1900"/>
                    </a:lnTo>
                    <a:lnTo>
                      <a:pt x="58" y="1896"/>
                    </a:lnTo>
                    <a:lnTo>
                      <a:pt x="51" y="1896"/>
                    </a:lnTo>
                    <a:lnTo>
                      <a:pt x="42" y="1896"/>
                    </a:lnTo>
                    <a:lnTo>
                      <a:pt x="34" y="1893"/>
                    </a:lnTo>
                    <a:lnTo>
                      <a:pt x="28" y="1891"/>
                    </a:lnTo>
                    <a:lnTo>
                      <a:pt x="14" y="1878"/>
                    </a:lnTo>
                    <a:lnTo>
                      <a:pt x="0" y="1863"/>
                    </a:lnTo>
                    <a:lnTo>
                      <a:pt x="6" y="1854"/>
                    </a:lnTo>
                    <a:lnTo>
                      <a:pt x="13" y="1846"/>
                    </a:lnTo>
                    <a:lnTo>
                      <a:pt x="15" y="1842"/>
                    </a:lnTo>
                    <a:lnTo>
                      <a:pt x="19" y="1839"/>
                    </a:lnTo>
                    <a:lnTo>
                      <a:pt x="21" y="1838"/>
                    </a:lnTo>
                    <a:lnTo>
                      <a:pt x="24" y="1837"/>
                    </a:lnTo>
                    <a:lnTo>
                      <a:pt x="31" y="1836"/>
                    </a:lnTo>
                    <a:lnTo>
                      <a:pt x="40" y="1836"/>
                    </a:lnTo>
                    <a:lnTo>
                      <a:pt x="47" y="1831"/>
                    </a:lnTo>
                    <a:lnTo>
                      <a:pt x="50" y="1827"/>
                    </a:lnTo>
                    <a:lnTo>
                      <a:pt x="53" y="1821"/>
                    </a:lnTo>
                    <a:lnTo>
                      <a:pt x="55" y="1813"/>
                    </a:lnTo>
                    <a:lnTo>
                      <a:pt x="60" y="1809"/>
                    </a:lnTo>
                    <a:lnTo>
                      <a:pt x="63" y="1806"/>
                    </a:lnTo>
                    <a:lnTo>
                      <a:pt x="62" y="1803"/>
                    </a:lnTo>
                    <a:lnTo>
                      <a:pt x="58" y="1798"/>
                    </a:lnTo>
                    <a:lnTo>
                      <a:pt x="56" y="1794"/>
                    </a:lnTo>
                    <a:lnTo>
                      <a:pt x="54" y="1791"/>
                    </a:lnTo>
                    <a:lnTo>
                      <a:pt x="54" y="1789"/>
                    </a:lnTo>
                    <a:lnTo>
                      <a:pt x="54" y="1787"/>
                    </a:lnTo>
                    <a:lnTo>
                      <a:pt x="57" y="1782"/>
                    </a:lnTo>
                    <a:lnTo>
                      <a:pt x="63" y="1777"/>
                    </a:lnTo>
                    <a:lnTo>
                      <a:pt x="73" y="1766"/>
                    </a:lnTo>
                    <a:lnTo>
                      <a:pt x="82" y="1756"/>
                    </a:lnTo>
                    <a:lnTo>
                      <a:pt x="90" y="1744"/>
                    </a:lnTo>
                    <a:lnTo>
                      <a:pt x="97" y="1731"/>
                    </a:lnTo>
                    <a:lnTo>
                      <a:pt x="102" y="1722"/>
                    </a:lnTo>
                    <a:lnTo>
                      <a:pt x="108" y="1712"/>
                    </a:lnTo>
                    <a:lnTo>
                      <a:pt x="110" y="1707"/>
                    </a:lnTo>
                    <a:lnTo>
                      <a:pt x="113" y="1703"/>
                    </a:lnTo>
                    <a:lnTo>
                      <a:pt x="113" y="1697"/>
                    </a:lnTo>
                    <a:lnTo>
                      <a:pt x="111" y="1693"/>
                    </a:lnTo>
                    <a:lnTo>
                      <a:pt x="100" y="1682"/>
                    </a:lnTo>
                    <a:lnTo>
                      <a:pt x="88" y="1675"/>
                    </a:lnTo>
                    <a:lnTo>
                      <a:pt x="85" y="1668"/>
                    </a:lnTo>
                    <a:lnTo>
                      <a:pt x="84" y="1661"/>
                    </a:lnTo>
                    <a:lnTo>
                      <a:pt x="84" y="1653"/>
                    </a:lnTo>
                    <a:lnTo>
                      <a:pt x="87" y="1645"/>
                    </a:lnTo>
                    <a:lnTo>
                      <a:pt x="91" y="1636"/>
                    </a:lnTo>
                    <a:lnTo>
                      <a:pt x="98" y="1627"/>
                    </a:lnTo>
                    <a:lnTo>
                      <a:pt x="96" y="1621"/>
                    </a:lnTo>
                    <a:lnTo>
                      <a:pt x="94" y="1618"/>
                    </a:lnTo>
                    <a:lnTo>
                      <a:pt x="94" y="1613"/>
                    </a:lnTo>
                    <a:lnTo>
                      <a:pt x="96" y="1605"/>
                    </a:lnTo>
                    <a:lnTo>
                      <a:pt x="96" y="1592"/>
                    </a:lnTo>
                    <a:lnTo>
                      <a:pt x="93" y="1580"/>
                    </a:lnTo>
                    <a:lnTo>
                      <a:pt x="90" y="1569"/>
                    </a:lnTo>
                    <a:lnTo>
                      <a:pt x="83" y="1558"/>
                    </a:lnTo>
                    <a:lnTo>
                      <a:pt x="98" y="1557"/>
                    </a:lnTo>
                    <a:lnTo>
                      <a:pt x="113" y="1557"/>
                    </a:lnTo>
                    <a:lnTo>
                      <a:pt x="127" y="1555"/>
                    </a:lnTo>
                    <a:lnTo>
                      <a:pt x="142" y="1554"/>
                    </a:lnTo>
                    <a:lnTo>
                      <a:pt x="152" y="1557"/>
                    </a:lnTo>
                    <a:lnTo>
                      <a:pt x="163" y="1559"/>
                    </a:lnTo>
                    <a:lnTo>
                      <a:pt x="172" y="1561"/>
                    </a:lnTo>
                    <a:lnTo>
                      <a:pt x="182" y="1561"/>
                    </a:lnTo>
                    <a:lnTo>
                      <a:pt x="184" y="1554"/>
                    </a:lnTo>
                    <a:lnTo>
                      <a:pt x="185" y="1550"/>
                    </a:lnTo>
                    <a:lnTo>
                      <a:pt x="186" y="1545"/>
                    </a:lnTo>
                    <a:lnTo>
                      <a:pt x="191" y="1541"/>
                    </a:lnTo>
                    <a:lnTo>
                      <a:pt x="195" y="1533"/>
                    </a:lnTo>
                    <a:lnTo>
                      <a:pt x="197" y="1527"/>
                    </a:lnTo>
                    <a:lnTo>
                      <a:pt x="198" y="1525"/>
                    </a:lnTo>
                    <a:lnTo>
                      <a:pt x="199" y="1523"/>
                    </a:lnTo>
                    <a:lnTo>
                      <a:pt x="202" y="1519"/>
                    </a:lnTo>
                    <a:lnTo>
                      <a:pt x="208" y="1515"/>
                    </a:lnTo>
                    <a:lnTo>
                      <a:pt x="218" y="1507"/>
                    </a:lnTo>
                    <a:lnTo>
                      <a:pt x="228" y="1498"/>
                    </a:lnTo>
                    <a:lnTo>
                      <a:pt x="239" y="1488"/>
                    </a:lnTo>
                    <a:lnTo>
                      <a:pt x="249" y="1481"/>
                    </a:lnTo>
                    <a:lnTo>
                      <a:pt x="253" y="1482"/>
                    </a:lnTo>
                    <a:lnTo>
                      <a:pt x="257" y="1483"/>
                    </a:lnTo>
                    <a:lnTo>
                      <a:pt x="258" y="1484"/>
                    </a:lnTo>
                    <a:lnTo>
                      <a:pt x="259" y="1486"/>
                    </a:lnTo>
                    <a:lnTo>
                      <a:pt x="261" y="1490"/>
                    </a:lnTo>
                    <a:lnTo>
                      <a:pt x="267" y="1493"/>
                    </a:lnTo>
                    <a:lnTo>
                      <a:pt x="269" y="1479"/>
                    </a:lnTo>
                    <a:lnTo>
                      <a:pt x="271" y="1466"/>
                    </a:lnTo>
                    <a:lnTo>
                      <a:pt x="284" y="1458"/>
                    </a:lnTo>
                    <a:lnTo>
                      <a:pt x="296" y="1451"/>
                    </a:lnTo>
                    <a:lnTo>
                      <a:pt x="299" y="1447"/>
                    </a:lnTo>
                    <a:lnTo>
                      <a:pt x="302" y="1443"/>
                    </a:lnTo>
                    <a:lnTo>
                      <a:pt x="303" y="1441"/>
                    </a:lnTo>
                    <a:lnTo>
                      <a:pt x="305" y="1440"/>
                    </a:lnTo>
                    <a:lnTo>
                      <a:pt x="308" y="1440"/>
                    </a:lnTo>
                    <a:lnTo>
                      <a:pt x="309" y="1440"/>
                    </a:lnTo>
                    <a:lnTo>
                      <a:pt x="312" y="1445"/>
                    </a:lnTo>
                    <a:lnTo>
                      <a:pt x="314" y="1449"/>
                    </a:lnTo>
                    <a:lnTo>
                      <a:pt x="318" y="1448"/>
                    </a:lnTo>
                    <a:lnTo>
                      <a:pt x="325" y="1444"/>
                    </a:lnTo>
                    <a:lnTo>
                      <a:pt x="341" y="1442"/>
                    </a:lnTo>
                    <a:lnTo>
                      <a:pt x="355" y="1439"/>
                    </a:lnTo>
                    <a:lnTo>
                      <a:pt x="364" y="1434"/>
                    </a:lnTo>
                    <a:lnTo>
                      <a:pt x="371" y="1428"/>
                    </a:lnTo>
                    <a:lnTo>
                      <a:pt x="376" y="1426"/>
                    </a:lnTo>
                    <a:lnTo>
                      <a:pt x="380" y="1425"/>
                    </a:lnTo>
                    <a:lnTo>
                      <a:pt x="384" y="1425"/>
                    </a:lnTo>
                    <a:lnTo>
                      <a:pt x="387" y="1425"/>
                    </a:lnTo>
                    <a:lnTo>
                      <a:pt x="394" y="1428"/>
                    </a:lnTo>
                    <a:lnTo>
                      <a:pt x="403" y="1434"/>
                    </a:lnTo>
                    <a:lnTo>
                      <a:pt x="411" y="1433"/>
                    </a:lnTo>
                    <a:lnTo>
                      <a:pt x="418" y="1430"/>
                    </a:lnTo>
                    <a:lnTo>
                      <a:pt x="423" y="1427"/>
                    </a:lnTo>
                    <a:lnTo>
                      <a:pt x="430" y="1424"/>
                    </a:lnTo>
                    <a:lnTo>
                      <a:pt x="434" y="1426"/>
                    </a:lnTo>
                    <a:lnTo>
                      <a:pt x="436" y="1428"/>
                    </a:lnTo>
                    <a:lnTo>
                      <a:pt x="437" y="1428"/>
                    </a:lnTo>
                    <a:lnTo>
                      <a:pt x="439" y="1428"/>
                    </a:lnTo>
                    <a:lnTo>
                      <a:pt x="443" y="1425"/>
                    </a:lnTo>
                    <a:lnTo>
                      <a:pt x="447" y="1419"/>
                    </a:lnTo>
                    <a:lnTo>
                      <a:pt x="452" y="1417"/>
                    </a:lnTo>
                    <a:lnTo>
                      <a:pt x="457" y="1415"/>
                    </a:lnTo>
                    <a:lnTo>
                      <a:pt x="462" y="1414"/>
                    </a:lnTo>
                    <a:lnTo>
                      <a:pt x="466" y="1414"/>
                    </a:lnTo>
                    <a:lnTo>
                      <a:pt x="477" y="1414"/>
                    </a:lnTo>
                    <a:lnTo>
                      <a:pt x="487" y="1414"/>
                    </a:lnTo>
                    <a:lnTo>
                      <a:pt x="496" y="1414"/>
                    </a:lnTo>
                    <a:lnTo>
                      <a:pt x="504" y="1412"/>
                    </a:lnTo>
                    <a:lnTo>
                      <a:pt x="507" y="1412"/>
                    </a:lnTo>
                    <a:lnTo>
                      <a:pt x="511" y="1411"/>
                    </a:lnTo>
                    <a:lnTo>
                      <a:pt x="514" y="1409"/>
                    </a:lnTo>
                    <a:lnTo>
                      <a:pt x="516" y="1406"/>
                    </a:lnTo>
                    <a:lnTo>
                      <a:pt x="521" y="1394"/>
                    </a:lnTo>
                    <a:lnTo>
                      <a:pt x="525" y="1383"/>
                    </a:lnTo>
                    <a:lnTo>
                      <a:pt x="527" y="1377"/>
                    </a:lnTo>
                    <a:lnTo>
                      <a:pt x="529" y="1375"/>
                    </a:lnTo>
                    <a:lnTo>
                      <a:pt x="533" y="1375"/>
                    </a:lnTo>
                    <a:lnTo>
                      <a:pt x="539" y="1376"/>
                    </a:lnTo>
                    <a:lnTo>
                      <a:pt x="547" y="1365"/>
                    </a:lnTo>
                    <a:lnTo>
                      <a:pt x="554" y="1354"/>
                    </a:lnTo>
                    <a:lnTo>
                      <a:pt x="564" y="1350"/>
                    </a:lnTo>
                    <a:lnTo>
                      <a:pt x="573" y="1347"/>
                    </a:lnTo>
                    <a:lnTo>
                      <a:pt x="582" y="1344"/>
                    </a:lnTo>
                    <a:lnTo>
                      <a:pt x="591" y="1341"/>
                    </a:lnTo>
                    <a:lnTo>
                      <a:pt x="601" y="1338"/>
                    </a:lnTo>
                    <a:lnTo>
                      <a:pt x="610" y="1334"/>
                    </a:lnTo>
                    <a:lnTo>
                      <a:pt x="617" y="1331"/>
                    </a:lnTo>
                    <a:lnTo>
                      <a:pt x="620" y="1327"/>
                    </a:lnTo>
                    <a:lnTo>
                      <a:pt x="620" y="1324"/>
                    </a:lnTo>
                    <a:lnTo>
                      <a:pt x="622" y="1317"/>
                    </a:lnTo>
                    <a:lnTo>
                      <a:pt x="632" y="1318"/>
                    </a:lnTo>
                    <a:lnTo>
                      <a:pt x="642" y="1319"/>
                    </a:lnTo>
                    <a:lnTo>
                      <a:pt x="651" y="1321"/>
                    </a:lnTo>
                    <a:lnTo>
                      <a:pt x="663" y="1319"/>
                    </a:lnTo>
                    <a:lnTo>
                      <a:pt x="671" y="1310"/>
                    </a:lnTo>
                    <a:lnTo>
                      <a:pt x="676" y="1301"/>
                    </a:lnTo>
                    <a:lnTo>
                      <a:pt x="677" y="1297"/>
                    </a:lnTo>
                    <a:lnTo>
                      <a:pt x="676" y="1291"/>
                    </a:lnTo>
                    <a:lnTo>
                      <a:pt x="674" y="1287"/>
                    </a:lnTo>
                    <a:lnTo>
                      <a:pt x="669" y="1282"/>
                    </a:lnTo>
                    <a:lnTo>
                      <a:pt x="661" y="1282"/>
                    </a:lnTo>
                    <a:lnTo>
                      <a:pt x="656" y="1281"/>
                    </a:lnTo>
                    <a:lnTo>
                      <a:pt x="654" y="1280"/>
                    </a:lnTo>
                    <a:lnTo>
                      <a:pt x="652" y="1279"/>
                    </a:lnTo>
                    <a:lnTo>
                      <a:pt x="654" y="1275"/>
                    </a:lnTo>
                    <a:lnTo>
                      <a:pt x="657" y="1272"/>
                    </a:lnTo>
                    <a:lnTo>
                      <a:pt x="660" y="1268"/>
                    </a:lnTo>
                    <a:lnTo>
                      <a:pt x="661" y="1266"/>
                    </a:lnTo>
                    <a:lnTo>
                      <a:pt x="661" y="1264"/>
                    </a:lnTo>
                    <a:lnTo>
                      <a:pt x="661" y="1258"/>
                    </a:lnTo>
                    <a:lnTo>
                      <a:pt x="667" y="1256"/>
                    </a:lnTo>
                    <a:lnTo>
                      <a:pt x="669" y="1256"/>
                    </a:lnTo>
                    <a:lnTo>
                      <a:pt x="673" y="1257"/>
                    </a:lnTo>
                    <a:lnTo>
                      <a:pt x="678" y="1257"/>
                    </a:lnTo>
                    <a:lnTo>
                      <a:pt x="686" y="1265"/>
                    </a:lnTo>
                    <a:lnTo>
                      <a:pt x="690" y="1271"/>
                    </a:lnTo>
                    <a:lnTo>
                      <a:pt x="691" y="1271"/>
                    </a:lnTo>
                    <a:lnTo>
                      <a:pt x="693" y="1270"/>
                    </a:lnTo>
                    <a:lnTo>
                      <a:pt x="698" y="1267"/>
                    </a:lnTo>
                    <a:lnTo>
                      <a:pt x="703" y="1262"/>
                    </a:lnTo>
                    <a:lnTo>
                      <a:pt x="705" y="1247"/>
                    </a:lnTo>
                    <a:lnTo>
                      <a:pt x="703" y="1237"/>
                    </a:lnTo>
                    <a:lnTo>
                      <a:pt x="703" y="1232"/>
                    </a:lnTo>
                    <a:lnTo>
                      <a:pt x="703" y="1228"/>
                    </a:lnTo>
                    <a:lnTo>
                      <a:pt x="705" y="1222"/>
                    </a:lnTo>
                    <a:lnTo>
                      <a:pt x="708" y="1214"/>
                    </a:lnTo>
                    <a:lnTo>
                      <a:pt x="715" y="1204"/>
                    </a:lnTo>
                    <a:lnTo>
                      <a:pt x="717" y="1198"/>
                    </a:lnTo>
                    <a:lnTo>
                      <a:pt x="717" y="1195"/>
                    </a:lnTo>
                    <a:lnTo>
                      <a:pt x="715" y="1192"/>
                    </a:lnTo>
                    <a:lnTo>
                      <a:pt x="711" y="1189"/>
                    </a:lnTo>
                    <a:lnTo>
                      <a:pt x="707" y="1184"/>
                    </a:lnTo>
                    <a:lnTo>
                      <a:pt x="694" y="1183"/>
                    </a:lnTo>
                    <a:lnTo>
                      <a:pt x="680" y="1181"/>
                    </a:lnTo>
                    <a:lnTo>
                      <a:pt x="672" y="1178"/>
                    </a:lnTo>
                    <a:lnTo>
                      <a:pt x="665" y="1177"/>
                    </a:lnTo>
                    <a:lnTo>
                      <a:pt x="661" y="1175"/>
                    </a:lnTo>
                    <a:lnTo>
                      <a:pt x="659" y="1173"/>
                    </a:lnTo>
                    <a:lnTo>
                      <a:pt x="657" y="1171"/>
                    </a:lnTo>
                    <a:lnTo>
                      <a:pt x="656" y="1166"/>
                    </a:lnTo>
                    <a:lnTo>
                      <a:pt x="654" y="1156"/>
                    </a:lnTo>
                    <a:lnTo>
                      <a:pt x="654" y="1149"/>
                    </a:lnTo>
                    <a:lnTo>
                      <a:pt x="654" y="1146"/>
                    </a:lnTo>
                    <a:lnTo>
                      <a:pt x="655" y="1143"/>
                    </a:lnTo>
                    <a:lnTo>
                      <a:pt x="657" y="1138"/>
                    </a:lnTo>
                    <a:lnTo>
                      <a:pt x="660" y="1133"/>
                    </a:lnTo>
                    <a:lnTo>
                      <a:pt x="665" y="1123"/>
                    </a:lnTo>
                    <a:lnTo>
                      <a:pt x="668" y="1112"/>
                    </a:lnTo>
                    <a:lnTo>
                      <a:pt x="671" y="1102"/>
                    </a:lnTo>
                    <a:lnTo>
                      <a:pt x="674" y="1090"/>
                    </a:lnTo>
                    <a:lnTo>
                      <a:pt x="685" y="1079"/>
                    </a:lnTo>
                    <a:lnTo>
                      <a:pt x="696" y="1068"/>
                    </a:lnTo>
                    <a:lnTo>
                      <a:pt x="707" y="1056"/>
                    </a:lnTo>
                    <a:lnTo>
                      <a:pt x="718" y="1045"/>
                    </a:lnTo>
                    <a:lnTo>
                      <a:pt x="725" y="1043"/>
                    </a:lnTo>
                    <a:lnTo>
                      <a:pt x="730" y="1038"/>
                    </a:lnTo>
                    <a:lnTo>
                      <a:pt x="734" y="1034"/>
                    </a:lnTo>
                    <a:lnTo>
                      <a:pt x="740" y="1029"/>
                    </a:lnTo>
                    <a:lnTo>
                      <a:pt x="741" y="1025"/>
                    </a:lnTo>
                    <a:lnTo>
                      <a:pt x="741" y="1021"/>
                    </a:lnTo>
                    <a:lnTo>
                      <a:pt x="741" y="1018"/>
                    </a:lnTo>
                    <a:lnTo>
                      <a:pt x="740" y="1015"/>
                    </a:lnTo>
                    <a:lnTo>
                      <a:pt x="737" y="1009"/>
                    </a:lnTo>
                    <a:lnTo>
                      <a:pt x="735" y="1001"/>
                    </a:lnTo>
                    <a:lnTo>
                      <a:pt x="735" y="994"/>
                    </a:lnTo>
                    <a:lnTo>
                      <a:pt x="735" y="991"/>
                    </a:lnTo>
                    <a:lnTo>
                      <a:pt x="736" y="986"/>
                    </a:lnTo>
                    <a:lnTo>
                      <a:pt x="739" y="979"/>
                    </a:lnTo>
                    <a:lnTo>
                      <a:pt x="740" y="974"/>
                    </a:lnTo>
                    <a:lnTo>
                      <a:pt x="740" y="971"/>
                    </a:lnTo>
                    <a:lnTo>
                      <a:pt x="740" y="970"/>
                    </a:lnTo>
                    <a:lnTo>
                      <a:pt x="739" y="970"/>
                    </a:lnTo>
                    <a:lnTo>
                      <a:pt x="737" y="970"/>
                    </a:lnTo>
                    <a:lnTo>
                      <a:pt x="736" y="968"/>
                    </a:lnTo>
                    <a:lnTo>
                      <a:pt x="736" y="963"/>
                    </a:lnTo>
                    <a:lnTo>
                      <a:pt x="739" y="957"/>
                    </a:lnTo>
                    <a:lnTo>
                      <a:pt x="739" y="950"/>
                    </a:lnTo>
                    <a:lnTo>
                      <a:pt x="737" y="944"/>
                    </a:lnTo>
                    <a:lnTo>
                      <a:pt x="735" y="941"/>
                    </a:lnTo>
                    <a:lnTo>
                      <a:pt x="733" y="937"/>
                    </a:lnTo>
                    <a:lnTo>
                      <a:pt x="725" y="933"/>
                    </a:lnTo>
                    <a:lnTo>
                      <a:pt x="715" y="924"/>
                    </a:lnTo>
                    <a:lnTo>
                      <a:pt x="711" y="913"/>
                    </a:lnTo>
                    <a:lnTo>
                      <a:pt x="709" y="907"/>
                    </a:lnTo>
                    <a:lnTo>
                      <a:pt x="707" y="904"/>
                    </a:lnTo>
                    <a:lnTo>
                      <a:pt x="705" y="904"/>
                    </a:lnTo>
                    <a:lnTo>
                      <a:pt x="701" y="905"/>
                    </a:lnTo>
                    <a:lnTo>
                      <a:pt x="698" y="910"/>
                    </a:lnTo>
                    <a:lnTo>
                      <a:pt x="691" y="909"/>
                    </a:lnTo>
                    <a:lnTo>
                      <a:pt x="688" y="908"/>
                    </a:lnTo>
                    <a:lnTo>
                      <a:pt x="684" y="905"/>
                    </a:lnTo>
                    <a:lnTo>
                      <a:pt x="683" y="903"/>
                    </a:lnTo>
                    <a:lnTo>
                      <a:pt x="682" y="899"/>
                    </a:lnTo>
                    <a:lnTo>
                      <a:pt x="683" y="895"/>
                    </a:lnTo>
                    <a:lnTo>
                      <a:pt x="684" y="891"/>
                    </a:lnTo>
                    <a:lnTo>
                      <a:pt x="685" y="885"/>
                    </a:lnTo>
                    <a:lnTo>
                      <a:pt x="690" y="879"/>
                    </a:lnTo>
                    <a:lnTo>
                      <a:pt x="691" y="874"/>
                    </a:lnTo>
                    <a:lnTo>
                      <a:pt x="691" y="869"/>
                    </a:lnTo>
                    <a:lnTo>
                      <a:pt x="693" y="861"/>
                    </a:lnTo>
                    <a:lnTo>
                      <a:pt x="703" y="857"/>
                    </a:lnTo>
                    <a:lnTo>
                      <a:pt x="713" y="852"/>
                    </a:lnTo>
                    <a:lnTo>
                      <a:pt x="720" y="848"/>
                    </a:lnTo>
                    <a:lnTo>
                      <a:pt x="731" y="84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59" name="Freeform 29"/>
              <p:cNvSpPr>
                <a:spLocks/>
              </p:cNvSpPr>
              <p:nvPr/>
            </p:nvSpPr>
            <p:spPr bwMode="auto">
              <a:xfrm>
                <a:off x="4097338" y="2473325"/>
                <a:ext cx="989012" cy="1281113"/>
              </a:xfrm>
              <a:custGeom>
                <a:avLst/>
                <a:gdLst>
                  <a:gd name="T0" fmla="*/ 369987 w 2494"/>
                  <a:gd name="T1" fmla="*/ 442638 h 3230"/>
                  <a:gd name="T2" fmla="*/ 432247 w 2494"/>
                  <a:gd name="T3" fmla="*/ 419237 h 3230"/>
                  <a:gd name="T4" fmla="*/ 383867 w 2494"/>
                  <a:gd name="T5" fmla="*/ 325236 h 3230"/>
                  <a:gd name="T6" fmla="*/ 427885 w 2494"/>
                  <a:gd name="T7" fmla="*/ 246307 h 3230"/>
                  <a:gd name="T8" fmla="*/ 442161 w 2494"/>
                  <a:gd name="T9" fmla="*/ 161032 h 3230"/>
                  <a:gd name="T10" fmla="*/ 584128 w 2494"/>
                  <a:gd name="T11" fmla="*/ 25781 h 3230"/>
                  <a:gd name="T12" fmla="*/ 695957 w 2494"/>
                  <a:gd name="T13" fmla="*/ 50769 h 3230"/>
                  <a:gd name="T14" fmla="*/ 636077 w 2494"/>
                  <a:gd name="T15" fmla="*/ 183243 h 3230"/>
                  <a:gd name="T16" fmla="*/ 608714 w 2494"/>
                  <a:gd name="T17" fmla="*/ 334755 h 3230"/>
                  <a:gd name="T18" fmla="*/ 586507 w 2494"/>
                  <a:gd name="T19" fmla="*/ 518395 h 3230"/>
                  <a:gd name="T20" fmla="*/ 503230 w 2494"/>
                  <a:gd name="T21" fmla="*/ 624295 h 3230"/>
                  <a:gd name="T22" fmla="*/ 447316 w 2494"/>
                  <a:gd name="T23" fmla="*/ 653249 h 3230"/>
                  <a:gd name="T24" fmla="*/ 408850 w 2494"/>
                  <a:gd name="T25" fmla="*/ 664751 h 3230"/>
                  <a:gd name="T26" fmla="*/ 348970 w 2494"/>
                  <a:gd name="T27" fmla="*/ 632624 h 3230"/>
                  <a:gd name="T28" fmla="*/ 471109 w 2494"/>
                  <a:gd name="T29" fmla="*/ 712346 h 3230"/>
                  <a:gd name="T30" fmla="*/ 613473 w 2494"/>
                  <a:gd name="T31" fmla="*/ 555678 h 3230"/>
                  <a:gd name="T32" fmla="*/ 724905 w 2494"/>
                  <a:gd name="T33" fmla="*/ 575113 h 3230"/>
                  <a:gd name="T34" fmla="*/ 746319 w 2494"/>
                  <a:gd name="T35" fmla="*/ 673873 h 3230"/>
                  <a:gd name="T36" fmla="*/ 730854 w 2494"/>
                  <a:gd name="T37" fmla="*/ 659595 h 3230"/>
                  <a:gd name="T38" fmla="*/ 740768 w 2494"/>
                  <a:gd name="T39" fmla="*/ 600894 h 3230"/>
                  <a:gd name="T40" fmla="*/ 665422 w 2494"/>
                  <a:gd name="T41" fmla="*/ 477145 h 3230"/>
                  <a:gd name="T42" fmla="*/ 685646 w 2494"/>
                  <a:gd name="T43" fmla="*/ 310164 h 3230"/>
                  <a:gd name="T44" fmla="*/ 777647 w 2494"/>
                  <a:gd name="T45" fmla="*/ 104314 h 3230"/>
                  <a:gd name="T46" fmla="*/ 776458 w 2494"/>
                  <a:gd name="T47" fmla="*/ 162221 h 3230"/>
                  <a:gd name="T48" fmla="*/ 793510 w 2494"/>
                  <a:gd name="T49" fmla="*/ 283193 h 3230"/>
                  <a:gd name="T50" fmla="*/ 855769 w 2494"/>
                  <a:gd name="T51" fmla="*/ 316114 h 3230"/>
                  <a:gd name="T52" fmla="*/ 833958 w 2494"/>
                  <a:gd name="T53" fmla="*/ 275261 h 3230"/>
                  <a:gd name="T54" fmla="*/ 791130 w 2494"/>
                  <a:gd name="T55" fmla="*/ 186812 h 3230"/>
                  <a:gd name="T56" fmla="*/ 843872 w 2494"/>
                  <a:gd name="T57" fmla="*/ 176500 h 3230"/>
                  <a:gd name="T58" fmla="*/ 925960 w 2494"/>
                  <a:gd name="T59" fmla="*/ 220129 h 3230"/>
                  <a:gd name="T60" fmla="*/ 899390 w 2494"/>
                  <a:gd name="T61" fmla="*/ 257016 h 3230"/>
                  <a:gd name="T62" fmla="*/ 916046 w 2494"/>
                  <a:gd name="T63" fmla="*/ 357363 h 3230"/>
                  <a:gd name="T64" fmla="*/ 868459 w 2494"/>
                  <a:gd name="T65" fmla="*/ 404562 h 3230"/>
                  <a:gd name="T66" fmla="*/ 829993 w 2494"/>
                  <a:gd name="T67" fmla="*/ 455331 h 3230"/>
                  <a:gd name="T68" fmla="*/ 888683 w 2494"/>
                  <a:gd name="T69" fmla="*/ 527914 h 3230"/>
                  <a:gd name="T70" fmla="*/ 942615 w 2494"/>
                  <a:gd name="T71" fmla="*/ 546555 h 3230"/>
                  <a:gd name="T72" fmla="*/ 931908 w 2494"/>
                  <a:gd name="T73" fmla="*/ 611603 h 3230"/>
                  <a:gd name="T74" fmla="*/ 887494 w 2494"/>
                  <a:gd name="T75" fmla="*/ 682203 h 3230"/>
                  <a:gd name="T76" fmla="*/ 885511 w 2494"/>
                  <a:gd name="T77" fmla="*/ 748440 h 3230"/>
                  <a:gd name="T78" fmla="*/ 917632 w 2494"/>
                  <a:gd name="T79" fmla="*/ 860686 h 3230"/>
                  <a:gd name="T80" fmla="*/ 936270 w 2494"/>
                  <a:gd name="T81" fmla="*/ 934062 h 3230"/>
                  <a:gd name="T82" fmla="*/ 954115 w 2494"/>
                  <a:gd name="T83" fmla="*/ 1010215 h 3230"/>
                  <a:gd name="T84" fmla="*/ 986633 w 2494"/>
                  <a:gd name="T85" fmla="*/ 1088351 h 3230"/>
                  <a:gd name="T86" fmla="*/ 952925 w 2494"/>
                  <a:gd name="T87" fmla="*/ 1178783 h 3230"/>
                  <a:gd name="T88" fmla="*/ 880752 w 2494"/>
                  <a:gd name="T89" fmla="*/ 1276353 h 3230"/>
                  <a:gd name="T90" fmla="*/ 819682 w 2494"/>
                  <a:gd name="T91" fmla="*/ 1228758 h 3230"/>
                  <a:gd name="T92" fmla="*/ 745923 w 2494"/>
                  <a:gd name="T93" fmla="*/ 1161331 h 3230"/>
                  <a:gd name="T94" fmla="*/ 598404 w 2494"/>
                  <a:gd name="T95" fmla="*/ 1181956 h 3230"/>
                  <a:gd name="T96" fmla="*/ 515523 w 2494"/>
                  <a:gd name="T97" fmla="*/ 1098663 h 3230"/>
                  <a:gd name="T98" fmla="*/ 402505 w 2494"/>
                  <a:gd name="T99" fmla="*/ 1030443 h 3230"/>
                  <a:gd name="T100" fmla="*/ 331125 w 2494"/>
                  <a:gd name="T101" fmla="*/ 1009422 h 3230"/>
                  <a:gd name="T102" fmla="*/ 298607 w 2494"/>
                  <a:gd name="T103" fmla="*/ 890830 h 3230"/>
                  <a:gd name="T104" fmla="*/ 235158 w 2494"/>
                  <a:gd name="T105" fmla="*/ 870205 h 3230"/>
                  <a:gd name="T106" fmla="*/ 163778 w 2494"/>
                  <a:gd name="T107" fmla="*/ 840061 h 3230"/>
                  <a:gd name="T108" fmla="*/ 82087 w 2494"/>
                  <a:gd name="T109" fmla="*/ 788499 h 3230"/>
                  <a:gd name="T110" fmla="*/ 13483 w 2494"/>
                  <a:gd name="T111" fmla="*/ 750819 h 3230"/>
                  <a:gd name="T112" fmla="*/ 33707 w 2494"/>
                  <a:gd name="T113" fmla="*/ 661578 h 3230"/>
                  <a:gd name="T114" fmla="*/ 102312 w 2494"/>
                  <a:gd name="T115" fmla="*/ 588598 h 3230"/>
                  <a:gd name="T116" fmla="*/ 179244 w 2494"/>
                  <a:gd name="T117" fmla="*/ 562024 h 3230"/>
                  <a:gd name="T118" fmla="*/ 267279 w 2494"/>
                  <a:gd name="T119" fmla="*/ 510462 h 3230"/>
                  <a:gd name="T120" fmla="*/ 262124 w 2494"/>
                  <a:gd name="T121" fmla="*/ 466040 h 3230"/>
                  <a:gd name="T122" fmla="*/ 291866 w 2494"/>
                  <a:gd name="T123" fmla="*/ 381954 h 32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94" h="3230">
                    <a:moveTo>
                      <a:pt x="731" y="840"/>
                    </a:moveTo>
                    <a:lnTo>
                      <a:pt x="735" y="839"/>
                    </a:lnTo>
                    <a:lnTo>
                      <a:pt x="740" y="837"/>
                    </a:lnTo>
                    <a:lnTo>
                      <a:pt x="743" y="835"/>
                    </a:lnTo>
                    <a:lnTo>
                      <a:pt x="747" y="832"/>
                    </a:lnTo>
                    <a:lnTo>
                      <a:pt x="751" y="825"/>
                    </a:lnTo>
                    <a:lnTo>
                      <a:pt x="757" y="816"/>
                    </a:lnTo>
                    <a:lnTo>
                      <a:pt x="765" y="820"/>
                    </a:lnTo>
                    <a:lnTo>
                      <a:pt x="771" y="826"/>
                    </a:lnTo>
                    <a:lnTo>
                      <a:pt x="777" y="832"/>
                    </a:lnTo>
                    <a:lnTo>
                      <a:pt x="782" y="837"/>
                    </a:lnTo>
                    <a:lnTo>
                      <a:pt x="792" y="852"/>
                    </a:lnTo>
                    <a:lnTo>
                      <a:pt x="801" y="867"/>
                    </a:lnTo>
                    <a:lnTo>
                      <a:pt x="810" y="873"/>
                    </a:lnTo>
                    <a:lnTo>
                      <a:pt x="817" y="877"/>
                    </a:lnTo>
                    <a:lnTo>
                      <a:pt x="823" y="884"/>
                    </a:lnTo>
                    <a:lnTo>
                      <a:pt x="827" y="892"/>
                    </a:lnTo>
                    <a:lnTo>
                      <a:pt x="815" y="887"/>
                    </a:lnTo>
                    <a:lnTo>
                      <a:pt x="803" y="882"/>
                    </a:lnTo>
                    <a:lnTo>
                      <a:pt x="816" y="899"/>
                    </a:lnTo>
                    <a:lnTo>
                      <a:pt x="827" y="915"/>
                    </a:lnTo>
                    <a:lnTo>
                      <a:pt x="841" y="930"/>
                    </a:lnTo>
                    <a:lnTo>
                      <a:pt x="853" y="946"/>
                    </a:lnTo>
                    <a:lnTo>
                      <a:pt x="881" y="976"/>
                    </a:lnTo>
                    <a:lnTo>
                      <a:pt x="909" y="1006"/>
                    </a:lnTo>
                    <a:lnTo>
                      <a:pt x="908" y="1009"/>
                    </a:lnTo>
                    <a:lnTo>
                      <a:pt x="905" y="1010"/>
                    </a:lnTo>
                    <a:lnTo>
                      <a:pt x="902" y="1010"/>
                    </a:lnTo>
                    <a:lnTo>
                      <a:pt x="900" y="1011"/>
                    </a:lnTo>
                    <a:lnTo>
                      <a:pt x="898" y="1019"/>
                    </a:lnTo>
                    <a:lnTo>
                      <a:pt x="898" y="1028"/>
                    </a:lnTo>
                    <a:lnTo>
                      <a:pt x="900" y="1036"/>
                    </a:lnTo>
                    <a:lnTo>
                      <a:pt x="902" y="1044"/>
                    </a:lnTo>
                    <a:lnTo>
                      <a:pt x="912" y="1063"/>
                    </a:lnTo>
                    <a:lnTo>
                      <a:pt x="921" y="1081"/>
                    </a:lnTo>
                    <a:lnTo>
                      <a:pt x="930" y="1099"/>
                    </a:lnTo>
                    <a:lnTo>
                      <a:pt x="937" y="1119"/>
                    </a:lnTo>
                    <a:lnTo>
                      <a:pt x="933" y="1116"/>
                    </a:lnTo>
                    <a:lnTo>
                      <a:pt x="929" y="1113"/>
                    </a:lnTo>
                    <a:lnTo>
                      <a:pt x="931" y="1120"/>
                    </a:lnTo>
                    <a:lnTo>
                      <a:pt x="935" y="1126"/>
                    </a:lnTo>
                    <a:lnTo>
                      <a:pt x="938" y="1130"/>
                    </a:lnTo>
                    <a:lnTo>
                      <a:pt x="943" y="1136"/>
                    </a:lnTo>
                    <a:lnTo>
                      <a:pt x="952" y="1145"/>
                    </a:lnTo>
                    <a:lnTo>
                      <a:pt x="961" y="1155"/>
                    </a:lnTo>
                    <a:lnTo>
                      <a:pt x="961" y="1163"/>
                    </a:lnTo>
                    <a:lnTo>
                      <a:pt x="960" y="1170"/>
                    </a:lnTo>
                    <a:lnTo>
                      <a:pt x="959" y="1175"/>
                    </a:lnTo>
                    <a:lnTo>
                      <a:pt x="957" y="1180"/>
                    </a:lnTo>
                    <a:lnTo>
                      <a:pt x="955" y="1184"/>
                    </a:lnTo>
                    <a:lnTo>
                      <a:pt x="954" y="1189"/>
                    </a:lnTo>
                    <a:lnTo>
                      <a:pt x="954" y="1196"/>
                    </a:lnTo>
                    <a:lnTo>
                      <a:pt x="954" y="1203"/>
                    </a:lnTo>
                    <a:lnTo>
                      <a:pt x="951" y="1209"/>
                    </a:lnTo>
                    <a:lnTo>
                      <a:pt x="950" y="1217"/>
                    </a:lnTo>
                    <a:lnTo>
                      <a:pt x="961" y="1213"/>
                    </a:lnTo>
                    <a:lnTo>
                      <a:pt x="971" y="1207"/>
                    </a:lnTo>
                    <a:lnTo>
                      <a:pt x="982" y="1202"/>
                    </a:lnTo>
                    <a:lnTo>
                      <a:pt x="994" y="1197"/>
                    </a:lnTo>
                    <a:lnTo>
                      <a:pt x="995" y="1197"/>
                    </a:lnTo>
                    <a:lnTo>
                      <a:pt x="996" y="1198"/>
                    </a:lnTo>
                    <a:lnTo>
                      <a:pt x="997" y="1198"/>
                    </a:lnTo>
                    <a:lnTo>
                      <a:pt x="994" y="1194"/>
                    </a:lnTo>
                    <a:lnTo>
                      <a:pt x="993" y="1190"/>
                    </a:lnTo>
                    <a:lnTo>
                      <a:pt x="993" y="1186"/>
                    </a:lnTo>
                    <a:lnTo>
                      <a:pt x="994" y="1181"/>
                    </a:lnTo>
                    <a:lnTo>
                      <a:pt x="1020" y="1154"/>
                    </a:lnTo>
                    <a:lnTo>
                      <a:pt x="1045" y="1128"/>
                    </a:lnTo>
                    <a:lnTo>
                      <a:pt x="1071" y="1102"/>
                    </a:lnTo>
                    <a:lnTo>
                      <a:pt x="1095" y="1073"/>
                    </a:lnTo>
                    <a:lnTo>
                      <a:pt x="1090" y="1070"/>
                    </a:lnTo>
                    <a:lnTo>
                      <a:pt x="1087" y="1068"/>
                    </a:lnTo>
                    <a:lnTo>
                      <a:pt x="1084" y="1065"/>
                    </a:lnTo>
                    <a:lnTo>
                      <a:pt x="1082" y="1060"/>
                    </a:lnTo>
                    <a:lnTo>
                      <a:pt x="1090" y="1057"/>
                    </a:lnTo>
                    <a:lnTo>
                      <a:pt x="1097" y="1055"/>
                    </a:lnTo>
                    <a:lnTo>
                      <a:pt x="1105" y="1055"/>
                    </a:lnTo>
                    <a:lnTo>
                      <a:pt x="1114" y="1054"/>
                    </a:lnTo>
                    <a:lnTo>
                      <a:pt x="1090" y="1050"/>
                    </a:lnTo>
                    <a:lnTo>
                      <a:pt x="1074" y="1046"/>
                    </a:lnTo>
                    <a:lnTo>
                      <a:pt x="1067" y="1044"/>
                    </a:lnTo>
                    <a:lnTo>
                      <a:pt x="1061" y="1039"/>
                    </a:lnTo>
                    <a:lnTo>
                      <a:pt x="1054" y="1031"/>
                    </a:lnTo>
                    <a:lnTo>
                      <a:pt x="1046" y="1020"/>
                    </a:lnTo>
                    <a:lnTo>
                      <a:pt x="1043" y="994"/>
                    </a:lnTo>
                    <a:lnTo>
                      <a:pt x="1040" y="968"/>
                    </a:lnTo>
                    <a:lnTo>
                      <a:pt x="1040" y="942"/>
                    </a:lnTo>
                    <a:lnTo>
                      <a:pt x="1041" y="916"/>
                    </a:lnTo>
                    <a:lnTo>
                      <a:pt x="1052" y="903"/>
                    </a:lnTo>
                    <a:lnTo>
                      <a:pt x="1060" y="890"/>
                    </a:lnTo>
                    <a:lnTo>
                      <a:pt x="1063" y="883"/>
                    </a:lnTo>
                    <a:lnTo>
                      <a:pt x="1065" y="876"/>
                    </a:lnTo>
                    <a:lnTo>
                      <a:pt x="1069" y="869"/>
                    </a:lnTo>
                    <a:lnTo>
                      <a:pt x="1071" y="861"/>
                    </a:lnTo>
                    <a:lnTo>
                      <a:pt x="1062" y="868"/>
                    </a:lnTo>
                    <a:lnTo>
                      <a:pt x="1057" y="871"/>
                    </a:lnTo>
                    <a:lnTo>
                      <a:pt x="1053" y="869"/>
                    </a:lnTo>
                    <a:lnTo>
                      <a:pt x="1041" y="861"/>
                    </a:lnTo>
                    <a:lnTo>
                      <a:pt x="1030" y="840"/>
                    </a:lnTo>
                    <a:lnTo>
                      <a:pt x="1018" y="819"/>
                    </a:lnTo>
                    <a:lnTo>
                      <a:pt x="1011" y="810"/>
                    </a:lnTo>
                    <a:lnTo>
                      <a:pt x="1004" y="800"/>
                    </a:lnTo>
                    <a:lnTo>
                      <a:pt x="996" y="791"/>
                    </a:lnTo>
                    <a:lnTo>
                      <a:pt x="987" y="783"/>
                    </a:lnTo>
                    <a:lnTo>
                      <a:pt x="985" y="790"/>
                    </a:lnTo>
                    <a:lnTo>
                      <a:pt x="981" y="798"/>
                    </a:lnTo>
                    <a:lnTo>
                      <a:pt x="978" y="795"/>
                    </a:lnTo>
                    <a:lnTo>
                      <a:pt x="976" y="794"/>
                    </a:lnTo>
                    <a:lnTo>
                      <a:pt x="972" y="793"/>
                    </a:lnTo>
                    <a:lnTo>
                      <a:pt x="970" y="794"/>
                    </a:lnTo>
                    <a:lnTo>
                      <a:pt x="969" y="806"/>
                    </a:lnTo>
                    <a:lnTo>
                      <a:pt x="969" y="817"/>
                    </a:lnTo>
                    <a:lnTo>
                      <a:pt x="968" y="820"/>
                    </a:lnTo>
                    <a:lnTo>
                      <a:pt x="967" y="823"/>
                    </a:lnTo>
                    <a:lnTo>
                      <a:pt x="963" y="820"/>
                    </a:lnTo>
                    <a:lnTo>
                      <a:pt x="960" y="814"/>
                    </a:lnTo>
                    <a:lnTo>
                      <a:pt x="959" y="810"/>
                    </a:lnTo>
                    <a:lnTo>
                      <a:pt x="957" y="807"/>
                    </a:lnTo>
                    <a:lnTo>
                      <a:pt x="971" y="775"/>
                    </a:lnTo>
                    <a:lnTo>
                      <a:pt x="985" y="744"/>
                    </a:lnTo>
                    <a:lnTo>
                      <a:pt x="994" y="731"/>
                    </a:lnTo>
                    <a:lnTo>
                      <a:pt x="1003" y="717"/>
                    </a:lnTo>
                    <a:lnTo>
                      <a:pt x="1013" y="704"/>
                    </a:lnTo>
                    <a:lnTo>
                      <a:pt x="1025" y="691"/>
                    </a:lnTo>
                    <a:lnTo>
                      <a:pt x="1020" y="704"/>
                    </a:lnTo>
                    <a:lnTo>
                      <a:pt x="1015" y="717"/>
                    </a:lnTo>
                    <a:lnTo>
                      <a:pt x="1023" y="717"/>
                    </a:lnTo>
                    <a:lnTo>
                      <a:pt x="1030" y="717"/>
                    </a:lnTo>
                    <a:lnTo>
                      <a:pt x="1036" y="715"/>
                    </a:lnTo>
                    <a:lnTo>
                      <a:pt x="1041" y="713"/>
                    </a:lnTo>
                    <a:lnTo>
                      <a:pt x="1050" y="704"/>
                    </a:lnTo>
                    <a:lnTo>
                      <a:pt x="1061" y="693"/>
                    </a:lnTo>
                    <a:lnTo>
                      <a:pt x="1060" y="691"/>
                    </a:lnTo>
                    <a:lnTo>
                      <a:pt x="1058" y="691"/>
                    </a:lnTo>
                    <a:lnTo>
                      <a:pt x="1057" y="692"/>
                    </a:lnTo>
                    <a:lnTo>
                      <a:pt x="1055" y="692"/>
                    </a:lnTo>
                    <a:lnTo>
                      <a:pt x="1060" y="682"/>
                    </a:lnTo>
                    <a:lnTo>
                      <a:pt x="1064" y="673"/>
                    </a:lnTo>
                    <a:lnTo>
                      <a:pt x="1063" y="668"/>
                    </a:lnTo>
                    <a:lnTo>
                      <a:pt x="1063" y="667"/>
                    </a:lnTo>
                    <a:lnTo>
                      <a:pt x="1062" y="667"/>
                    </a:lnTo>
                    <a:lnTo>
                      <a:pt x="1062" y="670"/>
                    </a:lnTo>
                    <a:lnTo>
                      <a:pt x="1060" y="675"/>
                    </a:lnTo>
                    <a:lnTo>
                      <a:pt x="1058" y="680"/>
                    </a:lnTo>
                    <a:lnTo>
                      <a:pt x="1055" y="673"/>
                    </a:lnTo>
                    <a:lnTo>
                      <a:pt x="1054" y="667"/>
                    </a:lnTo>
                    <a:lnTo>
                      <a:pt x="1053" y="660"/>
                    </a:lnTo>
                    <a:lnTo>
                      <a:pt x="1052" y="654"/>
                    </a:lnTo>
                    <a:lnTo>
                      <a:pt x="1061" y="642"/>
                    </a:lnTo>
                    <a:lnTo>
                      <a:pt x="1070" y="631"/>
                    </a:lnTo>
                    <a:lnTo>
                      <a:pt x="1079" y="621"/>
                    </a:lnTo>
                    <a:lnTo>
                      <a:pt x="1088" y="609"/>
                    </a:lnTo>
                    <a:lnTo>
                      <a:pt x="1092" y="594"/>
                    </a:lnTo>
                    <a:lnTo>
                      <a:pt x="1096" y="578"/>
                    </a:lnTo>
                    <a:lnTo>
                      <a:pt x="1106" y="564"/>
                    </a:lnTo>
                    <a:lnTo>
                      <a:pt x="1115" y="549"/>
                    </a:lnTo>
                    <a:lnTo>
                      <a:pt x="1124" y="536"/>
                    </a:lnTo>
                    <a:lnTo>
                      <a:pt x="1132" y="521"/>
                    </a:lnTo>
                    <a:lnTo>
                      <a:pt x="1129" y="508"/>
                    </a:lnTo>
                    <a:lnTo>
                      <a:pt x="1124" y="502"/>
                    </a:lnTo>
                    <a:lnTo>
                      <a:pt x="1122" y="498"/>
                    </a:lnTo>
                    <a:lnTo>
                      <a:pt x="1118" y="497"/>
                    </a:lnTo>
                    <a:lnTo>
                      <a:pt x="1116" y="496"/>
                    </a:lnTo>
                    <a:lnTo>
                      <a:pt x="1113" y="495"/>
                    </a:lnTo>
                    <a:lnTo>
                      <a:pt x="1098" y="496"/>
                    </a:lnTo>
                    <a:lnTo>
                      <a:pt x="1077" y="498"/>
                    </a:lnTo>
                    <a:lnTo>
                      <a:pt x="1078" y="491"/>
                    </a:lnTo>
                    <a:lnTo>
                      <a:pt x="1080" y="485"/>
                    </a:lnTo>
                    <a:lnTo>
                      <a:pt x="1081" y="476"/>
                    </a:lnTo>
                    <a:lnTo>
                      <a:pt x="1082" y="465"/>
                    </a:lnTo>
                    <a:lnTo>
                      <a:pt x="1094" y="454"/>
                    </a:lnTo>
                    <a:lnTo>
                      <a:pt x="1105" y="445"/>
                    </a:lnTo>
                    <a:lnTo>
                      <a:pt x="1117" y="434"/>
                    </a:lnTo>
                    <a:lnTo>
                      <a:pt x="1128" y="422"/>
                    </a:lnTo>
                    <a:lnTo>
                      <a:pt x="1128" y="420"/>
                    </a:lnTo>
                    <a:lnTo>
                      <a:pt x="1125" y="418"/>
                    </a:lnTo>
                    <a:lnTo>
                      <a:pt x="1122" y="418"/>
                    </a:lnTo>
                    <a:lnTo>
                      <a:pt x="1120" y="420"/>
                    </a:lnTo>
                    <a:lnTo>
                      <a:pt x="1116" y="421"/>
                    </a:lnTo>
                    <a:lnTo>
                      <a:pt x="1115" y="425"/>
                    </a:lnTo>
                    <a:lnTo>
                      <a:pt x="1112" y="430"/>
                    </a:lnTo>
                    <a:lnTo>
                      <a:pt x="1108" y="437"/>
                    </a:lnTo>
                    <a:lnTo>
                      <a:pt x="1105" y="436"/>
                    </a:lnTo>
                    <a:lnTo>
                      <a:pt x="1103" y="435"/>
                    </a:lnTo>
                    <a:lnTo>
                      <a:pt x="1100" y="432"/>
                    </a:lnTo>
                    <a:lnTo>
                      <a:pt x="1099" y="431"/>
                    </a:lnTo>
                    <a:lnTo>
                      <a:pt x="1100" y="426"/>
                    </a:lnTo>
                    <a:lnTo>
                      <a:pt x="1103" y="420"/>
                    </a:lnTo>
                    <a:lnTo>
                      <a:pt x="1115" y="406"/>
                    </a:lnTo>
                    <a:lnTo>
                      <a:pt x="1128" y="393"/>
                    </a:lnTo>
                    <a:lnTo>
                      <a:pt x="1140" y="380"/>
                    </a:lnTo>
                    <a:lnTo>
                      <a:pt x="1154" y="367"/>
                    </a:lnTo>
                    <a:lnTo>
                      <a:pt x="1175" y="362"/>
                    </a:lnTo>
                    <a:lnTo>
                      <a:pt x="1196" y="358"/>
                    </a:lnTo>
                    <a:lnTo>
                      <a:pt x="1215" y="352"/>
                    </a:lnTo>
                    <a:lnTo>
                      <a:pt x="1232" y="346"/>
                    </a:lnTo>
                    <a:lnTo>
                      <a:pt x="1250" y="339"/>
                    </a:lnTo>
                    <a:lnTo>
                      <a:pt x="1267" y="330"/>
                    </a:lnTo>
                    <a:lnTo>
                      <a:pt x="1286" y="321"/>
                    </a:lnTo>
                    <a:lnTo>
                      <a:pt x="1306" y="310"/>
                    </a:lnTo>
                    <a:lnTo>
                      <a:pt x="1310" y="313"/>
                    </a:lnTo>
                    <a:lnTo>
                      <a:pt x="1315" y="314"/>
                    </a:lnTo>
                    <a:lnTo>
                      <a:pt x="1315" y="310"/>
                    </a:lnTo>
                    <a:lnTo>
                      <a:pt x="1315" y="304"/>
                    </a:lnTo>
                    <a:lnTo>
                      <a:pt x="1325" y="292"/>
                    </a:lnTo>
                    <a:lnTo>
                      <a:pt x="1336" y="280"/>
                    </a:lnTo>
                    <a:lnTo>
                      <a:pt x="1346" y="268"/>
                    </a:lnTo>
                    <a:lnTo>
                      <a:pt x="1358" y="257"/>
                    </a:lnTo>
                    <a:lnTo>
                      <a:pt x="1374" y="232"/>
                    </a:lnTo>
                    <a:lnTo>
                      <a:pt x="1390" y="207"/>
                    </a:lnTo>
                    <a:lnTo>
                      <a:pt x="1405" y="182"/>
                    </a:lnTo>
                    <a:lnTo>
                      <a:pt x="1422" y="158"/>
                    </a:lnTo>
                    <a:lnTo>
                      <a:pt x="1424" y="155"/>
                    </a:lnTo>
                    <a:lnTo>
                      <a:pt x="1424" y="151"/>
                    </a:lnTo>
                    <a:lnTo>
                      <a:pt x="1430" y="140"/>
                    </a:lnTo>
                    <a:lnTo>
                      <a:pt x="1436" y="128"/>
                    </a:lnTo>
                    <a:lnTo>
                      <a:pt x="1442" y="116"/>
                    </a:lnTo>
                    <a:lnTo>
                      <a:pt x="1447" y="105"/>
                    </a:lnTo>
                    <a:lnTo>
                      <a:pt x="1447" y="104"/>
                    </a:lnTo>
                    <a:lnTo>
                      <a:pt x="1447" y="102"/>
                    </a:lnTo>
                    <a:lnTo>
                      <a:pt x="1458" y="89"/>
                    </a:lnTo>
                    <a:lnTo>
                      <a:pt x="1469" y="74"/>
                    </a:lnTo>
                    <a:lnTo>
                      <a:pt x="1472" y="74"/>
                    </a:lnTo>
                    <a:lnTo>
                      <a:pt x="1477" y="73"/>
                    </a:lnTo>
                    <a:lnTo>
                      <a:pt x="1475" y="69"/>
                    </a:lnTo>
                    <a:lnTo>
                      <a:pt x="1473" y="67"/>
                    </a:lnTo>
                    <a:lnTo>
                      <a:pt x="1473" y="65"/>
                    </a:lnTo>
                    <a:lnTo>
                      <a:pt x="1475" y="60"/>
                    </a:lnTo>
                    <a:lnTo>
                      <a:pt x="1485" y="54"/>
                    </a:lnTo>
                    <a:lnTo>
                      <a:pt x="1497" y="48"/>
                    </a:lnTo>
                    <a:lnTo>
                      <a:pt x="1506" y="35"/>
                    </a:lnTo>
                    <a:lnTo>
                      <a:pt x="1515" y="24"/>
                    </a:lnTo>
                    <a:lnTo>
                      <a:pt x="1524" y="12"/>
                    </a:lnTo>
                    <a:lnTo>
                      <a:pt x="1534" y="0"/>
                    </a:lnTo>
                    <a:lnTo>
                      <a:pt x="1544" y="1"/>
                    </a:lnTo>
                    <a:lnTo>
                      <a:pt x="1553" y="4"/>
                    </a:lnTo>
                    <a:lnTo>
                      <a:pt x="1556" y="5"/>
                    </a:lnTo>
                    <a:lnTo>
                      <a:pt x="1561" y="7"/>
                    </a:lnTo>
                    <a:lnTo>
                      <a:pt x="1564" y="11"/>
                    </a:lnTo>
                    <a:lnTo>
                      <a:pt x="1568" y="14"/>
                    </a:lnTo>
                    <a:lnTo>
                      <a:pt x="1556" y="18"/>
                    </a:lnTo>
                    <a:lnTo>
                      <a:pt x="1547" y="21"/>
                    </a:lnTo>
                    <a:lnTo>
                      <a:pt x="1545" y="23"/>
                    </a:lnTo>
                    <a:lnTo>
                      <a:pt x="1545" y="25"/>
                    </a:lnTo>
                    <a:lnTo>
                      <a:pt x="1547" y="30"/>
                    </a:lnTo>
                    <a:lnTo>
                      <a:pt x="1553" y="34"/>
                    </a:lnTo>
                    <a:lnTo>
                      <a:pt x="1578" y="41"/>
                    </a:lnTo>
                    <a:lnTo>
                      <a:pt x="1602" y="48"/>
                    </a:lnTo>
                    <a:lnTo>
                      <a:pt x="1625" y="56"/>
                    </a:lnTo>
                    <a:lnTo>
                      <a:pt x="1648" y="64"/>
                    </a:lnTo>
                    <a:lnTo>
                      <a:pt x="1670" y="73"/>
                    </a:lnTo>
                    <a:lnTo>
                      <a:pt x="1692" y="83"/>
                    </a:lnTo>
                    <a:lnTo>
                      <a:pt x="1713" y="97"/>
                    </a:lnTo>
                    <a:lnTo>
                      <a:pt x="1734" y="113"/>
                    </a:lnTo>
                    <a:lnTo>
                      <a:pt x="1727" y="113"/>
                    </a:lnTo>
                    <a:lnTo>
                      <a:pt x="1723" y="111"/>
                    </a:lnTo>
                    <a:lnTo>
                      <a:pt x="1722" y="111"/>
                    </a:lnTo>
                    <a:lnTo>
                      <a:pt x="1721" y="113"/>
                    </a:lnTo>
                    <a:lnTo>
                      <a:pt x="1721" y="116"/>
                    </a:lnTo>
                    <a:lnTo>
                      <a:pt x="1720" y="121"/>
                    </a:lnTo>
                    <a:lnTo>
                      <a:pt x="1725" y="122"/>
                    </a:lnTo>
                    <a:lnTo>
                      <a:pt x="1731" y="121"/>
                    </a:lnTo>
                    <a:lnTo>
                      <a:pt x="1735" y="118"/>
                    </a:lnTo>
                    <a:lnTo>
                      <a:pt x="1741" y="117"/>
                    </a:lnTo>
                    <a:lnTo>
                      <a:pt x="1755" y="128"/>
                    </a:lnTo>
                    <a:lnTo>
                      <a:pt x="1767" y="141"/>
                    </a:lnTo>
                    <a:lnTo>
                      <a:pt x="1777" y="155"/>
                    </a:lnTo>
                    <a:lnTo>
                      <a:pt x="1789" y="169"/>
                    </a:lnTo>
                    <a:lnTo>
                      <a:pt x="1789" y="170"/>
                    </a:lnTo>
                    <a:lnTo>
                      <a:pt x="1790" y="172"/>
                    </a:lnTo>
                    <a:lnTo>
                      <a:pt x="1788" y="173"/>
                    </a:lnTo>
                    <a:lnTo>
                      <a:pt x="1785" y="173"/>
                    </a:lnTo>
                    <a:lnTo>
                      <a:pt x="1783" y="172"/>
                    </a:lnTo>
                    <a:lnTo>
                      <a:pt x="1781" y="170"/>
                    </a:lnTo>
                    <a:lnTo>
                      <a:pt x="1782" y="178"/>
                    </a:lnTo>
                    <a:lnTo>
                      <a:pt x="1782" y="187"/>
                    </a:lnTo>
                    <a:lnTo>
                      <a:pt x="1775" y="192"/>
                    </a:lnTo>
                    <a:lnTo>
                      <a:pt x="1771" y="199"/>
                    </a:lnTo>
                    <a:lnTo>
                      <a:pt x="1772" y="212"/>
                    </a:lnTo>
                    <a:lnTo>
                      <a:pt x="1773" y="226"/>
                    </a:lnTo>
                    <a:lnTo>
                      <a:pt x="1765" y="240"/>
                    </a:lnTo>
                    <a:lnTo>
                      <a:pt x="1758" y="254"/>
                    </a:lnTo>
                    <a:lnTo>
                      <a:pt x="1757" y="263"/>
                    </a:lnTo>
                    <a:lnTo>
                      <a:pt x="1756" y="273"/>
                    </a:lnTo>
                    <a:lnTo>
                      <a:pt x="1756" y="282"/>
                    </a:lnTo>
                    <a:lnTo>
                      <a:pt x="1754" y="291"/>
                    </a:lnTo>
                    <a:lnTo>
                      <a:pt x="1742" y="304"/>
                    </a:lnTo>
                    <a:lnTo>
                      <a:pt x="1730" y="319"/>
                    </a:lnTo>
                    <a:lnTo>
                      <a:pt x="1717" y="333"/>
                    </a:lnTo>
                    <a:lnTo>
                      <a:pt x="1706" y="347"/>
                    </a:lnTo>
                    <a:lnTo>
                      <a:pt x="1697" y="364"/>
                    </a:lnTo>
                    <a:lnTo>
                      <a:pt x="1689" y="381"/>
                    </a:lnTo>
                    <a:lnTo>
                      <a:pt x="1679" y="386"/>
                    </a:lnTo>
                    <a:lnTo>
                      <a:pt x="1667" y="392"/>
                    </a:lnTo>
                    <a:lnTo>
                      <a:pt x="1665" y="402"/>
                    </a:lnTo>
                    <a:lnTo>
                      <a:pt x="1662" y="411"/>
                    </a:lnTo>
                    <a:lnTo>
                      <a:pt x="1659" y="421"/>
                    </a:lnTo>
                    <a:lnTo>
                      <a:pt x="1657" y="431"/>
                    </a:lnTo>
                    <a:lnTo>
                      <a:pt x="1646" y="442"/>
                    </a:lnTo>
                    <a:lnTo>
                      <a:pt x="1634" y="453"/>
                    </a:lnTo>
                    <a:lnTo>
                      <a:pt x="1621" y="457"/>
                    </a:lnTo>
                    <a:lnTo>
                      <a:pt x="1610" y="460"/>
                    </a:lnTo>
                    <a:lnTo>
                      <a:pt x="1604" y="462"/>
                    </a:lnTo>
                    <a:lnTo>
                      <a:pt x="1599" y="464"/>
                    </a:lnTo>
                    <a:lnTo>
                      <a:pt x="1594" y="469"/>
                    </a:lnTo>
                    <a:lnTo>
                      <a:pt x="1588" y="476"/>
                    </a:lnTo>
                    <a:lnTo>
                      <a:pt x="1588" y="493"/>
                    </a:lnTo>
                    <a:lnTo>
                      <a:pt x="1590" y="507"/>
                    </a:lnTo>
                    <a:lnTo>
                      <a:pt x="1592" y="522"/>
                    </a:lnTo>
                    <a:lnTo>
                      <a:pt x="1597" y="535"/>
                    </a:lnTo>
                    <a:lnTo>
                      <a:pt x="1602" y="547"/>
                    </a:lnTo>
                    <a:lnTo>
                      <a:pt x="1608" y="560"/>
                    </a:lnTo>
                    <a:lnTo>
                      <a:pt x="1616" y="572"/>
                    </a:lnTo>
                    <a:lnTo>
                      <a:pt x="1625" y="587"/>
                    </a:lnTo>
                    <a:lnTo>
                      <a:pt x="1625" y="588"/>
                    </a:lnTo>
                    <a:lnTo>
                      <a:pt x="1625" y="589"/>
                    </a:lnTo>
                    <a:lnTo>
                      <a:pt x="1624" y="599"/>
                    </a:lnTo>
                    <a:lnTo>
                      <a:pt x="1622" y="607"/>
                    </a:lnTo>
                    <a:lnTo>
                      <a:pt x="1619" y="615"/>
                    </a:lnTo>
                    <a:lnTo>
                      <a:pt x="1615" y="624"/>
                    </a:lnTo>
                    <a:lnTo>
                      <a:pt x="1615" y="637"/>
                    </a:lnTo>
                    <a:lnTo>
                      <a:pt x="1617" y="648"/>
                    </a:lnTo>
                    <a:lnTo>
                      <a:pt x="1620" y="659"/>
                    </a:lnTo>
                    <a:lnTo>
                      <a:pt x="1621" y="671"/>
                    </a:lnTo>
                    <a:lnTo>
                      <a:pt x="1613" y="688"/>
                    </a:lnTo>
                    <a:lnTo>
                      <a:pt x="1604" y="704"/>
                    </a:lnTo>
                    <a:lnTo>
                      <a:pt x="1594" y="718"/>
                    </a:lnTo>
                    <a:lnTo>
                      <a:pt x="1583" y="734"/>
                    </a:lnTo>
                    <a:lnTo>
                      <a:pt x="1582" y="749"/>
                    </a:lnTo>
                    <a:lnTo>
                      <a:pt x="1581" y="763"/>
                    </a:lnTo>
                    <a:lnTo>
                      <a:pt x="1579" y="776"/>
                    </a:lnTo>
                    <a:lnTo>
                      <a:pt x="1574" y="790"/>
                    </a:lnTo>
                    <a:lnTo>
                      <a:pt x="1566" y="792"/>
                    </a:lnTo>
                    <a:lnTo>
                      <a:pt x="1557" y="794"/>
                    </a:lnTo>
                    <a:lnTo>
                      <a:pt x="1549" y="799"/>
                    </a:lnTo>
                    <a:lnTo>
                      <a:pt x="1544" y="803"/>
                    </a:lnTo>
                    <a:lnTo>
                      <a:pt x="1537" y="809"/>
                    </a:lnTo>
                    <a:lnTo>
                      <a:pt x="1531" y="815"/>
                    </a:lnTo>
                    <a:lnTo>
                      <a:pt x="1531" y="826"/>
                    </a:lnTo>
                    <a:lnTo>
                      <a:pt x="1532" y="835"/>
                    </a:lnTo>
                    <a:lnTo>
                      <a:pt x="1535" y="844"/>
                    </a:lnTo>
                    <a:lnTo>
                      <a:pt x="1537" y="854"/>
                    </a:lnTo>
                    <a:lnTo>
                      <a:pt x="1531" y="865"/>
                    </a:lnTo>
                    <a:lnTo>
                      <a:pt x="1524" y="874"/>
                    </a:lnTo>
                    <a:lnTo>
                      <a:pt x="1519" y="883"/>
                    </a:lnTo>
                    <a:lnTo>
                      <a:pt x="1514" y="893"/>
                    </a:lnTo>
                    <a:lnTo>
                      <a:pt x="1513" y="905"/>
                    </a:lnTo>
                    <a:lnTo>
                      <a:pt x="1513" y="917"/>
                    </a:lnTo>
                    <a:lnTo>
                      <a:pt x="1514" y="929"/>
                    </a:lnTo>
                    <a:lnTo>
                      <a:pt x="1514" y="941"/>
                    </a:lnTo>
                    <a:lnTo>
                      <a:pt x="1506" y="953"/>
                    </a:lnTo>
                    <a:lnTo>
                      <a:pt x="1498" y="964"/>
                    </a:lnTo>
                    <a:lnTo>
                      <a:pt x="1489" y="975"/>
                    </a:lnTo>
                    <a:lnTo>
                      <a:pt x="1480" y="986"/>
                    </a:lnTo>
                    <a:lnTo>
                      <a:pt x="1478" y="1001"/>
                    </a:lnTo>
                    <a:lnTo>
                      <a:pt x="1478" y="1014"/>
                    </a:lnTo>
                    <a:lnTo>
                      <a:pt x="1476" y="1029"/>
                    </a:lnTo>
                    <a:lnTo>
                      <a:pt x="1473" y="1044"/>
                    </a:lnTo>
                    <a:lnTo>
                      <a:pt x="1469" y="1046"/>
                    </a:lnTo>
                    <a:lnTo>
                      <a:pt x="1465" y="1047"/>
                    </a:lnTo>
                    <a:lnTo>
                      <a:pt x="1462" y="1046"/>
                    </a:lnTo>
                    <a:lnTo>
                      <a:pt x="1458" y="1046"/>
                    </a:lnTo>
                    <a:lnTo>
                      <a:pt x="1459" y="1056"/>
                    </a:lnTo>
                    <a:lnTo>
                      <a:pt x="1461" y="1065"/>
                    </a:lnTo>
                    <a:lnTo>
                      <a:pt x="1462" y="1074"/>
                    </a:lnTo>
                    <a:lnTo>
                      <a:pt x="1461" y="1085"/>
                    </a:lnTo>
                    <a:lnTo>
                      <a:pt x="1452" y="1091"/>
                    </a:lnTo>
                    <a:lnTo>
                      <a:pt x="1442" y="1098"/>
                    </a:lnTo>
                    <a:lnTo>
                      <a:pt x="1434" y="1116"/>
                    </a:lnTo>
                    <a:lnTo>
                      <a:pt x="1429" y="1136"/>
                    </a:lnTo>
                    <a:lnTo>
                      <a:pt x="1426" y="1154"/>
                    </a:lnTo>
                    <a:lnTo>
                      <a:pt x="1424" y="1174"/>
                    </a:lnTo>
                    <a:lnTo>
                      <a:pt x="1441" y="1213"/>
                    </a:lnTo>
                    <a:lnTo>
                      <a:pt x="1458" y="1249"/>
                    </a:lnTo>
                    <a:lnTo>
                      <a:pt x="1465" y="1268"/>
                    </a:lnTo>
                    <a:lnTo>
                      <a:pt x="1472" y="1287"/>
                    </a:lnTo>
                    <a:lnTo>
                      <a:pt x="1479" y="1307"/>
                    </a:lnTo>
                    <a:lnTo>
                      <a:pt x="1485" y="1326"/>
                    </a:lnTo>
                    <a:lnTo>
                      <a:pt x="1481" y="1332"/>
                    </a:lnTo>
                    <a:lnTo>
                      <a:pt x="1479" y="1335"/>
                    </a:lnTo>
                    <a:lnTo>
                      <a:pt x="1478" y="1335"/>
                    </a:lnTo>
                    <a:lnTo>
                      <a:pt x="1477" y="1330"/>
                    </a:lnTo>
                    <a:lnTo>
                      <a:pt x="1477" y="1322"/>
                    </a:lnTo>
                    <a:lnTo>
                      <a:pt x="1461" y="1335"/>
                    </a:lnTo>
                    <a:lnTo>
                      <a:pt x="1447" y="1351"/>
                    </a:lnTo>
                    <a:lnTo>
                      <a:pt x="1437" y="1357"/>
                    </a:lnTo>
                    <a:lnTo>
                      <a:pt x="1427" y="1364"/>
                    </a:lnTo>
                    <a:lnTo>
                      <a:pt x="1418" y="1371"/>
                    </a:lnTo>
                    <a:lnTo>
                      <a:pt x="1409" y="1378"/>
                    </a:lnTo>
                    <a:lnTo>
                      <a:pt x="1403" y="1401"/>
                    </a:lnTo>
                    <a:lnTo>
                      <a:pt x="1399" y="1425"/>
                    </a:lnTo>
                    <a:lnTo>
                      <a:pt x="1394" y="1449"/>
                    </a:lnTo>
                    <a:lnTo>
                      <a:pt x="1390" y="1473"/>
                    </a:lnTo>
                    <a:lnTo>
                      <a:pt x="1379" y="1476"/>
                    </a:lnTo>
                    <a:lnTo>
                      <a:pt x="1370" y="1483"/>
                    </a:lnTo>
                    <a:lnTo>
                      <a:pt x="1371" y="1490"/>
                    </a:lnTo>
                    <a:lnTo>
                      <a:pt x="1371" y="1496"/>
                    </a:lnTo>
                    <a:lnTo>
                      <a:pt x="1371" y="1503"/>
                    </a:lnTo>
                    <a:lnTo>
                      <a:pt x="1369" y="1510"/>
                    </a:lnTo>
                    <a:lnTo>
                      <a:pt x="1368" y="1511"/>
                    </a:lnTo>
                    <a:lnTo>
                      <a:pt x="1366" y="1512"/>
                    </a:lnTo>
                    <a:lnTo>
                      <a:pt x="1365" y="1512"/>
                    </a:lnTo>
                    <a:lnTo>
                      <a:pt x="1363" y="1511"/>
                    </a:lnTo>
                    <a:lnTo>
                      <a:pt x="1350" y="1510"/>
                    </a:lnTo>
                    <a:lnTo>
                      <a:pt x="1335" y="1510"/>
                    </a:lnTo>
                    <a:lnTo>
                      <a:pt x="1321" y="1512"/>
                    </a:lnTo>
                    <a:lnTo>
                      <a:pt x="1307" y="1515"/>
                    </a:lnTo>
                    <a:lnTo>
                      <a:pt x="1300" y="1526"/>
                    </a:lnTo>
                    <a:lnTo>
                      <a:pt x="1295" y="1537"/>
                    </a:lnTo>
                    <a:lnTo>
                      <a:pt x="1285" y="1542"/>
                    </a:lnTo>
                    <a:lnTo>
                      <a:pt x="1276" y="1546"/>
                    </a:lnTo>
                    <a:lnTo>
                      <a:pt x="1274" y="1558"/>
                    </a:lnTo>
                    <a:lnTo>
                      <a:pt x="1273" y="1566"/>
                    </a:lnTo>
                    <a:lnTo>
                      <a:pt x="1269" y="1574"/>
                    </a:lnTo>
                    <a:lnTo>
                      <a:pt x="1264" y="1583"/>
                    </a:lnTo>
                    <a:lnTo>
                      <a:pt x="1253" y="1581"/>
                    </a:lnTo>
                    <a:lnTo>
                      <a:pt x="1245" y="1578"/>
                    </a:lnTo>
                    <a:lnTo>
                      <a:pt x="1241" y="1577"/>
                    </a:lnTo>
                    <a:lnTo>
                      <a:pt x="1236" y="1577"/>
                    </a:lnTo>
                    <a:lnTo>
                      <a:pt x="1232" y="1577"/>
                    </a:lnTo>
                    <a:lnTo>
                      <a:pt x="1226" y="1577"/>
                    </a:lnTo>
                    <a:lnTo>
                      <a:pt x="1227" y="1588"/>
                    </a:lnTo>
                    <a:lnTo>
                      <a:pt x="1231" y="1597"/>
                    </a:lnTo>
                    <a:lnTo>
                      <a:pt x="1232" y="1602"/>
                    </a:lnTo>
                    <a:lnTo>
                      <a:pt x="1233" y="1606"/>
                    </a:lnTo>
                    <a:lnTo>
                      <a:pt x="1233" y="1612"/>
                    </a:lnTo>
                    <a:lnTo>
                      <a:pt x="1233" y="1618"/>
                    </a:lnTo>
                    <a:lnTo>
                      <a:pt x="1230" y="1619"/>
                    </a:lnTo>
                    <a:lnTo>
                      <a:pt x="1227" y="1618"/>
                    </a:lnTo>
                    <a:lnTo>
                      <a:pt x="1227" y="1617"/>
                    </a:lnTo>
                    <a:lnTo>
                      <a:pt x="1226" y="1614"/>
                    </a:lnTo>
                    <a:lnTo>
                      <a:pt x="1226" y="1609"/>
                    </a:lnTo>
                    <a:lnTo>
                      <a:pt x="1226" y="1603"/>
                    </a:lnTo>
                    <a:lnTo>
                      <a:pt x="1224" y="1609"/>
                    </a:lnTo>
                    <a:lnTo>
                      <a:pt x="1224" y="1616"/>
                    </a:lnTo>
                    <a:lnTo>
                      <a:pt x="1217" y="1618"/>
                    </a:lnTo>
                    <a:lnTo>
                      <a:pt x="1210" y="1617"/>
                    </a:lnTo>
                    <a:lnTo>
                      <a:pt x="1205" y="1614"/>
                    </a:lnTo>
                    <a:lnTo>
                      <a:pt x="1198" y="1616"/>
                    </a:lnTo>
                    <a:lnTo>
                      <a:pt x="1199" y="1616"/>
                    </a:lnTo>
                    <a:lnTo>
                      <a:pt x="1199" y="1617"/>
                    </a:lnTo>
                    <a:lnTo>
                      <a:pt x="1199" y="1626"/>
                    </a:lnTo>
                    <a:lnTo>
                      <a:pt x="1197" y="1634"/>
                    </a:lnTo>
                    <a:lnTo>
                      <a:pt x="1194" y="1640"/>
                    </a:lnTo>
                    <a:lnTo>
                      <a:pt x="1190" y="1645"/>
                    </a:lnTo>
                    <a:lnTo>
                      <a:pt x="1179" y="1655"/>
                    </a:lnTo>
                    <a:lnTo>
                      <a:pt x="1164" y="1664"/>
                    </a:lnTo>
                    <a:lnTo>
                      <a:pt x="1154" y="1657"/>
                    </a:lnTo>
                    <a:lnTo>
                      <a:pt x="1145" y="1651"/>
                    </a:lnTo>
                    <a:lnTo>
                      <a:pt x="1135" y="1644"/>
                    </a:lnTo>
                    <a:lnTo>
                      <a:pt x="1124" y="1637"/>
                    </a:lnTo>
                    <a:lnTo>
                      <a:pt x="1128" y="1647"/>
                    </a:lnTo>
                    <a:lnTo>
                      <a:pt x="1133" y="1656"/>
                    </a:lnTo>
                    <a:lnTo>
                      <a:pt x="1131" y="1673"/>
                    </a:lnTo>
                    <a:lnTo>
                      <a:pt x="1129" y="1690"/>
                    </a:lnTo>
                    <a:lnTo>
                      <a:pt x="1126" y="1706"/>
                    </a:lnTo>
                    <a:lnTo>
                      <a:pt x="1123" y="1723"/>
                    </a:lnTo>
                    <a:lnTo>
                      <a:pt x="1112" y="1721"/>
                    </a:lnTo>
                    <a:lnTo>
                      <a:pt x="1103" y="1718"/>
                    </a:lnTo>
                    <a:lnTo>
                      <a:pt x="1092" y="1713"/>
                    </a:lnTo>
                    <a:lnTo>
                      <a:pt x="1082" y="1709"/>
                    </a:lnTo>
                    <a:lnTo>
                      <a:pt x="1083" y="1713"/>
                    </a:lnTo>
                    <a:lnTo>
                      <a:pt x="1084" y="1716"/>
                    </a:lnTo>
                    <a:lnTo>
                      <a:pt x="1081" y="1718"/>
                    </a:lnTo>
                    <a:lnTo>
                      <a:pt x="1077" y="1716"/>
                    </a:lnTo>
                    <a:lnTo>
                      <a:pt x="1072" y="1714"/>
                    </a:lnTo>
                    <a:lnTo>
                      <a:pt x="1067" y="1713"/>
                    </a:lnTo>
                    <a:lnTo>
                      <a:pt x="1070" y="1720"/>
                    </a:lnTo>
                    <a:lnTo>
                      <a:pt x="1071" y="1727"/>
                    </a:lnTo>
                    <a:lnTo>
                      <a:pt x="1063" y="1724"/>
                    </a:lnTo>
                    <a:lnTo>
                      <a:pt x="1057" y="1723"/>
                    </a:lnTo>
                    <a:lnTo>
                      <a:pt x="1056" y="1723"/>
                    </a:lnTo>
                    <a:lnTo>
                      <a:pt x="1055" y="1724"/>
                    </a:lnTo>
                    <a:lnTo>
                      <a:pt x="1054" y="1728"/>
                    </a:lnTo>
                    <a:lnTo>
                      <a:pt x="1053" y="1732"/>
                    </a:lnTo>
                    <a:lnTo>
                      <a:pt x="1049" y="1732"/>
                    </a:lnTo>
                    <a:lnTo>
                      <a:pt x="1046" y="1730"/>
                    </a:lnTo>
                    <a:lnTo>
                      <a:pt x="1035" y="1728"/>
                    </a:lnTo>
                    <a:lnTo>
                      <a:pt x="1024" y="1724"/>
                    </a:lnTo>
                    <a:lnTo>
                      <a:pt x="1015" y="1720"/>
                    </a:lnTo>
                    <a:lnTo>
                      <a:pt x="1006" y="1713"/>
                    </a:lnTo>
                    <a:lnTo>
                      <a:pt x="1002" y="1709"/>
                    </a:lnTo>
                    <a:lnTo>
                      <a:pt x="997" y="1704"/>
                    </a:lnTo>
                    <a:lnTo>
                      <a:pt x="994" y="1698"/>
                    </a:lnTo>
                    <a:lnTo>
                      <a:pt x="990" y="1693"/>
                    </a:lnTo>
                    <a:lnTo>
                      <a:pt x="997" y="1687"/>
                    </a:lnTo>
                    <a:lnTo>
                      <a:pt x="1003" y="1684"/>
                    </a:lnTo>
                    <a:lnTo>
                      <a:pt x="1010" y="1680"/>
                    </a:lnTo>
                    <a:lnTo>
                      <a:pt x="1016" y="1678"/>
                    </a:lnTo>
                    <a:lnTo>
                      <a:pt x="1031" y="1676"/>
                    </a:lnTo>
                    <a:lnTo>
                      <a:pt x="1047" y="1672"/>
                    </a:lnTo>
                    <a:lnTo>
                      <a:pt x="1047" y="1669"/>
                    </a:lnTo>
                    <a:lnTo>
                      <a:pt x="1046" y="1667"/>
                    </a:lnTo>
                    <a:lnTo>
                      <a:pt x="1043" y="1665"/>
                    </a:lnTo>
                    <a:lnTo>
                      <a:pt x="1039" y="1664"/>
                    </a:lnTo>
                    <a:lnTo>
                      <a:pt x="1032" y="1662"/>
                    </a:lnTo>
                    <a:lnTo>
                      <a:pt x="1031" y="1663"/>
                    </a:lnTo>
                    <a:lnTo>
                      <a:pt x="1031" y="1664"/>
                    </a:lnTo>
                    <a:lnTo>
                      <a:pt x="1030" y="1669"/>
                    </a:lnTo>
                    <a:lnTo>
                      <a:pt x="1024" y="1668"/>
                    </a:lnTo>
                    <a:lnTo>
                      <a:pt x="1019" y="1668"/>
                    </a:lnTo>
                    <a:lnTo>
                      <a:pt x="1022" y="1671"/>
                    </a:lnTo>
                    <a:lnTo>
                      <a:pt x="1024" y="1676"/>
                    </a:lnTo>
                    <a:lnTo>
                      <a:pt x="1016" y="1673"/>
                    </a:lnTo>
                    <a:lnTo>
                      <a:pt x="1010" y="1672"/>
                    </a:lnTo>
                    <a:lnTo>
                      <a:pt x="1004" y="1669"/>
                    </a:lnTo>
                    <a:lnTo>
                      <a:pt x="999" y="1667"/>
                    </a:lnTo>
                    <a:lnTo>
                      <a:pt x="996" y="1663"/>
                    </a:lnTo>
                    <a:lnTo>
                      <a:pt x="993" y="1661"/>
                    </a:lnTo>
                    <a:lnTo>
                      <a:pt x="990" y="1657"/>
                    </a:lnTo>
                    <a:lnTo>
                      <a:pt x="988" y="1653"/>
                    </a:lnTo>
                    <a:lnTo>
                      <a:pt x="984" y="1634"/>
                    </a:lnTo>
                    <a:lnTo>
                      <a:pt x="977" y="1609"/>
                    </a:lnTo>
                    <a:lnTo>
                      <a:pt x="972" y="1612"/>
                    </a:lnTo>
                    <a:lnTo>
                      <a:pt x="971" y="1618"/>
                    </a:lnTo>
                    <a:lnTo>
                      <a:pt x="962" y="1618"/>
                    </a:lnTo>
                    <a:lnTo>
                      <a:pt x="956" y="1616"/>
                    </a:lnTo>
                    <a:lnTo>
                      <a:pt x="951" y="1612"/>
                    </a:lnTo>
                    <a:lnTo>
                      <a:pt x="944" y="1606"/>
                    </a:lnTo>
                    <a:lnTo>
                      <a:pt x="942" y="1612"/>
                    </a:lnTo>
                    <a:lnTo>
                      <a:pt x="939" y="1618"/>
                    </a:lnTo>
                    <a:lnTo>
                      <a:pt x="926" y="1608"/>
                    </a:lnTo>
                    <a:lnTo>
                      <a:pt x="911" y="1599"/>
                    </a:lnTo>
                    <a:lnTo>
                      <a:pt x="904" y="1595"/>
                    </a:lnTo>
                    <a:lnTo>
                      <a:pt x="896" y="1592"/>
                    </a:lnTo>
                    <a:lnTo>
                      <a:pt x="888" y="1591"/>
                    </a:lnTo>
                    <a:lnTo>
                      <a:pt x="879" y="1589"/>
                    </a:lnTo>
                    <a:lnTo>
                      <a:pt x="880" y="1595"/>
                    </a:lnTo>
                    <a:lnTo>
                      <a:pt x="883" y="1599"/>
                    </a:lnTo>
                    <a:lnTo>
                      <a:pt x="885" y="1602"/>
                    </a:lnTo>
                    <a:lnTo>
                      <a:pt x="888" y="1606"/>
                    </a:lnTo>
                    <a:lnTo>
                      <a:pt x="881" y="1623"/>
                    </a:lnTo>
                    <a:lnTo>
                      <a:pt x="875" y="1640"/>
                    </a:lnTo>
                    <a:lnTo>
                      <a:pt x="878" y="1652"/>
                    </a:lnTo>
                    <a:lnTo>
                      <a:pt x="883" y="1661"/>
                    </a:lnTo>
                    <a:lnTo>
                      <a:pt x="887" y="1669"/>
                    </a:lnTo>
                    <a:lnTo>
                      <a:pt x="892" y="1676"/>
                    </a:lnTo>
                    <a:lnTo>
                      <a:pt x="905" y="1688"/>
                    </a:lnTo>
                    <a:lnTo>
                      <a:pt x="923" y="1702"/>
                    </a:lnTo>
                    <a:lnTo>
                      <a:pt x="936" y="1718"/>
                    </a:lnTo>
                    <a:lnTo>
                      <a:pt x="947" y="1732"/>
                    </a:lnTo>
                    <a:lnTo>
                      <a:pt x="960" y="1747"/>
                    </a:lnTo>
                    <a:lnTo>
                      <a:pt x="973" y="1761"/>
                    </a:lnTo>
                    <a:lnTo>
                      <a:pt x="1002" y="1770"/>
                    </a:lnTo>
                    <a:lnTo>
                      <a:pt x="1030" y="1777"/>
                    </a:lnTo>
                    <a:lnTo>
                      <a:pt x="1044" y="1781"/>
                    </a:lnTo>
                    <a:lnTo>
                      <a:pt x="1057" y="1786"/>
                    </a:lnTo>
                    <a:lnTo>
                      <a:pt x="1071" y="1790"/>
                    </a:lnTo>
                    <a:lnTo>
                      <a:pt x="1084" y="1797"/>
                    </a:lnTo>
                    <a:lnTo>
                      <a:pt x="1094" y="1811"/>
                    </a:lnTo>
                    <a:lnTo>
                      <a:pt x="1104" y="1824"/>
                    </a:lnTo>
                    <a:lnTo>
                      <a:pt x="1108" y="1831"/>
                    </a:lnTo>
                    <a:lnTo>
                      <a:pt x="1114" y="1837"/>
                    </a:lnTo>
                    <a:lnTo>
                      <a:pt x="1121" y="1842"/>
                    </a:lnTo>
                    <a:lnTo>
                      <a:pt x="1128" y="1848"/>
                    </a:lnTo>
                    <a:lnTo>
                      <a:pt x="1137" y="1846"/>
                    </a:lnTo>
                    <a:lnTo>
                      <a:pt x="1147" y="1845"/>
                    </a:lnTo>
                    <a:lnTo>
                      <a:pt x="1156" y="1844"/>
                    </a:lnTo>
                    <a:lnTo>
                      <a:pt x="1166" y="1841"/>
                    </a:lnTo>
                    <a:lnTo>
                      <a:pt x="1171" y="1837"/>
                    </a:lnTo>
                    <a:lnTo>
                      <a:pt x="1174" y="1831"/>
                    </a:lnTo>
                    <a:lnTo>
                      <a:pt x="1177" y="1827"/>
                    </a:lnTo>
                    <a:lnTo>
                      <a:pt x="1179" y="1822"/>
                    </a:lnTo>
                    <a:lnTo>
                      <a:pt x="1182" y="1811"/>
                    </a:lnTo>
                    <a:lnTo>
                      <a:pt x="1185" y="1798"/>
                    </a:lnTo>
                    <a:lnTo>
                      <a:pt x="1188" y="1796"/>
                    </a:lnTo>
                    <a:lnTo>
                      <a:pt x="1190" y="1794"/>
                    </a:lnTo>
                    <a:lnTo>
                      <a:pt x="1192" y="1792"/>
                    </a:lnTo>
                    <a:lnTo>
                      <a:pt x="1192" y="1789"/>
                    </a:lnTo>
                    <a:lnTo>
                      <a:pt x="1187" y="1788"/>
                    </a:lnTo>
                    <a:lnTo>
                      <a:pt x="1181" y="1787"/>
                    </a:lnTo>
                    <a:lnTo>
                      <a:pt x="1194" y="1777"/>
                    </a:lnTo>
                    <a:lnTo>
                      <a:pt x="1208" y="1768"/>
                    </a:lnTo>
                    <a:lnTo>
                      <a:pt x="1221" y="1766"/>
                    </a:lnTo>
                    <a:lnTo>
                      <a:pt x="1233" y="1766"/>
                    </a:lnTo>
                    <a:lnTo>
                      <a:pt x="1244" y="1769"/>
                    </a:lnTo>
                    <a:lnTo>
                      <a:pt x="1257" y="1771"/>
                    </a:lnTo>
                    <a:lnTo>
                      <a:pt x="1265" y="1762"/>
                    </a:lnTo>
                    <a:lnTo>
                      <a:pt x="1273" y="1753"/>
                    </a:lnTo>
                    <a:lnTo>
                      <a:pt x="1287" y="1751"/>
                    </a:lnTo>
                    <a:lnTo>
                      <a:pt x="1302" y="1749"/>
                    </a:lnTo>
                    <a:lnTo>
                      <a:pt x="1317" y="1748"/>
                    </a:lnTo>
                    <a:lnTo>
                      <a:pt x="1332" y="1746"/>
                    </a:lnTo>
                    <a:lnTo>
                      <a:pt x="1342" y="1735"/>
                    </a:lnTo>
                    <a:lnTo>
                      <a:pt x="1352" y="1724"/>
                    </a:lnTo>
                    <a:lnTo>
                      <a:pt x="1365" y="1721"/>
                    </a:lnTo>
                    <a:lnTo>
                      <a:pt x="1378" y="1718"/>
                    </a:lnTo>
                    <a:lnTo>
                      <a:pt x="1388" y="1699"/>
                    </a:lnTo>
                    <a:lnTo>
                      <a:pt x="1396" y="1680"/>
                    </a:lnTo>
                    <a:lnTo>
                      <a:pt x="1402" y="1661"/>
                    </a:lnTo>
                    <a:lnTo>
                      <a:pt x="1409" y="1640"/>
                    </a:lnTo>
                    <a:lnTo>
                      <a:pt x="1420" y="1629"/>
                    </a:lnTo>
                    <a:lnTo>
                      <a:pt x="1431" y="1618"/>
                    </a:lnTo>
                    <a:lnTo>
                      <a:pt x="1454" y="1603"/>
                    </a:lnTo>
                    <a:lnTo>
                      <a:pt x="1478" y="1591"/>
                    </a:lnTo>
                    <a:lnTo>
                      <a:pt x="1502" y="1578"/>
                    </a:lnTo>
                    <a:lnTo>
                      <a:pt x="1524" y="1563"/>
                    </a:lnTo>
                    <a:lnTo>
                      <a:pt x="1535" y="1537"/>
                    </a:lnTo>
                    <a:lnTo>
                      <a:pt x="1543" y="1512"/>
                    </a:lnTo>
                    <a:lnTo>
                      <a:pt x="1548" y="1491"/>
                    </a:lnTo>
                    <a:lnTo>
                      <a:pt x="1552" y="1469"/>
                    </a:lnTo>
                    <a:lnTo>
                      <a:pt x="1552" y="1448"/>
                    </a:lnTo>
                    <a:lnTo>
                      <a:pt x="1551" y="1425"/>
                    </a:lnTo>
                    <a:lnTo>
                      <a:pt x="1547" y="1401"/>
                    </a:lnTo>
                    <a:lnTo>
                      <a:pt x="1541" y="1373"/>
                    </a:lnTo>
                    <a:lnTo>
                      <a:pt x="1552" y="1359"/>
                    </a:lnTo>
                    <a:lnTo>
                      <a:pt x="1562" y="1347"/>
                    </a:lnTo>
                    <a:lnTo>
                      <a:pt x="1566" y="1332"/>
                    </a:lnTo>
                    <a:lnTo>
                      <a:pt x="1571" y="1317"/>
                    </a:lnTo>
                    <a:lnTo>
                      <a:pt x="1577" y="1304"/>
                    </a:lnTo>
                    <a:lnTo>
                      <a:pt x="1583" y="1290"/>
                    </a:lnTo>
                    <a:lnTo>
                      <a:pt x="1612" y="1283"/>
                    </a:lnTo>
                    <a:lnTo>
                      <a:pt x="1638" y="1278"/>
                    </a:lnTo>
                    <a:lnTo>
                      <a:pt x="1664" y="1274"/>
                    </a:lnTo>
                    <a:lnTo>
                      <a:pt x="1690" y="1272"/>
                    </a:lnTo>
                    <a:lnTo>
                      <a:pt x="1716" y="1272"/>
                    </a:lnTo>
                    <a:lnTo>
                      <a:pt x="1742" y="1273"/>
                    </a:lnTo>
                    <a:lnTo>
                      <a:pt x="1769" y="1275"/>
                    </a:lnTo>
                    <a:lnTo>
                      <a:pt x="1798" y="1280"/>
                    </a:lnTo>
                    <a:lnTo>
                      <a:pt x="1801" y="1289"/>
                    </a:lnTo>
                    <a:lnTo>
                      <a:pt x="1803" y="1297"/>
                    </a:lnTo>
                    <a:lnTo>
                      <a:pt x="1803" y="1305"/>
                    </a:lnTo>
                    <a:lnTo>
                      <a:pt x="1802" y="1312"/>
                    </a:lnTo>
                    <a:lnTo>
                      <a:pt x="1799" y="1326"/>
                    </a:lnTo>
                    <a:lnTo>
                      <a:pt x="1795" y="1344"/>
                    </a:lnTo>
                    <a:lnTo>
                      <a:pt x="1801" y="1354"/>
                    </a:lnTo>
                    <a:lnTo>
                      <a:pt x="1808" y="1364"/>
                    </a:lnTo>
                    <a:lnTo>
                      <a:pt x="1814" y="1373"/>
                    </a:lnTo>
                    <a:lnTo>
                      <a:pt x="1820" y="1382"/>
                    </a:lnTo>
                    <a:lnTo>
                      <a:pt x="1820" y="1393"/>
                    </a:lnTo>
                    <a:lnTo>
                      <a:pt x="1822" y="1403"/>
                    </a:lnTo>
                    <a:lnTo>
                      <a:pt x="1823" y="1400"/>
                    </a:lnTo>
                    <a:lnTo>
                      <a:pt x="1824" y="1397"/>
                    </a:lnTo>
                    <a:lnTo>
                      <a:pt x="1825" y="1397"/>
                    </a:lnTo>
                    <a:lnTo>
                      <a:pt x="1827" y="1397"/>
                    </a:lnTo>
                    <a:lnTo>
                      <a:pt x="1832" y="1405"/>
                    </a:lnTo>
                    <a:lnTo>
                      <a:pt x="1834" y="1410"/>
                    </a:lnTo>
                    <a:lnTo>
                      <a:pt x="1835" y="1416"/>
                    </a:lnTo>
                    <a:lnTo>
                      <a:pt x="1835" y="1420"/>
                    </a:lnTo>
                    <a:lnTo>
                      <a:pt x="1832" y="1431"/>
                    </a:lnTo>
                    <a:lnTo>
                      <a:pt x="1828" y="1445"/>
                    </a:lnTo>
                    <a:lnTo>
                      <a:pt x="1828" y="1450"/>
                    </a:lnTo>
                    <a:lnTo>
                      <a:pt x="1828" y="1454"/>
                    </a:lnTo>
                    <a:lnTo>
                      <a:pt x="1828" y="1456"/>
                    </a:lnTo>
                    <a:lnTo>
                      <a:pt x="1828" y="1458"/>
                    </a:lnTo>
                    <a:lnTo>
                      <a:pt x="1818" y="1468"/>
                    </a:lnTo>
                    <a:lnTo>
                      <a:pt x="1808" y="1477"/>
                    </a:lnTo>
                    <a:lnTo>
                      <a:pt x="1807" y="1482"/>
                    </a:lnTo>
                    <a:lnTo>
                      <a:pt x="1808" y="1486"/>
                    </a:lnTo>
                    <a:lnTo>
                      <a:pt x="1816" y="1493"/>
                    </a:lnTo>
                    <a:lnTo>
                      <a:pt x="1823" y="1500"/>
                    </a:lnTo>
                    <a:lnTo>
                      <a:pt x="1817" y="1508"/>
                    </a:lnTo>
                    <a:lnTo>
                      <a:pt x="1811" y="1516"/>
                    </a:lnTo>
                    <a:lnTo>
                      <a:pt x="1806" y="1523"/>
                    </a:lnTo>
                    <a:lnTo>
                      <a:pt x="1799" y="1529"/>
                    </a:lnTo>
                    <a:lnTo>
                      <a:pt x="1794" y="1549"/>
                    </a:lnTo>
                    <a:lnTo>
                      <a:pt x="1792" y="1567"/>
                    </a:lnTo>
                    <a:lnTo>
                      <a:pt x="1790" y="1576"/>
                    </a:lnTo>
                    <a:lnTo>
                      <a:pt x="1786" y="1585"/>
                    </a:lnTo>
                    <a:lnTo>
                      <a:pt x="1783" y="1593"/>
                    </a:lnTo>
                    <a:lnTo>
                      <a:pt x="1778" y="1602"/>
                    </a:lnTo>
                    <a:lnTo>
                      <a:pt x="1773" y="1599"/>
                    </a:lnTo>
                    <a:lnTo>
                      <a:pt x="1769" y="1594"/>
                    </a:lnTo>
                    <a:lnTo>
                      <a:pt x="1768" y="1605"/>
                    </a:lnTo>
                    <a:lnTo>
                      <a:pt x="1769" y="1616"/>
                    </a:lnTo>
                    <a:lnTo>
                      <a:pt x="1772" y="1623"/>
                    </a:lnTo>
                    <a:lnTo>
                      <a:pt x="1776" y="1631"/>
                    </a:lnTo>
                    <a:lnTo>
                      <a:pt x="1788" y="1646"/>
                    </a:lnTo>
                    <a:lnTo>
                      <a:pt x="1801" y="1662"/>
                    </a:lnTo>
                    <a:lnTo>
                      <a:pt x="1806" y="1669"/>
                    </a:lnTo>
                    <a:lnTo>
                      <a:pt x="1809" y="1676"/>
                    </a:lnTo>
                    <a:lnTo>
                      <a:pt x="1806" y="1682"/>
                    </a:lnTo>
                    <a:lnTo>
                      <a:pt x="1803" y="1688"/>
                    </a:lnTo>
                    <a:lnTo>
                      <a:pt x="1814" y="1687"/>
                    </a:lnTo>
                    <a:lnTo>
                      <a:pt x="1823" y="1685"/>
                    </a:lnTo>
                    <a:lnTo>
                      <a:pt x="1831" y="1692"/>
                    </a:lnTo>
                    <a:lnTo>
                      <a:pt x="1839" y="1698"/>
                    </a:lnTo>
                    <a:lnTo>
                      <a:pt x="1850" y="1697"/>
                    </a:lnTo>
                    <a:lnTo>
                      <a:pt x="1862" y="1694"/>
                    </a:lnTo>
                    <a:lnTo>
                      <a:pt x="1882" y="1699"/>
                    </a:lnTo>
                    <a:lnTo>
                      <a:pt x="1902" y="1706"/>
                    </a:lnTo>
                    <a:lnTo>
                      <a:pt x="1921" y="1712"/>
                    </a:lnTo>
                    <a:lnTo>
                      <a:pt x="1941" y="1719"/>
                    </a:lnTo>
                    <a:lnTo>
                      <a:pt x="1932" y="1707"/>
                    </a:lnTo>
                    <a:lnTo>
                      <a:pt x="1920" y="1697"/>
                    </a:lnTo>
                    <a:lnTo>
                      <a:pt x="1925" y="1696"/>
                    </a:lnTo>
                    <a:lnTo>
                      <a:pt x="1928" y="1694"/>
                    </a:lnTo>
                    <a:lnTo>
                      <a:pt x="1921" y="1692"/>
                    </a:lnTo>
                    <a:lnTo>
                      <a:pt x="1916" y="1692"/>
                    </a:lnTo>
                    <a:lnTo>
                      <a:pt x="1911" y="1692"/>
                    </a:lnTo>
                    <a:lnTo>
                      <a:pt x="1908" y="1693"/>
                    </a:lnTo>
                    <a:lnTo>
                      <a:pt x="1903" y="1694"/>
                    </a:lnTo>
                    <a:lnTo>
                      <a:pt x="1899" y="1694"/>
                    </a:lnTo>
                    <a:lnTo>
                      <a:pt x="1894" y="1692"/>
                    </a:lnTo>
                    <a:lnTo>
                      <a:pt x="1887" y="1688"/>
                    </a:lnTo>
                    <a:lnTo>
                      <a:pt x="1892" y="1689"/>
                    </a:lnTo>
                    <a:lnTo>
                      <a:pt x="1895" y="1689"/>
                    </a:lnTo>
                    <a:lnTo>
                      <a:pt x="1900" y="1689"/>
                    </a:lnTo>
                    <a:lnTo>
                      <a:pt x="1904" y="1687"/>
                    </a:lnTo>
                    <a:lnTo>
                      <a:pt x="1903" y="1684"/>
                    </a:lnTo>
                    <a:lnTo>
                      <a:pt x="1902" y="1681"/>
                    </a:lnTo>
                    <a:lnTo>
                      <a:pt x="1901" y="1680"/>
                    </a:lnTo>
                    <a:lnTo>
                      <a:pt x="1899" y="1679"/>
                    </a:lnTo>
                    <a:lnTo>
                      <a:pt x="1895" y="1680"/>
                    </a:lnTo>
                    <a:lnTo>
                      <a:pt x="1893" y="1680"/>
                    </a:lnTo>
                    <a:lnTo>
                      <a:pt x="1892" y="1679"/>
                    </a:lnTo>
                    <a:lnTo>
                      <a:pt x="1891" y="1676"/>
                    </a:lnTo>
                    <a:lnTo>
                      <a:pt x="1890" y="1671"/>
                    </a:lnTo>
                    <a:lnTo>
                      <a:pt x="1888" y="1669"/>
                    </a:lnTo>
                    <a:lnTo>
                      <a:pt x="1887" y="1669"/>
                    </a:lnTo>
                    <a:lnTo>
                      <a:pt x="1886" y="1671"/>
                    </a:lnTo>
                    <a:lnTo>
                      <a:pt x="1884" y="1678"/>
                    </a:lnTo>
                    <a:lnTo>
                      <a:pt x="1881" y="1684"/>
                    </a:lnTo>
                    <a:lnTo>
                      <a:pt x="1878" y="1678"/>
                    </a:lnTo>
                    <a:lnTo>
                      <a:pt x="1876" y="1671"/>
                    </a:lnTo>
                    <a:lnTo>
                      <a:pt x="1865" y="1669"/>
                    </a:lnTo>
                    <a:lnTo>
                      <a:pt x="1853" y="1665"/>
                    </a:lnTo>
                    <a:lnTo>
                      <a:pt x="1843" y="1663"/>
                    </a:lnTo>
                    <a:lnTo>
                      <a:pt x="1832" y="1659"/>
                    </a:lnTo>
                    <a:lnTo>
                      <a:pt x="1833" y="1655"/>
                    </a:lnTo>
                    <a:lnTo>
                      <a:pt x="1834" y="1653"/>
                    </a:lnTo>
                    <a:lnTo>
                      <a:pt x="1837" y="1651"/>
                    </a:lnTo>
                    <a:lnTo>
                      <a:pt x="1841" y="1650"/>
                    </a:lnTo>
                    <a:lnTo>
                      <a:pt x="1842" y="1647"/>
                    </a:lnTo>
                    <a:lnTo>
                      <a:pt x="1841" y="1646"/>
                    </a:lnTo>
                    <a:lnTo>
                      <a:pt x="1839" y="1646"/>
                    </a:lnTo>
                    <a:lnTo>
                      <a:pt x="1836" y="1645"/>
                    </a:lnTo>
                    <a:lnTo>
                      <a:pt x="1833" y="1640"/>
                    </a:lnTo>
                    <a:lnTo>
                      <a:pt x="1832" y="1637"/>
                    </a:lnTo>
                    <a:lnTo>
                      <a:pt x="1831" y="1636"/>
                    </a:lnTo>
                    <a:lnTo>
                      <a:pt x="1830" y="1636"/>
                    </a:lnTo>
                    <a:lnTo>
                      <a:pt x="1828" y="1636"/>
                    </a:lnTo>
                    <a:lnTo>
                      <a:pt x="1826" y="1638"/>
                    </a:lnTo>
                    <a:lnTo>
                      <a:pt x="1820" y="1639"/>
                    </a:lnTo>
                    <a:lnTo>
                      <a:pt x="1816" y="1640"/>
                    </a:lnTo>
                    <a:lnTo>
                      <a:pt x="1812" y="1639"/>
                    </a:lnTo>
                    <a:lnTo>
                      <a:pt x="1809" y="1638"/>
                    </a:lnTo>
                    <a:lnTo>
                      <a:pt x="1806" y="1637"/>
                    </a:lnTo>
                    <a:lnTo>
                      <a:pt x="1803" y="1634"/>
                    </a:lnTo>
                    <a:lnTo>
                      <a:pt x="1800" y="1630"/>
                    </a:lnTo>
                    <a:lnTo>
                      <a:pt x="1798" y="1625"/>
                    </a:lnTo>
                    <a:lnTo>
                      <a:pt x="1801" y="1612"/>
                    </a:lnTo>
                    <a:lnTo>
                      <a:pt x="1806" y="1602"/>
                    </a:lnTo>
                    <a:lnTo>
                      <a:pt x="1814" y="1593"/>
                    </a:lnTo>
                    <a:lnTo>
                      <a:pt x="1823" y="1583"/>
                    </a:lnTo>
                    <a:lnTo>
                      <a:pt x="1819" y="1580"/>
                    </a:lnTo>
                    <a:lnTo>
                      <a:pt x="1816" y="1577"/>
                    </a:lnTo>
                    <a:lnTo>
                      <a:pt x="1818" y="1566"/>
                    </a:lnTo>
                    <a:lnTo>
                      <a:pt x="1820" y="1557"/>
                    </a:lnTo>
                    <a:lnTo>
                      <a:pt x="1824" y="1549"/>
                    </a:lnTo>
                    <a:lnTo>
                      <a:pt x="1828" y="1541"/>
                    </a:lnTo>
                    <a:lnTo>
                      <a:pt x="1833" y="1534"/>
                    </a:lnTo>
                    <a:lnTo>
                      <a:pt x="1840" y="1527"/>
                    </a:lnTo>
                    <a:lnTo>
                      <a:pt x="1847" y="1520"/>
                    </a:lnTo>
                    <a:lnTo>
                      <a:pt x="1854" y="1513"/>
                    </a:lnTo>
                    <a:lnTo>
                      <a:pt x="1868" y="1515"/>
                    </a:lnTo>
                    <a:lnTo>
                      <a:pt x="1879" y="1516"/>
                    </a:lnTo>
                    <a:lnTo>
                      <a:pt x="1885" y="1516"/>
                    </a:lnTo>
                    <a:lnTo>
                      <a:pt x="1891" y="1516"/>
                    </a:lnTo>
                    <a:lnTo>
                      <a:pt x="1898" y="1515"/>
                    </a:lnTo>
                    <a:lnTo>
                      <a:pt x="1903" y="1512"/>
                    </a:lnTo>
                    <a:lnTo>
                      <a:pt x="1903" y="1502"/>
                    </a:lnTo>
                    <a:lnTo>
                      <a:pt x="1900" y="1493"/>
                    </a:lnTo>
                    <a:lnTo>
                      <a:pt x="1896" y="1484"/>
                    </a:lnTo>
                    <a:lnTo>
                      <a:pt x="1892" y="1475"/>
                    </a:lnTo>
                    <a:lnTo>
                      <a:pt x="1895" y="1458"/>
                    </a:lnTo>
                    <a:lnTo>
                      <a:pt x="1899" y="1441"/>
                    </a:lnTo>
                    <a:lnTo>
                      <a:pt x="1892" y="1434"/>
                    </a:lnTo>
                    <a:lnTo>
                      <a:pt x="1888" y="1431"/>
                    </a:lnTo>
                    <a:lnTo>
                      <a:pt x="1886" y="1426"/>
                    </a:lnTo>
                    <a:lnTo>
                      <a:pt x="1884" y="1412"/>
                    </a:lnTo>
                    <a:lnTo>
                      <a:pt x="1890" y="1391"/>
                    </a:lnTo>
                    <a:lnTo>
                      <a:pt x="1894" y="1371"/>
                    </a:lnTo>
                    <a:lnTo>
                      <a:pt x="1896" y="1360"/>
                    </a:lnTo>
                    <a:lnTo>
                      <a:pt x="1898" y="1350"/>
                    </a:lnTo>
                    <a:lnTo>
                      <a:pt x="1899" y="1340"/>
                    </a:lnTo>
                    <a:lnTo>
                      <a:pt x="1899" y="1329"/>
                    </a:lnTo>
                    <a:lnTo>
                      <a:pt x="1883" y="1317"/>
                    </a:lnTo>
                    <a:lnTo>
                      <a:pt x="1867" y="1306"/>
                    </a:lnTo>
                    <a:lnTo>
                      <a:pt x="1852" y="1295"/>
                    </a:lnTo>
                    <a:lnTo>
                      <a:pt x="1837" y="1282"/>
                    </a:lnTo>
                    <a:lnTo>
                      <a:pt x="1835" y="1273"/>
                    </a:lnTo>
                    <a:lnTo>
                      <a:pt x="1834" y="1263"/>
                    </a:lnTo>
                    <a:lnTo>
                      <a:pt x="1832" y="1254"/>
                    </a:lnTo>
                    <a:lnTo>
                      <a:pt x="1828" y="1245"/>
                    </a:lnTo>
                    <a:lnTo>
                      <a:pt x="1802" y="1226"/>
                    </a:lnTo>
                    <a:lnTo>
                      <a:pt x="1776" y="1209"/>
                    </a:lnTo>
                    <a:lnTo>
                      <a:pt x="1750" y="1192"/>
                    </a:lnTo>
                    <a:lnTo>
                      <a:pt x="1722" y="1178"/>
                    </a:lnTo>
                    <a:lnTo>
                      <a:pt x="1709" y="1181"/>
                    </a:lnTo>
                    <a:lnTo>
                      <a:pt x="1698" y="1186"/>
                    </a:lnTo>
                    <a:lnTo>
                      <a:pt x="1688" y="1191"/>
                    </a:lnTo>
                    <a:lnTo>
                      <a:pt x="1676" y="1197"/>
                    </a:lnTo>
                    <a:lnTo>
                      <a:pt x="1678" y="1203"/>
                    </a:lnTo>
                    <a:lnTo>
                      <a:pt x="1679" y="1207"/>
                    </a:lnTo>
                    <a:lnTo>
                      <a:pt x="1666" y="1206"/>
                    </a:lnTo>
                    <a:lnTo>
                      <a:pt x="1656" y="1203"/>
                    </a:lnTo>
                    <a:lnTo>
                      <a:pt x="1646" y="1200"/>
                    </a:lnTo>
                    <a:lnTo>
                      <a:pt x="1637" y="1196"/>
                    </a:lnTo>
                    <a:lnTo>
                      <a:pt x="1620" y="1186"/>
                    </a:lnTo>
                    <a:lnTo>
                      <a:pt x="1600" y="1173"/>
                    </a:lnTo>
                    <a:lnTo>
                      <a:pt x="1590" y="1175"/>
                    </a:lnTo>
                    <a:lnTo>
                      <a:pt x="1581" y="1178"/>
                    </a:lnTo>
                    <a:lnTo>
                      <a:pt x="1571" y="1179"/>
                    </a:lnTo>
                    <a:lnTo>
                      <a:pt x="1562" y="1180"/>
                    </a:lnTo>
                    <a:lnTo>
                      <a:pt x="1558" y="1173"/>
                    </a:lnTo>
                    <a:lnTo>
                      <a:pt x="1556" y="1166"/>
                    </a:lnTo>
                    <a:lnTo>
                      <a:pt x="1555" y="1160"/>
                    </a:lnTo>
                    <a:lnTo>
                      <a:pt x="1553" y="1153"/>
                    </a:lnTo>
                    <a:lnTo>
                      <a:pt x="1561" y="1136"/>
                    </a:lnTo>
                    <a:lnTo>
                      <a:pt x="1570" y="1119"/>
                    </a:lnTo>
                    <a:lnTo>
                      <a:pt x="1580" y="1103"/>
                    </a:lnTo>
                    <a:lnTo>
                      <a:pt x="1589" y="1086"/>
                    </a:lnTo>
                    <a:lnTo>
                      <a:pt x="1586" y="1062"/>
                    </a:lnTo>
                    <a:lnTo>
                      <a:pt x="1583" y="1039"/>
                    </a:lnTo>
                    <a:lnTo>
                      <a:pt x="1581" y="1017"/>
                    </a:lnTo>
                    <a:lnTo>
                      <a:pt x="1580" y="993"/>
                    </a:lnTo>
                    <a:lnTo>
                      <a:pt x="1590" y="979"/>
                    </a:lnTo>
                    <a:lnTo>
                      <a:pt x="1599" y="967"/>
                    </a:lnTo>
                    <a:lnTo>
                      <a:pt x="1610" y="953"/>
                    </a:lnTo>
                    <a:lnTo>
                      <a:pt x="1617" y="939"/>
                    </a:lnTo>
                    <a:lnTo>
                      <a:pt x="1627" y="924"/>
                    </a:lnTo>
                    <a:lnTo>
                      <a:pt x="1634" y="908"/>
                    </a:lnTo>
                    <a:lnTo>
                      <a:pt x="1632" y="899"/>
                    </a:lnTo>
                    <a:lnTo>
                      <a:pt x="1632" y="890"/>
                    </a:lnTo>
                    <a:lnTo>
                      <a:pt x="1658" y="867"/>
                    </a:lnTo>
                    <a:lnTo>
                      <a:pt x="1683" y="845"/>
                    </a:lnTo>
                    <a:lnTo>
                      <a:pt x="1695" y="834"/>
                    </a:lnTo>
                    <a:lnTo>
                      <a:pt x="1706" y="822"/>
                    </a:lnTo>
                    <a:lnTo>
                      <a:pt x="1717" y="809"/>
                    </a:lnTo>
                    <a:lnTo>
                      <a:pt x="1727" y="794"/>
                    </a:lnTo>
                    <a:lnTo>
                      <a:pt x="1729" y="782"/>
                    </a:lnTo>
                    <a:lnTo>
                      <a:pt x="1729" y="770"/>
                    </a:lnTo>
                    <a:lnTo>
                      <a:pt x="1727" y="760"/>
                    </a:lnTo>
                    <a:lnTo>
                      <a:pt x="1726" y="751"/>
                    </a:lnTo>
                    <a:lnTo>
                      <a:pt x="1721" y="733"/>
                    </a:lnTo>
                    <a:lnTo>
                      <a:pt x="1715" y="710"/>
                    </a:lnTo>
                    <a:lnTo>
                      <a:pt x="1718" y="693"/>
                    </a:lnTo>
                    <a:lnTo>
                      <a:pt x="1722" y="676"/>
                    </a:lnTo>
                    <a:lnTo>
                      <a:pt x="1718" y="663"/>
                    </a:lnTo>
                    <a:lnTo>
                      <a:pt x="1714" y="650"/>
                    </a:lnTo>
                    <a:lnTo>
                      <a:pt x="1715" y="633"/>
                    </a:lnTo>
                    <a:lnTo>
                      <a:pt x="1716" y="617"/>
                    </a:lnTo>
                    <a:lnTo>
                      <a:pt x="1716" y="601"/>
                    </a:lnTo>
                    <a:lnTo>
                      <a:pt x="1716" y="586"/>
                    </a:lnTo>
                    <a:lnTo>
                      <a:pt x="1708" y="571"/>
                    </a:lnTo>
                    <a:lnTo>
                      <a:pt x="1700" y="557"/>
                    </a:lnTo>
                    <a:lnTo>
                      <a:pt x="1693" y="542"/>
                    </a:lnTo>
                    <a:lnTo>
                      <a:pt x="1687" y="528"/>
                    </a:lnTo>
                    <a:lnTo>
                      <a:pt x="1697" y="519"/>
                    </a:lnTo>
                    <a:lnTo>
                      <a:pt x="1708" y="510"/>
                    </a:lnTo>
                    <a:lnTo>
                      <a:pt x="1720" y="502"/>
                    </a:lnTo>
                    <a:lnTo>
                      <a:pt x="1731" y="494"/>
                    </a:lnTo>
                    <a:lnTo>
                      <a:pt x="1741" y="480"/>
                    </a:lnTo>
                    <a:lnTo>
                      <a:pt x="1749" y="465"/>
                    </a:lnTo>
                    <a:lnTo>
                      <a:pt x="1758" y="449"/>
                    </a:lnTo>
                    <a:lnTo>
                      <a:pt x="1766" y="435"/>
                    </a:lnTo>
                    <a:lnTo>
                      <a:pt x="1805" y="426"/>
                    </a:lnTo>
                    <a:lnTo>
                      <a:pt x="1841" y="418"/>
                    </a:lnTo>
                    <a:lnTo>
                      <a:pt x="1859" y="413"/>
                    </a:lnTo>
                    <a:lnTo>
                      <a:pt x="1876" y="408"/>
                    </a:lnTo>
                    <a:lnTo>
                      <a:pt x="1894" y="402"/>
                    </a:lnTo>
                    <a:lnTo>
                      <a:pt x="1912" y="394"/>
                    </a:lnTo>
                    <a:lnTo>
                      <a:pt x="1922" y="376"/>
                    </a:lnTo>
                    <a:lnTo>
                      <a:pt x="1932" y="358"/>
                    </a:lnTo>
                    <a:lnTo>
                      <a:pt x="1940" y="339"/>
                    </a:lnTo>
                    <a:lnTo>
                      <a:pt x="1946" y="321"/>
                    </a:lnTo>
                    <a:lnTo>
                      <a:pt x="1952" y="302"/>
                    </a:lnTo>
                    <a:lnTo>
                      <a:pt x="1958" y="284"/>
                    </a:lnTo>
                    <a:lnTo>
                      <a:pt x="1961" y="263"/>
                    </a:lnTo>
                    <a:lnTo>
                      <a:pt x="1964" y="242"/>
                    </a:lnTo>
                    <a:lnTo>
                      <a:pt x="1961" y="231"/>
                    </a:lnTo>
                    <a:lnTo>
                      <a:pt x="1959" y="218"/>
                    </a:lnTo>
                    <a:lnTo>
                      <a:pt x="1957" y="207"/>
                    </a:lnTo>
                    <a:lnTo>
                      <a:pt x="1955" y="194"/>
                    </a:lnTo>
                    <a:lnTo>
                      <a:pt x="1968" y="187"/>
                    </a:lnTo>
                    <a:lnTo>
                      <a:pt x="1981" y="182"/>
                    </a:lnTo>
                    <a:lnTo>
                      <a:pt x="1987" y="187"/>
                    </a:lnTo>
                    <a:lnTo>
                      <a:pt x="1993" y="193"/>
                    </a:lnTo>
                    <a:lnTo>
                      <a:pt x="1997" y="199"/>
                    </a:lnTo>
                    <a:lnTo>
                      <a:pt x="2002" y="204"/>
                    </a:lnTo>
                    <a:lnTo>
                      <a:pt x="2009" y="217"/>
                    </a:lnTo>
                    <a:lnTo>
                      <a:pt x="2015" y="232"/>
                    </a:lnTo>
                    <a:lnTo>
                      <a:pt x="2012" y="235"/>
                    </a:lnTo>
                    <a:lnTo>
                      <a:pt x="2009" y="236"/>
                    </a:lnTo>
                    <a:lnTo>
                      <a:pt x="2005" y="237"/>
                    </a:lnTo>
                    <a:lnTo>
                      <a:pt x="2001" y="239"/>
                    </a:lnTo>
                    <a:lnTo>
                      <a:pt x="1996" y="242"/>
                    </a:lnTo>
                    <a:lnTo>
                      <a:pt x="1994" y="245"/>
                    </a:lnTo>
                    <a:lnTo>
                      <a:pt x="2000" y="256"/>
                    </a:lnTo>
                    <a:lnTo>
                      <a:pt x="2004" y="266"/>
                    </a:lnTo>
                    <a:lnTo>
                      <a:pt x="2006" y="270"/>
                    </a:lnTo>
                    <a:lnTo>
                      <a:pt x="2010" y="275"/>
                    </a:lnTo>
                    <a:lnTo>
                      <a:pt x="2011" y="280"/>
                    </a:lnTo>
                    <a:lnTo>
                      <a:pt x="2011" y="285"/>
                    </a:lnTo>
                    <a:lnTo>
                      <a:pt x="2010" y="288"/>
                    </a:lnTo>
                    <a:lnTo>
                      <a:pt x="2008" y="292"/>
                    </a:lnTo>
                    <a:lnTo>
                      <a:pt x="2002" y="297"/>
                    </a:lnTo>
                    <a:lnTo>
                      <a:pt x="1994" y="308"/>
                    </a:lnTo>
                    <a:lnTo>
                      <a:pt x="1994" y="322"/>
                    </a:lnTo>
                    <a:lnTo>
                      <a:pt x="1994" y="335"/>
                    </a:lnTo>
                    <a:lnTo>
                      <a:pt x="1995" y="349"/>
                    </a:lnTo>
                    <a:lnTo>
                      <a:pt x="1996" y="362"/>
                    </a:lnTo>
                    <a:lnTo>
                      <a:pt x="1989" y="372"/>
                    </a:lnTo>
                    <a:lnTo>
                      <a:pt x="1981" y="380"/>
                    </a:lnTo>
                    <a:lnTo>
                      <a:pt x="1972" y="388"/>
                    </a:lnTo>
                    <a:lnTo>
                      <a:pt x="1963" y="397"/>
                    </a:lnTo>
                    <a:lnTo>
                      <a:pt x="1958" y="409"/>
                    </a:lnTo>
                    <a:lnTo>
                      <a:pt x="1953" y="420"/>
                    </a:lnTo>
                    <a:lnTo>
                      <a:pt x="1947" y="431"/>
                    </a:lnTo>
                    <a:lnTo>
                      <a:pt x="1942" y="443"/>
                    </a:lnTo>
                    <a:lnTo>
                      <a:pt x="1932" y="446"/>
                    </a:lnTo>
                    <a:lnTo>
                      <a:pt x="1922" y="449"/>
                    </a:lnTo>
                    <a:lnTo>
                      <a:pt x="1922" y="455"/>
                    </a:lnTo>
                    <a:lnTo>
                      <a:pt x="1922" y="461"/>
                    </a:lnTo>
                    <a:lnTo>
                      <a:pt x="1917" y="468"/>
                    </a:lnTo>
                    <a:lnTo>
                      <a:pt x="1912" y="476"/>
                    </a:lnTo>
                    <a:lnTo>
                      <a:pt x="1911" y="485"/>
                    </a:lnTo>
                    <a:lnTo>
                      <a:pt x="1912" y="491"/>
                    </a:lnTo>
                    <a:lnTo>
                      <a:pt x="1912" y="498"/>
                    </a:lnTo>
                    <a:lnTo>
                      <a:pt x="1913" y="505"/>
                    </a:lnTo>
                    <a:lnTo>
                      <a:pt x="1917" y="518"/>
                    </a:lnTo>
                    <a:lnTo>
                      <a:pt x="1920" y="532"/>
                    </a:lnTo>
                    <a:lnTo>
                      <a:pt x="1917" y="537"/>
                    </a:lnTo>
                    <a:lnTo>
                      <a:pt x="1915" y="539"/>
                    </a:lnTo>
                    <a:lnTo>
                      <a:pt x="1911" y="540"/>
                    </a:lnTo>
                    <a:lnTo>
                      <a:pt x="1907" y="542"/>
                    </a:lnTo>
                    <a:lnTo>
                      <a:pt x="1911" y="554"/>
                    </a:lnTo>
                    <a:lnTo>
                      <a:pt x="1913" y="565"/>
                    </a:lnTo>
                    <a:lnTo>
                      <a:pt x="1902" y="575"/>
                    </a:lnTo>
                    <a:lnTo>
                      <a:pt x="1892" y="581"/>
                    </a:lnTo>
                    <a:lnTo>
                      <a:pt x="1887" y="584"/>
                    </a:lnTo>
                    <a:lnTo>
                      <a:pt x="1883" y="588"/>
                    </a:lnTo>
                    <a:lnTo>
                      <a:pt x="1879" y="594"/>
                    </a:lnTo>
                    <a:lnTo>
                      <a:pt x="1875" y="600"/>
                    </a:lnTo>
                    <a:lnTo>
                      <a:pt x="1881" y="612"/>
                    </a:lnTo>
                    <a:lnTo>
                      <a:pt x="1887" y="622"/>
                    </a:lnTo>
                    <a:lnTo>
                      <a:pt x="1894" y="630"/>
                    </a:lnTo>
                    <a:lnTo>
                      <a:pt x="1901" y="637"/>
                    </a:lnTo>
                    <a:lnTo>
                      <a:pt x="1917" y="650"/>
                    </a:lnTo>
                    <a:lnTo>
                      <a:pt x="1935" y="666"/>
                    </a:lnTo>
                    <a:lnTo>
                      <a:pt x="1952" y="675"/>
                    </a:lnTo>
                    <a:lnTo>
                      <a:pt x="1969" y="682"/>
                    </a:lnTo>
                    <a:lnTo>
                      <a:pt x="1987" y="689"/>
                    </a:lnTo>
                    <a:lnTo>
                      <a:pt x="2004" y="697"/>
                    </a:lnTo>
                    <a:lnTo>
                      <a:pt x="2001" y="714"/>
                    </a:lnTo>
                    <a:lnTo>
                      <a:pt x="1996" y="730"/>
                    </a:lnTo>
                    <a:lnTo>
                      <a:pt x="2004" y="715"/>
                    </a:lnTo>
                    <a:lnTo>
                      <a:pt x="2012" y="701"/>
                    </a:lnTo>
                    <a:lnTo>
                      <a:pt x="2029" y="705"/>
                    </a:lnTo>
                    <a:lnTo>
                      <a:pt x="2044" y="710"/>
                    </a:lnTo>
                    <a:lnTo>
                      <a:pt x="2057" y="717"/>
                    </a:lnTo>
                    <a:lnTo>
                      <a:pt x="2072" y="725"/>
                    </a:lnTo>
                    <a:lnTo>
                      <a:pt x="2076" y="733"/>
                    </a:lnTo>
                    <a:lnTo>
                      <a:pt x="2078" y="740"/>
                    </a:lnTo>
                    <a:lnTo>
                      <a:pt x="2079" y="746"/>
                    </a:lnTo>
                    <a:lnTo>
                      <a:pt x="2079" y="752"/>
                    </a:lnTo>
                    <a:lnTo>
                      <a:pt x="2079" y="765"/>
                    </a:lnTo>
                    <a:lnTo>
                      <a:pt x="2080" y="780"/>
                    </a:lnTo>
                    <a:lnTo>
                      <a:pt x="2091" y="790"/>
                    </a:lnTo>
                    <a:lnTo>
                      <a:pt x="2102" y="799"/>
                    </a:lnTo>
                    <a:lnTo>
                      <a:pt x="2113" y="806"/>
                    </a:lnTo>
                    <a:lnTo>
                      <a:pt x="2123" y="810"/>
                    </a:lnTo>
                    <a:lnTo>
                      <a:pt x="2136" y="815"/>
                    </a:lnTo>
                    <a:lnTo>
                      <a:pt x="2147" y="817"/>
                    </a:lnTo>
                    <a:lnTo>
                      <a:pt x="2162" y="817"/>
                    </a:lnTo>
                    <a:lnTo>
                      <a:pt x="2177" y="817"/>
                    </a:lnTo>
                    <a:lnTo>
                      <a:pt x="2178" y="815"/>
                    </a:lnTo>
                    <a:lnTo>
                      <a:pt x="2178" y="812"/>
                    </a:lnTo>
                    <a:lnTo>
                      <a:pt x="2178" y="811"/>
                    </a:lnTo>
                    <a:lnTo>
                      <a:pt x="2175" y="809"/>
                    </a:lnTo>
                    <a:lnTo>
                      <a:pt x="2178" y="808"/>
                    </a:lnTo>
                    <a:lnTo>
                      <a:pt x="2181" y="809"/>
                    </a:lnTo>
                    <a:lnTo>
                      <a:pt x="2184" y="805"/>
                    </a:lnTo>
                    <a:lnTo>
                      <a:pt x="2184" y="802"/>
                    </a:lnTo>
                    <a:lnTo>
                      <a:pt x="2182" y="802"/>
                    </a:lnTo>
                    <a:lnTo>
                      <a:pt x="2177" y="803"/>
                    </a:lnTo>
                    <a:lnTo>
                      <a:pt x="2172" y="802"/>
                    </a:lnTo>
                    <a:lnTo>
                      <a:pt x="2169" y="800"/>
                    </a:lnTo>
                    <a:lnTo>
                      <a:pt x="2166" y="797"/>
                    </a:lnTo>
                    <a:lnTo>
                      <a:pt x="2163" y="793"/>
                    </a:lnTo>
                    <a:lnTo>
                      <a:pt x="2161" y="794"/>
                    </a:lnTo>
                    <a:lnTo>
                      <a:pt x="2159" y="795"/>
                    </a:lnTo>
                    <a:lnTo>
                      <a:pt x="2158" y="797"/>
                    </a:lnTo>
                    <a:lnTo>
                      <a:pt x="2158" y="799"/>
                    </a:lnTo>
                    <a:lnTo>
                      <a:pt x="2161" y="801"/>
                    </a:lnTo>
                    <a:lnTo>
                      <a:pt x="2164" y="806"/>
                    </a:lnTo>
                    <a:lnTo>
                      <a:pt x="2158" y="807"/>
                    </a:lnTo>
                    <a:lnTo>
                      <a:pt x="2153" y="807"/>
                    </a:lnTo>
                    <a:lnTo>
                      <a:pt x="2148" y="807"/>
                    </a:lnTo>
                    <a:lnTo>
                      <a:pt x="2145" y="807"/>
                    </a:lnTo>
                    <a:lnTo>
                      <a:pt x="2140" y="806"/>
                    </a:lnTo>
                    <a:lnTo>
                      <a:pt x="2137" y="806"/>
                    </a:lnTo>
                    <a:lnTo>
                      <a:pt x="2131" y="807"/>
                    </a:lnTo>
                    <a:lnTo>
                      <a:pt x="2125" y="808"/>
                    </a:lnTo>
                    <a:lnTo>
                      <a:pt x="2123" y="810"/>
                    </a:lnTo>
                    <a:lnTo>
                      <a:pt x="2120" y="810"/>
                    </a:lnTo>
                    <a:lnTo>
                      <a:pt x="2120" y="807"/>
                    </a:lnTo>
                    <a:lnTo>
                      <a:pt x="2122" y="802"/>
                    </a:lnTo>
                    <a:lnTo>
                      <a:pt x="2128" y="792"/>
                    </a:lnTo>
                    <a:lnTo>
                      <a:pt x="2135" y="782"/>
                    </a:lnTo>
                    <a:lnTo>
                      <a:pt x="2137" y="776"/>
                    </a:lnTo>
                    <a:lnTo>
                      <a:pt x="2139" y="772"/>
                    </a:lnTo>
                    <a:lnTo>
                      <a:pt x="2140" y="766"/>
                    </a:lnTo>
                    <a:lnTo>
                      <a:pt x="2141" y="759"/>
                    </a:lnTo>
                    <a:lnTo>
                      <a:pt x="2139" y="758"/>
                    </a:lnTo>
                    <a:lnTo>
                      <a:pt x="2138" y="757"/>
                    </a:lnTo>
                    <a:lnTo>
                      <a:pt x="2137" y="757"/>
                    </a:lnTo>
                    <a:lnTo>
                      <a:pt x="2135" y="757"/>
                    </a:lnTo>
                    <a:lnTo>
                      <a:pt x="2129" y="770"/>
                    </a:lnTo>
                    <a:lnTo>
                      <a:pt x="2127" y="775"/>
                    </a:lnTo>
                    <a:lnTo>
                      <a:pt x="2123" y="766"/>
                    </a:lnTo>
                    <a:lnTo>
                      <a:pt x="2122" y="758"/>
                    </a:lnTo>
                    <a:lnTo>
                      <a:pt x="2122" y="751"/>
                    </a:lnTo>
                    <a:lnTo>
                      <a:pt x="2123" y="746"/>
                    </a:lnTo>
                    <a:lnTo>
                      <a:pt x="2128" y="732"/>
                    </a:lnTo>
                    <a:lnTo>
                      <a:pt x="2132" y="715"/>
                    </a:lnTo>
                    <a:lnTo>
                      <a:pt x="2125" y="709"/>
                    </a:lnTo>
                    <a:lnTo>
                      <a:pt x="2118" y="706"/>
                    </a:lnTo>
                    <a:lnTo>
                      <a:pt x="2111" y="705"/>
                    </a:lnTo>
                    <a:lnTo>
                      <a:pt x="2101" y="704"/>
                    </a:lnTo>
                    <a:lnTo>
                      <a:pt x="2103" y="694"/>
                    </a:lnTo>
                    <a:lnTo>
                      <a:pt x="2106" y="688"/>
                    </a:lnTo>
                    <a:lnTo>
                      <a:pt x="2111" y="681"/>
                    </a:lnTo>
                    <a:lnTo>
                      <a:pt x="2114" y="674"/>
                    </a:lnTo>
                    <a:lnTo>
                      <a:pt x="2114" y="673"/>
                    </a:lnTo>
                    <a:lnTo>
                      <a:pt x="2113" y="673"/>
                    </a:lnTo>
                    <a:lnTo>
                      <a:pt x="2105" y="676"/>
                    </a:lnTo>
                    <a:lnTo>
                      <a:pt x="2098" y="681"/>
                    </a:lnTo>
                    <a:lnTo>
                      <a:pt x="2091" y="687"/>
                    </a:lnTo>
                    <a:lnTo>
                      <a:pt x="2085" y="692"/>
                    </a:lnTo>
                    <a:lnTo>
                      <a:pt x="2079" y="688"/>
                    </a:lnTo>
                    <a:lnTo>
                      <a:pt x="2074" y="683"/>
                    </a:lnTo>
                    <a:lnTo>
                      <a:pt x="2071" y="677"/>
                    </a:lnTo>
                    <a:lnTo>
                      <a:pt x="2065" y="672"/>
                    </a:lnTo>
                    <a:lnTo>
                      <a:pt x="2064" y="673"/>
                    </a:lnTo>
                    <a:lnTo>
                      <a:pt x="2063" y="674"/>
                    </a:lnTo>
                    <a:lnTo>
                      <a:pt x="2063" y="675"/>
                    </a:lnTo>
                    <a:lnTo>
                      <a:pt x="2063" y="676"/>
                    </a:lnTo>
                    <a:lnTo>
                      <a:pt x="2065" y="679"/>
                    </a:lnTo>
                    <a:lnTo>
                      <a:pt x="2067" y="682"/>
                    </a:lnTo>
                    <a:lnTo>
                      <a:pt x="2062" y="677"/>
                    </a:lnTo>
                    <a:lnTo>
                      <a:pt x="2057" y="672"/>
                    </a:lnTo>
                    <a:lnTo>
                      <a:pt x="2054" y="667"/>
                    </a:lnTo>
                    <a:lnTo>
                      <a:pt x="2052" y="662"/>
                    </a:lnTo>
                    <a:lnTo>
                      <a:pt x="2046" y="650"/>
                    </a:lnTo>
                    <a:lnTo>
                      <a:pt x="2042" y="638"/>
                    </a:lnTo>
                    <a:lnTo>
                      <a:pt x="2026" y="622"/>
                    </a:lnTo>
                    <a:lnTo>
                      <a:pt x="2010" y="607"/>
                    </a:lnTo>
                    <a:lnTo>
                      <a:pt x="1995" y="592"/>
                    </a:lnTo>
                    <a:lnTo>
                      <a:pt x="1980" y="575"/>
                    </a:lnTo>
                    <a:lnTo>
                      <a:pt x="1983" y="565"/>
                    </a:lnTo>
                    <a:lnTo>
                      <a:pt x="1986" y="554"/>
                    </a:lnTo>
                    <a:lnTo>
                      <a:pt x="1986" y="538"/>
                    </a:lnTo>
                    <a:lnTo>
                      <a:pt x="1986" y="523"/>
                    </a:lnTo>
                    <a:lnTo>
                      <a:pt x="1987" y="507"/>
                    </a:lnTo>
                    <a:lnTo>
                      <a:pt x="1987" y="491"/>
                    </a:lnTo>
                    <a:lnTo>
                      <a:pt x="1986" y="484"/>
                    </a:lnTo>
                    <a:lnTo>
                      <a:pt x="1985" y="474"/>
                    </a:lnTo>
                    <a:lnTo>
                      <a:pt x="1995" y="471"/>
                    </a:lnTo>
                    <a:lnTo>
                      <a:pt x="2006" y="469"/>
                    </a:lnTo>
                    <a:lnTo>
                      <a:pt x="2025" y="462"/>
                    </a:lnTo>
                    <a:lnTo>
                      <a:pt x="2040" y="459"/>
                    </a:lnTo>
                    <a:lnTo>
                      <a:pt x="2048" y="457"/>
                    </a:lnTo>
                    <a:lnTo>
                      <a:pt x="2057" y="457"/>
                    </a:lnTo>
                    <a:lnTo>
                      <a:pt x="2065" y="460"/>
                    </a:lnTo>
                    <a:lnTo>
                      <a:pt x="2076" y="462"/>
                    </a:lnTo>
                    <a:lnTo>
                      <a:pt x="2086" y="481"/>
                    </a:lnTo>
                    <a:lnTo>
                      <a:pt x="2094" y="498"/>
                    </a:lnTo>
                    <a:lnTo>
                      <a:pt x="2101" y="513"/>
                    </a:lnTo>
                    <a:lnTo>
                      <a:pt x="2110" y="524"/>
                    </a:lnTo>
                    <a:lnTo>
                      <a:pt x="2114" y="529"/>
                    </a:lnTo>
                    <a:lnTo>
                      <a:pt x="2119" y="532"/>
                    </a:lnTo>
                    <a:lnTo>
                      <a:pt x="2124" y="535"/>
                    </a:lnTo>
                    <a:lnTo>
                      <a:pt x="2131" y="537"/>
                    </a:lnTo>
                    <a:lnTo>
                      <a:pt x="2139" y="537"/>
                    </a:lnTo>
                    <a:lnTo>
                      <a:pt x="2148" y="537"/>
                    </a:lnTo>
                    <a:lnTo>
                      <a:pt x="2158" y="536"/>
                    </a:lnTo>
                    <a:lnTo>
                      <a:pt x="2170" y="532"/>
                    </a:lnTo>
                    <a:lnTo>
                      <a:pt x="2174" y="523"/>
                    </a:lnTo>
                    <a:lnTo>
                      <a:pt x="2177" y="515"/>
                    </a:lnTo>
                    <a:lnTo>
                      <a:pt x="2178" y="507"/>
                    </a:lnTo>
                    <a:lnTo>
                      <a:pt x="2178" y="499"/>
                    </a:lnTo>
                    <a:lnTo>
                      <a:pt x="2178" y="493"/>
                    </a:lnTo>
                    <a:lnTo>
                      <a:pt x="2175" y="485"/>
                    </a:lnTo>
                    <a:lnTo>
                      <a:pt x="2172" y="477"/>
                    </a:lnTo>
                    <a:lnTo>
                      <a:pt x="2167" y="468"/>
                    </a:lnTo>
                    <a:lnTo>
                      <a:pt x="2154" y="466"/>
                    </a:lnTo>
                    <a:lnTo>
                      <a:pt x="2142" y="468"/>
                    </a:lnTo>
                    <a:lnTo>
                      <a:pt x="2137" y="469"/>
                    </a:lnTo>
                    <a:lnTo>
                      <a:pt x="2131" y="469"/>
                    </a:lnTo>
                    <a:lnTo>
                      <a:pt x="2124" y="468"/>
                    </a:lnTo>
                    <a:lnTo>
                      <a:pt x="2118" y="465"/>
                    </a:lnTo>
                    <a:lnTo>
                      <a:pt x="2119" y="461"/>
                    </a:lnTo>
                    <a:lnTo>
                      <a:pt x="2119" y="456"/>
                    </a:lnTo>
                    <a:lnTo>
                      <a:pt x="2121" y="453"/>
                    </a:lnTo>
                    <a:lnTo>
                      <a:pt x="2122" y="451"/>
                    </a:lnTo>
                    <a:lnTo>
                      <a:pt x="2128" y="445"/>
                    </a:lnTo>
                    <a:lnTo>
                      <a:pt x="2133" y="438"/>
                    </a:lnTo>
                    <a:lnTo>
                      <a:pt x="2132" y="434"/>
                    </a:lnTo>
                    <a:lnTo>
                      <a:pt x="2132" y="429"/>
                    </a:lnTo>
                    <a:lnTo>
                      <a:pt x="2145" y="431"/>
                    </a:lnTo>
                    <a:lnTo>
                      <a:pt x="2157" y="436"/>
                    </a:lnTo>
                    <a:lnTo>
                      <a:pt x="2167" y="426"/>
                    </a:lnTo>
                    <a:lnTo>
                      <a:pt x="2179" y="414"/>
                    </a:lnTo>
                    <a:lnTo>
                      <a:pt x="2190" y="405"/>
                    </a:lnTo>
                    <a:lnTo>
                      <a:pt x="2203" y="396"/>
                    </a:lnTo>
                    <a:lnTo>
                      <a:pt x="2220" y="400"/>
                    </a:lnTo>
                    <a:lnTo>
                      <a:pt x="2237" y="403"/>
                    </a:lnTo>
                    <a:lnTo>
                      <a:pt x="2234" y="410"/>
                    </a:lnTo>
                    <a:lnTo>
                      <a:pt x="2233" y="415"/>
                    </a:lnTo>
                    <a:lnTo>
                      <a:pt x="2233" y="421"/>
                    </a:lnTo>
                    <a:lnTo>
                      <a:pt x="2233" y="426"/>
                    </a:lnTo>
                    <a:lnTo>
                      <a:pt x="2237" y="435"/>
                    </a:lnTo>
                    <a:lnTo>
                      <a:pt x="2239" y="448"/>
                    </a:lnTo>
                    <a:lnTo>
                      <a:pt x="2234" y="456"/>
                    </a:lnTo>
                    <a:lnTo>
                      <a:pt x="2232" y="460"/>
                    </a:lnTo>
                    <a:lnTo>
                      <a:pt x="2234" y="462"/>
                    </a:lnTo>
                    <a:lnTo>
                      <a:pt x="2240" y="469"/>
                    </a:lnTo>
                    <a:lnTo>
                      <a:pt x="2243" y="476"/>
                    </a:lnTo>
                    <a:lnTo>
                      <a:pt x="2247" y="481"/>
                    </a:lnTo>
                    <a:lnTo>
                      <a:pt x="2251" y="486"/>
                    </a:lnTo>
                    <a:lnTo>
                      <a:pt x="2257" y="489"/>
                    </a:lnTo>
                    <a:lnTo>
                      <a:pt x="2263" y="498"/>
                    </a:lnTo>
                    <a:lnTo>
                      <a:pt x="2271" y="507"/>
                    </a:lnTo>
                    <a:lnTo>
                      <a:pt x="2280" y="513"/>
                    </a:lnTo>
                    <a:lnTo>
                      <a:pt x="2289" y="519"/>
                    </a:lnTo>
                    <a:lnTo>
                      <a:pt x="2297" y="523"/>
                    </a:lnTo>
                    <a:lnTo>
                      <a:pt x="2308" y="527"/>
                    </a:lnTo>
                    <a:lnTo>
                      <a:pt x="2314" y="528"/>
                    </a:lnTo>
                    <a:lnTo>
                      <a:pt x="2317" y="530"/>
                    </a:lnTo>
                    <a:lnTo>
                      <a:pt x="2321" y="532"/>
                    </a:lnTo>
                    <a:lnTo>
                      <a:pt x="2323" y="536"/>
                    </a:lnTo>
                    <a:lnTo>
                      <a:pt x="2326" y="541"/>
                    </a:lnTo>
                    <a:lnTo>
                      <a:pt x="2332" y="550"/>
                    </a:lnTo>
                    <a:lnTo>
                      <a:pt x="2335" y="555"/>
                    </a:lnTo>
                    <a:lnTo>
                      <a:pt x="2339" y="560"/>
                    </a:lnTo>
                    <a:lnTo>
                      <a:pt x="2343" y="563"/>
                    </a:lnTo>
                    <a:lnTo>
                      <a:pt x="2348" y="565"/>
                    </a:lnTo>
                    <a:lnTo>
                      <a:pt x="2351" y="567"/>
                    </a:lnTo>
                    <a:lnTo>
                      <a:pt x="2352" y="572"/>
                    </a:lnTo>
                    <a:lnTo>
                      <a:pt x="2353" y="575"/>
                    </a:lnTo>
                    <a:lnTo>
                      <a:pt x="2356" y="580"/>
                    </a:lnTo>
                    <a:lnTo>
                      <a:pt x="2356" y="587"/>
                    </a:lnTo>
                    <a:lnTo>
                      <a:pt x="2355" y="591"/>
                    </a:lnTo>
                    <a:lnTo>
                      <a:pt x="2353" y="592"/>
                    </a:lnTo>
                    <a:lnTo>
                      <a:pt x="2351" y="592"/>
                    </a:lnTo>
                    <a:lnTo>
                      <a:pt x="2348" y="592"/>
                    </a:lnTo>
                    <a:lnTo>
                      <a:pt x="2344" y="591"/>
                    </a:lnTo>
                    <a:lnTo>
                      <a:pt x="2343" y="590"/>
                    </a:lnTo>
                    <a:lnTo>
                      <a:pt x="2342" y="589"/>
                    </a:lnTo>
                    <a:lnTo>
                      <a:pt x="2340" y="589"/>
                    </a:lnTo>
                    <a:lnTo>
                      <a:pt x="2339" y="590"/>
                    </a:lnTo>
                    <a:lnTo>
                      <a:pt x="2335" y="591"/>
                    </a:lnTo>
                    <a:lnTo>
                      <a:pt x="2331" y="592"/>
                    </a:lnTo>
                    <a:lnTo>
                      <a:pt x="2331" y="599"/>
                    </a:lnTo>
                    <a:lnTo>
                      <a:pt x="2332" y="604"/>
                    </a:lnTo>
                    <a:lnTo>
                      <a:pt x="2332" y="607"/>
                    </a:lnTo>
                    <a:lnTo>
                      <a:pt x="2332" y="609"/>
                    </a:lnTo>
                    <a:lnTo>
                      <a:pt x="2331" y="612"/>
                    </a:lnTo>
                    <a:lnTo>
                      <a:pt x="2328" y="615"/>
                    </a:lnTo>
                    <a:lnTo>
                      <a:pt x="2326" y="621"/>
                    </a:lnTo>
                    <a:lnTo>
                      <a:pt x="2325" y="625"/>
                    </a:lnTo>
                    <a:lnTo>
                      <a:pt x="2325" y="630"/>
                    </a:lnTo>
                    <a:lnTo>
                      <a:pt x="2325" y="633"/>
                    </a:lnTo>
                    <a:lnTo>
                      <a:pt x="2324" y="637"/>
                    </a:lnTo>
                    <a:lnTo>
                      <a:pt x="2323" y="640"/>
                    </a:lnTo>
                    <a:lnTo>
                      <a:pt x="2319" y="645"/>
                    </a:lnTo>
                    <a:lnTo>
                      <a:pt x="2315" y="649"/>
                    </a:lnTo>
                    <a:lnTo>
                      <a:pt x="2299" y="651"/>
                    </a:lnTo>
                    <a:lnTo>
                      <a:pt x="2287" y="653"/>
                    </a:lnTo>
                    <a:lnTo>
                      <a:pt x="2281" y="651"/>
                    </a:lnTo>
                    <a:lnTo>
                      <a:pt x="2274" y="650"/>
                    </a:lnTo>
                    <a:lnTo>
                      <a:pt x="2268" y="648"/>
                    </a:lnTo>
                    <a:lnTo>
                      <a:pt x="2260" y="645"/>
                    </a:lnTo>
                    <a:lnTo>
                      <a:pt x="2256" y="643"/>
                    </a:lnTo>
                    <a:lnTo>
                      <a:pt x="2252" y="643"/>
                    </a:lnTo>
                    <a:lnTo>
                      <a:pt x="2250" y="645"/>
                    </a:lnTo>
                    <a:lnTo>
                      <a:pt x="2249" y="648"/>
                    </a:lnTo>
                    <a:lnTo>
                      <a:pt x="2249" y="656"/>
                    </a:lnTo>
                    <a:lnTo>
                      <a:pt x="2249" y="666"/>
                    </a:lnTo>
                    <a:lnTo>
                      <a:pt x="2240" y="675"/>
                    </a:lnTo>
                    <a:lnTo>
                      <a:pt x="2232" y="682"/>
                    </a:lnTo>
                    <a:lnTo>
                      <a:pt x="2229" y="685"/>
                    </a:lnTo>
                    <a:lnTo>
                      <a:pt x="2225" y="690"/>
                    </a:lnTo>
                    <a:lnTo>
                      <a:pt x="2222" y="696"/>
                    </a:lnTo>
                    <a:lnTo>
                      <a:pt x="2218" y="702"/>
                    </a:lnTo>
                    <a:lnTo>
                      <a:pt x="2222" y="710"/>
                    </a:lnTo>
                    <a:lnTo>
                      <a:pt x="2225" y="717"/>
                    </a:lnTo>
                    <a:lnTo>
                      <a:pt x="2230" y="723"/>
                    </a:lnTo>
                    <a:lnTo>
                      <a:pt x="2234" y="729"/>
                    </a:lnTo>
                    <a:lnTo>
                      <a:pt x="2245" y="740"/>
                    </a:lnTo>
                    <a:lnTo>
                      <a:pt x="2256" y="756"/>
                    </a:lnTo>
                    <a:lnTo>
                      <a:pt x="2264" y="766"/>
                    </a:lnTo>
                    <a:lnTo>
                      <a:pt x="2273" y="775"/>
                    </a:lnTo>
                    <a:lnTo>
                      <a:pt x="2281" y="783"/>
                    </a:lnTo>
                    <a:lnTo>
                      <a:pt x="2290" y="791"/>
                    </a:lnTo>
                    <a:lnTo>
                      <a:pt x="2298" y="799"/>
                    </a:lnTo>
                    <a:lnTo>
                      <a:pt x="2306" y="808"/>
                    </a:lnTo>
                    <a:lnTo>
                      <a:pt x="2313" y="817"/>
                    </a:lnTo>
                    <a:lnTo>
                      <a:pt x="2318" y="828"/>
                    </a:lnTo>
                    <a:lnTo>
                      <a:pt x="2314" y="843"/>
                    </a:lnTo>
                    <a:lnTo>
                      <a:pt x="2310" y="857"/>
                    </a:lnTo>
                    <a:lnTo>
                      <a:pt x="2310" y="863"/>
                    </a:lnTo>
                    <a:lnTo>
                      <a:pt x="2309" y="871"/>
                    </a:lnTo>
                    <a:lnTo>
                      <a:pt x="2310" y="878"/>
                    </a:lnTo>
                    <a:lnTo>
                      <a:pt x="2311" y="886"/>
                    </a:lnTo>
                    <a:lnTo>
                      <a:pt x="2314" y="890"/>
                    </a:lnTo>
                    <a:lnTo>
                      <a:pt x="2315" y="892"/>
                    </a:lnTo>
                    <a:lnTo>
                      <a:pt x="2315" y="894"/>
                    </a:lnTo>
                    <a:lnTo>
                      <a:pt x="2314" y="896"/>
                    </a:lnTo>
                    <a:lnTo>
                      <a:pt x="2310" y="901"/>
                    </a:lnTo>
                    <a:lnTo>
                      <a:pt x="2305" y="905"/>
                    </a:lnTo>
                    <a:lnTo>
                      <a:pt x="2304" y="910"/>
                    </a:lnTo>
                    <a:lnTo>
                      <a:pt x="2304" y="915"/>
                    </a:lnTo>
                    <a:lnTo>
                      <a:pt x="2304" y="918"/>
                    </a:lnTo>
                    <a:lnTo>
                      <a:pt x="2305" y="921"/>
                    </a:lnTo>
                    <a:lnTo>
                      <a:pt x="2308" y="928"/>
                    </a:lnTo>
                    <a:lnTo>
                      <a:pt x="2311" y="937"/>
                    </a:lnTo>
                    <a:lnTo>
                      <a:pt x="2307" y="944"/>
                    </a:lnTo>
                    <a:lnTo>
                      <a:pt x="2302" y="949"/>
                    </a:lnTo>
                    <a:lnTo>
                      <a:pt x="2299" y="954"/>
                    </a:lnTo>
                    <a:lnTo>
                      <a:pt x="2297" y="962"/>
                    </a:lnTo>
                    <a:lnTo>
                      <a:pt x="2294" y="968"/>
                    </a:lnTo>
                    <a:lnTo>
                      <a:pt x="2292" y="971"/>
                    </a:lnTo>
                    <a:lnTo>
                      <a:pt x="2291" y="975"/>
                    </a:lnTo>
                    <a:lnTo>
                      <a:pt x="2291" y="983"/>
                    </a:lnTo>
                    <a:lnTo>
                      <a:pt x="2296" y="989"/>
                    </a:lnTo>
                    <a:lnTo>
                      <a:pt x="2300" y="994"/>
                    </a:lnTo>
                    <a:lnTo>
                      <a:pt x="2301" y="996"/>
                    </a:lnTo>
                    <a:lnTo>
                      <a:pt x="2301" y="998"/>
                    </a:lnTo>
                    <a:lnTo>
                      <a:pt x="2301" y="1001"/>
                    </a:lnTo>
                    <a:lnTo>
                      <a:pt x="2299" y="1004"/>
                    </a:lnTo>
                    <a:lnTo>
                      <a:pt x="2294" y="1003"/>
                    </a:lnTo>
                    <a:lnTo>
                      <a:pt x="2291" y="1002"/>
                    </a:lnTo>
                    <a:lnTo>
                      <a:pt x="2288" y="1000"/>
                    </a:lnTo>
                    <a:lnTo>
                      <a:pt x="2285" y="996"/>
                    </a:lnTo>
                    <a:lnTo>
                      <a:pt x="2281" y="991"/>
                    </a:lnTo>
                    <a:lnTo>
                      <a:pt x="2274" y="984"/>
                    </a:lnTo>
                    <a:lnTo>
                      <a:pt x="2262" y="985"/>
                    </a:lnTo>
                    <a:lnTo>
                      <a:pt x="2249" y="985"/>
                    </a:lnTo>
                    <a:lnTo>
                      <a:pt x="2243" y="989"/>
                    </a:lnTo>
                    <a:lnTo>
                      <a:pt x="2238" y="994"/>
                    </a:lnTo>
                    <a:lnTo>
                      <a:pt x="2228" y="1003"/>
                    </a:lnTo>
                    <a:lnTo>
                      <a:pt x="2217" y="1013"/>
                    </a:lnTo>
                    <a:lnTo>
                      <a:pt x="2206" y="1018"/>
                    </a:lnTo>
                    <a:lnTo>
                      <a:pt x="2201" y="1018"/>
                    </a:lnTo>
                    <a:lnTo>
                      <a:pt x="2198" y="1017"/>
                    </a:lnTo>
                    <a:lnTo>
                      <a:pt x="2191" y="1014"/>
                    </a:lnTo>
                    <a:lnTo>
                      <a:pt x="2190" y="1020"/>
                    </a:lnTo>
                    <a:lnTo>
                      <a:pt x="2190" y="1023"/>
                    </a:lnTo>
                    <a:lnTo>
                      <a:pt x="2190" y="1025"/>
                    </a:lnTo>
                    <a:lnTo>
                      <a:pt x="2189" y="1026"/>
                    </a:lnTo>
                    <a:lnTo>
                      <a:pt x="2187" y="1027"/>
                    </a:lnTo>
                    <a:lnTo>
                      <a:pt x="2184" y="1027"/>
                    </a:lnTo>
                    <a:lnTo>
                      <a:pt x="2177" y="1034"/>
                    </a:lnTo>
                    <a:lnTo>
                      <a:pt x="2171" y="1040"/>
                    </a:lnTo>
                    <a:lnTo>
                      <a:pt x="2166" y="1048"/>
                    </a:lnTo>
                    <a:lnTo>
                      <a:pt x="2159" y="1055"/>
                    </a:lnTo>
                    <a:lnTo>
                      <a:pt x="2154" y="1047"/>
                    </a:lnTo>
                    <a:lnTo>
                      <a:pt x="2148" y="1040"/>
                    </a:lnTo>
                    <a:lnTo>
                      <a:pt x="2146" y="1050"/>
                    </a:lnTo>
                    <a:lnTo>
                      <a:pt x="2146" y="1056"/>
                    </a:lnTo>
                    <a:lnTo>
                      <a:pt x="2145" y="1060"/>
                    </a:lnTo>
                    <a:lnTo>
                      <a:pt x="2142" y="1062"/>
                    </a:lnTo>
                    <a:lnTo>
                      <a:pt x="2139" y="1063"/>
                    </a:lnTo>
                    <a:lnTo>
                      <a:pt x="2135" y="1064"/>
                    </a:lnTo>
                    <a:lnTo>
                      <a:pt x="2128" y="1062"/>
                    </a:lnTo>
                    <a:lnTo>
                      <a:pt x="2125" y="1063"/>
                    </a:lnTo>
                    <a:lnTo>
                      <a:pt x="2124" y="1067"/>
                    </a:lnTo>
                    <a:lnTo>
                      <a:pt x="2122" y="1072"/>
                    </a:lnTo>
                    <a:lnTo>
                      <a:pt x="2121" y="1078"/>
                    </a:lnTo>
                    <a:lnTo>
                      <a:pt x="2120" y="1081"/>
                    </a:lnTo>
                    <a:lnTo>
                      <a:pt x="2119" y="1085"/>
                    </a:lnTo>
                    <a:lnTo>
                      <a:pt x="2114" y="1090"/>
                    </a:lnTo>
                    <a:lnTo>
                      <a:pt x="2103" y="1096"/>
                    </a:lnTo>
                    <a:lnTo>
                      <a:pt x="2091" y="1102"/>
                    </a:lnTo>
                    <a:lnTo>
                      <a:pt x="2088" y="1103"/>
                    </a:lnTo>
                    <a:lnTo>
                      <a:pt x="2087" y="1104"/>
                    </a:lnTo>
                    <a:lnTo>
                      <a:pt x="2087" y="1106"/>
                    </a:lnTo>
                    <a:lnTo>
                      <a:pt x="2087" y="1107"/>
                    </a:lnTo>
                    <a:lnTo>
                      <a:pt x="2090" y="1111"/>
                    </a:lnTo>
                    <a:lnTo>
                      <a:pt x="2094" y="1115"/>
                    </a:lnTo>
                    <a:lnTo>
                      <a:pt x="2094" y="1123"/>
                    </a:lnTo>
                    <a:lnTo>
                      <a:pt x="2094" y="1132"/>
                    </a:lnTo>
                    <a:lnTo>
                      <a:pt x="2096" y="1138"/>
                    </a:lnTo>
                    <a:lnTo>
                      <a:pt x="2096" y="1144"/>
                    </a:lnTo>
                    <a:lnTo>
                      <a:pt x="2093" y="1148"/>
                    </a:lnTo>
                    <a:lnTo>
                      <a:pt x="2089" y="1150"/>
                    </a:lnTo>
                    <a:lnTo>
                      <a:pt x="2088" y="1152"/>
                    </a:lnTo>
                    <a:lnTo>
                      <a:pt x="2088" y="1153"/>
                    </a:lnTo>
                    <a:lnTo>
                      <a:pt x="2089" y="1155"/>
                    </a:lnTo>
                    <a:lnTo>
                      <a:pt x="2093" y="1160"/>
                    </a:lnTo>
                    <a:lnTo>
                      <a:pt x="2099" y="1164"/>
                    </a:lnTo>
                    <a:lnTo>
                      <a:pt x="2107" y="1169"/>
                    </a:lnTo>
                    <a:lnTo>
                      <a:pt x="2115" y="1172"/>
                    </a:lnTo>
                    <a:lnTo>
                      <a:pt x="2123" y="1175"/>
                    </a:lnTo>
                    <a:lnTo>
                      <a:pt x="2128" y="1179"/>
                    </a:lnTo>
                    <a:lnTo>
                      <a:pt x="2130" y="1181"/>
                    </a:lnTo>
                    <a:lnTo>
                      <a:pt x="2130" y="1186"/>
                    </a:lnTo>
                    <a:lnTo>
                      <a:pt x="2127" y="1190"/>
                    </a:lnTo>
                    <a:lnTo>
                      <a:pt x="2129" y="1203"/>
                    </a:lnTo>
                    <a:lnTo>
                      <a:pt x="2132" y="1215"/>
                    </a:lnTo>
                    <a:lnTo>
                      <a:pt x="2131" y="1225"/>
                    </a:lnTo>
                    <a:lnTo>
                      <a:pt x="2131" y="1233"/>
                    </a:lnTo>
                    <a:lnTo>
                      <a:pt x="2132" y="1237"/>
                    </a:lnTo>
                    <a:lnTo>
                      <a:pt x="2133" y="1240"/>
                    </a:lnTo>
                    <a:lnTo>
                      <a:pt x="2137" y="1243"/>
                    </a:lnTo>
                    <a:lnTo>
                      <a:pt x="2141" y="1246"/>
                    </a:lnTo>
                    <a:lnTo>
                      <a:pt x="2141" y="1259"/>
                    </a:lnTo>
                    <a:lnTo>
                      <a:pt x="2144" y="1272"/>
                    </a:lnTo>
                    <a:lnTo>
                      <a:pt x="2156" y="1272"/>
                    </a:lnTo>
                    <a:lnTo>
                      <a:pt x="2166" y="1274"/>
                    </a:lnTo>
                    <a:lnTo>
                      <a:pt x="2175" y="1278"/>
                    </a:lnTo>
                    <a:lnTo>
                      <a:pt x="2187" y="1283"/>
                    </a:lnTo>
                    <a:lnTo>
                      <a:pt x="2198" y="1289"/>
                    </a:lnTo>
                    <a:lnTo>
                      <a:pt x="2207" y="1293"/>
                    </a:lnTo>
                    <a:lnTo>
                      <a:pt x="2212" y="1296"/>
                    </a:lnTo>
                    <a:lnTo>
                      <a:pt x="2216" y="1299"/>
                    </a:lnTo>
                    <a:lnTo>
                      <a:pt x="2221" y="1302"/>
                    </a:lnTo>
                    <a:lnTo>
                      <a:pt x="2225" y="1308"/>
                    </a:lnTo>
                    <a:lnTo>
                      <a:pt x="2229" y="1316"/>
                    </a:lnTo>
                    <a:lnTo>
                      <a:pt x="2231" y="1323"/>
                    </a:lnTo>
                    <a:lnTo>
                      <a:pt x="2234" y="1327"/>
                    </a:lnTo>
                    <a:lnTo>
                      <a:pt x="2238" y="1330"/>
                    </a:lnTo>
                    <a:lnTo>
                      <a:pt x="2241" y="1331"/>
                    </a:lnTo>
                    <a:lnTo>
                      <a:pt x="2247" y="1330"/>
                    </a:lnTo>
                    <a:lnTo>
                      <a:pt x="2254" y="1329"/>
                    </a:lnTo>
                    <a:lnTo>
                      <a:pt x="2262" y="1325"/>
                    </a:lnTo>
                    <a:lnTo>
                      <a:pt x="2269" y="1323"/>
                    </a:lnTo>
                    <a:lnTo>
                      <a:pt x="2275" y="1323"/>
                    </a:lnTo>
                    <a:lnTo>
                      <a:pt x="2279" y="1323"/>
                    </a:lnTo>
                    <a:lnTo>
                      <a:pt x="2282" y="1324"/>
                    </a:lnTo>
                    <a:lnTo>
                      <a:pt x="2289" y="1326"/>
                    </a:lnTo>
                    <a:lnTo>
                      <a:pt x="2300" y="1329"/>
                    </a:lnTo>
                    <a:lnTo>
                      <a:pt x="2306" y="1317"/>
                    </a:lnTo>
                    <a:lnTo>
                      <a:pt x="2310" y="1306"/>
                    </a:lnTo>
                    <a:lnTo>
                      <a:pt x="2314" y="1295"/>
                    </a:lnTo>
                    <a:lnTo>
                      <a:pt x="2318" y="1283"/>
                    </a:lnTo>
                    <a:lnTo>
                      <a:pt x="2324" y="1287"/>
                    </a:lnTo>
                    <a:lnTo>
                      <a:pt x="2328" y="1291"/>
                    </a:lnTo>
                    <a:lnTo>
                      <a:pt x="2331" y="1295"/>
                    </a:lnTo>
                    <a:lnTo>
                      <a:pt x="2333" y="1299"/>
                    </a:lnTo>
                    <a:lnTo>
                      <a:pt x="2334" y="1305"/>
                    </a:lnTo>
                    <a:lnTo>
                      <a:pt x="2334" y="1310"/>
                    </a:lnTo>
                    <a:lnTo>
                      <a:pt x="2334" y="1316"/>
                    </a:lnTo>
                    <a:lnTo>
                      <a:pt x="2334" y="1322"/>
                    </a:lnTo>
                    <a:lnTo>
                      <a:pt x="2327" y="1327"/>
                    </a:lnTo>
                    <a:lnTo>
                      <a:pt x="2323" y="1332"/>
                    </a:lnTo>
                    <a:lnTo>
                      <a:pt x="2319" y="1336"/>
                    </a:lnTo>
                    <a:lnTo>
                      <a:pt x="2317" y="1340"/>
                    </a:lnTo>
                    <a:lnTo>
                      <a:pt x="2316" y="1344"/>
                    </a:lnTo>
                    <a:lnTo>
                      <a:pt x="2318" y="1349"/>
                    </a:lnTo>
                    <a:lnTo>
                      <a:pt x="2322" y="1355"/>
                    </a:lnTo>
                    <a:lnTo>
                      <a:pt x="2327" y="1361"/>
                    </a:lnTo>
                    <a:lnTo>
                      <a:pt x="2338" y="1366"/>
                    </a:lnTo>
                    <a:lnTo>
                      <a:pt x="2348" y="1369"/>
                    </a:lnTo>
                    <a:lnTo>
                      <a:pt x="2352" y="1371"/>
                    </a:lnTo>
                    <a:lnTo>
                      <a:pt x="2357" y="1372"/>
                    </a:lnTo>
                    <a:lnTo>
                      <a:pt x="2362" y="1372"/>
                    </a:lnTo>
                    <a:lnTo>
                      <a:pt x="2367" y="1369"/>
                    </a:lnTo>
                    <a:lnTo>
                      <a:pt x="2373" y="1373"/>
                    </a:lnTo>
                    <a:lnTo>
                      <a:pt x="2375" y="1375"/>
                    </a:lnTo>
                    <a:lnTo>
                      <a:pt x="2377" y="1378"/>
                    </a:lnTo>
                    <a:lnTo>
                      <a:pt x="2378" y="1381"/>
                    </a:lnTo>
                    <a:lnTo>
                      <a:pt x="2377" y="1384"/>
                    </a:lnTo>
                    <a:lnTo>
                      <a:pt x="2376" y="1389"/>
                    </a:lnTo>
                    <a:lnTo>
                      <a:pt x="2374" y="1392"/>
                    </a:lnTo>
                    <a:lnTo>
                      <a:pt x="2372" y="1397"/>
                    </a:lnTo>
                    <a:lnTo>
                      <a:pt x="2362" y="1400"/>
                    </a:lnTo>
                    <a:lnTo>
                      <a:pt x="2359" y="1405"/>
                    </a:lnTo>
                    <a:lnTo>
                      <a:pt x="2358" y="1407"/>
                    </a:lnTo>
                    <a:lnTo>
                      <a:pt x="2359" y="1409"/>
                    </a:lnTo>
                    <a:lnTo>
                      <a:pt x="2361" y="1412"/>
                    </a:lnTo>
                    <a:lnTo>
                      <a:pt x="2365" y="1416"/>
                    </a:lnTo>
                    <a:lnTo>
                      <a:pt x="2368" y="1423"/>
                    </a:lnTo>
                    <a:lnTo>
                      <a:pt x="2370" y="1430"/>
                    </a:lnTo>
                    <a:lnTo>
                      <a:pt x="2372" y="1435"/>
                    </a:lnTo>
                    <a:lnTo>
                      <a:pt x="2372" y="1441"/>
                    </a:lnTo>
                    <a:lnTo>
                      <a:pt x="2370" y="1453"/>
                    </a:lnTo>
                    <a:lnTo>
                      <a:pt x="2367" y="1467"/>
                    </a:lnTo>
                    <a:lnTo>
                      <a:pt x="2367" y="1473"/>
                    </a:lnTo>
                    <a:lnTo>
                      <a:pt x="2368" y="1475"/>
                    </a:lnTo>
                    <a:lnTo>
                      <a:pt x="2369" y="1477"/>
                    </a:lnTo>
                    <a:lnTo>
                      <a:pt x="2372" y="1478"/>
                    </a:lnTo>
                    <a:lnTo>
                      <a:pt x="2377" y="1479"/>
                    </a:lnTo>
                    <a:lnTo>
                      <a:pt x="2385" y="1479"/>
                    </a:lnTo>
                    <a:lnTo>
                      <a:pt x="2389" y="1491"/>
                    </a:lnTo>
                    <a:lnTo>
                      <a:pt x="2393" y="1504"/>
                    </a:lnTo>
                    <a:lnTo>
                      <a:pt x="2400" y="1510"/>
                    </a:lnTo>
                    <a:lnTo>
                      <a:pt x="2404" y="1515"/>
                    </a:lnTo>
                    <a:lnTo>
                      <a:pt x="2404" y="1517"/>
                    </a:lnTo>
                    <a:lnTo>
                      <a:pt x="2404" y="1520"/>
                    </a:lnTo>
                    <a:lnTo>
                      <a:pt x="2402" y="1523"/>
                    </a:lnTo>
                    <a:lnTo>
                      <a:pt x="2398" y="1526"/>
                    </a:lnTo>
                    <a:lnTo>
                      <a:pt x="2390" y="1528"/>
                    </a:lnTo>
                    <a:lnTo>
                      <a:pt x="2383" y="1528"/>
                    </a:lnTo>
                    <a:lnTo>
                      <a:pt x="2376" y="1527"/>
                    </a:lnTo>
                    <a:lnTo>
                      <a:pt x="2368" y="1527"/>
                    </a:lnTo>
                    <a:lnTo>
                      <a:pt x="2358" y="1528"/>
                    </a:lnTo>
                    <a:lnTo>
                      <a:pt x="2349" y="1532"/>
                    </a:lnTo>
                    <a:lnTo>
                      <a:pt x="2350" y="1542"/>
                    </a:lnTo>
                    <a:lnTo>
                      <a:pt x="2353" y="1559"/>
                    </a:lnTo>
                    <a:lnTo>
                      <a:pt x="2357" y="1575"/>
                    </a:lnTo>
                    <a:lnTo>
                      <a:pt x="2359" y="1583"/>
                    </a:lnTo>
                    <a:lnTo>
                      <a:pt x="2356" y="1594"/>
                    </a:lnTo>
                    <a:lnTo>
                      <a:pt x="2353" y="1605"/>
                    </a:lnTo>
                    <a:lnTo>
                      <a:pt x="2351" y="1610"/>
                    </a:lnTo>
                    <a:lnTo>
                      <a:pt x="2348" y="1613"/>
                    </a:lnTo>
                    <a:lnTo>
                      <a:pt x="2344" y="1617"/>
                    </a:lnTo>
                    <a:lnTo>
                      <a:pt x="2339" y="1620"/>
                    </a:lnTo>
                    <a:lnTo>
                      <a:pt x="2335" y="1622"/>
                    </a:lnTo>
                    <a:lnTo>
                      <a:pt x="2333" y="1626"/>
                    </a:lnTo>
                    <a:lnTo>
                      <a:pt x="2331" y="1628"/>
                    </a:lnTo>
                    <a:lnTo>
                      <a:pt x="2330" y="1630"/>
                    </a:lnTo>
                    <a:lnTo>
                      <a:pt x="2328" y="1636"/>
                    </a:lnTo>
                    <a:lnTo>
                      <a:pt x="2327" y="1644"/>
                    </a:lnTo>
                    <a:lnTo>
                      <a:pt x="2324" y="1644"/>
                    </a:lnTo>
                    <a:lnTo>
                      <a:pt x="2322" y="1643"/>
                    </a:lnTo>
                    <a:lnTo>
                      <a:pt x="2321" y="1642"/>
                    </a:lnTo>
                    <a:lnTo>
                      <a:pt x="2321" y="1640"/>
                    </a:lnTo>
                    <a:lnTo>
                      <a:pt x="2319" y="1639"/>
                    </a:lnTo>
                    <a:lnTo>
                      <a:pt x="2318" y="1639"/>
                    </a:lnTo>
                    <a:lnTo>
                      <a:pt x="2316" y="1639"/>
                    </a:lnTo>
                    <a:lnTo>
                      <a:pt x="2311" y="1642"/>
                    </a:lnTo>
                    <a:lnTo>
                      <a:pt x="2308" y="1656"/>
                    </a:lnTo>
                    <a:lnTo>
                      <a:pt x="2305" y="1671"/>
                    </a:lnTo>
                    <a:lnTo>
                      <a:pt x="2301" y="1686"/>
                    </a:lnTo>
                    <a:lnTo>
                      <a:pt x="2297" y="1699"/>
                    </a:lnTo>
                    <a:lnTo>
                      <a:pt x="2291" y="1699"/>
                    </a:lnTo>
                    <a:lnTo>
                      <a:pt x="2285" y="1698"/>
                    </a:lnTo>
                    <a:lnTo>
                      <a:pt x="2281" y="1697"/>
                    </a:lnTo>
                    <a:lnTo>
                      <a:pt x="2276" y="1695"/>
                    </a:lnTo>
                    <a:lnTo>
                      <a:pt x="2266" y="1692"/>
                    </a:lnTo>
                    <a:lnTo>
                      <a:pt x="2255" y="1689"/>
                    </a:lnTo>
                    <a:lnTo>
                      <a:pt x="2245" y="1688"/>
                    </a:lnTo>
                    <a:lnTo>
                      <a:pt x="2235" y="1688"/>
                    </a:lnTo>
                    <a:lnTo>
                      <a:pt x="2234" y="1699"/>
                    </a:lnTo>
                    <a:lnTo>
                      <a:pt x="2234" y="1710"/>
                    </a:lnTo>
                    <a:lnTo>
                      <a:pt x="2238" y="1720"/>
                    </a:lnTo>
                    <a:lnTo>
                      <a:pt x="2241" y="1731"/>
                    </a:lnTo>
                    <a:lnTo>
                      <a:pt x="2247" y="1738"/>
                    </a:lnTo>
                    <a:lnTo>
                      <a:pt x="2251" y="1744"/>
                    </a:lnTo>
                    <a:lnTo>
                      <a:pt x="2252" y="1747"/>
                    </a:lnTo>
                    <a:lnTo>
                      <a:pt x="2254" y="1751"/>
                    </a:lnTo>
                    <a:lnTo>
                      <a:pt x="2255" y="1754"/>
                    </a:lnTo>
                    <a:lnTo>
                      <a:pt x="2255" y="1758"/>
                    </a:lnTo>
                    <a:lnTo>
                      <a:pt x="2250" y="1764"/>
                    </a:lnTo>
                    <a:lnTo>
                      <a:pt x="2248" y="1769"/>
                    </a:lnTo>
                    <a:lnTo>
                      <a:pt x="2248" y="1773"/>
                    </a:lnTo>
                    <a:lnTo>
                      <a:pt x="2251" y="1781"/>
                    </a:lnTo>
                    <a:lnTo>
                      <a:pt x="2254" y="1788"/>
                    </a:lnTo>
                    <a:lnTo>
                      <a:pt x="2257" y="1794"/>
                    </a:lnTo>
                    <a:lnTo>
                      <a:pt x="2259" y="1797"/>
                    </a:lnTo>
                    <a:lnTo>
                      <a:pt x="2262" y="1799"/>
                    </a:lnTo>
                    <a:lnTo>
                      <a:pt x="2265" y="1802"/>
                    </a:lnTo>
                    <a:lnTo>
                      <a:pt x="2268" y="1803"/>
                    </a:lnTo>
                    <a:lnTo>
                      <a:pt x="2272" y="1805"/>
                    </a:lnTo>
                    <a:lnTo>
                      <a:pt x="2273" y="1807"/>
                    </a:lnTo>
                    <a:lnTo>
                      <a:pt x="2273" y="1811"/>
                    </a:lnTo>
                    <a:lnTo>
                      <a:pt x="2273" y="1813"/>
                    </a:lnTo>
                    <a:lnTo>
                      <a:pt x="2269" y="1820"/>
                    </a:lnTo>
                    <a:lnTo>
                      <a:pt x="2265" y="1825"/>
                    </a:lnTo>
                    <a:lnTo>
                      <a:pt x="2258" y="1830"/>
                    </a:lnTo>
                    <a:lnTo>
                      <a:pt x="2255" y="1834"/>
                    </a:lnTo>
                    <a:lnTo>
                      <a:pt x="2255" y="1839"/>
                    </a:lnTo>
                    <a:lnTo>
                      <a:pt x="2256" y="1847"/>
                    </a:lnTo>
                    <a:lnTo>
                      <a:pt x="2259" y="1854"/>
                    </a:lnTo>
                    <a:lnTo>
                      <a:pt x="2260" y="1858"/>
                    </a:lnTo>
                    <a:lnTo>
                      <a:pt x="2260" y="1859"/>
                    </a:lnTo>
                    <a:lnTo>
                      <a:pt x="2259" y="1861"/>
                    </a:lnTo>
                    <a:lnTo>
                      <a:pt x="2256" y="1862"/>
                    </a:lnTo>
                    <a:lnTo>
                      <a:pt x="2252" y="1863"/>
                    </a:lnTo>
                    <a:lnTo>
                      <a:pt x="2246" y="1868"/>
                    </a:lnTo>
                    <a:lnTo>
                      <a:pt x="2238" y="1875"/>
                    </a:lnTo>
                    <a:lnTo>
                      <a:pt x="2234" y="1880"/>
                    </a:lnTo>
                    <a:lnTo>
                      <a:pt x="2232" y="1883"/>
                    </a:lnTo>
                    <a:lnTo>
                      <a:pt x="2233" y="1887"/>
                    </a:lnTo>
                    <a:lnTo>
                      <a:pt x="2234" y="1891"/>
                    </a:lnTo>
                    <a:lnTo>
                      <a:pt x="2241" y="1899"/>
                    </a:lnTo>
                    <a:lnTo>
                      <a:pt x="2248" y="1908"/>
                    </a:lnTo>
                    <a:lnTo>
                      <a:pt x="2262" y="1929"/>
                    </a:lnTo>
                    <a:lnTo>
                      <a:pt x="2275" y="1949"/>
                    </a:lnTo>
                    <a:lnTo>
                      <a:pt x="2289" y="1969"/>
                    </a:lnTo>
                    <a:lnTo>
                      <a:pt x="2304" y="1990"/>
                    </a:lnTo>
                    <a:lnTo>
                      <a:pt x="2304" y="1996"/>
                    </a:lnTo>
                    <a:lnTo>
                      <a:pt x="2304" y="1999"/>
                    </a:lnTo>
                    <a:lnTo>
                      <a:pt x="2305" y="2002"/>
                    </a:lnTo>
                    <a:lnTo>
                      <a:pt x="2308" y="2007"/>
                    </a:lnTo>
                    <a:lnTo>
                      <a:pt x="2311" y="2016"/>
                    </a:lnTo>
                    <a:lnTo>
                      <a:pt x="2314" y="2024"/>
                    </a:lnTo>
                    <a:lnTo>
                      <a:pt x="2315" y="2033"/>
                    </a:lnTo>
                    <a:lnTo>
                      <a:pt x="2316" y="2042"/>
                    </a:lnTo>
                    <a:lnTo>
                      <a:pt x="2318" y="2053"/>
                    </a:lnTo>
                    <a:lnTo>
                      <a:pt x="2317" y="2060"/>
                    </a:lnTo>
                    <a:lnTo>
                      <a:pt x="2316" y="2064"/>
                    </a:lnTo>
                    <a:lnTo>
                      <a:pt x="2314" y="2065"/>
                    </a:lnTo>
                    <a:lnTo>
                      <a:pt x="2309" y="2066"/>
                    </a:lnTo>
                    <a:lnTo>
                      <a:pt x="2302" y="2066"/>
                    </a:lnTo>
                    <a:lnTo>
                      <a:pt x="2298" y="2067"/>
                    </a:lnTo>
                    <a:lnTo>
                      <a:pt x="2294" y="2069"/>
                    </a:lnTo>
                    <a:lnTo>
                      <a:pt x="2292" y="2073"/>
                    </a:lnTo>
                    <a:lnTo>
                      <a:pt x="2291" y="2076"/>
                    </a:lnTo>
                    <a:lnTo>
                      <a:pt x="2289" y="2084"/>
                    </a:lnTo>
                    <a:lnTo>
                      <a:pt x="2288" y="2094"/>
                    </a:lnTo>
                    <a:lnTo>
                      <a:pt x="2287" y="2103"/>
                    </a:lnTo>
                    <a:lnTo>
                      <a:pt x="2288" y="2111"/>
                    </a:lnTo>
                    <a:lnTo>
                      <a:pt x="2288" y="2113"/>
                    </a:lnTo>
                    <a:lnTo>
                      <a:pt x="2290" y="2117"/>
                    </a:lnTo>
                    <a:lnTo>
                      <a:pt x="2292" y="2120"/>
                    </a:lnTo>
                    <a:lnTo>
                      <a:pt x="2296" y="2124"/>
                    </a:lnTo>
                    <a:lnTo>
                      <a:pt x="2301" y="2132"/>
                    </a:lnTo>
                    <a:lnTo>
                      <a:pt x="2305" y="2141"/>
                    </a:lnTo>
                    <a:lnTo>
                      <a:pt x="2307" y="2150"/>
                    </a:lnTo>
                    <a:lnTo>
                      <a:pt x="2309" y="2160"/>
                    </a:lnTo>
                    <a:lnTo>
                      <a:pt x="2314" y="2170"/>
                    </a:lnTo>
                    <a:lnTo>
                      <a:pt x="2317" y="2177"/>
                    </a:lnTo>
                    <a:lnTo>
                      <a:pt x="2317" y="2180"/>
                    </a:lnTo>
                    <a:lnTo>
                      <a:pt x="2317" y="2184"/>
                    </a:lnTo>
                    <a:lnTo>
                      <a:pt x="2315" y="2187"/>
                    </a:lnTo>
                    <a:lnTo>
                      <a:pt x="2311" y="2192"/>
                    </a:lnTo>
                    <a:lnTo>
                      <a:pt x="2299" y="2197"/>
                    </a:lnTo>
                    <a:lnTo>
                      <a:pt x="2292" y="2203"/>
                    </a:lnTo>
                    <a:lnTo>
                      <a:pt x="2290" y="2206"/>
                    </a:lnTo>
                    <a:lnTo>
                      <a:pt x="2288" y="2211"/>
                    </a:lnTo>
                    <a:lnTo>
                      <a:pt x="2288" y="2217"/>
                    </a:lnTo>
                    <a:lnTo>
                      <a:pt x="2288" y="2225"/>
                    </a:lnTo>
                    <a:lnTo>
                      <a:pt x="2292" y="2237"/>
                    </a:lnTo>
                    <a:lnTo>
                      <a:pt x="2297" y="2247"/>
                    </a:lnTo>
                    <a:lnTo>
                      <a:pt x="2299" y="2253"/>
                    </a:lnTo>
                    <a:lnTo>
                      <a:pt x="2300" y="2260"/>
                    </a:lnTo>
                    <a:lnTo>
                      <a:pt x="2300" y="2265"/>
                    </a:lnTo>
                    <a:lnTo>
                      <a:pt x="2300" y="2272"/>
                    </a:lnTo>
                    <a:lnTo>
                      <a:pt x="2298" y="2280"/>
                    </a:lnTo>
                    <a:lnTo>
                      <a:pt x="2298" y="2286"/>
                    </a:lnTo>
                    <a:lnTo>
                      <a:pt x="2298" y="2289"/>
                    </a:lnTo>
                    <a:lnTo>
                      <a:pt x="2300" y="2292"/>
                    </a:lnTo>
                    <a:lnTo>
                      <a:pt x="2308" y="2294"/>
                    </a:lnTo>
                    <a:lnTo>
                      <a:pt x="2323" y="2295"/>
                    </a:lnTo>
                    <a:lnTo>
                      <a:pt x="2332" y="2296"/>
                    </a:lnTo>
                    <a:lnTo>
                      <a:pt x="2339" y="2298"/>
                    </a:lnTo>
                    <a:lnTo>
                      <a:pt x="2343" y="2300"/>
                    </a:lnTo>
                    <a:lnTo>
                      <a:pt x="2348" y="2303"/>
                    </a:lnTo>
                    <a:lnTo>
                      <a:pt x="2351" y="2306"/>
                    </a:lnTo>
                    <a:lnTo>
                      <a:pt x="2353" y="2311"/>
                    </a:lnTo>
                    <a:lnTo>
                      <a:pt x="2356" y="2317"/>
                    </a:lnTo>
                    <a:lnTo>
                      <a:pt x="2358" y="2324"/>
                    </a:lnTo>
                    <a:lnTo>
                      <a:pt x="2367" y="2331"/>
                    </a:lnTo>
                    <a:lnTo>
                      <a:pt x="2375" y="2336"/>
                    </a:lnTo>
                    <a:lnTo>
                      <a:pt x="2374" y="2343"/>
                    </a:lnTo>
                    <a:lnTo>
                      <a:pt x="2372" y="2346"/>
                    </a:lnTo>
                    <a:lnTo>
                      <a:pt x="2368" y="2349"/>
                    </a:lnTo>
                    <a:lnTo>
                      <a:pt x="2362" y="2353"/>
                    </a:lnTo>
                    <a:lnTo>
                      <a:pt x="2361" y="2355"/>
                    </a:lnTo>
                    <a:lnTo>
                      <a:pt x="2361" y="2357"/>
                    </a:lnTo>
                    <a:lnTo>
                      <a:pt x="2362" y="2360"/>
                    </a:lnTo>
                    <a:lnTo>
                      <a:pt x="2365" y="2361"/>
                    </a:lnTo>
                    <a:lnTo>
                      <a:pt x="2369" y="2364"/>
                    </a:lnTo>
                    <a:lnTo>
                      <a:pt x="2375" y="2368"/>
                    </a:lnTo>
                    <a:lnTo>
                      <a:pt x="2382" y="2378"/>
                    </a:lnTo>
                    <a:lnTo>
                      <a:pt x="2386" y="2388"/>
                    </a:lnTo>
                    <a:lnTo>
                      <a:pt x="2387" y="2393"/>
                    </a:lnTo>
                    <a:lnTo>
                      <a:pt x="2387" y="2398"/>
                    </a:lnTo>
                    <a:lnTo>
                      <a:pt x="2386" y="2404"/>
                    </a:lnTo>
                    <a:lnTo>
                      <a:pt x="2383" y="2411"/>
                    </a:lnTo>
                    <a:lnTo>
                      <a:pt x="2381" y="2421"/>
                    </a:lnTo>
                    <a:lnTo>
                      <a:pt x="2379" y="2431"/>
                    </a:lnTo>
                    <a:lnTo>
                      <a:pt x="2379" y="2442"/>
                    </a:lnTo>
                    <a:lnTo>
                      <a:pt x="2378" y="2454"/>
                    </a:lnTo>
                    <a:lnTo>
                      <a:pt x="2370" y="2461"/>
                    </a:lnTo>
                    <a:lnTo>
                      <a:pt x="2364" y="2465"/>
                    </a:lnTo>
                    <a:lnTo>
                      <a:pt x="2358" y="2470"/>
                    </a:lnTo>
                    <a:lnTo>
                      <a:pt x="2350" y="2478"/>
                    </a:lnTo>
                    <a:lnTo>
                      <a:pt x="2345" y="2489"/>
                    </a:lnTo>
                    <a:lnTo>
                      <a:pt x="2344" y="2496"/>
                    </a:lnTo>
                    <a:lnTo>
                      <a:pt x="2345" y="2501"/>
                    </a:lnTo>
                    <a:lnTo>
                      <a:pt x="2348" y="2510"/>
                    </a:lnTo>
                    <a:lnTo>
                      <a:pt x="2342" y="2517"/>
                    </a:lnTo>
                    <a:lnTo>
                      <a:pt x="2338" y="2522"/>
                    </a:lnTo>
                    <a:lnTo>
                      <a:pt x="2334" y="2526"/>
                    </a:lnTo>
                    <a:lnTo>
                      <a:pt x="2331" y="2534"/>
                    </a:lnTo>
                    <a:lnTo>
                      <a:pt x="2338" y="2539"/>
                    </a:lnTo>
                    <a:lnTo>
                      <a:pt x="2344" y="2542"/>
                    </a:lnTo>
                    <a:lnTo>
                      <a:pt x="2351" y="2543"/>
                    </a:lnTo>
                    <a:lnTo>
                      <a:pt x="2358" y="2545"/>
                    </a:lnTo>
                    <a:lnTo>
                      <a:pt x="2373" y="2542"/>
                    </a:lnTo>
                    <a:lnTo>
                      <a:pt x="2389" y="2540"/>
                    </a:lnTo>
                    <a:lnTo>
                      <a:pt x="2395" y="2540"/>
                    </a:lnTo>
                    <a:lnTo>
                      <a:pt x="2400" y="2541"/>
                    </a:lnTo>
                    <a:lnTo>
                      <a:pt x="2403" y="2542"/>
                    </a:lnTo>
                    <a:lnTo>
                      <a:pt x="2404" y="2543"/>
                    </a:lnTo>
                    <a:lnTo>
                      <a:pt x="2406" y="2547"/>
                    </a:lnTo>
                    <a:lnTo>
                      <a:pt x="2404" y="2549"/>
                    </a:lnTo>
                    <a:lnTo>
                      <a:pt x="2403" y="2554"/>
                    </a:lnTo>
                    <a:lnTo>
                      <a:pt x="2401" y="2560"/>
                    </a:lnTo>
                    <a:lnTo>
                      <a:pt x="2401" y="2565"/>
                    </a:lnTo>
                    <a:lnTo>
                      <a:pt x="2401" y="2569"/>
                    </a:lnTo>
                    <a:lnTo>
                      <a:pt x="2402" y="2572"/>
                    </a:lnTo>
                    <a:lnTo>
                      <a:pt x="2404" y="2574"/>
                    </a:lnTo>
                    <a:lnTo>
                      <a:pt x="2410" y="2577"/>
                    </a:lnTo>
                    <a:lnTo>
                      <a:pt x="2417" y="2585"/>
                    </a:lnTo>
                    <a:lnTo>
                      <a:pt x="2425" y="2589"/>
                    </a:lnTo>
                    <a:lnTo>
                      <a:pt x="2432" y="2591"/>
                    </a:lnTo>
                    <a:lnTo>
                      <a:pt x="2438" y="2591"/>
                    </a:lnTo>
                    <a:lnTo>
                      <a:pt x="2446" y="2591"/>
                    </a:lnTo>
                    <a:lnTo>
                      <a:pt x="2461" y="2588"/>
                    </a:lnTo>
                    <a:lnTo>
                      <a:pt x="2478" y="2584"/>
                    </a:lnTo>
                    <a:lnTo>
                      <a:pt x="2484" y="2589"/>
                    </a:lnTo>
                    <a:lnTo>
                      <a:pt x="2488" y="2592"/>
                    </a:lnTo>
                    <a:lnTo>
                      <a:pt x="2492" y="2596"/>
                    </a:lnTo>
                    <a:lnTo>
                      <a:pt x="2493" y="2599"/>
                    </a:lnTo>
                    <a:lnTo>
                      <a:pt x="2494" y="2603"/>
                    </a:lnTo>
                    <a:lnTo>
                      <a:pt x="2494" y="2608"/>
                    </a:lnTo>
                    <a:lnTo>
                      <a:pt x="2493" y="2614"/>
                    </a:lnTo>
                    <a:lnTo>
                      <a:pt x="2492" y="2621"/>
                    </a:lnTo>
                    <a:lnTo>
                      <a:pt x="2491" y="2633"/>
                    </a:lnTo>
                    <a:lnTo>
                      <a:pt x="2491" y="2643"/>
                    </a:lnTo>
                    <a:lnTo>
                      <a:pt x="2491" y="2653"/>
                    </a:lnTo>
                    <a:lnTo>
                      <a:pt x="2487" y="2666"/>
                    </a:lnTo>
                    <a:lnTo>
                      <a:pt x="2485" y="2674"/>
                    </a:lnTo>
                    <a:lnTo>
                      <a:pt x="2484" y="2679"/>
                    </a:lnTo>
                    <a:lnTo>
                      <a:pt x="2483" y="2683"/>
                    </a:lnTo>
                    <a:lnTo>
                      <a:pt x="2484" y="2687"/>
                    </a:lnTo>
                    <a:lnTo>
                      <a:pt x="2485" y="2695"/>
                    </a:lnTo>
                    <a:lnTo>
                      <a:pt x="2487" y="2708"/>
                    </a:lnTo>
                    <a:lnTo>
                      <a:pt x="2489" y="2721"/>
                    </a:lnTo>
                    <a:lnTo>
                      <a:pt x="2492" y="2731"/>
                    </a:lnTo>
                    <a:lnTo>
                      <a:pt x="2492" y="2734"/>
                    </a:lnTo>
                    <a:lnTo>
                      <a:pt x="2491" y="2738"/>
                    </a:lnTo>
                    <a:lnTo>
                      <a:pt x="2488" y="2744"/>
                    </a:lnTo>
                    <a:lnTo>
                      <a:pt x="2485" y="2752"/>
                    </a:lnTo>
                    <a:lnTo>
                      <a:pt x="2479" y="2765"/>
                    </a:lnTo>
                    <a:lnTo>
                      <a:pt x="2478" y="2771"/>
                    </a:lnTo>
                    <a:lnTo>
                      <a:pt x="2478" y="2777"/>
                    </a:lnTo>
                    <a:lnTo>
                      <a:pt x="2476" y="2787"/>
                    </a:lnTo>
                    <a:lnTo>
                      <a:pt x="2459" y="2795"/>
                    </a:lnTo>
                    <a:lnTo>
                      <a:pt x="2444" y="2801"/>
                    </a:lnTo>
                    <a:lnTo>
                      <a:pt x="2437" y="2803"/>
                    </a:lnTo>
                    <a:lnTo>
                      <a:pt x="2431" y="2808"/>
                    </a:lnTo>
                    <a:lnTo>
                      <a:pt x="2423" y="2812"/>
                    </a:lnTo>
                    <a:lnTo>
                      <a:pt x="2414" y="2818"/>
                    </a:lnTo>
                    <a:lnTo>
                      <a:pt x="2406" y="2833"/>
                    </a:lnTo>
                    <a:lnTo>
                      <a:pt x="2398" y="2846"/>
                    </a:lnTo>
                    <a:lnTo>
                      <a:pt x="2391" y="2860"/>
                    </a:lnTo>
                    <a:lnTo>
                      <a:pt x="2384" y="2873"/>
                    </a:lnTo>
                    <a:lnTo>
                      <a:pt x="2378" y="2879"/>
                    </a:lnTo>
                    <a:lnTo>
                      <a:pt x="2373" y="2884"/>
                    </a:lnTo>
                    <a:lnTo>
                      <a:pt x="2370" y="2885"/>
                    </a:lnTo>
                    <a:lnTo>
                      <a:pt x="2367" y="2886"/>
                    </a:lnTo>
                    <a:lnTo>
                      <a:pt x="2364" y="2887"/>
                    </a:lnTo>
                    <a:lnTo>
                      <a:pt x="2359" y="2887"/>
                    </a:lnTo>
                    <a:lnTo>
                      <a:pt x="2355" y="2886"/>
                    </a:lnTo>
                    <a:lnTo>
                      <a:pt x="2351" y="2887"/>
                    </a:lnTo>
                    <a:lnTo>
                      <a:pt x="2350" y="2888"/>
                    </a:lnTo>
                    <a:lnTo>
                      <a:pt x="2350" y="2890"/>
                    </a:lnTo>
                    <a:lnTo>
                      <a:pt x="2352" y="2896"/>
                    </a:lnTo>
                    <a:lnTo>
                      <a:pt x="2357" y="2904"/>
                    </a:lnTo>
                    <a:lnTo>
                      <a:pt x="2365" y="2909"/>
                    </a:lnTo>
                    <a:lnTo>
                      <a:pt x="2370" y="2912"/>
                    </a:lnTo>
                    <a:lnTo>
                      <a:pt x="2375" y="2917"/>
                    </a:lnTo>
                    <a:lnTo>
                      <a:pt x="2379" y="2924"/>
                    </a:lnTo>
                    <a:lnTo>
                      <a:pt x="2379" y="2938"/>
                    </a:lnTo>
                    <a:lnTo>
                      <a:pt x="2378" y="2951"/>
                    </a:lnTo>
                    <a:lnTo>
                      <a:pt x="2393" y="2955"/>
                    </a:lnTo>
                    <a:lnTo>
                      <a:pt x="2409" y="2957"/>
                    </a:lnTo>
                    <a:lnTo>
                      <a:pt x="2408" y="2963"/>
                    </a:lnTo>
                    <a:lnTo>
                      <a:pt x="2406" y="2968"/>
                    </a:lnTo>
                    <a:lnTo>
                      <a:pt x="2403" y="2972"/>
                    </a:lnTo>
                    <a:lnTo>
                      <a:pt x="2400" y="2977"/>
                    </a:lnTo>
                    <a:lnTo>
                      <a:pt x="2392" y="2985"/>
                    </a:lnTo>
                    <a:lnTo>
                      <a:pt x="2385" y="2993"/>
                    </a:lnTo>
                    <a:lnTo>
                      <a:pt x="2381" y="3003"/>
                    </a:lnTo>
                    <a:lnTo>
                      <a:pt x="2378" y="3011"/>
                    </a:lnTo>
                    <a:lnTo>
                      <a:pt x="2378" y="3014"/>
                    </a:lnTo>
                    <a:lnTo>
                      <a:pt x="2379" y="3018"/>
                    </a:lnTo>
                    <a:lnTo>
                      <a:pt x="2382" y="3020"/>
                    </a:lnTo>
                    <a:lnTo>
                      <a:pt x="2385" y="3024"/>
                    </a:lnTo>
                    <a:lnTo>
                      <a:pt x="2387" y="3028"/>
                    </a:lnTo>
                    <a:lnTo>
                      <a:pt x="2387" y="3031"/>
                    </a:lnTo>
                    <a:lnTo>
                      <a:pt x="2387" y="3035"/>
                    </a:lnTo>
                    <a:lnTo>
                      <a:pt x="2387" y="3037"/>
                    </a:lnTo>
                    <a:lnTo>
                      <a:pt x="2383" y="3041"/>
                    </a:lnTo>
                    <a:lnTo>
                      <a:pt x="2377" y="3047"/>
                    </a:lnTo>
                    <a:lnTo>
                      <a:pt x="2373" y="3056"/>
                    </a:lnTo>
                    <a:lnTo>
                      <a:pt x="2370" y="3064"/>
                    </a:lnTo>
                    <a:lnTo>
                      <a:pt x="2368" y="3067"/>
                    </a:lnTo>
                    <a:lnTo>
                      <a:pt x="2366" y="3071"/>
                    </a:lnTo>
                    <a:lnTo>
                      <a:pt x="2364" y="3074"/>
                    </a:lnTo>
                    <a:lnTo>
                      <a:pt x="2359" y="3078"/>
                    </a:lnTo>
                    <a:lnTo>
                      <a:pt x="2348" y="3082"/>
                    </a:lnTo>
                    <a:lnTo>
                      <a:pt x="2340" y="3087"/>
                    </a:lnTo>
                    <a:lnTo>
                      <a:pt x="2334" y="3094"/>
                    </a:lnTo>
                    <a:lnTo>
                      <a:pt x="2328" y="3104"/>
                    </a:lnTo>
                    <a:lnTo>
                      <a:pt x="2318" y="3114"/>
                    </a:lnTo>
                    <a:lnTo>
                      <a:pt x="2309" y="3125"/>
                    </a:lnTo>
                    <a:lnTo>
                      <a:pt x="2296" y="3140"/>
                    </a:lnTo>
                    <a:lnTo>
                      <a:pt x="2282" y="3156"/>
                    </a:lnTo>
                    <a:lnTo>
                      <a:pt x="2279" y="3163"/>
                    </a:lnTo>
                    <a:lnTo>
                      <a:pt x="2275" y="3167"/>
                    </a:lnTo>
                    <a:lnTo>
                      <a:pt x="2273" y="3172"/>
                    </a:lnTo>
                    <a:lnTo>
                      <a:pt x="2269" y="3174"/>
                    </a:lnTo>
                    <a:lnTo>
                      <a:pt x="2262" y="3180"/>
                    </a:lnTo>
                    <a:lnTo>
                      <a:pt x="2250" y="3185"/>
                    </a:lnTo>
                    <a:lnTo>
                      <a:pt x="2240" y="3196"/>
                    </a:lnTo>
                    <a:lnTo>
                      <a:pt x="2230" y="3207"/>
                    </a:lnTo>
                    <a:lnTo>
                      <a:pt x="2221" y="3218"/>
                    </a:lnTo>
                    <a:lnTo>
                      <a:pt x="2212" y="3230"/>
                    </a:lnTo>
                    <a:lnTo>
                      <a:pt x="2208" y="3219"/>
                    </a:lnTo>
                    <a:lnTo>
                      <a:pt x="2205" y="3211"/>
                    </a:lnTo>
                    <a:lnTo>
                      <a:pt x="2201" y="3202"/>
                    </a:lnTo>
                    <a:lnTo>
                      <a:pt x="2199" y="3193"/>
                    </a:lnTo>
                    <a:lnTo>
                      <a:pt x="2198" y="3182"/>
                    </a:lnTo>
                    <a:lnTo>
                      <a:pt x="2197" y="3175"/>
                    </a:lnTo>
                    <a:lnTo>
                      <a:pt x="2195" y="3173"/>
                    </a:lnTo>
                    <a:lnTo>
                      <a:pt x="2192" y="3172"/>
                    </a:lnTo>
                    <a:lnTo>
                      <a:pt x="2188" y="3170"/>
                    </a:lnTo>
                    <a:lnTo>
                      <a:pt x="2182" y="3168"/>
                    </a:lnTo>
                    <a:lnTo>
                      <a:pt x="2178" y="3164"/>
                    </a:lnTo>
                    <a:lnTo>
                      <a:pt x="2173" y="3158"/>
                    </a:lnTo>
                    <a:lnTo>
                      <a:pt x="2171" y="3152"/>
                    </a:lnTo>
                    <a:lnTo>
                      <a:pt x="2167" y="3147"/>
                    </a:lnTo>
                    <a:lnTo>
                      <a:pt x="2164" y="3134"/>
                    </a:lnTo>
                    <a:lnTo>
                      <a:pt x="2159" y="3121"/>
                    </a:lnTo>
                    <a:lnTo>
                      <a:pt x="2155" y="3121"/>
                    </a:lnTo>
                    <a:lnTo>
                      <a:pt x="2150" y="3121"/>
                    </a:lnTo>
                    <a:lnTo>
                      <a:pt x="2147" y="3121"/>
                    </a:lnTo>
                    <a:lnTo>
                      <a:pt x="2144" y="3122"/>
                    </a:lnTo>
                    <a:lnTo>
                      <a:pt x="2137" y="3124"/>
                    </a:lnTo>
                    <a:lnTo>
                      <a:pt x="2128" y="3125"/>
                    </a:lnTo>
                    <a:lnTo>
                      <a:pt x="2123" y="3124"/>
                    </a:lnTo>
                    <a:lnTo>
                      <a:pt x="2120" y="3124"/>
                    </a:lnTo>
                    <a:lnTo>
                      <a:pt x="2116" y="3124"/>
                    </a:lnTo>
                    <a:lnTo>
                      <a:pt x="2113" y="3124"/>
                    </a:lnTo>
                    <a:lnTo>
                      <a:pt x="2107" y="3128"/>
                    </a:lnTo>
                    <a:lnTo>
                      <a:pt x="2101" y="3132"/>
                    </a:lnTo>
                    <a:lnTo>
                      <a:pt x="2094" y="3131"/>
                    </a:lnTo>
                    <a:lnTo>
                      <a:pt x="2088" y="3130"/>
                    </a:lnTo>
                    <a:lnTo>
                      <a:pt x="2084" y="3128"/>
                    </a:lnTo>
                    <a:lnTo>
                      <a:pt x="2079" y="3124"/>
                    </a:lnTo>
                    <a:lnTo>
                      <a:pt x="2077" y="3120"/>
                    </a:lnTo>
                    <a:lnTo>
                      <a:pt x="2073" y="3115"/>
                    </a:lnTo>
                    <a:lnTo>
                      <a:pt x="2071" y="3109"/>
                    </a:lnTo>
                    <a:lnTo>
                      <a:pt x="2069" y="3104"/>
                    </a:lnTo>
                    <a:lnTo>
                      <a:pt x="2067" y="3098"/>
                    </a:lnTo>
                    <a:lnTo>
                      <a:pt x="2065" y="3094"/>
                    </a:lnTo>
                    <a:lnTo>
                      <a:pt x="2063" y="3090"/>
                    </a:lnTo>
                    <a:lnTo>
                      <a:pt x="2061" y="3087"/>
                    </a:lnTo>
                    <a:lnTo>
                      <a:pt x="2054" y="3081"/>
                    </a:lnTo>
                    <a:lnTo>
                      <a:pt x="2046" y="3074"/>
                    </a:lnTo>
                    <a:lnTo>
                      <a:pt x="2044" y="3065"/>
                    </a:lnTo>
                    <a:lnTo>
                      <a:pt x="2044" y="3058"/>
                    </a:lnTo>
                    <a:lnTo>
                      <a:pt x="2044" y="3052"/>
                    </a:lnTo>
                    <a:lnTo>
                      <a:pt x="2044" y="3042"/>
                    </a:lnTo>
                    <a:lnTo>
                      <a:pt x="2031" y="3038"/>
                    </a:lnTo>
                    <a:lnTo>
                      <a:pt x="2019" y="3035"/>
                    </a:lnTo>
                    <a:lnTo>
                      <a:pt x="2006" y="3031"/>
                    </a:lnTo>
                    <a:lnTo>
                      <a:pt x="1993" y="3025"/>
                    </a:lnTo>
                    <a:lnTo>
                      <a:pt x="1985" y="3021"/>
                    </a:lnTo>
                    <a:lnTo>
                      <a:pt x="1979" y="3019"/>
                    </a:lnTo>
                    <a:lnTo>
                      <a:pt x="1972" y="3019"/>
                    </a:lnTo>
                    <a:lnTo>
                      <a:pt x="1968" y="3020"/>
                    </a:lnTo>
                    <a:lnTo>
                      <a:pt x="1957" y="3027"/>
                    </a:lnTo>
                    <a:lnTo>
                      <a:pt x="1943" y="3038"/>
                    </a:lnTo>
                    <a:lnTo>
                      <a:pt x="1938" y="3039"/>
                    </a:lnTo>
                    <a:lnTo>
                      <a:pt x="1934" y="3039"/>
                    </a:lnTo>
                    <a:lnTo>
                      <a:pt x="1930" y="3039"/>
                    </a:lnTo>
                    <a:lnTo>
                      <a:pt x="1927" y="3037"/>
                    </a:lnTo>
                    <a:lnTo>
                      <a:pt x="1922" y="3032"/>
                    </a:lnTo>
                    <a:lnTo>
                      <a:pt x="1918" y="3023"/>
                    </a:lnTo>
                    <a:lnTo>
                      <a:pt x="1915" y="3015"/>
                    </a:lnTo>
                    <a:lnTo>
                      <a:pt x="1911" y="3010"/>
                    </a:lnTo>
                    <a:lnTo>
                      <a:pt x="1905" y="3006"/>
                    </a:lnTo>
                    <a:lnTo>
                      <a:pt x="1898" y="3002"/>
                    </a:lnTo>
                    <a:lnTo>
                      <a:pt x="1893" y="2997"/>
                    </a:lnTo>
                    <a:lnTo>
                      <a:pt x="1891" y="2993"/>
                    </a:lnTo>
                    <a:lnTo>
                      <a:pt x="1888" y="2988"/>
                    </a:lnTo>
                    <a:lnTo>
                      <a:pt x="1887" y="2983"/>
                    </a:lnTo>
                    <a:lnTo>
                      <a:pt x="1886" y="2973"/>
                    </a:lnTo>
                    <a:lnTo>
                      <a:pt x="1884" y="2962"/>
                    </a:lnTo>
                    <a:lnTo>
                      <a:pt x="1882" y="2948"/>
                    </a:lnTo>
                    <a:lnTo>
                      <a:pt x="1882" y="2935"/>
                    </a:lnTo>
                    <a:lnTo>
                      <a:pt x="1881" y="2928"/>
                    </a:lnTo>
                    <a:lnTo>
                      <a:pt x="1879" y="2921"/>
                    </a:lnTo>
                    <a:lnTo>
                      <a:pt x="1878" y="2915"/>
                    </a:lnTo>
                    <a:lnTo>
                      <a:pt x="1875" y="2910"/>
                    </a:lnTo>
                    <a:lnTo>
                      <a:pt x="1862" y="2909"/>
                    </a:lnTo>
                    <a:lnTo>
                      <a:pt x="1851" y="2906"/>
                    </a:lnTo>
                    <a:lnTo>
                      <a:pt x="1839" y="2905"/>
                    </a:lnTo>
                    <a:lnTo>
                      <a:pt x="1826" y="2904"/>
                    </a:lnTo>
                    <a:lnTo>
                      <a:pt x="1815" y="2917"/>
                    </a:lnTo>
                    <a:lnTo>
                      <a:pt x="1803" y="2927"/>
                    </a:lnTo>
                    <a:lnTo>
                      <a:pt x="1798" y="2928"/>
                    </a:lnTo>
                    <a:lnTo>
                      <a:pt x="1794" y="2929"/>
                    </a:lnTo>
                    <a:lnTo>
                      <a:pt x="1791" y="2931"/>
                    </a:lnTo>
                    <a:lnTo>
                      <a:pt x="1786" y="2935"/>
                    </a:lnTo>
                    <a:lnTo>
                      <a:pt x="1771" y="2944"/>
                    </a:lnTo>
                    <a:lnTo>
                      <a:pt x="1756" y="2953"/>
                    </a:lnTo>
                    <a:lnTo>
                      <a:pt x="1743" y="2956"/>
                    </a:lnTo>
                    <a:lnTo>
                      <a:pt x="1734" y="2959"/>
                    </a:lnTo>
                    <a:lnTo>
                      <a:pt x="1730" y="2960"/>
                    </a:lnTo>
                    <a:lnTo>
                      <a:pt x="1726" y="2963"/>
                    </a:lnTo>
                    <a:lnTo>
                      <a:pt x="1723" y="2968"/>
                    </a:lnTo>
                    <a:lnTo>
                      <a:pt x="1720" y="2973"/>
                    </a:lnTo>
                    <a:lnTo>
                      <a:pt x="1715" y="2986"/>
                    </a:lnTo>
                    <a:lnTo>
                      <a:pt x="1712" y="2995"/>
                    </a:lnTo>
                    <a:lnTo>
                      <a:pt x="1709" y="2999"/>
                    </a:lnTo>
                    <a:lnTo>
                      <a:pt x="1705" y="3002"/>
                    </a:lnTo>
                    <a:lnTo>
                      <a:pt x="1700" y="3004"/>
                    </a:lnTo>
                    <a:lnTo>
                      <a:pt x="1693" y="3005"/>
                    </a:lnTo>
                    <a:lnTo>
                      <a:pt x="1683" y="3000"/>
                    </a:lnTo>
                    <a:lnTo>
                      <a:pt x="1673" y="2997"/>
                    </a:lnTo>
                    <a:lnTo>
                      <a:pt x="1662" y="2994"/>
                    </a:lnTo>
                    <a:lnTo>
                      <a:pt x="1651" y="2990"/>
                    </a:lnTo>
                    <a:lnTo>
                      <a:pt x="1630" y="2986"/>
                    </a:lnTo>
                    <a:lnTo>
                      <a:pt x="1610" y="2980"/>
                    </a:lnTo>
                    <a:lnTo>
                      <a:pt x="1589" y="2976"/>
                    </a:lnTo>
                    <a:lnTo>
                      <a:pt x="1568" y="2971"/>
                    </a:lnTo>
                    <a:lnTo>
                      <a:pt x="1547" y="2972"/>
                    </a:lnTo>
                    <a:lnTo>
                      <a:pt x="1528" y="2976"/>
                    </a:lnTo>
                    <a:lnTo>
                      <a:pt x="1509" y="2980"/>
                    </a:lnTo>
                    <a:lnTo>
                      <a:pt x="1489" y="2986"/>
                    </a:lnTo>
                    <a:lnTo>
                      <a:pt x="1485" y="2985"/>
                    </a:lnTo>
                    <a:lnTo>
                      <a:pt x="1482" y="2981"/>
                    </a:lnTo>
                    <a:lnTo>
                      <a:pt x="1480" y="2979"/>
                    </a:lnTo>
                    <a:lnTo>
                      <a:pt x="1478" y="2974"/>
                    </a:lnTo>
                    <a:lnTo>
                      <a:pt x="1476" y="2966"/>
                    </a:lnTo>
                    <a:lnTo>
                      <a:pt x="1472" y="2956"/>
                    </a:lnTo>
                    <a:lnTo>
                      <a:pt x="1461" y="2944"/>
                    </a:lnTo>
                    <a:lnTo>
                      <a:pt x="1450" y="2930"/>
                    </a:lnTo>
                    <a:lnTo>
                      <a:pt x="1438" y="2915"/>
                    </a:lnTo>
                    <a:lnTo>
                      <a:pt x="1427" y="2902"/>
                    </a:lnTo>
                    <a:lnTo>
                      <a:pt x="1421" y="2893"/>
                    </a:lnTo>
                    <a:lnTo>
                      <a:pt x="1417" y="2885"/>
                    </a:lnTo>
                    <a:lnTo>
                      <a:pt x="1413" y="2877"/>
                    </a:lnTo>
                    <a:lnTo>
                      <a:pt x="1411" y="2870"/>
                    </a:lnTo>
                    <a:lnTo>
                      <a:pt x="1409" y="2863"/>
                    </a:lnTo>
                    <a:lnTo>
                      <a:pt x="1409" y="2855"/>
                    </a:lnTo>
                    <a:lnTo>
                      <a:pt x="1410" y="2846"/>
                    </a:lnTo>
                    <a:lnTo>
                      <a:pt x="1411" y="2836"/>
                    </a:lnTo>
                    <a:lnTo>
                      <a:pt x="1409" y="2830"/>
                    </a:lnTo>
                    <a:lnTo>
                      <a:pt x="1405" y="2826"/>
                    </a:lnTo>
                    <a:lnTo>
                      <a:pt x="1402" y="2822"/>
                    </a:lnTo>
                    <a:lnTo>
                      <a:pt x="1399" y="2819"/>
                    </a:lnTo>
                    <a:lnTo>
                      <a:pt x="1390" y="2812"/>
                    </a:lnTo>
                    <a:lnTo>
                      <a:pt x="1380" y="2804"/>
                    </a:lnTo>
                    <a:lnTo>
                      <a:pt x="1373" y="2802"/>
                    </a:lnTo>
                    <a:lnTo>
                      <a:pt x="1365" y="2802"/>
                    </a:lnTo>
                    <a:lnTo>
                      <a:pt x="1358" y="2803"/>
                    </a:lnTo>
                    <a:lnTo>
                      <a:pt x="1351" y="2804"/>
                    </a:lnTo>
                    <a:lnTo>
                      <a:pt x="1345" y="2804"/>
                    </a:lnTo>
                    <a:lnTo>
                      <a:pt x="1338" y="2804"/>
                    </a:lnTo>
                    <a:lnTo>
                      <a:pt x="1332" y="2803"/>
                    </a:lnTo>
                    <a:lnTo>
                      <a:pt x="1325" y="2801"/>
                    </a:lnTo>
                    <a:lnTo>
                      <a:pt x="1321" y="2794"/>
                    </a:lnTo>
                    <a:lnTo>
                      <a:pt x="1318" y="2788"/>
                    </a:lnTo>
                    <a:lnTo>
                      <a:pt x="1314" y="2783"/>
                    </a:lnTo>
                    <a:lnTo>
                      <a:pt x="1310" y="2778"/>
                    </a:lnTo>
                    <a:lnTo>
                      <a:pt x="1300" y="2770"/>
                    </a:lnTo>
                    <a:lnTo>
                      <a:pt x="1291" y="2759"/>
                    </a:lnTo>
                    <a:lnTo>
                      <a:pt x="1285" y="2755"/>
                    </a:lnTo>
                    <a:lnTo>
                      <a:pt x="1281" y="2753"/>
                    </a:lnTo>
                    <a:lnTo>
                      <a:pt x="1277" y="2752"/>
                    </a:lnTo>
                    <a:lnTo>
                      <a:pt x="1273" y="2752"/>
                    </a:lnTo>
                    <a:lnTo>
                      <a:pt x="1264" y="2752"/>
                    </a:lnTo>
                    <a:lnTo>
                      <a:pt x="1252" y="2751"/>
                    </a:lnTo>
                    <a:lnTo>
                      <a:pt x="1243" y="2744"/>
                    </a:lnTo>
                    <a:lnTo>
                      <a:pt x="1235" y="2740"/>
                    </a:lnTo>
                    <a:lnTo>
                      <a:pt x="1232" y="2740"/>
                    </a:lnTo>
                    <a:lnTo>
                      <a:pt x="1228" y="2740"/>
                    </a:lnTo>
                    <a:lnTo>
                      <a:pt x="1223" y="2740"/>
                    </a:lnTo>
                    <a:lnTo>
                      <a:pt x="1217" y="2742"/>
                    </a:lnTo>
                    <a:lnTo>
                      <a:pt x="1201" y="2742"/>
                    </a:lnTo>
                    <a:lnTo>
                      <a:pt x="1187" y="2741"/>
                    </a:lnTo>
                    <a:lnTo>
                      <a:pt x="1173" y="2741"/>
                    </a:lnTo>
                    <a:lnTo>
                      <a:pt x="1159" y="2737"/>
                    </a:lnTo>
                    <a:lnTo>
                      <a:pt x="1147" y="2734"/>
                    </a:lnTo>
                    <a:lnTo>
                      <a:pt x="1133" y="2729"/>
                    </a:lnTo>
                    <a:lnTo>
                      <a:pt x="1125" y="2715"/>
                    </a:lnTo>
                    <a:lnTo>
                      <a:pt x="1120" y="2702"/>
                    </a:lnTo>
                    <a:lnTo>
                      <a:pt x="1115" y="2697"/>
                    </a:lnTo>
                    <a:lnTo>
                      <a:pt x="1112" y="2691"/>
                    </a:lnTo>
                    <a:lnTo>
                      <a:pt x="1106" y="2684"/>
                    </a:lnTo>
                    <a:lnTo>
                      <a:pt x="1099" y="2678"/>
                    </a:lnTo>
                    <a:lnTo>
                      <a:pt x="1081" y="2672"/>
                    </a:lnTo>
                    <a:lnTo>
                      <a:pt x="1062" y="2665"/>
                    </a:lnTo>
                    <a:lnTo>
                      <a:pt x="1044" y="2658"/>
                    </a:lnTo>
                    <a:lnTo>
                      <a:pt x="1025" y="2650"/>
                    </a:lnTo>
                    <a:lnTo>
                      <a:pt x="1021" y="2645"/>
                    </a:lnTo>
                    <a:lnTo>
                      <a:pt x="1019" y="2641"/>
                    </a:lnTo>
                    <a:lnTo>
                      <a:pt x="1018" y="2635"/>
                    </a:lnTo>
                    <a:lnTo>
                      <a:pt x="1016" y="2631"/>
                    </a:lnTo>
                    <a:lnTo>
                      <a:pt x="1015" y="2621"/>
                    </a:lnTo>
                    <a:lnTo>
                      <a:pt x="1014" y="2608"/>
                    </a:lnTo>
                    <a:lnTo>
                      <a:pt x="1013" y="2600"/>
                    </a:lnTo>
                    <a:lnTo>
                      <a:pt x="1013" y="2599"/>
                    </a:lnTo>
                    <a:lnTo>
                      <a:pt x="1015" y="2598"/>
                    </a:lnTo>
                    <a:lnTo>
                      <a:pt x="1018" y="2593"/>
                    </a:lnTo>
                    <a:lnTo>
                      <a:pt x="1015" y="2589"/>
                    </a:lnTo>
                    <a:lnTo>
                      <a:pt x="1014" y="2585"/>
                    </a:lnTo>
                    <a:lnTo>
                      <a:pt x="1011" y="2582"/>
                    </a:lnTo>
                    <a:lnTo>
                      <a:pt x="1008" y="2581"/>
                    </a:lnTo>
                    <a:lnTo>
                      <a:pt x="1002" y="2580"/>
                    </a:lnTo>
                    <a:lnTo>
                      <a:pt x="991" y="2579"/>
                    </a:lnTo>
                    <a:lnTo>
                      <a:pt x="982" y="2582"/>
                    </a:lnTo>
                    <a:lnTo>
                      <a:pt x="978" y="2584"/>
                    </a:lnTo>
                    <a:lnTo>
                      <a:pt x="973" y="2589"/>
                    </a:lnTo>
                    <a:lnTo>
                      <a:pt x="967" y="2596"/>
                    </a:lnTo>
                    <a:lnTo>
                      <a:pt x="961" y="2598"/>
                    </a:lnTo>
                    <a:lnTo>
                      <a:pt x="955" y="2600"/>
                    </a:lnTo>
                    <a:lnTo>
                      <a:pt x="952" y="2601"/>
                    </a:lnTo>
                    <a:lnTo>
                      <a:pt x="947" y="2601"/>
                    </a:lnTo>
                    <a:lnTo>
                      <a:pt x="939" y="2599"/>
                    </a:lnTo>
                    <a:lnTo>
                      <a:pt x="928" y="2593"/>
                    </a:lnTo>
                    <a:lnTo>
                      <a:pt x="915" y="2585"/>
                    </a:lnTo>
                    <a:lnTo>
                      <a:pt x="905" y="2581"/>
                    </a:lnTo>
                    <a:lnTo>
                      <a:pt x="900" y="2579"/>
                    </a:lnTo>
                    <a:lnTo>
                      <a:pt x="894" y="2579"/>
                    </a:lnTo>
                    <a:lnTo>
                      <a:pt x="888" y="2581"/>
                    </a:lnTo>
                    <a:lnTo>
                      <a:pt x="881" y="2583"/>
                    </a:lnTo>
                    <a:lnTo>
                      <a:pt x="877" y="2588"/>
                    </a:lnTo>
                    <a:lnTo>
                      <a:pt x="874" y="2591"/>
                    </a:lnTo>
                    <a:lnTo>
                      <a:pt x="871" y="2593"/>
                    </a:lnTo>
                    <a:lnTo>
                      <a:pt x="868" y="2593"/>
                    </a:lnTo>
                    <a:lnTo>
                      <a:pt x="866" y="2593"/>
                    </a:lnTo>
                    <a:lnTo>
                      <a:pt x="862" y="2592"/>
                    </a:lnTo>
                    <a:lnTo>
                      <a:pt x="859" y="2589"/>
                    </a:lnTo>
                    <a:lnTo>
                      <a:pt x="853" y="2585"/>
                    </a:lnTo>
                    <a:lnTo>
                      <a:pt x="842" y="2583"/>
                    </a:lnTo>
                    <a:lnTo>
                      <a:pt x="834" y="2584"/>
                    </a:lnTo>
                    <a:lnTo>
                      <a:pt x="830" y="2583"/>
                    </a:lnTo>
                    <a:lnTo>
                      <a:pt x="828" y="2581"/>
                    </a:lnTo>
                    <a:lnTo>
                      <a:pt x="827" y="2577"/>
                    </a:lnTo>
                    <a:lnTo>
                      <a:pt x="826" y="2572"/>
                    </a:lnTo>
                    <a:lnTo>
                      <a:pt x="835" y="2545"/>
                    </a:lnTo>
                    <a:lnTo>
                      <a:pt x="843" y="2518"/>
                    </a:lnTo>
                    <a:lnTo>
                      <a:pt x="845" y="2506"/>
                    </a:lnTo>
                    <a:lnTo>
                      <a:pt x="847" y="2492"/>
                    </a:lnTo>
                    <a:lnTo>
                      <a:pt x="849" y="2478"/>
                    </a:lnTo>
                    <a:lnTo>
                      <a:pt x="849" y="2464"/>
                    </a:lnTo>
                    <a:lnTo>
                      <a:pt x="842" y="2457"/>
                    </a:lnTo>
                    <a:lnTo>
                      <a:pt x="836" y="2453"/>
                    </a:lnTo>
                    <a:lnTo>
                      <a:pt x="830" y="2449"/>
                    </a:lnTo>
                    <a:lnTo>
                      <a:pt x="825" y="2446"/>
                    </a:lnTo>
                    <a:lnTo>
                      <a:pt x="812" y="2442"/>
                    </a:lnTo>
                    <a:lnTo>
                      <a:pt x="796" y="2439"/>
                    </a:lnTo>
                    <a:lnTo>
                      <a:pt x="793" y="2425"/>
                    </a:lnTo>
                    <a:lnTo>
                      <a:pt x="791" y="2412"/>
                    </a:lnTo>
                    <a:lnTo>
                      <a:pt x="788" y="2398"/>
                    </a:lnTo>
                    <a:lnTo>
                      <a:pt x="786" y="2385"/>
                    </a:lnTo>
                    <a:lnTo>
                      <a:pt x="783" y="2374"/>
                    </a:lnTo>
                    <a:lnTo>
                      <a:pt x="782" y="2368"/>
                    </a:lnTo>
                    <a:lnTo>
                      <a:pt x="782" y="2361"/>
                    </a:lnTo>
                    <a:lnTo>
                      <a:pt x="783" y="2351"/>
                    </a:lnTo>
                    <a:lnTo>
                      <a:pt x="786" y="2345"/>
                    </a:lnTo>
                    <a:lnTo>
                      <a:pt x="790" y="2340"/>
                    </a:lnTo>
                    <a:lnTo>
                      <a:pt x="794" y="2336"/>
                    </a:lnTo>
                    <a:lnTo>
                      <a:pt x="799" y="2332"/>
                    </a:lnTo>
                    <a:lnTo>
                      <a:pt x="810" y="2324"/>
                    </a:lnTo>
                    <a:lnTo>
                      <a:pt x="820" y="2317"/>
                    </a:lnTo>
                    <a:lnTo>
                      <a:pt x="819" y="2309"/>
                    </a:lnTo>
                    <a:lnTo>
                      <a:pt x="817" y="2301"/>
                    </a:lnTo>
                    <a:lnTo>
                      <a:pt x="813" y="2295"/>
                    </a:lnTo>
                    <a:lnTo>
                      <a:pt x="809" y="2289"/>
                    </a:lnTo>
                    <a:lnTo>
                      <a:pt x="800" y="2278"/>
                    </a:lnTo>
                    <a:lnTo>
                      <a:pt x="790" y="2264"/>
                    </a:lnTo>
                    <a:lnTo>
                      <a:pt x="786" y="2253"/>
                    </a:lnTo>
                    <a:lnTo>
                      <a:pt x="782" y="2246"/>
                    </a:lnTo>
                    <a:lnTo>
                      <a:pt x="779" y="2245"/>
                    </a:lnTo>
                    <a:lnTo>
                      <a:pt x="776" y="2245"/>
                    </a:lnTo>
                    <a:lnTo>
                      <a:pt x="771" y="2245"/>
                    </a:lnTo>
                    <a:lnTo>
                      <a:pt x="765" y="2247"/>
                    </a:lnTo>
                    <a:lnTo>
                      <a:pt x="753" y="2246"/>
                    </a:lnTo>
                    <a:lnTo>
                      <a:pt x="745" y="2243"/>
                    </a:lnTo>
                    <a:lnTo>
                      <a:pt x="741" y="2241"/>
                    </a:lnTo>
                    <a:lnTo>
                      <a:pt x="739" y="2237"/>
                    </a:lnTo>
                    <a:lnTo>
                      <a:pt x="735" y="2233"/>
                    </a:lnTo>
                    <a:lnTo>
                      <a:pt x="733" y="2227"/>
                    </a:lnTo>
                    <a:lnTo>
                      <a:pt x="733" y="2221"/>
                    </a:lnTo>
                    <a:lnTo>
                      <a:pt x="732" y="2217"/>
                    </a:lnTo>
                    <a:lnTo>
                      <a:pt x="731" y="2213"/>
                    </a:lnTo>
                    <a:lnTo>
                      <a:pt x="728" y="2211"/>
                    </a:lnTo>
                    <a:lnTo>
                      <a:pt x="720" y="2209"/>
                    </a:lnTo>
                    <a:lnTo>
                      <a:pt x="709" y="2208"/>
                    </a:lnTo>
                    <a:lnTo>
                      <a:pt x="702" y="2205"/>
                    </a:lnTo>
                    <a:lnTo>
                      <a:pt x="698" y="2204"/>
                    </a:lnTo>
                    <a:lnTo>
                      <a:pt x="694" y="2203"/>
                    </a:lnTo>
                    <a:lnTo>
                      <a:pt x="692" y="2201"/>
                    </a:lnTo>
                    <a:lnTo>
                      <a:pt x="690" y="2197"/>
                    </a:lnTo>
                    <a:lnTo>
                      <a:pt x="689" y="2194"/>
                    </a:lnTo>
                    <a:lnTo>
                      <a:pt x="688" y="2188"/>
                    </a:lnTo>
                    <a:lnTo>
                      <a:pt x="686" y="2183"/>
                    </a:lnTo>
                    <a:lnTo>
                      <a:pt x="678" y="2176"/>
                    </a:lnTo>
                    <a:lnTo>
                      <a:pt x="669" y="2171"/>
                    </a:lnTo>
                    <a:lnTo>
                      <a:pt x="666" y="2168"/>
                    </a:lnTo>
                    <a:lnTo>
                      <a:pt x="664" y="2167"/>
                    </a:lnTo>
                    <a:lnTo>
                      <a:pt x="661" y="2166"/>
                    </a:lnTo>
                    <a:lnTo>
                      <a:pt x="658" y="2166"/>
                    </a:lnTo>
                    <a:lnTo>
                      <a:pt x="652" y="2167"/>
                    </a:lnTo>
                    <a:lnTo>
                      <a:pt x="646" y="2169"/>
                    </a:lnTo>
                    <a:lnTo>
                      <a:pt x="642" y="2179"/>
                    </a:lnTo>
                    <a:lnTo>
                      <a:pt x="642" y="2188"/>
                    </a:lnTo>
                    <a:lnTo>
                      <a:pt x="642" y="2193"/>
                    </a:lnTo>
                    <a:lnTo>
                      <a:pt x="641" y="2197"/>
                    </a:lnTo>
                    <a:lnTo>
                      <a:pt x="640" y="2202"/>
                    </a:lnTo>
                    <a:lnTo>
                      <a:pt x="638" y="2208"/>
                    </a:lnTo>
                    <a:lnTo>
                      <a:pt x="630" y="2216"/>
                    </a:lnTo>
                    <a:lnTo>
                      <a:pt x="622" y="2222"/>
                    </a:lnTo>
                    <a:lnTo>
                      <a:pt x="612" y="2213"/>
                    </a:lnTo>
                    <a:lnTo>
                      <a:pt x="603" y="2203"/>
                    </a:lnTo>
                    <a:lnTo>
                      <a:pt x="593" y="2194"/>
                    </a:lnTo>
                    <a:lnTo>
                      <a:pt x="582" y="2186"/>
                    </a:lnTo>
                    <a:lnTo>
                      <a:pt x="572" y="2188"/>
                    </a:lnTo>
                    <a:lnTo>
                      <a:pt x="563" y="2192"/>
                    </a:lnTo>
                    <a:lnTo>
                      <a:pt x="555" y="2197"/>
                    </a:lnTo>
                    <a:lnTo>
                      <a:pt x="547" y="2204"/>
                    </a:lnTo>
                    <a:lnTo>
                      <a:pt x="536" y="2209"/>
                    </a:lnTo>
                    <a:lnTo>
                      <a:pt x="525" y="2211"/>
                    </a:lnTo>
                    <a:lnTo>
                      <a:pt x="515" y="2213"/>
                    </a:lnTo>
                    <a:lnTo>
                      <a:pt x="503" y="2218"/>
                    </a:lnTo>
                    <a:lnTo>
                      <a:pt x="497" y="2220"/>
                    </a:lnTo>
                    <a:lnTo>
                      <a:pt x="493" y="2220"/>
                    </a:lnTo>
                    <a:lnTo>
                      <a:pt x="490" y="2220"/>
                    </a:lnTo>
                    <a:lnTo>
                      <a:pt x="488" y="2219"/>
                    </a:lnTo>
                    <a:lnTo>
                      <a:pt x="485" y="2213"/>
                    </a:lnTo>
                    <a:lnTo>
                      <a:pt x="478" y="2205"/>
                    </a:lnTo>
                    <a:lnTo>
                      <a:pt x="472" y="2203"/>
                    </a:lnTo>
                    <a:lnTo>
                      <a:pt x="470" y="2200"/>
                    </a:lnTo>
                    <a:lnTo>
                      <a:pt x="468" y="2199"/>
                    </a:lnTo>
                    <a:lnTo>
                      <a:pt x="463" y="2199"/>
                    </a:lnTo>
                    <a:lnTo>
                      <a:pt x="457" y="2196"/>
                    </a:lnTo>
                    <a:lnTo>
                      <a:pt x="449" y="2189"/>
                    </a:lnTo>
                    <a:lnTo>
                      <a:pt x="445" y="2188"/>
                    </a:lnTo>
                    <a:lnTo>
                      <a:pt x="441" y="2187"/>
                    </a:lnTo>
                    <a:lnTo>
                      <a:pt x="440" y="2186"/>
                    </a:lnTo>
                    <a:lnTo>
                      <a:pt x="440" y="2185"/>
                    </a:lnTo>
                    <a:lnTo>
                      <a:pt x="440" y="2182"/>
                    </a:lnTo>
                    <a:lnTo>
                      <a:pt x="438" y="2176"/>
                    </a:lnTo>
                    <a:lnTo>
                      <a:pt x="436" y="2174"/>
                    </a:lnTo>
                    <a:lnTo>
                      <a:pt x="435" y="2172"/>
                    </a:lnTo>
                    <a:lnTo>
                      <a:pt x="435" y="2170"/>
                    </a:lnTo>
                    <a:lnTo>
                      <a:pt x="436" y="2169"/>
                    </a:lnTo>
                    <a:lnTo>
                      <a:pt x="436" y="2167"/>
                    </a:lnTo>
                    <a:lnTo>
                      <a:pt x="436" y="2161"/>
                    </a:lnTo>
                    <a:lnTo>
                      <a:pt x="422" y="2152"/>
                    </a:lnTo>
                    <a:lnTo>
                      <a:pt x="410" y="2142"/>
                    </a:lnTo>
                    <a:lnTo>
                      <a:pt x="410" y="2132"/>
                    </a:lnTo>
                    <a:lnTo>
                      <a:pt x="411" y="2124"/>
                    </a:lnTo>
                    <a:lnTo>
                      <a:pt x="413" y="2118"/>
                    </a:lnTo>
                    <a:lnTo>
                      <a:pt x="417" y="2111"/>
                    </a:lnTo>
                    <a:lnTo>
                      <a:pt x="427" y="2100"/>
                    </a:lnTo>
                    <a:lnTo>
                      <a:pt x="440" y="2089"/>
                    </a:lnTo>
                    <a:lnTo>
                      <a:pt x="444" y="2079"/>
                    </a:lnTo>
                    <a:lnTo>
                      <a:pt x="445" y="2073"/>
                    </a:lnTo>
                    <a:lnTo>
                      <a:pt x="445" y="2067"/>
                    </a:lnTo>
                    <a:lnTo>
                      <a:pt x="443" y="2062"/>
                    </a:lnTo>
                    <a:lnTo>
                      <a:pt x="438" y="2058"/>
                    </a:lnTo>
                    <a:lnTo>
                      <a:pt x="434" y="2054"/>
                    </a:lnTo>
                    <a:lnTo>
                      <a:pt x="427" y="2050"/>
                    </a:lnTo>
                    <a:lnTo>
                      <a:pt x="419" y="2047"/>
                    </a:lnTo>
                    <a:lnTo>
                      <a:pt x="405" y="2049"/>
                    </a:lnTo>
                    <a:lnTo>
                      <a:pt x="394" y="2049"/>
                    </a:lnTo>
                    <a:lnTo>
                      <a:pt x="386" y="2036"/>
                    </a:lnTo>
                    <a:lnTo>
                      <a:pt x="378" y="2026"/>
                    </a:lnTo>
                    <a:lnTo>
                      <a:pt x="375" y="2022"/>
                    </a:lnTo>
                    <a:lnTo>
                      <a:pt x="369" y="2018"/>
                    </a:lnTo>
                    <a:lnTo>
                      <a:pt x="363" y="2015"/>
                    </a:lnTo>
                    <a:lnTo>
                      <a:pt x="355" y="2011"/>
                    </a:lnTo>
                    <a:lnTo>
                      <a:pt x="344" y="2009"/>
                    </a:lnTo>
                    <a:lnTo>
                      <a:pt x="337" y="2007"/>
                    </a:lnTo>
                    <a:lnTo>
                      <a:pt x="330" y="2002"/>
                    </a:lnTo>
                    <a:lnTo>
                      <a:pt x="321" y="1997"/>
                    </a:lnTo>
                    <a:lnTo>
                      <a:pt x="314" y="1994"/>
                    </a:lnTo>
                    <a:lnTo>
                      <a:pt x="308" y="1992"/>
                    </a:lnTo>
                    <a:lnTo>
                      <a:pt x="303" y="1991"/>
                    </a:lnTo>
                    <a:lnTo>
                      <a:pt x="299" y="1991"/>
                    </a:lnTo>
                    <a:lnTo>
                      <a:pt x="288" y="1993"/>
                    </a:lnTo>
                    <a:lnTo>
                      <a:pt x="275" y="2000"/>
                    </a:lnTo>
                    <a:lnTo>
                      <a:pt x="267" y="2002"/>
                    </a:lnTo>
                    <a:lnTo>
                      <a:pt x="261" y="2003"/>
                    </a:lnTo>
                    <a:lnTo>
                      <a:pt x="257" y="2003"/>
                    </a:lnTo>
                    <a:lnTo>
                      <a:pt x="252" y="2002"/>
                    </a:lnTo>
                    <a:lnTo>
                      <a:pt x="243" y="1999"/>
                    </a:lnTo>
                    <a:lnTo>
                      <a:pt x="228" y="1996"/>
                    </a:lnTo>
                    <a:lnTo>
                      <a:pt x="215" y="1992"/>
                    </a:lnTo>
                    <a:lnTo>
                      <a:pt x="210" y="1990"/>
                    </a:lnTo>
                    <a:lnTo>
                      <a:pt x="207" y="1988"/>
                    </a:lnTo>
                    <a:lnTo>
                      <a:pt x="198" y="1984"/>
                    </a:lnTo>
                    <a:lnTo>
                      <a:pt x="193" y="1989"/>
                    </a:lnTo>
                    <a:lnTo>
                      <a:pt x="187" y="1993"/>
                    </a:lnTo>
                    <a:lnTo>
                      <a:pt x="183" y="1997"/>
                    </a:lnTo>
                    <a:lnTo>
                      <a:pt x="176" y="1998"/>
                    </a:lnTo>
                    <a:lnTo>
                      <a:pt x="166" y="1992"/>
                    </a:lnTo>
                    <a:lnTo>
                      <a:pt x="157" y="1988"/>
                    </a:lnTo>
                    <a:lnTo>
                      <a:pt x="147" y="1983"/>
                    </a:lnTo>
                    <a:lnTo>
                      <a:pt x="136" y="1977"/>
                    </a:lnTo>
                    <a:lnTo>
                      <a:pt x="131" y="1979"/>
                    </a:lnTo>
                    <a:lnTo>
                      <a:pt x="126" y="1980"/>
                    </a:lnTo>
                    <a:lnTo>
                      <a:pt x="123" y="1981"/>
                    </a:lnTo>
                    <a:lnTo>
                      <a:pt x="119" y="1983"/>
                    </a:lnTo>
                    <a:lnTo>
                      <a:pt x="117" y="1984"/>
                    </a:lnTo>
                    <a:lnTo>
                      <a:pt x="114" y="1986"/>
                    </a:lnTo>
                    <a:lnTo>
                      <a:pt x="109" y="1988"/>
                    </a:lnTo>
                    <a:lnTo>
                      <a:pt x="105" y="1988"/>
                    </a:lnTo>
                    <a:lnTo>
                      <a:pt x="97" y="1985"/>
                    </a:lnTo>
                    <a:lnTo>
                      <a:pt x="89" y="1982"/>
                    </a:lnTo>
                    <a:lnTo>
                      <a:pt x="85" y="1981"/>
                    </a:lnTo>
                    <a:lnTo>
                      <a:pt x="82" y="1980"/>
                    </a:lnTo>
                    <a:lnTo>
                      <a:pt x="80" y="1977"/>
                    </a:lnTo>
                    <a:lnTo>
                      <a:pt x="76" y="1974"/>
                    </a:lnTo>
                    <a:lnTo>
                      <a:pt x="72" y="1967"/>
                    </a:lnTo>
                    <a:lnTo>
                      <a:pt x="67" y="1959"/>
                    </a:lnTo>
                    <a:lnTo>
                      <a:pt x="75" y="1948"/>
                    </a:lnTo>
                    <a:lnTo>
                      <a:pt x="84" y="1937"/>
                    </a:lnTo>
                    <a:lnTo>
                      <a:pt x="85" y="1927"/>
                    </a:lnTo>
                    <a:lnTo>
                      <a:pt x="84" y="1924"/>
                    </a:lnTo>
                    <a:lnTo>
                      <a:pt x="81" y="1921"/>
                    </a:lnTo>
                    <a:lnTo>
                      <a:pt x="75" y="1916"/>
                    </a:lnTo>
                    <a:lnTo>
                      <a:pt x="74" y="1908"/>
                    </a:lnTo>
                    <a:lnTo>
                      <a:pt x="71" y="1904"/>
                    </a:lnTo>
                    <a:lnTo>
                      <a:pt x="66" y="1900"/>
                    </a:lnTo>
                    <a:lnTo>
                      <a:pt x="58" y="1896"/>
                    </a:lnTo>
                    <a:lnTo>
                      <a:pt x="51" y="1896"/>
                    </a:lnTo>
                    <a:lnTo>
                      <a:pt x="42" y="1896"/>
                    </a:lnTo>
                    <a:lnTo>
                      <a:pt x="34" y="1893"/>
                    </a:lnTo>
                    <a:lnTo>
                      <a:pt x="28" y="1891"/>
                    </a:lnTo>
                    <a:lnTo>
                      <a:pt x="14" y="1878"/>
                    </a:lnTo>
                    <a:lnTo>
                      <a:pt x="0" y="1863"/>
                    </a:lnTo>
                    <a:lnTo>
                      <a:pt x="6" y="1854"/>
                    </a:lnTo>
                    <a:lnTo>
                      <a:pt x="13" y="1846"/>
                    </a:lnTo>
                    <a:lnTo>
                      <a:pt x="15" y="1842"/>
                    </a:lnTo>
                    <a:lnTo>
                      <a:pt x="19" y="1839"/>
                    </a:lnTo>
                    <a:lnTo>
                      <a:pt x="21" y="1838"/>
                    </a:lnTo>
                    <a:lnTo>
                      <a:pt x="24" y="1837"/>
                    </a:lnTo>
                    <a:lnTo>
                      <a:pt x="31" y="1836"/>
                    </a:lnTo>
                    <a:lnTo>
                      <a:pt x="40" y="1836"/>
                    </a:lnTo>
                    <a:lnTo>
                      <a:pt x="47" y="1831"/>
                    </a:lnTo>
                    <a:lnTo>
                      <a:pt x="50" y="1827"/>
                    </a:lnTo>
                    <a:lnTo>
                      <a:pt x="53" y="1821"/>
                    </a:lnTo>
                    <a:lnTo>
                      <a:pt x="55" y="1813"/>
                    </a:lnTo>
                    <a:lnTo>
                      <a:pt x="60" y="1809"/>
                    </a:lnTo>
                    <a:lnTo>
                      <a:pt x="63" y="1806"/>
                    </a:lnTo>
                    <a:lnTo>
                      <a:pt x="62" y="1803"/>
                    </a:lnTo>
                    <a:lnTo>
                      <a:pt x="58" y="1798"/>
                    </a:lnTo>
                    <a:lnTo>
                      <a:pt x="56" y="1794"/>
                    </a:lnTo>
                    <a:lnTo>
                      <a:pt x="54" y="1791"/>
                    </a:lnTo>
                    <a:lnTo>
                      <a:pt x="54" y="1789"/>
                    </a:lnTo>
                    <a:lnTo>
                      <a:pt x="54" y="1787"/>
                    </a:lnTo>
                    <a:lnTo>
                      <a:pt x="57" y="1782"/>
                    </a:lnTo>
                    <a:lnTo>
                      <a:pt x="63" y="1777"/>
                    </a:lnTo>
                    <a:lnTo>
                      <a:pt x="73" y="1766"/>
                    </a:lnTo>
                    <a:lnTo>
                      <a:pt x="82" y="1756"/>
                    </a:lnTo>
                    <a:lnTo>
                      <a:pt x="90" y="1744"/>
                    </a:lnTo>
                    <a:lnTo>
                      <a:pt x="97" y="1731"/>
                    </a:lnTo>
                    <a:lnTo>
                      <a:pt x="102" y="1722"/>
                    </a:lnTo>
                    <a:lnTo>
                      <a:pt x="108" y="1712"/>
                    </a:lnTo>
                    <a:lnTo>
                      <a:pt x="110" y="1707"/>
                    </a:lnTo>
                    <a:lnTo>
                      <a:pt x="113" y="1703"/>
                    </a:lnTo>
                    <a:lnTo>
                      <a:pt x="113" y="1697"/>
                    </a:lnTo>
                    <a:lnTo>
                      <a:pt x="111" y="1693"/>
                    </a:lnTo>
                    <a:lnTo>
                      <a:pt x="100" y="1682"/>
                    </a:lnTo>
                    <a:lnTo>
                      <a:pt x="88" y="1675"/>
                    </a:lnTo>
                    <a:lnTo>
                      <a:pt x="85" y="1668"/>
                    </a:lnTo>
                    <a:lnTo>
                      <a:pt x="84" y="1661"/>
                    </a:lnTo>
                    <a:lnTo>
                      <a:pt x="84" y="1653"/>
                    </a:lnTo>
                    <a:lnTo>
                      <a:pt x="87" y="1645"/>
                    </a:lnTo>
                    <a:lnTo>
                      <a:pt x="91" y="1636"/>
                    </a:lnTo>
                    <a:lnTo>
                      <a:pt x="98" y="1627"/>
                    </a:lnTo>
                    <a:lnTo>
                      <a:pt x="96" y="1621"/>
                    </a:lnTo>
                    <a:lnTo>
                      <a:pt x="94" y="1618"/>
                    </a:lnTo>
                    <a:lnTo>
                      <a:pt x="94" y="1613"/>
                    </a:lnTo>
                    <a:lnTo>
                      <a:pt x="96" y="1605"/>
                    </a:lnTo>
                    <a:lnTo>
                      <a:pt x="96" y="1592"/>
                    </a:lnTo>
                    <a:lnTo>
                      <a:pt x="93" y="1580"/>
                    </a:lnTo>
                    <a:lnTo>
                      <a:pt x="90" y="1569"/>
                    </a:lnTo>
                    <a:lnTo>
                      <a:pt x="83" y="1558"/>
                    </a:lnTo>
                    <a:lnTo>
                      <a:pt x="98" y="1557"/>
                    </a:lnTo>
                    <a:lnTo>
                      <a:pt x="113" y="1557"/>
                    </a:lnTo>
                    <a:lnTo>
                      <a:pt x="127" y="1555"/>
                    </a:lnTo>
                    <a:lnTo>
                      <a:pt x="142" y="1554"/>
                    </a:lnTo>
                    <a:lnTo>
                      <a:pt x="152" y="1557"/>
                    </a:lnTo>
                    <a:lnTo>
                      <a:pt x="163" y="1559"/>
                    </a:lnTo>
                    <a:lnTo>
                      <a:pt x="172" y="1561"/>
                    </a:lnTo>
                    <a:lnTo>
                      <a:pt x="182" y="1561"/>
                    </a:lnTo>
                    <a:lnTo>
                      <a:pt x="184" y="1554"/>
                    </a:lnTo>
                    <a:lnTo>
                      <a:pt x="185" y="1550"/>
                    </a:lnTo>
                    <a:lnTo>
                      <a:pt x="186" y="1545"/>
                    </a:lnTo>
                    <a:lnTo>
                      <a:pt x="191" y="1541"/>
                    </a:lnTo>
                    <a:lnTo>
                      <a:pt x="195" y="1533"/>
                    </a:lnTo>
                    <a:lnTo>
                      <a:pt x="197" y="1527"/>
                    </a:lnTo>
                    <a:lnTo>
                      <a:pt x="198" y="1525"/>
                    </a:lnTo>
                    <a:lnTo>
                      <a:pt x="199" y="1523"/>
                    </a:lnTo>
                    <a:lnTo>
                      <a:pt x="202" y="1519"/>
                    </a:lnTo>
                    <a:lnTo>
                      <a:pt x="208" y="1515"/>
                    </a:lnTo>
                    <a:lnTo>
                      <a:pt x="218" y="1507"/>
                    </a:lnTo>
                    <a:lnTo>
                      <a:pt x="228" y="1498"/>
                    </a:lnTo>
                    <a:lnTo>
                      <a:pt x="239" y="1488"/>
                    </a:lnTo>
                    <a:lnTo>
                      <a:pt x="249" y="1481"/>
                    </a:lnTo>
                    <a:lnTo>
                      <a:pt x="253" y="1482"/>
                    </a:lnTo>
                    <a:lnTo>
                      <a:pt x="257" y="1483"/>
                    </a:lnTo>
                    <a:lnTo>
                      <a:pt x="258" y="1484"/>
                    </a:lnTo>
                    <a:lnTo>
                      <a:pt x="259" y="1486"/>
                    </a:lnTo>
                    <a:lnTo>
                      <a:pt x="261" y="1490"/>
                    </a:lnTo>
                    <a:lnTo>
                      <a:pt x="267" y="1493"/>
                    </a:lnTo>
                    <a:lnTo>
                      <a:pt x="269" y="1479"/>
                    </a:lnTo>
                    <a:lnTo>
                      <a:pt x="271" y="1466"/>
                    </a:lnTo>
                    <a:lnTo>
                      <a:pt x="284" y="1458"/>
                    </a:lnTo>
                    <a:lnTo>
                      <a:pt x="296" y="1451"/>
                    </a:lnTo>
                    <a:lnTo>
                      <a:pt x="299" y="1447"/>
                    </a:lnTo>
                    <a:lnTo>
                      <a:pt x="302" y="1443"/>
                    </a:lnTo>
                    <a:lnTo>
                      <a:pt x="303" y="1441"/>
                    </a:lnTo>
                    <a:lnTo>
                      <a:pt x="305" y="1440"/>
                    </a:lnTo>
                    <a:lnTo>
                      <a:pt x="308" y="1440"/>
                    </a:lnTo>
                    <a:lnTo>
                      <a:pt x="309" y="1440"/>
                    </a:lnTo>
                    <a:lnTo>
                      <a:pt x="312" y="1445"/>
                    </a:lnTo>
                    <a:lnTo>
                      <a:pt x="314" y="1449"/>
                    </a:lnTo>
                    <a:lnTo>
                      <a:pt x="318" y="1448"/>
                    </a:lnTo>
                    <a:lnTo>
                      <a:pt x="325" y="1444"/>
                    </a:lnTo>
                    <a:lnTo>
                      <a:pt x="341" y="1442"/>
                    </a:lnTo>
                    <a:lnTo>
                      <a:pt x="355" y="1439"/>
                    </a:lnTo>
                    <a:lnTo>
                      <a:pt x="364" y="1434"/>
                    </a:lnTo>
                    <a:lnTo>
                      <a:pt x="371" y="1428"/>
                    </a:lnTo>
                    <a:lnTo>
                      <a:pt x="376" y="1426"/>
                    </a:lnTo>
                    <a:lnTo>
                      <a:pt x="380" y="1425"/>
                    </a:lnTo>
                    <a:lnTo>
                      <a:pt x="384" y="1425"/>
                    </a:lnTo>
                    <a:lnTo>
                      <a:pt x="387" y="1425"/>
                    </a:lnTo>
                    <a:lnTo>
                      <a:pt x="394" y="1428"/>
                    </a:lnTo>
                    <a:lnTo>
                      <a:pt x="403" y="1434"/>
                    </a:lnTo>
                    <a:lnTo>
                      <a:pt x="411" y="1433"/>
                    </a:lnTo>
                    <a:lnTo>
                      <a:pt x="418" y="1430"/>
                    </a:lnTo>
                    <a:lnTo>
                      <a:pt x="423" y="1427"/>
                    </a:lnTo>
                    <a:lnTo>
                      <a:pt x="430" y="1424"/>
                    </a:lnTo>
                    <a:lnTo>
                      <a:pt x="434" y="1426"/>
                    </a:lnTo>
                    <a:lnTo>
                      <a:pt x="436" y="1428"/>
                    </a:lnTo>
                    <a:lnTo>
                      <a:pt x="437" y="1428"/>
                    </a:lnTo>
                    <a:lnTo>
                      <a:pt x="439" y="1428"/>
                    </a:lnTo>
                    <a:lnTo>
                      <a:pt x="443" y="1425"/>
                    </a:lnTo>
                    <a:lnTo>
                      <a:pt x="447" y="1419"/>
                    </a:lnTo>
                    <a:lnTo>
                      <a:pt x="452" y="1417"/>
                    </a:lnTo>
                    <a:lnTo>
                      <a:pt x="457" y="1415"/>
                    </a:lnTo>
                    <a:lnTo>
                      <a:pt x="462" y="1414"/>
                    </a:lnTo>
                    <a:lnTo>
                      <a:pt x="466" y="1414"/>
                    </a:lnTo>
                    <a:lnTo>
                      <a:pt x="477" y="1414"/>
                    </a:lnTo>
                    <a:lnTo>
                      <a:pt x="487" y="1414"/>
                    </a:lnTo>
                    <a:lnTo>
                      <a:pt x="496" y="1414"/>
                    </a:lnTo>
                    <a:lnTo>
                      <a:pt x="504" y="1412"/>
                    </a:lnTo>
                    <a:lnTo>
                      <a:pt x="507" y="1412"/>
                    </a:lnTo>
                    <a:lnTo>
                      <a:pt x="511" y="1411"/>
                    </a:lnTo>
                    <a:lnTo>
                      <a:pt x="514" y="1409"/>
                    </a:lnTo>
                    <a:lnTo>
                      <a:pt x="516" y="1406"/>
                    </a:lnTo>
                    <a:lnTo>
                      <a:pt x="521" y="1394"/>
                    </a:lnTo>
                    <a:lnTo>
                      <a:pt x="525" y="1383"/>
                    </a:lnTo>
                    <a:lnTo>
                      <a:pt x="527" y="1377"/>
                    </a:lnTo>
                    <a:lnTo>
                      <a:pt x="529" y="1375"/>
                    </a:lnTo>
                    <a:lnTo>
                      <a:pt x="533" y="1375"/>
                    </a:lnTo>
                    <a:lnTo>
                      <a:pt x="539" y="1376"/>
                    </a:lnTo>
                    <a:lnTo>
                      <a:pt x="547" y="1365"/>
                    </a:lnTo>
                    <a:lnTo>
                      <a:pt x="554" y="1354"/>
                    </a:lnTo>
                    <a:lnTo>
                      <a:pt x="564" y="1350"/>
                    </a:lnTo>
                    <a:lnTo>
                      <a:pt x="573" y="1347"/>
                    </a:lnTo>
                    <a:lnTo>
                      <a:pt x="582" y="1344"/>
                    </a:lnTo>
                    <a:lnTo>
                      <a:pt x="591" y="1341"/>
                    </a:lnTo>
                    <a:lnTo>
                      <a:pt x="601" y="1338"/>
                    </a:lnTo>
                    <a:lnTo>
                      <a:pt x="610" y="1334"/>
                    </a:lnTo>
                    <a:lnTo>
                      <a:pt x="617" y="1331"/>
                    </a:lnTo>
                    <a:lnTo>
                      <a:pt x="620" y="1327"/>
                    </a:lnTo>
                    <a:lnTo>
                      <a:pt x="620" y="1324"/>
                    </a:lnTo>
                    <a:lnTo>
                      <a:pt x="622" y="1317"/>
                    </a:lnTo>
                    <a:lnTo>
                      <a:pt x="632" y="1318"/>
                    </a:lnTo>
                    <a:lnTo>
                      <a:pt x="642" y="1319"/>
                    </a:lnTo>
                    <a:lnTo>
                      <a:pt x="651" y="1321"/>
                    </a:lnTo>
                    <a:lnTo>
                      <a:pt x="663" y="1319"/>
                    </a:lnTo>
                    <a:lnTo>
                      <a:pt x="671" y="1310"/>
                    </a:lnTo>
                    <a:lnTo>
                      <a:pt x="676" y="1301"/>
                    </a:lnTo>
                    <a:lnTo>
                      <a:pt x="677" y="1297"/>
                    </a:lnTo>
                    <a:lnTo>
                      <a:pt x="676" y="1291"/>
                    </a:lnTo>
                    <a:lnTo>
                      <a:pt x="674" y="1287"/>
                    </a:lnTo>
                    <a:lnTo>
                      <a:pt x="669" y="1282"/>
                    </a:lnTo>
                    <a:lnTo>
                      <a:pt x="661" y="1282"/>
                    </a:lnTo>
                    <a:lnTo>
                      <a:pt x="656" y="1281"/>
                    </a:lnTo>
                    <a:lnTo>
                      <a:pt x="654" y="1280"/>
                    </a:lnTo>
                    <a:lnTo>
                      <a:pt x="652" y="1279"/>
                    </a:lnTo>
                    <a:lnTo>
                      <a:pt x="654" y="1275"/>
                    </a:lnTo>
                    <a:lnTo>
                      <a:pt x="657" y="1272"/>
                    </a:lnTo>
                    <a:lnTo>
                      <a:pt x="660" y="1268"/>
                    </a:lnTo>
                    <a:lnTo>
                      <a:pt x="661" y="1266"/>
                    </a:lnTo>
                    <a:lnTo>
                      <a:pt x="661" y="1264"/>
                    </a:lnTo>
                    <a:lnTo>
                      <a:pt x="661" y="1258"/>
                    </a:lnTo>
                    <a:lnTo>
                      <a:pt x="667" y="1256"/>
                    </a:lnTo>
                    <a:lnTo>
                      <a:pt x="669" y="1256"/>
                    </a:lnTo>
                    <a:lnTo>
                      <a:pt x="673" y="1257"/>
                    </a:lnTo>
                    <a:lnTo>
                      <a:pt x="678" y="1257"/>
                    </a:lnTo>
                    <a:lnTo>
                      <a:pt x="686" y="1265"/>
                    </a:lnTo>
                    <a:lnTo>
                      <a:pt x="690" y="1271"/>
                    </a:lnTo>
                    <a:lnTo>
                      <a:pt x="691" y="1271"/>
                    </a:lnTo>
                    <a:lnTo>
                      <a:pt x="693" y="1270"/>
                    </a:lnTo>
                    <a:lnTo>
                      <a:pt x="698" y="1267"/>
                    </a:lnTo>
                    <a:lnTo>
                      <a:pt x="703" y="1262"/>
                    </a:lnTo>
                    <a:lnTo>
                      <a:pt x="705" y="1247"/>
                    </a:lnTo>
                    <a:lnTo>
                      <a:pt x="703" y="1237"/>
                    </a:lnTo>
                    <a:lnTo>
                      <a:pt x="703" y="1232"/>
                    </a:lnTo>
                    <a:lnTo>
                      <a:pt x="703" y="1228"/>
                    </a:lnTo>
                    <a:lnTo>
                      <a:pt x="705" y="1222"/>
                    </a:lnTo>
                    <a:lnTo>
                      <a:pt x="708" y="1214"/>
                    </a:lnTo>
                    <a:lnTo>
                      <a:pt x="715" y="1204"/>
                    </a:lnTo>
                    <a:lnTo>
                      <a:pt x="717" y="1198"/>
                    </a:lnTo>
                    <a:lnTo>
                      <a:pt x="717" y="1195"/>
                    </a:lnTo>
                    <a:lnTo>
                      <a:pt x="715" y="1192"/>
                    </a:lnTo>
                    <a:lnTo>
                      <a:pt x="711" y="1189"/>
                    </a:lnTo>
                    <a:lnTo>
                      <a:pt x="707" y="1184"/>
                    </a:lnTo>
                    <a:lnTo>
                      <a:pt x="694" y="1183"/>
                    </a:lnTo>
                    <a:lnTo>
                      <a:pt x="680" y="1181"/>
                    </a:lnTo>
                    <a:lnTo>
                      <a:pt x="672" y="1178"/>
                    </a:lnTo>
                    <a:lnTo>
                      <a:pt x="665" y="1177"/>
                    </a:lnTo>
                    <a:lnTo>
                      <a:pt x="661" y="1175"/>
                    </a:lnTo>
                    <a:lnTo>
                      <a:pt x="659" y="1173"/>
                    </a:lnTo>
                    <a:lnTo>
                      <a:pt x="657" y="1171"/>
                    </a:lnTo>
                    <a:lnTo>
                      <a:pt x="656" y="1166"/>
                    </a:lnTo>
                    <a:lnTo>
                      <a:pt x="654" y="1156"/>
                    </a:lnTo>
                    <a:lnTo>
                      <a:pt x="654" y="1149"/>
                    </a:lnTo>
                    <a:lnTo>
                      <a:pt x="654" y="1146"/>
                    </a:lnTo>
                    <a:lnTo>
                      <a:pt x="655" y="1143"/>
                    </a:lnTo>
                    <a:lnTo>
                      <a:pt x="657" y="1138"/>
                    </a:lnTo>
                    <a:lnTo>
                      <a:pt x="660" y="1133"/>
                    </a:lnTo>
                    <a:lnTo>
                      <a:pt x="665" y="1123"/>
                    </a:lnTo>
                    <a:lnTo>
                      <a:pt x="668" y="1112"/>
                    </a:lnTo>
                    <a:lnTo>
                      <a:pt x="671" y="1102"/>
                    </a:lnTo>
                    <a:lnTo>
                      <a:pt x="674" y="1090"/>
                    </a:lnTo>
                    <a:lnTo>
                      <a:pt x="685" y="1079"/>
                    </a:lnTo>
                    <a:lnTo>
                      <a:pt x="696" y="1068"/>
                    </a:lnTo>
                    <a:lnTo>
                      <a:pt x="707" y="1056"/>
                    </a:lnTo>
                    <a:lnTo>
                      <a:pt x="718" y="1045"/>
                    </a:lnTo>
                    <a:lnTo>
                      <a:pt x="725" y="1043"/>
                    </a:lnTo>
                    <a:lnTo>
                      <a:pt x="730" y="1038"/>
                    </a:lnTo>
                    <a:lnTo>
                      <a:pt x="734" y="1034"/>
                    </a:lnTo>
                    <a:lnTo>
                      <a:pt x="740" y="1029"/>
                    </a:lnTo>
                    <a:lnTo>
                      <a:pt x="741" y="1025"/>
                    </a:lnTo>
                    <a:lnTo>
                      <a:pt x="741" y="1021"/>
                    </a:lnTo>
                    <a:lnTo>
                      <a:pt x="741" y="1018"/>
                    </a:lnTo>
                    <a:lnTo>
                      <a:pt x="740" y="1015"/>
                    </a:lnTo>
                    <a:lnTo>
                      <a:pt x="737" y="1009"/>
                    </a:lnTo>
                    <a:lnTo>
                      <a:pt x="735" y="1001"/>
                    </a:lnTo>
                    <a:lnTo>
                      <a:pt x="735" y="994"/>
                    </a:lnTo>
                    <a:lnTo>
                      <a:pt x="735" y="991"/>
                    </a:lnTo>
                    <a:lnTo>
                      <a:pt x="736" y="986"/>
                    </a:lnTo>
                    <a:lnTo>
                      <a:pt x="739" y="979"/>
                    </a:lnTo>
                    <a:lnTo>
                      <a:pt x="740" y="974"/>
                    </a:lnTo>
                    <a:lnTo>
                      <a:pt x="740" y="971"/>
                    </a:lnTo>
                    <a:lnTo>
                      <a:pt x="740" y="970"/>
                    </a:lnTo>
                    <a:lnTo>
                      <a:pt x="739" y="970"/>
                    </a:lnTo>
                    <a:lnTo>
                      <a:pt x="737" y="970"/>
                    </a:lnTo>
                    <a:lnTo>
                      <a:pt x="736" y="968"/>
                    </a:lnTo>
                    <a:lnTo>
                      <a:pt x="736" y="963"/>
                    </a:lnTo>
                    <a:lnTo>
                      <a:pt x="739" y="957"/>
                    </a:lnTo>
                    <a:lnTo>
                      <a:pt x="739" y="950"/>
                    </a:lnTo>
                    <a:lnTo>
                      <a:pt x="737" y="944"/>
                    </a:lnTo>
                    <a:lnTo>
                      <a:pt x="735" y="941"/>
                    </a:lnTo>
                    <a:lnTo>
                      <a:pt x="733" y="937"/>
                    </a:lnTo>
                    <a:lnTo>
                      <a:pt x="725" y="933"/>
                    </a:lnTo>
                    <a:lnTo>
                      <a:pt x="715" y="924"/>
                    </a:lnTo>
                    <a:lnTo>
                      <a:pt x="711" y="913"/>
                    </a:lnTo>
                    <a:lnTo>
                      <a:pt x="709" y="907"/>
                    </a:lnTo>
                    <a:lnTo>
                      <a:pt x="707" y="904"/>
                    </a:lnTo>
                    <a:lnTo>
                      <a:pt x="705" y="904"/>
                    </a:lnTo>
                    <a:lnTo>
                      <a:pt x="701" y="905"/>
                    </a:lnTo>
                    <a:lnTo>
                      <a:pt x="698" y="910"/>
                    </a:lnTo>
                    <a:lnTo>
                      <a:pt x="691" y="909"/>
                    </a:lnTo>
                    <a:lnTo>
                      <a:pt x="688" y="908"/>
                    </a:lnTo>
                    <a:lnTo>
                      <a:pt x="684" y="905"/>
                    </a:lnTo>
                    <a:lnTo>
                      <a:pt x="683" y="903"/>
                    </a:lnTo>
                    <a:lnTo>
                      <a:pt x="682" y="899"/>
                    </a:lnTo>
                    <a:lnTo>
                      <a:pt x="683" y="895"/>
                    </a:lnTo>
                    <a:lnTo>
                      <a:pt x="684" y="891"/>
                    </a:lnTo>
                    <a:lnTo>
                      <a:pt x="685" y="885"/>
                    </a:lnTo>
                    <a:lnTo>
                      <a:pt x="690" y="879"/>
                    </a:lnTo>
                    <a:lnTo>
                      <a:pt x="691" y="874"/>
                    </a:lnTo>
                    <a:lnTo>
                      <a:pt x="691" y="869"/>
                    </a:lnTo>
                    <a:lnTo>
                      <a:pt x="693" y="861"/>
                    </a:lnTo>
                    <a:lnTo>
                      <a:pt x="703" y="857"/>
                    </a:lnTo>
                    <a:lnTo>
                      <a:pt x="713" y="852"/>
                    </a:lnTo>
                    <a:lnTo>
                      <a:pt x="720" y="848"/>
                    </a:lnTo>
                    <a:lnTo>
                      <a:pt x="731" y="84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60" name="Freeform 30"/>
              <p:cNvSpPr>
                <a:spLocks/>
              </p:cNvSpPr>
              <p:nvPr/>
            </p:nvSpPr>
            <p:spPr bwMode="auto">
              <a:xfrm>
                <a:off x="4425950" y="3803650"/>
                <a:ext cx="720725" cy="573088"/>
              </a:xfrm>
              <a:custGeom>
                <a:avLst/>
                <a:gdLst>
                  <a:gd name="T0" fmla="*/ 73819 w 1816"/>
                  <a:gd name="T1" fmla="*/ 348457 h 1444"/>
                  <a:gd name="T2" fmla="*/ 184547 w 1816"/>
                  <a:gd name="T3" fmla="*/ 399653 h 1444"/>
                  <a:gd name="T4" fmla="*/ 255191 w 1816"/>
                  <a:gd name="T5" fmla="*/ 463550 h 1444"/>
                  <a:gd name="T6" fmla="*/ 282972 w 1816"/>
                  <a:gd name="T7" fmla="*/ 492919 h 1444"/>
                  <a:gd name="T8" fmla="*/ 325041 w 1816"/>
                  <a:gd name="T9" fmla="*/ 495300 h 1444"/>
                  <a:gd name="T10" fmla="*/ 361156 w 1816"/>
                  <a:gd name="T11" fmla="*/ 486172 h 1444"/>
                  <a:gd name="T12" fmla="*/ 371078 w 1816"/>
                  <a:gd name="T13" fmla="*/ 505222 h 1444"/>
                  <a:gd name="T14" fmla="*/ 365919 w 1816"/>
                  <a:gd name="T15" fmla="*/ 528638 h 1444"/>
                  <a:gd name="T16" fmla="*/ 370284 w 1816"/>
                  <a:gd name="T17" fmla="*/ 542132 h 1444"/>
                  <a:gd name="T18" fmla="*/ 368697 w 1816"/>
                  <a:gd name="T19" fmla="*/ 555229 h 1444"/>
                  <a:gd name="T20" fmla="*/ 369094 w 1816"/>
                  <a:gd name="T21" fmla="*/ 567135 h 1444"/>
                  <a:gd name="T22" fmla="*/ 380603 w 1816"/>
                  <a:gd name="T23" fmla="*/ 573088 h 1444"/>
                  <a:gd name="T24" fmla="*/ 398463 w 1816"/>
                  <a:gd name="T25" fmla="*/ 556022 h 1444"/>
                  <a:gd name="T26" fmla="*/ 412750 w 1816"/>
                  <a:gd name="T27" fmla="*/ 545307 h 1444"/>
                  <a:gd name="T28" fmla="*/ 451247 w 1816"/>
                  <a:gd name="T29" fmla="*/ 542529 h 1444"/>
                  <a:gd name="T30" fmla="*/ 498078 w 1816"/>
                  <a:gd name="T31" fmla="*/ 542925 h 1444"/>
                  <a:gd name="T32" fmla="*/ 505619 w 1816"/>
                  <a:gd name="T33" fmla="*/ 533400 h 1444"/>
                  <a:gd name="T34" fmla="*/ 525859 w 1816"/>
                  <a:gd name="T35" fmla="*/ 522685 h 1444"/>
                  <a:gd name="T36" fmla="*/ 542528 w 1816"/>
                  <a:gd name="T37" fmla="*/ 514747 h 1444"/>
                  <a:gd name="T38" fmla="*/ 569119 w 1816"/>
                  <a:gd name="T39" fmla="*/ 520304 h 1444"/>
                  <a:gd name="T40" fmla="*/ 583803 w 1816"/>
                  <a:gd name="T41" fmla="*/ 526654 h 1444"/>
                  <a:gd name="T42" fmla="*/ 600869 w 1816"/>
                  <a:gd name="T43" fmla="*/ 520700 h 1444"/>
                  <a:gd name="T44" fmla="*/ 621109 w 1816"/>
                  <a:gd name="T45" fmla="*/ 530225 h 1444"/>
                  <a:gd name="T46" fmla="*/ 660400 w 1816"/>
                  <a:gd name="T47" fmla="*/ 513160 h 1444"/>
                  <a:gd name="T48" fmla="*/ 669131 w 1816"/>
                  <a:gd name="T49" fmla="*/ 479822 h 1444"/>
                  <a:gd name="T50" fmla="*/ 693738 w 1816"/>
                  <a:gd name="T51" fmla="*/ 451644 h 1444"/>
                  <a:gd name="T52" fmla="*/ 709613 w 1816"/>
                  <a:gd name="T53" fmla="*/ 440929 h 1444"/>
                  <a:gd name="T54" fmla="*/ 720328 w 1816"/>
                  <a:gd name="T55" fmla="*/ 417910 h 1444"/>
                  <a:gd name="T56" fmla="*/ 679450 w 1816"/>
                  <a:gd name="T57" fmla="*/ 392510 h 1444"/>
                  <a:gd name="T58" fmla="*/ 655638 w 1816"/>
                  <a:gd name="T59" fmla="*/ 342900 h 1444"/>
                  <a:gd name="T60" fmla="*/ 687784 w 1816"/>
                  <a:gd name="T61" fmla="*/ 307182 h 1444"/>
                  <a:gd name="T62" fmla="*/ 701675 w 1816"/>
                  <a:gd name="T63" fmla="*/ 284163 h 1444"/>
                  <a:gd name="T64" fmla="*/ 661591 w 1816"/>
                  <a:gd name="T65" fmla="*/ 256778 h 1444"/>
                  <a:gd name="T66" fmla="*/ 636588 w 1816"/>
                  <a:gd name="T67" fmla="*/ 214313 h 1444"/>
                  <a:gd name="T68" fmla="*/ 602456 w 1816"/>
                  <a:gd name="T69" fmla="*/ 188516 h 1444"/>
                  <a:gd name="T70" fmla="*/ 524669 w 1816"/>
                  <a:gd name="T71" fmla="*/ 181769 h 1444"/>
                  <a:gd name="T72" fmla="*/ 516334 w 1816"/>
                  <a:gd name="T73" fmla="*/ 160735 h 1444"/>
                  <a:gd name="T74" fmla="*/ 526256 w 1816"/>
                  <a:gd name="T75" fmla="*/ 117872 h 1444"/>
                  <a:gd name="T76" fmla="*/ 495300 w 1816"/>
                  <a:gd name="T77" fmla="*/ 74216 h 1444"/>
                  <a:gd name="T78" fmla="*/ 463153 w 1816"/>
                  <a:gd name="T79" fmla="*/ 53578 h 1444"/>
                  <a:gd name="T80" fmla="*/ 411956 w 1816"/>
                  <a:gd name="T81" fmla="*/ 90884 h 1444"/>
                  <a:gd name="T82" fmla="*/ 392906 w 1816"/>
                  <a:gd name="T83" fmla="*/ 76597 h 1444"/>
                  <a:gd name="T84" fmla="*/ 359966 w 1816"/>
                  <a:gd name="T85" fmla="*/ 67469 h 1444"/>
                  <a:gd name="T86" fmla="*/ 337741 w 1816"/>
                  <a:gd name="T87" fmla="*/ 50403 h 1444"/>
                  <a:gd name="T88" fmla="*/ 291703 w 1816"/>
                  <a:gd name="T89" fmla="*/ 48022 h 1444"/>
                  <a:gd name="T90" fmla="*/ 276225 w 1816"/>
                  <a:gd name="T91" fmla="*/ 33734 h 1444"/>
                  <a:gd name="T92" fmla="*/ 261541 w 1816"/>
                  <a:gd name="T93" fmla="*/ 26591 h 1444"/>
                  <a:gd name="T94" fmla="*/ 236934 w 1816"/>
                  <a:gd name="T95" fmla="*/ 23416 h 1444"/>
                  <a:gd name="T96" fmla="*/ 204391 w 1816"/>
                  <a:gd name="T97" fmla="*/ 15081 h 1444"/>
                  <a:gd name="T98" fmla="*/ 179784 w 1816"/>
                  <a:gd name="T99" fmla="*/ 1984 h 1444"/>
                  <a:gd name="T100" fmla="*/ 164703 w 1816"/>
                  <a:gd name="T101" fmla="*/ 10716 h 1444"/>
                  <a:gd name="T102" fmla="*/ 162322 w 1816"/>
                  <a:gd name="T103" fmla="*/ 28575 h 1444"/>
                  <a:gd name="T104" fmla="*/ 144066 w 1816"/>
                  <a:gd name="T105" fmla="*/ 42466 h 1444"/>
                  <a:gd name="T106" fmla="*/ 134144 w 1816"/>
                  <a:gd name="T107" fmla="*/ 72628 h 1444"/>
                  <a:gd name="T108" fmla="*/ 117078 w 1816"/>
                  <a:gd name="T109" fmla="*/ 113109 h 1444"/>
                  <a:gd name="T110" fmla="*/ 85328 w 1816"/>
                  <a:gd name="T111" fmla="*/ 117078 h 1444"/>
                  <a:gd name="T112" fmla="*/ 59134 w 1816"/>
                  <a:gd name="T113" fmla="*/ 134541 h 1444"/>
                  <a:gd name="T114" fmla="*/ 35719 w 1816"/>
                  <a:gd name="T115" fmla="*/ 170656 h 1444"/>
                  <a:gd name="T116" fmla="*/ 15875 w 1816"/>
                  <a:gd name="T117" fmla="*/ 190897 h 1444"/>
                  <a:gd name="T118" fmla="*/ 8334 w 1816"/>
                  <a:gd name="T119" fmla="*/ 221853 h 1444"/>
                  <a:gd name="T120" fmla="*/ 12303 w 1816"/>
                  <a:gd name="T121" fmla="*/ 247253 h 1444"/>
                  <a:gd name="T122" fmla="*/ 17859 w 1816"/>
                  <a:gd name="T123" fmla="*/ 292100 h 1444"/>
                  <a:gd name="T124" fmla="*/ 25400 w 1816"/>
                  <a:gd name="T125" fmla="*/ 315119 h 14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6" h="1444">
                    <a:moveTo>
                      <a:pt x="65" y="825"/>
                    </a:moveTo>
                    <a:lnTo>
                      <a:pt x="88" y="834"/>
                    </a:lnTo>
                    <a:lnTo>
                      <a:pt x="112" y="842"/>
                    </a:lnTo>
                    <a:lnTo>
                      <a:pt x="134" y="852"/>
                    </a:lnTo>
                    <a:lnTo>
                      <a:pt x="156" y="863"/>
                    </a:lnTo>
                    <a:lnTo>
                      <a:pt x="161" y="868"/>
                    </a:lnTo>
                    <a:lnTo>
                      <a:pt x="166" y="870"/>
                    </a:lnTo>
                    <a:lnTo>
                      <a:pt x="171" y="874"/>
                    </a:lnTo>
                    <a:lnTo>
                      <a:pt x="176" y="875"/>
                    </a:lnTo>
                    <a:lnTo>
                      <a:pt x="186" y="878"/>
                    </a:lnTo>
                    <a:lnTo>
                      <a:pt x="199" y="880"/>
                    </a:lnTo>
                    <a:lnTo>
                      <a:pt x="236" y="893"/>
                    </a:lnTo>
                    <a:lnTo>
                      <a:pt x="275" y="904"/>
                    </a:lnTo>
                    <a:lnTo>
                      <a:pt x="312" y="915"/>
                    </a:lnTo>
                    <a:lnTo>
                      <a:pt x="350" y="927"/>
                    </a:lnTo>
                    <a:lnTo>
                      <a:pt x="366" y="940"/>
                    </a:lnTo>
                    <a:lnTo>
                      <a:pt x="383" y="955"/>
                    </a:lnTo>
                    <a:lnTo>
                      <a:pt x="410" y="972"/>
                    </a:lnTo>
                    <a:lnTo>
                      <a:pt x="437" y="989"/>
                    </a:lnTo>
                    <a:lnTo>
                      <a:pt x="465" y="1007"/>
                    </a:lnTo>
                    <a:lnTo>
                      <a:pt x="493" y="1023"/>
                    </a:lnTo>
                    <a:lnTo>
                      <a:pt x="508" y="1062"/>
                    </a:lnTo>
                    <a:lnTo>
                      <a:pt x="524" y="1098"/>
                    </a:lnTo>
                    <a:lnTo>
                      <a:pt x="533" y="1116"/>
                    </a:lnTo>
                    <a:lnTo>
                      <a:pt x="543" y="1134"/>
                    </a:lnTo>
                    <a:lnTo>
                      <a:pt x="553" y="1153"/>
                    </a:lnTo>
                    <a:lnTo>
                      <a:pt x="564" y="1170"/>
                    </a:lnTo>
                    <a:lnTo>
                      <a:pt x="591" y="1168"/>
                    </a:lnTo>
                    <a:lnTo>
                      <a:pt x="617" y="1168"/>
                    </a:lnTo>
                    <a:lnTo>
                      <a:pt x="643" y="1168"/>
                    </a:lnTo>
                    <a:lnTo>
                      <a:pt x="671" y="1167"/>
                    </a:lnTo>
                    <a:lnTo>
                      <a:pt x="679" y="1171"/>
                    </a:lnTo>
                    <a:lnTo>
                      <a:pt x="685" y="1174"/>
                    </a:lnTo>
                    <a:lnTo>
                      <a:pt x="690" y="1180"/>
                    </a:lnTo>
                    <a:lnTo>
                      <a:pt x="692" y="1185"/>
                    </a:lnTo>
                    <a:lnTo>
                      <a:pt x="697" y="1199"/>
                    </a:lnTo>
                    <a:lnTo>
                      <a:pt x="700" y="1217"/>
                    </a:lnTo>
                    <a:lnTo>
                      <a:pt x="705" y="1229"/>
                    </a:lnTo>
                    <a:lnTo>
                      <a:pt x="709" y="1237"/>
                    </a:lnTo>
                    <a:lnTo>
                      <a:pt x="713" y="1242"/>
                    </a:lnTo>
                    <a:lnTo>
                      <a:pt x="717" y="1246"/>
                    </a:lnTo>
                    <a:lnTo>
                      <a:pt x="723" y="1246"/>
                    </a:lnTo>
                    <a:lnTo>
                      <a:pt x="731" y="1246"/>
                    </a:lnTo>
                    <a:lnTo>
                      <a:pt x="740" y="1243"/>
                    </a:lnTo>
                    <a:lnTo>
                      <a:pt x="752" y="1241"/>
                    </a:lnTo>
                    <a:lnTo>
                      <a:pt x="773" y="1243"/>
                    </a:lnTo>
                    <a:lnTo>
                      <a:pt x="791" y="1246"/>
                    </a:lnTo>
                    <a:lnTo>
                      <a:pt x="801" y="1247"/>
                    </a:lnTo>
                    <a:lnTo>
                      <a:pt x="810" y="1248"/>
                    </a:lnTo>
                    <a:lnTo>
                      <a:pt x="819" y="1248"/>
                    </a:lnTo>
                    <a:lnTo>
                      <a:pt x="829" y="1247"/>
                    </a:lnTo>
                    <a:lnTo>
                      <a:pt x="838" y="1242"/>
                    </a:lnTo>
                    <a:lnTo>
                      <a:pt x="845" y="1241"/>
                    </a:lnTo>
                    <a:lnTo>
                      <a:pt x="852" y="1242"/>
                    </a:lnTo>
                    <a:lnTo>
                      <a:pt x="861" y="1241"/>
                    </a:lnTo>
                    <a:lnTo>
                      <a:pt x="875" y="1242"/>
                    </a:lnTo>
                    <a:lnTo>
                      <a:pt x="888" y="1246"/>
                    </a:lnTo>
                    <a:lnTo>
                      <a:pt x="892" y="1232"/>
                    </a:lnTo>
                    <a:lnTo>
                      <a:pt x="896" y="1218"/>
                    </a:lnTo>
                    <a:lnTo>
                      <a:pt x="910" y="1225"/>
                    </a:lnTo>
                    <a:lnTo>
                      <a:pt x="924" y="1231"/>
                    </a:lnTo>
                    <a:lnTo>
                      <a:pt x="930" y="1232"/>
                    </a:lnTo>
                    <a:lnTo>
                      <a:pt x="936" y="1234"/>
                    </a:lnTo>
                    <a:lnTo>
                      <a:pt x="939" y="1237"/>
                    </a:lnTo>
                    <a:lnTo>
                      <a:pt x="943" y="1240"/>
                    </a:lnTo>
                    <a:lnTo>
                      <a:pt x="945" y="1243"/>
                    </a:lnTo>
                    <a:lnTo>
                      <a:pt x="945" y="1248"/>
                    </a:lnTo>
                    <a:lnTo>
                      <a:pt x="944" y="1254"/>
                    </a:lnTo>
                    <a:lnTo>
                      <a:pt x="942" y="1260"/>
                    </a:lnTo>
                    <a:lnTo>
                      <a:pt x="935" y="1273"/>
                    </a:lnTo>
                    <a:lnTo>
                      <a:pt x="927" y="1289"/>
                    </a:lnTo>
                    <a:lnTo>
                      <a:pt x="922" y="1293"/>
                    </a:lnTo>
                    <a:lnTo>
                      <a:pt x="920" y="1295"/>
                    </a:lnTo>
                    <a:lnTo>
                      <a:pt x="919" y="1298"/>
                    </a:lnTo>
                    <a:lnTo>
                      <a:pt x="920" y="1299"/>
                    </a:lnTo>
                    <a:lnTo>
                      <a:pt x="925" y="1301"/>
                    </a:lnTo>
                    <a:lnTo>
                      <a:pt x="933" y="1305"/>
                    </a:lnTo>
                    <a:lnTo>
                      <a:pt x="924" y="1315"/>
                    </a:lnTo>
                    <a:lnTo>
                      <a:pt x="914" y="1326"/>
                    </a:lnTo>
                    <a:lnTo>
                      <a:pt x="922" y="1332"/>
                    </a:lnTo>
                    <a:lnTo>
                      <a:pt x="929" y="1334"/>
                    </a:lnTo>
                    <a:lnTo>
                      <a:pt x="931" y="1335"/>
                    </a:lnTo>
                    <a:lnTo>
                      <a:pt x="933" y="1337"/>
                    </a:lnTo>
                    <a:lnTo>
                      <a:pt x="933" y="1341"/>
                    </a:lnTo>
                    <a:lnTo>
                      <a:pt x="931" y="1345"/>
                    </a:lnTo>
                    <a:lnTo>
                      <a:pt x="930" y="1351"/>
                    </a:lnTo>
                    <a:lnTo>
                      <a:pt x="929" y="1356"/>
                    </a:lnTo>
                    <a:lnTo>
                      <a:pt x="929" y="1359"/>
                    </a:lnTo>
                    <a:lnTo>
                      <a:pt x="929" y="1361"/>
                    </a:lnTo>
                    <a:lnTo>
                      <a:pt x="933" y="1366"/>
                    </a:lnTo>
                    <a:lnTo>
                      <a:pt x="937" y="1374"/>
                    </a:lnTo>
                    <a:lnTo>
                      <a:pt x="939" y="1381"/>
                    </a:lnTo>
                    <a:lnTo>
                      <a:pt x="942" y="1384"/>
                    </a:lnTo>
                    <a:lnTo>
                      <a:pt x="942" y="1387"/>
                    </a:lnTo>
                    <a:lnTo>
                      <a:pt x="939" y="1395"/>
                    </a:lnTo>
                    <a:lnTo>
                      <a:pt x="935" y="1398"/>
                    </a:lnTo>
                    <a:lnTo>
                      <a:pt x="933" y="1399"/>
                    </a:lnTo>
                    <a:lnTo>
                      <a:pt x="931" y="1399"/>
                    </a:lnTo>
                    <a:lnTo>
                      <a:pt x="931" y="1398"/>
                    </a:lnTo>
                    <a:lnTo>
                      <a:pt x="929" y="1399"/>
                    </a:lnTo>
                    <a:lnTo>
                      <a:pt x="921" y="1410"/>
                    </a:lnTo>
                    <a:lnTo>
                      <a:pt x="916" y="1420"/>
                    </a:lnTo>
                    <a:lnTo>
                      <a:pt x="913" y="1425"/>
                    </a:lnTo>
                    <a:lnTo>
                      <a:pt x="914" y="1428"/>
                    </a:lnTo>
                    <a:lnTo>
                      <a:pt x="916" y="1436"/>
                    </a:lnTo>
                    <a:lnTo>
                      <a:pt x="917" y="1437"/>
                    </a:lnTo>
                    <a:lnTo>
                      <a:pt x="919" y="1437"/>
                    </a:lnTo>
                    <a:lnTo>
                      <a:pt x="922" y="1436"/>
                    </a:lnTo>
                    <a:lnTo>
                      <a:pt x="925" y="1434"/>
                    </a:lnTo>
                    <a:lnTo>
                      <a:pt x="930" y="1429"/>
                    </a:lnTo>
                    <a:lnTo>
                      <a:pt x="936" y="1426"/>
                    </a:lnTo>
                    <a:lnTo>
                      <a:pt x="935" y="1433"/>
                    </a:lnTo>
                    <a:lnTo>
                      <a:pt x="933" y="1437"/>
                    </a:lnTo>
                    <a:lnTo>
                      <a:pt x="933" y="1438"/>
                    </a:lnTo>
                    <a:lnTo>
                      <a:pt x="933" y="1440"/>
                    </a:lnTo>
                    <a:lnTo>
                      <a:pt x="935" y="1441"/>
                    </a:lnTo>
                    <a:lnTo>
                      <a:pt x="938" y="1442"/>
                    </a:lnTo>
                    <a:lnTo>
                      <a:pt x="948" y="1443"/>
                    </a:lnTo>
                    <a:lnTo>
                      <a:pt x="956" y="1444"/>
                    </a:lnTo>
                    <a:lnTo>
                      <a:pt x="959" y="1444"/>
                    </a:lnTo>
                    <a:lnTo>
                      <a:pt x="962" y="1442"/>
                    </a:lnTo>
                    <a:lnTo>
                      <a:pt x="967" y="1440"/>
                    </a:lnTo>
                    <a:lnTo>
                      <a:pt x="971" y="1435"/>
                    </a:lnTo>
                    <a:lnTo>
                      <a:pt x="977" y="1424"/>
                    </a:lnTo>
                    <a:lnTo>
                      <a:pt x="982" y="1415"/>
                    </a:lnTo>
                    <a:lnTo>
                      <a:pt x="986" y="1411"/>
                    </a:lnTo>
                    <a:lnTo>
                      <a:pt x="989" y="1408"/>
                    </a:lnTo>
                    <a:lnTo>
                      <a:pt x="994" y="1404"/>
                    </a:lnTo>
                    <a:lnTo>
                      <a:pt x="1000" y="1402"/>
                    </a:lnTo>
                    <a:lnTo>
                      <a:pt x="1004" y="1401"/>
                    </a:lnTo>
                    <a:lnTo>
                      <a:pt x="1007" y="1400"/>
                    </a:lnTo>
                    <a:lnTo>
                      <a:pt x="1011" y="1398"/>
                    </a:lnTo>
                    <a:lnTo>
                      <a:pt x="1012" y="1396"/>
                    </a:lnTo>
                    <a:lnTo>
                      <a:pt x="1014" y="1391"/>
                    </a:lnTo>
                    <a:lnTo>
                      <a:pt x="1017" y="1383"/>
                    </a:lnTo>
                    <a:lnTo>
                      <a:pt x="1021" y="1379"/>
                    </a:lnTo>
                    <a:lnTo>
                      <a:pt x="1024" y="1376"/>
                    </a:lnTo>
                    <a:lnTo>
                      <a:pt x="1028" y="1375"/>
                    </a:lnTo>
                    <a:lnTo>
                      <a:pt x="1031" y="1375"/>
                    </a:lnTo>
                    <a:lnTo>
                      <a:pt x="1040" y="1374"/>
                    </a:lnTo>
                    <a:lnTo>
                      <a:pt x="1051" y="1374"/>
                    </a:lnTo>
                    <a:lnTo>
                      <a:pt x="1061" y="1384"/>
                    </a:lnTo>
                    <a:lnTo>
                      <a:pt x="1066" y="1392"/>
                    </a:lnTo>
                    <a:lnTo>
                      <a:pt x="1070" y="1393"/>
                    </a:lnTo>
                    <a:lnTo>
                      <a:pt x="1073" y="1393"/>
                    </a:lnTo>
                    <a:lnTo>
                      <a:pt x="1079" y="1390"/>
                    </a:lnTo>
                    <a:lnTo>
                      <a:pt x="1087" y="1384"/>
                    </a:lnTo>
                    <a:lnTo>
                      <a:pt x="1104" y="1377"/>
                    </a:lnTo>
                    <a:lnTo>
                      <a:pt x="1120" y="1371"/>
                    </a:lnTo>
                    <a:lnTo>
                      <a:pt x="1137" y="1367"/>
                    </a:lnTo>
                    <a:lnTo>
                      <a:pt x="1155" y="1364"/>
                    </a:lnTo>
                    <a:lnTo>
                      <a:pt x="1164" y="1370"/>
                    </a:lnTo>
                    <a:lnTo>
                      <a:pt x="1174" y="1376"/>
                    </a:lnTo>
                    <a:lnTo>
                      <a:pt x="1185" y="1365"/>
                    </a:lnTo>
                    <a:lnTo>
                      <a:pt x="1199" y="1356"/>
                    </a:lnTo>
                    <a:lnTo>
                      <a:pt x="1215" y="1361"/>
                    </a:lnTo>
                    <a:lnTo>
                      <a:pt x="1230" y="1368"/>
                    </a:lnTo>
                    <a:lnTo>
                      <a:pt x="1239" y="1368"/>
                    </a:lnTo>
                    <a:lnTo>
                      <a:pt x="1247" y="1368"/>
                    </a:lnTo>
                    <a:lnTo>
                      <a:pt x="1255" y="1368"/>
                    </a:lnTo>
                    <a:lnTo>
                      <a:pt x="1263" y="1366"/>
                    </a:lnTo>
                    <a:lnTo>
                      <a:pt x="1259" y="1360"/>
                    </a:lnTo>
                    <a:lnTo>
                      <a:pt x="1256" y="1358"/>
                    </a:lnTo>
                    <a:lnTo>
                      <a:pt x="1254" y="1357"/>
                    </a:lnTo>
                    <a:lnTo>
                      <a:pt x="1252" y="1354"/>
                    </a:lnTo>
                    <a:lnTo>
                      <a:pt x="1251" y="1352"/>
                    </a:lnTo>
                    <a:lnTo>
                      <a:pt x="1251" y="1349"/>
                    </a:lnTo>
                    <a:lnTo>
                      <a:pt x="1260" y="1347"/>
                    </a:lnTo>
                    <a:lnTo>
                      <a:pt x="1269" y="1345"/>
                    </a:lnTo>
                    <a:lnTo>
                      <a:pt x="1274" y="1344"/>
                    </a:lnTo>
                    <a:lnTo>
                      <a:pt x="1277" y="1342"/>
                    </a:lnTo>
                    <a:lnTo>
                      <a:pt x="1281" y="1340"/>
                    </a:lnTo>
                    <a:lnTo>
                      <a:pt x="1284" y="1336"/>
                    </a:lnTo>
                    <a:lnTo>
                      <a:pt x="1288" y="1332"/>
                    </a:lnTo>
                    <a:lnTo>
                      <a:pt x="1291" y="1330"/>
                    </a:lnTo>
                    <a:lnTo>
                      <a:pt x="1294" y="1327"/>
                    </a:lnTo>
                    <a:lnTo>
                      <a:pt x="1298" y="1326"/>
                    </a:lnTo>
                    <a:lnTo>
                      <a:pt x="1306" y="1324"/>
                    </a:lnTo>
                    <a:lnTo>
                      <a:pt x="1314" y="1320"/>
                    </a:lnTo>
                    <a:lnTo>
                      <a:pt x="1325" y="1317"/>
                    </a:lnTo>
                    <a:lnTo>
                      <a:pt x="1334" y="1311"/>
                    </a:lnTo>
                    <a:lnTo>
                      <a:pt x="1340" y="1305"/>
                    </a:lnTo>
                    <a:lnTo>
                      <a:pt x="1345" y="1298"/>
                    </a:lnTo>
                    <a:lnTo>
                      <a:pt x="1349" y="1293"/>
                    </a:lnTo>
                    <a:lnTo>
                      <a:pt x="1352" y="1291"/>
                    </a:lnTo>
                    <a:lnTo>
                      <a:pt x="1356" y="1289"/>
                    </a:lnTo>
                    <a:lnTo>
                      <a:pt x="1359" y="1289"/>
                    </a:lnTo>
                    <a:lnTo>
                      <a:pt x="1361" y="1290"/>
                    </a:lnTo>
                    <a:lnTo>
                      <a:pt x="1364" y="1292"/>
                    </a:lnTo>
                    <a:lnTo>
                      <a:pt x="1367" y="1297"/>
                    </a:lnTo>
                    <a:lnTo>
                      <a:pt x="1369" y="1301"/>
                    </a:lnTo>
                    <a:lnTo>
                      <a:pt x="1376" y="1303"/>
                    </a:lnTo>
                    <a:lnTo>
                      <a:pt x="1383" y="1305"/>
                    </a:lnTo>
                    <a:lnTo>
                      <a:pt x="1388" y="1305"/>
                    </a:lnTo>
                    <a:lnTo>
                      <a:pt x="1394" y="1303"/>
                    </a:lnTo>
                    <a:lnTo>
                      <a:pt x="1405" y="1301"/>
                    </a:lnTo>
                    <a:lnTo>
                      <a:pt x="1419" y="1299"/>
                    </a:lnTo>
                    <a:lnTo>
                      <a:pt x="1427" y="1302"/>
                    </a:lnTo>
                    <a:lnTo>
                      <a:pt x="1436" y="1305"/>
                    </a:lnTo>
                    <a:lnTo>
                      <a:pt x="1434" y="1311"/>
                    </a:lnTo>
                    <a:lnTo>
                      <a:pt x="1433" y="1319"/>
                    </a:lnTo>
                    <a:lnTo>
                      <a:pt x="1439" y="1319"/>
                    </a:lnTo>
                    <a:lnTo>
                      <a:pt x="1443" y="1318"/>
                    </a:lnTo>
                    <a:lnTo>
                      <a:pt x="1446" y="1318"/>
                    </a:lnTo>
                    <a:lnTo>
                      <a:pt x="1452" y="1322"/>
                    </a:lnTo>
                    <a:lnTo>
                      <a:pt x="1458" y="1326"/>
                    </a:lnTo>
                    <a:lnTo>
                      <a:pt x="1461" y="1328"/>
                    </a:lnTo>
                    <a:lnTo>
                      <a:pt x="1466" y="1328"/>
                    </a:lnTo>
                    <a:lnTo>
                      <a:pt x="1469" y="1328"/>
                    </a:lnTo>
                    <a:lnTo>
                      <a:pt x="1471" y="1327"/>
                    </a:lnTo>
                    <a:lnTo>
                      <a:pt x="1474" y="1324"/>
                    </a:lnTo>
                    <a:lnTo>
                      <a:pt x="1476" y="1319"/>
                    </a:lnTo>
                    <a:lnTo>
                      <a:pt x="1477" y="1312"/>
                    </a:lnTo>
                    <a:lnTo>
                      <a:pt x="1478" y="1306"/>
                    </a:lnTo>
                    <a:lnTo>
                      <a:pt x="1479" y="1301"/>
                    </a:lnTo>
                    <a:lnTo>
                      <a:pt x="1480" y="1299"/>
                    </a:lnTo>
                    <a:lnTo>
                      <a:pt x="1483" y="1299"/>
                    </a:lnTo>
                    <a:lnTo>
                      <a:pt x="1489" y="1302"/>
                    </a:lnTo>
                    <a:lnTo>
                      <a:pt x="1498" y="1310"/>
                    </a:lnTo>
                    <a:lnTo>
                      <a:pt x="1514" y="1312"/>
                    </a:lnTo>
                    <a:lnTo>
                      <a:pt x="1523" y="1311"/>
                    </a:lnTo>
                    <a:lnTo>
                      <a:pt x="1528" y="1312"/>
                    </a:lnTo>
                    <a:lnTo>
                      <a:pt x="1532" y="1315"/>
                    </a:lnTo>
                    <a:lnTo>
                      <a:pt x="1538" y="1319"/>
                    </a:lnTo>
                    <a:lnTo>
                      <a:pt x="1546" y="1327"/>
                    </a:lnTo>
                    <a:lnTo>
                      <a:pt x="1549" y="1333"/>
                    </a:lnTo>
                    <a:lnTo>
                      <a:pt x="1552" y="1337"/>
                    </a:lnTo>
                    <a:lnTo>
                      <a:pt x="1554" y="1340"/>
                    </a:lnTo>
                    <a:lnTo>
                      <a:pt x="1557" y="1340"/>
                    </a:lnTo>
                    <a:lnTo>
                      <a:pt x="1565" y="1336"/>
                    </a:lnTo>
                    <a:lnTo>
                      <a:pt x="1577" y="1328"/>
                    </a:lnTo>
                    <a:lnTo>
                      <a:pt x="1593" y="1319"/>
                    </a:lnTo>
                    <a:lnTo>
                      <a:pt x="1610" y="1310"/>
                    </a:lnTo>
                    <a:lnTo>
                      <a:pt x="1625" y="1301"/>
                    </a:lnTo>
                    <a:lnTo>
                      <a:pt x="1641" y="1291"/>
                    </a:lnTo>
                    <a:lnTo>
                      <a:pt x="1648" y="1290"/>
                    </a:lnTo>
                    <a:lnTo>
                      <a:pt x="1654" y="1290"/>
                    </a:lnTo>
                    <a:lnTo>
                      <a:pt x="1657" y="1291"/>
                    </a:lnTo>
                    <a:lnTo>
                      <a:pt x="1661" y="1292"/>
                    </a:lnTo>
                    <a:lnTo>
                      <a:pt x="1664" y="1293"/>
                    </a:lnTo>
                    <a:lnTo>
                      <a:pt x="1667" y="1293"/>
                    </a:lnTo>
                    <a:lnTo>
                      <a:pt x="1672" y="1292"/>
                    </a:lnTo>
                    <a:lnTo>
                      <a:pt x="1678" y="1289"/>
                    </a:lnTo>
                    <a:lnTo>
                      <a:pt x="1683" y="1276"/>
                    </a:lnTo>
                    <a:lnTo>
                      <a:pt x="1689" y="1263"/>
                    </a:lnTo>
                    <a:lnTo>
                      <a:pt x="1695" y="1250"/>
                    </a:lnTo>
                    <a:lnTo>
                      <a:pt x="1700" y="1237"/>
                    </a:lnTo>
                    <a:lnTo>
                      <a:pt x="1688" y="1227"/>
                    </a:lnTo>
                    <a:lnTo>
                      <a:pt x="1675" y="1218"/>
                    </a:lnTo>
                    <a:lnTo>
                      <a:pt x="1686" y="1209"/>
                    </a:lnTo>
                    <a:lnTo>
                      <a:pt x="1695" y="1201"/>
                    </a:lnTo>
                    <a:lnTo>
                      <a:pt x="1705" y="1193"/>
                    </a:lnTo>
                    <a:lnTo>
                      <a:pt x="1714" y="1185"/>
                    </a:lnTo>
                    <a:lnTo>
                      <a:pt x="1718" y="1173"/>
                    </a:lnTo>
                    <a:lnTo>
                      <a:pt x="1724" y="1162"/>
                    </a:lnTo>
                    <a:lnTo>
                      <a:pt x="1726" y="1157"/>
                    </a:lnTo>
                    <a:lnTo>
                      <a:pt x="1730" y="1151"/>
                    </a:lnTo>
                    <a:lnTo>
                      <a:pt x="1734" y="1147"/>
                    </a:lnTo>
                    <a:lnTo>
                      <a:pt x="1739" y="1142"/>
                    </a:lnTo>
                    <a:lnTo>
                      <a:pt x="1748" y="1138"/>
                    </a:lnTo>
                    <a:lnTo>
                      <a:pt x="1757" y="1132"/>
                    </a:lnTo>
                    <a:lnTo>
                      <a:pt x="1764" y="1131"/>
                    </a:lnTo>
                    <a:lnTo>
                      <a:pt x="1767" y="1128"/>
                    </a:lnTo>
                    <a:lnTo>
                      <a:pt x="1771" y="1123"/>
                    </a:lnTo>
                    <a:lnTo>
                      <a:pt x="1773" y="1116"/>
                    </a:lnTo>
                    <a:lnTo>
                      <a:pt x="1775" y="1113"/>
                    </a:lnTo>
                    <a:lnTo>
                      <a:pt x="1777" y="1111"/>
                    </a:lnTo>
                    <a:lnTo>
                      <a:pt x="1780" y="1109"/>
                    </a:lnTo>
                    <a:lnTo>
                      <a:pt x="1782" y="1109"/>
                    </a:lnTo>
                    <a:lnTo>
                      <a:pt x="1788" y="1111"/>
                    </a:lnTo>
                    <a:lnTo>
                      <a:pt x="1794" y="1114"/>
                    </a:lnTo>
                    <a:lnTo>
                      <a:pt x="1800" y="1113"/>
                    </a:lnTo>
                    <a:lnTo>
                      <a:pt x="1804" y="1112"/>
                    </a:lnTo>
                    <a:lnTo>
                      <a:pt x="1807" y="1109"/>
                    </a:lnTo>
                    <a:lnTo>
                      <a:pt x="1808" y="1107"/>
                    </a:lnTo>
                    <a:lnTo>
                      <a:pt x="1810" y="1100"/>
                    </a:lnTo>
                    <a:lnTo>
                      <a:pt x="1810" y="1090"/>
                    </a:lnTo>
                    <a:lnTo>
                      <a:pt x="1811" y="1078"/>
                    </a:lnTo>
                    <a:lnTo>
                      <a:pt x="1814" y="1065"/>
                    </a:lnTo>
                    <a:lnTo>
                      <a:pt x="1815" y="1053"/>
                    </a:lnTo>
                    <a:lnTo>
                      <a:pt x="1816" y="1040"/>
                    </a:lnTo>
                    <a:lnTo>
                      <a:pt x="1808" y="1033"/>
                    </a:lnTo>
                    <a:lnTo>
                      <a:pt x="1799" y="1028"/>
                    </a:lnTo>
                    <a:lnTo>
                      <a:pt x="1791" y="1024"/>
                    </a:lnTo>
                    <a:lnTo>
                      <a:pt x="1782" y="1022"/>
                    </a:lnTo>
                    <a:lnTo>
                      <a:pt x="1764" y="1016"/>
                    </a:lnTo>
                    <a:lnTo>
                      <a:pt x="1745" y="1010"/>
                    </a:lnTo>
                    <a:lnTo>
                      <a:pt x="1733" y="1002"/>
                    </a:lnTo>
                    <a:lnTo>
                      <a:pt x="1723" y="995"/>
                    </a:lnTo>
                    <a:lnTo>
                      <a:pt x="1712" y="989"/>
                    </a:lnTo>
                    <a:lnTo>
                      <a:pt x="1700" y="984"/>
                    </a:lnTo>
                    <a:lnTo>
                      <a:pt x="1690" y="978"/>
                    </a:lnTo>
                    <a:lnTo>
                      <a:pt x="1679" y="971"/>
                    </a:lnTo>
                    <a:lnTo>
                      <a:pt x="1669" y="964"/>
                    </a:lnTo>
                    <a:lnTo>
                      <a:pt x="1658" y="956"/>
                    </a:lnTo>
                    <a:lnTo>
                      <a:pt x="1655" y="935"/>
                    </a:lnTo>
                    <a:lnTo>
                      <a:pt x="1653" y="914"/>
                    </a:lnTo>
                    <a:lnTo>
                      <a:pt x="1650" y="893"/>
                    </a:lnTo>
                    <a:lnTo>
                      <a:pt x="1649" y="872"/>
                    </a:lnTo>
                    <a:lnTo>
                      <a:pt x="1652" y="864"/>
                    </a:lnTo>
                    <a:lnTo>
                      <a:pt x="1655" y="858"/>
                    </a:lnTo>
                    <a:lnTo>
                      <a:pt x="1659" y="851"/>
                    </a:lnTo>
                    <a:lnTo>
                      <a:pt x="1664" y="845"/>
                    </a:lnTo>
                    <a:lnTo>
                      <a:pt x="1675" y="834"/>
                    </a:lnTo>
                    <a:lnTo>
                      <a:pt x="1687" y="821"/>
                    </a:lnTo>
                    <a:lnTo>
                      <a:pt x="1699" y="803"/>
                    </a:lnTo>
                    <a:lnTo>
                      <a:pt x="1711" y="790"/>
                    </a:lnTo>
                    <a:lnTo>
                      <a:pt x="1717" y="784"/>
                    </a:lnTo>
                    <a:lnTo>
                      <a:pt x="1724" y="778"/>
                    </a:lnTo>
                    <a:lnTo>
                      <a:pt x="1733" y="774"/>
                    </a:lnTo>
                    <a:lnTo>
                      <a:pt x="1743" y="769"/>
                    </a:lnTo>
                    <a:lnTo>
                      <a:pt x="1756" y="767"/>
                    </a:lnTo>
                    <a:lnTo>
                      <a:pt x="1768" y="764"/>
                    </a:lnTo>
                    <a:lnTo>
                      <a:pt x="1774" y="762"/>
                    </a:lnTo>
                    <a:lnTo>
                      <a:pt x="1779" y="759"/>
                    </a:lnTo>
                    <a:lnTo>
                      <a:pt x="1783" y="756"/>
                    </a:lnTo>
                    <a:lnTo>
                      <a:pt x="1786" y="751"/>
                    </a:lnTo>
                    <a:lnTo>
                      <a:pt x="1780" y="739"/>
                    </a:lnTo>
                    <a:lnTo>
                      <a:pt x="1774" y="727"/>
                    </a:lnTo>
                    <a:lnTo>
                      <a:pt x="1768" y="716"/>
                    </a:lnTo>
                    <a:lnTo>
                      <a:pt x="1762" y="705"/>
                    </a:lnTo>
                    <a:lnTo>
                      <a:pt x="1765" y="694"/>
                    </a:lnTo>
                    <a:lnTo>
                      <a:pt x="1768" y="684"/>
                    </a:lnTo>
                    <a:lnTo>
                      <a:pt x="1745" y="682"/>
                    </a:lnTo>
                    <a:lnTo>
                      <a:pt x="1721" y="681"/>
                    </a:lnTo>
                    <a:lnTo>
                      <a:pt x="1709" y="680"/>
                    </a:lnTo>
                    <a:lnTo>
                      <a:pt x="1697" y="678"/>
                    </a:lnTo>
                    <a:lnTo>
                      <a:pt x="1686" y="676"/>
                    </a:lnTo>
                    <a:lnTo>
                      <a:pt x="1673" y="673"/>
                    </a:lnTo>
                    <a:lnTo>
                      <a:pt x="1667" y="647"/>
                    </a:lnTo>
                    <a:lnTo>
                      <a:pt x="1659" y="621"/>
                    </a:lnTo>
                    <a:lnTo>
                      <a:pt x="1652" y="594"/>
                    </a:lnTo>
                    <a:lnTo>
                      <a:pt x="1642" y="570"/>
                    </a:lnTo>
                    <a:lnTo>
                      <a:pt x="1630" y="566"/>
                    </a:lnTo>
                    <a:lnTo>
                      <a:pt x="1621" y="565"/>
                    </a:lnTo>
                    <a:lnTo>
                      <a:pt x="1616" y="563"/>
                    </a:lnTo>
                    <a:lnTo>
                      <a:pt x="1613" y="560"/>
                    </a:lnTo>
                    <a:lnTo>
                      <a:pt x="1608" y="556"/>
                    </a:lnTo>
                    <a:lnTo>
                      <a:pt x="1604" y="550"/>
                    </a:lnTo>
                    <a:lnTo>
                      <a:pt x="1604" y="540"/>
                    </a:lnTo>
                    <a:lnTo>
                      <a:pt x="1603" y="529"/>
                    </a:lnTo>
                    <a:lnTo>
                      <a:pt x="1603" y="523"/>
                    </a:lnTo>
                    <a:lnTo>
                      <a:pt x="1602" y="518"/>
                    </a:lnTo>
                    <a:lnTo>
                      <a:pt x="1599" y="513"/>
                    </a:lnTo>
                    <a:lnTo>
                      <a:pt x="1597" y="508"/>
                    </a:lnTo>
                    <a:lnTo>
                      <a:pt x="1582" y="500"/>
                    </a:lnTo>
                    <a:lnTo>
                      <a:pt x="1568" y="494"/>
                    </a:lnTo>
                    <a:lnTo>
                      <a:pt x="1553" y="487"/>
                    </a:lnTo>
                    <a:lnTo>
                      <a:pt x="1538" y="480"/>
                    </a:lnTo>
                    <a:lnTo>
                      <a:pt x="1518" y="475"/>
                    </a:lnTo>
                    <a:lnTo>
                      <a:pt x="1498" y="472"/>
                    </a:lnTo>
                    <a:lnTo>
                      <a:pt x="1478" y="470"/>
                    </a:lnTo>
                    <a:lnTo>
                      <a:pt x="1459" y="466"/>
                    </a:lnTo>
                    <a:lnTo>
                      <a:pt x="1437" y="467"/>
                    </a:lnTo>
                    <a:lnTo>
                      <a:pt x="1416" y="469"/>
                    </a:lnTo>
                    <a:lnTo>
                      <a:pt x="1395" y="470"/>
                    </a:lnTo>
                    <a:lnTo>
                      <a:pt x="1373" y="469"/>
                    </a:lnTo>
                    <a:lnTo>
                      <a:pt x="1352" y="465"/>
                    </a:lnTo>
                    <a:lnTo>
                      <a:pt x="1332" y="462"/>
                    </a:lnTo>
                    <a:lnTo>
                      <a:pt x="1322" y="458"/>
                    </a:lnTo>
                    <a:lnTo>
                      <a:pt x="1312" y="455"/>
                    </a:lnTo>
                    <a:lnTo>
                      <a:pt x="1303" y="449"/>
                    </a:lnTo>
                    <a:lnTo>
                      <a:pt x="1295" y="442"/>
                    </a:lnTo>
                    <a:lnTo>
                      <a:pt x="1291" y="435"/>
                    </a:lnTo>
                    <a:lnTo>
                      <a:pt x="1290" y="429"/>
                    </a:lnTo>
                    <a:lnTo>
                      <a:pt x="1290" y="427"/>
                    </a:lnTo>
                    <a:lnTo>
                      <a:pt x="1291" y="424"/>
                    </a:lnTo>
                    <a:lnTo>
                      <a:pt x="1293" y="421"/>
                    </a:lnTo>
                    <a:lnTo>
                      <a:pt x="1297" y="416"/>
                    </a:lnTo>
                    <a:lnTo>
                      <a:pt x="1301" y="405"/>
                    </a:lnTo>
                    <a:lnTo>
                      <a:pt x="1305" y="394"/>
                    </a:lnTo>
                    <a:lnTo>
                      <a:pt x="1308" y="382"/>
                    </a:lnTo>
                    <a:lnTo>
                      <a:pt x="1312" y="371"/>
                    </a:lnTo>
                    <a:lnTo>
                      <a:pt x="1322" y="361"/>
                    </a:lnTo>
                    <a:lnTo>
                      <a:pt x="1328" y="352"/>
                    </a:lnTo>
                    <a:lnTo>
                      <a:pt x="1331" y="346"/>
                    </a:lnTo>
                    <a:lnTo>
                      <a:pt x="1333" y="342"/>
                    </a:lnTo>
                    <a:lnTo>
                      <a:pt x="1335" y="335"/>
                    </a:lnTo>
                    <a:lnTo>
                      <a:pt x="1336" y="328"/>
                    </a:lnTo>
                    <a:lnTo>
                      <a:pt x="1326" y="297"/>
                    </a:lnTo>
                    <a:lnTo>
                      <a:pt x="1317" y="266"/>
                    </a:lnTo>
                    <a:lnTo>
                      <a:pt x="1307" y="235"/>
                    </a:lnTo>
                    <a:lnTo>
                      <a:pt x="1297" y="204"/>
                    </a:lnTo>
                    <a:lnTo>
                      <a:pt x="1286" y="205"/>
                    </a:lnTo>
                    <a:lnTo>
                      <a:pt x="1277" y="207"/>
                    </a:lnTo>
                    <a:lnTo>
                      <a:pt x="1273" y="205"/>
                    </a:lnTo>
                    <a:lnTo>
                      <a:pt x="1269" y="204"/>
                    </a:lnTo>
                    <a:lnTo>
                      <a:pt x="1265" y="203"/>
                    </a:lnTo>
                    <a:lnTo>
                      <a:pt x="1259" y="200"/>
                    </a:lnTo>
                    <a:lnTo>
                      <a:pt x="1248" y="187"/>
                    </a:lnTo>
                    <a:lnTo>
                      <a:pt x="1239" y="175"/>
                    </a:lnTo>
                    <a:lnTo>
                      <a:pt x="1230" y="162"/>
                    </a:lnTo>
                    <a:lnTo>
                      <a:pt x="1222" y="148"/>
                    </a:lnTo>
                    <a:lnTo>
                      <a:pt x="1214" y="142"/>
                    </a:lnTo>
                    <a:lnTo>
                      <a:pt x="1206" y="137"/>
                    </a:lnTo>
                    <a:lnTo>
                      <a:pt x="1199" y="134"/>
                    </a:lnTo>
                    <a:lnTo>
                      <a:pt x="1191" y="133"/>
                    </a:lnTo>
                    <a:lnTo>
                      <a:pt x="1184" y="133"/>
                    </a:lnTo>
                    <a:lnTo>
                      <a:pt x="1176" y="133"/>
                    </a:lnTo>
                    <a:lnTo>
                      <a:pt x="1167" y="135"/>
                    </a:lnTo>
                    <a:lnTo>
                      <a:pt x="1157" y="137"/>
                    </a:lnTo>
                    <a:lnTo>
                      <a:pt x="1137" y="149"/>
                    </a:lnTo>
                    <a:lnTo>
                      <a:pt x="1116" y="160"/>
                    </a:lnTo>
                    <a:lnTo>
                      <a:pt x="1095" y="171"/>
                    </a:lnTo>
                    <a:lnTo>
                      <a:pt x="1073" y="182"/>
                    </a:lnTo>
                    <a:lnTo>
                      <a:pt x="1066" y="192"/>
                    </a:lnTo>
                    <a:lnTo>
                      <a:pt x="1061" y="201"/>
                    </a:lnTo>
                    <a:lnTo>
                      <a:pt x="1056" y="211"/>
                    </a:lnTo>
                    <a:lnTo>
                      <a:pt x="1049" y="221"/>
                    </a:lnTo>
                    <a:lnTo>
                      <a:pt x="1038" y="229"/>
                    </a:lnTo>
                    <a:lnTo>
                      <a:pt x="1031" y="233"/>
                    </a:lnTo>
                    <a:lnTo>
                      <a:pt x="1028" y="233"/>
                    </a:lnTo>
                    <a:lnTo>
                      <a:pt x="1024" y="230"/>
                    </a:lnTo>
                    <a:lnTo>
                      <a:pt x="1020" y="227"/>
                    </a:lnTo>
                    <a:lnTo>
                      <a:pt x="1015" y="221"/>
                    </a:lnTo>
                    <a:lnTo>
                      <a:pt x="1010" y="212"/>
                    </a:lnTo>
                    <a:lnTo>
                      <a:pt x="1005" y="205"/>
                    </a:lnTo>
                    <a:lnTo>
                      <a:pt x="1001" y="200"/>
                    </a:lnTo>
                    <a:lnTo>
                      <a:pt x="996" y="196"/>
                    </a:lnTo>
                    <a:lnTo>
                      <a:pt x="990" y="193"/>
                    </a:lnTo>
                    <a:lnTo>
                      <a:pt x="984" y="191"/>
                    </a:lnTo>
                    <a:lnTo>
                      <a:pt x="976" y="190"/>
                    </a:lnTo>
                    <a:lnTo>
                      <a:pt x="965" y="188"/>
                    </a:lnTo>
                    <a:lnTo>
                      <a:pt x="954" y="188"/>
                    </a:lnTo>
                    <a:lnTo>
                      <a:pt x="943" y="188"/>
                    </a:lnTo>
                    <a:lnTo>
                      <a:pt x="934" y="188"/>
                    </a:lnTo>
                    <a:lnTo>
                      <a:pt x="926" y="186"/>
                    </a:lnTo>
                    <a:lnTo>
                      <a:pt x="919" y="183"/>
                    </a:lnTo>
                    <a:lnTo>
                      <a:pt x="912" y="178"/>
                    </a:lnTo>
                    <a:lnTo>
                      <a:pt x="907" y="170"/>
                    </a:lnTo>
                    <a:lnTo>
                      <a:pt x="901" y="160"/>
                    </a:lnTo>
                    <a:lnTo>
                      <a:pt x="901" y="153"/>
                    </a:lnTo>
                    <a:lnTo>
                      <a:pt x="900" y="148"/>
                    </a:lnTo>
                    <a:lnTo>
                      <a:pt x="899" y="143"/>
                    </a:lnTo>
                    <a:lnTo>
                      <a:pt x="896" y="140"/>
                    </a:lnTo>
                    <a:lnTo>
                      <a:pt x="890" y="135"/>
                    </a:lnTo>
                    <a:lnTo>
                      <a:pt x="877" y="129"/>
                    </a:lnTo>
                    <a:lnTo>
                      <a:pt x="867" y="127"/>
                    </a:lnTo>
                    <a:lnTo>
                      <a:pt x="859" y="127"/>
                    </a:lnTo>
                    <a:lnTo>
                      <a:pt x="851" y="127"/>
                    </a:lnTo>
                    <a:lnTo>
                      <a:pt x="840" y="126"/>
                    </a:lnTo>
                    <a:lnTo>
                      <a:pt x="825" y="128"/>
                    </a:lnTo>
                    <a:lnTo>
                      <a:pt x="812" y="132"/>
                    </a:lnTo>
                    <a:lnTo>
                      <a:pt x="807" y="134"/>
                    </a:lnTo>
                    <a:lnTo>
                      <a:pt x="801" y="135"/>
                    </a:lnTo>
                    <a:lnTo>
                      <a:pt x="793" y="136"/>
                    </a:lnTo>
                    <a:lnTo>
                      <a:pt x="785" y="136"/>
                    </a:lnTo>
                    <a:lnTo>
                      <a:pt x="765" y="129"/>
                    </a:lnTo>
                    <a:lnTo>
                      <a:pt x="745" y="124"/>
                    </a:lnTo>
                    <a:lnTo>
                      <a:pt x="735" y="121"/>
                    </a:lnTo>
                    <a:lnTo>
                      <a:pt x="725" y="121"/>
                    </a:lnTo>
                    <a:lnTo>
                      <a:pt x="715" y="121"/>
                    </a:lnTo>
                    <a:lnTo>
                      <a:pt x="704" y="121"/>
                    </a:lnTo>
                    <a:lnTo>
                      <a:pt x="697" y="120"/>
                    </a:lnTo>
                    <a:lnTo>
                      <a:pt x="692" y="117"/>
                    </a:lnTo>
                    <a:lnTo>
                      <a:pt x="690" y="115"/>
                    </a:lnTo>
                    <a:lnTo>
                      <a:pt x="689" y="110"/>
                    </a:lnTo>
                    <a:lnTo>
                      <a:pt x="690" y="101"/>
                    </a:lnTo>
                    <a:lnTo>
                      <a:pt x="694" y="90"/>
                    </a:lnTo>
                    <a:lnTo>
                      <a:pt x="696" y="85"/>
                    </a:lnTo>
                    <a:lnTo>
                      <a:pt x="696" y="81"/>
                    </a:lnTo>
                    <a:lnTo>
                      <a:pt x="696" y="78"/>
                    </a:lnTo>
                    <a:lnTo>
                      <a:pt x="694" y="76"/>
                    </a:lnTo>
                    <a:lnTo>
                      <a:pt x="692" y="74"/>
                    </a:lnTo>
                    <a:lnTo>
                      <a:pt x="689" y="73"/>
                    </a:lnTo>
                    <a:lnTo>
                      <a:pt x="685" y="72"/>
                    </a:lnTo>
                    <a:lnTo>
                      <a:pt x="681" y="72"/>
                    </a:lnTo>
                    <a:lnTo>
                      <a:pt x="672" y="69"/>
                    </a:lnTo>
                    <a:lnTo>
                      <a:pt x="665" y="67"/>
                    </a:lnTo>
                    <a:lnTo>
                      <a:pt x="659" y="67"/>
                    </a:lnTo>
                    <a:lnTo>
                      <a:pt x="650" y="69"/>
                    </a:lnTo>
                    <a:lnTo>
                      <a:pt x="645" y="69"/>
                    </a:lnTo>
                    <a:lnTo>
                      <a:pt x="640" y="68"/>
                    </a:lnTo>
                    <a:lnTo>
                      <a:pt x="637" y="67"/>
                    </a:lnTo>
                    <a:lnTo>
                      <a:pt x="633" y="65"/>
                    </a:lnTo>
                    <a:lnTo>
                      <a:pt x="625" y="60"/>
                    </a:lnTo>
                    <a:lnTo>
                      <a:pt x="615" y="57"/>
                    </a:lnTo>
                    <a:lnTo>
                      <a:pt x="608" y="58"/>
                    </a:lnTo>
                    <a:lnTo>
                      <a:pt x="603" y="59"/>
                    </a:lnTo>
                    <a:lnTo>
                      <a:pt x="597" y="59"/>
                    </a:lnTo>
                    <a:lnTo>
                      <a:pt x="592" y="59"/>
                    </a:lnTo>
                    <a:lnTo>
                      <a:pt x="582" y="56"/>
                    </a:lnTo>
                    <a:lnTo>
                      <a:pt x="571" y="49"/>
                    </a:lnTo>
                    <a:lnTo>
                      <a:pt x="556" y="49"/>
                    </a:lnTo>
                    <a:lnTo>
                      <a:pt x="545" y="50"/>
                    </a:lnTo>
                    <a:lnTo>
                      <a:pt x="539" y="50"/>
                    </a:lnTo>
                    <a:lnTo>
                      <a:pt x="533" y="49"/>
                    </a:lnTo>
                    <a:lnTo>
                      <a:pt x="528" y="47"/>
                    </a:lnTo>
                    <a:lnTo>
                      <a:pt x="521" y="43"/>
                    </a:lnTo>
                    <a:lnTo>
                      <a:pt x="515" y="38"/>
                    </a:lnTo>
                    <a:lnTo>
                      <a:pt x="512" y="32"/>
                    </a:lnTo>
                    <a:lnTo>
                      <a:pt x="507" y="28"/>
                    </a:lnTo>
                    <a:lnTo>
                      <a:pt x="503" y="25"/>
                    </a:lnTo>
                    <a:lnTo>
                      <a:pt x="498" y="23"/>
                    </a:lnTo>
                    <a:lnTo>
                      <a:pt x="493" y="22"/>
                    </a:lnTo>
                    <a:lnTo>
                      <a:pt x="486" y="21"/>
                    </a:lnTo>
                    <a:lnTo>
                      <a:pt x="479" y="19"/>
                    </a:lnTo>
                    <a:lnTo>
                      <a:pt x="468" y="14"/>
                    </a:lnTo>
                    <a:lnTo>
                      <a:pt x="457" y="8"/>
                    </a:lnTo>
                    <a:lnTo>
                      <a:pt x="453" y="5"/>
                    </a:lnTo>
                    <a:lnTo>
                      <a:pt x="447" y="2"/>
                    </a:lnTo>
                    <a:lnTo>
                      <a:pt x="442" y="1"/>
                    </a:lnTo>
                    <a:lnTo>
                      <a:pt x="436" y="0"/>
                    </a:lnTo>
                    <a:lnTo>
                      <a:pt x="434" y="8"/>
                    </a:lnTo>
                    <a:lnTo>
                      <a:pt x="431" y="15"/>
                    </a:lnTo>
                    <a:lnTo>
                      <a:pt x="429" y="17"/>
                    </a:lnTo>
                    <a:lnTo>
                      <a:pt x="427" y="19"/>
                    </a:lnTo>
                    <a:lnTo>
                      <a:pt x="425" y="22"/>
                    </a:lnTo>
                    <a:lnTo>
                      <a:pt x="420" y="24"/>
                    </a:lnTo>
                    <a:lnTo>
                      <a:pt x="415" y="27"/>
                    </a:lnTo>
                    <a:lnTo>
                      <a:pt x="413" y="30"/>
                    </a:lnTo>
                    <a:lnTo>
                      <a:pt x="411" y="33"/>
                    </a:lnTo>
                    <a:lnTo>
                      <a:pt x="410" y="36"/>
                    </a:lnTo>
                    <a:lnTo>
                      <a:pt x="410" y="43"/>
                    </a:lnTo>
                    <a:lnTo>
                      <a:pt x="412" y="52"/>
                    </a:lnTo>
                    <a:lnTo>
                      <a:pt x="413" y="58"/>
                    </a:lnTo>
                    <a:lnTo>
                      <a:pt x="414" y="63"/>
                    </a:lnTo>
                    <a:lnTo>
                      <a:pt x="413" y="66"/>
                    </a:lnTo>
                    <a:lnTo>
                      <a:pt x="412" y="69"/>
                    </a:lnTo>
                    <a:lnTo>
                      <a:pt x="409" y="72"/>
                    </a:lnTo>
                    <a:lnTo>
                      <a:pt x="405" y="73"/>
                    </a:lnTo>
                    <a:lnTo>
                      <a:pt x="400" y="74"/>
                    </a:lnTo>
                    <a:lnTo>
                      <a:pt x="394" y="76"/>
                    </a:lnTo>
                    <a:lnTo>
                      <a:pt x="387" y="76"/>
                    </a:lnTo>
                    <a:lnTo>
                      <a:pt x="381" y="76"/>
                    </a:lnTo>
                    <a:lnTo>
                      <a:pt x="378" y="77"/>
                    </a:lnTo>
                    <a:lnTo>
                      <a:pt x="375" y="80"/>
                    </a:lnTo>
                    <a:lnTo>
                      <a:pt x="370" y="86"/>
                    </a:lnTo>
                    <a:lnTo>
                      <a:pt x="364" y="98"/>
                    </a:lnTo>
                    <a:lnTo>
                      <a:pt x="363" y="107"/>
                    </a:lnTo>
                    <a:lnTo>
                      <a:pt x="364" y="111"/>
                    </a:lnTo>
                    <a:lnTo>
                      <a:pt x="367" y="116"/>
                    </a:lnTo>
                    <a:lnTo>
                      <a:pt x="369" y="125"/>
                    </a:lnTo>
                    <a:lnTo>
                      <a:pt x="361" y="137"/>
                    </a:lnTo>
                    <a:lnTo>
                      <a:pt x="352" y="149"/>
                    </a:lnTo>
                    <a:lnTo>
                      <a:pt x="349" y="154"/>
                    </a:lnTo>
                    <a:lnTo>
                      <a:pt x="345" y="160"/>
                    </a:lnTo>
                    <a:lnTo>
                      <a:pt x="342" y="167"/>
                    </a:lnTo>
                    <a:lnTo>
                      <a:pt x="340" y="174"/>
                    </a:lnTo>
                    <a:lnTo>
                      <a:pt x="338" y="183"/>
                    </a:lnTo>
                    <a:lnTo>
                      <a:pt x="338" y="192"/>
                    </a:lnTo>
                    <a:lnTo>
                      <a:pt x="336" y="201"/>
                    </a:lnTo>
                    <a:lnTo>
                      <a:pt x="335" y="209"/>
                    </a:lnTo>
                    <a:lnTo>
                      <a:pt x="329" y="226"/>
                    </a:lnTo>
                    <a:lnTo>
                      <a:pt x="324" y="244"/>
                    </a:lnTo>
                    <a:lnTo>
                      <a:pt x="318" y="253"/>
                    </a:lnTo>
                    <a:lnTo>
                      <a:pt x="311" y="261"/>
                    </a:lnTo>
                    <a:lnTo>
                      <a:pt x="305" y="268"/>
                    </a:lnTo>
                    <a:lnTo>
                      <a:pt x="300" y="278"/>
                    </a:lnTo>
                    <a:lnTo>
                      <a:pt x="295" y="285"/>
                    </a:lnTo>
                    <a:lnTo>
                      <a:pt x="291" y="289"/>
                    </a:lnTo>
                    <a:lnTo>
                      <a:pt x="286" y="293"/>
                    </a:lnTo>
                    <a:lnTo>
                      <a:pt x="281" y="293"/>
                    </a:lnTo>
                    <a:lnTo>
                      <a:pt x="269" y="291"/>
                    </a:lnTo>
                    <a:lnTo>
                      <a:pt x="253" y="286"/>
                    </a:lnTo>
                    <a:lnTo>
                      <a:pt x="239" y="285"/>
                    </a:lnTo>
                    <a:lnTo>
                      <a:pt x="228" y="286"/>
                    </a:lnTo>
                    <a:lnTo>
                      <a:pt x="224" y="287"/>
                    </a:lnTo>
                    <a:lnTo>
                      <a:pt x="219" y="291"/>
                    </a:lnTo>
                    <a:lnTo>
                      <a:pt x="215" y="295"/>
                    </a:lnTo>
                    <a:lnTo>
                      <a:pt x="209" y="300"/>
                    </a:lnTo>
                    <a:lnTo>
                      <a:pt x="200" y="303"/>
                    </a:lnTo>
                    <a:lnTo>
                      <a:pt x="197" y="304"/>
                    </a:lnTo>
                    <a:lnTo>
                      <a:pt x="193" y="306"/>
                    </a:lnTo>
                    <a:lnTo>
                      <a:pt x="183" y="317"/>
                    </a:lnTo>
                    <a:lnTo>
                      <a:pt x="172" y="325"/>
                    </a:lnTo>
                    <a:lnTo>
                      <a:pt x="161" y="330"/>
                    </a:lnTo>
                    <a:lnTo>
                      <a:pt x="157" y="332"/>
                    </a:lnTo>
                    <a:lnTo>
                      <a:pt x="154" y="336"/>
                    </a:lnTo>
                    <a:lnTo>
                      <a:pt x="149" y="339"/>
                    </a:lnTo>
                    <a:lnTo>
                      <a:pt x="146" y="345"/>
                    </a:lnTo>
                    <a:lnTo>
                      <a:pt x="144" y="360"/>
                    </a:lnTo>
                    <a:lnTo>
                      <a:pt x="143" y="372"/>
                    </a:lnTo>
                    <a:lnTo>
                      <a:pt x="141" y="378"/>
                    </a:lnTo>
                    <a:lnTo>
                      <a:pt x="139" y="384"/>
                    </a:lnTo>
                    <a:lnTo>
                      <a:pt x="137" y="389"/>
                    </a:lnTo>
                    <a:lnTo>
                      <a:pt x="132" y="396"/>
                    </a:lnTo>
                    <a:lnTo>
                      <a:pt x="118" y="408"/>
                    </a:lnTo>
                    <a:lnTo>
                      <a:pt x="104" y="420"/>
                    </a:lnTo>
                    <a:lnTo>
                      <a:pt x="90" y="430"/>
                    </a:lnTo>
                    <a:lnTo>
                      <a:pt x="73" y="439"/>
                    </a:lnTo>
                    <a:lnTo>
                      <a:pt x="64" y="441"/>
                    </a:lnTo>
                    <a:lnTo>
                      <a:pt x="57" y="445"/>
                    </a:lnTo>
                    <a:lnTo>
                      <a:pt x="51" y="450"/>
                    </a:lnTo>
                    <a:lnTo>
                      <a:pt x="46" y="457"/>
                    </a:lnTo>
                    <a:lnTo>
                      <a:pt x="44" y="462"/>
                    </a:lnTo>
                    <a:lnTo>
                      <a:pt x="41" y="465"/>
                    </a:lnTo>
                    <a:lnTo>
                      <a:pt x="39" y="469"/>
                    </a:lnTo>
                    <a:lnTo>
                      <a:pt x="34" y="472"/>
                    </a:lnTo>
                    <a:lnTo>
                      <a:pt x="40" y="481"/>
                    </a:lnTo>
                    <a:lnTo>
                      <a:pt x="46" y="490"/>
                    </a:lnTo>
                    <a:lnTo>
                      <a:pt x="51" y="499"/>
                    </a:lnTo>
                    <a:lnTo>
                      <a:pt x="57" y="508"/>
                    </a:lnTo>
                    <a:lnTo>
                      <a:pt x="46" y="513"/>
                    </a:lnTo>
                    <a:lnTo>
                      <a:pt x="34" y="517"/>
                    </a:lnTo>
                    <a:lnTo>
                      <a:pt x="23" y="521"/>
                    </a:lnTo>
                    <a:lnTo>
                      <a:pt x="12" y="525"/>
                    </a:lnTo>
                    <a:lnTo>
                      <a:pt x="15" y="536"/>
                    </a:lnTo>
                    <a:lnTo>
                      <a:pt x="23" y="553"/>
                    </a:lnTo>
                    <a:lnTo>
                      <a:pt x="21" y="559"/>
                    </a:lnTo>
                    <a:lnTo>
                      <a:pt x="19" y="564"/>
                    </a:lnTo>
                    <a:lnTo>
                      <a:pt x="15" y="568"/>
                    </a:lnTo>
                    <a:lnTo>
                      <a:pt x="12" y="572"/>
                    </a:lnTo>
                    <a:lnTo>
                      <a:pt x="8" y="575"/>
                    </a:lnTo>
                    <a:lnTo>
                      <a:pt x="6" y="579"/>
                    </a:lnTo>
                    <a:lnTo>
                      <a:pt x="3" y="584"/>
                    </a:lnTo>
                    <a:lnTo>
                      <a:pt x="0" y="590"/>
                    </a:lnTo>
                    <a:lnTo>
                      <a:pt x="11" y="601"/>
                    </a:lnTo>
                    <a:lnTo>
                      <a:pt x="21" y="613"/>
                    </a:lnTo>
                    <a:lnTo>
                      <a:pt x="31" y="623"/>
                    </a:lnTo>
                    <a:lnTo>
                      <a:pt x="40" y="634"/>
                    </a:lnTo>
                    <a:lnTo>
                      <a:pt x="39" y="655"/>
                    </a:lnTo>
                    <a:lnTo>
                      <a:pt x="36" y="675"/>
                    </a:lnTo>
                    <a:lnTo>
                      <a:pt x="32" y="694"/>
                    </a:lnTo>
                    <a:lnTo>
                      <a:pt x="31" y="715"/>
                    </a:lnTo>
                    <a:lnTo>
                      <a:pt x="37" y="717"/>
                    </a:lnTo>
                    <a:lnTo>
                      <a:pt x="41" y="719"/>
                    </a:lnTo>
                    <a:lnTo>
                      <a:pt x="44" y="723"/>
                    </a:lnTo>
                    <a:lnTo>
                      <a:pt x="45" y="726"/>
                    </a:lnTo>
                    <a:lnTo>
                      <a:pt x="45" y="736"/>
                    </a:lnTo>
                    <a:lnTo>
                      <a:pt x="44" y="748"/>
                    </a:lnTo>
                    <a:lnTo>
                      <a:pt x="42" y="759"/>
                    </a:lnTo>
                    <a:lnTo>
                      <a:pt x="41" y="769"/>
                    </a:lnTo>
                    <a:lnTo>
                      <a:pt x="42" y="774"/>
                    </a:lnTo>
                    <a:lnTo>
                      <a:pt x="45" y="777"/>
                    </a:lnTo>
                    <a:lnTo>
                      <a:pt x="48" y="779"/>
                    </a:lnTo>
                    <a:lnTo>
                      <a:pt x="53" y="782"/>
                    </a:lnTo>
                    <a:lnTo>
                      <a:pt x="58" y="785"/>
                    </a:lnTo>
                    <a:lnTo>
                      <a:pt x="62" y="790"/>
                    </a:lnTo>
                    <a:lnTo>
                      <a:pt x="64" y="794"/>
                    </a:lnTo>
                    <a:lnTo>
                      <a:pt x="65" y="800"/>
                    </a:lnTo>
                    <a:lnTo>
                      <a:pt x="65" y="811"/>
                    </a:lnTo>
                    <a:lnTo>
                      <a:pt x="65" y="82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61" name="Freeform 31"/>
              <p:cNvSpPr>
                <a:spLocks/>
              </p:cNvSpPr>
              <p:nvPr/>
            </p:nvSpPr>
            <p:spPr bwMode="auto">
              <a:xfrm>
                <a:off x="4425950" y="3803650"/>
                <a:ext cx="720725" cy="573088"/>
              </a:xfrm>
              <a:custGeom>
                <a:avLst/>
                <a:gdLst>
                  <a:gd name="T0" fmla="*/ 73819 w 1816"/>
                  <a:gd name="T1" fmla="*/ 348457 h 1444"/>
                  <a:gd name="T2" fmla="*/ 184547 w 1816"/>
                  <a:gd name="T3" fmla="*/ 399653 h 1444"/>
                  <a:gd name="T4" fmla="*/ 255191 w 1816"/>
                  <a:gd name="T5" fmla="*/ 463550 h 1444"/>
                  <a:gd name="T6" fmla="*/ 282972 w 1816"/>
                  <a:gd name="T7" fmla="*/ 492919 h 1444"/>
                  <a:gd name="T8" fmla="*/ 325041 w 1816"/>
                  <a:gd name="T9" fmla="*/ 495300 h 1444"/>
                  <a:gd name="T10" fmla="*/ 361156 w 1816"/>
                  <a:gd name="T11" fmla="*/ 486172 h 1444"/>
                  <a:gd name="T12" fmla="*/ 371078 w 1816"/>
                  <a:gd name="T13" fmla="*/ 505222 h 1444"/>
                  <a:gd name="T14" fmla="*/ 365919 w 1816"/>
                  <a:gd name="T15" fmla="*/ 528638 h 1444"/>
                  <a:gd name="T16" fmla="*/ 370284 w 1816"/>
                  <a:gd name="T17" fmla="*/ 542132 h 1444"/>
                  <a:gd name="T18" fmla="*/ 368697 w 1816"/>
                  <a:gd name="T19" fmla="*/ 555229 h 1444"/>
                  <a:gd name="T20" fmla="*/ 369094 w 1816"/>
                  <a:gd name="T21" fmla="*/ 567135 h 1444"/>
                  <a:gd name="T22" fmla="*/ 380603 w 1816"/>
                  <a:gd name="T23" fmla="*/ 573088 h 1444"/>
                  <a:gd name="T24" fmla="*/ 398463 w 1816"/>
                  <a:gd name="T25" fmla="*/ 556022 h 1444"/>
                  <a:gd name="T26" fmla="*/ 412750 w 1816"/>
                  <a:gd name="T27" fmla="*/ 545307 h 1444"/>
                  <a:gd name="T28" fmla="*/ 451247 w 1816"/>
                  <a:gd name="T29" fmla="*/ 542529 h 1444"/>
                  <a:gd name="T30" fmla="*/ 498078 w 1816"/>
                  <a:gd name="T31" fmla="*/ 542925 h 1444"/>
                  <a:gd name="T32" fmla="*/ 505619 w 1816"/>
                  <a:gd name="T33" fmla="*/ 533400 h 1444"/>
                  <a:gd name="T34" fmla="*/ 525859 w 1816"/>
                  <a:gd name="T35" fmla="*/ 522685 h 1444"/>
                  <a:gd name="T36" fmla="*/ 542528 w 1816"/>
                  <a:gd name="T37" fmla="*/ 514747 h 1444"/>
                  <a:gd name="T38" fmla="*/ 569119 w 1816"/>
                  <a:gd name="T39" fmla="*/ 520304 h 1444"/>
                  <a:gd name="T40" fmla="*/ 583803 w 1816"/>
                  <a:gd name="T41" fmla="*/ 526654 h 1444"/>
                  <a:gd name="T42" fmla="*/ 600869 w 1816"/>
                  <a:gd name="T43" fmla="*/ 520700 h 1444"/>
                  <a:gd name="T44" fmla="*/ 621109 w 1816"/>
                  <a:gd name="T45" fmla="*/ 530225 h 1444"/>
                  <a:gd name="T46" fmla="*/ 660400 w 1816"/>
                  <a:gd name="T47" fmla="*/ 513160 h 1444"/>
                  <a:gd name="T48" fmla="*/ 669131 w 1816"/>
                  <a:gd name="T49" fmla="*/ 479822 h 1444"/>
                  <a:gd name="T50" fmla="*/ 693738 w 1816"/>
                  <a:gd name="T51" fmla="*/ 451644 h 1444"/>
                  <a:gd name="T52" fmla="*/ 709613 w 1816"/>
                  <a:gd name="T53" fmla="*/ 440929 h 1444"/>
                  <a:gd name="T54" fmla="*/ 720328 w 1816"/>
                  <a:gd name="T55" fmla="*/ 417910 h 1444"/>
                  <a:gd name="T56" fmla="*/ 679450 w 1816"/>
                  <a:gd name="T57" fmla="*/ 392510 h 1444"/>
                  <a:gd name="T58" fmla="*/ 655638 w 1816"/>
                  <a:gd name="T59" fmla="*/ 342900 h 1444"/>
                  <a:gd name="T60" fmla="*/ 687784 w 1816"/>
                  <a:gd name="T61" fmla="*/ 307182 h 1444"/>
                  <a:gd name="T62" fmla="*/ 701675 w 1816"/>
                  <a:gd name="T63" fmla="*/ 284163 h 1444"/>
                  <a:gd name="T64" fmla="*/ 661591 w 1816"/>
                  <a:gd name="T65" fmla="*/ 256778 h 1444"/>
                  <a:gd name="T66" fmla="*/ 636588 w 1816"/>
                  <a:gd name="T67" fmla="*/ 214313 h 1444"/>
                  <a:gd name="T68" fmla="*/ 602456 w 1816"/>
                  <a:gd name="T69" fmla="*/ 188516 h 1444"/>
                  <a:gd name="T70" fmla="*/ 524669 w 1816"/>
                  <a:gd name="T71" fmla="*/ 181769 h 1444"/>
                  <a:gd name="T72" fmla="*/ 516334 w 1816"/>
                  <a:gd name="T73" fmla="*/ 160735 h 1444"/>
                  <a:gd name="T74" fmla="*/ 526256 w 1816"/>
                  <a:gd name="T75" fmla="*/ 117872 h 1444"/>
                  <a:gd name="T76" fmla="*/ 495300 w 1816"/>
                  <a:gd name="T77" fmla="*/ 74216 h 1444"/>
                  <a:gd name="T78" fmla="*/ 463153 w 1816"/>
                  <a:gd name="T79" fmla="*/ 53578 h 1444"/>
                  <a:gd name="T80" fmla="*/ 411956 w 1816"/>
                  <a:gd name="T81" fmla="*/ 90884 h 1444"/>
                  <a:gd name="T82" fmla="*/ 392906 w 1816"/>
                  <a:gd name="T83" fmla="*/ 76597 h 1444"/>
                  <a:gd name="T84" fmla="*/ 359966 w 1816"/>
                  <a:gd name="T85" fmla="*/ 67469 h 1444"/>
                  <a:gd name="T86" fmla="*/ 337741 w 1816"/>
                  <a:gd name="T87" fmla="*/ 50403 h 1444"/>
                  <a:gd name="T88" fmla="*/ 291703 w 1816"/>
                  <a:gd name="T89" fmla="*/ 48022 h 1444"/>
                  <a:gd name="T90" fmla="*/ 276225 w 1816"/>
                  <a:gd name="T91" fmla="*/ 33734 h 1444"/>
                  <a:gd name="T92" fmla="*/ 261541 w 1816"/>
                  <a:gd name="T93" fmla="*/ 26591 h 1444"/>
                  <a:gd name="T94" fmla="*/ 236934 w 1816"/>
                  <a:gd name="T95" fmla="*/ 23416 h 1444"/>
                  <a:gd name="T96" fmla="*/ 204391 w 1816"/>
                  <a:gd name="T97" fmla="*/ 15081 h 1444"/>
                  <a:gd name="T98" fmla="*/ 179784 w 1816"/>
                  <a:gd name="T99" fmla="*/ 1984 h 1444"/>
                  <a:gd name="T100" fmla="*/ 164703 w 1816"/>
                  <a:gd name="T101" fmla="*/ 10716 h 1444"/>
                  <a:gd name="T102" fmla="*/ 162322 w 1816"/>
                  <a:gd name="T103" fmla="*/ 28575 h 1444"/>
                  <a:gd name="T104" fmla="*/ 144066 w 1816"/>
                  <a:gd name="T105" fmla="*/ 42466 h 1444"/>
                  <a:gd name="T106" fmla="*/ 134144 w 1816"/>
                  <a:gd name="T107" fmla="*/ 72628 h 1444"/>
                  <a:gd name="T108" fmla="*/ 117078 w 1816"/>
                  <a:gd name="T109" fmla="*/ 113109 h 1444"/>
                  <a:gd name="T110" fmla="*/ 85328 w 1816"/>
                  <a:gd name="T111" fmla="*/ 117078 h 1444"/>
                  <a:gd name="T112" fmla="*/ 59134 w 1816"/>
                  <a:gd name="T113" fmla="*/ 134541 h 1444"/>
                  <a:gd name="T114" fmla="*/ 35719 w 1816"/>
                  <a:gd name="T115" fmla="*/ 170656 h 1444"/>
                  <a:gd name="T116" fmla="*/ 15875 w 1816"/>
                  <a:gd name="T117" fmla="*/ 190897 h 1444"/>
                  <a:gd name="T118" fmla="*/ 8334 w 1816"/>
                  <a:gd name="T119" fmla="*/ 221853 h 1444"/>
                  <a:gd name="T120" fmla="*/ 12303 w 1816"/>
                  <a:gd name="T121" fmla="*/ 247253 h 1444"/>
                  <a:gd name="T122" fmla="*/ 17859 w 1816"/>
                  <a:gd name="T123" fmla="*/ 292100 h 1444"/>
                  <a:gd name="T124" fmla="*/ 25400 w 1816"/>
                  <a:gd name="T125" fmla="*/ 315119 h 14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6" h="1444">
                    <a:moveTo>
                      <a:pt x="65" y="825"/>
                    </a:moveTo>
                    <a:lnTo>
                      <a:pt x="88" y="834"/>
                    </a:lnTo>
                    <a:lnTo>
                      <a:pt x="112" y="842"/>
                    </a:lnTo>
                    <a:lnTo>
                      <a:pt x="134" y="852"/>
                    </a:lnTo>
                    <a:lnTo>
                      <a:pt x="156" y="863"/>
                    </a:lnTo>
                    <a:lnTo>
                      <a:pt x="161" y="868"/>
                    </a:lnTo>
                    <a:lnTo>
                      <a:pt x="166" y="870"/>
                    </a:lnTo>
                    <a:lnTo>
                      <a:pt x="171" y="874"/>
                    </a:lnTo>
                    <a:lnTo>
                      <a:pt x="176" y="875"/>
                    </a:lnTo>
                    <a:lnTo>
                      <a:pt x="186" y="878"/>
                    </a:lnTo>
                    <a:lnTo>
                      <a:pt x="199" y="880"/>
                    </a:lnTo>
                    <a:lnTo>
                      <a:pt x="236" y="893"/>
                    </a:lnTo>
                    <a:lnTo>
                      <a:pt x="275" y="904"/>
                    </a:lnTo>
                    <a:lnTo>
                      <a:pt x="312" y="915"/>
                    </a:lnTo>
                    <a:lnTo>
                      <a:pt x="350" y="927"/>
                    </a:lnTo>
                    <a:lnTo>
                      <a:pt x="366" y="940"/>
                    </a:lnTo>
                    <a:lnTo>
                      <a:pt x="383" y="955"/>
                    </a:lnTo>
                    <a:lnTo>
                      <a:pt x="410" y="972"/>
                    </a:lnTo>
                    <a:lnTo>
                      <a:pt x="437" y="989"/>
                    </a:lnTo>
                    <a:lnTo>
                      <a:pt x="465" y="1007"/>
                    </a:lnTo>
                    <a:lnTo>
                      <a:pt x="493" y="1023"/>
                    </a:lnTo>
                    <a:lnTo>
                      <a:pt x="508" y="1062"/>
                    </a:lnTo>
                    <a:lnTo>
                      <a:pt x="524" y="1098"/>
                    </a:lnTo>
                    <a:lnTo>
                      <a:pt x="533" y="1116"/>
                    </a:lnTo>
                    <a:lnTo>
                      <a:pt x="543" y="1134"/>
                    </a:lnTo>
                    <a:lnTo>
                      <a:pt x="553" y="1153"/>
                    </a:lnTo>
                    <a:lnTo>
                      <a:pt x="564" y="1170"/>
                    </a:lnTo>
                    <a:lnTo>
                      <a:pt x="591" y="1168"/>
                    </a:lnTo>
                    <a:lnTo>
                      <a:pt x="617" y="1168"/>
                    </a:lnTo>
                    <a:lnTo>
                      <a:pt x="643" y="1168"/>
                    </a:lnTo>
                    <a:lnTo>
                      <a:pt x="671" y="1167"/>
                    </a:lnTo>
                    <a:lnTo>
                      <a:pt x="679" y="1171"/>
                    </a:lnTo>
                    <a:lnTo>
                      <a:pt x="685" y="1174"/>
                    </a:lnTo>
                    <a:lnTo>
                      <a:pt x="690" y="1180"/>
                    </a:lnTo>
                    <a:lnTo>
                      <a:pt x="692" y="1185"/>
                    </a:lnTo>
                    <a:lnTo>
                      <a:pt x="697" y="1199"/>
                    </a:lnTo>
                    <a:lnTo>
                      <a:pt x="700" y="1217"/>
                    </a:lnTo>
                    <a:lnTo>
                      <a:pt x="705" y="1229"/>
                    </a:lnTo>
                    <a:lnTo>
                      <a:pt x="709" y="1237"/>
                    </a:lnTo>
                    <a:lnTo>
                      <a:pt x="713" y="1242"/>
                    </a:lnTo>
                    <a:lnTo>
                      <a:pt x="717" y="1246"/>
                    </a:lnTo>
                    <a:lnTo>
                      <a:pt x="723" y="1246"/>
                    </a:lnTo>
                    <a:lnTo>
                      <a:pt x="731" y="1246"/>
                    </a:lnTo>
                    <a:lnTo>
                      <a:pt x="740" y="1243"/>
                    </a:lnTo>
                    <a:lnTo>
                      <a:pt x="752" y="1241"/>
                    </a:lnTo>
                    <a:lnTo>
                      <a:pt x="773" y="1243"/>
                    </a:lnTo>
                    <a:lnTo>
                      <a:pt x="791" y="1246"/>
                    </a:lnTo>
                    <a:lnTo>
                      <a:pt x="801" y="1247"/>
                    </a:lnTo>
                    <a:lnTo>
                      <a:pt x="810" y="1248"/>
                    </a:lnTo>
                    <a:lnTo>
                      <a:pt x="819" y="1248"/>
                    </a:lnTo>
                    <a:lnTo>
                      <a:pt x="829" y="1247"/>
                    </a:lnTo>
                    <a:lnTo>
                      <a:pt x="838" y="1242"/>
                    </a:lnTo>
                    <a:lnTo>
                      <a:pt x="845" y="1241"/>
                    </a:lnTo>
                    <a:lnTo>
                      <a:pt x="852" y="1242"/>
                    </a:lnTo>
                    <a:lnTo>
                      <a:pt x="861" y="1241"/>
                    </a:lnTo>
                    <a:lnTo>
                      <a:pt x="875" y="1242"/>
                    </a:lnTo>
                    <a:lnTo>
                      <a:pt x="888" y="1246"/>
                    </a:lnTo>
                    <a:lnTo>
                      <a:pt x="892" y="1232"/>
                    </a:lnTo>
                    <a:lnTo>
                      <a:pt x="896" y="1218"/>
                    </a:lnTo>
                    <a:lnTo>
                      <a:pt x="910" y="1225"/>
                    </a:lnTo>
                    <a:lnTo>
                      <a:pt x="924" y="1231"/>
                    </a:lnTo>
                    <a:lnTo>
                      <a:pt x="930" y="1232"/>
                    </a:lnTo>
                    <a:lnTo>
                      <a:pt x="936" y="1234"/>
                    </a:lnTo>
                    <a:lnTo>
                      <a:pt x="939" y="1237"/>
                    </a:lnTo>
                    <a:lnTo>
                      <a:pt x="943" y="1240"/>
                    </a:lnTo>
                    <a:lnTo>
                      <a:pt x="945" y="1243"/>
                    </a:lnTo>
                    <a:lnTo>
                      <a:pt x="945" y="1248"/>
                    </a:lnTo>
                    <a:lnTo>
                      <a:pt x="944" y="1254"/>
                    </a:lnTo>
                    <a:lnTo>
                      <a:pt x="942" y="1260"/>
                    </a:lnTo>
                    <a:lnTo>
                      <a:pt x="935" y="1273"/>
                    </a:lnTo>
                    <a:lnTo>
                      <a:pt x="927" y="1289"/>
                    </a:lnTo>
                    <a:lnTo>
                      <a:pt x="922" y="1293"/>
                    </a:lnTo>
                    <a:lnTo>
                      <a:pt x="920" y="1295"/>
                    </a:lnTo>
                    <a:lnTo>
                      <a:pt x="919" y="1298"/>
                    </a:lnTo>
                    <a:lnTo>
                      <a:pt x="920" y="1299"/>
                    </a:lnTo>
                    <a:lnTo>
                      <a:pt x="925" y="1301"/>
                    </a:lnTo>
                    <a:lnTo>
                      <a:pt x="933" y="1305"/>
                    </a:lnTo>
                    <a:lnTo>
                      <a:pt x="924" y="1315"/>
                    </a:lnTo>
                    <a:lnTo>
                      <a:pt x="914" y="1326"/>
                    </a:lnTo>
                    <a:lnTo>
                      <a:pt x="922" y="1332"/>
                    </a:lnTo>
                    <a:lnTo>
                      <a:pt x="929" y="1334"/>
                    </a:lnTo>
                    <a:lnTo>
                      <a:pt x="931" y="1335"/>
                    </a:lnTo>
                    <a:lnTo>
                      <a:pt x="933" y="1337"/>
                    </a:lnTo>
                    <a:lnTo>
                      <a:pt x="933" y="1341"/>
                    </a:lnTo>
                    <a:lnTo>
                      <a:pt x="931" y="1345"/>
                    </a:lnTo>
                    <a:lnTo>
                      <a:pt x="930" y="1351"/>
                    </a:lnTo>
                    <a:lnTo>
                      <a:pt x="929" y="1356"/>
                    </a:lnTo>
                    <a:lnTo>
                      <a:pt x="929" y="1359"/>
                    </a:lnTo>
                    <a:lnTo>
                      <a:pt x="929" y="1361"/>
                    </a:lnTo>
                    <a:lnTo>
                      <a:pt x="933" y="1366"/>
                    </a:lnTo>
                    <a:lnTo>
                      <a:pt x="937" y="1374"/>
                    </a:lnTo>
                    <a:lnTo>
                      <a:pt x="939" y="1381"/>
                    </a:lnTo>
                    <a:lnTo>
                      <a:pt x="942" y="1384"/>
                    </a:lnTo>
                    <a:lnTo>
                      <a:pt x="942" y="1387"/>
                    </a:lnTo>
                    <a:lnTo>
                      <a:pt x="939" y="1395"/>
                    </a:lnTo>
                    <a:lnTo>
                      <a:pt x="935" y="1398"/>
                    </a:lnTo>
                    <a:lnTo>
                      <a:pt x="933" y="1399"/>
                    </a:lnTo>
                    <a:lnTo>
                      <a:pt x="931" y="1399"/>
                    </a:lnTo>
                    <a:lnTo>
                      <a:pt x="931" y="1398"/>
                    </a:lnTo>
                    <a:lnTo>
                      <a:pt x="929" y="1399"/>
                    </a:lnTo>
                    <a:lnTo>
                      <a:pt x="921" y="1410"/>
                    </a:lnTo>
                    <a:lnTo>
                      <a:pt x="916" y="1420"/>
                    </a:lnTo>
                    <a:lnTo>
                      <a:pt x="913" y="1425"/>
                    </a:lnTo>
                    <a:lnTo>
                      <a:pt x="914" y="1428"/>
                    </a:lnTo>
                    <a:lnTo>
                      <a:pt x="916" y="1436"/>
                    </a:lnTo>
                    <a:lnTo>
                      <a:pt x="917" y="1437"/>
                    </a:lnTo>
                    <a:lnTo>
                      <a:pt x="919" y="1437"/>
                    </a:lnTo>
                    <a:lnTo>
                      <a:pt x="922" y="1436"/>
                    </a:lnTo>
                    <a:lnTo>
                      <a:pt x="925" y="1434"/>
                    </a:lnTo>
                    <a:lnTo>
                      <a:pt x="930" y="1429"/>
                    </a:lnTo>
                    <a:lnTo>
                      <a:pt x="936" y="1426"/>
                    </a:lnTo>
                    <a:lnTo>
                      <a:pt x="935" y="1433"/>
                    </a:lnTo>
                    <a:lnTo>
                      <a:pt x="933" y="1437"/>
                    </a:lnTo>
                    <a:lnTo>
                      <a:pt x="933" y="1438"/>
                    </a:lnTo>
                    <a:lnTo>
                      <a:pt x="933" y="1440"/>
                    </a:lnTo>
                    <a:lnTo>
                      <a:pt x="935" y="1441"/>
                    </a:lnTo>
                    <a:lnTo>
                      <a:pt x="938" y="1442"/>
                    </a:lnTo>
                    <a:lnTo>
                      <a:pt x="948" y="1443"/>
                    </a:lnTo>
                    <a:lnTo>
                      <a:pt x="956" y="1444"/>
                    </a:lnTo>
                    <a:lnTo>
                      <a:pt x="959" y="1444"/>
                    </a:lnTo>
                    <a:lnTo>
                      <a:pt x="962" y="1442"/>
                    </a:lnTo>
                    <a:lnTo>
                      <a:pt x="967" y="1440"/>
                    </a:lnTo>
                    <a:lnTo>
                      <a:pt x="971" y="1435"/>
                    </a:lnTo>
                    <a:lnTo>
                      <a:pt x="977" y="1424"/>
                    </a:lnTo>
                    <a:lnTo>
                      <a:pt x="982" y="1415"/>
                    </a:lnTo>
                    <a:lnTo>
                      <a:pt x="986" y="1411"/>
                    </a:lnTo>
                    <a:lnTo>
                      <a:pt x="989" y="1408"/>
                    </a:lnTo>
                    <a:lnTo>
                      <a:pt x="994" y="1404"/>
                    </a:lnTo>
                    <a:lnTo>
                      <a:pt x="1000" y="1402"/>
                    </a:lnTo>
                    <a:lnTo>
                      <a:pt x="1004" y="1401"/>
                    </a:lnTo>
                    <a:lnTo>
                      <a:pt x="1007" y="1400"/>
                    </a:lnTo>
                    <a:lnTo>
                      <a:pt x="1011" y="1398"/>
                    </a:lnTo>
                    <a:lnTo>
                      <a:pt x="1012" y="1396"/>
                    </a:lnTo>
                    <a:lnTo>
                      <a:pt x="1014" y="1391"/>
                    </a:lnTo>
                    <a:lnTo>
                      <a:pt x="1017" y="1383"/>
                    </a:lnTo>
                    <a:lnTo>
                      <a:pt x="1021" y="1379"/>
                    </a:lnTo>
                    <a:lnTo>
                      <a:pt x="1024" y="1376"/>
                    </a:lnTo>
                    <a:lnTo>
                      <a:pt x="1028" y="1375"/>
                    </a:lnTo>
                    <a:lnTo>
                      <a:pt x="1031" y="1375"/>
                    </a:lnTo>
                    <a:lnTo>
                      <a:pt x="1040" y="1374"/>
                    </a:lnTo>
                    <a:lnTo>
                      <a:pt x="1051" y="1374"/>
                    </a:lnTo>
                    <a:lnTo>
                      <a:pt x="1061" y="1384"/>
                    </a:lnTo>
                    <a:lnTo>
                      <a:pt x="1066" y="1392"/>
                    </a:lnTo>
                    <a:lnTo>
                      <a:pt x="1070" y="1393"/>
                    </a:lnTo>
                    <a:lnTo>
                      <a:pt x="1073" y="1393"/>
                    </a:lnTo>
                    <a:lnTo>
                      <a:pt x="1079" y="1390"/>
                    </a:lnTo>
                    <a:lnTo>
                      <a:pt x="1087" y="1384"/>
                    </a:lnTo>
                    <a:lnTo>
                      <a:pt x="1104" y="1377"/>
                    </a:lnTo>
                    <a:lnTo>
                      <a:pt x="1120" y="1371"/>
                    </a:lnTo>
                    <a:lnTo>
                      <a:pt x="1137" y="1367"/>
                    </a:lnTo>
                    <a:lnTo>
                      <a:pt x="1155" y="1364"/>
                    </a:lnTo>
                    <a:lnTo>
                      <a:pt x="1164" y="1370"/>
                    </a:lnTo>
                    <a:lnTo>
                      <a:pt x="1174" y="1376"/>
                    </a:lnTo>
                    <a:lnTo>
                      <a:pt x="1185" y="1365"/>
                    </a:lnTo>
                    <a:lnTo>
                      <a:pt x="1199" y="1356"/>
                    </a:lnTo>
                    <a:lnTo>
                      <a:pt x="1215" y="1361"/>
                    </a:lnTo>
                    <a:lnTo>
                      <a:pt x="1230" y="1368"/>
                    </a:lnTo>
                    <a:lnTo>
                      <a:pt x="1239" y="1368"/>
                    </a:lnTo>
                    <a:lnTo>
                      <a:pt x="1247" y="1368"/>
                    </a:lnTo>
                    <a:lnTo>
                      <a:pt x="1255" y="1368"/>
                    </a:lnTo>
                    <a:lnTo>
                      <a:pt x="1263" y="1366"/>
                    </a:lnTo>
                    <a:lnTo>
                      <a:pt x="1259" y="1360"/>
                    </a:lnTo>
                    <a:lnTo>
                      <a:pt x="1256" y="1358"/>
                    </a:lnTo>
                    <a:lnTo>
                      <a:pt x="1254" y="1357"/>
                    </a:lnTo>
                    <a:lnTo>
                      <a:pt x="1252" y="1354"/>
                    </a:lnTo>
                    <a:lnTo>
                      <a:pt x="1251" y="1352"/>
                    </a:lnTo>
                    <a:lnTo>
                      <a:pt x="1251" y="1349"/>
                    </a:lnTo>
                    <a:lnTo>
                      <a:pt x="1260" y="1347"/>
                    </a:lnTo>
                    <a:lnTo>
                      <a:pt x="1269" y="1345"/>
                    </a:lnTo>
                    <a:lnTo>
                      <a:pt x="1274" y="1344"/>
                    </a:lnTo>
                    <a:lnTo>
                      <a:pt x="1277" y="1342"/>
                    </a:lnTo>
                    <a:lnTo>
                      <a:pt x="1281" y="1340"/>
                    </a:lnTo>
                    <a:lnTo>
                      <a:pt x="1284" y="1336"/>
                    </a:lnTo>
                    <a:lnTo>
                      <a:pt x="1288" y="1332"/>
                    </a:lnTo>
                    <a:lnTo>
                      <a:pt x="1291" y="1330"/>
                    </a:lnTo>
                    <a:lnTo>
                      <a:pt x="1294" y="1327"/>
                    </a:lnTo>
                    <a:lnTo>
                      <a:pt x="1298" y="1326"/>
                    </a:lnTo>
                    <a:lnTo>
                      <a:pt x="1306" y="1324"/>
                    </a:lnTo>
                    <a:lnTo>
                      <a:pt x="1314" y="1320"/>
                    </a:lnTo>
                    <a:lnTo>
                      <a:pt x="1325" y="1317"/>
                    </a:lnTo>
                    <a:lnTo>
                      <a:pt x="1334" y="1311"/>
                    </a:lnTo>
                    <a:lnTo>
                      <a:pt x="1340" y="1305"/>
                    </a:lnTo>
                    <a:lnTo>
                      <a:pt x="1345" y="1298"/>
                    </a:lnTo>
                    <a:lnTo>
                      <a:pt x="1349" y="1293"/>
                    </a:lnTo>
                    <a:lnTo>
                      <a:pt x="1352" y="1291"/>
                    </a:lnTo>
                    <a:lnTo>
                      <a:pt x="1356" y="1289"/>
                    </a:lnTo>
                    <a:lnTo>
                      <a:pt x="1359" y="1289"/>
                    </a:lnTo>
                    <a:lnTo>
                      <a:pt x="1361" y="1290"/>
                    </a:lnTo>
                    <a:lnTo>
                      <a:pt x="1364" y="1292"/>
                    </a:lnTo>
                    <a:lnTo>
                      <a:pt x="1367" y="1297"/>
                    </a:lnTo>
                    <a:lnTo>
                      <a:pt x="1369" y="1301"/>
                    </a:lnTo>
                    <a:lnTo>
                      <a:pt x="1376" y="1303"/>
                    </a:lnTo>
                    <a:lnTo>
                      <a:pt x="1383" y="1305"/>
                    </a:lnTo>
                    <a:lnTo>
                      <a:pt x="1388" y="1305"/>
                    </a:lnTo>
                    <a:lnTo>
                      <a:pt x="1394" y="1303"/>
                    </a:lnTo>
                    <a:lnTo>
                      <a:pt x="1405" y="1301"/>
                    </a:lnTo>
                    <a:lnTo>
                      <a:pt x="1419" y="1299"/>
                    </a:lnTo>
                    <a:lnTo>
                      <a:pt x="1427" y="1302"/>
                    </a:lnTo>
                    <a:lnTo>
                      <a:pt x="1436" y="1305"/>
                    </a:lnTo>
                    <a:lnTo>
                      <a:pt x="1434" y="1311"/>
                    </a:lnTo>
                    <a:lnTo>
                      <a:pt x="1433" y="1319"/>
                    </a:lnTo>
                    <a:lnTo>
                      <a:pt x="1439" y="1319"/>
                    </a:lnTo>
                    <a:lnTo>
                      <a:pt x="1443" y="1318"/>
                    </a:lnTo>
                    <a:lnTo>
                      <a:pt x="1446" y="1318"/>
                    </a:lnTo>
                    <a:lnTo>
                      <a:pt x="1452" y="1322"/>
                    </a:lnTo>
                    <a:lnTo>
                      <a:pt x="1458" y="1326"/>
                    </a:lnTo>
                    <a:lnTo>
                      <a:pt x="1461" y="1328"/>
                    </a:lnTo>
                    <a:lnTo>
                      <a:pt x="1466" y="1328"/>
                    </a:lnTo>
                    <a:lnTo>
                      <a:pt x="1469" y="1328"/>
                    </a:lnTo>
                    <a:lnTo>
                      <a:pt x="1471" y="1327"/>
                    </a:lnTo>
                    <a:lnTo>
                      <a:pt x="1474" y="1324"/>
                    </a:lnTo>
                    <a:lnTo>
                      <a:pt x="1476" y="1319"/>
                    </a:lnTo>
                    <a:lnTo>
                      <a:pt x="1477" y="1312"/>
                    </a:lnTo>
                    <a:lnTo>
                      <a:pt x="1478" y="1306"/>
                    </a:lnTo>
                    <a:lnTo>
                      <a:pt x="1479" y="1301"/>
                    </a:lnTo>
                    <a:lnTo>
                      <a:pt x="1480" y="1299"/>
                    </a:lnTo>
                    <a:lnTo>
                      <a:pt x="1483" y="1299"/>
                    </a:lnTo>
                    <a:lnTo>
                      <a:pt x="1489" y="1302"/>
                    </a:lnTo>
                    <a:lnTo>
                      <a:pt x="1498" y="1310"/>
                    </a:lnTo>
                    <a:lnTo>
                      <a:pt x="1514" y="1312"/>
                    </a:lnTo>
                    <a:lnTo>
                      <a:pt x="1523" y="1311"/>
                    </a:lnTo>
                    <a:lnTo>
                      <a:pt x="1528" y="1312"/>
                    </a:lnTo>
                    <a:lnTo>
                      <a:pt x="1532" y="1315"/>
                    </a:lnTo>
                    <a:lnTo>
                      <a:pt x="1538" y="1319"/>
                    </a:lnTo>
                    <a:lnTo>
                      <a:pt x="1546" y="1327"/>
                    </a:lnTo>
                    <a:lnTo>
                      <a:pt x="1549" y="1333"/>
                    </a:lnTo>
                    <a:lnTo>
                      <a:pt x="1552" y="1337"/>
                    </a:lnTo>
                    <a:lnTo>
                      <a:pt x="1554" y="1340"/>
                    </a:lnTo>
                    <a:lnTo>
                      <a:pt x="1557" y="1340"/>
                    </a:lnTo>
                    <a:lnTo>
                      <a:pt x="1565" y="1336"/>
                    </a:lnTo>
                    <a:lnTo>
                      <a:pt x="1577" y="1328"/>
                    </a:lnTo>
                    <a:lnTo>
                      <a:pt x="1593" y="1319"/>
                    </a:lnTo>
                    <a:lnTo>
                      <a:pt x="1610" y="1310"/>
                    </a:lnTo>
                    <a:lnTo>
                      <a:pt x="1625" y="1301"/>
                    </a:lnTo>
                    <a:lnTo>
                      <a:pt x="1641" y="1291"/>
                    </a:lnTo>
                    <a:lnTo>
                      <a:pt x="1648" y="1290"/>
                    </a:lnTo>
                    <a:lnTo>
                      <a:pt x="1654" y="1290"/>
                    </a:lnTo>
                    <a:lnTo>
                      <a:pt x="1657" y="1291"/>
                    </a:lnTo>
                    <a:lnTo>
                      <a:pt x="1661" y="1292"/>
                    </a:lnTo>
                    <a:lnTo>
                      <a:pt x="1664" y="1293"/>
                    </a:lnTo>
                    <a:lnTo>
                      <a:pt x="1667" y="1293"/>
                    </a:lnTo>
                    <a:lnTo>
                      <a:pt x="1672" y="1292"/>
                    </a:lnTo>
                    <a:lnTo>
                      <a:pt x="1678" y="1289"/>
                    </a:lnTo>
                    <a:lnTo>
                      <a:pt x="1683" y="1276"/>
                    </a:lnTo>
                    <a:lnTo>
                      <a:pt x="1689" y="1263"/>
                    </a:lnTo>
                    <a:lnTo>
                      <a:pt x="1695" y="1250"/>
                    </a:lnTo>
                    <a:lnTo>
                      <a:pt x="1700" y="1237"/>
                    </a:lnTo>
                    <a:lnTo>
                      <a:pt x="1688" y="1227"/>
                    </a:lnTo>
                    <a:lnTo>
                      <a:pt x="1675" y="1218"/>
                    </a:lnTo>
                    <a:lnTo>
                      <a:pt x="1686" y="1209"/>
                    </a:lnTo>
                    <a:lnTo>
                      <a:pt x="1695" y="1201"/>
                    </a:lnTo>
                    <a:lnTo>
                      <a:pt x="1705" y="1193"/>
                    </a:lnTo>
                    <a:lnTo>
                      <a:pt x="1714" y="1185"/>
                    </a:lnTo>
                    <a:lnTo>
                      <a:pt x="1718" y="1173"/>
                    </a:lnTo>
                    <a:lnTo>
                      <a:pt x="1724" y="1162"/>
                    </a:lnTo>
                    <a:lnTo>
                      <a:pt x="1726" y="1157"/>
                    </a:lnTo>
                    <a:lnTo>
                      <a:pt x="1730" y="1151"/>
                    </a:lnTo>
                    <a:lnTo>
                      <a:pt x="1734" y="1147"/>
                    </a:lnTo>
                    <a:lnTo>
                      <a:pt x="1739" y="1142"/>
                    </a:lnTo>
                    <a:lnTo>
                      <a:pt x="1748" y="1138"/>
                    </a:lnTo>
                    <a:lnTo>
                      <a:pt x="1757" y="1132"/>
                    </a:lnTo>
                    <a:lnTo>
                      <a:pt x="1764" y="1131"/>
                    </a:lnTo>
                    <a:lnTo>
                      <a:pt x="1767" y="1128"/>
                    </a:lnTo>
                    <a:lnTo>
                      <a:pt x="1771" y="1123"/>
                    </a:lnTo>
                    <a:lnTo>
                      <a:pt x="1773" y="1116"/>
                    </a:lnTo>
                    <a:lnTo>
                      <a:pt x="1775" y="1113"/>
                    </a:lnTo>
                    <a:lnTo>
                      <a:pt x="1777" y="1111"/>
                    </a:lnTo>
                    <a:lnTo>
                      <a:pt x="1780" y="1109"/>
                    </a:lnTo>
                    <a:lnTo>
                      <a:pt x="1782" y="1109"/>
                    </a:lnTo>
                    <a:lnTo>
                      <a:pt x="1788" y="1111"/>
                    </a:lnTo>
                    <a:lnTo>
                      <a:pt x="1794" y="1114"/>
                    </a:lnTo>
                    <a:lnTo>
                      <a:pt x="1800" y="1113"/>
                    </a:lnTo>
                    <a:lnTo>
                      <a:pt x="1804" y="1112"/>
                    </a:lnTo>
                    <a:lnTo>
                      <a:pt x="1807" y="1109"/>
                    </a:lnTo>
                    <a:lnTo>
                      <a:pt x="1808" y="1107"/>
                    </a:lnTo>
                    <a:lnTo>
                      <a:pt x="1810" y="1100"/>
                    </a:lnTo>
                    <a:lnTo>
                      <a:pt x="1810" y="1090"/>
                    </a:lnTo>
                    <a:lnTo>
                      <a:pt x="1811" y="1078"/>
                    </a:lnTo>
                    <a:lnTo>
                      <a:pt x="1814" y="1065"/>
                    </a:lnTo>
                    <a:lnTo>
                      <a:pt x="1815" y="1053"/>
                    </a:lnTo>
                    <a:lnTo>
                      <a:pt x="1816" y="1040"/>
                    </a:lnTo>
                    <a:lnTo>
                      <a:pt x="1808" y="1033"/>
                    </a:lnTo>
                    <a:lnTo>
                      <a:pt x="1799" y="1028"/>
                    </a:lnTo>
                    <a:lnTo>
                      <a:pt x="1791" y="1024"/>
                    </a:lnTo>
                    <a:lnTo>
                      <a:pt x="1782" y="1022"/>
                    </a:lnTo>
                    <a:lnTo>
                      <a:pt x="1764" y="1016"/>
                    </a:lnTo>
                    <a:lnTo>
                      <a:pt x="1745" y="1010"/>
                    </a:lnTo>
                    <a:lnTo>
                      <a:pt x="1733" y="1002"/>
                    </a:lnTo>
                    <a:lnTo>
                      <a:pt x="1723" y="995"/>
                    </a:lnTo>
                    <a:lnTo>
                      <a:pt x="1712" y="989"/>
                    </a:lnTo>
                    <a:lnTo>
                      <a:pt x="1700" y="984"/>
                    </a:lnTo>
                    <a:lnTo>
                      <a:pt x="1690" y="978"/>
                    </a:lnTo>
                    <a:lnTo>
                      <a:pt x="1679" y="971"/>
                    </a:lnTo>
                    <a:lnTo>
                      <a:pt x="1669" y="964"/>
                    </a:lnTo>
                    <a:lnTo>
                      <a:pt x="1658" y="956"/>
                    </a:lnTo>
                    <a:lnTo>
                      <a:pt x="1655" y="935"/>
                    </a:lnTo>
                    <a:lnTo>
                      <a:pt x="1653" y="914"/>
                    </a:lnTo>
                    <a:lnTo>
                      <a:pt x="1650" y="893"/>
                    </a:lnTo>
                    <a:lnTo>
                      <a:pt x="1649" y="872"/>
                    </a:lnTo>
                    <a:lnTo>
                      <a:pt x="1652" y="864"/>
                    </a:lnTo>
                    <a:lnTo>
                      <a:pt x="1655" y="858"/>
                    </a:lnTo>
                    <a:lnTo>
                      <a:pt x="1659" y="851"/>
                    </a:lnTo>
                    <a:lnTo>
                      <a:pt x="1664" y="845"/>
                    </a:lnTo>
                    <a:lnTo>
                      <a:pt x="1675" y="834"/>
                    </a:lnTo>
                    <a:lnTo>
                      <a:pt x="1687" y="821"/>
                    </a:lnTo>
                    <a:lnTo>
                      <a:pt x="1699" y="803"/>
                    </a:lnTo>
                    <a:lnTo>
                      <a:pt x="1711" y="790"/>
                    </a:lnTo>
                    <a:lnTo>
                      <a:pt x="1717" y="784"/>
                    </a:lnTo>
                    <a:lnTo>
                      <a:pt x="1724" y="778"/>
                    </a:lnTo>
                    <a:lnTo>
                      <a:pt x="1733" y="774"/>
                    </a:lnTo>
                    <a:lnTo>
                      <a:pt x="1743" y="769"/>
                    </a:lnTo>
                    <a:lnTo>
                      <a:pt x="1756" y="767"/>
                    </a:lnTo>
                    <a:lnTo>
                      <a:pt x="1768" y="764"/>
                    </a:lnTo>
                    <a:lnTo>
                      <a:pt x="1774" y="762"/>
                    </a:lnTo>
                    <a:lnTo>
                      <a:pt x="1779" y="759"/>
                    </a:lnTo>
                    <a:lnTo>
                      <a:pt x="1783" y="756"/>
                    </a:lnTo>
                    <a:lnTo>
                      <a:pt x="1786" y="751"/>
                    </a:lnTo>
                    <a:lnTo>
                      <a:pt x="1780" y="739"/>
                    </a:lnTo>
                    <a:lnTo>
                      <a:pt x="1774" y="727"/>
                    </a:lnTo>
                    <a:lnTo>
                      <a:pt x="1768" y="716"/>
                    </a:lnTo>
                    <a:lnTo>
                      <a:pt x="1762" y="705"/>
                    </a:lnTo>
                    <a:lnTo>
                      <a:pt x="1765" y="694"/>
                    </a:lnTo>
                    <a:lnTo>
                      <a:pt x="1768" y="684"/>
                    </a:lnTo>
                    <a:lnTo>
                      <a:pt x="1745" y="682"/>
                    </a:lnTo>
                    <a:lnTo>
                      <a:pt x="1721" y="681"/>
                    </a:lnTo>
                    <a:lnTo>
                      <a:pt x="1709" y="680"/>
                    </a:lnTo>
                    <a:lnTo>
                      <a:pt x="1697" y="678"/>
                    </a:lnTo>
                    <a:lnTo>
                      <a:pt x="1686" y="676"/>
                    </a:lnTo>
                    <a:lnTo>
                      <a:pt x="1673" y="673"/>
                    </a:lnTo>
                    <a:lnTo>
                      <a:pt x="1667" y="647"/>
                    </a:lnTo>
                    <a:lnTo>
                      <a:pt x="1659" y="621"/>
                    </a:lnTo>
                    <a:lnTo>
                      <a:pt x="1652" y="594"/>
                    </a:lnTo>
                    <a:lnTo>
                      <a:pt x="1642" y="570"/>
                    </a:lnTo>
                    <a:lnTo>
                      <a:pt x="1630" y="566"/>
                    </a:lnTo>
                    <a:lnTo>
                      <a:pt x="1621" y="565"/>
                    </a:lnTo>
                    <a:lnTo>
                      <a:pt x="1616" y="563"/>
                    </a:lnTo>
                    <a:lnTo>
                      <a:pt x="1613" y="560"/>
                    </a:lnTo>
                    <a:lnTo>
                      <a:pt x="1608" y="556"/>
                    </a:lnTo>
                    <a:lnTo>
                      <a:pt x="1604" y="550"/>
                    </a:lnTo>
                    <a:lnTo>
                      <a:pt x="1604" y="540"/>
                    </a:lnTo>
                    <a:lnTo>
                      <a:pt x="1603" y="529"/>
                    </a:lnTo>
                    <a:lnTo>
                      <a:pt x="1603" y="523"/>
                    </a:lnTo>
                    <a:lnTo>
                      <a:pt x="1602" y="518"/>
                    </a:lnTo>
                    <a:lnTo>
                      <a:pt x="1599" y="513"/>
                    </a:lnTo>
                    <a:lnTo>
                      <a:pt x="1597" y="508"/>
                    </a:lnTo>
                    <a:lnTo>
                      <a:pt x="1582" y="500"/>
                    </a:lnTo>
                    <a:lnTo>
                      <a:pt x="1568" y="494"/>
                    </a:lnTo>
                    <a:lnTo>
                      <a:pt x="1553" y="487"/>
                    </a:lnTo>
                    <a:lnTo>
                      <a:pt x="1538" y="480"/>
                    </a:lnTo>
                    <a:lnTo>
                      <a:pt x="1518" y="475"/>
                    </a:lnTo>
                    <a:lnTo>
                      <a:pt x="1498" y="472"/>
                    </a:lnTo>
                    <a:lnTo>
                      <a:pt x="1478" y="470"/>
                    </a:lnTo>
                    <a:lnTo>
                      <a:pt x="1459" y="466"/>
                    </a:lnTo>
                    <a:lnTo>
                      <a:pt x="1437" y="467"/>
                    </a:lnTo>
                    <a:lnTo>
                      <a:pt x="1416" y="469"/>
                    </a:lnTo>
                    <a:lnTo>
                      <a:pt x="1395" y="470"/>
                    </a:lnTo>
                    <a:lnTo>
                      <a:pt x="1373" y="469"/>
                    </a:lnTo>
                    <a:lnTo>
                      <a:pt x="1352" y="465"/>
                    </a:lnTo>
                    <a:lnTo>
                      <a:pt x="1332" y="462"/>
                    </a:lnTo>
                    <a:lnTo>
                      <a:pt x="1322" y="458"/>
                    </a:lnTo>
                    <a:lnTo>
                      <a:pt x="1312" y="455"/>
                    </a:lnTo>
                    <a:lnTo>
                      <a:pt x="1303" y="449"/>
                    </a:lnTo>
                    <a:lnTo>
                      <a:pt x="1295" y="442"/>
                    </a:lnTo>
                    <a:lnTo>
                      <a:pt x="1291" y="435"/>
                    </a:lnTo>
                    <a:lnTo>
                      <a:pt x="1290" y="429"/>
                    </a:lnTo>
                    <a:lnTo>
                      <a:pt x="1290" y="427"/>
                    </a:lnTo>
                    <a:lnTo>
                      <a:pt x="1291" y="424"/>
                    </a:lnTo>
                    <a:lnTo>
                      <a:pt x="1293" y="421"/>
                    </a:lnTo>
                    <a:lnTo>
                      <a:pt x="1297" y="416"/>
                    </a:lnTo>
                    <a:lnTo>
                      <a:pt x="1301" y="405"/>
                    </a:lnTo>
                    <a:lnTo>
                      <a:pt x="1305" y="394"/>
                    </a:lnTo>
                    <a:lnTo>
                      <a:pt x="1308" y="382"/>
                    </a:lnTo>
                    <a:lnTo>
                      <a:pt x="1312" y="371"/>
                    </a:lnTo>
                    <a:lnTo>
                      <a:pt x="1322" y="361"/>
                    </a:lnTo>
                    <a:lnTo>
                      <a:pt x="1328" y="352"/>
                    </a:lnTo>
                    <a:lnTo>
                      <a:pt x="1331" y="346"/>
                    </a:lnTo>
                    <a:lnTo>
                      <a:pt x="1333" y="342"/>
                    </a:lnTo>
                    <a:lnTo>
                      <a:pt x="1335" y="335"/>
                    </a:lnTo>
                    <a:lnTo>
                      <a:pt x="1336" y="328"/>
                    </a:lnTo>
                    <a:lnTo>
                      <a:pt x="1326" y="297"/>
                    </a:lnTo>
                    <a:lnTo>
                      <a:pt x="1317" y="266"/>
                    </a:lnTo>
                    <a:lnTo>
                      <a:pt x="1307" y="235"/>
                    </a:lnTo>
                    <a:lnTo>
                      <a:pt x="1297" y="204"/>
                    </a:lnTo>
                    <a:lnTo>
                      <a:pt x="1286" y="205"/>
                    </a:lnTo>
                    <a:lnTo>
                      <a:pt x="1277" y="207"/>
                    </a:lnTo>
                    <a:lnTo>
                      <a:pt x="1273" y="205"/>
                    </a:lnTo>
                    <a:lnTo>
                      <a:pt x="1269" y="204"/>
                    </a:lnTo>
                    <a:lnTo>
                      <a:pt x="1265" y="203"/>
                    </a:lnTo>
                    <a:lnTo>
                      <a:pt x="1259" y="200"/>
                    </a:lnTo>
                    <a:lnTo>
                      <a:pt x="1248" y="187"/>
                    </a:lnTo>
                    <a:lnTo>
                      <a:pt x="1239" y="175"/>
                    </a:lnTo>
                    <a:lnTo>
                      <a:pt x="1230" y="162"/>
                    </a:lnTo>
                    <a:lnTo>
                      <a:pt x="1222" y="148"/>
                    </a:lnTo>
                    <a:lnTo>
                      <a:pt x="1214" y="142"/>
                    </a:lnTo>
                    <a:lnTo>
                      <a:pt x="1206" y="137"/>
                    </a:lnTo>
                    <a:lnTo>
                      <a:pt x="1199" y="134"/>
                    </a:lnTo>
                    <a:lnTo>
                      <a:pt x="1191" y="133"/>
                    </a:lnTo>
                    <a:lnTo>
                      <a:pt x="1184" y="133"/>
                    </a:lnTo>
                    <a:lnTo>
                      <a:pt x="1176" y="133"/>
                    </a:lnTo>
                    <a:lnTo>
                      <a:pt x="1167" y="135"/>
                    </a:lnTo>
                    <a:lnTo>
                      <a:pt x="1157" y="137"/>
                    </a:lnTo>
                    <a:lnTo>
                      <a:pt x="1137" y="149"/>
                    </a:lnTo>
                    <a:lnTo>
                      <a:pt x="1116" y="160"/>
                    </a:lnTo>
                    <a:lnTo>
                      <a:pt x="1095" y="171"/>
                    </a:lnTo>
                    <a:lnTo>
                      <a:pt x="1073" y="182"/>
                    </a:lnTo>
                    <a:lnTo>
                      <a:pt x="1066" y="192"/>
                    </a:lnTo>
                    <a:lnTo>
                      <a:pt x="1061" y="201"/>
                    </a:lnTo>
                    <a:lnTo>
                      <a:pt x="1056" y="211"/>
                    </a:lnTo>
                    <a:lnTo>
                      <a:pt x="1049" y="221"/>
                    </a:lnTo>
                    <a:lnTo>
                      <a:pt x="1038" y="229"/>
                    </a:lnTo>
                    <a:lnTo>
                      <a:pt x="1031" y="233"/>
                    </a:lnTo>
                    <a:lnTo>
                      <a:pt x="1028" y="233"/>
                    </a:lnTo>
                    <a:lnTo>
                      <a:pt x="1024" y="230"/>
                    </a:lnTo>
                    <a:lnTo>
                      <a:pt x="1020" y="227"/>
                    </a:lnTo>
                    <a:lnTo>
                      <a:pt x="1015" y="221"/>
                    </a:lnTo>
                    <a:lnTo>
                      <a:pt x="1010" y="212"/>
                    </a:lnTo>
                    <a:lnTo>
                      <a:pt x="1005" y="205"/>
                    </a:lnTo>
                    <a:lnTo>
                      <a:pt x="1001" y="200"/>
                    </a:lnTo>
                    <a:lnTo>
                      <a:pt x="996" y="196"/>
                    </a:lnTo>
                    <a:lnTo>
                      <a:pt x="990" y="193"/>
                    </a:lnTo>
                    <a:lnTo>
                      <a:pt x="984" y="191"/>
                    </a:lnTo>
                    <a:lnTo>
                      <a:pt x="976" y="190"/>
                    </a:lnTo>
                    <a:lnTo>
                      <a:pt x="965" y="188"/>
                    </a:lnTo>
                    <a:lnTo>
                      <a:pt x="954" y="188"/>
                    </a:lnTo>
                    <a:lnTo>
                      <a:pt x="943" y="188"/>
                    </a:lnTo>
                    <a:lnTo>
                      <a:pt x="934" y="188"/>
                    </a:lnTo>
                    <a:lnTo>
                      <a:pt x="926" y="186"/>
                    </a:lnTo>
                    <a:lnTo>
                      <a:pt x="919" y="183"/>
                    </a:lnTo>
                    <a:lnTo>
                      <a:pt x="912" y="178"/>
                    </a:lnTo>
                    <a:lnTo>
                      <a:pt x="907" y="170"/>
                    </a:lnTo>
                    <a:lnTo>
                      <a:pt x="901" y="160"/>
                    </a:lnTo>
                    <a:lnTo>
                      <a:pt x="901" y="153"/>
                    </a:lnTo>
                    <a:lnTo>
                      <a:pt x="900" y="148"/>
                    </a:lnTo>
                    <a:lnTo>
                      <a:pt x="899" y="143"/>
                    </a:lnTo>
                    <a:lnTo>
                      <a:pt x="896" y="140"/>
                    </a:lnTo>
                    <a:lnTo>
                      <a:pt x="890" y="135"/>
                    </a:lnTo>
                    <a:lnTo>
                      <a:pt x="877" y="129"/>
                    </a:lnTo>
                    <a:lnTo>
                      <a:pt x="867" y="127"/>
                    </a:lnTo>
                    <a:lnTo>
                      <a:pt x="859" y="127"/>
                    </a:lnTo>
                    <a:lnTo>
                      <a:pt x="851" y="127"/>
                    </a:lnTo>
                    <a:lnTo>
                      <a:pt x="840" y="126"/>
                    </a:lnTo>
                    <a:lnTo>
                      <a:pt x="825" y="128"/>
                    </a:lnTo>
                    <a:lnTo>
                      <a:pt x="812" y="132"/>
                    </a:lnTo>
                    <a:lnTo>
                      <a:pt x="807" y="134"/>
                    </a:lnTo>
                    <a:lnTo>
                      <a:pt x="801" y="135"/>
                    </a:lnTo>
                    <a:lnTo>
                      <a:pt x="793" y="136"/>
                    </a:lnTo>
                    <a:lnTo>
                      <a:pt x="785" y="136"/>
                    </a:lnTo>
                    <a:lnTo>
                      <a:pt x="765" y="129"/>
                    </a:lnTo>
                    <a:lnTo>
                      <a:pt x="745" y="124"/>
                    </a:lnTo>
                    <a:lnTo>
                      <a:pt x="735" y="121"/>
                    </a:lnTo>
                    <a:lnTo>
                      <a:pt x="725" y="121"/>
                    </a:lnTo>
                    <a:lnTo>
                      <a:pt x="715" y="121"/>
                    </a:lnTo>
                    <a:lnTo>
                      <a:pt x="704" y="121"/>
                    </a:lnTo>
                    <a:lnTo>
                      <a:pt x="697" y="120"/>
                    </a:lnTo>
                    <a:lnTo>
                      <a:pt x="692" y="117"/>
                    </a:lnTo>
                    <a:lnTo>
                      <a:pt x="690" y="115"/>
                    </a:lnTo>
                    <a:lnTo>
                      <a:pt x="689" y="110"/>
                    </a:lnTo>
                    <a:lnTo>
                      <a:pt x="690" y="101"/>
                    </a:lnTo>
                    <a:lnTo>
                      <a:pt x="694" y="90"/>
                    </a:lnTo>
                    <a:lnTo>
                      <a:pt x="696" y="85"/>
                    </a:lnTo>
                    <a:lnTo>
                      <a:pt x="696" y="81"/>
                    </a:lnTo>
                    <a:lnTo>
                      <a:pt x="696" y="78"/>
                    </a:lnTo>
                    <a:lnTo>
                      <a:pt x="694" y="76"/>
                    </a:lnTo>
                    <a:lnTo>
                      <a:pt x="692" y="74"/>
                    </a:lnTo>
                    <a:lnTo>
                      <a:pt x="689" y="73"/>
                    </a:lnTo>
                    <a:lnTo>
                      <a:pt x="685" y="72"/>
                    </a:lnTo>
                    <a:lnTo>
                      <a:pt x="681" y="72"/>
                    </a:lnTo>
                    <a:lnTo>
                      <a:pt x="672" y="69"/>
                    </a:lnTo>
                    <a:lnTo>
                      <a:pt x="665" y="67"/>
                    </a:lnTo>
                    <a:lnTo>
                      <a:pt x="659" y="67"/>
                    </a:lnTo>
                    <a:lnTo>
                      <a:pt x="650" y="69"/>
                    </a:lnTo>
                    <a:lnTo>
                      <a:pt x="645" y="69"/>
                    </a:lnTo>
                    <a:lnTo>
                      <a:pt x="640" y="68"/>
                    </a:lnTo>
                    <a:lnTo>
                      <a:pt x="637" y="67"/>
                    </a:lnTo>
                    <a:lnTo>
                      <a:pt x="633" y="65"/>
                    </a:lnTo>
                    <a:lnTo>
                      <a:pt x="625" y="60"/>
                    </a:lnTo>
                    <a:lnTo>
                      <a:pt x="615" y="57"/>
                    </a:lnTo>
                    <a:lnTo>
                      <a:pt x="608" y="58"/>
                    </a:lnTo>
                    <a:lnTo>
                      <a:pt x="603" y="59"/>
                    </a:lnTo>
                    <a:lnTo>
                      <a:pt x="597" y="59"/>
                    </a:lnTo>
                    <a:lnTo>
                      <a:pt x="592" y="59"/>
                    </a:lnTo>
                    <a:lnTo>
                      <a:pt x="582" y="56"/>
                    </a:lnTo>
                    <a:lnTo>
                      <a:pt x="571" y="49"/>
                    </a:lnTo>
                    <a:lnTo>
                      <a:pt x="556" y="49"/>
                    </a:lnTo>
                    <a:lnTo>
                      <a:pt x="545" y="50"/>
                    </a:lnTo>
                    <a:lnTo>
                      <a:pt x="539" y="50"/>
                    </a:lnTo>
                    <a:lnTo>
                      <a:pt x="533" y="49"/>
                    </a:lnTo>
                    <a:lnTo>
                      <a:pt x="528" y="47"/>
                    </a:lnTo>
                    <a:lnTo>
                      <a:pt x="521" y="43"/>
                    </a:lnTo>
                    <a:lnTo>
                      <a:pt x="515" y="38"/>
                    </a:lnTo>
                    <a:lnTo>
                      <a:pt x="512" y="32"/>
                    </a:lnTo>
                    <a:lnTo>
                      <a:pt x="507" y="28"/>
                    </a:lnTo>
                    <a:lnTo>
                      <a:pt x="503" y="25"/>
                    </a:lnTo>
                    <a:lnTo>
                      <a:pt x="498" y="23"/>
                    </a:lnTo>
                    <a:lnTo>
                      <a:pt x="493" y="22"/>
                    </a:lnTo>
                    <a:lnTo>
                      <a:pt x="486" y="21"/>
                    </a:lnTo>
                    <a:lnTo>
                      <a:pt x="479" y="19"/>
                    </a:lnTo>
                    <a:lnTo>
                      <a:pt x="468" y="14"/>
                    </a:lnTo>
                    <a:lnTo>
                      <a:pt x="457" y="8"/>
                    </a:lnTo>
                    <a:lnTo>
                      <a:pt x="453" y="5"/>
                    </a:lnTo>
                    <a:lnTo>
                      <a:pt x="447" y="2"/>
                    </a:lnTo>
                    <a:lnTo>
                      <a:pt x="442" y="1"/>
                    </a:lnTo>
                    <a:lnTo>
                      <a:pt x="436" y="0"/>
                    </a:lnTo>
                    <a:lnTo>
                      <a:pt x="434" y="8"/>
                    </a:lnTo>
                    <a:lnTo>
                      <a:pt x="431" y="15"/>
                    </a:lnTo>
                    <a:lnTo>
                      <a:pt x="429" y="17"/>
                    </a:lnTo>
                    <a:lnTo>
                      <a:pt x="427" y="19"/>
                    </a:lnTo>
                    <a:lnTo>
                      <a:pt x="425" y="22"/>
                    </a:lnTo>
                    <a:lnTo>
                      <a:pt x="420" y="24"/>
                    </a:lnTo>
                    <a:lnTo>
                      <a:pt x="415" y="27"/>
                    </a:lnTo>
                    <a:lnTo>
                      <a:pt x="413" y="30"/>
                    </a:lnTo>
                    <a:lnTo>
                      <a:pt x="411" y="33"/>
                    </a:lnTo>
                    <a:lnTo>
                      <a:pt x="410" y="36"/>
                    </a:lnTo>
                    <a:lnTo>
                      <a:pt x="410" y="43"/>
                    </a:lnTo>
                    <a:lnTo>
                      <a:pt x="412" y="52"/>
                    </a:lnTo>
                    <a:lnTo>
                      <a:pt x="413" y="58"/>
                    </a:lnTo>
                    <a:lnTo>
                      <a:pt x="414" y="63"/>
                    </a:lnTo>
                    <a:lnTo>
                      <a:pt x="413" y="66"/>
                    </a:lnTo>
                    <a:lnTo>
                      <a:pt x="412" y="69"/>
                    </a:lnTo>
                    <a:lnTo>
                      <a:pt x="409" y="72"/>
                    </a:lnTo>
                    <a:lnTo>
                      <a:pt x="405" y="73"/>
                    </a:lnTo>
                    <a:lnTo>
                      <a:pt x="400" y="74"/>
                    </a:lnTo>
                    <a:lnTo>
                      <a:pt x="394" y="76"/>
                    </a:lnTo>
                    <a:lnTo>
                      <a:pt x="387" y="76"/>
                    </a:lnTo>
                    <a:lnTo>
                      <a:pt x="381" y="76"/>
                    </a:lnTo>
                    <a:lnTo>
                      <a:pt x="378" y="77"/>
                    </a:lnTo>
                    <a:lnTo>
                      <a:pt x="375" y="80"/>
                    </a:lnTo>
                    <a:lnTo>
                      <a:pt x="370" y="86"/>
                    </a:lnTo>
                    <a:lnTo>
                      <a:pt x="364" y="98"/>
                    </a:lnTo>
                    <a:lnTo>
                      <a:pt x="363" y="107"/>
                    </a:lnTo>
                    <a:lnTo>
                      <a:pt x="364" y="111"/>
                    </a:lnTo>
                    <a:lnTo>
                      <a:pt x="367" y="116"/>
                    </a:lnTo>
                    <a:lnTo>
                      <a:pt x="369" y="125"/>
                    </a:lnTo>
                    <a:lnTo>
                      <a:pt x="361" y="137"/>
                    </a:lnTo>
                    <a:lnTo>
                      <a:pt x="352" y="149"/>
                    </a:lnTo>
                    <a:lnTo>
                      <a:pt x="349" y="154"/>
                    </a:lnTo>
                    <a:lnTo>
                      <a:pt x="345" y="160"/>
                    </a:lnTo>
                    <a:lnTo>
                      <a:pt x="342" y="167"/>
                    </a:lnTo>
                    <a:lnTo>
                      <a:pt x="340" y="174"/>
                    </a:lnTo>
                    <a:lnTo>
                      <a:pt x="338" y="183"/>
                    </a:lnTo>
                    <a:lnTo>
                      <a:pt x="338" y="192"/>
                    </a:lnTo>
                    <a:lnTo>
                      <a:pt x="336" y="201"/>
                    </a:lnTo>
                    <a:lnTo>
                      <a:pt x="335" y="209"/>
                    </a:lnTo>
                    <a:lnTo>
                      <a:pt x="329" y="226"/>
                    </a:lnTo>
                    <a:lnTo>
                      <a:pt x="324" y="244"/>
                    </a:lnTo>
                    <a:lnTo>
                      <a:pt x="318" y="253"/>
                    </a:lnTo>
                    <a:lnTo>
                      <a:pt x="311" y="261"/>
                    </a:lnTo>
                    <a:lnTo>
                      <a:pt x="305" y="268"/>
                    </a:lnTo>
                    <a:lnTo>
                      <a:pt x="300" y="278"/>
                    </a:lnTo>
                    <a:lnTo>
                      <a:pt x="295" y="285"/>
                    </a:lnTo>
                    <a:lnTo>
                      <a:pt x="291" y="289"/>
                    </a:lnTo>
                    <a:lnTo>
                      <a:pt x="286" y="293"/>
                    </a:lnTo>
                    <a:lnTo>
                      <a:pt x="281" y="293"/>
                    </a:lnTo>
                    <a:lnTo>
                      <a:pt x="269" y="291"/>
                    </a:lnTo>
                    <a:lnTo>
                      <a:pt x="253" y="286"/>
                    </a:lnTo>
                    <a:lnTo>
                      <a:pt x="239" y="285"/>
                    </a:lnTo>
                    <a:lnTo>
                      <a:pt x="228" y="286"/>
                    </a:lnTo>
                    <a:lnTo>
                      <a:pt x="224" y="287"/>
                    </a:lnTo>
                    <a:lnTo>
                      <a:pt x="219" y="291"/>
                    </a:lnTo>
                    <a:lnTo>
                      <a:pt x="215" y="295"/>
                    </a:lnTo>
                    <a:lnTo>
                      <a:pt x="209" y="300"/>
                    </a:lnTo>
                    <a:lnTo>
                      <a:pt x="200" y="303"/>
                    </a:lnTo>
                    <a:lnTo>
                      <a:pt x="197" y="304"/>
                    </a:lnTo>
                    <a:lnTo>
                      <a:pt x="193" y="306"/>
                    </a:lnTo>
                    <a:lnTo>
                      <a:pt x="183" y="317"/>
                    </a:lnTo>
                    <a:lnTo>
                      <a:pt x="172" y="325"/>
                    </a:lnTo>
                    <a:lnTo>
                      <a:pt x="161" y="330"/>
                    </a:lnTo>
                    <a:lnTo>
                      <a:pt x="157" y="332"/>
                    </a:lnTo>
                    <a:lnTo>
                      <a:pt x="154" y="336"/>
                    </a:lnTo>
                    <a:lnTo>
                      <a:pt x="149" y="339"/>
                    </a:lnTo>
                    <a:lnTo>
                      <a:pt x="146" y="345"/>
                    </a:lnTo>
                    <a:lnTo>
                      <a:pt x="144" y="360"/>
                    </a:lnTo>
                    <a:lnTo>
                      <a:pt x="143" y="372"/>
                    </a:lnTo>
                    <a:lnTo>
                      <a:pt x="141" y="378"/>
                    </a:lnTo>
                    <a:lnTo>
                      <a:pt x="139" y="384"/>
                    </a:lnTo>
                    <a:lnTo>
                      <a:pt x="137" y="389"/>
                    </a:lnTo>
                    <a:lnTo>
                      <a:pt x="132" y="396"/>
                    </a:lnTo>
                    <a:lnTo>
                      <a:pt x="118" y="408"/>
                    </a:lnTo>
                    <a:lnTo>
                      <a:pt x="104" y="420"/>
                    </a:lnTo>
                    <a:lnTo>
                      <a:pt x="90" y="430"/>
                    </a:lnTo>
                    <a:lnTo>
                      <a:pt x="73" y="439"/>
                    </a:lnTo>
                    <a:lnTo>
                      <a:pt x="64" y="441"/>
                    </a:lnTo>
                    <a:lnTo>
                      <a:pt x="57" y="445"/>
                    </a:lnTo>
                    <a:lnTo>
                      <a:pt x="51" y="450"/>
                    </a:lnTo>
                    <a:lnTo>
                      <a:pt x="46" y="457"/>
                    </a:lnTo>
                    <a:lnTo>
                      <a:pt x="44" y="462"/>
                    </a:lnTo>
                    <a:lnTo>
                      <a:pt x="41" y="465"/>
                    </a:lnTo>
                    <a:lnTo>
                      <a:pt x="39" y="469"/>
                    </a:lnTo>
                    <a:lnTo>
                      <a:pt x="34" y="472"/>
                    </a:lnTo>
                    <a:lnTo>
                      <a:pt x="40" y="481"/>
                    </a:lnTo>
                    <a:lnTo>
                      <a:pt x="46" y="490"/>
                    </a:lnTo>
                    <a:lnTo>
                      <a:pt x="51" y="499"/>
                    </a:lnTo>
                    <a:lnTo>
                      <a:pt x="57" y="508"/>
                    </a:lnTo>
                    <a:lnTo>
                      <a:pt x="46" y="513"/>
                    </a:lnTo>
                    <a:lnTo>
                      <a:pt x="34" y="517"/>
                    </a:lnTo>
                    <a:lnTo>
                      <a:pt x="23" y="521"/>
                    </a:lnTo>
                    <a:lnTo>
                      <a:pt x="12" y="525"/>
                    </a:lnTo>
                    <a:lnTo>
                      <a:pt x="15" y="536"/>
                    </a:lnTo>
                    <a:lnTo>
                      <a:pt x="23" y="553"/>
                    </a:lnTo>
                    <a:lnTo>
                      <a:pt x="21" y="559"/>
                    </a:lnTo>
                    <a:lnTo>
                      <a:pt x="19" y="564"/>
                    </a:lnTo>
                    <a:lnTo>
                      <a:pt x="15" y="568"/>
                    </a:lnTo>
                    <a:lnTo>
                      <a:pt x="12" y="572"/>
                    </a:lnTo>
                    <a:lnTo>
                      <a:pt x="8" y="575"/>
                    </a:lnTo>
                    <a:lnTo>
                      <a:pt x="6" y="579"/>
                    </a:lnTo>
                    <a:lnTo>
                      <a:pt x="3" y="584"/>
                    </a:lnTo>
                    <a:lnTo>
                      <a:pt x="0" y="590"/>
                    </a:lnTo>
                    <a:lnTo>
                      <a:pt x="11" y="601"/>
                    </a:lnTo>
                    <a:lnTo>
                      <a:pt x="21" y="613"/>
                    </a:lnTo>
                    <a:lnTo>
                      <a:pt x="31" y="623"/>
                    </a:lnTo>
                    <a:lnTo>
                      <a:pt x="40" y="634"/>
                    </a:lnTo>
                    <a:lnTo>
                      <a:pt x="39" y="655"/>
                    </a:lnTo>
                    <a:lnTo>
                      <a:pt x="36" y="675"/>
                    </a:lnTo>
                    <a:lnTo>
                      <a:pt x="32" y="694"/>
                    </a:lnTo>
                    <a:lnTo>
                      <a:pt x="31" y="715"/>
                    </a:lnTo>
                    <a:lnTo>
                      <a:pt x="37" y="717"/>
                    </a:lnTo>
                    <a:lnTo>
                      <a:pt x="41" y="719"/>
                    </a:lnTo>
                    <a:lnTo>
                      <a:pt x="44" y="723"/>
                    </a:lnTo>
                    <a:lnTo>
                      <a:pt x="45" y="726"/>
                    </a:lnTo>
                    <a:lnTo>
                      <a:pt x="45" y="736"/>
                    </a:lnTo>
                    <a:lnTo>
                      <a:pt x="44" y="748"/>
                    </a:lnTo>
                    <a:lnTo>
                      <a:pt x="42" y="759"/>
                    </a:lnTo>
                    <a:lnTo>
                      <a:pt x="41" y="769"/>
                    </a:lnTo>
                    <a:lnTo>
                      <a:pt x="42" y="774"/>
                    </a:lnTo>
                    <a:lnTo>
                      <a:pt x="45" y="777"/>
                    </a:lnTo>
                    <a:lnTo>
                      <a:pt x="48" y="779"/>
                    </a:lnTo>
                    <a:lnTo>
                      <a:pt x="53" y="782"/>
                    </a:lnTo>
                    <a:lnTo>
                      <a:pt x="58" y="785"/>
                    </a:lnTo>
                    <a:lnTo>
                      <a:pt x="62" y="790"/>
                    </a:lnTo>
                    <a:lnTo>
                      <a:pt x="64" y="794"/>
                    </a:lnTo>
                    <a:lnTo>
                      <a:pt x="65" y="800"/>
                    </a:lnTo>
                    <a:lnTo>
                      <a:pt x="65" y="811"/>
                    </a:lnTo>
                    <a:lnTo>
                      <a:pt x="65" y="825"/>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62" name="Freeform 32"/>
              <p:cNvSpPr>
                <a:spLocks/>
              </p:cNvSpPr>
              <p:nvPr/>
            </p:nvSpPr>
            <p:spPr bwMode="auto">
              <a:xfrm>
                <a:off x="4097338" y="3925888"/>
                <a:ext cx="355600" cy="527050"/>
              </a:xfrm>
              <a:custGeom>
                <a:avLst/>
                <a:gdLst>
                  <a:gd name="T0" fmla="*/ 221952 w 894"/>
                  <a:gd name="T1" fmla="*/ 499686 h 1329"/>
                  <a:gd name="T2" fmla="*/ 182573 w 894"/>
                  <a:gd name="T3" fmla="*/ 506428 h 1329"/>
                  <a:gd name="T4" fmla="*/ 153934 w 894"/>
                  <a:gd name="T5" fmla="*/ 523481 h 1329"/>
                  <a:gd name="T6" fmla="*/ 138024 w 894"/>
                  <a:gd name="T7" fmla="*/ 503255 h 1329"/>
                  <a:gd name="T8" fmla="*/ 102623 w 894"/>
                  <a:gd name="T9" fmla="*/ 512377 h 1329"/>
                  <a:gd name="T10" fmla="*/ 111771 w 894"/>
                  <a:gd name="T11" fmla="*/ 477875 h 1329"/>
                  <a:gd name="T12" fmla="*/ 137228 w 894"/>
                  <a:gd name="T13" fmla="*/ 459632 h 1329"/>
                  <a:gd name="T14" fmla="*/ 110180 w 894"/>
                  <a:gd name="T15" fmla="*/ 460822 h 1329"/>
                  <a:gd name="T16" fmla="*/ 78359 w 894"/>
                  <a:gd name="T17" fmla="*/ 435441 h 1329"/>
                  <a:gd name="T18" fmla="*/ 64438 w 894"/>
                  <a:gd name="T19" fmla="*/ 450907 h 1329"/>
                  <a:gd name="T20" fmla="*/ 70404 w 894"/>
                  <a:gd name="T21" fmla="*/ 427906 h 1329"/>
                  <a:gd name="T22" fmla="*/ 60460 w 894"/>
                  <a:gd name="T23" fmla="*/ 403318 h 1329"/>
                  <a:gd name="T24" fmla="*/ 58869 w 894"/>
                  <a:gd name="T25" fmla="*/ 419578 h 1329"/>
                  <a:gd name="T26" fmla="*/ 42163 w 894"/>
                  <a:gd name="T27" fmla="*/ 410457 h 1329"/>
                  <a:gd name="T28" fmla="*/ 22275 w 894"/>
                  <a:gd name="T29" fmla="*/ 412439 h 1329"/>
                  <a:gd name="T30" fmla="*/ 1193 w 894"/>
                  <a:gd name="T31" fmla="*/ 404904 h 1329"/>
                  <a:gd name="T32" fmla="*/ 13126 w 894"/>
                  <a:gd name="T33" fmla="*/ 384283 h 1329"/>
                  <a:gd name="T34" fmla="*/ 25059 w 894"/>
                  <a:gd name="T35" fmla="*/ 355729 h 1329"/>
                  <a:gd name="T36" fmla="*/ 21479 w 894"/>
                  <a:gd name="T37" fmla="*/ 304967 h 1329"/>
                  <a:gd name="T38" fmla="*/ 11535 w 894"/>
                  <a:gd name="T39" fmla="*/ 278397 h 1329"/>
                  <a:gd name="T40" fmla="*/ 27446 w 894"/>
                  <a:gd name="T41" fmla="*/ 260947 h 1329"/>
                  <a:gd name="T42" fmla="*/ 37787 w 894"/>
                  <a:gd name="T43" fmla="*/ 244688 h 1329"/>
                  <a:gd name="T44" fmla="*/ 27843 w 894"/>
                  <a:gd name="T45" fmla="*/ 235170 h 1329"/>
                  <a:gd name="T46" fmla="*/ 50118 w 894"/>
                  <a:gd name="T47" fmla="*/ 231997 h 1329"/>
                  <a:gd name="T48" fmla="*/ 55289 w 894"/>
                  <a:gd name="T49" fmla="*/ 208203 h 1329"/>
                  <a:gd name="T50" fmla="*/ 61653 w 894"/>
                  <a:gd name="T51" fmla="*/ 187977 h 1329"/>
                  <a:gd name="T52" fmla="*/ 82337 w 894"/>
                  <a:gd name="T53" fmla="*/ 177666 h 1329"/>
                  <a:gd name="T54" fmla="*/ 100236 w 894"/>
                  <a:gd name="T55" fmla="*/ 177666 h 1329"/>
                  <a:gd name="T56" fmla="*/ 117738 w 894"/>
                  <a:gd name="T57" fmla="*/ 170924 h 1329"/>
                  <a:gd name="T58" fmla="*/ 110578 w 894"/>
                  <a:gd name="T59" fmla="*/ 140785 h 1329"/>
                  <a:gd name="T60" fmla="*/ 106998 w 894"/>
                  <a:gd name="T61" fmla="*/ 120559 h 1329"/>
                  <a:gd name="T62" fmla="*/ 89497 w 894"/>
                  <a:gd name="T63" fmla="*/ 112628 h 1329"/>
                  <a:gd name="T64" fmla="*/ 79155 w 894"/>
                  <a:gd name="T65" fmla="*/ 118576 h 1329"/>
                  <a:gd name="T66" fmla="*/ 80348 w 894"/>
                  <a:gd name="T67" fmla="*/ 94782 h 1329"/>
                  <a:gd name="T68" fmla="*/ 90690 w 894"/>
                  <a:gd name="T69" fmla="*/ 78126 h 1329"/>
                  <a:gd name="T70" fmla="*/ 88701 w 894"/>
                  <a:gd name="T71" fmla="*/ 61866 h 1329"/>
                  <a:gd name="T72" fmla="*/ 126489 w 894"/>
                  <a:gd name="T73" fmla="*/ 7138 h 1329"/>
                  <a:gd name="T74" fmla="*/ 143990 w 894"/>
                  <a:gd name="T75" fmla="*/ 4362 h 1329"/>
                  <a:gd name="T76" fmla="*/ 147570 w 894"/>
                  <a:gd name="T77" fmla="*/ 23001 h 1329"/>
                  <a:gd name="T78" fmla="*/ 157514 w 894"/>
                  <a:gd name="T79" fmla="*/ 52348 h 1329"/>
                  <a:gd name="T80" fmla="*/ 179391 w 894"/>
                  <a:gd name="T81" fmla="*/ 67418 h 1329"/>
                  <a:gd name="T82" fmla="*/ 214792 w 894"/>
                  <a:gd name="T83" fmla="*/ 81695 h 1329"/>
                  <a:gd name="T84" fmla="*/ 266899 w 894"/>
                  <a:gd name="T85" fmla="*/ 86850 h 1329"/>
                  <a:gd name="T86" fmla="*/ 302698 w 894"/>
                  <a:gd name="T87" fmla="*/ 85264 h 1329"/>
                  <a:gd name="T88" fmla="*/ 331734 w 894"/>
                  <a:gd name="T89" fmla="*/ 71384 h 1329"/>
                  <a:gd name="T90" fmla="*/ 348043 w 894"/>
                  <a:gd name="T91" fmla="*/ 80902 h 1329"/>
                  <a:gd name="T92" fmla="*/ 332928 w 894"/>
                  <a:gd name="T93" fmla="*/ 105489 h 1329"/>
                  <a:gd name="T94" fmla="*/ 342474 w 894"/>
                  <a:gd name="T95" fmla="*/ 152682 h 1329"/>
                  <a:gd name="T96" fmla="*/ 346451 w 894"/>
                  <a:gd name="T97" fmla="*/ 184408 h 1329"/>
                  <a:gd name="T98" fmla="*/ 354407 w 894"/>
                  <a:gd name="T99" fmla="*/ 216531 h 1329"/>
                  <a:gd name="T100" fmla="*/ 329745 w 894"/>
                  <a:gd name="T101" fmla="*/ 268086 h 1329"/>
                  <a:gd name="T102" fmla="*/ 328950 w 894"/>
                  <a:gd name="T103" fmla="*/ 277603 h 1329"/>
                  <a:gd name="T104" fmla="*/ 338496 w 894"/>
                  <a:gd name="T105" fmla="*/ 303778 h 1329"/>
                  <a:gd name="T106" fmla="*/ 323779 w 894"/>
                  <a:gd name="T107" fmla="*/ 305364 h 1329"/>
                  <a:gd name="T108" fmla="*/ 297129 w 894"/>
                  <a:gd name="T109" fmla="*/ 308536 h 1329"/>
                  <a:gd name="T110" fmla="*/ 264115 w 894"/>
                  <a:gd name="T111" fmla="*/ 329952 h 1329"/>
                  <a:gd name="T112" fmla="*/ 260932 w 894"/>
                  <a:gd name="T113" fmla="*/ 346211 h 1329"/>
                  <a:gd name="T114" fmla="*/ 252977 w 894"/>
                  <a:gd name="T115" fmla="*/ 376748 h 1329"/>
                  <a:gd name="T116" fmla="*/ 251784 w 894"/>
                  <a:gd name="T117" fmla="*/ 408870 h 1329"/>
                  <a:gd name="T118" fmla="*/ 259739 w 894"/>
                  <a:gd name="T119" fmla="*/ 422354 h 1329"/>
                  <a:gd name="T120" fmla="*/ 268490 w 894"/>
                  <a:gd name="T121" fmla="*/ 439803 h 13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4" h="1329">
                    <a:moveTo>
                      <a:pt x="623" y="1228"/>
                    </a:moveTo>
                    <a:lnTo>
                      <a:pt x="609" y="1227"/>
                    </a:lnTo>
                    <a:lnTo>
                      <a:pt x="597" y="1227"/>
                    </a:lnTo>
                    <a:lnTo>
                      <a:pt x="590" y="1228"/>
                    </a:lnTo>
                    <a:lnTo>
                      <a:pt x="585" y="1229"/>
                    </a:lnTo>
                    <a:lnTo>
                      <a:pt x="578" y="1230"/>
                    </a:lnTo>
                    <a:lnTo>
                      <a:pt x="572" y="1233"/>
                    </a:lnTo>
                    <a:lnTo>
                      <a:pt x="574" y="1242"/>
                    </a:lnTo>
                    <a:lnTo>
                      <a:pt x="575" y="1252"/>
                    </a:lnTo>
                    <a:lnTo>
                      <a:pt x="558" y="1260"/>
                    </a:lnTo>
                    <a:lnTo>
                      <a:pt x="541" y="1268"/>
                    </a:lnTo>
                    <a:lnTo>
                      <a:pt x="523" y="1275"/>
                    </a:lnTo>
                    <a:lnTo>
                      <a:pt x="505" y="1280"/>
                    </a:lnTo>
                    <a:lnTo>
                      <a:pt x="497" y="1273"/>
                    </a:lnTo>
                    <a:lnTo>
                      <a:pt x="490" y="1268"/>
                    </a:lnTo>
                    <a:lnTo>
                      <a:pt x="487" y="1266"/>
                    </a:lnTo>
                    <a:lnTo>
                      <a:pt x="482" y="1264"/>
                    </a:lnTo>
                    <a:lnTo>
                      <a:pt x="478" y="1262"/>
                    </a:lnTo>
                    <a:lnTo>
                      <a:pt x="473" y="1262"/>
                    </a:lnTo>
                    <a:lnTo>
                      <a:pt x="459" y="1277"/>
                    </a:lnTo>
                    <a:lnTo>
                      <a:pt x="444" y="1290"/>
                    </a:lnTo>
                    <a:lnTo>
                      <a:pt x="433" y="1285"/>
                    </a:lnTo>
                    <a:lnTo>
                      <a:pt x="420" y="1279"/>
                    </a:lnTo>
                    <a:lnTo>
                      <a:pt x="414" y="1295"/>
                    </a:lnTo>
                    <a:lnTo>
                      <a:pt x="410" y="1307"/>
                    </a:lnTo>
                    <a:lnTo>
                      <a:pt x="408" y="1313"/>
                    </a:lnTo>
                    <a:lnTo>
                      <a:pt x="404" y="1319"/>
                    </a:lnTo>
                    <a:lnTo>
                      <a:pt x="399" y="1323"/>
                    </a:lnTo>
                    <a:lnTo>
                      <a:pt x="392" y="1329"/>
                    </a:lnTo>
                    <a:lnTo>
                      <a:pt x="387" y="1320"/>
                    </a:lnTo>
                    <a:lnTo>
                      <a:pt x="385" y="1312"/>
                    </a:lnTo>
                    <a:lnTo>
                      <a:pt x="384" y="1303"/>
                    </a:lnTo>
                    <a:lnTo>
                      <a:pt x="383" y="1293"/>
                    </a:lnTo>
                    <a:lnTo>
                      <a:pt x="370" y="1293"/>
                    </a:lnTo>
                    <a:lnTo>
                      <a:pt x="358" y="1293"/>
                    </a:lnTo>
                    <a:lnTo>
                      <a:pt x="358" y="1283"/>
                    </a:lnTo>
                    <a:lnTo>
                      <a:pt x="355" y="1276"/>
                    </a:lnTo>
                    <a:lnTo>
                      <a:pt x="354" y="1273"/>
                    </a:lnTo>
                    <a:lnTo>
                      <a:pt x="352" y="1271"/>
                    </a:lnTo>
                    <a:lnTo>
                      <a:pt x="347" y="1269"/>
                    </a:lnTo>
                    <a:lnTo>
                      <a:pt x="342" y="1267"/>
                    </a:lnTo>
                    <a:lnTo>
                      <a:pt x="333" y="1266"/>
                    </a:lnTo>
                    <a:lnTo>
                      <a:pt x="324" y="1264"/>
                    </a:lnTo>
                    <a:lnTo>
                      <a:pt x="316" y="1264"/>
                    </a:lnTo>
                    <a:lnTo>
                      <a:pt x="307" y="1263"/>
                    </a:lnTo>
                    <a:lnTo>
                      <a:pt x="295" y="1271"/>
                    </a:lnTo>
                    <a:lnTo>
                      <a:pt x="283" y="1280"/>
                    </a:lnTo>
                    <a:lnTo>
                      <a:pt x="272" y="1288"/>
                    </a:lnTo>
                    <a:lnTo>
                      <a:pt x="259" y="1295"/>
                    </a:lnTo>
                    <a:lnTo>
                      <a:pt x="258" y="1292"/>
                    </a:lnTo>
                    <a:lnTo>
                      <a:pt x="258" y="1288"/>
                    </a:lnTo>
                    <a:lnTo>
                      <a:pt x="258" y="1286"/>
                    </a:lnTo>
                    <a:lnTo>
                      <a:pt x="259" y="1283"/>
                    </a:lnTo>
                    <a:lnTo>
                      <a:pt x="261" y="1277"/>
                    </a:lnTo>
                    <a:lnTo>
                      <a:pt x="265" y="1271"/>
                    </a:lnTo>
                    <a:lnTo>
                      <a:pt x="256" y="1261"/>
                    </a:lnTo>
                    <a:lnTo>
                      <a:pt x="245" y="1252"/>
                    </a:lnTo>
                    <a:lnTo>
                      <a:pt x="256" y="1235"/>
                    </a:lnTo>
                    <a:lnTo>
                      <a:pt x="268" y="1219"/>
                    </a:lnTo>
                    <a:lnTo>
                      <a:pt x="281" y="1205"/>
                    </a:lnTo>
                    <a:lnTo>
                      <a:pt x="295" y="1192"/>
                    </a:lnTo>
                    <a:lnTo>
                      <a:pt x="304" y="1195"/>
                    </a:lnTo>
                    <a:lnTo>
                      <a:pt x="312" y="1200"/>
                    </a:lnTo>
                    <a:lnTo>
                      <a:pt x="321" y="1204"/>
                    </a:lnTo>
                    <a:lnTo>
                      <a:pt x="330" y="1208"/>
                    </a:lnTo>
                    <a:lnTo>
                      <a:pt x="336" y="1196"/>
                    </a:lnTo>
                    <a:lnTo>
                      <a:pt x="342" y="1186"/>
                    </a:lnTo>
                    <a:lnTo>
                      <a:pt x="347" y="1175"/>
                    </a:lnTo>
                    <a:lnTo>
                      <a:pt x="352" y="1163"/>
                    </a:lnTo>
                    <a:lnTo>
                      <a:pt x="345" y="1159"/>
                    </a:lnTo>
                    <a:lnTo>
                      <a:pt x="338" y="1158"/>
                    </a:lnTo>
                    <a:lnTo>
                      <a:pt x="333" y="1158"/>
                    </a:lnTo>
                    <a:lnTo>
                      <a:pt x="328" y="1160"/>
                    </a:lnTo>
                    <a:lnTo>
                      <a:pt x="319" y="1168"/>
                    </a:lnTo>
                    <a:lnTo>
                      <a:pt x="308" y="1178"/>
                    </a:lnTo>
                    <a:lnTo>
                      <a:pt x="303" y="1173"/>
                    </a:lnTo>
                    <a:lnTo>
                      <a:pt x="299" y="1167"/>
                    </a:lnTo>
                    <a:lnTo>
                      <a:pt x="295" y="1170"/>
                    </a:lnTo>
                    <a:lnTo>
                      <a:pt x="292" y="1174"/>
                    </a:lnTo>
                    <a:lnTo>
                      <a:pt x="277" y="1162"/>
                    </a:lnTo>
                    <a:lnTo>
                      <a:pt x="266" y="1152"/>
                    </a:lnTo>
                    <a:lnTo>
                      <a:pt x="257" y="1141"/>
                    </a:lnTo>
                    <a:lnTo>
                      <a:pt x="249" y="1131"/>
                    </a:lnTo>
                    <a:lnTo>
                      <a:pt x="241" y="1120"/>
                    </a:lnTo>
                    <a:lnTo>
                      <a:pt x="232" y="1111"/>
                    </a:lnTo>
                    <a:lnTo>
                      <a:pt x="226" y="1106"/>
                    </a:lnTo>
                    <a:lnTo>
                      <a:pt x="219" y="1101"/>
                    </a:lnTo>
                    <a:lnTo>
                      <a:pt x="213" y="1097"/>
                    </a:lnTo>
                    <a:lnTo>
                      <a:pt x="203" y="1092"/>
                    </a:lnTo>
                    <a:lnTo>
                      <a:pt x="197" y="1098"/>
                    </a:lnTo>
                    <a:lnTo>
                      <a:pt x="192" y="1103"/>
                    </a:lnTo>
                    <a:lnTo>
                      <a:pt x="191" y="1108"/>
                    </a:lnTo>
                    <a:lnTo>
                      <a:pt x="192" y="1114"/>
                    </a:lnTo>
                    <a:lnTo>
                      <a:pt x="198" y="1125"/>
                    </a:lnTo>
                    <a:lnTo>
                      <a:pt x="205" y="1140"/>
                    </a:lnTo>
                    <a:lnTo>
                      <a:pt x="194" y="1134"/>
                    </a:lnTo>
                    <a:lnTo>
                      <a:pt x="184" y="1128"/>
                    </a:lnTo>
                    <a:lnTo>
                      <a:pt x="174" y="1134"/>
                    </a:lnTo>
                    <a:lnTo>
                      <a:pt x="165" y="1140"/>
                    </a:lnTo>
                    <a:lnTo>
                      <a:pt x="162" y="1137"/>
                    </a:lnTo>
                    <a:lnTo>
                      <a:pt x="159" y="1135"/>
                    </a:lnTo>
                    <a:lnTo>
                      <a:pt x="158" y="1134"/>
                    </a:lnTo>
                    <a:lnTo>
                      <a:pt x="158" y="1132"/>
                    </a:lnTo>
                    <a:lnTo>
                      <a:pt x="160" y="1127"/>
                    </a:lnTo>
                    <a:lnTo>
                      <a:pt x="165" y="1121"/>
                    </a:lnTo>
                    <a:lnTo>
                      <a:pt x="166" y="1108"/>
                    </a:lnTo>
                    <a:lnTo>
                      <a:pt x="168" y="1093"/>
                    </a:lnTo>
                    <a:lnTo>
                      <a:pt x="176" y="1091"/>
                    </a:lnTo>
                    <a:lnTo>
                      <a:pt x="190" y="1087"/>
                    </a:lnTo>
                    <a:lnTo>
                      <a:pt x="177" y="1079"/>
                    </a:lnTo>
                    <a:lnTo>
                      <a:pt x="166" y="1072"/>
                    </a:lnTo>
                    <a:lnTo>
                      <a:pt x="172" y="1065"/>
                    </a:lnTo>
                    <a:lnTo>
                      <a:pt x="177" y="1058"/>
                    </a:lnTo>
                    <a:lnTo>
                      <a:pt x="176" y="1050"/>
                    </a:lnTo>
                    <a:lnTo>
                      <a:pt x="174" y="1043"/>
                    </a:lnTo>
                    <a:lnTo>
                      <a:pt x="171" y="1038"/>
                    </a:lnTo>
                    <a:lnTo>
                      <a:pt x="167" y="1032"/>
                    </a:lnTo>
                    <a:lnTo>
                      <a:pt x="164" y="1026"/>
                    </a:lnTo>
                    <a:lnTo>
                      <a:pt x="158" y="1022"/>
                    </a:lnTo>
                    <a:lnTo>
                      <a:pt x="152" y="1017"/>
                    </a:lnTo>
                    <a:lnTo>
                      <a:pt x="146" y="1013"/>
                    </a:lnTo>
                    <a:lnTo>
                      <a:pt x="146" y="1017"/>
                    </a:lnTo>
                    <a:lnTo>
                      <a:pt x="147" y="1023"/>
                    </a:lnTo>
                    <a:lnTo>
                      <a:pt x="150" y="1027"/>
                    </a:lnTo>
                    <a:lnTo>
                      <a:pt x="151" y="1032"/>
                    </a:lnTo>
                    <a:lnTo>
                      <a:pt x="146" y="1040"/>
                    </a:lnTo>
                    <a:lnTo>
                      <a:pt x="139" y="1049"/>
                    </a:lnTo>
                    <a:lnTo>
                      <a:pt x="141" y="1052"/>
                    </a:lnTo>
                    <a:lnTo>
                      <a:pt x="145" y="1056"/>
                    </a:lnTo>
                    <a:lnTo>
                      <a:pt x="148" y="1058"/>
                    </a:lnTo>
                    <a:lnTo>
                      <a:pt x="151" y="1061"/>
                    </a:lnTo>
                    <a:lnTo>
                      <a:pt x="151" y="1066"/>
                    </a:lnTo>
                    <a:lnTo>
                      <a:pt x="151" y="1070"/>
                    </a:lnTo>
                    <a:lnTo>
                      <a:pt x="149" y="1074"/>
                    </a:lnTo>
                    <a:lnTo>
                      <a:pt x="146" y="1077"/>
                    </a:lnTo>
                    <a:lnTo>
                      <a:pt x="133" y="1064"/>
                    </a:lnTo>
                    <a:lnTo>
                      <a:pt x="124" y="1051"/>
                    </a:lnTo>
                    <a:lnTo>
                      <a:pt x="120" y="1045"/>
                    </a:lnTo>
                    <a:lnTo>
                      <a:pt x="114" y="1040"/>
                    </a:lnTo>
                    <a:lnTo>
                      <a:pt x="106" y="1035"/>
                    </a:lnTo>
                    <a:lnTo>
                      <a:pt x="97" y="1030"/>
                    </a:lnTo>
                    <a:lnTo>
                      <a:pt x="90" y="1038"/>
                    </a:lnTo>
                    <a:lnTo>
                      <a:pt x="86" y="1044"/>
                    </a:lnTo>
                    <a:lnTo>
                      <a:pt x="83" y="1047"/>
                    </a:lnTo>
                    <a:lnTo>
                      <a:pt x="80" y="1050"/>
                    </a:lnTo>
                    <a:lnTo>
                      <a:pt x="76" y="1052"/>
                    </a:lnTo>
                    <a:lnTo>
                      <a:pt x="71" y="1055"/>
                    </a:lnTo>
                    <a:lnTo>
                      <a:pt x="64" y="1050"/>
                    </a:lnTo>
                    <a:lnTo>
                      <a:pt x="59" y="1044"/>
                    </a:lnTo>
                    <a:lnTo>
                      <a:pt x="56" y="1040"/>
                    </a:lnTo>
                    <a:lnTo>
                      <a:pt x="54" y="1035"/>
                    </a:lnTo>
                    <a:lnTo>
                      <a:pt x="52" y="1031"/>
                    </a:lnTo>
                    <a:lnTo>
                      <a:pt x="48" y="1026"/>
                    </a:lnTo>
                    <a:lnTo>
                      <a:pt x="44" y="1022"/>
                    </a:lnTo>
                    <a:lnTo>
                      <a:pt x="37" y="1017"/>
                    </a:lnTo>
                    <a:lnTo>
                      <a:pt x="30" y="1023"/>
                    </a:lnTo>
                    <a:lnTo>
                      <a:pt x="23" y="1028"/>
                    </a:lnTo>
                    <a:lnTo>
                      <a:pt x="16" y="1033"/>
                    </a:lnTo>
                    <a:lnTo>
                      <a:pt x="7" y="1036"/>
                    </a:lnTo>
                    <a:lnTo>
                      <a:pt x="3" y="1021"/>
                    </a:lnTo>
                    <a:lnTo>
                      <a:pt x="2" y="1006"/>
                    </a:lnTo>
                    <a:lnTo>
                      <a:pt x="0" y="990"/>
                    </a:lnTo>
                    <a:lnTo>
                      <a:pt x="2" y="974"/>
                    </a:lnTo>
                    <a:lnTo>
                      <a:pt x="10" y="976"/>
                    </a:lnTo>
                    <a:lnTo>
                      <a:pt x="16" y="980"/>
                    </a:lnTo>
                    <a:lnTo>
                      <a:pt x="23" y="983"/>
                    </a:lnTo>
                    <a:lnTo>
                      <a:pt x="31" y="984"/>
                    </a:lnTo>
                    <a:lnTo>
                      <a:pt x="33" y="980"/>
                    </a:lnTo>
                    <a:lnTo>
                      <a:pt x="35" y="975"/>
                    </a:lnTo>
                    <a:lnTo>
                      <a:pt x="33" y="969"/>
                    </a:lnTo>
                    <a:lnTo>
                      <a:pt x="33" y="964"/>
                    </a:lnTo>
                    <a:lnTo>
                      <a:pt x="38" y="948"/>
                    </a:lnTo>
                    <a:lnTo>
                      <a:pt x="42" y="932"/>
                    </a:lnTo>
                    <a:lnTo>
                      <a:pt x="50" y="925"/>
                    </a:lnTo>
                    <a:lnTo>
                      <a:pt x="57" y="921"/>
                    </a:lnTo>
                    <a:lnTo>
                      <a:pt x="59" y="918"/>
                    </a:lnTo>
                    <a:lnTo>
                      <a:pt x="63" y="916"/>
                    </a:lnTo>
                    <a:lnTo>
                      <a:pt x="65" y="913"/>
                    </a:lnTo>
                    <a:lnTo>
                      <a:pt x="69" y="908"/>
                    </a:lnTo>
                    <a:lnTo>
                      <a:pt x="63" y="897"/>
                    </a:lnTo>
                    <a:lnTo>
                      <a:pt x="56" y="888"/>
                    </a:lnTo>
                    <a:lnTo>
                      <a:pt x="49" y="880"/>
                    </a:lnTo>
                    <a:lnTo>
                      <a:pt x="42" y="869"/>
                    </a:lnTo>
                    <a:lnTo>
                      <a:pt x="46" y="853"/>
                    </a:lnTo>
                    <a:lnTo>
                      <a:pt x="49" y="839"/>
                    </a:lnTo>
                    <a:lnTo>
                      <a:pt x="55" y="825"/>
                    </a:lnTo>
                    <a:lnTo>
                      <a:pt x="62" y="811"/>
                    </a:lnTo>
                    <a:lnTo>
                      <a:pt x="59" y="796"/>
                    </a:lnTo>
                    <a:lnTo>
                      <a:pt x="57" y="782"/>
                    </a:lnTo>
                    <a:lnTo>
                      <a:pt x="54" y="769"/>
                    </a:lnTo>
                    <a:lnTo>
                      <a:pt x="52" y="755"/>
                    </a:lnTo>
                    <a:lnTo>
                      <a:pt x="57" y="751"/>
                    </a:lnTo>
                    <a:lnTo>
                      <a:pt x="63" y="746"/>
                    </a:lnTo>
                    <a:lnTo>
                      <a:pt x="52" y="741"/>
                    </a:lnTo>
                    <a:lnTo>
                      <a:pt x="41" y="737"/>
                    </a:lnTo>
                    <a:lnTo>
                      <a:pt x="30" y="734"/>
                    </a:lnTo>
                    <a:lnTo>
                      <a:pt x="19" y="729"/>
                    </a:lnTo>
                    <a:lnTo>
                      <a:pt x="22" y="719"/>
                    </a:lnTo>
                    <a:lnTo>
                      <a:pt x="24" y="710"/>
                    </a:lnTo>
                    <a:lnTo>
                      <a:pt x="29" y="702"/>
                    </a:lnTo>
                    <a:lnTo>
                      <a:pt x="36" y="694"/>
                    </a:lnTo>
                    <a:lnTo>
                      <a:pt x="45" y="690"/>
                    </a:lnTo>
                    <a:lnTo>
                      <a:pt x="54" y="688"/>
                    </a:lnTo>
                    <a:lnTo>
                      <a:pt x="63" y="686"/>
                    </a:lnTo>
                    <a:lnTo>
                      <a:pt x="72" y="682"/>
                    </a:lnTo>
                    <a:lnTo>
                      <a:pt x="75" y="676"/>
                    </a:lnTo>
                    <a:lnTo>
                      <a:pt x="76" y="671"/>
                    </a:lnTo>
                    <a:lnTo>
                      <a:pt x="75" y="667"/>
                    </a:lnTo>
                    <a:lnTo>
                      <a:pt x="74" y="663"/>
                    </a:lnTo>
                    <a:lnTo>
                      <a:pt x="69" y="658"/>
                    </a:lnTo>
                    <a:lnTo>
                      <a:pt x="59" y="648"/>
                    </a:lnTo>
                    <a:lnTo>
                      <a:pt x="59" y="642"/>
                    </a:lnTo>
                    <a:lnTo>
                      <a:pt x="59" y="637"/>
                    </a:lnTo>
                    <a:lnTo>
                      <a:pt x="62" y="633"/>
                    </a:lnTo>
                    <a:lnTo>
                      <a:pt x="64" y="629"/>
                    </a:lnTo>
                    <a:lnTo>
                      <a:pt x="72" y="625"/>
                    </a:lnTo>
                    <a:lnTo>
                      <a:pt x="84" y="620"/>
                    </a:lnTo>
                    <a:lnTo>
                      <a:pt x="89" y="619"/>
                    </a:lnTo>
                    <a:lnTo>
                      <a:pt x="92" y="618"/>
                    </a:lnTo>
                    <a:lnTo>
                      <a:pt x="95" y="617"/>
                    </a:lnTo>
                    <a:lnTo>
                      <a:pt x="91" y="613"/>
                    </a:lnTo>
                    <a:lnTo>
                      <a:pt x="83" y="610"/>
                    </a:lnTo>
                    <a:lnTo>
                      <a:pt x="75" y="609"/>
                    </a:lnTo>
                    <a:lnTo>
                      <a:pt x="70" y="608"/>
                    </a:lnTo>
                    <a:lnTo>
                      <a:pt x="67" y="605"/>
                    </a:lnTo>
                    <a:lnTo>
                      <a:pt x="66" y="603"/>
                    </a:lnTo>
                    <a:lnTo>
                      <a:pt x="65" y="601"/>
                    </a:lnTo>
                    <a:lnTo>
                      <a:pt x="65" y="596"/>
                    </a:lnTo>
                    <a:lnTo>
                      <a:pt x="70" y="593"/>
                    </a:lnTo>
                    <a:lnTo>
                      <a:pt x="73" y="592"/>
                    </a:lnTo>
                    <a:lnTo>
                      <a:pt x="76" y="592"/>
                    </a:lnTo>
                    <a:lnTo>
                      <a:pt x="79" y="593"/>
                    </a:lnTo>
                    <a:lnTo>
                      <a:pt x="86" y="596"/>
                    </a:lnTo>
                    <a:lnTo>
                      <a:pt x="95" y="600"/>
                    </a:lnTo>
                    <a:lnTo>
                      <a:pt x="103" y="600"/>
                    </a:lnTo>
                    <a:lnTo>
                      <a:pt x="108" y="599"/>
                    </a:lnTo>
                    <a:lnTo>
                      <a:pt x="114" y="597"/>
                    </a:lnTo>
                    <a:lnTo>
                      <a:pt x="118" y="594"/>
                    </a:lnTo>
                    <a:lnTo>
                      <a:pt x="126" y="585"/>
                    </a:lnTo>
                    <a:lnTo>
                      <a:pt x="135" y="572"/>
                    </a:lnTo>
                    <a:lnTo>
                      <a:pt x="138" y="566"/>
                    </a:lnTo>
                    <a:lnTo>
                      <a:pt x="140" y="561"/>
                    </a:lnTo>
                    <a:lnTo>
                      <a:pt x="140" y="558"/>
                    </a:lnTo>
                    <a:lnTo>
                      <a:pt x="140" y="555"/>
                    </a:lnTo>
                    <a:lnTo>
                      <a:pt x="138" y="550"/>
                    </a:lnTo>
                    <a:lnTo>
                      <a:pt x="138" y="540"/>
                    </a:lnTo>
                    <a:lnTo>
                      <a:pt x="141" y="532"/>
                    </a:lnTo>
                    <a:lnTo>
                      <a:pt x="140" y="528"/>
                    </a:lnTo>
                    <a:lnTo>
                      <a:pt x="139" y="525"/>
                    </a:lnTo>
                    <a:lnTo>
                      <a:pt x="134" y="519"/>
                    </a:lnTo>
                    <a:lnTo>
                      <a:pt x="145" y="512"/>
                    </a:lnTo>
                    <a:lnTo>
                      <a:pt x="152" y="508"/>
                    </a:lnTo>
                    <a:lnTo>
                      <a:pt x="157" y="506"/>
                    </a:lnTo>
                    <a:lnTo>
                      <a:pt x="160" y="502"/>
                    </a:lnTo>
                    <a:lnTo>
                      <a:pt x="164" y="499"/>
                    </a:lnTo>
                    <a:lnTo>
                      <a:pt x="167" y="493"/>
                    </a:lnTo>
                    <a:lnTo>
                      <a:pt x="158" y="484"/>
                    </a:lnTo>
                    <a:lnTo>
                      <a:pt x="150" y="477"/>
                    </a:lnTo>
                    <a:lnTo>
                      <a:pt x="155" y="474"/>
                    </a:lnTo>
                    <a:lnTo>
                      <a:pt x="160" y="473"/>
                    </a:lnTo>
                    <a:lnTo>
                      <a:pt x="165" y="472"/>
                    </a:lnTo>
                    <a:lnTo>
                      <a:pt x="171" y="472"/>
                    </a:lnTo>
                    <a:lnTo>
                      <a:pt x="182" y="473"/>
                    </a:lnTo>
                    <a:lnTo>
                      <a:pt x="194" y="475"/>
                    </a:lnTo>
                    <a:lnTo>
                      <a:pt x="198" y="469"/>
                    </a:lnTo>
                    <a:lnTo>
                      <a:pt x="201" y="465"/>
                    </a:lnTo>
                    <a:lnTo>
                      <a:pt x="203" y="459"/>
                    </a:lnTo>
                    <a:lnTo>
                      <a:pt x="206" y="453"/>
                    </a:lnTo>
                    <a:lnTo>
                      <a:pt x="207" y="448"/>
                    </a:lnTo>
                    <a:lnTo>
                      <a:pt x="209" y="444"/>
                    </a:lnTo>
                    <a:lnTo>
                      <a:pt x="213" y="440"/>
                    </a:lnTo>
                    <a:lnTo>
                      <a:pt x="217" y="437"/>
                    </a:lnTo>
                    <a:lnTo>
                      <a:pt x="227" y="444"/>
                    </a:lnTo>
                    <a:lnTo>
                      <a:pt x="238" y="451"/>
                    </a:lnTo>
                    <a:lnTo>
                      <a:pt x="242" y="452"/>
                    </a:lnTo>
                    <a:lnTo>
                      <a:pt x="245" y="451"/>
                    </a:lnTo>
                    <a:lnTo>
                      <a:pt x="248" y="451"/>
                    </a:lnTo>
                    <a:lnTo>
                      <a:pt x="250" y="449"/>
                    </a:lnTo>
                    <a:lnTo>
                      <a:pt x="252" y="448"/>
                    </a:lnTo>
                    <a:lnTo>
                      <a:pt x="255" y="447"/>
                    </a:lnTo>
                    <a:lnTo>
                      <a:pt x="258" y="447"/>
                    </a:lnTo>
                    <a:lnTo>
                      <a:pt x="262" y="448"/>
                    </a:lnTo>
                    <a:lnTo>
                      <a:pt x="268" y="449"/>
                    </a:lnTo>
                    <a:lnTo>
                      <a:pt x="272" y="450"/>
                    </a:lnTo>
                    <a:lnTo>
                      <a:pt x="275" y="449"/>
                    </a:lnTo>
                    <a:lnTo>
                      <a:pt x="278" y="448"/>
                    </a:lnTo>
                    <a:lnTo>
                      <a:pt x="284" y="442"/>
                    </a:lnTo>
                    <a:lnTo>
                      <a:pt x="291" y="435"/>
                    </a:lnTo>
                    <a:lnTo>
                      <a:pt x="296" y="431"/>
                    </a:lnTo>
                    <a:lnTo>
                      <a:pt x="300" y="427"/>
                    </a:lnTo>
                    <a:lnTo>
                      <a:pt x="302" y="423"/>
                    </a:lnTo>
                    <a:lnTo>
                      <a:pt x="303" y="418"/>
                    </a:lnTo>
                    <a:lnTo>
                      <a:pt x="303" y="415"/>
                    </a:lnTo>
                    <a:lnTo>
                      <a:pt x="302" y="409"/>
                    </a:lnTo>
                    <a:lnTo>
                      <a:pt x="301" y="403"/>
                    </a:lnTo>
                    <a:lnTo>
                      <a:pt x="298" y="398"/>
                    </a:lnTo>
                    <a:lnTo>
                      <a:pt x="290" y="383"/>
                    </a:lnTo>
                    <a:lnTo>
                      <a:pt x="283" y="369"/>
                    </a:lnTo>
                    <a:lnTo>
                      <a:pt x="278" y="355"/>
                    </a:lnTo>
                    <a:lnTo>
                      <a:pt x="274" y="339"/>
                    </a:lnTo>
                    <a:lnTo>
                      <a:pt x="268" y="330"/>
                    </a:lnTo>
                    <a:lnTo>
                      <a:pt x="264" y="322"/>
                    </a:lnTo>
                    <a:lnTo>
                      <a:pt x="261" y="318"/>
                    </a:lnTo>
                    <a:lnTo>
                      <a:pt x="261" y="316"/>
                    </a:lnTo>
                    <a:lnTo>
                      <a:pt x="261" y="313"/>
                    </a:lnTo>
                    <a:lnTo>
                      <a:pt x="265" y="310"/>
                    </a:lnTo>
                    <a:lnTo>
                      <a:pt x="267" y="307"/>
                    </a:lnTo>
                    <a:lnTo>
                      <a:pt x="269" y="305"/>
                    </a:lnTo>
                    <a:lnTo>
                      <a:pt x="269" y="304"/>
                    </a:lnTo>
                    <a:lnTo>
                      <a:pt x="269" y="301"/>
                    </a:lnTo>
                    <a:lnTo>
                      <a:pt x="267" y="298"/>
                    </a:lnTo>
                    <a:lnTo>
                      <a:pt x="267" y="291"/>
                    </a:lnTo>
                    <a:lnTo>
                      <a:pt x="261" y="284"/>
                    </a:lnTo>
                    <a:lnTo>
                      <a:pt x="256" y="280"/>
                    </a:lnTo>
                    <a:lnTo>
                      <a:pt x="250" y="278"/>
                    </a:lnTo>
                    <a:lnTo>
                      <a:pt x="244" y="276"/>
                    </a:lnTo>
                    <a:lnTo>
                      <a:pt x="238" y="278"/>
                    </a:lnTo>
                    <a:lnTo>
                      <a:pt x="232" y="280"/>
                    </a:lnTo>
                    <a:lnTo>
                      <a:pt x="225" y="284"/>
                    </a:lnTo>
                    <a:lnTo>
                      <a:pt x="218" y="289"/>
                    </a:lnTo>
                    <a:lnTo>
                      <a:pt x="216" y="295"/>
                    </a:lnTo>
                    <a:lnTo>
                      <a:pt x="213" y="300"/>
                    </a:lnTo>
                    <a:lnTo>
                      <a:pt x="209" y="304"/>
                    </a:lnTo>
                    <a:lnTo>
                      <a:pt x="206" y="306"/>
                    </a:lnTo>
                    <a:lnTo>
                      <a:pt x="205" y="306"/>
                    </a:lnTo>
                    <a:lnTo>
                      <a:pt x="203" y="306"/>
                    </a:lnTo>
                    <a:lnTo>
                      <a:pt x="202" y="305"/>
                    </a:lnTo>
                    <a:lnTo>
                      <a:pt x="201" y="304"/>
                    </a:lnTo>
                    <a:lnTo>
                      <a:pt x="199" y="299"/>
                    </a:lnTo>
                    <a:lnTo>
                      <a:pt x="198" y="291"/>
                    </a:lnTo>
                    <a:lnTo>
                      <a:pt x="198" y="285"/>
                    </a:lnTo>
                    <a:lnTo>
                      <a:pt x="197" y="281"/>
                    </a:lnTo>
                    <a:lnTo>
                      <a:pt x="196" y="278"/>
                    </a:lnTo>
                    <a:lnTo>
                      <a:pt x="193" y="274"/>
                    </a:lnTo>
                    <a:lnTo>
                      <a:pt x="189" y="267"/>
                    </a:lnTo>
                    <a:lnTo>
                      <a:pt x="184" y="256"/>
                    </a:lnTo>
                    <a:lnTo>
                      <a:pt x="191" y="249"/>
                    </a:lnTo>
                    <a:lnTo>
                      <a:pt x="197" y="244"/>
                    </a:lnTo>
                    <a:lnTo>
                      <a:pt x="202" y="239"/>
                    </a:lnTo>
                    <a:lnTo>
                      <a:pt x="209" y="236"/>
                    </a:lnTo>
                    <a:lnTo>
                      <a:pt x="222" y="229"/>
                    </a:lnTo>
                    <a:lnTo>
                      <a:pt x="236" y="219"/>
                    </a:lnTo>
                    <a:lnTo>
                      <a:pt x="235" y="213"/>
                    </a:lnTo>
                    <a:lnTo>
                      <a:pt x="234" y="209"/>
                    </a:lnTo>
                    <a:lnTo>
                      <a:pt x="233" y="207"/>
                    </a:lnTo>
                    <a:lnTo>
                      <a:pt x="232" y="205"/>
                    </a:lnTo>
                    <a:lnTo>
                      <a:pt x="231" y="204"/>
                    </a:lnTo>
                    <a:lnTo>
                      <a:pt x="230" y="202"/>
                    </a:lnTo>
                    <a:lnTo>
                      <a:pt x="228" y="197"/>
                    </a:lnTo>
                    <a:lnTo>
                      <a:pt x="228" y="190"/>
                    </a:lnTo>
                    <a:lnTo>
                      <a:pt x="230" y="179"/>
                    </a:lnTo>
                    <a:lnTo>
                      <a:pt x="228" y="177"/>
                    </a:lnTo>
                    <a:lnTo>
                      <a:pt x="227" y="177"/>
                    </a:lnTo>
                    <a:lnTo>
                      <a:pt x="226" y="177"/>
                    </a:lnTo>
                    <a:lnTo>
                      <a:pt x="225" y="174"/>
                    </a:lnTo>
                    <a:lnTo>
                      <a:pt x="224" y="170"/>
                    </a:lnTo>
                    <a:lnTo>
                      <a:pt x="224" y="164"/>
                    </a:lnTo>
                    <a:lnTo>
                      <a:pt x="223" y="161"/>
                    </a:lnTo>
                    <a:lnTo>
                      <a:pt x="223" y="156"/>
                    </a:lnTo>
                    <a:lnTo>
                      <a:pt x="225" y="151"/>
                    </a:lnTo>
                    <a:lnTo>
                      <a:pt x="226" y="140"/>
                    </a:lnTo>
                    <a:lnTo>
                      <a:pt x="227" y="132"/>
                    </a:lnTo>
                    <a:lnTo>
                      <a:pt x="230" y="126"/>
                    </a:lnTo>
                    <a:lnTo>
                      <a:pt x="235" y="115"/>
                    </a:lnTo>
                    <a:lnTo>
                      <a:pt x="255" y="94"/>
                    </a:lnTo>
                    <a:lnTo>
                      <a:pt x="273" y="71"/>
                    </a:lnTo>
                    <a:lnTo>
                      <a:pt x="291" y="50"/>
                    </a:lnTo>
                    <a:lnTo>
                      <a:pt x="310" y="28"/>
                    </a:lnTo>
                    <a:lnTo>
                      <a:pt x="318" y="18"/>
                    </a:lnTo>
                    <a:lnTo>
                      <a:pt x="327" y="8"/>
                    </a:lnTo>
                    <a:lnTo>
                      <a:pt x="332" y="3"/>
                    </a:lnTo>
                    <a:lnTo>
                      <a:pt x="337" y="1"/>
                    </a:lnTo>
                    <a:lnTo>
                      <a:pt x="341" y="0"/>
                    </a:lnTo>
                    <a:lnTo>
                      <a:pt x="343" y="0"/>
                    </a:lnTo>
                    <a:lnTo>
                      <a:pt x="346" y="1"/>
                    </a:lnTo>
                    <a:lnTo>
                      <a:pt x="350" y="2"/>
                    </a:lnTo>
                    <a:lnTo>
                      <a:pt x="357" y="8"/>
                    </a:lnTo>
                    <a:lnTo>
                      <a:pt x="360" y="10"/>
                    </a:lnTo>
                    <a:lnTo>
                      <a:pt x="362" y="11"/>
                    </a:lnTo>
                    <a:lnTo>
                      <a:pt x="363" y="13"/>
                    </a:lnTo>
                    <a:lnTo>
                      <a:pt x="363" y="17"/>
                    </a:lnTo>
                    <a:lnTo>
                      <a:pt x="365" y="21"/>
                    </a:lnTo>
                    <a:lnTo>
                      <a:pt x="366" y="27"/>
                    </a:lnTo>
                    <a:lnTo>
                      <a:pt x="368" y="31"/>
                    </a:lnTo>
                    <a:lnTo>
                      <a:pt x="369" y="35"/>
                    </a:lnTo>
                    <a:lnTo>
                      <a:pt x="371" y="37"/>
                    </a:lnTo>
                    <a:lnTo>
                      <a:pt x="376" y="42"/>
                    </a:lnTo>
                    <a:lnTo>
                      <a:pt x="382" y="50"/>
                    </a:lnTo>
                    <a:lnTo>
                      <a:pt x="371" y="58"/>
                    </a:lnTo>
                    <a:lnTo>
                      <a:pt x="362" y="68"/>
                    </a:lnTo>
                    <a:lnTo>
                      <a:pt x="357" y="82"/>
                    </a:lnTo>
                    <a:lnTo>
                      <a:pt x="352" y="96"/>
                    </a:lnTo>
                    <a:lnTo>
                      <a:pt x="351" y="103"/>
                    </a:lnTo>
                    <a:lnTo>
                      <a:pt x="351" y="111"/>
                    </a:lnTo>
                    <a:lnTo>
                      <a:pt x="352" y="118"/>
                    </a:lnTo>
                    <a:lnTo>
                      <a:pt x="355" y="124"/>
                    </a:lnTo>
                    <a:lnTo>
                      <a:pt x="369" y="127"/>
                    </a:lnTo>
                    <a:lnTo>
                      <a:pt x="383" y="130"/>
                    </a:lnTo>
                    <a:lnTo>
                      <a:pt x="396" y="132"/>
                    </a:lnTo>
                    <a:lnTo>
                      <a:pt x="409" y="136"/>
                    </a:lnTo>
                    <a:lnTo>
                      <a:pt x="418" y="137"/>
                    </a:lnTo>
                    <a:lnTo>
                      <a:pt x="425" y="138"/>
                    </a:lnTo>
                    <a:lnTo>
                      <a:pt x="430" y="139"/>
                    </a:lnTo>
                    <a:lnTo>
                      <a:pt x="435" y="141"/>
                    </a:lnTo>
                    <a:lnTo>
                      <a:pt x="438" y="145"/>
                    </a:lnTo>
                    <a:lnTo>
                      <a:pt x="440" y="148"/>
                    </a:lnTo>
                    <a:lnTo>
                      <a:pt x="444" y="155"/>
                    </a:lnTo>
                    <a:lnTo>
                      <a:pt x="446" y="163"/>
                    </a:lnTo>
                    <a:lnTo>
                      <a:pt x="451" y="170"/>
                    </a:lnTo>
                    <a:lnTo>
                      <a:pt x="455" y="175"/>
                    </a:lnTo>
                    <a:lnTo>
                      <a:pt x="461" y="179"/>
                    </a:lnTo>
                    <a:lnTo>
                      <a:pt x="467" y="182"/>
                    </a:lnTo>
                    <a:lnTo>
                      <a:pt x="480" y="186"/>
                    </a:lnTo>
                    <a:lnTo>
                      <a:pt x="497" y="189"/>
                    </a:lnTo>
                    <a:lnTo>
                      <a:pt x="510" y="196"/>
                    </a:lnTo>
                    <a:lnTo>
                      <a:pt x="522" y="202"/>
                    </a:lnTo>
                    <a:lnTo>
                      <a:pt x="528" y="204"/>
                    </a:lnTo>
                    <a:lnTo>
                      <a:pt x="535" y="205"/>
                    </a:lnTo>
                    <a:lnTo>
                      <a:pt x="540" y="206"/>
                    </a:lnTo>
                    <a:lnTo>
                      <a:pt x="548" y="207"/>
                    </a:lnTo>
                    <a:lnTo>
                      <a:pt x="558" y="198"/>
                    </a:lnTo>
                    <a:lnTo>
                      <a:pt x="566" y="191"/>
                    </a:lnTo>
                    <a:lnTo>
                      <a:pt x="571" y="190"/>
                    </a:lnTo>
                    <a:lnTo>
                      <a:pt x="575" y="189"/>
                    </a:lnTo>
                    <a:lnTo>
                      <a:pt x="582" y="188"/>
                    </a:lnTo>
                    <a:lnTo>
                      <a:pt x="590" y="189"/>
                    </a:lnTo>
                    <a:lnTo>
                      <a:pt x="617" y="198"/>
                    </a:lnTo>
                    <a:lnTo>
                      <a:pt x="645" y="208"/>
                    </a:lnTo>
                    <a:lnTo>
                      <a:pt x="671" y="219"/>
                    </a:lnTo>
                    <a:lnTo>
                      <a:pt x="698" y="229"/>
                    </a:lnTo>
                    <a:lnTo>
                      <a:pt x="708" y="232"/>
                    </a:lnTo>
                    <a:lnTo>
                      <a:pt x="715" y="233"/>
                    </a:lnTo>
                    <a:lnTo>
                      <a:pt x="717" y="233"/>
                    </a:lnTo>
                    <a:lnTo>
                      <a:pt x="721" y="232"/>
                    </a:lnTo>
                    <a:lnTo>
                      <a:pt x="725" y="231"/>
                    </a:lnTo>
                    <a:lnTo>
                      <a:pt x="730" y="228"/>
                    </a:lnTo>
                    <a:lnTo>
                      <a:pt x="740" y="222"/>
                    </a:lnTo>
                    <a:lnTo>
                      <a:pt x="750" y="219"/>
                    </a:lnTo>
                    <a:lnTo>
                      <a:pt x="761" y="215"/>
                    </a:lnTo>
                    <a:lnTo>
                      <a:pt x="773" y="213"/>
                    </a:lnTo>
                    <a:lnTo>
                      <a:pt x="780" y="208"/>
                    </a:lnTo>
                    <a:lnTo>
                      <a:pt x="786" y="204"/>
                    </a:lnTo>
                    <a:lnTo>
                      <a:pt x="792" y="198"/>
                    </a:lnTo>
                    <a:lnTo>
                      <a:pt x="799" y="194"/>
                    </a:lnTo>
                    <a:lnTo>
                      <a:pt x="807" y="192"/>
                    </a:lnTo>
                    <a:lnTo>
                      <a:pt x="814" y="191"/>
                    </a:lnTo>
                    <a:lnTo>
                      <a:pt x="820" y="191"/>
                    </a:lnTo>
                    <a:lnTo>
                      <a:pt x="826" y="188"/>
                    </a:lnTo>
                    <a:lnTo>
                      <a:pt x="834" y="180"/>
                    </a:lnTo>
                    <a:lnTo>
                      <a:pt x="842" y="174"/>
                    </a:lnTo>
                    <a:lnTo>
                      <a:pt x="850" y="170"/>
                    </a:lnTo>
                    <a:lnTo>
                      <a:pt x="859" y="164"/>
                    </a:lnTo>
                    <a:lnTo>
                      <a:pt x="861" y="163"/>
                    </a:lnTo>
                    <a:lnTo>
                      <a:pt x="863" y="163"/>
                    </a:lnTo>
                    <a:lnTo>
                      <a:pt x="869" y="172"/>
                    </a:lnTo>
                    <a:lnTo>
                      <a:pt x="875" y="181"/>
                    </a:lnTo>
                    <a:lnTo>
                      <a:pt x="880" y="190"/>
                    </a:lnTo>
                    <a:lnTo>
                      <a:pt x="886" y="199"/>
                    </a:lnTo>
                    <a:lnTo>
                      <a:pt x="875" y="204"/>
                    </a:lnTo>
                    <a:lnTo>
                      <a:pt x="863" y="208"/>
                    </a:lnTo>
                    <a:lnTo>
                      <a:pt x="852" y="212"/>
                    </a:lnTo>
                    <a:lnTo>
                      <a:pt x="841" y="216"/>
                    </a:lnTo>
                    <a:lnTo>
                      <a:pt x="844" y="227"/>
                    </a:lnTo>
                    <a:lnTo>
                      <a:pt x="852" y="244"/>
                    </a:lnTo>
                    <a:lnTo>
                      <a:pt x="850" y="250"/>
                    </a:lnTo>
                    <a:lnTo>
                      <a:pt x="848" y="255"/>
                    </a:lnTo>
                    <a:lnTo>
                      <a:pt x="844" y="259"/>
                    </a:lnTo>
                    <a:lnTo>
                      <a:pt x="841" y="263"/>
                    </a:lnTo>
                    <a:lnTo>
                      <a:pt x="837" y="266"/>
                    </a:lnTo>
                    <a:lnTo>
                      <a:pt x="835" y="270"/>
                    </a:lnTo>
                    <a:lnTo>
                      <a:pt x="832" y="275"/>
                    </a:lnTo>
                    <a:lnTo>
                      <a:pt x="829" y="281"/>
                    </a:lnTo>
                    <a:lnTo>
                      <a:pt x="840" y="292"/>
                    </a:lnTo>
                    <a:lnTo>
                      <a:pt x="850" y="304"/>
                    </a:lnTo>
                    <a:lnTo>
                      <a:pt x="860" y="314"/>
                    </a:lnTo>
                    <a:lnTo>
                      <a:pt x="869" y="325"/>
                    </a:lnTo>
                    <a:lnTo>
                      <a:pt x="868" y="346"/>
                    </a:lnTo>
                    <a:lnTo>
                      <a:pt x="865" y="366"/>
                    </a:lnTo>
                    <a:lnTo>
                      <a:pt x="861" y="385"/>
                    </a:lnTo>
                    <a:lnTo>
                      <a:pt x="860" y="406"/>
                    </a:lnTo>
                    <a:lnTo>
                      <a:pt x="866" y="408"/>
                    </a:lnTo>
                    <a:lnTo>
                      <a:pt x="870" y="410"/>
                    </a:lnTo>
                    <a:lnTo>
                      <a:pt x="873" y="414"/>
                    </a:lnTo>
                    <a:lnTo>
                      <a:pt x="874" y="417"/>
                    </a:lnTo>
                    <a:lnTo>
                      <a:pt x="874" y="427"/>
                    </a:lnTo>
                    <a:lnTo>
                      <a:pt x="873" y="439"/>
                    </a:lnTo>
                    <a:lnTo>
                      <a:pt x="871" y="450"/>
                    </a:lnTo>
                    <a:lnTo>
                      <a:pt x="870" y="460"/>
                    </a:lnTo>
                    <a:lnTo>
                      <a:pt x="871" y="465"/>
                    </a:lnTo>
                    <a:lnTo>
                      <a:pt x="874" y="468"/>
                    </a:lnTo>
                    <a:lnTo>
                      <a:pt x="877" y="470"/>
                    </a:lnTo>
                    <a:lnTo>
                      <a:pt x="882" y="473"/>
                    </a:lnTo>
                    <a:lnTo>
                      <a:pt x="887" y="476"/>
                    </a:lnTo>
                    <a:lnTo>
                      <a:pt x="891" y="481"/>
                    </a:lnTo>
                    <a:lnTo>
                      <a:pt x="893" y="485"/>
                    </a:lnTo>
                    <a:lnTo>
                      <a:pt x="894" y="491"/>
                    </a:lnTo>
                    <a:lnTo>
                      <a:pt x="894" y="502"/>
                    </a:lnTo>
                    <a:lnTo>
                      <a:pt x="894" y="516"/>
                    </a:lnTo>
                    <a:lnTo>
                      <a:pt x="891" y="546"/>
                    </a:lnTo>
                    <a:lnTo>
                      <a:pt x="887" y="578"/>
                    </a:lnTo>
                    <a:lnTo>
                      <a:pt x="885" y="609"/>
                    </a:lnTo>
                    <a:lnTo>
                      <a:pt x="882" y="639"/>
                    </a:lnTo>
                    <a:lnTo>
                      <a:pt x="878" y="647"/>
                    </a:lnTo>
                    <a:lnTo>
                      <a:pt x="874" y="652"/>
                    </a:lnTo>
                    <a:lnTo>
                      <a:pt x="869" y="655"/>
                    </a:lnTo>
                    <a:lnTo>
                      <a:pt x="862" y="660"/>
                    </a:lnTo>
                    <a:lnTo>
                      <a:pt x="851" y="665"/>
                    </a:lnTo>
                    <a:lnTo>
                      <a:pt x="839" y="670"/>
                    </a:lnTo>
                    <a:lnTo>
                      <a:pt x="829" y="676"/>
                    </a:lnTo>
                    <a:lnTo>
                      <a:pt x="820" y="680"/>
                    </a:lnTo>
                    <a:lnTo>
                      <a:pt x="812" y="685"/>
                    </a:lnTo>
                    <a:lnTo>
                      <a:pt x="805" y="692"/>
                    </a:lnTo>
                    <a:lnTo>
                      <a:pt x="806" y="695"/>
                    </a:lnTo>
                    <a:lnTo>
                      <a:pt x="808" y="696"/>
                    </a:lnTo>
                    <a:lnTo>
                      <a:pt x="809" y="696"/>
                    </a:lnTo>
                    <a:lnTo>
                      <a:pt x="810" y="696"/>
                    </a:lnTo>
                    <a:lnTo>
                      <a:pt x="815" y="696"/>
                    </a:lnTo>
                    <a:lnTo>
                      <a:pt x="819" y="698"/>
                    </a:lnTo>
                    <a:lnTo>
                      <a:pt x="827" y="700"/>
                    </a:lnTo>
                    <a:lnTo>
                      <a:pt x="837" y="701"/>
                    </a:lnTo>
                    <a:lnTo>
                      <a:pt x="836" y="710"/>
                    </a:lnTo>
                    <a:lnTo>
                      <a:pt x="834" y="718"/>
                    </a:lnTo>
                    <a:lnTo>
                      <a:pt x="831" y="727"/>
                    </a:lnTo>
                    <a:lnTo>
                      <a:pt x="829" y="737"/>
                    </a:lnTo>
                    <a:lnTo>
                      <a:pt x="837" y="745"/>
                    </a:lnTo>
                    <a:lnTo>
                      <a:pt x="844" y="753"/>
                    </a:lnTo>
                    <a:lnTo>
                      <a:pt x="846" y="757"/>
                    </a:lnTo>
                    <a:lnTo>
                      <a:pt x="849" y="762"/>
                    </a:lnTo>
                    <a:lnTo>
                      <a:pt x="851" y="766"/>
                    </a:lnTo>
                    <a:lnTo>
                      <a:pt x="852" y="772"/>
                    </a:lnTo>
                    <a:lnTo>
                      <a:pt x="850" y="776"/>
                    </a:lnTo>
                    <a:lnTo>
                      <a:pt x="848" y="777"/>
                    </a:lnTo>
                    <a:lnTo>
                      <a:pt x="845" y="778"/>
                    </a:lnTo>
                    <a:lnTo>
                      <a:pt x="843" y="778"/>
                    </a:lnTo>
                    <a:lnTo>
                      <a:pt x="837" y="778"/>
                    </a:lnTo>
                    <a:lnTo>
                      <a:pt x="831" y="779"/>
                    </a:lnTo>
                    <a:lnTo>
                      <a:pt x="824" y="774"/>
                    </a:lnTo>
                    <a:lnTo>
                      <a:pt x="819" y="771"/>
                    </a:lnTo>
                    <a:lnTo>
                      <a:pt x="814" y="770"/>
                    </a:lnTo>
                    <a:lnTo>
                      <a:pt x="809" y="769"/>
                    </a:lnTo>
                    <a:lnTo>
                      <a:pt x="805" y="769"/>
                    </a:lnTo>
                    <a:lnTo>
                      <a:pt x="799" y="771"/>
                    </a:lnTo>
                    <a:lnTo>
                      <a:pt x="789" y="770"/>
                    </a:lnTo>
                    <a:lnTo>
                      <a:pt x="781" y="768"/>
                    </a:lnTo>
                    <a:lnTo>
                      <a:pt x="776" y="768"/>
                    </a:lnTo>
                    <a:lnTo>
                      <a:pt x="773" y="768"/>
                    </a:lnTo>
                    <a:lnTo>
                      <a:pt x="767" y="769"/>
                    </a:lnTo>
                    <a:lnTo>
                      <a:pt x="763" y="770"/>
                    </a:lnTo>
                    <a:lnTo>
                      <a:pt x="747" y="778"/>
                    </a:lnTo>
                    <a:lnTo>
                      <a:pt x="731" y="785"/>
                    </a:lnTo>
                    <a:lnTo>
                      <a:pt x="722" y="790"/>
                    </a:lnTo>
                    <a:lnTo>
                      <a:pt x="713" y="795"/>
                    </a:lnTo>
                    <a:lnTo>
                      <a:pt x="702" y="800"/>
                    </a:lnTo>
                    <a:lnTo>
                      <a:pt x="693" y="806"/>
                    </a:lnTo>
                    <a:lnTo>
                      <a:pt x="695" y="822"/>
                    </a:lnTo>
                    <a:lnTo>
                      <a:pt x="695" y="837"/>
                    </a:lnTo>
                    <a:lnTo>
                      <a:pt x="684" y="836"/>
                    </a:lnTo>
                    <a:lnTo>
                      <a:pt x="674" y="834"/>
                    </a:lnTo>
                    <a:lnTo>
                      <a:pt x="664" y="832"/>
                    </a:lnTo>
                    <a:lnTo>
                      <a:pt x="654" y="831"/>
                    </a:lnTo>
                    <a:lnTo>
                      <a:pt x="657" y="840"/>
                    </a:lnTo>
                    <a:lnTo>
                      <a:pt x="660" y="847"/>
                    </a:lnTo>
                    <a:lnTo>
                      <a:pt x="660" y="850"/>
                    </a:lnTo>
                    <a:lnTo>
                      <a:pt x="660" y="853"/>
                    </a:lnTo>
                    <a:lnTo>
                      <a:pt x="659" y="857"/>
                    </a:lnTo>
                    <a:lnTo>
                      <a:pt x="656" y="862"/>
                    </a:lnTo>
                    <a:lnTo>
                      <a:pt x="655" y="866"/>
                    </a:lnTo>
                    <a:lnTo>
                      <a:pt x="655" y="870"/>
                    </a:lnTo>
                    <a:lnTo>
                      <a:pt x="656" y="873"/>
                    </a:lnTo>
                    <a:lnTo>
                      <a:pt x="658" y="876"/>
                    </a:lnTo>
                    <a:lnTo>
                      <a:pt x="665" y="882"/>
                    </a:lnTo>
                    <a:lnTo>
                      <a:pt x="672" y="890"/>
                    </a:lnTo>
                    <a:lnTo>
                      <a:pt x="657" y="899"/>
                    </a:lnTo>
                    <a:lnTo>
                      <a:pt x="642" y="907"/>
                    </a:lnTo>
                    <a:lnTo>
                      <a:pt x="634" y="914"/>
                    </a:lnTo>
                    <a:lnTo>
                      <a:pt x="631" y="917"/>
                    </a:lnTo>
                    <a:lnTo>
                      <a:pt x="631" y="922"/>
                    </a:lnTo>
                    <a:lnTo>
                      <a:pt x="634" y="934"/>
                    </a:lnTo>
                    <a:lnTo>
                      <a:pt x="636" y="950"/>
                    </a:lnTo>
                    <a:lnTo>
                      <a:pt x="636" y="964"/>
                    </a:lnTo>
                    <a:lnTo>
                      <a:pt x="636" y="979"/>
                    </a:lnTo>
                    <a:lnTo>
                      <a:pt x="636" y="993"/>
                    </a:lnTo>
                    <a:lnTo>
                      <a:pt x="639" y="999"/>
                    </a:lnTo>
                    <a:lnTo>
                      <a:pt x="641" y="1002"/>
                    </a:lnTo>
                    <a:lnTo>
                      <a:pt x="642" y="1006"/>
                    </a:lnTo>
                    <a:lnTo>
                      <a:pt x="642" y="1009"/>
                    </a:lnTo>
                    <a:lnTo>
                      <a:pt x="640" y="1016"/>
                    </a:lnTo>
                    <a:lnTo>
                      <a:pt x="633" y="1025"/>
                    </a:lnTo>
                    <a:lnTo>
                      <a:pt x="633" y="1031"/>
                    </a:lnTo>
                    <a:lnTo>
                      <a:pt x="634" y="1035"/>
                    </a:lnTo>
                    <a:lnTo>
                      <a:pt x="637" y="1038"/>
                    </a:lnTo>
                    <a:lnTo>
                      <a:pt x="639" y="1039"/>
                    </a:lnTo>
                    <a:lnTo>
                      <a:pt x="642" y="1040"/>
                    </a:lnTo>
                    <a:lnTo>
                      <a:pt x="645" y="1042"/>
                    </a:lnTo>
                    <a:lnTo>
                      <a:pt x="648" y="1045"/>
                    </a:lnTo>
                    <a:lnTo>
                      <a:pt x="650" y="1051"/>
                    </a:lnTo>
                    <a:lnTo>
                      <a:pt x="650" y="1056"/>
                    </a:lnTo>
                    <a:lnTo>
                      <a:pt x="651" y="1061"/>
                    </a:lnTo>
                    <a:lnTo>
                      <a:pt x="653" y="1065"/>
                    </a:lnTo>
                    <a:lnTo>
                      <a:pt x="655" y="1069"/>
                    </a:lnTo>
                    <a:lnTo>
                      <a:pt x="659" y="1077"/>
                    </a:lnTo>
                    <a:lnTo>
                      <a:pt x="664" y="1087"/>
                    </a:lnTo>
                    <a:lnTo>
                      <a:pt x="665" y="1093"/>
                    </a:lnTo>
                    <a:lnTo>
                      <a:pt x="667" y="1097"/>
                    </a:lnTo>
                    <a:lnTo>
                      <a:pt x="670" y="1100"/>
                    </a:lnTo>
                    <a:lnTo>
                      <a:pt x="671" y="1101"/>
                    </a:lnTo>
                    <a:lnTo>
                      <a:pt x="672" y="1103"/>
                    </a:lnTo>
                    <a:lnTo>
                      <a:pt x="674" y="1106"/>
                    </a:lnTo>
                    <a:lnTo>
                      <a:pt x="675" y="1109"/>
                    </a:lnTo>
                    <a:lnTo>
                      <a:pt x="675" y="1116"/>
                    </a:lnTo>
                    <a:lnTo>
                      <a:pt x="667" y="1127"/>
                    </a:lnTo>
                    <a:lnTo>
                      <a:pt x="658" y="1135"/>
                    </a:lnTo>
                    <a:lnTo>
                      <a:pt x="650" y="1144"/>
                    </a:lnTo>
                    <a:lnTo>
                      <a:pt x="641" y="1155"/>
                    </a:lnTo>
                    <a:lnTo>
                      <a:pt x="637" y="1174"/>
                    </a:lnTo>
                    <a:lnTo>
                      <a:pt x="632" y="1192"/>
                    </a:lnTo>
                    <a:lnTo>
                      <a:pt x="628" y="1210"/>
                    </a:lnTo>
                    <a:lnTo>
                      <a:pt x="623" y="122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63" name="Freeform 33"/>
              <p:cNvSpPr>
                <a:spLocks/>
              </p:cNvSpPr>
              <p:nvPr/>
            </p:nvSpPr>
            <p:spPr bwMode="auto">
              <a:xfrm>
                <a:off x="4097338" y="3925888"/>
                <a:ext cx="355600" cy="527050"/>
              </a:xfrm>
              <a:custGeom>
                <a:avLst/>
                <a:gdLst>
                  <a:gd name="T0" fmla="*/ 221952 w 894"/>
                  <a:gd name="T1" fmla="*/ 499686 h 1329"/>
                  <a:gd name="T2" fmla="*/ 182573 w 894"/>
                  <a:gd name="T3" fmla="*/ 506428 h 1329"/>
                  <a:gd name="T4" fmla="*/ 153934 w 894"/>
                  <a:gd name="T5" fmla="*/ 523481 h 1329"/>
                  <a:gd name="T6" fmla="*/ 138024 w 894"/>
                  <a:gd name="T7" fmla="*/ 503255 h 1329"/>
                  <a:gd name="T8" fmla="*/ 102623 w 894"/>
                  <a:gd name="T9" fmla="*/ 512377 h 1329"/>
                  <a:gd name="T10" fmla="*/ 111771 w 894"/>
                  <a:gd name="T11" fmla="*/ 477875 h 1329"/>
                  <a:gd name="T12" fmla="*/ 137228 w 894"/>
                  <a:gd name="T13" fmla="*/ 459632 h 1329"/>
                  <a:gd name="T14" fmla="*/ 110180 w 894"/>
                  <a:gd name="T15" fmla="*/ 460822 h 1329"/>
                  <a:gd name="T16" fmla="*/ 78359 w 894"/>
                  <a:gd name="T17" fmla="*/ 435441 h 1329"/>
                  <a:gd name="T18" fmla="*/ 64438 w 894"/>
                  <a:gd name="T19" fmla="*/ 450907 h 1329"/>
                  <a:gd name="T20" fmla="*/ 70404 w 894"/>
                  <a:gd name="T21" fmla="*/ 427906 h 1329"/>
                  <a:gd name="T22" fmla="*/ 60460 w 894"/>
                  <a:gd name="T23" fmla="*/ 403318 h 1329"/>
                  <a:gd name="T24" fmla="*/ 58869 w 894"/>
                  <a:gd name="T25" fmla="*/ 419578 h 1329"/>
                  <a:gd name="T26" fmla="*/ 42163 w 894"/>
                  <a:gd name="T27" fmla="*/ 410457 h 1329"/>
                  <a:gd name="T28" fmla="*/ 22275 w 894"/>
                  <a:gd name="T29" fmla="*/ 412439 h 1329"/>
                  <a:gd name="T30" fmla="*/ 1193 w 894"/>
                  <a:gd name="T31" fmla="*/ 404904 h 1329"/>
                  <a:gd name="T32" fmla="*/ 13126 w 894"/>
                  <a:gd name="T33" fmla="*/ 384283 h 1329"/>
                  <a:gd name="T34" fmla="*/ 25059 w 894"/>
                  <a:gd name="T35" fmla="*/ 355729 h 1329"/>
                  <a:gd name="T36" fmla="*/ 21479 w 894"/>
                  <a:gd name="T37" fmla="*/ 304967 h 1329"/>
                  <a:gd name="T38" fmla="*/ 11535 w 894"/>
                  <a:gd name="T39" fmla="*/ 278397 h 1329"/>
                  <a:gd name="T40" fmla="*/ 27446 w 894"/>
                  <a:gd name="T41" fmla="*/ 260947 h 1329"/>
                  <a:gd name="T42" fmla="*/ 37787 w 894"/>
                  <a:gd name="T43" fmla="*/ 244688 h 1329"/>
                  <a:gd name="T44" fmla="*/ 27843 w 894"/>
                  <a:gd name="T45" fmla="*/ 235170 h 1329"/>
                  <a:gd name="T46" fmla="*/ 50118 w 894"/>
                  <a:gd name="T47" fmla="*/ 231997 h 1329"/>
                  <a:gd name="T48" fmla="*/ 55289 w 894"/>
                  <a:gd name="T49" fmla="*/ 208203 h 1329"/>
                  <a:gd name="T50" fmla="*/ 61653 w 894"/>
                  <a:gd name="T51" fmla="*/ 187977 h 1329"/>
                  <a:gd name="T52" fmla="*/ 82337 w 894"/>
                  <a:gd name="T53" fmla="*/ 177666 h 1329"/>
                  <a:gd name="T54" fmla="*/ 100236 w 894"/>
                  <a:gd name="T55" fmla="*/ 177666 h 1329"/>
                  <a:gd name="T56" fmla="*/ 117738 w 894"/>
                  <a:gd name="T57" fmla="*/ 170924 h 1329"/>
                  <a:gd name="T58" fmla="*/ 110578 w 894"/>
                  <a:gd name="T59" fmla="*/ 140785 h 1329"/>
                  <a:gd name="T60" fmla="*/ 106998 w 894"/>
                  <a:gd name="T61" fmla="*/ 120559 h 1329"/>
                  <a:gd name="T62" fmla="*/ 89497 w 894"/>
                  <a:gd name="T63" fmla="*/ 112628 h 1329"/>
                  <a:gd name="T64" fmla="*/ 79155 w 894"/>
                  <a:gd name="T65" fmla="*/ 118576 h 1329"/>
                  <a:gd name="T66" fmla="*/ 80348 w 894"/>
                  <a:gd name="T67" fmla="*/ 94782 h 1329"/>
                  <a:gd name="T68" fmla="*/ 90690 w 894"/>
                  <a:gd name="T69" fmla="*/ 78126 h 1329"/>
                  <a:gd name="T70" fmla="*/ 88701 w 894"/>
                  <a:gd name="T71" fmla="*/ 61866 h 1329"/>
                  <a:gd name="T72" fmla="*/ 126489 w 894"/>
                  <a:gd name="T73" fmla="*/ 7138 h 1329"/>
                  <a:gd name="T74" fmla="*/ 143990 w 894"/>
                  <a:gd name="T75" fmla="*/ 4362 h 1329"/>
                  <a:gd name="T76" fmla="*/ 147570 w 894"/>
                  <a:gd name="T77" fmla="*/ 23001 h 1329"/>
                  <a:gd name="T78" fmla="*/ 157514 w 894"/>
                  <a:gd name="T79" fmla="*/ 52348 h 1329"/>
                  <a:gd name="T80" fmla="*/ 179391 w 894"/>
                  <a:gd name="T81" fmla="*/ 67418 h 1329"/>
                  <a:gd name="T82" fmla="*/ 214792 w 894"/>
                  <a:gd name="T83" fmla="*/ 81695 h 1329"/>
                  <a:gd name="T84" fmla="*/ 266899 w 894"/>
                  <a:gd name="T85" fmla="*/ 86850 h 1329"/>
                  <a:gd name="T86" fmla="*/ 302698 w 894"/>
                  <a:gd name="T87" fmla="*/ 85264 h 1329"/>
                  <a:gd name="T88" fmla="*/ 331734 w 894"/>
                  <a:gd name="T89" fmla="*/ 71384 h 1329"/>
                  <a:gd name="T90" fmla="*/ 348043 w 894"/>
                  <a:gd name="T91" fmla="*/ 80902 h 1329"/>
                  <a:gd name="T92" fmla="*/ 332928 w 894"/>
                  <a:gd name="T93" fmla="*/ 105489 h 1329"/>
                  <a:gd name="T94" fmla="*/ 342474 w 894"/>
                  <a:gd name="T95" fmla="*/ 152682 h 1329"/>
                  <a:gd name="T96" fmla="*/ 346451 w 894"/>
                  <a:gd name="T97" fmla="*/ 184408 h 1329"/>
                  <a:gd name="T98" fmla="*/ 354407 w 894"/>
                  <a:gd name="T99" fmla="*/ 216531 h 1329"/>
                  <a:gd name="T100" fmla="*/ 329745 w 894"/>
                  <a:gd name="T101" fmla="*/ 268086 h 1329"/>
                  <a:gd name="T102" fmla="*/ 328950 w 894"/>
                  <a:gd name="T103" fmla="*/ 277603 h 1329"/>
                  <a:gd name="T104" fmla="*/ 338496 w 894"/>
                  <a:gd name="T105" fmla="*/ 303778 h 1329"/>
                  <a:gd name="T106" fmla="*/ 323779 w 894"/>
                  <a:gd name="T107" fmla="*/ 305364 h 1329"/>
                  <a:gd name="T108" fmla="*/ 297129 w 894"/>
                  <a:gd name="T109" fmla="*/ 308536 h 1329"/>
                  <a:gd name="T110" fmla="*/ 264115 w 894"/>
                  <a:gd name="T111" fmla="*/ 329952 h 1329"/>
                  <a:gd name="T112" fmla="*/ 260932 w 894"/>
                  <a:gd name="T113" fmla="*/ 346211 h 1329"/>
                  <a:gd name="T114" fmla="*/ 252977 w 894"/>
                  <a:gd name="T115" fmla="*/ 376748 h 1329"/>
                  <a:gd name="T116" fmla="*/ 251784 w 894"/>
                  <a:gd name="T117" fmla="*/ 408870 h 1329"/>
                  <a:gd name="T118" fmla="*/ 259739 w 894"/>
                  <a:gd name="T119" fmla="*/ 422354 h 1329"/>
                  <a:gd name="T120" fmla="*/ 268490 w 894"/>
                  <a:gd name="T121" fmla="*/ 439803 h 13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4" h="1329">
                    <a:moveTo>
                      <a:pt x="623" y="1228"/>
                    </a:moveTo>
                    <a:lnTo>
                      <a:pt x="609" y="1227"/>
                    </a:lnTo>
                    <a:lnTo>
                      <a:pt x="597" y="1227"/>
                    </a:lnTo>
                    <a:lnTo>
                      <a:pt x="590" y="1228"/>
                    </a:lnTo>
                    <a:lnTo>
                      <a:pt x="585" y="1229"/>
                    </a:lnTo>
                    <a:lnTo>
                      <a:pt x="578" y="1230"/>
                    </a:lnTo>
                    <a:lnTo>
                      <a:pt x="572" y="1233"/>
                    </a:lnTo>
                    <a:lnTo>
                      <a:pt x="574" y="1242"/>
                    </a:lnTo>
                    <a:lnTo>
                      <a:pt x="575" y="1252"/>
                    </a:lnTo>
                    <a:lnTo>
                      <a:pt x="558" y="1260"/>
                    </a:lnTo>
                    <a:lnTo>
                      <a:pt x="541" y="1268"/>
                    </a:lnTo>
                    <a:lnTo>
                      <a:pt x="523" y="1275"/>
                    </a:lnTo>
                    <a:lnTo>
                      <a:pt x="505" y="1280"/>
                    </a:lnTo>
                    <a:lnTo>
                      <a:pt x="497" y="1273"/>
                    </a:lnTo>
                    <a:lnTo>
                      <a:pt x="490" y="1268"/>
                    </a:lnTo>
                    <a:lnTo>
                      <a:pt x="487" y="1266"/>
                    </a:lnTo>
                    <a:lnTo>
                      <a:pt x="482" y="1264"/>
                    </a:lnTo>
                    <a:lnTo>
                      <a:pt x="478" y="1262"/>
                    </a:lnTo>
                    <a:lnTo>
                      <a:pt x="473" y="1262"/>
                    </a:lnTo>
                    <a:lnTo>
                      <a:pt x="459" y="1277"/>
                    </a:lnTo>
                    <a:lnTo>
                      <a:pt x="444" y="1290"/>
                    </a:lnTo>
                    <a:lnTo>
                      <a:pt x="433" y="1285"/>
                    </a:lnTo>
                    <a:lnTo>
                      <a:pt x="420" y="1279"/>
                    </a:lnTo>
                    <a:lnTo>
                      <a:pt x="414" y="1295"/>
                    </a:lnTo>
                    <a:lnTo>
                      <a:pt x="410" y="1307"/>
                    </a:lnTo>
                    <a:lnTo>
                      <a:pt x="408" y="1313"/>
                    </a:lnTo>
                    <a:lnTo>
                      <a:pt x="404" y="1319"/>
                    </a:lnTo>
                    <a:lnTo>
                      <a:pt x="399" y="1323"/>
                    </a:lnTo>
                    <a:lnTo>
                      <a:pt x="392" y="1329"/>
                    </a:lnTo>
                    <a:lnTo>
                      <a:pt x="387" y="1320"/>
                    </a:lnTo>
                    <a:lnTo>
                      <a:pt x="385" y="1312"/>
                    </a:lnTo>
                    <a:lnTo>
                      <a:pt x="384" y="1303"/>
                    </a:lnTo>
                    <a:lnTo>
                      <a:pt x="383" y="1293"/>
                    </a:lnTo>
                    <a:lnTo>
                      <a:pt x="370" y="1293"/>
                    </a:lnTo>
                    <a:lnTo>
                      <a:pt x="358" y="1293"/>
                    </a:lnTo>
                    <a:lnTo>
                      <a:pt x="358" y="1283"/>
                    </a:lnTo>
                    <a:lnTo>
                      <a:pt x="355" y="1276"/>
                    </a:lnTo>
                    <a:lnTo>
                      <a:pt x="354" y="1273"/>
                    </a:lnTo>
                    <a:lnTo>
                      <a:pt x="352" y="1271"/>
                    </a:lnTo>
                    <a:lnTo>
                      <a:pt x="347" y="1269"/>
                    </a:lnTo>
                    <a:lnTo>
                      <a:pt x="342" y="1267"/>
                    </a:lnTo>
                    <a:lnTo>
                      <a:pt x="333" y="1266"/>
                    </a:lnTo>
                    <a:lnTo>
                      <a:pt x="324" y="1264"/>
                    </a:lnTo>
                    <a:lnTo>
                      <a:pt x="316" y="1264"/>
                    </a:lnTo>
                    <a:lnTo>
                      <a:pt x="307" y="1263"/>
                    </a:lnTo>
                    <a:lnTo>
                      <a:pt x="295" y="1271"/>
                    </a:lnTo>
                    <a:lnTo>
                      <a:pt x="283" y="1280"/>
                    </a:lnTo>
                    <a:lnTo>
                      <a:pt x="272" y="1288"/>
                    </a:lnTo>
                    <a:lnTo>
                      <a:pt x="259" y="1295"/>
                    </a:lnTo>
                    <a:lnTo>
                      <a:pt x="258" y="1292"/>
                    </a:lnTo>
                    <a:lnTo>
                      <a:pt x="258" y="1288"/>
                    </a:lnTo>
                    <a:lnTo>
                      <a:pt x="258" y="1286"/>
                    </a:lnTo>
                    <a:lnTo>
                      <a:pt x="259" y="1283"/>
                    </a:lnTo>
                    <a:lnTo>
                      <a:pt x="261" y="1277"/>
                    </a:lnTo>
                    <a:lnTo>
                      <a:pt x="265" y="1271"/>
                    </a:lnTo>
                    <a:lnTo>
                      <a:pt x="256" y="1261"/>
                    </a:lnTo>
                    <a:lnTo>
                      <a:pt x="245" y="1252"/>
                    </a:lnTo>
                    <a:lnTo>
                      <a:pt x="256" y="1235"/>
                    </a:lnTo>
                    <a:lnTo>
                      <a:pt x="268" y="1219"/>
                    </a:lnTo>
                    <a:lnTo>
                      <a:pt x="281" y="1205"/>
                    </a:lnTo>
                    <a:lnTo>
                      <a:pt x="295" y="1192"/>
                    </a:lnTo>
                    <a:lnTo>
                      <a:pt x="304" y="1195"/>
                    </a:lnTo>
                    <a:lnTo>
                      <a:pt x="312" y="1200"/>
                    </a:lnTo>
                    <a:lnTo>
                      <a:pt x="321" y="1204"/>
                    </a:lnTo>
                    <a:lnTo>
                      <a:pt x="330" y="1208"/>
                    </a:lnTo>
                    <a:lnTo>
                      <a:pt x="336" y="1196"/>
                    </a:lnTo>
                    <a:lnTo>
                      <a:pt x="342" y="1186"/>
                    </a:lnTo>
                    <a:lnTo>
                      <a:pt x="347" y="1175"/>
                    </a:lnTo>
                    <a:lnTo>
                      <a:pt x="352" y="1163"/>
                    </a:lnTo>
                    <a:lnTo>
                      <a:pt x="345" y="1159"/>
                    </a:lnTo>
                    <a:lnTo>
                      <a:pt x="338" y="1158"/>
                    </a:lnTo>
                    <a:lnTo>
                      <a:pt x="333" y="1158"/>
                    </a:lnTo>
                    <a:lnTo>
                      <a:pt x="328" y="1160"/>
                    </a:lnTo>
                    <a:lnTo>
                      <a:pt x="319" y="1168"/>
                    </a:lnTo>
                    <a:lnTo>
                      <a:pt x="308" y="1178"/>
                    </a:lnTo>
                    <a:lnTo>
                      <a:pt x="303" y="1173"/>
                    </a:lnTo>
                    <a:lnTo>
                      <a:pt x="299" y="1167"/>
                    </a:lnTo>
                    <a:lnTo>
                      <a:pt x="295" y="1170"/>
                    </a:lnTo>
                    <a:lnTo>
                      <a:pt x="292" y="1174"/>
                    </a:lnTo>
                    <a:lnTo>
                      <a:pt x="277" y="1162"/>
                    </a:lnTo>
                    <a:lnTo>
                      <a:pt x="266" y="1152"/>
                    </a:lnTo>
                    <a:lnTo>
                      <a:pt x="257" y="1141"/>
                    </a:lnTo>
                    <a:lnTo>
                      <a:pt x="249" y="1131"/>
                    </a:lnTo>
                    <a:lnTo>
                      <a:pt x="241" y="1120"/>
                    </a:lnTo>
                    <a:lnTo>
                      <a:pt x="232" y="1111"/>
                    </a:lnTo>
                    <a:lnTo>
                      <a:pt x="226" y="1106"/>
                    </a:lnTo>
                    <a:lnTo>
                      <a:pt x="219" y="1101"/>
                    </a:lnTo>
                    <a:lnTo>
                      <a:pt x="213" y="1097"/>
                    </a:lnTo>
                    <a:lnTo>
                      <a:pt x="203" y="1092"/>
                    </a:lnTo>
                    <a:lnTo>
                      <a:pt x="197" y="1098"/>
                    </a:lnTo>
                    <a:lnTo>
                      <a:pt x="192" y="1103"/>
                    </a:lnTo>
                    <a:lnTo>
                      <a:pt x="191" y="1108"/>
                    </a:lnTo>
                    <a:lnTo>
                      <a:pt x="192" y="1114"/>
                    </a:lnTo>
                    <a:lnTo>
                      <a:pt x="198" y="1125"/>
                    </a:lnTo>
                    <a:lnTo>
                      <a:pt x="205" y="1140"/>
                    </a:lnTo>
                    <a:lnTo>
                      <a:pt x="194" y="1134"/>
                    </a:lnTo>
                    <a:lnTo>
                      <a:pt x="184" y="1128"/>
                    </a:lnTo>
                    <a:lnTo>
                      <a:pt x="174" y="1134"/>
                    </a:lnTo>
                    <a:lnTo>
                      <a:pt x="165" y="1140"/>
                    </a:lnTo>
                    <a:lnTo>
                      <a:pt x="162" y="1137"/>
                    </a:lnTo>
                    <a:lnTo>
                      <a:pt x="159" y="1135"/>
                    </a:lnTo>
                    <a:lnTo>
                      <a:pt x="158" y="1134"/>
                    </a:lnTo>
                    <a:lnTo>
                      <a:pt x="158" y="1132"/>
                    </a:lnTo>
                    <a:lnTo>
                      <a:pt x="160" y="1127"/>
                    </a:lnTo>
                    <a:lnTo>
                      <a:pt x="165" y="1121"/>
                    </a:lnTo>
                    <a:lnTo>
                      <a:pt x="166" y="1108"/>
                    </a:lnTo>
                    <a:lnTo>
                      <a:pt x="168" y="1093"/>
                    </a:lnTo>
                    <a:lnTo>
                      <a:pt x="176" y="1091"/>
                    </a:lnTo>
                    <a:lnTo>
                      <a:pt x="190" y="1087"/>
                    </a:lnTo>
                    <a:lnTo>
                      <a:pt x="177" y="1079"/>
                    </a:lnTo>
                    <a:lnTo>
                      <a:pt x="166" y="1072"/>
                    </a:lnTo>
                    <a:lnTo>
                      <a:pt x="172" y="1065"/>
                    </a:lnTo>
                    <a:lnTo>
                      <a:pt x="177" y="1058"/>
                    </a:lnTo>
                    <a:lnTo>
                      <a:pt x="176" y="1050"/>
                    </a:lnTo>
                    <a:lnTo>
                      <a:pt x="174" y="1043"/>
                    </a:lnTo>
                    <a:lnTo>
                      <a:pt x="171" y="1038"/>
                    </a:lnTo>
                    <a:lnTo>
                      <a:pt x="167" y="1032"/>
                    </a:lnTo>
                    <a:lnTo>
                      <a:pt x="164" y="1026"/>
                    </a:lnTo>
                    <a:lnTo>
                      <a:pt x="158" y="1022"/>
                    </a:lnTo>
                    <a:lnTo>
                      <a:pt x="152" y="1017"/>
                    </a:lnTo>
                    <a:lnTo>
                      <a:pt x="146" y="1013"/>
                    </a:lnTo>
                    <a:lnTo>
                      <a:pt x="146" y="1017"/>
                    </a:lnTo>
                    <a:lnTo>
                      <a:pt x="147" y="1023"/>
                    </a:lnTo>
                    <a:lnTo>
                      <a:pt x="150" y="1027"/>
                    </a:lnTo>
                    <a:lnTo>
                      <a:pt x="151" y="1032"/>
                    </a:lnTo>
                    <a:lnTo>
                      <a:pt x="146" y="1040"/>
                    </a:lnTo>
                    <a:lnTo>
                      <a:pt x="139" y="1049"/>
                    </a:lnTo>
                    <a:lnTo>
                      <a:pt x="141" y="1052"/>
                    </a:lnTo>
                    <a:lnTo>
                      <a:pt x="145" y="1056"/>
                    </a:lnTo>
                    <a:lnTo>
                      <a:pt x="148" y="1058"/>
                    </a:lnTo>
                    <a:lnTo>
                      <a:pt x="151" y="1061"/>
                    </a:lnTo>
                    <a:lnTo>
                      <a:pt x="151" y="1066"/>
                    </a:lnTo>
                    <a:lnTo>
                      <a:pt x="151" y="1070"/>
                    </a:lnTo>
                    <a:lnTo>
                      <a:pt x="149" y="1074"/>
                    </a:lnTo>
                    <a:lnTo>
                      <a:pt x="146" y="1077"/>
                    </a:lnTo>
                    <a:lnTo>
                      <a:pt x="133" y="1064"/>
                    </a:lnTo>
                    <a:lnTo>
                      <a:pt x="124" y="1051"/>
                    </a:lnTo>
                    <a:lnTo>
                      <a:pt x="120" y="1045"/>
                    </a:lnTo>
                    <a:lnTo>
                      <a:pt x="114" y="1040"/>
                    </a:lnTo>
                    <a:lnTo>
                      <a:pt x="106" y="1035"/>
                    </a:lnTo>
                    <a:lnTo>
                      <a:pt x="97" y="1030"/>
                    </a:lnTo>
                    <a:lnTo>
                      <a:pt x="90" y="1038"/>
                    </a:lnTo>
                    <a:lnTo>
                      <a:pt x="86" y="1044"/>
                    </a:lnTo>
                    <a:lnTo>
                      <a:pt x="83" y="1047"/>
                    </a:lnTo>
                    <a:lnTo>
                      <a:pt x="80" y="1050"/>
                    </a:lnTo>
                    <a:lnTo>
                      <a:pt x="76" y="1052"/>
                    </a:lnTo>
                    <a:lnTo>
                      <a:pt x="71" y="1055"/>
                    </a:lnTo>
                    <a:lnTo>
                      <a:pt x="64" y="1050"/>
                    </a:lnTo>
                    <a:lnTo>
                      <a:pt x="59" y="1044"/>
                    </a:lnTo>
                    <a:lnTo>
                      <a:pt x="56" y="1040"/>
                    </a:lnTo>
                    <a:lnTo>
                      <a:pt x="54" y="1035"/>
                    </a:lnTo>
                    <a:lnTo>
                      <a:pt x="52" y="1031"/>
                    </a:lnTo>
                    <a:lnTo>
                      <a:pt x="48" y="1026"/>
                    </a:lnTo>
                    <a:lnTo>
                      <a:pt x="44" y="1022"/>
                    </a:lnTo>
                    <a:lnTo>
                      <a:pt x="37" y="1017"/>
                    </a:lnTo>
                    <a:lnTo>
                      <a:pt x="30" y="1023"/>
                    </a:lnTo>
                    <a:lnTo>
                      <a:pt x="23" y="1028"/>
                    </a:lnTo>
                    <a:lnTo>
                      <a:pt x="16" y="1033"/>
                    </a:lnTo>
                    <a:lnTo>
                      <a:pt x="7" y="1036"/>
                    </a:lnTo>
                    <a:lnTo>
                      <a:pt x="3" y="1021"/>
                    </a:lnTo>
                    <a:lnTo>
                      <a:pt x="2" y="1006"/>
                    </a:lnTo>
                    <a:lnTo>
                      <a:pt x="0" y="990"/>
                    </a:lnTo>
                    <a:lnTo>
                      <a:pt x="2" y="974"/>
                    </a:lnTo>
                    <a:lnTo>
                      <a:pt x="10" y="976"/>
                    </a:lnTo>
                    <a:lnTo>
                      <a:pt x="16" y="980"/>
                    </a:lnTo>
                    <a:lnTo>
                      <a:pt x="23" y="983"/>
                    </a:lnTo>
                    <a:lnTo>
                      <a:pt x="31" y="984"/>
                    </a:lnTo>
                    <a:lnTo>
                      <a:pt x="33" y="980"/>
                    </a:lnTo>
                    <a:lnTo>
                      <a:pt x="35" y="975"/>
                    </a:lnTo>
                    <a:lnTo>
                      <a:pt x="33" y="969"/>
                    </a:lnTo>
                    <a:lnTo>
                      <a:pt x="33" y="964"/>
                    </a:lnTo>
                    <a:lnTo>
                      <a:pt x="38" y="948"/>
                    </a:lnTo>
                    <a:lnTo>
                      <a:pt x="42" y="932"/>
                    </a:lnTo>
                    <a:lnTo>
                      <a:pt x="50" y="925"/>
                    </a:lnTo>
                    <a:lnTo>
                      <a:pt x="57" y="921"/>
                    </a:lnTo>
                    <a:lnTo>
                      <a:pt x="59" y="918"/>
                    </a:lnTo>
                    <a:lnTo>
                      <a:pt x="63" y="916"/>
                    </a:lnTo>
                    <a:lnTo>
                      <a:pt x="65" y="913"/>
                    </a:lnTo>
                    <a:lnTo>
                      <a:pt x="69" y="908"/>
                    </a:lnTo>
                    <a:lnTo>
                      <a:pt x="63" y="897"/>
                    </a:lnTo>
                    <a:lnTo>
                      <a:pt x="56" y="888"/>
                    </a:lnTo>
                    <a:lnTo>
                      <a:pt x="49" y="880"/>
                    </a:lnTo>
                    <a:lnTo>
                      <a:pt x="42" y="869"/>
                    </a:lnTo>
                    <a:lnTo>
                      <a:pt x="46" y="853"/>
                    </a:lnTo>
                    <a:lnTo>
                      <a:pt x="49" y="839"/>
                    </a:lnTo>
                    <a:lnTo>
                      <a:pt x="55" y="825"/>
                    </a:lnTo>
                    <a:lnTo>
                      <a:pt x="62" y="811"/>
                    </a:lnTo>
                    <a:lnTo>
                      <a:pt x="59" y="796"/>
                    </a:lnTo>
                    <a:lnTo>
                      <a:pt x="57" y="782"/>
                    </a:lnTo>
                    <a:lnTo>
                      <a:pt x="54" y="769"/>
                    </a:lnTo>
                    <a:lnTo>
                      <a:pt x="52" y="755"/>
                    </a:lnTo>
                    <a:lnTo>
                      <a:pt x="57" y="751"/>
                    </a:lnTo>
                    <a:lnTo>
                      <a:pt x="63" y="746"/>
                    </a:lnTo>
                    <a:lnTo>
                      <a:pt x="52" y="741"/>
                    </a:lnTo>
                    <a:lnTo>
                      <a:pt x="41" y="737"/>
                    </a:lnTo>
                    <a:lnTo>
                      <a:pt x="30" y="734"/>
                    </a:lnTo>
                    <a:lnTo>
                      <a:pt x="19" y="729"/>
                    </a:lnTo>
                    <a:lnTo>
                      <a:pt x="22" y="719"/>
                    </a:lnTo>
                    <a:lnTo>
                      <a:pt x="24" y="710"/>
                    </a:lnTo>
                    <a:lnTo>
                      <a:pt x="29" y="702"/>
                    </a:lnTo>
                    <a:lnTo>
                      <a:pt x="36" y="694"/>
                    </a:lnTo>
                    <a:lnTo>
                      <a:pt x="45" y="690"/>
                    </a:lnTo>
                    <a:lnTo>
                      <a:pt x="54" y="688"/>
                    </a:lnTo>
                    <a:lnTo>
                      <a:pt x="63" y="686"/>
                    </a:lnTo>
                    <a:lnTo>
                      <a:pt x="72" y="682"/>
                    </a:lnTo>
                    <a:lnTo>
                      <a:pt x="75" y="676"/>
                    </a:lnTo>
                    <a:lnTo>
                      <a:pt x="76" y="671"/>
                    </a:lnTo>
                    <a:lnTo>
                      <a:pt x="75" y="667"/>
                    </a:lnTo>
                    <a:lnTo>
                      <a:pt x="74" y="663"/>
                    </a:lnTo>
                    <a:lnTo>
                      <a:pt x="69" y="658"/>
                    </a:lnTo>
                    <a:lnTo>
                      <a:pt x="59" y="648"/>
                    </a:lnTo>
                    <a:lnTo>
                      <a:pt x="59" y="642"/>
                    </a:lnTo>
                    <a:lnTo>
                      <a:pt x="59" y="637"/>
                    </a:lnTo>
                    <a:lnTo>
                      <a:pt x="62" y="633"/>
                    </a:lnTo>
                    <a:lnTo>
                      <a:pt x="64" y="629"/>
                    </a:lnTo>
                    <a:lnTo>
                      <a:pt x="72" y="625"/>
                    </a:lnTo>
                    <a:lnTo>
                      <a:pt x="84" y="620"/>
                    </a:lnTo>
                    <a:lnTo>
                      <a:pt x="89" y="619"/>
                    </a:lnTo>
                    <a:lnTo>
                      <a:pt x="92" y="618"/>
                    </a:lnTo>
                    <a:lnTo>
                      <a:pt x="95" y="617"/>
                    </a:lnTo>
                    <a:lnTo>
                      <a:pt x="91" y="613"/>
                    </a:lnTo>
                    <a:lnTo>
                      <a:pt x="83" y="610"/>
                    </a:lnTo>
                    <a:lnTo>
                      <a:pt x="75" y="609"/>
                    </a:lnTo>
                    <a:lnTo>
                      <a:pt x="70" y="608"/>
                    </a:lnTo>
                    <a:lnTo>
                      <a:pt x="67" y="605"/>
                    </a:lnTo>
                    <a:lnTo>
                      <a:pt x="66" y="603"/>
                    </a:lnTo>
                    <a:lnTo>
                      <a:pt x="65" y="601"/>
                    </a:lnTo>
                    <a:lnTo>
                      <a:pt x="65" y="596"/>
                    </a:lnTo>
                    <a:lnTo>
                      <a:pt x="70" y="593"/>
                    </a:lnTo>
                    <a:lnTo>
                      <a:pt x="73" y="592"/>
                    </a:lnTo>
                    <a:lnTo>
                      <a:pt x="76" y="592"/>
                    </a:lnTo>
                    <a:lnTo>
                      <a:pt x="79" y="593"/>
                    </a:lnTo>
                    <a:lnTo>
                      <a:pt x="86" y="596"/>
                    </a:lnTo>
                    <a:lnTo>
                      <a:pt x="95" y="600"/>
                    </a:lnTo>
                    <a:lnTo>
                      <a:pt x="103" y="600"/>
                    </a:lnTo>
                    <a:lnTo>
                      <a:pt x="108" y="599"/>
                    </a:lnTo>
                    <a:lnTo>
                      <a:pt x="114" y="597"/>
                    </a:lnTo>
                    <a:lnTo>
                      <a:pt x="118" y="594"/>
                    </a:lnTo>
                    <a:lnTo>
                      <a:pt x="126" y="585"/>
                    </a:lnTo>
                    <a:lnTo>
                      <a:pt x="135" y="572"/>
                    </a:lnTo>
                    <a:lnTo>
                      <a:pt x="138" y="566"/>
                    </a:lnTo>
                    <a:lnTo>
                      <a:pt x="140" y="561"/>
                    </a:lnTo>
                    <a:lnTo>
                      <a:pt x="140" y="558"/>
                    </a:lnTo>
                    <a:lnTo>
                      <a:pt x="140" y="555"/>
                    </a:lnTo>
                    <a:lnTo>
                      <a:pt x="138" y="550"/>
                    </a:lnTo>
                    <a:lnTo>
                      <a:pt x="138" y="540"/>
                    </a:lnTo>
                    <a:lnTo>
                      <a:pt x="141" y="532"/>
                    </a:lnTo>
                    <a:lnTo>
                      <a:pt x="140" y="528"/>
                    </a:lnTo>
                    <a:lnTo>
                      <a:pt x="139" y="525"/>
                    </a:lnTo>
                    <a:lnTo>
                      <a:pt x="134" y="519"/>
                    </a:lnTo>
                    <a:lnTo>
                      <a:pt x="145" y="512"/>
                    </a:lnTo>
                    <a:lnTo>
                      <a:pt x="152" y="508"/>
                    </a:lnTo>
                    <a:lnTo>
                      <a:pt x="157" y="506"/>
                    </a:lnTo>
                    <a:lnTo>
                      <a:pt x="160" y="502"/>
                    </a:lnTo>
                    <a:lnTo>
                      <a:pt x="164" y="499"/>
                    </a:lnTo>
                    <a:lnTo>
                      <a:pt x="167" y="493"/>
                    </a:lnTo>
                    <a:lnTo>
                      <a:pt x="158" y="484"/>
                    </a:lnTo>
                    <a:lnTo>
                      <a:pt x="150" y="477"/>
                    </a:lnTo>
                    <a:lnTo>
                      <a:pt x="155" y="474"/>
                    </a:lnTo>
                    <a:lnTo>
                      <a:pt x="160" y="473"/>
                    </a:lnTo>
                    <a:lnTo>
                      <a:pt x="165" y="472"/>
                    </a:lnTo>
                    <a:lnTo>
                      <a:pt x="171" y="472"/>
                    </a:lnTo>
                    <a:lnTo>
                      <a:pt x="182" y="473"/>
                    </a:lnTo>
                    <a:lnTo>
                      <a:pt x="194" y="475"/>
                    </a:lnTo>
                    <a:lnTo>
                      <a:pt x="198" y="469"/>
                    </a:lnTo>
                    <a:lnTo>
                      <a:pt x="201" y="465"/>
                    </a:lnTo>
                    <a:lnTo>
                      <a:pt x="203" y="459"/>
                    </a:lnTo>
                    <a:lnTo>
                      <a:pt x="206" y="453"/>
                    </a:lnTo>
                    <a:lnTo>
                      <a:pt x="207" y="448"/>
                    </a:lnTo>
                    <a:lnTo>
                      <a:pt x="209" y="444"/>
                    </a:lnTo>
                    <a:lnTo>
                      <a:pt x="213" y="440"/>
                    </a:lnTo>
                    <a:lnTo>
                      <a:pt x="217" y="437"/>
                    </a:lnTo>
                    <a:lnTo>
                      <a:pt x="227" y="444"/>
                    </a:lnTo>
                    <a:lnTo>
                      <a:pt x="238" y="451"/>
                    </a:lnTo>
                    <a:lnTo>
                      <a:pt x="242" y="452"/>
                    </a:lnTo>
                    <a:lnTo>
                      <a:pt x="245" y="451"/>
                    </a:lnTo>
                    <a:lnTo>
                      <a:pt x="248" y="451"/>
                    </a:lnTo>
                    <a:lnTo>
                      <a:pt x="250" y="449"/>
                    </a:lnTo>
                    <a:lnTo>
                      <a:pt x="252" y="448"/>
                    </a:lnTo>
                    <a:lnTo>
                      <a:pt x="255" y="447"/>
                    </a:lnTo>
                    <a:lnTo>
                      <a:pt x="258" y="447"/>
                    </a:lnTo>
                    <a:lnTo>
                      <a:pt x="262" y="448"/>
                    </a:lnTo>
                    <a:lnTo>
                      <a:pt x="268" y="449"/>
                    </a:lnTo>
                    <a:lnTo>
                      <a:pt x="272" y="450"/>
                    </a:lnTo>
                    <a:lnTo>
                      <a:pt x="275" y="449"/>
                    </a:lnTo>
                    <a:lnTo>
                      <a:pt x="278" y="448"/>
                    </a:lnTo>
                    <a:lnTo>
                      <a:pt x="284" y="442"/>
                    </a:lnTo>
                    <a:lnTo>
                      <a:pt x="291" y="435"/>
                    </a:lnTo>
                    <a:lnTo>
                      <a:pt x="296" y="431"/>
                    </a:lnTo>
                    <a:lnTo>
                      <a:pt x="300" y="427"/>
                    </a:lnTo>
                    <a:lnTo>
                      <a:pt x="302" y="423"/>
                    </a:lnTo>
                    <a:lnTo>
                      <a:pt x="303" y="418"/>
                    </a:lnTo>
                    <a:lnTo>
                      <a:pt x="303" y="415"/>
                    </a:lnTo>
                    <a:lnTo>
                      <a:pt x="302" y="409"/>
                    </a:lnTo>
                    <a:lnTo>
                      <a:pt x="301" y="403"/>
                    </a:lnTo>
                    <a:lnTo>
                      <a:pt x="298" y="398"/>
                    </a:lnTo>
                    <a:lnTo>
                      <a:pt x="290" y="383"/>
                    </a:lnTo>
                    <a:lnTo>
                      <a:pt x="283" y="369"/>
                    </a:lnTo>
                    <a:lnTo>
                      <a:pt x="278" y="355"/>
                    </a:lnTo>
                    <a:lnTo>
                      <a:pt x="274" y="339"/>
                    </a:lnTo>
                    <a:lnTo>
                      <a:pt x="268" y="330"/>
                    </a:lnTo>
                    <a:lnTo>
                      <a:pt x="264" y="322"/>
                    </a:lnTo>
                    <a:lnTo>
                      <a:pt x="261" y="318"/>
                    </a:lnTo>
                    <a:lnTo>
                      <a:pt x="261" y="316"/>
                    </a:lnTo>
                    <a:lnTo>
                      <a:pt x="261" y="313"/>
                    </a:lnTo>
                    <a:lnTo>
                      <a:pt x="265" y="310"/>
                    </a:lnTo>
                    <a:lnTo>
                      <a:pt x="267" y="307"/>
                    </a:lnTo>
                    <a:lnTo>
                      <a:pt x="269" y="305"/>
                    </a:lnTo>
                    <a:lnTo>
                      <a:pt x="269" y="304"/>
                    </a:lnTo>
                    <a:lnTo>
                      <a:pt x="269" y="301"/>
                    </a:lnTo>
                    <a:lnTo>
                      <a:pt x="267" y="298"/>
                    </a:lnTo>
                    <a:lnTo>
                      <a:pt x="267" y="291"/>
                    </a:lnTo>
                    <a:lnTo>
                      <a:pt x="261" y="284"/>
                    </a:lnTo>
                    <a:lnTo>
                      <a:pt x="256" y="280"/>
                    </a:lnTo>
                    <a:lnTo>
                      <a:pt x="250" y="278"/>
                    </a:lnTo>
                    <a:lnTo>
                      <a:pt x="244" y="276"/>
                    </a:lnTo>
                    <a:lnTo>
                      <a:pt x="238" y="278"/>
                    </a:lnTo>
                    <a:lnTo>
                      <a:pt x="232" y="280"/>
                    </a:lnTo>
                    <a:lnTo>
                      <a:pt x="225" y="284"/>
                    </a:lnTo>
                    <a:lnTo>
                      <a:pt x="218" y="289"/>
                    </a:lnTo>
                    <a:lnTo>
                      <a:pt x="216" y="295"/>
                    </a:lnTo>
                    <a:lnTo>
                      <a:pt x="213" y="300"/>
                    </a:lnTo>
                    <a:lnTo>
                      <a:pt x="209" y="304"/>
                    </a:lnTo>
                    <a:lnTo>
                      <a:pt x="206" y="306"/>
                    </a:lnTo>
                    <a:lnTo>
                      <a:pt x="205" y="306"/>
                    </a:lnTo>
                    <a:lnTo>
                      <a:pt x="203" y="306"/>
                    </a:lnTo>
                    <a:lnTo>
                      <a:pt x="202" y="305"/>
                    </a:lnTo>
                    <a:lnTo>
                      <a:pt x="201" y="304"/>
                    </a:lnTo>
                    <a:lnTo>
                      <a:pt x="199" y="299"/>
                    </a:lnTo>
                    <a:lnTo>
                      <a:pt x="198" y="291"/>
                    </a:lnTo>
                    <a:lnTo>
                      <a:pt x="198" y="285"/>
                    </a:lnTo>
                    <a:lnTo>
                      <a:pt x="197" y="281"/>
                    </a:lnTo>
                    <a:lnTo>
                      <a:pt x="196" y="278"/>
                    </a:lnTo>
                    <a:lnTo>
                      <a:pt x="193" y="274"/>
                    </a:lnTo>
                    <a:lnTo>
                      <a:pt x="189" y="267"/>
                    </a:lnTo>
                    <a:lnTo>
                      <a:pt x="184" y="256"/>
                    </a:lnTo>
                    <a:lnTo>
                      <a:pt x="191" y="249"/>
                    </a:lnTo>
                    <a:lnTo>
                      <a:pt x="197" y="244"/>
                    </a:lnTo>
                    <a:lnTo>
                      <a:pt x="202" y="239"/>
                    </a:lnTo>
                    <a:lnTo>
                      <a:pt x="209" y="236"/>
                    </a:lnTo>
                    <a:lnTo>
                      <a:pt x="222" y="229"/>
                    </a:lnTo>
                    <a:lnTo>
                      <a:pt x="236" y="219"/>
                    </a:lnTo>
                    <a:lnTo>
                      <a:pt x="235" y="213"/>
                    </a:lnTo>
                    <a:lnTo>
                      <a:pt x="234" y="209"/>
                    </a:lnTo>
                    <a:lnTo>
                      <a:pt x="233" y="207"/>
                    </a:lnTo>
                    <a:lnTo>
                      <a:pt x="232" y="205"/>
                    </a:lnTo>
                    <a:lnTo>
                      <a:pt x="231" y="204"/>
                    </a:lnTo>
                    <a:lnTo>
                      <a:pt x="230" y="202"/>
                    </a:lnTo>
                    <a:lnTo>
                      <a:pt x="228" y="197"/>
                    </a:lnTo>
                    <a:lnTo>
                      <a:pt x="228" y="190"/>
                    </a:lnTo>
                    <a:lnTo>
                      <a:pt x="230" y="179"/>
                    </a:lnTo>
                    <a:lnTo>
                      <a:pt x="228" y="177"/>
                    </a:lnTo>
                    <a:lnTo>
                      <a:pt x="227" y="177"/>
                    </a:lnTo>
                    <a:lnTo>
                      <a:pt x="226" y="177"/>
                    </a:lnTo>
                    <a:lnTo>
                      <a:pt x="225" y="174"/>
                    </a:lnTo>
                    <a:lnTo>
                      <a:pt x="224" y="170"/>
                    </a:lnTo>
                    <a:lnTo>
                      <a:pt x="224" y="164"/>
                    </a:lnTo>
                    <a:lnTo>
                      <a:pt x="223" y="161"/>
                    </a:lnTo>
                    <a:lnTo>
                      <a:pt x="223" y="156"/>
                    </a:lnTo>
                    <a:lnTo>
                      <a:pt x="225" y="151"/>
                    </a:lnTo>
                    <a:lnTo>
                      <a:pt x="226" y="140"/>
                    </a:lnTo>
                    <a:lnTo>
                      <a:pt x="227" y="132"/>
                    </a:lnTo>
                    <a:lnTo>
                      <a:pt x="230" y="126"/>
                    </a:lnTo>
                    <a:lnTo>
                      <a:pt x="235" y="115"/>
                    </a:lnTo>
                    <a:lnTo>
                      <a:pt x="255" y="94"/>
                    </a:lnTo>
                    <a:lnTo>
                      <a:pt x="273" y="71"/>
                    </a:lnTo>
                    <a:lnTo>
                      <a:pt x="291" y="50"/>
                    </a:lnTo>
                    <a:lnTo>
                      <a:pt x="310" y="28"/>
                    </a:lnTo>
                    <a:lnTo>
                      <a:pt x="318" y="18"/>
                    </a:lnTo>
                    <a:lnTo>
                      <a:pt x="327" y="8"/>
                    </a:lnTo>
                    <a:lnTo>
                      <a:pt x="332" y="3"/>
                    </a:lnTo>
                    <a:lnTo>
                      <a:pt x="337" y="1"/>
                    </a:lnTo>
                    <a:lnTo>
                      <a:pt x="341" y="0"/>
                    </a:lnTo>
                    <a:lnTo>
                      <a:pt x="343" y="0"/>
                    </a:lnTo>
                    <a:lnTo>
                      <a:pt x="346" y="1"/>
                    </a:lnTo>
                    <a:lnTo>
                      <a:pt x="350" y="2"/>
                    </a:lnTo>
                    <a:lnTo>
                      <a:pt x="357" y="8"/>
                    </a:lnTo>
                    <a:lnTo>
                      <a:pt x="360" y="10"/>
                    </a:lnTo>
                    <a:lnTo>
                      <a:pt x="362" y="11"/>
                    </a:lnTo>
                    <a:lnTo>
                      <a:pt x="363" y="13"/>
                    </a:lnTo>
                    <a:lnTo>
                      <a:pt x="363" y="17"/>
                    </a:lnTo>
                    <a:lnTo>
                      <a:pt x="365" y="21"/>
                    </a:lnTo>
                    <a:lnTo>
                      <a:pt x="366" y="27"/>
                    </a:lnTo>
                    <a:lnTo>
                      <a:pt x="368" y="31"/>
                    </a:lnTo>
                    <a:lnTo>
                      <a:pt x="369" y="35"/>
                    </a:lnTo>
                    <a:lnTo>
                      <a:pt x="371" y="37"/>
                    </a:lnTo>
                    <a:lnTo>
                      <a:pt x="376" y="42"/>
                    </a:lnTo>
                    <a:lnTo>
                      <a:pt x="382" y="50"/>
                    </a:lnTo>
                    <a:lnTo>
                      <a:pt x="371" y="58"/>
                    </a:lnTo>
                    <a:lnTo>
                      <a:pt x="362" y="68"/>
                    </a:lnTo>
                    <a:lnTo>
                      <a:pt x="357" y="82"/>
                    </a:lnTo>
                    <a:lnTo>
                      <a:pt x="352" y="96"/>
                    </a:lnTo>
                    <a:lnTo>
                      <a:pt x="351" y="103"/>
                    </a:lnTo>
                    <a:lnTo>
                      <a:pt x="351" y="111"/>
                    </a:lnTo>
                    <a:lnTo>
                      <a:pt x="352" y="118"/>
                    </a:lnTo>
                    <a:lnTo>
                      <a:pt x="355" y="124"/>
                    </a:lnTo>
                    <a:lnTo>
                      <a:pt x="369" y="127"/>
                    </a:lnTo>
                    <a:lnTo>
                      <a:pt x="383" y="130"/>
                    </a:lnTo>
                    <a:lnTo>
                      <a:pt x="396" y="132"/>
                    </a:lnTo>
                    <a:lnTo>
                      <a:pt x="409" y="136"/>
                    </a:lnTo>
                    <a:lnTo>
                      <a:pt x="418" y="137"/>
                    </a:lnTo>
                    <a:lnTo>
                      <a:pt x="425" y="138"/>
                    </a:lnTo>
                    <a:lnTo>
                      <a:pt x="430" y="139"/>
                    </a:lnTo>
                    <a:lnTo>
                      <a:pt x="435" y="141"/>
                    </a:lnTo>
                    <a:lnTo>
                      <a:pt x="438" y="145"/>
                    </a:lnTo>
                    <a:lnTo>
                      <a:pt x="440" y="148"/>
                    </a:lnTo>
                    <a:lnTo>
                      <a:pt x="444" y="155"/>
                    </a:lnTo>
                    <a:lnTo>
                      <a:pt x="446" y="163"/>
                    </a:lnTo>
                    <a:lnTo>
                      <a:pt x="451" y="170"/>
                    </a:lnTo>
                    <a:lnTo>
                      <a:pt x="455" y="175"/>
                    </a:lnTo>
                    <a:lnTo>
                      <a:pt x="461" y="179"/>
                    </a:lnTo>
                    <a:lnTo>
                      <a:pt x="467" y="182"/>
                    </a:lnTo>
                    <a:lnTo>
                      <a:pt x="480" y="186"/>
                    </a:lnTo>
                    <a:lnTo>
                      <a:pt x="497" y="189"/>
                    </a:lnTo>
                    <a:lnTo>
                      <a:pt x="510" y="196"/>
                    </a:lnTo>
                    <a:lnTo>
                      <a:pt x="522" y="202"/>
                    </a:lnTo>
                    <a:lnTo>
                      <a:pt x="528" y="204"/>
                    </a:lnTo>
                    <a:lnTo>
                      <a:pt x="535" y="205"/>
                    </a:lnTo>
                    <a:lnTo>
                      <a:pt x="540" y="206"/>
                    </a:lnTo>
                    <a:lnTo>
                      <a:pt x="548" y="207"/>
                    </a:lnTo>
                    <a:lnTo>
                      <a:pt x="558" y="198"/>
                    </a:lnTo>
                    <a:lnTo>
                      <a:pt x="566" y="191"/>
                    </a:lnTo>
                    <a:lnTo>
                      <a:pt x="571" y="190"/>
                    </a:lnTo>
                    <a:lnTo>
                      <a:pt x="575" y="189"/>
                    </a:lnTo>
                    <a:lnTo>
                      <a:pt x="582" y="188"/>
                    </a:lnTo>
                    <a:lnTo>
                      <a:pt x="590" y="189"/>
                    </a:lnTo>
                    <a:lnTo>
                      <a:pt x="617" y="198"/>
                    </a:lnTo>
                    <a:lnTo>
                      <a:pt x="645" y="208"/>
                    </a:lnTo>
                    <a:lnTo>
                      <a:pt x="671" y="219"/>
                    </a:lnTo>
                    <a:lnTo>
                      <a:pt x="698" y="229"/>
                    </a:lnTo>
                    <a:lnTo>
                      <a:pt x="708" y="232"/>
                    </a:lnTo>
                    <a:lnTo>
                      <a:pt x="715" y="233"/>
                    </a:lnTo>
                    <a:lnTo>
                      <a:pt x="717" y="233"/>
                    </a:lnTo>
                    <a:lnTo>
                      <a:pt x="721" y="232"/>
                    </a:lnTo>
                    <a:lnTo>
                      <a:pt x="725" y="231"/>
                    </a:lnTo>
                    <a:lnTo>
                      <a:pt x="730" y="228"/>
                    </a:lnTo>
                    <a:lnTo>
                      <a:pt x="740" y="222"/>
                    </a:lnTo>
                    <a:lnTo>
                      <a:pt x="750" y="219"/>
                    </a:lnTo>
                    <a:lnTo>
                      <a:pt x="761" y="215"/>
                    </a:lnTo>
                    <a:lnTo>
                      <a:pt x="773" y="213"/>
                    </a:lnTo>
                    <a:lnTo>
                      <a:pt x="780" y="208"/>
                    </a:lnTo>
                    <a:lnTo>
                      <a:pt x="786" y="204"/>
                    </a:lnTo>
                    <a:lnTo>
                      <a:pt x="792" y="198"/>
                    </a:lnTo>
                    <a:lnTo>
                      <a:pt x="799" y="194"/>
                    </a:lnTo>
                    <a:lnTo>
                      <a:pt x="807" y="192"/>
                    </a:lnTo>
                    <a:lnTo>
                      <a:pt x="814" y="191"/>
                    </a:lnTo>
                    <a:lnTo>
                      <a:pt x="820" y="191"/>
                    </a:lnTo>
                    <a:lnTo>
                      <a:pt x="826" y="188"/>
                    </a:lnTo>
                    <a:lnTo>
                      <a:pt x="834" y="180"/>
                    </a:lnTo>
                    <a:lnTo>
                      <a:pt x="842" y="174"/>
                    </a:lnTo>
                    <a:lnTo>
                      <a:pt x="850" y="170"/>
                    </a:lnTo>
                    <a:lnTo>
                      <a:pt x="859" y="164"/>
                    </a:lnTo>
                    <a:lnTo>
                      <a:pt x="861" y="163"/>
                    </a:lnTo>
                    <a:lnTo>
                      <a:pt x="863" y="163"/>
                    </a:lnTo>
                    <a:lnTo>
                      <a:pt x="869" y="172"/>
                    </a:lnTo>
                    <a:lnTo>
                      <a:pt x="875" y="181"/>
                    </a:lnTo>
                    <a:lnTo>
                      <a:pt x="880" y="190"/>
                    </a:lnTo>
                    <a:lnTo>
                      <a:pt x="886" y="199"/>
                    </a:lnTo>
                    <a:lnTo>
                      <a:pt x="875" y="204"/>
                    </a:lnTo>
                    <a:lnTo>
                      <a:pt x="863" y="208"/>
                    </a:lnTo>
                    <a:lnTo>
                      <a:pt x="852" y="212"/>
                    </a:lnTo>
                    <a:lnTo>
                      <a:pt x="841" y="216"/>
                    </a:lnTo>
                    <a:lnTo>
                      <a:pt x="844" y="227"/>
                    </a:lnTo>
                    <a:lnTo>
                      <a:pt x="852" y="244"/>
                    </a:lnTo>
                    <a:lnTo>
                      <a:pt x="850" y="250"/>
                    </a:lnTo>
                    <a:lnTo>
                      <a:pt x="848" y="255"/>
                    </a:lnTo>
                    <a:lnTo>
                      <a:pt x="844" y="259"/>
                    </a:lnTo>
                    <a:lnTo>
                      <a:pt x="841" y="263"/>
                    </a:lnTo>
                    <a:lnTo>
                      <a:pt x="837" y="266"/>
                    </a:lnTo>
                    <a:lnTo>
                      <a:pt x="835" y="270"/>
                    </a:lnTo>
                    <a:lnTo>
                      <a:pt x="832" y="275"/>
                    </a:lnTo>
                    <a:lnTo>
                      <a:pt x="829" y="281"/>
                    </a:lnTo>
                    <a:lnTo>
                      <a:pt x="840" y="292"/>
                    </a:lnTo>
                    <a:lnTo>
                      <a:pt x="850" y="304"/>
                    </a:lnTo>
                    <a:lnTo>
                      <a:pt x="860" y="314"/>
                    </a:lnTo>
                    <a:lnTo>
                      <a:pt x="869" y="325"/>
                    </a:lnTo>
                    <a:lnTo>
                      <a:pt x="868" y="346"/>
                    </a:lnTo>
                    <a:lnTo>
                      <a:pt x="865" y="366"/>
                    </a:lnTo>
                    <a:lnTo>
                      <a:pt x="861" y="385"/>
                    </a:lnTo>
                    <a:lnTo>
                      <a:pt x="860" y="406"/>
                    </a:lnTo>
                    <a:lnTo>
                      <a:pt x="866" y="408"/>
                    </a:lnTo>
                    <a:lnTo>
                      <a:pt x="870" y="410"/>
                    </a:lnTo>
                    <a:lnTo>
                      <a:pt x="873" y="414"/>
                    </a:lnTo>
                    <a:lnTo>
                      <a:pt x="874" y="417"/>
                    </a:lnTo>
                    <a:lnTo>
                      <a:pt x="874" y="427"/>
                    </a:lnTo>
                    <a:lnTo>
                      <a:pt x="873" y="439"/>
                    </a:lnTo>
                    <a:lnTo>
                      <a:pt x="871" y="450"/>
                    </a:lnTo>
                    <a:lnTo>
                      <a:pt x="870" y="460"/>
                    </a:lnTo>
                    <a:lnTo>
                      <a:pt x="871" y="465"/>
                    </a:lnTo>
                    <a:lnTo>
                      <a:pt x="874" y="468"/>
                    </a:lnTo>
                    <a:lnTo>
                      <a:pt x="877" y="470"/>
                    </a:lnTo>
                    <a:lnTo>
                      <a:pt x="882" y="473"/>
                    </a:lnTo>
                    <a:lnTo>
                      <a:pt x="887" y="476"/>
                    </a:lnTo>
                    <a:lnTo>
                      <a:pt x="891" y="481"/>
                    </a:lnTo>
                    <a:lnTo>
                      <a:pt x="893" y="485"/>
                    </a:lnTo>
                    <a:lnTo>
                      <a:pt x="894" y="491"/>
                    </a:lnTo>
                    <a:lnTo>
                      <a:pt x="894" y="502"/>
                    </a:lnTo>
                    <a:lnTo>
                      <a:pt x="894" y="516"/>
                    </a:lnTo>
                    <a:lnTo>
                      <a:pt x="891" y="546"/>
                    </a:lnTo>
                    <a:lnTo>
                      <a:pt x="887" y="578"/>
                    </a:lnTo>
                    <a:lnTo>
                      <a:pt x="885" y="609"/>
                    </a:lnTo>
                    <a:lnTo>
                      <a:pt x="882" y="639"/>
                    </a:lnTo>
                    <a:lnTo>
                      <a:pt x="878" y="647"/>
                    </a:lnTo>
                    <a:lnTo>
                      <a:pt x="874" y="652"/>
                    </a:lnTo>
                    <a:lnTo>
                      <a:pt x="869" y="655"/>
                    </a:lnTo>
                    <a:lnTo>
                      <a:pt x="862" y="660"/>
                    </a:lnTo>
                    <a:lnTo>
                      <a:pt x="851" y="665"/>
                    </a:lnTo>
                    <a:lnTo>
                      <a:pt x="839" y="670"/>
                    </a:lnTo>
                    <a:lnTo>
                      <a:pt x="829" y="676"/>
                    </a:lnTo>
                    <a:lnTo>
                      <a:pt x="820" y="680"/>
                    </a:lnTo>
                    <a:lnTo>
                      <a:pt x="812" y="685"/>
                    </a:lnTo>
                    <a:lnTo>
                      <a:pt x="805" y="692"/>
                    </a:lnTo>
                    <a:lnTo>
                      <a:pt x="806" y="695"/>
                    </a:lnTo>
                    <a:lnTo>
                      <a:pt x="808" y="696"/>
                    </a:lnTo>
                    <a:lnTo>
                      <a:pt x="809" y="696"/>
                    </a:lnTo>
                    <a:lnTo>
                      <a:pt x="810" y="696"/>
                    </a:lnTo>
                    <a:lnTo>
                      <a:pt x="815" y="696"/>
                    </a:lnTo>
                    <a:lnTo>
                      <a:pt x="819" y="698"/>
                    </a:lnTo>
                    <a:lnTo>
                      <a:pt x="827" y="700"/>
                    </a:lnTo>
                    <a:lnTo>
                      <a:pt x="837" y="701"/>
                    </a:lnTo>
                    <a:lnTo>
                      <a:pt x="836" y="710"/>
                    </a:lnTo>
                    <a:lnTo>
                      <a:pt x="834" y="718"/>
                    </a:lnTo>
                    <a:lnTo>
                      <a:pt x="831" y="727"/>
                    </a:lnTo>
                    <a:lnTo>
                      <a:pt x="829" y="737"/>
                    </a:lnTo>
                    <a:lnTo>
                      <a:pt x="837" y="745"/>
                    </a:lnTo>
                    <a:lnTo>
                      <a:pt x="844" y="753"/>
                    </a:lnTo>
                    <a:lnTo>
                      <a:pt x="846" y="757"/>
                    </a:lnTo>
                    <a:lnTo>
                      <a:pt x="849" y="762"/>
                    </a:lnTo>
                    <a:lnTo>
                      <a:pt x="851" y="766"/>
                    </a:lnTo>
                    <a:lnTo>
                      <a:pt x="852" y="772"/>
                    </a:lnTo>
                    <a:lnTo>
                      <a:pt x="850" y="776"/>
                    </a:lnTo>
                    <a:lnTo>
                      <a:pt x="848" y="777"/>
                    </a:lnTo>
                    <a:lnTo>
                      <a:pt x="845" y="778"/>
                    </a:lnTo>
                    <a:lnTo>
                      <a:pt x="843" y="778"/>
                    </a:lnTo>
                    <a:lnTo>
                      <a:pt x="837" y="778"/>
                    </a:lnTo>
                    <a:lnTo>
                      <a:pt x="831" y="779"/>
                    </a:lnTo>
                    <a:lnTo>
                      <a:pt x="824" y="774"/>
                    </a:lnTo>
                    <a:lnTo>
                      <a:pt x="819" y="771"/>
                    </a:lnTo>
                    <a:lnTo>
                      <a:pt x="814" y="770"/>
                    </a:lnTo>
                    <a:lnTo>
                      <a:pt x="809" y="769"/>
                    </a:lnTo>
                    <a:lnTo>
                      <a:pt x="805" y="769"/>
                    </a:lnTo>
                    <a:lnTo>
                      <a:pt x="799" y="771"/>
                    </a:lnTo>
                    <a:lnTo>
                      <a:pt x="789" y="770"/>
                    </a:lnTo>
                    <a:lnTo>
                      <a:pt x="781" y="768"/>
                    </a:lnTo>
                    <a:lnTo>
                      <a:pt x="776" y="768"/>
                    </a:lnTo>
                    <a:lnTo>
                      <a:pt x="773" y="768"/>
                    </a:lnTo>
                    <a:lnTo>
                      <a:pt x="767" y="769"/>
                    </a:lnTo>
                    <a:lnTo>
                      <a:pt x="763" y="770"/>
                    </a:lnTo>
                    <a:lnTo>
                      <a:pt x="747" y="778"/>
                    </a:lnTo>
                    <a:lnTo>
                      <a:pt x="731" y="785"/>
                    </a:lnTo>
                    <a:lnTo>
                      <a:pt x="722" y="790"/>
                    </a:lnTo>
                    <a:lnTo>
                      <a:pt x="713" y="795"/>
                    </a:lnTo>
                    <a:lnTo>
                      <a:pt x="702" y="800"/>
                    </a:lnTo>
                    <a:lnTo>
                      <a:pt x="693" y="806"/>
                    </a:lnTo>
                    <a:lnTo>
                      <a:pt x="695" y="822"/>
                    </a:lnTo>
                    <a:lnTo>
                      <a:pt x="695" y="837"/>
                    </a:lnTo>
                    <a:lnTo>
                      <a:pt x="684" y="836"/>
                    </a:lnTo>
                    <a:lnTo>
                      <a:pt x="674" y="834"/>
                    </a:lnTo>
                    <a:lnTo>
                      <a:pt x="664" y="832"/>
                    </a:lnTo>
                    <a:lnTo>
                      <a:pt x="654" y="831"/>
                    </a:lnTo>
                    <a:lnTo>
                      <a:pt x="657" y="840"/>
                    </a:lnTo>
                    <a:lnTo>
                      <a:pt x="660" y="847"/>
                    </a:lnTo>
                    <a:lnTo>
                      <a:pt x="660" y="850"/>
                    </a:lnTo>
                    <a:lnTo>
                      <a:pt x="660" y="853"/>
                    </a:lnTo>
                    <a:lnTo>
                      <a:pt x="659" y="857"/>
                    </a:lnTo>
                    <a:lnTo>
                      <a:pt x="656" y="862"/>
                    </a:lnTo>
                    <a:lnTo>
                      <a:pt x="655" y="866"/>
                    </a:lnTo>
                    <a:lnTo>
                      <a:pt x="655" y="870"/>
                    </a:lnTo>
                    <a:lnTo>
                      <a:pt x="656" y="873"/>
                    </a:lnTo>
                    <a:lnTo>
                      <a:pt x="658" y="876"/>
                    </a:lnTo>
                    <a:lnTo>
                      <a:pt x="665" y="882"/>
                    </a:lnTo>
                    <a:lnTo>
                      <a:pt x="672" y="890"/>
                    </a:lnTo>
                    <a:lnTo>
                      <a:pt x="657" y="899"/>
                    </a:lnTo>
                    <a:lnTo>
                      <a:pt x="642" y="907"/>
                    </a:lnTo>
                    <a:lnTo>
                      <a:pt x="634" y="914"/>
                    </a:lnTo>
                    <a:lnTo>
                      <a:pt x="631" y="917"/>
                    </a:lnTo>
                    <a:lnTo>
                      <a:pt x="631" y="922"/>
                    </a:lnTo>
                    <a:lnTo>
                      <a:pt x="634" y="934"/>
                    </a:lnTo>
                    <a:lnTo>
                      <a:pt x="636" y="950"/>
                    </a:lnTo>
                    <a:lnTo>
                      <a:pt x="636" y="964"/>
                    </a:lnTo>
                    <a:lnTo>
                      <a:pt x="636" y="979"/>
                    </a:lnTo>
                    <a:lnTo>
                      <a:pt x="636" y="993"/>
                    </a:lnTo>
                    <a:lnTo>
                      <a:pt x="639" y="999"/>
                    </a:lnTo>
                    <a:lnTo>
                      <a:pt x="641" y="1002"/>
                    </a:lnTo>
                    <a:lnTo>
                      <a:pt x="642" y="1006"/>
                    </a:lnTo>
                    <a:lnTo>
                      <a:pt x="642" y="1009"/>
                    </a:lnTo>
                    <a:lnTo>
                      <a:pt x="640" y="1016"/>
                    </a:lnTo>
                    <a:lnTo>
                      <a:pt x="633" y="1025"/>
                    </a:lnTo>
                    <a:lnTo>
                      <a:pt x="633" y="1031"/>
                    </a:lnTo>
                    <a:lnTo>
                      <a:pt x="634" y="1035"/>
                    </a:lnTo>
                    <a:lnTo>
                      <a:pt x="637" y="1038"/>
                    </a:lnTo>
                    <a:lnTo>
                      <a:pt x="639" y="1039"/>
                    </a:lnTo>
                    <a:lnTo>
                      <a:pt x="642" y="1040"/>
                    </a:lnTo>
                    <a:lnTo>
                      <a:pt x="645" y="1042"/>
                    </a:lnTo>
                    <a:lnTo>
                      <a:pt x="648" y="1045"/>
                    </a:lnTo>
                    <a:lnTo>
                      <a:pt x="650" y="1051"/>
                    </a:lnTo>
                    <a:lnTo>
                      <a:pt x="650" y="1056"/>
                    </a:lnTo>
                    <a:lnTo>
                      <a:pt x="651" y="1061"/>
                    </a:lnTo>
                    <a:lnTo>
                      <a:pt x="653" y="1065"/>
                    </a:lnTo>
                    <a:lnTo>
                      <a:pt x="655" y="1069"/>
                    </a:lnTo>
                    <a:lnTo>
                      <a:pt x="659" y="1077"/>
                    </a:lnTo>
                    <a:lnTo>
                      <a:pt x="664" y="1087"/>
                    </a:lnTo>
                    <a:lnTo>
                      <a:pt x="665" y="1093"/>
                    </a:lnTo>
                    <a:lnTo>
                      <a:pt x="667" y="1097"/>
                    </a:lnTo>
                    <a:lnTo>
                      <a:pt x="670" y="1100"/>
                    </a:lnTo>
                    <a:lnTo>
                      <a:pt x="671" y="1101"/>
                    </a:lnTo>
                    <a:lnTo>
                      <a:pt x="672" y="1103"/>
                    </a:lnTo>
                    <a:lnTo>
                      <a:pt x="674" y="1106"/>
                    </a:lnTo>
                    <a:lnTo>
                      <a:pt x="675" y="1109"/>
                    </a:lnTo>
                    <a:lnTo>
                      <a:pt x="675" y="1116"/>
                    </a:lnTo>
                    <a:lnTo>
                      <a:pt x="667" y="1127"/>
                    </a:lnTo>
                    <a:lnTo>
                      <a:pt x="658" y="1135"/>
                    </a:lnTo>
                    <a:lnTo>
                      <a:pt x="650" y="1144"/>
                    </a:lnTo>
                    <a:lnTo>
                      <a:pt x="641" y="1155"/>
                    </a:lnTo>
                    <a:lnTo>
                      <a:pt x="637" y="1174"/>
                    </a:lnTo>
                    <a:lnTo>
                      <a:pt x="632" y="1192"/>
                    </a:lnTo>
                    <a:lnTo>
                      <a:pt x="628" y="1210"/>
                    </a:lnTo>
                    <a:lnTo>
                      <a:pt x="623" y="122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64" name="Freeform 34"/>
              <p:cNvSpPr>
                <a:spLocks/>
              </p:cNvSpPr>
              <p:nvPr/>
            </p:nvSpPr>
            <p:spPr bwMode="auto">
              <a:xfrm>
                <a:off x="4344988" y="4130675"/>
                <a:ext cx="525462" cy="441325"/>
              </a:xfrm>
              <a:custGeom>
                <a:avLst/>
                <a:gdLst>
                  <a:gd name="T0" fmla="*/ 487787 w 1325"/>
                  <a:gd name="T1" fmla="*/ 218286 h 1114"/>
                  <a:gd name="T2" fmla="*/ 472718 w 1325"/>
                  <a:gd name="T3" fmla="*/ 232151 h 1114"/>
                  <a:gd name="T4" fmla="*/ 451699 w 1325"/>
                  <a:gd name="T5" fmla="*/ 243640 h 1114"/>
                  <a:gd name="T6" fmla="*/ 444164 w 1325"/>
                  <a:gd name="T7" fmla="*/ 238886 h 1114"/>
                  <a:gd name="T8" fmla="*/ 455268 w 1325"/>
                  <a:gd name="T9" fmla="*/ 221455 h 1114"/>
                  <a:gd name="T10" fmla="*/ 450906 w 1325"/>
                  <a:gd name="T11" fmla="*/ 202043 h 1114"/>
                  <a:gd name="T12" fmla="*/ 449320 w 1325"/>
                  <a:gd name="T13" fmla="*/ 183819 h 1114"/>
                  <a:gd name="T14" fmla="*/ 442578 w 1325"/>
                  <a:gd name="T15" fmla="*/ 158465 h 1114"/>
                  <a:gd name="T16" fmla="*/ 402920 w 1325"/>
                  <a:gd name="T17" fmla="*/ 167577 h 1114"/>
                  <a:gd name="T18" fmla="*/ 361280 w 1325"/>
                  <a:gd name="T19" fmla="*/ 160050 h 1114"/>
                  <a:gd name="T20" fmla="*/ 305363 w 1325"/>
                  <a:gd name="T21" fmla="*/ 136676 h 1114"/>
                  <a:gd name="T22" fmla="*/ 226841 w 1325"/>
                  <a:gd name="T23" fmla="*/ 45559 h 1114"/>
                  <a:gd name="T24" fmla="*/ 143560 w 1325"/>
                  <a:gd name="T25" fmla="*/ 15054 h 1114"/>
                  <a:gd name="T26" fmla="*/ 97557 w 1325"/>
                  <a:gd name="T27" fmla="*/ 55067 h 1114"/>
                  <a:gd name="T28" fmla="*/ 74160 w 1325"/>
                  <a:gd name="T29" fmla="*/ 71309 h 1114"/>
                  <a:gd name="T30" fmla="*/ 88436 w 1325"/>
                  <a:gd name="T31" fmla="*/ 95475 h 1114"/>
                  <a:gd name="T32" fmla="*/ 77729 w 1325"/>
                  <a:gd name="T33" fmla="*/ 101021 h 1114"/>
                  <a:gd name="T34" fmla="*/ 49175 w 1325"/>
                  <a:gd name="T35" fmla="*/ 103795 h 1114"/>
                  <a:gd name="T36" fmla="*/ 12294 w 1325"/>
                  <a:gd name="T37" fmla="*/ 124791 h 1114"/>
                  <a:gd name="T38" fmla="*/ 16656 w 1325"/>
                  <a:gd name="T39" fmla="*/ 144995 h 1114"/>
                  <a:gd name="T40" fmla="*/ 5155 w 1325"/>
                  <a:gd name="T41" fmla="*/ 188970 h 1114"/>
                  <a:gd name="T42" fmla="*/ 7535 w 1325"/>
                  <a:gd name="T43" fmla="*/ 207589 h 1114"/>
                  <a:gd name="T44" fmla="*/ 17449 w 1325"/>
                  <a:gd name="T45" fmla="*/ 230170 h 1114"/>
                  <a:gd name="T46" fmla="*/ 5552 w 1325"/>
                  <a:gd name="T47" fmla="*/ 260675 h 1114"/>
                  <a:gd name="T48" fmla="*/ 40054 w 1325"/>
                  <a:gd name="T49" fmla="*/ 273748 h 1114"/>
                  <a:gd name="T50" fmla="*/ 72970 w 1325"/>
                  <a:gd name="T51" fmla="*/ 272164 h 1114"/>
                  <a:gd name="T52" fmla="*/ 63849 w 1325"/>
                  <a:gd name="T53" fmla="*/ 285237 h 1114"/>
                  <a:gd name="T54" fmla="*/ 37278 w 1325"/>
                  <a:gd name="T55" fmla="*/ 295537 h 1114"/>
                  <a:gd name="T56" fmla="*/ 80901 w 1325"/>
                  <a:gd name="T57" fmla="*/ 372393 h 1114"/>
                  <a:gd name="T58" fmla="*/ 104299 w 1325"/>
                  <a:gd name="T59" fmla="*/ 382297 h 1114"/>
                  <a:gd name="T60" fmla="*/ 104696 w 1325"/>
                  <a:gd name="T61" fmla="*/ 372789 h 1114"/>
                  <a:gd name="T62" fmla="*/ 127301 w 1325"/>
                  <a:gd name="T63" fmla="*/ 383089 h 1114"/>
                  <a:gd name="T64" fmla="*/ 167355 w 1325"/>
                  <a:gd name="T65" fmla="*/ 378335 h 1114"/>
                  <a:gd name="T66" fmla="*/ 196701 w 1325"/>
                  <a:gd name="T67" fmla="*/ 381108 h 1114"/>
                  <a:gd name="T68" fmla="*/ 217720 w 1325"/>
                  <a:gd name="T69" fmla="*/ 372393 h 1114"/>
                  <a:gd name="T70" fmla="*/ 237152 w 1325"/>
                  <a:gd name="T71" fmla="*/ 356150 h 1114"/>
                  <a:gd name="T72" fmla="*/ 257377 w 1325"/>
                  <a:gd name="T73" fmla="*/ 354962 h 1114"/>
                  <a:gd name="T74" fmla="*/ 277206 w 1325"/>
                  <a:gd name="T75" fmla="*/ 345454 h 1114"/>
                  <a:gd name="T76" fmla="*/ 290690 w 1325"/>
                  <a:gd name="T77" fmla="*/ 337927 h 1114"/>
                  <a:gd name="T78" fmla="*/ 297828 w 1325"/>
                  <a:gd name="T79" fmla="*/ 364866 h 1114"/>
                  <a:gd name="T80" fmla="*/ 315674 w 1325"/>
                  <a:gd name="T81" fmla="*/ 381901 h 1114"/>
                  <a:gd name="T82" fmla="*/ 325985 w 1325"/>
                  <a:gd name="T83" fmla="*/ 385466 h 1114"/>
                  <a:gd name="T84" fmla="*/ 324398 w 1325"/>
                  <a:gd name="T85" fmla="*/ 410028 h 1114"/>
                  <a:gd name="T86" fmla="*/ 342244 w 1325"/>
                  <a:gd name="T87" fmla="*/ 418348 h 1114"/>
                  <a:gd name="T88" fmla="*/ 344624 w 1325"/>
                  <a:gd name="T89" fmla="*/ 428648 h 1114"/>
                  <a:gd name="T90" fmla="*/ 361676 w 1325"/>
                  <a:gd name="T91" fmla="*/ 439740 h 1114"/>
                  <a:gd name="T92" fmla="*/ 370005 w 1325"/>
                  <a:gd name="T93" fmla="*/ 426271 h 1114"/>
                  <a:gd name="T94" fmla="*/ 404903 w 1325"/>
                  <a:gd name="T95" fmla="*/ 395370 h 1114"/>
                  <a:gd name="T96" fmla="*/ 412438 w 1325"/>
                  <a:gd name="T97" fmla="*/ 394182 h 1114"/>
                  <a:gd name="T98" fmla="*/ 422749 w 1325"/>
                  <a:gd name="T99" fmla="*/ 405274 h 1114"/>
                  <a:gd name="T100" fmla="*/ 443371 w 1325"/>
                  <a:gd name="T101" fmla="*/ 395370 h 1114"/>
                  <a:gd name="T102" fmla="*/ 455665 w 1325"/>
                  <a:gd name="T103" fmla="*/ 396162 h 1114"/>
                  <a:gd name="T104" fmla="*/ 469941 w 1325"/>
                  <a:gd name="T105" fmla="*/ 397747 h 1114"/>
                  <a:gd name="T106" fmla="*/ 504047 w 1325"/>
                  <a:gd name="T107" fmla="*/ 381901 h 1114"/>
                  <a:gd name="T108" fmla="*/ 515944 w 1325"/>
                  <a:gd name="T109" fmla="*/ 351396 h 1114"/>
                  <a:gd name="T110" fmla="*/ 518720 w 1325"/>
                  <a:gd name="T111" fmla="*/ 325249 h 1114"/>
                  <a:gd name="T112" fmla="*/ 523479 w 1325"/>
                  <a:gd name="T113" fmla="*/ 288802 h 1114"/>
                  <a:gd name="T114" fmla="*/ 519117 w 1325"/>
                  <a:gd name="T115" fmla="*/ 278106 h 1114"/>
                  <a:gd name="T116" fmla="*/ 514358 w 1325"/>
                  <a:gd name="T117" fmla="*/ 252355 h 1114"/>
                  <a:gd name="T118" fmla="*/ 517927 w 1325"/>
                  <a:gd name="T119" fmla="*/ 244036 h 1114"/>
                  <a:gd name="T120" fmla="*/ 517134 w 1325"/>
                  <a:gd name="T121" fmla="*/ 223039 h 1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25" h="1114">
                    <a:moveTo>
                      <a:pt x="1293" y="559"/>
                    </a:moveTo>
                    <a:lnTo>
                      <a:pt x="1285" y="565"/>
                    </a:lnTo>
                    <a:lnTo>
                      <a:pt x="1279" y="568"/>
                    </a:lnTo>
                    <a:lnTo>
                      <a:pt x="1276" y="568"/>
                    </a:lnTo>
                    <a:lnTo>
                      <a:pt x="1272" y="567"/>
                    </a:lnTo>
                    <a:lnTo>
                      <a:pt x="1267" y="559"/>
                    </a:lnTo>
                    <a:lnTo>
                      <a:pt x="1257" y="549"/>
                    </a:lnTo>
                    <a:lnTo>
                      <a:pt x="1246" y="549"/>
                    </a:lnTo>
                    <a:lnTo>
                      <a:pt x="1237" y="550"/>
                    </a:lnTo>
                    <a:lnTo>
                      <a:pt x="1234" y="550"/>
                    </a:lnTo>
                    <a:lnTo>
                      <a:pt x="1230" y="551"/>
                    </a:lnTo>
                    <a:lnTo>
                      <a:pt x="1227" y="554"/>
                    </a:lnTo>
                    <a:lnTo>
                      <a:pt x="1223" y="558"/>
                    </a:lnTo>
                    <a:lnTo>
                      <a:pt x="1220" y="566"/>
                    </a:lnTo>
                    <a:lnTo>
                      <a:pt x="1218" y="571"/>
                    </a:lnTo>
                    <a:lnTo>
                      <a:pt x="1217" y="573"/>
                    </a:lnTo>
                    <a:lnTo>
                      <a:pt x="1213" y="575"/>
                    </a:lnTo>
                    <a:lnTo>
                      <a:pt x="1210" y="576"/>
                    </a:lnTo>
                    <a:lnTo>
                      <a:pt x="1206" y="577"/>
                    </a:lnTo>
                    <a:lnTo>
                      <a:pt x="1200" y="579"/>
                    </a:lnTo>
                    <a:lnTo>
                      <a:pt x="1195" y="583"/>
                    </a:lnTo>
                    <a:lnTo>
                      <a:pt x="1192" y="586"/>
                    </a:lnTo>
                    <a:lnTo>
                      <a:pt x="1188" y="590"/>
                    </a:lnTo>
                    <a:lnTo>
                      <a:pt x="1183" y="599"/>
                    </a:lnTo>
                    <a:lnTo>
                      <a:pt x="1177" y="610"/>
                    </a:lnTo>
                    <a:lnTo>
                      <a:pt x="1173" y="615"/>
                    </a:lnTo>
                    <a:lnTo>
                      <a:pt x="1168" y="617"/>
                    </a:lnTo>
                    <a:lnTo>
                      <a:pt x="1165" y="619"/>
                    </a:lnTo>
                    <a:lnTo>
                      <a:pt x="1162" y="619"/>
                    </a:lnTo>
                    <a:lnTo>
                      <a:pt x="1154" y="618"/>
                    </a:lnTo>
                    <a:lnTo>
                      <a:pt x="1144" y="617"/>
                    </a:lnTo>
                    <a:lnTo>
                      <a:pt x="1141" y="616"/>
                    </a:lnTo>
                    <a:lnTo>
                      <a:pt x="1139" y="615"/>
                    </a:lnTo>
                    <a:lnTo>
                      <a:pt x="1139" y="613"/>
                    </a:lnTo>
                    <a:lnTo>
                      <a:pt x="1139" y="612"/>
                    </a:lnTo>
                    <a:lnTo>
                      <a:pt x="1141" y="608"/>
                    </a:lnTo>
                    <a:lnTo>
                      <a:pt x="1142" y="601"/>
                    </a:lnTo>
                    <a:lnTo>
                      <a:pt x="1136" y="604"/>
                    </a:lnTo>
                    <a:lnTo>
                      <a:pt x="1131" y="609"/>
                    </a:lnTo>
                    <a:lnTo>
                      <a:pt x="1128" y="611"/>
                    </a:lnTo>
                    <a:lnTo>
                      <a:pt x="1125" y="612"/>
                    </a:lnTo>
                    <a:lnTo>
                      <a:pt x="1123" y="612"/>
                    </a:lnTo>
                    <a:lnTo>
                      <a:pt x="1122" y="611"/>
                    </a:lnTo>
                    <a:lnTo>
                      <a:pt x="1120" y="603"/>
                    </a:lnTo>
                    <a:lnTo>
                      <a:pt x="1119" y="600"/>
                    </a:lnTo>
                    <a:lnTo>
                      <a:pt x="1122" y="595"/>
                    </a:lnTo>
                    <a:lnTo>
                      <a:pt x="1127" y="585"/>
                    </a:lnTo>
                    <a:lnTo>
                      <a:pt x="1135" y="574"/>
                    </a:lnTo>
                    <a:lnTo>
                      <a:pt x="1137" y="573"/>
                    </a:lnTo>
                    <a:lnTo>
                      <a:pt x="1137" y="574"/>
                    </a:lnTo>
                    <a:lnTo>
                      <a:pt x="1139" y="574"/>
                    </a:lnTo>
                    <a:lnTo>
                      <a:pt x="1141" y="573"/>
                    </a:lnTo>
                    <a:lnTo>
                      <a:pt x="1145" y="570"/>
                    </a:lnTo>
                    <a:lnTo>
                      <a:pt x="1148" y="562"/>
                    </a:lnTo>
                    <a:lnTo>
                      <a:pt x="1148" y="559"/>
                    </a:lnTo>
                    <a:lnTo>
                      <a:pt x="1145" y="556"/>
                    </a:lnTo>
                    <a:lnTo>
                      <a:pt x="1143" y="549"/>
                    </a:lnTo>
                    <a:lnTo>
                      <a:pt x="1139" y="541"/>
                    </a:lnTo>
                    <a:lnTo>
                      <a:pt x="1135" y="536"/>
                    </a:lnTo>
                    <a:lnTo>
                      <a:pt x="1135" y="534"/>
                    </a:lnTo>
                    <a:lnTo>
                      <a:pt x="1135" y="531"/>
                    </a:lnTo>
                    <a:lnTo>
                      <a:pt x="1136" y="526"/>
                    </a:lnTo>
                    <a:lnTo>
                      <a:pt x="1137" y="520"/>
                    </a:lnTo>
                    <a:lnTo>
                      <a:pt x="1139" y="516"/>
                    </a:lnTo>
                    <a:lnTo>
                      <a:pt x="1139" y="512"/>
                    </a:lnTo>
                    <a:lnTo>
                      <a:pt x="1137" y="510"/>
                    </a:lnTo>
                    <a:lnTo>
                      <a:pt x="1135" y="509"/>
                    </a:lnTo>
                    <a:lnTo>
                      <a:pt x="1128" y="507"/>
                    </a:lnTo>
                    <a:lnTo>
                      <a:pt x="1120" y="501"/>
                    </a:lnTo>
                    <a:lnTo>
                      <a:pt x="1130" y="490"/>
                    </a:lnTo>
                    <a:lnTo>
                      <a:pt x="1139" y="480"/>
                    </a:lnTo>
                    <a:lnTo>
                      <a:pt x="1131" y="476"/>
                    </a:lnTo>
                    <a:lnTo>
                      <a:pt x="1126" y="474"/>
                    </a:lnTo>
                    <a:lnTo>
                      <a:pt x="1125" y="473"/>
                    </a:lnTo>
                    <a:lnTo>
                      <a:pt x="1126" y="470"/>
                    </a:lnTo>
                    <a:lnTo>
                      <a:pt x="1128" y="468"/>
                    </a:lnTo>
                    <a:lnTo>
                      <a:pt x="1133" y="464"/>
                    </a:lnTo>
                    <a:lnTo>
                      <a:pt x="1141" y="448"/>
                    </a:lnTo>
                    <a:lnTo>
                      <a:pt x="1148" y="435"/>
                    </a:lnTo>
                    <a:lnTo>
                      <a:pt x="1150" y="429"/>
                    </a:lnTo>
                    <a:lnTo>
                      <a:pt x="1151" y="423"/>
                    </a:lnTo>
                    <a:lnTo>
                      <a:pt x="1151" y="418"/>
                    </a:lnTo>
                    <a:lnTo>
                      <a:pt x="1149" y="415"/>
                    </a:lnTo>
                    <a:lnTo>
                      <a:pt x="1145" y="412"/>
                    </a:lnTo>
                    <a:lnTo>
                      <a:pt x="1142" y="409"/>
                    </a:lnTo>
                    <a:lnTo>
                      <a:pt x="1136" y="407"/>
                    </a:lnTo>
                    <a:lnTo>
                      <a:pt x="1130" y="406"/>
                    </a:lnTo>
                    <a:lnTo>
                      <a:pt x="1116" y="400"/>
                    </a:lnTo>
                    <a:lnTo>
                      <a:pt x="1102" y="393"/>
                    </a:lnTo>
                    <a:lnTo>
                      <a:pt x="1098" y="407"/>
                    </a:lnTo>
                    <a:lnTo>
                      <a:pt x="1094" y="421"/>
                    </a:lnTo>
                    <a:lnTo>
                      <a:pt x="1081" y="417"/>
                    </a:lnTo>
                    <a:lnTo>
                      <a:pt x="1067" y="416"/>
                    </a:lnTo>
                    <a:lnTo>
                      <a:pt x="1058" y="417"/>
                    </a:lnTo>
                    <a:lnTo>
                      <a:pt x="1051" y="416"/>
                    </a:lnTo>
                    <a:lnTo>
                      <a:pt x="1044" y="417"/>
                    </a:lnTo>
                    <a:lnTo>
                      <a:pt x="1035" y="422"/>
                    </a:lnTo>
                    <a:lnTo>
                      <a:pt x="1025" y="423"/>
                    </a:lnTo>
                    <a:lnTo>
                      <a:pt x="1016" y="423"/>
                    </a:lnTo>
                    <a:lnTo>
                      <a:pt x="1007" y="422"/>
                    </a:lnTo>
                    <a:lnTo>
                      <a:pt x="997" y="421"/>
                    </a:lnTo>
                    <a:lnTo>
                      <a:pt x="979" y="418"/>
                    </a:lnTo>
                    <a:lnTo>
                      <a:pt x="958" y="416"/>
                    </a:lnTo>
                    <a:lnTo>
                      <a:pt x="946" y="418"/>
                    </a:lnTo>
                    <a:lnTo>
                      <a:pt x="937" y="421"/>
                    </a:lnTo>
                    <a:lnTo>
                      <a:pt x="929" y="421"/>
                    </a:lnTo>
                    <a:lnTo>
                      <a:pt x="923" y="421"/>
                    </a:lnTo>
                    <a:lnTo>
                      <a:pt x="919" y="417"/>
                    </a:lnTo>
                    <a:lnTo>
                      <a:pt x="915" y="412"/>
                    </a:lnTo>
                    <a:lnTo>
                      <a:pt x="911" y="404"/>
                    </a:lnTo>
                    <a:lnTo>
                      <a:pt x="906" y="392"/>
                    </a:lnTo>
                    <a:lnTo>
                      <a:pt x="903" y="374"/>
                    </a:lnTo>
                    <a:lnTo>
                      <a:pt x="898" y="360"/>
                    </a:lnTo>
                    <a:lnTo>
                      <a:pt x="896" y="355"/>
                    </a:lnTo>
                    <a:lnTo>
                      <a:pt x="891" y="349"/>
                    </a:lnTo>
                    <a:lnTo>
                      <a:pt x="885" y="346"/>
                    </a:lnTo>
                    <a:lnTo>
                      <a:pt x="877" y="342"/>
                    </a:lnTo>
                    <a:lnTo>
                      <a:pt x="849" y="343"/>
                    </a:lnTo>
                    <a:lnTo>
                      <a:pt x="823" y="343"/>
                    </a:lnTo>
                    <a:lnTo>
                      <a:pt x="797" y="343"/>
                    </a:lnTo>
                    <a:lnTo>
                      <a:pt x="770" y="345"/>
                    </a:lnTo>
                    <a:lnTo>
                      <a:pt x="759" y="328"/>
                    </a:lnTo>
                    <a:lnTo>
                      <a:pt x="749" y="309"/>
                    </a:lnTo>
                    <a:lnTo>
                      <a:pt x="739" y="291"/>
                    </a:lnTo>
                    <a:lnTo>
                      <a:pt x="730" y="273"/>
                    </a:lnTo>
                    <a:lnTo>
                      <a:pt x="714" y="237"/>
                    </a:lnTo>
                    <a:lnTo>
                      <a:pt x="699" y="198"/>
                    </a:lnTo>
                    <a:lnTo>
                      <a:pt x="671" y="182"/>
                    </a:lnTo>
                    <a:lnTo>
                      <a:pt x="643" y="164"/>
                    </a:lnTo>
                    <a:lnTo>
                      <a:pt x="616" y="147"/>
                    </a:lnTo>
                    <a:lnTo>
                      <a:pt x="589" y="130"/>
                    </a:lnTo>
                    <a:lnTo>
                      <a:pt x="572" y="115"/>
                    </a:lnTo>
                    <a:lnTo>
                      <a:pt x="556" y="102"/>
                    </a:lnTo>
                    <a:lnTo>
                      <a:pt x="518" y="90"/>
                    </a:lnTo>
                    <a:lnTo>
                      <a:pt x="481" y="79"/>
                    </a:lnTo>
                    <a:lnTo>
                      <a:pt x="442" y="68"/>
                    </a:lnTo>
                    <a:lnTo>
                      <a:pt x="405" y="55"/>
                    </a:lnTo>
                    <a:lnTo>
                      <a:pt x="392" y="53"/>
                    </a:lnTo>
                    <a:lnTo>
                      <a:pt x="382" y="50"/>
                    </a:lnTo>
                    <a:lnTo>
                      <a:pt x="377" y="49"/>
                    </a:lnTo>
                    <a:lnTo>
                      <a:pt x="372" y="45"/>
                    </a:lnTo>
                    <a:lnTo>
                      <a:pt x="367" y="43"/>
                    </a:lnTo>
                    <a:lnTo>
                      <a:pt x="362" y="38"/>
                    </a:lnTo>
                    <a:lnTo>
                      <a:pt x="340" y="27"/>
                    </a:lnTo>
                    <a:lnTo>
                      <a:pt x="318" y="17"/>
                    </a:lnTo>
                    <a:lnTo>
                      <a:pt x="294" y="9"/>
                    </a:lnTo>
                    <a:lnTo>
                      <a:pt x="271" y="0"/>
                    </a:lnTo>
                    <a:lnTo>
                      <a:pt x="268" y="30"/>
                    </a:lnTo>
                    <a:lnTo>
                      <a:pt x="264" y="62"/>
                    </a:lnTo>
                    <a:lnTo>
                      <a:pt x="262" y="93"/>
                    </a:lnTo>
                    <a:lnTo>
                      <a:pt x="259" y="123"/>
                    </a:lnTo>
                    <a:lnTo>
                      <a:pt x="255" y="131"/>
                    </a:lnTo>
                    <a:lnTo>
                      <a:pt x="251" y="136"/>
                    </a:lnTo>
                    <a:lnTo>
                      <a:pt x="246" y="139"/>
                    </a:lnTo>
                    <a:lnTo>
                      <a:pt x="239" y="144"/>
                    </a:lnTo>
                    <a:lnTo>
                      <a:pt x="228" y="149"/>
                    </a:lnTo>
                    <a:lnTo>
                      <a:pt x="216" y="154"/>
                    </a:lnTo>
                    <a:lnTo>
                      <a:pt x="206" y="160"/>
                    </a:lnTo>
                    <a:lnTo>
                      <a:pt x="197" y="164"/>
                    </a:lnTo>
                    <a:lnTo>
                      <a:pt x="189" y="169"/>
                    </a:lnTo>
                    <a:lnTo>
                      <a:pt x="182" y="176"/>
                    </a:lnTo>
                    <a:lnTo>
                      <a:pt x="183" y="179"/>
                    </a:lnTo>
                    <a:lnTo>
                      <a:pt x="185" y="180"/>
                    </a:lnTo>
                    <a:lnTo>
                      <a:pt x="186" y="180"/>
                    </a:lnTo>
                    <a:lnTo>
                      <a:pt x="187" y="180"/>
                    </a:lnTo>
                    <a:lnTo>
                      <a:pt x="192" y="180"/>
                    </a:lnTo>
                    <a:lnTo>
                      <a:pt x="196" y="182"/>
                    </a:lnTo>
                    <a:lnTo>
                      <a:pt x="204" y="184"/>
                    </a:lnTo>
                    <a:lnTo>
                      <a:pt x="214" y="185"/>
                    </a:lnTo>
                    <a:lnTo>
                      <a:pt x="213" y="194"/>
                    </a:lnTo>
                    <a:lnTo>
                      <a:pt x="211" y="202"/>
                    </a:lnTo>
                    <a:lnTo>
                      <a:pt x="208" y="211"/>
                    </a:lnTo>
                    <a:lnTo>
                      <a:pt x="206" y="221"/>
                    </a:lnTo>
                    <a:lnTo>
                      <a:pt x="214" y="229"/>
                    </a:lnTo>
                    <a:lnTo>
                      <a:pt x="221" y="237"/>
                    </a:lnTo>
                    <a:lnTo>
                      <a:pt x="223" y="241"/>
                    </a:lnTo>
                    <a:lnTo>
                      <a:pt x="226" y="246"/>
                    </a:lnTo>
                    <a:lnTo>
                      <a:pt x="228" y="250"/>
                    </a:lnTo>
                    <a:lnTo>
                      <a:pt x="229" y="256"/>
                    </a:lnTo>
                    <a:lnTo>
                      <a:pt x="227" y="260"/>
                    </a:lnTo>
                    <a:lnTo>
                      <a:pt x="225" y="261"/>
                    </a:lnTo>
                    <a:lnTo>
                      <a:pt x="222" y="262"/>
                    </a:lnTo>
                    <a:lnTo>
                      <a:pt x="220" y="262"/>
                    </a:lnTo>
                    <a:lnTo>
                      <a:pt x="214" y="262"/>
                    </a:lnTo>
                    <a:lnTo>
                      <a:pt x="208" y="263"/>
                    </a:lnTo>
                    <a:lnTo>
                      <a:pt x="201" y="258"/>
                    </a:lnTo>
                    <a:lnTo>
                      <a:pt x="196" y="255"/>
                    </a:lnTo>
                    <a:lnTo>
                      <a:pt x="191" y="254"/>
                    </a:lnTo>
                    <a:lnTo>
                      <a:pt x="186" y="253"/>
                    </a:lnTo>
                    <a:lnTo>
                      <a:pt x="182" y="253"/>
                    </a:lnTo>
                    <a:lnTo>
                      <a:pt x="176" y="255"/>
                    </a:lnTo>
                    <a:lnTo>
                      <a:pt x="166" y="254"/>
                    </a:lnTo>
                    <a:lnTo>
                      <a:pt x="158" y="252"/>
                    </a:lnTo>
                    <a:lnTo>
                      <a:pt x="153" y="252"/>
                    </a:lnTo>
                    <a:lnTo>
                      <a:pt x="150" y="252"/>
                    </a:lnTo>
                    <a:lnTo>
                      <a:pt x="144" y="253"/>
                    </a:lnTo>
                    <a:lnTo>
                      <a:pt x="140" y="254"/>
                    </a:lnTo>
                    <a:lnTo>
                      <a:pt x="124" y="262"/>
                    </a:lnTo>
                    <a:lnTo>
                      <a:pt x="108" y="269"/>
                    </a:lnTo>
                    <a:lnTo>
                      <a:pt x="99" y="274"/>
                    </a:lnTo>
                    <a:lnTo>
                      <a:pt x="90" y="279"/>
                    </a:lnTo>
                    <a:lnTo>
                      <a:pt x="79" y="284"/>
                    </a:lnTo>
                    <a:lnTo>
                      <a:pt x="70" y="290"/>
                    </a:lnTo>
                    <a:lnTo>
                      <a:pt x="72" y="306"/>
                    </a:lnTo>
                    <a:lnTo>
                      <a:pt x="72" y="321"/>
                    </a:lnTo>
                    <a:lnTo>
                      <a:pt x="61" y="320"/>
                    </a:lnTo>
                    <a:lnTo>
                      <a:pt x="51" y="318"/>
                    </a:lnTo>
                    <a:lnTo>
                      <a:pt x="41" y="316"/>
                    </a:lnTo>
                    <a:lnTo>
                      <a:pt x="31" y="315"/>
                    </a:lnTo>
                    <a:lnTo>
                      <a:pt x="34" y="324"/>
                    </a:lnTo>
                    <a:lnTo>
                      <a:pt x="37" y="331"/>
                    </a:lnTo>
                    <a:lnTo>
                      <a:pt x="37" y="334"/>
                    </a:lnTo>
                    <a:lnTo>
                      <a:pt x="37" y="337"/>
                    </a:lnTo>
                    <a:lnTo>
                      <a:pt x="36" y="341"/>
                    </a:lnTo>
                    <a:lnTo>
                      <a:pt x="33" y="346"/>
                    </a:lnTo>
                    <a:lnTo>
                      <a:pt x="32" y="350"/>
                    </a:lnTo>
                    <a:lnTo>
                      <a:pt x="32" y="354"/>
                    </a:lnTo>
                    <a:lnTo>
                      <a:pt x="33" y="357"/>
                    </a:lnTo>
                    <a:lnTo>
                      <a:pt x="35" y="360"/>
                    </a:lnTo>
                    <a:lnTo>
                      <a:pt x="42" y="366"/>
                    </a:lnTo>
                    <a:lnTo>
                      <a:pt x="49" y="374"/>
                    </a:lnTo>
                    <a:lnTo>
                      <a:pt x="34" y="383"/>
                    </a:lnTo>
                    <a:lnTo>
                      <a:pt x="19" y="391"/>
                    </a:lnTo>
                    <a:lnTo>
                      <a:pt x="11" y="398"/>
                    </a:lnTo>
                    <a:lnTo>
                      <a:pt x="8" y="401"/>
                    </a:lnTo>
                    <a:lnTo>
                      <a:pt x="8" y="406"/>
                    </a:lnTo>
                    <a:lnTo>
                      <a:pt x="11" y="418"/>
                    </a:lnTo>
                    <a:lnTo>
                      <a:pt x="13" y="434"/>
                    </a:lnTo>
                    <a:lnTo>
                      <a:pt x="13" y="448"/>
                    </a:lnTo>
                    <a:lnTo>
                      <a:pt x="13" y="463"/>
                    </a:lnTo>
                    <a:lnTo>
                      <a:pt x="13" y="477"/>
                    </a:lnTo>
                    <a:lnTo>
                      <a:pt x="16" y="483"/>
                    </a:lnTo>
                    <a:lnTo>
                      <a:pt x="18" y="486"/>
                    </a:lnTo>
                    <a:lnTo>
                      <a:pt x="19" y="490"/>
                    </a:lnTo>
                    <a:lnTo>
                      <a:pt x="19" y="493"/>
                    </a:lnTo>
                    <a:lnTo>
                      <a:pt x="17" y="500"/>
                    </a:lnTo>
                    <a:lnTo>
                      <a:pt x="10" y="509"/>
                    </a:lnTo>
                    <a:lnTo>
                      <a:pt x="10" y="515"/>
                    </a:lnTo>
                    <a:lnTo>
                      <a:pt x="11" y="519"/>
                    </a:lnTo>
                    <a:lnTo>
                      <a:pt x="14" y="522"/>
                    </a:lnTo>
                    <a:lnTo>
                      <a:pt x="16" y="523"/>
                    </a:lnTo>
                    <a:lnTo>
                      <a:pt x="19" y="524"/>
                    </a:lnTo>
                    <a:lnTo>
                      <a:pt x="22" y="526"/>
                    </a:lnTo>
                    <a:lnTo>
                      <a:pt x="25" y="529"/>
                    </a:lnTo>
                    <a:lnTo>
                      <a:pt x="27" y="535"/>
                    </a:lnTo>
                    <a:lnTo>
                      <a:pt x="27" y="540"/>
                    </a:lnTo>
                    <a:lnTo>
                      <a:pt x="28" y="545"/>
                    </a:lnTo>
                    <a:lnTo>
                      <a:pt x="30" y="549"/>
                    </a:lnTo>
                    <a:lnTo>
                      <a:pt x="32" y="553"/>
                    </a:lnTo>
                    <a:lnTo>
                      <a:pt x="36" y="561"/>
                    </a:lnTo>
                    <a:lnTo>
                      <a:pt x="41" y="571"/>
                    </a:lnTo>
                    <a:lnTo>
                      <a:pt x="42" y="577"/>
                    </a:lnTo>
                    <a:lnTo>
                      <a:pt x="44" y="581"/>
                    </a:lnTo>
                    <a:lnTo>
                      <a:pt x="47" y="584"/>
                    </a:lnTo>
                    <a:lnTo>
                      <a:pt x="48" y="585"/>
                    </a:lnTo>
                    <a:lnTo>
                      <a:pt x="49" y="587"/>
                    </a:lnTo>
                    <a:lnTo>
                      <a:pt x="51" y="590"/>
                    </a:lnTo>
                    <a:lnTo>
                      <a:pt x="52" y="593"/>
                    </a:lnTo>
                    <a:lnTo>
                      <a:pt x="52" y="600"/>
                    </a:lnTo>
                    <a:lnTo>
                      <a:pt x="44" y="611"/>
                    </a:lnTo>
                    <a:lnTo>
                      <a:pt x="35" y="619"/>
                    </a:lnTo>
                    <a:lnTo>
                      <a:pt x="27" y="628"/>
                    </a:lnTo>
                    <a:lnTo>
                      <a:pt x="18" y="639"/>
                    </a:lnTo>
                    <a:lnTo>
                      <a:pt x="14" y="658"/>
                    </a:lnTo>
                    <a:lnTo>
                      <a:pt x="9" y="676"/>
                    </a:lnTo>
                    <a:lnTo>
                      <a:pt x="5" y="694"/>
                    </a:lnTo>
                    <a:lnTo>
                      <a:pt x="0" y="712"/>
                    </a:lnTo>
                    <a:lnTo>
                      <a:pt x="11" y="713"/>
                    </a:lnTo>
                    <a:lnTo>
                      <a:pt x="24" y="713"/>
                    </a:lnTo>
                    <a:lnTo>
                      <a:pt x="43" y="706"/>
                    </a:lnTo>
                    <a:lnTo>
                      <a:pt x="61" y="700"/>
                    </a:lnTo>
                    <a:lnTo>
                      <a:pt x="72" y="696"/>
                    </a:lnTo>
                    <a:lnTo>
                      <a:pt x="81" y="694"/>
                    </a:lnTo>
                    <a:lnTo>
                      <a:pt x="91" y="692"/>
                    </a:lnTo>
                    <a:lnTo>
                      <a:pt x="101" y="691"/>
                    </a:lnTo>
                    <a:lnTo>
                      <a:pt x="106" y="693"/>
                    </a:lnTo>
                    <a:lnTo>
                      <a:pt x="109" y="695"/>
                    </a:lnTo>
                    <a:lnTo>
                      <a:pt x="112" y="698"/>
                    </a:lnTo>
                    <a:lnTo>
                      <a:pt x="117" y="700"/>
                    </a:lnTo>
                    <a:lnTo>
                      <a:pt x="134" y="694"/>
                    </a:lnTo>
                    <a:lnTo>
                      <a:pt x="151" y="688"/>
                    </a:lnTo>
                    <a:lnTo>
                      <a:pt x="160" y="686"/>
                    </a:lnTo>
                    <a:lnTo>
                      <a:pt x="168" y="684"/>
                    </a:lnTo>
                    <a:lnTo>
                      <a:pt x="177" y="683"/>
                    </a:lnTo>
                    <a:lnTo>
                      <a:pt x="186" y="681"/>
                    </a:lnTo>
                    <a:lnTo>
                      <a:pt x="184" y="687"/>
                    </a:lnTo>
                    <a:lnTo>
                      <a:pt x="182" y="691"/>
                    </a:lnTo>
                    <a:lnTo>
                      <a:pt x="179" y="693"/>
                    </a:lnTo>
                    <a:lnTo>
                      <a:pt x="178" y="694"/>
                    </a:lnTo>
                    <a:lnTo>
                      <a:pt x="171" y="695"/>
                    </a:lnTo>
                    <a:lnTo>
                      <a:pt x="162" y="696"/>
                    </a:lnTo>
                    <a:lnTo>
                      <a:pt x="161" y="698"/>
                    </a:lnTo>
                    <a:lnTo>
                      <a:pt x="160" y="700"/>
                    </a:lnTo>
                    <a:lnTo>
                      <a:pt x="160" y="702"/>
                    </a:lnTo>
                    <a:lnTo>
                      <a:pt x="160" y="704"/>
                    </a:lnTo>
                    <a:lnTo>
                      <a:pt x="161" y="713"/>
                    </a:lnTo>
                    <a:lnTo>
                      <a:pt x="161" y="720"/>
                    </a:lnTo>
                    <a:lnTo>
                      <a:pt x="160" y="727"/>
                    </a:lnTo>
                    <a:lnTo>
                      <a:pt x="159" y="731"/>
                    </a:lnTo>
                    <a:lnTo>
                      <a:pt x="155" y="737"/>
                    </a:lnTo>
                    <a:lnTo>
                      <a:pt x="151" y="742"/>
                    </a:lnTo>
                    <a:lnTo>
                      <a:pt x="145" y="747"/>
                    </a:lnTo>
                    <a:lnTo>
                      <a:pt x="138" y="753"/>
                    </a:lnTo>
                    <a:lnTo>
                      <a:pt x="127" y="748"/>
                    </a:lnTo>
                    <a:lnTo>
                      <a:pt x="116" y="744"/>
                    </a:lnTo>
                    <a:lnTo>
                      <a:pt x="106" y="739"/>
                    </a:lnTo>
                    <a:lnTo>
                      <a:pt x="94" y="736"/>
                    </a:lnTo>
                    <a:lnTo>
                      <a:pt x="94" y="746"/>
                    </a:lnTo>
                    <a:lnTo>
                      <a:pt x="95" y="756"/>
                    </a:lnTo>
                    <a:lnTo>
                      <a:pt x="98" y="767"/>
                    </a:lnTo>
                    <a:lnTo>
                      <a:pt x="100" y="776"/>
                    </a:lnTo>
                    <a:lnTo>
                      <a:pt x="108" y="794"/>
                    </a:lnTo>
                    <a:lnTo>
                      <a:pt x="117" y="812"/>
                    </a:lnTo>
                    <a:lnTo>
                      <a:pt x="133" y="833"/>
                    </a:lnTo>
                    <a:lnTo>
                      <a:pt x="147" y="855"/>
                    </a:lnTo>
                    <a:lnTo>
                      <a:pt x="162" y="875"/>
                    </a:lnTo>
                    <a:lnTo>
                      <a:pt x="177" y="897"/>
                    </a:lnTo>
                    <a:lnTo>
                      <a:pt x="191" y="919"/>
                    </a:lnTo>
                    <a:lnTo>
                      <a:pt x="204" y="940"/>
                    </a:lnTo>
                    <a:lnTo>
                      <a:pt x="218" y="963"/>
                    </a:lnTo>
                    <a:lnTo>
                      <a:pt x="231" y="985"/>
                    </a:lnTo>
                    <a:lnTo>
                      <a:pt x="240" y="981"/>
                    </a:lnTo>
                    <a:lnTo>
                      <a:pt x="246" y="981"/>
                    </a:lnTo>
                    <a:lnTo>
                      <a:pt x="251" y="981"/>
                    </a:lnTo>
                    <a:lnTo>
                      <a:pt x="257" y="980"/>
                    </a:lnTo>
                    <a:lnTo>
                      <a:pt x="259" y="973"/>
                    </a:lnTo>
                    <a:lnTo>
                      <a:pt x="259" y="968"/>
                    </a:lnTo>
                    <a:lnTo>
                      <a:pt x="260" y="967"/>
                    </a:lnTo>
                    <a:lnTo>
                      <a:pt x="261" y="966"/>
                    </a:lnTo>
                    <a:lnTo>
                      <a:pt x="263" y="965"/>
                    </a:lnTo>
                    <a:lnTo>
                      <a:pt x="267" y="964"/>
                    </a:lnTo>
                    <a:lnTo>
                      <a:pt x="276" y="963"/>
                    </a:lnTo>
                    <a:lnTo>
                      <a:pt x="280" y="962"/>
                    </a:lnTo>
                    <a:lnTo>
                      <a:pt x="281" y="960"/>
                    </a:lnTo>
                    <a:lnTo>
                      <a:pt x="280" y="958"/>
                    </a:lnTo>
                    <a:lnTo>
                      <a:pt x="277" y="956"/>
                    </a:lnTo>
                    <a:lnTo>
                      <a:pt x="272" y="954"/>
                    </a:lnTo>
                    <a:lnTo>
                      <a:pt x="268" y="950"/>
                    </a:lnTo>
                    <a:lnTo>
                      <a:pt x="265" y="947"/>
                    </a:lnTo>
                    <a:lnTo>
                      <a:pt x="264" y="943"/>
                    </a:lnTo>
                    <a:lnTo>
                      <a:pt x="264" y="941"/>
                    </a:lnTo>
                    <a:lnTo>
                      <a:pt x="265" y="939"/>
                    </a:lnTo>
                    <a:lnTo>
                      <a:pt x="269" y="938"/>
                    </a:lnTo>
                    <a:lnTo>
                      <a:pt x="273" y="936"/>
                    </a:lnTo>
                    <a:lnTo>
                      <a:pt x="278" y="934"/>
                    </a:lnTo>
                    <a:lnTo>
                      <a:pt x="294" y="934"/>
                    </a:lnTo>
                    <a:lnTo>
                      <a:pt x="309" y="936"/>
                    </a:lnTo>
                    <a:lnTo>
                      <a:pt x="307" y="950"/>
                    </a:lnTo>
                    <a:lnTo>
                      <a:pt x="309" y="959"/>
                    </a:lnTo>
                    <a:lnTo>
                      <a:pt x="311" y="962"/>
                    </a:lnTo>
                    <a:lnTo>
                      <a:pt x="315" y="965"/>
                    </a:lnTo>
                    <a:lnTo>
                      <a:pt x="321" y="967"/>
                    </a:lnTo>
                    <a:lnTo>
                      <a:pt x="329" y="970"/>
                    </a:lnTo>
                    <a:lnTo>
                      <a:pt x="344" y="971"/>
                    </a:lnTo>
                    <a:lnTo>
                      <a:pt x="360" y="971"/>
                    </a:lnTo>
                    <a:lnTo>
                      <a:pt x="364" y="956"/>
                    </a:lnTo>
                    <a:lnTo>
                      <a:pt x="369" y="941"/>
                    </a:lnTo>
                    <a:lnTo>
                      <a:pt x="379" y="943"/>
                    </a:lnTo>
                    <a:lnTo>
                      <a:pt x="391" y="945"/>
                    </a:lnTo>
                    <a:lnTo>
                      <a:pt x="401" y="943"/>
                    </a:lnTo>
                    <a:lnTo>
                      <a:pt x="408" y="945"/>
                    </a:lnTo>
                    <a:lnTo>
                      <a:pt x="414" y="948"/>
                    </a:lnTo>
                    <a:lnTo>
                      <a:pt x="422" y="955"/>
                    </a:lnTo>
                    <a:lnTo>
                      <a:pt x="425" y="955"/>
                    </a:lnTo>
                    <a:lnTo>
                      <a:pt x="428" y="954"/>
                    </a:lnTo>
                    <a:lnTo>
                      <a:pt x="429" y="951"/>
                    </a:lnTo>
                    <a:lnTo>
                      <a:pt x="432" y="949"/>
                    </a:lnTo>
                    <a:lnTo>
                      <a:pt x="439" y="954"/>
                    </a:lnTo>
                    <a:lnTo>
                      <a:pt x="447" y="958"/>
                    </a:lnTo>
                    <a:lnTo>
                      <a:pt x="458" y="955"/>
                    </a:lnTo>
                    <a:lnTo>
                      <a:pt x="468" y="951"/>
                    </a:lnTo>
                    <a:lnTo>
                      <a:pt x="476" y="958"/>
                    </a:lnTo>
                    <a:lnTo>
                      <a:pt x="483" y="964"/>
                    </a:lnTo>
                    <a:lnTo>
                      <a:pt x="496" y="962"/>
                    </a:lnTo>
                    <a:lnTo>
                      <a:pt x="508" y="958"/>
                    </a:lnTo>
                    <a:lnTo>
                      <a:pt x="515" y="951"/>
                    </a:lnTo>
                    <a:lnTo>
                      <a:pt x="519" y="945"/>
                    </a:lnTo>
                    <a:lnTo>
                      <a:pt x="522" y="942"/>
                    </a:lnTo>
                    <a:lnTo>
                      <a:pt x="525" y="940"/>
                    </a:lnTo>
                    <a:lnTo>
                      <a:pt x="530" y="939"/>
                    </a:lnTo>
                    <a:lnTo>
                      <a:pt x="534" y="938"/>
                    </a:lnTo>
                    <a:lnTo>
                      <a:pt x="540" y="940"/>
                    </a:lnTo>
                    <a:lnTo>
                      <a:pt x="543" y="941"/>
                    </a:lnTo>
                    <a:lnTo>
                      <a:pt x="547" y="941"/>
                    </a:lnTo>
                    <a:lnTo>
                      <a:pt x="549" y="940"/>
                    </a:lnTo>
                    <a:lnTo>
                      <a:pt x="552" y="934"/>
                    </a:lnTo>
                    <a:lnTo>
                      <a:pt x="556" y="925"/>
                    </a:lnTo>
                    <a:lnTo>
                      <a:pt x="560" y="921"/>
                    </a:lnTo>
                    <a:lnTo>
                      <a:pt x="564" y="919"/>
                    </a:lnTo>
                    <a:lnTo>
                      <a:pt x="568" y="916"/>
                    </a:lnTo>
                    <a:lnTo>
                      <a:pt x="572" y="915"/>
                    </a:lnTo>
                    <a:lnTo>
                      <a:pt x="580" y="912"/>
                    </a:lnTo>
                    <a:lnTo>
                      <a:pt x="590" y="908"/>
                    </a:lnTo>
                    <a:lnTo>
                      <a:pt x="593" y="903"/>
                    </a:lnTo>
                    <a:lnTo>
                      <a:pt x="595" y="899"/>
                    </a:lnTo>
                    <a:lnTo>
                      <a:pt x="598" y="899"/>
                    </a:lnTo>
                    <a:lnTo>
                      <a:pt x="600" y="899"/>
                    </a:lnTo>
                    <a:lnTo>
                      <a:pt x="602" y="900"/>
                    </a:lnTo>
                    <a:lnTo>
                      <a:pt x="604" y="902"/>
                    </a:lnTo>
                    <a:lnTo>
                      <a:pt x="609" y="904"/>
                    </a:lnTo>
                    <a:lnTo>
                      <a:pt x="614" y="905"/>
                    </a:lnTo>
                    <a:lnTo>
                      <a:pt x="618" y="905"/>
                    </a:lnTo>
                    <a:lnTo>
                      <a:pt x="621" y="905"/>
                    </a:lnTo>
                    <a:lnTo>
                      <a:pt x="629" y="900"/>
                    </a:lnTo>
                    <a:lnTo>
                      <a:pt x="639" y="896"/>
                    </a:lnTo>
                    <a:lnTo>
                      <a:pt x="645" y="895"/>
                    </a:lnTo>
                    <a:lnTo>
                      <a:pt x="649" y="896"/>
                    </a:lnTo>
                    <a:lnTo>
                      <a:pt x="651" y="898"/>
                    </a:lnTo>
                    <a:lnTo>
                      <a:pt x="657" y="899"/>
                    </a:lnTo>
                    <a:lnTo>
                      <a:pt x="661" y="895"/>
                    </a:lnTo>
                    <a:lnTo>
                      <a:pt x="665" y="889"/>
                    </a:lnTo>
                    <a:lnTo>
                      <a:pt x="668" y="883"/>
                    </a:lnTo>
                    <a:lnTo>
                      <a:pt x="673" y="880"/>
                    </a:lnTo>
                    <a:lnTo>
                      <a:pt x="679" y="883"/>
                    </a:lnTo>
                    <a:lnTo>
                      <a:pt x="684" y="883"/>
                    </a:lnTo>
                    <a:lnTo>
                      <a:pt x="688" y="880"/>
                    </a:lnTo>
                    <a:lnTo>
                      <a:pt x="694" y="875"/>
                    </a:lnTo>
                    <a:lnTo>
                      <a:pt x="699" y="872"/>
                    </a:lnTo>
                    <a:lnTo>
                      <a:pt x="702" y="872"/>
                    </a:lnTo>
                    <a:lnTo>
                      <a:pt x="704" y="873"/>
                    </a:lnTo>
                    <a:lnTo>
                      <a:pt x="709" y="875"/>
                    </a:lnTo>
                    <a:lnTo>
                      <a:pt x="710" y="871"/>
                    </a:lnTo>
                    <a:lnTo>
                      <a:pt x="710" y="866"/>
                    </a:lnTo>
                    <a:lnTo>
                      <a:pt x="710" y="862"/>
                    </a:lnTo>
                    <a:lnTo>
                      <a:pt x="709" y="857"/>
                    </a:lnTo>
                    <a:lnTo>
                      <a:pt x="718" y="853"/>
                    </a:lnTo>
                    <a:lnTo>
                      <a:pt x="727" y="848"/>
                    </a:lnTo>
                    <a:lnTo>
                      <a:pt x="730" y="850"/>
                    </a:lnTo>
                    <a:lnTo>
                      <a:pt x="733" y="853"/>
                    </a:lnTo>
                    <a:lnTo>
                      <a:pt x="734" y="856"/>
                    </a:lnTo>
                    <a:lnTo>
                      <a:pt x="734" y="860"/>
                    </a:lnTo>
                    <a:lnTo>
                      <a:pt x="733" y="867"/>
                    </a:lnTo>
                    <a:lnTo>
                      <a:pt x="730" y="874"/>
                    </a:lnTo>
                    <a:lnTo>
                      <a:pt x="737" y="887"/>
                    </a:lnTo>
                    <a:lnTo>
                      <a:pt x="744" y="897"/>
                    </a:lnTo>
                    <a:lnTo>
                      <a:pt x="743" y="906"/>
                    </a:lnTo>
                    <a:lnTo>
                      <a:pt x="744" y="913"/>
                    </a:lnTo>
                    <a:lnTo>
                      <a:pt x="745" y="915"/>
                    </a:lnTo>
                    <a:lnTo>
                      <a:pt x="747" y="919"/>
                    </a:lnTo>
                    <a:lnTo>
                      <a:pt x="751" y="921"/>
                    </a:lnTo>
                    <a:lnTo>
                      <a:pt x="755" y="923"/>
                    </a:lnTo>
                    <a:lnTo>
                      <a:pt x="767" y="931"/>
                    </a:lnTo>
                    <a:lnTo>
                      <a:pt x="778" y="940"/>
                    </a:lnTo>
                    <a:lnTo>
                      <a:pt x="783" y="942"/>
                    </a:lnTo>
                    <a:lnTo>
                      <a:pt x="787" y="946"/>
                    </a:lnTo>
                    <a:lnTo>
                      <a:pt x="792" y="949"/>
                    </a:lnTo>
                    <a:lnTo>
                      <a:pt x="796" y="954"/>
                    </a:lnTo>
                    <a:lnTo>
                      <a:pt x="797" y="957"/>
                    </a:lnTo>
                    <a:lnTo>
                      <a:pt x="797" y="959"/>
                    </a:lnTo>
                    <a:lnTo>
                      <a:pt x="797" y="962"/>
                    </a:lnTo>
                    <a:lnTo>
                      <a:pt x="796" y="964"/>
                    </a:lnTo>
                    <a:lnTo>
                      <a:pt x="793" y="968"/>
                    </a:lnTo>
                    <a:lnTo>
                      <a:pt x="789" y="974"/>
                    </a:lnTo>
                    <a:lnTo>
                      <a:pt x="792" y="976"/>
                    </a:lnTo>
                    <a:lnTo>
                      <a:pt x="794" y="978"/>
                    </a:lnTo>
                    <a:lnTo>
                      <a:pt x="797" y="976"/>
                    </a:lnTo>
                    <a:lnTo>
                      <a:pt x="801" y="975"/>
                    </a:lnTo>
                    <a:lnTo>
                      <a:pt x="806" y="972"/>
                    </a:lnTo>
                    <a:lnTo>
                      <a:pt x="812" y="968"/>
                    </a:lnTo>
                    <a:lnTo>
                      <a:pt x="818" y="968"/>
                    </a:lnTo>
                    <a:lnTo>
                      <a:pt x="820" y="971"/>
                    </a:lnTo>
                    <a:lnTo>
                      <a:pt x="822" y="973"/>
                    </a:lnTo>
                    <a:lnTo>
                      <a:pt x="827" y="978"/>
                    </a:lnTo>
                    <a:lnTo>
                      <a:pt x="831" y="978"/>
                    </a:lnTo>
                    <a:lnTo>
                      <a:pt x="834" y="980"/>
                    </a:lnTo>
                    <a:lnTo>
                      <a:pt x="835" y="983"/>
                    </a:lnTo>
                    <a:lnTo>
                      <a:pt x="834" y="989"/>
                    </a:lnTo>
                    <a:lnTo>
                      <a:pt x="821" y="1000"/>
                    </a:lnTo>
                    <a:lnTo>
                      <a:pt x="810" y="1012"/>
                    </a:lnTo>
                    <a:lnTo>
                      <a:pt x="810" y="1018"/>
                    </a:lnTo>
                    <a:lnTo>
                      <a:pt x="812" y="1023"/>
                    </a:lnTo>
                    <a:lnTo>
                      <a:pt x="814" y="1029"/>
                    </a:lnTo>
                    <a:lnTo>
                      <a:pt x="818" y="1035"/>
                    </a:lnTo>
                    <a:lnTo>
                      <a:pt x="820" y="1039"/>
                    </a:lnTo>
                    <a:lnTo>
                      <a:pt x="823" y="1040"/>
                    </a:lnTo>
                    <a:lnTo>
                      <a:pt x="827" y="1042"/>
                    </a:lnTo>
                    <a:lnTo>
                      <a:pt x="829" y="1042"/>
                    </a:lnTo>
                    <a:lnTo>
                      <a:pt x="837" y="1043"/>
                    </a:lnTo>
                    <a:lnTo>
                      <a:pt x="846" y="1046"/>
                    </a:lnTo>
                    <a:lnTo>
                      <a:pt x="852" y="1052"/>
                    </a:lnTo>
                    <a:lnTo>
                      <a:pt x="856" y="1057"/>
                    </a:lnTo>
                    <a:lnTo>
                      <a:pt x="858" y="1057"/>
                    </a:lnTo>
                    <a:lnTo>
                      <a:pt x="861" y="1057"/>
                    </a:lnTo>
                    <a:lnTo>
                      <a:pt x="863" y="1056"/>
                    </a:lnTo>
                    <a:lnTo>
                      <a:pt x="866" y="1054"/>
                    </a:lnTo>
                    <a:lnTo>
                      <a:pt x="870" y="1052"/>
                    </a:lnTo>
                    <a:lnTo>
                      <a:pt x="871" y="1054"/>
                    </a:lnTo>
                    <a:lnTo>
                      <a:pt x="871" y="1056"/>
                    </a:lnTo>
                    <a:lnTo>
                      <a:pt x="870" y="1058"/>
                    </a:lnTo>
                    <a:lnTo>
                      <a:pt x="865" y="1065"/>
                    </a:lnTo>
                    <a:lnTo>
                      <a:pt x="862" y="1068"/>
                    </a:lnTo>
                    <a:lnTo>
                      <a:pt x="862" y="1072"/>
                    </a:lnTo>
                    <a:lnTo>
                      <a:pt x="863" y="1075"/>
                    </a:lnTo>
                    <a:lnTo>
                      <a:pt x="865" y="1078"/>
                    </a:lnTo>
                    <a:lnTo>
                      <a:pt x="869" y="1082"/>
                    </a:lnTo>
                    <a:lnTo>
                      <a:pt x="876" y="1088"/>
                    </a:lnTo>
                    <a:lnTo>
                      <a:pt x="881" y="1093"/>
                    </a:lnTo>
                    <a:lnTo>
                      <a:pt x="886" y="1099"/>
                    </a:lnTo>
                    <a:lnTo>
                      <a:pt x="889" y="1107"/>
                    </a:lnTo>
                    <a:lnTo>
                      <a:pt x="893" y="1110"/>
                    </a:lnTo>
                    <a:lnTo>
                      <a:pt x="895" y="1112"/>
                    </a:lnTo>
                    <a:lnTo>
                      <a:pt x="898" y="1114"/>
                    </a:lnTo>
                    <a:lnTo>
                      <a:pt x="900" y="1114"/>
                    </a:lnTo>
                    <a:lnTo>
                      <a:pt x="905" y="1112"/>
                    </a:lnTo>
                    <a:lnTo>
                      <a:pt x="910" y="1111"/>
                    </a:lnTo>
                    <a:lnTo>
                      <a:pt x="912" y="1110"/>
                    </a:lnTo>
                    <a:lnTo>
                      <a:pt x="913" y="1109"/>
                    </a:lnTo>
                    <a:lnTo>
                      <a:pt x="913" y="1108"/>
                    </a:lnTo>
                    <a:lnTo>
                      <a:pt x="913" y="1106"/>
                    </a:lnTo>
                    <a:lnTo>
                      <a:pt x="912" y="1101"/>
                    </a:lnTo>
                    <a:lnTo>
                      <a:pt x="912" y="1097"/>
                    </a:lnTo>
                    <a:lnTo>
                      <a:pt x="913" y="1094"/>
                    </a:lnTo>
                    <a:lnTo>
                      <a:pt x="914" y="1091"/>
                    </a:lnTo>
                    <a:lnTo>
                      <a:pt x="919" y="1088"/>
                    </a:lnTo>
                    <a:lnTo>
                      <a:pt x="927" y="1082"/>
                    </a:lnTo>
                    <a:lnTo>
                      <a:pt x="931" y="1078"/>
                    </a:lnTo>
                    <a:lnTo>
                      <a:pt x="933" y="1076"/>
                    </a:lnTo>
                    <a:lnTo>
                      <a:pt x="933" y="1073"/>
                    </a:lnTo>
                    <a:lnTo>
                      <a:pt x="934" y="1068"/>
                    </a:lnTo>
                    <a:lnTo>
                      <a:pt x="944" y="1061"/>
                    </a:lnTo>
                    <a:lnTo>
                      <a:pt x="949" y="1057"/>
                    </a:lnTo>
                    <a:lnTo>
                      <a:pt x="949" y="1051"/>
                    </a:lnTo>
                    <a:lnTo>
                      <a:pt x="949" y="1046"/>
                    </a:lnTo>
                    <a:lnTo>
                      <a:pt x="957" y="1041"/>
                    </a:lnTo>
                    <a:lnTo>
                      <a:pt x="975" y="1030"/>
                    </a:lnTo>
                    <a:lnTo>
                      <a:pt x="997" y="1015"/>
                    </a:lnTo>
                    <a:lnTo>
                      <a:pt x="1016" y="1001"/>
                    </a:lnTo>
                    <a:lnTo>
                      <a:pt x="1021" y="998"/>
                    </a:lnTo>
                    <a:lnTo>
                      <a:pt x="1024" y="997"/>
                    </a:lnTo>
                    <a:lnTo>
                      <a:pt x="1026" y="997"/>
                    </a:lnTo>
                    <a:lnTo>
                      <a:pt x="1029" y="1001"/>
                    </a:lnTo>
                    <a:lnTo>
                      <a:pt x="1033" y="1002"/>
                    </a:lnTo>
                    <a:lnTo>
                      <a:pt x="1035" y="1002"/>
                    </a:lnTo>
                    <a:lnTo>
                      <a:pt x="1037" y="1002"/>
                    </a:lnTo>
                    <a:lnTo>
                      <a:pt x="1037" y="1001"/>
                    </a:lnTo>
                    <a:lnTo>
                      <a:pt x="1037" y="1000"/>
                    </a:lnTo>
                    <a:lnTo>
                      <a:pt x="1037" y="998"/>
                    </a:lnTo>
                    <a:lnTo>
                      <a:pt x="1038" y="997"/>
                    </a:lnTo>
                    <a:lnTo>
                      <a:pt x="1040" y="995"/>
                    </a:lnTo>
                    <a:lnTo>
                      <a:pt x="1043" y="1006"/>
                    </a:lnTo>
                    <a:lnTo>
                      <a:pt x="1046" y="1015"/>
                    </a:lnTo>
                    <a:lnTo>
                      <a:pt x="1047" y="1021"/>
                    </a:lnTo>
                    <a:lnTo>
                      <a:pt x="1049" y="1025"/>
                    </a:lnTo>
                    <a:lnTo>
                      <a:pt x="1052" y="1030"/>
                    </a:lnTo>
                    <a:lnTo>
                      <a:pt x="1056" y="1034"/>
                    </a:lnTo>
                    <a:lnTo>
                      <a:pt x="1060" y="1034"/>
                    </a:lnTo>
                    <a:lnTo>
                      <a:pt x="1063" y="1033"/>
                    </a:lnTo>
                    <a:lnTo>
                      <a:pt x="1065" y="1031"/>
                    </a:lnTo>
                    <a:lnTo>
                      <a:pt x="1066" y="1029"/>
                    </a:lnTo>
                    <a:lnTo>
                      <a:pt x="1066" y="1023"/>
                    </a:lnTo>
                    <a:lnTo>
                      <a:pt x="1067" y="1014"/>
                    </a:lnTo>
                    <a:lnTo>
                      <a:pt x="1069" y="1006"/>
                    </a:lnTo>
                    <a:lnTo>
                      <a:pt x="1072" y="1000"/>
                    </a:lnTo>
                    <a:lnTo>
                      <a:pt x="1075" y="997"/>
                    </a:lnTo>
                    <a:lnTo>
                      <a:pt x="1078" y="995"/>
                    </a:lnTo>
                    <a:lnTo>
                      <a:pt x="1082" y="993"/>
                    </a:lnTo>
                    <a:lnTo>
                      <a:pt x="1086" y="993"/>
                    </a:lnTo>
                    <a:lnTo>
                      <a:pt x="1093" y="995"/>
                    </a:lnTo>
                    <a:lnTo>
                      <a:pt x="1101" y="996"/>
                    </a:lnTo>
                    <a:lnTo>
                      <a:pt x="1109" y="997"/>
                    </a:lnTo>
                    <a:lnTo>
                      <a:pt x="1118" y="998"/>
                    </a:lnTo>
                    <a:lnTo>
                      <a:pt x="1123" y="998"/>
                    </a:lnTo>
                    <a:lnTo>
                      <a:pt x="1125" y="1000"/>
                    </a:lnTo>
                    <a:lnTo>
                      <a:pt x="1127" y="1002"/>
                    </a:lnTo>
                    <a:lnTo>
                      <a:pt x="1127" y="1006"/>
                    </a:lnTo>
                    <a:lnTo>
                      <a:pt x="1127" y="1007"/>
                    </a:lnTo>
                    <a:lnTo>
                      <a:pt x="1130" y="1008"/>
                    </a:lnTo>
                    <a:lnTo>
                      <a:pt x="1131" y="1009"/>
                    </a:lnTo>
                    <a:lnTo>
                      <a:pt x="1132" y="1009"/>
                    </a:lnTo>
                    <a:lnTo>
                      <a:pt x="1136" y="1008"/>
                    </a:lnTo>
                    <a:lnTo>
                      <a:pt x="1140" y="1006"/>
                    </a:lnTo>
                    <a:lnTo>
                      <a:pt x="1149" y="1000"/>
                    </a:lnTo>
                    <a:lnTo>
                      <a:pt x="1154" y="995"/>
                    </a:lnTo>
                    <a:lnTo>
                      <a:pt x="1165" y="993"/>
                    </a:lnTo>
                    <a:lnTo>
                      <a:pt x="1175" y="993"/>
                    </a:lnTo>
                    <a:lnTo>
                      <a:pt x="1179" y="990"/>
                    </a:lnTo>
                    <a:lnTo>
                      <a:pt x="1184" y="989"/>
                    </a:lnTo>
                    <a:lnTo>
                      <a:pt x="1185" y="989"/>
                    </a:lnTo>
                    <a:lnTo>
                      <a:pt x="1186" y="990"/>
                    </a:lnTo>
                    <a:lnTo>
                      <a:pt x="1186" y="992"/>
                    </a:lnTo>
                    <a:lnTo>
                      <a:pt x="1186" y="996"/>
                    </a:lnTo>
                    <a:lnTo>
                      <a:pt x="1184" y="1001"/>
                    </a:lnTo>
                    <a:lnTo>
                      <a:pt x="1185" y="1004"/>
                    </a:lnTo>
                    <a:lnTo>
                      <a:pt x="1188" y="1004"/>
                    </a:lnTo>
                    <a:lnTo>
                      <a:pt x="1195" y="1004"/>
                    </a:lnTo>
                    <a:lnTo>
                      <a:pt x="1201" y="1006"/>
                    </a:lnTo>
                    <a:lnTo>
                      <a:pt x="1204" y="1008"/>
                    </a:lnTo>
                    <a:lnTo>
                      <a:pt x="1209" y="1010"/>
                    </a:lnTo>
                    <a:lnTo>
                      <a:pt x="1215" y="1012"/>
                    </a:lnTo>
                    <a:lnTo>
                      <a:pt x="1226" y="1000"/>
                    </a:lnTo>
                    <a:lnTo>
                      <a:pt x="1236" y="989"/>
                    </a:lnTo>
                    <a:lnTo>
                      <a:pt x="1246" y="978"/>
                    </a:lnTo>
                    <a:lnTo>
                      <a:pt x="1259" y="967"/>
                    </a:lnTo>
                    <a:lnTo>
                      <a:pt x="1271" y="964"/>
                    </a:lnTo>
                    <a:lnTo>
                      <a:pt x="1284" y="959"/>
                    </a:lnTo>
                    <a:lnTo>
                      <a:pt x="1297" y="956"/>
                    </a:lnTo>
                    <a:lnTo>
                      <a:pt x="1310" y="951"/>
                    </a:lnTo>
                    <a:lnTo>
                      <a:pt x="1303" y="938"/>
                    </a:lnTo>
                    <a:lnTo>
                      <a:pt x="1298" y="923"/>
                    </a:lnTo>
                    <a:lnTo>
                      <a:pt x="1301" y="916"/>
                    </a:lnTo>
                    <a:lnTo>
                      <a:pt x="1304" y="912"/>
                    </a:lnTo>
                    <a:lnTo>
                      <a:pt x="1309" y="908"/>
                    </a:lnTo>
                    <a:lnTo>
                      <a:pt x="1313" y="902"/>
                    </a:lnTo>
                    <a:lnTo>
                      <a:pt x="1306" y="894"/>
                    </a:lnTo>
                    <a:lnTo>
                      <a:pt x="1301" y="887"/>
                    </a:lnTo>
                    <a:lnTo>
                      <a:pt x="1311" y="877"/>
                    </a:lnTo>
                    <a:lnTo>
                      <a:pt x="1322" y="866"/>
                    </a:lnTo>
                    <a:lnTo>
                      <a:pt x="1325" y="857"/>
                    </a:lnTo>
                    <a:lnTo>
                      <a:pt x="1323" y="854"/>
                    </a:lnTo>
                    <a:lnTo>
                      <a:pt x="1321" y="850"/>
                    </a:lnTo>
                    <a:lnTo>
                      <a:pt x="1319" y="844"/>
                    </a:lnTo>
                    <a:lnTo>
                      <a:pt x="1314" y="836"/>
                    </a:lnTo>
                    <a:lnTo>
                      <a:pt x="1311" y="831"/>
                    </a:lnTo>
                    <a:lnTo>
                      <a:pt x="1310" y="828"/>
                    </a:lnTo>
                    <a:lnTo>
                      <a:pt x="1309" y="826"/>
                    </a:lnTo>
                    <a:lnTo>
                      <a:pt x="1308" y="821"/>
                    </a:lnTo>
                    <a:lnTo>
                      <a:pt x="1308" y="815"/>
                    </a:lnTo>
                    <a:lnTo>
                      <a:pt x="1311" y="804"/>
                    </a:lnTo>
                    <a:lnTo>
                      <a:pt x="1313" y="793"/>
                    </a:lnTo>
                    <a:lnTo>
                      <a:pt x="1314" y="787"/>
                    </a:lnTo>
                    <a:lnTo>
                      <a:pt x="1313" y="782"/>
                    </a:lnTo>
                    <a:lnTo>
                      <a:pt x="1312" y="776"/>
                    </a:lnTo>
                    <a:lnTo>
                      <a:pt x="1310" y="770"/>
                    </a:lnTo>
                    <a:lnTo>
                      <a:pt x="1311" y="760"/>
                    </a:lnTo>
                    <a:lnTo>
                      <a:pt x="1314" y="750"/>
                    </a:lnTo>
                    <a:lnTo>
                      <a:pt x="1318" y="739"/>
                    </a:lnTo>
                    <a:lnTo>
                      <a:pt x="1320" y="729"/>
                    </a:lnTo>
                    <a:lnTo>
                      <a:pt x="1316" y="725"/>
                    </a:lnTo>
                    <a:lnTo>
                      <a:pt x="1312" y="722"/>
                    </a:lnTo>
                    <a:lnTo>
                      <a:pt x="1309" y="721"/>
                    </a:lnTo>
                    <a:lnTo>
                      <a:pt x="1306" y="721"/>
                    </a:lnTo>
                    <a:lnTo>
                      <a:pt x="1300" y="721"/>
                    </a:lnTo>
                    <a:lnTo>
                      <a:pt x="1289" y="720"/>
                    </a:lnTo>
                    <a:lnTo>
                      <a:pt x="1294" y="715"/>
                    </a:lnTo>
                    <a:lnTo>
                      <a:pt x="1300" y="713"/>
                    </a:lnTo>
                    <a:lnTo>
                      <a:pt x="1305" y="711"/>
                    </a:lnTo>
                    <a:lnTo>
                      <a:pt x="1312" y="706"/>
                    </a:lnTo>
                    <a:lnTo>
                      <a:pt x="1309" y="702"/>
                    </a:lnTo>
                    <a:lnTo>
                      <a:pt x="1303" y="697"/>
                    </a:lnTo>
                    <a:lnTo>
                      <a:pt x="1310" y="693"/>
                    </a:lnTo>
                    <a:lnTo>
                      <a:pt x="1313" y="692"/>
                    </a:lnTo>
                    <a:lnTo>
                      <a:pt x="1314" y="687"/>
                    </a:lnTo>
                    <a:lnTo>
                      <a:pt x="1314" y="679"/>
                    </a:lnTo>
                    <a:lnTo>
                      <a:pt x="1312" y="668"/>
                    </a:lnTo>
                    <a:lnTo>
                      <a:pt x="1311" y="661"/>
                    </a:lnTo>
                    <a:lnTo>
                      <a:pt x="1308" y="654"/>
                    </a:lnTo>
                    <a:lnTo>
                      <a:pt x="1301" y="646"/>
                    </a:lnTo>
                    <a:lnTo>
                      <a:pt x="1298" y="641"/>
                    </a:lnTo>
                    <a:lnTo>
                      <a:pt x="1297" y="637"/>
                    </a:lnTo>
                    <a:lnTo>
                      <a:pt x="1297" y="635"/>
                    </a:lnTo>
                    <a:lnTo>
                      <a:pt x="1298" y="634"/>
                    </a:lnTo>
                    <a:lnTo>
                      <a:pt x="1300" y="633"/>
                    </a:lnTo>
                    <a:lnTo>
                      <a:pt x="1301" y="632"/>
                    </a:lnTo>
                    <a:lnTo>
                      <a:pt x="1302" y="628"/>
                    </a:lnTo>
                    <a:lnTo>
                      <a:pt x="1303" y="624"/>
                    </a:lnTo>
                    <a:lnTo>
                      <a:pt x="1302" y="619"/>
                    </a:lnTo>
                    <a:lnTo>
                      <a:pt x="1303" y="617"/>
                    </a:lnTo>
                    <a:lnTo>
                      <a:pt x="1304" y="616"/>
                    </a:lnTo>
                    <a:lnTo>
                      <a:pt x="1305" y="616"/>
                    </a:lnTo>
                    <a:lnTo>
                      <a:pt x="1306" y="616"/>
                    </a:lnTo>
                    <a:lnTo>
                      <a:pt x="1306" y="615"/>
                    </a:lnTo>
                    <a:lnTo>
                      <a:pt x="1305" y="612"/>
                    </a:lnTo>
                    <a:lnTo>
                      <a:pt x="1302" y="608"/>
                    </a:lnTo>
                    <a:lnTo>
                      <a:pt x="1297" y="601"/>
                    </a:lnTo>
                    <a:lnTo>
                      <a:pt x="1296" y="598"/>
                    </a:lnTo>
                    <a:lnTo>
                      <a:pt x="1298" y="595"/>
                    </a:lnTo>
                    <a:lnTo>
                      <a:pt x="1300" y="587"/>
                    </a:lnTo>
                    <a:lnTo>
                      <a:pt x="1301" y="582"/>
                    </a:lnTo>
                    <a:lnTo>
                      <a:pt x="1304" y="576"/>
                    </a:lnTo>
                    <a:lnTo>
                      <a:pt x="1304" y="568"/>
                    </a:lnTo>
                    <a:lnTo>
                      <a:pt x="1304" y="563"/>
                    </a:lnTo>
                    <a:lnTo>
                      <a:pt x="1303" y="562"/>
                    </a:lnTo>
                    <a:lnTo>
                      <a:pt x="1301" y="561"/>
                    </a:lnTo>
                    <a:lnTo>
                      <a:pt x="1297" y="560"/>
                    </a:lnTo>
                    <a:lnTo>
                      <a:pt x="1293" y="55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65" name="Freeform 35"/>
              <p:cNvSpPr>
                <a:spLocks/>
              </p:cNvSpPr>
              <p:nvPr/>
            </p:nvSpPr>
            <p:spPr bwMode="auto">
              <a:xfrm>
                <a:off x="4344988" y="4130675"/>
                <a:ext cx="525462" cy="441325"/>
              </a:xfrm>
              <a:custGeom>
                <a:avLst/>
                <a:gdLst>
                  <a:gd name="T0" fmla="*/ 487787 w 1325"/>
                  <a:gd name="T1" fmla="*/ 218286 h 1114"/>
                  <a:gd name="T2" fmla="*/ 472718 w 1325"/>
                  <a:gd name="T3" fmla="*/ 232151 h 1114"/>
                  <a:gd name="T4" fmla="*/ 451699 w 1325"/>
                  <a:gd name="T5" fmla="*/ 243640 h 1114"/>
                  <a:gd name="T6" fmla="*/ 444164 w 1325"/>
                  <a:gd name="T7" fmla="*/ 238886 h 1114"/>
                  <a:gd name="T8" fmla="*/ 455268 w 1325"/>
                  <a:gd name="T9" fmla="*/ 221455 h 1114"/>
                  <a:gd name="T10" fmla="*/ 450906 w 1325"/>
                  <a:gd name="T11" fmla="*/ 202043 h 1114"/>
                  <a:gd name="T12" fmla="*/ 449320 w 1325"/>
                  <a:gd name="T13" fmla="*/ 183819 h 1114"/>
                  <a:gd name="T14" fmla="*/ 442578 w 1325"/>
                  <a:gd name="T15" fmla="*/ 158465 h 1114"/>
                  <a:gd name="T16" fmla="*/ 402920 w 1325"/>
                  <a:gd name="T17" fmla="*/ 167577 h 1114"/>
                  <a:gd name="T18" fmla="*/ 361280 w 1325"/>
                  <a:gd name="T19" fmla="*/ 160050 h 1114"/>
                  <a:gd name="T20" fmla="*/ 305363 w 1325"/>
                  <a:gd name="T21" fmla="*/ 136676 h 1114"/>
                  <a:gd name="T22" fmla="*/ 226841 w 1325"/>
                  <a:gd name="T23" fmla="*/ 45559 h 1114"/>
                  <a:gd name="T24" fmla="*/ 143560 w 1325"/>
                  <a:gd name="T25" fmla="*/ 15054 h 1114"/>
                  <a:gd name="T26" fmla="*/ 97557 w 1325"/>
                  <a:gd name="T27" fmla="*/ 55067 h 1114"/>
                  <a:gd name="T28" fmla="*/ 74160 w 1325"/>
                  <a:gd name="T29" fmla="*/ 71309 h 1114"/>
                  <a:gd name="T30" fmla="*/ 88436 w 1325"/>
                  <a:gd name="T31" fmla="*/ 95475 h 1114"/>
                  <a:gd name="T32" fmla="*/ 77729 w 1325"/>
                  <a:gd name="T33" fmla="*/ 101021 h 1114"/>
                  <a:gd name="T34" fmla="*/ 49175 w 1325"/>
                  <a:gd name="T35" fmla="*/ 103795 h 1114"/>
                  <a:gd name="T36" fmla="*/ 12294 w 1325"/>
                  <a:gd name="T37" fmla="*/ 124791 h 1114"/>
                  <a:gd name="T38" fmla="*/ 16656 w 1325"/>
                  <a:gd name="T39" fmla="*/ 144995 h 1114"/>
                  <a:gd name="T40" fmla="*/ 5155 w 1325"/>
                  <a:gd name="T41" fmla="*/ 188970 h 1114"/>
                  <a:gd name="T42" fmla="*/ 7535 w 1325"/>
                  <a:gd name="T43" fmla="*/ 207589 h 1114"/>
                  <a:gd name="T44" fmla="*/ 17449 w 1325"/>
                  <a:gd name="T45" fmla="*/ 230170 h 1114"/>
                  <a:gd name="T46" fmla="*/ 5552 w 1325"/>
                  <a:gd name="T47" fmla="*/ 260675 h 1114"/>
                  <a:gd name="T48" fmla="*/ 40054 w 1325"/>
                  <a:gd name="T49" fmla="*/ 273748 h 1114"/>
                  <a:gd name="T50" fmla="*/ 72970 w 1325"/>
                  <a:gd name="T51" fmla="*/ 272164 h 1114"/>
                  <a:gd name="T52" fmla="*/ 63849 w 1325"/>
                  <a:gd name="T53" fmla="*/ 285237 h 1114"/>
                  <a:gd name="T54" fmla="*/ 37278 w 1325"/>
                  <a:gd name="T55" fmla="*/ 295537 h 1114"/>
                  <a:gd name="T56" fmla="*/ 80901 w 1325"/>
                  <a:gd name="T57" fmla="*/ 372393 h 1114"/>
                  <a:gd name="T58" fmla="*/ 104299 w 1325"/>
                  <a:gd name="T59" fmla="*/ 382297 h 1114"/>
                  <a:gd name="T60" fmla="*/ 104696 w 1325"/>
                  <a:gd name="T61" fmla="*/ 372789 h 1114"/>
                  <a:gd name="T62" fmla="*/ 127301 w 1325"/>
                  <a:gd name="T63" fmla="*/ 383089 h 1114"/>
                  <a:gd name="T64" fmla="*/ 167355 w 1325"/>
                  <a:gd name="T65" fmla="*/ 378335 h 1114"/>
                  <a:gd name="T66" fmla="*/ 196701 w 1325"/>
                  <a:gd name="T67" fmla="*/ 381108 h 1114"/>
                  <a:gd name="T68" fmla="*/ 217720 w 1325"/>
                  <a:gd name="T69" fmla="*/ 372393 h 1114"/>
                  <a:gd name="T70" fmla="*/ 237152 w 1325"/>
                  <a:gd name="T71" fmla="*/ 356150 h 1114"/>
                  <a:gd name="T72" fmla="*/ 257377 w 1325"/>
                  <a:gd name="T73" fmla="*/ 354962 h 1114"/>
                  <a:gd name="T74" fmla="*/ 277206 w 1325"/>
                  <a:gd name="T75" fmla="*/ 345454 h 1114"/>
                  <a:gd name="T76" fmla="*/ 290690 w 1325"/>
                  <a:gd name="T77" fmla="*/ 337927 h 1114"/>
                  <a:gd name="T78" fmla="*/ 297828 w 1325"/>
                  <a:gd name="T79" fmla="*/ 364866 h 1114"/>
                  <a:gd name="T80" fmla="*/ 315674 w 1325"/>
                  <a:gd name="T81" fmla="*/ 381901 h 1114"/>
                  <a:gd name="T82" fmla="*/ 325985 w 1325"/>
                  <a:gd name="T83" fmla="*/ 385466 h 1114"/>
                  <a:gd name="T84" fmla="*/ 324398 w 1325"/>
                  <a:gd name="T85" fmla="*/ 410028 h 1114"/>
                  <a:gd name="T86" fmla="*/ 342244 w 1325"/>
                  <a:gd name="T87" fmla="*/ 418348 h 1114"/>
                  <a:gd name="T88" fmla="*/ 344624 w 1325"/>
                  <a:gd name="T89" fmla="*/ 428648 h 1114"/>
                  <a:gd name="T90" fmla="*/ 361676 w 1325"/>
                  <a:gd name="T91" fmla="*/ 439740 h 1114"/>
                  <a:gd name="T92" fmla="*/ 370005 w 1325"/>
                  <a:gd name="T93" fmla="*/ 426271 h 1114"/>
                  <a:gd name="T94" fmla="*/ 404903 w 1325"/>
                  <a:gd name="T95" fmla="*/ 395370 h 1114"/>
                  <a:gd name="T96" fmla="*/ 412438 w 1325"/>
                  <a:gd name="T97" fmla="*/ 394182 h 1114"/>
                  <a:gd name="T98" fmla="*/ 422749 w 1325"/>
                  <a:gd name="T99" fmla="*/ 405274 h 1114"/>
                  <a:gd name="T100" fmla="*/ 443371 w 1325"/>
                  <a:gd name="T101" fmla="*/ 395370 h 1114"/>
                  <a:gd name="T102" fmla="*/ 455665 w 1325"/>
                  <a:gd name="T103" fmla="*/ 396162 h 1114"/>
                  <a:gd name="T104" fmla="*/ 469941 w 1325"/>
                  <a:gd name="T105" fmla="*/ 397747 h 1114"/>
                  <a:gd name="T106" fmla="*/ 504047 w 1325"/>
                  <a:gd name="T107" fmla="*/ 381901 h 1114"/>
                  <a:gd name="T108" fmla="*/ 515944 w 1325"/>
                  <a:gd name="T109" fmla="*/ 351396 h 1114"/>
                  <a:gd name="T110" fmla="*/ 518720 w 1325"/>
                  <a:gd name="T111" fmla="*/ 325249 h 1114"/>
                  <a:gd name="T112" fmla="*/ 523479 w 1325"/>
                  <a:gd name="T113" fmla="*/ 288802 h 1114"/>
                  <a:gd name="T114" fmla="*/ 519117 w 1325"/>
                  <a:gd name="T115" fmla="*/ 278106 h 1114"/>
                  <a:gd name="T116" fmla="*/ 514358 w 1325"/>
                  <a:gd name="T117" fmla="*/ 252355 h 1114"/>
                  <a:gd name="T118" fmla="*/ 517927 w 1325"/>
                  <a:gd name="T119" fmla="*/ 244036 h 1114"/>
                  <a:gd name="T120" fmla="*/ 517134 w 1325"/>
                  <a:gd name="T121" fmla="*/ 223039 h 1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25" h="1114">
                    <a:moveTo>
                      <a:pt x="1293" y="559"/>
                    </a:moveTo>
                    <a:lnTo>
                      <a:pt x="1285" y="565"/>
                    </a:lnTo>
                    <a:lnTo>
                      <a:pt x="1279" y="568"/>
                    </a:lnTo>
                    <a:lnTo>
                      <a:pt x="1276" y="568"/>
                    </a:lnTo>
                    <a:lnTo>
                      <a:pt x="1272" y="567"/>
                    </a:lnTo>
                    <a:lnTo>
                      <a:pt x="1267" y="559"/>
                    </a:lnTo>
                    <a:lnTo>
                      <a:pt x="1257" y="549"/>
                    </a:lnTo>
                    <a:lnTo>
                      <a:pt x="1246" y="549"/>
                    </a:lnTo>
                    <a:lnTo>
                      <a:pt x="1237" y="550"/>
                    </a:lnTo>
                    <a:lnTo>
                      <a:pt x="1234" y="550"/>
                    </a:lnTo>
                    <a:lnTo>
                      <a:pt x="1230" y="551"/>
                    </a:lnTo>
                    <a:lnTo>
                      <a:pt x="1227" y="554"/>
                    </a:lnTo>
                    <a:lnTo>
                      <a:pt x="1223" y="558"/>
                    </a:lnTo>
                    <a:lnTo>
                      <a:pt x="1220" y="566"/>
                    </a:lnTo>
                    <a:lnTo>
                      <a:pt x="1218" y="571"/>
                    </a:lnTo>
                    <a:lnTo>
                      <a:pt x="1217" y="573"/>
                    </a:lnTo>
                    <a:lnTo>
                      <a:pt x="1213" y="575"/>
                    </a:lnTo>
                    <a:lnTo>
                      <a:pt x="1210" y="576"/>
                    </a:lnTo>
                    <a:lnTo>
                      <a:pt x="1206" y="577"/>
                    </a:lnTo>
                    <a:lnTo>
                      <a:pt x="1200" y="579"/>
                    </a:lnTo>
                    <a:lnTo>
                      <a:pt x="1195" y="583"/>
                    </a:lnTo>
                    <a:lnTo>
                      <a:pt x="1192" y="586"/>
                    </a:lnTo>
                    <a:lnTo>
                      <a:pt x="1188" y="590"/>
                    </a:lnTo>
                    <a:lnTo>
                      <a:pt x="1183" y="599"/>
                    </a:lnTo>
                    <a:lnTo>
                      <a:pt x="1177" y="610"/>
                    </a:lnTo>
                    <a:lnTo>
                      <a:pt x="1173" y="615"/>
                    </a:lnTo>
                    <a:lnTo>
                      <a:pt x="1168" y="617"/>
                    </a:lnTo>
                    <a:lnTo>
                      <a:pt x="1165" y="619"/>
                    </a:lnTo>
                    <a:lnTo>
                      <a:pt x="1162" y="619"/>
                    </a:lnTo>
                    <a:lnTo>
                      <a:pt x="1154" y="618"/>
                    </a:lnTo>
                    <a:lnTo>
                      <a:pt x="1144" y="617"/>
                    </a:lnTo>
                    <a:lnTo>
                      <a:pt x="1141" y="616"/>
                    </a:lnTo>
                    <a:lnTo>
                      <a:pt x="1139" y="615"/>
                    </a:lnTo>
                    <a:lnTo>
                      <a:pt x="1139" y="613"/>
                    </a:lnTo>
                    <a:lnTo>
                      <a:pt x="1139" y="612"/>
                    </a:lnTo>
                    <a:lnTo>
                      <a:pt x="1141" y="608"/>
                    </a:lnTo>
                    <a:lnTo>
                      <a:pt x="1142" y="601"/>
                    </a:lnTo>
                    <a:lnTo>
                      <a:pt x="1136" y="604"/>
                    </a:lnTo>
                    <a:lnTo>
                      <a:pt x="1131" y="609"/>
                    </a:lnTo>
                    <a:lnTo>
                      <a:pt x="1128" y="611"/>
                    </a:lnTo>
                    <a:lnTo>
                      <a:pt x="1125" y="612"/>
                    </a:lnTo>
                    <a:lnTo>
                      <a:pt x="1123" y="612"/>
                    </a:lnTo>
                    <a:lnTo>
                      <a:pt x="1122" y="611"/>
                    </a:lnTo>
                    <a:lnTo>
                      <a:pt x="1120" y="603"/>
                    </a:lnTo>
                    <a:lnTo>
                      <a:pt x="1119" y="600"/>
                    </a:lnTo>
                    <a:lnTo>
                      <a:pt x="1122" y="595"/>
                    </a:lnTo>
                    <a:lnTo>
                      <a:pt x="1127" y="585"/>
                    </a:lnTo>
                    <a:lnTo>
                      <a:pt x="1135" y="574"/>
                    </a:lnTo>
                    <a:lnTo>
                      <a:pt x="1137" y="573"/>
                    </a:lnTo>
                    <a:lnTo>
                      <a:pt x="1137" y="574"/>
                    </a:lnTo>
                    <a:lnTo>
                      <a:pt x="1139" y="574"/>
                    </a:lnTo>
                    <a:lnTo>
                      <a:pt x="1141" y="573"/>
                    </a:lnTo>
                    <a:lnTo>
                      <a:pt x="1145" y="570"/>
                    </a:lnTo>
                    <a:lnTo>
                      <a:pt x="1148" y="562"/>
                    </a:lnTo>
                    <a:lnTo>
                      <a:pt x="1148" y="559"/>
                    </a:lnTo>
                    <a:lnTo>
                      <a:pt x="1145" y="556"/>
                    </a:lnTo>
                    <a:lnTo>
                      <a:pt x="1143" y="549"/>
                    </a:lnTo>
                    <a:lnTo>
                      <a:pt x="1139" y="541"/>
                    </a:lnTo>
                    <a:lnTo>
                      <a:pt x="1135" y="536"/>
                    </a:lnTo>
                    <a:lnTo>
                      <a:pt x="1135" y="534"/>
                    </a:lnTo>
                    <a:lnTo>
                      <a:pt x="1135" y="531"/>
                    </a:lnTo>
                    <a:lnTo>
                      <a:pt x="1136" y="526"/>
                    </a:lnTo>
                    <a:lnTo>
                      <a:pt x="1137" y="520"/>
                    </a:lnTo>
                    <a:lnTo>
                      <a:pt x="1139" y="516"/>
                    </a:lnTo>
                    <a:lnTo>
                      <a:pt x="1139" y="512"/>
                    </a:lnTo>
                    <a:lnTo>
                      <a:pt x="1137" y="510"/>
                    </a:lnTo>
                    <a:lnTo>
                      <a:pt x="1135" y="509"/>
                    </a:lnTo>
                    <a:lnTo>
                      <a:pt x="1128" y="507"/>
                    </a:lnTo>
                    <a:lnTo>
                      <a:pt x="1120" y="501"/>
                    </a:lnTo>
                    <a:lnTo>
                      <a:pt x="1130" y="490"/>
                    </a:lnTo>
                    <a:lnTo>
                      <a:pt x="1139" y="480"/>
                    </a:lnTo>
                    <a:lnTo>
                      <a:pt x="1131" y="476"/>
                    </a:lnTo>
                    <a:lnTo>
                      <a:pt x="1126" y="474"/>
                    </a:lnTo>
                    <a:lnTo>
                      <a:pt x="1125" y="473"/>
                    </a:lnTo>
                    <a:lnTo>
                      <a:pt x="1126" y="470"/>
                    </a:lnTo>
                    <a:lnTo>
                      <a:pt x="1128" y="468"/>
                    </a:lnTo>
                    <a:lnTo>
                      <a:pt x="1133" y="464"/>
                    </a:lnTo>
                    <a:lnTo>
                      <a:pt x="1141" y="448"/>
                    </a:lnTo>
                    <a:lnTo>
                      <a:pt x="1148" y="435"/>
                    </a:lnTo>
                    <a:lnTo>
                      <a:pt x="1150" y="429"/>
                    </a:lnTo>
                    <a:lnTo>
                      <a:pt x="1151" y="423"/>
                    </a:lnTo>
                    <a:lnTo>
                      <a:pt x="1151" y="418"/>
                    </a:lnTo>
                    <a:lnTo>
                      <a:pt x="1149" y="415"/>
                    </a:lnTo>
                    <a:lnTo>
                      <a:pt x="1145" y="412"/>
                    </a:lnTo>
                    <a:lnTo>
                      <a:pt x="1142" y="409"/>
                    </a:lnTo>
                    <a:lnTo>
                      <a:pt x="1136" y="407"/>
                    </a:lnTo>
                    <a:lnTo>
                      <a:pt x="1130" y="406"/>
                    </a:lnTo>
                    <a:lnTo>
                      <a:pt x="1116" y="400"/>
                    </a:lnTo>
                    <a:lnTo>
                      <a:pt x="1102" y="393"/>
                    </a:lnTo>
                    <a:lnTo>
                      <a:pt x="1098" y="407"/>
                    </a:lnTo>
                    <a:lnTo>
                      <a:pt x="1094" y="421"/>
                    </a:lnTo>
                    <a:lnTo>
                      <a:pt x="1081" y="417"/>
                    </a:lnTo>
                    <a:lnTo>
                      <a:pt x="1067" y="416"/>
                    </a:lnTo>
                    <a:lnTo>
                      <a:pt x="1058" y="417"/>
                    </a:lnTo>
                    <a:lnTo>
                      <a:pt x="1051" y="416"/>
                    </a:lnTo>
                    <a:lnTo>
                      <a:pt x="1044" y="417"/>
                    </a:lnTo>
                    <a:lnTo>
                      <a:pt x="1035" y="422"/>
                    </a:lnTo>
                    <a:lnTo>
                      <a:pt x="1025" y="423"/>
                    </a:lnTo>
                    <a:lnTo>
                      <a:pt x="1016" y="423"/>
                    </a:lnTo>
                    <a:lnTo>
                      <a:pt x="1007" y="422"/>
                    </a:lnTo>
                    <a:lnTo>
                      <a:pt x="997" y="421"/>
                    </a:lnTo>
                    <a:lnTo>
                      <a:pt x="979" y="418"/>
                    </a:lnTo>
                    <a:lnTo>
                      <a:pt x="958" y="416"/>
                    </a:lnTo>
                    <a:lnTo>
                      <a:pt x="946" y="418"/>
                    </a:lnTo>
                    <a:lnTo>
                      <a:pt x="937" y="421"/>
                    </a:lnTo>
                    <a:lnTo>
                      <a:pt x="929" y="421"/>
                    </a:lnTo>
                    <a:lnTo>
                      <a:pt x="923" y="421"/>
                    </a:lnTo>
                    <a:lnTo>
                      <a:pt x="919" y="417"/>
                    </a:lnTo>
                    <a:lnTo>
                      <a:pt x="915" y="412"/>
                    </a:lnTo>
                    <a:lnTo>
                      <a:pt x="911" y="404"/>
                    </a:lnTo>
                    <a:lnTo>
                      <a:pt x="906" y="392"/>
                    </a:lnTo>
                    <a:lnTo>
                      <a:pt x="903" y="374"/>
                    </a:lnTo>
                    <a:lnTo>
                      <a:pt x="898" y="360"/>
                    </a:lnTo>
                    <a:lnTo>
                      <a:pt x="896" y="355"/>
                    </a:lnTo>
                    <a:lnTo>
                      <a:pt x="891" y="349"/>
                    </a:lnTo>
                    <a:lnTo>
                      <a:pt x="885" y="346"/>
                    </a:lnTo>
                    <a:lnTo>
                      <a:pt x="877" y="342"/>
                    </a:lnTo>
                    <a:lnTo>
                      <a:pt x="849" y="343"/>
                    </a:lnTo>
                    <a:lnTo>
                      <a:pt x="823" y="343"/>
                    </a:lnTo>
                    <a:lnTo>
                      <a:pt x="797" y="343"/>
                    </a:lnTo>
                    <a:lnTo>
                      <a:pt x="770" y="345"/>
                    </a:lnTo>
                    <a:lnTo>
                      <a:pt x="759" y="328"/>
                    </a:lnTo>
                    <a:lnTo>
                      <a:pt x="749" y="309"/>
                    </a:lnTo>
                    <a:lnTo>
                      <a:pt x="739" y="291"/>
                    </a:lnTo>
                    <a:lnTo>
                      <a:pt x="730" y="273"/>
                    </a:lnTo>
                    <a:lnTo>
                      <a:pt x="714" y="237"/>
                    </a:lnTo>
                    <a:lnTo>
                      <a:pt x="699" y="198"/>
                    </a:lnTo>
                    <a:lnTo>
                      <a:pt x="671" y="182"/>
                    </a:lnTo>
                    <a:lnTo>
                      <a:pt x="643" y="164"/>
                    </a:lnTo>
                    <a:lnTo>
                      <a:pt x="616" y="147"/>
                    </a:lnTo>
                    <a:lnTo>
                      <a:pt x="589" y="130"/>
                    </a:lnTo>
                    <a:lnTo>
                      <a:pt x="572" y="115"/>
                    </a:lnTo>
                    <a:lnTo>
                      <a:pt x="556" y="102"/>
                    </a:lnTo>
                    <a:lnTo>
                      <a:pt x="518" y="90"/>
                    </a:lnTo>
                    <a:lnTo>
                      <a:pt x="481" y="79"/>
                    </a:lnTo>
                    <a:lnTo>
                      <a:pt x="442" y="68"/>
                    </a:lnTo>
                    <a:lnTo>
                      <a:pt x="405" y="55"/>
                    </a:lnTo>
                    <a:lnTo>
                      <a:pt x="392" y="53"/>
                    </a:lnTo>
                    <a:lnTo>
                      <a:pt x="382" y="50"/>
                    </a:lnTo>
                    <a:lnTo>
                      <a:pt x="377" y="49"/>
                    </a:lnTo>
                    <a:lnTo>
                      <a:pt x="372" y="45"/>
                    </a:lnTo>
                    <a:lnTo>
                      <a:pt x="367" y="43"/>
                    </a:lnTo>
                    <a:lnTo>
                      <a:pt x="362" y="38"/>
                    </a:lnTo>
                    <a:lnTo>
                      <a:pt x="340" y="27"/>
                    </a:lnTo>
                    <a:lnTo>
                      <a:pt x="318" y="17"/>
                    </a:lnTo>
                    <a:lnTo>
                      <a:pt x="294" y="9"/>
                    </a:lnTo>
                    <a:lnTo>
                      <a:pt x="271" y="0"/>
                    </a:lnTo>
                    <a:lnTo>
                      <a:pt x="268" y="30"/>
                    </a:lnTo>
                    <a:lnTo>
                      <a:pt x="264" y="62"/>
                    </a:lnTo>
                    <a:lnTo>
                      <a:pt x="262" y="93"/>
                    </a:lnTo>
                    <a:lnTo>
                      <a:pt x="259" y="123"/>
                    </a:lnTo>
                    <a:lnTo>
                      <a:pt x="255" y="131"/>
                    </a:lnTo>
                    <a:lnTo>
                      <a:pt x="251" y="136"/>
                    </a:lnTo>
                    <a:lnTo>
                      <a:pt x="246" y="139"/>
                    </a:lnTo>
                    <a:lnTo>
                      <a:pt x="239" y="144"/>
                    </a:lnTo>
                    <a:lnTo>
                      <a:pt x="228" y="149"/>
                    </a:lnTo>
                    <a:lnTo>
                      <a:pt x="216" y="154"/>
                    </a:lnTo>
                    <a:lnTo>
                      <a:pt x="206" y="160"/>
                    </a:lnTo>
                    <a:lnTo>
                      <a:pt x="197" y="164"/>
                    </a:lnTo>
                    <a:lnTo>
                      <a:pt x="189" y="169"/>
                    </a:lnTo>
                    <a:lnTo>
                      <a:pt x="182" y="176"/>
                    </a:lnTo>
                    <a:lnTo>
                      <a:pt x="183" y="179"/>
                    </a:lnTo>
                    <a:lnTo>
                      <a:pt x="185" y="180"/>
                    </a:lnTo>
                    <a:lnTo>
                      <a:pt x="186" y="180"/>
                    </a:lnTo>
                    <a:lnTo>
                      <a:pt x="187" y="180"/>
                    </a:lnTo>
                    <a:lnTo>
                      <a:pt x="192" y="180"/>
                    </a:lnTo>
                    <a:lnTo>
                      <a:pt x="196" y="182"/>
                    </a:lnTo>
                    <a:lnTo>
                      <a:pt x="204" y="184"/>
                    </a:lnTo>
                    <a:lnTo>
                      <a:pt x="214" y="185"/>
                    </a:lnTo>
                    <a:lnTo>
                      <a:pt x="213" y="194"/>
                    </a:lnTo>
                    <a:lnTo>
                      <a:pt x="211" y="202"/>
                    </a:lnTo>
                    <a:lnTo>
                      <a:pt x="208" y="211"/>
                    </a:lnTo>
                    <a:lnTo>
                      <a:pt x="206" y="221"/>
                    </a:lnTo>
                    <a:lnTo>
                      <a:pt x="214" y="229"/>
                    </a:lnTo>
                    <a:lnTo>
                      <a:pt x="221" y="237"/>
                    </a:lnTo>
                    <a:lnTo>
                      <a:pt x="223" y="241"/>
                    </a:lnTo>
                    <a:lnTo>
                      <a:pt x="226" y="246"/>
                    </a:lnTo>
                    <a:lnTo>
                      <a:pt x="228" y="250"/>
                    </a:lnTo>
                    <a:lnTo>
                      <a:pt x="229" y="256"/>
                    </a:lnTo>
                    <a:lnTo>
                      <a:pt x="227" y="260"/>
                    </a:lnTo>
                    <a:lnTo>
                      <a:pt x="225" y="261"/>
                    </a:lnTo>
                    <a:lnTo>
                      <a:pt x="222" y="262"/>
                    </a:lnTo>
                    <a:lnTo>
                      <a:pt x="220" y="262"/>
                    </a:lnTo>
                    <a:lnTo>
                      <a:pt x="214" y="262"/>
                    </a:lnTo>
                    <a:lnTo>
                      <a:pt x="208" y="263"/>
                    </a:lnTo>
                    <a:lnTo>
                      <a:pt x="201" y="258"/>
                    </a:lnTo>
                    <a:lnTo>
                      <a:pt x="196" y="255"/>
                    </a:lnTo>
                    <a:lnTo>
                      <a:pt x="191" y="254"/>
                    </a:lnTo>
                    <a:lnTo>
                      <a:pt x="186" y="253"/>
                    </a:lnTo>
                    <a:lnTo>
                      <a:pt x="182" y="253"/>
                    </a:lnTo>
                    <a:lnTo>
                      <a:pt x="176" y="255"/>
                    </a:lnTo>
                    <a:lnTo>
                      <a:pt x="166" y="254"/>
                    </a:lnTo>
                    <a:lnTo>
                      <a:pt x="158" y="252"/>
                    </a:lnTo>
                    <a:lnTo>
                      <a:pt x="153" y="252"/>
                    </a:lnTo>
                    <a:lnTo>
                      <a:pt x="150" y="252"/>
                    </a:lnTo>
                    <a:lnTo>
                      <a:pt x="144" y="253"/>
                    </a:lnTo>
                    <a:lnTo>
                      <a:pt x="140" y="254"/>
                    </a:lnTo>
                    <a:lnTo>
                      <a:pt x="124" y="262"/>
                    </a:lnTo>
                    <a:lnTo>
                      <a:pt x="108" y="269"/>
                    </a:lnTo>
                    <a:lnTo>
                      <a:pt x="99" y="274"/>
                    </a:lnTo>
                    <a:lnTo>
                      <a:pt x="90" y="279"/>
                    </a:lnTo>
                    <a:lnTo>
                      <a:pt x="79" y="284"/>
                    </a:lnTo>
                    <a:lnTo>
                      <a:pt x="70" y="290"/>
                    </a:lnTo>
                    <a:lnTo>
                      <a:pt x="72" y="306"/>
                    </a:lnTo>
                    <a:lnTo>
                      <a:pt x="72" y="321"/>
                    </a:lnTo>
                    <a:lnTo>
                      <a:pt x="61" y="320"/>
                    </a:lnTo>
                    <a:lnTo>
                      <a:pt x="51" y="318"/>
                    </a:lnTo>
                    <a:lnTo>
                      <a:pt x="41" y="316"/>
                    </a:lnTo>
                    <a:lnTo>
                      <a:pt x="31" y="315"/>
                    </a:lnTo>
                    <a:lnTo>
                      <a:pt x="34" y="324"/>
                    </a:lnTo>
                    <a:lnTo>
                      <a:pt x="37" y="331"/>
                    </a:lnTo>
                    <a:lnTo>
                      <a:pt x="37" y="334"/>
                    </a:lnTo>
                    <a:lnTo>
                      <a:pt x="37" y="337"/>
                    </a:lnTo>
                    <a:lnTo>
                      <a:pt x="36" y="341"/>
                    </a:lnTo>
                    <a:lnTo>
                      <a:pt x="33" y="346"/>
                    </a:lnTo>
                    <a:lnTo>
                      <a:pt x="32" y="350"/>
                    </a:lnTo>
                    <a:lnTo>
                      <a:pt x="32" y="354"/>
                    </a:lnTo>
                    <a:lnTo>
                      <a:pt x="33" y="357"/>
                    </a:lnTo>
                    <a:lnTo>
                      <a:pt x="35" y="360"/>
                    </a:lnTo>
                    <a:lnTo>
                      <a:pt x="42" y="366"/>
                    </a:lnTo>
                    <a:lnTo>
                      <a:pt x="49" y="374"/>
                    </a:lnTo>
                    <a:lnTo>
                      <a:pt x="34" y="383"/>
                    </a:lnTo>
                    <a:lnTo>
                      <a:pt x="19" y="391"/>
                    </a:lnTo>
                    <a:lnTo>
                      <a:pt x="11" y="398"/>
                    </a:lnTo>
                    <a:lnTo>
                      <a:pt x="8" y="401"/>
                    </a:lnTo>
                    <a:lnTo>
                      <a:pt x="8" y="406"/>
                    </a:lnTo>
                    <a:lnTo>
                      <a:pt x="11" y="418"/>
                    </a:lnTo>
                    <a:lnTo>
                      <a:pt x="13" y="434"/>
                    </a:lnTo>
                    <a:lnTo>
                      <a:pt x="13" y="448"/>
                    </a:lnTo>
                    <a:lnTo>
                      <a:pt x="13" y="463"/>
                    </a:lnTo>
                    <a:lnTo>
                      <a:pt x="13" y="477"/>
                    </a:lnTo>
                    <a:lnTo>
                      <a:pt x="16" y="483"/>
                    </a:lnTo>
                    <a:lnTo>
                      <a:pt x="18" y="486"/>
                    </a:lnTo>
                    <a:lnTo>
                      <a:pt x="19" y="490"/>
                    </a:lnTo>
                    <a:lnTo>
                      <a:pt x="19" y="493"/>
                    </a:lnTo>
                    <a:lnTo>
                      <a:pt x="17" y="500"/>
                    </a:lnTo>
                    <a:lnTo>
                      <a:pt x="10" y="509"/>
                    </a:lnTo>
                    <a:lnTo>
                      <a:pt x="10" y="515"/>
                    </a:lnTo>
                    <a:lnTo>
                      <a:pt x="11" y="519"/>
                    </a:lnTo>
                    <a:lnTo>
                      <a:pt x="14" y="522"/>
                    </a:lnTo>
                    <a:lnTo>
                      <a:pt x="16" y="523"/>
                    </a:lnTo>
                    <a:lnTo>
                      <a:pt x="19" y="524"/>
                    </a:lnTo>
                    <a:lnTo>
                      <a:pt x="22" y="526"/>
                    </a:lnTo>
                    <a:lnTo>
                      <a:pt x="25" y="529"/>
                    </a:lnTo>
                    <a:lnTo>
                      <a:pt x="27" y="535"/>
                    </a:lnTo>
                    <a:lnTo>
                      <a:pt x="27" y="540"/>
                    </a:lnTo>
                    <a:lnTo>
                      <a:pt x="28" y="545"/>
                    </a:lnTo>
                    <a:lnTo>
                      <a:pt x="30" y="549"/>
                    </a:lnTo>
                    <a:lnTo>
                      <a:pt x="32" y="553"/>
                    </a:lnTo>
                    <a:lnTo>
                      <a:pt x="36" y="561"/>
                    </a:lnTo>
                    <a:lnTo>
                      <a:pt x="41" y="571"/>
                    </a:lnTo>
                    <a:lnTo>
                      <a:pt x="42" y="577"/>
                    </a:lnTo>
                    <a:lnTo>
                      <a:pt x="44" y="581"/>
                    </a:lnTo>
                    <a:lnTo>
                      <a:pt x="47" y="584"/>
                    </a:lnTo>
                    <a:lnTo>
                      <a:pt x="48" y="585"/>
                    </a:lnTo>
                    <a:lnTo>
                      <a:pt x="49" y="587"/>
                    </a:lnTo>
                    <a:lnTo>
                      <a:pt x="51" y="590"/>
                    </a:lnTo>
                    <a:lnTo>
                      <a:pt x="52" y="593"/>
                    </a:lnTo>
                    <a:lnTo>
                      <a:pt x="52" y="600"/>
                    </a:lnTo>
                    <a:lnTo>
                      <a:pt x="44" y="611"/>
                    </a:lnTo>
                    <a:lnTo>
                      <a:pt x="35" y="619"/>
                    </a:lnTo>
                    <a:lnTo>
                      <a:pt x="27" y="628"/>
                    </a:lnTo>
                    <a:lnTo>
                      <a:pt x="18" y="639"/>
                    </a:lnTo>
                    <a:lnTo>
                      <a:pt x="14" y="658"/>
                    </a:lnTo>
                    <a:lnTo>
                      <a:pt x="9" y="676"/>
                    </a:lnTo>
                    <a:lnTo>
                      <a:pt x="5" y="694"/>
                    </a:lnTo>
                    <a:lnTo>
                      <a:pt x="0" y="712"/>
                    </a:lnTo>
                    <a:lnTo>
                      <a:pt x="11" y="713"/>
                    </a:lnTo>
                    <a:lnTo>
                      <a:pt x="24" y="713"/>
                    </a:lnTo>
                    <a:lnTo>
                      <a:pt x="43" y="706"/>
                    </a:lnTo>
                    <a:lnTo>
                      <a:pt x="61" y="700"/>
                    </a:lnTo>
                    <a:lnTo>
                      <a:pt x="72" y="696"/>
                    </a:lnTo>
                    <a:lnTo>
                      <a:pt x="81" y="694"/>
                    </a:lnTo>
                    <a:lnTo>
                      <a:pt x="91" y="692"/>
                    </a:lnTo>
                    <a:lnTo>
                      <a:pt x="101" y="691"/>
                    </a:lnTo>
                    <a:lnTo>
                      <a:pt x="106" y="693"/>
                    </a:lnTo>
                    <a:lnTo>
                      <a:pt x="109" y="695"/>
                    </a:lnTo>
                    <a:lnTo>
                      <a:pt x="112" y="698"/>
                    </a:lnTo>
                    <a:lnTo>
                      <a:pt x="117" y="700"/>
                    </a:lnTo>
                    <a:lnTo>
                      <a:pt x="134" y="694"/>
                    </a:lnTo>
                    <a:lnTo>
                      <a:pt x="151" y="688"/>
                    </a:lnTo>
                    <a:lnTo>
                      <a:pt x="160" y="686"/>
                    </a:lnTo>
                    <a:lnTo>
                      <a:pt x="168" y="684"/>
                    </a:lnTo>
                    <a:lnTo>
                      <a:pt x="177" y="683"/>
                    </a:lnTo>
                    <a:lnTo>
                      <a:pt x="186" y="681"/>
                    </a:lnTo>
                    <a:lnTo>
                      <a:pt x="184" y="687"/>
                    </a:lnTo>
                    <a:lnTo>
                      <a:pt x="182" y="691"/>
                    </a:lnTo>
                    <a:lnTo>
                      <a:pt x="179" y="693"/>
                    </a:lnTo>
                    <a:lnTo>
                      <a:pt x="178" y="694"/>
                    </a:lnTo>
                    <a:lnTo>
                      <a:pt x="171" y="695"/>
                    </a:lnTo>
                    <a:lnTo>
                      <a:pt x="162" y="696"/>
                    </a:lnTo>
                    <a:lnTo>
                      <a:pt x="161" y="698"/>
                    </a:lnTo>
                    <a:lnTo>
                      <a:pt x="160" y="700"/>
                    </a:lnTo>
                    <a:lnTo>
                      <a:pt x="160" y="702"/>
                    </a:lnTo>
                    <a:lnTo>
                      <a:pt x="160" y="704"/>
                    </a:lnTo>
                    <a:lnTo>
                      <a:pt x="161" y="713"/>
                    </a:lnTo>
                    <a:lnTo>
                      <a:pt x="161" y="720"/>
                    </a:lnTo>
                    <a:lnTo>
                      <a:pt x="160" y="727"/>
                    </a:lnTo>
                    <a:lnTo>
                      <a:pt x="159" y="731"/>
                    </a:lnTo>
                    <a:lnTo>
                      <a:pt x="155" y="737"/>
                    </a:lnTo>
                    <a:lnTo>
                      <a:pt x="151" y="742"/>
                    </a:lnTo>
                    <a:lnTo>
                      <a:pt x="145" y="747"/>
                    </a:lnTo>
                    <a:lnTo>
                      <a:pt x="138" y="753"/>
                    </a:lnTo>
                    <a:lnTo>
                      <a:pt x="127" y="748"/>
                    </a:lnTo>
                    <a:lnTo>
                      <a:pt x="116" y="744"/>
                    </a:lnTo>
                    <a:lnTo>
                      <a:pt x="106" y="739"/>
                    </a:lnTo>
                    <a:lnTo>
                      <a:pt x="94" y="736"/>
                    </a:lnTo>
                    <a:lnTo>
                      <a:pt x="94" y="746"/>
                    </a:lnTo>
                    <a:lnTo>
                      <a:pt x="95" y="756"/>
                    </a:lnTo>
                    <a:lnTo>
                      <a:pt x="98" y="767"/>
                    </a:lnTo>
                    <a:lnTo>
                      <a:pt x="100" y="776"/>
                    </a:lnTo>
                    <a:lnTo>
                      <a:pt x="108" y="794"/>
                    </a:lnTo>
                    <a:lnTo>
                      <a:pt x="117" y="812"/>
                    </a:lnTo>
                    <a:lnTo>
                      <a:pt x="133" y="833"/>
                    </a:lnTo>
                    <a:lnTo>
                      <a:pt x="147" y="855"/>
                    </a:lnTo>
                    <a:lnTo>
                      <a:pt x="162" y="875"/>
                    </a:lnTo>
                    <a:lnTo>
                      <a:pt x="177" y="897"/>
                    </a:lnTo>
                    <a:lnTo>
                      <a:pt x="191" y="919"/>
                    </a:lnTo>
                    <a:lnTo>
                      <a:pt x="204" y="940"/>
                    </a:lnTo>
                    <a:lnTo>
                      <a:pt x="218" y="963"/>
                    </a:lnTo>
                    <a:lnTo>
                      <a:pt x="231" y="985"/>
                    </a:lnTo>
                    <a:lnTo>
                      <a:pt x="240" y="981"/>
                    </a:lnTo>
                    <a:lnTo>
                      <a:pt x="246" y="981"/>
                    </a:lnTo>
                    <a:lnTo>
                      <a:pt x="251" y="981"/>
                    </a:lnTo>
                    <a:lnTo>
                      <a:pt x="257" y="980"/>
                    </a:lnTo>
                    <a:lnTo>
                      <a:pt x="259" y="973"/>
                    </a:lnTo>
                    <a:lnTo>
                      <a:pt x="259" y="968"/>
                    </a:lnTo>
                    <a:lnTo>
                      <a:pt x="260" y="967"/>
                    </a:lnTo>
                    <a:lnTo>
                      <a:pt x="261" y="966"/>
                    </a:lnTo>
                    <a:lnTo>
                      <a:pt x="263" y="965"/>
                    </a:lnTo>
                    <a:lnTo>
                      <a:pt x="267" y="964"/>
                    </a:lnTo>
                    <a:lnTo>
                      <a:pt x="276" y="963"/>
                    </a:lnTo>
                    <a:lnTo>
                      <a:pt x="280" y="962"/>
                    </a:lnTo>
                    <a:lnTo>
                      <a:pt x="281" y="960"/>
                    </a:lnTo>
                    <a:lnTo>
                      <a:pt x="280" y="958"/>
                    </a:lnTo>
                    <a:lnTo>
                      <a:pt x="277" y="956"/>
                    </a:lnTo>
                    <a:lnTo>
                      <a:pt x="272" y="954"/>
                    </a:lnTo>
                    <a:lnTo>
                      <a:pt x="268" y="950"/>
                    </a:lnTo>
                    <a:lnTo>
                      <a:pt x="265" y="947"/>
                    </a:lnTo>
                    <a:lnTo>
                      <a:pt x="264" y="943"/>
                    </a:lnTo>
                    <a:lnTo>
                      <a:pt x="264" y="941"/>
                    </a:lnTo>
                    <a:lnTo>
                      <a:pt x="265" y="939"/>
                    </a:lnTo>
                    <a:lnTo>
                      <a:pt x="269" y="938"/>
                    </a:lnTo>
                    <a:lnTo>
                      <a:pt x="273" y="936"/>
                    </a:lnTo>
                    <a:lnTo>
                      <a:pt x="278" y="934"/>
                    </a:lnTo>
                    <a:lnTo>
                      <a:pt x="294" y="934"/>
                    </a:lnTo>
                    <a:lnTo>
                      <a:pt x="309" y="936"/>
                    </a:lnTo>
                    <a:lnTo>
                      <a:pt x="307" y="950"/>
                    </a:lnTo>
                    <a:lnTo>
                      <a:pt x="309" y="959"/>
                    </a:lnTo>
                    <a:lnTo>
                      <a:pt x="311" y="962"/>
                    </a:lnTo>
                    <a:lnTo>
                      <a:pt x="315" y="965"/>
                    </a:lnTo>
                    <a:lnTo>
                      <a:pt x="321" y="967"/>
                    </a:lnTo>
                    <a:lnTo>
                      <a:pt x="329" y="970"/>
                    </a:lnTo>
                    <a:lnTo>
                      <a:pt x="344" y="971"/>
                    </a:lnTo>
                    <a:lnTo>
                      <a:pt x="360" y="971"/>
                    </a:lnTo>
                    <a:lnTo>
                      <a:pt x="364" y="956"/>
                    </a:lnTo>
                    <a:lnTo>
                      <a:pt x="369" y="941"/>
                    </a:lnTo>
                    <a:lnTo>
                      <a:pt x="379" y="943"/>
                    </a:lnTo>
                    <a:lnTo>
                      <a:pt x="391" y="945"/>
                    </a:lnTo>
                    <a:lnTo>
                      <a:pt x="401" y="943"/>
                    </a:lnTo>
                    <a:lnTo>
                      <a:pt x="408" y="945"/>
                    </a:lnTo>
                    <a:lnTo>
                      <a:pt x="414" y="948"/>
                    </a:lnTo>
                    <a:lnTo>
                      <a:pt x="422" y="955"/>
                    </a:lnTo>
                    <a:lnTo>
                      <a:pt x="425" y="955"/>
                    </a:lnTo>
                    <a:lnTo>
                      <a:pt x="428" y="954"/>
                    </a:lnTo>
                    <a:lnTo>
                      <a:pt x="429" y="951"/>
                    </a:lnTo>
                    <a:lnTo>
                      <a:pt x="432" y="949"/>
                    </a:lnTo>
                    <a:lnTo>
                      <a:pt x="439" y="954"/>
                    </a:lnTo>
                    <a:lnTo>
                      <a:pt x="447" y="958"/>
                    </a:lnTo>
                    <a:lnTo>
                      <a:pt x="458" y="955"/>
                    </a:lnTo>
                    <a:lnTo>
                      <a:pt x="468" y="951"/>
                    </a:lnTo>
                    <a:lnTo>
                      <a:pt x="476" y="958"/>
                    </a:lnTo>
                    <a:lnTo>
                      <a:pt x="483" y="964"/>
                    </a:lnTo>
                    <a:lnTo>
                      <a:pt x="496" y="962"/>
                    </a:lnTo>
                    <a:lnTo>
                      <a:pt x="508" y="958"/>
                    </a:lnTo>
                    <a:lnTo>
                      <a:pt x="515" y="951"/>
                    </a:lnTo>
                    <a:lnTo>
                      <a:pt x="519" y="945"/>
                    </a:lnTo>
                    <a:lnTo>
                      <a:pt x="522" y="942"/>
                    </a:lnTo>
                    <a:lnTo>
                      <a:pt x="525" y="940"/>
                    </a:lnTo>
                    <a:lnTo>
                      <a:pt x="530" y="939"/>
                    </a:lnTo>
                    <a:lnTo>
                      <a:pt x="534" y="938"/>
                    </a:lnTo>
                    <a:lnTo>
                      <a:pt x="540" y="940"/>
                    </a:lnTo>
                    <a:lnTo>
                      <a:pt x="543" y="941"/>
                    </a:lnTo>
                    <a:lnTo>
                      <a:pt x="547" y="941"/>
                    </a:lnTo>
                    <a:lnTo>
                      <a:pt x="549" y="940"/>
                    </a:lnTo>
                    <a:lnTo>
                      <a:pt x="552" y="934"/>
                    </a:lnTo>
                    <a:lnTo>
                      <a:pt x="556" y="925"/>
                    </a:lnTo>
                    <a:lnTo>
                      <a:pt x="560" y="921"/>
                    </a:lnTo>
                    <a:lnTo>
                      <a:pt x="564" y="919"/>
                    </a:lnTo>
                    <a:lnTo>
                      <a:pt x="568" y="916"/>
                    </a:lnTo>
                    <a:lnTo>
                      <a:pt x="572" y="915"/>
                    </a:lnTo>
                    <a:lnTo>
                      <a:pt x="580" y="912"/>
                    </a:lnTo>
                    <a:lnTo>
                      <a:pt x="590" y="908"/>
                    </a:lnTo>
                    <a:lnTo>
                      <a:pt x="593" y="903"/>
                    </a:lnTo>
                    <a:lnTo>
                      <a:pt x="595" y="899"/>
                    </a:lnTo>
                    <a:lnTo>
                      <a:pt x="598" y="899"/>
                    </a:lnTo>
                    <a:lnTo>
                      <a:pt x="600" y="899"/>
                    </a:lnTo>
                    <a:lnTo>
                      <a:pt x="602" y="900"/>
                    </a:lnTo>
                    <a:lnTo>
                      <a:pt x="604" y="902"/>
                    </a:lnTo>
                    <a:lnTo>
                      <a:pt x="609" y="904"/>
                    </a:lnTo>
                    <a:lnTo>
                      <a:pt x="614" y="905"/>
                    </a:lnTo>
                    <a:lnTo>
                      <a:pt x="618" y="905"/>
                    </a:lnTo>
                    <a:lnTo>
                      <a:pt x="621" y="905"/>
                    </a:lnTo>
                    <a:lnTo>
                      <a:pt x="629" y="900"/>
                    </a:lnTo>
                    <a:lnTo>
                      <a:pt x="639" y="896"/>
                    </a:lnTo>
                    <a:lnTo>
                      <a:pt x="645" y="895"/>
                    </a:lnTo>
                    <a:lnTo>
                      <a:pt x="649" y="896"/>
                    </a:lnTo>
                    <a:lnTo>
                      <a:pt x="651" y="898"/>
                    </a:lnTo>
                    <a:lnTo>
                      <a:pt x="657" y="899"/>
                    </a:lnTo>
                    <a:lnTo>
                      <a:pt x="661" y="895"/>
                    </a:lnTo>
                    <a:lnTo>
                      <a:pt x="665" y="889"/>
                    </a:lnTo>
                    <a:lnTo>
                      <a:pt x="668" y="883"/>
                    </a:lnTo>
                    <a:lnTo>
                      <a:pt x="673" y="880"/>
                    </a:lnTo>
                    <a:lnTo>
                      <a:pt x="679" y="883"/>
                    </a:lnTo>
                    <a:lnTo>
                      <a:pt x="684" y="883"/>
                    </a:lnTo>
                    <a:lnTo>
                      <a:pt x="688" y="880"/>
                    </a:lnTo>
                    <a:lnTo>
                      <a:pt x="694" y="875"/>
                    </a:lnTo>
                    <a:lnTo>
                      <a:pt x="699" y="872"/>
                    </a:lnTo>
                    <a:lnTo>
                      <a:pt x="702" y="872"/>
                    </a:lnTo>
                    <a:lnTo>
                      <a:pt x="704" y="873"/>
                    </a:lnTo>
                    <a:lnTo>
                      <a:pt x="709" y="875"/>
                    </a:lnTo>
                    <a:lnTo>
                      <a:pt x="710" y="871"/>
                    </a:lnTo>
                    <a:lnTo>
                      <a:pt x="710" y="866"/>
                    </a:lnTo>
                    <a:lnTo>
                      <a:pt x="710" y="862"/>
                    </a:lnTo>
                    <a:lnTo>
                      <a:pt x="709" y="857"/>
                    </a:lnTo>
                    <a:lnTo>
                      <a:pt x="718" y="853"/>
                    </a:lnTo>
                    <a:lnTo>
                      <a:pt x="727" y="848"/>
                    </a:lnTo>
                    <a:lnTo>
                      <a:pt x="730" y="850"/>
                    </a:lnTo>
                    <a:lnTo>
                      <a:pt x="733" y="853"/>
                    </a:lnTo>
                    <a:lnTo>
                      <a:pt x="734" y="856"/>
                    </a:lnTo>
                    <a:lnTo>
                      <a:pt x="734" y="860"/>
                    </a:lnTo>
                    <a:lnTo>
                      <a:pt x="733" y="867"/>
                    </a:lnTo>
                    <a:lnTo>
                      <a:pt x="730" y="874"/>
                    </a:lnTo>
                    <a:lnTo>
                      <a:pt x="737" y="887"/>
                    </a:lnTo>
                    <a:lnTo>
                      <a:pt x="744" y="897"/>
                    </a:lnTo>
                    <a:lnTo>
                      <a:pt x="743" y="906"/>
                    </a:lnTo>
                    <a:lnTo>
                      <a:pt x="744" y="913"/>
                    </a:lnTo>
                    <a:lnTo>
                      <a:pt x="745" y="915"/>
                    </a:lnTo>
                    <a:lnTo>
                      <a:pt x="747" y="919"/>
                    </a:lnTo>
                    <a:lnTo>
                      <a:pt x="751" y="921"/>
                    </a:lnTo>
                    <a:lnTo>
                      <a:pt x="755" y="923"/>
                    </a:lnTo>
                    <a:lnTo>
                      <a:pt x="767" y="931"/>
                    </a:lnTo>
                    <a:lnTo>
                      <a:pt x="778" y="940"/>
                    </a:lnTo>
                    <a:lnTo>
                      <a:pt x="783" y="942"/>
                    </a:lnTo>
                    <a:lnTo>
                      <a:pt x="787" y="946"/>
                    </a:lnTo>
                    <a:lnTo>
                      <a:pt x="792" y="949"/>
                    </a:lnTo>
                    <a:lnTo>
                      <a:pt x="796" y="954"/>
                    </a:lnTo>
                    <a:lnTo>
                      <a:pt x="797" y="957"/>
                    </a:lnTo>
                    <a:lnTo>
                      <a:pt x="797" y="959"/>
                    </a:lnTo>
                    <a:lnTo>
                      <a:pt x="797" y="962"/>
                    </a:lnTo>
                    <a:lnTo>
                      <a:pt x="796" y="964"/>
                    </a:lnTo>
                    <a:lnTo>
                      <a:pt x="793" y="968"/>
                    </a:lnTo>
                    <a:lnTo>
                      <a:pt x="789" y="974"/>
                    </a:lnTo>
                    <a:lnTo>
                      <a:pt x="792" y="976"/>
                    </a:lnTo>
                    <a:lnTo>
                      <a:pt x="794" y="978"/>
                    </a:lnTo>
                    <a:lnTo>
                      <a:pt x="797" y="976"/>
                    </a:lnTo>
                    <a:lnTo>
                      <a:pt x="801" y="975"/>
                    </a:lnTo>
                    <a:lnTo>
                      <a:pt x="806" y="972"/>
                    </a:lnTo>
                    <a:lnTo>
                      <a:pt x="812" y="968"/>
                    </a:lnTo>
                    <a:lnTo>
                      <a:pt x="818" y="968"/>
                    </a:lnTo>
                    <a:lnTo>
                      <a:pt x="820" y="971"/>
                    </a:lnTo>
                    <a:lnTo>
                      <a:pt x="822" y="973"/>
                    </a:lnTo>
                    <a:lnTo>
                      <a:pt x="827" y="978"/>
                    </a:lnTo>
                    <a:lnTo>
                      <a:pt x="831" y="978"/>
                    </a:lnTo>
                    <a:lnTo>
                      <a:pt x="834" y="980"/>
                    </a:lnTo>
                    <a:lnTo>
                      <a:pt x="835" y="983"/>
                    </a:lnTo>
                    <a:lnTo>
                      <a:pt x="834" y="989"/>
                    </a:lnTo>
                    <a:lnTo>
                      <a:pt x="821" y="1000"/>
                    </a:lnTo>
                    <a:lnTo>
                      <a:pt x="810" y="1012"/>
                    </a:lnTo>
                    <a:lnTo>
                      <a:pt x="810" y="1018"/>
                    </a:lnTo>
                    <a:lnTo>
                      <a:pt x="812" y="1023"/>
                    </a:lnTo>
                    <a:lnTo>
                      <a:pt x="814" y="1029"/>
                    </a:lnTo>
                    <a:lnTo>
                      <a:pt x="818" y="1035"/>
                    </a:lnTo>
                    <a:lnTo>
                      <a:pt x="820" y="1039"/>
                    </a:lnTo>
                    <a:lnTo>
                      <a:pt x="823" y="1040"/>
                    </a:lnTo>
                    <a:lnTo>
                      <a:pt x="827" y="1042"/>
                    </a:lnTo>
                    <a:lnTo>
                      <a:pt x="829" y="1042"/>
                    </a:lnTo>
                    <a:lnTo>
                      <a:pt x="837" y="1043"/>
                    </a:lnTo>
                    <a:lnTo>
                      <a:pt x="846" y="1046"/>
                    </a:lnTo>
                    <a:lnTo>
                      <a:pt x="852" y="1052"/>
                    </a:lnTo>
                    <a:lnTo>
                      <a:pt x="856" y="1057"/>
                    </a:lnTo>
                    <a:lnTo>
                      <a:pt x="858" y="1057"/>
                    </a:lnTo>
                    <a:lnTo>
                      <a:pt x="861" y="1057"/>
                    </a:lnTo>
                    <a:lnTo>
                      <a:pt x="863" y="1056"/>
                    </a:lnTo>
                    <a:lnTo>
                      <a:pt x="866" y="1054"/>
                    </a:lnTo>
                    <a:lnTo>
                      <a:pt x="870" y="1052"/>
                    </a:lnTo>
                    <a:lnTo>
                      <a:pt x="871" y="1054"/>
                    </a:lnTo>
                    <a:lnTo>
                      <a:pt x="871" y="1056"/>
                    </a:lnTo>
                    <a:lnTo>
                      <a:pt x="870" y="1058"/>
                    </a:lnTo>
                    <a:lnTo>
                      <a:pt x="865" y="1065"/>
                    </a:lnTo>
                    <a:lnTo>
                      <a:pt x="862" y="1068"/>
                    </a:lnTo>
                    <a:lnTo>
                      <a:pt x="862" y="1072"/>
                    </a:lnTo>
                    <a:lnTo>
                      <a:pt x="863" y="1075"/>
                    </a:lnTo>
                    <a:lnTo>
                      <a:pt x="865" y="1078"/>
                    </a:lnTo>
                    <a:lnTo>
                      <a:pt x="869" y="1082"/>
                    </a:lnTo>
                    <a:lnTo>
                      <a:pt x="876" y="1088"/>
                    </a:lnTo>
                    <a:lnTo>
                      <a:pt x="881" y="1093"/>
                    </a:lnTo>
                    <a:lnTo>
                      <a:pt x="886" y="1099"/>
                    </a:lnTo>
                    <a:lnTo>
                      <a:pt x="889" y="1107"/>
                    </a:lnTo>
                    <a:lnTo>
                      <a:pt x="893" y="1110"/>
                    </a:lnTo>
                    <a:lnTo>
                      <a:pt x="895" y="1112"/>
                    </a:lnTo>
                    <a:lnTo>
                      <a:pt x="898" y="1114"/>
                    </a:lnTo>
                    <a:lnTo>
                      <a:pt x="900" y="1114"/>
                    </a:lnTo>
                    <a:lnTo>
                      <a:pt x="905" y="1112"/>
                    </a:lnTo>
                    <a:lnTo>
                      <a:pt x="910" y="1111"/>
                    </a:lnTo>
                    <a:lnTo>
                      <a:pt x="912" y="1110"/>
                    </a:lnTo>
                    <a:lnTo>
                      <a:pt x="913" y="1109"/>
                    </a:lnTo>
                    <a:lnTo>
                      <a:pt x="913" y="1108"/>
                    </a:lnTo>
                    <a:lnTo>
                      <a:pt x="913" y="1106"/>
                    </a:lnTo>
                    <a:lnTo>
                      <a:pt x="912" y="1101"/>
                    </a:lnTo>
                    <a:lnTo>
                      <a:pt x="912" y="1097"/>
                    </a:lnTo>
                    <a:lnTo>
                      <a:pt x="913" y="1094"/>
                    </a:lnTo>
                    <a:lnTo>
                      <a:pt x="914" y="1091"/>
                    </a:lnTo>
                    <a:lnTo>
                      <a:pt x="919" y="1088"/>
                    </a:lnTo>
                    <a:lnTo>
                      <a:pt x="927" y="1082"/>
                    </a:lnTo>
                    <a:lnTo>
                      <a:pt x="931" y="1078"/>
                    </a:lnTo>
                    <a:lnTo>
                      <a:pt x="933" y="1076"/>
                    </a:lnTo>
                    <a:lnTo>
                      <a:pt x="933" y="1073"/>
                    </a:lnTo>
                    <a:lnTo>
                      <a:pt x="934" y="1068"/>
                    </a:lnTo>
                    <a:lnTo>
                      <a:pt x="944" y="1061"/>
                    </a:lnTo>
                    <a:lnTo>
                      <a:pt x="949" y="1057"/>
                    </a:lnTo>
                    <a:lnTo>
                      <a:pt x="949" y="1051"/>
                    </a:lnTo>
                    <a:lnTo>
                      <a:pt x="949" y="1046"/>
                    </a:lnTo>
                    <a:lnTo>
                      <a:pt x="957" y="1041"/>
                    </a:lnTo>
                    <a:lnTo>
                      <a:pt x="975" y="1030"/>
                    </a:lnTo>
                    <a:lnTo>
                      <a:pt x="997" y="1015"/>
                    </a:lnTo>
                    <a:lnTo>
                      <a:pt x="1016" y="1001"/>
                    </a:lnTo>
                    <a:lnTo>
                      <a:pt x="1021" y="998"/>
                    </a:lnTo>
                    <a:lnTo>
                      <a:pt x="1024" y="997"/>
                    </a:lnTo>
                    <a:lnTo>
                      <a:pt x="1026" y="997"/>
                    </a:lnTo>
                    <a:lnTo>
                      <a:pt x="1029" y="1001"/>
                    </a:lnTo>
                    <a:lnTo>
                      <a:pt x="1033" y="1002"/>
                    </a:lnTo>
                    <a:lnTo>
                      <a:pt x="1035" y="1002"/>
                    </a:lnTo>
                    <a:lnTo>
                      <a:pt x="1037" y="1002"/>
                    </a:lnTo>
                    <a:lnTo>
                      <a:pt x="1037" y="1001"/>
                    </a:lnTo>
                    <a:lnTo>
                      <a:pt x="1037" y="1000"/>
                    </a:lnTo>
                    <a:lnTo>
                      <a:pt x="1037" y="998"/>
                    </a:lnTo>
                    <a:lnTo>
                      <a:pt x="1038" y="997"/>
                    </a:lnTo>
                    <a:lnTo>
                      <a:pt x="1040" y="995"/>
                    </a:lnTo>
                    <a:lnTo>
                      <a:pt x="1043" y="1006"/>
                    </a:lnTo>
                    <a:lnTo>
                      <a:pt x="1046" y="1015"/>
                    </a:lnTo>
                    <a:lnTo>
                      <a:pt x="1047" y="1021"/>
                    </a:lnTo>
                    <a:lnTo>
                      <a:pt x="1049" y="1025"/>
                    </a:lnTo>
                    <a:lnTo>
                      <a:pt x="1052" y="1030"/>
                    </a:lnTo>
                    <a:lnTo>
                      <a:pt x="1056" y="1034"/>
                    </a:lnTo>
                    <a:lnTo>
                      <a:pt x="1060" y="1034"/>
                    </a:lnTo>
                    <a:lnTo>
                      <a:pt x="1063" y="1033"/>
                    </a:lnTo>
                    <a:lnTo>
                      <a:pt x="1065" y="1031"/>
                    </a:lnTo>
                    <a:lnTo>
                      <a:pt x="1066" y="1029"/>
                    </a:lnTo>
                    <a:lnTo>
                      <a:pt x="1066" y="1023"/>
                    </a:lnTo>
                    <a:lnTo>
                      <a:pt x="1067" y="1014"/>
                    </a:lnTo>
                    <a:lnTo>
                      <a:pt x="1069" y="1006"/>
                    </a:lnTo>
                    <a:lnTo>
                      <a:pt x="1072" y="1000"/>
                    </a:lnTo>
                    <a:lnTo>
                      <a:pt x="1075" y="997"/>
                    </a:lnTo>
                    <a:lnTo>
                      <a:pt x="1078" y="995"/>
                    </a:lnTo>
                    <a:lnTo>
                      <a:pt x="1082" y="993"/>
                    </a:lnTo>
                    <a:lnTo>
                      <a:pt x="1086" y="993"/>
                    </a:lnTo>
                    <a:lnTo>
                      <a:pt x="1093" y="995"/>
                    </a:lnTo>
                    <a:lnTo>
                      <a:pt x="1101" y="996"/>
                    </a:lnTo>
                    <a:lnTo>
                      <a:pt x="1109" y="997"/>
                    </a:lnTo>
                    <a:lnTo>
                      <a:pt x="1118" y="998"/>
                    </a:lnTo>
                    <a:lnTo>
                      <a:pt x="1123" y="998"/>
                    </a:lnTo>
                    <a:lnTo>
                      <a:pt x="1125" y="1000"/>
                    </a:lnTo>
                    <a:lnTo>
                      <a:pt x="1127" y="1002"/>
                    </a:lnTo>
                    <a:lnTo>
                      <a:pt x="1127" y="1006"/>
                    </a:lnTo>
                    <a:lnTo>
                      <a:pt x="1127" y="1007"/>
                    </a:lnTo>
                    <a:lnTo>
                      <a:pt x="1130" y="1008"/>
                    </a:lnTo>
                    <a:lnTo>
                      <a:pt x="1131" y="1009"/>
                    </a:lnTo>
                    <a:lnTo>
                      <a:pt x="1132" y="1009"/>
                    </a:lnTo>
                    <a:lnTo>
                      <a:pt x="1136" y="1008"/>
                    </a:lnTo>
                    <a:lnTo>
                      <a:pt x="1140" y="1006"/>
                    </a:lnTo>
                    <a:lnTo>
                      <a:pt x="1149" y="1000"/>
                    </a:lnTo>
                    <a:lnTo>
                      <a:pt x="1154" y="995"/>
                    </a:lnTo>
                    <a:lnTo>
                      <a:pt x="1165" y="993"/>
                    </a:lnTo>
                    <a:lnTo>
                      <a:pt x="1175" y="993"/>
                    </a:lnTo>
                    <a:lnTo>
                      <a:pt x="1179" y="990"/>
                    </a:lnTo>
                    <a:lnTo>
                      <a:pt x="1184" y="989"/>
                    </a:lnTo>
                    <a:lnTo>
                      <a:pt x="1185" y="989"/>
                    </a:lnTo>
                    <a:lnTo>
                      <a:pt x="1186" y="990"/>
                    </a:lnTo>
                    <a:lnTo>
                      <a:pt x="1186" y="992"/>
                    </a:lnTo>
                    <a:lnTo>
                      <a:pt x="1186" y="996"/>
                    </a:lnTo>
                    <a:lnTo>
                      <a:pt x="1184" y="1001"/>
                    </a:lnTo>
                    <a:lnTo>
                      <a:pt x="1185" y="1004"/>
                    </a:lnTo>
                    <a:lnTo>
                      <a:pt x="1188" y="1004"/>
                    </a:lnTo>
                    <a:lnTo>
                      <a:pt x="1195" y="1004"/>
                    </a:lnTo>
                    <a:lnTo>
                      <a:pt x="1201" y="1006"/>
                    </a:lnTo>
                    <a:lnTo>
                      <a:pt x="1204" y="1008"/>
                    </a:lnTo>
                    <a:lnTo>
                      <a:pt x="1209" y="1010"/>
                    </a:lnTo>
                    <a:lnTo>
                      <a:pt x="1215" y="1012"/>
                    </a:lnTo>
                    <a:lnTo>
                      <a:pt x="1226" y="1000"/>
                    </a:lnTo>
                    <a:lnTo>
                      <a:pt x="1236" y="989"/>
                    </a:lnTo>
                    <a:lnTo>
                      <a:pt x="1246" y="978"/>
                    </a:lnTo>
                    <a:lnTo>
                      <a:pt x="1259" y="967"/>
                    </a:lnTo>
                    <a:lnTo>
                      <a:pt x="1271" y="964"/>
                    </a:lnTo>
                    <a:lnTo>
                      <a:pt x="1284" y="959"/>
                    </a:lnTo>
                    <a:lnTo>
                      <a:pt x="1297" y="956"/>
                    </a:lnTo>
                    <a:lnTo>
                      <a:pt x="1310" y="951"/>
                    </a:lnTo>
                    <a:lnTo>
                      <a:pt x="1303" y="938"/>
                    </a:lnTo>
                    <a:lnTo>
                      <a:pt x="1298" y="923"/>
                    </a:lnTo>
                    <a:lnTo>
                      <a:pt x="1301" y="916"/>
                    </a:lnTo>
                    <a:lnTo>
                      <a:pt x="1304" y="912"/>
                    </a:lnTo>
                    <a:lnTo>
                      <a:pt x="1309" y="908"/>
                    </a:lnTo>
                    <a:lnTo>
                      <a:pt x="1313" y="902"/>
                    </a:lnTo>
                    <a:lnTo>
                      <a:pt x="1306" y="894"/>
                    </a:lnTo>
                    <a:lnTo>
                      <a:pt x="1301" y="887"/>
                    </a:lnTo>
                    <a:lnTo>
                      <a:pt x="1311" y="877"/>
                    </a:lnTo>
                    <a:lnTo>
                      <a:pt x="1322" y="866"/>
                    </a:lnTo>
                    <a:lnTo>
                      <a:pt x="1325" y="857"/>
                    </a:lnTo>
                    <a:lnTo>
                      <a:pt x="1323" y="854"/>
                    </a:lnTo>
                    <a:lnTo>
                      <a:pt x="1321" y="850"/>
                    </a:lnTo>
                    <a:lnTo>
                      <a:pt x="1319" y="844"/>
                    </a:lnTo>
                    <a:lnTo>
                      <a:pt x="1314" y="836"/>
                    </a:lnTo>
                    <a:lnTo>
                      <a:pt x="1311" y="831"/>
                    </a:lnTo>
                    <a:lnTo>
                      <a:pt x="1310" y="828"/>
                    </a:lnTo>
                    <a:lnTo>
                      <a:pt x="1309" y="826"/>
                    </a:lnTo>
                    <a:lnTo>
                      <a:pt x="1308" y="821"/>
                    </a:lnTo>
                    <a:lnTo>
                      <a:pt x="1308" y="815"/>
                    </a:lnTo>
                    <a:lnTo>
                      <a:pt x="1311" y="804"/>
                    </a:lnTo>
                    <a:lnTo>
                      <a:pt x="1313" y="793"/>
                    </a:lnTo>
                    <a:lnTo>
                      <a:pt x="1314" y="787"/>
                    </a:lnTo>
                    <a:lnTo>
                      <a:pt x="1313" y="782"/>
                    </a:lnTo>
                    <a:lnTo>
                      <a:pt x="1312" y="776"/>
                    </a:lnTo>
                    <a:lnTo>
                      <a:pt x="1310" y="770"/>
                    </a:lnTo>
                    <a:lnTo>
                      <a:pt x="1311" y="760"/>
                    </a:lnTo>
                    <a:lnTo>
                      <a:pt x="1314" y="750"/>
                    </a:lnTo>
                    <a:lnTo>
                      <a:pt x="1318" y="739"/>
                    </a:lnTo>
                    <a:lnTo>
                      <a:pt x="1320" y="729"/>
                    </a:lnTo>
                    <a:lnTo>
                      <a:pt x="1316" y="725"/>
                    </a:lnTo>
                    <a:lnTo>
                      <a:pt x="1312" y="722"/>
                    </a:lnTo>
                    <a:lnTo>
                      <a:pt x="1309" y="721"/>
                    </a:lnTo>
                    <a:lnTo>
                      <a:pt x="1306" y="721"/>
                    </a:lnTo>
                    <a:lnTo>
                      <a:pt x="1300" y="721"/>
                    </a:lnTo>
                    <a:lnTo>
                      <a:pt x="1289" y="720"/>
                    </a:lnTo>
                    <a:lnTo>
                      <a:pt x="1294" y="715"/>
                    </a:lnTo>
                    <a:lnTo>
                      <a:pt x="1300" y="713"/>
                    </a:lnTo>
                    <a:lnTo>
                      <a:pt x="1305" y="711"/>
                    </a:lnTo>
                    <a:lnTo>
                      <a:pt x="1312" y="706"/>
                    </a:lnTo>
                    <a:lnTo>
                      <a:pt x="1309" y="702"/>
                    </a:lnTo>
                    <a:lnTo>
                      <a:pt x="1303" y="697"/>
                    </a:lnTo>
                    <a:lnTo>
                      <a:pt x="1310" y="693"/>
                    </a:lnTo>
                    <a:lnTo>
                      <a:pt x="1313" y="692"/>
                    </a:lnTo>
                    <a:lnTo>
                      <a:pt x="1314" y="687"/>
                    </a:lnTo>
                    <a:lnTo>
                      <a:pt x="1314" y="679"/>
                    </a:lnTo>
                    <a:lnTo>
                      <a:pt x="1312" y="668"/>
                    </a:lnTo>
                    <a:lnTo>
                      <a:pt x="1311" y="661"/>
                    </a:lnTo>
                    <a:lnTo>
                      <a:pt x="1308" y="654"/>
                    </a:lnTo>
                    <a:lnTo>
                      <a:pt x="1301" y="646"/>
                    </a:lnTo>
                    <a:lnTo>
                      <a:pt x="1298" y="641"/>
                    </a:lnTo>
                    <a:lnTo>
                      <a:pt x="1297" y="637"/>
                    </a:lnTo>
                    <a:lnTo>
                      <a:pt x="1297" y="635"/>
                    </a:lnTo>
                    <a:lnTo>
                      <a:pt x="1298" y="634"/>
                    </a:lnTo>
                    <a:lnTo>
                      <a:pt x="1300" y="633"/>
                    </a:lnTo>
                    <a:lnTo>
                      <a:pt x="1301" y="632"/>
                    </a:lnTo>
                    <a:lnTo>
                      <a:pt x="1302" y="628"/>
                    </a:lnTo>
                    <a:lnTo>
                      <a:pt x="1303" y="624"/>
                    </a:lnTo>
                    <a:lnTo>
                      <a:pt x="1302" y="619"/>
                    </a:lnTo>
                    <a:lnTo>
                      <a:pt x="1303" y="617"/>
                    </a:lnTo>
                    <a:lnTo>
                      <a:pt x="1304" y="616"/>
                    </a:lnTo>
                    <a:lnTo>
                      <a:pt x="1305" y="616"/>
                    </a:lnTo>
                    <a:lnTo>
                      <a:pt x="1306" y="616"/>
                    </a:lnTo>
                    <a:lnTo>
                      <a:pt x="1306" y="615"/>
                    </a:lnTo>
                    <a:lnTo>
                      <a:pt x="1305" y="612"/>
                    </a:lnTo>
                    <a:lnTo>
                      <a:pt x="1302" y="608"/>
                    </a:lnTo>
                    <a:lnTo>
                      <a:pt x="1297" y="601"/>
                    </a:lnTo>
                    <a:lnTo>
                      <a:pt x="1296" y="598"/>
                    </a:lnTo>
                    <a:lnTo>
                      <a:pt x="1298" y="595"/>
                    </a:lnTo>
                    <a:lnTo>
                      <a:pt x="1300" y="587"/>
                    </a:lnTo>
                    <a:lnTo>
                      <a:pt x="1301" y="582"/>
                    </a:lnTo>
                    <a:lnTo>
                      <a:pt x="1304" y="576"/>
                    </a:lnTo>
                    <a:lnTo>
                      <a:pt x="1304" y="568"/>
                    </a:lnTo>
                    <a:lnTo>
                      <a:pt x="1304" y="563"/>
                    </a:lnTo>
                    <a:lnTo>
                      <a:pt x="1303" y="562"/>
                    </a:lnTo>
                    <a:lnTo>
                      <a:pt x="1301" y="561"/>
                    </a:lnTo>
                    <a:lnTo>
                      <a:pt x="1297" y="560"/>
                    </a:lnTo>
                    <a:lnTo>
                      <a:pt x="1293" y="559"/>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66" name="Freeform 36"/>
              <p:cNvSpPr>
                <a:spLocks/>
              </p:cNvSpPr>
              <p:nvPr/>
            </p:nvSpPr>
            <p:spPr bwMode="auto">
              <a:xfrm>
                <a:off x="4924425" y="2592388"/>
                <a:ext cx="57150" cy="38100"/>
              </a:xfrm>
              <a:custGeom>
                <a:avLst/>
                <a:gdLst>
                  <a:gd name="T0" fmla="*/ 0 w 142"/>
                  <a:gd name="T1" fmla="*/ 25924 h 97"/>
                  <a:gd name="T2" fmla="*/ 2012 w 142"/>
                  <a:gd name="T3" fmla="*/ 23567 h 97"/>
                  <a:gd name="T4" fmla="*/ 4427 w 142"/>
                  <a:gd name="T5" fmla="*/ 21603 h 97"/>
                  <a:gd name="T6" fmla="*/ 6842 w 142"/>
                  <a:gd name="T7" fmla="*/ 20425 h 97"/>
                  <a:gd name="T8" fmla="*/ 9659 w 142"/>
                  <a:gd name="T9" fmla="*/ 19246 h 97"/>
                  <a:gd name="T10" fmla="*/ 15696 w 142"/>
                  <a:gd name="T11" fmla="*/ 14140 h 97"/>
                  <a:gd name="T12" fmla="*/ 21733 w 142"/>
                  <a:gd name="T13" fmla="*/ 9034 h 97"/>
                  <a:gd name="T14" fmla="*/ 24953 w 142"/>
                  <a:gd name="T15" fmla="*/ 6677 h 97"/>
                  <a:gd name="T16" fmla="*/ 28173 w 142"/>
                  <a:gd name="T17" fmla="*/ 3928 h 97"/>
                  <a:gd name="T18" fmla="*/ 31795 w 142"/>
                  <a:gd name="T19" fmla="*/ 2357 h 97"/>
                  <a:gd name="T20" fmla="*/ 35417 w 142"/>
                  <a:gd name="T21" fmla="*/ 0 h 97"/>
                  <a:gd name="T22" fmla="*/ 38637 w 142"/>
                  <a:gd name="T23" fmla="*/ 1178 h 97"/>
                  <a:gd name="T24" fmla="*/ 41454 w 142"/>
                  <a:gd name="T25" fmla="*/ 3142 h 97"/>
                  <a:gd name="T26" fmla="*/ 44271 w 142"/>
                  <a:gd name="T27" fmla="*/ 5106 h 97"/>
                  <a:gd name="T28" fmla="*/ 47088 w 142"/>
                  <a:gd name="T29" fmla="*/ 7463 h 97"/>
                  <a:gd name="T30" fmla="*/ 51113 w 142"/>
                  <a:gd name="T31" fmla="*/ 10605 h 97"/>
                  <a:gd name="T32" fmla="*/ 54333 w 142"/>
                  <a:gd name="T33" fmla="*/ 13747 h 97"/>
                  <a:gd name="T34" fmla="*/ 55138 w 142"/>
                  <a:gd name="T35" fmla="*/ 15711 h 97"/>
                  <a:gd name="T36" fmla="*/ 55943 w 142"/>
                  <a:gd name="T37" fmla="*/ 17282 h 97"/>
                  <a:gd name="T38" fmla="*/ 56345 w 142"/>
                  <a:gd name="T39" fmla="*/ 19639 h 97"/>
                  <a:gd name="T40" fmla="*/ 57150 w 142"/>
                  <a:gd name="T41" fmla="*/ 22781 h 97"/>
                  <a:gd name="T42" fmla="*/ 53125 w 142"/>
                  <a:gd name="T43" fmla="*/ 25531 h 97"/>
                  <a:gd name="T44" fmla="*/ 48698 w 142"/>
                  <a:gd name="T45" fmla="*/ 27495 h 97"/>
                  <a:gd name="T46" fmla="*/ 44674 w 142"/>
                  <a:gd name="T47" fmla="*/ 30244 h 97"/>
                  <a:gd name="T48" fmla="*/ 40246 w 142"/>
                  <a:gd name="T49" fmla="*/ 32994 h 97"/>
                  <a:gd name="T50" fmla="*/ 35417 w 142"/>
                  <a:gd name="T51" fmla="*/ 35743 h 97"/>
                  <a:gd name="T52" fmla="*/ 30990 w 142"/>
                  <a:gd name="T53" fmla="*/ 37707 h 97"/>
                  <a:gd name="T54" fmla="*/ 30990 w 142"/>
                  <a:gd name="T55" fmla="*/ 38100 h 97"/>
                  <a:gd name="T56" fmla="*/ 30587 w 142"/>
                  <a:gd name="T57" fmla="*/ 38100 h 97"/>
                  <a:gd name="T58" fmla="*/ 25355 w 142"/>
                  <a:gd name="T59" fmla="*/ 37707 h 97"/>
                  <a:gd name="T60" fmla="*/ 20928 w 142"/>
                  <a:gd name="T61" fmla="*/ 37314 h 97"/>
                  <a:gd name="T62" fmla="*/ 16904 w 142"/>
                  <a:gd name="T63" fmla="*/ 36922 h 97"/>
                  <a:gd name="T64" fmla="*/ 12879 w 142"/>
                  <a:gd name="T65" fmla="*/ 36136 h 97"/>
                  <a:gd name="T66" fmla="*/ 9659 w 142"/>
                  <a:gd name="T67" fmla="*/ 34172 h 97"/>
                  <a:gd name="T68" fmla="*/ 6439 w 142"/>
                  <a:gd name="T69" fmla="*/ 32208 h 97"/>
                  <a:gd name="T70" fmla="*/ 3622 w 142"/>
                  <a:gd name="T71" fmla="*/ 28280 h 97"/>
                  <a:gd name="T72" fmla="*/ 805 w 142"/>
                  <a:gd name="T73" fmla="*/ 24353 h 97"/>
                  <a:gd name="T74" fmla="*/ 0 w 142"/>
                  <a:gd name="T75" fmla="*/ 25924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 h="97">
                    <a:moveTo>
                      <a:pt x="0" y="66"/>
                    </a:moveTo>
                    <a:lnTo>
                      <a:pt x="5" y="60"/>
                    </a:lnTo>
                    <a:lnTo>
                      <a:pt x="11" y="55"/>
                    </a:lnTo>
                    <a:lnTo>
                      <a:pt x="17" y="52"/>
                    </a:lnTo>
                    <a:lnTo>
                      <a:pt x="24" y="49"/>
                    </a:lnTo>
                    <a:lnTo>
                      <a:pt x="39" y="36"/>
                    </a:lnTo>
                    <a:lnTo>
                      <a:pt x="54" y="23"/>
                    </a:lnTo>
                    <a:lnTo>
                      <a:pt x="62" y="17"/>
                    </a:lnTo>
                    <a:lnTo>
                      <a:pt x="70" y="10"/>
                    </a:lnTo>
                    <a:lnTo>
                      <a:pt x="79" y="6"/>
                    </a:lnTo>
                    <a:lnTo>
                      <a:pt x="88" y="0"/>
                    </a:lnTo>
                    <a:lnTo>
                      <a:pt x="96" y="3"/>
                    </a:lnTo>
                    <a:lnTo>
                      <a:pt x="103" y="8"/>
                    </a:lnTo>
                    <a:lnTo>
                      <a:pt x="110" y="13"/>
                    </a:lnTo>
                    <a:lnTo>
                      <a:pt x="117" y="19"/>
                    </a:lnTo>
                    <a:lnTo>
                      <a:pt x="127" y="27"/>
                    </a:lnTo>
                    <a:lnTo>
                      <a:pt x="135" y="35"/>
                    </a:lnTo>
                    <a:lnTo>
                      <a:pt x="137" y="40"/>
                    </a:lnTo>
                    <a:lnTo>
                      <a:pt x="139" y="44"/>
                    </a:lnTo>
                    <a:lnTo>
                      <a:pt x="140" y="50"/>
                    </a:lnTo>
                    <a:lnTo>
                      <a:pt x="142" y="58"/>
                    </a:lnTo>
                    <a:lnTo>
                      <a:pt x="132" y="65"/>
                    </a:lnTo>
                    <a:lnTo>
                      <a:pt x="121" y="70"/>
                    </a:lnTo>
                    <a:lnTo>
                      <a:pt x="111" y="77"/>
                    </a:lnTo>
                    <a:lnTo>
                      <a:pt x="100" y="84"/>
                    </a:lnTo>
                    <a:lnTo>
                      <a:pt x="88" y="91"/>
                    </a:lnTo>
                    <a:lnTo>
                      <a:pt x="77" y="96"/>
                    </a:lnTo>
                    <a:lnTo>
                      <a:pt x="77" y="97"/>
                    </a:lnTo>
                    <a:lnTo>
                      <a:pt x="76" y="97"/>
                    </a:lnTo>
                    <a:lnTo>
                      <a:pt x="63" y="96"/>
                    </a:lnTo>
                    <a:lnTo>
                      <a:pt x="52" y="95"/>
                    </a:lnTo>
                    <a:lnTo>
                      <a:pt x="42" y="94"/>
                    </a:lnTo>
                    <a:lnTo>
                      <a:pt x="32" y="92"/>
                    </a:lnTo>
                    <a:lnTo>
                      <a:pt x="24" y="87"/>
                    </a:lnTo>
                    <a:lnTo>
                      <a:pt x="16" y="82"/>
                    </a:lnTo>
                    <a:lnTo>
                      <a:pt x="9" y="72"/>
                    </a:lnTo>
                    <a:lnTo>
                      <a:pt x="2" y="62"/>
                    </a:lnTo>
                    <a:lnTo>
                      <a:pt x="0" y="6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67" name="Freeform 37"/>
              <p:cNvSpPr>
                <a:spLocks/>
              </p:cNvSpPr>
              <p:nvPr/>
            </p:nvSpPr>
            <p:spPr bwMode="auto">
              <a:xfrm>
                <a:off x="4924425" y="2592388"/>
                <a:ext cx="57150" cy="38100"/>
              </a:xfrm>
              <a:custGeom>
                <a:avLst/>
                <a:gdLst>
                  <a:gd name="T0" fmla="*/ 0 w 142"/>
                  <a:gd name="T1" fmla="*/ 25924 h 97"/>
                  <a:gd name="T2" fmla="*/ 2012 w 142"/>
                  <a:gd name="T3" fmla="*/ 23567 h 97"/>
                  <a:gd name="T4" fmla="*/ 4427 w 142"/>
                  <a:gd name="T5" fmla="*/ 21603 h 97"/>
                  <a:gd name="T6" fmla="*/ 6842 w 142"/>
                  <a:gd name="T7" fmla="*/ 20425 h 97"/>
                  <a:gd name="T8" fmla="*/ 9659 w 142"/>
                  <a:gd name="T9" fmla="*/ 19246 h 97"/>
                  <a:gd name="T10" fmla="*/ 15696 w 142"/>
                  <a:gd name="T11" fmla="*/ 14140 h 97"/>
                  <a:gd name="T12" fmla="*/ 21733 w 142"/>
                  <a:gd name="T13" fmla="*/ 9034 h 97"/>
                  <a:gd name="T14" fmla="*/ 24953 w 142"/>
                  <a:gd name="T15" fmla="*/ 6677 h 97"/>
                  <a:gd name="T16" fmla="*/ 28173 w 142"/>
                  <a:gd name="T17" fmla="*/ 3928 h 97"/>
                  <a:gd name="T18" fmla="*/ 31795 w 142"/>
                  <a:gd name="T19" fmla="*/ 2357 h 97"/>
                  <a:gd name="T20" fmla="*/ 35417 w 142"/>
                  <a:gd name="T21" fmla="*/ 0 h 97"/>
                  <a:gd name="T22" fmla="*/ 38637 w 142"/>
                  <a:gd name="T23" fmla="*/ 1178 h 97"/>
                  <a:gd name="T24" fmla="*/ 41454 w 142"/>
                  <a:gd name="T25" fmla="*/ 3142 h 97"/>
                  <a:gd name="T26" fmla="*/ 44271 w 142"/>
                  <a:gd name="T27" fmla="*/ 5106 h 97"/>
                  <a:gd name="T28" fmla="*/ 47088 w 142"/>
                  <a:gd name="T29" fmla="*/ 7463 h 97"/>
                  <a:gd name="T30" fmla="*/ 51113 w 142"/>
                  <a:gd name="T31" fmla="*/ 10605 h 97"/>
                  <a:gd name="T32" fmla="*/ 54333 w 142"/>
                  <a:gd name="T33" fmla="*/ 13747 h 97"/>
                  <a:gd name="T34" fmla="*/ 55138 w 142"/>
                  <a:gd name="T35" fmla="*/ 15711 h 97"/>
                  <a:gd name="T36" fmla="*/ 55943 w 142"/>
                  <a:gd name="T37" fmla="*/ 17282 h 97"/>
                  <a:gd name="T38" fmla="*/ 56345 w 142"/>
                  <a:gd name="T39" fmla="*/ 19639 h 97"/>
                  <a:gd name="T40" fmla="*/ 57150 w 142"/>
                  <a:gd name="T41" fmla="*/ 22781 h 97"/>
                  <a:gd name="T42" fmla="*/ 53125 w 142"/>
                  <a:gd name="T43" fmla="*/ 25531 h 97"/>
                  <a:gd name="T44" fmla="*/ 48698 w 142"/>
                  <a:gd name="T45" fmla="*/ 27495 h 97"/>
                  <a:gd name="T46" fmla="*/ 44674 w 142"/>
                  <a:gd name="T47" fmla="*/ 30244 h 97"/>
                  <a:gd name="T48" fmla="*/ 40246 w 142"/>
                  <a:gd name="T49" fmla="*/ 32994 h 97"/>
                  <a:gd name="T50" fmla="*/ 35417 w 142"/>
                  <a:gd name="T51" fmla="*/ 35743 h 97"/>
                  <a:gd name="T52" fmla="*/ 30990 w 142"/>
                  <a:gd name="T53" fmla="*/ 37707 h 97"/>
                  <a:gd name="T54" fmla="*/ 30990 w 142"/>
                  <a:gd name="T55" fmla="*/ 38100 h 97"/>
                  <a:gd name="T56" fmla="*/ 30587 w 142"/>
                  <a:gd name="T57" fmla="*/ 38100 h 97"/>
                  <a:gd name="T58" fmla="*/ 25355 w 142"/>
                  <a:gd name="T59" fmla="*/ 37707 h 97"/>
                  <a:gd name="T60" fmla="*/ 20928 w 142"/>
                  <a:gd name="T61" fmla="*/ 37314 h 97"/>
                  <a:gd name="T62" fmla="*/ 16904 w 142"/>
                  <a:gd name="T63" fmla="*/ 36922 h 97"/>
                  <a:gd name="T64" fmla="*/ 12879 w 142"/>
                  <a:gd name="T65" fmla="*/ 36136 h 97"/>
                  <a:gd name="T66" fmla="*/ 9659 w 142"/>
                  <a:gd name="T67" fmla="*/ 34172 h 97"/>
                  <a:gd name="T68" fmla="*/ 6439 w 142"/>
                  <a:gd name="T69" fmla="*/ 32208 h 97"/>
                  <a:gd name="T70" fmla="*/ 3622 w 142"/>
                  <a:gd name="T71" fmla="*/ 28280 h 97"/>
                  <a:gd name="T72" fmla="*/ 805 w 142"/>
                  <a:gd name="T73" fmla="*/ 24353 h 97"/>
                  <a:gd name="T74" fmla="*/ 0 w 142"/>
                  <a:gd name="T75" fmla="*/ 25924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 h="97">
                    <a:moveTo>
                      <a:pt x="0" y="66"/>
                    </a:moveTo>
                    <a:lnTo>
                      <a:pt x="5" y="60"/>
                    </a:lnTo>
                    <a:lnTo>
                      <a:pt x="11" y="55"/>
                    </a:lnTo>
                    <a:lnTo>
                      <a:pt x="17" y="52"/>
                    </a:lnTo>
                    <a:lnTo>
                      <a:pt x="24" y="49"/>
                    </a:lnTo>
                    <a:lnTo>
                      <a:pt x="39" y="36"/>
                    </a:lnTo>
                    <a:lnTo>
                      <a:pt x="54" y="23"/>
                    </a:lnTo>
                    <a:lnTo>
                      <a:pt x="62" y="17"/>
                    </a:lnTo>
                    <a:lnTo>
                      <a:pt x="70" y="10"/>
                    </a:lnTo>
                    <a:lnTo>
                      <a:pt x="79" y="6"/>
                    </a:lnTo>
                    <a:lnTo>
                      <a:pt x="88" y="0"/>
                    </a:lnTo>
                    <a:lnTo>
                      <a:pt x="96" y="3"/>
                    </a:lnTo>
                    <a:lnTo>
                      <a:pt x="103" y="8"/>
                    </a:lnTo>
                    <a:lnTo>
                      <a:pt x="110" y="13"/>
                    </a:lnTo>
                    <a:lnTo>
                      <a:pt x="117" y="19"/>
                    </a:lnTo>
                    <a:lnTo>
                      <a:pt x="127" y="27"/>
                    </a:lnTo>
                    <a:lnTo>
                      <a:pt x="135" y="35"/>
                    </a:lnTo>
                    <a:lnTo>
                      <a:pt x="137" y="40"/>
                    </a:lnTo>
                    <a:lnTo>
                      <a:pt x="139" y="44"/>
                    </a:lnTo>
                    <a:lnTo>
                      <a:pt x="140" y="50"/>
                    </a:lnTo>
                    <a:lnTo>
                      <a:pt x="142" y="58"/>
                    </a:lnTo>
                    <a:lnTo>
                      <a:pt x="132" y="65"/>
                    </a:lnTo>
                    <a:lnTo>
                      <a:pt x="121" y="70"/>
                    </a:lnTo>
                    <a:lnTo>
                      <a:pt x="111" y="77"/>
                    </a:lnTo>
                    <a:lnTo>
                      <a:pt x="100" y="84"/>
                    </a:lnTo>
                    <a:lnTo>
                      <a:pt x="88" y="91"/>
                    </a:lnTo>
                    <a:lnTo>
                      <a:pt x="77" y="96"/>
                    </a:lnTo>
                    <a:lnTo>
                      <a:pt x="77" y="97"/>
                    </a:lnTo>
                    <a:lnTo>
                      <a:pt x="76" y="97"/>
                    </a:lnTo>
                    <a:lnTo>
                      <a:pt x="63" y="96"/>
                    </a:lnTo>
                    <a:lnTo>
                      <a:pt x="52" y="95"/>
                    </a:lnTo>
                    <a:lnTo>
                      <a:pt x="42" y="94"/>
                    </a:lnTo>
                    <a:lnTo>
                      <a:pt x="32" y="92"/>
                    </a:lnTo>
                    <a:lnTo>
                      <a:pt x="24" y="87"/>
                    </a:lnTo>
                    <a:lnTo>
                      <a:pt x="16" y="82"/>
                    </a:lnTo>
                    <a:lnTo>
                      <a:pt x="9" y="72"/>
                    </a:lnTo>
                    <a:lnTo>
                      <a:pt x="2" y="62"/>
                    </a:lnTo>
                    <a:lnTo>
                      <a:pt x="0" y="66"/>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68" name="Freeform 38"/>
              <p:cNvSpPr>
                <a:spLocks/>
              </p:cNvSpPr>
              <p:nvPr/>
            </p:nvSpPr>
            <p:spPr bwMode="auto">
              <a:xfrm>
                <a:off x="4862513" y="2511425"/>
                <a:ext cx="28575" cy="31750"/>
              </a:xfrm>
              <a:custGeom>
                <a:avLst/>
                <a:gdLst>
                  <a:gd name="T0" fmla="*/ 0 w 73"/>
                  <a:gd name="T1" fmla="*/ 7541 h 80"/>
                  <a:gd name="T2" fmla="*/ 3132 w 73"/>
                  <a:gd name="T3" fmla="*/ 4366 h 80"/>
                  <a:gd name="T4" fmla="*/ 5872 w 73"/>
                  <a:gd name="T5" fmla="*/ 1984 h 80"/>
                  <a:gd name="T6" fmla="*/ 8220 w 73"/>
                  <a:gd name="T7" fmla="*/ 794 h 80"/>
                  <a:gd name="T8" fmla="*/ 9786 w 73"/>
                  <a:gd name="T9" fmla="*/ 0 h 80"/>
                  <a:gd name="T10" fmla="*/ 12135 w 73"/>
                  <a:gd name="T11" fmla="*/ 0 h 80"/>
                  <a:gd name="T12" fmla="*/ 14875 w 73"/>
                  <a:gd name="T13" fmla="*/ 794 h 80"/>
                  <a:gd name="T14" fmla="*/ 17223 w 73"/>
                  <a:gd name="T15" fmla="*/ 1984 h 80"/>
                  <a:gd name="T16" fmla="*/ 20746 w 73"/>
                  <a:gd name="T17" fmla="*/ 4366 h 80"/>
                  <a:gd name="T18" fmla="*/ 23095 w 73"/>
                  <a:gd name="T19" fmla="*/ 5159 h 80"/>
                  <a:gd name="T20" fmla="*/ 25052 w 73"/>
                  <a:gd name="T21" fmla="*/ 6747 h 80"/>
                  <a:gd name="T22" fmla="*/ 26618 w 73"/>
                  <a:gd name="T23" fmla="*/ 8334 h 80"/>
                  <a:gd name="T24" fmla="*/ 28184 w 73"/>
                  <a:gd name="T25" fmla="*/ 10319 h 80"/>
                  <a:gd name="T26" fmla="*/ 28575 w 73"/>
                  <a:gd name="T27" fmla="*/ 11509 h 80"/>
                  <a:gd name="T28" fmla="*/ 28575 w 73"/>
                  <a:gd name="T29" fmla="*/ 13494 h 80"/>
                  <a:gd name="T30" fmla="*/ 26226 w 73"/>
                  <a:gd name="T31" fmla="*/ 12303 h 80"/>
                  <a:gd name="T32" fmla="*/ 24661 w 73"/>
                  <a:gd name="T33" fmla="*/ 11906 h 80"/>
                  <a:gd name="T34" fmla="*/ 22312 w 73"/>
                  <a:gd name="T35" fmla="*/ 11906 h 80"/>
                  <a:gd name="T36" fmla="*/ 19963 w 73"/>
                  <a:gd name="T37" fmla="*/ 12303 h 80"/>
                  <a:gd name="T38" fmla="*/ 17223 w 73"/>
                  <a:gd name="T39" fmla="*/ 17066 h 80"/>
                  <a:gd name="T40" fmla="*/ 15658 w 73"/>
                  <a:gd name="T41" fmla="*/ 21828 h 80"/>
                  <a:gd name="T42" fmla="*/ 14092 w 73"/>
                  <a:gd name="T43" fmla="*/ 26591 h 80"/>
                  <a:gd name="T44" fmla="*/ 12526 w 73"/>
                  <a:gd name="T45" fmla="*/ 31750 h 80"/>
                  <a:gd name="T46" fmla="*/ 11743 w 73"/>
                  <a:gd name="T47" fmla="*/ 31750 h 80"/>
                  <a:gd name="T48" fmla="*/ 11352 w 73"/>
                  <a:gd name="T49" fmla="*/ 31353 h 80"/>
                  <a:gd name="T50" fmla="*/ 10569 w 73"/>
                  <a:gd name="T51" fmla="*/ 30956 h 80"/>
                  <a:gd name="T52" fmla="*/ 10177 w 73"/>
                  <a:gd name="T53" fmla="*/ 30163 h 80"/>
                  <a:gd name="T54" fmla="*/ 6654 w 73"/>
                  <a:gd name="T55" fmla="*/ 24606 h 80"/>
                  <a:gd name="T56" fmla="*/ 3523 w 73"/>
                  <a:gd name="T57" fmla="*/ 19050 h 80"/>
                  <a:gd name="T58" fmla="*/ 2740 w 73"/>
                  <a:gd name="T59" fmla="*/ 16272 h 80"/>
                  <a:gd name="T60" fmla="*/ 1957 w 73"/>
                  <a:gd name="T61" fmla="*/ 13494 h 80"/>
                  <a:gd name="T62" fmla="*/ 783 w 73"/>
                  <a:gd name="T63" fmla="*/ 10319 h 80"/>
                  <a:gd name="T64" fmla="*/ 391 w 73"/>
                  <a:gd name="T65" fmla="*/ 6747 h 80"/>
                  <a:gd name="T66" fmla="*/ 0 w 73"/>
                  <a:gd name="T67" fmla="*/ 7541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 h="80">
                    <a:moveTo>
                      <a:pt x="0" y="19"/>
                    </a:moveTo>
                    <a:lnTo>
                      <a:pt x="8" y="11"/>
                    </a:lnTo>
                    <a:lnTo>
                      <a:pt x="15" y="5"/>
                    </a:lnTo>
                    <a:lnTo>
                      <a:pt x="21" y="2"/>
                    </a:lnTo>
                    <a:lnTo>
                      <a:pt x="25" y="0"/>
                    </a:lnTo>
                    <a:lnTo>
                      <a:pt x="31" y="0"/>
                    </a:lnTo>
                    <a:lnTo>
                      <a:pt x="38" y="2"/>
                    </a:lnTo>
                    <a:lnTo>
                      <a:pt x="44" y="5"/>
                    </a:lnTo>
                    <a:lnTo>
                      <a:pt x="53" y="11"/>
                    </a:lnTo>
                    <a:lnTo>
                      <a:pt x="59" y="13"/>
                    </a:lnTo>
                    <a:lnTo>
                      <a:pt x="64" y="17"/>
                    </a:lnTo>
                    <a:lnTo>
                      <a:pt x="68" y="21"/>
                    </a:lnTo>
                    <a:lnTo>
                      <a:pt x="72" y="26"/>
                    </a:lnTo>
                    <a:lnTo>
                      <a:pt x="73" y="29"/>
                    </a:lnTo>
                    <a:lnTo>
                      <a:pt x="73" y="34"/>
                    </a:lnTo>
                    <a:lnTo>
                      <a:pt x="67" y="31"/>
                    </a:lnTo>
                    <a:lnTo>
                      <a:pt x="63" y="30"/>
                    </a:lnTo>
                    <a:lnTo>
                      <a:pt x="57" y="30"/>
                    </a:lnTo>
                    <a:lnTo>
                      <a:pt x="51" y="31"/>
                    </a:lnTo>
                    <a:lnTo>
                      <a:pt x="44" y="43"/>
                    </a:lnTo>
                    <a:lnTo>
                      <a:pt x="40" y="55"/>
                    </a:lnTo>
                    <a:lnTo>
                      <a:pt x="36" y="67"/>
                    </a:lnTo>
                    <a:lnTo>
                      <a:pt x="32" y="80"/>
                    </a:lnTo>
                    <a:lnTo>
                      <a:pt x="30" y="80"/>
                    </a:lnTo>
                    <a:lnTo>
                      <a:pt x="29" y="79"/>
                    </a:lnTo>
                    <a:lnTo>
                      <a:pt x="27" y="78"/>
                    </a:lnTo>
                    <a:lnTo>
                      <a:pt x="26" y="76"/>
                    </a:lnTo>
                    <a:lnTo>
                      <a:pt x="17" y="62"/>
                    </a:lnTo>
                    <a:lnTo>
                      <a:pt x="9" y="48"/>
                    </a:lnTo>
                    <a:lnTo>
                      <a:pt x="7" y="41"/>
                    </a:lnTo>
                    <a:lnTo>
                      <a:pt x="5" y="34"/>
                    </a:lnTo>
                    <a:lnTo>
                      <a:pt x="2" y="26"/>
                    </a:lnTo>
                    <a:lnTo>
                      <a:pt x="1" y="17"/>
                    </a:lnTo>
                    <a:lnTo>
                      <a:pt x="0" y="1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69" name="Freeform 39"/>
              <p:cNvSpPr>
                <a:spLocks/>
              </p:cNvSpPr>
              <p:nvPr/>
            </p:nvSpPr>
            <p:spPr bwMode="auto">
              <a:xfrm>
                <a:off x="4862513" y="2511425"/>
                <a:ext cx="28575" cy="31750"/>
              </a:xfrm>
              <a:custGeom>
                <a:avLst/>
                <a:gdLst>
                  <a:gd name="T0" fmla="*/ 0 w 73"/>
                  <a:gd name="T1" fmla="*/ 7541 h 80"/>
                  <a:gd name="T2" fmla="*/ 3132 w 73"/>
                  <a:gd name="T3" fmla="*/ 4366 h 80"/>
                  <a:gd name="T4" fmla="*/ 5872 w 73"/>
                  <a:gd name="T5" fmla="*/ 1984 h 80"/>
                  <a:gd name="T6" fmla="*/ 8220 w 73"/>
                  <a:gd name="T7" fmla="*/ 794 h 80"/>
                  <a:gd name="T8" fmla="*/ 9786 w 73"/>
                  <a:gd name="T9" fmla="*/ 0 h 80"/>
                  <a:gd name="T10" fmla="*/ 12135 w 73"/>
                  <a:gd name="T11" fmla="*/ 0 h 80"/>
                  <a:gd name="T12" fmla="*/ 14875 w 73"/>
                  <a:gd name="T13" fmla="*/ 794 h 80"/>
                  <a:gd name="T14" fmla="*/ 17223 w 73"/>
                  <a:gd name="T15" fmla="*/ 1984 h 80"/>
                  <a:gd name="T16" fmla="*/ 20746 w 73"/>
                  <a:gd name="T17" fmla="*/ 4366 h 80"/>
                  <a:gd name="T18" fmla="*/ 23095 w 73"/>
                  <a:gd name="T19" fmla="*/ 5159 h 80"/>
                  <a:gd name="T20" fmla="*/ 25052 w 73"/>
                  <a:gd name="T21" fmla="*/ 6747 h 80"/>
                  <a:gd name="T22" fmla="*/ 26618 w 73"/>
                  <a:gd name="T23" fmla="*/ 8334 h 80"/>
                  <a:gd name="T24" fmla="*/ 28184 w 73"/>
                  <a:gd name="T25" fmla="*/ 10319 h 80"/>
                  <a:gd name="T26" fmla="*/ 28575 w 73"/>
                  <a:gd name="T27" fmla="*/ 11509 h 80"/>
                  <a:gd name="T28" fmla="*/ 28575 w 73"/>
                  <a:gd name="T29" fmla="*/ 13494 h 80"/>
                  <a:gd name="T30" fmla="*/ 26226 w 73"/>
                  <a:gd name="T31" fmla="*/ 12303 h 80"/>
                  <a:gd name="T32" fmla="*/ 24661 w 73"/>
                  <a:gd name="T33" fmla="*/ 11906 h 80"/>
                  <a:gd name="T34" fmla="*/ 22312 w 73"/>
                  <a:gd name="T35" fmla="*/ 11906 h 80"/>
                  <a:gd name="T36" fmla="*/ 19963 w 73"/>
                  <a:gd name="T37" fmla="*/ 12303 h 80"/>
                  <a:gd name="T38" fmla="*/ 17223 w 73"/>
                  <a:gd name="T39" fmla="*/ 17066 h 80"/>
                  <a:gd name="T40" fmla="*/ 15658 w 73"/>
                  <a:gd name="T41" fmla="*/ 21828 h 80"/>
                  <a:gd name="T42" fmla="*/ 14092 w 73"/>
                  <a:gd name="T43" fmla="*/ 26591 h 80"/>
                  <a:gd name="T44" fmla="*/ 12526 w 73"/>
                  <a:gd name="T45" fmla="*/ 31750 h 80"/>
                  <a:gd name="T46" fmla="*/ 11743 w 73"/>
                  <a:gd name="T47" fmla="*/ 31750 h 80"/>
                  <a:gd name="T48" fmla="*/ 11352 w 73"/>
                  <a:gd name="T49" fmla="*/ 31353 h 80"/>
                  <a:gd name="T50" fmla="*/ 10569 w 73"/>
                  <a:gd name="T51" fmla="*/ 30956 h 80"/>
                  <a:gd name="T52" fmla="*/ 10177 w 73"/>
                  <a:gd name="T53" fmla="*/ 30163 h 80"/>
                  <a:gd name="T54" fmla="*/ 6654 w 73"/>
                  <a:gd name="T55" fmla="*/ 24606 h 80"/>
                  <a:gd name="T56" fmla="*/ 3523 w 73"/>
                  <a:gd name="T57" fmla="*/ 19050 h 80"/>
                  <a:gd name="T58" fmla="*/ 2740 w 73"/>
                  <a:gd name="T59" fmla="*/ 16272 h 80"/>
                  <a:gd name="T60" fmla="*/ 1957 w 73"/>
                  <a:gd name="T61" fmla="*/ 13494 h 80"/>
                  <a:gd name="T62" fmla="*/ 783 w 73"/>
                  <a:gd name="T63" fmla="*/ 10319 h 80"/>
                  <a:gd name="T64" fmla="*/ 391 w 73"/>
                  <a:gd name="T65" fmla="*/ 6747 h 80"/>
                  <a:gd name="T66" fmla="*/ 0 w 73"/>
                  <a:gd name="T67" fmla="*/ 7541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 h="80">
                    <a:moveTo>
                      <a:pt x="0" y="19"/>
                    </a:moveTo>
                    <a:lnTo>
                      <a:pt x="8" y="11"/>
                    </a:lnTo>
                    <a:lnTo>
                      <a:pt x="15" y="5"/>
                    </a:lnTo>
                    <a:lnTo>
                      <a:pt x="21" y="2"/>
                    </a:lnTo>
                    <a:lnTo>
                      <a:pt x="25" y="0"/>
                    </a:lnTo>
                    <a:lnTo>
                      <a:pt x="31" y="0"/>
                    </a:lnTo>
                    <a:lnTo>
                      <a:pt x="38" y="2"/>
                    </a:lnTo>
                    <a:lnTo>
                      <a:pt x="44" y="5"/>
                    </a:lnTo>
                    <a:lnTo>
                      <a:pt x="53" y="11"/>
                    </a:lnTo>
                    <a:lnTo>
                      <a:pt x="59" y="13"/>
                    </a:lnTo>
                    <a:lnTo>
                      <a:pt x="64" y="17"/>
                    </a:lnTo>
                    <a:lnTo>
                      <a:pt x="68" y="21"/>
                    </a:lnTo>
                    <a:lnTo>
                      <a:pt x="72" y="26"/>
                    </a:lnTo>
                    <a:lnTo>
                      <a:pt x="73" y="29"/>
                    </a:lnTo>
                    <a:lnTo>
                      <a:pt x="73" y="34"/>
                    </a:lnTo>
                    <a:lnTo>
                      <a:pt x="67" y="31"/>
                    </a:lnTo>
                    <a:lnTo>
                      <a:pt x="63" y="30"/>
                    </a:lnTo>
                    <a:lnTo>
                      <a:pt x="57" y="30"/>
                    </a:lnTo>
                    <a:lnTo>
                      <a:pt x="51" y="31"/>
                    </a:lnTo>
                    <a:lnTo>
                      <a:pt x="44" y="43"/>
                    </a:lnTo>
                    <a:lnTo>
                      <a:pt x="40" y="55"/>
                    </a:lnTo>
                    <a:lnTo>
                      <a:pt x="36" y="67"/>
                    </a:lnTo>
                    <a:lnTo>
                      <a:pt x="32" y="80"/>
                    </a:lnTo>
                    <a:lnTo>
                      <a:pt x="30" y="80"/>
                    </a:lnTo>
                    <a:lnTo>
                      <a:pt x="29" y="79"/>
                    </a:lnTo>
                    <a:lnTo>
                      <a:pt x="27" y="78"/>
                    </a:lnTo>
                    <a:lnTo>
                      <a:pt x="26" y="76"/>
                    </a:lnTo>
                    <a:lnTo>
                      <a:pt x="17" y="62"/>
                    </a:lnTo>
                    <a:lnTo>
                      <a:pt x="9" y="48"/>
                    </a:lnTo>
                    <a:lnTo>
                      <a:pt x="7" y="41"/>
                    </a:lnTo>
                    <a:lnTo>
                      <a:pt x="5" y="34"/>
                    </a:lnTo>
                    <a:lnTo>
                      <a:pt x="2" y="26"/>
                    </a:lnTo>
                    <a:lnTo>
                      <a:pt x="1" y="17"/>
                    </a:lnTo>
                    <a:lnTo>
                      <a:pt x="0" y="1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70" name="Freeform 40"/>
              <p:cNvSpPr>
                <a:spLocks/>
              </p:cNvSpPr>
              <p:nvPr/>
            </p:nvSpPr>
            <p:spPr bwMode="auto">
              <a:xfrm>
                <a:off x="4727575" y="2428875"/>
                <a:ext cx="63500" cy="47625"/>
              </a:xfrm>
              <a:custGeom>
                <a:avLst/>
                <a:gdLst>
                  <a:gd name="T0" fmla="*/ 3136 w 162"/>
                  <a:gd name="T1" fmla="*/ 37220 h 119"/>
                  <a:gd name="T2" fmla="*/ 10191 w 162"/>
                  <a:gd name="T3" fmla="*/ 27614 h 119"/>
                  <a:gd name="T4" fmla="*/ 14503 w 162"/>
                  <a:gd name="T5" fmla="*/ 18009 h 119"/>
                  <a:gd name="T6" fmla="*/ 16463 w 162"/>
                  <a:gd name="T7" fmla="*/ 8004 h 119"/>
                  <a:gd name="T8" fmla="*/ 24302 w 162"/>
                  <a:gd name="T9" fmla="*/ 1201 h 119"/>
                  <a:gd name="T10" fmla="*/ 35670 w 162"/>
                  <a:gd name="T11" fmla="*/ 0 h 119"/>
                  <a:gd name="T12" fmla="*/ 43117 w 162"/>
                  <a:gd name="T13" fmla="*/ 1201 h 119"/>
                  <a:gd name="T14" fmla="*/ 47429 w 162"/>
                  <a:gd name="T15" fmla="*/ 3202 h 119"/>
                  <a:gd name="T16" fmla="*/ 54485 w 162"/>
                  <a:gd name="T17" fmla="*/ 8004 h 119"/>
                  <a:gd name="T18" fmla="*/ 59188 w 162"/>
                  <a:gd name="T19" fmla="*/ 14007 h 119"/>
                  <a:gd name="T20" fmla="*/ 57228 w 162"/>
                  <a:gd name="T21" fmla="*/ 13207 h 119"/>
                  <a:gd name="T22" fmla="*/ 54093 w 162"/>
                  <a:gd name="T23" fmla="*/ 15608 h 119"/>
                  <a:gd name="T24" fmla="*/ 50565 w 162"/>
                  <a:gd name="T25" fmla="*/ 22812 h 119"/>
                  <a:gd name="T26" fmla="*/ 46253 w 162"/>
                  <a:gd name="T27" fmla="*/ 28015 h 119"/>
                  <a:gd name="T28" fmla="*/ 46253 w 162"/>
                  <a:gd name="T29" fmla="*/ 30816 h 119"/>
                  <a:gd name="T30" fmla="*/ 50565 w 162"/>
                  <a:gd name="T31" fmla="*/ 33217 h 119"/>
                  <a:gd name="T32" fmla="*/ 53309 w 162"/>
                  <a:gd name="T33" fmla="*/ 33618 h 119"/>
                  <a:gd name="T34" fmla="*/ 56836 w 162"/>
                  <a:gd name="T35" fmla="*/ 29616 h 119"/>
                  <a:gd name="T36" fmla="*/ 59972 w 162"/>
                  <a:gd name="T37" fmla="*/ 28015 h 119"/>
                  <a:gd name="T38" fmla="*/ 61148 w 162"/>
                  <a:gd name="T39" fmla="*/ 28415 h 119"/>
                  <a:gd name="T40" fmla="*/ 62716 w 162"/>
                  <a:gd name="T41" fmla="*/ 33618 h 119"/>
                  <a:gd name="T42" fmla="*/ 63500 w 162"/>
                  <a:gd name="T43" fmla="*/ 42022 h 119"/>
                  <a:gd name="T44" fmla="*/ 58796 w 162"/>
                  <a:gd name="T45" fmla="*/ 46424 h 119"/>
                  <a:gd name="T46" fmla="*/ 49389 w 162"/>
                  <a:gd name="T47" fmla="*/ 47625 h 119"/>
                  <a:gd name="T48" fmla="*/ 36454 w 162"/>
                  <a:gd name="T49" fmla="*/ 47625 h 119"/>
                  <a:gd name="T50" fmla="*/ 20775 w 162"/>
                  <a:gd name="T51" fmla="*/ 47625 h 119"/>
                  <a:gd name="T52" fmla="*/ 10975 w 162"/>
                  <a:gd name="T53" fmla="*/ 43223 h 119"/>
                  <a:gd name="T54" fmla="*/ 9407 w 162"/>
                  <a:gd name="T55" fmla="*/ 38020 h 119"/>
                  <a:gd name="T56" fmla="*/ 7056 w 162"/>
                  <a:gd name="T57" fmla="*/ 39621 h 119"/>
                  <a:gd name="T58" fmla="*/ 5880 w 162"/>
                  <a:gd name="T59" fmla="*/ 44023 h 119"/>
                  <a:gd name="T60" fmla="*/ 5488 w 162"/>
                  <a:gd name="T61" fmla="*/ 47625 h 119"/>
                  <a:gd name="T62" fmla="*/ 2744 w 162"/>
                  <a:gd name="T63" fmla="*/ 47225 h 119"/>
                  <a:gd name="T64" fmla="*/ 784 w 162"/>
                  <a:gd name="T65" fmla="*/ 44023 h 119"/>
                  <a:gd name="T66" fmla="*/ 0 w 162"/>
                  <a:gd name="T67" fmla="*/ 42022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2" h="119">
                    <a:moveTo>
                      <a:pt x="0" y="105"/>
                    </a:moveTo>
                    <a:lnTo>
                      <a:pt x="8" y="93"/>
                    </a:lnTo>
                    <a:lnTo>
                      <a:pt x="17" y="81"/>
                    </a:lnTo>
                    <a:lnTo>
                      <a:pt x="26" y="69"/>
                    </a:lnTo>
                    <a:lnTo>
                      <a:pt x="35" y="58"/>
                    </a:lnTo>
                    <a:lnTo>
                      <a:pt x="37" y="45"/>
                    </a:lnTo>
                    <a:lnTo>
                      <a:pt x="40" y="33"/>
                    </a:lnTo>
                    <a:lnTo>
                      <a:pt x="42" y="20"/>
                    </a:lnTo>
                    <a:lnTo>
                      <a:pt x="45" y="8"/>
                    </a:lnTo>
                    <a:lnTo>
                      <a:pt x="62" y="3"/>
                    </a:lnTo>
                    <a:lnTo>
                      <a:pt x="77" y="1"/>
                    </a:lnTo>
                    <a:lnTo>
                      <a:pt x="91" y="0"/>
                    </a:lnTo>
                    <a:lnTo>
                      <a:pt x="103" y="1"/>
                    </a:lnTo>
                    <a:lnTo>
                      <a:pt x="110" y="3"/>
                    </a:lnTo>
                    <a:lnTo>
                      <a:pt x="116" y="6"/>
                    </a:lnTo>
                    <a:lnTo>
                      <a:pt x="121" y="8"/>
                    </a:lnTo>
                    <a:lnTo>
                      <a:pt x="128" y="11"/>
                    </a:lnTo>
                    <a:lnTo>
                      <a:pt x="139" y="20"/>
                    </a:lnTo>
                    <a:lnTo>
                      <a:pt x="153" y="33"/>
                    </a:lnTo>
                    <a:lnTo>
                      <a:pt x="151" y="35"/>
                    </a:lnTo>
                    <a:lnTo>
                      <a:pt x="149" y="35"/>
                    </a:lnTo>
                    <a:lnTo>
                      <a:pt x="146" y="33"/>
                    </a:lnTo>
                    <a:lnTo>
                      <a:pt x="144" y="31"/>
                    </a:lnTo>
                    <a:lnTo>
                      <a:pt x="138" y="39"/>
                    </a:lnTo>
                    <a:lnTo>
                      <a:pt x="133" y="48"/>
                    </a:lnTo>
                    <a:lnTo>
                      <a:pt x="129" y="57"/>
                    </a:lnTo>
                    <a:lnTo>
                      <a:pt x="126" y="66"/>
                    </a:lnTo>
                    <a:lnTo>
                      <a:pt x="118" y="70"/>
                    </a:lnTo>
                    <a:lnTo>
                      <a:pt x="111" y="76"/>
                    </a:lnTo>
                    <a:lnTo>
                      <a:pt x="118" y="77"/>
                    </a:lnTo>
                    <a:lnTo>
                      <a:pt x="124" y="77"/>
                    </a:lnTo>
                    <a:lnTo>
                      <a:pt x="129" y="83"/>
                    </a:lnTo>
                    <a:lnTo>
                      <a:pt x="134" y="90"/>
                    </a:lnTo>
                    <a:lnTo>
                      <a:pt x="136" y="84"/>
                    </a:lnTo>
                    <a:lnTo>
                      <a:pt x="137" y="79"/>
                    </a:lnTo>
                    <a:lnTo>
                      <a:pt x="145" y="74"/>
                    </a:lnTo>
                    <a:lnTo>
                      <a:pt x="151" y="70"/>
                    </a:lnTo>
                    <a:lnTo>
                      <a:pt x="153" y="70"/>
                    </a:lnTo>
                    <a:lnTo>
                      <a:pt x="155" y="70"/>
                    </a:lnTo>
                    <a:lnTo>
                      <a:pt x="156" y="71"/>
                    </a:lnTo>
                    <a:lnTo>
                      <a:pt x="158" y="74"/>
                    </a:lnTo>
                    <a:lnTo>
                      <a:pt x="160" y="84"/>
                    </a:lnTo>
                    <a:lnTo>
                      <a:pt x="162" y="100"/>
                    </a:lnTo>
                    <a:lnTo>
                      <a:pt x="162" y="105"/>
                    </a:lnTo>
                    <a:lnTo>
                      <a:pt x="162" y="111"/>
                    </a:lnTo>
                    <a:lnTo>
                      <a:pt x="150" y="116"/>
                    </a:lnTo>
                    <a:lnTo>
                      <a:pt x="138" y="118"/>
                    </a:lnTo>
                    <a:lnTo>
                      <a:pt x="126" y="119"/>
                    </a:lnTo>
                    <a:lnTo>
                      <a:pt x="113" y="119"/>
                    </a:lnTo>
                    <a:lnTo>
                      <a:pt x="93" y="119"/>
                    </a:lnTo>
                    <a:lnTo>
                      <a:pt x="74" y="119"/>
                    </a:lnTo>
                    <a:lnTo>
                      <a:pt x="53" y="119"/>
                    </a:lnTo>
                    <a:lnTo>
                      <a:pt x="33" y="118"/>
                    </a:lnTo>
                    <a:lnTo>
                      <a:pt x="28" y="108"/>
                    </a:lnTo>
                    <a:lnTo>
                      <a:pt x="25" y="95"/>
                    </a:lnTo>
                    <a:lnTo>
                      <a:pt x="24" y="95"/>
                    </a:lnTo>
                    <a:lnTo>
                      <a:pt x="24" y="96"/>
                    </a:lnTo>
                    <a:lnTo>
                      <a:pt x="18" y="99"/>
                    </a:lnTo>
                    <a:lnTo>
                      <a:pt x="14" y="102"/>
                    </a:lnTo>
                    <a:lnTo>
                      <a:pt x="15" y="110"/>
                    </a:lnTo>
                    <a:lnTo>
                      <a:pt x="18" y="117"/>
                    </a:lnTo>
                    <a:lnTo>
                      <a:pt x="14" y="119"/>
                    </a:lnTo>
                    <a:lnTo>
                      <a:pt x="9" y="119"/>
                    </a:lnTo>
                    <a:lnTo>
                      <a:pt x="7" y="118"/>
                    </a:lnTo>
                    <a:lnTo>
                      <a:pt x="4" y="117"/>
                    </a:lnTo>
                    <a:lnTo>
                      <a:pt x="2" y="110"/>
                    </a:lnTo>
                    <a:lnTo>
                      <a:pt x="2" y="102"/>
                    </a:lnTo>
                    <a:lnTo>
                      <a:pt x="0" y="10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71" name="Freeform 41"/>
              <p:cNvSpPr>
                <a:spLocks/>
              </p:cNvSpPr>
              <p:nvPr/>
            </p:nvSpPr>
            <p:spPr bwMode="auto">
              <a:xfrm>
                <a:off x="4727575" y="2428875"/>
                <a:ext cx="63500" cy="47625"/>
              </a:xfrm>
              <a:custGeom>
                <a:avLst/>
                <a:gdLst>
                  <a:gd name="T0" fmla="*/ 3136 w 162"/>
                  <a:gd name="T1" fmla="*/ 37220 h 119"/>
                  <a:gd name="T2" fmla="*/ 10191 w 162"/>
                  <a:gd name="T3" fmla="*/ 27614 h 119"/>
                  <a:gd name="T4" fmla="*/ 14503 w 162"/>
                  <a:gd name="T5" fmla="*/ 18009 h 119"/>
                  <a:gd name="T6" fmla="*/ 16463 w 162"/>
                  <a:gd name="T7" fmla="*/ 8004 h 119"/>
                  <a:gd name="T8" fmla="*/ 24302 w 162"/>
                  <a:gd name="T9" fmla="*/ 1201 h 119"/>
                  <a:gd name="T10" fmla="*/ 35670 w 162"/>
                  <a:gd name="T11" fmla="*/ 0 h 119"/>
                  <a:gd name="T12" fmla="*/ 43117 w 162"/>
                  <a:gd name="T13" fmla="*/ 1201 h 119"/>
                  <a:gd name="T14" fmla="*/ 47429 w 162"/>
                  <a:gd name="T15" fmla="*/ 3202 h 119"/>
                  <a:gd name="T16" fmla="*/ 54485 w 162"/>
                  <a:gd name="T17" fmla="*/ 8004 h 119"/>
                  <a:gd name="T18" fmla="*/ 59188 w 162"/>
                  <a:gd name="T19" fmla="*/ 14007 h 119"/>
                  <a:gd name="T20" fmla="*/ 57228 w 162"/>
                  <a:gd name="T21" fmla="*/ 13207 h 119"/>
                  <a:gd name="T22" fmla="*/ 54093 w 162"/>
                  <a:gd name="T23" fmla="*/ 15608 h 119"/>
                  <a:gd name="T24" fmla="*/ 50565 w 162"/>
                  <a:gd name="T25" fmla="*/ 22812 h 119"/>
                  <a:gd name="T26" fmla="*/ 46253 w 162"/>
                  <a:gd name="T27" fmla="*/ 28015 h 119"/>
                  <a:gd name="T28" fmla="*/ 46253 w 162"/>
                  <a:gd name="T29" fmla="*/ 30816 h 119"/>
                  <a:gd name="T30" fmla="*/ 50565 w 162"/>
                  <a:gd name="T31" fmla="*/ 33217 h 119"/>
                  <a:gd name="T32" fmla="*/ 53309 w 162"/>
                  <a:gd name="T33" fmla="*/ 33618 h 119"/>
                  <a:gd name="T34" fmla="*/ 56836 w 162"/>
                  <a:gd name="T35" fmla="*/ 29616 h 119"/>
                  <a:gd name="T36" fmla="*/ 59972 w 162"/>
                  <a:gd name="T37" fmla="*/ 28015 h 119"/>
                  <a:gd name="T38" fmla="*/ 61148 w 162"/>
                  <a:gd name="T39" fmla="*/ 28415 h 119"/>
                  <a:gd name="T40" fmla="*/ 62716 w 162"/>
                  <a:gd name="T41" fmla="*/ 33618 h 119"/>
                  <a:gd name="T42" fmla="*/ 63500 w 162"/>
                  <a:gd name="T43" fmla="*/ 42022 h 119"/>
                  <a:gd name="T44" fmla="*/ 58796 w 162"/>
                  <a:gd name="T45" fmla="*/ 46424 h 119"/>
                  <a:gd name="T46" fmla="*/ 49389 w 162"/>
                  <a:gd name="T47" fmla="*/ 47625 h 119"/>
                  <a:gd name="T48" fmla="*/ 36454 w 162"/>
                  <a:gd name="T49" fmla="*/ 47625 h 119"/>
                  <a:gd name="T50" fmla="*/ 20775 w 162"/>
                  <a:gd name="T51" fmla="*/ 47625 h 119"/>
                  <a:gd name="T52" fmla="*/ 10975 w 162"/>
                  <a:gd name="T53" fmla="*/ 43223 h 119"/>
                  <a:gd name="T54" fmla="*/ 9407 w 162"/>
                  <a:gd name="T55" fmla="*/ 38020 h 119"/>
                  <a:gd name="T56" fmla="*/ 7056 w 162"/>
                  <a:gd name="T57" fmla="*/ 39621 h 119"/>
                  <a:gd name="T58" fmla="*/ 5880 w 162"/>
                  <a:gd name="T59" fmla="*/ 44023 h 119"/>
                  <a:gd name="T60" fmla="*/ 5488 w 162"/>
                  <a:gd name="T61" fmla="*/ 47625 h 119"/>
                  <a:gd name="T62" fmla="*/ 2744 w 162"/>
                  <a:gd name="T63" fmla="*/ 47225 h 119"/>
                  <a:gd name="T64" fmla="*/ 784 w 162"/>
                  <a:gd name="T65" fmla="*/ 44023 h 119"/>
                  <a:gd name="T66" fmla="*/ 0 w 162"/>
                  <a:gd name="T67" fmla="*/ 42022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2" h="119">
                    <a:moveTo>
                      <a:pt x="0" y="105"/>
                    </a:moveTo>
                    <a:lnTo>
                      <a:pt x="8" y="93"/>
                    </a:lnTo>
                    <a:lnTo>
                      <a:pt x="17" y="81"/>
                    </a:lnTo>
                    <a:lnTo>
                      <a:pt x="26" y="69"/>
                    </a:lnTo>
                    <a:lnTo>
                      <a:pt x="35" y="58"/>
                    </a:lnTo>
                    <a:lnTo>
                      <a:pt x="37" y="45"/>
                    </a:lnTo>
                    <a:lnTo>
                      <a:pt x="40" y="33"/>
                    </a:lnTo>
                    <a:lnTo>
                      <a:pt x="42" y="20"/>
                    </a:lnTo>
                    <a:lnTo>
                      <a:pt x="45" y="8"/>
                    </a:lnTo>
                    <a:lnTo>
                      <a:pt x="62" y="3"/>
                    </a:lnTo>
                    <a:lnTo>
                      <a:pt x="77" y="1"/>
                    </a:lnTo>
                    <a:lnTo>
                      <a:pt x="91" y="0"/>
                    </a:lnTo>
                    <a:lnTo>
                      <a:pt x="103" y="1"/>
                    </a:lnTo>
                    <a:lnTo>
                      <a:pt x="110" y="3"/>
                    </a:lnTo>
                    <a:lnTo>
                      <a:pt x="116" y="6"/>
                    </a:lnTo>
                    <a:lnTo>
                      <a:pt x="121" y="8"/>
                    </a:lnTo>
                    <a:lnTo>
                      <a:pt x="128" y="11"/>
                    </a:lnTo>
                    <a:lnTo>
                      <a:pt x="139" y="20"/>
                    </a:lnTo>
                    <a:lnTo>
                      <a:pt x="153" y="33"/>
                    </a:lnTo>
                    <a:lnTo>
                      <a:pt x="151" y="35"/>
                    </a:lnTo>
                    <a:lnTo>
                      <a:pt x="149" y="35"/>
                    </a:lnTo>
                    <a:lnTo>
                      <a:pt x="146" y="33"/>
                    </a:lnTo>
                    <a:lnTo>
                      <a:pt x="144" y="31"/>
                    </a:lnTo>
                    <a:lnTo>
                      <a:pt x="138" y="39"/>
                    </a:lnTo>
                    <a:lnTo>
                      <a:pt x="133" y="48"/>
                    </a:lnTo>
                    <a:lnTo>
                      <a:pt x="129" y="57"/>
                    </a:lnTo>
                    <a:lnTo>
                      <a:pt x="126" y="66"/>
                    </a:lnTo>
                    <a:lnTo>
                      <a:pt x="118" y="70"/>
                    </a:lnTo>
                    <a:lnTo>
                      <a:pt x="111" y="76"/>
                    </a:lnTo>
                    <a:lnTo>
                      <a:pt x="118" y="77"/>
                    </a:lnTo>
                    <a:lnTo>
                      <a:pt x="124" y="77"/>
                    </a:lnTo>
                    <a:lnTo>
                      <a:pt x="129" y="83"/>
                    </a:lnTo>
                    <a:lnTo>
                      <a:pt x="134" y="90"/>
                    </a:lnTo>
                    <a:lnTo>
                      <a:pt x="136" y="84"/>
                    </a:lnTo>
                    <a:lnTo>
                      <a:pt x="137" y="79"/>
                    </a:lnTo>
                    <a:lnTo>
                      <a:pt x="145" y="74"/>
                    </a:lnTo>
                    <a:lnTo>
                      <a:pt x="151" y="70"/>
                    </a:lnTo>
                    <a:lnTo>
                      <a:pt x="153" y="70"/>
                    </a:lnTo>
                    <a:lnTo>
                      <a:pt x="155" y="70"/>
                    </a:lnTo>
                    <a:lnTo>
                      <a:pt x="156" y="71"/>
                    </a:lnTo>
                    <a:lnTo>
                      <a:pt x="158" y="74"/>
                    </a:lnTo>
                    <a:lnTo>
                      <a:pt x="160" y="84"/>
                    </a:lnTo>
                    <a:lnTo>
                      <a:pt x="162" y="100"/>
                    </a:lnTo>
                    <a:lnTo>
                      <a:pt x="162" y="105"/>
                    </a:lnTo>
                    <a:lnTo>
                      <a:pt x="162" y="111"/>
                    </a:lnTo>
                    <a:lnTo>
                      <a:pt x="150" y="116"/>
                    </a:lnTo>
                    <a:lnTo>
                      <a:pt x="138" y="118"/>
                    </a:lnTo>
                    <a:lnTo>
                      <a:pt x="126" y="119"/>
                    </a:lnTo>
                    <a:lnTo>
                      <a:pt x="113" y="119"/>
                    </a:lnTo>
                    <a:lnTo>
                      <a:pt x="93" y="119"/>
                    </a:lnTo>
                    <a:lnTo>
                      <a:pt x="74" y="119"/>
                    </a:lnTo>
                    <a:lnTo>
                      <a:pt x="53" y="119"/>
                    </a:lnTo>
                    <a:lnTo>
                      <a:pt x="33" y="118"/>
                    </a:lnTo>
                    <a:lnTo>
                      <a:pt x="28" y="108"/>
                    </a:lnTo>
                    <a:lnTo>
                      <a:pt x="25" y="95"/>
                    </a:lnTo>
                    <a:lnTo>
                      <a:pt x="24" y="95"/>
                    </a:lnTo>
                    <a:lnTo>
                      <a:pt x="24" y="96"/>
                    </a:lnTo>
                    <a:lnTo>
                      <a:pt x="18" y="99"/>
                    </a:lnTo>
                    <a:lnTo>
                      <a:pt x="14" y="102"/>
                    </a:lnTo>
                    <a:lnTo>
                      <a:pt x="15" y="110"/>
                    </a:lnTo>
                    <a:lnTo>
                      <a:pt x="18" y="117"/>
                    </a:lnTo>
                    <a:lnTo>
                      <a:pt x="14" y="119"/>
                    </a:lnTo>
                    <a:lnTo>
                      <a:pt x="9" y="119"/>
                    </a:lnTo>
                    <a:lnTo>
                      <a:pt x="7" y="118"/>
                    </a:lnTo>
                    <a:lnTo>
                      <a:pt x="4" y="117"/>
                    </a:lnTo>
                    <a:lnTo>
                      <a:pt x="2" y="110"/>
                    </a:lnTo>
                    <a:lnTo>
                      <a:pt x="2" y="102"/>
                    </a:lnTo>
                    <a:lnTo>
                      <a:pt x="0" y="105"/>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72" name="Freeform 42"/>
              <p:cNvSpPr>
                <a:spLocks/>
              </p:cNvSpPr>
              <p:nvPr/>
            </p:nvSpPr>
            <p:spPr bwMode="auto">
              <a:xfrm>
                <a:off x="5413375" y="2197100"/>
                <a:ext cx="765175" cy="954088"/>
              </a:xfrm>
              <a:custGeom>
                <a:avLst/>
                <a:gdLst>
                  <a:gd name="T0" fmla="*/ 511835 w 1930"/>
                  <a:gd name="T1" fmla="*/ 877126 h 2405"/>
                  <a:gd name="T2" fmla="*/ 472188 w 1930"/>
                  <a:gd name="T3" fmla="*/ 875143 h 2405"/>
                  <a:gd name="T4" fmla="*/ 424216 w 1930"/>
                  <a:gd name="T5" fmla="*/ 873953 h 2405"/>
                  <a:gd name="T6" fmla="*/ 356421 w 1930"/>
                  <a:gd name="T7" fmla="*/ 854117 h 2405"/>
                  <a:gd name="T8" fmla="*/ 321532 w 1930"/>
                  <a:gd name="T9" fmla="*/ 837455 h 2405"/>
                  <a:gd name="T10" fmla="*/ 278318 w 1930"/>
                  <a:gd name="T11" fmla="*/ 828331 h 2405"/>
                  <a:gd name="T12" fmla="*/ 225588 w 1930"/>
                  <a:gd name="T13" fmla="*/ 833885 h 2405"/>
                  <a:gd name="T14" fmla="*/ 165325 w 1930"/>
                  <a:gd name="T15" fmla="*/ 863638 h 2405"/>
                  <a:gd name="T16" fmla="*/ 107442 w 1930"/>
                  <a:gd name="T17" fmla="*/ 912433 h 2405"/>
                  <a:gd name="T18" fmla="*/ 70571 w 1930"/>
                  <a:gd name="T19" fmla="*/ 944567 h 2405"/>
                  <a:gd name="T20" fmla="*/ 10705 w 1930"/>
                  <a:gd name="T21" fmla="*/ 862051 h 2405"/>
                  <a:gd name="T22" fmla="*/ 28942 w 1930"/>
                  <a:gd name="T23" fmla="*/ 776759 h 2405"/>
                  <a:gd name="T24" fmla="*/ 75328 w 1930"/>
                  <a:gd name="T25" fmla="*/ 639100 h 2405"/>
                  <a:gd name="T26" fmla="*/ 33303 w 1930"/>
                  <a:gd name="T27" fmla="*/ 506996 h 2405"/>
                  <a:gd name="T28" fmla="*/ 9515 w 1930"/>
                  <a:gd name="T29" fmla="*/ 430034 h 2405"/>
                  <a:gd name="T30" fmla="*/ 89601 w 1930"/>
                  <a:gd name="T31" fmla="*/ 409802 h 2405"/>
                  <a:gd name="T32" fmla="*/ 135987 w 1930"/>
                  <a:gd name="T33" fmla="*/ 446299 h 2405"/>
                  <a:gd name="T34" fmla="*/ 179598 w 1930"/>
                  <a:gd name="T35" fmla="*/ 407421 h 2405"/>
                  <a:gd name="T36" fmla="*/ 231535 w 1930"/>
                  <a:gd name="T37" fmla="*/ 357833 h 2405"/>
                  <a:gd name="T38" fmla="*/ 291797 w 1930"/>
                  <a:gd name="T39" fmla="*/ 332840 h 2405"/>
                  <a:gd name="T40" fmla="*/ 327876 w 1930"/>
                  <a:gd name="T41" fmla="*/ 265399 h 2405"/>
                  <a:gd name="T42" fmla="*/ 327876 w 1930"/>
                  <a:gd name="T43" fmla="*/ 240010 h 2405"/>
                  <a:gd name="T44" fmla="*/ 318360 w 1930"/>
                  <a:gd name="T45" fmla="*/ 205496 h 2405"/>
                  <a:gd name="T46" fmla="*/ 294573 w 1930"/>
                  <a:gd name="T47" fmla="*/ 142022 h 2405"/>
                  <a:gd name="T48" fmla="*/ 377433 w 1930"/>
                  <a:gd name="T49" fmla="*/ 97987 h 2405"/>
                  <a:gd name="T50" fmla="*/ 498355 w 1930"/>
                  <a:gd name="T51" fmla="*/ 43241 h 2405"/>
                  <a:gd name="T52" fmla="*/ 552670 w 1930"/>
                  <a:gd name="T53" fmla="*/ 9918 h 2405"/>
                  <a:gd name="T54" fmla="*/ 635928 w 1930"/>
                  <a:gd name="T55" fmla="*/ 0 h 2405"/>
                  <a:gd name="T56" fmla="*/ 647822 w 1930"/>
                  <a:gd name="T57" fmla="*/ 14678 h 2405"/>
                  <a:gd name="T58" fmla="*/ 680332 w 1930"/>
                  <a:gd name="T59" fmla="*/ 37291 h 2405"/>
                  <a:gd name="T60" fmla="*/ 694208 w 1930"/>
                  <a:gd name="T61" fmla="*/ 78152 h 2405"/>
                  <a:gd name="T62" fmla="*/ 703327 w 1930"/>
                  <a:gd name="T63" fmla="*/ 62680 h 2405"/>
                  <a:gd name="T64" fmla="*/ 718392 w 1930"/>
                  <a:gd name="T65" fmla="*/ 96004 h 2405"/>
                  <a:gd name="T66" fmla="*/ 724339 w 1930"/>
                  <a:gd name="T67" fmla="*/ 137262 h 2405"/>
                  <a:gd name="T68" fmla="*/ 686279 w 1930"/>
                  <a:gd name="T69" fmla="*/ 108302 h 2405"/>
                  <a:gd name="T70" fmla="*/ 710067 w 1930"/>
                  <a:gd name="T71" fmla="*/ 138849 h 2405"/>
                  <a:gd name="T72" fmla="*/ 732269 w 1930"/>
                  <a:gd name="T73" fmla="*/ 159477 h 2405"/>
                  <a:gd name="T74" fmla="*/ 680332 w 1930"/>
                  <a:gd name="T75" fmla="*/ 251911 h 2405"/>
                  <a:gd name="T76" fmla="*/ 629188 w 1930"/>
                  <a:gd name="T77" fmla="*/ 301103 h 2405"/>
                  <a:gd name="T78" fmla="*/ 597074 w 1930"/>
                  <a:gd name="T79" fmla="*/ 352675 h 2405"/>
                  <a:gd name="T80" fmla="*/ 564168 w 1930"/>
                  <a:gd name="T81" fmla="*/ 389569 h 2405"/>
                  <a:gd name="T82" fmla="*/ 517385 w 1930"/>
                  <a:gd name="T83" fmla="*/ 430034 h 2405"/>
                  <a:gd name="T84" fmla="*/ 496769 w 1930"/>
                  <a:gd name="T85" fmla="*/ 489937 h 2405"/>
                  <a:gd name="T86" fmla="*/ 536019 w 1930"/>
                  <a:gd name="T87" fmla="*/ 445506 h 2405"/>
                  <a:gd name="T88" fmla="*/ 587163 w 1930"/>
                  <a:gd name="T89" fmla="*/ 426463 h 2405"/>
                  <a:gd name="T90" fmla="*/ 628791 w 1930"/>
                  <a:gd name="T91" fmla="*/ 401074 h 2405"/>
                  <a:gd name="T92" fmla="*/ 668041 w 1930"/>
                  <a:gd name="T93" fmla="*/ 364973 h 2405"/>
                  <a:gd name="T94" fmla="*/ 629188 w 1930"/>
                  <a:gd name="T95" fmla="*/ 356246 h 2405"/>
                  <a:gd name="T96" fmla="*/ 685882 w 1930"/>
                  <a:gd name="T97" fmla="*/ 327286 h 2405"/>
                  <a:gd name="T98" fmla="*/ 675971 w 1930"/>
                  <a:gd name="T99" fmla="*/ 384809 h 2405"/>
                  <a:gd name="T100" fmla="*/ 666852 w 1930"/>
                  <a:gd name="T101" fmla="*/ 420116 h 2405"/>
                  <a:gd name="T102" fmla="*/ 677557 w 1930"/>
                  <a:gd name="T103" fmla="*/ 457804 h 2405"/>
                  <a:gd name="T104" fmla="*/ 687072 w 1930"/>
                  <a:gd name="T105" fmla="*/ 500252 h 2405"/>
                  <a:gd name="T106" fmla="*/ 719582 w 1930"/>
                  <a:gd name="T107" fmla="*/ 540716 h 2405"/>
                  <a:gd name="T108" fmla="*/ 757246 w 1930"/>
                  <a:gd name="T109" fmla="*/ 637910 h 2405"/>
                  <a:gd name="T110" fmla="*/ 753678 w 1930"/>
                  <a:gd name="T111" fmla="*/ 672424 h 2405"/>
                  <a:gd name="T112" fmla="*/ 708084 w 1930"/>
                  <a:gd name="T113" fmla="*/ 699400 h 2405"/>
                  <a:gd name="T114" fmla="*/ 685089 w 1930"/>
                  <a:gd name="T115" fmla="*/ 739864 h 2405"/>
                  <a:gd name="T116" fmla="*/ 656544 w 1930"/>
                  <a:gd name="T117" fmla="*/ 781122 h 2405"/>
                  <a:gd name="T118" fmla="*/ 643064 w 1930"/>
                  <a:gd name="T119" fmla="*/ 815239 h 2405"/>
                  <a:gd name="T120" fmla="*/ 568925 w 1930"/>
                  <a:gd name="T121" fmla="*/ 854514 h 2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0" h="2405">
                    <a:moveTo>
                      <a:pt x="1385" y="2151"/>
                    </a:moveTo>
                    <a:lnTo>
                      <a:pt x="1375" y="2152"/>
                    </a:lnTo>
                    <a:lnTo>
                      <a:pt x="1368" y="2152"/>
                    </a:lnTo>
                    <a:lnTo>
                      <a:pt x="1364" y="2152"/>
                    </a:lnTo>
                    <a:lnTo>
                      <a:pt x="1361" y="2153"/>
                    </a:lnTo>
                    <a:lnTo>
                      <a:pt x="1358" y="2155"/>
                    </a:lnTo>
                    <a:lnTo>
                      <a:pt x="1353" y="2159"/>
                    </a:lnTo>
                    <a:lnTo>
                      <a:pt x="1344" y="2162"/>
                    </a:lnTo>
                    <a:lnTo>
                      <a:pt x="1336" y="2164"/>
                    </a:lnTo>
                    <a:lnTo>
                      <a:pt x="1333" y="2165"/>
                    </a:lnTo>
                    <a:lnTo>
                      <a:pt x="1330" y="2166"/>
                    </a:lnTo>
                    <a:lnTo>
                      <a:pt x="1329" y="2170"/>
                    </a:lnTo>
                    <a:lnTo>
                      <a:pt x="1328" y="2173"/>
                    </a:lnTo>
                    <a:lnTo>
                      <a:pt x="1328" y="2181"/>
                    </a:lnTo>
                    <a:lnTo>
                      <a:pt x="1326" y="2188"/>
                    </a:lnTo>
                    <a:lnTo>
                      <a:pt x="1325" y="2193"/>
                    </a:lnTo>
                    <a:lnTo>
                      <a:pt x="1321" y="2196"/>
                    </a:lnTo>
                    <a:lnTo>
                      <a:pt x="1318" y="2199"/>
                    </a:lnTo>
                    <a:lnTo>
                      <a:pt x="1313" y="2202"/>
                    </a:lnTo>
                    <a:lnTo>
                      <a:pt x="1308" y="2204"/>
                    </a:lnTo>
                    <a:lnTo>
                      <a:pt x="1300" y="2206"/>
                    </a:lnTo>
                    <a:lnTo>
                      <a:pt x="1291" y="2211"/>
                    </a:lnTo>
                    <a:lnTo>
                      <a:pt x="1285" y="2214"/>
                    </a:lnTo>
                    <a:lnTo>
                      <a:pt x="1283" y="2214"/>
                    </a:lnTo>
                    <a:lnTo>
                      <a:pt x="1280" y="2213"/>
                    </a:lnTo>
                    <a:lnTo>
                      <a:pt x="1278" y="2211"/>
                    </a:lnTo>
                    <a:lnTo>
                      <a:pt x="1275" y="2205"/>
                    </a:lnTo>
                    <a:lnTo>
                      <a:pt x="1271" y="2201"/>
                    </a:lnTo>
                    <a:lnTo>
                      <a:pt x="1269" y="2197"/>
                    </a:lnTo>
                    <a:lnTo>
                      <a:pt x="1266" y="2194"/>
                    </a:lnTo>
                    <a:lnTo>
                      <a:pt x="1263" y="2193"/>
                    </a:lnTo>
                    <a:lnTo>
                      <a:pt x="1257" y="2190"/>
                    </a:lnTo>
                    <a:lnTo>
                      <a:pt x="1246" y="2186"/>
                    </a:lnTo>
                    <a:lnTo>
                      <a:pt x="1241" y="2185"/>
                    </a:lnTo>
                    <a:lnTo>
                      <a:pt x="1236" y="2183"/>
                    </a:lnTo>
                    <a:lnTo>
                      <a:pt x="1232" y="2182"/>
                    </a:lnTo>
                    <a:lnTo>
                      <a:pt x="1227" y="2182"/>
                    </a:lnTo>
                    <a:lnTo>
                      <a:pt x="1217" y="2183"/>
                    </a:lnTo>
                    <a:lnTo>
                      <a:pt x="1206" y="2183"/>
                    </a:lnTo>
                    <a:lnTo>
                      <a:pt x="1200" y="2188"/>
                    </a:lnTo>
                    <a:lnTo>
                      <a:pt x="1197" y="2194"/>
                    </a:lnTo>
                    <a:lnTo>
                      <a:pt x="1194" y="2198"/>
                    </a:lnTo>
                    <a:lnTo>
                      <a:pt x="1192" y="2202"/>
                    </a:lnTo>
                    <a:lnTo>
                      <a:pt x="1191" y="2206"/>
                    </a:lnTo>
                    <a:lnTo>
                      <a:pt x="1189" y="2210"/>
                    </a:lnTo>
                    <a:lnTo>
                      <a:pt x="1184" y="2213"/>
                    </a:lnTo>
                    <a:lnTo>
                      <a:pt x="1176" y="2215"/>
                    </a:lnTo>
                    <a:lnTo>
                      <a:pt x="1168" y="2215"/>
                    </a:lnTo>
                    <a:lnTo>
                      <a:pt x="1163" y="2216"/>
                    </a:lnTo>
                    <a:lnTo>
                      <a:pt x="1159" y="2219"/>
                    </a:lnTo>
                    <a:lnTo>
                      <a:pt x="1156" y="2221"/>
                    </a:lnTo>
                    <a:lnTo>
                      <a:pt x="1153" y="2224"/>
                    </a:lnTo>
                    <a:lnTo>
                      <a:pt x="1150" y="2227"/>
                    </a:lnTo>
                    <a:lnTo>
                      <a:pt x="1144" y="2230"/>
                    </a:lnTo>
                    <a:lnTo>
                      <a:pt x="1138" y="2232"/>
                    </a:lnTo>
                    <a:lnTo>
                      <a:pt x="1129" y="2224"/>
                    </a:lnTo>
                    <a:lnTo>
                      <a:pt x="1122" y="2215"/>
                    </a:lnTo>
                    <a:lnTo>
                      <a:pt x="1117" y="2211"/>
                    </a:lnTo>
                    <a:lnTo>
                      <a:pt x="1114" y="2207"/>
                    </a:lnTo>
                    <a:lnTo>
                      <a:pt x="1109" y="2205"/>
                    </a:lnTo>
                    <a:lnTo>
                      <a:pt x="1104" y="2203"/>
                    </a:lnTo>
                    <a:lnTo>
                      <a:pt x="1091" y="2202"/>
                    </a:lnTo>
                    <a:lnTo>
                      <a:pt x="1082" y="2201"/>
                    </a:lnTo>
                    <a:lnTo>
                      <a:pt x="1079" y="2201"/>
                    </a:lnTo>
                    <a:lnTo>
                      <a:pt x="1074" y="2202"/>
                    </a:lnTo>
                    <a:lnTo>
                      <a:pt x="1070" y="2203"/>
                    </a:lnTo>
                    <a:lnTo>
                      <a:pt x="1065" y="2206"/>
                    </a:lnTo>
                    <a:lnTo>
                      <a:pt x="1055" y="2211"/>
                    </a:lnTo>
                    <a:lnTo>
                      <a:pt x="1046" y="2213"/>
                    </a:lnTo>
                    <a:lnTo>
                      <a:pt x="1038" y="2213"/>
                    </a:lnTo>
                    <a:lnTo>
                      <a:pt x="1030" y="2212"/>
                    </a:lnTo>
                    <a:lnTo>
                      <a:pt x="1014" y="2205"/>
                    </a:lnTo>
                    <a:lnTo>
                      <a:pt x="996" y="2195"/>
                    </a:lnTo>
                    <a:lnTo>
                      <a:pt x="986" y="2186"/>
                    </a:lnTo>
                    <a:lnTo>
                      <a:pt x="983" y="2181"/>
                    </a:lnTo>
                    <a:lnTo>
                      <a:pt x="983" y="2177"/>
                    </a:lnTo>
                    <a:lnTo>
                      <a:pt x="980" y="2169"/>
                    </a:lnTo>
                    <a:lnTo>
                      <a:pt x="969" y="2160"/>
                    </a:lnTo>
                    <a:lnTo>
                      <a:pt x="958" y="2153"/>
                    </a:lnTo>
                    <a:lnTo>
                      <a:pt x="953" y="2151"/>
                    </a:lnTo>
                    <a:lnTo>
                      <a:pt x="947" y="2149"/>
                    </a:lnTo>
                    <a:lnTo>
                      <a:pt x="941" y="2148"/>
                    </a:lnTo>
                    <a:lnTo>
                      <a:pt x="933" y="2148"/>
                    </a:lnTo>
                    <a:lnTo>
                      <a:pt x="922" y="2153"/>
                    </a:lnTo>
                    <a:lnTo>
                      <a:pt x="913" y="2155"/>
                    </a:lnTo>
                    <a:lnTo>
                      <a:pt x="909" y="2155"/>
                    </a:lnTo>
                    <a:lnTo>
                      <a:pt x="904" y="2154"/>
                    </a:lnTo>
                    <a:lnTo>
                      <a:pt x="899" y="2153"/>
                    </a:lnTo>
                    <a:lnTo>
                      <a:pt x="893" y="2149"/>
                    </a:lnTo>
                    <a:lnTo>
                      <a:pt x="882" y="2148"/>
                    </a:lnTo>
                    <a:lnTo>
                      <a:pt x="872" y="2147"/>
                    </a:lnTo>
                    <a:lnTo>
                      <a:pt x="863" y="2145"/>
                    </a:lnTo>
                    <a:lnTo>
                      <a:pt x="853" y="2142"/>
                    </a:lnTo>
                    <a:lnTo>
                      <a:pt x="845" y="2142"/>
                    </a:lnTo>
                    <a:lnTo>
                      <a:pt x="840" y="2143"/>
                    </a:lnTo>
                    <a:lnTo>
                      <a:pt x="836" y="2145"/>
                    </a:lnTo>
                    <a:lnTo>
                      <a:pt x="833" y="2148"/>
                    </a:lnTo>
                    <a:lnTo>
                      <a:pt x="829" y="2152"/>
                    </a:lnTo>
                    <a:lnTo>
                      <a:pt x="825" y="2155"/>
                    </a:lnTo>
                    <a:lnTo>
                      <a:pt x="820" y="2157"/>
                    </a:lnTo>
                    <a:lnTo>
                      <a:pt x="813" y="2159"/>
                    </a:lnTo>
                    <a:lnTo>
                      <a:pt x="809" y="2149"/>
                    </a:lnTo>
                    <a:lnTo>
                      <a:pt x="806" y="2142"/>
                    </a:lnTo>
                    <a:lnTo>
                      <a:pt x="805" y="2137"/>
                    </a:lnTo>
                    <a:lnTo>
                      <a:pt x="805" y="2134"/>
                    </a:lnTo>
                    <a:lnTo>
                      <a:pt x="808" y="2129"/>
                    </a:lnTo>
                    <a:lnTo>
                      <a:pt x="810" y="2125"/>
                    </a:lnTo>
                    <a:lnTo>
                      <a:pt x="812" y="2118"/>
                    </a:lnTo>
                    <a:lnTo>
                      <a:pt x="812" y="2113"/>
                    </a:lnTo>
                    <a:lnTo>
                      <a:pt x="811" y="2111"/>
                    </a:lnTo>
                    <a:lnTo>
                      <a:pt x="810" y="2110"/>
                    </a:lnTo>
                    <a:lnTo>
                      <a:pt x="806" y="2107"/>
                    </a:lnTo>
                    <a:lnTo>
                      <a:pt x="803" y="2106"/>
                    </a:lnTo>
                    <a:lnTo>
                      <a:pt x="802" y="2097"/>
                    </a:lnTo>
                    <a:lnTo>
                      <a:pt x="802" y="2093"/>
                    </a:lnTo>
                    <a:lnTo>
                      <a:pt x="801" y="2089"/>
                    </a:lnTo>
                    <a:lnTo>
                      <a:pt x="800" y="2087"/>
                    </a:lnTo>
                    <a:lnTo>
                      <a:pt x="797" y="2084"/>
                    </a:lnTo>
                    <a:lnTo>
                      <a:pt x="794" y="2080"/>
                    </a:lnTo>
                    <a:lnTo>
                      <a:pt x="785" y="2075"/>
                    </a:lnTo>
                    <a:lnTo>
                      <a:pt x="777" y="2071"/>
                    </a:lnTo>
                    <a:lnTo>
                      <a:pt x="769" y="2069"/>
                    </a:lnTo>
                    <a:lnTo>
                      <a:pt x="759" y="2068"/>
                    </a:lnTo>
                    <a:lnTo>
                      <a:pt x="745" y="2064"/>
                    </a:lnTo>
                    <a:lnTo>
                      <a:pt x="733" y="2061"/>
                    </a:lnTo>
                    <a:lnTo>
                      <a:pt x="727" y="2060"/>
                    </a:lnTo>
                    <a:lnTo>
                      <a:pt x="720" y="2059"/>
                    </a:lnTo>
                    <a:lnTo>
                      <a:pt x="715" y="2059"/>
                    </a:lnTo>
                    <a:lnTo>
                      <a:pt x="708" y="2060"/>
                    </a:lnTo>
                    <a:lnTo>
                      <a:pt x="706" y="2069"/>
                    </a:lnTo>
                    <a:lnTo>
                      <a:pt x="703" y="2079"/>
                    </a:lnTo>
                    <a:lnTo>
                      <a:pt x="702" y="2088"/>
                    </a:lnTo>
                    <a:lnTo>
                      <a:pt x="702" y="2096"/>
                    </a:lnTo>
                    <a:lnTo>
                      <a:pt x="702" y="2098"/>
                    </a:lnTo>
                    <a:lnTo>
                      <a:pt x="701" y="2102"/>
                    </a:lnTo>
                    <a:lnTo>
                      <a:pt x="700" y="2105"/>
                    </a:lnTo>
                    <a:lnTo>
                      <a:pt x="698" y="2109"/>
                    </a:lnTo>
                    <a:lnTo>
                      <a:pt x="681" y="2105"/>
                    </a:lnTo>
                    <a:lnTo>
                      <a:pt x="664" y="2101"/>
                    </a:lnTo>
                    <a:lnTo>
                      <a:pt x="649" y="2103"/>
                    </a:lnTo>
                    <a:lnTo>
                      <a:pt x="637" y="2104"/>
                    </a:lnTo>
                    <a:lnTo>
                      <a:pt x="632" y="2104"/>
                    </a:lnTo>
                    <a:lnTo>
                      <a:pt x="626" y="2102"/>
                    </a:lnTo>
                    <a:lnTo>
                      <a:pt x="620" y="2100"/>
                    </a:lnTo>
                    <a:lnTo>
                      <a:pt x="615" y="2096"/>
                    </a:lnTo>
                    <a:lnTo>
                      <a:pt x="606" y="2089"/>
                    </a:lnTo>
                    <a:lnTo>
                      <a:pt x="598" y="2086"/>
                    </a:lnTo>
                    <a:lnTo>
                      <a:pt x="594" y="2085"/>
                    </a:lnTo>
                    <a:lnTo>
                      <a:pt x="592" y="2085"/>
                    </a:lnTo>
                    <a:lnTo>
                      <a:pt x="589" y="2086"/>
                    </a:lnTo>
                    <a:lnTo>
                      <a:pt x="586" y="2086"/>
                    </a:lnTo>
                    <a:lnTo>
                      <a:pt x="581" y="2089"/>
                    </a:lnTo>
                    <a:lnTo>
                      <a:pt x="575" y="2095"/>
                    </a:lnTo>
                    <a:lnTo>
                      <a:pt x="569" y="2102"/>
                    </a:lnTo>
                    <a:lnTo>
                      <a:pt x="563" y="2110"/>
                    </a:lnTo>
                    <a:lnTo>
                      <a:pt x="556" y="2115"/>
                    </a:lnTo>
                    <a:lnTo>
                      <a:pt x="550" y="2119"/>
                    </a:lnTo>
                    <a:lnTo>
                      <a:pt x="546" y="2120"/>
                    </a:lnTo>
                    <a:lnTo>
                      <a:pt x="541" y="2120"/>
                    </a:lnTo>
                    <a:lnTo>
                      <a:pt x="531" y="2115"/>
                    </a:lnTo>
                    <a:lnTo>
                      <a:pt x="515" y="2112"/>
                    </a:lnTo>
                    <a:lnTo>
                      <a:pt x="505" y="2121"/>
                    </a:lnTo>
                    <a:lnTo>
                      <a:pt x="498" y="2130"/>
                    </a:lnTo>
                    <a:lnTo>
                      <a:pt x="491" y="2139"/>
                    </a:lnTo>
                    <a:lnTo>
                      <a:pt x="483" y="2148"/>
                    </a:lnTo>
                    <a:lnTo>
                      <a:pt x="473" y="2148"/>
                    </a:lnTo>
                    <a:lnTo>
                      <a:pt x="465" y="2146"/>
                    </a:lnTo>
                    <a:lnTo>
                      <a:pt x="457" y="2145"/>
                    </a:lnTo>
                    <a:lnTo>
                      <a:pt x="448" y="2147"/>
                    </a:lnTo>
                    <a:lnTo>
                      <a:pt x="442" y="2155"/>
                    </a:lnTo>
                    <a:lnTo>
                      <a:pt x="439" y="2163"/>
                    </a:lnTo>
                    <a:lnTo>
                      <a:pt x="437" y="2166"/>
                    </a:lnTo>
                    <a:lnTo>
                      <a:pt x="434" y="2169"/>
                    </a:lnTo>
                    <a:lnTo>
                      <a:pt x="431" y="2171"/>
                    </a:lnTo>
                    <a:lnTo>
                      <a:pt x="428" y="2173"/>
                    </a:lnTo>
                    <a:lnTo>
                      <a:pt x="417" y="2177"/>
                    </a:lnTo>
                    <a:lnTo>
                      <a:pt x="407" y="2182"/>
                    </a:lnTo>
                    <a:lnTo>
                      <a:pt x="398" y="2188"/>
                    </a:lnTo>
                    <a:lnTo>
                      <a:pt x="389" y="2194"/>
                    </a:lnTo>
                    <a:lnTo>
                      <a:pt x="364" y="2202"/>
                    </a:lnTo>
                    <a:lnTo>
                      <a:pt x="340" y="2208"/>
                    </a:lnTo>
                    <a:lnTo>
                      <a:pt x="317" y="2218"/>
                    </a:lnTo>
                    <a:lnTo>
                      <a:pt x="293" y="2229"/>
                    </a:lnTo>
                    <a:lnTo>
                      <a:pt x="286" y="2240"/>
                    </a:lnTo>
                    <a:lnTo>
                      <a:pt x="283" y="2247"/>
                    </a:lnTo>
                    <a:lnTo>
                      <a:pt x="281" y="2250"/>
                    </a:lnTo>
                    <a:lnTo>
                      <a:pt x="279" y="2253"/>
                    </a:lnTo>
                    <a:lnTo>
                      <a:pt x="276" y="2256"/>
                    </a:lnTo>
                    <a:lnTo>
                      <a:pt x="270" y="2258"/>
                    </a:lnTo>
                    <a:lnTo>
                      <a:pt x="263" y="2263"/>
                    </a:lnTo>
                    <a:lnTo>
                      <a:pt x="259" y="2266"/>
                    </a:lnTo>
                    <a:lnTo>
                      <a:pt x="255" y="2269"/>
                    </a:lnTo>
                    <a:lnTo>
                      <a:pt x="255" y="2272"/>
                    </a:lnTo>
                    <a:lnTo>
                      <a:pt x="259" y="2279"/>
                    </a:lnTo>
                    <a:lnTo>
                      <a:pt x="268" y="2289"/>
                    </a:lnTo>
                    <a:lnTo>
                      <a:pt x="270" y="2295"/>
                    </a:lnTo>
                    <a:lnTo>
                      <a:pt x="271" y="2298"/>
                    </a:lnTo>
                    <a:lnTo>
                      <a:pt x="271" y="2300"/>
                    </a:lnTo>
                    <a:lnTo>
                      <a:pt x="270" y="2303"/>
                    </a:lnTo>
                    <a:lnTo>
                      <a:pt x="264" y="2304"/>
                    </a:lnTo>
                    <a:lnTo>
                      <a:pt x="253" y="2305"/>
                    </a:lnTo>
                    <a:lnTo>
                      <a:pt x="247" y="2307"/>
                    </a:lnTo>
                    <a:lnTo>
                      <a:pt x="244" y="2309"/>
                    </a:lnTo>
                    <a:lnTo>
                      <a:pt x="242" y="2311"/>
                    </a:lnTo>
                    <a:lnTo>
                      <a:pt x="241" y="2313"/>
                    </a:lnTo>
                    <a:lnTo>
                      <a:pt x="239" y="2317"/>
                    </a:lnTo>
                    <a:lnTo>
                      <a:pt x="235" y="2324"/>
                    </a:lnTo>
                    <a:lnTo>
                      <a:pt x="228" y="2333"/>
                    </a:lnTo>
                    <a:lnTo>
                      <a:pt x="220" y="2340"/>
                    </a:lnTo>
                    <a:lnTo>
                      <a:pt x="216" y="2346"/>
                    </a:lnTo>
                    <a:lnTo>
                      <a:pt x="211" y="2351"/>
                    </a:lnTo>
                    <a:lnTo>
                      <a:pt x="204" y="2363"/>
                    </a:lnTo>
                    <a:lnTo>
                      <a:pt x="197" y="2375"/>
                    </a:lnTo>
                    <a:lnTo>
                      <a:pt x="192" y="2382"/>
                    </a:lnTo>
                    <a:lnTo>
                      <a:pt x="187" y="2389"/>
                    </a:lnTo>
                    <a:lnTo>
                      <a:pt x="185" y="2396"/>
                    </a:lnTo>
                    <a:lnTo>
                      <a:pt x="183" y="2405"/>
                    </a:lnTo>
                    <a:lnTo>
                      <a:pt x="180" y="2396"/>
                    </a:lnTo>
                    <a:lnTo>
                      <a:pt x="179" y="2388"/>
                    </a:lnTo>
                    <a:lnTo>
                      <a:pt x="178" y="2381"/>
                    </a:lnTo>
                    <a:lnTo>
                      <a:pt x="178" y="2374"/>
                    </a:lnTo>
                    <a:lnTo>
                      <a:pt x="179" y="2360"/>
                    </a:lnTo>
                    <a:lnTo>
                      <a:pt x="177" y="2343"/>
                    </a:lnTo>
                    <a:lnTo>
                      <a:pt x="160" y="2329"/>
                    </a:lnTo>
                    <a:lnTo>
                      <a:pt x="144" y="2315"/>
                    </a:lnTo>
                    <a:lnTo>
                      <a:pt x="135" y="2309"/>
                    </a:lnTo>
                    <a:lnTo>
                      <a:pt x="126" y="2304"/>
                    </a:lnTo>
                    <a:lnTo>
                      <a:pt x="117" y="2299"/>
                    </a:lnTo>
                    <a:lnTo>
                      <a:pt x="106" y="2295"/>
                    </a:lnTo>
                    <a:lnTo>
                      <a:pt x="94" y="2291"/>
                    </a:lnTo>
                    <a:lnTo>
                      <a:pt x="84" y="2289"/>
                    </a:lnTo>
                    <a:lnTo>
                      <a:pt x="77" y="2286"/>
                    </a:lnTo>
                    <a:lnTo>
                      <a:pt x="72" y="2281"/>
                    </a:lnTo>
                    <a:lnTo>
                      <a:pt x="68" y="2275"/>
                    </a:lnTo>
                    <a:lnTo>
                      <a:pt x="64" y="2267"/>
                    </a:lnTo>
                    <a:lnTo>
                      <a:pt x="61" y="2258"/>
                    </a:lnTo>
                    <a:lnTo>
                      <a:pt x="58" y="2246"/>
                    </a:lnTo>
                    <a:lnTo>
                      <a:pt x="52" y="2222"/>
                    </a:lnTo>
                    <a:lnTo>
                      <a:pt x="46" y="2202"/>
                    </a:lnTo>
                    <a:lnTo>
                      <a:pt x="40" y="2191"/>
                    </a:lnTo>
                    <a:lnTo>
                      <a:pt x="34" y="2182"/>
                    </a:lnTo>
                    <a:lnTo>
                      <a:pt x="27" y="2173"/>
                    </a:lnTo>
                    <a:lnTo>
                      <a:pt x="18" y="2164"/>
                    </a:lnTo>
                    <a:lnTo>
                      <a:pt x="12" y="2157"/>
                    </a:lnTo>
                    <a:lnTo>
                      <a:pt x="6" y="2152"/>
                    </a:lnTo>
                    <a:lnTo>
                      <a:pt x="2" y="2147"/>
                    </a:lnTo>
                    <a:lnTo>
                      <a:pt x="0" y="2142"/>
                    </a:lnTo>
                    <a:lnTo>
                      <a:pt x="0" y="2136"/>
                    </a:lnTo>
                    <a:lnTo>
                      <a:pt x="1" y="2130"/>
                    </a:lnTo>
                    <a:lnTo>
                      <a:pt x="5" y="2123"/>
                    </a:lnTo>
                    <a:lnTo>
                      <a:pt x="9" y="2115"/>
                    </a:lnTo>
                    <a:lnTo>
                      <a:pt x="14" y="2109"/>
                    </a:lnTo>
                    <a:lnTo>
                      <a:pt x="16" y="2103"/>
                    </a:lnTo>
                    <a:lnTo>
                      <a:pt x="18" y="2096"/>
                    </a:lnTo>
                    <a:lnTo>
                      <a:pt x="19" y="2090"/>
                    </a:lnTo>
                    <a:lnTo>
                      <a:pt x="18" y="2078"/>
                    </a:lnTo>
                    <a:lnTo>
                      <a:pt x="17" y="2062"/>
                    </a:lnTo>
                    <a:lnTo>
                      <a:pt x="14" y="2053"/>
                    </a:lnTo>
                    <a:lnTo>
                      <a:pt x="10" y="2045"/>
                    </a:lnTo>
                    <a:lnTo>
                      <a:pt x="7" y="2036"/>
                    </a:lnTo>
                    <a:lnTo>
                      <a:pt x="5" y="2028"/>
                    </a:lnTo>
                    <a:lnTo>
                      <a:pt x="26" y="2003"/>
                    </a:lnTo>
                    <a:lnTo>
                      <a:pt x="49" y="1980"/>
                    </a:lnTo>
                    <a:lnTo>
                      <a:pt x="73" y="1958"/>
                    </a:lnTo>
                    <a:lnTo>
                      <a:pt x="95" y="1934"/>
                    </a:lnTo>
                    <a:lnTo>
                      <a:pt x="122" y="1906"/>
                    </a:lnTo>
                    <a:lnTo>
                      <a:pt x="148" y="1878"/>
                    </a:lnTo>
                    <a:lnTo>
                      <a:pt x="175" y="1851"/>
                    </a:lnTo>
                    <a:lnTo>
                      <a:pt x="202" y="1824"/>
                    </a:lnTo>
                    <a:lnTo>
                      <a:pt x="208" y="1813"/>
                    </a:lnTo>
                    <a:lnTo>
                      <a:pt x="212" y="1804"/>
                    </a:lnTo>
                    <a:lnTo>
                      <a:pt x="215" y="1794"/>
                    </a:lnTo>
                    <a:lnTo>
                      <a:pt x="216" y="1785"/>
                    </a:lnTo>
                    <a:lnTo>
                      <a:pt x="215" y="1777"/>
                    </a:lnTo>
                    <a:lnTo>
                      <a:pt x="213" y="1768"/>
                    </a:lnTo>
                    <a:lnTo>
                      <a:pt x="210" y="1757"/>
                    </a:lnTo>
                    <a:lnTo>
                      <a:pt x="207" y="1746"/>
                    </a:lnTo>
                    <a:lnTo>
                      <a:pt x="196" y="1723"/>
                    </a:lnTo>
                    <a:lnTo>
                      <a:pt x="190" y="1704"/>
                    </a:lnTo>
                    <a:lnTo>
                      <a:pt x="188" y="1695"/>
                    </a:lnTo>
                    <a:lnTo>
                      <a:pt x="187" y="1684"/>
                    </a:lnTo>
                    <a:lnTo>
                      <a:pt x="187" y="1673"/>
                    </a:lnTo>
                    <a:lnTo>
                      <a:pt x="188" y="1661"/>
                    </a:lnTo>
                    <a:lnTo>
                      <a:pt x="190" y="1644"/>
                    </a:lnTo>
                    <a:lnTo>
                      <a:pt x="190" y="1627"/>
                    </a:lnTo>
                    <a:lnTo>
                      <a:pt x="190" y="1611"/>
                    </a:lnTo>
                    <a:lnTo>
                      <a:pt x="188" y="1594"/>
                    </a:lnTo>
                    <a:lnTo>
                      <a:pt x="184" y="1562"/>
                    </a:lnTo>
                    <a:lnTo>
                      <a:pt x="179" y="1528"/>
                    </a:lnTo>
                    <a:lnTo>
                      <a:pt x="174" y="1502"/>
                    </a:lnTo>
                    <a:lnTo>
                      <a:pt x="169" y="1476"/>
                    </a:lnTo>
                    <a:lnTo>
                      <a:pt x="166" y="1463"/>
                    </a:lnTo>
                    <a:lnTo>
                      <a:pt x="161" y="1451"/>
                    </a:lnTo>
                    <a:lnTo>
                      <a:pt x="158" y="1438"/>
                    </a:lnTo>
                    <a:lnTo>
                      <a:pt x="152" y="1426"/>
                    </a:lnTo>
                    <a:lnTo>
                      <a:pt x="143" y="1412"/>
                    </a:lnTo>
                    <a:lnTo>
                      <a:pt x="134" y="1399"/>
                    </a:lnTo>
                    <a:lnTo>
                      <a:pt x="125" y="1385"/>
                    </a:lnTo>
                    <a:lnTo>
                      <a:pt x="115" y="1372"/>
                    </a:lnTo>
                    <a:lnTo>
                      <a:pt x="105" y="1365"/>
                    </a:lnTo>
                    <a:lnTo>
                      <a:pt x="99" y="1359"/>
                    </a:lnTo>
                    <a:lnTo>
                      <a:pt x="95" y="1352"/>
                    </a:lnTo>
                    <a:lnTo>
                      <a:pt x="91" y="1338"/>
                    </a:lnTo>
                    <a:lnTo>
                      <a:pt x="90" y="1327"/>
                    </a:lnTo>
                    <a:lnTo>
                      <a:pt x="89" y="1316"/>
                    </a:lnTo>
                    <a:lnTo>
                      <a:pt x="89" y="1306"/>
                    </a:lnTo>
                    <a:lnTo>
                      <a:pt x="90" y="1293"/>
                    </a:lnTo>
                    <a:lnTo>
                      <a:pt x="84" y="1278"/>
                    </a:lnTo>
                    <a:lnTo>
                      <a:pt x="77" y="1265"/>
                    </a:lnTo>
                    <a:lnTo>
                      <a:pt x="72" y="1255"/>
                    </a:lnTo>
                    <a:lnTo>
                      <a:pt x="64" y="1244"/>
                    </a:lnTo>
                    <a:lnTo>
                      <a:pt x="67" y="1241"/>
                    </a:lnTo>
                    <a:lnTo>
                      <a:pt x="69" y="1241"/>
                    </a:lnTo>
                    <a:lnTo>
                      <a:pt x="70" y="1240"/>
                    </a:lnTo>
                    <a:lnTo>
                      <a:pt x="70" y="1235"/>
                    </a:lnTo>
                    <a:lnTo>
                      <a:pt x="65" y="1230"/>
                    </a:lnTo>
                    <a:lnTo>
                      <a:pt x="60" y="1224"/>
                    </a:lnTo>
                    <a:lnTo>
                      <a:pt x="56" y="1219"/>
                    </a:lnTo>
                    <a:lnTo>
                      <a:pt x="52" y="1211"/>
                    </a:lnTo>
                    <a:lnTo>
                      <a:pt x="46" y="1197"/>
                    </a:lnTo>
                    <a:lnTo>
                      <a:pt x="38" y="1183"/>
                    </a:lnTo>
                    <a:lnTo>
                      <a:pt x="35" y="1173"/>
                    </a:lnTo>
                    <a:lnTo>
                      <a:pt x="33" y="1164"/>
                    </a:lnTo>
                    <a:lnTo>
                      <a:pt x="31" y="1155"/>
                    </a:lnTo>
                    <a:lnTo>
                      <a:pt x="31" y="1143"/>
                    </a:lnTo>
                    <a:lnTo>
                      <a:pt x="30" y="1131"/>
                    </a:lnTo>
                    <a:lnTo>
                      <a:pt x="27" y="1120"/>
                    </a:lnTo>
                    <a:lnTo>
                      <a:pt x="26" y="1107"/>
                    </a:lnTo>
                    <a:lnTo>
                      <a:pt x="25" y="1096"/>
                    </a:lnTo>
                    <a:lnTo>
                      <a:pt x="24" y="1084"/>
                    </a:lnTo>
                    <a:lnTo>
                      <a:pt x="22" y="1074"/>
                    </a:lnTo>
                    <a:lnTo>
                      <a:pt x="22" y="1070"/>
                    </a:lnTo>
                    <a:lnTo>
                      <a:pt x="23" y="1065"/>
                    </a:lnTo>
                    <a:lnTo>
                      <a:pt x="25" y="1061"/>
                    </a:lnTo>
                    <a:lnTo>
                      <a:pt x="27" y="1056"/>
                    </a:lnTo>
                    <a:lnTo>
                      <a:pt x="44" y="1039"/>
                    </a:lnTo>
                    <a:lnTo>
                      <a:pt x="59" y="1023"/>
                    </a:lnTo>
                    <a:lnTo>
                      <a:pt x="75" y="1006"/>
                    </a:lnTo>
                    <a:lnTo>
                      <a:pt x="91" y="991"/>
                    </a:lnTo>
                    <a:lnTo>
                      <a:pt x="115" y="1009"/>
                    </a:lnTo>
                    <a:lnTo>
                      <a:pt x="134" y="1025"/>
                    </a:lnTo>
                    <a:lnTo>
                      <a:pt x="144" y="1032"/>
                    </a:lnTo>
                    <a:lnTo>
                      <a:pt x="156" y="1038"/>
                    </a:lnTo>
                    <a:lnTo>
                      <a:pt x="169" y="1042"/>
                    </a:lnTo>
                    <a:lnTo>
                      <a:pt x="184" y="1045"/>
                    </a:lnTo>
                    <a:lnTo>
                      <a:pt x="199" y="1034"/>
                    </a:lnTo>
                    <a:lnTo>
                      <a:pt x="211" y="1027"/>
                    </a:lnTo>
                    <a:lnTo>
                      <a:pt x="213" y="1027"/>
                    </a:lnTo>
                    <a:lnTo>
                      <a:pt x="216" y="1027"/>
                    </a:lnTo>
                    <a:lnTo>
                      <a:pt x="219" y="1027"/>
                    </a:lnTo>
                    <a:lnTo>
                      <a:pt x="221" y="1028"/>
                    </a:lnTo>
                    <a:lnTo>
                      <a:pt x="226" y="1033"/>
                    </a:lnTo>
                    <a:lnTo>
                      <a:pt x="229" y="1041"/>
                    </a:lnTo>
                    <a:lnTo>
                      <a:pt x="233" y="1048"/>
                    </a:lnTo>
                    <a:lnTo>
                      <a:pt x="234" y="1051"/>
                    </a:lnTo>
                    <a:lnTo>
                      <a:pt x="235" y="1053"/>
                    </a:lnTo>
                    <a:lnTo>
                      <a:pt x="236" y="1051"/>
                    </a:lnTo>
                    <a:lnTo>
                      <a:pt x="237" y="1051"/>
                    </a:lnTo>
                    <a:lnTo>
                      <a:pt x="238" y="1053"/>
                    </a:lnTo>
                    <a:lnTo>
                      <a:pt x="241" y="1056"/>
                    </a:lnTo>
                    <a:lnTo>
                      <a:pt x="244" y="1062"/>
                    </a:lnTo>
                    <a:lnTo>
                      <a:pt x="251" y="1067"/>
                    </a:lnTo>
                    <a:lnTo>
                      <a:pt x="258" y="1072"/>
                    </a:lnTo>
                    <a:lnTo>
                      <a:pt x="264" y="1076"/>
                    </a:lnTo>
                    <a:lnTo>
                      <a:pt x="271" y="1080"/>
                    </a:lnTo>
                    <a:lnTo>
                      <a:pt x="285" y="1087"/>
                    </a:lnTo>
                    <a:lnTo>
                      <a:pt x="300" y="1097"/>
                    </a:lnTo>
                    <a:lnTo>
                      <a:pt x="304" y="1106"/>
                    </a:lnTo>
                    <a:lnTo>
                      <a:pt x="307" y="1107"/>
                    </a:lnTo>
                    <a:lnTo>
                      <a:pt x="311" y="1108"/>
                    </a:lnTo>
                    <a:lnTo>
                      <a:pt x="319" y="1114"/>
                    </a:lnTo>
                    <a:lnTo>
                      <a:pt x="327" y="1120"/>
                    </a:lnTo>
                    <a:lnTo>
                      <a:pt x="335" y="1123"/>
                    </a:lnTo>
                    <a:lnTo>
                      <a:pt x="343" y="1125"/>
                    </a:lnTo>
                    <a:lnTo>
                      <a:pt x="349" y="1126"/>
                    </a:lnTo>
                    <a:lnTo>
                      <a:pt x="357" y="1126"/>
                    </a:lnTo>
                    <a:lnTo>
                      <a:pt x="365" y="1125"/>
                    </a:lnTo>
                    <a:lnTo>
                      <a:pt x="373" y="1124"/>
                    </a:lnTo>
                    <a:lnTo>
                      <a:pt x="383" y="1121"/>
                    </a:lnTo>
                    <a:lnTo>
                      <a:pt x="397" y="1117"/>
                    </a:lnTo>
                    <a:lnTo>
                      <a:pt x="412" y="1114"/>
                    </a:lnTo>
                    <a:lnTo>
                      <a:pt x="424" y="1110"/>
                    </a:lnTo>
                    <a:lnTo>
                      <a:pt x="437" y="1104"/>
                    </a:lnTo>
                    <a:lnTo>
                      <a:pt x="437" y="1093"/>
                    </a:lnTo>
                    <a:lnTo>
                      <a:pt x="437" y="1082"/>
                    </a:lnTo>
                    <a:lnTo>
                      <a:pt x="444" y="1076"/>
                    </a:lnTo>
                    <a:lnTo>
                      <a:pt x="448" y="1072"/>
                    </a:lnTo>
                    <a:lnTo>
                      <a:pt x="450" y="1070"/>
                    </a:lnTo>
                    <a:lnTo>
                      <a:pt x="452" y="1067"/>
                    </a:lnTo>
                    <a:lnTo>
                      <a:pt x="453" y="1064"/>
                    </a:lnTo>
                    <a:lnTo>
                      <a:pt x="454" y="1059"/>
                    </a:lnTo>
                    <a:lnTo>
                      <a:pt x="456" y="1048"/>
                    </a:lnTo>
                    <a:lnTo>
                      <a:pt x="456" y="1040"/>
                    </a:lnTo>
                    <a:lnTo>
                      <a:pt x="456" y="1036"/>
                    </a:lnTo>
                    <a:lnTo>
                      <a:pt x="455" y="1031"/>
                    </a:lnTo>
                    <a:lnTo>
                      <a:pt x="453" y="1027"/>
                    </a:lnTo>
                    <a:lnTo>
                      <a:pt x="450" y="1022"/>
                    </a:lnTo>
                    <a:lnTo>
                      <a:pt x="448" y="1016"/>
                    </a:lnTo>
                    <a:lnTo>
                      <a:pt x="447" y="1013"/>
                    </a:lnTo>
                    <a:lnTo>
                      <a:pt x="448" y="1009"/>
                    </a:lnTo>
                    <a:lnTo>
                      <a:pt x="452" y="1006"/>
                    </a:lnTo>
                    <a:lnTo>
                      <a:pt x="459" y="1000"/>
                    </a:lnTo>
                    <a:lnTo>
                      <a:pt x="470" y="994"/>
                    </a:lnTo>
                    <a:lnTo>
                      <a:pt x="482" y="989"/>
                    </a:lnTo>
                    <a:lnTo>
                      <a:pt x="492" y="987"/>
                    </a:lnTo>
                    <a:lnTo>
                      <a:pt x="498" y="985"/>
                    </a:lnTo>
                    <a:lnTo>
                      <a:pt x="503" y="982"/>
                    </a:lnTo>
                    <a:lnTo>
                      <a:pt x="507" y="979"/>
                    </a:lnTo>
                    <a:lnTo>
                      <a:pt x="512" y="973"/>
                    </a:lnTo>
                    <a:lnTo>
                      <a:pt x="521" y="960"/>
                    </a:lnTo>
                    <a:lnTo>
                      <a:pt x="531" y="948"/>
                    </a:lnTo>
                    <a:lnTo>
                      <a:pt x="540" y="937"/>
                    </a:lnTo>
                    <a:lnTo>
                      <a:pt x="549" y="922"/>
                    </a:lnTo>
                    <a:lnTo>
                      <a:pt x="556" y="914"/>
                    </a:lnTo>
                    <a:lnTo>
                      <a:pt x="562" y="910"/>
                    </a:lnTo>
                    <a:lnTo>
                      <a:pt x="567" y="906"/>
                    </a:lnTo>
                    <a:lnTo>
                      <a:pt x="573" y="905"/>
                    </a:lnTo>
                    <a:lnTo>
                      <a:pt x="584" y="902"/>
                    </a:lnTo>
                    <a:lnTo>
                      <a:pt x="600" y="896"/>
                    </a:lnTo>
                    <a:lnTo>
                      <a:pt x="600" y="887"/>
                    </a:lnTo>
                    <a:lnTo>
                      <a:pt x="600" y="879"/>
                    </a:lnTo>
                    <a:lnTo>
                      <a:pt x="601" y="871"/>
                    </a:lnTo>
                    <a:lnTo>
                      <a:pt x="603" y="863"/>
                    </a:lnTo>
                    <a:lnTo>
                      <a:pt x="619" y="852"/>
                    </a:lnTo>
                    <a:lnTo>
                      <a:pt x="634" y="839"/>
                    </a:lnTo>
                    <a:lnTo>
                      <a:pt x="642" y="836"/>
                    </a:lnTo>
                    <a:lnTo>
                      <a:pt x="649" y="834"/>
                    </a:lnTo>
                    <a:lnTo>
                      <a:pt x="654" y="834"/>
                    </a:lnTo>
                    <a:lnTo>
                      <a:pt x="659" y="835"/>
                    </a:lnTo>
                    <a:lnTo>
                      <a:pt x="668" y="842"/>
                    </a:lnTo>
                    <a:lnTo>
                      <a:pt x="681" y="852"/>
                    </a:lnTo>
                    <a:lnTo>
                      <a:pt x="685" y="854"/>
                    </a:lnTo>
                    <a:lnTo>
                      <a:pt x="690" y="854"/>
                    </a:lnTo>
                    <a:lnTo>
                      <a:pt x="693" y="853"/>
                    </a:lnTo>
                    <a:lnTo>
                      <a:pt x="698" y="851"/>
                    </a:lnTo>
                    <a:lnTo>
                      <a:pt x="706" y="845"/>
                    </a:lnTo>
                    <a:lnTo>
                      <a:pt x="716" y="838"/>
                    </a:lnTo>
                    <a:lnTo>
                      <a:pt x="727" y="839"/>
                    </a:lnTo>
                    <a:lnTo>
                      <a:pt x="734" y="839"/>
                    </a:lnTo>
                    <a:lnTo>
                      <a:pt x="736" y="839"/>
                    </a:lnTo>
                    <a:lnTo>
                      <a:pt x="740" y="837"/>
                    </a:lnTo>
                    <a:lnTo>
                      <a:pt x="743" y="835"/>
                    </a:lnTo>
                    <a:lnTo>
                      <a:pt x="747" y="829"/>
                    </a:lnTo>
                    <a:lnTo>
                      <a:pt x="760" y="813"/>
                    </a:lnTo>
                    <a:lnTo>
                      <a:pt x="771" y="797"/>
                    </a:lnTo>
                    <a:lnTo>
                      <a:pt x="785" y="782"/>
                    </a:lnTo>
                    <a:lnTo>
                      <a:pt x="797" y="767"/>
                    </a:lnTo>
                    <a:lnTo>
                      <a:pt x="803" y="759"/>
                    </a:lnTo>
                    <a:lnTo>
                      <a:pt x="806" y="752"/>
                    </a:lnTo>
                    <a:lnTo>
                      <a:pt x="809" y="749"/>
                    </a:lnTo>
                    <a:lnTo>
                      <a:pt x="810" y="745"/>
                    </a:lnTo>
                    <a:lnTo>
                      <a:pt x="810" y="741"/>
                    </a:lnTo>
                    <a:lnTo>
                      <a:pt x="810" y="736"/>
                    </a:lnTo>
                    <a:lnTo>
                      <a:pt x="812" y="730"/>
                    </a:lnTo>
                    <a:lnTo>
                      <a:pt x="816" y="726"/>
                    </a:lnTo>
                    <a:lnTo>
                      <a:pt x="820" y="724"/>
                    </a:lnTo>
                    <a:lnTo>
                      <a:pt x="826" y="723"/>
                    </a:lnTo>
                    <a:lnTo>
                      <a:pt x="830" y="717"/>
                    </a:lnTo>
                    <a:lnTo>
                      <a:pt x="834" y="709"/>
                    </a:lnTo>
                    <a:lnTo>
                      <a:pt x="833" y="695"/>
                    </a:lnTo>
                    <a:lnTo>
                      <a:pt x="830" y="683"/>
                    </a:lnTo>
                    <a:lnTo>
                      <a:pt x="827" y="669"/>
                    </a:lnTo>
                    <a:lnTo>
                      <a:pt x="822" y="656"/>
                    </a:lnTo>
                    <a:lnTo>
                      <a:pt x="822" y="648"/>
                    </a:lnTo>
                    <a:lnTo>
                      <a:pt x="821" y="642"/>
                    </a:lnTo>
                    <a:lnTo>
                      <a:pt x="820" y="641"/>
                    </a:lnTo>
                    <a:lnTo>
                      <a:pt x="818" y="640"/>
                    </a:lnTo>
                    <a:lnTo>
                      <a:pt x="814" y="640"/>
                    </a:lnTo>
                    <a:lnTo>
                      <a:pt x="810" y="639"/>
                    </a:lnTo>
                    <a:lnTo>
                      <a:pt x="805" y="636"/>
                    </a:lnTo>
                    <a:lnTo>
                      <a:pt x="803" y="633"/>
                    </a:lnTo>
                    <a:lnTo>
                      <a:pt x="801" y="630"/>
                    </a:lnTo>
                    <a:lnTo>
                      <a:pt x="799" y="624"/>
                    </a:lnTo>
                    <a:lnTo>
                      <a:pt x="800" y="620"/>
                    </a:lnTo>
                    <a:lnTo>
                      <a:pt x="802" y="617"/>
                    </a:lnTo>
                    <a:lnTo>
                      <a:pt x="804" y="615"/>
                    </a:lnTo>
                    <a:lnTo>
                      <a:pt x="806" y="611"/>
                    </a:lnTo>
                    <a:lnTo>
                      <a:pt x="812" y="606"/>
                    </a:lnTo>
                    <a:lnTo>
                      <a:pt x="818" y="600"/>
                    </a:lnTo>
                    <a:lnTo>
                      <a:pt x="821" y="600"/>
                    </a:lnTo>
                    <a:lnTo>
                      <a:pt x="823" y="601"/>
                    </a:lnTo>
                    <a:lnTo>
                      <a:pt x="825" y="602"/>
                    </a:lnTo>
                    <a:lnTo>
                      <a:pt x="826" y="603"/>
                    </a:lnTo>
                    <a:lnTo>
                      <a:pt x="827" y="605"/>
                    </a:lnTo>
                    <a:lnTo>
                      <a:pt x="828" y="606"/>
                    </a:lnTo>
                    <a:lnTo>
                      <a:pt x="830" y="605"/>
                    </a:lnTo>
                    <a:lnTo>
                      <a:pt x="835" y="602"/>
                    </a:lnTo>
                    <a:lnTo>
                      <a:pt x="836" y="588"/>
                    </a:lnTo>
                    <a:lnTo>
                      <a:pt x="836" y="574"/>
                    </a:lnTo>
                    <a:lnTo>
                      <a:pt x="835" y="569"/>
                    </a:lnTo>
                    <a:lnTo>
                      <a:pt x="833" y="566"/>
                    </a:lnTo>
                    <a:lnTo>
                      <a:pt x="830" y="564"/>
                    </a:lnTo>
                    <a:lnTo>
                      <a:pt x="827" y="563"/>
                    </a:lnTo>
                    <a:lnTo>
                      <a:pt x="820" y="563"/>
                    </a:lnTo>
                    <a:lnTo>
                      <a:pt x="811" y="564"/>
                    </a:lnTo>
                    <a:lnTo>
                      <a:pt x="805" y="565"/>
                    </a:lnTo>
                    <a:lnTo>
                      <a:pt x="801" y="566"/>
                    </a:lnTo>
                    <a:lnTo>
                      <a:pt x="799" y="566"/>
                    </a:lnTo>
                    <a:lnTo>
                      <a:pt x="797" y="565"/>
                    </a:lnTo>
                    <a:lnTo>
                      <a:pt x="797" y="563"/>
                    </a:lnTo>
                    <a:lnTo>
                      <a:pt x="797" y="560"/>
                    </a:lnTo>
                    <a:lnTo>
                      <a:pt x="796" y="544"/>
                    </a:lnTo>
                    <a:lnTo>
                      <a:pt x="794" y="529"/>
                    </a:lnTo>
                    <a:lnTo>
                      <a:pt x="794" y="517"/>
                    </a:lnTo>
                    <a:lnTo>
                      <a:pt x="796" y="506"/>
                    </a:lnTo>
                    <a:lnTo>
                      <a:pt x="803" y="518"/>
                    </a:lnTo>
                    <a:lnTo>
                      <a:pt x="808" y="532"/>
                    </a:lnTo>
                    <a:lnTo>
                      <a:pt x="806" y="533"/>
                    </a:lnTo>
                    <a:lnTo>
                      <a:pt x="808" y="525"/>
                    </a:lnTo>
                    <a:lnTo>
                      <a:pt x="806" y="518"/>
                    </a:lnTo>
                    <a:lnTo>
                      <a:pt x="804" y="512"/>
                    </a:lnTo>
                    <a:lnTo>
                      <a:pt x="801" y="504"/>
                    </a:lnTo>
                    <a:lnTo>
                      <a:pt x="789" y="488"/>
                    </a:lnTo>
                    <a:lnTo>
                      <a:pt x="778" y="471"/>
                    </a:lnTo>
                    <a:lnTo>
                      <a:pt x="779" y="454"/>
                    </a:lnTo>
                    <a:lnTo>
                      <a:pt x="779" y="437"/>
                    </a:lnTo>
                    <a:lnTo>
                      <a:pt x="764" y="432"/>
                    </a:lnTo>
                    <a:lnTo>
                      <a:pt x="753" y="428"/>
                    </a:lnTo>
                    <a:lnTo>
                      <a:pt x="747" y="424"/>
                    </a:lnTo>
                    <a:lnTo>
                      <a:pt x="742" y="420"/>
                    </a:lnTo>
                    <a:lnTo>
                      <a:pt x="737" y="415"/>
                    </a:lnTo>
                    <a:lnTo>
                      <a:pt x="732" y="409"/>
                    </a:lnTo>
                    <a:lnTo>
                      <a:pt x="733" y="397"/>
                    </a:lnTo>
                    <a:lnTo>
                      <a:pt x="736" y="387"/>
                    </a:lnTo>
                    <a:lnTo>
                      <a:pt x="741" y="378"/>
                    </a:lnTo>
                    <a:lnTo>
                      <a:pt x="746" y="367"/>
                    </a:lnTo>
                    <a:lnTo>
                      <a:pt x="743" y="358"/>
                    </a:lnTo>
                    <a:lnTo>
                      <a:pt x="741" y="350"/>
                    </a:lnTo>
                    <a:lnTo>
                      <a:pt x="747" y="346"/>
                    </a:lnTo>
                    <a:lnTo>
                      <a:pt x="752" y="345"/>
                    </a:lnTo>
                    <a:lnTo>
                      <a:pt x="757" y="345"/>
                    </a:lnTo>
                    <a:lnTo>
                      <a:pt x="764" y="346"/>
                    </a:lnTo>
                    <a:lnTo>
                      <a:pt x="767" y="341"/>
                    </a:lnTo>
                    <a:lnTo>
                      <a:pt x="770" y="338"/>
                    </a:lnTo>
                    <a:lnTo>
                      <a:pt x="797" y="339"/>
                    </a:lnTo>
                    <a:lnTo>
                      <a:pt x="823" y="343"/>
                    </a:lnTo>
                    <a:lnTo>
                      <a:pt x="851" y="345"/>
                    </a:lnTo>
                    <a:lnTo>
                      <a:pt x="878" y="347"/>
                    </a:lnTo>
                    <a:lnTo>
                      <a:pt x="893" y="340"/>
                    </a:lnTo>
                    <a:lnTo>
                      <a:pt x="904" y="333"/>
                    </a:lnTo>
                    <a:lnTo>
                      <a:pt x="912" y="326"/>
                    </a:lnTo>
                    <a:lnTo>
                      <a:pt x="919" y="318"/>
                    </a:lnTo>
                    <a:lnTo>
                      <a:pt x="924" y="307"/>
                    </a:lnTo>
                    <a:lnTo>
                      <a:pt x="929" y="296"/>
                    </a:lnTo>
                    <a:lnTo>
                      <a:pt x="933" y="282"/>
                    </a:lnTo>
                    <a:lnTo>
                      <a:pt x="938" y="268"/>
                    </a:lnTo>
                    <a:lnTo>
                      <a:pt x="941" y="260"/>
                    </a:lnTo>
                    <a:lnTo>
                      <a:pt x="947" y="253"/>
                    </a:lnTo>
                    <a:lnTo>
                      <a:pt x="952" y="247"/>
                    </a:lnTo>
                    <a:lnTo>
                      <a:pt x="956" y="243"/>
                    </a:lnTo>
                    <a:lnTo>
                      <a:pt x="967" y="234"/>
                    </a:lnTo>
                    <a:lnTo>
                      <a:pt x="979" y="228"/>
                    </a:lnTo>
                    <a:lnTo>
                      <a:pt x="1006" y="218"/>
                    </a:lnTo>
                    <a:lnTo>
                      <a:pt x="1039" y="208"/>
                    </a:lnTo>
                    <a:lnTo>
                      <a:pt x="1053" y="200"/>
                    </a:lnTo>
                    <a:lnTo>
                      <a:pt x="1065" y="192"/>
                    </a:lnTo>
                    <a:lnTo>
                      <a:pt x="1075" y="185"/>
                    </a:lnTo>
                    <a:lnTo>
                      <a:pt x="1084" y="178"/>
                    </a:lnTo>
                    <a:lnTo>
                      <a:pt x="1093" y="170"/>
                    </a:lnTo>
                    <a:lnTo>
                      <a:pt x="1101" y="162"/>
                    </a:lnTo>
                    <a:lnTo>
                      <a:pt x="1110" y="152"/>
                    </a:lnTo>
                    <a:lnTo>
                      <a:pt x="1121" y="141"/>
                    </a:lnTo>
                    <a:lnTo>
                      <a:pt x="1136" y="143"/>
                    </a:lnTo>
                    <a:lnTo>
                      <a:pt x="1152" y="146"/>
                    </a:lnTo>
                    <a:lnTo>
                      <a:pt x="1168" y="150"/>
                    </a:lnTo>
                    <a:lnTo>
                      <a:pt x="1185" y="152"/>
                    </a:lnTo>
                    <a:lnTo>
                      <a:pt x="1204" y="138"/>
                    </a:lnTo>
                    <a:lnTo>
                      <a:pt x="1225" y="126"/>
                    </a:lnTo>
                    <a:lnTo>
                      <a:pt x="1235" y="120"/>
                    </a:lnTo>
                    <a:lnTo>
                      <a:pt x="1245" y="115"/>
                    </a:lnTo>
                    <a:lnTo>
                      <a:pt x="1257" y="109"/>
                    </a:lnTo>
                    <a:lnTo>
                      <a:pt x="1268" y="104"/>
                    </a:lnTo>
                    <a:lnTo>
                      <a:pt x="1270" y="107"/>
                    </a:lnTo>
                    <a:lnTo>
                      <a:pt x="1273" y="109"/>
                    </a:lnTo>
                    <a:lnTo>
                      <a:pt x="1286" y="115"/>
                    </a:lnTo>
                    <a:lnTo>
                      <a:pt x="1301" y="119"/>
                    </a:lnTo>
                    <a:lnTo>
                      <a:pt x="1303" y="112"/>
                    </a:lnTo>
                    <a:lnTo>
                      <a:pt x="1304" y="105"/>
                    </a:lnTo>
                    <a:lnTo>
                      <a:pt x="1324" y="104"/>
                    </a:lnTo>
                    <a:lnTo>
                      <a:pt x="1342" y="102"/>
                    </a:lnTo>
                    <a:lnTo>
                      <a:pt x="1351" y="101"/>
                    </a:lnTo>
                    <a:lnTo>
                      <a:pt x="1359" y="99"/>
                    </a:lnTo>
                    <a:lnTo>
                      <a:pt x="1368" y="95"/>
                    </a:lnTo>
                    <a:lnTo>
                      <a:pt x="1377" y="91"/>
                    </a:lnTo>
                    <a:lnTo>
                      <a:pt x="1379" y="78"/>
                    </a:lnTo>
                    <a:lnTo>
                      <a:pt x="1380" y="66"/>
                    </a:lnTo>
                    <a:lnTo>
                      <a:pt x="1379" y="54"/>
                    </a:lnTo>
                    <a:lnTo>
                      <a:pt x="1378" y="41"/>
                    </a:lnTo>
                    <a:lnTo>
                      <a:pt x="1376" y="35"/>
                    </a:lnTo>
                    <a:lnTo>
                      <a:pt x="1375" y="29"/>
                    </a:lnTo>
                    <a:lnTo>
                      <a:pt x="1381" y="27"/>
                    </a:lnTo>
                    <a:lnTo>
                      <a:pt x="1388" y="26"/>
                    </a:lnTo>
                    <a:lnTo>
                      <a:pt x="1394" y="25"/>
                    </a:lnTo>
                    <a:lnTo>
                      <a:pt x="1402" y="26"/>
                    </a:lnTo>
                    <a:lnTo>
                      <a:pt x="1403" y="32"/>
                    </a:lnTo>
                    <a:lnTo>
                      <a:pt x="1404" y="37"/>
                    </a:lnTo>
                    <a:lnTo>
                      <a:pt x="1423" y="33"/>
                    </a:lnTo>
                    <a:lnTo>
                      <a:pt x="1443" y="27"/>
                    </a:lnTo>
                    <a:lnTo>
                      <a:pt x="1461" y="20"/>
                    </a:lnTo>
                    <a:lnTo>
                      <a:pt x="1479" y="12"/>
                    </a:lnTo>
                    <a:lnTo>
                      <a:pt x="1493" y="16"/>
                    </a:lnTo>
                    <a:lnTo>
                      <a:pt x="1505" y="20"/>
                    </a:lnTo>
                    <a:lnTo>
                      <a:pt x="1516" y="25"/>
                    </a:lnTo>
                    <a:lnTo>
                      <a:pt x="1530" y="29"/>
                    </a:lnTo>
                    <a:lnTo>
                      <a:pt x="1539" y="20"/>
                    </a:lnTo>
                    <a:lnTo>
                      <a:pt x="1548" y="10"/>
                    </a:lnTo>
                    <a:lnTo>
                      <a:pt x="1559" y="9"/>
                    </a:lnTo>
                    <a:lnTo>
                      <a:pt x="1571" y="10"/>
                    </a:lnTo>
                    <a:lnTo>
                      <a:pt x="1581" y="10"/>
                    </a:lnTo>
                    <a:lnTo>
                      <a:pt x="1592" y="9"/>
                    </a:lnTo>
                    <a:lnTo>
                      <a:pt x="1596" y="6"/>
                    </a:lnTo>
                    <a:lnTo>
                      <a:pt x="1598" y="2"/>
                    </a:lnTo>
                    <a:lnTo>
                      <a:pt x="1600" y="1"/>
                    </a:lnTo>
                    <a:lnTo>
                      <a:pt x="1601" y="0"/>
                    </a:lnTo>
                    <a:lnTo>
                      <a:pt x="1604" y="0"/>
                    </a:lnTo>
                    <a:lnTo>
                      <a:pt x="1606" y="1"/>
                    </a:lnTo>
                    <a:lnTo>
                      <a:pt x="1606" y="6"/>
                    </a:lnTo>
                    <a:lnTo>
                      <a:pt x="1603" y="10"/>
                    </a:lnTo>
                    <a:lnTo>
                      <a:pt x="1606" y="17"/>
                    </a:lnTo>
                    <a:lnTo>
                      <a:pt x="1608" y="24"/>
                    </a:lnTo>
                    <a:lnTo>
                      <a:pt x="1617" y="18"/>
                    </a:lnTo>
                    <a:lnTo>
                      <a:pt x="1624" y="16"/>
                    </a:lnTo>
                    <a:lnTo>
                      <a:pt x="1627" y="15"/>
                    </a:lnTo>
                    <a:lnTo>
                      <a:pt x="1631" y="16"/>
                    </a:lnTo>
                    <a:lnTo>
                      <a:pt x="1634" y="17"/>
                    </a:lnTo>
                    <a:lnTo>
                      <a:pt x="1640" y="20"/>
                    </a:lnTo>
                    <a:lnTo>
                      <a:pt x="1638" y="22"/>
                    </a:lnTo>
                    <a:lnTo>
                      <a:pt x="1635" y="23"/>
                    </a:lnTo>
                    <a:lnTo>
                      <a:pt x="1635" y="25"/>
                    </a:lnTo>
                    <a:lnTo>
                      <a:pt x="1637" y="26"/>
                    </a:lnTo>
                    <a:lnTo>
                      <a:pt x="1637" y="27"/>
                    </a:lnTo>
                    <a:lnTo>
                      <a:pt x="1638" y="27"/>
                    </a:lnTo>
                    <a:lnTo>
                      <a:pt x="1639" y="29"/>
                    </a:lnTo>
                    <a:lnTo>
                      <a:pt x="1639" y="31"/>
                    </a:lnTo>
                    <a:lnTo>
                      <a:pt x="1638" y="32"/>
                    </a:lnTo>
                    <a:lnTo>
                      <a:pt x="1635" y="34"/>
                    </a:lnTo>
                    <a:lnTo>
                      <a:pt x="1634" y="37"/>
                    </a:lnTo>
                    <a:lnTo>
                      <a:pt x="1634" y="41"/>
                    </a:lnTo>
                    <a:lnTo>
                      <a:pt x="1637" y="42"/>
                    </a:lnTo>
                    <a:lnTo>
                      <a:pt x="1640" y="42"/>
                    </a:lnTo>
                    <a:lnTo>
                      <a:pt x="1649" y="45"/>
                    </a:lnTo>
                    <a:lnTo>
                      <a:pt x="1657" y="49"/>
                    </a:lnTo>
                    <a:lnTo>
                      <a:pt x="1664" y="52"/>
                    </a:lnTo>
                    <a:lnTo>
                      <a:pt x="1671" y="57"/>
                    </a:lnTo>
                    <a:lnTo>
                      <a:pt x="1676" y="62"/>
                    </a:lnTo>
                    <a:lnTo>
                      <a:pt x="1683" y="67"/>
                    </a:lnTo>
                    <a:lnTo>
                      <a:pt x="1689" y="74"/>
                    </a:lnTo>
                    <a:lnTo>
                      <a:pt x="1694" y="81"/>
                    </a:lnTo>
                    <a:lnTo>
                      <a:pt x="1690" y="92"/>
                    </a:lnTo>
                    <a:lnTo>
                      <a:pt x="1684" y="103"/>
                    </a:lnTo>
                    <a:lnTo>
                      <a:pt x="1678" y="113"/>
                    </a:lnTo>
                    <a:lnTo>
                      <a:pt x="1672" y="124"/>
                    </a:lnTo>
                    <a:lnTo>
                      <a:pt x="1677" y="119"/>
                    </a:lnTo>
                    <a:lnTo>
                      <a:pt x="1682" y="112"/>
                    </a:lnTo>
                    <a:lnTo>
                      <a:pt x="1690" y="99"/>
                    </a:lnTo>
                    <a:lnTo>
                      <a:pt x="1698" y="85"/>
                    </a:lnTo>
                    <a:lnTo>
                      <a:pt x="1705" y="87"/>
                    </a:lnTo>
                    <a:lnTo>
                      <a:pt x="1710" y="91"/>
                    </a:lnTo>
                    <a:lnTo>
                      <a:pt x="1716" y="94"/>
                    </a:lnTo>
                    <a:lnTo>
                      <a:pt x="1722" y="99"/>
                    </a:lnTo>
                    <a:lnTo>
                      <a:pt x="1731" y="108"/>
                    </a:lnTo>
                    <a:lnTo>
                      <a:pt x="1740" y="119"/>
                    </a:lnTo>
                    <a:lnTo>
                      <a:pt x="1739" y="121"/>
                    </a:lnTo>
                    <a:lnTo>
                      <a:pt x="1735" y="122"/>
                    </a:lnTo>
                    <a:lnTo>
                      <a:pt x="1737" y="128"/>
                    </a:lnTo>
                    <a:lnTo>
                      <a:pt x="1742" y="133"/>
                    </a:lnTo>
                    <a:lnTo>
                      <a:pt x="1742" y="142"/>
                    </a:lnTo>
                    <a:lnTo>
                      <a:pt x="1740" y="152"/>
                    </a:lnTo>
                    <a:lnTo>
                      <a:pt x="1733" y="151"/>
                    </a:lnTo>
                    <a:lnTo>
                      <a:pt x="1726" y="149"/>
                    </a:lnTo>
                    <a:lnTo>
                      <a:pt x="1727" y="153"/>
                    </a:lnTo>
                    <a:lnTo>
                      <a:pt x="1731" y="157"/>
                    </a:lnTo>
                    <a:lnTo>
                      <a:pt x="1740" y="160"/>
                    </a:lnTo>
                    <a:lnTo>
                      <a:pt x="1745" y="163"/>
                    </a:lnTo>
                    <a:lnTo>
                      <a:pt x="1749" y="166"/>
                    </a:lnTo>
                    <a:lnTo>
                      <a:pt x="1751" y="168"/>
                    </a:lnTo>
                    <a:lnTo>
                      <a:pt x="1753" y="171"/>
                    </a:lnTo>
                    <a:lnTo>
                      <a:pt x="1756" y="176"/>
                    </a:lnTo>
                    <a:lnTo>
                      <a:pt x="1754" y="184"/>
                    </a:lnTo>
                    <a:lnTo>
                      <a:pt x="1753" y="191"/>
                    </a:lnTo>
                    <a:lnTo>
                      <a:pt x="1751" y="197"/>
                    </a:lnTo>
                    <a:lnTo>
                      <a:pt x="1747" y="204"/>
                    </a:lnTo>
                    <a:lnTo>
                      <a:pt x="1743" y="208"/>
                    </a:lnTo>
                    <a:lnTo>
                      <a:pt x="1739" y="210"/>
                    </a:lnTo>
                    <a:lnTo>
                      <a:pt x="1745" y="208"/>
                    </a:lnTo>
                    <a:lnTo>
                      <a:pt x="1751" y="206"/>
                    </a:lnTo>
                    <a:lnTo>
                      <a:pt x="1757" y="204"/>
                    </a:lnTo>
                    <a:lnTo>
                      <a:pt x="1760" y="201"/>
                    </a:lnTo>
                    <a:lnTo>
                      <a:pt x="1764" y="197"/>
                    </a:lnTo>
                    <a:lnTo>
                      <a:pt x="1766" y="193"/>
                    </a:lnTo>
                    <a:lnTo>
                      <a:pt x="1768" y="187"/>
                    </a:lnTo>
                    <a:lnTo>
                      <a:pt x="1768" y="179"/>
                    </a:lnTo>
                    <a:lnTo>
                      <a:pt x="1767" y="177"/>
                    </a:lnTo>
                    <a:lnTo>
                      <a:pt x="1766" y="175"/>
                    </a:lnTo>
                    <a:lnTo>
                      <a:pt x="1767" y="174"/>
                    </a:lnTo>
                    <a:lnTo>
                      <a:pt x="1768" y="170"/>
                    </a:lnTo>
                    <a:lnTo>
                      <a:pt x="1775" y="170"/>
                    </a:lnTo>
                    <a:lnTo>
                      <a:pt x="1779" y="172"/>
                    </a:lnTo>
                    <a:lnTo>
                      <a:pt x="1784" y="176"/>
                    </a:lnTo>
                    <a:lnTo>
                      <a:pt x="1790" y="179"/>
                    </a:lnTo>
                    <a:lnTo>
                      <a:pt x="1788" y="172"/>
                    </a:lnTo>
                    <a:lnTo>
                      <a:pt x="1786" y="167"/>
                    </a:lnTo>
                    <a:lnTo>
                      <a:pt x="1774" y="158"/>
                    </a:lnTo>
                    <a:lnTo>
                      <a:pt x="1761" y="151"/>
                    </a:lnTo>
                    <a:lnTo>
                      <a:pt x="1759" y="145"/>
                    </a:lnTo>
                    <a:lnTo>
                      <a:pt x="1757" y="138"/>
                    </a:lnTo>
                    <a:lnTo>
                      <a:pt x="1770" y="136"/>
                    </a:lnTo>
                    <a:lnTo>
                      <a:pt x="1777" y="136"/>
                    </a:lnTo>
                    <a:lnTo>
                      <a:pt x="1779" y="137"/>
                    </a:lnTo>
                    <a:lnTo>
                      <a:pt x="1781" y="141"/>
                    </a:lnTo>
                    <a:lnTo>
                      <a:pt x="1781" y="145"/>
                    </a:lnTo>
                    <a:lnTo>
                      <a:pt x="1782" y="153"/>
                    </a:lnTo>
                    <a:lnTo>
                      <a:pt x="1785" y="152"/>
                    </a:lnTo>
                    <a:lnTo>
                      <a:pt x="1790" y="150"/>
                    </a:lnTo>
                    <a:lnTo>
                      <a:pt x="1796" y="159"/>
                    </a:lnTo>
                    <a:lnTo>
                      <a:pt x="1801" y="169"/>
                    </a:lnTo>
                    <a:lnTo>
                      <a:pt x="1802" y="185"/>
                    </a:lnTo>
                    <a:lnTo>
                      <a:pt x="1804" y="201"/>
                    </a:lnTo>
                    <a:lnTo>
                      <a:pt x="1808" y="206"/>
                    </a:lnTo>
                    <a:lnTo>
                      <a:pt x="1811" y="211"/>
                    </a:lnTo>
                    <a:lnTo>
                      <a:pt x="1813" y="217"/>
                    </a:lnTo>
                    <a:lnTo>
                      <a:pt x="1816" y="223"/>
                    </a:lnTo>
                    <a:lnTo>
                      <a:pt x="1812" y="228"/>
                    </a:lnTo>
                    <a:lnTo>
                      <a:pt x="1808" y="231"/>
                    </a:lnTo>
                    <a:lnTo>
                      <a:pt x="1812" y="242"/>
                    </a:lnTo>
                    <a:lnTo>
                      <a:pt x="1819" y="250"/>
                    </a:lnTo>
                    <a:lnTo>
                      <a:pt x="1819" y="253"/>
                    </a:lnTo>
                    <a:lnTo>
                      <a:pt x="1818" y="254"/>
                    </a:lnTo>
                    <a:lnTo>
                      <a:pt x="1816" y="255"/>
                    </a:lnTo>
                    <a:lnTo>
                      <a:pt x="1815" y="257"/>
                    </a:lnTo>
                    <a:lnTo>
                      <a:pt x="1821" y="250"/>
                    </a:lnTo>
                    <a:lnTo>
                      <a:pt x="1825" y="240"/>
                    </a:lnTo>
                    <a:lnTo>
                      <a:pt x="1827" y="238"/>
                    </a:lnTo>
                    <a:lnTo>
                      <a:pt x="1829" y="236"/>
                    </a:lnTo>
                    <a:lnTo>
                      <a:pt x="1834" y="235"/>
                    </a:lnTo>
                    <a:lnTo>
                      <a:pt x="1840" y="236"/>
                    </a:lnTo>
                    <a:lnTo>
                      <a:pt x="1843" y="267"/>
                    </a:lnTo>
                    <a:lnTo>
                      <a:pt x="1845" y="299"/>
                    </a:lnTo>
                    <a:lnTo>
                      <a:pt x="1845" y="307"/>
                    </a:lnTo>
                    <a:lnTo>
                      <a:pt x="1844" y="314"/>
                    </a:lnTo>
                    <a:lnTo>
                      <a:pt x="1843" y="322"/>
                    </a:lnTo>
                    <a:lnTo>
                      <a:pt x="1841" y="329"/>
                    </a:lnTo>
                    <a:lnTo>
                      <a:pt x="1837" y="336"/>
                    </a:lnTo>
                    <a:lnTo>
                      <a:pt x="1834" y="343"/>
                    </a:lnTo>
                    <a:lnTo>
                      <a:pt x="1829" y="349"/>
                    </a:lnTo>
                    <a:lnTo>
                      <a:pt x="1824" y="355"/>
                    </a:lnTo>
                    <a:lnTo>
                      <a:pt x="1827" y="346"/>
                    </a:lnTo>
                    <a:lnTo>
                      <a:pt x="1829" y="337"/>
                    </a:lnTo>
                    <a:lnTo>
                      <a:pt x="1832" y="329"/>
                    </a:lnTo>
                    <a:lnTo>
                      <a:pt x="1834" y="319"/>
                    </a:lnTo>
                    <a:lnTo>
                      <a:pt x="1828" y="316"/>
                    </a:lnTo>
                    <a:lnTo>
                      <a:pt x="1825" y="314"/>
                    </a:lnTo>
                    <a:lnTo>
                      <a:pt x="1820" y="312"/>
                    </a:lnTo>
                    <a:lnTo>
                      <a:pt x="1816" y="312"/>
                    </a:lnTo>
                    <a:lnTo>
                      <a:pt x="1807" y="312"/>
                    </a:lnTo>
                    <a:lnTo>
                      <a:pt x="1796" y="314"/>
                    </a:lnTo>
                    <a:lnTo>
                      <a:pt x="1793" y="318"/>
                    </a:lnTo>
                    <a:lnTo>
                      <a:pt x="1788" y="318"/>
                    </a:lnTo>
                    <a:lnTo>
                      <a:pt x="1792" y="316"/>
                    </a:lnTo>
                    <a:lnTo>
                      <a:pt x="1793" y="314"/>
                    </a:lnTo>
                    <a:lnTo>
                      <a:pt x="1794" y="312"/>
                    </a:lnTo>
                    <a:lnTo>
                      <a:pt x="1795" y="309"/>
                    </a:lnTo>
                    <a:lnTo>
                      <a:pt x="1781" y="295"/>
                    </a:lnTo>
                    <a:lnTo>
                      <a:pt x="1766" y="282"/>
                    </a:lnTo>
                    <a:lnTo>
                      <a:pt x="1758" y="278"/>
                    </a:lnTo>
                    <a:lnTo>
                      <a:pt x="1749" y="274"/>
                    </a:lnTo>
                    <a:lnTo>
                      <a:pt x="1740" y="272"/>
                    </a:lnTo>
                    <a:lnTo>
                      <a:pt x="1730" y="272"/>
                    </a:lnTo>
                    <a:lnTo>
                      <a:pt x="1731" y="273"/>
                    </a:lnTo>
                    <a:lnTo>
                      <a:pt x="1732" y="274"/>
                    </a:lnTo>
                    <a:lnTo>
                      <a:pt x="1734" y="276"/>
                    </a:lnTo>
                    <a:lnTo>
                      <a:pt x="1736" y="277"/>
                    </a:lnTo>
                    <a:lnTo>
                      <a:pt x="1741" y="285"/>
                    </a:lnTo>
                    <a:lnTo>
                      <a:pt x="1745" y="294"/>
                    </a:lnTo>
                    <a:lnTo>
                      <a:pt x="1754" y="296"/>
                    </a:lnTo>
                    <a:lnTo>
                      <a:pt x="1760" y="297"/>
                    </a:lnTo>
                    <a:lnTo>
                      <a:pt x="1766" y="301"/>
                    </a:lnTo>
                    <a:lnTo>
                      <a:pt x="1773" y="306"/>
                    </a:lnTo>
                    <a:lnTo>
                      <a:pt x="1774" y="309"/>
                    </a:lnTo>
                    <a:lnTo>
                      <a:pt x="1775" y="310"/>
                    </a:lnTo>
                    <a:lnTo>
                      <a:pt x="1774" y="314"/>
                    </a:lnTo>
                    <a:lnTo>
                      <a:pt x="1773" y="316"/>
                    </a:lnTo>
                    <a:lnTo>
                      <a:pt x="1770" y="316"/>
                    </a:lnTo>
                    <a:lnTo>
                      <a:pt x="1766" y="314"/>
                    </a:lnTo>
                    <a:lnTo>
                      <a:pt x="1771" y="319"/>
                    </a:lnTo>
                    <a:lnTo>
                      <a:pt x="1777" y="327"/>
                    </a:lnTo>
                    <a:lnTo>
                      <a:pt x="1776" y="343"/>
                    </a:lnTo>
                    <a:lnTo>
                      <a:pt x="1778" y="358"/>
                    </a:lnTo>
                    <a:lnTo>
                      <a:pt x="1784" y="357"/>
                    </a:lnTo>
                    <a:lnTo>
                      <a:pt x="1787" y="354"/>
                    </a:lnTo>
                    <a:lnTo>
                      <a:pt x="1791" y="350"/>
                    </a:lnTo>
                    <a:lnTo>
                      <a:pt x="1794" y="345"/>
                    </a:lnTo>
                    <a:lnTo>
                      <a:pt x="1799" y="335"/>
                    </a:lnTo>
                    <a:lnTo>
                      <a:pt x="1806" y="323"/>
                    </a:lnTo>
                    <a:lnTo>
                      <a:pt x="1810" y="331"/>
                    </a:lnTo>
                    <a:lnTo>
                      <a:pt x="1812" y="340"/>
                    </a:lnTo>
                    <a:lnTo>
                      <a:pt x="1815" y="349"/>
                    </a:lnTo>
                    <a:lnTo>
                      <a:pt x="1817" y="358"/>
                    </a:lnTo>
                    <a:lnTo>
                      <a:pt x="1824" y="362"/>
                    </a:lnTo>
                    <a:lnTo>
                      <a:pt x="1829" y="362"/>
                    </a:lnTo>
                    <a:lnTo>
                      <a:pt x="1834" y="361"/>
                    </a:lnTo>
                    <a:lnTo>
                      <a:pt x="1841" y="357"/>
                    </a:lnTo>
                    <a:lnTo>
                      <a:pt x="1845" y="366"/>
                    </a:lnTo>
                    <a:lnTo>
                      <a:pt x="1847" y="374"/>
                    </a:lnTo>
                    <a:lnTo>
                      <a:pt x="1850" y="382"/>
                    </a:lnTo>
                    <a:lnTo>
                      <a:pt x="1852" y="391"/>
                    </a:lnTo>
                    <a:lnTo>
                      <a:pt x="1846" y="392"/>
                    </a:lnTo>
                    <a:lnTo>
                      <a:pt x="1843" y="394"/>
                    </a:lnTo>
                    <a:lnTo>
                      <a:pt x="1840" y="396"/>
                    </a:lnTo>
                    <a:lnTo>
                      <a:pt x="1838" y="400"/>
                    </a:lnTo>
                    <a:lnTo>
                      <a:pt x="1843" y="402"/>
                    </a:lnTo>
                    <a:lnTo>
                      <a:pt x="1845" y="400"/>
                    </a:lnTo>
                    <a:lnTo>
                      <a:pt x="1847" y="402"/>
                    </a:lnTo>
                    <a:lnTo>
                      <a:pt x="1850" y="406"/>
                    </a:lnTo>
                    <a:lnTo>
                      <a:pt x="1845" y="424"/>
                    </a:lnTo>
                    <a:lnTo>
                      <a:pt x="1841" y="441"/>
                    </a:lnTo>
                    <a:lnTo>
                      <a:pt x="1834" y="458"/>
                    </a:lnTo>
                    <a:lnTo>
                      <a:pt x="1828" y="475"/>
                    </a:lnTo>
                    <a:lnTo>
                      <a:pt x="1820" y="491"/>
                    </a:lnTo>
                    <a:lnTo>
                      <a:pt x="1813" y="508"/>
                    </a:lnTo>
                    <a:lnTo>
                      <a:pt x="1804" y="524"/>
                    </a:lnTo>
                    <a:lnTo>
                      <a:pt x="1795" y="540"/>
                    </a:lnTo>
                    <a:lnTo>
                      <a:pt x="1782" y="548"/>
                    </a:lnTo>
                    <a:lnTo>
                      <a:pt x="1770" y="555"/>
                    </a:lnTo>
                    <a:lnTo>
                      <a:pt x="1765" y="558"/>
                    </a:lnTo>
                    <a:lnTo>
                      <a:pt x="1759" y="563"/>
                    </a:lnTo>
                    <a:lnTo>
                      <a:pt x="1753" y="568"/>
                    </a:lnTo>
                    <a:lnTo>
                      <a:pt x="1748" y="574"/>
                    </a:lnTo>
                    <a:lnTo>
                      <a:pt x="1748" y="584"/>
                    </a:lnTo>
                    <a:lnTo>
                      <a:pt x="1748" y="595"/>
                    </a:lnTo>
                    <a:lnTo>
                      <a:pt x="1744" y="606"/>
                    </a:lnTo>
                    <a:lnTo>
                      <a:pt x="1740" y="615"/>
                    </a:lnTo>
                    <a:lnTo>
                      <a:pt x="1735" y="625"/>
                    </a:lnTo>
                    <a:lnTo>
                      <a:pt x="1732" y="635"/>
                    </a:lnTo>
                    <a:lnTo>
                      <a:pt x="1716" y="635"/>
                    </a:lnTo>
                    <a:lnTo>
                      <a:pt x="1700" y="633"/>
                    </a:lnTo>
                    <a:lnTo>
                      <a:pt x="1691" y="644"/>
                    </a:lnTo>
                    <a:lnTo>
                      <a:pt x="1683" y="656"/>
                    </a:lnTo>
                    <a:lnTo>
                      <a:pt x="1675" y="667"/>
                    </a:lnTo>
                    <a:lnTo>
                      <a:pt x="1668" y="679"/>
                    </a:lnTo>
                    <a:lnTo>
                      <a:pt x="1652" y="693"/>
                    </a:lnTo>
                    <a:lnTo>
                      <a:pt x="1637" y="704"/>
                    </a:lnTo>
                    <a:lnTo>
                      <a:pt x="1631" y="703"/>
                    </a:lnTo>
                    <a:lnTo>
                      <a:pt x="1626" y="702"/>
                    </a:lnTo>
                    <a:lnTo>
                      <a:pt x="1623" y="702"/>
                    </a:lnTo>
                    <a:lnTo>
                      <a:pt x="1617" y="704"/>
                    </a:lnTo>
                    <a:lnTo>
                      <a:pt x="1622" y="713"/>
                    </a:lnTo>
                    <a:lnTo>
                      <a:pt x="1626" y="724"/>
                    </a:lnTo>
                    <a:lnTo>
                      <a:pt x="1620" y="730"/>
                    </a:lnTo>
                    <a:lnTo>
                      <a:pt x="1614" y="735"/>
                    </a:lnTo>
                    <a:lnTo>
                      <a:pt x="1607" y="737"/>
                    </a:lnTo>
                    <a:lnTo>
                      <a:pt x="1598" y="741"/>
                    </a:lnTo>
                    <a:lnTo>
                      <a:pt x="1596" y="746"/>
                    </a:lnTo>
                    <a:lnTo>
                      <a:pt x="1592" y="752"/>
                    </a:lnTo>
                    <a:lnTo>
                      <a:pt x="1591" y="754"/>
                    </a:lnTo>
                    <a:lnTo>
                      <a:pt x="1589" y="757"/>
                    </a:lnTo>
                    <a:lnTo>
                      <a:pt x="1587" y="759"/>
                    </a:lnTo>
                    <a:lnTo>
                      <a:pt x="1583" y="760"/>
                    </a:lnTo>
                    <a:lnTo>
                      <a:pt x="1578" y="759"/>
                    </a:lnTo>
                    <a:lnTo>
                      <a:pt x="1573" y="758"/>
                    </a:lnTo>
                    <a:lnTo>
                      <a:pt x="1568" y="759"/>
                    </a:lnTo>
                    <a:lnTo>
                      <a:pt x="1564" y="762"/>
                    </a:lnTo>
                    <a:lnTo>
                      <a:pt x="1572" y="764"/>
                    </a:lnTo>
                    <a:lnTo>
                      <a:pt x="1579" y="766"/>
                    </a:lnTo>
                    <a:lnTo>
                      <a:pt x="1584" y="764"/>
                    </a:lnTo>
                    <a:lnTo>
                      <a:pt x="1588" y="763"/>
                    </a:lnTo>
                    <a:lnTo>
                      <a:pt x="1590" y="763"/>
                    </a:lnTo>
                    <a:lnTo>
                      <a:pt x="1591" y="763"/>
                    </a:lnTo>
                    <a:lnTo>
                      <a:pt x="1592" y="764"/>
                    </a:lnTo>
                    <a:lnTo>
                      <a:pt x="1593" y="766"/>
                    </a:lnTo>
                    <a:lnTo>
                      <a:pt x="1596" y="771"/>
                    </a:lnTo>
                    <a:lnTo>
                      <a:pt x="1597" y="782"/>
                    </a:lnTo>
                    <a:lnTo>
                      <a:pt x="1588" y="797"/>
                    </a:lnTo>
                    <a:lnTo>
                      <a:pt x="1579" y="811"/>
                    </a:lnTo>
                    <a:lnTo>
                      <a:pt x="1568" y="822"/>
                    </a:lnTo>
                    <a:lnTo>
                      <a:pt x="1557" y="833"/>
                    </a:lnTo>
                    <a:lnTo>
                      <a:pt x="1534" y="854"/>
                    </a:lnTo>
                    <a:lnTo>
                      <a:pt x="1510" y="878"/>
                    </a:lnTo>
                    <a:lnTo>
                      <a:pt x="1506" y="889"/>
                    </a:lnTo>
                    <a:lnTo>
                      <a:pt x="1502" y="901"/>
                    </a:lnTo>
                    <a:lnTo>
                      <a:pt x="1499" y="905"/>
                    </a:lnTo>
                    <a:lnTo>
                      <a:pt x="1496" y="911"/>
                    </a:lnTo>
                    <a:lnTo>
                      <a:pt x="1493" y="915"/>
                    </a:lnTo>
                    <a:lnTo>
                      <a:pt x="1488" y="920"/>
                    </a:lnTo>
                    <a:lnTo>
                      <a:pt x="1487" y="919"/>
                    </a:lnTo>
                    <a:lnTo>
                      <a:pt x="1485" y="916"/>
                    </a:lnTo>
                    <a:lnTo>
                      <a:pt x="1485" y="926"/>
                    </a:lnTo>
                    <a:lnTo>
                      <a:pt x="1482" y="934"/>
                    </a:lnTo>
                    <a:lnTo>
                      <a:pt x="1480" y="941"/>
                    </a:lnTo>
                    <a:lnTo>
                      <a:pt x="1478" y="947"/>
                    </a:lnTo>
                    <a:lnTo>
                      <a:pt x="1470" y="960"/>
                    </a:lnTo>
                    <a:lnTo>
                      <a:pt x="1459" y="973"/>
                    </a:lnTo>
                    <a:lnTo>
                      <a:pt x="1459" y="972"/>
                    </a:lnTo>
                    <a:lnTo>
                      <a:pt x="1460" y="970"/>
                    </a:lnTo>
                    <a:lnTo>
                      <a:pt x="1459" y="965"/>
                    </a:lnTo>
                    <a:lnTo>
                      <a:pt x="1457" y="963"/>
                    </a:lnTo>
                    <a:lnTo>
                      <a:pt x="1454" y="963"/>
                    </a:lnTo>
                    <a:lnTo>
                      <a:pt x="1449" y="965"/>
                    </a:lnTo>
                    <a:lnTo>
                      <a:pt x="1441" y="974"/>
                    </a:lnTo>
                    <a:lnTo>
                      <a:pt x="1434" y="982"/>
                    </a:lnTo>
                    <a:lnTo>
                      <a:pt x="1423" y="982"/>
                    </a:lnTo>
                    <a:lnTo>
                      <a:pt x="1414" y="982"/>
                    </a:lnTo>
                    <a:lnTo>
                      <a:pt x="1405" y="982"/>
                    </a:lnTo>
                    <a:lnTo>
                      <a:pt x="1396" y="983"/>
                    </a:lnTo>
                    <a:lnTo>
                      <a:pt x="1393" y="982"/>
                    </a:lnTo>
                    <a:lnTo>
                      <a:pt x="1389" y="982"/>
                    </a:lnTo>
                    <a:lnTo>
                      <a:pt x="1386" y="982"/>
                    </a:lnTo>
                    <a:lnTo>
                      <a:pt x="1383" y="983"/>
                    </a:lnTo>
                    <a:lnTo>
                      <a:pt x="1380" y="990"/>
                    </a:lnTo>
                    <a:lnTo>
                      <a:pt x="1379" y="997"/>
                    </a:lnTo>
                    <a:lnTo>
                      <a:pt x="1384" y="1000"/>
                    </a:lnTo>
                    <a:lnTo>
                      <a:pt x="1386" y="1004"/>
                    </a:lnTo>
                    <a:lnTo>
                      <a:pt x="1381" y="1013"/>
                    </a:lnTo>
                    <a:lnTo>
                      <a:pt x="1376" y="1021"/>
                    </a:lnTo>
                    <a:lnTo>
                      <a:pt x="1370" y="1029"/>
                    </a:lnTo>
                    <a:lnTo>
                      <a:pt x="1363" y="1037"/>
                    </a:lnTo>
                    <a:lnTo>
                      <a:pt x="1361" y="1051"/>
                    </a:lnTo>
                    <a:lnTo>
                      <a:pt x="1359" y="1067"/>
                    </a:lnTo>
                    <a:lnTo>
                      <a:pt x="1342" y="1073"/>
                    </a:lnTo>
                    <a:lnTo>
                      <a:pt x="1327" y="1076"/>
                    </a:lnTo>
                    <a:lnTo>
                      <a:pt x="1320" y="1078"/>
                    </a:lnTo>
                    <a:lnTo>
                      <a:pt x="1312" y="1081"/>
                    </a:lnTo>
                    <a:lnTo>
                      <a:pt x="1305" y="1084"/>
                    </a:lnTo>
                    <a:lnTo>
                      <a:pt x="1297" y="1090"/>
                    </a:lnTo>
                    <a:lnTo>
                      <a:pt x="1296" y="1099"/>
                    </a:lnTo>
                    <a:lnTo>
                      <a:pt x="1296" y="1108"/>
                    </a:lnTo>
                    <a:lnTo>
                      <a:pt x="1296" y="1117"/>
                    </a:lnTo>
                    <a:lnTo>
                      <a:pt x="1296" y="1126"/>
                    </a:lnTo>
                    <a:lnTo>
                      <a:pt x="1290" y="1134"/>
                    </a:lnTo>
                    <a:lnTo>
                      <a:pt x="1283" y="1142"/>
                    </a:lnTo>
                    <a:lnTo>
                      <a:pt x="1279" y="1157"/>
                    </a:lnTo>
                    <a:lnTo>
                      <a:pt x="1277" y="1172"/>
                    </a:lnTo>
                    <a:lnTo>
                      <a:pt x="1274" y="1186"/>
                    </a:lnTo>
                    <a:lnTo>
                      <a:pt x="1269" y="1200"/>
                    </a:lnTo>
                    <a:lnTo>
                      <a:pt x="1262" y="1209"/>
                    </a:lnTo>
                    <a:lnTo>
                      <a:pt x="1254" y="1218"/>
                    </a:lnTo>
                    <a:lnTo>
                      <a:pt x="1246" y="1226"/>
                    </a:lnTo>
                    <a:lnTo>
                      <a:pt x="1237" y="1233"/>
                    </a:lnTo>
                    <a:lnTo>
                      <a:pt x="1233" y="1235"/>
                    </a:lnTo>
                    <a:lnTo>
                      <a:pt x="1228" y="1236"/>
                    </a:lnTo>
                    <a:lnTo>
                      <a:pt x="1224" y="1240"/>
                    </a:lnTo>
                    <a:lnTo>
                      <a:pt x="1220" y="1243"/>
                    </a:lnTo>
                    <a:lnTo>
                      <a:pt x="1233" y="1241"/>
                    </a:lnTo>
                    <a:lnTo>
                      <a:pt x="1243" y="1239"/>
                    </a:lnTo>
                    <a:lnTo>
                      <a:pt x="1253" y="1235"/>
                    </a:lnTo>
                    <a:lnTo>
                      <a:pt x="1262" y="1231"/>
                    </a:lnTo>
                    <a:lnTo>
                      <a:pt x="1270" y="1225"/>
                    </a:lnTo>
                    <a:lnTo>
                      <a:pt x="1278" y="1218"/>
                    </a:lnTo>
                    <a:lnTo>
                      <a:pt x="1287" y="1210"/>
                    </a:lnTo>
                    <a:lnTo>
                      <a:pt x="1295" y="1201"/>
                    </a:lnTo>
                    <a:lnTo>
                      <a:pt x="1296" y="1192"/>
                    </a:lnTo>
                    <a:lnTo>
                      <a:pt x="1299" y="1184"/>
                    </a:lnTo>
                    <a:lnTo>
                      <a:pt x="1305" y="1184"/>
                    </a:lnTo>
                    <a:lnTo>
                      <a:pt x="1311" y="1184"/>
                    </a:lnTo>
                    <a:lnTo>
                      <a:pt x="1316" y="1183"/>
                    </a:lnTo>
                    <a:lnTo>
                      <a:pt x="1322" y="1181"/>
                    </a:lnTo>
                    <a:lnTo>
                      <a:pt x="1319" y="1175"/>
                    </a:lnTo>
                    <a:lnTo>
                      <a:pt x="1314" y="1169"/>
                    </a:lnTo>
                    <a:lnTo>
                      <a:pt x="1312" y="1154"/>
                    </a:lnTo>
                    <a:lnTo>
                      <a:pt x="1312" y="1139"/>
                    </a:lnTo>
                    <a:lnTo>
                      <a:pt x="1312" y="1132"/>
                    </a:lnTo>
                    <a:lnTo>
                      <a:pt x="1314" y="1126"/>
                    </a:lnTo>
                    <a:lnTo>
                      <a:pt x="1318" y="1120"/>
                    </a:lnTo>
                    <a:lnTo>
                      <a:pt x="1324" y="1113"/>
                    </a:lnTo>
                    <a:lnTo>
                      <a:pt x="1334" y="1116"/>
                    </a:lnTo>
                    <a:lnTo>
                      <a:pt x="1343" y="1120"/>
                    </a:lnTo>
                    <a:lnTo>
                      <a:pt x="1352" y="1123"/>
                    </a:lnTo>
                    <a:lnTo>
                      <a:pt x="1362" y="1125"/>
                    </a:lnTo>
                    <a:lnTo>
                      <a:pt x="1372" y="1118"/>
                    </a:lnTo>
                    <a:lnTo>
                      <a:pt x="1384" y="1113"/>
                    </a:lnTo>
                    <a:lnTo>
                      <a:pt x="1400" y="1113"/>
                    </a:lnTo>
                    <a:lnTo>
                      <a:pt x="1414" y="1114"/>
                    </a:lnTo>
                    <a:lnTo>
                      <a:pt x="1430" y="1113"/>
                    </a:lnTo>
                    <a:lnTo>
                      <a:pt x="1446" y="1110"/>
                    </a:lnTo>
                    <a:lnTo>
                      <a:pt x="1456" y="1098"/>
                    </a:lnTo>
                    <a:lnTo>
                      <a:pt x="1468" y="1088"/>
                    </a:lnTo>
                    <a:lnTo>
                      <a:pt x="1476" y="1090"/>
                    </a:lnTo>
                    <a:lnTo>
                      <a:pt x="1481" y="1092"/>
                    </a:lnTo>
                    <a:lnTo>
                      <a:pt x="1483" y="1092"/>
                    </a:lnTo>
                    <a:lnTo>
                      <a:pt x="1487" y="1093"/>
                    </a:lnTo>
                    <a:lnTo>
                      <a:pt x="1490" y="1092"/>
                    </a:lnTo>
                    <a:lnTo>
                      <a:pt x="1494" y="1091"/>
                    </a:lnTo>
                    <a:lnTo>
                      <a:pt x="1493" y="1085"/>
                    </a:lnTo>
                    <a:lnTo>
                      <a:pt x="1491" y="1083"/>
                    </a:lnTo>
                    <a:lnTo>
                      <a:pt x="1489" y="1081"/>
                    </a:lnTo>
                    <a:lnTo>
                      <a:pt x="1487" y="1080"/>
                    </a:lnTo>
                    <a:lnTo>
                      <a:pt x="1486" y="1080"/>
                    </a:lnTo>
                    <a:lnTo>
                      <a:pt x="1483" y="1079"/>
                    </a:lnTo>
                    <a:lnTo>
                      <a:pt x="1481" y="1075"/>
                    </a:lnTo>
                    <a:lnTo>
                      <a:pt x="1480" y="1072"/>
                    </a:lnTo>
                    <a:lnTo>
                      <a:pt x="1499" y="1062"/>
                    </a:lnTo>
                    <a:lnTo>
                      <a:pt x="1519" y="1054"/>
                    </a:lnTo>
                    <a:lnTo>
                      <a:pt x="1539" y="1047"/>
                    </a:lnTo>
                    <a:lnTo>
                      <a:pt x="1558" y="1039"/>
                    </a:lnTo>
                    <a:lnTo>
                      <a:pt x="1561" y="1032"/>
                    </a:lnTo>
                    <a:lnTo>
                      <a:pt x="1561" y="1027"/>
                    </a:lnTo>
                    <a:lnTo>
                      <a:pt x="1559" y="1021"/>
                    </a:lnTo>
                    <a:lnTo>
                      <a:pt x="1558" y="1014"/>
                    </a:lnTo>
                    <a:lnTo>
                      <a:pt x="1564" y="1019"/>
                    </a:lnTo>
                    <a:lnTo>
                      <a:pt x="1567" y="1022"/>
                    </a:lnTo>
                    <a:lnTo>
                      <a:pt x="1570" y="1024"/>
                    </a:lnTo>
                    <a:lnTo>
                      <a:pt x="1572" y="1025"/>
                    </a:lnTo>
                    <a:lnTo>
                      <a:pt x="1575" y="1027"/>
                    </a:lnTo>
                    <a:lnTo>
                      <a:pt x="1579" y="1027"/>
                    </a:lnTo>
                    <a:lnTo>
                      <a:pt x="1572" y="1016"/>
                    </a:lnTo>
                    <a:lnTo>
                      <a:pt x="1565" y="1009"/>
                    </a:lnTo>
                    <a:lnTo>
                      <a:pt x="1559" y="1002"/>
                    </a:lnTo>
                    <a:lnTo>
                      <a:pt x="1554" y="992"/>
                    </a:lnTo>
                    <a:lnTo>
                      <a:pt x="1564" y="998"/>
                    </a:lnTo>
                    <a:lnTo>
                      <a:pt x="1575" y="1004"/>
                    </a:lnTo>
                    <a:lnTo>
                      <a:pt x="1586" y="1011"/>
                    </a:lnTo>
                    <a:lnTo>
                      <a:pt x="1597" y="1016"/>
                    </a:lnTo>
                    <a:lnTo>
                      <a:pt x="1606" y="1013"/>
                    </a:lnTo>
                    <a:lnTo>
                      <a:pt x="1614" y="1008"/>
                    </a:lnTo>
                    <a:lnTo>
                      <a:pt x="1621" y="1003"/>
                    </a:lnTo>
                    <a:lnTo>
                      <a:pt x="1626" y="996"/>
                    </a:lnTo>
                    <a:lnTo>
                      <a:pt x="1630" y="989"/>
                    </a:lnTo>
                    <a:lnTo>
                      <a:pt x="1633" y="980"/>
                    </a:lnTo>
                    <a:lnTo>
                      <a:pt x="1631" y="980"/>
                    </a:lnTo>
                    <a:lnTo>
                      <a:pt x="1630" y="979"/>
                    </a:lnTo>
                    <a:lnTo>
                      <a:pt x="1630" y="977"/>
                    </a:lnTo>
                    <a:lnTo>
                      <a:pt x="1631" y="974"/>
                    </a:lnTo>
                    <a:lnTo>
                      <a:pt x="1638" y="970"/>
                    </a:lnTo>
                    <a:lnTo>
                      <a:pt x="1643" y="966"/>
                    </a:lnTo>
                    <a:lnTo>
                      <a:pt x="1648" y="963"/>
                    </a:lnTo>
                    <a:lnTo>
                      <a:pt x="1652" y="957"/>
                    </a:lnTo>
                    <a:lnTo>
                      <a:pt x="1664" y="951"/>
                    </a:lnTo>
                    <a:lnTo>
                      <a:pt x="1675" y="945"/>
                    </a:lnTo>
                    <a:lnTo>
                      <a:pt x="1680" y="941"/>
                    </a:lnTo>
                    <a:lnTo>
                      <a:pt x="1684" y="938"/>
                    </a:lnTo>
                    <a:lnTo>
                      <a:pt x="1689" y="934"/>
                    </a:lnTo>
                    <a:lnTo>
                      <a:pt x="1693" y="929"/>
                    </a:lnTo>
                    <a:lnTo>
                      <a:pt x="1685" y="920"/>
                    </a:lnTo>
                    <a:lnTo>
                      <a:pt x="1678" y="914"/>
                    </a:lnTo>
                    <a:lnTo>
                      <a:pt x="1675" y="913"/>
                    </a:lnTo>
                    <a:lnTo>
                      <a:pt x="1673" y="912"/>
                    </a:lnTo>
                    <a:lnTo>
                      <a:pt x="1669" y="912"/>
                    </a:lnTo>
                    <a:lnTo>
                      <a:pt x="1667" y="913"/>
                    </a:lnTo>
                    <a:lnTo>
                      <a:pt x="1655" y="922"/>
                    </a:lnTo>
                    <a:lnTo>
                      <a:pt x="1640" y="938"/>
                    </a:lnTo>
                    <a:lnTo>
                      <a:pt x="1630" y="939"/>
                    </a:lnTo>
                    <a:lnTo>
                      <a:pt x="1621" y="940"/>
                    </a:lnTo>
                    <a:lnTo>
                      <a:pt x="1610" y="940"/>
                    </a:lnTo>
                    <a:lnTo>
                      <a:pt x="1600" y="940"/>
                    </a:lnTo>
                    <a:lnTo>
                      <a:pt x="1599" y="944"/>
                    </a:lnTo>
                    <a:lnTo>
                      <a:pt x="1598" y="946"/>
                    </a:lnTo>
                    <a:lnTo>
                      <a:pt x="1599" y="949"/>
                    </a:lnTo>
                    <a:lnTo>
                      <a:pt x="1600" y="953"/>
                    </a:lnTo>
                    <a:lnTo>
                      <a:pt x="1593" y="948"/>
                    </a:lnTo>
                    <a:lnTo>
                      <a:pt x="1589" y="945"/>
                    </a:lnTo>
                    <a:lnTo>
                      <a:pt x="1586" y="939"/>
                    </a:lnTo>
                    <a:lnTo>
                      <a:pt x="1582" y="935"/>
                    </a:lnTo>
                    <a:lnTo>
                      <a:pt x="1578" y="922"/>
                    </a:lnTo>
                    <a:lnTo>
                      <a:pt x="1575" y="909"/>
                    </a:lnTo>
                    <a:lnTo>
                      <a:pt x="1587" y="898"/>
                    </a:lnTo>
                    <a:lnTo>
                      <a:pt x="1598" y="888"/>
                    </a:lnTo>
                    <a:lnTo>
                      <a:pt x="1600" y="875"/>
                    </a:lnTo>
                    <a:lnTo>
                      <a:pt x="1601" y="860"/>
                    </a:lnTo>
                    <a:lnTo>
                      <a:pt x="1609" y="855"/>
                    </a:lnTo>
                    <a:lnTo>
                      <a:pt x="1615" y="851"/>
                    </a:lnTo>
                    <a:lnTo>
                      <a:pt x="1622" y="848"/>
                    </a:lnTo>
                    <a:lnTo>
                      <a:pt x="1627" y="847"/>
                    </a:lnTo>
                    <a:lnTo>
                      <a:pt x="1632" y="846"/>
                    </a:lnTo>
                    <a:lnTo>
                      <a:pt x="1638" y="846"/>
                    </a:lnTo>
                    <a:lnTo>
                      <a:pt x="1642" y="846"/>
                    </a:lnTo>
                    <a:lnTo>
                      <a:pt x="1647" y="847"/>
                    </a:lnTo>
                    <a:lnTo>
                      <a:pt x="1667" y="858"/>
                    </a:lnTo>
                    <a:lnTo>
                      <a:pt x="1693" y="870"/>
                    </a:lnTo>
                    <a:lnTo>
                      <a:pt x="1699" y="848"/>
                    </a:lnTo>
                    <a:lnTo>
                      <a:pt x="1705" y="833"/>
                    </a:lnTo>
                    <a:lnTo>
                      <a:pt x="1706" y="830"/>
                    </a:lnTo>
                    <a:lnTo>
                      <a:pt x="1709" y="828"/>
                    </a:lnTo>
                    <a:lnTo>
                      <a:pt x="1711" y="826"/>
                    </a:lnTo>
                    <a:lnTo>
                      <a:pt x="1715" y="825"/>
                    </a:lnTo>
                    <a:lnTo>
                      <a:pt x="1719" y="823"/>
                    </a:lnTo>
                    <a:lnTo>
                      <a:pt x="1724" y="823"/>
                    </a:lnTo>
                    <a:lnTo>
                      <a:pt x="1730" y="825"/>
                    </a:lnTo>
                    <a:lnTo>
                      <a:pt x="1736" y="826"/>
                    </a:lnTo>
                    <a:lnTo>
                      <a:pt x="1730" y="833"/>
                    </a:lnTo>
                    <a:lnTo>
                      <a:pt x="1723" y="838"/>
                    </a:lnTo>
                    <a:lnTo>
                      <a:pt x="1716" y="844"/>
                    </a:lnTo>
                    <a:lnTo>
                      <a:pt x="1708" y="850"/>
                    </a:lnTo>
                    <a:lnTo>
                      <a:pt x="1714" y="865"/>
                    </a:lnTo>
                    <a:lnTo>
                      <a:pt x="1722" y="881"/>
                    </a:lnTo>
                    <a:lnTo>
                      <a:pt x="1714" y="888"/>
                    </a:lnTo>
                    <a:lnTo>
                      <a:pt x="1707" y="895"/>
                    </a:lnTo>
                    <a:lnTo>
                      <a:pt x="1702" y="901"/>
                    </a:lnTo>
                    <a:lnTo>
                      <a:pt x="1699" y="906"/>
                    </a:lnTo>
                    <a:lnTo>
                      <a:pt x="1698" y="912"/>
                    </a:lnTo>
                    <a:lnTo>
                      <a:pt x="1698" y="919"/>
                    </a:lnTo>
                    <a:lnTo>
                      <a:pt x="1700" y="927"/>
                    </a:lnTo>
                    <a:lnTo>
                      <a:pt x="1705" y="937"/>
                    </a:lnTo>
                    <a:lnTo>
                      <a:pt x="1708" y="945"/>
                    </a:lnTo>
                    <a:lnTo>
                      <a:pt x="1710" y="951"/>
                    </a:lnTo>
                    <a:lnTo>
                      <a:pt x="1713" y="955"/>
                    </a:lnTo>
                    <a:lnTo>
                      <a:pt x="1714" y="960"/>
                    </a:lnTo>
                    <a:lnTo>
                      <a:pt x="1713" y="963"/>
                    </a:lnTo>
                    <a:lnTo>
                      <a:pt x="1709" y="966"/>
                    </a:lnTo>
                    <a:lnTo>
                      <a:pt x="1705" y="970"/>
                    </a:lnTo>
                    <a:lnTo>
                      <a:pt x="1697" y="972"/>
                    </a:lnTo>
                    <a:lnTo>
                      <a:pt x="1690" y="985"/>
                    </a:lnTo>
                    <a:lnTo>
                      <a:pt x="1684" y="997"/>
                    </a:lnTo>
                    <a:lnTo>
                      <a:pt x="1678" y="1007"/>
                    </a:lnTo>
                    <a:lnTo>
                      <a:pt x="1676" y="1014"/>
                    </a:lnTo>
                    <a:lnTo>
                      <a:pt x="1674" y="1016"/>
                    </a:lnTo>
                    <a:lnTo>
                      <a:pt x="1671" y="1019"/>
                    </a:lnTo>
                    <a:lnTo>
                      <a:pt x="1666" y="1021"/>
                    </a:lnTo>
                    <a:lnTo>
                      <a:pt x="1658" y="1023"/>
                    </a:lnTo>
                    <a:lnTo>
                      <a:pt x="1649" y="1027"/>
                    </a:lnTo>
                    <a:lnTo>
                      <a:pt x="1644" y="1030"/>
                    </a:lnTo>
                    <a:lnTo>
                      <a:pt x="1643" y="1031"/>
                    </a:lnTo>
                    <a:lnTo>
                      <a:pt x="1643" y="1032"/>
                    </a:lnTo>
                    <a:lnTo>
                      <a:pt x="1643" y="1033"/>
                    </a:lnTo>
                    <a:lnTo>
                      <a:pt x="1644" y="1034"/>
                    </a:lnTo>
                    <a:lnTo>
                      <a:pt x="1654" y="1040"/>
                    </a:lnTo>
                    <a:lnTo>
                      <a:pt x="1667" y="1046"/>
                    </a:lnTo>
                    <a:lnTo>
                      <a:pt x="1673" y="1049"/>
                    </a:lnTo>
                    <a:lnTo>
                      <a:pt x="1677" y="1053"/>
                    </a:lnTo>
                    <a:lnTo>
                      <a:pt x="1681" y="1055"/>
                    </a:lnTo>
                    <a:lnTo>
                      <a:pt x="1682" y="1057"/>
                    </a:lnTo>
                    <a:lnTo>
                      <a:pt x="1682" y="1059"/>
                    </a:lnTo>
                    <a:lnTo>
                      <a:pt x="1681" y="1064"/>
                    </a:lnTo>
                    <a:lnTo>
                      <a:pt x="1677" y="1067"/>
                    </a:lnTo>
                    <a:lnTo>
                      <a:pt x="1674" y="1074"/>
                    </a:lnTo>
                    <a:lnTo>
                      <a:pt x="1672" y="1080"/>
                    </a:lnTo>
                    <a:lnTo>
                      <a:pt x="1671" y="1084"/>
                    </a:lnTo>
                    <a:lnTo>
                      <a:pt x="1671" y="1088"/>
                    </a:lnTo>
                    <a:lnTo>
                      <a:pt x="1673" y="1090"/>
                    </a:lnTo>
                    <a:lnTo>
                      <a:pt x="1680" y="1090"/>
                    </a:lnTo>
                    <a:lnTo>
                      <a:pt x="1691" y="1088"/>
                    </a:lnTo>
                    <a:lnTo>
                      <a:pt x="1697" y="1090"/>
                    </a:lnTo>
                    <a:lnTo>
                      <a:pt x="1700" y="1093"/>
                    </a:lnTo>
                    <a:lnTo>
                      <a:pt x="1703" y="1097"/>
                    </a:lnTo>
                    <a:lnTo>
                      <a:pt x="1706" y="1101"/>
                    </a:lnTo>
                    <a:lnTo>
                      <a:pt x="1709" y="1110"/>
                    </a:lnTo>
                    <a:lnTo>
                      <a:pt x="1713" y="1121"/>
                    </a:lnTo>
                    <a:lnTo>
                      <a:pt x="1710" y="1130"/>
                    </a:lnTo>
                    <a:lnTo>
                      <a:pt x="1708" y="1134"/>
                    </a:lnTo>
                    <a:lnTo>
                      <a:pt x="1707" y="1137"/>
                    </a:lnTo>
                    <a:lnTo>
                      <a:pt x="1707" y="1139"/>
                    </a:lnTo>
                    <a:lnTo>
                      <a:pt x="1707" y="1143"/>
                    </a:lnTo>
                    <a:lnTo>
                      <a:pt x="1708" y="1148"/>
                    </a:lnTo>
                    <a:lnTo>
                      <a:pt x="1709" y="1154"/>
                    </a:lnTo>
                    <a:lnTo>
                      <a:pt x="1708" y="1157"/>
                    </a:lnTo>
                    <a:lnTo>
                      <a:pt x="1707" y="1160"/>
                    </a:lnTo>
                    <a:lnTo>
                      <a:pt x="1705" y="1163"/>
                    </a:lnTo>
                    <a:lnTo>
                      <a:pt x="1703" y="1165"/>
                    </a:lnTo>
                    <a:lnTo>
                      <a:pt x="1701" y="1167"/>
                    </a:lnTo>
                    <a:lnTo>
                      <a:pt x="1700" y="1172"/>
                    </a:lnTo>
                    <a:lnTo>
                      <a:pt x="1700" y="1179"/>
                    </a:lnTo>
                    <a:lnTo>
                      <a:pt x="1702" y="1189"/>
                    </a:lnTo>
                    <a:lnTo>
                      <a:pt x="1702" y="1199"/>
                    </a:lnTo>
                    <a:lnTo>
                      <a:pt x="1701" y="1209"/>
                    </a:lnTo>
                    <a:lnTo>
                      <a:pt x="1702" y="1223"/>
                    </a:lnTo>
                    <a:lnTo>
                      <a:pt x="1708" y="1230"/>
                    </a:lnTo>
                    <a:lnTo>
                      <a:pt x="1711" y="1235"/>
                    </a:lnTo>
                    <a:lnTo>
                      <a:pt x="1715" y="1237"/>
                    </a:lnTo>
                    <a:lnTo>
                      <a:pt x="1717" y="1240"/>
                    </a:lnTo>
                    <a:lnTo>
                      <a:pt x="1719" y="1241"/>
                    </a:lnTo>
                    <a:lnTo>
                      <a:pt x="1722" y="1242"/>
                    </a:lnTo>
                    <a:lnTo>
                      <a:pt x="1724" y="1245"/>
                    </a:lnTo>
                    <a:lnTo>
                      <a:pt x="1727" y="1251"/>
                    </a:lnTo>
                    <a:lnTo>
                      <a:pt x="1728" y="1256"/>
                    </a:lnTo>
                    <a:lnTo>
                      <a:pt x="1731" y="1259"/>
                    </a:lnTo>
                    <a:lnTo>
                      <a:pt x="1733" y="1261"/>
                    </a:lnTo>
                    <a:lnTo>
                      <a:pt x="1735" y="1262"/>
                    </a:lnTo>
                    <a:lnTo>
                      <a:pt x="1743" y="1264"/>
                    </a:lnTo>
                    <a:lnTo>
                      <a:pt x="1754" y="1265"/>
                    </a:lnTo>
                    <a:lnTo>
                      <a:pt x="1759" y="1275"/>
                    </a:lnTo>
                    <a:lnTo>
                      <a:pt x="1760" y="1282"/>
                    </a:lnTo>
                    <a:lnTo>
                      <a:pt x="1760" y="1287"/>
                    </a:lnTo>
                    <a:lnTo>
                      <a:pt x="1758" y="1292"/>
                    </a:lnTo>
                    <a:lnTo>
                      <a:pt x="1757" y="1298"/>
                    </a:lnTo>
                    <a:lnTo>
                      <a:pt x="1754" y="1303"/>
                    </a:lnTo>
                    <a:lnTo>
                      <a:pt x="1754" y="1310"/>
                    </a:lnTo>
                    <a:lnTo>
                      <a:pt x="1756" y="1319"/>
                    </a:lnTo>
                    <a:lnTo>
                      <a:pt x="1768" y="1324"/>
                    </a:lnTo>
                    <a:lnTo>
                      <a:pt x="1778" y="1326"/>
                    </a:lnTo>
                    <a:lnTo>
                      <a:pt x="1790" y="1328"/>
                    </a:lnTo>
                    <a:lnTo>
                      <a:pt x="1800" y="1332"/>
                    </a:lnTo>
                    <a:lnTo>
                      <a:pt x="1802" y="1340"/>
                    </a:lnTo>
                    <a:lnTo>
                      <a:pt x="1803" y="1346"/>
                    </a:lnTo>
                    <a:lnTo>
                      <a:pt x="1803" y="1350"/>
                    </a:lnTo>
                    <a:lnTo>
                      <a:pt x="1804" y="1352"/>
                    </a:lnTo>
                    <a:lnTo>
                      <a:pt x="1806" y="1355"/>
                    </a:lnTo>
                    <a:lnTo>
                      <a:pt x="1809" y="1358"/>
                    </a:lnTo>
                    <a:lnTo>
                      <a:pt x="1815" y="1363"/>
                    </a:lnTo>
                    <a:lnTo>
                      <a:pt x="1818" y="1369"/>
                    </a:lnTo>
                    <a:lnTo>
                      <a:pt x="1819" y="1371"/>
                    </a:lnTo>
                    <a:lnTo>
                      <a:pt x="1821" y="1374"/>
                    </a:lnTo>
                    <a:lnTo>
                      <a:pt x="1825" y="1376"/>
                    </a:lnTo>
                    <a:lnTo>
                      <a:pt x="1830" y="1378"/>
                    </a:lnTo>
                    <a:lnTo>
                      <a:pt x="1835" y="1379"/>
                    </a:lnTo>
                    <a:lnTo>
                      <a:pt x="1838" y="1382"/>
                    </a:lnTo>
                    <a:lnTo>
                      <a:pt x="1841" y="1385"/>
                    </a:lnTo>
                    <a:lnTo>
                      <a:pt x="1843" y="1389"/>
                    </a:lnTo>
                    <a:lnTo>
                      <a:pt x="1843" y="1400"/>
                    </a:lnTo>
                    <a:lnTo>
                      <a:pt x="1844" y="1410"/>
                    </a:lnTo>
                    <a:lnTo>
                      <a:pt x="1849" y="1452"/>
                    </a:lnTo>
                    <a:lnTo>
                      <a:pt x="1854" y="1494"/>
                    </a:lnTo>
                    <a:lnTo>
                      <a:pt x="1859" y="1535"/>
                    </a:lnTo>
                    <a:lnTo>
                      <a:pt x="1864" y="1577"/>
                    </a:lnTo>
                    <a:lnTo>
                      <a:pt x="1867" y="1581"/>
                    </a:lnTo>
                    <a:lnTo>
                      <a:pt x="1869" y="1586"/>
                    </a:lnTo>
                    <a:lnTo>
                      <a:pt x="1872" y="1588"/>
                    </a:lnTo>
                    <a:lnTo>
                      <a:pt x="1877" y="1590"/>
                    </a:lnTo>
                    <a:lnTo>
                      <a:pt x="1887" y="1595"/>
                    </a:lnTo>
                    <a:lnTo>
                      <a:pt x="1898" y="1602"/>
                    </a:lnTo>
                    <a:lnTo>
                      <a:pt x="1910" y="1608"/>
                    </a:lnTo>
                    <a:lnTo>
                      <a:pt x="1917" y="1612"/>
                    </a:lnTo>
                    <a:lnTo>
                      <a:pt x="1919" y="1612"/>
                    </a:lnTo>
                    <a:lnTo>
                      <a:pt x="1921" y="1611"/>
                    </a:lnTo>
                    <a:lnTo>
                      <a:pt x="1921" y="1610"/>
                    </a:lnTo>
                    <a:lnTo>
                      <a:pt x="1922" y="1608"/>
                    </a:lnTo>
                    <a:lnTo>
                      <a:pt x="1925" y="1608"/>
                    </a:lnTo>
                    <a:lnTo>
                      <a:pt x="1930" y="1611"/>
                    </a:lnTo>
                    <a:lnTo>
                      <a:pt x="1930" y="1620"/>
                    </a:lnTo>
                    <a:lnTo>
                      <a:pt x="1930" y="1625"/>
                    </a:lnTo>
                    <a:lnTo>
                      <a:pt x="1929" y="1630"/>
                    </a:lnTo>
                    <a:lnTo>
                      <a:pt x="1927" y="1634"/>
                    </a:lnTo>
                    <a:lnTo>
                      <a:pt x="1926" y="1638"/>
                    </a:lnTo>
                    <a:lnTo>
                      <a:pt x="1925" y="1642"/>
                    </a:lnTo>
                    <a:lnTo>
                      <a:pt x="1925" y="1648"/>
                    </a:lnTo>
                    <a:lnTo>
                      <a:pt x="1926" y="1656"/>
                    </a:lnTo>
                    <a:lnTo>
                      <a:pt x="1926" y="1661"/>
                    </a:lnTo>
                    <a:lnTo>
                      <a:pt x="1923" y="1665"/>
                    </a:lnTo>
                    <a:lnTo>
                      <a:pt x="1921" y="1670"/>
                    </a:lnTo>
                    <a:lnTo>
                      <a:pt x="1918" y="1674"/>
                    </a:lnTo>
                    <a:lnTo>
                      <a:pt x="1911" y="1683"/>
                    </a:lnTo>
                    <a:lnTo>
                      <a:pt x="1904" y="1693"/>
                    </a:lnTo>
                    <a:lnTo>
                      <a:pt x="1901" y="1695"/>
                    </a:lnTo>
                    <a:lnTo>
                      <a:pt x="1898" y="1695"/>
                    </a:lnTo>
                    <a:lnTo>
                      <a:pt x="1896" y="1695"/>
                    </a:lnTo>
                    <a:lnTo>
                      <a:pt x="1895" y="1693"/>
                    </a:lnTo>
                    <a:lnTo>
                      <a:pt x="1893" y="1690"/>
                    </a:lnTo>
                    <a:lnTo>
                      <a:pt x="1893" y="1687"/>
                    </a:lnTo>
                    <a:lnTo>
                      <a:pt x="1892" y="1683"/>
                    </a:lnTo>
                    <a:lnTo>
                      <a:pt x="1891" y="1682"/>
                    </a:lnTo>
                    <a:lnTo>
                      <a:pt x="1886" y="1684"/>
                    </a:lnTo>
                    <a:lnTo>
                      <a:pt x="1879" y="1689"/>
                    </a:lnTo>
                    <a:lnTo>
                      <a:pt x="1872" y="1697"/>
                    </a:lnTo>
                    <a:lnTo>
                      <a:pt x="1867" y="1703"/>
                    </a:lnTo>
                    <a:lnTo>
                      <a:pt x="1861" y="1707"/>
                    </a:lnTo>
                    <a:lnTo>
                      <a:pt x="1854" y="1710"/>
                    </a:lnTo>
                    <a:lnTo>
                      <a:pt x="1843" y="1718"/>
                    </a:lnTo>
                    <a:lnTo>
                      <a:pt x="1829" y="1731"/>
                    </a:lnTo>
                    <a:lnTo>
                      <a:pt x="1825" y="1737"/>
                    </a:lnTo>
                    <a:lnTo>
                      <a:pt x="1820" y="1741"/>
                    </a:lnTo>
                    <a:lnTo>
                      <a:pt x="1816" y="1745"/>
                    </a:lnTo>
                    <a:lnTo>
                      <a:pt x="1811" y="1747"/>
                    </a:lnTo>
                    <a:lnTo>
                      <a:pt x="1802" y="1752"/>
                    </a:lnTo>
                    <a:lnTo>
                      <a:pt x="1791" y="1759"/>
                    </a:lnTo>
                    <a:lnTo>
                      <a:pt x="1786" y="1763"/>
                    </a:lnTo>
                    <a:lnTo>
                      <a:pt x="1782" y="1765"/>
                    </a:lnTo>
                    <a:lnTo>
                      <a:pt x="1777" y="1766"/>
                    </a:lnTo>
                    <a:lnTo>
                      <a:pt x="1774" y="1766"/>
                    </a:lnTo>
                    <a:lnTo>
                      <a:pt x="1766" y="1766"/>
                    </a:lnTo>
                    <a:lnTo>
                      <a:pt x="1754" y="1766"/>
                    </a:lnTo>
                    <a:lnTo>
                      <a:pt x="1751" y="1772"/>
                    </a:lnTo>
                    <a:lnTo>
                      <a:pt x="1749" y="1776"/>
                    </a:lnTo>
                    <a:lnTo>
                      <a:pt x="1749" y="1779"/>
                    </a:lnTo>
                    <a:lnTo>
                      <a:pt x="1749" y="1782"/>
                    </a:lnTo>
                    <a:lnTo>
                      <a:pt x="1749" y="1784"/>
                    </a:lnTo>
                    <a:lnTo>
                      <a:pt x="1748" y="1788"/>
                    </a:lnTo>
                    <a:lnTo>
                      <a:pt x="1745" y="1792"/>
                    </a:lnTo>
                    <a:lnTo>
                      <a:pt x="1742" y="1797"/>
                    </a:lnTo>
                    <a:lnTo>
                      <a:pt x="1732" y="1804"/>
                    </a:lnTo>
                    <a:lnTo>
                      <a:pt x="1724" y="1810"/>
                    </a:lnTo>
                    <a:lnTo>
                      <a:pt x="1720" y="1814"/>
                    </a:lnTo>
                    <a:lnTo>
                      <a:pt x="1719" y="1818"/>
                    </a:lnTo>
                    <a:lnTo>
                      <a:pt x="1718" y="1824"/>
                    </a:lnTo>
                    <a:lnTo>
                      <a:pt x="1719" y="1830"/>
                    </a:lnTo>
                    <a:lnTo>
                      <a:pt x="1718" y="1842"/>
                    </a:lnTo>
                    <a:lnTo>
                      <a:pt x="1718" y="1857"/>
                    </a:lnTo>
                    <a:lnTo>
                      <a:pt x="1728" y="1865"/>
                    </a:lnTo>
                    <a:lnTo>
                      <a:pt x="1737" y="1872"/>
                    </a:lnTo>
                    <a:lnTo>
                      <a:pt x="1735" y="1876"/>
                    </a:lnTo>
                    <a:lnTo>
                      <a:pt x="1732" y="1878"/>
                    </a:lnTo>
                    <a:lnTo>
                      <a:pt x="1728" y="1879"/>
                    </a:lnTo>
                    <a:lnTo>
                      <a:pt x="1724" y="1881"/>
                    </a:lnTo>
                    <a:lnTo>
                      <a:pt x="1714" y="1883"/>
                    </a:lnTo>
                    <a:lnTo>
                      <a:pt x="1703" y="1885"/>
                    </a:lnTo>
                    <a:lnTo>
                      <a:pt x="1690" y="1890"/>
                    </a:lnTo>
                    <a:lnTo>
                      <a:pt x="1682" y="1891"/>
                    </a:lnTo>
                    <a:lnTo>
                      <a:pt x="1680" y="1893"/>
                    </a:lnTo>
                    <a:lnTo>
                      <a:pt x="1677" y="1897"/>
                    </a:lnTo>
                    <a:lnTo>
                      <a:pt x="1676" y="1901"/>
                    </a:lnTo>
                    <a:lnTo>
                      <a:pt x="1674" y="1910"/>
                    </a:lnTo>
                    <a:lnTo>
                      <a:pt x="1672" y="1919"/>
                    </a:lnTo>
                    <a:lnTo>
                      <a:pt x="1668" y="1925"/>
                    </a:lnTo>
                    <a:lnTo>
                      <a:pt x="1666" y="1931"/>
                    </a:lnTo>
                    <a:lnTo>
                      <a:pt x="1663" y="1934"/>
                    </a:lnTo>
                    <a:lnTo>
                      <a:pt x="1659" y="1938"/>
                    </a:lnTo>
                    <a:lnTo>
                      <a:pt x="1657" y="1943"/>
                    </a:lnTo>
                    <a:lnTo>
                      <a:pt x="1655" y="1949"/>
                    </a:lnTo>
                    <a:lnTo>
                      <a:pt x="1652" y="1958"/>
                    </a:lnTo>
                    <a:lnTo>
                      <a:pt x="1656" y="1969"/>
                    </a:lnTo>
                    <a:lnTo>
                      <a:pt x="1658" y="1977"/>
                    </a:lnTo>
                    <a:lnTo>
                      <a:pt x="1660" y="1982"/>
                    </a:lnTo>
                    <a:lnTo>
                      <a:pt x="1663" y="1984"/>
                    </a:lnTo>
                    <a:lnTo>
                      <a:pt x="1667" y="1987"/>
                    </a:lnTo>
                    <a:lnTo>
                      <a:pt x="1672" y="1990"/>
                    </a:lnTo>
                    <a:lnTo>
                      <a:pt x="1674" y="1994"/>
                    </a:lnTo>
                    <a:lnTo>
                      <a:pt x="1674" y="1999"/>
                    </a:lnTo>
                    <a:lnTo>
                      <a:pt x="1674" y="2004"/>
                    </a:lnTo>
                    <a:lnTo>
                      <a:pt x="1674" y="2009"/>
                    </a:lnTo>
                    <a:lnTo>
                      <a:pt x="1672" y="2019"/>
                    </a:lnTo>
                    <a:lnTo>
                      <a:pt x="1671" y="2030"/>
                    </a:lnTo>
                    <a:lnTo>
                      <a:pt x="1669" y="2039"/>
                    </a:lnTo>
                    <a:lnTo>
                      <a:pt x="1668" y="2046"/>
                    </a:lnTo>
                    <a:lnTo>
                      <a:pt x="1666" y="2053"/>
                    </a:lnTo>
                    <a:lnTo>
                      <a:pt x="1663" y="2058"/>
                    </a:lnTo>
                    <a:lnTo>
                      <a:pt x="1659" y="2062"/>
                    </a:lnTo>
                    <a:lnTo>
                      <a:pt x="1654" y="2067"/>
                    </a:lnTo>
                    <a:lnTo>
                      <a:pt x="1647" y="2069"/>
                    </a:lnTo>
                    <a:lnTo>
                      <a:pt x="1638" y="2072"/>
                    </a:lnTo>
                    <a:lnTo>
                      <a:pt x="1630" y="2063"/>
                    </a:lnTo>
                    <a:lnTo>
                      <a:pt x="1624" y="2058"/>
                    </a:lnTo>
                    <a:lnTo>
                      <a:pt x="1622" y="2055"/>
                    </a:lnTo>
                    <a:lnTo>
                      <a:pt x="1617" y="2054"/>
                    </a:lnTo>
                    <a:lnTo>
                      <a:pt x="1612" y="2053"/>
                    </a:lnTo>
                    <a:lnTo>
                      <a:pt x="1604" y="2053"/>
                    </a:lnTo>
                    <a:lnTo>
                      <a:pt x="1587" y="2053"/>
                    </a:lnTo>
                    <a:lnTo>
                      <a:pt x="1574" y="2053"/>
                    </a:lnTo>
                    <a:lnTo>
                      <a:pt x="1568" y="2053"/>
                    </a:lnTo>
                    <a:lnTo>
                      <a:pt x="1563" y="2055"/>
                    </a:lnTo>
                    <a:lnTo>
                      <a:pt x="1556" y="2059"/>
                    </a:lnTo>
                    <a:lnTo>
                      <a:pt x="1549" y="2063"/>
                    </a:lnTo>
                    <a:lnTo>
                      <a:pt x="1546" y="2075"/>
                    </a:lnTo>
                    <a:lnTo>
                      <a:pt x="1544" y="2084"/>
                    </a:lnTo>
                    <a:lnTo>
                      <a:pt x="1541" y="2094"/>
                    </a:lnTo>
                    <a:lnTo>
                      <a:pt x="1538" y="2103"/>
                    </a:lnTo>
                    <a:lnTo>
                      <a:pt x="1529" y="2105"/>
                    </a:lnTo>
                    <a:lnTo>
                      <a:pt x="1519" y="2107"/>
                    </a:lnTo>
                    <a:lnTo>
                      <a:pt x="1510" y="2110"/>
                    </a:lnTo>
                    <a:lnTo>
                      <a:pt x="1499" y="2112"/>
                    </a:lnTo>
                    <a:lnTo>
                      <a:pt x="1483" y="2120"/>
                    </a:lnTo>
                    <a:lnTo>
                      <a:pt x="1468" y="2129"/>
                    </a:lnTo>
                    <a:lnTo>
                      <a:pt x="1454" y="2138"/>
                    </a:lnTo>
                    <a:lnTo>
                      <a:pt x="1440" y="2149"/>
                    </a:lnTo>
                    <a:lnTo>
                      <a:pt x="1435" y="2154"/>
                    </a:lnTo>
                    <a:lnTo>
                      <a:pt x="1430" y="2157"/>
                    </a:lnTo>
                    <a:lnTo>
                      <a:pt x="1426" y="2160"/>
                    </a:lnTo>
                    <a:lnTo>
                      <a:pt x="1421" y="2160"/>
                    </a:lnTo>
                    <a:lnTo>
                      <a:pt x="1417" y="2160"/>
                    </a:lnTo>
                    <a:lnTo>
                      <a:pt x="1412" y="2159"/>
                    </a:lnTo>
                    <a:lnTo>
                      <a:pt x="1407" y="2156"/>
                    </a:lnTo>
                    <a:lnTo>
                      <a:pt x="1402" y="2153"/>
                    </a:lnTo>
                    <a:lnTo>
                      <a:pt x="1397" y="2147"/>
                    </a:lnTo>
                    <a:lnTo>
                      <a:pt x="1394" y="2145"/>
                    </a:lnTo>
                    <a:lnTo>
                      <a:pt x="1390" y="2146"/>
                    </a:lnTo>
                    <a:lnTo>
                      <a:pt x="1385" y="215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73" name="Freeform 43"/>
              <p:cNvSpPr>
                <a:spLocks/>
              </p:cNvSpPr>
              <p:nvPr/>
            </p:nvSpPr>
            <p:spPr bwMode="auto">
              <a:xfrm>
                <a:off x="5413375" y="2197100"/>
                <a:ext cx="765175" cy="954088"/>
              </a:xfrm>
              <a:custGeom>
                <a:avLst/>
                <a:gdLst>
                  <a:gd name="T0" fmla="*/ 511835 w 1930"/>
                  <a:gd name="T1" fmla="*/ 877126 h 2405"/>
                  <a:gd name="T2" fmla="*/ 472188 w 1930"/>
                  <a:gd name="T3" fmla="*/ 875143 h 2405"/>
                  <a:gd name="T4" fmla="*/ 424216 w 1930"/>
                  <a:gd name="T5" fmla="*/ 873953 h 2405"/>
                  <a:gd name="T6" fmla="*/ 356421 w 1930"/>
                  <a:gd name="T7" fmla="*/ 854117 h 2405"/>
                  <a:gd name="T8" fmla="*/ 321532 w 1930"/>
                  <a:gd name="T9" fmla="*/ 837455 h 2405"/>
                  <a:gd name="T10" fmla="*/ 278318 w 1930"/>
                  <a:gd name="T11" fmla="*/ 828331 h 2405"/>
                  <a:gd name="T12" fmla="*/ 225588 w 1930"/>
                  <a:gd name="T13" fmla="*/ 833885 h 2405"/>
                  <a:gd name="T14" fmla="*/ 165325 w 1930"/>
                  <a:gd name="T15" fmla="*/ 863638 h 2405"/>
                  <a:gd name="T16" fmla="*/ 107442 w 1930"/>
                  <a:gd name="T17" fmla="*/ 912433 h 2405"/>
                  <a:gd name="T18" fmla="*/ 70571 w 1930"/>
                  <a:gd name="T19" fmla="*/ 944567 h 2405"/>
                  <a:gd name="T20" fmla="*/ 10705 w 1930"/>
                  <a:gd name="T21" fmla="*/ 862051 h 2405"/>
                  <a:gd name="T22" fmla="*/ 28942 w 1930"/>
                  <a:gd name="T23" fmla="*/ 776759 h 2405"/>
                  <a:gd name="T24" fmla="*/ 75328 w 1930"/>
                  <a:gd name="T25" fmla="*/ 639100 h 2405"/>
                  <a:gd name="T26" fmla="*/ 33303 w 1930"/>
                  <a:gd name="T27" fmla="*/ 506996 h 2405"/>
                  <a:gd name="T28" fmla="*/ 9515 w 1930"/>
                  <a:gd name="T29" fmla="*/ 430034 h 2405"/>
                  <a:gd name="T30" fmla="*/ 89601 w 1930"/>
                  <a:gd name="T31" fmla="*/ 409802 h 2405"/>
                  <a:gd name="T32" fmla="*/ 135987 w 1930"/>
                  <a:gd name="T33" fmla="*/ 446299 h 2405"/>
                  <a:gd name="T34" fmla="*/ 179598 w 1930"/>
                  <a:gd name="T35" fmla="*/ 407421 h 2405"/>
                  <a:gd name="T36" fmla="*/ 231535 w 1930"/>
                  <a:gd name="T37" fmla="*/ 357833 h 2405"/>
                  <a:gd name="T38" fmla="*/ 291797 w 1930"/>
                  <a:gd name="T39" fmla="*/ 332840 h 2405"/>
                  <a:gd name="T40" fmla="*/ 327876 w 1930"/>
                  <a:gd name="T41" fmla="*/ 265399 h 2405"/>
                  <a:gd name="T42" fmla="*/ 327876 w 1930"/>
                  <a:gd name="T43" fmla="*/ 240010 h 2405"/>
                  <a:gd name="T44" fmla="*/ 318360 w 1930"/>
                  <a:gd name="T45" fmla="*/ 205496 h 2405"/>
                  <a:gd name="T46" fmla="*/ 294573 w 1930"/>
                  <a:gd name="T47" fmla="*/ 142022 h 2405"/>
                  <a:gd name="T48" fmla="*/ 377433 w 1930"/>
                  <a:gd name="T49" fmla="*/ 97987 h 2405"/>
                  <a:gd name="T50" fmla="*/ 498355 w 1930"/>
                  <a:gd name="T51" fmla="*/ 43241 h 2405"/>
                  <a:gd name="T52" fmla="*/ 552670 w 1930"/>
                  <a:gd name="T53" fmla="*/ 9918 h 2405"/>
                  <a:gd name="T54" fmla="*/ 635928 w 1930"/>
                  <a:gd name="T55" fmla="*/ 0 h 2405"/>
                  <a:gd name="T56" fmla="*/ 647822 w 1930"/>
                  <a:gd name="T57" fmla="*/ 14678 h 2405"/>
                  <a:gd name="T58" fmla="*/ 680332 w 1930"/>
                  <a:gd name="T59" fmla="*/ 37291 h 2405"/>
                  <a:gd name="T60" fmla="*/ 694208 w 1930"/>
                  <a:gd name="T61" fmla="*/ 78152 h 2405"/>
                  <a:gd name="T62" fmla="*/ 703327 w 1930"/>
                  <a:gd name="T63" fmla="*/ 62680 h 2405"/>
                  <a:gd name="T64" fmla="*/ 718392 w 1930"/>
                  <a:gd name="T65" fmla="*/ 96004 h 2405"/>
                  <a:gd name="T66" fmla="*/ 724339 w 1930"/>
                  <a:gd name="T67" fmla="*/ 137262 h 2405"/>
                  <a:gd name="T68" fmla="*/ 686279 w 1930"/>
                  <a:gd name="T69" fmla="*/ 108302 h 2405"/>
                  <a:gd name="T70" fmla="*/ 710067 w 1930"/>
                  <a:gd name="T71" fmla="*/ 138849 h 2405"/>
                  <a:gd name="T72" fmla="*/ 732269 w 1930"/>
                  <a:gd name="T73" fmla="*/ 159477 h 2405"/>
                  <a:gd name="T74" fmla="*/ 680332 w 1930"/>
                  <a:gd name="T75" fmla="*/ 251911 h 2405"/>
                  <a:gd name="T76" fmla="*/ 629188 w 1930"/>
                  <a:gd name="T77" fmla="*/ 301103 h 2405"/>
                  <a:gd name="T78" fmla="*/ 597074 w 1930"/>
                  <a:gd name="T79" fmla="*/ 352675 h 2405"/>
                  <a:gd name="T80" fmla="*/ 564168 w 1930"/>
                  <a:gd name="T81" fmla="*/ 389569 h 2405"/>
                  <a:gd name="T82" fmla="*/ 517385 w 1930"/>
                  <a:gd name="T83" fmla="*/ 430034 h 2405"/>
                  <a:gd name="T84" fmla="*/ 496769 w 1930"/>
                  <a:gd name="T85" fmla="*/ 489937 h 2405"/>
                  <a:gd name="T86" fmla="*/ 536019 w 1930"/>
                  <a:gd name="T87" fmla="*/ 445506 h 2405"/>
                  <a:gd name="T88" fmla="*/ 587163 w 1930"/>
                  <a:gd name="T89" fmla="*/ 426463 h 2405"/>
                  <a:gd name="T90" fmla="*/ 628791 w 1930"/>
                  <a:gd name="T91" fmla="*/ 401074 h 2405"/>
                  <a:gd name="T92" fmla="*/ 668041 w 1930"/>
                  <a:gd name="T93" fmla="*/ 364973 h 2405"/>
                  <a:gd name="T94" fmla="*/ 629188 w 1930"/>
                  <a:gd name="T95" fmla="*/ 356246 h 2405"/>
                  <a:gd name="T96" fmla="*/ 685882 w 1930"/>
                  <a:gd name="T97" fmla="*/ 327286 h 2405"/>
                  <a:gd name="T98" fmla="*/ 675971 w 1930"/>
                  <a:gd name="T99" fmla="*/ 384809 h 2405"/>
                  <a:gd name="T100" fmla="*/ 666852 w 1930"/>
                  <a:gd name="T101" fmla="*/ 420116 h 2405"/>
                  <a:gd name="T102" fmla="*/ 677557 w 1930"/>
                  <a:gd name="T103" fmla="*/ 457804 h 2405"/>
                  <a:gd name="T104" fmla="*/ 687072 w 1930"/>
                  <a:gd name="T105" fmla="*/ 500252 h 2405"/>
                  <a:gd name="T106" fmla="*/ 719582 w 1930"/>
                  <a:gd name="T107" fmla="*/ 540716 h 2405"/>
                  <a:gd name="T108" fmla="*/ 757246 w 1930"/>
                  <a:gd name="T109" fmla="*/ 637910 h 2405"/>
                  <a:gd name="T110" fmla="*/ 753678 w 1930"/>
                  <a:gd name="T111" fmla="*/ 672424 h 2405"/>
                  <a:gd name="T112" fmla="*/ 708084 w 1930"/>
                  <a:gd name="T113" fmla="*/ 699400 h 2405"/>
                  <a:gd name="T114" fmla="*/ 685089 w 1930"/>
                  <a:gd name="T115" fmla="*/ 739864 h 2405"/>
                  <a:gd name="T116" fmla="*/ 656544 w 1930"/>
                  <a:gd name="T117" fmla="*/ 781122 h 2405"/>
                  <a:gd name="T118" fmla="*/ 643064 w 1930"/>
                  <a:gd name="T119" fmla="*/ 815239 h 2405"/>
                  <a:gd name="T120" fmla="*/ 568925 w 1930"/>
                  <a:gd name="T121" fmla="*/ 854514 h 2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0" h="2405">
                    <a:moveTo>
                      <a:pt x="1385" y="2151"/>
                    </a:moveTo>
                    <a:lnTo>
                      <a:pt x="1375" y="2152"/>
                    </a:lnTo>
                    <a:lnTo>
                      <a:pt x="1368" y="2152"/>
                    </a:lnTo>
                    <a:lnTo>
                      <a:pt x="1364" y="2152"/>
                    </a:lnTo>
                    <a:lnTo>
                      <a:pt x="1361" y="2153"/>
                    </a:lnTo>
                    <a:lnTo>
                      <a:pt x="1358" y="2155"/>
                    </a:lnTo>
                    <a:lnTo>
                      <a:pt x="1353" y="2159"/>
                    </a:lnTo>
                    <a:lnTo>
                      <a:pt x="1344" y="2162"/>
                    </a:lnTo>
                    <a:lnTo>
                      <a:pt x="1336" y="2164"/>
                    </a:lnTo>
                    <a:lnTo>
                      <a:pt x="1333" y="2165"/>
                    </a:lnTo>
                    <a:lnTo>
                      <a:pt x="1330" y="2166"/>
                    </a:lnTo>
                    <a:lnTo>
                      <a:pt x="1329" y="2170"/>
                    </a:lnTo>
                    <a:lnTo>
                      <a:pt x="1328" y="2173"/>
                    </a:lnTo>
                    <a:lnTo>
                      <a:pt x="1328" y="2181"/>
                    </a:lnTo>
                    <a:lnTo>
                      <a:pt x="1326" y="2188"/>
                    </a:lnTo>
                    <a:lnTo>
                      <a:pt x="1325" y="2193"/>
                    </a:lnTo>
                    <a:lnTo>
                      <a:pt x="1321" y="2196"/>
                    </a:lnTo>
                    <a:lnTo>
                      <a:pt x="1318" y="2199"/>
                    </a:lnTo>
                    <a:lnTo>
                      <a:pt x="1313" y="2202"/>
                    </a:lnTo>
                    <a:lnTo>
                      <a:pt x="1308" y="2204"/>
                    </a:lnTo>
                    <a:lnTo>
                      <a:pt x="1300" y="2206"/>
                    </a:lnTo>
                    <a:lnTo>
                      <a:pt x="1291" y="2211"/>
                    </a:lnTo>
                    <a:lnTo>
                      <a:pt x="1285" y="2214"/>
                    </a:lnTo>
                    <a:lnTo>
                      <a:pt x="1283" y="2214"/>
                    </a:lnTo>
                    <a:lnTo>
                      <a:pt x="1280" y="2213"/>
                    </a:lnTo>
                    <a:lnTo>
                      <a:pt x="1278" y="2211"/>
                    </a:lnTo>
                    <a:lnTo>
                      <a:pt x="1275" y="2205"/>
                    </a:lnTo>
                    <a:lnTo>
                      <a:pt x="1271" y="2201"/>
                    </a:lnTo>
                    <a:lnTo>
                      <a:pt x="1269" y="2197"/>
                    </a:lnTo>
                    <a:lnTo>
                      <a:pt x="1266" y="2194"/>
                    </a:lnTo>
                    <a:lnTo>
                      <a:pt x="1263" y="2193"/>
                    </a:lnTo>
                    <a:lnTo>
                      <a:pt x="1257" y="2190"/>
                    </a:lnTo>
                    <a:lnTo>
                      <a:pt x="1246" y="2186"/>
                    </a:lnTo>
                    <a:lnTo>
                      <a:pt x="1241" y="2185"/>
                    </a:lnTo>
                    <a:lnTo>
                      <a:pt x="1236" y="2183"/>
                    </a:lnTo>
                    <a:lnTo>
                      <a:pt x="1232" y="2182"/>
                    </a:lnTo>
                    <a:lnTo>
                      <a:pt x="1227" y="2182"/>
                    </a:lnTo>
                    <a:lnTo>
                      <a:pt x="1217" y="2183"/>
                    </a:lnTo>
                    <a:lnTo>
                      <a:pt x="1206" y="2183"/>
                    </a:lnTo>
                    <a:lnTo>
                      <a:pt x="1200" y="2188"/>
                    </a:lnTo>
                    <a:lnTo>
                      <a:pt x="1197" y="2194"/>
                    </a:lnTo>
                    <a:lnTo>
                      <a:pt x="1194" y="2198"/>
                    </a:lnTo>
                    <a:lnTo>
                      <a:pt x="1192" y="2202"/>
                    </a:lnTo>
                    <a:lnTo>
                      <a:pt x="1191" y="2206"/>
                    </a:lnTo>
                    <a:lnTo>
                      <a:pt x="1189" y="2210"/>
                    </a:lnTo>
                    <a:lnTo>
                      <a:pt x="1184" y="2213"/>
                    </a:lnTo>
                    <a:lnTo>
                      <a:pt x="1176" y="2215"/>
                    </a:lnTo>
                    <a:lnTo>
                      <a:pt x="1168" y="2215"/>
                    </a:lnTo>
                    <a:lnTo>
                      <a:pt x="1163" y="2216"/>
                    </a:lnTo>
                    <a:lnTo>
                      <a:pt x="1159" y="2219"/>
                    </a:lnTo>
                    <a:lnTo>
                      <a:pt x="1156" y="2221"/>
                    </a:lnTo>
                    <a:lnTo>
                      <a:pt x="1153" y="2224"/>
                    </a:lnTo>
                    <a:lnTo>
                      <a:pt x="1150" y="2227"/>
                    </a:lnTo>
                    <a:lnTo>
                      <a:pt x="1144" y="2230"/>
                    </a:lnTo>
                    <a:lnTo>
                      <a:pt x="1138" y="2232"/>
                    </a:lnTo>
                    <a:lnTo>
                      <a:pt x="1129" y="2224"/>
                    </a:lnTo>
                    <a:lnTo>
                      <a:pt x="1122" y="2215"/>
                    </a:lnTo>
                    <a:lnTo>
                      <a:pt x="1117" y="2211"/>
                    </a:lnTo>
                    <a:lnTo>
                      <a:pt x="1114" y="2207"/>
                    </a:lnTo>
                    <a:lnTo>
                      <a:pt x="1109" y="2205"/>
                    </a:lnTo>
                    <a:lnTo>
                      <a:pt x="1104" y="2203"/>
                    </a:lnTo>
                    <a:lnTo>
                      <a:pt x="1091" y="2202"/>
                    </a:lnTo>
                    <a:lnTo>
                      <a:pt x="1082" y="2201"/>
                    </a:lnTo>
                    <a:lnTo>
                      <a:pt x="1079" y="2201"/>
                    </a:lnTo>
                    <a:lnTo>
                      <a:pt x="1074" y="2202"/>
                    </a:lnTo>
                    <a:lnTo>
                      <a:pt x="1070" y="2203"/>
                    </a:lnTo>
                    <a:lnTo>
                      <a:pt x="1065" y="2206"/>
                    </a:lnTo>
                    <a:lnTo>
                      <a:pt x="1055" y="2211"/>
                    </a:lnTo>
                    <a:lnTo>
                      <a:pt x="1046" y="2213"/>
                    </a:lnTo>
                    <a:lnTo>
                      <a:pt x="1038" y="2213"/>
                    </a:lnTo>
                    <a:lnTo>
                      <a:pt x="1030" y="2212"/>
                    </a:lnTo>
                    <a:lnTo>
                      <a:pt x="1014" y="2205"/>
                    </a:lnTo>
                    <a:lnTo>
                      <a:pt x="996" y="2195"/>
                    </a:lnTo>
                    <a:lnTo>
                      <a:pt x="986" y="2186"/>
                    </a:lnTo>
                    <a:lnTo>
                      <a:pt x="983" y="2181"/>
                    </a:lnTo>
                    <a:lnTo>
                      <a:pt x="983" y="2177"/>
                    </a:lnTo>
                    <a:lnTo>
                      <a:pt x="980" y="2169"/>
                    </a:lnTo>
                    <a:lnTo>
                      <a:pt x="969" y="2160"/>
                    </a:lnTo>
                    <a:lnTo>
                      <a:pt x="958" y="2153"/>
                    </a:lnTo>
                    <a:lnTo>
                      <a:pt x="953" y="2151"/>
                    </a:lnTo>
                    <a:lnTo>
                      <a:pt x="947" y="2149"/>
                    </a:lnTo>
                    <a:lnTo>
                      <a:pt x="941" y="2148"/>
                    </a:lnTo>
                    <a:lnTo>
                      <a:pt x="933" y="2148"/>
                    </a:lnTo>
                    <a:lnTo>
                      <a:pt x="922" y="2153"/>
                    </a:lnTo>
                    <a:lnTo>
                      <a:pt x="913" y="2155"/>
                    </a:lnTo>
                    <a:lnTo>
                      <a:pt x="909" y="2155"/>
                    </a:lnTo>
                    <a:lnTo>
                      <a:pt x="904" y="2154"/>
                    </a:lnTo>
                    <a:lnTo>
                      <a:pt x="899" y="2153"/>
                    </a:lnTo>
                    <a:lnTo>
                      <a:pt x="893" y="2149"/>
                    </a:lnTo>
                    <a:lnTo>
                      <a:pt x="882" y="2148"/>
                    </a:lnTo>
                    <a:lnTo>
                      <a:pt x="872" y="2147"/>
                    </a:lnTo>
                    <a:lnTo>
                      <a:pt x="863" y="2145"/>
                    </a:lnTo>
                    <a:lnTo>
                      <a:pt x="853" y="2142"/>
                    </a:lnTo>
                    <a:lnTo>
                      <a:pt x="845" y="2142"/>
                    </a:lnTo>
                    <a:lnTo>
                      <a:pt x="840" y="2143"/>
                    </a:lnTo>
                    <a:lnTo>
                      <a:pt x="836" y="2145"/>
                    </a:lnTo>
                    <a:lnTo>
                      <a:pt x="833" y="2148"/>
                    </a:lnTo>
                    <a:lnTo>
                      <a:pt x="829" y="2152"/>
                    </a:lnTo>
                    <a:lnTo>
                      <a:pt x="825" y="2155"/>
                    </a:lnTo>
                    <a:lnTo>
                      <a:pt x="820" y="2157"/>
                    </a:lnTo>
                    <a:lnTo>
                      <a:pt x="813" y="2159"/>
                    </a:lnTo>
                    <a:lnTo>
                      <a:pt x="809" y="2149"/>
                    </a:lnTo>
                    <a:lnTo>
                      <a:pt x="806" y="2142"/>
                    </a:lnTo>
                    <a:lnTo>
                      <a:pt x="805" y="2137"/>
                    </a:lnTo>
                    <a:lnTo>
                      <a:pt x="805" y="2134"/>
                    </a:lnTo>
                    <a:lnTo>
                      <a:pt x="808" y="2129"/>
                    </a:lnTo>
                    <a:lnTo>
                      <a:pt x="810" y="2125"/>
                    </a:lnTo>
                    <a:lnTo>
                      <a:pt x="812" y="2118"/>
                    </a:lnTo>
                    <a:lnTo>
                      <a:pt x="812" y="2113"/>
                    </a:lnTo>
                    <a:lnTo>
                      <a:pt x="811" y="2111"/>
                    </a:lnTo>
                    <a:lnTo>
                      <a:pt x="810" y="2110"/>
                    </a:lnTo>
                    <a:lnTo>
                      <a:pt x="806" y="2107"/>
                    </a:lnTo>
                    <a:lnTo>
                      <a:pt x="803" y="2106"/>
                    </a:lnTo>
                    <a:lnTo>
                      <a:pt x="802" y="2097"/>
                    </a:lnTo>
                    <a:lnTo>
                      <a:pt x="802" y="2093"/>
                    </a:lnTo>
                    <a:lnTo>
                      <a:pt x="801" y="2089"/>
                    </a:lnTo>
                    <a:lnTo>
                      <a:pt x="800" y="2087"/>
                    </a:lnTo>
                    <a:lnTo>
                      <a:pt x="797" y="2084"/>
                    </a:lnTo>
                    <a:lnTo>
                      <a:pt x="794" y="2080"/>
                    </a:lnTo>
                    <a:lnTo>
                      <a:pt x="785" y="2075"/>
                    </a:lnTo>
                    <a:lnTo>
                      <a:pt x="777" y="2071"/>
                    </a:lnTo>
                    <a:lnTo>
                      <a:pt x="769" y="2069"/>
                    </a:lnTo>
                    <a:lnTo>
                      <a:pt x="759" y="2068"/>
                    </a:lnTo>
                    <a:lnTo>
                      <a:pt x="745" y="2064"/>
                    </a:lnTo>
                    <a:lnTo>
                      <a:pt x="733" y="2061"/>
                    </a:lnTo>
                    <a:lnTo>
                      <a:pt x="727" y="2060"/>
                    </a:lnTo>
                    <a:lnTo>
                      <a:pt x="720" y="2059"/>
                    </a:lnTo>
                    <a:lnTo>
                      <a:pt x="715" y="2059"/>
                    </a:lnTo>
                    <a:lnTo>
                      <a:pt x="708" y="2060"/>
                    </a:lnTo>
                    <a:lnTo>
                      <a:pt x="706" y="2069"/>
                    </a:lnTo>
                    <a:lnTo>
                      <a:pt x="703" y="2079"/>
                    </a:lnTo>
                    <a:lnTo>
                      <a:pt x="702" y="2088"/>
                    </a:lnTo>
                    <a:lnTo>
                      <a:pt x="702" y="2096"/>
                    </a:lnTo>
                    <a:lnTo>
                      <a:pt x="702" y="2098"/>
                    </a:lnTo>
                    <a:lnTo>
                      <a:pt x="701" y="2102"/>
                    </a:lnTo>
                    <a:lnTo>
                      <a:pt x="700" y="2105"/>
                    </a:lnTo>
                    <a:lnTo>
                      <a:pt x="698" y="2109"/>
                    </a:lnTo>
                    <a:lnTo>
                      <a:pt x="681" y="2105"/>
                    </a:lnTo>
                    <a:lnTo>
                      <a:pt x="664" y="2101"/>
                    </a:lnTo>
                    <a:lnTo>
                      <a:pt x="649" y="2103"/>
                    </a:lnTo>
                    <a:lnTo>
                      <a:pt x="637" y="2104"/>
                    </a:lnTo>
                    <a:lnTo>
                      <a:pt x="632" y="2104"/>
                    </a:lnTo>
                    <a:lnTo>
                      <a:pt x="626" y="2102"/>
                    </a:lnTo>
                    <a:lnTo>
                      <a:pt x="620" y="2100"/>
                    </a:lnTo>
                    <a:lnTo>
                      <a:pt x="615" y="2096"/>
                    </a:lnTo>
                    <a:lnTo>
                      <a:pt x="606" y="2089"/>
                    </a:lnTo>
                    <a:lnTo>
                      <a:pt x="598" y="2086"/>
                    </a:lnTo>
                    <a:lnTo>
                      <a:pt x="594" y="2085"/>
                    </a:lnTo>
                    <a:lnTo>
                      <a:pt x="592" y="2085"/>
                    </a:lnTo>
                    <a:lnTo>
                      <a:pt x="589" y="2086"/>
                    </a:lnTo>
                    <a:lnTo>
                      <a:pt x="586" y="2086"/>
                    </a:lnTo>
                    <a:lnTo>
                      <a:pt x="581" y="2089"/>
                    </a:lnTo>
                    <a:lnTo>
                      <a:pt x="575" y="2095"/>
                    </a:lnTo>
                    <a:lnTo>
                      <a:pt x="569" y="2102"/>
                    </a:lnTo>
                    <a:lnTo>
                      <a:pt x="563" y="2110"/>
                    </a:lnTo>
                    <a:lnTo>
                      <a:pt x="556" y="2115"/>
                    </a:lnTo>
                    <a:lnTo>
                      <a:pt x="550" y="2119"/>
                    </a:lnTo>
                    <a:lnTo>
                      <a:pt x="546" y="2120"/>
                    </a:lnTo>
                    <a:lnTo>
                      <a:pt x="541" y="2120"/>
                    </a:lnTo>
                    <a:lnTo>
                      <a:pt x="531" y="2115"/>
                    </a:lnTo>
                    <a:lnTo>
                      <a:pt x="515" y="2112"/>
                    </a:lnTo>
                    <a:lnTo>
                      <a:pt x="505" y="2121"/>
                    </a:lnTo>
                    <a:lnTo>
                      <a:pt x="498" y="2130"/>
                    </a:lnTo>
                    <a:lnTo>
                      <a:pt x="491" y="2139"/>
                    </a:lnTo>
                    <a:lnTo>
                      <a:pt x="483" y="2148"/>
                    </a:lnTo>
                    <a:lnTo>
                      <a:pt x="473" y="2148"/>
                    </a:lnTo>
                    <a:lnTo>
                      <a:pt x="465" y="2146"/>
                    </a:lnTo>
                    <a:lnTo>
                      <a:pt x="457" y="2145"/>
                    </a:lnTo>
                    <a:lnTo>
                      <a:pt x="448" y="2147"/>
                    </a:lnTo>
                    <a:lnTo>
                      <a:pt x="442" y="2155"/>
                    </a:lnTo>
                    <a:lnTo>
                      <a:pt x="439" y="2163"/>
                    </a:lnTo>
                    <a:lnTo>
                      <a:pt x="437" y="2166"/>
                    </a:lnTo>
                    <a:lnTo>
                      <a:pt x="434" y="2169"/>
                    </a:lnTo>
                    <a:lnTo>
                      <a:pt x="431" y="2171"/>
                    </a:lnTo>
                    <a:lnTo>
                      <a:pt x="428" y="2173"/>
                    </a:lnTo>
                    <a:lnTo>
                      <a:pt x="417" y="2177"/>
                    </a:lnTo>
                    <a:lnTo>
                      <a:pt x="407" y="2182"/>
                    </a:lnTo>
                    <a:lnTo>
                      <a:pt x="398" y="2188"/>
                    </a:lnTo>
                    <a:lnTo>
                      <a:pt x="389" y="2194"/>
                    </a:lnTo>
                    <a:lnTo>
                      <a:pt x="364" y="2202"/>
                    </a:lnTo>
                    <a:lnTo>
                      <a:pt x="340" y="2208"/>
                    </a:lnTo>
                    <a:lnTo>
                      <a:pt x="317" y="2218"/>
                    </a:lnTo>
                    <a:lnTo>
                      <a:pt x="293" y="2229"/>
                    </a:lnTo>
                    <a:lnTo>
                      <a:pt x="286" y="2240"/>
                    </a:lnTo>
                    <a:lnTo>
                      <a:pt x="283" y="2247"/>
                    </a:lnTo>
                    <a:lnTo>
                      <a:pt x="281" y="2250"/>
                    </a:lnTo>
                    <a:lnTo>
                      <a:pt x="279" y="2253"/>
                    </a:lnTo>
                    <a:lnTo>
                      <a:pt x="276" y="2256"/>
                    </a:lnTo>
                    <a:lnTo>
                      <a:pt x="270" y="2258"/>
                    </a:lnTo>
                    <a:lnTo>
                      <a:pt x="263" y="2263"/>
                    </a:lnTo>
                    <a:lnTo>
                      <a:pt x="259" y="2266"/>
                    </a:lnTo>
                    <a:lnTo>
                      <a:pt x="255" y="2269"/>
                    </a:lnTo>
                    <a:lnTo>
                      <a:pt x="255" y="2272"/>
                    </a:lnTo>
                    <a:lnTo>
                      <a:pt x="259" y="2279"/>
                    </a:lnTo>
                    <a:lnTo>
                      <a:pt x="268" y="2289"/>
                    </a:lnTo>
                    <a:lnTo>
                      <a:pt x="270" y="2295"/>
                    </a:lnTo>
                    <a:lnTo>
                      <a:pt x="271" y="2298"/>
                    </a:lnTo>
                    <a:lnTo>
                      <a:pt x="271" y="2300"/>
                    </a:lnTo>
                    <a:lnTo>
                      <a:pt x="270" y="2303"/>
                    </a:lnTo>
                    <a:lnTo>
                      <a:pt x="264" y="2304"/>
                    </a:lnTo>
                    <a:lnTo>
                      <a:pt x="253" y="2305"/>
                    </a:lnTo>
                    <a:lnTo>
                      <a:pt x="247" y="2307"/>
                    </a:lnTo>
                    <a:lnTo>
                      <a:pt x="244" y="2309"/>
                    </a:lnTo>
                    <a:lnTo>
                      <a:pt x="242" y="2311"/>
                    </a:lnTo>
                    <a:lnTo>
                      <a:pt x="241" y="2313"/>
                    </a:lnTo>
                    <a:lnTo>
                      <a:pt x="239" y="2317"/>
                    </a:lnTo>
                    <a:lnTo>
                      <a:pt x="235" y="2324"/>
                    </a:lnTo>
                    <a:lnTo>
                      <a:pt x="228" y="2333"/>
                    </a:lnTo>
                    <a:lnTo>
                      <a:pt x="220" y="2340"/>
                    </a:lnTo>
                    <a:lnTo>
                      <a:pt x="216" y="2346"/>
                    </a:lnTo>
                    <a:lnTo>
                      <a:pt x="211" y="2351"/>
                    </a:lnTo>
                    <a:lnTo>
                      <a:pt x="204" y="2363"/>
                    </a:lnTo>
                    <a:lnTo>
                      <a:pt x="197" y="2375"/>
                    </a:lnTo>
                    <a:lnTo>
                      <a:pt x="192" y="2382"/>
                    </a:lnTo>
                    <a:lnTo>
                      <a:pt x="187" y="2389"/>
                    </a:lnTo>
                    <a:lnTo>
                      <a:pt x="185" y="2396"/>
                    </a:lnTo>
                    <a:lnTo>
                      <a:pt x="183" y="2405"/>
                    </a:lnTo>
                    <a:lnTo>
                      <a:pt x="180" y="2396"/>
                    </a:lnTo>
                    <a:lnTo>
                      <a:pt x="179" y="2388"/>
                    </a:lnTo>
                    <a:lnTo>
                      <a:pt x="178" y="2381"/>
                    </a:lnTo>
                    <a:lnTo>
                      <a:pt x="178" y="2374"/>
                    </a:lnTo>
                    <a:lnTo>
                      <a:pt x="179" y="2360"/>
                    </a:lnTo>
                    <a:lnTo>
                      <a:pt x="177" y="2343"/>
                    </a:lnTo>
                    <a:lnTo>
                      <a:pt x="160" y="2329"/>
                    </a:lnTo>
                    <a:lnTo>
                      <a:pt x="144" y="2315"/>
                    </a:lnTo>
                    <a:lnTo>
                      <a:pt x="135" y="2309"/>
                    </a:lnTo>
                    <a:lnTo>
                      <a:pt x="126" y="2304"/>
                    </a:lnTo>
                    <a:lnTo>
                      <a:pt x="117" y="2299"/>
                    </a:lnTo>
                    <a:lnTo>
                      <a:pt x="106" y="2295"/>
                    </a:lnTo>
                    <a:lnTo>
                      <a:pt x="94" y="2291"/>
                    </a:lnTo>
                    <a:lnTo>
                      <a:pt x="84" y="2289"/>
                    </a:lnTo>
                    <a:lnTo>
                      <a:pt x="77" y="2286"/>
                    </a:lnTo>
                    <a:lnTo>
                      <a:pt x="72" y="2281"/>
                    </a:lnTo>
                    <a:lnTo>
                      <a:pt x="68" y="2275"/>
                    </a:lnTo>
                    <a:lnTo>
                      <a:pt x="64" y="2267"/>
                    </a:lnTo>
                    <a:lnTo>
                      <a:pt x="61" y="2258"/>
                    </a:lnTo>
                    <a:lnTo>
                      <a:pt x="58" y="2246"/>
                    </a:lnTo>
                    <a:lnTo>
                      <a:pt x="52" y="2222"/>
                    </a:lnTo>
                    <a:lnTo>
                      <a:pt x="46" y="2202"/>
                    </a:lnTo>
                    <a:lnTo>
                      <a:pt x="40" y="2191"/>
                    </a:lnTo>
                    <a:lnTo>
                      <a:pt x="34" y="2182"/>
                    </a:lnTo>
                    <a:lnTo>
                      <a:pt x="27" y="2173"/>
                    </a:lnTo>
                    <a:lnTo>
                      <a:pt x="18" y="2164"/>
                    </a:lnTo>
                    <a:lnTo>
                      <a:pt x="12" y="2157"/>
                    </a:lnTo>
                    <a:lnTo>
                      <a:pt x="6" y="2152"/>
                    </a:lnTo>
                    <a:lnTo>
                      <a:pt x="2" y="2147"/>
                    </a:lnTo>
                    <a:lnTo>
                      <a:pt x="0" y="2142"/>
                    </a:lnTo>
                    <a:lnTo>
                      <a:pt x="0" y="2136"/>
                    </a:lnTo>
                    <a:lnTo>
                      <a:pt x="1" y="2130"/>
                    </a:lnTo>
                    <a:lnTo>
                      <a:pt x="5" y="2123"/>
                    </a:lnTo>
                    <a:lnTo>
                      <a:pt x="9" y="2115"/>
                    </a:lnTo>
                    <a:lnTo>
                      <a:pt x="14" y="2109"/>
                    </a:lnTo>
                    <a:lnTo>
                      <a:pt x="16" y="2103"/>
                    </a:lnTo>
                    <a:lnTo>
                      <a:pt x="18" y="2096"/>
                    </a:lnTo>
                    <a:lnTo>
                      <a:pt x="19" y="2090"/>
                    </a:lnTo>
                    <a:lnTo>
                      <a:pt x="18" y="2078"/>
                    </a:lnTo>
                    <a:lnTo>
                      <a:pt x="17" y="2062"/>
                    </a:lnTo>
                    <a:lnTo>
                      <a:pt x="14" y="2053"/>
                    </a:lnTo>
                    <a:lnTo>
                      <a:pt x="10" y="2045"/>
                    </a:lnTo>
                    <a:lnTo>
                      <a:pt x="7" y="2036"/>
                    </a:lnTo>
                    <a:lnTo>
                      <a:pt x="5" y="2028"/>
                    </a:lnTo>
                    <a:lnTo>
                      <a:pt x="26" y="2003"/>
                    </a:lnTo>
                    <a:lnTo>
                      <a:pt x="49" y="1980"/>
                    </a:lnTo>
                    <a:lnTo>
                      <a:pt x="73" y="1958"/>
                    </a:lnTo>
                    <a:lnTo>
                      <a:pt x="95" y="1934"/>
                    </a:lnTo>
                    <a:lnTo>
                      <a:pt x="122" y="1906"/>
                    </a:lnTo>
                    <a:lnTo>
                      <a:pt x="148" y="1878"/>
                    </a:lnTo>
                    <a:lnTo>
                      <a:pt x="175" y="1851"/>
                    </a:lnTo>
                    <a:lnTo>
                      <a:pt x="202" y="1824"/>
                    </a:lnTo>
                    <a:lnTo>
                      <a:pt x="208" y="1813"/>
                    </a:lnTo>
                    <a:lnTo>
                      <a:pt x="212" y="1804"/>
                    </a:lnTo>
                    <a:lnTo>
                      <a:pt x="215" y="1794"/>
                    </a:lnTo>
                    <a:lnTo>
                      <a:pt x="216" y="1785"/>
                    </a:lnTo>
                    <a:lnTo>
                      <a:pt x="215" y="1777"/>
                    </a:lnTo>
                    <a:lnTo>
                      <a:pt x="213" y="1768"/>
                    </a:lnTo>
                    <a:lnTo>
                      <a:pt x="210" y="1757"/>
                    </a:lnTo>
                    <a:lnTo>
                      <a:pt x="207" y="1746"/>
                    </a:lnTo>
                    <a:lnTo>
                      <a:pt x="196" y="1723"/>
                    </a:lnTo>
                    <a:lnTo>
                      <a:pt x="190" y="1704"/>
                    </a:lnTo>
                    <a:lnTo>
                      <a:pt x="188" y="1695"/>
                    </a:lnTo>
                    <a:lnTo>
                      <a:pt x="187" y="1684"/>
                    </a:lnTo>
                    <a:lnTo>
                      <a:pt x="187" y="1673"/>
                    </a:lnTo>
                    <a:lnTo>
                      <a:pt x="188" y="1661"/>
                    </a:lnTo>
                    <a:lnTo>
                      <a:pt x="190" y="1644"/>
                    </a:lnTo>
                    <a:lnTo>
                      <a:pt x="190" y="1627"/>
                    </a:lnTo>
                    <a:lnTo>
                      <a:pt x="190" y="1611"/>
                    </a:lnTo>
                    <a:lnTo>
                      <a:pt x="188" y="1594"/>
                    </a:lnTo>
                    <a:lnTo>
                      <a:pt x="184" y="1562"/>
                    </a:lnTo>
                    <a:lnTo>
                      <a:pt x="179" y="1528"/>
                    </a:lnTo>
                    <a:lnTo>
                      <a:pt x="174" y="1502"/>
                    </a:lnTo>
                    <a:lnTo>
                      <a:pt x="169" y="1476"/>
                    </a:lnTo>
                    <a:lnTo>
                      <a:pt x="166" y="1463"/>
                    </a:lnTo>
                    <a:lnTo>
                      <a:pt x="161" y="1451"/>
                    </a:lnTo>
                    <a:lnTo>
                      <a:pt x="158" y="1438"/>
                    </a:lnTo>
                    <a:lnTo>
                      <a:pt x="152" y="1426"/>
                    </a:lnTo>
                    <a:lnTo>
                      <a:pt x="143" y="1412"/>
                    </a:lnTo>
                    <a:lnTo>
                      <a:pt x="134" y="1399"/>
                    </a:lnTo>
                    <a:lnTo>
                      <a:pt x="125" y="1385"/>
                    </a:lnTo>
                    <a:lnTo>
                      <a:pt x="115" y="1372"/>
                    </a:lnTo>
                    <a:lnTo>
                      <a:pt x="105" y="1365"/>
                    </a:lnTo>
                    <a:lnTo>
                      <a:pt x="99" y="1359"/>
                    </a:lnTo>
                    <a:lnTo>
                      <a:pt x="95" y="1352"/>
                    </a:lnTo>
                    <a:lnTo>
                      <a:pt x="91" y="1338"/>
                    </a:lnTo>
                    <a:lnTo>
                      <a:pt x="90" y="1327"/>
                    </a:lnTo>
                    <a:lnTo>
                      <a:pt x="89" y="1316"/>
                    </a:lnTo>
                    <a:lnTo>
                      <a:pt x="89" y="1306"/>
                    </a:lnTo>
                    <a:lnTo>
                      <a:pt x="90" y="1293"/>
                    </a:lnTo>
                    <a:lnTo>
                      <a:pt x="84" y="1278"/>
                    </a:lnTo>
                    <a:lnTo>
                      <a:pt x="77" y="1265"/>
                    </a:lnTo>
                    <a:lnTo>
                      <a:pt x="72" y="1255"/>
                    </a:lnTo>
                    <a:lnTo>
                      <a:pt x="64" y="1244"/>
                    </a:lnTo>
                    <a:lnTo>
                      <a:pt x="67" y="1241"/>
                    </a:lnTo>
                    <a:lnTo>
                      <a:pt x="69" y="1241"/>
                    </a:lnTo>
                    <a:lnTo>
                      <a:pt x="70" y="1240"/>
                    </a:lnTo>
                    <a:lnTo>
                      <a:pt x="70" y="1235"/>
                    </a:lnTo>
                    <a:lnTo>
                      <a:pt x="65" y="1230"/>
                    </a:lnTo>
                    <a:lnTo>
                      <a:pt x="60" y="1224"/>
                    </a:lnTo>
                    <a:lnTo>
                      <a:pt x="56" y="1219"/>
                    </a:lnTo>
                    <a:lnTo>
                      <a:pt x="52" y="1211"/>
                    </a:lnTo>
                    <a:lnTo>
                      <a:pt x="46" y="1197"/>
                    </a:lnTo>
                    <a:lnTo>
                      <a:pt x="38" y="1183"/>
                    </a:lnTo>
                    <a:lnTo>
                      <a:pt x="35" y="1173"/>
                    </a:lnTo>
                    <a:lnTo>
                      <a:pt x="33" y="1164"/>
                    </a:lnTo>
                    <a:lnTo>
                      <a:pt x="31" y="1155"/>
                    </a:lnTo>
                    <a:lnTo>
                      <a:pt x="31" y="1143"/>
                    </a:lnTo>
                    <a:lnTo>
                      <a:pt x="30" y="1131"/>
                    </a:lnTo>
                    <a:lnTo>
                      <a:pt x="27" y="1120"/>
                    </a:lnTo>
                    <a:lnTo>
                      <a:pt x="26" y="1107"/>
                    </a:lnTo>
                    <a:lnTo>
                      <a:pt x="25" y="1096"/>
                    </a:lnTo>
                    <a:lnTo>
                      <a:pt x="24" y="1084"/>
                    </a:lnTo>
                    <a:lnTo>
                      <a:pt x="22" y="1074"/>
                    </a:lnTo>
                    <a:lnTo>
                      <a:pt x="22" y="1070"/>
                    </a:lnTo>
                    <a:lnTo>
                      <a:pt x="23" y="1065"/>
                    </a:lnTo>
                    <a:lnTo>
                      <a:pt x="25" y="1061"/>
                    </a:lnTo>
                    <a:lnTo>
                      <a:pt x="27" y="1056"/>
                    </a:lnTo>
                    <a:lnTo>
                      <a:pt x="44" y="1039"/>
                    </a:lnTo>
                    <a:lnTo>
                      <a:pt x="59" y="1023"/>
                    </a:lnTo>
                    <a:lnTo>
                      <a:pt x="75" y="1006"/>
                    </a:lnTo>
                    <a:lnTo>
                      <a:pt x="91" y="991"/>
                    </a:lnTo>
                    <a:lnTo>
                      <a:pt x="115" y="1009"/>
                    </a:lnTo>
                    <a:lnTo>
                      <a:pt x="134" y="1025"/>
                    </a:lnTo>
                    <a:lnTo>
                      <a:pt x="144" y="1032"/>
                    </a:lnTo>
                    <a:lnTo>
                      <a:pt x="156" y="1038"/>
                    </a:lnTo>
                    <a:lnTo>
                      <a:pt x="169" y="1042"/>
                    </a:lnTo>
                    <a:lnTo>
                      <a:pt x="184" y="1045"/>
                    </a:lnTo>
                    <a:lnTo>
                      <a:pt x="199" y="1034"/>
                    </a:lnTo>
                    <a:lnTo>
                      <a:pt x="211" y="1027"/>
                    </a:lnTo>
                    <a:lnTo>
                      <a:pt x="213" y="1027"/>
                    </a:lnTo>
                    <a:lnTo>
                      <a:pt x="216" y="1027"/>
                    </a:lnTo>
                    <a:lnTo>
                      <a:pt x="219" y="1027"/>
                    </a:lnTo>
                    <a:lnTo>
                      <a:pt x="221" y="1028"/>
                    </a:lnTo>
                    <a:lnTo>
                      <a:pt x="226" y="1033"/>
                    </a:lnTo>
                    <a:lnTo>
                      <a:pt x="229" y="1041"/>
                    </a:lnTo>
                    <a:lnTo>
                      <a:pt x="233" y="1048"/>
                    </a:lnTo>
                    <a:lnTo>
                      <a:pt x="234" y="1051"/>
                    </a:lnTo>
                    <a:lnTo>
                      <a:pt x="235" y="1053"/>
                    </a:lnTo>
                    <a:lnTo>
                      <a:pt x="236" y="1051"/>
                    </a:lnTo>
                    <a:lnTo>
                      <a:pt x="237" y="1051"/>
                    </a:lnTo>
                    <a:lnTo>
                      <a:pt x="238" y="1053"/>
                    </a:lnTo>
                    <a:lnTo>
                      <a:pt x="241" y="1056"/>
                    </a:lnTo>
                    <a:lnTo>
                      <a:pt x="244" y="1062"/>
                    </a:lnTo>
                    <a:lnTo>
                      <a:pt x="251" y="1067"/>
                    </a:lnTo>
                    <a:lnTo>
                      <a:pt x="258" y="1072"/>
                    </a:lnTo>
                    <a:lnTo>
                      <a:pt x="264" y="1076"/>
                    </a:lnTo>
                    <a:lnTo>
                      <a:pt x="271" y="1080"/>
                    </a:lnTo>
                    <a:lnTo>
                      <a:pt x="285" y="1087"/>
                    </a:lnTo>
                    <a:lnTo>
                      <a:pt x="300" y="1097"/>
                    </a:lnTo>
                    <a:lnTo>
                      <a:pt x="304" y="1106"/>
                    </a:lnTo>
                    <a:lnTo>
                      <a:pt x="307" y="1107"/>
                    </a:lnTo>
                    <a:lnTo>
                      <a:pt x="311" y="1108"/>
                    </a:lnTo>
                    <a:lnTo>
                      <a:pt x="319" y="1114"/>
                    </a:lnTo>
                    <a:lnTo>
                      <a:pt x="327" y="1120"/>
                    </a:lnTo>
                    <a:lnTo>
                      <a:pt x="335" y="1123"/>
                    </a:lnTo>
                    <a:lnTo>
                      <a:pt x="343" y="1125"/>
                    </a:lnTo>
                    <a:lnTo>
                      <a:pt x="349" y="1126"/>
                    </a:lnTo>
                    <a:lnTo>
                      <a:pt x="357" y="1126"/>
                    </a:lnTo>
                    <a:lnTo>
                      <a:pt x="365" y="1125"/>
                    </a:lnTo>
                    <a:lnTo>
                      <a:pt x="373" y="1124"/>
                    </a:lnTo>
                    <a:lnTo>
                      <a:pt x="383" y="1121"/>
                    </a:lnTo>
                    <a:lnTo>
                      <a:pt x="397" y="1117"/>
                    </a:lnTo>
                    <a:lnTo>
                      <a:pt x="412" y="1114"/>
                    </a:lnTo>
                    <a:lnTo>
                      <a:pt x="424" y="1110"/>
                    </a:lnTo>
                    <a:lnTo>
                      <a:pt x="437" y="1104"/>
                    </a:lnTo>
                    <a:lnTo>
                      <a:pt x="437" y="1093"/>
                    </a:lnTo>
                    <a:lnTo>
                      <a:pt x="437" y="1082"/>
                    </a:lnTo>
                    <a:lnTo>
                      <a:pt x="444" y="1076"/>
                    </a:lnTo>
                    <a:lnTo>
                      <a:pt x="448" y="1072"/>
                    </a:lnTo>
                    <a:lnTo>
                      <a:pt x="450" y="1070"/>
                    </a:lnTo>
                    <a:lnTo>
                      <a:pt x="452" y="1067"/>
                    </a:lnTo>
                    <a:lnTo>
                      <a:pt x="453" y="1064"/>
                    </a:lnTo>
                    <a:lnTo>
                      <a:pt x="454" y="1059"/>
                    </a:lnTo>
                    <a:lnTo>
                      <a:pt x="456" y="1048"/>
                    </a:lnTo>
                    <a:lnTo>
                      <a:pt x="456" y="1040"/>
                    </a:lnTo>
                    <a:lnTo>
                      <a:pt x="456" y="1036"/>
                    </a:lnTo>
                    <a:lnTo>
                      <a:pt x="455" y="1031"/>
                    </a:lnTo>
                    <a:lnTo>
                      <a:pt x="453" y="1027"/>
                    </a:lnTo>
                    <a:lnTo>
                      <a:pt x="450" y="1022"/>
                    </a:lnTo>
                    <a:lnTo>
                      <a:pt x="448" y="1016"/>
                    </a:lnTo>
                    <a:lnTo>
                      <a:pt x="447" y="1013"/>
                    </a:lnTo>
                    <a:lnTo>
                      <a:pt x="448" y="1009"/>
                    </a:lnTo>
                    <a:lnTo>
                      <a:pt x="452" y="1006"/>
                    </a:lnTo>
                    <a:lnTo>
                      <a:pt x="459" y="1000"/>
                    </a:lnTo>
                    <a:lnTo>
                      <a:pt x="470" y="994"/>
                    </a:lnTo>
                    <a:lnTo>
                      <a:pt x="482" y="989"/>
                    </a:lnTo>
                    <a:lnTo>
                      <a:pt x="492" y="987"/>
                    </a:lnTo>
                    <a:lnTo>
                      <a:pt x="498" y="985"/>
                    </a:lnTo>
                    <a:lnTo>
                      <a:pt x="503" y="982"/>
                    </a:lnTo>
                    <a:lnTo>
                      <a:pt x="507" y="979"/>
                    </a:lnTo>
                    <a:lnTo>
                      <a:pt x="512" y="973"/>
                    </a:lnTo>
                    <a:lnTo>
                      <a:pt x="521" y="960"/>
                    </a:lnTo>
                    <a:lnTo>
                      <a:pt x="531" y="948"/>
                    </a:lnTo>
                    <a:lnTo>
                      <a:pt x="540" y="937"/>
                    </a:lnTo>
                    <a:lnTo>
                      <a:pt x="549" y="922"/>
                    </a:lnTo>
                    <a:lnTo>
                      <a:pt x="556" y="914"/>
                    </a:lnTo>
                    <a:lnTo>
                      <a:pt x="562" y="910"/>
                    </a:lnTo>
                    <a:lnTo>
                      <a:pt x="567" y="906"/>
                    </a:lnTo>
                    <a:lnTo>
                      <a:pt x="573" y="905"/>
                    </a:lnTo>
                    <a:lnTo>
                      <a:pt x="584" y="902"/>
                    </a:lnTo>
                    <a:lnTo>
                      <a:pt x="600" y="896"/>
                    </a:lnTo>
                    <a:lnTo>
                      <a:pt x="600" y="887"/>
                    </a:lnTo>
                    <a:lnTo>
                      <a:pt x="600" y="879"/>
                    </a:lnTo>
                    <a:lnTo>
                      <a:pt x="601" y="871"/>
                    </a:lnTo>
                    <a:lnTo>
                      <a:pt x="603" y="863"/>
                    </a:lnTo>
                    <a:lnTo>
                      <a:pt x="619" y="852"/>
                    </a:lnTo>
                    <a:lnTo>
                      <a:pt x="634" y="839"/>
                    </a:lnTo>
                    <a:lnTo>
                      <a:pt x="642" y="836"/>
                    </a:lnTo>
                    <a:lnTo>
                      <a:pt x="649" y="834"/>
                    </a:lnTo>
                    <a:lnTo>
                      <a:pt x="654" y="834"/>
                    </a:lnTo>
                    <a:lnTo>
                      <a:pt x="659" y="835"/>
                    </a:lnTo>
                    <a:lnTo>
                      <a:pt x="668" y="842"/>
                    </a:lnTo>
                    <a:lnTo>
                      <a:pt x="681" y="852"/>
                    </a:lnTo>
                    <a:lnTo>
                      <a:pt x="685" y="854"/>
                    </a:lnTo>
                    <a:lnTo>
                      <a:pt x="690" y="854"/>
                    </a:lnTo>
                    <a:lnTo>
                      <a:pt x="693" y="853"/>
                    </a:lnTo>
                    <a:lnTo>
                      <a:pt x="698" y="851"/>
                    </a:lnTo>
                    <a:lnTo>
                      <a:pt x="706" y="845"/>
                    </a:lnTo>
                    <a:lnTo>
                      <a:pt x="716" y="838"/>
                    </a:lnTo>
                    <a:lnTo>
                      <a:pt x="727" y="839"/>
                    </a:lnTo>
                    <a:lnTo>
                      <a:pt x="734" y="839"/>
                    </a:lnTo>
                    <a:lnTo>
                      <a:pt x="736" y="839"/>
                    </a:lnTo>
                    <a:lnTo>
                      <a:pt x="740" y="837"/>
                    </a:lnTo>
                    <a:lnTo>
                      <a:pt x="743" y="835"/>
                    </a:lnTo>
                    <a:lnTo>
                      <a:pt x="747" y="829"/>
                    </a:lnTo>
                    <a:lnTo>
                      <a:pt x="760" y="813"/>
                    </a:lnTo>
                    <a:lnTo>
                      <a:pt x="771" y="797"/>
                    </a:lnTo>
                    <a:lnTo>
                      <a:pt x="785" y="782"/>
                    </a:lnTo>
                    <a:lnTo>
                      <a:pt x="797" y="767"/>
                    </a:lnTo>
                    <a:lnTo>
                      <a:pt x="803" y="759"/>
                    </a:lnTo>
                    <a:lnTo>
                      <a:pt x="806" y="752"/>
                    </a:lnTo>
                    <a:lnTo>
                      <a:pt x="809" y="749"/>
                    </a:lnTo>
                    <a:lnTo>
                      <a:pt x="810" y="745"/>
                    </a:lnTo>
                    <a:lnTo>
                      <a:pt x="810" y="741"/>
                    </a:lnTo>
                    <a:lnTo>
                      <a:pt x="810" y="736"/>
                    </a:lnTo>
                    <a:lnTo>
                      <a:pt x="812" y="730"/>
                    </a:lnTo>
                    <a:lnTo>
                      <a:pt x="816" y="726"/>
                    </a:lnTo>
                    <a:lnTo>
                      <a:pt x="820" y="724"/>
                    </a:lnTo>
                    <a:lnTo>
                      <a:pt x="826" y="723"/>
                    </a:lnTo>
                    <a:lnTo>
                      <a:pt x="830" y="717"/>
                    </a:lnTo>
                    <a:lnTo>
                      <a:pt x="834" y="709"/>
                    </a:lnTo>
                    <a:lnTo>
                      <a:pt x="833" y="695"/>
                    </a:lnTo>
                    <a:lnTo>
                      <a:pt x="830" y="683"/>
                    </a:lnTo>
                    <a:lnTo>
                      <a:pt x="827" y="669"/>
                    </a:lnTo>
                    <a:lnTo>
                      <a:pt x="822" y="656"/>
                    </a:lnTo>
                    <a:lnTo>
                      <a:pt x="822" y="648"/>
                    </a:lnTo>
                    <a:lnTo>
                      <a:pt x="821" y="642"/>
                    </a:lnTo>
                    <a:lnTo>
                      <a:pt x="820" y="641"/>
                    </a:lnTo>
                    <a:lnTo>
                      <a:pt x="818" y="640"/>
                    </a:lnTo>
                    <a:lnTo>
                      <a:pt x="814" y="640"/>
                    </a:lnTo>
                    <a:lnTo>
                      <a:pt x="810" y="639"/>
                    </a:lnTo>
                    <a:lnTo>
                      <a:pt x="805" y="636"/>
                    </a:lnTo>
                    <a:lnTo>
                      <a:pt x="803" y="633"/>
                    </a:lnTo>
                    <a:lnTo>
                      <a:pt x="801" y="630"/>
                    </a:lnTo>
                    <a:lnTo>
                      <a:pt x="799" y="624"/>
                    </a:lnTo>
                    <a:lnTo>
                      <a:pt x="800" y="620"/>
                    </a:lnTo>
                    <a:lnTo>
                      <a:pt x="802" y="617"/>
                    </a:lnTo>
                    <a:lnTo>
                      <a:pt x="804" y="615"/>
                    </a:lnTo>
                    <a:lnTo>
                      <a:pt x="806" y="611"/>
                    </a:lnTo>
                    <a:lnTo>
                      <a:pt x="812" y="606"/>
                    </a:lnTo>
                    <a:lnTo>
                      <a:pt x="818" y="600"/>
                    </a:lnTo>
                    <a:lnTo>
                      <a:pt x="821" y="600"/>
                    </a:lnTo>
                    <a:lnTo>
                      <a:pt x="823" y="601"/>
                    </a:lnTo>
                    <a:lnTo>
                      <a:pt x="825" y="602"/>
                    </a:lnTo>
                    <a:lnTo>
                      <a:pt x="826" y="603"/>
                    </a:lnTo>
                    <a:lnTo>
                      <a:pt x="827" y="605"/>
                    </a:lnTo>
                    <a:lnTo>
                      <a:pt x="828" y="606"/>
                    </a:lnTo>
                    <a:lnTo>
                      <a:pt x="830" y="605"/>
                    </a:lnTo>
                    <a:lnTo>
                      <a:pt x="835" y="602"/>
                    </a:lnTo>
                    <a:lnTo>
                      <a:pt x="836" y="588"/>
                    </a:lnTo>
                    <a:lnTo>
                      <a:pt x="836" y="574"/>
                    </a:lnTo>
                    <a:lnTo>
                      <a:pt x="835" y="569"/>
                    </a:lnTo>
                    <a:lnTo>
                      <a:pt x="833" y="566"/>
                    </a:lnTo>
                    <a:lnTo>
                      <a:pt x="830" y="564"/>
                    </a:lnTo>
                    <a:lnTo>
                      <a:pt x="827" y="563"/>
                    </a:lnTo>
                    <a:lnTo>
                      <a:pt x="820" y="563"/>
                    </a:lnTo>
                    <a:lnTo>
                      <a:pt x="811" y="564"/>
                    </a:lnTo>
                    <a:lnTo>
                      <a:pt x="805" y="565"/>
                    </a:lnTo>
                    <a:lnTo>
                      <a:pt x="801" y="566"/>
                    </a:lnTo>
                    <a:lnTo>
                      <a:pt x="799" y="566"/>
                    </a:lnTo>
                    <a:lnTo>
                      <a:pt x="797" y="565"/>
                    </a:lnTo>
                    <a:lnTo>
                      <a:pt x="797" y="563"/>
                    </a:lnTo>
                    <a:lnTo>
                      <a:pt x="797" y="560"/>
                    </a:lnTo>
                    <a:lnTo>
                      <a:pt x="796" y="544"/>
                    </a:lnTo>
                    <a:lnTo>
                      <a:pt x="794" y="529"/>
                    </a:lnTo>
                    <a:lnTo>
                      <a:pt x="794" y="517"/>
                    </a:lnTo>
                    <a:lnTo>
                      <a:pt x="796" y="506"/>
                    </a:lnTo>
                    <a:lnTo>
                      <a:pt x="803" y="518"/>
                    </a:lnTo>
                    <a:lnTo>
                      <a:pt x="808" y="532"/>
                    </a:lnTo>
                    <a:lnTo>
                      <a:pt x="806" y="533"/>
                    </a:lnTo>
                    <a:lnTo>
                      <a:pt x="808" y="525"/>
                    </a:lnTo>
                    <a:lnTo>
                      <a:pt x="806" y="518"/>
                    </a:lnTo>
                    <a:lnTo>
                      <a:pt x="804" y="512"/>
                    </a:lnTo>
                    <a:lnTo>
                      <a:pt x="801" y="504"/>
                    </a:lnTo>
                    <a:lnTo>
                      <a:pt x="789" y="488"/>
                    </a:lnTo>
                    <a:lnTo>
                      <a:pt x="778" y="471"/>
                    </a:lnTo>
                    <a:lnTo>
                      <a:pt x="779" y="454"/>
                    </a:lnTo>
                    <a:lnTo>
                      <a:pt x="779" y="437"/>
                    </a:lnTo>
                    <a:lnTo>
                      <a:pt x="764" y="432"/>
                    </a:lnTo>
                    <a:lnTo>
                      <a:pt x="753" y="428"/>
                    </a:lnTo>
                    <a:lnTo>
                      <a:pt x="747" y="424"/>
                    </a:lnTo>
                    <a:lnTo>
                      <a:pt x="742" y="420"/>
                    </a:lnTo>
                    <a:lnTo>
                      <a:pt x="737" y="415"/>
                    </a:lnTo>
                    <a:lnTo>
                      <a:pt x="732" y="409"/>
                    </a:lnTo>
                    <a:lnTo>
                      <a:pt x="733" y="397"/>
                    </a:lnTo>
                    <a:lnTo>
                      <a:pt x="736" y="387"/>
                    </a:lnTo>
                    <a:lnTo>
                      <a:pt x="741" y="378"/>
                    </a:lnTo>
                    <a:lnTo>
                      <a:pt x="746" y="367"/>
                    </a:lnTo>
                    <a:lnTo>
                      <a:pt x="743" y="358"/>
                    </a:lnTo>
                    <a:lnTo>
                      <a:pt x="741" y="350"/>
                    </a:lnTo>
                    <a:lnTo>
                      <a:pt x="747" y="346"/>
                    </a:lnTo>
                    <a:lnTo>
                      <a:pt x="752" y="345"/>
                    </a:lnTo>
                    <a:lnTo>
                      <a:pt x="757" y="345"/>
                    </a:lnTo>
                    <a:lnTo>
                      <a:pt x="764" y="346"/>
                    </a:lnTo>
                    <a:lnTo>
                      <a:pt x="767" y="341"/>
                    </a:lnTo>
                    <a:lnTo>
                      <a:pt x="770" y="338"/>
                    </a:lnTo>
                    <a:lnTo>
                      <a:pt x="797" y="339"/>
                    </a:lnTo>
                    <a:lnTo>
                      <a:pt x="823" y="343"/>
                    </a:lnTo>
                    <a:lnTo>
                      <a:pt x="851" y="345"/>
                    </a:lnTo>
                    <a:lnTo>
                      <a:pt x="878" y="347"/>
                    </a:lnTo>
                    <a:lnTo>
                      <a:pt x="893" y="340"/>
                    </a:lnTo>
                    <a:lnTo>
                      <a:pt x="904" y="333"/>
                    </a:lnTo>
                    <a:lnTo>
                      <a:pt x="912" y="326"/>
                    </a:lnTo>
                    <a:lnTo>
                      <a:pt x="919" y="318"/>
                    </a:lnTo>
                    <a:lnTo>
                      <a:pt x="924" y="307"/>
                    </a:lnTo>
                    <a:lnTo>
                      <a:pt x="929" y="296"/>
                    </a:lnTo>
                    <a:lnTo>
                      <a:pt x="933" y="282"/>
                    </a:lnTo>
                    <a:lnTo>
                      <a:pt x="938" y="268"/>
                    </a:lnTo>
                    <a:lnTo>
                      <a:pt x="941" y="260"/>
                    </a:lnTo>
                    <a:lnTo>
                      <a:pt x="947" y="253"/>
                    </a:lnTo>
                    <a:lnTo>
                      <a:pt x="952" y="247"/>
                    </a:lnTo>
                    <a:lnTo>
                      <a:pt x="956" y="243"/>
                    </a:lnTo>
                    <a:lnTo>
                      <a:pt x="967" y="234"/>
                    </a:lnTo>
                    <a:lnTo>
                      <a:pt x="979" y="228"/>
                    </a:lnTo>
                    <a:lnTo>
                      <a:pt x="1006" y="218"/>
                    </a:lnTo>
                    <a:lnTo>
                      <a:pt x="1039" y="208"/>
                    </a:lnTo>
                    <a:lnTo>
                      <a:pt x="1053" y="200"/>
                    </a:lnTo>
                    <a:lnTo>
                      <a:pt x="1065" y="192"/>
                    </a:lnTo>
                    <a:lnTo>
                      <a:pt x="1075" y="185"/>
                    </a:lnTo>
                    <a:lnTo>
                      <a:pt x="1084" y="178"/>
                    </a:lnTo>
                    <a:lnTo>
                      <a:pt x="1093" y="170"/>
                    </a:lnTo>
                    <a:lnTo>
                      <a:pt x="1101" y="162"/>
                    </a:lnTo>
                    <a:lnTo>
                      <a:pt x="1110" y="152"/>
                    </a:lnTo>
                    <a:lnTo>
                      <a:pt x="1121" y="141"/>
                    </a:lnTo>
                    <a:lnTo>
                      <a:pt x="1136" y="143"/>
                    </a:lnTo>
                    <a:lnTo>
                      <a:pt x="1152" y="146"/>
                    </a:lnTo>
                    <a:lnTo>
                      <a:pt x="1168" y="150"/>
                    </a:lnTo>
                    <a:lnTo>
                      <a:pt x="1185" y="152"/>
                    </a:lnTo>
                    <a:lnTo>
                      <a:pt x="1204" y="138"/>
                    </a:lnTo>
                    <a:lnTo>
                      <a:pt x="1225" y="126"/>
                    </a:lnTo>
                    <a:lnTo>
                      <a:pt x="1235" y="120"/>
                    </a:lnTo>
                    <a:lnTo>
                      <a:pt x="1245" y="115"/>
                    </a:lnTo>
                    <a:lnTo>
                      <a:pt x="1257" y="109"/>
                    </a:lnTo>
                    <a:lnTo>
                      <a:pt x="1268" y="104"/>
                    </a:lnTo>
                    <a:lnTo>
                      <a:pt x="1270" y="107"/>
                    </a:lnTo>
                    <a:lnTo>
                      <a:pt x="1273" y="109"/>
                    </a:lnTo>
                    <a:lnTo>
                      <a:pt x="1286" y="115"/>
                    </a:lnTo>
                    <a:lnTo>
                      <a:pt x="1301" y="119"/>
                    </a:lnTo>
                    <a:lnTo>
                      <a:pt x="1303" y="112"/>
                    </a:lnTo>
                    <a:lnTo>
                      <a:pt x="1304" y="105"/>
                    </a:lnTo>
                    <a:lnTo>
                      <a:pt x="1324" y="104"/>
                    </a:lnTo>
                    <a:lnTo>
                      <a:pt x="1342" y="102"/>
                    </a:lnTo>
                    <a:lnTo>
                      <a:pt x="1351" y="101"/>
                    </a:lnTo>
                    <a:lnTo>
                      <a:pt x="1359" y="99"/>
                    </a:lnTo>
                    <a:lnTo>
                      <a:pt x="1368" y="95"/>
                    </a:lnTo>
                    <a:lnTo>
                      <a:pt x="1377" y="91"/>
                    </a:lnTo>
                    <a:lnTo>
                      <a:pt x="1379" y="78"/>
                    </a:lnTo>
                    <a:lnTo>
                      <a:pt x="1380" y="66"/>
                    </a:lnTo>
                    <a:lnTo>
                      <a:pt x="1379" y="54"/>
                    </a:lnTo>
                    <a:lnTo>
                      <a:pt x="1378" y="41"/>
                    </a:lnTo>
                    <a:lnTo>
                      <a:pt x="1376" y="35"/>
                    </a:lnTo>
                    <a:lnTo>
                      <a:pt x="1375" y="29"/>
                    </a:lnTo>
                    <a:lnTo>
                      <a:pt x="1381" y="27"/>
                    </a:lnTo>
                    <a:lnTo>
                      <a:pt x="1388" y="26"/>
                    </a:lnTo>
                    <a:lnTo>
                      <a:pt x="1394" y="25"/>
                    </a:lnTo>
                    <a:lnTo>
                      <a:pt x="1402" y="26"/>
                    </a:lnTo>
                    <a:lnTo>
                      <a:pt x="1403" y="32"/>
                    </a:lnTo>
                    <a:lnTo>
                      <a:pt x="1404" y="37"/>
                    </a:lnTo>
                    <a:lnTo>
                      <a:pt x="1423" y="33"/>
                    </a:lnTo>
                    <a:lnTo>
                      <a:pt x="1443" y="27"/>
                    </a:lnTo>
                    <a:lnTo>
                      <a:pt x="1461" y="20"/>
                    </a:lnTo>
                    <a:lnTo>
                      <a:pt x="1479" y="12"/>
                    </a:lnTo>
                    <a:lnTo>
                      <a:pt x="1493" y="16"/>
                    </a:lnTo>
                    <a:lnTo>
                      <a:pt x="1505" y="20"/>
                    </a:lnTo>
                    <a:lnTo>
                      <a:pt x="1516" y="25"/>
                    </a:lnTo>
                    <a:lnTo>
                      <a:pt x="1530" y="29"/>
                    </a:lnTo>
                    <a:lnTo>
                      <a:pt x="1539" y="20"/>
                    </a:lnTo>
                    <a:lnTo>
                      <a:pt x="1548" y="10"/>
                    </a:lnTo>
                    <a:lnTo>
                      <a:pt x="1559" y="9"/>
                    </a:lnTo>
                    <a:lnTo>
                      <a:pt x="1571" y="10"/>
                    </a:lnTo>
                    <a:lnTo>
                      <a:pt x="1581" y="10"/>
                    </a:lnTo>
                    <a:lnTo>
                      <a:pt x="1592" y="9"/>
                    </a:lnTo>
                    <a:lnTo>
                      <a:pt x="1596" y="6"/>
                    </a:lnTo>
                    <a:lnTo>
                      <a:pt x="1598" y="2"/>
                    </a:lnTo>
                    <a:lnTo>
                      <a:pt x="1600" y="1"/>
                    </a:lnTo>
                    <a:lnTo>
                      <a:pt x="1601" y="0"/>
                    </a:lnTo>
                    <a:lnTo>
                      <a:pt x="1604" y="0"/>
                    </a:lnTo>
                    <a:lnTo>
                      <a:pt x="1606" y="1"/>
                    </a:lnTo>
                    <a:lnTo>
                      <a:pt x="1606" y="6"/>
                    </a:lnTo>
                    <a:lnTo>
                      <a:pt x="1603" y="10"/>
                    </a:lnTo>
                    <a:lnTo>
                      <a:pt x="1606" y="17"/>
                    </a:lnTo>
                    <a:lnTo>
                      <a:pt x="1608" y="24"/>
                    </a:lnTo>
                    <a:lnTo>
                      <a:pt x="1617" y="18"/>
                    </a:lnTo>
                    <a:lnTo>
                      <a:pt x="1624" y="16"/>
                    </a:lnTo>
                    <a:lnTo>
                      <a:pt x="1627" y="15"/>
                    </a:lnTo>
                    <a:lnTo>
                      <a:pt x="1631" y="16"/>
                    </a:lnTo>
                    <a:lnTo>
                      <a:pt x="1634" y="17"/>
                    </a:lnTo>
                    <a:lnTo>
                      <a:pt x="1640" y="20"/>
                    </a:lnTo>
                    <a:lnTo>
                      <a:pt x="1638" y="22"/>
                    </a:lnTo>
                    <a:lnTo>
                      <a:pt x="1635" y="23"/>
                    </a:lnTo>
                    <a:lnTo>
                      <a:pt x="1635" y="25"/>
                    </a:lnTo>
                    <a:lnTo>
                      <a:pt x="1637" y="26"/>
                    </a:lnTo>
                    <a:lnTo>
                      <a:pt x="1637" y="27"/>
                    </a:lnTo>
                    <a:lnTo>
                      <a:pt x="1638" y="27"/>
                    </a:lnTo>
                    <a:lnTo>
                      <a:pt x="1639" y="29"/>
                    </a:lnTo>
                    <a:lnTo>
                      <a:pt x="1639" y="31"/>
                    </a:lnTo>
                    <a:lnTo>
                      <a:pt x="1638" y="32"/>
                    </a:lnTo>
                    <a:lnTo>
                      <a:pt x="1635" y="34"/>
                    </a:lnTo>
                    <a:lnTo>
                      <a:pt x="1634" y="37"/>
                    </a:lnTo>
                    <a:lnTo>
                      <a:pt x="1634" y="41"/>
                    </a:lnTo>
                    <a:lnTo>
                      <a:pt x="1637" y="42"/>
                    </a:lnTo>
                    <a:lnTo>
                      <a:pt x="1640" y="42"/>
                    </a:lnTo>
                    <a:lnTo>
                      <a:pt x="1649" y="45"/>
                    </a:lnTo>
                    <a:lnTo>
                      <a:pt x="1657" y="49"/>
                    </a:lnTo>
                    <a:lnTo>
                      <a:pt x="1664" y="52"/>
                    </a:lnTo>
                    <a:lnTo>
                      <a:pt x="1671" y="57"/>
                    </a:lnTo>
                    <a:lnTo>
                      <a:pt x="1676" y="62"/>
                    </a:lnTo>
                    <a:lnTo>
                      <a:pt x="1683" y="67"/>
                    </a:lnTo>
                    <a:lnTo>
                      <a:pt x="1689" y="74"/>
                    </a:lnTo>
                    <a:lnTo>
                      <a:pt x="1694" y="81"/>
                    </a:lnTo>
                    <a:lnTo>
                      <a:pt x="1690" y="92"/>
                    </a:lnTo>
                    <a:lnTo>
                      <a:pt x="1684" y="103"/>
                    </a:lnTo>
                    <a:lnTo>
                      <a:pt x="1678" y="113"/>
                    </a:lnTo>
                    <a:lnTo>
                      <a:pt x="1672" y="124"/>
                    </a:lnTo>
                    <a:lnTo>
                      <a:pt x="1677" y="119"/>
                    </a:lnTo>
                    <a:lnTo>
                      <a:pt x="1682" y="112"/>
                    </a:lnTo>
                    <a:lnTo>
                      <a:pt x="1690" y="99"/>
                    </a:lnTo>
                    <a:lnTo>
                      <a:pt x="1698" y="85"/>
                    </a:lnTo>
                    <a:lnTo>
                      <a:pt x="1705" y="87"/>
                    </a:lnTo>
                    <a:lnTo>
                      <a:pt x="1710" y="91"/>
                    </a:lnTo>
                    <a:lnTo>
                      <a:pt x="1716" y="94"/>
                    </a:lnTo>
                    <a:lnTo>
                      <a:pt x="1722" y="99"/>
                    </a:lnTo>
                    <a:lnTo>
                      <a:pt x="1731" y="108"/>
                    </a:lnTo>
                    <a:lnTo>
                      <a:pt x="1740" y="119"/>
                    </a:lnTo>
                    <a:lnTo>
                      <a:pt x="1739" y="121"/>
                    </a:lnTo>
                    <a:lnTo>
                      <a:pt x="1735" y="122"/>
                    </a:lnTo>
                    <a:lnTo>
                      <a:pt x="1737" y="128"/>
                    </a:lnTo>
                    <a:lnTo>
                      <a:pt x="1742" y="133"/>
                    </a:lnTo>
                    <a:lnTo>
                      <a:pt x="1742" y="142"/>
                    </a:lnTo>
                    <a:lnTo>
                      <a:pt x="1740" y="152"/>
                    </a:lnTo>
                    <a:lnTo>
                      <a:pt x="1733" y="151"/>
                    </a:lnTo>
                    <a:lnTo>
                      <a:pt x="1726" y="149"/>
                    </a:lnTo>
                    <a:lnTo>
                      <a:pt x="1727" y="153"/>
                    </a:lnTo>
                    <a:lnTo>
                      <a:pt x="1731" y="157"/>
                    </a:lnTo>
                    <a:lnTo>
                      <a:pt x="1740" y="160"/>
                    </a:lnTo>
                    <a:lnTo>
                      <a:pt x="1745" y="163"/>
                    </a:lnTo>
                    <a:lnTo>
                      <a:pt x="1749" y="166"/>
                    </a:lnTo>
                    <a:lnTo>
                      <a:pt x="1751" y="168"/>
                    </a:lnTo>
                    <a:lnTo>
                      <a:pt x="1753" y="171"/>
                    </a:lnTo>
                    <a:lnTo>
                      <a:pt x="1756" y="176"/>
                    </a:lnTo>
                    <a:lnTo>
                      <a:pt x="1754" y="184"/>
                    </a:lnTo>
                    <a:lnTo>
                      <a:pt x="1753" y="191"/>
                    </a:lnTo>
                    <a:lnTo>
                      <a:pt x="1751" y="197"/>
                    </a:lnTo>
                    <a:lnTo>
                      <a:pt x="1747" y="204"/>
                    </a:lnTo>
                    <a:lnTo>
                      <a:pt x="1743" y="208"/>
                    </a:lnTo>
                    <a:lnTo>
                      <a:pt x="1739" y="210"/>
                    </a:lnTo>
                    <a:lnTo>
                      <a:pt x="1745" y="208"/>
                    </a:lnTo>
                    <a:lnTo>
                      <a:pt x="1751" y="206"/>
                    </a:lnTo>
                    <a:lnTo>
                      <a:pt x="1757" y="204"/>
                    </a:lnTo>
                    <a:lnTo>
                      <a:pt x="1760" y="201"/>
                    </a:lnTo>
                    <a:lnTo>
                      <a:pt x="1764" y="197"/>
                    </a:lnTo>
                    <a:lnTo>
                      <a:pt x="1766" y="193"/>
                    </a:lnTo>
                    <a:lnTo>
                      <a:pt x="1768" y="187"/>
                    </a:lnTo>
                    <a:lnTo>
                      <a:pt x="1768" y="179"/>
                    </a:lnTo>
                    <a:lnTo>
                      <a:pt x="1767" y="177"/>
                    </a:lnTo>
                    <a:lnTo>
                      <a:pt x="1766" y="175"/>
                    </a:lnTo>
                    <a:lnTo>
                      <a:pt x="1767" y="174"/>
                    </a:lnTo>
                    <a:lnTo>
                      <a:pt x="1768" y="170"/>
                    </a:lnTo>
                    <a:lnTo>
                      <a:pt x="1775" y="170"/>
                    </a:lnTo>
                    <a:lnTo>
                      <a:pt x="1779" y="172"/>
                    </a:lnTo>
                    <a:lnTo>
                      <a:pt x="1784" y="176"/>
                    </a:lnTo>
                    <a:lnTo>
                      <a:pt x="1790" y="179"/>
                    </a:lnTo>
                    <a:lnTo>
                      <a:pt x="1788" y="172"/>
                    </a:lnTo>
                    <a:lnTo>
                      <a:pt x="1786" y="167"/>
                    </a:lnTo>
                    <a:lnTo>
                      <a:pt x="1774" y="158"/>
                    </a:lnTo>
                    <a:lnTo>
                      <a:pt x="1761" y="151"/>
                    </a:lnTo>
                    <a:lnTo>
                      <a:pt x="1759" y="145"/>
                    </a:lnTo>
                    <a:lnTo>
                      <a:pt x="1757" y="138"/>
                    </a:lnTo>
                    <a:lnTo>
                      <a:pt x="1770" y="136"/>
                    </a:lnTo>
                    <a:lnTo>
                      <a:pt x="1777" y="136"/>
                    </a:lnTo>
                    <a:lnTo>
                      <a:pt x="1779" y="137"/>
                    </a:lnTo>
                    <a:lnTo>
                      <a:pt x="1781" y="141"/>
                    </a:lnTo>
                    <a:lnTo>
                      <a:pt x="1781" y="145"/>
                    </a:lnTo>
                    <a:lnTo>
                      <a:pt x="1782" y="153"/>
                    </a:lnTo>
                    <a:lnTo>
                      <a:pt x="1785" y="152"/>
                    </a:lnTo>
                    <a:lnTo>
                      <a:pt x="1790" y="150"/>
                    </a:lnTo>
                    <a:lnTo>
                      <a:pt x="1796" y="159"/>
                    </a:lnTo>
                    <a:lnTo>
                      <a:pt x="1801" y="169"/>
                    </a:lnTo>
                    <a:lnTo>
                      <a:pt x="1802" y="185"/>
                    </a:lnTo>
                    <a:lnTo>
                      <a:pt x="1804" y="201"/>
                    </a:lnTo>
                    <a:lnTo>
                      <a:pt x="1808" y="206"/>
                    </a:lnTo>
                    <a:lnTo>
                      <a:pt x="1811" y="211"/>
                    </a:lnTo>
                    <a:lnTo>
                      <a:pt x="1813" y="217"/>
                    </a:lnTo>
                    <a:lnTo>
                      <a:pt x="1816" y="223"/>
                    </a:lnTo>
                    <a:lnTo>
                      <a:pt x="1812" y="228"/>
                    </a:lnTo>
                    <a:lnTo>
                      <a:pt x="1808" y="231"/>
                    </a:lnTo>
                    <a:lnTo>
                      <a:pt x="1812" y="242"/>
                    </a:lnTo>
                    <a:lnTo>
                      <a:pt x="1819" y="250"/>
                    </a:lnTo>
                    <a:lnTo>
                      <a:pt x="1819" y="253"/>
                    </a:lnTo>
                    <a:lnTo>
                      <a:pt x="1818" y="254"/>
                    </a:lnTo>
                    <a:lnTo>
                      <a:pt x="1816" y="255"/>
                    </a:lnTo>
                    <a:lnTo>
                      <a:pt x="1815" y="257"/>
                    </a:lnTo>
                    <a:lnTo>
                      <a:pt x="1821" y="250"/>
                    </a:lnTo>
                    <a:lnTo>
                      <a:pt x="1825" y="240"/>
                    </a:lnTo>
                    <a:lnTo>
                      <a:pt x="1827" y="238"/>
                    </a:lnTo>
                    <a:lnTo>
                      <a:pt x="1829" y="236"/>
                    </a:lnTo>
                    <a:lnTo>
                      <a:pt x="1834" y="235"/>
                    </a:lnTo>
                    <a:lnTo>
                      <a:pt x="1840" y="236"/>
                    </a:lnTo>
                    <a:lnTo>
                      <a:pt x="1843" y="267"/>
                    </a:lnTo>
                    <a:lnTo>
                      <a:pt x="1845" y="299"/>
                    </a:lnTo>
                    <a:lnTo>
                      <a:pt x="1845" y="307"/>
                    </a:lnTo>
                    <a:lnTo>
                      <a:pt x="1844" y="314"/>
                    </a:lnTo>
                    <a:lnTo>
                      <a:pt x="1843" y="322"/>
                    </a:lnTo>
                    <a:lnTo>
                      <a:pt x="1841" y="329"/>
                    </a:lnTo>
                    <a:lnTo>
                      <a:pt x="1837" y="336"/>
                    </a:lnTo>
                    <a:lnTo>
                      <a:pt x="1834" y="343"/>
                    </a:lnTo>
                    <a:lnTo>
                      <a:pt x="1829" y="349"/>
                    </a:lnTo>
                    <a:lnTo>
                      <a:pt x="1824" y="355"/>
                    </a:lnTo>
                    <a:lnTo>
                      <a:pt x="1827" y="346"/>
                    </a:lnTo>
                    <a:lnTo>
                      <a:pt x="1829" y="337"/>
                    </a:lnTo>
                    <a:lnTo>
                      <a:pt x="1832" y="329"/>
                    </a:lnTo>
                    <a:lnTo>
                      <a:pt x="1834" y="319"/>
                    </a:lnTo>
                    <a:lnTo>
                      <a:pt x="1828" y="316"/>
                    </a:lnTo>
                    <a:lnTo>
                      <a:pt x="1825" y="314"/>
                    </a:lnTo>
                    <a:lnTo>
                      <a:pt x="1820" y="312"/>
                    </a:lnTo>
                    <a:lnTo>
                      <a:pt x="1816" y="312"/>
                    </a:lnTo>
                    <a:lnTo>
                      <a:pt x="1807" y="312"/>
                    </a:lnTo>
                    <a:lnTo>
                      <a:pt x="1796" y="314"/>
                    </a:lnTo>
                    <a:lnTo>
                      <a:pt x="1793" y="318"/>
                    </a:lnTo>
                    <a:lnTo>
                      <a:pt x="1788" y="318"/>
                    </a:lnTo>
                    <a:lnTo>
                      <a:pt x="1792" y="316"/>
                    </a:lnTo>
                    <a:lnTo>
                      <a:pt x="1793" y="314"/>
                    </a:lnTo>
                    <a:lnTo>
                      <a:pt x="1794" y="312"/>
                    </a:lnTo>
                    <a:lnTo>
                      <a:pt x="1795" y="309"/>
                    </a:lnTo>
                    <a:lnTo>
                      <a:pt x="1781" y="295"/>
                    </a:lnTo>
                    <a:lnTo>
                      <a:pt x="1766" y="282"/>
                    </a:lnTo>
                    <a:lnTo>
                      <a:pt x="1758" y="278"/>
                    </a:lnTo>
                    <a:lnTo>
                      <a:pt x="1749" y="274"/>
                    </a:lnTo>
                    <a:lnTo>
                      <a:pt x="1740" y="272"/>
                    </a:lnTo>
                    <a:lnTo>
                      <a:pt x="1730" y="272"/>
                    </a:lnTo>
                    <a:lnTo>
                      <a:pt x="1731" y="273"/>
                    </a:lnTo>
                    <a:lnTo>
                      <a:pt x="1732" y="274"/>
                    </a:lnTo>
                    <a:lnTo>
                      <a:pt x="1734" y="276"/>
                    </a:lnTo>
                    <a:lnTo>
                      <a:pt x="1736" y="277"/>
                    </a:lnTo>
                    <a:lnTo>
                      <a:pt x="1741" y="285"/>
                    </a:lnTo>
                    <a:lnTo>
                      <a:pt x="1745" y="294"/>
                    </a:lnTo>
                    <a:lnTo>
                      <a:pt x="1754" y="296"/>
                    </a:lnTo>
                    <a:lnTo>
                      <a:pt x="1760" y="297"/>
                    </a:lnTo>
                    <a:lnTo>
                      <a:pt x="1766" y="301"/>
                    </a:lnTo>
                    <a:lnTo>
                      <a:pt x="1773" y="306"/>
                    </a:lnTo>
                    <a:lnTo>
                      <a:pt x="1774" y="309"/>
                    </a:lnTo>
                    <a:lnTo>
                      <a:pt x="1775" y="310"/>
                    </a:lnTo>
                    <a:lnTo>
                      <a:pt x="1774" y="314"/>
                    </a:lnTo>
                    <a:lnTo>
                      <a:pt x="1773" y="316"/>
                    </a:lnTo>
                    <a:lnTo>
                      <a:pt x="1770" y="316"/>
                    </a:lnTo>
                    <a:lnTo>
                      <a:pt x="1766" y="314"/>
                    </a:lnTo>
                    <a:lnTo>
                      <a:pt x="1771" y="319"/>
                    </a:lnTo>
                    <a:lnTo>
                      <a:pt x="1777" y="327"/>
                    </a:lnTo>
                    <a:lnTo>
                      <a:pt x="1776" y="343"/>
                    </a:lnTo>
                    <a:lnTo>
                      <a:pt x="1778" y="358"/>
                    </a:lnTo>
                    <a:lnTo>
                      <a:pt x="1784" y="357"/>
                    </a:lnTo>
                    <a:lnTo>
                      <a:pt x="1787" y="354"/>
                    </a:lnTo>
                    <a:lnTo>
                      <a:pt x="1791" y="350"/>
                    </a:lnTo>
                    <a:lnTo>
                      <a:pt x="1794" y="345"/>
                    </a:lnTo>
                    <a:lnTo>
                      <a:pt x="1799" y="335"/>
                    </a:lnTo>
                    <a:lnTo>
                      <a:pt x="1806" y="323"/>
                    </a:lnTo>
                    <a:lnTo>
                      <a:pt x="1810" y="331"/>
                    </a:lnTo>
                    <a:lnTo>
                      <a:pt x="1812" y="340"/>
                    </a:lnTo>
                    <a:lnTo>
                      <a:pt x="1815" y="349"/>
                    </a:lnTo>
                    <a:lnTo>
                      <a:pt x="1817" y="358"/>
                    </a:lnTo>
                    <a:lnTo>
                      <a:pt x="1824" y="362"/>
                    </a:lnTo>
                    <a:lnTo>
                      <a:pt x="1829" y="362"/>
                    </a:lnTo>
                    <a:lnTo>
                      <a:pt x="1834" y="361"/>
                    </a:lnTo>
                    <a:lnTo>
                      <a:pt x="1841" y="357"/>
                    </a:lnTo>
                    <a:lnTo>
                      <a:pt x="1845" y="366"/>
                    </a:lnTo>
                    <a:lnTo>
                      <a:pt x="1847" y="374"/>
                    </a:lnTo>
                    <a:lnTo>
                      <a:pt x="1850" y="382"/>
                    </a:lnTo>
                    <a:lnTo>
                      <a:pt x="1852" y="391"/>
                    </a:lnTo>
                    <a:lnTo>
                      <a:pt x="1846" y="392"/>
                    </a:lnTo>
                    <a:lnTo>
                      <a:pt x="1843" y="394"/>
                    </a:lnTo>
                    <a:lnTo>
                      <a:pt x="1840" y="396"/>
                    </a:lnTo>
                    <a:lnTo>
                      <a:pt x="1838" y="400"/>
                    </a:lnTo>
                    <a:lnTo>
                      <a:pt x="1843" y="402"/>
                    </a:lnTo>
                    <a:lnTo>
                      <a:pt x="1845" y="400"/>
                    </a:lnTo>
                    <a:lnTo>
                      <a:pt x="1847" y="402"/>
                    </a:lnTo>
                    <a:lnTo>
                      <a:pt x="1850" y="406"/>
                    </a:lnTo>
                    <a:lnTo>
                      <a:pt x="1845" y="424"/>
                    </a:lnTo>
                    <a:lnTo>
                      <a:pt x="1841" y="441"/>
                    </a:lnTo>
                    <a:lnTo>
                      <a:pt x="1834" y="458"/>
                    </a:lnTo>
                    <a:lnTo>
                      <a:pt x="1828" y="475"/>
                    </a:lnTo>
                    <a:lnTo>
                      <a:pt x="1820" y="491"/>
                    </a:lnTo>
                    <a:lnTo>
                      <a:pt x="1813" y="508"/>
                    </a:lnTo>
                    <a:lnTo>
                      <a:pt x="1804" y="524"/>
                    </a:lnTo>
                    <a:lnTo>
                      <a:pt x="1795" y="540"/>
                    </a:lnTo>
                    <a:lnTo>
                      <a:pt x="1782" y="548"/>
                    </a:lnTo>
                    <a:lnTo>
                      <a:pt x="1770" y="555"/>
                    </a:lnTo>
                    <a:lnTo>
                      <a:pt x="1765" y="558"/>
                    </a:lnTo>
                    <a:lnTo>
                      <a:pt x="1759" y="563"/>
                    </a:lnTo>
                    <a:lnTo>
                      <a:pt x="1753" y="568"/>
                    </a:lnTo>
                    <a:lnTo>
                      <a:pt x="1748" y="574"/>
                    </a:lnTo>
                    <a:lnTo>
                      <a:pt x="1748" y="584"/>
                    </a:lnTo>
                    <a:lnTo>
                      <a:pt x="1748" y="595"/>
                    </a:lnTo>
                    <a:lnTo>
                      <a:pt x="1744" y="606"/>
                    </a:lnTo>
                    <a:lnTo>
                      <a:pt x="1740" y="615"/>
                    </a:lnTo>
                    <a:lnTo>
                      <a:pt x="1735" y="625"/>
                    </a:lnTo>
                    <a:lnTo>
                      <a:pt x="1732" y="635"/>
                    </a:lnTo>
                    <a:lnTo>
                      <a:pt x="1716" y="635"/>
                    </a:lnTo>
                    <a:lnTo>
                      <a:pt x="1700" y="633"/>
                    </a:lnTo>
                    <a:lnTo>
                      <a:pt x="1691" y="644"/>
                    </a:lnTo>
                    <a:lnTo>
                      <a:pt x="1683" y="656"/>
                    </a:lnTo>
                    <a:lnTo>
                      <a:pt x="1675" y="667"/>
                    </a:lnTo>
                    <a:lnTo>
                      <a:pt x="1668" y="679"/>
                    </a:lnTo>
                    <a:lnTo>
                      <a:pt x="1652" y="693"/>
                    </a:lnTo>
                    <a:lnTo>
                      <a:pt x="1637" y="704"/>
                    </a:lnTo>
                    <a:lnTo>
                      <a:pt x="1631" y="703"/>
                    </a:lnTo>
                    <a:lnTo>
                      <a:pt x="1626" y="702"/>
                    </a:lnTo>
                    <a:lnTo>
                      <a:pt x="1623" y="702"/>
                    </a:lnTo>
                    <a:lnTo>
                      <a:pt x="1617" y="704"/>
                    </a:lnTo>
                    <a:lnTo>
                      <a:pt x="1622" y="713"/>
                    </a:lnTo>
                    <a:lnTo>
                      <a:pt x="1626" y="724"/>
                    </a:lnTo>
                    <a:lnTo>
                      <a:pt x="1620" y="730"/>
                    </a:lnTo>
                    <a:lnTo>
                      <a:pt x="1614" y="735"/>
                    </a:lnTo>
                    <a:lnTo>
                      <a:pt x="1607" y="737"/>
                    </a:lnTo>
                    <a:lnTo>
                      <a:pt x="1598" y="741"/>
                    </a:lnTo>
                    <a:lnTo>
                      <a:pt x="1596" y="746"/>
                    </a:lnTo>
                    <a:lnTo>
                      <a:pt x="1592" y="752"/>
                    </a:lnTo>
                    <a:lnTo>
                      <a:pt x="1591" y="754"/>
                    </a:lnTo>
                    <a:lnTo>
                      <a:pt x="1589" y="757"/>
                    </a:lnTo>
                    <a:lnTo>
                      <a:pt x="1587" y="759"/>
                    </a:lnTo>
                    <a:lnTo>
                      <a:pt x="1583" y="760"/>
                    </a:lnTo>
                    <a:lnTo>
                      <a:pt x="1578" y="759"/>
                    </a:lnTo>
                    <a:lnTo>
                      <a:pt x="1573" y="758"/>
                    </a:lnTo>
                    <a:lnTo>
                      <a:pt x="1568" y="759"/>
                    </a:lnTo>
                    <a:lnTo>
                      <a:pt x="1564" y="762"/>
                    </a:lnTo>
                    <a:lnTo>
                      <a:pt x="1572" y="764"/>
                    </a:lnTo>
                    <a:lnTo>
                      <a:pt x="1579" y="766"/>
                    </a:lnTo>
                    <a:lnTo>
                      <a:pt x="1584" y="764"/>
                    </a:lnTo>
                    <a:lnTo>
                      <a:pt x="1588" y="763"/>
                    </a:lnTo>
                    <a:lnTo>
                      <a:pt x="1590" y="763"/>
                    </a:lnTo>
                    <a:lnTo>
                      <a:pt x="1591" y="763"/>
                    </a:lnTo>
                    <a:lnTo>
                      <a:pt x="1592" y="764"/>
                    </a:lnTo>
                    <a:lnTo>
                      <a:pt x="1593" y="766"/>
                    </a:lnTo>
                    <a:lnTo>
                      <a:pt x="1596" y="771"/>
                    </a:lnTo>
                    <a:lnTo>
                      <a:pt x="1597" y="782"/>
                    </a:lnTo>
                    <a:lnTo>
                      <a:pt x="1588" y="797"/>
                    </a:lnTo>
                    <a:lnTo>
                      <a:pt x="1579" y="811"/>
                    </a:lnTo>
                    <a:lnTo>
                      <a:pt x="1568" y="822"/>
                    </a:lnTo>
                    <a:lnTo>
                      <a:pt x="1557" y="833"/>
                    </a:lnTo>
                    <a:lnTo>
                      <a:pt x="1534" y="854"/>
                    </a:lnTo>
                    <a:lnTo>
                      <a:pt x="1510" y="878"/>
                    </a:lnTo>
                    <a:lnTo>
                      <a:pt x="1506" y="889"/>
                    </a:lnTo>
                    <a:lnTo>
                      <a:pt x="1502" y="901"/>
                    </a:lnTo>
                    <a:lnTo>
                      <a:pt x="1499" y="905"/>
                    </a:lnTo>
                    <a:lnTo>
                      <a:pt x="1496" y="911"/>
                    </a:lnTo>
                    <a:lnTo>
                      <a:pt x="1493" y="915"/>
                    </a:lnTo>
                    <a:lnTo>
                      <a:pt x="1488" y="920"/>
                    </a:lnTo>
                    <a:lnTo>
                      <a:pt x="1487" y="919"/>
                    </a:lnTo>
                    <a:lnTo>
                      <a:pt x="1485" y="916"/>
                    </a:lnTo>
                    <a:lnTo>
                      <a:pt x="1485" y="926"/>
                    </a:lnTo>
                    <a:lnTo>
                      <a:pt x="1482" y="934"/>
                    </a:lnTo>
                    <a:lnTo>
                      <a:pt x="1480" y="941"/>
                    </a:lnTo>
                    <a:lnTo>
                      <a:pt x="1478" y="947"/>
                    </a:lnTo>
                    <a:lnTo>
                      <a:pt x="1470" y="960"/>
                    </a:lnTo>
                    <a:lnTo>
                      <a:pt x="1459" y="973"/>
                    </a:lnTo>
                    <a:lnTo>
                      <a:pt x="1459" y="972"/>
                    </a:lnTo>
                    <a:lnTo>
                      <a:pt x="1460" y="970"/>
                    </a:lnTo>
                    <a:lnTo>
                      <a:pt x="1459" y="965"/>
                    </a:lnTo>
                    <a:lnTo>
                      <a:pt x="1457" y="963"/>
                    </a:lnTo>
                    <a:lnTo>
                      <a:pt x="1454" y="963"/>
                    </a:lnTo>
                    <a:lnTo>
                      <a:pt x="1449" y="965"/>
                    </a:lnTo>
                    <a:lnTo>
                      <a:pt x="1441" y="974"/>
                    </a:lnTo>
                    <a:lnTo>
                      <a:pt x="1434" y="982"/>
                    </a:lnTo>
                    <a:lnTo>
                      <a:pt x="1423" y="982"/>
                    </a:lnTo>
                    <a:lnTo>
                      <a:pt x="1414" y="982"/>
                    </a:lnTo>
                    <a:lnTo>
                      <a:pt x="1405" y="982"/>
                    </a:lnTo>
                    <a:lnTo>
                      <a:pt x="1396" y="983"/>
                    </a:lnTo>
                    <a:lnTo>
                      <a:pt x="1393" y="982"/>
                    </a:lnTo>
                    <a:lnTo>
                      <a:pt x="1389" y="982"/>
                    </a:lnTo>
                    <a:lnTo>
                      <a:pt x="1386" y="982"/>
                    </a:lnTo>
                    <a:lnTo>
                      <a:pt x="1383" y="983"/>
                    </a:lnTo>
                    <a:lnTo>
                      <a:pt x="1380" y="990"/>
                    </a:lnTo>
                    <a:lnTo>
                      <a:pt x="1379" y="997"/>
                    </a:lnTo>
                    <a:lnTo>
                      <a:pt x="1384" y="1000"/>
                    </a:lnTo>
                    <a:lnTo>
                      <a:pt x="1386" y="1004"/>
                    </a:lnTo>
                    <a:lnTo>
                      <a:pt x="1381" y="1013"/>
                    </a:lnTo>
                    <a:lnTo>
                      <a:pt x="1376" y="1021"/>
                    </a:lnTo>
                    <a:lnTo>
                      <a:pt x="1370" y="1029"/>
                    </a:lnTo>
                    <a:lnTo>
                      <a:pt x="1363" y="1037"/>
                    </a:lnTo>
                    <a:lnTo>
                      <a:pt x="1361" y="1051"/>
                    </a:lnTo>
                    <a:lnTo>
                      <a:pt x="1359" y="1067"/>
                    </a:lnTo>
                    <a:lnTo>
                      <a:pt x="1342" y="1073"/>
                    </a:lnTo>
                    <a:lnTo>
                      <a:pt x="1327" y="1076"/>
                    </a:lnTo>
                    <a:lnTo>
                      <a:pt x="1320" y="1078"/>
                    </a:lnTo>
                    <a:lnTo>
                      <a:pt x="1312" y="1081"/>
                    </a:lnTo>
                    <a:lnTo>
                      <a:pt x="1305" y="1084"/>
                    </a:lnTo>
                    <a:lnTo>
                      <a:pt x="1297" y="1090"/>
                    </a:lnTo>
                    <a:lnTo>
                      <a:pt x="1296" y="1099"/>
                    </a:lnTo>
                    <a:lnTo>
                      <a:pt x="1296" y="1108"/>
                    </a:lnTo>
                    <a:lnTo>
                      <a:pt x="1296" y="1117"/>
                    </a:lnTo>
                    <a:lnTo>
                      <a:pt x="1296" y="1126"/>
                    </a:lnTo>
                    <a:lnTo>
                      <a:pt x="1290" y="1134"/>
                    </a:lnTo>
                    <a:lnTo>
                      <a:pt x="1283" y="1142"/>
                    </a:lnTo>
                    <a:lnTo>
                      <a:pt x="1279" y="1157"/>
                    </a:lnTo>
                    <a:lnTo>
                      <a:pt x="1277" y="1172"/>
                    </a:lnTo>
                    <a:lnTo>
                      <a:pt x="1274" y="1186"/>
                    </a:lnTo>
                    <a:lnTo>
                      <a:pt x="1269" y="1200"/>
                    </a:lnTo>
                    <a:lnTo>
                      <a:pt x="1262" y="1209"/>
                    </a:lnTo>
                    <a:lnTo>
                      <a:pt x="1254" y="1218"/>
                    </a:lnTo>
                    <a:lnTo>
                      <a:pt x="1246" y="1226"/>
                    </a:lnTo>
                    <a:lnTo>
                      <a:pt x="1237" y="1233"/>
                    </a:lnTo>
                    <a:lnTo>
                      <a:pt x="1233" y="1235"/>
                    </a:lnTo>
                    <a:lnTo>
                      <a:pt x="1228" y="1236"/>
                    </a:lnTo>
                    <a:lnTo>
                      <a:pt x="1224" y="1240"/>
                    </a:lnTo>
                    <a:lnTo>
                      <a:pt x="1220" y="1243"/>
                    </a:lnTo>
                    <a:lnTo>
                      <a:pt x="1233" y="1241"/>
                    </a:lnTo>
                    <a:lnTo>
                      <a:pt x="1243" y="1239"/>
                    </a:lnTo>
                    <a:lnTo>
                      <a:pt x="1253" y="1235"/>
                    </a:lnTo>
                    <a:lnTo>
                      <a:pt x="1262" y="1231"/>
                    </a:lnTo>
                    <a:lnTo>
                      <a:pt x="1270" y="1225"/>
                    </a:lnTo>
                    <a:lnTo>
                      <a:pt x="1278" y="1218"/>
                    </a:lnTo>
                    <a:lnTo>
                      <a:pt x="1287" y="1210"/>
                    </a:lnTo>
                    <a:lnTo>
                      <a:pt x="1295" y="1201"/>
                    </a:lnTo>
                    <a:lnTo>
                      <a:pt x="1296" y="1192"/>
                    </a:lnTo>
                    <a:lnTo>
                      <a:pt x="1299" y="1184"/>
                    </a:lnTo>
                    <a:lnTo>
                      <a:pt x="1305" y="1184"/>
                    </a:lnTo>
                    <a:lnTo>
                      <a:pt x="1311" y="1184"/>
                    </a:lnTo>
                    <a:lnTo>
                      <a:pt x="1316" y="1183"/>
                    </a:lnTo>
                    <a:lnTo>
                      <a:pt x="1322" y="1181"/>
                    </a:lnTo>
                    <a:lnTo>
                      <a:pt x="1319" y="1175"/>
                    </a:lnTo>
                    <a:lnTo>
                      <a:pt x="1314" y="1169"/>
                    </a:lnTo>
                    <a:lnTo>
                      <a:pt x="1312" y="1154"/>
                    </a:lnTo>
                    <a:lnTo>
                      <a:pt x="1312" y="1139"/>
                    </a:lnTo>
                    <a:lnTo>
                      <a:pt x="1312" y="1132"/>
                    </a:lnTo>
                    <a:lnTo>
                      <a:pt x="1314" y="1126"/>
                    </a:lnTo>
                    <a:lnTo>
                      <a:pt x="1318" y="1120"/>
                    </a:lnTo>
                    <a:lnTo>
                      <a:pt x="1324" y="1113"/>
                    </a:lnTo>
                    <a:lnTo>
                      <a:pt x="1334" y="1116"/>
                    </a:lnTo>
                    <a:lnTo>
                      <a:pt x="1343" y="1120"/>
                    </a:lnTo>
                    <a:lnTo>
                      <a:pt x="1352" y="1123"/>
                    </a:lnTo>
                    <a:lnTo>
                      <a:pt x="1362" y="1125"/>
                    </a:lnTo>
                    <a:lnTo>
                      <a:pt x="1372" y="1118"/>
                    </a:lnTo>
                    <a:lnTo>
                      <a:pt x="1384" y="1113"/>
                    </a:lnTo>
                    <a:lnTo>
                      <a:pt x="1400" y="1113"/>
                    </a:lnTo>
                    <a:lnTo>
                      <a:pt x="1414" y="1114"/>
                    </a:lnTo>
                    <a:lnTo>
                      <a:pt x="1430" y="1113"/>
                    </a:lnTo>
                    <a:lnTo>
                      <a:pt x="1446" y="1110"/>
                    </a:lnTo>
                    <a:lnTo>
                      <a:pt x="1456" y="1098"/>
                    </a:lnTo>
                    <a:lnTo>
                      <a:pt x="1468" y="1088"/>
                    </a:lnTo>
                    <a:lnTo>
                      <a:pt x="1476" y="1090"/>
                    </a:lnTo>
                    <a:lnTo>
                      <a:pt x="1481" y="1092"/>
                    </a:lnTo>
                    <a:lnTo>
                      <a:pt x="1483" y="1092"/>
                    </a:lnTo>
                    <a:lnTo>
                      <a:pt x="1487" y="1093"/>
                    </a:lnTo>
                    <a:lnTo>
                      <a:pt x="1490" y="1092"/>
                    </a:lnTo>
                    <a:lnTo>
                      <a:pt x="1494" y="1091"/>
                    </a:lnTo>
                    <a:lnTo>
                      <a:pt x="1493" y="1085"/>
                    </a:lnTo>
                    <a:lnTo>
                      <a:pt x="1491" y="1083"/>
                    </a:lnTo>
                    <a:lnTo>
                      <a:pt x="1489" y="1081"/>
                    </a:lnTo>
                    <a:lnTo>
                      <a:pt x="1487" y="1080"/>
                    </a:lnTo>
                    <a:lnTo>
                      <a:pt x="1486" y="1080"/>
                    </a:lnTo>
                    <a:lnTo>
                      <a:pt x="1483" y="1079"/>
                    </a:lnTo>
                    <a:lnTo>
                      <a:pt x="1481" y="1075"/>
                    </a:lnTo>
                    <a:lnTo>
                      <a:pt x="1480" y="1072"/>
                    </a:lnTo>
                    <a:lnTo>
                      <a:pt x="1499" y="1062"/>
                    </a:lnTo>
                    <a:lnTo>
                      <a:pt x="1519" y="1054"/>
                    </a:lnTo>
                    <a:lnTo>
                      <a:pt x="1539" y="1047"/>
                    </a:lnTo>
                    <a:lnTo>
                      <a:pt x="1558" y="1039"/>
                    </a:lnTo>
                    <a:lnTo>
                      <a:pt x="1561" y="1032"/>
                    </a:lnTo>
                    <a:lnTo>
                      <a:pt x="1561" y="1027"/>
                    </a:lnTo>
                    <a:lnTo>
                      <a:pt x="1559" y="1021"/>
                    </a:lnTo>
                    <a:lnTo>
                      <a:pt x="1558" y="1014"/>
                    </a:lnTo>
                    <a:lnTo>
                      <a:pt x="1564" y="1019"/>
                    </a:lnTo>
                    <a:lnTo>
                      <a:pt x="1567" y="1022"/>
                    </a:lnTo>
                    <a:lnTo>
                      <a:pt x="1570" y="1024"/>
                    </a:lnTo>
                    <a:lnTo>
                      <a:pt x="1572" y="1025"/>
                    </a:lnTo>
                    <a:lnTo>
                      <a:pt x="1575" y="1027"/>
                    </a:lnTo>
                    <a:lnTo>
                      <a:pt x="1579" y="1027"/>
                    </a:lnTo>
                    <a:lnTo>
                      <a:pt x="1572" y="1016"/>
                    </a:lnTo>
                    <a:lnTo>
                      <a:pt x="1565" y="1009"/>
                    </a:lnTo>
                    <a:lnTo>
                      <a:pt x="1559" y="1002"/>
                    </a:lnTo>
                    <a:lnTo>
                      <a:pt x="1554" y="992"/>
                    </a:lnTo>
                    <a:lnTo>
                      <a:pt x="1564" y="998"/>
                    </a:lnTo>
                    <a:lnTo>
                      <a:pt x="1575" y="1004"/>
                    </a:lnTo>
                    <a:lnTo>
                      <a:pt x="1586" y="1011"/>
                    </a:lnTo>
                    <a:lnTo>
                      <a:pt x="1597" y="1016"/>
                    </a:lnTo>
                    <a:lnTo>
                      <a:pt x="1606" y="1013"/>
                    </a:lnTo>
                    <a:lnTo>
                      <a:pt x="1614" y="1008"/>
                    </a:lnTo>
                    <a:lnTo>
                      <a:pt x="1621" y="1003"/>
                    </a:lnTo>
                    <a:lnTo>
                      <a:pt x="1626" y="996"/>
                    </a:lnTo>
                    <a:lnTo>
                      <a:pt x="1630" y="989"/>
                    </a:lnTo>
                    <a:lnTo>
                      <a:pt x="1633" y="980"/>
                    </a:lnTo>
                    <a:lnTo>
                      <a:pt x="1631" y="980"/>
                    </a:lnTo>
                    <a:lnTo>
                      <a:pt x="1630" y="979"/>
                    </a:lnTo>
                    <a:lnTo>
                      <a:pt x="1630" y="977"/>
                    </a:lnTo>
                    <a:lnTo>
                      <a:pt x="1631" y="974"/>
                    </a:lnTo>
                    <a:lnTo>
                      <a:pt x="1638" y="970"/>
                    </a:lnTo>
                    <a:lnTo>
                      <a:pt x="1643" y="966"/>
                    </a:lnTo>
                    <a:lnTo>
                      <a:pt x="1648" y="963"/>
                    </a:lnTo>
                    <a:lnTo>
                      <a:pt x="1652" y="957"/>
                    </a:lnTo>
                    <a:lnTo>
                      <a:pt x="1664" y="951"/>
                    </a:lnTo>
                    <a:lnTo>
                      <a:pt x="1675" y="945"/>
                    </a:lnTo>
                    <a:lnTo>
                      <a:pt x="1680" y="941"/>
                    </a:lnTo>
                    <a:lnTo>
                      <a:pt x="1684" y="938"/>
                    </a:lnTo>
                    <a:lnTo>
                      <a:pt x="1689" y="934"/>
                    </a:lnTo>
                    <a:lnTo>
                      <a:pt x="1693" y="929"/>
                    </a:lnTo>
                    <a:lnTo>
                      <a:pt x="1685" y="920"/>
                    </a:lnTo>
                    <a:lnTo>
                      <a:pt x="1678" y="914"/>
                    </a:lnTo>
                    <a:lnTo>
                      <a:pt x="1675" y="913"/>
                    </a:lnTo>
                    <a:lnTo>
                      <a:pt x="1673" y="912"/>
                    </a:lnTo>
                    <a:lnTo>
                      <a:pt x="1669" y="912"/>
                    </a:lnTo>
                    <a:lnTo>
                      <a:pt x="1667" y="913"/>
                    </a:lnTo>
                    <a:lnTo>
                      <a:pt x="1655" y="922"/>
                    </a:lnTo>
                    <a:lnTo>
                      <a:pt x="1640" y="938"/>
                    </a:lnTo>
                    <a:lnTo>
                      <a:pt x="1630" y="939"/>
                    </a:lnTo>
                    <a:lnTo>
                      <a:pt x="1621" y="940"/>
                    </a:lnTo>
                    <a:lnTo>
                      <a:pt x="1610" y="940"/>
                    </a:lnTo>
                    <a:lnTo>
                      <a:pt x="1600" y="940"/>
                    </a:lnTo>
                    <a:lnTo>
                      <a:pt x="1599" y="944"/>
                    </a:lnTo>
                    <a:lnTo>
                      <a:pt x="1598" y="946"/>
                    </a:lnTo>
                    <a:lnTo>
                      <a:pt x="1599" y="949"/>
                    </a:lnTo>
                    <a:lnTo>
                      <a:pt x="1600" y="953"/>
                    </a:lnTo>
                    <a:lnTo>
                      <a:pt x="1593" y="948"/>
                    </a:lnTo>
                    <a:lnTo>
                      <a:pt x="1589" y="945"/>
                    </a:lnTo>
                    <a:lnTo>
                      <a:pt x="1586" y="939"/>
                    </a:lnTo>
                    <a:lnTo>
                      <a:pt x="1582" y="935"/>
                    </a:lnTo>
                    <a:lnTo>
                      <a:pt x="1578" y="922"/>
                    </a:lnTo>
                    <a:lnTo>
                      <a:pt x="1575" y="909"/>
                    </a:lnTo>
                    <a:lnTo>
                      <a:pt x="1587" y="898"/>
                    </a:lnTo>
                    <a:lnTo>
                      <a:pt x="1598" y="888"/>
                    </a:lnTo>
                    <a:lnTo>
                      <a:pt x="1600" y="875"/>
                    </a:lnTo>
                    <a:lnTo>
                      <a:pt x="1601" y="860"/>
                    </a:lnTo>
                    <a:lnTo>
                      <a:pt x="1609" y="855"/>
                    </a:lnTo>
                    <a:lnTo>
                      <a:pt x="1615" y="851"/>
                    </a:lnTo>
                    <a:lnTo>
                      <a:pt x="1622" y="848"/>
                    </a:lnTo>
                    <a:lnTo>
                      <a:pt x="1627" y="847"/>
                    </a:lnTo>
                    <a:lnTo>
                      <a:pt x="1632" y="846"/>
                    </a:lnTo>
                    <a:lnTo>
                      <a:pt x="1638" y="846"/>
                    </a:lnTo>
                    <a:lnTo>
                      <a:pt x="1642" y="846"/>
                    </a:lnTo>
                    <a:lnTo>
                      <a:pt x="1647" y="847"/>
                    </a:lnTo>
                    <a:lnTo>
                      <a:pt x="1667" y="858"/>
                    </a:lnTo>
                    <a:lnTo>
                      <a:pt x="1693" y="870"/>
                    </a:lnTo>
                    <a:lnTo>
                      <a:pt x="1699" y="848"/>
                    </a:lnTo>
                    <a:lnTo>
                      <a:pt x="1705" y="833"/>
                    </a:lnTo>
                    <a:lnTo>
                      <a:pt x="1706" y="830"/>
                    </a:lnTo>
                    <a:lnTo>
                      <a:pt x="1709" y="828"/>
                    </a:lnTo>
                    <a:lnTo>
                      <a:pt x="1711" y="826"/>
                    </a:lnTo>
                    <a:lnTo>
                      <a:pt x="1715" y="825"/>
                    </a:lnTo>
                    <a:lnTo>
                      <a:pt x="1719" y="823"/>
                    </a:lnTo>
                    <a:lnTo>
                      <a:pt x="1724" y="823"/>
                    </a:lnTo>
                    <a:lnTo>
                      <a:pt x="1730" y="825"/>
                    </a:lnTo>
                    <a:lnTo>
                      <a:pt x="1736" y="826"/>
                    </a:lnTo>
                    <a:lnTo>
                      <a:pt x="1730" y="833"/>
                    </a:lnTo>
                    <a:lnTo>
                      <a:pt x="1723" y="838"/>
                    </a:lnTo>
                    <a:lnTo>
                      <a:pt x="1716" y="844"/>
                    </a:lnTo>
                    <a:lnTo>
                      <a:pt x="1708" y="850"/>
                    </a:lnTo>
                    <a:lnTo>
                      <a:pt x="1714" y="865"/>
                    </a:lnTo>
                    <a:lnTo>
                      <a:pt x="1722" y="881"/>
                    </a:lnTo>
                    <a:lnTo>
                      <a:pt x="1714" y="888"/>
                    </a:lnTo>
                    <a:lnTo>
                      <a:pt x="1707" y="895"/>
                    </a:lnTo>
                    <a:lnTo>
                      <a:pt x="1702" y="901"/>
                    </a:lnTo>
                    <a:lnTo>
                      <a:pt x="1699" y="906"/>
                    </a:lnTo>
                    <a:lnTo>
                      <a:pt x="1698" y="912"/>
                    </a:lnTo>
                    <a:lnTo>
                      <a:pt x="1698" y="919"/>
                    </a:lnTo>
                    <a:lnTo>
                      <a:pt x="1700" y="927"/>
                    </a:lnTo>
                    <a:lnTo>
                      <a:pt x="1705" y="937"/>
                    </a:lnTo>
                    <a:lnTo>
                      <a:pt x="1708" y="945"/>
                    </a:lnTo>
                    <a:lnTo>
                      <a:pt x="1710" y="951"/>
                    </a:lnTo>
                    <a:lnTo>
                      <a:pt x="1713" y="955"/>
                    </a:lnTo>
                    <a:lnTo>
                      <a:pt x="1714" y="960"/>
                    </a:lnTo>
                    <a:lnTo>
                      <a:pt x="1713" y="963"/>
                    </a:lnTo>
                    <a:lnTo>
                      <a:pt x="1709" y="966"/>
                    </a:lnTo>
                    <a:lnTo>
                      <a:pt x="1705" y="970"/>
                    </a:lnTo>
                    <a:lnTo>
                      <a:pt x="1697" y="972"/>
                    </a:lnTo>
                    <a:lnTo>
                      <a:pt x="1690" y="985"/>
                    </a:lnTo>
                    <a:lnTo>
                      <a:pt x="1684" y="997"/>
                    </a:lnTo>
                    <a:lnTo>
                      <a:pt x="1678" y="1007"/>
                    </a:lnTo>
                    <a:lnTo>
                      <a:pt x="1676" y="1014"/>
                    </a:lnTo>
                    <a:lnTo>
                      <a:pt x="1674" y="1016"/>
                    </a:lnTo>
                    <a:lnTo>
                      <a:pt x="1671" y="1019"/>
                    </a:lnTo>
                    <a:lnTo>
                      <a:pt x="1666" y="1021"/>
                    </a:lnTo>
                    <a:lnTo>
                      <a:pt x="1658" y="1023"/>
                    </a:lnTo>
                    <a:lnTo>
                      <a:pt x="1649" y="1027"/>
                    </a:lnTo>
                    <a:lnTo>
                      <a:pt x="1644" y="1030"/>
                    </a:lnTo>
                    <a:lnTo>
                      <a:pt x="1643" y="1031"/>
                    </a:lnTo>
                    <a:lnTo>
                      <a:pt x="1643" y="1032"/>
                    </a:lnTo>
                    <a:lnTo>
                      <a:pt x="1643" y="1033"/>
                    </a:lnTo>
                    <a:lnTo>
                      <a:pt x="1644" y="1034"/>
                    </a:lnTo>
                    <a:lnTo>
                      <a:pt x="1654" y="1040"/>
                    </a:lnTo>
                    <a:lnTo>
                      <a:pt x="1667" y="1046"/>
                    </a:lnTo>
                    <a:lnTo>
                      <a:pt x="1673" y="1049"/>
                    </a:lnTo>
                    <a:lnTo>
                      <a:pt x="1677" y="1053"/>
                    </a:lnTo>
                    <a:lnTo>
                      <a:pt x="1681" y="1055"/>
                    </a:lnTo>
                    <a:lnTo>
                      <a:pt x="1682" y="1057"/>
                    </a:lnTo>
                    <a:lnTo>
                      <a:pt x="1682" y="1059"/>
                    </a:lnTo>
                    <a:lnTo>
                      <a:pt x="1681" y="1064"/>
                    </a:lnTo>
                    <a:lnTo>
                      <a:pt x="1677" y="1067"/>
                    </a:lnTo>
                    <a:lnTo>
                      <a:pt x="1674" y="1074"/>
                    </a:lnTo>
                    <a:lnTo>
                      <a:pt x="1672" y="1080"/>
                    </a:lnTo>
                    <a:lnTo>
                      <a:pt x="1671" y="1084"/>
                    </a:lnTo>
                    <a:lnTo>
                      <a:pt x="1671" y="1088"/>
                    </a:lnTo>
                    <a:lnTo>
                      <a:pt x="1673" y="1090"/>
                    </a:lnTo>
                    <a:lnTo>
                      <a:pt x="1680" y="1090"/>
                    </a:lnTo>
                    <a:lnTo>
                      <a:pt x="1691" y="1088"/>
                    </a:lnTo>
                    <a:lnTo>
                      <a:pt x="1697" y="1090"/>
                    </a:lnTo>
                    <a:lnTo>
                      <a:pt x="1700" y="1093"/>
                    </a:lnTo>
                    <a:lnTo>
                      <a:pt x="1703" y="1097"/>
                    </a:lnTo>
                    <a:lnTo>
                      <a:pt x="1706" y="1101"/>
                    </a:lnTo>
                    <a:lnTo>
                      <a:pt x="1709" y="1110"/>
                    </a:lnTo>
                    <a:lnTo>
                      <a:pt x="1713" y="1121"/>
                    </a:lnTo>
                    <a:lnTo>
                      <a:pt x="1710" y="1130"/>
                    </a:lnTo>
                    <a:lnTo>
                      <a:pt x="1708" y="1134"/>
                    </a:lnTo>
                    <a:lnTo>
                      <a:pt x="1707" y="1137"/>
                    </a:lnTo>
                    <a:lnTo>
                      <a:pt x="1707" y="1139"/>
                    </a:lnTo>
                    <a:lnTo>
                      <a:pt x="1707" y="1143"/>
                    </a:lnTo>
                    <a:lnTo>
                      <a:pt x="1708" y="1148"/>
                    </a:lnTo>
                    <a:lnTo>
                      <a:pt x="1709" y="1154"/>
                    </a:lnTo>
                    <a:lnTo>
                      <a:pt x="1708" y="1157"/>
                    </a:lnTo>
                    <a:lnTo>
                      <a:pt x="1707" y="1160"/>
                    </a:lnTo>
                    <a:lnTo>
                      <a:pt x="1705" y="1163"/>
                    </a:lnTo>
                    <a:lnTo>
                      <a:pt x="1703" y="1165"/>
                    </a:lnTo>
                    <a:lnTo>
                      <a:pt x="1701" y="1167"/>
                    </a:lnTo>
                    <a:lnTo>
                      <a:pt x="1700" y="1172"/>
                    </a:lnTo>
                    <a:lnTo>
                      <a:pt x="1700" y="1179"/>
                    </a:lnTo>
                    <a:lnTo>
                      <a:pt x="1702" y="1189"/>
                    </a:lnTo>
                    <a:lnTo>
                      <a:pt x="1702" y="1199"/>
                    </a:lnTo>
                    <a:lnTo>
                      <a:pt x="1701" y="1209"/>
                    </a:lnTo>
                    <a:lnTo>
                      <a:pt x="1702" y="1223"/>
                    </a:lnTo>
                    <a:lnTo>
                      <a:pt x="1708" y="1230"/>
                    </a:lnTo>
                    <a:lnTo>
                      <a:pt x="1711" y="1235"/>
                    </a:lnTo>
                    <a:lnTo>
                      <a:pt x="1715" y="1237"/>
                    </a:lnTo>
                    <a:lnTo>
                      <a:pt x="1717" y="1240"/>
                    </a:lnTo>
                    <a:lnTo>
                      <a:pt x="1719" y="1241"/>
                    </a:lnTo>
                    <a:lnTo>
                      <a:pt x="1722" y="1242"/>
                    </a:lnTo>
                    <a:lnTo>
                      <a:pt x="1724" y="1245"/>
                    </a:lnTo>
                    <a:lnTo>
                      <a:pt x="1727" y="1251"/>
                    </a:lnTo>
                    <a:lnTo>
                      <a:pt x="1728" y="1256"/>
                    </a:lnTo>
                    <a:lnTo>
                      <a:pt x="1731" y="1259"/>
                    </a:lnTo>
                    <a:lnTo>
                      <a:pt x="1733" y="1261"/>
                    </a:lnTo>
                    <a:lnTo>
                      <a:pt x="1735" y="1262"/>
                    </a:lnTo>
                    <a:lnTo>
                      <a:pt x="1743" y="1264"/>
                    </a:lnTo>
                    <a:lnTo>
                      <a:pt x="1754" y="1265"/>
                    </a:lnTo>
                    <a:lnTo>
                      <a:pt x="1759" y="1275"/>
                    </a:lnTo>
                    <a:lnTo>
                      <a:pt x="1760" y="1282"/>
                    </a:lnTo>
                    <a:lnTo>
                      <a:pt x="1760" y="1287"/>
                    </a:lnTo>
                    <a:lnTo>
                      <a:pt x="1758" y="1292"/>
                    </a:lnTo>
                    <a:lnTo>
                      <a:pt x="1757" y="1298"/>
                    </a:lnTo>
                    <a:lnTo>
                      <a:pt x="1754" y="1303"/>
                    </a:lnTo>
                    <a:lnTo>
                      <a:pt x="1754" y="1310"/>
                    </a:lnTo>
                    <a:lnTo>
                      <a:pt x="1756" y="1319"/>
                    </a:lnTo>
                    <a:lnTo>
                      <a:pt x="1768" y="1324"/>
                    </a:lnTo>
                    <a:lnTo>
                      <a:pt x="1778" y="1326"/>
                    </a:lnTo>
                    <a:lnTo>
                      <a:pt x="1790" y="1328"/>
                    </a:lnTo>
                    <a:lnTo>
                      <a:pt x="1800" y="1332"/>
                    </a:lnTo>
                    <a:lnTo>
                      <a:pt x="1802" y="1340"/>
                    </a:lnTo>
                    <a:lnTo>
                      <a:pt x="1803" y="1346"/>
                    </a:lnTo>
                    <a:lnTo>
                      <a:pt x="1803" y="1350"/>
                    </a:lnTo>
                    <a:lnTo>
                      <a:pt x="1804" y="1352"/>
                    </a:lnTo>
                    <a:lnTo>
                      <a:pt x="1806" y="1355"/>
                    </a:lnTo>
                    <a:lnTo>
                      <a:pt x="1809" y="1358"/>
                    </a:lnTo>
                    <a:lnTo>
                      <a:pt x="1815" y="1363"/>
                    </a:lnTo>
                    <a:lnTo>
                      <a:pt x="1818" y="1369"/>
                    </a:lnTo>
                    <a:lnTo>
                      <a:pt x="1819" y="1371"/>
                    </a:lnTo>
                    <a:lnTo>
                      <a:pt x="1821" y="1374"/>
                    </a:lnTo>
                    <a:lnTo>
                      <a:pt x="1825" y="1376"/>
                    </a:lnTo>
                    <a:lnTo>
                      <a:pt x="1830" y="1378"/>
                    </a:lnTo>
                    <a:lnTo>
                      <a:pt x="1835" y="1379"/>
                    </a:lnTo>
                    <a:lnTo>
                      <a:pt x="1838" y="1382"/>
                    </a:lnTo>
                    <a:lnTo>
                      <a:pt x="1841" y="1385"/>
                    </a:lnTo>
                    <a:lnTo>
                      <a:pt x="1843" y="1389"/>
                    </a:lnTo>
                    <a:lnTo>
                      <a:pt x="1843" y="1400"/>
                    </a:lnTo>
                    <a:lnTo>
                      <a:pt x="1844" y="1410"/>
                    </a:lnTo>
                    <a:lnTo>
                      <a:pt x="1849" y="1452"/>
                    </a:lnTo>
                    <a:lnTo>
                      <a:pt x="1854" y="1494"/>
                    </a:lnTo>
                    <a:lnTo>
                      <a:pt x="1859" y="1535"/>
                    </a:lnTo>
                    <a:lnTo>
                      <a:pt x="1864" y="1577"/>
                    </a:lnTo>
                    <a:lnTo>
                      <a:pt x="1867" y="1581"/>
                    </a:lnTo>
                    <a:lnTo>
                      <a:pt x="1869" y="1586"/>
                    </a:lnTo>
                    <a:lnTo>
                      <a:pt x="1872" y="1588"/>
                    </a:lnTo>
                    <a:lnTo>
                      <a:pt x="1877" y="1590"/>
                    </a:lnTo>
                    <a:lnTo>
                      <a:pt x="1887" y="1595"/>
                    </a:lnTo>
                    <a:lnTo>
                      <a:pt x="1898" y="1602"/>
                    </a:lnTo>
                    <a:lnTo>
                      <a:pt x="1910" y="1608"/>
                    </a:lnTo>
                    <a:lnTo>
                      <a:pt x="1917" y="1612"/>
                    </a:lnTo>
                    <a:lnTo>
                      <a:pt x="1919" y="1612"/>
                    </a:lnTo>
                    <a:lnTo>
                      <a:pt x="1921" y="1611"/>
                    </a:lnTo>
                    <a:lnTo>
                      <a:pt x="1921" y="1610"/>
                    </a:lnTo>
                    <a:lnTo>
                      <a:pt x="1922" y="1608"/>
                    </a:lnTo>
                    <a:lnTo>
                      <a:pt x="1925" y="1608"/>
                    </a:lnTo>
                    <a:lnTo>
                      <a:pt x="1930" y="1611"/>
                    </a:lnTo>
                    <a:lnTo>
                      <a:pt x="1930" y="1620"/>
                    </a:lnTo>
                    <a:lnTo>
                      <a:pt x="1930" y="1625"/>
                    </a:lnTo>
                    <a:lnTo>
                      <a:pt x="1929" y="1630"/>
                    </a:lnTo>
                    <a:lnTo>
                      <a:pt x="1927" y="1634"/>
                    </a:lnTo>
                    <a:lnTo>
                      <a:pt x="1926" y="1638"/>
                    </a:lnTo>
                    <a:lnTo>
                      <a:pt x="1925" y="1642"/>
                    </a:lnTo>
                    <a:lnTo>
                      <a:pt x="1925" y="1648"/>
                    </a:lnTo>
                    <a:lnTo>
                      <a:pt x="1926" y="1656"/>
                    </a:lnTo>
                    <a:lnTo>
                      <a:pt x="1926" y="1661"/>
                    </a:lnTo>
                    <a:lnTo>
                      <a:pt x="1923" y="1665"/>
                    </a:lnTo>
                    <a:lnTo>
                      <a:pt x="1921" y="1670"/>
                    </a:lnTo>
                    <a:lnTo>
                      <a:pt x="1918" y="1674"/>
                    </a:lnTo>
                    <a:lnTo>
                      <a:pt x="1911" y="1683"/>
                    </a:lnTo>
                    <a:lnTo>
                      <a:pt x="1904" y="1693"/>
                    </a:lnTo>
                    <a:lnTo>
                      <a:pt x="1901" y="1695"/>
                    </a:lnTo>
                    <a:lnTo>
                      <a:pt x="1898" y="1695"/>
                    </a:lnTo>
                    <a:lnTo>
                      <a:pt x="1896" y="1695"/>
                    </a:lnTo>
                    <a:lnTo>
                      <a:pt x="1895" y="1693"/>
                    </a:lnTo>
                    <a:lnTo>
                      <a:pt x="1893" y="1690"/>
                    </a:lnTo>
                    <a:lnTo>
                      <a:pt x="1893" y="1687"/>
                    </a:lnTo>
                    <a:lnTo>
                      <a:pt x="1892" y="1683"/>
                    </a:lnTo>
                    <a:lnTo>
                      <a:pt x="1891" y="1682"/>
                    </a:lnTo>
                    <a:lnTo>
                      <a:pt x="1886" y="1684"/>
                    </a:lnTo>
                    <a:lnTo>
                      <a:pt x="1879" y="1689"/>
                    </a:lnTo>
                    <a:lnTo>
                      <a:pt x="1872" y="1697"/>
                    </a:lnTo>
                    <a:lnTo>
                      <a:pt x="1867" y="1703"/>
                    </a:lnTo>
                    <a:lnTo>
                      <a:pt x="1861" y="1707"/>
                    </a:lnTo>
                    <a:lnTo>
                      <a:pt x="1854" y="1710"/>
                    </a:lnTo>
                    <a:lnTo>
                      <a:pt x="1843" y="1718"/>
                    </a:lnTo>
                    <a:lnTo>
                      <a:pt x="1829" y="1731"/>
                    </a:lnTo>
                    <a:lnTo>
                      <a:pt x="1825" y="1737"/>
                    </a:lnTo>
                    <a:lnTo>
                      <a:pt x="1820" y="1741"/>
                    </a:lnTo>
                    <a:lnTo>
                      <a:pt x="1816" y="1745"/>
                    </a:lnTo>
                    <a:lnTo>
                      <a:pt x="1811" y="1747"/>
                    </a:lnTo>
                    <a:lnTo>
                      <a:pt x="1802" y="1752"/>
                    </a:lnTo>
                    <a:lnTo>
                      <a:pt x="1791" y="1759"/>
                    </a:lnTo>
                    <a:lnTo>
                      <a:pt x="1786" y="1763"/>
                    </a:lnTo>
                    <a:lnTo>
                      <a:pt x="1782" y="1765"/>
                    </a:lnTo>
                    <a:lnTo>
                      <a:pt x="1777" y="1766"/>
                    </a:lnTo>
                    <a:lnTo>
                      <a:pt x="1774" y="1766"/>
                    </a:lnTo>
                    <a:lnTo>
                      <a:pt x="1766" y="1766"/>
                    </a:lnTo>
                    <a:lnTo>
                      <a:pt x="1754" y="1766"/>
                    </a:lnTo>
                    <a:lnTo>
                      <a:pt x="1751" y="1772"/>
                    </a:lnTo>
                    <a:lnTo>
                      <a:pt x="1749" y="1776"/>
                    </a:lnTo>
                    <a:lnTo>
                      <a:pt x="1749" y="1779"/>
                    </a:lnTo>
                    <a:lnTo>
                      <a:pt x="1749" y="1782"/>
                    </a:lnTo>
                    <a:lnTo>
                      <a:pt x="1749" y="1784"/>
                    </a:lnTo>
                    <a:lnTo>
                      <a:pt x="1748" y="1788"/>
                    </a:lnTo>
                    <a:lnTo>
                      <a:pt x="1745" y="1792"/>
                    </a:lnTo>
                    <a:lnTo>
                      <a:pt x="1742" y="1797"/>
                    </a:lnTo>
                    <a:lnTo>
                      <a:pt x="1732" y="1804"/>
                    </a:lnTo>
                    <a:lnTo>
                      <a:pt x="1724" y="1810"/>
                    </a:lnTo>
                    <a:lnTo>
                      <a:pt x="1720" y="1814"/>
                    </a:lnTo>
                    <a:lnTo>
                      <a:pt x="1719" y="1818"/>
                    </a:lnTo>
                    <a:lnTo>
                      <a:pt x="1718" y="1824"/>
                    </a:lnTo>
                    <a:lnTo>
                      <a:pt x="1719" y="1830"/>
                    </a:lnTo>
                    <a:lnTo>
                      <a:pt x="1718" y="1842"/>
                    </a:lnTo>
                    <a:lnTo>
                      <a:pt x="1718" y="1857"/>
                    </a:lnTo>
                    <a:lnTo>
                      <a:pt x="1728" y="1865"/>
                    </a:lnTo>
                    <a:lnTo>
                      <a:pt x="1737" y="1872"/>
                    </a:lnTo>
                    <a:lnTo>
                      <a:pt x="1735" y="1876"/>
                    </a:lnTo>
                    <a:lnTo>
                      <a:pt x="1732" y="1878"/>
                    </a:lnTo>
                    <a:lnTo>
                      <a:pt x="1728" y="1879"/>
                    </a:lnTo>
                    <a:lnTo>
                      <a:pt x="1724" y="1881"/>
                    </a:lnTo>
                    <a:lnTo>
                      <a:pt x="1714" y="1883"/>
                    </a:lnTo>
                    <a:lnTo>
                      <a:pt x="1703" y="1885"/>
                    </a:lnTo>
                    <a:lnTo>
                      <a:pt x="1690" y="1890"/>
                    </a:lnTo>
                    <a:lnTo>
                      <a:pt x="1682" y="1891"/>
                    </a:lnTo>
                    <a:lnTo>
                      <a:pt x="1680" y="1893"/>
                    </a:lnTo>
                    <a:lnTo>
                      <a:pt x="1677" y="1897"/>
                    </a:lnTo>
                    <a:lnTo>
                      <a:pt x="1676" y="1901"/>
                    </a:lnTo>
                    <a:lnTo>
                      <a:pt x="1674" y="1910"/>
                    </a:lnTo>
                    <a:lnTo>
                      <a:pt x="1672" y="1919"/>
                    </a:lnTo>
                    <a:lnTo>
                      <a:pt x="1668" y="1925"/>
                    </a:lnTo>
                    <a:lnTo>
                      <a:pt x="1666" y="1931"/>
                    </a:lnTo>
                    <a:lnTo>
                      <a:pt x="1663" y="1934"/>
                    </a:lnTo>
                    <a:lnTo>
                      <a:pt x="1659" y="1938"/>
                    </a:lnTo>
                    <a:lnTo>
                      <a:pt x="1657" y="1943"/>
                    </a:lnTo>
                    <a:lnTo>
                      <a:pt x="1655" y="1949"/>
                    </a:lnTo>
                    <a:lnTo>
                      <a:pt x="1652" y="1958"/>
                    </a:lnTo>
                    <a:lnTo>
                      <a:pt x="1656" y="1969"/>
                    </a:lnTo>
                    <a:lnTo>
                      <a:pt x="1658" y="1977"/>
                    </a:lnTo>
                    <a:lnTo>
                      <a:pt x="1660" y="1982"/>
                    </a:lnTo>
                    <a:lnTo>
                      <a:pt x="1663" y="1984"/>
                    </a:lnTo>
                    <a:lnTo>
                      <a:pt x="1667" y="1987"/>
                    </a:lnTo>
                    <a:lnTo>
                      <a:pt x="1672" y="1990"/>
                    </a:lnTo>
                    <a:lnTo>
                      <a:pt x="1674" y="1994"/>
                    </a:lnTo>
                    <a:lnTo>
                      <a:pt x="1674" y="1999"/>
                    </a:lnTo>
                    <a:lnTo>
                      <a:pt x="1674" y="2004"/>
                    </a:lnTo>
                    <a:lnTo>
                      <a:pt x="1674" y="2009"/>
                    </a:lnTo>
                    <a:lnTo>
                      <a:pt x="1672" y="2019"/>
                    </a:lnTo>
                    <a:lnTo>
                      <a:pt x="1671" y="2030"/>
                    </a:lnTo>
                    <a:lnTo>
                      <a:pt x="1669" y="2039"/>
                    </a:lnTo>
                    <a:lnTo>
                      <a:pt x="1668" y="2046"/>
                    </a:lnTo>
                    <a:lnTo>
                      <a:pt x="1666" y="2053"/>
                    </a:lnTo>
                    <a:lnTo>
                      <a:pt x="1663" y="2058"/>
                    </a:lnTo>
                    <a:lnTo>
                      <a:pt x="1659" y="2062"/>
                    </a:lnTo>
                    <a:lnTo>
                      <a:pt x="1654" y="2067"/>
                    </a:lnTo>
                    <a:lnTo>
                      <a:pt x="1647" y="2069"/>
                    </a:lnTo>
                    <a:lnTo>
                      <a:pt x="1638" y="2072"/>
                    </a:lnTo>
                    <a:lnTo>
                      <a:pt x="1630" y="2063"/>
                    </a:lnTo>
                    <a:lnTo>
                      <a:pt x="1624" y="2058"/>
                    </a:lnTo>
                    <a:lnTo>
                      <a:pt x="1622" y="2055"/>
                    </a:lnTo>
                    <a:lnTo>
                      <a:pt x="1617" y="2054"/>
                    </a:lnTo>
                    <a:lnTo>
                      <a:pt x="1612" y="2053"/>
                    </a:lnTo>
                    <a:lnTo>
                      <a:pt x="1604" y="2053"/>
                    </a:lnTo>
                    <a:lnTo>
                      <a:pt x="1587" y="2053"/>
                    </a:lnTo>
                    <a:lnTo>
                      <a:pt x="1574" y="2053"/>
                    </a:lnTo>
                    <a:lnTo>
                      <a:pt x="1568" y="2053"/>
                    </a:lnTo>
                    <a:lnTo>
                      <a:pt x="1563" y="2055"/>
                    </a:lnTo>
                    <a:lnTo>
                      <a:pt x="1556" y="2059"/>
                    </a:lnTo>
                    <a:lnTo>
                      <a:pt x="1549" y="2063"/>
                    </a:lnTo>
                    <a:lnTo>
                      <a:pt x="1546" y="2075"/>
                    </a:lnTo>
                    <a:lnTo>
                      <a:pt x="1544" y="2084"/>
                    </a:lnTo>
                    <a:lnTo>
                      <a:pt x="1541" y="2094"/>
                    </a:lnTo>
                    <a:lnTo>
                      <a:pt x="1538" y="2103"/>
                    </a:lnTo>
                    <a:lnTo>
                      <a:pt x="1529" y="2105"/>
                    </a:lnTo>
                    <a:lnTo>
                      <a:pt x="1519" y="2107"/>
                    </a:lnTo>
                    <a:lnTo>
                      <a:pt x="1510" y="2110"/>
                    </a:lnTo>
                    <a:lnTo>
                      <a:pt x="1499" y="2112"/>
                    </a:lnTo>
                    <a:lnTo>
                      <a:pt x="1483" y="2120"/>
                    </a:lnTo>
                    <a:lnTo>
                      <a:pt x="1468" y="2129"/>
                    </a:lnTo>
                    <a:lnTo>
                      <a:pt x="1454" y="2138"/>
                    </a:lnTo>
                    <a:lnTo>
                      <a:pt x="1440" y="2149"/>
                    </a:lnTo>
                    <a:lnTo>
                      <a:pt x="1435" y="2154"/>
                    </a:lnTo>
                    <a:lnTo>
                      <a:pt x="1430" y="2157"/>
                    </a:lnTo>
                    <a:lnTo>
                      <a:pt x="1426" y="2160"/>
                    </a:lnTo>
                    <a:lnTo>
                      <a:pt x="1421" y="2160"/>
                    </a:lnTo>
                    <a:lnTo>
                      <a:pt x="1417" y="2160"/>
                    </a:lnTo>
                    <a:lnTo>
                      <a:pt x="1412" y="2159"/>
                    </a:lnTo>
                    <a:lnTo>
                      <a:pt x="1407" y="2156"/>
                    </a:lnTo>
                    <a:lnTo>
                      <a:pt x="1402" y="2153"/>
                    </a:lnTo>
                    <a:lnTo>
                      <a:pt x="1397" y="2147"/>
                    </a:lnTo>
                    <a:lnTo>
                      <a:pt x="1394" y="2145"/>
                    </a:lnTo>
                    <a:lnTo>
                      <a:pt x="1390" y="2146"/>
                    </a:lnTo>
                    <a:lnTo>
                      <a:pt x="1385" y="215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74" name="Freeform 44"/>
              <p:cNvSpPr>
                <a:spLocks/>
              </p:cNvSpPr>
              <p:nvPr/>
            </p:nvSpPr>
            <p:spPr bwMode="auto">
              <a:xfrm>
                <a:off x="5219700" y="3014663"/>
                <a:ext cx="863600" cy="1171575"/>
              </a:xfrm>
              <a:custGeom>
                <a:avLst/>
                <a:gdLst>
                  <a:gd name="T0" fmla="*/ 817251 w 2180"/>
                  <a:gd name="T1" fmla="*/ 627219 h 2955"/>
                  <a:gd name="T2" fmla="*/ 793482 w 2180"/>
                  <a:gd name="T3" fmla="*/ 662901 h 2955"/>
                  <a:gd name="T4" fmla="*/ 783578 w 2180"/>
                  <a:gd name="T5" fmla="*/ 695016 h 2955"/>
                  <a:gd name="T6" fmla="*/ 790313 w 2180"/>
                  <a:gd name="T7" fmla="*/ 751711 h 2955"/>
                  <a:gd name="T8" fmla="*/ 793482 w 2180"/>
                  <a:gd name="T9" fmla="*/ 790169 h 2955"/>
                  <a:gd name="T10" fmla="*/ 790313 w 2180"/>
                  <a:gd name="T11" fmla="*/ 811182 h 2955"/>
                  <a:gd name="T12" fmla="*/ 762186 w 2180"/>
                  <a:gd name="T13" fmla="*/ 867877 h 2955"/>
                  <a:gd name="T14" fmla="*/ 723760 w 2180"/>
                  <a:gd name="T15" fmla="*/ 915058 h 2955"/>
                  <a:gd name="T16" fmla="*/ 708310 w 2180"/>
                  <a:gd name="T17" fmla="*/ 958273 h 2955"/>
                  <a:gd name="T18" fmla="*/ 730891 w 2180"/>
                  <a:gd name="T19" fmla="*/ 1002678 h 2955"/>
                  <a:gd name="T20" fmla="*/ 755452 w 2180"/>
                  <a:gd name="T21" fmla="*/ 1035189 h 2955"/>
                  <a:gd name="T22" fmla="*/ 723760 w 2180"/>
                  <a:gd name="T23" fmla="*/ 1066510 h 2955"/>
                  <a:gd name="T24" fmla="*/ 755056 w 2180"/>
                  <a:gd name="T25" fmla="*/ 1122016 h 2955"/>
                  <a:gd name="T26" fmla="*/ 710291 w 2180"/>
                  <a:gd name="T27" fmla="*/ 1171575 h 2955"/>
                  <a:gd name="T28" fmla="*/ 682957 w 2180"/>
                  <a:gd name="T29" fmla="*/ 1146994 h 2955"/>
                  <a:gd name="T30" fmla="*/ 651661 w 2180"/>
                  <a:gd name="T31" fmla="*/ 1109725 h 2955"/>
                  <a:gd name="T32" fmla="*/ 608085 w 2180"/>
                  <a:gd name="T33" fmla="*/ 1102192 h 2955"/>
                  <a:gd name="T34" fmla="*/ 571640 w 2180"/>
                  <a:gd name="T35" fmla="*/ 1063735 h 2955"/>
                  <a:gd name="T36" fmla="*/ 502710 w 2180"/>
                  <a:gd name="T37" fmla="*/ 1051047 h 2955"/>
                  <a:gd name="T38" fmla="*/ 460719 w 2180"/>
                  <a:gd name="T39" fmla="*/ 1026466 h 2955"/>
                  <a:gd name="T40" fmla="*/ 410012 w 2180"/>
                  <a:gd name="T41" fmla="*/ 1055409 h 2955"/>
                  <a:gd name="T42" fmla="*/ 343063 w 2180"/>
                  <a:gd name="T43" fmla="*/ 1067699 h 2955"/>
                  <a:gd name="T44" fmla="*/ 297506 w 2180"/>
                  <a:gd name="T45" fmla="*/ 1079593 h 2955"/>
                  <a:gd name="T46" fmla="*/ 255515 w 2180"/>
                  <a:gd name="T47" fmla="*/ 1063735 h 2955"/>
                  <a:gd name="T48" fmla="*/ 235707 w 2180"/>
                  <a:gd name="T49" fmla="*/ 997524 h 2955"/>
                  <a:gd name="T50" fmla="*/ 259872 w 2180"/>
                  <a:gd name="T51" fmla="*/ 951137 h 2955"/>
                  <a:gd name="T52" fmla="*/ 196093 w 2180"/>
                  <a:gd name="T53" fmla="*/ 922194 h 2955"/>
                  <a:gd name="T54" fmla="*/ 141821 w 2180"/>
                  <a:gd name="T55" fmla="*/ 880961 h 2955"/>
                  <a:gd name="T56" fmla="*/ 120429 w 2180"/>
                  <a:gd name="T57" fmla="*/ 898009 h 2955"/>
                  <a:gd name="T58" fmla="*/ 66553 w 2180"/>
                  <a:gd name="T59" fmla="*/ 929727 h 2955"/>
                  <a:gd name="T60" fmla="*/ 40011 w 2180"/>
                  <a:gd name="T61" fmla="*/ 859551 h 2955"/>
                  <a:gd name="T62" fmla="*/ 28523 w 2180"/>
                  <a:gd name="T63" fmla="*/ 794927 h 2955"/>
                  <a:gd name="T64" fmla="*/ 74476 w 2180"/>
                  <a:gd name="T65" fmla="*/ 735059 h 2955"/>
                  <a:gd name="T66" fmla="*/ 126371 w 2180"/>
                  <a:gd name="T67" fmla="*/ 647042 h 2955"/>
                  <a:gd name="T68" fmla="*/ 133501 w 2180"/>
                  <a:gd name="T69" fmla="*/ 594708 h 2955"/>
                  <a:gd name="T70" fmla="*/ 91510 w 2180"/>
                  <a:gd name="T71" fmla="*/ 562594 h 2955"/>
                  <a:gd name="T72" fmla="*/ 61403 w 2180"/>
                  <a:gd name="T73" fmla="*/ 546735 h 2955"/>
                  <a:gd name="T74" fmla="*/ 24561 w 2180"/>
                  <a:gd name="T75" fmla="*/ 517000 h 2955"/>
                  <a:gd name="T76" fmla="*/ 30107 w 2180"/>
                  <a:gd name="T77" fmla="*/ 457132 h 2955"/>
                  <a:gd name="T78" fmla="*/ 12677 w 2180"/>
                  <a:gd name="T79" fmla="*/ 411934 h 2955"/>
                  <a:gd name="T80" fmla="*/ 53480 w 2180"/>
                  <a:gd name="T81" fmla="*/ 341759 h 2955"/>
                  <a:gd name="T82" fmla="*/ 133501 w 2180"/>
                  <a:gd name="T83" fmla="*/ 254932 h 2955"/>
                  <a:gd name="T84" fmla="*/ 243234 w 2180"/>
                  <a:gd name="T85" fmla="*/ 149470 h 2955"/>
                  <a:gd name="T86" fmla="*/ 288395 w 2180"/>
                  <a:gd name="T87" fmla="*/ 102290 h 2955"/>
                  <a:gd name="T88" fmla="*/ 328406 w 2180"/>
                  <a:gd name="T89" fmla="*/ 59074 h 2955"/>
                  <a:gd name="T90" fmla="*/ 413973 w 2180"/>
                  <a:gd name="T91" fmla="*/ 22202 h 2955"/>
                  <a:gd name="T92" fmla="*/ 472207 w 2180"/>
                  <a:gd name="T93" fmla="*/ 7929 h 2955"/>
                  <a:gd name="T94" fmla="*/ 513802 w 2180"/>
                  <a:gd name="T95" fmla="*/ 27753 h 2955"/>
                  <a:gd name="T96" fmla="*/ 568867 w 2180"/>
                  <a:gd name="T97" fmla="*/ 35682 h 2955"/>
                  <a:gd name="T98" fmla="*/ 640966 w 2180"/>
                  <a:gd name="T99" fmla="*/ 65418 h 2955"/>
                  <a:gd name="T100" fmla="*/ 694049 w 2180"/>
                  <a:gd name="T101" fmla="*/ 53127 h 2955"/>
                  <a:gd name="T102" fmla="*/ 731683 w 2180"/>
                  <a:gd name="T103" fmla="*/ 38061 h 2955"/>
                  <a:gd name="T104" fmla="*/ 772486 w 2180"/>
                  <a:gd name="T105" fmla="*/ 188324 h 2955"/>
                  <a:gd name="T106" fmla="*/ 745548 w 2180"/>
                  <a:gd name="T107" fmla="*/ 296561 h 2955"/>
                  <a:gd name="T108" fmla="*/ 745548 w 2180"/>
                  <a:gd name="T109" fmla="*/ 328675 h 2955"/>
                  <a:gd name="T110" fmla="*/ 753075 w 2180"/>
                  <a:gd name="T111" fmla="*/ 389336 h 2955"/>
                  <a:gd name="T112" fmla="*/ 791105 w 2180"/>
                  <a:gd name="T113" fmla="*/ 465062 h 2955"/>
                  <a:gd name="T114" fmla="*/ 760602 w 2180"/>
                  <a:gd name="T115" fmla="*/ 512242 h 2955"/>
                  <a:gd name="T116" fmla="*/ 754263 w 2180"/>
                  <a:gd name="T117" fmla="*/ 537616 h 2955"/>
                  <a:gd name="T118" fmla="*/ 761790 w 2180"/>
                  <a:gd name="T119" fmla="*/ 572902 h 2955"/>
                  <a:gd name="T120" fmla="*/ 792690 w 2180"/>
                  <a:gd name="T121" fmla="*/ 579642 h 2955"/>
                  <a:gd name="T122" fmla="*/ 847358 w 2180"/>
                  <a:gd name="T123" fmla="*/ 601448 h 29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80" h="2955">
                    <a:moveTo>
                      <a:pt x="2145" y="1504"/>
                    </a:moveTo>
                    <a:lnTo>
                      <a:pt x="2152" y="1502"/>
                    </a:lnTo>
                    <a:lnTo>
                      <a:pt x="2157" y="1502"/>
                    </a:lnTo>
                    <a:lnTo>
                      <a:pt x="2162" y="1504"/>
                    </a:lnTo>
                    <a:lnTo>
                      <a:pt x="2167" y="1511"/>
                    </a:lnTo>
                    <a:lnTo>
                      <a:pt x="2172" y="1522"/>
                    </a:lnTo>
                    <a:lnTo>
                      <a:pt x="2177" y="1533"/>
                    </a:lnTo>
                    <a:lnTo>
                      <a:pt x="2180" y="1545"/>
                    </a:lnTo>
                    <a:lnTo>
                      <a:pt x="2180" y="1557"/>
                    </a:lnTo>
                    <a:lnTo>
                      <a:pt x="2170" y="1560"/>
                    </a:lnTo>
                    <a:lnTo>
                      <a:pt x="2158" y="1562"/>
                    </a:lnTo>
                    <a:lnTo>
                      <a:pt x="2148" y="1563"/>
                    </a:lnTo>
                    <a:lnTo>
                      <a:pt x="2137" y="1565"/>
                    </a:lnTo>
                    <a:lnTo>
                      <a:pt x="2122" y="1566"/>
                    </a:lnTo>
                    <a:lnTo>
                      <a:pt x="2109" y="1570"/>
                    </a:lnTo>
                    <a:lnTo>
                      <a:pt x="2105" y="1587"/>
                    </a:lnTo>
                    <a:lnTo>
                      <a:pt x="2101" y="1602"/>
                    </a:lnTo>
                    <a:lnTo>
                      <a:pt x="2093" y="1601"/>
                    </a:lnTo>
                    <a:lnTo>
                      <a:pt x="2085" y="1604"/>
                    </a:lnTo>
                    <a:lnTo>
                      <a:pt x="2081" y="1602"/>
                    </a:lnTo>
                    <a:lnTo>
                      <a:pt x="2078" y="1600"/>
                    </a:lnTo>
                    <a:lnTo>
                      <a:pt x="2076" y="1598"/>
                    </a:lnTo>
                    <a:lnTo>
                      <a:pt x="2072" y="1595"/>
                    </a:lnTo>
                    <a:lnTo>
                      <a:pt x="2068" y="1589"/>
                    </a:lnTo>
                    <a:lnTo>
                      <a:pt x="2063" y="1582"/>
                    </a:lnTo>
                    <a:lnTo>
                      <a:pt x="2052" y="1591"/>
                    </a:lnTo>
                    <a:lnTo>
                      <a:pt x="2043" y="1599"/>
                    </a:lnTo>
                    <a:lnTo>
                      <a:pt x="2037" y="1595"/>
                    </a:lnTo>
                    <a:lnTo>
                      <a:pt x="2031" y="1589"/>
                    </a:lnTo>
                    <a:lnTo>
                      <a:pt x="2027" y="1584"/>
                    </a:lnTo>
                    <a:lnTo>
                      <a:pt x="2020" y="1581"/>
                    </a:lnTo>
                    <a:lnTo>
                      <a:pt x="2013" y="1578"/>
                    </a:lnTo>
                    <a:lnTo>
                      <a:pt x="2009" y="1575"/>
                    </a:lnTo>
                    <a:lnTo>
                      <a:pt x="2006" y="1574"/>
                    </a:lnTo>
                    <a:lnTo>
                      <a:pt x="2004" y="1574"/>
                    </a:lnTo>
                    <a:lnTo>
                      <a:pt x="2002" y="1575"/>
                    </a:lnTo>
                    <a:lnTo>
                      <a:pt x="1999" y="1578"/>
                    </a:lnTo>
                    <a:lnTo>
                      <a:pt x="2001" y="1589"/>
                    </a:lnTo>
                    <a:lnTo>
                      <a:pt x="2004" y="1600"/>
                    </a:lnTo>
                    <a:lnTo>
                      <a:pt x="2008" y="1610"/>
                    </a:lnTo>
                    <a:lnTo>
                      <a:pt x="2009" y="1623"/>
                    </a:lnTo>
                    <a:lnTo>
                      <a:pt x="2003" y="1633"/>
                    </a:lnTo>
                    <a:lnTo>
                      <a:pt x="1999" y="1642"/>
                    </a:lnTo>
                    <a:lnTo>
                      <a:pt x="1997" y="1647"/>
                    </a:lnTo>
                    <a:lnTo>
                      <a:pt x="1997" y="1651"/>
                    </a:lnTo>
                    <a:lnTo>
                      <a:pt x="1997" y="1656"/>
                    </a:lnTo>
                    <a:lnTo>
                      <a:pt x="1999" y="1661"/>
                    </a:lnTo>
                    <a:lnTo>
                      <a:pt x="2001" y="1666"/>
                    </a:lnTo>
                    <a:lnTo>
                      <a:pt x="2002" y="1669"/>
                    </a:lnTo>
                    <a:lnTo>
                      <a:pt x="2003" y="1672"/>
                    </a:lnTo>
                    <a:lnTo>
                      <a:pt x="2003" y="1674"/>
                    </a:lnTo>
                    <a:lnTo>
                      <a:pt x="2001" y="1680"/>
                    </a:lnTo>
                    <a:lnTo>
                      <a:pt x="1997" y="1688"/>
                    </a:lnTo>
                    <a:lnTo>
                      <a:pt x="1991" y="1694"/>
                    </a:lnTo>
                    <a:lnTo>
                      <a:pt x="1985" y="1702"/>
                    </a:lnTo>
                    <a:lnTo>
                      <a:pt x="1987" y="1708"/>
                    </a:lnTo>
                    <a:lnTo>
                      <a:pt x="1991" y="1712"/>
                    </a:lnTo>
                    <a:lnTo>
                      <a:pt x="1994" y="1717"/>
                    </a:lnTo>
                    <a:lnTo>
                      <a:pt x="1999" y="1722"/>
                    </a:lnTo>
                    <a:lnTo>
                      <a:pt x="2003" y="1726"/>
                    </a:lnTo>
                    <a:lnTo>
                      <a:pt x="2008" y="1730"/>
                    </a:lnTo>
                    <a:lnTo>
                      <a:pt x="2009" y="1732"/>
                    </a:lnTo>
                    <a:lnTo>
                      <a:pt x="2010" y="1734"/>
                    </a:lnTo>
                    <a:lnTo>
                      <a:pt x="2011" y="1736"/>
                    </a:lnTo>
                    <a:lnTo>
                      <a:pt x="2011" y="1739"/>
                    </a:lnTo>
                    <a:lnTo>
                      <a:pt x="2010" y="1747"/>
                    </a:lnTo>
                    <a:lnTo>
                      <a:pt x="2008" y="1751"/>
                    </a:lnTo>
                    <a:lnTo>
                      <a:pt x="2005" y="1753"/>
                    </a:lnTo>
                    <a:lnTo>
                      <a:pt x="1997" y="1757"/>
                    </a:lnTo>
                    <a:lnTo>
                      <a:pt x="1991" y="1753"/>
                    </a:lnTo>
                    <a:lnTo>
                      <a:pt x="1986" y="1750"/>
                    </a:lnTo>
                    <a:lnTo>
                      <a:pt x="1984" y="1749"/>
                    </a:lnTo>
                    <a:lnTo>
                      <a:pt x="1983" y="1750"/>
                    </a:lnTo>
                    <a:lnTo>
                      <a:pt x="1980" y="1751"/>
                    </a:lnTo>
                    <a:lnTo>
                      <a:pt x="1978" y="1753"/>
                    </a:lnTo>
                    <a:lnTo>
                      <a:pt x="1974" y="1761"/>
                    </a:lnTo>
                    <a:lnTo>
                      <a:pt x="1970" y="1769"/>
                    </a:lnTo>
                    <a:lnTo>
                      <a:pt x="1975" y="1774"/>
                    </a:lnTo>
                    <a:lnTo>
                      <a:pt x="1977" y="1778"/>
                    </a:lnTo>
                    <a:lnTo>
                      <a:pt x="1979" y="1782"/>
                    </a:lnTo>
                    <a:lnTo>
                      <a:pt x="1978" y="1788"/>
                    </a:lnTo>
                    <a:lnTo>
                      <a:pt x="1977" y="1799"/>
                    </a:lnTo>
                    <a:lnTo>
                      <a:pt x="1976" y="1808"/>
                    </a:lnTo>
                    <a:lnTo>
                      <a:pt x="1968" y="1812"/>
                    </a:lnTo>
                    <a:lnTo>
                      <a:pt x="1960" y="1815"/>
                    </a:lnTo>
                    <a:lnTo>
                      <a:pt x="1957" y="1816"/>
                    </a:lnTo>
                    <a:lnTo>
                      <a:pt x="1953" y="1818"/>
                    </a:lnTo>
                    <a:lnTo>
                      <a:pt x="1950" y="1820"/>
                    </a:lnTo>
                    <a:lnTo>
                      <a:pt x="1948" y="1824"/>
                    </a:lnTo>
                    <a:lnTo>
                      <a:pt x="1951" y="1828"/>
                    </a:lnTo>
                    <a:lnTo>
                      <a:pt x="1953" y="1833"/>
                    </a:lnTo>
                    <a:lnTo>
                      <a:pt x="1954" y="1836"/>
                    </a:lnTo>
                    <a:lnTo>
                      <a:pt x="1953" y="1842"/>
                    </a:lnTo>
                    <a:lnTo>
                      <a:pt x="1957" y="1849"/>
                    </a:lnTo>
                    <a:lnTo>
                      <a:pt x="1960" y="1857"/>
                    </a:lnTo>
                    <a:lnTo>
                      <a:pt x="1976" y="1868"/>
                    </a:lnTo>
                    <a:lnTo>
                      <a:pt x="1991" y="1882"/>
                    </a:lnTo>
                    <a:lnTo>
                      <a:pt x="1992" y="1892"/>
                    </a:lnTo>
                    <a:lnTo>
                      <a:pt x="1994" y="1894"/>
                    </a:lnTo>
                    <a:lnTo>
                      <a:pt x="1995" y="1896"/>
                    </a:lnTo>
                    <a:lnTo>
                      <a:pt x="1999" y="1901"/>
                    </a:lnTo>
                    <a:lnTo>
                      <a:pt x="1995" y="1908"/>
                    </a:lnTo>
                    <a:lnTo>
                      <a:pt x="1993" y="1914"/>
                    </a:lnTo>
                    <a:lnTo>
                      <a:pt x="2003" y="1918"/>
                    </a:lnTo>
                    <a:lnTo>
                      <a:pt x="2014" y="1922"/>
                    </a:lnTo>
                    <a:lnTo>
                      <a:pt x="2020" y="1925"/>
                    </a:lnTo>
                    <a:lnTo>
                      <a:pt x="2025" y="1927"/>
                    </a:lnTo>
                    <a:lnTo>
                      <a:pt x="2028" y="1930"/>
                    </a:lnTo>
                    <a:lnTo>
                      <a:pt x="2031" y="1935"/>
                    </a:lnTo>
                    <a:lnTo>
                      <a:pt x="2023" y="1939"/>
                    </a:lnTo>
                    <a:lnTo>
                      <a:pt x="2019" y="1944"/>
                    </a:lnTo>
                    <a:lnTo>
                      <a:pt x="2018" y="1946"/>
                    </a:lnTo>
                    <a:lnTo>
                      <a:pt x="2019" y="1950"/>
                    </a:lnTo>
                    <a:lnTo>
                      <a:pt x="2020" y="1953"/>
                    </a:lnTo>
                    <a:lnTo>
                      <a:pt x="2021" y="1957"/>
                    </a:lnTo>
                    <a:lnTo>
                      <a:pt x="2022" y="1962"/>
                    </a:lnTo>
                    <a:lnTo>
                      <a:pt x="2023" y="1965"/>
                    </a:lnTo>
                    <a:lnTo>
                      <a:pt x="2022" y="1969"/>
                    </a:lnTo>
                    <a:lnTo>
                      <a:pt x="2021" y="1971"/>
                    </a:lnTo>
                    <a:lnTo>
                      <a:pt x="2018" y="1977"/>
                    </a:lnTo>
                    <a:lnTo>
                      <a:pt x="2012" y="1984"/>
                    </a:lnTo>
                    <a:lnTo>
                      <a:pt x="2009" y="1989"/>
                    </a:lnTo>
                    <a:lnTo>
                      <a:pt x="2006" y="1993"/>
                    </a:lnTo>
                    <a:lnTo>
                      <a:pt x="2005" y="1993"/>
                    </a:lnTo>
                    <a:lnTo>
                      <a:pt x="2003" y="1993"/>
                    </a:lnTo>
                    <a:lnTo>
                      <a:pt x="2001" y="1993"/>
                    </a:lnTo>
                    <a:lnTo>
                      <a:pt x="1999" y="1990"/>
                    </a:lnTo>
                    <a:lnTo>
                      <a:pt x="1995" y="1990"/>
                    </a:lnTo>
                    <a:lnTo>
                      <a:pt x="1993" y="1990"/>
                    </a:lnTo>
                    <a:lnTo>
                      <a:pt x="1992" y="1992"/>
                    </a:lnTo>
                    <a:lnTo>
                      <a:pt x="1992" y="1993"/>
                    </a:lnTo>
                    <a:lnTo>
                      <a:pt x="1993" y="1997"/>
                    </a:lnTo>
                    <a:lnTo>
                      <a:pt x="1995" y="2002"/>
                    </a:lnTo>
                    <a:lnTo>
                      <a:pt x="1999" y="2005"/>
                    </a:lnTo>
                    <a:lnTo>
                      <a:pt x="1999" y="2007"/>
                    </a:lnTo>
                    <a:lnTo>
                      <a:pt x="1996" y="2009"/>
                    </a:lnTo>
                    <a:lnTo>
                      <a:pt x="1992" y="2009"/>
                    </a:lnTo>
                    <a:lnTo>
                      <a:pt x="1988" y="2013"/>
                    </a:lnTo>
                    <a:lnTo>
                      <a:pt x="1984" y="2019"/>
                    </a:lnTo>
                    <a:lnTo>
                      <a:pt x="1982" y="2022"/>
                    </a:lnTo>
                    <a:lnTo>
                      <a:pt x="1980" y="2023"/>
                    </a:lnTo>
                    <a:lnTo>
                      <a:pt x="1980" y="2026"/>
                    </a:lnTo>
                    <a:lnTo>
                      <a:pt x="1982" y="2026"/>
                    </a:lnTo>
                    <a:lnTo>
                      <a:pt x="1986" y="2027"/>
                    </a:lnTo>
                    <a:lnTo>
                      <a:pt x="1992" y="2027"/>
                    </a:lnTo>
                    <a:lnTo>
                      <a:pt x="1995" y="2029"/>
                    </a:lnTo>
                    <a:lnTo>
                      <a:pt x="1997" y="2032"/>
                    </a:lnTo>
                    <a:lnTo>
                      <a:pt x="1999" y="2036"/>
                    </a:lnTo>
                    <a:lnTo>
                      <a:pt x="1997" y="2039"/>
                    </a:lnTo>
                    <a:lnTo>
                      <a:pt x="1995" y="2046"/>
                    </a:lnTo>
                    <a:lnTo>
                      <a:pt x="1993" y="2055"/>
                    </a:lnTo>
                    <a:lnTo>
                      <a:pt x="1993" y="2064"/>
                    </a:lnTo>
                    <a:lnTo>
                      <a:pt x="1993" y="2072"/>
                    </a:lnTo>
                    <a:lnTo>
                      <a:pt x="1994" y="2078"/>
                    </a:lnTo>
                    <a:lnTo>
                      <a:pt x="1995" y="2081"/>
                    </a:lnTo>
                    <a:lnTo>
                      <a:pt x="1994" y="2082"/>
                    </a:lnTo>
                    <a:lnTo>
                      <a:pt x="1986" y="2086"/>
                    </a:lnTo>
                    <a:lnTo>
                      <a:pt x="1979" y="2089"/>
                    </a:lnTo>
                    <a:lnTo>
                      <a:pt x="1974" y="2094"/>
                    </a:lnTo>
                    <a:lnTo>
                      <a:pt x="1968" y="2097"/>
                    </a:lnTo>
                    <a:lnTo>
                      <a:pt x="1963" y="2102"/>
                    </a:lnTo>
                    <a:lnTo>
                      <a:pt x="1954" y="2112"/>
                    </a:lnTo>
                    <a:lnTo>
                      <a:pt x="1945" y="2124"/>
                    </a:lnTo>
                    <a:lnTo>
                      <a:pt x="1941" y="2131"/>
                    </a:lnTo>
                    <a:lnTo>
                      <a:pt x="1938" y="2137"/>
                    </a:lnTo>
                    <a:lnTo>
                      <a:pt x="1937" y="2141"/>
                    </a:lnTo>
                    <a:lnTo>
                      <a:pt x="1937" y="2146"/>
                    </a:lnTo>
                    <a:lnTo>
                      <a:pt x="1940" y="2154"/>
                    </a:lnTo>
                    <a:lnTo>
                      <a:pt x="1944" y="2168"/>
                    </a:lnTo>
                    <a:lnTo>
                      <a:pt x="1940" y="2175"/>
                    </a:lnTo>
                    <a:lnTo>
                      <a:pt x="1932" y="2184"/>
                    </a:lnTo>
                    <a:lnTo>
                      <a:pt x="1929" y="2187"/>
                    </a:lnTo>
                    <a:lnTo>
                      <a:pt x="1927" y="2189"/>
                    </a:lnTo>
                    <a:lnTo>
                      <a:pt x="1926" y="2189"/>
                    </a:lnTo>
                    <a:lnTo>
                      <a:pt x="1924" y="2189"/>
                    </a:lnTo>
                    <a:lnTo>
                      <a:pt x="1919" y="2185"/>
                    </a:lnTo>
                    <a:lnTo>
                      <a:pt x="1912" y="2183"/>
                    </a:lnTo>
                    <a:lnTo>
                      <a:pt x="1907" y="2191"/>
                    </a:lnTo>
                    <a:lnTo>
                      <a:pt x="1903" y="2198"/>
                    </a:lnTo>
                    <a:lnTo>
                      <a:pt x="1899" y="2204"/>
                    </a:lnTo>
                    <a:lnTo>
                      <a:pt x="1892" y="2209"/>
                    </a:lnTo>
                    <a:lnTo>
                      <a:pt x="1883" y="2212"/>
                    </a:lnTo>
                    <a:lnTo>
                      <a:pt x="1877" y="2215"/>
                    </a:lnTo>
                    <a:lnTo>
                      <a:pt x="1872" y="2220"/>
                    </a:lnTo>
                    <a:lnTo>
                      <a:pt x="1867" y="2227"/>
                    </a:lnTo>
                    <a:lnTo>
                      <a:pt x="1867" y="2235"/>
                    </a:lnTo>
                    <a:lnTo>
                      <a:pt x="1866" y="2243"/>
                    </a:lnTo>
                    <a:lnTo>
                      <a:pt x="1856" y="2246"/>
                    </a:lnTo>
                    <a:lnTo>
                      <a:pt x="1847" y="2248"/>
                    </a:lnTo>
                    <a:lnTo>
                      <a:pt x="1836" y="2249"/>
                    </a:lnTo>
                    <a:lnTo>
                      <a:pt x="1827" y="2252"/>
                    </a:lnTo>
                    <a:lnTo>
                      <a:pt x="1818" y="2259"/>
                    </a:lnTo>
                    <a:lnTo>
                      <a:pt x="1808" y="2265"/>
                    </a:lnTo>
                    <a:lnTo>
                      <a:pt x="1814" y="2268"/>
                    </a:lnTo>
                    <a:lnTo>
                      <a:pt x="1818" y="2269"/>
                    </a:lnTo>
                    <a:lnTo>
                      <a:pt x="1822" y="2272"/>
                    </a:lnTo>
                    <a:lnTo>
                      <a:pt x="1826" y="2276"/>
                    </a:lnTo>
                    <a:lnTo>
                      <a:pt x="1832" y="2291"/>
                    </a:lnTo>
                    <a:lnTo>
                      <a:pt x="1838" y="2305"/>
                    </a:lnTo>
                    <a:lnTo>
                      <a:pt x="1827" y="2308"/>
                    </a:lnTo>
                    <a:lnTo>
                      <a:pt x="1822" y="2309"/>
                    </a:lnTo>
                    <a:lnTo>
                      <a:pt x="1819" y="2309"/>
                    </a:lnTo>
                    <a:lnTo>
                      <a:pt x="1816" y="2311"/>
                    </a:lnTo>
                    <a:lnTo>
                      <a:pt x="1813" y="2315"/>
                    </a:lnTo>
                    <a:lnTo>
                      <a:pt x="1807" y="2320"/>
                    </a:lnTo>
                    <a:lnTo>
                      <a:pt x="1802" y="2326"/>
                    </a:lnTo>
                    <a:lnTo>
                      <a:pt x="1799" y="2330"/>
                    </a:lnTo>
                    <a:lnTo>
                      <a:pt x="1794" y="2333"/>
                    </a:lnTo>
                    <a:lnTo>
                      <a:pt x="1789" y="2336"/>
                    </a:lnTo>
                    <a:lnTo>
                      <a:pt x="1791" y="2343"/>
                    </a:lnTo>
                    <a:lnTo>
                      <a:pt x="1792" y="2350"/>
                    </a:lnTo>
                    <a:lnTo>
                      <a:pt x="1791" y="2355"/>
                    </a:lnTo>
                    <a:lnTo>
                      <a:pt x="1791" y="2358"/>
                    </a:lnTo>
                    <a:lnTo>
                      <a:pt x="1790" y="2361"/>
                    </a:lnTo>
                    <a:lnTo>
                      <a:pt x="1786" y="2365"/>
                    </a:lnTo>
                    <a:lnTo>
                      <a:pt x="1790" y="2373"/>
                    </a:lnTo>
                    <a:lnTo>
                      <a:pt x="1794" y="2382"/>
                    </a:lnTo>
                    <a:lnTo>
                      <a:pt x="1788" y="2385"/>
                    </a:lnTo>
                    <a:lnTo>
                      <a:pt x="1783" y="2389"/>
                    </a:lnTo>
                    <a:lnTo>
                      <a:pt x="1777" y="2392"/>
                    </a:lnTo>
                    <a:lnTo>
                      <a:pt x="1773" y="2396"/>
                    </a:lnTo>
                    <a:lnTo>
                      <a:pt x="1779" y="2404"/>
                    </a:lnTo>
                    <a:lnTo>
                      <a:pt x="1783" y="2410"/>
                    </a:lnTo>
                    <a:lnTo>
                      <a:pt x="1785" y="2413"/>
                    </a:lnTo>
                    <a:lnTo>
                      <a:pt x="1788" y="2417"/>
                    </a:lnTo>
                    <a:lnTo>
                      <a:pt x="1789" y="2421"/>
                    </a:lnTo>
                    <a:lnTo>
                      <a:pt x="1790" y="2426"/>
                    </a:lnTo>
                    <a:lnTo>
                      <a:pt x="1786" y="2432"/>
                    </a:lnTo>
                    <a:lnTo>
                      <a:pt x="1783" y="2437"/>
                    </a:lnTo>
                    <a:lnTo>
                      <a:pt x="1782" y="2441"/>
                    </a:lnTo>
                    <a:lnTo>
                      <a:pt x="1782" y="2443"/>
                    </a:lnTo>
                    <a:lnTo>
                      <a:pt x="1783" y="2445"/>
                    </a:lnTo>
                    <a:lnTo>
                      <a:pt x="1785" y="2449"/>
                    </a:lnTo>
                    <a:lnTo>
                      <a:pt x="1789" y="2461"/>
                    </a:lnTo>
                    <a:lnTo>
                      <a:pt x="1793" y="2475"/>
                    </a:lnTo>
                    <a:lnTo>
                      <a:pt x="1798" y="2482"/>
                    </a:lnTo>
                    <a:lnTo>
                      <a:pt x="1801" y="2487"/>
                    </a:lnTo>
                    <a:lnTo>
                      <a:pt x="1802" y="2493"/>
                    </a:lnTo>
                    <a:lnTo>
                      <a:pt x="1801" y="2501"/>
                    </a:lnTo>
                    <a:lnTo>
                      <a:pt x="1801" y="2503"/>
                    </a:lnTo>
                    <a:lnTo>
                      <a:pt x="1801" y="2504"/>
                    </a:lnTo>
                    <a:lnTo>
                      <a:pt x="1802" y="2505"/>
                    </a:lnTo>
                    <a:lnTo>
                      <a:pt x="1803" y="2505"/>
                    </a:lnTo>
                    <a:lnTo>
                      <a:pt x="1807" y="2506"/>
                    </a:lnTo>
                    <a:lnTo>
                      <a:pt x="1810" y="2506"/>
                    </a:lnTo>
                    <a:lnTo>
                      <a:pt x="1822" y="2514"/>
                    </a:lnTo>
                    <a:lnTo>
                      <a:pt x="1830" y="2521"/>
                    </a:lnTo>
                    <a:lnTo>
                      <a:pt x="1834" y="2525"/>
                    </a:lnTo>
                    <a:lnTo>
                      <a:pt x="1839" y="2527"/>
                    </a:lnTo>
                    <a:lnTo>
                      <a:pt x="1845" y="2529"/>
                    </a:lnTo>
                    <a:lnTo>
                      <a:pt x="1852" y="2531"/>
                    </a:lnTo>
                    <a:lnTo>
                      <a:pt x="1861" y="2530"/>
                    </a:lnTo>
                    <a:lnTo>
                      <a:pt x="1872" y="2528"/>
                    </a:lnTo>
                    <a:lnTo>
                      <a:pt x="1877" y="2528"/>
                    </a:lnTo>
                    <a:lnTo>
                      <a:pt x="1882" y="2528"/>
                    </a:lnTo>
                    <a:lnTo>
                      <a:pt x="1886" y="2530"/>
                    </a:lnTo>
                    <a:lnTo>
                      <a:pt x="1890" y="2533"/>
                    </a:lnTo>
                    <a:lnTo>
                      <a:pt x="1892" y="2536"/>
                    </a:lnTo>
                    <a:lnTo>
                      <a:pt x="1893" y="2538"/>
                    </a:lnTo>
                    <a:lnTo>
                      <a:pt x="1895" y="2538"/>
                    </a:lnTo>
                    <a:lnTo>
                      <a:pt x="1899" y="2535"/>
                    </a:lnTo>
                    <a:lnTo>
                      <a:pt x="1902" y="2535"/>
                    </a:lnTo>
                    <a:lnTo>
                      <a:pt x="1904" y="2536"/>
                    </a:lnTo>
                    <a:lnTo>
                      <a:pt x="1907" y="2538"/>
                    </a:lnTo>
                    <a:lnTo>
                      <a:pt x="1907" y="2542"/>
                    </a:lnTo>
                    <a:lnTo>
                      <a:pt x="1906" y="2550"/>
                    </a:lnTo>
                    <a:lnTo>
                      <a:pt x="1906" y="2555"/>
                    </a:lnTo>
                    <a:lnTo>
                      <a:pt x="1901" y="2564"/>
                    </a:lnTo>
                    <a:lnTo>
                      <a:pt x="1900" y="2571"/>
                    </a:lnTo>
                    <a:lnTo>
                      <a:pt x="1900" y="2575"/>
                    </a:lnTo>
                    <a:lnTo>
                      <a:pt x="1901" y="2578"/>
                    </a:lnTo>
                    <a:lnTo>
                      <a:pt x="1902" y="2582"/>
                    </a:lnTo>
                    <a:lnTo>
                      <a:pt x="1904" y="2587"/>
                    </a:lnTo>
                    <a:lnTo>
                      <a:pt x="1907" y="2600"/>
                    </a:lnTo>
                    <a:lnTo>
                      <a:pt x="1907" y="2611"/>
                    </a:lnTo>
                    <a:lnTo>
                      <a:pt x="1907" y="2622"/>
                    </a:lnTo>
                    <a:lnTo>
                      <a:pt x="1908" y="2634"/>
                    </a:lnTo>
                    <a:lnTo>
                      <a:pt x="1909" y="2639"/>
                    </a:lnTo>
                    <a:lnTo>
                      <a:pt x="1909" y="2643"/>
                    </a:lnTo>
                    <a:lnTo>
                      <a:pt x="1907" y="2645"/>
                    </a:lnTo>
                    <a:lnTo>
                      <a:pt x="1906" y="2646"/>
                    </a:lnTo>
                    <a:lnTo>
                      <a:pt x="1899" y="2645"/>
                    </a:lnTo>
                    <a:lnTo>
                      <a:pt x="1891" y="2643"/>
                    </a:lnTo>
                    <a:lnTo>
                      <a:pt x="1879" y="2640"/>
                    </a:lnTo>
                    <a:lnTo>
                      <a:pt x="1870" y="2639"/>
                    </a:lnTo>
                    <a:lnTo>
                      <a:pt x="1866" y="2640"/>
                    </a:lnTo>
                    <a:lnTo>
                      <a:pt x="1862" y="2643"/>
                    </a:lnTo>
                    <a:lnTo>
                      <a:pt x="1858" y="2646"/>
                    </a:lnTo>
                    <a:lnTo>
                      <a:pt x="1855" y="2651"/>
                    </a:lnTo>
                    <a:lnTo>
                      <a:pt x="1853" y="2657"/>
                    </a:lnTo>
                    <a:lnTo>
                      <a:pt x="1852" y="2661"/>
                    </a:lnTo>
                    <a:lnTo>
                      <a:pt x="1849" y="2664"/>
                    </a:lnTo>
                    <a:lnTo>
                      <a:pt x="1843" y="2666"/>
                    </a:lnTo>
                    <a:lnTo>
                      <a:pt x="1836" y="2670"/>
                    </a:lnTo>
                    <a:lnTo>
                      <a:pt x="1831" y="2673"/>
                    </a:lnTo>
                    <a:lnTo>
                      <a:pt x="1828" y="2676"/>
                    </a:lnTo>
                    <a:lnTo>
                      <a:pt x="1827" y="2678"/>
                    </a:lnTo>
                    <a:lnTo>
                      <a:pt x="1827" y="2681"/>
                    </a:lnTo>
                    <a:lnTo>
                      <a:pt x="1827" y="2685"/>
                    </a:lnTo>
                    <a:lnTo>
                      <a:pt x="1827" y="2690"/>
                    </a:lnTo>
                    <a:lnTo>
                      <a:pt x="1827" y="2694"/>
                    </a:lnTo>
                    <a:lnTo>
                      <a:pt x="1828" y="2697"/>
                    </a:lnTo>
                    <a:lnTo>
                      <a:pt x="1833" y="2703"/>
                    </a:lnTo>
                    <a:lnTo>
                      <a:pt x="1838" y="2715"/>
                    </a:lnTo>
                    <a:lnTo>
                      <a:pt x="1843" y="2730"/>
                    </a:lnTo>
                    <a:lnTo>
                      <a:pt x="1849" y="2733"/>
                    </a:lnTo>
                    <a:lnTo>
                      <a:pt x="1855" y="2734"/>
                    </a:lnTo>
                    <a:lnTo>
                      <a:pt x="1858" y="2736"/>
                    </a:lnTo>
                    <a:lnTo>
                      <a:pt x="1861" y="2736"/>
                    </a:lnTo>
                    <a:lnTo>
                      <a:pt x="1868" y="2736"/>
                    </a:lnTo>
                    <a:lnTo>
                      <a:pt x="1879" y="2737"/>
                    </a:lnTo>
                    <a:lnTo>
                      <a:pt x="1881" y="2748"/>
                    </a:lnTo>
                    <a:lnTo>
                      <a:pt x="1883" y="2759"/>
                    </a:lnTo>
                    <a:lnTo>
                      <a:pt x="1884" y="2764"/>
                    </a:lnTo>
                    <a:lnTo>
                      <a:pt x="1883" y="2769"/>
                    </a:lnTo>
                    <a:lnTo>
                      <a:pt x="1881" y="2772"/>
                    </a:lnTo>
                    <a:lnTo>
                      <a:pt x="1878" y="2776"/>
                    </a:lnTo>
                    <a:lnTo>
                      <a:pt x="1886" y="2782"/>
                    </a:lnTo>
                    <a:lnTo>
                      <a:pt x="1891" y="2787"/>
                    </a:lnTo>
                    <a:lnTo>
                      <a:pt x="1894" y="2792"/>
                    </a:lnTo>
                    <a:lnTo>
                      <a:pt x="1896" y="2803"/>
                    </a:lnTo>
                    <a:lnTo>
                      <a:pt x="1898" y="2813"/>
                    </a:lnTo>
                    <a:lnTo>
                      <a:pt x="1900" y="2818"/>
                    </a:lnTo>
                    <a:lnTo>
                      <a:pt x="1902" y="2823"/>
                    </a:lnTo>
                    <a:lnTo>
                      <a:pt x="1906" y="2830"/>
                    </a:lnTo>
                    <a:lnTo>
                      <a:pt x="1889" y="2839"/>
                    </a:lnTo>
                    <a:lnTo>
                      <a:pt x="1872" y="2850"/>
                    </a:lnTo>
                    <a:lnTo>
                      <a:pt x="1857" y="2865"/>
                    </a:lnTo>
                    <a:lnTo>
                      <a:pt x="1841" y="2881"/>
                    </a:lnTo>
                    <a:lnTo>
                      <a:pt x="1835" y="2894"/>
                    </a:lnTo>
                    <a:lnTo>
                      <a:pt x="1832" y="2901"/>
                    </a:lnTo>
                    <a:lnTo>
                      <a:pt x="1833" y="2905"/>
                    </a:lnTo>
                    <a:lnTo>
                      <a:pt x="1835" y="2907"/>
                    </a:lnTo>
                    <a:lnTo>
                      <a:pt x="1838" y="2911"/>
                    </a:lnTo>
                    <a:lnTo>
                      <a:pt x="1843" y="2916"/>
                    </a:lnTo>
                    <a:lnTo>
                      <a:pt x="1843" y="2922"/>
                    </a:lnTo>
                    <a:lnTo>
                      <a:pt x="1843" y="2926"/>
                    </a:lnTo>
                    <a:lnTo>
                      <a:pt x="1842" y="2930"/>
                    </a:lnTo>
                    <a:lnTo>
                      <a:pt x="1841" y="2933"/>
                    </a:lnTo>
                    <a:lnTo>
                      <a:pt x="1834" y="2936"/>
                    </a:lnTo>
                    <a:lnTo>
                      <a:pt x="1824" y="2940"/>
                    </a:lnTo>
                    <a:lnTo>
                      <a:pt x="1817" y="2943"/>
                    </a:lnTo>
                    <a:lnTo>
                      <a:pt x="1815" y="2944"/>
                    </a:lnTo>
                    <a:lnTo>
                      <a:pt x="1813" y="2948"/>
                    </a:lnTo>
                    <a:lnTo>
                      <a:pt x="1809" y="2951"/>
                    </a:lnTo>
                    <a:lnTo>
                      <a:pt x="1806" y="2949"/>
                    </a:lnTo>
                    <a:lnTo>
                      <a:pt x="1803" y="2948"/>
                    </a:lnTo>
                    <a:lnTo>
                      <a:pt x="1800" y="2948"/>
                    </a:lnTo>
                    <a:lnTo>
                      <a:pt x="1797" y="2950"/>
                    </a:lnTo>
                    <a:lnTo>
                      <a:pt x="1793" y="2955"/>
                    </a:lnTo>
                    <a:lnTo>
                      <a:pt x="1792" y="2955"/>
                    </a:lnTo>
                    <a:lnTo>
                      <a:pt x="1790" y="2952"/>
                    </a:lnTo>
                    <a:lnTo>
                      <a:pt x="1786" y="2948"/>
                    </a:lnTo>
                    <a:lnTo>
                      <a:pt x="1784" y="2939"/>
                    </a:lnTo>
                    <a:lnTo>
                      <a:pt x="1783" y="2930"/>
                    </a:lnTo>
                    <a:lnTo>
                      <a:pt x="1777" y="2928"/>
                    </a:lnTo>
                    <a:lnTo>
                      <a:pt x="1772" y="2927"/>
                    </a:lnTo>
                    <a:lnTo>
                      <a:pt x="1767" y="2926"/>
                    </a:lnTo>
                    <a:lnTo>
                      <a:pt x="1763" y="2922"/>
                    </a:lnTo>
                    <a:lnTo>
                      <a:pt x="1759" y="2918"/>
                    </a:lnTo>
                    <a:lnTo>
                      <a:pt x="1756" y="2916"/>
                    </a:lnTo>
                    <a:lnTo>
                      <a:pt x="1752" y="2915"/>
                    </a:lnTo>
                    <a:lnTo>
                      <a:pt x="1749" y="2914"/>
                    </a:lnTo>
                    <a:lnTo>
                      <a:pt x="1742" y="2915"/>
                    </a:lnTo>
                    <a:lnTo>
                      <a:pt x="1733" y="2919"/>
                    </a:lnTo>
                    <a:lnTo>
                      <a:pt x="1730" y="2924"/>
                    </a:lnTo>
                    <a:lnTo>
                      <a:pt x="1725" y="2927"/>
                    </a:lnTo>
                    <a:lnTo>
                      <a:pt x="1723" y="2928"/>
                    </a:lnTo>
                    <a:lnTo>
                      <a:pt x="1721" y="2928"/>
                    </a:lnTo>
                    <a:lnTo>
                      <a:pt x="1718" y="2928"/>
                    </a:lnTo>
                    <a:lnTo>
                      <a:pt x="1715" y="2927"/>
                    </a:lnTo>
                    <a:lnTo>
                      <a:pt x="1721" y="2918"/>
                    </a:lnTo>
                    <a:lnTo>
                      <a:pt x="1726" y="2908"/>
                    </a:lnTo>
                    <a:lnTo>
                      <a:pt x="1725" y="2900"/>
                    </a:lnTo>
                    <a:lnTo>
                      <a:pt x="1724" y="2893"/>
                    </a:lnTo>
                    <a:lnTo>
                      <a:pt x="1723" y="2890"/>
                    </a:lnTo>
                    <a:lnTo>
                      <a:pt x="1721" y="2888"/>
                    </a:lnTo>
                    <a:lnTo>
                      <a:pt x="1717" y="2885"/>
                    </a:lnTo>
                    <a:lnTo>
                      <a:pt x="1714" y="2884"/>
                    </a:lnTo>
                    <a:lnTo>
                      <a:pt x="1699" y="2882"/>
                    </a:lnTo>
                    <a:lnTo>
                      <a:pt x="1686" y="2880"/>
                    </a:lnTo>
                    <a:lnTo>
                      <a:pt x="1683" y="2880"/>
                    </a:lnTo>
                    <a:lnTo>
                      <a:pt x="1680" y="2879"/>
                    </a:lnTo>
                    <a:lnTo>
                      <a:pt x="1678" y="2876"/>
                    </a:lnTo>
                    <a:lnTo>
                      <a:pt x="1675" y="2874"/>
                    </a:lnTo>
                    <a:lnTo>
                      <a:pt x="1671" y="2867"/>
                    </a:lnTo>
                    <a:lnTo>
                      <a:pt x="1666" y="2863"/>
                    </a:lnTo>
                    <a:lnTo>
                      <a:pt x="1657" y="2857"/>
                    </a:lnTo>
                    <a:lnTo>
                      <a:pt x="1652" y="2854"/>
                    </a:lnTo>
                    <a:lnTo>
                      <a:pt x="1648" y="2848"/>
                    </a:lnTo>
                    <a:lnTo>
                      <a:pt x="1644" y="2840"/>
                    </a:lnTo>
                    <a:lnTo>
                      <a:pt x="1639" y="2830"/>
                    </a:lnTo>
                    <a:lnTo>
                      <a:pt x="1635" y="2821"/>
                    </a:lnTo>
                    <a:lnTo>
                      <a:pt x="1633" y="2816"/>
                    </a:lnTo>
                    <a:lnTo>
                      <a:pt x="1633" y="2812"/>
                    </a:lnTo>
                    <a:lnTo>
                      <a:pt x="1635" y="2807"/>
                    </a:lnTo>
                    <a:lnTo>
                      <a:pt x="1638" y="2803"/>
                    </a:lnTo>
                    <a:lnTo>
                      <a:pt x="1641" y="2801"/>
                    </a:lnTo>
                    <a:lnTo>
                      <a:pt x="1644" y="2800"/>
                    </a:lnTo>
                    <a:lnTo>
                      <a:pt x="1645" y="2799"/>
                    </a:lnTo>
                    <a:lnTo>
                      <a:pt x="1645" y="2797"/>
                    </a:lnTo>
                    <a:lnTo>
                      <a:pt x="1640" y="2793"/>
                    </a:lnTo>
                    <a:lnTo>
                      <a:pt x="1636" y="2789"/>
                    </a:lnTo>
                    <a:lnTo>
                      <a:pt x="1624" y="2793"/>
                    </a:lnTo>
                    <a:lnTo>
                      <a:pt x="1613" y="2797"/>
                    </a:lnTo>
                    <a:lnTo>
                      <a:pt x="1610" y="2792"/>
                    </a:lnTo>
                    <a:lnTo>
                      <a:pt x="1606" y="2788"/>
                    </a:lnTo>
                    <a:lnTo>
                      <a:pt x="1605" y="2787"/>
                    </a:lnTo>
                    <a:lnTo>
                      <a:pt x="1603" y="2786"/>
                    </a:lnTo>
                    <a:lnTo>
                      <a:pt x="1600" y="2784"/>
                    </a:lnTo>
                    <a:lnTo>
                      <a:pt x="1597" y="2784"/>
                    </a:lnTo>
                    <a:lnTo>
                      <a:pt x="1590" y="2792"/>
                    </a:lnTo>
                    <a:lnTo>
                      <a:pt x="1585" y="2800"/>
                    </a:lnTo>
                    <a:lnTo>
                      <a:pt x="1578" y="2807"/>
                    </a:lnTo>
                    <a:lnTo>
                      <a:pt x="1568" y="2813"/>
                    </a:lnTo>
                    <a:lnTo>
                      <a:pt x="1561" y="2812"/>
                    </a:lnTo>
                    <a:lnTo>
                      <a:pt x="1554" y="2812"/>
                    </a:lnTo>
                    <a:lnTo>
                      <a:pt x="1547" y="2813"/>
                    </a:lnTo>
                    <a:lnTo>
                      <a:pt x="1540" y="2816"/>
                    </a:lnTo>
                    <a:lnTo>
                      <a:pt x="1537" y="2813"/>
                    </a:lnTo>
                    <a:lnTo>
                      <a:pt x="1536" y="2808"/>
                    </a:lnTo>
                    <a:lnTo>
                      <a:pt x="1535" y="2805"/>
                    </a:lnTo>
                    <a:lnTo>
                      <a:pt x="1535" y="2800"/>
                    </a:lnTo>
                    <a:lnTo>
                      <a:pt x="1535" y="2790"/>
                    </a:lnTo>
                    <a:lnTo>
                      <a:pt x="1535" y="2780"/>
                    </a:lnTo>
                    <a:lnTo>
                      <a:pt x="1537" y="2773"/>
                    </a:lnTo>
                    <a:lnTo>
                      <a:pt x="1540" y="2767"/>
                    </a:lnTo>
                    <a:lnTo>
                      <a:pt x="1543" y="2764"/>
                    </a:lnTo>
                    <a:lnTo>
                      <a:pt x="1545" y="2761"/>
                    </a:lnTo>
                    <a:lnTo>
                      <a:pt x="1546" y="2757"/>
                    </a:lnTo>
                    <a:lnTo>
                      <a:pt x="1547" y="2754"/>
                    </a:lnTo>
                    <a:lnTo>
                      <a:pt x="1546" y="2749"/>
                    </a:lnTo>
                    <a:lnTo>
                      <a:pt x="1543" y="2742"/>
                    </a:lnTo>
                    <a:lnTo>
                      <a:pt x="1539" y="2736"/>
                    </a:lnTo>
                    <a:lnTo>
                      <a:pt x="1537" y="2730"/>
                    </a:lnTo>
                    <a:lnTo>
                      <a:pt x="1536" y="2725"/>
                    </a:lnTo>
                    <a:lnTo>
                      <a:pt x="1535" y="2721"/>
                    </a:lnTo>
                    <a:lnTo>
                      <a:pt x="1534" y="2712"/>
                    </a:lnTo>
                    <a:lnTo>
                      <a:pt x="1529" y="2702"/>
                    </a:lnTo>
                    <a:lnTo>
                      <a:pt x="1518" y="2705"/>
                    </a:lnTo>
                    <a:lnTo>
                      <a:pt x="1508" y="2711"/>
                    </a:lnTo>
                    <a:lnTo>
                      <a:pt x="1502" y="2713"/>
                    </a:lnTo>
                    <a:lnTo>
                      <a:pt x="1497" y="2714"/>
                    </a:lnTo>
                    <a:lnTo>
                      <a:pt x="1492" y="2715"/>
                    </a:lnTo>
                    <a:lnTo>
                      <a:pt x="1486" y="2715"/>
                    </a:lnTo>
                    <a:lnTo>
                      <a:pt x="1476" y="2707"/>
                    </a:lnTo>
                    <a:lnTo>
                      <a:pt x="1467" y="2702"/>
                    </a:lnTo>
                    <a:lnTo>
                      <a:pt x="1456" y="2696"/>
                    </a:lnTo>
                    <a:lnTo>
                      <a:pt x="1447" y="2689"/>
                    </a:lnTo>
                    <a:lnTo>
                      <a:pt x="1443" y="2683"/>
                    </a:lnTo>
                    <a:lnTo>
                      <a:pt x="1438" y="2679"/>
                    </a:lnTo>
                    <a:lnTo>
                      <a:pt x="1434" y="2677"/>
                    </a:lnTo>
                    <a:lnTo>
                      <a:pt x="1429" y="2677"/>
                    </a:lnTo>
                    <a:lnTo>
                      <a:pt x="1424" y="2678"/>
                    </a:lnTo>
                    <a:lnTo>
                      <a:pt x="1419" y="2679"/>
                    </a:lnTo>
                    <a:lnTo>
                      <a:pt x="1413" y="2682"/>
                    </a:lnTo>
                    <a:lnTo>
                      <a:pt x="1407" y="2686"/>
                    </a:lnTo>
                    <a:lnTo>
                      <a:pt x="1400" y="2688"/>
                    </a:lnTo>
                    <a:lnTo>
                      <a:pt x="1394" y="2689"/>
                    </a:lnTo>
                    <a:lnTo>
                      <a:pt x="1388" y="2689"/>
                    </a:lnTo>
                    <a:lnTo>
                      <a:pt x="1383" y="2689"/>
                    </a:lnTo>
                    <a:lnTo>
                      <a:pt x="1373" y="2688"/>
                    </a:lnTo>
                    <a:lnTo>
                      <a:pt x="1359" y="2686"/>
                    </a:lnTo>
                    <a:lnTo>
                      <a:pt x="1349" y="2682"/>
                    </a:lnTo>
                    <a:lnTo>
                      <a:pt x="1342" y="2678"/>
                    </a:lnTo>
                    <a:lnTo>
                      <a:pt x="1334" y="2673"/>
                    </a:lnTo>
                    <a:lnTo>
                      <a:pt x="1323" y="2670"/>
                    </a:lnTo>
                    <a:lnTo>
                      <a:pt x="1311" y="2669"/>
                    </a:lnTo>
                    <a:lnTo>
                      <a:pt x="1307" y="2666"/>
                    </a:lnTo>
                    <a:lnTo>
                      <a:pt x="1303" y="2664"/>
                    </a:lnTo>
                    <a:lnTo>
                      <a:pt x="1295" y="2661"/>
                    </a:lnTo>
                    <a:lnTo>
                      <a:pt x="1288" y="2657"/>
                    </a:lnTo>
                    <a:lnTo>
                      <a:pt x="1283" y="2654"/>
                    </a:lnTo>
                    <a:lnTo>
                      <a:pt x="1277" y="2652"/>
                    </a:lnTo>
                    <a:lnTo>
                      <a:pt x="1269" y="2651"/>
                    </a:lnTo>
                    <a:lnTo>
                      <a:pt x="1263" y="2651"/>
                    </a:lnTo>
                    <a:lnTo>
                      <a:pt x="1257" y="2651"/>
                    </a:lnTo>
                    <a:lnTo>
                      <a:pt x="1251" y="2649"/>
                    </a:lnTo>
                    <a:lnTo>
                      <a:pt x="1247" y="2648"/>
                    </a:lnTo>
                    <a:lnTo>
                      <a:pt x="1243" y="2646"/>
                    </a:lnTo>
                    <a:lnTo>
                      <a:pt x="1241" y="2643"/>
                    </a:lnTo>
                    <a:lnTo>
                      <a:pt x="1239" y="2637"/>
                    </a:lnTo>
                    <a:lnTo>
                      <a:pt x="1238" y="2629"/>
                    </a:lnTo>
                    <a:lnTo>
                      <a:pt x="1238" y="2626"/>
                    </a:lnTo>
                    <a:lnTo>
                      <a:pt x="1238" y="2622"/>
                    </a:lnTo>
                    <a:lnTo>
                      <a:pt x="1235" y="2620"/>
                    </a:lnTo>
                    <a:lnTo>
                      <a:pt x="1234" y="2619"/>
                    </a:lnTo>
                    <a:lnTo>
                      <a:pt x="1229" y="2615"/>
                    </a:lnTo>
                    <a:lnTo>
                      <a:pt x="1222" y="2611"/>
                    </a:lnTo>
                    <a:lnTo>
                      <a:pt x="1213" y="2604"/>
                    </a:lnTo>
                    <a:lnTo>
                      <a:pt x="1202" y="2597"/>
                    </a:lnTo>
                    <a:lnTo>
                      <a:pt x="1197" y="2593"/>
                    </a:lnTo>
                    <a:lnTo>
                      <a:pt x="1192" y="2590"/>
                    </a:lnTo>
                    <a:lnTo>
                      <a:pt x="1188" y="2589"/>
                    </a:lnTo>
                    <a:lnTo>
                      <a:pt x="1181" y="2586"/>
                    </a:lnTo>
                    <a:lnTo>
                      <a:pt x="1178" y="2585"/>
                    </a:lnTo>
                    <a:lnTo>
                      <a:pt x="1174" y="2585"/>
                    </a:lnTo>
                    <a:lnTo>
                      <a:pt x="1171" y="2585"/>
                    </a:lnTo>
                    <a:lnTo>
                      <a:pt x="1168" y="2586"/>
                    </a:lnTo>
                    <a:lnTo>
                      <a:pt x="1163" y="2589"/>
                    </a:lnTo>
                    <a:lnTo>
                      <a:pt x="1155" y="2592"/>
                    </a:lnTo>
                    <a:lnTo>
                      <a:pt x="1150" y="2594"/>
                    </a:lnTo>
                    <a:lnTo>
                      <a:pt x="1147" y="2597"/>
                    </a:lnTo>
                    <a:lnTo>
                      <a:pt x="1143" y="2601"/>
                    </a:lnTo>
                    <a:lnTo>
                      <a:pt x="1140" y="2604"/>
                    </a:lnTo>
                    <a:lnTo>
                      <a:pt x="1133" y="2613"/>
                    </a:lnTo>
                    <a:lnTo>
                      <a:pt x="1126" y="2621"/>
                    </a:lnTo>
                    <a:lnTo>
                      <a:pt x="1121" y="2627"/>
                    </a:lnTo>
                    <a:lnTo>
                      <a:pt x="1116" y="2630"/>
                    </a:lnTo>
                    <a:lnTo>
                      <a:pt x="1113" y="2635"/>
                    </a:lnTo>
                    <a:lnTo>
                      <a:pt x="1111" y="2639"/>
                    </a:lnTo>
                    <a:lnTo>
                      <a:pt x="1106" y="2651"/>
                    </a:lnTo>
                    <a:lnTo>
                      <a:pt x="1100" y="2663"/>
                    </a:lnTo>
                    <a:lnTo>
                      <a:pt x="1095" y="2668"/>
                    </a:lnTo>
                    <a:lnTo>
                      <a:pt x="1091" y="2670"/>
                    </a:lnTo>
                    <a:lnTo>
                      <a:pt x="1089" y="2670"/>
                    </a:lnTo>
                    <a:lnTo>
                      <a:pt x="1087" y="2669"/>
                    </a:lnTo>
                    <a:lnTo>
                      <a:pt x="1086" y="2666"/>
                    </a:lnTo>
                    <a:lnTo>
                      <a:pt x="1082" y="2663"/>
                    </a:lnTo>
                    <a:lnTo>
                      <a:pt x="1079" y="2661"/>
                    </a:lnTo>
                    <a:lnTo>
                      <a:pt x="1073" y="2658"/>
                    </a:lnTo>
                    <a:lnTo>
                      <a:pt x="1064" y="2662"/>
                    </a:lnTo>
                    <a:lnTo>
                      <a:pt x="1055" y="2663"/>
                    </a:lnTo>
                    <a:lnTo>
                      <a:pt x="1045" y="2663"/>
                    </a:lnTo>
                    <a:lnTo>
                      <a:pt x="1035" y="2662"/>
                    </a:lnTo>
                    <a:lnTo>
                      <a:pt x="1026" y="2665"/>
                    </a:lnTo>
                    <a:lnTo>
                      <a:pt x="1018" y="2669"/>
                    </a:lnTo>
                    <a:lnTo>
                      <a:pt x="1014" y="2670"/>
                    </a:lnTo>
                    <a:lnTo>
                      <a:pt x="1010" y="2671"/>
                    </a:lnTo>
                    <a:lnTo>
                      <a:pt x="1005" y="2670"/>
                    </a:lnTo>
                    <a:lnTo>
                      <a:pt x="1001" y="2669"/>
                    </a:lnTo>
                    <a:lnTo>
                      <a:pt x="995" y="2668"/>
                    </a:lnTo>
                    <a:lnTo>
                      <a:pt x="992" y="2668"/>
                    </a:lnTo>
                    <a:lnTo>
                      <a:pt x="988" y="2669"/>
                    </a:lnTo>
                    <a:lnTo>
                      <a:pt x="985" y="2670"/>
                    </a:lnTo>
                    <a:lnTo>
                      <a:pt x="978" y="2672"/>
                    </a:lnTo>
                    <a:lnTo>
                      <a:pt x="969" y="2676"/>
                    </a:lnTo>
                    <a:lnTo>
                      <a:pt x="962" y="2677"/>
                    </a:lnTo>
                    <a:lnTo>
                      <a:pt x="955" y="2680"/>
                    </a:lnTo>
                    <a:lnTo>
                      <a:pt x="948" y="2683"/>
                    </a:lnTo>
                    <a:lnTo>
                      <a:pt x="942" y="2687"/>
                    </a:lnTo>
                    <a:lnTo>
                      <a:pt x="927" y="2683"/>
                    </a:lnTo>
                    <a:lnTo>
                      <a:pt x="914" y="2679"/>
                    </a:lnTo>
                    <a:lnTo>
                      <a:pt x="909" y="2678"/>
                    </a:lnTo>
                    <a:lnTo>
                      <a:pt x="903" y="2677"/>
                    </a:lnTo>
                    <a:lnTo>
                      <a:pt x="896" y="2678"/>
                    </a:lnTo>
                    <a:lnTo>
                      <a:pt x="888" y="2679"/>
                    </a:lnTo>
                    <a:lnTo>
                      <a:pt x="877" y="2686"/>
                    </a:lnTo>
                    <a:lnTo>
                      <a:pt x="868" y="2690"/>
                    </a:lnTo>
                    <a:lnTo>
                      <a:pt x="866" y="2693"/>
                    </a:lnTo>
                    <a:lnTo>
                      <a:pt x="865" y="2697"/>
                    </a:lnTo>
                    <a:lnTo>
                      <a:pt x="865" y="2702"/>
                    </a:lnTo>
                    <a:lnTo>
                      <a:pt x="867" y="2707"/>
                    </a:lnTo>
                    <a:lnTo>
                      <a:pt x="866" y="2714"/>
                    </a:lnTo>
                    <a:lnTo>
                      <a:pt x="863" y="2719"/>
                    </a:lnTo>
                    <a:lnTo>
                      <a:pt x="860" y="2722"/>
                    </a:lnTo>
                    <a:lnTo>
                      <a:pt x="857" y="2723"/>
                    </a:lnTo>
                    <a:lnTo>
                      <a:pt x="852" y="2723"/>
                    </a:lnTo>
                    <a:lnTo>
                      <a:pt x="848" y="2722"/>
                    </a:lnTo>
                    <a:lnTo>
                      <a:pt x="842" y="2720"/>
                    </a:lnTo>
                    <a:lnTo>
                      <a:pt x="836" y="2717"/>
                    </a:lnTo>
                    <a:lnTo>
                      <a:pt x="824" y="2714"/>
                    </a:lnTo>
                    <a:lnTo>
                      <a:pt x="812" y="2714"/>
                    </a:lnTo>
                    <a:lnTo>
                      <a:pt x="801" y="2714"/>
                    </a:lnTo>
                    <a:lnTo>
                      <a:pt x="789" y="2712"/>
                    </a:lnTo>
                    <a:lnTo>
                      <a:pt x="783" y="2713"/>
                    </a:lnTo>
                    <a:lnTo>
                      <a:pt x="778" y="2714"/>
                    </a:lnTo>
                    <a:lnTo>
                      <a:pt x="775" y="2716"/>
                    </a:lnTo>
                    <a:lnTo>
                      <a:pt x="773" y="2719"/>
                    </a:lnTo>
                    <a:lnTo>
                      <a:pt x="769" y="2722"/>
                    </a:lnTo>
                    <a:lnTo>
                      <a:pt x="766" y="2724"/>
                    </a:lnTo>
                    <a:lnTo>
                      <a:pt x="762" y="2728"/>
                    </a:lnTo>
                    <a:lnTo>
                      <a:pt x="757" y="2730"/>
                    </a:lnTo>
                    <a:lnTo>
                      <a:pt x="753" y="2725"/>
                    </a:lnTo>
                    <a:lnTo>
                      <a:pt x="751" y="2723"/>
                    </a:lnTo>
                    <a:lnTo>
                      <a:pt x="751" y="2721"/>
                    </a:lnTo>
                    <a:lnTo>
                      <a:pt x="751" y="2719"/>
                    </a:lnTo>
                    <a:lnTo>
                      <a:pt x="752" y="2717"/>
                    </a:lnTo>
                    <a:lnTo>
                      <a:pt x="752" y="2715"/>
                    </a:lnTo>
                    <a:lnTo>
                      <a:pt x="752" y="2712"/>
                    </a:lnTo>
                    <a:lnTo>
                      <a:pt x="752" y="2707"/>
                    </a:lnTo>
                    <a:lnTo>
                      <a:pt x="748" y="2697"/>
                    </a:lnTo>
                    <a:lnTo>
                      <a:pt x="745" y="2691"/>
                    </a:lnTo>
                    <a:lnTo>
                      <a:pt x="744" y="2690"/>
                    </a:lnTo>
                    <a:lnTo>
                      <a:pt x="742" y="2690"/>
                    </a:lnTo>
                    <a:lnTo>
                      <a:pt x="739" y="2693"/>
                    </a:lnTo>
                    <a:lnTo>
                      <a:pt x="734" y="2696"/>
                    </a:lnTo>
                    <a:lnTo>
                      <a:pt x="727" y="2699"/>
                    </a:lnTo>
                    <a:lnTo>
                      <a:pt x="723" y="2700"/>
                    </a:lnTo>
                    <a:lnTo>
                      <a:pt x="718" y="2700"/>
                    </a:lnTo>
                    <a:lnTo>
                      <a:pt x="716" y="2699"/>
                    </a:lnTo>
                    <a:lnTo>
                      <a:pt x="709" y="2694"/>
                    </a:lnTo>
                    <a:lnTo>
                      <a:pt x="699" y="2687"/>
                    </a:lnTo>
                    <a:lnTo>
                      <a:pt x="686" y="2698"/>
                    </a:lnTo>
                    <a:lnTo>
                      <a:pt x="676" y="2707"/>
                    </a:lnTo>
                    <a:lnTo>
                      <a:pt x="671" y="2704"/>
                    </a:lnTo>
                    <a:lnTo>
                      <a:pt x="667" y="2702"/>
                    </a:lnTo>
                    <a:lnTo>
                      <a:pt x="664" y="2698"/>
                    </a:lnTo>
                    <a:lnTo>
                      <a:pt x="659" y="2691"/>
                    </a:lnTo>
                    <a:lnTo>
                      <a:pt x="645" y="2683"/>
                    </a:lnTo>
                    <a:lnTo>
                      <a:pt x="632" y="2679"/>
                    </a:lnTo>
                    <a:lnTo>
                      <a:pt x="626" y="2677"/>
                    </a:lnTo>
                    <a:lnTo>
                      <a:pt x="621" y="2673"/>
                    </a:lnTo>
                    <a:lnTo>
                      <a:pt x="615" y="2668"/>
                    </a:lnTo>
                    <a:lnTo>
                      <a:pt x="608" y="2662"/>
                    </a:lnTo>
                    <a:lnTo>
                      <a:pt x="607" y="2652"/>
                    </a:lnTo>
                    <a:lnTo>
                      <a:pt x="608" y="2646"/>
                    </a:lnTo>
                    <a:lnTo>
                      <a:pt x="609" y="2643"/>
                    </a:lnTo>
                    <a:lnTo>
                      <a:pt x="609" y="2640"/>
                    </a:lnTo>
                    <a:lnTo>
                      <a:pt x="611" y="2637"/>
                    </a:lnTo>
                    <a:lnTo>
                      <a:pt x="609" y="2634"/>
                    </a:lnTo>
                    <a:lnTo>
                      <a:pt x="607" y="2628"/>
                    </a:lnTo>
                    <a:lnTo>
                      <a:pt x="603" y="2619"/>
                    </a:lnTo>
                    <a:lnTo>
                      <a:pt x="599" y="2609"/>
                    </a:lnTo>
                    <a:lnTo>
                      <a:pt x="598" y="2601"/>
                    </a:lnTo>
                    <a:lnTo>
                      <a:pt x="598" y="2594"/>
                    </a:lnTo>
                    <a:lnTo>
                      <a:pt x="599" y="2589"/>
                    </a:lnTo>
                    <a:lnTo>
                      <a:pt x="600" y="2585"/>
                    </a:lnTo>
                    <a:lnTo>
                      <a:pt x="601" y="2580"/>
                    </a:lnTo>
                    <a:lnTo>
                      <a:pt x="601" y="2573"/>
                    </a:lnTo>
                    <a:lnTo>
                      <a:pt x="600" y="2564"/>
                    </a:lnTo>
                    <a:lnTo>
                      <a:pt x="598" y="2546"/>
                    </a:lnTo>
                    <a:lnTo>
                      <a:pt x="596" y="2531"/>
                    </a:lnTo>
                    <a:lnTo>
                      <a:pt x="595" y="2524"/>
                    </a:lnTo>
                    <a:lnTo>
                      <a:pt x="595" y="2516"/>
                    </a:lnTo>
                    <a:lnTo>
                      <a:pt x="596" y="2509"/>
                    </a:lnTo>
                    <a:lnTo>
                      <a:pt x="598" y="2503"/>
                    </a:lnTo>
                    <a:lnTo>
                      <a:pt x="603" y="2497"/>
                    </a:lnTo>
                    <a:lnTo>
                      <a:pt x="607" y="2493"/>
                    </a:lnTo>
                    <a:lnTo>
                      <a:pt x="613" y="2487"/>
                    </a:lnTo>
                    <a:lnTo>
                      <a:pt x="620" y="2483"/>
                    </a:lnTo>
                    <a:lnTo>
                      <a:pt x="629" y="2483"/>
                    </a:lnTo>
                    <a:lnTo>
                      <a:pt x="635" y="2483"/>
                    </a:lnTo>
                    <a:lnTo>
                      <a:pt x="638" y="2480"/>
                    </a:lnTo>
                    <a:lnTo>
                      <a:pt x="639" y="2478"/>
                    </a:lnTo>
                    <a:lnTo>
                      <a:pt x="639" y="2475"/>
                    </a:lnTo>
                    <a:lnTo>
                      <a:pt x="639" y="2469"/>
                    </a:lnTo>
                    <a:lnTo>
                      <a:pt x="637" y="2461"/>
                    </a:lnTo>
                    <a:lnTo>
                      <a:pt x="637" y="2454"/>
                    </a:lnTo>
                    <a:lnTo>
                      <a:pt x="638" y="2448"/>
                    </a:lnTo>
                    <a:lnTo>
                      <a:pt x="640" y="2443"/>
                    </a:lnTo>
                    <a:lnTo>
                      <a:pt x="648" y="2432"/>
                    </a:lnTo>
                    <a:lnTo>
                      <a:pt x="658" y="2419"/>
                    </a:lnTo>
                    <a:lnTo>
                      <a:pt x="663" y="2410"/>
                    </a:lnTo>
                    <a:lnTo>
                      <a:pt x="665" y="2404"/>
                    </a:lnTo>
                    <a:lnTo>
                      <a:pt x="665" y="2403"/>
                    </a:lnTo>
                    <a:lnTo>
                      <a:pt x="663" y="2402"/>
                    </a:lnTo>
                    <a:lnTo>
                      <a:pt x="660" y="2402"/>
                    </a:lnTo>
                    <a:lnTo>
                      <a:pt x="658" y="2401"/>
                    </a:lnTo>
                    <a:lnTo>
                      <a:pt x="656" y="2399"/>
                    </a:lnTo>
                    <a:lnTo>
                      <a:pt x="655" y="2391"/>
                    </a:lnTo>
                    <a:lnTo>
                      <a:pt x="657" y="2383"/>
                    </a:lnTo>
                    <a:lnTo>
                      <a:pt x="658" y="2375"/>
                    </a:lnTo>
                    <a:lnTo>
                      <a:pt x="658" y="2368"/>
                    </a:lnTo>
                    <a:lnTo>
                      <a:pt x="656" y="2361"/>
                    </a:lnTo>
                    <a:lnTo>
                      <a:pt x="650" y="2348"/>
                    </a:lnTo>
                    <a:lnTo>
                      <a:pt x="641" y="2332"/>
                    </a:lnTo>
                    <a:lnTo>
                      <a:pt x="635" y="2324"/>
                    </a:lnTo>
                    <a:lnTo>
                      <a:pt x="629" y="2318"/>
                    </a:lnTo>
                    <a:lnTo>
                      <a:pt x="623" y="2313"/>
                    </a:lnTo>
                    <a:lnTo>
                      <a:pt x="616" y="2309"/>
                    </a:lnTo>
                    <a:lnTo>
                      <a:pt x="600" y="2302"/>
                    </a:lnTo>
                    <a:lnTo>
                      <a:pt x="582" y="2294"/>
                    </a:lnTo>
                    <a:lnTo>
                      <a:pt x="572" y="2290"/>
                    </a:lnTo>
                    <a:lnTo>
                      <a:pt x="564" y="2288"/>
                    </a:lnTo>
                    <a:lnTo>
                      <a:pt x="558" y="2288"/>
                    </a:lnTo>
                    <a:lnTo>
                      <a:pt x="554" y="2288"/>
                    </a:lnTo>
                    <a:lnTo>
                      <a:pt x="544" y="2292"/>
                    </a:lnTo>
                    <a:lnTo>
                      <a:pt x="528" y="2300"/>
                    </a:lnTo>
                    <a:lnTo>
                      <a:pt x="521" y="2303"/>
                    </a:lnTo>
                    <a:lnTo>
                      <a:pt x="516" y="2307"/>
                    </a:lnTo>
                    <a:lnTo>
                      <a:pt x="513" y="2310"/>
                    </a:lnTo>
                    <a:lnTo>
                      <a:pt x="510" y="2313"/>
                    </a:lnTo>
                    <a:lnTo>
                      <a:pt x="504" y="2319"/>
                    </a:lnTo>
                    <a:lnTo>
                      <a:pt x="495" y="2326"/>
                    </a:lnTo>
                    <a:lnTo>
                      <a:pt x="488" y="2318"/>
                    </a:lnTo>
                    <a:lnTo>
                      <a:pt x="485" y="2314"/>
                    </a:lnTo>
                    <a:lnTo>
                      <a:pt x="482" y="2311"/>
                    </a:lnTo>
                    <a:lnTo>
                      <a:pt x="480" y="2310"/>
                    </a:lnTo>
                    <a:lnTo>
                      <a:pt x="476" y="2310"/>
                    </a:lnTo>
                    <a:lnTo>
                      <a:pt x="470" y="2310"/>
                    </a:lnTo>
                    <a:lnTo>
                      <a:pt x="463" y="2309"/>
                    </a:lnTo>
                    <a:lnTo>
                      <a:pt x="457" y="2307"/>
                    </a:lnTo>
                    <a:lnTo>
                      <a:pt x="452" y="2306"/>
                    </a:lnTo>
                    <a:lnTo>
                      <a:pt x="448" y="2303"/>
                    </a:lnTo>
                    <a:lnTo>
                      <a:pt x="444" y="2300"/>
                    </a:lnTo>
                    <a:lnTo>
                      <a:pt x="438" y="2298"/>
                    </a:lnTo>
                    <a:lnTo>
                      <a:pt x="432" y="2296"/>
                    </a:lnTo>
                    <a:lnTo>
                      <a:pt x="425" y="2294"/>
                    </a:lnTo>
                    <a:lnTo>
                      <a:pt x="417" y="2288"/>
                    </a:lnTo>
                    <a:lnTo>
                      <a:pt x="410" y="2281"/>
                    </a:lnTo>
                    <a:lnTo>
                      <a:pt x="406" y="2274"/>
                    </a:lnTo>
                    <a:lnTo>
                      <a:pt x="403" y="2266"/>
                    </a:lnTo>
                    <a:lnTo>
                      <a:pt x="398" y="2250"/>
                    </a:lnTo>
                    <a:lnTo>
                      <a:pt x="392" y="2231"/>
                    </a:lnTo>
                    <a:lnTo>
                      <a:pt x="383" y="2226"/>
                    </a:lnTo>
                    <a:lnTo>
                      <a:pt x="375" y="2224"/>
                    </a:lnTo>
                    <a:lnTo>
                      <a:pt x="367" y="2223"/>
                    </a:lnTo>
                    <a:lnTo>
                      <a:pt x="362" y="2222"/>
                    </a:lnTo>
                    <a:lnTo>
                      <a:pt x="358" y="2222"/>
                    </a:lnTo>
                    <a:lnTo>
                      <a:pt x="351" y="2224"/>
                    </a:lnTo>
                    <a:lnTo>
                      <a:pt x="341" y="2227"/>
                    </a:lnTo>
                    <a:lnTo>
                      <a:pt x="330" y="2230"/>
                    </a:lnTo>
                    <a:lnTo>
                      <a:pt x="339" y="2241"/>
                    </a:lnTo>
                    <a:lnTo>
                      <a:pt x="349" y="2252"/>
                    </a:lnTo>
                    <a:lnTo>
                      <a:pt x="350" y="2258"/>
                    </a:lnTo>
                    <a:lnTo>
                      <a:pt x="353" y="2263"/>
                    </a:lnTo>
                    <a:lnTo>
                      <a:pt x="358" y="2268"/>
                    </a:lnTo>
                    <a:lnTo>
                      <a:pt x="361" y="2274"/>
                    </a:lnTo>
                    <a:lnTo>
                      <a:pt x="361" y="2283"/>
                    </a:lnTo>
                    <a:lnTo>
                      <a:pt x="360" y="2290"/>
                    </a:lnTo>
                    <a:lnTo>
                      <a:pt x="358" y="2294"/>
                    </a:lnTo>
                    <a:lnTo>
                      <a:pt x="355" y="2297"/>
                    </a:lnTo>
                    <a:lnTo>
                      <a:pt x="352" y="2296"/>
                    </a:lnTo>
                    <a:lnTo>
                      <a:pt x="347" y="2293"/>
                    </a:lnTo>
                    <a:lnTo>
                      <a:pt x="342" y="2288"/>
                    </a:lnTo>
                    <a:lnTo>
                      <a:pt x="334" y="2281"/>
                    </a:lnTo>
                    <a:lnTo>
                      <a:pt x="328" y="2275"/>
                    </a:lnTo>
                    <a:lnTo>
                      <a:pt x="321" y="2269"/>
                    </a:lnTo>
                    <a:lnTo>
                      <a:pt x="317" y="2265"/>
                    </a:lnTo>
                    <a:lnTo>
                      <a:pt x="311" y="2261"/>
                    </a:lnTo>
                    <a:lnTo>
                      <a:pt x="310" y="2261"/>
                    </a:lnTo>
                    <a:lnTo>
                      <a:pt x="308" y="2261"/>
                    </a:lnTo>
                    <a:lnTo>
                      <a:pt x="307" y="2263"/>
                    </a:lnTo>
                    <a:lnTo>
                      <a:pt x="304" y="2265"/>
                    </a:lnTo>
                    <a:lnTo>
                      <a:pt x="303" y="2271"/>
                    </a:lnTo>
                    <a:lnTo>
                      <a:pt x="302" y="2281"/>
                    </a:lnTo>
                    <a:lnTo>
                      <a:pt x="305" y="2293"/>
                    </a:lnTo>
                    <a:lnTo>
                      <a:pt x="308" y="2302"/>
                    </a:lnTo>
                    <a:lnTo>
                      <a:pt x="307" y="2305"/>
                    </a:lnTo>
                    <a:lnTo>
                      <a:pt x="303" y="2307"/>
                    </a:lnTo>
                    <a:lnTo>
                      <a:pt x="299" y="2308"/>
                    </a:lnTo>
                    <a:lnTo>
                      <a:pt x="291" y="2309"/>
                    </a:lnTo>
                    <a:lnTo>
                      <a:pt x="285" y="2309"/>
                    </a:lnTo>
                    <a:lnTo>
                      <a:pt x="281" y="2310"/>
                    </a:lnTo>
                    <a:lnTo>
                      <a:pt x="278" y="2311"/>
                    </a:lnTo>
                    <a:lnTo>
                      <a:pt x="276" y="2313"/>
                    </a:lnTo>
                    <a:lnTo>
                      <a:pt x="274" y="2318"/>
                    </a:lnTo>
                    <a:lnTo>
                      <a:pt x="267" y="2326"/>
                    </a:lnTo>
                    <a:lnTo>
                      <a:pt x="261" y="2336"/>
                    </a:lnTo>
                    <a:lnTo>
                      <a:pt x="253" y="2347"/>
                    </a:lnTo>
                    <a:lnTo>
                      <a:pt x="224" y="2352"/>
                    </a:lnTo>
                    <a:lnTo>
                      <a:pt x="194" y="2358"/>
                    </a:lnTo>
                    <a:lnTo>
                      <a:pt x="165" y="2364"/>
                    </a:lnTo>
                    <a:lnTo>
                      <a:pt x="135" y="2369"/>
                    </a:lnTo>
                    <a:lnTo>
                      <a:pt x="156" y="2358"/>
                    </a:lnTo>
                    <a:lnTo>
                      <a:pt x="166" y="2352"/>
                    </a:lnTo>
                    <a:lnTo>
                      <a:pt x="167" y="2350"/>
                    </a:lnTo>
                    <a:lnTo>
                      <a:pt x="168" y="2348"/>
                    </a:lnTo>
                    <a:lnTo>
                      <a:pt x="168" y="2345"/>
                    </a:lnTo>
                    <a:lnTo>
                      <a:pt x="167" y="2342"/>
                    </a:lnTo>
                    <a:lnTo>
                      <a:pt x="165" y="2333"/>
                    </a:lnTo>
                    <a:lnTo>
                      <a:pt x="159" y="2319"/>
                    </a:lnTo>
                    <a:lnTo>
                      <a:pt x="155" y="2301"/>
                    </a:lnTo>
                    <a:lnTo>
                      <a:pt x="149" y="2279"/>
                    </a:lnTo>
                    <a:lnTo>
                      <a:pt x="146" y="2267"/>
                    </a:lnTo>
                    <a:lnTo>
                      <a:pt x="142" y="2257"/>
                    </a:lnTo>
                    <a:lnTo>
                      <a:pt x="138" y="2249"/>
                    </a:lnTo>
                    <a:lnTo>
                      <a:pt x="132" y="2241"/>
                    </a:lnTo>
                    <a:lnTo>
                      <a:pt x="125" y="2237"/>
                    </a:lnTo>
                    <a:lnTo>
                      <a:pt x="122" y="2231"/>
                    </a:lnTo>
                    <a:lnTo>
                      <a:pt x="119" y="2226"/>
                    </a:lnTo>
                    <a:lnTo>
                      <a:pt x="118" y="2222"/>
                    </a:lnTo>
                    <a:lnTo>
                      <a:pt x="117" y="2212"/>
                    </a:lnTo>
                    <a:lnTo>
                      <a:pt x="114" y="2197"/>
                    </a:lnTo>
                    <a:lnTo>
                      <a:pt x="110" y="2191"/>
                    </a:lnTo>
                    <a:lnTo>
                      <a:pt x="109" y="2187"/>
                    </a:lnTo>
                    <a:lnTo>
                      <a:pt x="109" y="2184"/>
                    </a:lnTo>
                    <a:lnTo>
                      <a:pt x="110" y="2183"/>
                    </a:lnTo>
                    <a:lnTo>
                      <a:pt x="110" y="2181"/>
                    </a:lnTo>
                    <a:lnTo>
                      <a:pt x="112" y="2180"/>
                    </a:lnTo>
                    <a:lnTo>
                      <a:pt x="112" y="2178"/>
                    </a:lnTo>
                    <a:lnTo>
                      <a:pt x="110" y="2173"/>
                    </a:lnTo>
                    <a:lnTo>
                      <a:pt x="105" y="2171"/>
                    </a:lnTo>
                    <a:lnTo>
                      <a:pt x="101" y="2168"/>
                    </a:lnTo>
                    <a:lnTo>
                      <a:pt x="98" y="2167"/>
                    </a:lnTo>
                    <a:lnTo>
                      <a:pt x="97" y="2165"/>
                    </a:lnTo>
                    <a:lnTo>
                      <a:pt x="97" y="2162"/>
                    </a:lnTo>
                    <a:lnTo>
                      <a:pt x="97" y="2158"/>
                    </a:lnTo>
                    <a:lnTo>
                      <a:pt x="99" y="2155"/>
                    </a:lnTo>
                    <a:lnTo>
                      <a:pt x="101" y="2150"/>
                    </a:lnTo>
                    <a:lnTo>
                      <a:pt x="106" y="2140"/>
                    </a:lnTo>
                    <a:lnTo>
                      <a:pt x="110" y="2130"/>
                    </a:lnTo>
                    <a:lnTo>
                      <a:pt x="113" y="2127"/>
                    </a:lnTo>
                    <a:lnTo>
                      <a:pt x="115" y="2124"/>
                    </a:lnTo>
                    <a:lnTo>
                      <a:pt x="119" y="2122"/>
                    </a:lnTo>
                    <a:lnTo>
                      <a:pt x="125" y="2122"/>
                    </a:lnTo>
                    <a:lnTo>
                      <a:pt x="133" y="2115"/>
                    </a:lnTo>
                    <a:lnTo>
                      <a:pt x="138" y="2107"/>
                    </a:lnTo>
                    <a:lnTo>
                      <a:pt x="140" y="2099"/>
                    </a:lnTo>
                    <a:lnTo>
                      <a:pt x="140" y="2091"/>
                    </a:lnTo>
                    <a:lnTo>
                      <a:pt x="139" y="2083"/>
                    </a:lnTo>
                    <a:lnTo>
                      <a:pt x="137" y="2074"/>
                    </a:lnTo>
                    <a:lnTo>
                      <a:pt x="133" y="2065"/>
                    </a:lnTo>
                    <a:lnTo>
                      <a:pt x="129" y="2057"/>
                    </a:lnTo>
                    <a:lnTo>
                      <a:pt x="115" y="2046"/>
                    </a:lnTo>
                    <a:lnTo>
                      <a:pt x="102" y="2035"/>
                    </a:lnTo>
                    <a:lnTo>
                      <a:pt x="91" y="2026"/>
                    </a:lnTo>
                    <a:lnTo>
                      <a:pt x="81" y="2015"/>
                    </a:lnTo>
                    <a:lnTo>
                      <a:pt x="72" y="2005"/>
                    </a:lnTo>
                    <a:lnTo>
                      <a:pt x="63" y="1993"/>
                    </a:lnTo>
                    <a:lnTo>
                      <a:pt x="58" y="1985"/>
                    </a:lnTo>
                    <a:lnTo>
                      <a:pt x="56" y="1979"/>
                    </a:lnTo>
                    <a:lnTo>
                      <a:pt x="56" y="1973"/>
                    </a:lnTo>
                    <a:lnTo>
                      <a:pt x="57" y="1970"/>
                    </a:lnTo>
                    <a:lnTo>
                      <a:pt x="66" y="1962"/>
                    </a:lnTo>
                    <a:lnTo>
                      <a:pt x="81" y="1953"/>
                    </a:lnTo>
                    <a:lnTo>
                      <a:pt x="93" y="1936"/>
                    </a:lnTo>
                    <a:lnTo>
                      <a:pt x="104" y="1925"/>
                    </a:lnTo>
                    <a:lnTo>
                      <a:pt x="109" y="1920"/>
                    </a:lnTo>
                    <a:lnTo>
                      <a:pt x="116" y="1917"/>
                    </a:lnTo>
                    <a:lnTo>
                      <a:pt x="124" y="1914"/>
                    </a:lnTo>
                    <a:lnTo>
                      <a:pt x="135" y="1913"/>
                    </a:lnTo>
                    <a:lnTo>
                      <a:pt x="146" y="1912"/>
                    </a:lnTo>
                    <a:lnTo>
                      <a:pt x="152" y="1911"/>
                    </a:lnTo>
                    <a:lnTo>
                      <a:pt x="157" y="1909"/>
                    </a:lnTo>
                    <a:lnTo>
                      <a:pt x="159" y="1906"/>
                    </a:lnTo>
                    <a:lnTo>
                      <a:pt x="164" y="1900"/>
                    </a:lnTo>
                    <a:lnTo>
                      <a:pt x="173" y="1886"/>
                    </a:lnTo>
                    <a:lnTo>
                      <a:pt x="176" y="1883"/>
                    </a:lnTo>
                    <a:lnTo>
                      <a:pt x="178" y="1879"/>
                    </a:lnTo>
                    <a:lnTo>
                      <a:pt x="181" y="1876"/>
                    </a:lnTo>
                    <a:lnTo>
                      <a:pt x="182" y="1872"/>
                    </a:lnTo>
                    <a:lnTo>
                      <a:pt x="183" y="1864"/>
                    </a:lnTo>
                    <a:lnTo>
                      <a:pt x="188" y="1854"/>
                    </a:lnTo>
                    <a:lnTo>
                      <a:pt x="203" y="1842"/>
                    </a:lnTo>
                    <a:lnTo>
                      <a:pt x="219" y="1829"/>
                    </a:lnTo>
                    <a:lnTo>
                      <a:pt x="236" y="1817"/>
                    </a:lnTo>
                    <a:lnTo>
                      <a:pt x="253" y="1806"/>
                    </a:lnTo>
                    <a:lnTo>
                      <a:pt x="264" y="1800"/>
                    </a:lnTo>
                    <a:lnTo>
                      <a:pt x="270" y="1795"/>
                    </a:lnTo>
                    <a:lnTo>
                      <a:pt x="275" y="1791"/>
                    </a:lnTo>
                    <a:lnTo>
                      <a:pt x="277" y="1786"/>
                    </a:lnTo>
                    <a:lnTo>
                      <a:pt x="278" y="1782"/>
                    </a:lnTo>
                    <a:lnTo>
                      <a:pt x="277" y="1775"/>
                    </a:lnTo>
                    <a:lnTo>
                      <a:pt x="276" y="1767"/>
                    </a:lnTo>
                    <a:lnTo>
                      <a:pt x="273" y="1757"/>
                    </a:lnTo>
                    <a:lnTo>
                      <a:pt x="269" y="1743"/>
                    </a:lnTo>
                    <a:lnTo>
                      <a:pt x="269" y="1733"/>
                    </a:lnTo>
                    <a:lnTo>
                      <a:pt x="269" y="1724"/>
                    </a:lnTo>
                    <a:lnTo>
                      <a:pt x="269" y="1712"/>
                    </a:lnTo>
                    <a:lnTo>
                      <a:pt x="273" y="1701"/>
                    </a:lnTo>
                    <a:lnTo>
                      <a:pt x="277" y="1691"/>
                    </a:lnTo>
                    <a:lnTo>
                      <a:pt x="282" y="1682"/>
                    </a:lnTo>
                    <a:lnTo>
                      <a:pt x="286" y="1671"/>
                    </a:lnTo>
                    <a:lnTo>
                      <a:pt x="288" y="1661"/>
                    </a:lnTo>
                    <a:lnTo>
                      <a:pt x="292" y="1654"/>
                    </a:lnTo>
                    <a:lnTo>
                      <a:pt x="296" y="1647"/>
                    </a:lnTo>
                    <a:lnTo>
                      <a:pt x="302" y="1639"/>
                    </a:lnTo>
                    <a:lnTo>
                      <a:pt x="319" y="1632"/>
                    </a:lnTo>
                    <a:lnTo>
                      <a:pt x="336" y="1623"/>
                    </a:lnTo>
                    <a:lnTo>
                      <a:pt x="341" y="1614"/>
                    </a:lnTo>
                    <a:lnTo>
                      <a:pt x="344" y="1608"/>
                    </a:lnTo>
                    <a:lnTo>
                      <a:pt x="345" y="1600"/>
                    </a:lnTo>
                    <a:lnTo>
                      <a:pt x="344" y="1591"/>
                    </a:lnTo>
                    <a:lnTo>
                      <a:pt x="343" y="1579"/>
                    </a:lnTo>
                    <a:lnTo>
                      <a:pt x="341" y="1570"/>
                    </a:lnTo>
                    <a:lnTo>
                      <a:pt x="338" y="1566"/>
                    </a:lnTo>
                    <a:lnTo>
                      <a:pt x="335" y="1563"/>
                    </a:lnTo>
                    <a:lnTo>
                      <a:pt x="332" y="1559"/>
                    </a:lnTo>
                    <a:lnTo>
                      <a:pt x="326" y="1556"/>
                    </a:lnTo>
                    <a:lnTo>
                      <a:pt x="320" y="1553"/>
                    </a:lnTo>
                    <a:lnTo>
                      <a:pt x="317" y="1550"/>
                    </a:lnTo>
                    <a:lnTo>
                      <a:pt x="315" y="1548"/>
                    </a:lnTo>
                    <a:lnTo>
                      <a:pt x="313" y="1546"/>
                    </a:lnTo>
                    <a:lnTo>
                      <a:pt x="315" y="1543"/>
                    </a:lnTo>
                    <a:lnTo>
                      <a:pt x="316" y="1541"/>
                    </a:lnTo>
                    <a:lnTo>
                      <a:pt x="318" y="1538"/>
                    </a:lnTo>
                    <a:lnTo>
                      <a:pt x="321" y="1533"/>
                    </a:lnTo>
                    <a:lnTo>
                      <a:pt x="330" y="1524"/>
                    </a:lnTo>
                    <a:lnTo>
                      <a:pt x="337" y="1514"/>
                    </a:lnTo>
                    <a:lnTo>
                      <a:pt x="339" y="1509"/>
                    </a:lnTo>
                    <a:lnTo>
                      <a:pt x="339" y="1505"/>
                    </a:lnTo>
                    <a:lnTo>
                      <a:pt x="338" y="1503"/>
                    </a:lnTo>
                    <a:lnTo>
                      <a:pt x="337" y="1500"/>
                    </a:lnTo>
                    <a:lnTo>
                      <a:pt x="335" y="1498"/>
                    </a:lnTo>
                    <a:lnTo>
                      <a:pt x="332" y="1496"/>
                    </a:lnTo>
                    <a:lnTo>
                      <a:pt x="328" y="1496"/>
                    </a:lnTo>
                    <a:lnTo>
                      <a:pt x="325" y="1495"/>
                    </a:lnTo>
                    <a:lnTo>
                      <a:pt x="322" y="1494"/>
                    </a:lnTo>
                    <a:lnTo>
                      <a:pt x="321" y="1491"/>
                    </a:lnTo>
                    <a:lnTo>
                      <a:pt x="318" y="1487"/>
                    </a:lnTo>
                    <a:lnTo>
                      <a:pt x="311" y="1480"/>
                    </a:lnTo>
                    <a:lnTo>
                      <a:pt x="308" y="1475"/>
                    </a:lnTo>
                    <a:lnTo>
                      <a:pt x="305" y="1472"/>
                    </a:lnTo>
                    <a:lnTo>
                      <a:pt x="304" y="1470"/>
                    </a:lnTo>
                    <a:lnTo>
                      <a:pt x="304" y="1469"/>
                    </a:lnTo>
                    <a:lnTo>
                      <a:pt x="307" y="1464"/>
                    </a:lnTo>
                    <a:lnTo>
                      <a:pt x="307" y="1456"/>
                    </a:lnTo>
                    <a:lnTo>
                      <a:pt x="304" y="1445"/>
                    </a:lnTo>
                    <a:lnTo>
                      <a:pt x="301" y="1440"/>
                    </a:lnTo>
                    <a:lnTo>
                      <a:pt x="295" y="1437"/>
                    </a:lnTo>
                    <a:lnTo>
                      <a:pt x="279" y="1433"/>
                    </a:lnTo>
                    <a:lnTo>
                      <a:pt x="262" y="1436"/>
                    </a:lnTo>
                    <a:lnTo>
                      <a:pt x="252" y="1437"/>
                    </a:lnTo>
                    <a:lnTo>
                      <a:pt x="248" y="1437"/>
                    </a:lnTo>
                    <a:lnTo>
                      <a:pt x="244" y="1435"/>
                    </a:lnTo>
                    <a:lnTo>
                      <a:pt x="241" y="1431"/>
                    </a:lnTo>
                    <a:lnTo>
                      <a:pt x="236" y="1424"/>
                    </a:lnTo>
                    <a:lnTo>
                      <a:pt x="231" y="1419"/>
                    </a:lnTo>
                    <a:lnTo>
                      <a:pt x="226" y="1415"/>
                    </a:lnTo>
                    <a:lnTo>
                      <a:pt x="222" y="1413"/>
                    </a:lnTo>
                    <a:lnTo>
                      <a:pt x="218" y="1412"/>
                    </a:lnTo>
                    <a:lnTo>
                      <a:pt x="210" y="1413"/>
                    </a:lnTo>
                    <a:lnTo>
                      <a:pt x="197" y="1415"/>
                    </a:lnTo>
                    <a:lnTo>
                      <a:pt x="200" y="1406"/>
                    </a:lnTo>
                    <a:lnTo>
                      <a:pt x="205" y="1397"/>
                    </a:lnTo>
                    <a:lnTo>
                      <a:pt x="195" y="1397"/>
                    </a:lnTo>
                    <a:lnTo>
                      <a:pt x="188" y="1397"/>
                    </a:lnTo>
                    <a:lnTo>
                      <a:pt x="191" y="1387"/>
                    </a:lnTo>
                    <a:lnTo>
                      <a:pt x="193" y="1382"/>
                    </a:lnTo>
                    <a:lnTo>
                      <a:pt x="193" y="1380"/>
                    </a:lnTo>
                    <a:lnTo>
                      <a:pt x="192" y="1377"/>
                    </a:lnTo>
                    <a:lnTo>
                      <a:pt x="191" y="1372"/>
                    </a:lnTo>
                    <a:lnTo>
                      <a:pt x="188" y="1367"/>
                    </a:lnTo>
                    <a:lnTo>
                      <a:pt x="181" y="1364"/>
                    </a:lnTo>
                    <a:lnTo>
                      <a:pt x="177" y="1363"/>
                    </a:lnTo>
                    <a:lnTo>
                      <a:pt x="174" y="1364"/>
                    </a:lnTo>
                    <a:lnTo>
                      <a:pt x="173" y="1367"/>
                    </a:lnTo>
                    <a:lnTo>
                      <a:pt x="172" y="1370"/>
                    </a:lnTo>
                    <a:lnTo>
                      <a:pt x="171" y="1374"/>
                    </a:lnTo>
                    <a:lnTo>
                      <a:pt x="168" y="1380"/>
                    </a:lnTo>
                    <a:lnTo>
                      <a:pt x="164" y="1385"/>
                    </a:lnTo>
                    <a:lnTo>
                      <a:pt x="159" y="1382"/>
                    </a:lnTo>
                    <a:lnTo>
                      <a:pt x="155" y="1379"/>
                    </a:lnTo>
                    <a:lnTo>
                      <a:pt x="151" y="1376"/>
                    </a:lnTo>
                    <a:lnTo>
                      <a:pt x="148" y="1372"/>
                    </a:lnTo>
                    <a:lnTo>
                      <a:pt x="143" y="1364"/>
                    </a:lnTo>
                    <a:lnTo>
                      <a:pt x="137" y="1354"/>
                    </a:lnTo>
                    <a:lnTo>
                      <a:pt x="135" y="1350"/>
                    </a:lnTo>
                    <a:lnTo>
                      <a:pt x="134" y="1345"/>
                    </a:lnTo>
                    <a:lnTo>
                      <a:pt x="134" y="1342"/>
                    </a:lnTo>
                    <a:lnTo>
                      <a:pt x="135" y="1339"/>
                    </a:lnTo>
                    <a:lnTo>
                      <a:pt x="137" y="1333"/>
                    </a:lnTo>
                    <a:lnTo>
                      <a:pt x="138" y="1323"/>
                    </a:lnTo>
                    <a:lnTo>
                      <a:pt x="135" y="1322"/>
                    </a:lnTo>
                    <a:lnTo>
                      <a:pt x="132" y="1322"/>
                    </a:lnTo>
                    <a:lnTo>
                      <a:pt x="130" y="1322"/>
                    </a:lnTo>
                    <a:lnTo>
                      <a:pt x="126" y="1325"/>
                    </a:lnTo>
                    <a:lnTo>
                      <a:pt x="121" y="1328"/>
                    </a:lnTo>
                    <a:lnTo>
                      <a:pt x="113" y="1330"/>
                    </a:lnTo>
                    <a:lnTo>
                      <a:pt x="107" y="1327"/>
                    </a:lnTo>
                    <a:lnTo>
                      <a:pt x="104" y="1323"/>
                    </a:lnTo>
                    <a:lnTo>
                      <a:pt x="101" y="1321"/>
                    </a:lnTo>
                    <a:lnTo>
                      <a:pt x="101" y="1318"/>
                    </a:lnTo>
                    <a:lnTo>
                      <a:pt x="105" y="1310"/>
                    </a:lnTo>
                    <a:lnTo>
                      <a:pt x="108" y="1297"/>
                    </a:lnTo>
                    <a:lnTo>
                      <a:pt x="88" y="1300"/>
                    </a:lnTo>
                    <a:lnTo>
                      <a:pt x="71" y="1303"/>
                    </a:lnTo>
                    <a:lnTo>
                      <a:pt x="62" y="1304"/>
                    </a:lnTo>
                    <a:lnTo>
                      <a:pt x="54" y="1304"/>
                    </a:lnTo>
                    <a:lnTo>
                      <a:pt x="45" y="1302"/>
                    </a:lnTo>
                    <a:lnTo>
                      <a:pt x="34" y="1297"/>
                    </a:lnTo>
                    <a:lnTo>
                      <a:pt x="37" y="1287"/>
                    </a:lnTo>
                    <a:lnTo>
                      <a:pt x="39" y="1278"/>
                    </a:lnTo>
                    <a:lnTo>
                      <a:pt x="41" y="1270"/>
                    </a:lnTo>
                    <a:lnTo>
                      <a:pt x="45" y="1262"/>
                    </a:lnTo>
                    <a:lnTo>
                      <a:pt x="54" y="1247"/>
                    </a:lnTo>
                    <a:lnTo>
                      <a:pt x="65" y="1232"/>
                    </a:lnTo>
                    <a:lnTo>
                      <a:pt x="74" y="1221"/>
                    </a:lnTo>
                    <a:lnTo>
                      <a:pt x="80" y="1213"/>
                    </a:lnTo>
                    <a:lnTo>
                      <a:pt x="82" y="1209"/>
                    </a:lnTo>
                    <a:lnTo>
                      <a:pt x="82" y="1204"/>
                    </a:lnTo>
                    <a:lnTo>
                      <a:pt x="81" y="1199"/>
                    </a:lnTo>
                    <a:lnTo>
                      <a:pt x="79" y="1192"/>
                    </a:lnTo>
                    <a:lnTo>
                      <a:pt x="78" y="1187"/>
                    </a:lnTo>
                    <a:lnTo>
                      <a:pt x="76" y="1184"/>
                    </a:lnTo>
                    <a:lnTo>
                      <a:pt x="78" y="1181"/>
                    </a:lnTo>
                    <a:lnTo>
                      <a:pt x="79" y="1178"/>
                    </a:lnTo>
                    <a:lnTo>
                      <a:pt x="82" y="1171"/>
                    </a:lnTo>
                    <a:lnTo>
                      <a:pt x="84" y="1161"/>
                    </a:lnTo>
                    <a:lnTo>
                      <a:pt x="81" y="1158"/>
                    </a:lnTo>
                    <a:lnTo>
                      <a:pt x="79" y="1154"/>
                    </a:lnTo>
                    <a:lnTo>
                      <a:pt x="78" y="1153"/>
                    </a:lnTo>
                    <a:lnTo>
                      <a:pt x="76" y="1153"/>
                    </a:lnTo>
                    <a:lnTo>
                      <a:pt x="73" y="1154"/>
                    </a:lnTo>
                    <a:lnTo>
                      <a:pt x="65" y="1153"/>
                    </a:lnTo>
                    <a:lnTo>
                      <a:pt x="66" y="1143"/>
                    </a:lnTo>
                    <a:lnTo>
                      <a:pt x="67" y="1141"/>
                    </a:lnTo>
                    <a:lnTo>
                      <a:pt x="65" y="1136"/>
                    </a:lnTo>
                    <a:lnTo>
                      <a:pt x="54" y="1123"/>
                    </a:lnTo>
                    <a:lnTo>
                      <a:pt x="44" y="1117"/>
                    </a:lnTo>
                    <a:lnTo>
                      <a:pt x="33" y="1112"/>
                    </a:lnTo>
                    <a:lnTo>
                      <a:pt x="29" y="1110"/>
                    </a:lnTo>
                    <a:lnTo>
                      <a:pt x="24" y="1108"/>
                    </a:lnTo>
                    <a:lnTo>
                      <a:pt x="22" y="1105"/>
                    </a:lnTo>
                    <a:lnTo>
                      <a:pt x="20" y="1100"/>
                    </a:lnTo>
                    <a:lnTo>
                      <a:pt x="16" y="1097"/>
                    </a:lnTo>
                    <a:lnTo>
                      <a:pt x="13" y="1095"/>
                    </a:lnTo>
                    <a:lnTo>
                      <a:pt x="9" y="1094"/>
                    </a:lnTo>
                    <a:lnTo>
                      <a:pt x="6" y="1094"/>
                    </a:lnTo>
                    <a:lnTo>
                      <a:pt x="4" y="1093"/>
                    </a:lnTo>
                    <a:lnTo>
                      <a:pt x="3" y="1093"/>
                    </a:lnTo>
                    <a:lnTo>
                      <a:pt x="2" y="1091"/>
                    </a:lnTo>
                    <a:lnTo>
                      <a:pt x="0" y="1087"/>
                    </a:lnTo>
                    <a:lnTo>
                      <a:pt x="5" y="1076"/>
                    </a:lnTo>
                    <a:lnTo>
                      <a:pt x="7" y="1069"/>
                    </a:lnTo>
                    <a:lnTo>
                      <a:pt x="12" y="1063"/>
                    </a:lnTo>
                    <a:lnTo>
                      <a:pt x="20" y="1055"/>
                    </a:lnTo>
                    <a:lnTo>
                      <a:pt x="32" y="1039"/>
                    </a:lnTo>
                    <a:lnTo>
                      <a:pt x="44" y="1025"/>
                    </a:lnTo>
                    <a:lnTo>
                      <a:pt x="50" y="1021"/>
                    </a:lnTo>
                    <a:lnTo>
                      <a:pt x="56" y="1016"/>
                    </a:lnTo>
                    <a:lnTo>
                      <a:pt x="59" y="1013"/>
                    </a:lnTo>
                    <a:lnTo>
                      <a:pt x="63" y="1008"/>
                    </a:lnTo>
                    <a:lnTo>
                      <a:pt x="65" y="997"/>
                    </a:lnTo>
                    <a:lnTo>
                      <a:pt x="67" y="981"/>
                    </a:lnTo>
                    <a:lnTo>
                      <a:pt x="65" y="970"/>
                    </a:lnTo>
                    <a:lnTo>
                      <a:pt x="63" y="958"/>
                    </a:lnTo>
                    <a:lnTo>
                      <a:pt x="62" y="953"/>
                    </a:lnTo>
                    <a:lnTo>
                      <a:pt x="62" y="947"/>
                    </a:lnTo>
                    <a:lnTo>
                      <a:pt x="62" y="941"/>
                    </a:lnTo>
                    <a:lnTo>
                      <a:pt x="63" y="936"/>
                    </a:lnTo>
                    <a:lnTo>
                      <a:pt x="70" y="921"/>
                    </a:lnTo>
                    <a:lnTo>
                      <a:pt x="75" y="906"/>
                    </a:lnTo>
                    <a:lnTo>
                      <a:pt x="81" y="891"/>
                    </a:lnTo>
                    <a:lnTo>
                      <a:pt x="85" y="875"/>
                    </a:lnTo>
                    <a:lnTo>
                      <a:pt x="90" y="867"/>
                    </a:lnTo>
                    <a:lnTo>
                      <a:pt x="95" y="862"/>
                    </a:lnTo>
                    <a:lnTo>
                      <a:pt x="98" y="858"/>
                    </a:lnTo>
                    <a:lnTo>
                      <a:pt x="101" y="857"/>
                    </a:lnTo>
                    <a:lnTo>
                      <a:pt x="109" y="857"/>
                    </a:lnTo>
                    <a:lnTo>
                      <a:pt x="125" y="860"/>
                    </a:lnTo>
                    <a:lnTo>
                      <a:pt x="131" y="861"/>
                    </a:lnTo>
                    <a:lnTo>
                      <a:pt x="135" y="862"/>
                    </a:lnTo>
                    <a:lnTo>
                      <a:pt x="139" y="863"/>
                    </a:lnTo>
                    <a:lnTo>
                      <a:pt x="142" y="865"/>
                    </a:lnTo>
                    <a:lnTo>
                      <a:pt x="148" y="870"/>
                    </a:lnTo>
                    <a:lnTo>
                      <a:pt x="157" y="875"/>
                    </a:lnTo>
                    <a:lnTo>
                      <a:pt x="163" y="872"/>
                    </a:lnTo>
                    <a:lnTo>
                      <a:pt x="166" y="869"/>
                    </a:lnTo>
                    <a:lnTo>
                      <a:pt x="168" y="864"/>
                    </a:lnTo>
                    <a:lnTo>
                      <a:pt x="171" y="858"/>
                    </a:lnTo>
                    <a:lnTo>
                      <a:pt x="172" y="848"/>
                    </a:lnTo>
                    <a:lnTo>
                      <a:pt x="173" y="836"/>
                    </a:lnTo>
                    <a:lnTo>
                      <a:pt x="176" y="829"/>
                    </a:lnTo>
                    <a:lnTo>
                      <a:pt x="181" y="824"/>
                    </a:lnTo>
                    <a:lnTo>
                      <a:pt x="185" y="820"/>
                    </a:lnTo>
                    <a:lnTo>
                      <a:pt x="191" y="816"/>
                    </a:lnTo>
                    <a:lnTo>
                      <a:pt x="202" y="808"/>
                    </a:lnTo>
                    <a:lnTo>
                      <a:pt x="214" y="799"/>
                    </a:lnTo>
                    <a:lnTo>
                      <a:pt x="234" y="780"/>
                    </a:lnTo>
                    <a:lnTo>
                      <a:pt x="253" y="763"/>
                    </a:lnTo>
                    <a:lnTo>
                      <a:pt x="261" y="753"/>
                    </a:lnTo>
                    <a:lnTo>
                      <a:pt x="270" y="744"/>
                    </a:lnTo>
                    <a:lnTo>
                      <a:pt x="278" y="732"/>
                    </a:lnTo>
                    <a:lnTo>
                      <a:pt x="286" y="720"/>
                    </a:lnTo>
                    <a:lnTo>
                      <a:pt x="302" y="693"/>
                    </a:lnTo>
                    <a:lnTo>
                      <a:pt x="319" y="668"/>
                    </a:lnTo>
                    <a:lnTo>
                      <a:pt x="337" y="643"/>
                    </a:lnTo>
                    <a:lnTo>
                      <a:pt x="354" y="617"/>
                    </a:lnTo>
                    <a:lnTo>
                      <a:pt x="367" y="604"/>
                    </a:lnTo>
                    <a:lnTo>
                      <a:pt x="378" y="593"/>
                    </a:lnTo>
                    <a:lnTo>
                      <a:pt x="388" y="579"/>
                    </a:lnTo>
                    <a:lnTo>
                      <a:pt x="397" y="567"/>
                    </a:lnTo>
                    <a:lnTo>
                      <a:pt x="415" y="540"/>
                    </a:lnTo>
                    <a:lnTo>
                      <a:pt x="436" y="512"/>
                    </a:lnTo>
                    <a:lnTo>
                      <a:pt x="453" y="501"/>
                    </a:lnTo>
                    <a:lnTo>
                      <a:pt x="470" y="489"/>
                    </a:lnTo>
                    <a:lnTo>
                      <a:pt x="486" y="476"/>
                    </a:lnTo>
                    <a:lnTo>
                      <a:pt x="503" y="463"/>
                    </a:lnTo>
                    <a:lnTo>
                      <a:pt x="513" y="445"/>
                    </a:lnTo>
                    <a:lnTo>
                      <a:pt x="521" y="430"/>
                    </a:lnTo>
                    <a:lnTo>
                      <a:pt x="529" y="414"/>
                    </a:lnTo>
                    <a:lnTo>
                      <a:pt x="539" y="397"/>
                    </a:lnTo>
                    <a:lnTo>
                      <a:pt x="548" y="385"/>
                    </a:lnTo>
                    <a:lnTo>
                      <a:pt x="555" y="377"/>
                    </a:lnTo>
                    <a:lnTo>
                      <a:pt x="559" y="375"/>
                    </a:lnTo>
                    <a:lnTo>
                      <a:pt x="564" y="372"/>
                    </a:lnTo>
                    <a:lnTo>
                      <a:pt x="570" y="369"/>
                    </a:lnTo>
                    <a:lnTo>
                      <a:pt x="576" y="367"/>
                    </a:lnTo>
                    <a:lnTo>
                      <a:pt x="588" y="369"/>
                    </a:lnTo>
                    <a:lnTo>
                      <a:pt x="597" y="372"/>
                    </a:lnTo>
                    <a:lnTo>
                      <a:pt x="606" y="374"/>
                    </a:lnTo>
                    <a:lnTo>
                      <a:pt x="614" y="377"/>
                    </a:lnTo>
                    <a:lnTo>
                      <a:pt x="631" y="385"/>
                    </a:lnTo>
                    <a:lnTo>
                      <a:pt x="648" y="396"/>
                    </a:lnTo>
                    <a:lnTo>
                      <a:pt x="654" y="396"/>
                    </a:lnTo>
                    <a:lnTo>
                      <a:pt x="659" y="394"/>
                    </a:lnTo>
                    <a:lnTo>
                      <a:pt x="664" y="393"/>
                    </a:lnTo>
                    <a:lnTo>
                      <a:pt x="667" y="392"/>
                    </a:lnTo>
                    <a:lnTo>
                      <a:pt x="669" y="390"/>
                    </a:lnTo>
                    <a:lnTo>
                      <a:pt x="672" y="388"/>
                    </a:lnTo>
                    <a:lnTo>
                      <a:pt x="674" y="385"/>
                    </a:lnTo>
                    <a:lnTo>
                      <a:pt x="674" y="382"/>
                    </a:lnTo>
                    <a:lnTo>
                      <a:pt x="675" y="374"/>
                    </a:lnTo>
                    <a:lnTo>
                      <a:pt x="674" y="365"/>
                    </a:lnTo>
                    <a:lnTo>
                      <a:pt x="673" y="356"/>
                    </a:lnTo>
                    <a:lnTo>
                      <a:pt x="672" y="346"/>
                    </a:lnTo>
                    <a:lnTo>
                      <a:pt x="674" y="337"/>
                    </a:lnTo>
                    <a:lnTo>
                      <a:pt x="676" y="330"/>
                    </a:lnTo>
                    <a:lnTo>
                      <a:pt x="681" y="323"/>
                    </a:lnTo>
                    <a:lnTo>
                      <a:pt x="686" y="316"/>
                    </a:lnTo>
                    <a:lnTo>
                      <a:pt x="693" y="304"/>
                    </a:lnTo>
                    <a:lnTo>
                      <a:pt x="700" y="292"/>
                    </a:lnTo>
                    <a:lnTo>
                      <a:pt x="705" y="287"/>
                    </a:lnTo>
                    <a:lnTo>
                      <a:pt x="709" y="281"/>
                    </a:lnTo>
                    <a:lnTo>
                      <a:pt x="717" y="274"/>
                    </a:lnTo>
                    <a:lnTo>
                      <a:pt x="724" y="265"/>
                    </a:lnTo>
                    <a:lnTo>
                      <a:pt x="728" y="258"/>
                    </a:lnTo>
                    <a:lnTo>
                      <a:pt x="730" y="254"/>
                    </a:lnTo>
                    <a:lnTo>
                      <a:pt x="731" y="252"/>
                    </a:lnTo>
                    <a:lnTo>
                      <a:pt x="733" y="250"/>
                    </a:lnTo>
                    <a:lnTo>
                      <a:pt x="736" y="248"/>
                    </a:lnTo>
                    <a:lnTo>
                      <a:pt x="742" y="246"/>
                    </a:lnTo>
                    <a:lnTo>
                      <a:pt x="753" y="245"/>
                    </a:lnTo>
                    <a:lnTo>
                      <a:pt x="759" y="244"/>
                    </a:lnTo>
                    <a:lnTo>
                      <a:pt x="760" y="241"/>
                    </a:lnTo>
                    <a:lnTo>
                      <a:pt x="760" y="239"/>
                    </a:lnTo>
                    <a:lnTo>
                      <a:pt x="759" y="236"/>
                    </a:lnTo>
                    <a:lnTo>
                      <a:pt x="757" y="230"/>
                    </a:lnTo>
                    <a:lnTo>
                      <a:pt x="748" y="220"/>
                    </a:lnTo>
                    <a:lnTo>
                      <a:pt x="744" y="213"/>
                    </a:lnTo>
                    <a:lnTo>
                      <a:pt x="744" y="210"/>
                    </a:lnTo>
                    <a:lnTo>
                      <a:pt x="748" y="207"/>
                    </a:lnTo>
                    <a:lnTo>
                      <a:pt x="752" y="204"/>
                    </a:lnTo>
                    <a:lnTo>
                      <a:pt x="759" y="199"/>
                    </a:lnTo>
                    <a:lnTo>
                      <a:pt x="765" y="197"/>
                    </a:lnTo>
                    <a:lnTo>
                      <a:pt x="768" y="194"/>
                    </a:lnTo>
                    <a:lnTo>
                      <a:pt x="770" y="191"/>
                    </a:lnTo>
                    <a:lnTo>
                      <a:pt x="772" y="188"/>
                    </a:lnTo>
                    <a:lnTo>
                      <a:pt x="775" y="181"/>
                    </a:lnTo>
                    <a:lnTo>
                      <a:pt x="782" y="170"/>
                    </a:lnTo>
                    <a:lnTo>
                      <a:pt x="806" y="159"/>
                    </a:lnTo>
                    <a:lnTo>
                      <a:pt x="829" y="149"/>
                    </a:lnTo>
                    <a:lnTo>
                      <a:pt x="853" y="143"/>
                    </a:lnTo>
                    <a:lnTo>
                      <a:pt x="878" y="135"/>
                    </a:lnTo>
                    <a:lnTo>
                      <a:pt x="887" y="129"/>
                    </a:lnTo>
                    <a:lnTo>
                      <a:pt x="896" y="123"/>
                    </a:lnTo>
                    <a:lnTo>
                      <a:pt x="906" y="118"/>
                    </a:lnTo>
                    <a:lnTo>
                      <a:pt x="917" y="114"/>
                    </a:lnTo>
                    <a:lnTo>
                      <a:pt x="920" y="112"/>
                    </a:lnTo>
                    <a:lnTo>
                      <a:pt x="923" y="110"/>
                    </a:lnTo>
                    <a:lnTo>
                      <a:pt x="926" y="107"/>
                    </a:lnTo>
                    <a:lnTo>
                      <a:pt x="928" y="104"/>
                    </a:lnTo>
                    <a:lnTo>
                      <a:pt x="931" y="96"/>
                    </a:lnTo>
                    <a:lnTo>
                      <a:pt x="937" y="88"/>
                    </a:lnTo>
                    <a:lnTo>
                      <a:pt x="946" y="86"/>
                    </a:lnTo>
                    <a:lnTo>
                      <a:pt x="954" y="87"/>
                    </a:lnTo>
                    <a:lnTo>
                      <a:pt x="962" y="89"/>
                    </a:lnTo>
                    <a:lnTo>
                      <a:pt x="972" y="89"/>
                    </a:lnTo>
                    <a:lnTo>
                      <a:pt x="980" y="80"/>
                    </a:lnTo>
                    <a:lnTo>
                      <a:pt x="987" y="71"/>
                    </a:lnTo>
                    <a:lnTo>
                      <a:pt x="994" y="62"/>
                    </a:lnTo>
                    <a:lnTo>
                      <a:pt x="1004" y="53"/>
                    </a:lnTo>
                    <a:lnTo>
                      <a:pt x="1020" y="56"/>
                    </a:lnTo>
                    <a:lnTo>
                      <a:pt x="1030" y="61"/>
                    </a:lnTo>
                    <a:lnTo>
                      <a:pt x="1035" y="61"/>
                    </a:lnTo>
                    <a:lnTo>
                      <a:pt x="1039" y="60"/>
                    </a:lnTo>
                    <a:lnTo>
                      <a:pt x="1045" y="56"/>
                    </a:lnTo>
                    <a:lnTo>
                      <a:pt x="1052" y="51"/>
                    </a:lnTo>
                    <a:lnTo>
                      <a:pt x="1058" y="43"/>
                    </a:lnTo>
                    <a:lnTo>
                      <a:pt x="1064" y="36"/>
                    </a:lnTo>
                    <a:lnTo>
                      <a:pt x="1070" y="30"/>
                    </a:lnTo>
                    <a:lnTo>
                      <a:pt x="1075" y="27"/>
                    </a:lnTo>
                    <a:lnTo>
                      <a:pt x="1078" y="27"/>
                    </a:lnTo>
                    <a:lnTo>
                      <a:pt x="1081" y="26"/>
                    </a:lnTo>
                    <a:lnTo>
                      <a:pt x="1083" y="26"/>
                    </a:lnTo>
                    <a:lnTo>
                      <a:pt x="1087" y="27"/>
                    </a:lnTo>
                    <a:lnTo>
                      <a:pt x="1095" y="30"/>
                    </a:lnTo>
                    <a:lnTo>
                      <a:pt x="1104" y="37"/>
                    </a:lnTo>
                    <a:lnTo>
                      <a:pt x="1109" y="41"/>
                    </a:lnTo>
                    <a:lnTo>
                      <a:pt x="1115" y="43"/>
                    </a:lnTo>
                    <a:lnTo>
                      <a:pt x="1121" y="45"/>
                    </a:lnTo>
                    <a:lnTo>
                      <a:pt x="1126" y="45"/>
                    </a:lnTo>
                    <a:lnTo>
                      <a:pt x="1138" y="44"/>
                    </a:lnTo>
                    <a:lnTo>
                      <a:pt x="1153" y="42"/>
                    </a:lnTo>
                    <a:lnTo>
                      <a:pt x="1170" y="46"/>
                    </a:lnTo>
                    <a:lnTo>
                      <a:pt x="1187" y="50"/>
                    </a:lnTo>
                    <a:lnTo>
                      <a:pt x="1189" y="46"/>
                    </a:lnTo>
                    <a:lnTo>
                      <a:pt x="1190" y="43"/>
                    </a:lnTo>
                    <a:lnTo>
                      <a:pt x="1191" y="39"/>
                    </a:lnTo>
                    <a:lnTo>
                      <a:pt x="1191" y="37"/>
                    </a:lnTo>
                    <a:lnTo>
                      <a:pt x="1191" y="29"/>
                    </a:lnTo>
                    <a:lnTo>
                      <a:pt x="1192" y="20"/>
                    </a:lnTo>
                    <a:lnTo>
                      <a:pt x="1195" y="10"/>
                    </a:lnTo>
                    <a:lnTo>
                      <a:pt x="1197" y="1"/>
                    </a:lnTo>
                    <a:lnTo>
                      <a:pt x="1204" y="0"/>
                    </a:lnTo>
                    <a:lnTo>
                      <a:pt x="1209" y="0"/>
                    </a:lnTo>
                    <a:lnTo>
                      <a:pt x="1216" y="1"/>
                    </a:lnTo>
                    <a:lnTo>
                      <a:pt x="1222" y="2"/>
                    </a:lnTo>
                    <a:lnTo>
                      <a:pt x="1234" y="5"/>
                    </a:lnTo>
                    <a:lnTo>
                      <a:pt x="1248" y="9"/>
                    </a:lnTo>
                    <a:lnTo>
                      <a:pt x="1258" y="10"/>
                    </a:lnTo>
                    <a:lnTo>
                      <a:pt x="1266" y="12"/>
                    </a:lnTo>
                    <a:lnTo>
                      <a:pt x="1274" y="16"/>
                    </a:lnTo>
                    <a:lnTo>
                      <a:pt x="1283" y="21"/>
                    </a:lnTo>
                    <a:lnTo>
                      <a:pt x="1286" y="25"/>
                    </a:lnTo>
                    <a:lnTo>
                      <a:pt x="1289" y="28"/>
                    </a:lnTo>
                    <a:lnTo>
                      <a:pt x="1290" y="30"/>
                    </a:lnTo>
                    <a:lnTo>
                      <a:pt x="1291" y="34"/>
                    </a:lnTo>
                    <a:lnTo>
                      <a:pt x="1291" y="38"/>
                    </a:lnTo>
                    <a:lnTo>
                      <a:pt x="1292" y="47"/>
                    </a:lnTo>
                    <a:lnTo>
                      <a:pt x="1295" y="48"/>
                    </a:lnTo>
                    <a:lnTo>
                      <a:pt x="1299" y="51"/>
                    </a:lnTo>
                    <a:lnTo>
                      <a:pt x="1300" y="52"/>
                    </a:lnTo>
                    <a:lnTo>
                      <a:pt x="1301" y="54"/>
                    </a:lnTo>
                    <a:lnTo>
                      <a:pt x="1301" y="59"/>
                    </a:lnTo>
                    <a:lnTo>
                      <a:pt x="1299" y="66"/>
                    </a:lnTo>
                    <a:lnTo>
                      <a:pt x="1297" y="70"/>
                    </a:lnTo>
                    <a:lnTo>
                      <a:pt x="1294" y="75"/>
                    </a:lnTo>
                    <a:lnTo>
                      <a:pt x="1294" y="78"/>
                    </a:lnTo>
                    <a:lnTo>
                      <a:pt x="1295" y="83"/>
                    </a:lnTo>
                    <a:lnTo>
                      <a:pt x="1298" y="90"/>
                    </a:lnTo>
                    <a:lnTo>
                      <a:pt x="1302" y="100"/>
                    </a:lnTo>
                    <a:lnTo>
                      <a:pt x="1309" y="98"/>
                    </a:lnTo>
                    <a:lnTo>
                      <a:pt x="1314" y="96"/>
                    </a:lnTo>
                    <a:lnTo>
                      <a:pt x="1318" y="93"/>
                    </a:lnTo>
                    <a:lnTo>
                      <a:pt x="1322" y="89"/>
                    </a:lnTo>
                    <a:lnTo>
                      <a:pt x="1325" y="86"/>
                    </a:lnTo>
                    <a:lnTo>
                      <a:pt x="1329" y="84"/>
                    </a:lnTo>
                    <a:lnTo>
                      <a:pt x="1334" y="83"/>
                    </a:lnTo>
                    <a:lnTo>
                      <a:pt x="1342" y="83"/>
                    </a:lnTo>
                    <a:lnTo>
                      <a:pt x="1352" y="86"/>
                    </a:lnTo>
                    <a:lnTo>
                      <a:pt x="1361" y="88"/>
                    </a:lnTo>
                    <a:lnTo>
                      <a:pt x="1371" y="89"/>
                    </a:lnTo>
                    <a:lnTo>
                      <a:pt x="1382" y="90"/>
                    </a:lnTo>
                    <a:lnTo>
                      <a:pt x="1388" y="94"/>
                    </a:lnTo>
                    <a:lnTo>
                      <a:pt x="1393" y="95"/>
                    </a:lnTo>
                    <a:lnTo>
                      <a:pt x="1398" y="96"/>
                    </a:lnTo>
                    <a:lnTo>
                      <a:pt x="1402" y="96"/>
                    </a:lnTo>
                    <a:lnTo>
                      <a:pt x="1411" y="94"/>
                    </a:lnTo>
                    <a:lnTo>
                      <a:pt x="1422" y="89"/>
                    </a:lnTo>
                    <a:lnTo>
                      <a:pt x="1430" y="89"/>
                    </a:lnTo>
                    <a:lnTo>
                      <a:pt x="1436" y="90"/>
                    </a:lnTo>
                    <a:lnTo>
                      <a:pt x="1442" y="92"/>
                    </a:lnTo>
                    <a:lnTo>
                      <a:pt x="1447" y="94"/>
                    </a:lnTo>
                    <a:lnTo>
                      <a:pt x="1458" y="101"/>
                    </a:lnTo>
                    <a:lnTo>
                      <a:pt x="1469" y="110"/>
                    </a:lnTo>
                    <a:lnTo>
                      <a:pt x="1472" y="118"/>
                    </a:lnTo>
                    <a:lnTo>
                      <a:pt x="1472" y="122"/>
                    </a:lnTo>
                    <a:lnTo>
                      <a:pt x="1475" y="127"/>
                    </a:lnTo>
                    <a:lnTo>
                      <a:pt x="1485" y="136"/>
                    </a:lnTo>
                    <a:lnTo>
                      <a:pt x="1503" y="146"/>
                    </a:lnTo>
                    <a:lnTo>
                      <a:pt x="1519" y="153"/>
                    </a:lnTo>
                    <a:lnTo>
                      <a:pt x="1527" y="154"/>
                    </a:lnTo>
                    <a:lnTo>
                      <a:pt x="1535" y="154"/>
                    </a:lnTo>
                    <a:lnTo>
                      <a:pt x="1544" y="152"/>
                    </a:lnTo>
                    <a:lnTo>
                      <a:pt x="1554" y="147"/>
                    </a:lnTo>
                    <a:lnTo>
                      <a:pt x="1559" y="144"/>
                    </a:lnTo>
                    <a:lnTo>
                      <a:pt x="1563" y="143"/>
                    </a:lnTo>
                    <a:lnTo>
                      <a:pt x="1568" y="142"/>
                    </a:lnTo>
                    <a:lnTo>
                      <a:pt x="1571" y="142"/>
                    </a:lnTo>
                    <a:lnTo>
                      <a:pt x="1580" y="143"/>
                    </a:lnTo>
                    <a:lnTo>
                      <a:pt x="1593" y="144"/>
                    </a:lnTo>
                    <a:lnTo>
                      <a:pt x="1598" y="146"/>
                    </a:lnTo>
                    <a:lnTo>
                      <a:pt x="1603" y="148"/>
                    </a:lnTo>
                    <a:lnTo>
                      <a:pt x="1606" y="152"/>
                    </a:lnTo>
                    <a:lnTo>
                      <a:pt x="1611" y="156"/>
                    </a:lnTo>
                    <a:lnTo>
                      <a:pt x="1618" y="165"/>
                    </a:lnTo>
                    <a:lnTo>
                      <a:pt x="1627" y="173"/>
                    </a:lnTo>
                    <a:lnTo>
                      <a:pt x="1633" y="171"/>
                    </a:lnTo>
                    <a:lnTo>
                      <a:pt x="1639" y="168"/>
                    </a:lnTo>
                    <a:lnTo>
                      <a:pt x="1642" y="165"/>
                    </a:lnTo>
                    <a:lnTo>
                      <a:pt x="1645" y="162"/>
                    </a:lnTo>
                    <a:lnTo>
                      <a:pt x="1648" y="160"/>
                    </a:lnTo>
                    <a:lnTo>
                      <a:pt x="1652" y="157"/>
                    </a:lnTo>
                    <a:lnTo>
                      <a:pt x="1657" y="156"/>
                    </a:lnTo>
                    <a:lnTo>
                      <a:pt x="1665" y="156"/>
                    </a:lnTo>
                    <a:lnTo>
                      <a:pt x="1673" y="154"/>
                    </a:lnTo>
                    <a:lnTo>
                      <a:pt x="1678" y="151"/>
                    </a:lnTo>
                    <a:lnTo>
                      <a:pt x="1680" y="147"/>
                    </a:lnTo>
                    <a:lnTo>
                      <a:pt x="1681" y="143"/>
                    </a:lnTo>
                    <a:lnTo>
                      <a:pt x="1683" y="139"/>
                    </a:lnTo>
                    <a:lnTo>
                      <a:pt x="1686" y="135"/>
                    </a:lnTo>
                    <a:lnTo>
                      <a:pt x="1689" y="129"/>
                    </a:lnTo>
                    <a:lnTo>
                      <a:pt x="1695" y="124"/>
                    </a:lnTo>
                    <a:lnTo>
                      <a:pt x="1706" y="124"/>
                    </a:lnTo>
                    <a:lnTo>
                      <a:pt x="1716" y="123"/>
                    </a:lnTo>
                    <a:lnTo>
                      <a:pt x="1721" y="123"/>
                    </a:lnTo>
                    <a:lnTo>
                      <a:pt x="1725" y="124"/>
                    </a:lnTo>
                    <a:lnTo>
                      <a:pt x="1730" y="126"/>
                    </a:lnTo>
                    <a:lnTo>
                      <a:pt x="1735" y="127"/>
                    </a:lnTo>
                    <a:lnTo>
                      <a:pt x="1746" y="131"/>
                    </a:lnTo>
                    <a:lnTo>
                      <a:pt x="1752" y="134"/>
                    </a:lnTo>
                    <a:lnTo>
                      <a:pt x="1755" y="135"/>
                    </a:lnTo>
                    <a:lnTo>
                      <a:pt x="1758" y="138"/>
                    </a:lnTo>
                    <a:lnTo>
                      <a:pt x="1760" y="142"/>
                    </a:lnTo>
                    <a:lnTo>
                      <a:pt x="1764" y="146"/>
                    </a:lnTo>
                    <a:lnTo>
                      <a:pt x="1767" y="152"/>
                    </a:lnTo>
                    <a:lnTo>
                      <a:pt x="1769" y="154"/>
                    </a:lnTo>
                    <a:lnTo>
                      <a:pt x="1772" y="155"/>
                    </a:lnTo>
                    <a:lnTo>
                      <a:pt x="1774" y="155"/>
                    </a:lnTo>
                    <a:lnTo>
                      <a:pt x="1780" y="152"/>
                    </a:lnTo>
                    <a:lnTo>
                      <a:pt x="1789" y="147"/>
                    </a:lnTo>
                    <a:lnTo>
                      <a:pt x="1797" y="145"/>
                    </a:lnTo>
                    <a:lnTo>
                      <a:pt x="1802" y="143"/>
                    </a:lnTo>
                    <a:lnTo>
                      <a:pt x="1807" y="140"/>
                    </a:lnTo>
                    <a:lnTo>
                      <a:pt x="1810" y="137"/>
                    </a:lnTo>
                    <a:lnTo>
                      <a:pt x="1814" y="134"/>
                    </a:lnTo>
                    <a:lnTo>
                      <a:pt x="1815" y="129"/>
                    </a:lnTo>
                    <a:lnTo>
                      <a:pt x="1817" y="122"/>
                    </a:lnTo>
                    <a:lnTo>
                      <a:pt x="1817" y="114"/>
                    </a:lnTo>
                    <a:lnTo>
                      <a:pt x="1818" y="111"/>
                    </a:lnTo>
                    <a:lnTo>
                      <a:pt x="1819" y="107"/>
                    </a:lnTo>
                    <a:lnTo>
                      <a:pt x="1822" y="106"/>
                    </a:lnTo>
                    <a:lnTo>
                      <a:pt x="1825" y="105"/>
                    </a:lnTo>
                    <a:lnTo>
                      <a:pt x="1833" y="103"/>
                    </a:lnTo>
                    <a:lnTo>
                      <a:pt x="1842" y="100"/>
                    </a:lnTo>
                    <a:lnTo>
                      <a:pt x="1847" y="96"/>
                    </a:lnTo>
                    <a:lnTo>
                      <a:pt x="1850" y="94"/>
                    </a:lnTo>
                    <a:lnTo>
                      <a:pt x="1853" y="93"/>
                    </a:lnTo>
                    <a:lnTo>
                      <a:pt x="1857" y="93"/>
                    </a:lnTo>
                    <a:lnTo>
                      <a:pt x="1864" y="93"/>
                    </a:lnTo>
                    <a:lnTo>
                      <a:pt x="1874" y="92"/>
                    </a:lnTo>
                    <a:lnTo>
                      <a:pt x="1873" y="100"/>
                    </a:lnTo>
                    <a:lnTo>
                      <a:pt x="1870" y="105"/>
                    </a:lnTo>
                    <a:lnTo>
                      <a:pt x="1869" y="110"/>
                    </a:lnTo>
                    <a:lnTo>
                      <a:pt x="1867" y="114"/>
                    </a:lnTo>
                    <a:lnTo>
                      <a:pt x="1861" y="122"/>
                    </a:lnTo>
                    <a:lnTo>
                      <a:pt x="1856" y="134"/>
                    </a:lnTo>
                    <a:lnTo>
                      <a:pt x="1877" y="172"/>
                    </a:lnTo>
                    <a:lnTo>
                      <a:pt x="1899" y="210"/>
                    </a:lnTo>
                    <a:lnTo>
                      <a:pt x="1909" y="229"/>
                    </a:lnTo>
                    <a:lnTo>
                      <a:pt x="1919" y="248"/>
                    </a:lnTo>
                    <a:lnTo>
                      <a:pt x="1928" y="267"/>
                    </a:lnTo>
                    <a:lnTo>
                      <a:pt x="1937" y="288"/>
                    </a:lnTo>
                    <a:lnTo>
                      <a:pt x="1938" y="312"/>
                    </a:lnTo>
                    <a:lnTo>
                      <a:pt x="1941" y="334"/>
                    </a:lnTo>
                    <a:lnTo>
                      <a:pt x="1942" y="358"/>
                    </a:lnTo>
                    <a:lnTo>
                      <a:pt x="1943" y="382"/>
                    </a:lnTo>
                    <a:lnTo>
                      <a:pt x="1945" y="405"/>
                    </a:lnTo>
                    <a:lnTo>
                      <a:pt x="1946" y="428"/>
                    </a:lnTo>
                    <a:lnTo>
                      <a:pt x="1948" y="452"/>
                    </a:lnTo>
                    <a:lnTo>
                      <a:pt x="1950" y="475"/>
                    </a:lnTo>
                    <a:lnTo>
                      <a:pt x="1950" y="498"/>
                    </a:lnTo>
                    <a:lnTo>
                      <a:pt x="1951" y="520"/>
                    </a:lnTo>
                    <a:lnTo>
                      <a:pt x="1951" y="543"/>
                    </a:lnTo>
                    <a:lnTo>
                      <a:pt x="1951" y="566"/>
                    </a:lnTo>
                    <a:lnTo>
                      <a:pt x="1952" y="588"/>
                    </a:lnTo>
                    <a:lnTo>
                      <a:pt x="1952" y="611"/>
                    </a:lnTo>
                    <a:lnTo>
                      <a:pt x="1953" y="634"/>
                    </a:lnTo>
                    <a:lnTo>
                      <a:pt x="1953" y="656"/>
                    </a:lnTo>
                    <a:lnTo>
                      <a:pt x="1954" y="672"/>
                    </a:lnTo>
                    <a:lnTo>
                      <a:pt x="1953" y="693"/>
                    </a:lnTo>
                    <a:lnTo>
                      <a:pt x="1952" y="698"/>
                    </a:lnTo>
                    <a:lnTo>
                      <a:pt x="1951" y="703"/>
                    </a:lnTo>
                    <a:lnTo>
                      <a:pt x="1950" y="706"/>
                    </a:lnTo>
                    <a:lnTo>
                      <a:pt x="1948" y="710"/>
                    </a:lnTo>
                    <a:lnTo>
                      <a:pt x="1945" y="712"/>
                    </a:lnTo>
                    <a:lnTo>
                      <a:pt x="1942" y="713"/>
                    </a:lnTo>
                    <a:lnTo>
                      <a:pt x="1937" y="713"/>
                    </a:lnTo>
                    <a:lnTo>
                      <a:pt x="1933" y="711"/>
                    </a:lnTo>
                    <a:lnTo>
                      <a:pt x="1925" y="711"/>
                    </a:lnTo>
                    <a:lnTo>
                      <a:pt x="1919" y="712"/>
                    </a:lnTo>
                    <a:lnTo>
                      <a:pt x="1915" y="714"/>
                    </a:lnTo>
                    <a:lnTo>
                      <a:pt x="1909" y="718"/>
                    </a:lnTo>
                    <a:lnTo>
                      <a:pt x="1900" y="728"/>
                    </a:lnTo>
                    <a:lnTo>
                      <a:pt x="1890" y="738"/>
                    </a:lnTo>
                    <a:lnTo>
                      <a:pt x="1882" y="748"/>
                    </a:lnTo>
                    <a:lnTo>
                      <a:pt x="1875" y="759"/>
                    </a:lnTo>
                    <a:lnTo>
                      <a:pt x="1868" y="769"/>
                    </a:lnTo>
                    <a:lnTo>
                      <a:pt x="1859" y="779"/>
                    </a:lnTo>
                    <a:lnTo>
                      <a:pt x="1849" y="780"/>
                    </a:lnTo>
                    <a:lnTo>
                      <a:pt x="1839" y="780"/>
                    </a:lnTo>
                    <a:lnTo>
                      <a:pt x="1834" y="781"/>
                    </a:lnTo>
                    <a:lnTo>
                      <a:pt x="1832" y="782"/>
                    </a:lnTo>
                    <a:lnTo>
                      <a:pt x="1830" y="786"/>
                    </a:lnTo>
                    <a:lnTo>
                      <a:pt x="1830" y="789"/>
                    </a:lnTo>
                    <a:lnTo>
                      <a:pt x="1835" y="797"/>
                    </a:lnTo>
                    <a:lnTo>
                      <a:pt x="1840" y="803"/>
                    </a:lnTo>
                    <a:lnTo>
                      <a:pt x="1843" y="804"/>
                    </a:lnTo>
                    <a:lnTo>
                      <a:pt x="1845" y="804"/>
                    </a:lnTo>
                    <a:lnTo>
                      <a:pt x="1850" y="804"/>
                    </a:lnTo>
                    <a:lnTo>
                      <a:pt x="1856" y="802"/>
                    </a:lnTo>
                    <a:lnTo>
                      <a:pt x="1858" y="803"/>
                    </a:lnTo>
                    <a:lnTo>
                      <a:pt x="1861" y="803"/>
                    </a:lnTo>
                    <a:lnTo>
                      <a:pt x="1864" y="805"/>
                    </a:lnTo>
                    <a:lnTo>
                      <a:pt x="1866" y="806"/>
                    </a:lnTo>
                    <a:lnTo>
                      <a:pt x="1870" y="811"/>
                    </a:lnTo>
                    <a:lnTo>
                      <a:pt x="1877" y="814"/>
                    </a:lnTo>
                    <a:lnTo>
                      <a:pt x="1882" y="819"/>
                    </a:lnTo>
                    <a:lnTo>
                      <a:pt x="1883" y="823"/>
                    </a:lnTo>
                    <a:lnTo>
                      <a:pt x="1883" y="825"/>
                    </a:lnTo>
                    <a:lnTo>
                      <a:pt x="1882" y="829"/>
                    </a:lnTo>
                    <a:lnTo>
                      <a:pt x="1882" y="831"/>
                    </a:lnTo>
                    <a:lnTo>
                      <a:pt x="1882" y="835"/>
                    </a:lnTo>
                    <a:lnTo>
                      <a:pt x="1884" y="837"/>
                    </a:lnTo>
                    <a:lnTo>
                      <a:pt x="1889" y="839"/>
                    </a:lnTo>
                    <a:lnTo>
                      <a:pt x="1894" y="840"/>
                    </a:lnTo>
                    <a:lnTo>
                      <a:pt x="1898" y="841"/>
                    </a:lnTo>
                    <a:lnTo>
                      <a:pt x="1899" y="844"/>
                    </a:lnTo>
                    <a:lnTo>
                      <a:pt x="1900" y="846"/>
                    </a:lnTo>
                    <a:lnTo>
                      <a:pt x="1900" y="853"/>
                    </a:lnTo>
                    <a:lnTo>
                      <a:pt x="1902" y="862"/>
                    </a:lnTo>
                    <a:lnTo>
                      <a:pt x="1906" y="870"/>
                    </a:lnTo>
                    <a:lnTo>
                      <a:pt x="1908" y="878"/>
                    </a:lnTo>
                    <a:lnTo>
                      <a:pt x="1909" y="887"/>
                    </a:lnTo>
                    <a:lnTo>
                      <a:pt x="1911" y="896"/>
                    </a:lnTo>
                    <a:lnTo>
                      <a:pt x="1915" y="904"/>
                    </a:lnTo>
                    <a:lnTo>
                      <a:pt x="1916" y="909"/>
                    </a:lnTo>
                    <a:lnTo>
                      <a:pt x="1916" y="915"/>
                    </a:lnTo>
                    <a:lnTo>
                      <a:pt x="1917" y="923"/>
                    </a:lnTo>
                    <a:lnTo>
                      <a:pt x="1910" y="936"/>
                    </a:lnTo>
                    <a:lnTo>
                      <a:pt x="1904" y="943"/>
                    </a:lnTo>
                    <a:lnTo>
                      <a:pt x="1903" y="947"/>
                    </a:lnTo>
                    <a:lnTo>
                      <a:pt x="1901" y="951"/>
                    </a:lnTo>
                    <a:lnTo>
                      <a:pt x="1900" y="958"/>
                    </a:lnTo>
                    <a:lnTo>
                      <a:pt x="1900" y="967"/>
                    </a:lnTo>
                    <a:lnTo>
                      <a:pt x="1901" y="982"/>
                    </a:lnTo>
                    <a:lnTo>
                      <a:pt x="1901" y="996"/>
                    </a:lnTo>
                    <a:lnTo>
                      <a:pt x="1902" y="1001"/>
                    </a:lnTo>
                    <a:lnTo>
                      <a:pt x="1904" y="1006"/>
                    </a:lnTo>
                    <a:lnTo>
                      <a:pt x="1909" y="1010"/>
                    </a:lnTo>
                    <a:lnTo>
                      <a:pt x="1915" y="1013"/>
                    </a:lnTo>
                    <a:lnTo>
                      <a:pt x="1920" y="1015"/>
                    </a:lnTo>
                    <a:lnTo>
                      <a:pt x="1926" y="1016"/>
                    </a:lnTo>
                    <a:lnTo>
                      <a:pt x="1929" y="1019"/>
                    </a:lnTo>
                    <a:lnTo>
                      <a:pt x="1932" y="1023"/>
                    </a:lnTo>
                    <a:lnTo>
                      <a:pt x="1935" y="1032"/>
                    </a:lnTo>
                    <a:lnTo>
                      <a:pt x="1941" y="1044"/>
                    </a:lnTo>
                    <a:lnTo>
                      <a:pt x="1943" y="1064"/>
                    </a:lnTo>
                    <a:lnTo>
                      <a:pt x="1943" y="1081"/>
                    </a:lnTo>
                    <a:lnTo>
                      <a:pt x="1943" y="1098"/>
                    </a:lnTo>
                    <a:lnTo>
                      <a:pt x="1943" y="1116"/>
                    </a:lnTo>
                    <a:lnTo>
                      <a:pt x="1942" y="1126"/>
                    </a:lnTo>
                    <a:lnTo>
                      <a:pt x="1941" y="1133"/>
                    </a:lnTo>
                    <a:lnTo>
                      <a:pt x="1941" y="1135"/>
                    </a:lnTo>
                    <a:lnTo>
                      <a:pt x="1943" y="1137"/>
                    </a:lnTo>
                    <a:lnTo>
                      <a:pt x="1946" y="1141"/>
                    </a:lnTo>
                    <a:lnTo>
                      <a:pt x="1952" y="1144"/>
                    </a:lnTo>
                    <a:lnTo>
                      <a:pt x="1969" y="1156"/>
                    </a:lnTo>
                    <a:lnTo>
                      <a:pt x="1985" y="1168"/>
                    </a:lnTo>
                    <a:lnTo>
                      <a:pt x="1993" y="1170"/>
                    </a:lnTo>
                    <a:lnTo>
                      <a:pt x="1997" y="1173"/>
                    </a:lnTo>
                    <a:lnTo>
                      <a:pt x="2000" y="1175"/>
                    </a:lnTo>
                    <a:lnTo>
                      <a:pt x="2001" y="1177"/>
                    </a:lnTo>
                    <a:lnTo>
                      <a:pt x="2000" y="1186"/>
                    </a:lnTo>
                    <a:lnTo>
                      <a:pt x="1995" y="1200"/>
                    </a:lnTo>
                    <a:lnTo>
                      <a:pt x="1989" y="1205"/>
                    </a:lnTo>
                    <a:lnTo>
                      <a:pt x="1985" y="1209"/>
                    </a:lnTo>
                    <a:lnTo>
                      <a:pt x="1980" y="1211"/>
                    </a:lnTo>
                    <a:lnTo>
                      <a:pt x="1976" y="1213"/>
                    </a:lnTo>
                    <a:lnTo>
                      <a:pt x="1970" y="1215"/>
                    </a:lnTo>
                    <a:lnTo>
                      <a:pt x="1966" y="1217"/>
                    </a:lnTo>
                    <a:lnTo>
                      <a:pt x="1960" y="1221"/>
                    </a:lnTo>
                    <a:lnTo>
                      <a:pt x="1953" y="1227"/>
                    </a:lnTo>
                    <a:lnTo>
                      <a:pt x="1953" y="1238"/>
                    </a:lnTo>
                    <a:lnTo>
                      <a:pt x="1955" y="1249"/>
                    </a:lnTo>
                    <a:lnTo>
                      <a:pt x="1955" y="1253"/>
                    </a:lnTo>
                    <a:lnTo>
                      <a:pt x="1954" y="1258"/>
                    </a:lnTo>
                    <a:lnTo>
                      <a:pt x="1953" y="1260"/>
                    </a:lnTo>
                    <a:lnTo>
                      <a:pt x="1950" y="1261"/>
                    </a:lnTo>
                    <a:lnTo>
                      <a:pt x="1945" y="1264"/>
                    </a:lnTo>
                    <a:lnTo>
                      <a:pt x="1942" y="1267"/>
                    </a:lnTo>
                    <a:lnTo>
                      <a:pt x="1940" y="1269"/>
                    </a:lnTo>
                    <a:lnTo>
                      <a:pt x="1938" y="1270"/>
                    </a:lnTo>
                    <a:lnTo>
                      <a:pt x="1935" y="1276"/>
                    </a:lnTo>
                    <a:lnTo>
                      <a:pt x="1929" y="1283"/>
                    </a:lnTo>
                    <a:lnTo>
                      <a:pt x="1920" y="1292"/>
                    </a:lnTo>
                    <a:lnTo>
                      <a:pt x="1911" y="1300"/>
                    </a:lnTo>
                    <a:lnTo>
                      <a:pt x="1907" y="1303"/>
                    </a:lnTo>
                    <a:lnTo>
                      <a:pt x="1904" y="1306"/>
                    </a:lnTo>
                    <a:lnTo>
                      <a:pt x="1903" y="1309"/>
                    </a:lnTo>
                    <a:lnTo>
                      <a:pt x="1903" y="1312"/>
                    </a:lnTo>
                    <a:lnTo>
                      <a:pt x="1907" y="1318"/>
                    </a:lnTo>
                    <a:lnTo>
                      <a:pt x="1913" y="1326"/>
                    </a:lnTo>
                    <a:lnTo>
                      <a:pt x="1917" y="1331"/>
                    </a:lnTo>
                    <a:lnTo>
                      <a:pt x="1919" y="1336"/>
                    </a:lnTo>
                    <a:lnTo>
                      <a:pt x="1921" y="1340"/>
                    </a:lnTo>
                    <a:lnTo>
                      <a:pt x="1926" y="1344"/>
                    </a:lnTo>
                    <a:lnTo>
                      <a:pt x="1929" y="1348"/>
                    </a:lnTo>
                    <a:lnTo>
                      <a:pt x="1932" y="1353"/>
                    </a:lnTo>
                    <a:lnTo>
                      <a:pt x="1932" y="1355"/>
                    </a:lnTo>
                    <a:lnTo>
                      <a:pt x="1930" y="1356"/>
                    </a:lnTo>
                    <a:lnTo>
                      <a:pt x="1928" y="1357"/>
                    </a:lnTo>
                    <a:lnTo>
                      <a:pt x="1926" y="1356"/>
                    </a:lnTo>
                    <a:lnTo>
                      <a:pt x="1921" y="1355"/>
                    </a:lnTo>
                    <a:lnTo>
                      <a:pt x="1916" y="1352"/>
                    </a:lnTo>
                    <a:lnTo>
                      <a:pt x="1907" y="1344"/>
                    </a:lnTo>
                    <a:lnTo>
                      <a:pt x="1902" y="1342"/>
                    </a:lnTo>
                    <a:lnTo>
                      <a:pt x="1901" y="1343"/>
                    </a:lnTo>
                    <a:lnTo>
                      <a:pt x="1901" y="1346"/>
                    </a:lnTo>
                    <a:lnTo>
                      <a:pt x="1902" y="1351"/>
                    </a:lnTo>
                    <a:lnTo>
                      <a:pt x="1904" y="1356"/>
                    </a:lnTo>
                    <a:lnTo>
                      <a:pt x="1904" y="1361"/>
                    </a:lnTo>
                    <a:lnTo>
                      <a:pt x="1903" y="1363"/>
                    </a:lnTo>
                    <a:lnTo>
                      <a:pt x="1902" y="1365"/>
                    </a:lnTo>
                    <a:lnTo>
                      <a:pt x="1900" y="1367"/>
                    </a:lnTo>
                    <a:lnTo>
                      <a:pt x="1894" y="1371"/>
                    </a:lnTo>
                    <a:lnTo>
                      <a:pt x="1889" y="1377"/>
                    </a:lnTo>
                    <a:lnTo>
                      <a:pt x="1891" y="1386"/>
                    </a:lnTo>
                    <a:lnTo>
                      <a:pt x="1893" y="1393"/>
                    </a:lnTo>
                    <a:lnTo>
                      <a:pt x="1895" y="1401"/>
                    </a:lnTo>
                    <a:lnTo>
                      <a:pt x="1894" y="1410"/>
                    </a:lnTo>
                    <a:lnTo>
                      <a:pt x="1885" y="1406"/>
                    </a:lnTo>
                    <a:lnTo>
                      <a:pt x="1876" y="1404"/>
                    </a:lnTo>
                    <a:lnTo>
                      <a:pt x="1878" y="1415"/>
                    </a:lnTo>
                    <a:lnTo>
                      <a:pt x="1881" y="1426"/>
                    </a:lnTo>
                    <a:lnTo>
                      <a:pt x="1885" y="1438"/>
                    </a:lnTo>
                    <a:lnTo>
                      <a:pt x="1890" y="1450"/>
                    </a:lnTo>
                    <a:lnTo>
                      <a:pt x="1891" y="1454"/>
                    </a:lnTo>
                    <a:lnTo>
                      <a:pt x="1893" y="1455"/>
                    </a:lnTo>
                    <a:lnTo>
                      <a:pt x="1895" y="1455"/>
                    </a:lnTo>
                    <a:lnTo>
                      <a:pt x="1898" y="1454"/>
                    </a:lnTo>
                    <a:lnTo>
                      <a:pt x="1903" y="1449"/>
                    </a:lnTo>
                    <a:lnTo>
                      <a:pt x="1909" y="1445"/>
                    </a:lnTo>
                    <a:lnTo>
                      <a:pt x="1915" y="1444"/>
                    </a:lnTo>
                    <a:lnTo>
                      <a:pt x="1919" y="1444"/>
                    </a:lnTo>
                    <a:lnTo>
                      <a:pt x="1923" y="1445"/>
                    </a:lnTo>
                    <a:lnTo>
                      <a:pt x="1925" y="1446"/>
                    </a:lnTo>
                    <a:lnTo>
                      <a:pt x="1926" y="1447"/>
                    </a:lnTo>
                    <a:lnTo>
                      <a:pt x="1927" y="1450"/>
                    </a:lnTo>
                    <a:lnTo>
                      <a:pt x="1926" y="1455"/>
                    </a:lnTo>
                    <a:lnTo>
                      <a:pt x="1925" y="1460"/>
                    </a:lnTo>
                    <a:lnTo>
                      <a:pt x="1924" y="1466"/>
                    </a:lnTo>
                    <a:lnTo>
                      <a:pt x="1924" y="1470"/>
                    </a:lnTo>
                    <a:lnTo>
                      <a:pt x="1925" y="1472"/>
                    </a:lnTo>
                    <a:lnTo>
                      <a:pt x="1928" y="1472"/>
                    </a:lnTo>
                    <a:lnTo>
                      <a:pt x="1936" y="1469"/>
                    </a:lnTo>
                    <a:lnTo>
                      <a:pt x="1945" y="1464"/>
                    </a:lnTo>
                    <a:lnTo>
                      <a:pt x="1954" y="1462"/>
                    </a:lnTo>
                    <a:lnTo>
                      <a:pt x="1965" y="1461"/>
                    </a:lnTo>
                    <a:lnTo>
                      <a:pt x="1968" y="1460"/>
                    </a:lnTo>
                    <a:lnTo>
                      <a:pt x="1971" y="1457"/>
                    </a:lnTo>
                    <a:lnTo>
                      <a:pt x="1975" y="1455"/>
                    </a:lnTo>
                    <a:lnTo>
                      <a:pt x="1978" y="1452"/>
                    </a:lnTo>
                    <a:lnTo>
                      <a:pt x="1979" y="1445"/>
                    </a:lnTo>
                    <a:lnTo>
                      <a:pt x="1980" y="1441"/>
                    </a:lnTo>
                    <a:lnTo>
                      <a:pt x="1983" y="1440"/>
                    </a:lnTo>
                    <a:lnTo>
                      <a:pt x="1985" y="1441"/>
                    </a:lnTo>
                    <a:lnTo>
                      <a:pt x="1989" y="1447"/>
                    </a:lnTo>
                    <a:lnTo>
                      <a:pt x="1994" y="1456"/>
                    </a:lnTo>
                    <a:lnTo>
                      <a:pt x="1997" y="1460"/>
                    </a:lnTo>
                    <a:lnTo>
                      <a:pt x="2001" y="1462"/>
                    </a:lnTo>
                    <a:lnTo>
                      <a:pt x="2004" y="1464"/>
                    </a:lnTo>
                    <a:lnTo>
                      <a:pt x="2008" y="1465"/>
                    </a:lnTo>
                    <a:lnTo>
                      <a:pt x="2016" y="1467"/>
                    </a:lnTo>
                    <a:lnTo>
                      <a:pt x="2025" y="1471"/>
                    </a:lnTo>
                    <a:lnTo>
                      <a:pt x="2035" y="1475"/>
                    </a:lnTo>
                    <a:lnTo>
                      <a:pt x="2044" y="1479"/>
                    </a:lnTo>
                    <a:lnTo>
                      <a:pt x="2047" y="1481"/>
                    </a:lnTo>
                    <a:lnTo>
                      <a:pt x="2051" y="1483"/>
                    </a:lnTo>
                    <a:lnTo>
                      <a:pt x="2054" y="1487"/>
                    </a:lnTo>
                    <a:lnTo>
                      <a:pt x="2056" y="1491"/>
                    </a:lnTo>
                    <a:lnTo>
                      <a:pt x="2059" y="1497"/>
                    </a:lnTo>
                    <a:lnTo>
                      <a:pt x="2061" y="1500"/>
                    </a:lnTo>
                    <a:lnTo>
                      <a:pt x="2064" y="1503"/>
                    </a:lnTo>
                    <a:lnTo>
                      <a:pt x="2068" y="1503"/>
                    </a:lnTo>
                    <a:lnTo>
                      <a:pt x="2075" y="1498"/>
                    </a:lnTo>
                    <a:lnTo>
                      <a:pt x="2085" y="1491"/>
                    </a:lnTo>
                    <a:lnTo>
                      <a:pt x="2090" y="1490"/>
                    </a:lnTo>
                    <a:lnTo>
                      <a:pt x="2095" y="1490"/>
                    </a:lnTo>
                    <a:lnTo>
                      <a:pt x="2099" y="1491"/>
                    </a:lnTo>
                    <a:lnTo>
                      <a:pt x="2103" y="1494"/>
                    </a:lnTo>
                    <a:lnTo>
                      <a:pt x="2110" y="1500"/>
                    </a:lnTo>
                    <a:lnTo>
                      <a:pt x="2119" y="1509"/>
                    </a:lnTo>
                    <a:lnTo>
                      <a:pt x="2130" y="1516"/>
                    </a:lnTo>
                    <a:lnTo>
                      <a:pt x="2137" y="1519"/>
                    </a:lnTo>
                    <a:lnTo>
                      <a:pt x="2139" y="1517"/>
                    </a:lnTo>
                    <a:lnTo>
                      <a:pt x="2141" y="1514"/>
                    </a:lnTo>
                    <a:lnTo>
                      <a:pt x="2143" y="1511"/>
                    </a:lnTo>
                    <a:lnTo>
                      <a:pt x="2145" y="150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75" name="Freeform 45"/>
              <p:cNvSpPr>
                <a:spLocks/>
              </p:cNvSpPr>
              <p:nvPr/>
            </p:nvSpPr>
            <p:spPr bwMode="auto">
              <a:xfrm>
                <a:off x="5219700" y="3014663"/>
                <a:ext cx="863600" cy="1171575"/>
              </a:xfrm>
              <a:custGeom>
                <a:avLst/>
                <a:gdLst>
                  <a:gd name="T0" fmla="*/ 817251 w 2180"/>
                  <a:gd name="T1" fmla="*/ 627219 h 2955"/>
                  <a:gd name="T2" fmla="*/ 793482 w 2180"/>
                  <a:gd name="T3" fmla="*/ 662901 h 2955"/>
                  <a:gd name="T4" fmla="*/ 783578 w 2180"/>
                  <a:gd name="T5" fmla="*/ 695016 h 2955"/>
                  <a:gd name="T6" fmla="*/ 790313 w 2180"/>
                  <a:gd name="T7" fmla="*/ 751711 h 2955"/>
                  <a:gd name="T8" fmla="*/ 793482 w 2180"/>
                  <a:gd name="T9" fmla="*/ 790169 h 2955"/>
                  <a:gd name="T10" fmla="*/ 790313 w 2180"/>
                  <a:gd name="T11" fmla="*/ 811182 h 2955"/>
                  <a:gd name="T12" fmla="*/ 762186 w 2180"/>
                  <a:gd name="T13" fmla="*/ 867877 h 2955"/>
                  <a:gd name="T14" fmla="*/ 723760 w 2180"/>
                  <a:gd name="T15" fmla="*/ 915058 h 2955"/>
                  <a:gd name="T16" fmla="*/ 708310 w 2180"/>
                  <a:gd name="T17" fmla="*/ 958273 h 2955"/>
                  <a:gd name="T18" fmla="*/ 730891 w 2180"/>
                  <a:gd name="T19" fmla="*/ 1002678 h 2955"/>
                  <a:gd name="T20" fmla="*/ 755452 w 2180"/>
                  <a:gd name="T21" fmla="*/ 1035189 h 2955"/>
                  <a:gd name="T22" fmla="*/ 723760 w 2180"/>
                  <a:gd name="T23" fmla="*/ 1066510 h 2955"/>
                  <a:gd name="T24" fmla="*/ 755056 w 2180"/>
                  <a:gd name="T25" fmla="*/ 1122016 h 2955"/>
                  <a:gd name="T26" fmla="*/ 710291 w 2180"/>
                  <a:gd name="T27" fmla="*/ 1171575 h 2955"/>
                  <a:gd name="T28" fmla="*/ 682957 w 2180"/>
                  <a:gd name="T29" fmla="*/ 1146994 h 2955"/>
                  <a:gd name="T30" fmla="*/ 651661 w 2180"/>
                  <a:gd name="T31" fmla="*/ 1109725 h 2955"/>
                  <a:gd name="T32" fmla="*/ 608085 w 2180"/>
                  <a:gd name="T33" fmla="*/ 1102192 h 2955"/>
                  <a:gd name="T34" fmla="*/ 571640 w 2180"/>
                  <a:gd name="T35" fmla="*/ 1063735 h 2955"/>
                  <a:gd name="T36" fmla="*/ 502710 w 2180"/>
                  <a:gd name="T37" fmla="*/ 1051047 h 2955"/>
                  <a:gd name="T38" fmla="*/ 460719 w 2180"/>
                  <a:gd name="T39" fmla="*/ 1026466 h 2955"/>
                  <a:gd name="T40" fmla="*/ 410012 w 2180"/>
                  <a:gd name="T41" fmla="*/ 1055409 h 2955"/>
                  <a:gd name="T42" fmla="*/ 343063 w 2180"/>
                  <a:gd name="T43" fmla="*/ 1067699 h 2955"/>
                  <a:gd name="T44" fmla="*/ 297506 w 2180"/>
                  <a:gd name="T45" fmla="*/ 1079593 h 2955"/>
                  <a:gd name="T46" fmla="*/ 255515 w 2180"/>
                  <a:gd name="T47" fmla="*/ 1063735 h 2955"/>
                  <a:gd name="T48" fmla="*/ 235707 w 2180"/>
                  <a:gd name="T49" fmla="*/ 997524 h 2955"/>
                  <a:gd name="T50" fmla="*/ 259872 w 2180"/>
                  <a:gd name="T51" fmla="*/ 951137 h 2955"/>
                  <a:gd name="T52" fmla="*/ 196093 w 2180"/>
                  <a:gd name="T53" fmla="*/ 922194 h 2955"/>
                  <a:gd name="T54" fmla="*/ 141821 w 2180"/>
                  <a:gd name="T55" fmla="*/ 880961 h 2955"/>
                  <a:gd name="T56" fmla="*/ 120429 w 2180"/>
                  <a:gd name="T57" fmla="*/ 898009 h 2955"/>
                  <a:gd name="T58" fmla="*/ 66553 w 2180"/>
                  <a:gd name="T59" fmla="*/ 929727 h 2955"/>
                  <a:gd name="T60" fmla="*/ 40011 w 2180"/>
                  <a:gd name="T61" fmla="*/ 859551 h 2955"/>
                  <a:gd name="T62" fmla="*/ 28523 w 2180"/>
                  <a:gd name="T63" fmla="*/ 794927 h 2955"/>
                  <a:gd name="T64" fmla="*/ 74476 w 2180"/>
                  <a:gd name="T65" fmla="*/ 735059 h 2955"/>
                  <a:gd name="T66" fmla="*/ 126371 w 2180"/>
                  <a:gd name="T67" fmla="*/ 647042 h 2955"/>
                  <a:gd name="T68" fmla="*/ 133501 w 2180"/>
                  <a:gd name="T69" fmla="*/ 594708 h 2955"/>
                  <a:gd name="T70" fmla="*/ 91510 w 2180"/>
                  <a:gd name="T71" fmla="*/ 562594 h 2955"/>
                  <a:gd name="T72" fmla="*/ 61403 w 2180"/>
                  <a:gd name="T73" fmla="*/ 546735 h 2955"/>
                  <a:gd name="T74" fmla="*/ 24561 w 2180"/>
                  <a:gd name="T75" fmla="*/ 517000 h 2955"/>
                  <a:gd name="T76" fmla="*/ 30107 w 2180"/>
                  <a:gd name="T77" fmla="*/ 457132 h 2955"/>
                  <a:gd name="T78" fmla="*/ 12677 w 2180"/>
                  <a:gd name="T79" fmla="*/ 411934 h 2955"/>
                  <a:gd name="T80" fmla="*/ 53480 w 2180"/>
                  <a:gd name="T81" fmla="*/ 341759 h 2955"/>
                  <a:gd name="T82" fmla="*/ 133501 w 2180"/>
                  <a:gd name="T83" fmla="*/ 254932 h 2955"/>
                  <a:gd name="T84" fmla="*/ 243234 w 2180"/>
                  <a:gd name="T85" fmla="*/ 149470 h 2955"/>
                  <a:gd name="T86" fmla="*/ 288395 w 2180"/>
                  <a:gd name="T87" fmla="*/ 102290 h 2955"/>
                  <a:gd name="T88" fmla="*/ 328406 w 2180"/>
                  <a:gd name="T89" fmla="*/ 59074 h 2955"/>
                  <a:gd name="T90" fmla="*/ 413973 w 2180"/>
                  <a:gd name="T91" fmla="*/ 22202 h 2955"/>
                  <a:gd name="T92" fmla="*/ 472207 w 2180"/>
                  <a:gd name="T93" fmla="*/ 7929 h 2955"/>
                  <a:gd name="T94" fmla="*/ 513802 w 2180"/>
                  <a:gd name="T95" fmla="*/ 27753 h 2955"/>
                  <a:gd name="T96" fmla="*/ 568867 w 2180"/>
                  <a:gd name="T97" fmla="*/ 35682 h 2955"/>
                  <a:gd name="T98" fmla="*/ 640966 w 2180"/>
                  <a:gd name="T99" fmla="*/ 65418 h 2955"/>
                  <a:gd name="T100" fmla="*/ 694049 w 2180"/>
                  <a:gd name="T101" fmla="*/ 53127 h 2955"/>
                  <a:gd name="T102" fmla="*/ 731683 w 2180"/>
                  <a:gd name="T103" fmla="*/ 38061 h 2955"/>
                  <a:gd name="T104" fmla="*/ 772486 w 2180"/>
                  <a:gd name="T105" fmla="*/ 188324 h 2955"/>
                  <a:gd name="T106" fmla="*/ 745548 w 2180"/>
                  <a:gd name="T107" fmla="*/ 296561 h 2955"/>
                  <a:gd name="T108" fmla="*/ 745548 w 2180"/>
                  <a:gd name="T109" fmla="*/ 328675 h 2955"/>
                  <a:gd name="T110" fmla="*/ 753075 w 2180"/>
                  <a:gd name="T111" fmla="*/ 389336 h 2955"/>
                  <a:gd name="T112" fmla="*/ 791105 w 2180"/>
                  <a:gd name="T113" fmla="*/ 465062 h 2955"/>
                  <a:gd name="T114" fmla="*/ 760602 w 2180"/>
                  <a:gd name="T115" fmla="*/ 512242 h 2955"/>
                  <a:gd name="T116" fmla="*/ 754263 w 2180"/>
                  <a:gd name="T117" fmla="*/ 537616 h 2955"/>
                  <a:gd name="T118" fmla="*/ 761790 w 2180"/>
                  <a:gd name="T119" fmla="*/ 572902 h 2955"/>
                  <a:gd name="T120" fmla="*/ 792690 w 2180"/>
                  <a:gd name="T121" fmla="*/ 579642 h 2955"/>
                  <a:gd name="T122" fmla="*/ 847358 w 2180"/>
                  <a:gd name="T123" fmla="*/ 601448 h 29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80" h="2955">
                    <a:moveTo>
                      <a:pt x="2145" y="1504"/>
                    </a:moveTo>
                    <a:lnTo>
                      <a:pt x="2152" y="1502"/>
                    </a:lnTo>
                    <a:lnTo>
                      <a:pt x="2157" y="1502"/>
                    </a:lnTo>
                    <a:lnTo>
                      <a:pt x="2162" y="1504"/>
                    </a:lnTo>
                    <a:lnTo>
                      <a:pt x="2167" y="1511"/>
                    </a:lnTo>
                    <a:lnTo>
                      <a:pt x="2172" y="1522"/>
                    </a:lnTo>
                    <a:lnTo>
                      <a:pt x="2177" y="1533"/>
                    </a:lnTo>
                    <a:lnTo>
                      <a:pt x="2180" y="1545"/>
                    </a:lnTo>
                    <a:lnTo>
                      <a:pt x="2180" y="1557"/>
                    </a:lnTo>
                    <a:lnTo>
                      <a:pt x="2170" y="1560"/>
                    </a:lnTo>
                    <a:lnTo>
                      <a:pt x="2158" y="1562"/>
                    </a:lnTo>
                    <a:lnTo>
                      <a:pt x="2148" y="1563"/>
                    </a:lnTo>
                    <a:lnTo>
                      <a:pt x="2137" y="1565"/>
                    </a:lnTo>
                    <a:lnTo>
                      <a:pt x="2122" y="1566"/>
                    </a:lnTo>
                    <a:lnTo>
                      <a:pt x="2109" y="1570"/>
                    </a:lnTo>
                    <a:lnTo>
                      <a:pt x="2105" y="1587"/>
                    </a:lnTo>
                    <a:lnTo>
                      <a:pt x="2101" y="1602"/>
                    </a:lnTo>
                    <a:lnTo>
                      <a:pt x="2093" y="1601"/>
                    </a:lnTo>
                    <a:lnTo>
                      <a:pt x="2085" y="1604"/>
                    </a:lnTo>
                    <a:lnTo>
                      <a:pt x="2081" y="1602"/>
                    </a:lnTo>
                    <a:lnTo>
                      <a:pt x="2078" y="1600"/>
                    </a:lnTo>
                    <a:lnTo>
                      <a:pt x="2076" y="1598"/>
                    </a:lnTo>
                    <a:lnTo>
                      <a:pt x="2072" y="1595"/>
                    </a:lnTo>
                    <a:lnTo>
                      <a:pt x="2068" y="1589"/>
                    </a:lnTo>
                    <a:lnTo>
                      <a:pt x="2063" y="1582"/>
                    </a:lnTo>
                    <a:lnTo>
                      <a:pt x="2052" y="1591"/>
                    </a:lnTo>
                    <a:lnTo>
                      <a:pt x="2043" y="1599"/>
                    </a:lnTo>
                    <a:lnTo>
                      <a:pt x="2037" y="1595"/>
                    </a:lnTo>
                    <a:lnTo>
                      <a:pt x="2031" y="1589"/>
                    </a:lnTo>
                    <a:lnTo>
                      <a:pt x="2027" y="1584"/>
                    </a:lnTo>
                    <a:lnTo>
                      <a:pt x="2020" y="1581"/>
                    </a:lnTo>
                    <a:lnTo>
                      <a:pt x="2013" y="1578"/>
                    </a:lnTo>
                    <a:lnTo>
                      <a:pt x="2009" y="1575"/>
                    </a:lnTo>
                    <a:lnTo>
                      <a:pt x="2006" y="1574"/>
                    </a:lnTo>
                    <a:lnTo>
                      <a:pt x="2004" y="1574"/>
                    </a:lnTo>
                    <a:lnTo>
                      <a:pt x="2002" y="1575"/>
                    </a:lnTo>
                    <a:lnTo>
                      <a:pt x="1999" y="1578"/>
                    </a:lnTo>
                    <a:lnTo>
                      <a:pt x="2001" y="1589"/>
                    </a:lnTo>
                    <a:lnTo>
                      <a:pt x="2004" y="1600"/>
                    </a:lnTo>
                    <a:lnTo>
                      <a:pt x="2008" y="1610"/>
                    </a:lnTo>
                    <a:lnTo>
                      <a:pt x="2009" y="1623"/>
                    </a:lnTo>
                    <a:lnTo>
                      <a:pt x="2003" y="1633"/>
                    </a:lnTo>
                    <a:lnTo>
                      <a:pt x="1999" y="1642"/>
                    </a:lnTo>
                    <a:lnTo>
                      <a:pt x="1997" y="1647"/>
                    </a:lnTo>
                    <a:lnTo>
                      <a:pt x="1997" y="1651"/>
                    </a:lnTo>
                    <a:lnTo>
                      <a:pt x="1997" y="1656"/>
                    </a:lnTo>
                    <a:lnTo>
                      <a:pt x="1999" y="1661"/>
                    </a:lnTo>
                    <a:lnTo>
                      <a:pt x="2001" y="1666"/>
                    </a:lnTo>
                    <a:lnTo>
                      <a:pt x="2002" y="1669"/>
                    </a:lnTo>
                    <a:lnTo>
                      <a:pt x="2003" y="1672"/>
                    </a:lnTo>
                    <a:lnTo>
                      <a:pt x="2003" y="1674"/>
                    </a:lnTo>
                    <a:lnTo>
                      <a:pt x="2001" y="1680"/>
                    </a:lnTo>
                    <a:lnTo>
                      <a:pt x="1997" y="1688"/>
                    </a:lnTo>
                    <a:lnTo>
                      <a:pt x="1991" y="1694"/>
                    </a:lnTo>
                    <a:lnTo>
                      <a:pt x="1985" y="1702"/>
                    </a:lnTo>
                    <a:lnTo>
                      <a:pt x="1987" y="1708"/>
                    </a:lnTo>
                    <a:lnTo>
                      <a:pt x="1991" y="1712"/>
                    </a:lnTo>
                    <a:lnTo>
                      <a:pt x="1994" y="1717"/>
                    </a:lnTo>
                    <a:lnTo>
                      <a:pt x="1999" y="1722"/>
                    </a:lnTo>
                    <a:lnTo>
                      <a:pt x="2003" y="1726"/>
                    </a:lnTo>
                    <a:lnTo>
                      <a:pt x="2008" y="1730"/>
                    </a:lnTo>
                    <a:lnTo>
                      <a:pt x="2009" y="1732"/>
                    </a:lnTo>
                    <a:lnTo>
                      <a:pt x="2010" y="1734"/>
                    </a:lnTo>
                    <a:lnTo>
                      <a:pt x="2011" y="1736"/>
                    </a:lnTo>
                    <a:lnTo>
                      <a:pt x="2011" y="1739"/>
                    </a:lnTo>
                    <a:lnTo>
                      <a:pt x="2010" y="1747"/>
                    </a:lnTo>
                    <a:lnTo>
                      <a:pt x="2008" y="1751"/>
                    </a:lnTo>
                    <a:lnTo>
                      <a:pt x="2005" y="1753"/>
                    </a:lnTo>
                    <a:lnTo>
                      <a:pt x="1997" y="1757"/>
                    </a:lnTo>
                    <a:lnTo>
                      <a:pt x="1991" y="1753"/>
                    </a:lnTo>
                    <a:lnTo>
                      <a:pt x="1986" y="1750"/>
                    </a:lnTo>
                    <a:lnTo>
                      <a:pt x="1984" y="1749"/>
                    </a:lnTo>
                    <a:lnTo>
                      <a:pt x="1983" y="1750"/>
                    </a:lnTo>
                    <a:lnTo>
                      <a:pt x="1980" y="1751"/>
                    </a:lnTo>
                    <a:lnTo>
                      <a:pt x="1978" y="1753"/>
                    </a:lnTo>
                    <a:lnTo>
                      <a:pt x="1974" y="1761"/>
                    </a:lnTo>
                    <a:lnTo>
                      <a:pt x="1970" y="1769"/>
                    </a:lnTo>
                    <a:lnTo>
                      <a:pt x="1975" y="1774"/>
                    </a:lnTo>
                    <a:lnTo>
                      <a:pt x="1977" y="1778"/>
                    </a:lnTo>
                    <a:lnTo>
                      <a:pt x="1979" y="1782"/>
                    </a:lnTo>
                    <a:lnTo>
                      <a:pt x="1978" y="1788"/>
                    </a:lnTo>
                    <a:lnTo>
                      <a:pt x="1977" y="1799"/>
                    </a:lnTo>
                    <a:lnTo>
                      <a:pt x="1976" y="1808"/>
                    </a:lnTo>
                    <a:lnTo>
                      <a:pt x="1968" y="1812"/>
                    </a:lnTo>
                    <a:lnTo>
                      <a:pt x="1960" y="1815"/>
                    </a:lnTo>
                    <a:lnTo>
                      <a:pt x="1957" y="1816"/>
                    </a:lnTo>
                    <a:lnTo>
                      <a:pt x="1953" y="1818"/>
                    </a:lnTo>
                    <a:lnTo>
                      <a:pt x="1950" y="1820"/>
                    </a:lnTo>
                    <a:lnTo>
                      <a:pt x="1948" y="1824"/>
                    </a:lnTo>
                    <a:lnTo>
                      <a:pt x="1951" y="1828"/>
                    </a:lnTo>
                    <a:lnTo>
                      <a:pt x="1953" y="1833"/>
                    </a:lnTo>
                    <a:lnTo>
                      <a:pt x="1954" y="1836"/>
                    </a:lnTo>
                    <a:lnTo>
                      <a:pt x="1953" y="1842"/>
                    </a:lnTo>
                    <a:lnTo>
                      <a:pt x="1957" y="1849"/>
                    </a:lnTo>
                    <a:lnTo>
                      <a:pt x="1960" y="1857"/>
                    </a:lnTo>
                    <a:lnTo>
                      <a:pt x="1976" y="1868"/>
                    </a:lnTo>
                    <a:lnTo>
                      <a:pt x="1991" y="1882"/>
                    </a:lnTo>
                    <a:lnTo>
                      <a:pt x="1992" y="1892"/>
                    </a:lnTo>
                    <a:lnTo>
                      <a:pt x="1994" y="1894"/>
                    </a:lnTo>
                    <a:lnTo>
                      <a:pt x="1995" y="1896"/>
                    </a:lnTo>
                    <a:lnTo>
                      <a:pt x="1999" y="1901"/>
                    </a:lnTo>
                    <a:lnTo>
                      <a:pt x="1995" y="1908"/>
                    </a:lnTo>
                    <a:lnTo>
                      <a:pt x="1993" y="1914"/>
                    </a:lnTo>
                    <a:lnTo>
                      <a:pt x="2003" y="1918"/>
                    </a:lnTo>
                    <a:lnTo>
                      <a:pt x="2014" y="1922"/>
                    </a:lnTo>
                    <a:lnTo>
                      <a:pt x="2020" y="1925"/>
                    </a:lnTo>
                    <a:lnTo>
                      <a:pt x="2025" y="1927"/>
                    </a:lnTo>
                    <a:lnTo>
                      <a:pt x="2028" y="1930"/>
                    </a:lnTo>
                    <a:lnTo>
                      <a:pt x="2031" y="1935"/>
                    </a:lnTo>
                    <a:lnTo>
                      <a:pt x="2023" y="1939"/>
                    </a:lnTo>
                    <a:lnTo>
                      <a:pt x="2019" y="1944"/>
                    </a:lnTo>
                    <a:lnTo>
                      <a:pt x="2018" y="1946"/>
                    </a:lnTo>
                    <a:lnTo>
                      <a:pt x="2019" y="1950"/>
                    </a:lnTo>
                    <a:lnTo>
                      <a:pt x="2020" y="1953"/>
                    </a:lnTo>
                    <a:lnTo>
                      <a:pt x="2021" y="1957"/>
                    </a:lnTo>
                    <a:lnTo>
                      <a:pt x="2022" y="1962"/>
                    </a:lnTo>
                    <a:lnTo>
                      <a:pt x="2023" y="1965"/>
                    </a:lnTo>
                    <a:lnTo>
                      <a:pt x="2022" y="1969"/>
                    </a:lnTo>
                    <a:lnTo>
                      <a:pt x="2021" y="1971"/>
                    </a:lnTo>
                    <a:lnTo>
                      <a:pt x="2018" y="1977"/>
                    </a:lnTo>
                    <a:lnTo>
                      <a:pt x="2012" y="1984"/>
                    </a:lnTo>
                    <a:lnTo>
                      <a:pt x="2009" y="1989"/>
                    </a:lnTo>
                    <a:lnTo>
                      <a:pt x="2006" y="1993"/>
                    </a:lnTo>
                    <a:lnTo>
                      <a:pt x="2005" y="1993"/>
                    </a:lnTo>
                    <a:lnTo>
                      <a:pt x="2003" y="1993"/>
                    </a:lnTo>
                    <a:lnTo>
                      <a:pt x="2001" y="1993"/>
                    </a:lnTo>
                    <a:lnTo>
                      <a:pt x="1999" y="1990"/>
                    </a:lnTo>
                    <a:lnTo>
                      <a:pt x="1995" y="1990"/>
                    </a:lnTo>
                    <a:lnTo>
                      <a:pt x="1993" y="1990"/>
                    </a:lnTo>
                    <a:lnTo>
                      <a:pt x="1992" y="1992"/>
                    </a:lnTo>
                    <a:lnTo>
                      <a:pt x="1992" y="1993"/>
                    </a:lnTo>
                    <a:lnTo>
                      <a:pt x="1993" y="1997"/>
                    </a:lnTo>
                    <a:lnTo>
                      <a:pt x="1995" y="2002"/>
                    </a:lnTo>
                    <a:lnTo>
                      <a:pt x="1999" y="2005"/>
                    </a:lnTo>
                    <a:lnTo>
                      <a:pt x="1999" y="2007"/>
                    </a:lnTo>
                    <a:lnTo>
                      <a:pt x="1996" y="2009"/>
                    </a:lnTo>
                    <a:lnTo>
                      <a:pt x="1992" y="2009"/>
                    </a:lnTo>
                    <a:lnTo>
                      <a:pt x="1988" y="2013"/>
                    </a:lnTo>
                    <a:lnTo>
                      <a:pt x="1984" y="2019"/>
                    </a:lnTo>
                    <a:lnTo>
                      <a:pt x="1982" y="2022"/>
                    </a:lnTo>
                    <a:lnTo>
                      <a:pt x="1980" y="2023"/>
                    </a:lnTo>
                    <a:lnTo>
                      <a:pt x="1980" y="2026"/>
                    </a:lnTo>
                    <a:lnTo>
                      <a:pt x="1982" y="2026"/>
                    </a:lnTo>
                    <a:lnTo>
                      <a:pt x="1986" y="2027"/>
                    </a:lnTo>
                    <a:lnTo>
                      <a:pt x="1992" y="2027"/>
                    </a:lnTo>
                    <a:lnTo>
                      <a:pt x="1995" y="2029"/>
                    </a:lnTo>
                    <a:lnTo>
                      <a:pt x="1997" y="2032"/>
                    </a:lnTo>
                    <a:lnTo>
                      <a:pt x="1999" y="2036"/>
                    </a:lnTo>
                    <a:lnTo>
                      <a:pt x="1997" y="2039"/>
                    </a:lnTo>
                    <a:lnTo>
                      <a:pt x="1995" y="2046"/>
                    </a:lnTo>
                    <a:lnTo>
                      <a:pt x="1993" y="2055"/>
                    </a:lnTo>
                    <a:lnTo>
                      <a:pt x="1993" y="2064"/>
                    </a:lnTo>
                    <a:lnTo>
                      <a:pt x="1993" y="2072"/>
                    </a:lnTo>
                    <a:lnTo>
                      <a:pt x="1994" y="2078"/>
                    </a:lnTo>
                    <a:lnTo>
                      <a:pt x="1995" y="2081"/>
                    </a:lnTo>
                    <a:lnTo>
                      <a:pt x="1994" y="2082"/>
                    </a:lnTo>
                    <a:lnTo>
                      <a:pt x="1986" y="2086"/>
                    </a:lnTo>
                    <a:lnTo>
                      <a:pt x="1979" y="2089"/>
                    </a:lnTo>
                    <a:lnTo>
                      <a:pt x="1974" y="2094"/>
                    </a:lnTo>
                    <a:lnTo>
                      <a:pt x="1968" y="2097"/>
                    </a:lnTo>
                    <a:lnTo>
                      <a:pt x="1963" y="2102"/>
                    </a:lnTo>
                    <a:lnTo>
                      <a:pt x="1954" y="2112"/>
                    </a:lnTo>
                    <a:lnTo>
                      <a:pt x="1945" y="2124"/>
                    </a:lnTo>
                    <a:lnTo>
                      <a:pt x="1941" y="2131"/>
                    </a:lnTo>
                    <a:lnTo>
                      <a:pt x="1938" y="2137"/>
                    </a:lnTo>
                    <a:lnTo>
                      <a:pt x="1937" y="2141"/>
                    </a:lnTo>
                    <a:lnTo>
                      <a:pt x="1937" y="2146"/>
                    </a:lnTo>
                    <a:lnTo>
                      <a:pt x="1940" y="2154"/>
                    </a:lnTo>
                    <a:lnTo>
                      <a:pt x="1944" y="2168"/>
                    </a:lnTo>
                    <a:lnTo>
                      <a:pt x="1940" y="2175"/>
                    </a:lnTo>
                    <a:lnTo>
                      <a:pt x="1932" y="2184"/>
                    </a:lnTo>
                    <a:lnTo>
                      <a:pt x="1929" y="2187"/>
                    </a:lnTo>
                    <a:lnTo>
                      <a:pt x="1927" y="2189"/>
                    </a:lnTo>
                    <a:lnTo>
                      <a:pt x="1926" y="2189"/>
                    </a:lnTo>
                    <a:lnTo>
                      <a:pt x="1924" y="2189"/>
                    </a:lnTo>
                    <a:lnTo>
                      <a:pt x="1919" y="2185"/>
                    </a:lnTo>
                    <a:lnTo>
                      <a:pt x="1912" y="2183"/>
                    </a:lnTo>
                    <a:lnTo>
                      <a:pt x="1907" y="2191"/>
                    </a:lnTo>
                    <a:lnTo>
                      <a:pt x="1903" y="2198"/>
                    </a:lnTo>
                    <a:lnTo>
                      <a:pt x="1899" y="2204"/>
                    </a:lnTo>
                    <a:lnTo>
                      <a:pt x="1892" y="2209"/>
                    </a:lnTo>
                    <a:lnTo>
                      <a:pt x="1883" y="2212"/>
                    </a:lnTo>
                    <a:lnTo>
                      <a:pt x="1877" y="2215"/>
                    </a:lnTo>
                    <a:lnTo>
                      <a:pt x="1872" y="2220"/>
                    </a:lnTo>
                    <a:lnTo>
                      <a:pt x="1867" y="2227"/>
                    </a:lnTo>
                    <a:lnTo>
                      <a:pt x="1867" y="2235"/>
                    </a:lnTo>
                    <a:lnTo>
                      <a:pt x="1866" y="2243"/>
                    </a:lnTo>
                    <a:lnTo>
                      <a:pt x="1856" y="2246"/>
                    </a:lnTo>
                    <a:lnTo>
                      <a:pt x="1847" y="2248"/>
                    </a:lnTo>
                    <a:lnTo>
                      <a:pt x="1836" y="2249"/>
                    </a:lnTo>
                    <a:lnTo>
                      <a:pt x="1827" y="2252"/>
                    </a:lnTo>
                    <a:lnTo>
                      <a:pt x="1818" y="2259"/>
                    </a:lnTo>
                    <a:lnTo>
                      <a:pt x="1808" y="2265"/>
                    </a:lnTo>
                    <a:lnTo>
                      <a:pt x="1814" y="2268"/>
                    </a:lnTo>
                    <a:lnTo>
                      <a:pt x="1818" y="2269"/>
                    </a:lnTo>
                    <a:lnTo>
                      <a:pt x="1822" y="2272"/>
                    </a:lnTo>
                    <a:lnTo>
                      <a:pt x="1826" y="2276"/>
                    </a:lnTo>
                    <a:lnTo>
                      <a:pt x="1832" y="2291"/>
                    </a:lnTo>
                    <a:lnTo>
                      <a:pt x="1838" y="2305"/>
                    </a:lnTo>
                    <a:lnTo>
                      <a:pt x="1827" y="2308"/>
                    </a:lnTo>
                    <a:lnTo>
                      <a:pt x="1822" y="2309"/>
                    </a:lnTo>
                    <a:lnTo>
                      <a:pt x="1819" y="2309"/>
                    </a:lnTo>
                    <a:lnTo>
                      <a:pt x="1816" y="2311"/>
                    </a:lnTo>
                    <a:lnTo>
                      <a:pt x="1813" y="2315"/>
                    </a:lnTo>
                    <a:lnTo>
                      <a:pt x="1807" y="2320"/>
                    </a:lnTo>
                    <a:lnTo>
                      <a:pt x="1802" y="2326"/>
                    </a:lnTo>
                    <a:lnTo>
                      <a:pt x="1799" y="2330"/>
                    </a:lnTo>
                    <a:lnTo>
                      <a:pt x="1794" y="2333"/>
                    </a:lnTo>
                    <a:lnTo>
                      <a:pt x="1789" y="2336"/>
                    </a:lnTo>
                    <a:lnTo>
                      <a:pt x="1791" y="2343"/>
                    </a:lnTo>
                    <a:lnTo>
                      <a:pt x="1792" y="2350"/>
                    </a:lnTo>
                    <a:lnTo>
                      <a:pt x="1791" y="2355"/>
                    </a:lnTo>
                    <a:lnTo>
                      <a:pt x="1791" y="2358"/>
                    </a:lnTo>
                    <a:lnTo>
                      <a:pt x="1790" y="2361"/>
                    </a:lnTo>
                    <a:lnTo>
                      <a:pt x="1786" y="2365"/>
                    </a:lnTo>
                    <a:lnTo>
                      <a:pt x="1790" y="2373"/>
                    </a:lnTo>
                    <a:lnTo>
                      <a:pt x="1794" y="2382"/>
                    </a:lnTo>
                    <a:lnTo>
                      <a:pt x="1788" y="2385"/>
                    </a:lnTo>
                    <a:lnTo>
                      <a:pt x="1783" y="2389"/>
                    </a:lnTo>
                    <a:lnTo>
                      <a:pt x="1777" y="2392"/>
                    </a:lnTo>
                    <a:lnTo>
                      <a:pt x="1773" y="2396"/>
                    </a:lnTo>
                    <a:lnTo>
                      <a:pt x="1779" y="2404"/>
                    </a:lnTo>
                    <a:lnTo>
                      <a:pt x="1783" y="2410"/>
                    </a:lnTo>
                    <a:lnTo>
                      <a:pt x="1785" y="2413"/>
                    </a:lnTo>
                    <a:lnTo>
                      <a:pt x="1788" y="2417"/>
                    </a:lnTo>
                    <a:lnTo>
                      <a:pt x="1789" y="2421"/>
                    </a:lnTo>
                    <a:lnTo>
                      <a:pt x="1790" y="2426"/>
                    </a:lnTo>
                    <a:lnTo>
                      <a:pt x="1786" y="2432"/>
                    </a:lnTo>
                    <a:lnTo>
                      <a:pt x="1783" y="2437"/>
                    </a:lnTo>
                    <a:lnTo>
                      <a:pt x="1782" y="2441"/>
                    </a:lnTo>
                    <a:lnTo>
                      <a:pt x="1782" y="2443"/>
                    </a:lnTo>
                    <a:lnTo>
                      <a:pt x="1783" y="2445"/>
                    </a:lnTo>
                    <a:lnTo>
                      <a:pt x="1785" y="2449"/>
                    </a:lnTo>
                    <a:lnTo>
                      <a:pt x="1789" y="2461"/>
                    </a:lnTo>
                    <a:lnTo>
                      <a:pt x="1793" y="2475"/>
                    </a:lnTo>
                    <a:lnTo>
                      <a:pt x="1798" y="2482"/>
                    </a:lnTo>
                    <a:lnTo>
                      <a:pt x="1801" y="2487"/>
                    </a:lnTo>
                    <a:lnTo>
                      <a:pt x="1802" y="2493"/>
                    </a:lnTo>
                    <a:lnTo>
                      <a:pt x="1801" y="2501"/>
                    </a:lnTo>
                    <a:lnTo>
                      <a:pt x="1801" y="2503"/>
                    </a:lnTo>
                    <a:lnTo>
                      <a:pt x="1801" y="2504"/>
                    </a:lnTo>
                    <a:lnTo>
                      <a:pt x="1802" y="2505"/>
                    </a:lnTo>
                    <a:lnTo>
                      <a:pt x="1803" y="2505"/>
                    </a:lnTo>
                    <a:lnTo>
                      <a:pt x="1807" y="2506"/>
                    </a:lnTo>
                    <a:lnTo>
                      <a:pt x="1810" y="2506"/>
                    </a:lnTo>
                    <a:lnTo>
                      <a:pt x="1822" y="2514"/>
                    </a:lnTo>
                    <a:lnTo>
                      <a:pt x="1830" y="2521"/>
                    </a:lnTo>
                    <a:lnTo>
                      <a:pt x="1834" y="2525"/>
                    </a:lnTo>
                    <a:lnTo>
                      <a:pt x="1839" y="2527"/>
                    </a:lnTo>
                    <a:lnTo>
                      <a:pt x="1845" y="2529"/>
                    </a:lnTo>
                    <a:lnTo>
                      <a:pt x="1852" y="2531"/>
                    </a:lnTo>
                    <a:lnTo>
                      <a:pt x="1861" y="2530"/>
                    </a:lnTo>
                    <a:lnTo>
                      <a:pt x="1872" y="2528"/>
                    </a:lnTo>
                    <a:lnTo>
                      <a:pt x="1877" y="2528"/>
                    </a:lnTo>
                    <a:lnTo>
                      <a:pt x="1882" y="2528"/>
                    </a:lnTo>
                    <a:lnTo>
                      <a:pt x="1886" y="2530"/>
                    </a:lnTo>
                    <a:lnTo>
                      <a:pt x="1890" y="2533"/>
                    </a:lnTo>
                    <a:lnTo>
                      <a:pt x="1892" y="2536"/>
                    </a:lnTo>
                    <a:lnTo>
                      <a:pt x="1893" y="2538"/>
                    </a:lnTo>
                    <a:lnTo>
                      <a:pt x="1895" y="2538"/>
                    </a:lnTo>
                    <a:lnTo>
                      <a:pt x="1899" y="2535"/>
                    </a:lnTo>
                    <a:lnTo>
                      <a:pt x="1902" y="2535"/>
                    </a:lnTo>
                    <a:lnTo>
                      <a:pt x="1904" y="2536"/>
                    </a:lnTo>
                    <a:lnTo>
                      <a:pt x="1907" y="2538"/>
                    </a:lnTo>
                    <a:lnTo>
                      <a:pt x="1907" y="2542"/>
                    </a:lnTo>
                    <a:lnTo>
                      <a:pt x="1906" y="2550"/>
                    </a:lnTo>
                    <a:lnTo>
                      <a:pt x="1906" y="2555"/>
                    </a:lnTo>
                    <a:lnTo>
                      <a:pt x="1901" y="2564"/>
                    </a:lnTo>
                    <a:lnTo>
                      <a:pt x="1900" y="2571"/>
                    </a:lnTo>
                    <a:lnTo>
                      <a:pt x="1900" y="2575"/>
                    </a:lnTo>
                    <a:lnTo>
                      <a:pt x="1901" y="2578"/>
                    </a:lnTo>
                    <a:lnTo>
                      <a:pt x="1902" y="2582"/>
                    </a:lnTo>
                    <a:lnTo>
                      <a:pt x="1904" y="2587"/>
                    </a:lnTo>
                    <a:lnTo>
                      <a:pt x="1907" y="2600"/>
                    </a:lnTo>
                    <a:lnTo>
                      <a:pt x="1907" y="2611"/>
                    </a:lnTo>
                    <a:lnTo>
                      <a:pt x="1907" y="2622"/>
                    </a:lnTo>
                    <a:lnTo>
                      <a:pt x="1908" y="2634"/>
                    </a:lnTo>
                    <a:lnTo>
                      <a:pt x="1909" y="2639"/>
                    </a:lnTo>
                    <a:lnTo>
                      <a:pt x="1909" y="2643"/>
                    </a:lnTo>
                    <a:lnTo>
                      <a:pt x="1907" y="2645"/>
                    </a:lnTo>
                    <a:lnTo>
                      <a:pt x="1906" y="2646"/>
                    </a:lnTo>
                    <a:lnTo>
                      <a:pt x="1899" y="2645"/>
                    </a:lnTo>
                    <a:lnTo>
                      <a:pt x="1891" y="2643"/>
                    </a:lnTo>
                    <a:lnTo>
                      <a:pt x="1879" y="2640"/>
                    </a:lnTo>
                    <a:lnTo>
                      <a:pt x="1870" y="2639"/>
                    </a:lnTo>
                    <a:lnTo>
                      <a:pt x="1866" y="2640"/>
                    </a:lnTo>
                    <a:lnTo>
                      <a:pt x="1862" y="2643"/>
                    </a:lnTo>
                    <a:lnTo>
                      <a:pt x="1858" y="2646"/>
                    </a:lnTo>
                    <a:lnTo>
                      <a:pt x="1855" y="2651"/>
                    </a:lnTo>
                    <a:lnTo>
                      <a:pt x="1853" y="2657"/>
                    </a:lnTo>
                    <a:lnTo>
                      <a:pt x="1852" y="2661"/>
                    </a:lnTo>
                    <a:lnTo>
                      <a:pt x="1849" y="2664"/>
                    </a:lnTo>
                    <a:lnTo>
                      <a:pt x="1843" y="2666"/>
                    </a:lnTo>
                    <a:lnTo>
                      <a:pt x="1836" y="2670"/>
                    </a:lnTo>
                    <a:lnTo>
                      <a:pt x="1831" y="2673"/>
                    </a:lnTo>
                    <a:lnTo>
                      <a:pt x="1828" y="2676"/>
                    </a:lnTo>
                    <a:lnTo>
                      <a:pt x="1827" y="2678"/>
                    </a:lnTo>
                    <a:lnTo>
                      <a:pt x="1827" y="2681"/>
                    </a:lnTo>
                    <a:lnTo>
                      <a:pt x="1827" y="2685"/>
                    </a:lnTo>
                    <a:lnTo>
                      <a:pt x="1827" y="2690"/>
                    </a:lnTo>
                    <a:lnTo>
                      <a:pt x="1827" y="2694"/>
                    </a:lnTo>
                    <a:lnTo>
                      <a:pt x="1828" y="2697"/>
                    </a:lnTo>
                    <a:lnTo>
                      <a:pt x="1833" y="2703"/>
                    </a:lnTo>
                    <a:lnTo>
                      <a:pt x="1838" y="2715"/>
                    </a:lnTo>
                    <a:lnTo>
                      <a:pt x="1843" y="2730"/>
                    </a:lnTo>
                    <a:lnTo>
                      <a:pt x="1849" y="2733"/>
                    </a:lnTo>
                    <a:lnTo>
                      <a:pt x="1855" y="2734"/>
                    </a:lnTo>
                    <a:lnTo>
                      <a:pt x="1858" y="2736"/>
                    </a:lnTo>
                    <a:lnTo>
                      <a:pt x="1861" y="2736"/>
                    </a:lnTo>
                    <a:lnTo>
                      <a:pt x="1868" y="2736"/>
                    </a:lnTo>
                    <a:lnTo>
                      <a:pt x="1879" y="2737"/>
                    </a:lnTo>
                    <a:lnTo>
                      <a:pt x="1881" y="2748"/>
                    </a:lnTo>
                    <a:lnTo>
                      <a:pt x="1883" y="2759"/>
                    </a:lnTo>
                    <a:lnTo>
                      <a:pt x="1884" y="2764"/>
                    </a:lnTo>
                    <a:lnTo>
                      <a:pt x="1883" y="2769"/>
                    </a:lnTo>
                    <a:lnTo>
                      <a:pt x="1881" y="2772"/>
                    </a:lnTo>
                    <a:lnTo>
                      <a:pt x="1878" y="2776"/>
                    </a:lnTo>
                    <a:lnTo>
                      <a:pt x="1886" y="2782"/>
                    </a:lnTo>
                    <a:lnTo>
                      <a:pt x="1891" y="2787"/>
                    </a:lnTo>
                    <a:lnTo>
                      <a:pt x="1894" y="2792"/>
                    </a:lnTo>
                    <a:lnTo>
                      <a:pt x="1896" y="2803"/>
                    </a:lnTo>
                    <a:lnTo>
                      <a:pt x="1898" y="2813"/>
                    </a:lnTo>
                    <a:lnTo>
                      <a:pt x="1900" y="2818"/>
                    </a:lnTo>
                    <a:lnTo>
                      <a:pt x="1902" y="2823"/>
                    </a:lnTo>
                    <a:lnTo>
                      <a:pt x="1906" y="2830"/>
                    </a:lnTo>
                    <a:lnTo>
                      <a:pt x="1889" y="2839"/>
                    </a:lnTo>
                    <a:lnTo>
                      <a:pt x="1872" y="2850"/>
                    </a:lnTo>
                    <a:lnTo>
                      <a:pt x="1857" y="2865"/>
                    </a:lnTo>
                    <a:lnTo>
                      <a:pt x="1841" y="2881"/>
                    </a:lnTo>
                    <a:lnTo>
                      <a:pt x="1835" y="2894"/>
                    </a:lnTo>
                    <a:lnTo>
                      <a:pt x="1832" y="2901"/>
                    </a:lnTo>
                    <a:lnTo>
                      <a:pt x="1833" y="2905"/>
                    </a:lnTo>
                    <a:lnTo>
                      <a:pt x="1835" y="2907"/>
                    </a:lnTo>
                    <a:lnTo>
                      <a:pt x="1838" y="2911"/>
                    </a:lnTo>
                    <a:lnTo>
                      <a:pt x="1843" y="2916"/>
                    </a:lnTo>
                    <a:lnTo>
                      <a:pt x="1843" y="2922"/>
                    </a:lnTo>
                    <a:lnTo>
                      <a:pt x="1843" y="2926"/>
                    </a:lnTo>
                    <a:lnTo>
                      <a:pt x="1842" y="2930"/>
                    </a:lnTo>
                    <a:lnTo>
                      <a:pt x="1841" y="2933"/>
                    </a:lnTo>
                    <a:lnTo>
                      <a:pt x="1834" y="2936"/>
                    </a:lnTo>
                    <a:lnTo>
                      <a:pt x="1824" y="2940"/>
                    </a:lnTo>
                    <a:lnTo>
                      <a:pt x="1817" y="2943"/>
                    </a:lnTo>
                    <a:lnTo>
                      <a:pt x="1815" y="2944"/>
                    </a:lnTo>
                    <a:lnTo>
                      <a:pt x="1813" y="2948"/>
                    </a:lnTo>
                    <a:lnTo>
                      <a:pt x="1809" y="2951"/>
                    </a:lnTo>
                    <a:lnTo>
                      <a:pt x="1806" y="2949"/>
                    </a:lnTo>
                    <a:lnTo>
                      <a:pt x="1803" y="2948"/>
                    </a:lnTo>
                    <a:lnTo>
                      <a:pt x="1800" y="2948"/>
                    </a:lnTo>
                    <a:lnTo>
                      <a:pt x="1797" y="2950"/>
                    </a:lnTo>
                    <a:lnTo>
                      <a:pt x="1793" y="2955"/>
                    </a:lnTo>
                    <a:lnTo>
                      <a:pt x="1792" y="2955"/>
                    </a:lnTo>
                    <a:lnTo>
                      <a:pt x="1790" y="2952"/>
                    </a:lnTo>
                    <a:lnTo>
                      <a:pt x="1786" y="2948"/>
                    </a:lnTo>
                    <a:lnTo>
                      <a:pt x="1784" y="2939"/>
                    </a:lnTo>
                    <a:lnTo>
                      <a:pt x="1783" y="2930"/>
                    </a:lnTo>
                    <a:lnTo>
                      <a:pt x="1777" y="2928"/>
                    </a:lnTo>
                    <a:lnTo>
                      <a:pt x="1772" y="2927"/>
                    </a:lnTo>
                    <a:lnTo>
                      <a:pt x="1767" y="2926"/>
                    </a:lnTo>
                    <a:lnTo>
                      <a:pt x="1763" y="2922"/>
                    </a:lnTo>
                    <a:lnTo>
                      <a:pt x="1759" y="2918"/>
                    </a:lnTo>
                    <a:lnTo>
                      <a:pt x="1756" y="2916"/>
                    </a:lnTo>
                    <a:lnTo>
                      <a:pt x="1752" y="2915"/>
                    </a:lnTo>
                    <a:lnTo>
                      <a:pt x="1749" y="2914"/>
                    </a:lnTo>
                    <a:lnTo>
                      <a:pt x="1742" y="2915"/>
                    </a:lnTo>
                    <a:lnTo>
                      <a:pt x="1733" y="2919"/>
                    </a:lnTo>
                    <a:lnTo>
                      <a:pt x="1730" y="2924"/>
                    </a:lnTo>
                    <a:lnTo>
                      <a:pt x="1725" y="2927"/>
                    </a:lnTo>
                    <a:lnTo>
                      <a:pt x="1723" y="2928"/>
                    </a:lnTo>
                    <a:lnTo>
                      <a:pt x="1721" y="2928"/>
                    </a:lnTo>
                    <a:lnTo>
                      <a:pt x="1718" y="2928"/>
                    </a:lnTo>
                    <a:lnTo>
                      <a:pt x="1715" y="2927"/>
                    </a:lnTo>
                    <a:lnTo>
                      <a:pt x="1721" y="2918"/>
                    </a:lnTo>
                    <a:lnTo>
                      <a:pt x="1726" y="2908"/>
                    </a:lnTo>
                    <a:lnTo>
                      <a:pt x="1725" y="2900"/>
                    </a:lnTo>
                    <a:lnTo>
                      <a:pt x="1724" y="2893"/>
                    </a:lnTo>
                    <a:lnTo>
                      <a:pt x="1723" y="2890"/>
                    </a:lnTo>
                    <a:lnTo>
                      <a:pt x="1721" y="2888"/>
                    </a:lnTo>
                    <a:lnTo>
                      <a:pt x="1717" y="2885"/>
                    </a:lnTo>
                    <a:lnTo>
                      <a:pt x="1714" y="2884"/>
                    </a:lnTo>
                    <a:lnTo>
                      <a:pt x="1699" y="2882"/>
                    </a:lnTo>
                    <a:lnTo>
                      <a:pt x="1686" y="2880"/>
                    </a:lnTo>
                    <a:lnTo>
                      <a:pt x="1683" y="2880"/>
                    </a:lnTo>
                    <a:lnTo>
                      <a:pt x="1680" y="2879"/>
                    </a:lnTo>
                    <a:lnTo>
                      <a:pt x="1678" y="2876"/>
                    </a:lnTo>
                    <a:lnTo>
                      <a:pt x="1675" y="2874"/>
                    </a:lnTo>
                    <a:lnTo>
                      <a:pt x="1671" y="2867"/>
                    </a:lnTo>
                    <a:lnTo>
                      <a:pt x="1666" y="2863"/>
                    </a:lnTo>
                    <a:lnTo>
                      <a:pt x="1657" y="2857"/>
                    </a:lnTo>
                    <a:lnTo>
                      <a:pt x="1652" y="2854"/>
                    </a:lnTo>
                    <a:lnTo>
                      <a:pt x="1648" y="2848"/>
                    </a:lnTo>
                    <a:lnTo>
                      <a:pt x="1644" y="2840"/>
                    </a:lnTo>
                    <a:lnTo>
                      <a:pt x="1639" y="2830"/>
                    </a:lnTo>
                    <a:lnTo>
                      <a:pt x="1635" y="2821"/>
                    </a:lnTo>
                    <a:lnTo>
                      <a:pt x="1633" y="2816"/>
                    </a:lnTo>
                    <a:lnTo>
                      <a:pt x="1633" y="2812"/>
                    </a:lnTo>
                    <a:lnTo>
                      <a:pt x="1635" y="2807"/>
                    </a:lnTo>
                    <a:lnTo>
                      <a:pt x="1638" y="2803"/>
                    </a:lnTo>
                    <a:lnTo>
                      <a:pt x="1641" y="2801"/>
                    </a:lnTo>
                    <a:lnTo>
                      <a:pt x="1644" y="2800"/>
                    </a:lnTo>
                    <a:lnTo>
                      <a:pt x="1645" y="2799"/>
                    </a:lnTo>
                    <a:lnTo>
                      <a:pt x="1645" y="2797"/>
                    </a:lnTo>
                    <a:lnTo>
                      <a:pt x="1640" y="2793"/>
                    </a:lnTo>
                    <a:lnTo>
                      <a:pt x="1636" y="2789"/>
                    </a:lnTo>
                    <a:lnTo>
                      <a:pt x="1624" y="2793"/>
                    </a:lnTo>
                    <a:lnTo>
                      <a:pt x="1613" y="2797"/>
                    </a:lnTo>
                    <a:lnTo>
                      <a:pt x="1610" y="2792"/>
                    </a:lnTo>
                    <a:lnTo>
                      <a:pt x="1606" y="2788"/>
                    </a:lnTo>
                    <a:lnTo>
                      <a:pt x="1605" y="2787"/>
                    </a:lnTo>
                    <a:lnTo>
                      <a:pt x="1603" y="2786"/>
                    </a:lnTo>
                    <a:lnTo>
                      <a:pt x="1600" y="2784"/>
                    </a:lnTo>
                    <a:lnTo>
                      <a:pt x="1597" y="2784"/>
                    </a:lnTo>
                    <a:lnTo>
                      <a:pt x="1590" y="2792"/>
                    </a:lnTo>
                    <a:lnTo>
                      <a:pt x="1585" y="2800"/>
                    </a:lnTo>
                    <a:lnTo>
                      <a:pt x="1578" y="2807"/>
                    </a:lnTo>
                    <a:lnTo>
                      <a:pt x="1568" y="2813"/>
                    </a:lnTo>
                    <a:lnTo>
                      <a:pt x="1561" y="2812"/>
                    </a:lnTo>
                    <a:lnTo>
                      <a:pt x="1554" y="2812"/>
                    </a:lnTo>
                    <a:lnTo>
                      <a:pt x="1547" y="2813"/>
                    </a:lnTo>
                    <a:lnTo>
                      <a:pt x="1540" y="2816"/>
                    </a:lnTo>
                    <a:lnTo>
                      <a:pt x="1537" y="2813"/>
                    </a:lnTo>
                    <a:lnTo>
                      <a:pt x="1536" y="2808"/>
                    </a:lnTo>
                    <a:lnTo>
                      <a:pt x="1535" y="2805"/>
                    </a:lnTo>
                    <a:lnTo>
                      <a:pt x="1535" y="2800"/>
                    </a:lnTo>
                    <a:lnTo>
                      <a:pt x="1535" y="2790"/>
                    </a:lnTo>
                    <a:lnTo>
                      <a:pt x="1535" y="2780"/>
                    </a:lnTo>
                    <a:lnTo>
                      <a:pt x="1537" y="2773"/>
                    </a:lnTo>
                    <a:lnTo>
                      <a:pt x="1540" y="2767"/>
                    </a:lnTo>
                    <a:lnTo>
                      <a:pt x="1543" y="2764"/>
                    </a:lnTo>
                    <a:lnTo>
                      <a:pt x="1545" y="2761"/>
                    </a:lnTo>
                    <a:lnTo>
                      <a:pt x="1546" y="2757"/>
                    </a:lnTo>
                    <a:lnTo>
                      <a:pt x="1547" y="2754"/>
                    </a:lnTo>
                    <a:lnTo>
                      <a:pt x="1546" y="2749"/>
                    </a:lnTo>
                    <a:lnTo>
                      <a:pt x="1543" y="2742"/>
                    </a:lnTo>
                    <a:lnTo>
                      <a:pt x="1539" y="2736"/>
                    </a:lnTo>
                    <a:lnTo>
                      <a:pt x="1537" y="2730"/>
                    </a:lnTo>
                    <a:lnTo>
                      <a:pt x="1536" y="2725"/>
                    </a:lnTo>
                    <a:lnTo>
                      <a:pt x="1535" y="2721"/>
                    </a:lnTo>
                    <a:lnTo>
                      <a:pt x="1534" y="2712"/>
                    </a:lnTo>
                    <a:lnTo>
                      <a:pt x="1529" y="2702"/>
                    </a:lnTo>
                    <a:lnTo>
                      <a:pt x="1518" y="2705"/>
                    </a:lnTo>
                    <a:lnTo>
                      <a:pt x="1508" y="2711"/>
                    </a:lnTo>
                    <a:lnTo>
                      <a:pt x="1502" y="2713"/>
                    </a:lnTo>
                    <a:lnTo>
                      <a:pt x="1497" y="2714"/>
                    </a:lnTo>
                    <a:lnTo>
                      <a:pt x="1492" y="2715"/>
                    </a:lnTo>
                    <a:lnTo>
                      <a:pt x="1486" y="2715"/>
                    </a:lnTo>
                    <a:lnTo>
                      <a:pt x="1476" y="2707"/>
                    </a:lnTo>
                    <a:lnTo>
                      <a:pt x="1467" y="2702"/>
                    </a:lnTo>
                    <a:lnTo>
                      <a:pt x="1456" y="2696"/>
                    </a:lnTo>
                    <a:lnTo>
                      <a:pt x="1447" y="2689"/>
                    </a:lnTo>
                    <a:lnTo>
                      <a:pt x="1443" y="2683"/>
                    </a:lnTo>
                    <a:lnTo>
                      <a:pt x="1438" y="2679"/>
                    </a:lnTo>
                    <a:lnTo>
                      <a:pt x="1434" y="2677"/>
                    </a:lnTo>
                    <a:lnTo>
                      <a:pt x="1429" y="2677"/>
                    </a:lnTo>
                    <a:lnTo>
                      <a:pt x="1424" y="2678"/>
                    </a:lnTo>
                    <a:lnTo>
                      <a:pt x="1419" y="2679"/>
                    </a:lnTo>
                    <a:lnTo>
                      <a:pt x="1413" y="2682"/>
                    </a:lnTo>
                    <a:lnTo>
                      <a:pt x="1407" y="2686"/>
                    </a:lnTo>
                    <a:lnTo>
                      <a:pt x="1400" y="2688"/>
                    </a:lnTo>
                    <a:lnTo>
                      <a:pt x="1394" y="2689"/>
                    </a:lnTo>
                    <a:lnTo>
                      <a:pt x="1388" y="2689"/>
                    </a:lnTo>
                    <a:lnTo>
                      <a:pt x="1383" y="2689"/>
                    </a:lnTo>
                    <a:lnTo>
                      <a:pt x="1373" y="2688"/>
                    </a:lnTo>
                    <a:lnTo>
                      <a:pt x="1359" y="2686"/>
                    </a:lnTo>
                    <a:lnTo>
                      <a:pt x="1349" y="2682"/>
                    </a:lnTo>
                    <a:lnTo>
                      <a:pt x="1342" y="2678"/>
                    </a:lnTo>
                    <a:lnTo>
                      <a:pt x="1334" y="2673"/>
                    </a:lnTo>
                    <a:lnTo>
                      <a:pt x="1323" y="2670"/>
                    </a:lnTo>
                    <a:lnTo>
                      <a:pt x="1311" y="2669"/>
                    </a:lnTo>
                    <a:lnTo>
                      <a:pt x="1307" y="2666"/>
                    </a:lnTo>
                    <a:lnTo>
                      <a:pt x="1303" y="2664"/>
                    </a:lnTo>
                    <a:lnTo>
                      <a:pt x="1295" y="2661"/>
                    </a:lnTo>
                    <a:lnTo>
                      <a:pt x="1288" y="2657"/>
                    </a:lnTo>
                    <a:lnTo>
                      <a:pt x="1283" y="2654"/>
                    </a:lnTo>
                    <a:lnTo>
                      <a:pt x="1277" y="2652"/>
                    </a:lnTo>
                    <a:lnTo>
                      <a:pt x="1269" y="2651"/>
                    </a:lnTo>
                    <a:lnTo>
                      <a:pt x="1263" y="2651"/>
                    </a:lnTo>
                    <a:lnTo>
                      <a:pt x="1257" y="2651"/>
                    </a:lnTo>
                    <a:lnTo>
                      <a:pt x="1251" y="2649"/>
                    </a:lnTo>
                    <a:lnTo>
                      <a:pt x="1247" y="2648"/>
                    </a:lnTo>
                    <a:lnTo>
                      <a:pt x="1243" y="2646"/>
                    </a:lnTo>
                    <a:lnTo>
                      <a:pt x="1241" y="2643"/>
                    </a:lnTo>
                    <a:lnTo>
                      <a:pt x="1239" y="2637"/>
                    </a:lnTo>
                    <a:lnTo>
                      <a:pt x="1238" y="2629"/>
                    </a:lnTo>
                    <a:lnTo>
                      <a:pt x="1238" y="2626"/>
                    </a:lnTo>
                    <a:lnTo>
                      <a:pt x="1238" y="2622"/>
                    </a:lnTo>
                    <a:lnTo>
                      <a:pt x="1235" y="2620"/>
                    </a:lnTo>
                    <a:lnTo>
                      <a:pt x="1234" y="2619"/>
                    </a:lnTo>
                    <a:lnTo>
                      <a:pt x="1229" y="2615"/>
                    </a:lnTo>
                    <a:lnTo>
                      <a:pt x="1222" y="2611"/>
                    </a:lnTo>
                    <a:lnTo>
                      <a:pt x="1213" y="2604"/>
                    </a:lnTo>
                    <a:lnTo>
                      <a:pt x="1202" y="2597"/>
                    </a:lnTo>
                    <a:lnTo>
                      <a:pt x="1197" y="2593"/>
                    </a:lnTo>
                    <a:lnTo>
                      <a:pt x="1192" y="2590"/>
                    </a:lnTo>
                    <a:lnTo>
                      <a:pt x="1188" y="2589"/>
                    </a:lnTo>
                    <a:lnTo>
                      <a:pt x="1181" y="2586"/>
                    </a:lnTo>
                    <a:lnTo>
                      <a:pt x="1178" y="2585"/>
                    </a:lnTo>
                    <a:lnTo>
                      <a:pt x="1174" y="2585"/>
                    </a:lnTo>
                    <a:lnTo>
                      <a:pt x="1171" y="2585"/>
                    </a:lnTo>
                    <a:lnTo>
                      <a:pt x="1168" y="2586"/>
                    </a:lnTo>
                    <a:lnTo>
                      <a:pt x="1163" y="2589"/>
                    </a:lnTo>
                    <a:lnTo>
                      <a:pt x="1155" y="2592"/>
                    </a:lnTo>
                    <a:lnTo>
                      <a:pt x="1150" y="2594"/>
                    </a:lnTo>
                    <a:lnTo>
                      <a:pt x="1147" y="2597"/>
                    </a:lnTo>
                    <a:lnTo>
                      <a:pt x="1143" y="2601"/>
                    </a:lnTo>
                    <a:lnTo>
                      <a:pt x="1140" y="2604"/>
                    </a:lnTo>
                    <a:lnTo>
                      <a:pt x="1133" y="2613"/>
                    </a:lnTo>
                    <a:lnTo>
                      <a:pt x="1126" y="2621"/>
                    </a:lnTo>
                    <a:lnTo>
                      <a:pt x="1121" y="2627"/>
                    </a:lnTo>
                    <a:lnTo>
                      <a:pt x="1116" y="2630"/>
                    </a:lnTo>
                    <a:lnTo>
                      <a:pt x="1113" y="2635"/>
                    </a:lnTo>
                    <a:lnTo>
                      <a:pt x="1111" y="2639"/>
                    </a:lnTo>
                    <a:lnTo>
                      <a:pt x="1106" y="2651"/>
                    </a:lnTo>
                    <a:lnTo>
                      <a:pt x="1100" y="2663"/>
                    </a:lnTo>
                    <a:lnTo>
                      <a:pt x="1095" y="2668"/>
                    </a:lnTo>
                    <a:lnTo>
                      <a:pt x="1091" y="2670"/>
                    </a:lnTo>
                    <a:lnTo>
                      <a:pt x="1089" y="2670"/>
                    </a:lnTo>
                    <a:lnTo>
                      <a:pt x="1087" y="2669"/>
                    </a:lnTo>
                    <a:lnTo>
                      <a:pt x="1086" y="2666"/>
                    </a:lnTo>
                    <a:lnTo>
                      <a:pt x="1082" y="2663"/>
                    </a:lnTo>
                    <a:lnTo>
                      <a:pt x="1079" y="2661"/>
                    </a:lnTo>
                    <a:lnTo>
                      <a:pt x="1073" y="2658"/>
                    </a:lnTo>
                    <a:lnTo>
                      <a:pt x="1064" y="2662"/>
                    </a:lnTo>
                    <a:lnTo>
                      <a:pt x="1055" y="2663"/>
                    </a:lnTo>
                    <a:lnTo>
                      <a:pt x="1045" y="2663"/>
                    </a:lnTo>
                    <a:lnTo>
                      <a:pt x="1035" y="2662"/>
                    </a:lnTo>
                    <a:lnTo>
                      <a:pt x="1026" y="2665"/>
                    </a:lnTo>
                    <a:lnTo>
                      <a:pt x="1018" y="2669"/>
                    </a:lnTo>
                    <a:lnTo>
                      <a:pt x="1014" y="2670"/>
                    </a:lnTo>
                    <a:lnTo>
                      <a:pt x="1010" y="2671"/>
                    </a:lnTo>
                    <a:lnTo>
                      <a:pt x="1005" y="2670"/>
                    </a:lnTo>
                    <a:lnTo>
                      <a:pt x="1001" y="2669"/>
                    </a:lnTo>
                    <a:lnTo>
                      <a:pt x="995" y="2668"/>
                    </a:lnTo>
                    <a:lnTo>
                      <a:pt x="992" y="2668"/>
                    </a:lnTo>
                    <a:lnTo>
                      <a:pt x="988" y="2669"/>
                    </a:lnTo>
                    <a:lnTo>
                      <a:pt x="985" y="2670"/>
                    </a:lnTo>
                    <a:lnTo>
                      <a:pt x="978" y="2672"/>
                    </a:lnTo>
                    <a:lnTo>
                      <a:pt x="969" y="2676"/>
                    </a:lnTo>
                    <a:lnTo>
                      <a:pt x="962" y="2677"/>
                    </a:lnTo>
                    <a:lnTo>
                      <a:pt x="955" y="2680"/>
                    </a:lnTo>
                    <a:lnTo>
                      <a:pt x="948" y="2683"/>
                    </a:lnTo>
                    <a:lnTo>
                      <a:pt x="942" y="2687"/>
                    </a:lnTo>
                    <a:lnTo>
                      <a:pt x="927" y="2683"/>
                    </a:lnTo>
                    <a:lnTo>
                      <a:pt x="914" y="2679"/>
                    </a:lnTo>
                    <a:lnTo>
                      <a:pt x="909" y="2678"/>
                    </a:lnTo>
                    <a:lnTo>
                      <a:pt x="903" y="2677"/>
                    </a:lnTo>
                    <a:lnTo>
                      <a:pt x="896" y="2678"/>
                    </a:lnTo>
                    <a:lnTo>
                      <a:pt x="888" y="2679"/>
                    </a:lnTo>
                    <a:lnTo>
                      <a:pt x="877" y="2686"/>
                    </a:lnTo>
                    <a:lnTo>
                      <a:pt x="868" y="2690"/>
                    </a:lnTo>
                    <a:lnTo>
                      <a:pt x="866" y="2693"/>
                    </a:lnTo>
                    <a:lnTo>
                      <a:pt x="865" y="2697"/>
                    </a:lnTo>
                    <a:lnTo>
                      <a:pt x="865" y="2702"/>
                    </a:lnTo>
                    <a:lnTo>
                      <a:pt x="867" y="2707"/>
                    </a:lnTo>
                    <a:lnTo>
                      <a:pt x="866" y="2714"/>
                    </a:lnTo>
                    <a:lnTo>
                      <a:pt x="863" y="2719"/>
                    </a:lnTo>
                    <a:lnTo>
                      <a:pt x="860" y="2722"/>
                    </a:lnTo>
                    <a:lnTo>
                      <a:pt x="857" y="2723"/>
                    </a:lnTo>
                    <a:lnTo>
                      <a:pt x="852" y="2723"/>
                    </a:lnTo>
                    <a:lnTo>
                      <a:pt x="848" y="2722"/>
                    </a:lnTo>
                    <a:lnTo>
                      <a:pt x="842" y="2720"/>
                    </a:lnTo>
                    <a:lnTo>
                      <a:pt x="836" y="2717"/>
                    </a:lnTo>
                    <a:lnTo>
                      <a:pt x="824" y="2714"/>
                    </a:lnTo>
                    <a:lnTo>
                      <a:pt x="812" y="2714"/>
                    </a:lnTo>
                    <a:lnTo>
                      <a:pt x="801" y="2714"/>
                    </a:lnTo>
                    <a:lnTo>
                      <a:pt x="789" y="2712"/>
                    </a:lnTo>
                    <a:lnTo>
                      <a:pt x="783" y="2713"/>
                    </a:lnTo>
                    <a:lnTo>
                      <a:pt x="778" y="2714"/>
                    </a:lnTo>
                    <a:lnTo>
                      <a:pt x="775" y="2716"/>
                    </a:lnTo>
                    <a:lnTo>
                      <a:pt x="773" y="2719"/>
                    </a:lnTo>
                    <a:lnTo>
                      <a:pt x="769" y="2722"/>
                    </a:lnTo>
                    <a:lnTo>
                      <a:pt x="766" y="2724"/>
                    </a:lnTo>
                    <a:lnTo>
                      <a:pt x="762" y="2728"/>
                    </a:lnTo>
                    <a:lnTo>
                      <a:pt x="757" y="2730"/>
                    </a:lnTo>
                    <a:lnTo>
                      <a:pt x="753" y="2725"/>
                    </a:lnTo>
                    <a:lnTo>
                      <a:pt x="751" y="2723"/>
                    </a:lnTo>
                    <a:lnTo>
                      <a:pt x="751" y="2721"/>
                    </a:lnTo>
                    <a:lnTo>
                      <a:pt x="751" y="2719"/>
                    </a:lnTo>
                    <a:lnTo>
                      <a:pt x="752" y="2717"/>
                    </a:lnTo>
                    <a:lnTo>
                      <a:pt x="752" y="2715"/>
                    </a:lnTo>
                    <a:lnTo>
                      <a:pt x="752" y="2712"/>
                    </a:lnTo>
                    <a:lnTo>
                      <a:pt x="752" y="2707"/>
                    </a:lnTo>
                    <a:lnTo>
                      <a:pt x="748" y="2697"/>
                    </a:lnTo>
                    <a:lnTo>
                      <a:pt x="745" y="2691"/>
                    </a:lnTo>
                    <a:lnTo>
                      <a:pt x="744" y="2690"/>
                    </a:lnTo>
                    <a:lnTo>
                      <a:pt x="742" y="2690"/>
                    </a:lnTo>
                    <a:lnTo>
                      <a:pt x="739" y="2693"/>
                    </a:lnTo>
                    <a:lnTo>
                      <a:pt x="734" y="2696"/>
                    </a:lnTo>
                    <a:lnTo>
                      <a:pt x="727" y="2699"/>
                    </a:lnTo>
                    <a:lnTo>
                      <a:pt x="723" y="2700"/>
                    </a:lnTo>
                    <a:lnTo>
                      <a:pt x="718" y="2700"/>
                    </a:lnTo>
                    <a:lnTo>
                      <a:pt x="716" y="2699"/>
                    </a:lnTo>
                    <a:lnTo>
                      <a:pt x="709" y="2694"/>
                    </a:lnTo>
                    <a:lnTo>
                      <a:pt x="699" y="2687"/>
                    </a:lnTo>
                    <a:lnTo>
                      <a:pt x="686" y="2698"/>
                    </a:lnTo>
                    <a:lnTo>
                      <a:pt x="676" y="2707"/>
                    </a:lnTo>
                    <a:lnTo>
                      <a:pt x="671" y="2704"/>
                    </a:lnTo>
                    <a:lnTo>
                      <a:pt x="667" y="2702"/>
                    </a:lnTo>
                    <a:lnTo>
                      <a:pt x="664" y="2698"/>
                    </a:lnTo>
                    <a:lnTo>
                      <a:pt x="659" y="2691"/>
                    </a:lnTo>
                    <a:lnTo>
                      <a:pt x="645" y="2683"/>
                    </a:lnTo>
                    <a:lnTo>
                      <a:pt x="632" y="2679"/>
                    </a:lnTo>
                    <a:lnTo>
                      <a:pt x="626" y="2677"/>
                    </a:lnTo>
                    <a:lnTo>
                      <a:pt x="621" y="2673"/>
                    </a:lnTo>
                    <a:lnTo>
                      <a:pt x="615" y="2668"/>
                    </a:lnTo>
                    <a:lnTo>
                      <a:pt x="608" y="2662"/>
                    </a:lnTo>
                    <a:lnTo>
                      <a:pt x="607" y="2652"/>
                    </a:lnTo>
                    <a:lnTo>
                      <a:pt x="608" y="2646"/>
                    </a:lnTo>
                    <a:lnTo>
                      <a:pt x="609" y="2643"/>
                    </a:lnTo>
                    <a:lnTo>
                      <a:pt x="609" y="2640"/>
                    </a:lnTo>
                    <a:lnTo>
                      <a:pt x="611" y="2637"/>
                    </a:lnTo>
                    <a:lnTo>
                      <a:pt x="609" y="2634"/>
                    </a:lnTo>
                    <a:lnTo>
                      <a:pt x="607" y="2628"/>
                    </a:lnTo>
                    <a:lnTo>
                      <a:pt x="603" y="2619"/>
                    </a:lnTo>
                    <a:lnTo>
                      <a:pt x="599" y="2609"/>
                    </a:lnTo>
                    <a:lnTo>
                      <a:pt x="598" y="2601"/>
                    </a:lnTo>
                    <a:lnTo>
                      <a:pt x="598" y="2594"/>
                    </a:lnTo>
                    <a:lnTo>
                      <a:pt x="599" y="2589"/>
                    </a:lnTo>
                    <a:lnTo>
                      <a:pt x="600" y="2585"/>
                    </a:lnTo>
                    <a:lnTo>
                      <a:pt x="601" y="2580"/>
                    </a:lnTo>
                    <a:lnTo>
                      <a:pt x="601" y="2573"/>
                    </a:lnTo>
                    <a:lnTo>
                      <a:pt x="600" y="2564"/>
                    </a:lnTo>
                    <a:lnTo>
                      <a:pt x="598" y="2546"/>
                    </a:lnTo>
                    <a:lnTo>
                      <a:pt x="596" y="2531"/>
                    </a:lnTo>
                    <a:lnTo>
                      <a:pt x="595" y="2524"/>
                    </a:lnTo>
                    <a:lnTo>
                      <a:pt x="595" y="2516"/>
                    </a:lnTo>
                    <a:lnTo>
                      <a:pt x="596" y="2509"/>
                    </a:lnTo>
                    <a:lnTo>
                      <a:pt x="598" y="2503"/>
                    </a:lnTo>
                    <a:lnTo>
                      <a:pt x="603" y="2497"/>
                    </a:lnTo>
                    <a:lnTo>
                      <a:pt x="607" y="2493"/>
                    </a:lnTo>
                    <a:lnTo>
                      <a:pt x="613" y="2487"/>
                    </a:lnTo>
                    <a:lnTo>
                      <a:pt x="620" y="2483"/>
                    </a:lnTo>
                    <a:lnTo>
                      <a:pt x="629" y="2483"/>
                    </a:lnTo>
                    <a:lnTo>
                      <a:pt x="635" y="2483"/>
                    </a:lnTo>
                    <a:lnTo>
                      <a:pt x="638" y="2480"/>
                    </a:lnTo>
                    <a:lnTo>
                      <a:pt x="639" y="2478"/>
                    </a:lnTo>
                    <a:lnTo>
                      <a:pt x="639" y="2475"/>
                    </a:lnTo>
                    <a:lnTo>
                      <a:pt x="639" y="2469"/>
                    </a:lnTo>
                    <a:lnTo>
                      <a:pt x="637" y="2461"/>
                    </a:lnTo>
                    <a:lnTo>
                      <a:pt x="637" y="2454"/>
                    </a:lnTo>
                    <a:lnTo>
                      <a:pt x="638" y="2448"/>
                    </a:lnTo>
                    <a:lnTo>
                      <a:pt x="640" y="2443"/>
                    </a:lnTo>
                    <a:lnTo>
                      <a:pt x="648" y="2432"/>
                    </a:lnTo>
                    <a:lnTo>
                      <a:pt x="658" y="2419"/>
                    </a:lnTo>
                    <a:lnTo>
                      <a:pt x="663" y="2410"/>
                    </a:lnTo>
                    <a:lnTo>
                      <a:pt x="665" y="2404"/>
                    </a:lnTo>
                    <a:lnTo>
                      <a:pt x="665" y="2403"/>
                    </a:lnTo>
                    <a:lnTo>
                      <a:pt x="663" y="2402"/>
                    </a:lnTo>
                    <a:lnTo>
                      <a:pt x="660" y="2402"/>
                    </a:lnTo>
                    <a:lnTo>
                      <a:pt x="658" y="2401"/>
                    </a:lnTo>
                    <a:lnTo>
                      <a:pt x="656" y="2399"/>
                    </a:lnTo>
                    <a:lnTo>
                      <a:pt x="655" y="2391"/>
                    </a:lnTo>
                    <a:lnTo>
                      <a:pt x="657" y="2383"/>
                    </a:lnTo>
                    <a:lnTo>
                      <a:pt x="658" y="2375"/>
                    </a:lnTo>
                    <a:lnTo>
                      <a:pt x="658" y="2368"/>
                    </a:lnTo>
                    <a:lnTo>
                      <a:pt x="656" y="2361"/>
                    </a:lnTo>
                    <a:lnTo>
                      <a:pt x="650" y="2348"/>
                    </a:lnTo>
                    <a:lnTo>
                      <a:pt x="641" y="2332"/>
                    </a:lnTo>
                    <a:lnTo>
                      <a:pt x="635" y="2324"/>
                    </a:lnTo>
                    <a:lnTo>
                      <a:pt x="629" y="2318"/>
                    </a:lnTo>
                    <a:lnTo>
                      <a:pt x="623" y="2313"/>
                    </a:lnTo>
                    <a:lnTo>
                      <a:pt x="616" y="2309"/>
                    </a:lnTo>
                    <a:lnTo>
                      <a:pt x="600" y="2302"/>
                    </a:lnTo>
                    <a:lnTo>
                      <a:pt x="582" y="2294"/>
                    </a:lnTo>
                    <a:lnTo>
                      <a:pt x="572" y="2290"/>
                    </a:lnTo>
                    <a:lnTo>
                      <a:pt x="564" y="2288"/>
                    </a:lnTo>
                    <a:lnTo>
                      <a:pt x="558" y="2288"/>
                    </a:lnTo>
                    <a:lnTo>
                      <a:pt x="554" y="2288"/>
                    </a:lnTo>
                    <a:lnTo>
                      <a:pt x="544" y="2292"/>
                    </a:lnTo>
                    <a:lnTo>
                      <a:pt x="528" y="2300"/>
                    </a:lnTo>
                    <a:lnTo>
                      <a:pt x="521" y="2303"/>
                    </a:lnTo>
                    <a:lnTo>
                      <a:pt x="516" y="2307"/>
                    </a:lnTo>
                    <a:lnTo>
                      <a:pt x="513" y="2310"/>
                    </a:lnTo>
                    <a:lnTo>
                      <a:pt x="510" y="2313"/>
                    </a:lnTo>
                    <a:lnTo>
                      <a:pt x="504" y="2319"/>
                    </a:lnTo>
                    <a:lnTo>
                      <a:pt x="495" y="2326"/>
                    </a:lnTo>
                    <a:lnTo>
                      <a:pt x="488" y="2318"/>
                    </a:lnTo>
                    <a:lnTo>
                      <a:pt x="485" y="2314"/>
                    </a:lnTo>
                    <a:lnTo>
                      <a:pt x="482" y="2311"/>
                    </a:lnTo>
                    <a:lnTo>
                      <a:pt x="480" y="2310"/>
                    </a:lnTo>
                    <a:lnTo>
                      <a:pt x="476" y="2310"/>
                    </a:lnTo>
                    <a:lnTo>
                      <a:pt x="470" y="2310"/>
                    </a:lnTo>
                    <a:lnTo>
                      <a:pt x="463" y="2309"/>
                    </a:lnTo>
                    <a:lnTo>
                      <a:pt x="457" y="2307"/>
                    </a:lnTo>
                    <a:lnTo>
                      <a:pt x="452" y="2306"/>
                    </a:lnTo>
                    <a:lnTo>
                      <a:pt x="448" y="2303"/>
                    </a:lnTo>
                    <a:lnTo>
                      <a:pt x="444" y="2300"/>
                    </a:lnTo>
                    <a:lnTo>
                      <a:pt x="438" y="2298"/>
                    </a:lnTo>
                    <a:lnTo>
                      <a:pt x="432" y="2296"/>
                    </a:lnTo>
                    <a:lnTo>
                      <a:pt x="425" y="2294"/>
                    </a:lnTo>
                    <a:lnTo>
                      <a:pt x="417" y="2288"/>
                    </a:lnTo>
                    <a:lnTo>
                      <a:pt x="410" y="2281"/>
                    </a:lnTo>
                    <a:lnTo>
                      <a:pt x="406" y="2274"/>
                    </a:lnTo>
                    <a:lnTo>
                      <a:pt x="403" y="2266"/>
                    </a:lnTo>
                    <a:lnTo>
                      <a:pt x="398" y="2250"/>
                    </a:lnTo>
                    <a:lnTo>
                      <a:pt x="392" y="2231"/>
                    </a:lnTo>
                    <a:lnTo>
                      <a:pt x="383" y="2226"/>
                    </a:lnTo>
                    <a:lnTo>
                      <a:pt x="375" y="2224"/>
                    </a:lnTo>
                    <a:lnTo>
                      <a:pt x="367" y="2223"/>
                    </a:lnTo>
                    <a:lnTo>
                      <a:pt x="362" y="2222"/>
                    </a:lnTo>
                    <a:lnTo>
                      <a:pt x="358" y="2222"/>
                    </a:lnTo>
                    <a:lnTo>
                      <a:pt x="351" y="2224"/>
                    </a:lnTo>
                    <a:lnTo>
                      <a:pt x="341" y="2227"/>
                    </a:lnTo>
                    <a:lnTo>
                      <a:pt x="330" y="2230"/>
                    </a:lnTo>
                    <a:lnTo>
                      <a:pt x="339" y="2241"/>
                    </a:lnTo>
                    <a:lnTo>
                      <a:pt x="349" y="2252"/>
                    </a:lnTo>
                    <a:lnTo>
                      <a:pt x="350" y="2258"/>
                    </a:lnTo>
                    <a:lnTo>
                      <a:pt x="353" y="2263"/>
                    </a:lnTo>
                    <a:lnTo>
                      <a:pt x="358" y="2268"/>
                    </a:lnTo>
                    <a:lnTo>
                      <a:pt x="361" y="2274"/>
                    </a:lnTo>
                    <a:lnTo>
                      <a:pt x="361" y="2283"/>
                    </a:lnTo>
                    <a:lnTo>
                      <a:pt x="360" y="2290"/>
                    </a:lnTo>
                    <a:lnTo>
                      <a:pt x="358" y="2294"/>
                    </a:lnTo>
                    <a:lnTo>
                      <a:pt x="355" y="2297"/>
                    </a:lnTo>
                    <a:lnTo>
                      <a:pt x="352" y="2296"/>
                    </a:lnTo>
                    <a:lnTo>
                      <a:pt x="347" y="2293"/>
                    </a:lnTo>
                    <a:lnTo>
                      <a:pt x="342" y="2288"/>
                    </a:lnTo>
                    <a:lnTo>
                      <a:pt x="334" y="2281"/>
                    </a:lnTo>
                    <a:lnTo>
                      <a:pt x="328" y="2275"/>
                    </a:lnTo>
                    <a:lnTo>
                      <a:pt x="321" y="2269"/>
                    </a:lnTo>
                    <a:lnTo>
                      <a:pt x="317" y="2265"/>
                    </a:lnTo>
                    <a:lnTo>
                      <a:pt x="311" y="2261"/>
                    </a:lnTo>
                    <a:lnTo>
                      <a:pt x="310" y="2261"/>
                    </a:lnTo>
                    <a:lnTo>
                      <a:pt x="308" y="2261"/>
                    </a:lnTo>
                    <a:lnTo>
                      <a:pt x="307" y="2263"/>
                    </a:lnTo>
                    <a:lnTo>
                      <a:pt x="304" y="2265"/>
                    </a:lnTo>
                    <a:lnTo>
                      <a:pt x="303" y="2271"/>
                    </a:lnTo>
                    <a:lnTo>
                      <a:pt x="302" y="2281"/>
                    </a:lnTo>
                    <a:lnTo>
                      <a:pt x="305" y="2293"/>
                    </a:lnTo>
                    <a:lnTo>
                      <a:pt x="308" y="2302"/>
                    </a:lnTo>
                    <a:lnTo>
                      <a:pt x="307" y="2305"/>
                    </a:lnTo>
                    <a:lnTo>
                      <a:pt x="303" y="2307"/>
                    </a:lnTo>
                    <a:lnTo>
                      <a:pt x="299" y="2308"/>
                    </a:lnTo>
                    <a:lnTo>
                      <a:pt x="291" y="2309"/>
                    </a:lnTo>
                    <a:lnTo>
                      <a:pt x="285" y="2309"/>
                    </a:lnTo>
                    <a:lnTo>
                      <a:pt x="281" y="2310"/>
                    </a:lnTo>
                    <a:lnTo>
                      <a:pt x="278" y="2311"/>
                    </a:lnTo>
                    <a:lnTo>
                      <a:pt x="276" y="2313"/>
                    </a:lnTo>
                    <a:lnTo>
                      <a:pt x="274" y="2318"/>
                    </a:lnTo>
                    <a:lnTo>
                      <a:pt x="267" y="2326"/>
                    </a:lnTo>
                    <a:lnTo>
                      <a:pt x="261" y="2336"/>
                    </a:lnTo>
                    <a:lnTo>
                      <a:pt x="253" y="2347"/>
                    </a:lnTo>
                    <a:lnTo>
                      <a:pt x="224" y="2352"/>
                    </a:lnTo>
                    <a:lnTo>
                      <a:pt x="194" y="2358"/>
                    </a:lnTo>
                    <a:lnTo>
                      <a:pt x="165" y="2364"/>
                    </a:lnTo>
                    <a:lnTo>
                      <a:pt x="135" y="2369"/>
                    </a:lnTo>
                    <a:lnTo>
                      <a:pt x="156" y="2358"/>
                    </a:lnTo>
                    <a:lnTo>
                      <a:pt x="166" y="2352"/>
                    </a:lnTo>
                    <a:lnTo>
                      <a:pt x="167" y="2350"/>
                    </a:lnTo>
                    <a:lnTo>
                      <a:pt x="168" y="2348"/>
                    </a:lnTo>
                    <a:lnTo>
                      <a:pt x="168" y="2345"/>
                    </a:lnTo>
                    <a:lnTo>
                      <a:pt x="167" y="2342"/>
                    </a:lnTo>
                    <a:lnTo>
                      <a:pt x="165" y="2333"/>
                    </a:lnTo>
                    <a:lnTo>
                      <a:pt x="159" y="2319"/>
                    </a:lnTo>
                    <a:lnTo>
                      <a:pt x="155" y="2301"/>
                    </a:lnTo>
                    <a:lnTo>
                      <a:pt x="149" y="2279"/>
                    </a:lnTo>
                    <a:lnTo>
                      <a:pt x="146" y="2267"/>
                    </a:lnTo>
                    <a:lnTo>
                      <a:pt x="142" y="2257"/>
                    </a:lnTo>
                    <a:lnTo>
                      <a:pt x="138" y="2249"/>
                    </a:lnTo>
                    <a:lnTo>
                      <a:pt x="132" y="2241"/>
                    </a:lnTo>
                    <a:lnTo>
                      <a:pt x="125" y="2237"/>
                    </a:lnTo>
                    <a:lnTo>
                      <a:pt x="122" y="2231"/>
                    </a:lnTo>
                    <a:lnTo>
                      <a:pt x="119" y="2226"/>
                    </a:lnTo>
                    <a:lnTo>
                      <a:pt x="118" y="2222"/>
                    </a:lnTo>
                    <a:lnTo>
                      <a:pt x="117" y="2212"/>
                    </a:lnTo>
                    <a:lnTo>
                      <a:pt x="114" y="2197"/>
                    </a:lnTo>
                    <a:lnTo>
                      <a:pt x="110" y="2191"/>
                    </a:lnTo>
                    <a:lnTo>
                      <a:pt x="109" y="2187"/>
                    </a:lnTo>
                    <a:lnTo>
                      <a:pt x="109" y="2184"/>
                    </a:lnTo>
                    <a:lnTo>
                      <a:pt x="110" y="2183"/>
                    </a:lnTo>
                    <a:lnTo>
                      <a:pt x="110" y="2181"/>
                    </a:lnTo>
                    <a:lnTo>
                      <a:pt x="112" y="2180"/>
                    </a:lnTo>
                    <a:lnTo>
                      <a:pt x="112" y="2178"/>
                    </a:lnTo>
                    <a:lnTo>
                      <a:pt x="110" y="2173"/>
                    </a:lnTo>
                    <a:lnTo>
                      <a:pt x="105" y="2171"/>
                    </a:lnTo>
                    <a:lnTo>
                      <a:pt x="101" y="2168"/>
                    </a:lnTo>
                    <a:lnTo>
                      <a:pt x="98" y="2167"/>
                    </a:lnTo>
                    <a:lnTo>
                      <a:pt x="97" y="2165"/>
                    </a:lnTo>
                    <a:lnTo>
                      <a:pt x="97" y="2162"/>
                    </a:lnTo>
                    <a:lnTo>
                      <a:pt x="97" y="2158"/>
                    </a:lnTo>
                    <a:lnTo>
                      <a:pt x="99" y="2155"/>
                    </a:lnTo>
                    <a:lnTo>
                      <a:pt x="101" y="2150"/>
                    </a:lnTo>
                    <a:lnTo>
                      <a:pt x="106" y="2140"/>
                    </a:lnTo>
                    <a:lnTo>
                      <a:pt x="110" y="2130"/>
                    </a:lnTo>
                    <a:lnTo>
                      <a:pt x="113" y="2127"/>
                    </a:lnTo>
                    <a:lnTo>
                      <a:pt x="115" y="2124"/>
                    </a:lnTo>
                    <a:lnTo>
                      <a:pt x="119" y="2122"/>
                    </a:lnTo>
                    <a:lnTo>
                      <a:pt x="125" y="2122"/>
                    </a:lnTo>
                    <a:lnTo>
                      <a:pt x="133" y="2115"/>
                    </a:lnTo>
                    <a:lnTo>
                      <a:pt x="138" y="2107"/>
                    </a:lnTo>
                    <a:lnTo>
                      <a:pt x="140" y="2099"/>
                    </a:lnTo>
                    <a:lnTo>
                      <a:pt x="140" y="2091"/>
                    </a:lnTo>
                    <a:lnTo>
                      <a:pt x="139" y="2083"/>
                    </a:lnTo>
                    <a:lnTo>
                      <a:pt x="137" y="2074"/>
                    </a:lnTo>
                    <a:lnTo>
                      <a:pt x="133" y="2065"/>
                    </a:lnTo>
                    <a:lnTo>
                      <a:pt x="129" y="2057"/>
                    </a:lnTo>
                    <a:lnTo>
                      <a:pt x="115" y="2046"/>
                    </a:lnTo>
                    <a:lnTo>
                      <a:pt x="102" y="2035"/>
                    </a:lnTo>
                    <a:lnTo>
                      <a:pt x="91" y="2026"/>
                    </a:lnTo>
                    <a:lnTo>
                      <a:pt x="81" y="2015"/>
                    </a:lnTo>
                    <a:lnTo>
                      <a:pt x="72" y="2005"/>
                    </a:lnTo>
                    <a:lnTo>
                      <a:pt x="63" y="1993"/>
                    </a:lnTo>
                    <a:lnTo>
                      <a:pt x="58" y="1985"/>
                    </a:lnTo>
                    <a:lnTo>
                      <a:pt x="56" y="1979"/>
                    </a:lnTo>
                    <a:lnTo>
                      <a:pt x="56" y="1973"/>
                    </a:lnTo>
                    <a:lnTo>
                      <a:pt x="57" y="1970"/>
                    </a:lnTo>
                    <a:lnTo>
                      <a:pt x="66" y="1962"/>
                    </a:lnTo>
                    <a:lnTo>
                      <a:pt x="81" y="1953"/>
                    </a:lnTo>
                    <a:lnTo>
                      <a:pt x="93" y="1936"/>
                    </a:lnTo>
                    <a:lnTo>
                      <a:pt x="104" y="1925"/>
                    </a:lnTo>
                    <a:lnTo>
                      <a:pt x="109" y="1920"/>
                    </a:lnTo>
                    <a:lnTo>
                      <a:pt x="116" y="1917"/>
                    </a:lnTo>
                    <a:lnTo>
                      <a:pt x="124" y="1914"/>
                    </a:lnTo>
                    <a:lnTo>
                      <a:pt x="135" y="1913"/>
                    </a:lnTo>
                    <a:lnTo>
                      <a:pt x="146" y="1912"/>
                    </a:lnTo>
                    <a:lnTo>
                      <a:pt x="152" y="1911"/>
                    </a:lnTo>
                    <a:lnTo>
                      <a:pt x="157" y="1909"/>
                    </a:lnTo>
                    <a:lnTo>
                      <a:pt x="159" y="1906"/>
                    </a:lnTo>
                    <a:lnTo>
                      <a:pt x="164" y="1900"/>
                    </a:lnTo>
                    <a:lnTo>
                      <a:pt x="173" y="1886"/>
                    </a:lnTo>
                    <a:lnTo>
                      <a:pt x="176" y="1883"/>
                    </a:lnTo>
                    <a:lnTo>
                      <a:pt x="178" y="1879"/>
                    </a:lnTo>
                    <a:lnTo>
                      <a:pt x="181" y="1876"/>
                    </a:lnTo>
                    <a:lnTo>
                      <a:pt x="182" y="1872"/>
                    </a:lnTo>
                    <a:lnTo>
                      <a:pt x="183" y="1864"/>
                    </a:lnTo>
                    <a:lnTo>
                      <a:pt x="188" y="1854"/>
                    </a:lnTo>
                    <a:lnTo>
                      <a:pt x="203" y="1842"/>
                    </a:lnTo>
                    <a:lnTo>
                      <a:pt x="219" y="1829"/>
                    </a:lnTo>
                    <a:lnTo>
                      <a:pt x="236" y="1817"/>
                    </a:lnTo>
                    <a:lnTo>
                      <a:pt x="253" y="1806"/>
                    </a:lnTo>
                    <a:lnTo>
                      <a:pt x="264" y="1800"/>
                    </a:lnTo>
                    <a:lnTo>
                      <a:pt x="270" y="1795"/>
                    </a:lnTo>
                    <a:lnTo>
                      <a:pt x="275" y="1791"/>
                    </a:lnTo>
                    <a:lnTo>
                      <a:pt x="277" y="1786"/>
                    </a:lnTo>
                    <a:lnTo>
                      <a:pt x="278" y="1782"/>
                    </a:lnTo>
                    <a:lnTo>
                      <a:pt x="277" y="1775"/>
                    </a:lnTo>
                    <a:lnTo>
                      <a:pt x="276" y="1767"/>
                    </a:lnTo>
                    <a:lnTo>
                      <a:pt x="273" y="1757"/>
                    </a:lnTo>
                    <a:lnTo>
                      <a:pt x="269" y="1743"/>
                    </a:lnTo>
                    <a:lnTo>
                      <a:pt x="269" y="1733"/>
                    </a:lnTo>
                    <a:lnTo>
                      <a:pt x="269" y="1724"/>
                    </a:lnTo>
                    <a:lnTo>
                      <a:pt x="269" y="1712"/>
                    </a:lnTo>
                    <a:lnTo>
                      <a:pt x="273" y="1701"/>
                    </a:lnTo>
                    <a:lnTo>
                      <a:pt x="277" y="1691"/>
                    </a:lnTo>
                    <a:lnTo>
                      <a:pt x="282" y="1682"/>
                    </a:lnTo>
                    <a:lnTo>
                      <a:pt x="286" y="1671"/>
                    </a:lnTo>
                    <a:lnTo>
                      <a:pt x="288" y="1661"/>
                    </a:lnTo>
                    <a:lnTo>
                      <a:pt x="292" y="1654"/>
                    </a:lnTo>
                    <a:lnTo>
                      <a:pt x="296" y="1647"/>
                    </a:lnTo>
                    <a:lnTo>
                      <a:pt x="302" y="1639"/>
                    </a:lnTo>
                    <a:lnTo>
                      <a:pt x="319" y="1632"/>
                    </a:lnTo>
                    <a:lnTo>
                      <a:pt x="336" y="1623"/>
                    </a:lnTo>
                    <a:lnTo>
                      <a:pt x="341" y="1614"/>
                    </a:lnTo>
                    <a:lnTo>
                      <a:pt x="344" y="1608"/>
                    </a:lnTo>
                    <a:lnTo>
                      <a:pt x="345" y="1600"/>
                    </a:lnTo>
                    <a:lnTo>
                      <a:pt x="344" y="1591"/>
                    </a:lnTo>
                    <a:lnTo>
                      <a:pt x="343" y="1579"/>
                    </a:lnTo>
                    <a:lnTo>
                      <a:pt x="341" y="1570"/>
                    </a:lnTo>
                    <a:lnTo>
                      <a:pt x="338" y="1566"/>
                    </a:lnTo>
                    <a:lnTo>
                      <a:pt x="335" y="1563"/>
                    </a:lnTo>
                    <a:lnTo>
                      <a:pt x="332" y="1559"/>
                    </a:lnTo>
                    <a:lnTo>
                      <a:pt x="326" y="1556"/>
                    </a:lnTo>
                    <a:lnTo>
                      <a:pt x="320" y="1553"/>
                    </a:lnTo>
                    <a:lnTo>
                      <a:pt x="317" y="1550"/>
                    </a:lnTo>
                    <a:lnTo>
                      <a:pt x="315" y="1548"/>
                    </a:lnTo>
                    <a:lnTo>
                      <a:pt x="313" y="1546"/>
                    </a:lnTo>
                    <a:lnTo>
                      <a:pt x="315" y="1543"/>
                    </a:lnTo>
                    <a:lnTo>
                      <a:pt x="316" y="1541"/>
                    </a:lnTo>
                    <a:lnTo>
                      <a:pt x="318" y="1538"/>
                    </a:lnTo>
                    <a:lnTo>
                      <a:pt x="321" y="1533"/>
                    </a:lnTo>
                    <a:lnTo>
                      <a:pt x="330" y="1524"/>
                    </a:lnTo>
                    <a:lnTo>
                      <a:pt x="337" y="1514"/>
                    </a:lnTo>
                    <a:lnTo>
                      <a:pt x="339" y="1509"/>
                    </a:lnTo>
                    <a:lnTo>
                      <a:pt x="339" y="1505"/>
                    </a:lnTo>
                    <a:lnTo>
                      <a:pt x="338" y="1503"/>
                    </a:lnTo>
                    <a:lnTo>
                      <a:pt x="337" y="1500"/>
                    </a:lnTo>
                    <a:lnTo>
                      <a:pt x="335" y="1498"/>
                    </a:lnTo>
                    <a:lnTo>
                      <a:pt x="332" y="1496"/>
                    </a:lnTo>
                    <a:lnTo>
                      <a:pt x="328" y="1496"/>
                    </a:lnTo>
                    <a:lnTo>
                      <a:pt x="325" y="1495"/>
                    </a:lnTo>
                    <a:lnTo>
                      <a:pt x="322" y="1494"/>
                    </a:lnTo>
                    <a:lnTo>
                      <a:pt x="321" y="1491"/>
                    </a:lnTo>
                    <a:lnTo>
                      <a:pt x="318" y="1487"/>
                    </a:lnTo>
                    <a:lnTo>
                      <a:pt x="311" y="1480"/>
                    </a:lnTo>
                    <a:lnTo>
                      <a:pt x="308" y="1475"/>
                    </a:lnTo>
                    <a:lnTo>
                      <a:pt x="305" y="1472"/>
                    </a:lnTo>
                    <a:lnTo>
                      <a:pt x="304" y="1470"/>
                    </a:lnTo>
                    <a:lnTo>
                      <a:pt x="304" y="1469"/>
                    </a:lnTo>
                    <a:lnTo>
                      <a:pt x="307" y="1464"/>
                    </a:lnTo>
                    <a:lnTo>
                      <a:pt x="307" y="1456"/>
                    </a:lnTo>
                    <a:lnTo>
                      <a:pt x="304" y="1445"/>
                    </a:lnTo>
                    <a:lnTo>
                      <a:pt x="301" y="1440"/>
                    </a:lnTo>
                    <a:lnTo>
                      <a:pt x="295" y="1437"/>
                    </a:lnTo>
                    <a:lnTo>
                      <a:pt x="279" y="1433"/>
                    </a:lnTo>
                    <a:lnTo>
                      <a:pt x="262" y="1436"/>
                    </a:lnTo>
                    <a:lnTo>
                      <a:pt x="252" y="1437"/>
                    </a:lnTo>
                    <a:lnTo>
                      <a:pt x="248" y="1437"/>
                    </a:lnTo>
                    <a:lnTo>
                      <a:pt x="244" y="1435"/>
                    </a:lnTo>
                    <a:lnTo>
                      <a:pt x="241" y="1431"/>
                    </a:lnTo>
                    <a:lnTo>
                      <a:pt x="236" y="1424"/>
                    </a:lnTo>
                    <a:lnTo>
                      <a:pt x="231" y="1419"/>
                    </a:lnTo>
                    <a:lnTo>
                      <a:pt x="226" y="1415"/>
                    </a:lnTo>
                    <a:lnTo>
                      <a:pt x="222" y="1413"/>
                    </a:lnTo>
                    <a:lnTo>
                      <a:pt x="218" y="1412"/>
                    </a:lnTo>
                    <a:lnTo>
                      <a:pt x="210" y="1413"/>
                    </a:lnTo>
                    <a:lnTo>
                      <a:pt x="197" y="1415"/>
                    </a:lnTo>
                    <a:lnTo>
                      <a:pt x="200" y="1406"/>
                    </a:lnTo>
                    <a:lnTo>
                      <a:pt x="205" y="1397"/>
                    </a:lnTo>
                    <a:lnTo>
                      <a:pt x="195" y="1397"/>
                    </a:lnTo>
                    <a:lnTo>
                      <a:pt x="188" y="1397"/>
                    </a:lnTo>
                    <a:lnTo>
                      <a:pt x="191" y="1387"/>
                    </a:lnTo>
                    <a:lnTo>
                      <a:pt x="193" y="1382"/>
                    </a:lnTo>
                    <a:lnTo>
                      <a:pt x="193" y="1380"/>
                    </a:lnTo>
                    <a:lnTo>
                      <a:pt x="192" y="1377"/>
                    </a:lnTo>
                    <a:lnTo>
                      <a:pt x="191" y="1372"/>
                    </a:lnTo>
                    <a:lnTo>
                      <a:pt x="188" y="1367"/>
                    </a:lnTo>
                    <a:lnTo>
                      <a:pt x="181" y="1364"/>
                    </a:lnTo>
                    <a:lnTo>
                      <a:pt x="177" y="1363"/>
                    </a:lnTo>
                    <a:lnTo>
                      <a:pt x="174" y="1364"/>
                    </a:lnTo>
                    <a:lnTo>
                      <a:pt x="173" y="1367"/>
                    </a:lnTo>
                    <a:lnTo>
                      <a:pt x="172" y="1370"/>
                    </a:lnTo>
                    <a:lnTo>
                      <a:pt x="171" y="1374"/>
                    </a:lnTo>
                    <a:lnTo>
                      <a:pt x="168" y="1380"/>
                    </a:lnTo>
                    <a:lnTo>
                      <a:pt x="164" y="1385"/>
                    </a:lnTo>
                    <a:lnTo>
                      <a:pt x="159" y="1382"/>
                    </a:lnTo>
                    <a:lnTo>
                      <a:pt x="155" y="1379"/>
                    </a:lnTo>
                    <a:lnTo>
                      <a:pt x="151" y="1376"/>
                    </a:lnTo>
                    <a:lnTo>
                      <a:pt x="148" y="1372"/>
                    </a:lnTo>
                    <a:lnTo>
                      <a:pt x="143" y="1364"/>
                    </a:lnTo>
                    <a:lnTo>
                      <a:pt x="137" y="1354"/>
                    </a:lnTo>
                    <a:lnTo>
                      <a:pt x="135" y="1350"/>
                    </a:lnTo>
                    <a:lnTo>
                      <a:pt x="134" y="1345"/>
                    </a:lnTo>
                    <a:lnTo>
                      <a:pt x="134" y="1342"/>
                    </a:lnTo>
                    <a:lnTo>
                      <a:pt x="135" y="1339"/>
                    </a:lnTo>
                    <a:lnTo>
                      <a:pt x="137" y="1333"/>
                    </a:lnTo>
                    <a:lnTo>
                      <a:pt x="138" y="1323"/>
                    </a:lnTo>
                    <a:lnTo>
                      <a:pt x="135" y="1322"/>
                    </a:lnTo>
                    <a:lnTo>
                      <a:pt x="132" y="1322"/>
                    </a:lnTo>
                    <a:lnTo>
                      <a:pt x="130" y="1322"/>
                    </a:lnTo>
                    <a:lnTo>
                      <a:pt x="126" y="1325"/>
                    </a:lnTo>
                    <a:lnTo>
                      <a:pt x="121" y="1328"/>
                    </a:lnTo>
                    <a:lnTo>
                      <a:pt x="113" y="1330"/>
                    </a:lnTo>
                    <a:lnTo>
                      <a:pt x="107" y="1327"/>
                    </a:lnTo>
                    <a:lnTo>
                      <a:pt x="104" y="1323"/>
                    </a:lnTo>
                    <a:lnTo>
                      <a:pt x="101" y="1321"/>
                    </a:lnTo>
                    <a:lnTo>
                      <a:pt x="101" y="1318"/>
                    </a:lnTo>
                    <a:lnTo>
                      <a:pt x="105" y="1310"/>
                    </a:lnTo>
                    <a:lnTo>
                      <a:pt x="108" y="1297"/>
                    </a:lnTo>
                    <a:lnTo>
                      <a:pt x="88" y="1300"/>
                    </a:lnTo>
                    <a:lnTo>
                      <a:pt x="71" y="1303"/>
                    </a:lnTo>
                    <a:lnTo>
                      <a:pt x="62" y="1304"/>
                    </a:lnTo>
                    <a:lnTo>
                      <a:pt x="54" y="1304"/>
                    </a:lnTo>
                    <a:lnTo>
                      <a:pt x="45" y="1302"/>
                    </a:lnTo>
                    <a:lnTo>
                      <a:pt x="34" y="1297"/>
                    </a:lnTo>
                    <a:lnTo>
                      <a:pt x="37" y="1287"/>
                    </a:lnTo>
                    <a:lnTo>
                      <a:pt x="39" y="1278"/>
                    </a:lnTo>
                    <a:lnTo>
                      <a:pt x="41" y="1270"/>
                    </a:lnTo>
                    <a:lnTo>
                      <a:pt x="45" y="1262"/>
                    </a:lnTo>
                    <a:lnTo>
                      <a:pt x="54" y="1247"/>
                    </a:lnTo>
                    <a:lnTo>
                      <a:pt x="65" y="1232"/>
                    </a:lnTo>
                    <a:lnTo>
                      <a:pt x="74" y="1221"/>
                    </a:lnTo>
                    <a:lnTo>
                      <a:pt x="80" y="1213"/>
                    </a:lnTo>
                    <a:lnTo>
                      <a:pt x="82" y="1209"/>
                    </a:lnTo>
                    <a:lnTo>
                      <a:pt x="82" y="1204"/>
                    </a:lnTo>
                    <a:lnTo>
                      <a:pt x="81" y="1199"/>
                    </a:lnTo>
                    <a:lnTo>
                      <a:pt x="79" y="1192"/>
                    </a:lnTo>
                    <a:lnTo>
                      <a:pt x="78" y="1187"/>
                    </a:lnTo>
                    <a:lnTo>
                      <a:pt x="76" y="1184"/>
                    </a:lnTo>
                    <a:lnTo>
                      <a:pt x="78" y="1181"/>
                    </a:lnTo>
                    <a:lnTo>
                      <a:pt x="79" y="1178"/>
                    </a:lnTo>
                    <a:lnTo>
                      <a:pt x="82" y="1171"/>
                    </a:lnTo>
                    <a:lnTo>
                      <a:pt x="84" y="1161"/>
                    </a:lnTo>
                    <a:lnTo>
                      <a:pt x="81" y="1158"/>
                    </a:lnTo>
                    <a:lnTo>
                      <a:pt x="79" y="1154"/>
                    </a:lnTo>
                    <a:lnTo>
                      <a:pt x="78" y="1153"/>
                    </a:lnTo>
                    <a:lnTo>
                      <a:pt x="76" y="1153"/>
                    </a:lnTo>
                    <a:lnTo>
                      <a:pt x="73" y="1154"/>
                    </a:lnTo>
                    <a:lnTo>
                      <a:pt x="65" y="1153"/>
                    </a:lnTo>
                    <a:lnTo>
                      <a:pt x="66" y="1143"/>
                    </a:lnTo>
                    <a:lnTo>
                      <a:pt x="67" y="1141"/>
                    </a:lnTo>
                    <a:lnTo>
                      <a:pt x="65" y="1136"/>
                    </a:lnTo>
                    <a:lnTo>
                      <a:pt x="54" y="1123"/>
                    </a:lnTo>
                    <a:lnTo>
                      <a:pt x="44" y="1117"/>
                    </a:lnTo>
                    <a:lnTo>
                      <a:pt x="33" y="1112"/>
                    </a:lnTo>
                    <a:lnTo>
                      <a:pt x="29" y="1110"/>
                    </a:lnTo>
                    <a:lnTo>
                      <a:pt x="24" y="1108"/>
                    </a:lnTo>
                    <a:lnTo>
                      <a:pt x="22" y="1105"/>
                    </a:lnTo>
                    <a:lnTo>
                      <a:pt x="20" y="1100"/>
                    </a:lnTo>
                    <a:lnTo>
                      <a:pt x="16" y="1097"/>
                    </a:lnTo>
                    <a:lnTo>
                      <a:pt x="13" y="1095"/>
                    </a:lnTo>
                    <a:lnTo>
                      <a:pt x="9" y="1094"/>
                    </a:lnTo>
                    <a:lnTo>
                      <a:pt x="6" y="1094"/>
                    </a:lnTo>
                    <a:lnTo>
                      <a:pt x="4" y="1093"/>
                    </a:lnTo>
                    <a:lnTo>
                      <a:pt x="3" y="1093"/>
                    </a:lnTo>
                    <a:lnTo>
                      <a:pt x="2" y="1091"/>
                    </a:lnTo>
                    <a:lnTo>
                      <a:pt x="0" y="1087"/>
                    </a:lnTo>
                    <a:lnTo>
                      <a:pt x="5" y="1076"/>
                    </a:lnTo>
                    <a:lnTo>
                      <a:pt x="7" y="1069"/>
                    </a:lnTo>
                    <a:lnTo>
                      <a:pt x="12" y="1063"/>
                    </a:lnTo>
                    <a:lnTo>
                      <a:pt x="20" y="1055"/>
                    </a:lnTo>
                    <a:lnTo>
                      <a:pt x="32" y="1039"/>
                    </a:lnTo>
                    <a:lnTo>
                      <a:pt x="44" y="1025"/>
                    </a:lnTo>
                    <a:lnTo>
                      <a:pt x="50" y="1021"/>
                    </a:lnTo>
                    <a:lnTo>
                      <a:pt x="56" y="1016"/>
                    </a:lnTo>
                    <a:lnTo>
                      <a:pt x="59" y="1013"/>
                    </a:lnTo>
                    <a:lnTo>
                      <a:pt x="63" y="1008"/>
                    </a:lnTo>
                    <a:lnTo>
                      <a:pt x="65" y="997"/>
                    </a:lnTo>
                    <a:lnTo>
                      <a:pt x="67" y="981"/>
                    </a:lnTo>
                    <a:lnTo>
                      <a:pt x="65" y="970"/>
                    </a:lnTo>
                    <a:lnTo>
                      <a:pt x="63" y="958"/>
                    </a:lnTo>
                    <a:lnTo>
                      <a:pt x="62" y="953"/>
                    </a:lnTo>
                    <a:lnTo>
                      <a:pt x="62" y="947"/>
                    </a:lnTo>
                    <a:lnTo>
                      <a:pt x="62" y="941"/>
                    </a:lnTo>
                    <a:lnTo>
                      <a:pt x="63" y="936"/>
                    </a:lnTo>
                    <a:lnTo>
                      <a:pt x="70" y="921"/>
                    </a:lnTo>
                    <a:lnTo>
                      <a:pt x="75" y="906"/>
                    </a:lnTo>
                    <a:lnTo>
                      <a:pt x="81" y="891"/>
                    </a:lnTo>
                    <a:lnTo>
                      <a:pt x="85" y="875"/>
                    </a:lnTo>
                    <a:lnTo>
                      <a:pt x="90" y="867"/>
                    </a:lnTo>
                    <a:lnTo>
                      <a:pt x="95" y="862"/>
                    </a:lnTo>
                    <a:lnTo>
                      <a:pt x="98" y="858"/>
                    </a:lnTo>
                    <a:lnTo>
                      <a:pt x="101" y="857"/>
                    </a:lnTo>
                    <a:lnTo>
                      <a:pt x="109" y="857"/>
                    </a:lnTo>
                    <a:lnTo>
                      <a:pt x="125" y="860"/>
                    </a:lnTo>
                    <a:lnTo>
                      <a:pt x="131" y="861"/>
                    </a:lnTo>
                    <a:lnTo>
                      <a:pt x="135" y="862"/>
                    </a:lnTo>
                    <a:lnTo>
                      <a:pt x="139" y="863"/>
                    </a:lnTo>
                    <a:lnTo>
                      <a:pt x="142" y="865"/>
                    </a:lnTo>
                    <a:lnTo>
                      <a:pt x="148" y="870"/>
                    </a:lnTo>
                    <a:lnTo>
                      <a:pt x="157" y="875"/>
                    </a:lnTo>
                    <a:lnTo>
                      <a:pt x="163" y="872"/>
                    </a:lnTo>
                    <a:lnTo>
                      <a:pt x="166" y="869"/>
                    </a:lnTo>
                    <a:lnTo>
                      <a:pt x="168" y="864"/>
                    </a:lnTo>
                    <a:lnTo>
                      <a:pt x="171" y="858"/>
                    </a:lnTo>
                    <a:lnTo>
                      <a:pt x="172" y="848"/>
                    </a:lnTo>
                    <a:lnTo>
                      <a:pt x="173" y="836"/>
                    </a:lnTo>
                    <a:lnTo>
                      <a:pt x="176" y="829"/>
                    </a:lnTo>
                    <a:lnTo>
                      <a:pt x="181" y="824"/>
                    </a:lnTo>
                    <a:lnTo>
                      <a:pt x="185" y="820"/>
                    </a:lnTo>
                    <a:lnTo>
                      <a:pt x="191" y="816"/>
                    </a:lnTo>
                    <a:lnTo>
                      <a:pt x="202" y="808"/>
                    </a:lnTo>
                    <a:lnTo>
                      <a:pt x="214" y="799"/>
                    </a:lnTo>
                    <a:lnTo>
                      <a:pt x="234" y="780"/>
                    </a:lnTo>
                    <a:lnTo>
                      <a:pt x="253" y="763"/>
                    </a:lnTo>
                    <a:lnTo>
                      <a:pt x="261" y="753"/>
                    </a:lnTo>
                    <a:lnTo>
                      <a:pt x="270" y="744"/>
                    </a:lnTo>
                    <a:lnTo>
                      <a:pt x="278" y="732"/>
                    </a:lnTo>
                    <a:lnTo>
                      <a:pt x="286" y="720"/>
                    </a:lnTo>
                    <a:lnTo>
                      <a:pt x="302" y="693"/>
                    </a:lnTo>
                    <a:lnTo>
                      <a:pt x="319" y="668"/>
                    </a:lnTo>
                    <a:lnTo>
                      <a:pt x="337" y="643"/>
                    </a:lnTo>
                    <a:lnTo>
                      <a:pt x="354" y="617"/>
                    </a:lnTo>
                    <a:lnTo>
                      <a:pt x="367" y="604"/>
                    </a:lnTo>
                    <a:lnTo>
                      <a:pt x="378" y="593"/>
                    </a:lnTo>
                    <a:lnTo>
                      <a:pt x="388" y="579"/>
                    </a:lnTo>
                    <a:lnTo>
                      <a:pt x="397" y="567"/>
                    </a:lnTo>
                    <a:lnTo>
                      <a:pt x="415" y="540"/>
                    </a:lnTo>
                    <a:lnTo>
                      <a:pt x="436" y="512"/>
                    </a:lnTo>
                    <a:lnTo>
                      <a:pt x="453" y="501"/>
                    </a:lnTo>
                    <a:lnTo>
                      <a:pt x="470" y="489"/>
                    </a:lnTo>
                    <a:lnTo>
                      <a:pt x="486" y="476"/>
                    </a:lnTo>
                    <a:lnTo>
                      <a:pt x="503" y="463"/>
                    </a:lnTo>
                    <a:lnTo>
                      <a:pt x="513" y="445"/>
                    </a:lnTo>
                    <a:lnTo>
                      <a:pt x="521" y="430"/>
                    </a:lnTo>
                    <a:lnTo>
                      <a:pt x="529" y="414"/>
                    </a:lnTo>
                    <a:lnTo>
                      <a:pt x="539" y="397"/>
                    </a:lnTo>
                    <a:lnTo>
                      <a:pt x="548" y="385"/>
                    </a:lnTo>
                    <a:lnTo>
                      <a:pt x="555" y="377"/>
                    </a:lnTo>
                    <a:lnTo>
                      <a:pt x="559" y="375"/>
                    </a:lnTo>
                    <a:lnTo>
                      <a:pt x="564" y="372"/>
                    </a:lnTo>
                    <a:lnTo>
                      <a:pt x="570" y="369"/>
                    </a:lnTo>
                    <a:lnTo>
                      <a:pt x="576" y="367"/>
                    </a:lnTo>
                    <a:lnTo>
                      <a:pt x="588" y="369"/>
                    </a:lnTo>
                    <a:lnTo>
                      <a:pt x="597" y="372"/>
                    </a:lnTo>
                    <a:lnTo>
                      <a:pt x="606" y="374"/>
                    </a:lnTo>
                    <a:lnTo>
                      <a:pt x="614" y="377"/>
                    </a:lnTo>
                    <a:lnTo>
                      <a:pt x="631" y="385"/>
                    </a:lnTo>
                    <a:lnTo>
                      <a:pt x="648" y="396"/>
                    </a:lnTo>
                    <a:lnTo>
                      <a:pt x="654" y="396"/>
                    </a:lnTo>
                    <a:lnTo>
                      <a:pt x="659" y="394"/>
                    </a:lnTo>
                    <a:lnTo>
                      <a:pt x="664" y="393"/>
                    </a:lnTo>
                    <a:lnTo>
                      <a:pt x="667" y="392"/>
                    </a:lnTo>
                    <a:lnTo>
                      <a:pt x="669" y="390"/>
                    </a:lnTo>
                    <a:lnTo>
                      <a:pt x="672" y="388"/>
                    </a:lnTo>
                    <a:lnTo>
                      <a:pt x="674" y="385"/>
                    </a:lnTo>
                    <a:lnTo>
                      <a:pt x="674" y="382"/>
                    </a:lnTo>
                    <a:lnTo>
                      <a:pt x="675" y="374"/>
                    </a:lnTo>
                    <a:lnTo>
                      <a:pt x="674" y="365"/>
                    </a:lnTo>
                    <a:lnTo>
                      <a:pt x="673" y="356"/>
                    </a:lnTo>
                    <a:lnTo>
                      <a:pt x="672" y="346"/>
                    </a:lnTo>
                    <a:lnTo>
                      <a:pt x="674" y="337"/>
                    </a:lnTo>
                    <a:lnTo>
                      <a:pt x="676" y="330"/>
                    </a:lnTo>
                    <a:lnTo>
                      <a:pt x="681" y="323"/>
                    </a:lnTo>
                    <a:lnTo>
                      <a:pt x="686" y="316"/>
                    </a:lnTo>
                    <a:lnTo>
                      <a:pt x="693" y="304"/>
                    </a:lnTo>
                    <a:lnTo>
                      <a:pt x="700" y="292"/>
                    </a:lnTo>
                    <a:lnTo>
                      <a:pt x="705" y="287"/>
                    </a:lnTo>
                    <a:lnTo>
                      <a:pt x="709" y="281"/>
                    </a:lnTo>
                    <a:lnTo>
                      <a:pt x="717" y="274"/>
                    </a:lnTo>
                    <a:lnTo>
                      <a:pt x="724" y="265"/>
                    </a:lnTo>
                    <a:lnTo>
                      <a:pt x="728" y="258"/>
                    </a:lnTo>
                    <a:lnTo>
                      <a:pt x="730" y="254"/>
                    </a:lnTo>
                    <a:lnTo>
                      <a:pt x="731" y="252"/>
                    </a:lnTo>
                    <a:lnTo>
                      <a:pt x="733" y="250"/>
                    </a:lnTo>
                    <a:lnTo>
                      <a:pt x="736" y="248"/>
                    </a:lnTo>
                    <a:lnTo>
                      <a:pt x="742" y="246"/>
                    </a:lnTo>
                    <a:lnTo>
                      <a:pt x="753" y="245"/>
                    </a:lnTo>
                    <a:lnTo>
                      <a:pt x="759" y="244"/>
                    </a:lnTo>
                    <a:lnTo>
                      <a:pt x="760" y="241"/>
                    </a:lnTo>
                    <a:lnTo>
                      <a:pt x="760" y="239"/>
                    </a:lnTo>
                    <a:lnTo>
                      <a:pt x="759" y="236"/>
                    </a:lnTo>
                    <a:lnTo>
                      <a:pt x="757" y="230"/>
                    </a:lnTo>
                    <a:lnTo>
                      <a:pt x="748" y="220"/>
                    </a:lnTo>
                    <a:lnTo>
                      <a:pt x="744" y="213"/>
                    </a:lnTo>
                    <a:lnTo>
                      <a:pt x="744" y="210"/>
                    </a:lnTo>
                    <a:lnTo>
                      <a:pt x="748" y="207"/>
                    </a:lnTo>
                    <a:lnTo>
                      <a:pt x="752" y="204"/>
                    </a:lnTo>
                    <a:lnTo>
                      <a:pt x="759" y="199"/>
                    </a:lnTo>
                    <a:lnTo>
                      <a:pt x="765" y="197"/>
                    </a:lnTo>
                    <a:lnTo>
                      <a:pt x="768" y="194"/>
                    </a:lnTo>
                    <a:lnTo>
                      <a:pt x="770" y="191"/>
                    </a:lnTo>
                    <a:lnTo>
                      <a:pt x="772" y="188"/>
                    </a:lnTo>
                    <a:lnTo>
                      <a:pt x="775" y="181"/>
                    </a:lnTo>
                    <a:lnTo>
                      <a:pt x="782" y="170"/>
                    </a:lnTo>
                    <a:lnTo>
                      <a:pt x="806" y="159"/>
                    </a:lnTo>
                    <a:lnTo>
                      <a:pt x="829" y="149"/>
                    </a:lnTo>
                    <a:lnTo>
                      <a:pt x="853" y="143"/>
                    </a:lnTo>
                    <a:lnTo>
                      <a:pt x="878" y="135"/>
                    </a:lnTo>
                    <a:lnTo>
                      <a:pt x="887" y="129"/>
                    </a:lnTo>
                    <a:lnTo>
                      <a:pt x="896" y="123"/>
                    </a:lnTo>
                    <a:lnTo>
                      <a:pt x="906" y="118"/>
                    </a:lnTo>
                    <a:lnTo>
                      <a:pt x="917" y="114"/>
                    </a:lnTo>
                    <a:lnTo>
                      <a:pt x="920" y="112"/>
                    </a:lnTo>
                    <a:lnTo>
                      <a:pt x="923" y="110"/>
                    </a:lnTo>
                    <a:lnTo>
                      <a:pt x="926" y="107"/>
                    </a:lnTo>
                    <a:lnTo>
                      <a:pt x="928" y="104"/>
                    </a:lnTo>
                    <a:lnTo>
                      <a:pt x="931" y="96"/>
                    </a:lnTo>
                    <a:lnTo>
                      <a:pt x="937" y="88"/>
                    </a:lnTo>
                    <a:lnTo>
                      <a:pt x="946" y="86"/>
                    </a:lnTo>
                    <a:lnTo>
                      <a:pt x="954" y="87"/>
                    </a:lnTo>
                    <a:lnTo>
                      <a:pt x="962" y="89"/>
                    </a:lnTo>
                    <a:lnTo>
                      <a:pt x="972" y="89"/>
                    </a:lnTo>
                    <a:lnTo>
                      <a:pt x="980" y="80"/>
                    </a:lnTo>
                    <a:lnTo>
                      <a:pt x="987" y="71"/>
                    </a:lnTo>
                    <a:lnTo>
                      <a:pt x="994" y="62"/>
                    </a:lnTo>
                    <a:lnTo>
                      <a:pt x="1004" y="53"/>
                    </a:lnTo>
                    <a:lnTo>
                      <a:pt x="1020" y="56"/>
                    </a:lnTo>
                    <a:lnTo>
                      <a:pt x="1030" y="61"/>
                    </a:lnTo>
                    <a:lnTo>
                      <a:pt x="1035" y="61"/>
                    </a:lnTo>
                    <a:lnTo>
                      <a:pt x="1039" y="60"/>
                    </a:lnTo>
                    <a:lnTo>
                      <a:pt x="1045" y="56"/>
                    </a:lnTo>
                    <a:lnTo>
                      <a:pt x="1052" y="51"/>
                    </a:lnTo>
                    <a:lnTo>
                      <a:pt x="1058" y="43"/>
                    </a:lnTo>
                    <a:lnTo>
                      <a:pt x="1064" y="36"/>
                    </a:lnTo>
                    <a:lnTo>
                      <a:pt x="1070" y="30"/>
                    </a:lnTo>
                    <a:lnTo>
                      <a:pt x="1075" y="27"/>
                    </a:lnTo>
                    <a:lnTo>
                      <a:pt x="1078" y="27"/>
                    </a:lnTo>
                    <a:lnTo>
                      <a:pt x="1081" y="26"/>
                    </a:lnTo>
                    <a:lnTo>
                      <a:pt x="1083" y="26"/>
                    </a:lnTo>
                    <a:lnTo>
                      <a:pt x="1087" y="27"/>
                    </a:lnTo>
                    <a:lnTo>
                      <a:pt x="1095" y="30"/>
                    </a:lnTo>
                    <a:lnTo>
                      <a:pt x="1104" y="37"/>
                    </a:lnTo>
                    <a:lnTo>
                      <a:pt x="1109" y="41"/>
                    </a:lnTo>
                    <a:lnTo>
                      <a:pt x="1115" y="43"/>
                    </a:lnTo>
                    <a:lnTo>
                      <a:pt x="1121" y="45"/>
                    </a:lnTo>
                    <a:lnTo>
                      <a:pt x="1126" y="45"/>
                    </a:lnTo>
                    <a:lnTo>
                      <a:pt x="1138" y="44"/>
                    </a:lnTo>
                    <a:lnTo>
                      <a:pt x="1153" y="42"/>
                    </a:lnTo>
                    <a:lnTo>
                      <a:pt x="1170" y="46"/>
                    </a:lnTo>
                    <a:lnTo>
                      <a:pt x="1187" y="50"/>
                    </a:lnTo>
                    <a:lnTo>
                      <a:pt x="1189" y="46"/>
                    </a:lnTo>
                    <a:lnTo>
                      <a:pt x="1190" y="43"/>
                    </a:lnTo>
                    <a:lnTo>
                      <a:pt x="1191" y="39"/>
                    </a:lnTo>
                    <a:lnTo>
                      <a:pt x="1191" y="37"/>
                    </a:lnTo>
                    <a:lnTo>
                      <a:pt x="1191" y="29"/>
                    </a:lnTo>
                    <a:lnTo>
                      <a:pt x="1192" y="20"/>
                    </a:lnTo>
                    <a:lnTo>
                      <a:pt x="1195" y="10"/>
                    </a:lnTo>
                    <a:lnTo>
                      <a:pt x="1197" y="1"/>
                    </a:lnTo>
                    <a:lnTo>
                      <a:pt x="1204" y="0"/>
                    </a:lnTo>
                    <a:lnTo>
                      <a:pt x="1209" y="0"/>
                    </a:lnTo>
                    <a:lnTo>
                      <a:pt x="1216" y="1"/>
                    </a:lnTo>
                    <a:lnTo>
                      <a:pt x="1222" y="2"/>
                    </a:lnTo>
                    <a:lnTo>
                      <a:pt x="1234" y="5"/>
                    </a:lnTo>
                    <a:lnTo>
                      <a:pt x="1248" y="9"/>
                    </a:lnTo>
                    <a:lnTo>
                      <a:pt x="1258" y="10"/>
                    </a:lnTo>
                    <a:lnTo>
                      <a:pt x="1266" y="12"/>
                    </a:lnTo>
                    <a:lnTo>
                      <a:pt x="1274" y="16"/>
                    </a:lnTo>
                    <a:lnTo>
                      <a:pt x="1283" y="21"/>
                    </a:lnTo>
                    <a:lnTo>
                      <a:pt x="1286" y="25"/>
                    </a:lnTo>
                    <a:lnTo>
                      <a:pt x="1289" y="28"/>
                    </a:lnTo>
                    <a:lnTo>
                      <a:pt x="1290" y="30"/>
                    </a:lnTo>
                    <a:lnTo>
                      <a:pt x="1291" y="34"/>
                    </a:lnTo>
                    <a:lnTo>
                      <a:pt x="1291" y="38"/>
                    </a:lnTo>
                    <a:lnTo>
                      <a:pt x="1292" y="47"/>
                    </a:lnTo>
                    <a:lnTo>
                      <a:pt x="1295" y="48"/>
                    </a:lnTo>
                    <a:lnTo>
                      <a:pt x="1299" y="51"/>
                    </a:lnTo>
                    <a:lnTo>
                      <a:pt x="1300" y="52"/>
                    </a:lnTo>
                    <a:lnTo>
                      <a:pt x="1301" y="54"/>
                    </a:lnTo>
                    <a:lnTo>
                      <a:pt x="1301" y="59"/>
                    </a:lnTo>
                    <a:lnTo>
                      <a:pt x="1299" y="66"/>
                    </a:lnTo>
                    <a:lnTo>
                      <a:pt x="1297" y="70"/>
                    </a:lnTo>
                    <a:lnTo>
                      <a:pt x="1294" y="75"/>
                    </a:lnTo>
                    <a:lnTo>
                      <a:pt x="1294" y="78"/>
                    </a:lnTo>
                    <a:lnTo>
                      <a:pt x="1295" y="83"/>
                    </a:lnTo>
                    <a:lnTo>
                      <a:pt x="1298" y="90"/>
                    </a:lnTo>
                    <a:lnTo>
                      <a:pt x="1302" y="100"/>
                    </a:lnTo>
                    <a:lnTo>
                      <a:pt x="1309" y="98"/>
                    </a:lnTo>
                    <a:lnTo>
                      <a:pt x="1314" y="96"/>
                    </a:lnTo>
                    <a:lnTo>
                      <a:pt x="1318" y="93"/>
                    </a:lnTo>
                    <a:lnTo>
                      <a:pt x="1322" y="89"/>
                    </a:lnTo>
                    <a:lnTo>
                      <a:pt x="1325" y="86"/>
                    </a:lnTo>
                    <a:lnTo>
                      <a:pt x="1329" y="84"/>
                    </a:lnTo>
                    <a:lnTo>
                      <a:pt x="1334" y="83"/>
                    </a:lnTo>
                    <a:lnTo>
                      <a:pt x="1342" y="83"/>
                    </a:lnTo>
                    <a:lnTo>
                      <a:pt x="1352" y="86"/>
                    </a:lnTo>
                    <a:lnTo>
                      <a:pt x="1361" y="88"/>
                    </a:lnTo>
                    <a:lnTo>
                      <a:pt x="1371" y="89"/>
                    </a:lnTo>
                    <a:lnTo>
                      <a:pt x="1382" y="90"/>
                    </a:lnTo>
                    <a:lnTo>
                      <a:pt x="1388" y="94"/>
                    </a:lnTo>
                    <a:lnTo>
                      <a:pt x="1393" y="95"/>
                    </a:lnTo>
                    <a:lnTo>
                      <a:pt x="1398" y="96"/>
                    </a:lnTo>
                    <a:lnTo>
                      <a:pt x="1402" y="96"/>
                    </a:lnTo>
                    <a:lnTo>
                      <a:pt x="1411" y="94"/>
                    </a:lnTo>
                    <a:lnTo>
                      <a:pt x="1422" y="89"/>
                    </a:lnTo>
                    <a:lnTo>
                      <a:pt x="1430" y="89"/>
                    </a:lnTo>
                    <a:lnTo>
                      <a:pt x="1436" y="90"/>
                    </a:lnTo>
                    <a:lnTo>
                      <a:pt x="1442" y="92"/>
                    </a:lnTo>
                    <a:lnTo>
                      <a:pt x="1447" y="94"/>
                    </a:lnTo>
                    <a:lnTo>
                      <a:pt x="1458" y="101"/>
                    </a:lnTo>
                    <a:lnTo>
                      <a:pt x="1469" y="110"/>
                    </a:lnTo>
                    <a:lnTo>
                      <a:pt x="1472" y="118"/>
                    </a:lnTo>
                    <a:lnTo>
                      <a:pt x="1472" y="122"/>
                    </a:lnTo>
                    <a:lnTo>
                      <a:pt x="1475" y="127"/>
                    </a:lnTo>
                    <a:lnTo>
                      <a:pt x="1485" y="136"/>
                    </a:lnTo>
                    <a:lnTo>
                      <a:pt x="1503" y="146"/>
                    </a:lnTo>
                    <a:lnTo>
                      <a:pt x="1519" y="153"/>
                    </a:lnTo>
                    <a:lnTo>
                      <a:pt x="1527" y="154"/>
                    </a:lnTo>
                    <a:lnTo>
                      <a:pt x="1535" y="154"/>
                    </a:lnTo>
                    <a:lnTo>
                      <a:pt x="1544" y="152"/>
                    </a:lnTo>
                    <a:lnTo>
                      <a:pt x="1554" y="147"/>
                    </a:lnTo>
                    <a:lnTo>
                      <a:pt x="1559" y="144"/>
                    </a:lnTo>
                    <a:lnTo>
                      <a:pt x="1563" y="143"/>
                    </a:lnTo>
                    <a:lnTo>
                      <a:pt x="1568" y="142"/>
                    </a:lnTo>
                    <a:lnTo>
                      <a:pt x="1571" y="142"/>
                    </a:lnTo>
                    <a:lnTo>
                      <a:pt x="1580" y="143"/>
                    </a:lnTo>
                    <a:lnTo>
                      <a:pt x="1593" y="144"/>
                    </a:lnTo>
                    <a:lnTo>
                      <a:pt x="1598" y="146"/>
                    </a:lnTo>
                    <a:lnTo>
                      <a:pt x="1603" y="148"/>
                    </a:lnTo>
                    <a:lnTo>
                      <a:pt x="1606" y="152"/>
                    </a:lnTo>
                    <a:lnTo>
                      <a:pt x="1611" y="156"/>
                    </a:lnTo>
                    <a:lnTo>
                      <a:pt x="1618" y="165"/>
                    </a:lnTo>
                    <a:lnTo>
                      <a:pt x="1627" y="173"/>
                    </a:lnTo>
                    <a:lnTo>
                      <a:pt x="1633" y="171"/>
                    </a:lnTo>
                    <a:lnTo>
                      <a:pt x="1639" y="168"/>
                    </a:lnTo>
                    <a:lnTo>
                      <a:pt x="1642" y="165"/>
                    </a:lnTo>
                    <a:lnTo>
                      <a:pt x="1645" y="162"/>
                    </a:lnTo>
                    <a:lnTo>
                      <a:pt x="1648" y="160"/>
                    </a:lnTo>
                    <a:lnTo>
                      <a:pt x="1652" y="157"/>
                    </a:lnTo>
                    <a:lnTo>
                      <a:pt x="1657" y="156"/>
                    </a:lnTo>
                    <a:lnTo>
                      <a:pt x="1665" y="156"/>
                    </a:lnTo>
                    <a:lnTo>
                      <a:pt x="1673" y="154"/>
                    </a:lnTo>
                    <a:lnTo>
                      <a:pt x="1678" y="151"/>
                    </a:lnTo>
                    <a:lnTo>
                      <a:pt x="1680" y="147"/>
                    </a:lnTo>
                    <a:lnTo>
                      <a:pt x="1681" y="143"/>
                    </a:lnTo>
                    <a:lnTo>
                      <a:pt x="1683" y="139"/>
                    </a:lnTo>
                    <a:lnTo>
                      <a:pt x="1686" y="135"/>
                    </a:lnTo>
                    <a:lnTo>
                      <a:pt x="1689" y="129"/>
                    </a:lnTo>
                    <a:lnTo>
                      <a:pt x="1695" y="124"/>
                    </a:lnTo>
                    <a:lnTo>
                      <a:pt x="1706" y="124"/>
                    </a:lnTo>
                    <a:lnTo>
                      <a:pt x="1716" y="123"/>
                    </a:lnTo>
                    <a:lnTo>
                      <a:pt x="1721" y="123"/>
                    </a:lnTo>
                    <a:lnTo>
                      <a:pt x="1725" y="124"/>
                    </a:lnTo>
                    <a:lnTo>
                      <a:pt x="1730" y="126"/>
                    </a:lnTo>
                    <a:lnTo>
                      <a:pt x="1735" y="127"/>
                    </a:lnTo>
                    <a:lnTo>
                      <a:pt x="1746" y="131"/>
                    </a:lnTo>
                    <a:lnTo>
                      <a:pt x="1752" y="134"/>
                    </a:lnTo>
                    <a:lnTo>
                      <a:pt x="1755" y="135"/>
                    </a:lnTo>
                    <a:lnTo>
                      <a:pt x="1758" y="138"/>
                    </a:lnTo>
                    <a:lnTo>
                      <a:pt x="1760" y="142"/>
                    </a:lnTo>
                    <a:lnTo>
                      <a:pt x="1764" y="146"/>
                    </a:lnTo>
                    <a:lnTo>
                      <a:pt x="1767" y="152"/>
                    </a:lnTo>
                    <a:lnTo>
                      <a:pt x="1769" y="154"/>
                    </a:lnTo>
                    <a:lnTo>
                      <a:pt x="1772" y="155"/>
                    </a:lnTo>
                    <a:lnTo>
                      <a:pt x="1774" y="155"/>
                    </a:lnTo>
                    <a:lnTo>
                      <a:pt x="1780" y="152"/>
                    </a:lnTo>
                    <a:lnTo>
                      <a:pt x="1789" y="147"/>
                    </a:lnTo>
                    <a:lnTo>
                      <a:pt x="1797" y="145"/>
                    </a:lnTo>
                    <a:lnTo>
                      <a:pt x="1802" y="143"/>
                    </a:lnTo>
                    <a:lnTo>
                      <a:pt x="1807" y="140"/>
                    </a:lnTo>
                    <a:lnTo>
                      <a:pt x="1810" y="137"/>
                    </a:lnTo>
                    <a:lnTo>
                      <a:pt x="1814" y="134"/>
                    </a:lnTo>
                    <a:lnTo>
                      <a:pt x="1815" y="129"/>
                    </a:lnTo>
                    <a:lnTo>
                      <a:pt x="1817" y="122"/>
                    </a:lnTo>
                    <a:lnTo>
                      <a:pt x="1817" y="114"/>
                    </a:lnTo>
                    <a:lnTo>
                      <a:pt x="1818" y="111"/>
                    </a:lnTo>
                    <a:lnTo>
                      <a:pt x="1819" y="107"/>
                    </a:lnTo>
                    <a:lnTo>
                      <a:pt x="1822" y="106"/>
                    </a:lnTo>
                    <a:lnTo>
                      <a:pt x="1825" y="105"/>
                    </a:lnTo>
                    <a:lnTo>
                      <a:pt x="1833" y="103"/>
                    </a:lnTo>
                    <a:lnTo>
                      <a:pt x="1842" y="100"/>
                    </a:lnTo>
                    <a:lnTo>
                      <a:pt x="1847" y="96"/>
                    </a:lnTo>
                    <a:lnTo>
                      <a:pt x="1850" y="94"/>
                    </a:lnTo>
                    <a:lnTo>
                      <a:pt x="1853" y="93"/>
                    </a:lnTo>
                    <a:lnTo>
                      <a:pt x="1857" y="93"/>
                    </a:lnTo>
                    <a:lnTo>
                      <a:pt x="1864" y="93"/>
                    </a:lnTo>
                    <a:lnTo>
                      <a:pt x="1874" y="92"/>
                    </a:lnTo>
                    <a:lnTo>
                      <a:pt x="1873" y="100"/>
                    </a:lnTo>
                    <a:lnTo>
                      <a:pt x="1870" y="105"/>
                    </a:lnTo>
                    <a:lnTo>
                      <a:pt x="1869" y="110"/>
                    </a:lnTo>
                    <a:lnTo>
                      <a:pt x="1867" y="114"/>
                    </a:lnTo>
                    <a:lnTo>
                      <a:pt x="1861" y="122"/>
                    </a:lnTo>
                    <a:lnTo>
                      <a:pt x="1856" y="134"/>
                    </a:lnTo>
                    <a:lnTo>
                      <a:pt x="1877" y="172"/>
                    </a:lnTo>
                    <a:lnTo>
                      <a:pt x="1899" y="210"/>
                    </a:lnTo>
                    <a:lnTo>
                      <a:pt x="1909" y="229"/>
                    </a:lnTo>
                    <a:lnTo>
                      <a:pt x="1919" y="248"/>
                    </a:lnTo>
                    <a:lnTo>
                      <a:pt x="1928" y="267"/>
                    </a:lnTo>
                    <a:lnTo>
                      <a:pt x="1937" y="288"/>
                    </a:lnTo>
                    <a:lnTo>
                      <a:pt x="1938" y="312"/>
                    </a:lnTo>
                    <a:lnTo>
                      <a:pt x="1941" y="334"/>
                    </a:lnTo>
                    <a:lnTo>
                      <a:pt x="1942" y="358"/>
                    </a:lnTo>
                    <a:lnTo>
                      <a:pt x="1943" y="382"/>
                    </a:lnTo>
                    <a:lnTo>
                      <a:pt x="1945" y="405"/>
                    </a:lnTo>
                    <a:lnTo>
                      <a:pt x="1946" y="428"/>
                    </a:lnTo>
                    <a:lnTo>
                      <a:pt x="1948" y="452"/>
                    </a:lnTo>
                    <a:lnTo>
                      <a:pt x="1950" y="475"/>
                    </a:lnTo>
                    <a:lnTo>
                      <a:pt x="1950" y="498"/>
                    </a:lnTo>
                    <a:lnTo>
                      <a:pt x="1951" y="520"/>
                    </a:lnTo>
                    <a:lnTo>
                      <a:pt x="1951" y="543"/>
                    </a:lnTo>
                    <a:lnTo>
                      <a:pt x="1951" y="566"/>
                    </a:lnTo>
                    <a:lnTo>
                      <a:pt x="1952" y="588"/>
                    </a:lnTo>
                    <a:lnTo>
                      <a:pt x="1952" y="611"/>
                    </a:lnTo>
                    <a:lnTo>
                      <a:pt x="1953" y="634"/>
                    </a:lnTo>
                    <a:lnTo>
                      <a:pt x="1953" y="656"/>
                    </a:lnTo>
                    <a:lnTo>
                      <a:pt x="1954" y="672"/>
                    </a:lnTo>
                    <a:lnTo>
                      <a:pt x="1953" y="693"/>
                    </a:lnTo>
                    <a:lnTo>
                      <a:pt x="1952" y="698"/>
                    </a:lnTo>
                    <a:lnTo>
                      <a:pt x="1951" y="703"/>
                    </a:lnTo>
                    <a:lnTo>
                      <a:pt x="1950" y="706"/>
                    </a:lnTo>
                    <a:lnTo>
                      <a:pt x="1948" y="710"/>
                    </a:lnTo>
                    <a:lnTo>
                      <a:pt x="1945" y="712"/>
                    </a:lnTo>
                    <a:lnTo>
                      <a:pt x="1942" y="713"/>
                    </a:lnTo>
                    <a:lnTo>
                      <a:pt x="1937" y="713"/>
                    </a:lnTo>
                    <a:lnTo>
                      <a:pt x="1933" y="711"/>
                    </a:lnTo>
                    <a:lnTo>
                      <a:pt x="1925" y="711"/>
                    </a:lnTo>
                    <a:lnTo>
                      <a:pt x="1919" y="712"/>
                    </a:lnTo>
                    <a:lnTo>
                      <a:pt x="1915" y="714"/>
                    </a:lnTo>
                    <a:lnTo>
                      <a:pt x="1909" y="718"/>
                    </a:lnTo>
                    <a:lnTo>
                      <a:pt x="1900" y="728"/>
                    </a:lnTo>
                    <a:lnTo>
                      <a:pt x="1890" y="738"/>
                    </a:lnTo>
                    <a:lnTo>
                      <a:pt x="1882" y="748"/>
                    </a:lnTo>
                    <a:lnTo>
                      <a:pt x="1875" y="759"/>
                    </a:lnTo>
                    <a:lnTo>
                      <a:pt x="1868" y="769"/>
                    </a:lnTo>
                    <a:lnTo>
                      <a:pt x="1859" y="779"/>
                    </a:lnTo>
                    <a:lnTo>
                      <a:pt x="1849" y="780"/>
                    </a:lnTo>
                    <a:lnTo>
                      <a:pt x="1839" y="780"/>
                    </a:lnTo>
                    <a:lnTo>
                      <a:pt x="1834" y="781"/>
                    </a:lnTo>
                    <a:lnTo>
                      <a:pt x="1832" y="782"/>
                    </a:lnTo>
                    <a:lnTo>
                      <a:pt x="1830" y="786"/>
                    </a:lnTo>
                    <a:lnTo>
                      <a:pt x="1830" y="789"/>
                    </a:lnTo>
                    <a:lnTo>
                      <a:pt x="1835" y="797"/>
                    </a:lnTo>
                    <a:lnTo>
                      <a:pt x="1840" y="803"/>
                    </a:lnTo>
                    <a:lnTo>
                      <a:pt x="1843" y="804"/>
                    </a:lnTo>
                    <a:lnTo>
                      <a:pt x="1845" y="804"/>
                    </a:lnTo>
                    <a:lnTo>
                      <a:pt x="1850" y="804"/>
                    </a:lnTo>
                    <a:lnTo>
                      <a:pt x="1856" y="802"/>
                    </a:lnTo>
                    <a:lnTo>
                      <a:pt x="1858" y="803"/>
                    </a:lnTo>
                    <a:lnTo>
                      <a:pt x="1861" y="803"/>
                    </a:lnTo>
                    <a:lnTo>
                      <a:pt x="1864" y="805"/>
                    </a:lnTo>
                    <a:lnTo>
                      <a:pt x="1866" y="806"/>
                    </a:lnTo>
                    <a:lnTo>
                      <a:pt x="1870" y="811"/>
                    </a:lnTo>
                    <a:lnTo>
                      <a:pt x="1877" y="814"/>
                    </a:lnTo>
                    <a:lnTo>
                      <a:pt x="1882" y="819"/>
                    </a:lnTo>
                    <a:lnTo>
                      <a:pt x="1883" y="823"/>
                    </a:lnTo>
                    <a:lnTo>
                      <a:pt x="1883" y="825"/>
                    </a:lnTo>
                    <a:lnTo>
                      <a:pt x="1882" y="829"/>
                    </a:lnTo>
                    <a:lnTo>
                      <a:pt x="1882" y="831"/>
                    </a:lnTo>
                    <a:lnTo>
                      <a:pt x="1882" y="835"/>
                    </a:lnTo>
                    <a:lnTo>
                      <a:pt x="1884" y="837"/>
                    </a:lnTo>
                    <a:lnTo>
                      <a:pt x="1889" y="839"/>
                    </a:lnTo>
                    <a:lnTo>
                      <a:pt x="1894" y="840"/>
                    </a:lnTo>
                    <a:lnTo>
                      <a:pt x="1898" y="841"/>
                    </a:lnTo>
                    <a:lnTo>
                      <a:pt x="1899" y="844"/>
                    </a:lnTo>
                    <a:lnTo>
                      <a:pt x="1900" y="846"/>
                    </a:lnTo>
                    <a:lnTo>
                      <a:pt x="1900" y="853"/>
                    </a:lnTo>
                    <a:lnTo>
                      <a:pt x="1902" y="862"/>
                    </a:lnTo>
                    <a:lnTo>
                      <a:pt x="1906" y="870"/>
                    </a:lnTo>
                    <a:lnTo>
                      <a:pt x="1908" y="878"/>
                    </a:lnTo>
                    <a:lnTo>
                      <a:pt x="1909" y="887"/>
                    </a:lnTo>
                    <a:lnTo>
                      <a:pt x="1911" y="896"/>
                    </a:lnTo>
                    <a:lnTo>
                      <a:pt x="1915" y="904"/>
                    </a:lnTo>
                    <a:lnTo>
                      <a:pt x="1916" y="909"/>
                    </a:lnTo>
                    <a:lnTo>
                      <a:pt x="1916" y="915"/>
                    </a:lnTo>
                    <a:lnTo>
                      <a:pt x="1917" y="923"/>
                    </a:lnTo>
                    <a:lnTo>
                      <a:pt x="1910" y="936"/>
                    </a:lnTo>
                    <a:lnTo>
                      <a:pt x="1904" y="943"/>
                    </a:lnTo>
                    <a:lnTo>
                      <a:pt x="1903" y="947"/>
                    </a:lnTo>
                    <a:lnTo>
                      <a:pt x="1901" y="951"/>
                    </a:lnTo>
                    <a:lnTo>
                      <a:pt x="1900" y="958"/>
                    </a:lnTo>
                    <a:lnTo>
                      <a:pt x="1900" y="967"/>
                    </a:lnTo>
                    <a:lnTo>
                      <a:pt x="1901" y="982"/>
                    </a:lnTo>
                    <a:lnTo>
                      <a:pt x="1901" y="996"/>
                    </a:lnTo>
                    <a:lnTo>
                      <a:pt x="1902" y="1001"/>
                    </a:lnTo>
                    <a:lnTo>
                      <a:pt x="1904" y="1006"/>
                    </a:lnTo>
                    <a:lnTo>
                      <a:pt x="1909" y="1010"/>
                    </a:lnTo>
                    <a:lnTo>
                      <a:pt x="1915" y="1013"/>
                    </a:lnTo>
                    <a:lnTo>
                      <a:pt x="1920" y="1015"/>
                    </a:lnTo>
                    <a:lnTo>
                      <a:pt x="1926" y="1016"/>
                    </a:lnTo>
                    <a:lnTo>
                      <a:pt x="1929" y="1019"/>
                    </a:lnTo>
                    <a:lnTo>
                      <a:pt x="1932" y="1023"/>
                    </a:lnTo>
                    <a:lnTo>
                      <a:pt x="1935" y="1032"/>
                    </a:lnTo>
                    <a:lnTo>
                      <a:pt x="1941" y="1044"/>
                    </a:lnTo>
                    <a:lnTo>
                      <a:pt x="1943" y="1064"/>
                    </a:lnTo>
                    <a:lnTo>
                      <a:pt x="1943" y="1081"/>
                    </a:lnTo>
                    <a:lnTo>
                      <a:pt x="1943" y="1098"/>
                    </a:lnTo>
                    <a:lnTo>
                      <a:pt x="1943" y="1116"/>
                    </a:lnTo>
                    <a:lnTo>
                      <a:pt x="1942" y="1126"/>
                    </a:lnTo>
                    <a:lnTo>
                      <a:pt x="1941" y="1133"/>
                    </a:lnTo>
                    <a:lnTo>
                      <a:pt x="1941" y="1135"/>
                    </a:lnTo>
                    <a:lnTo>
                      <a:pt x="1943" y="1137"/>
                    </a:lnTo>
                    <a:lnTo>
                      <a:pt x="1946" y="1141"/>
                    </a:lnTo>
                    <a:lnTo>
                      <a:pt x="1952" y="1144"/>
                    </a:lnTo>
                    <a:lnTo>
                      <a:pt x="1969" y="1156"/>
                    </a:lnTo>
                    <a:lnTo>
                      <a:pt x="1985" y="1168"/>
                    </a:lnTo>
                    <a:lnTo>
                      <a:pt x="1993" y="1170"/>
                    </a:lnTo>
                    <a:lnTo>
                      <a:pt x="1997" y="1173"/>
                    </a:lnTo>
                    <a:lnTo>
                      <a:pt x="2000" y="1175"/>
                    </a:lnTo>
                    <a:lnTo>
                      <a:pt x="2001" y="1177"/>
                    </a:lnTo>
                    <a:lnTo>
                      <a:pt x="2000" y="1186"/>
                    </a:lnTo>
                    <a:lnTo>
                      <a:pt x="1995" y="1200"/>
                    </a:lnTo>
                    <a:lnTo>
                      <a:pt x="1989" y="1205"/>
                    </a:lnTo>
                    <a:lnTo>
                      <a:pt x="1985" y="1209"/>
                    </a:lnTo>
                    <a:lnTo>
                      <a:pt x="1980" y="1211"/>
                    </a:lnTo>
                    <a:lnTo>
                      <a:pt x="1976" y="1213"/>
                    </a:lnTo>
                    <a:lnTo>
                      <a:pt x="1970" y="1215"/>
                    </a:lnTo>
                    <a:lnTo>
                      <a:pt x="1966" y="1217"/>
                    </a:lnTo>
                    <a:lnTo>
                      <a:pt x="1960" y="1221"/>
                    </a:lnTo>
                    <a:lnTo>
                      <a:pt x="1953" y="1227"/>
                    </a:lnTo>
                    <a:lnTo>
                      <a:pt x="1953" y="1238"/>
                    </a:lnTo>
                    <a:lnTo>
                      <a:pt x="1955" y="1249"/>
                    </a:lnTo>
                    <a:lnTo>
                      <a:pt x="1955" y="1253"/>
                    </a:lnTo>
                    <a:lnTo>
                      <a:pt x="1954" y="1258"/>
                    </a:lnTo>
                    <a:lnTo>
                      <a:pt x="1953" y="1260"/>
                    </a:lnTo>
                    <a:lnTo>
                      <a:pt x="1950" y="1261"/>
                    </a:lnTo>
                    <a:lnTo>
                      <a:pt x="1945" y="1264"/>
                    </a:lnTo>
                    <a:lnTo>
                      <a:pt x="1942" y="1267"/>
                    </a:lnTo>
                    <a:lnTo>
                      <a:pt x="1940" y="1269"/>
                    </a:lnTo>
                    <a:lnTo>
                      <a:pt x="1938" y="1270"/>
                    </a:lnTo>
                    <a:lnTo>
                      <a:pt x="1935" y="1276"/>
                    </a:lnTo>
                    <a:lnTo>
                      <a:pt x="1929" y="1283"/>
                    </a:lnTo>
                    <a:lnTo>
                      <a:pt x="1920" y="1292"/>
                    </a:lnTo>
                    <a:lnTo>
                      <a:pt x="1911" y="1300"/>
                    </a:lnTo>
                    <a:lnTo>
                      <a:pt x="1907" y="1303"/>
                    </a:lnTo>
                    <a:lnTo>
                      <a:pt x="1904" y="1306"/>
                    </a:lnTo>
                    <a:lnTo>
                      <a:pt x="1903" y="1309"/>
                    </a:lnTo>
                    <a:lnTo>
                      <a:pt x="1903" y="1312"/>
                    </a:lnTo>
                    <a:lnTo>
                      <a:pt x="1907" y="1318"/>
                    </a:lnTo>
                    <a:lnTo>
                      <a:pt x="1913" y="1326"/>
                    </a:lnTo>
                    <a:lnTo>
                      <a:pt x="1917" y="1331"/>
                    </a:lnTo>
                    <a:lnTo>
                      <a:pt x="1919" y="1336"/>
                    </a:lnTo>
                    <a:lnTo>
                      <a:pt x="1921" y="1340"/>
                    </a:lnTo>
                    <a:lnTo>
                      <a:pt x="1926" y="1344"/>
                    </a:lnTo>
                    <a:lnTo>
                      <a:pt x="1929" y="1348"/>
                    </a:lnTo>
                    <a:lnTo>
                      <a:pt x="1932" y="1353"/>
                    </a:lnTo>
                    <a:lnTo>
                      <a:pt x="1932" y="1355"/>
                    </a:lnTo>
                    <a:lnTo>
                      <a:pt x="1930" y="1356"/>
                    </a:lnTo>
                    <a:lnTo>
                      <a:pt x="1928" y="1357"/>
                    </a:lnTo>
                    <a:lnTo>
                      <a:pt x="1926" y="1356"/>
                    </a:lnTo>
                    <a:lnTo>
                      <a:pt x="1921" y="1355"/>
                    </a:lnTo>
                    <a:lnTo>
                      <a:pt x="1916" y="1352"/>
                    </a:lnTo>
                    <a:lnTo>
                      <a:pt x="1907" y="1344"/>
                    </a:lnTo>
                    <a:lnTo>
                      <a:pt x="1902" y="1342"/>
                    </a:lnTo>
                    <a:lnTo>
                      <a:pt x="1901" y="1343"/>
                    </a:lnTo>
                    <a:lnTo>
                      <a:pt x="1901" y="1346"/>
                    </a:lnTo>
                    <a:lnTo>
                      <a:pt x="1902" y="1351"/>
                    </a:lnTo>
                    <a:lnTo>
                      <a:pt x="1904" y="1356"/>
                    </a:lnTo>
                    <a:lnTo>
                      <a:pt x="1904" y="1361"/>
                    </a:lnTo>
                    <a:lnTo>
                      <a:pt x="1903" y="1363"/>
                    </a:lnTo>
                    <a:lnTo>
                      <a:pt x="1902" y="1365"/>
                    </a:lnTo>
                    <a:lnTo>
                      <a:pt x="1900" y="1367"/>
                    </a:lnTo>
                    <a:lnTo>
                      <a:pt x="1894" y="1371"/>
                    </a:lnTo>
                    <a:lnTo>
                      <a:pt x="1889" y="1377"/>
                    </a:lnTo>
                    <a:lnTo>
                      <a:pt x="1891" y="1386"/>
                    </a:lnTo>
                    <a:lnTo>
                      <a:pt x="1893" y="1393"/>
                    </a:lnTo>
                    <a:lnTo>
                      <a:pt x="1895" y="1401"/>
                    </a:lnTo>
                    <a:lnTo>
                      <a:pt x="1894" y="1410"/>
                    </a:lnTo>
                    <a:lnTo>
                      <a:pt x="1885" y="1406"/>
                    </a:lnTo>
                    <a:lnTo>
                      <a:pt x="1876" y="1404"/>
                    </a:lnTo>
                    <a:lnTo>
                      <a:pt x="1878" y="1415"/>
                    </a:lnTo>
                    <a:lnTo>
                      <a:pt x="1881" y="1426"/>
                    </a:lnTo>
                    <a:lnTo>
                      <a:pt x="1885" y="1438"/>
                    </a:lnTo>
                    <a:lnTo>
                      <a:pt x="1890" y="1450"/>
                    </a:lnTo>
                    <a:lnTo>
                      <a:pt x="1891" y="1454"/>
                    </a:lnTo>
                    <a:lnTo>
                      <a:pt x="1893" y="1455"/>
                    </a:lnTo>
                    <a:lnTo>
                      <a:pt x="1895" y="1455"/>
                    </a:lnTo>
                    <a:lnTo>
                      <a:pt x="1898" y="1454"/>
                    </a:lnTo>
                    <a:lnTo>
                      <a:pt x="1903" y="1449"/>
                    </a:lnTo>
                    <a:lnTo>
                      <a:pt x="1909" y="1445"/>
                    </a:lnTo>
                    <a:lnTo>
                      <a:pt x="1915" y="1444"/>
                    </a:lnTo>
                    <a:lnTo>
                      <a:pt x="1919" y="1444"/>
                    </a:lnTo>
                    <a:lnTo>
                      <a:pt x="1923" y="1445"/>
                    </a:lnTo>
                    <a:lnTo>
                      <a:pt x="1925" y="1446"/>
                    </a:lnTo>
                    <a:lnTo>
                      <a:pt x="1926" y="1447"/>
                    </a:lnTo>
                    <a:lnTo>
                      <a:pt x="1927" y="1450"/>
                    </a:lnTo>
                    <a:lnTo>
                      <a:pt x="1926" y="1455"/>
                    </a:lnTo>
                    <a:lnTo>
                      <a:pt x="1925" y="1460"/>
                    </a:lnTo>
                    <a:lnTo>
                      <a:pt x="1924" y="1466"/>
                    </a:lnTo>
                    <a:lnTo>
                      <a:pt x="1924" y="1470"/>
                    </a:lnTo>
                    <a:lnTo>
                      <a:pt x="1925" y="1472"/>
                    </a:lnTo>
                    <a:lnTo>
                      <a:pt x="1928" y="1472"/>
                    </a:lnTo>
                    <a:lnTo>
                      <a:pt x="1936" y="1469"/>
                    </a:lnTo>
                    <a:lnTo>
                      <a:pt x="1945" y="1464"/>
                    </a:lnTo>
                    <a:lnTo>
                      <a:pt x="1954" y="1462"/>
                    </a:lnTo>
                    <a:lnTo>
                      <a:pt x="1965" y="1461"/>
                    </a:lnTo>
                    <a:lnTo>
                      <a:pt x="1968" y="1460"/>
                    </a:lnTo>
                    <a:lnTo>
                      <a:pt x="1971" y="1457"/>
                    </a:lnTo>
                    <a:lnTo>
                      <a:pt x="1975" y="1455"/>
                    </a:lnTo>
                    <a:lnTo>
                      <a:pt x="1978" y="1452"/>
                    </a:lnTo>
                    <a:lnTo>
                      <a:pt x="1979" y="1445"/>
                    </a:lnTo>
                    <a:lnTo>
                      <a:pt x="1980" y="1441"/>
                    </a:lnTo>
                    <a:lnTo>
                      <a:pt x="1983" y="1440"/>
                    </a:lnTo>
                    <a:lnTo>
                      <a:pt x="1985" y="1441"/>
                    </a:lnTo>
                    <a:lnTo>
                      <a:pt x="1989" y="1447"/>
                    </a:lnTo>
                    <a:lnTo>
                      <a:pt x="1994" y="1456"/>
                    </a:lnTo>
                    <a:lnTo>
                      <a:pt x="1997" y="1460"/>
                    </a:lnTo>
                    <a:lnTo>
                      <a:pt x="2001" y="1462"/>
                    </a:lnTo>
                    <a:lnTo>
                      <a:pt x="2004" y="1464"/>
                    </a:lnTo>
                    <a:lnTo>
                      <a:pt x="2008" y="1465"/>
                    </a:lnTo>
                    <a:lnTo>
                      <a:pt x="2016" y="1467"/>
                    </a:lnTo>
                    <a:lnTo>
                      <a:pt x="2025" y="1471"/>
                    </a:lnTo>
                    <a:lnTo>
                      <a:pt x="2035" y="1475"/>
                    </a:lnTo>
                    <a:lnTo>
                      <a:pt x="2044" y="1479"/>
                    </a:lnTo>
                    <a:lnTo>
                      <a:pt x="2047" y="1481"/>
                    </a:lnTo>
                    <a:lnTo>
                      <a:pt x="2051" y="1483"/>
                    </a:lnTo>
                    <a:lnTo>
                      <a:pt x="2054" y="1487"/>
                    </a:lnTo>
                    <a:lnTo>
                      <a:pt x="2056" y="1491"/>
                    </a:lnTo>
                    <a:lnTo>
                      <a:pt x="2059" y="1497"/>
                    </a:lnTo>
                    <a:lnTo>
                      <a:pt x="2061" y="1500"/>
                    </a:lnTo>
                    <a:lnTo>
                      <a:pt x="2064" y="1503"/>
                    </a:lnTo>
                    <a:lnTo>
                      <a:pt x="2068" y="1503"/>
                    </a:lnTo>
                    <a:lnTo>
                      <a:pt x="2075" y="1498"/>
                    </a:lnTo>
                    <a:lnTo>
                      <a:pt x="2085" y="1491"/>
                    </a:lnTo>
                    <a:lnTo>
                      <a:pt x="2090" y="1490"/>
                    </a:lnTo>
                    <a:lnTo>
                      <a:pt x="2095" y="1490"/>
                    </a:lnTo>
                    <a:lnTo>
                      <a:pt x="2099" y="1491"/>
                    </a:lnTo>
                    <a:lnTo>
                      <a:pt x="2103" y="1494"/>
                    </a:lnTo>
                    <a:lnTo>
                      <a:pt x="2110" y="1500"/>
                    </a:lnTo>
                    <a:lnTo>
                      <a:pt x="2119" y="1509"/>
                    </a:lnTo>
                    <a:lnTo>
                      <a:pt x="2130" y="1516"/>
                    </a:lnTo>
                    <a:lnTo>
                      <a:pt x="2137" y="1519"/>
                    </a:lnTo>
                    <a:lnTo>
                      <a:pt x="2139" y="1517"/>
                    </a:lnTo>
                    <a:lnTo>
                      <a:pt x="2141" y="1514"/>
                    </a:lnTo>
                    <a:lnTo>
                      <a:pt x="2143" y="1511"/>
                    </a:lnTo>
                    <a:lnTo>
                      <a:pt x="2145" y="1504"/>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76" name="Freeform 46"/>
              <p:cNvSpPr>
                <a:spLocks/>
              </p:cNvSpPr>
              <p:nvPr/>
            </p:nvSpPr>
            <p:spPr bwMode="auto">
              <a:xfrm>
                <a:off x="4924425" y="2273300"/>
                <a:ext cx="820738" cy="989013"/>
              </a:xfrm>
              <a:custGeom>
                <a:avLst/>
                <a:gdLst>
                  <a:gd name="T0" fmla="*/ 124800 w 2065"/>
                  <a:gd name="T1" fmla="*/ 413941 h 2492"/>
                  <a:gd name="T2" fmla="*/ 202303 w 2065"/>
                  <a:gd name="T3" fmla="*/ 474663 h 2492"/>
                  <a:gd name="T4" fmla="*/ 151032 w 2065"/>
                  <a:gd name="T5" fmla="*/ 564357 h 2492"/>
                  <a:gd name="T6" fmla="*/ 150237 w 2065"/>
                  <a:gd name="T7" fmla="*/ 582216 h 2492"/>
                  <a:gd name="T8" fmla="*/ 168520 w 2065"/>
                  <a:gd name="T9" fmla="*/ 605632 h 2492"/>
                  <a:gd name="T10" fmla="*/ 170507 w 2065"/>
                  <a:gd name="T11" fmla="*/ 627063 h 2492"/>
                  <a:gd name="T12" fmla="*/ 201111 w 2065"/>
                  <a:gd name="T13" fmla="*/ 506810 h 2492"/>
                  <a:gd name="T14" fmla="*/ 180443 w 2065"/>
                  <a:gd name="T15" fmla="*/ 419894 h 2492"/>
                  <a:gd name="T16" fmla="*/ 149442 w 2065"/>
                  <a:gd name="T17" fmla="*/ 321866 h 2492"/>
                  <a:gd name="T18" fmla="*/ 158583 w 2065"/>
                  <a:gd name="T19" fmla="*/ 253603 h 2492"/>
                  <a:gd name="T20" fmla="*/ 320744 w 2065"/>
                  <a:gd name="T21" fmla="*/ 258763 h 2492"/>
                  <a:gd name="T22" fmla="*/ 352142 w 2065"/>
                  <a:gd name="T23" fmla="*/ 348456 h 2492"/>
                  <a:gd name="T24" fmla="*/ 386323 w 2065"/>
                  <a:gd name="T25" fmla="*/ 267097 h 2492"/>
                  <a:gd name="T26" fmla="*/ 391490 w 2065"/>
                  <a:gd name="T27" fmla="*/ 238522 h 2492"/>
                  <a:gd name="T28" fmla="*/ 360091 w 2065"/>
                  <a:gd name="T29" fmla="*/ 193278 h 2492"/>
                  <a:gd name="T30" fmla="*/ 383144 w 2065"/>
                  <a:gd name="T31" fmla="*/ 190897 h 2492"/>
                  <a:gd name="T32" fmla="*/ 379964 w 2065"/>
                  <a:gd name="T33" fmla="*/ 181372 h 2492"/>
                  <a:gd name="T34" fmla="*/ 370823 w 2065"/>
                  <a:gd name="T35" fmla="*/ 139700 h 2492"/>
                  <a:gd name="T36" fmla="*/ 389105 w 2065"/>
                  <a:gd name="T37" fmla="*/ 162322 h 2492"/>
                  <a:gd name="T38" fmla="*/ 407388 w 2065"/>
                  <a:gd name="T39" fmla="*/ 125809 h 2492"/>
                  <a:gd name="T40" fmla="*/ 404208 w 2065"/>
                  <a:gd name="T41" fmla="*/ 100409 h 2492"/>
                  <a:gd name="T42" fmla="*/ 468993 w 2065"/>
                  <a:gd name="T43" fmla="*/ 80566 h 2492"/>
                  <a:gd name="T44" fmla="*/ 500392 w 2065"/>
                  <a:gd name="T45" fmla="*/ 68659 h 2492"/>
                  <a:gd name="T46" fmla="*/ 617640 w 2065"/>
                  <a:gd name="T47" fmla="*/ 38894 h 2492"/>
                  <a:gd name="T48" fmla="*/ 602537 w 2065"/>
                  <a:gd name="T49" fmla="*/ 26988 h 2492"/>
                  <a:gd name="T50" fmla="*/ 608896 w 2065"/>
                  <a:gd name="T51" fmla="*/ 12303 h 2492"/>
                  <a:gd name="T52" fmla="*/ 639103 w 2065"/>
                  <a:gd name="T53" fmla="*/ 13494 h 2492"/>
                  <a:gd name="T54" fmla="*/ 686399 w 2065"/>
                  <a:gd name="T55" fmla="*/ 21431 h 2492"/>
                  <a:gd name="T56" fmla="*/ 700708 w 2065"/>
                  <a:gd name="T57" fmla="*/ 28178 h 2492"/>
                  <a:gd name="T58" fmla="*/ 722170 w 2065"/>
                  <a:gd name="T59" fmla="*/ 31750 h 2492"/>
                  <a:gd name="T60" fmla="*/ 740055 w 2065"/>
                  <a:gd name="T61" fmla="*/ 22225 h 2492"/>
                  <a:gd name="T62" fmla="*/ 778211 w 2065"/>
                  <a:gd name="T63" fmla="*/ 5159 h 2492"/>
                  <a:gd name="T64" fmla="*/ 781788 w 2065"/>
                  <a:gd name="T65" fmla="*/ 66675 h 2492"/>
                  <a:gd name="T66" fmla="*/ 814379 w 2065"/>
                  <a:gd name="T67" fmla="*/ 147241 h 2492"/>
                  <a:gd name="T68" fmla="*/ 814379 w 2065"/>
                  <a:gd name="T69" fmla="*/ 178197 h 2492"/>
                  <a:gd name="T70" fmla="*/ 777416 w 2065"/>
                  <a:gd name="T71" fmla="*/ 256778 h 2492"/>
                  <a:gd name="T72" fmla="*/ 695541 w 2065"/>
                  <a:gd name="T73" fmla="*/ 304800 h 2492"/>
                  <a:gd name="T74" fmla="*/ 656988 w 2065"/>
                  <a:gd name="T75" fmla="*/ 364331 h 2492"/>
                  <a:gd name="T76" fmla="*/ 581075 w 2065"/>
                  <a:gd name="T77" fmla="*/ 339725 h 2492"/>
                  <a:gd name="T78" fmla="*/ 500392 w 2065"/>
                  <a:gd name="T79" fmla="*/ 372666 h 2492"/>
                  <a:gd name="T80" fmla="*/ 538150 w 2065"/>
                  <a:gd name="T81" fmla="*/ 473472 h 2492"/>
                  <a:gd name="T82" fmla="*/ 571138 w 2065"/>
                  <a:gd name="T83" fmla="*/ 643335 h 2492"/>
                  <a:gd name="T84" fmla="*/ 499199 w 2065"/>
                  <a:gd name="T85" fmla="*/ 786210 h 2492"/>
                  <a:gd name="T86" fmla="*/ 562394 w 2065"/>
                  <a:gd name="T87" fmla="*/ 889397 h 2492"/>
                  <a:gd name="T88" fmla="*/ 474160 w 2065"/>
                  <a:gd name="T89" fmla="*/ 939800 h 2492"/>
                  <a:gd name="T90" fmla="*/ 381554 w 2065"/>
                  <a:gd name="T91" fmla="*/ 975916 h 2492"/>
                  <a:gd name="T92" fmla="*/ 319551 w 2065"/>
                  <a:gd name="T93" fmla="*/ 974329 h 2492"/>
                  <a:gd name="T94" fmla="*/ 249997 w 2065"/>
                  <a:gd name="T95" fmla="*/ 891779 h 2492"/>
                  <a:gd name="T96" fmla="*/ 193162 w 2065"/>
                  <a:gd name="T97" fmla="*/ 929482 h 2492"/>
                  <a:gd name="T98" fmla="*/ 171302 w 2065"/>
                  <a:gd name="T99" fmla="*/ 966788 h 2492"/>
                  <a:gd name="T100" fmla="*/ 141493 w 2065"/>
                  <a:gd name="T101" fmla="*/ 921544 h 2492"/>
                  <a:gd name="T102" fmla="*/ 120825 w 2065"/>
                  <a:gd name="T103" fmla="*/ 869157 h 2492"/>
                  <a:gd name="T104" fmla="*/ 125992 w 2065"/>
                  <a:gd name="T105" fmla="*/ 801688 h 2492"/>
                  <a:gd name="T106" fmla="*/ 115261 w 2065"/>
                  <a:gd name="T107" fmla="*/ 746522 h 2492"/>
                  <a:gd name="T108" fmla="*/ 87042 w 2065"/>
                  <a:gd name="T109" fmla="*/ 722313 h 2492"/>
                  <a:gd name="T110" fmla="*/ 19873 w 2065"/>
                  <a:gd name="T111" fmla="*/ 692944 h 2492"/>
                  <a:gd name="T112" fmla="*/ 0 w 2065"/>
                  <a:gd name="T113" fmla="*/ 638572 h 2492"/>
                  <a:gd name="T114" fmla="*/ 40938 w 2065"/>
                  <a:gd name="T115" fmla="*/ 606425 h 2492"/>
                  <a:gd name="T116" fmla="*/ 82273 w 2065"/>
                  <a:gd name="T117" fmla="*/ 583803 h 2492"/>
                  <a:gd name="T118" fmla="*/ 77106 w 2065"/>
                  <a:gd name="T119" fmla="*/ 510382 h 2492"/>
                  <a:gd name="T120" fmla="*/ 92209 w 2065"/>
                  <a:gd name="T121" fmla="*/ 455613 h 2492"/>
                  <a:gd name="T122" fmla="*/ 104927 w 2065"/>
                  <a:gd name="T123" fmla="*/ 424656 h 2492"/>
                  <a:gd name="T124" fmla="*/ 58028 w 2065"/>
                  <a:gd name="T125" fmla="*/ 366713 h 24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65" h="2492">
                    <a:moveTo>
                      <a:pt x="150" y="906"/>
                    </a:moveTo>
                    <a:lnTo>
                      <a:pt x="171" y="911"/>
                    </a:lnTo>
                    <a:lnTo>
                      <a:pt x="190" y="917"/>
                    </a:lnTo>
                    <a:lnTo>
                      <a:pt x="210" y="924"/>
                    </a:lnTo>
                    <a:lnTo>
                      <a:pt x="229" y="934"/>
                    </a:lnTo>
                    <a:lnTo>
                      <a:pt x="238" y="947"/>
                    </a:lnTo>
                    <a:lnTo>
                      <a:pt x="246" y="960"/>
                    </a:lnTo>
                    <a:lnTo>
                      <a:pt x="253" y="973"/>
                    </a:lnTo>
                    <a:lnTo>
                      <a:pt x="261" y="987"/>
                    </a:lnTo>
                    <a:lnTo>
                      <a:pt x="277" y="1000"/>
                    </a:lnTo>
                    <a:lnTo>
                      <a:pt x="292" y="1014"/>
                    </a:lnTo>
                    <a:lnTo>
                      <a:pt x="310" y="1027"/>
                    </a:lnTo>
                    <a:lnTo>
                      <a:pt x="325" y="1041"/>
                    </a:lnTo>
                    <a:lnTo>
                      <a:pt x="327" y="1044"/>
                    </a:lnTo>
                    <a:lnTo>
                      <a:pt x="327" y="1048"/>
                    </a:lnTo>
                    <a:lnTo>
                      <a:pt x="324" y="1053"/>
                    </a:lnTo>
                    <a:lnTo>
                      <a:pt x="322" y="1057"/>
                    </a:lnTo>
                    <a:lnTo>
                      <a:pt x="321" y="1058"/>
                    </a:lnTo>
                    <a:lnTo>
                      <a:pt x="319" y="1057"/>
                    </a:lnTo>
                    <a:lnTo>
                      <a:pt x="316" y="1056"/>
                    </a:lnTo>
                    <a:lnTo>
                      <a:pt x="314" y="1053"/>
                    </a:lnTo>
                    <a:lnTo>
                      <a:pt x="317" y="1050"/>
                    </a:lnTo>
                    <a:lnTo>
                      <a:pt x="321" y="1048"/>
                    </a:lnTo>
                    <a:lnTo>
                      <a:pt x="321" y="1047"/>
                    </a:lnTo>
                    <a:lnTo>
                      <a:pt x="321" y="1045"/>
                    </a:lnTo>
                    <a:lnTo>
                      <a:pt x="320" y="1044"/>
                    </a:lnTo>
                    <a:lnTo>
                      <a:pt x="317" y="1043"/>
                    </a:lnTo>
                    <a:lnTo>
                      <a:pt x="314" y="1043"/>
                    </a:lnTo>
                    <a:lnTo>
                      <a:pt x="311" y="1043"/>
                    </a:lnTo>
                    <a:lnTo>
                      <a:pt x="308" y="1045"/>
                    </a:lnTo>
                    <a:lnTo>
                      <a:pt x="305" y="1048"/>
                    </a:lnTo>
                    <a:lnTo>
                      <a:pt x="310" y="1057"/>
                    </a:lnTo>
                    <a:lnTo>
                      <a:pt x="314" y="1065"/>
                    </a:lnTo>
                    <a:lnTo>
                      <a:pt x="319" y="1073"/>
                    </a:lnTo>
                    <a:lnTo>
                      <a:pt x="324" y="1081"/>
                    </a:lnTo>
                    <a:lnTo>
                      <a:pt x="330" y="1089"/>
                    </a:lnTo>
                    <a:lnTo>
                      <a:pt x="336" y="1098"/>
                    </a:lnTo>
                    <a:lnTo>
                      <a:pt x="340" y="1107"/>
                    </a:lnTo>
                    <a:lnTo>
                      <a:pt x="346" y="1115"/>
                    </a:lnTo>
                    <a:lnTo>
                      <a:pt x="346" y="1123"/>
                    </a:lnTo>
                    <a:lnTo>
                      <a:pt x="346" y="1129"/>
                    </a:lnTo>
                    <a:lnTo>
                      <a:pt x="347" y="1135"/>
                    </a:lnTo>
                    <a:lnTo>
                      <a:pt x="348" y="1142"/>
                    </a:lnTo>
                    <a:lnTo>
                      <a:pt x="355" y="1150"/>
                    </a:lnTo>
                    <a:lnTo>
                      <a:pt x="362" y="1157"/>
                    </a:lnTo>
                    <a:lnTo>
                      <a:pt x="368" y="1162"/>
                    </a:lnTo>
                    <a:lnTo>
                      <a:pt x="375" y="1169"/>
                    </a:lnTo>
                    <a:lnTo>
                      <a:pt x="416" y="1170"/>
                    </a:lnTo>
                    <a:lnTo>
                      <a:pt x="451" y="1173"/>
                    </a:lnTo>
                    <a:lnTo>
                      <a:pt x="460" y="1174"/>
                    </a:lnTo>
                    <a:lnTo>
                      <a:pt x="468" y="1176"/>
                    </a:lnTo>
                    <a:lnTo>
                      <a:pt x="476" y="1178"/>
                    </a:lnTo>
                    <a:lnTo>
                      <a:pt x="484" y="1182"/>
                    </a:lnTo>
                    <a:lnTo>
                      <a:pt x="492" y="1185"/>
                    </a:lnTo>
                    <a:lnTo>
                      <a:pt x="500" y="1191"/>
                    </a:lnTo>
                    <a:lnTo>
                      <a:pt x="509" y="1196"/>
                    </a:lnTo>
                    <a:lnTo>
                      <a:pt x="517" y="1203"/>
                    </a:lnTo>
                    <a:lnTo>
                      <a:pt x="514" y="1209"/>
                    </a:lnTo>
                    <a:lnTo>
                      <a:pt x="511" y="1214"/>
                    </a:lnTo>
                    <a:lnTo>
                      <a:pt x="508" y="1218"/>
                    </a:lnTo>
                    <a:lnTo>
                      <a:pt x="503" y="1222"/>
                    </a:lnTo>
                    <a:lnTo>
                      <a:pt x="495" y="1228"/>
                    </a:lnTo>
                    <a:lnTo>
                      <a:pt x="484" y="1234"/>
                    </a:lnTo>
                    <a:lnTo>
                      <a:pt x="477" y="1247"/>
                    </a:lnTo>
                    <a:lnTo>
                      <a:pt x="474" y="1262"/>
                    </a:lnTo>
                    <a:lnTo>
                      <a:pt x="475" y="1266"/>
                    </a:lnTo>
                    <a:lnTo>
                      <a:pt x="476" y="1269"/>
                    </a:lnTo>
                    <a:lnTo>
                      <a:pt x="476" y="1271"/>
                    </a:lnTo>
                    <a:lnTo>
                      <a:pt x="475" y="1275"/>
                    </a:lnTo>
                    <a:lnTo>
                      <a:pt x="456" y="1280"/>
                    </a:lnTo>
                    <a:lnTo>
                      <a:pt x="437" y="1285"/>
                    </a:lnTo>
                    <a:lnTo>
                      <a:pt x="427" y="1287"/>
                    </a:lnTo>
                    <a:lnTo>
                      <a:pt x="418" y="1290"/>
                    </a:lnTo>
                    <a:lnTo>
                      <a:pt x="409" y="1294"/>
                    </a:lnTo>
                    <a:lnTo>
                      <a:pt x="399" y="1298"/>
                    </a:lnTo>
                    <a:lnTo>
                      <a:pt x="397" y="1312"/>
                    </a:lnTo>
                    <a:lnTo>
                      <a:pt x="396" y="1326"/>
                    </a:lnTo>
                    <a:lnTo>
                      <a:pt x="396" y="1339"/>
                    </a:lnTo>
                    <a:lnTo>
                      <a:pt x="395" y="1353"/>
                    </a:lnTo>
                    <a:lnTo>
                      <a:pt x="385" y="1361"/>
                    </a:lnTo>
                    <a:lnTo>
                      <a:pt x="376" y="1370"/>
                    </a:lnTo>
                    <a:lnTo>
                      <a:pt x="376" y="1388"/>
                    </a:lnTo>
                    <a:lnTo>
                      <a:pt x="379" y="1405"/>
                    </a:lnTo>
                    <a:lnTo>
                      <a:pt x="380" y="1422"/>
                    </a:lnTo>
                    <a:lnTo>
                      <a:pt x="382" y="1439"/>
                    </a:lnTo>
                    <a:lnTo>
                      <a:pt x="379" y="1444"/>
                    </a:lnTo>
                    <a:lnTo>
                      <a:pt x="375" y="1447"/>
                    </a:lnTo>
                    <a:lnTo>
                      <a:pt x="365" y="1457"/>
                    </a:lnTo>
                    <a:lnTo>
                      <a:pt x="356" y="1466"/>
                    </a:lnTo>
                    <a:lnTo>
                      <a:pt x="347" y="1477"/>
                    </a:lnTo>
                    <a:lnTo>
                      <a:pt x="339" y="1489"/>
                    </a:lnTo>
                    <a:lnTo>
                      <a:pt x="340" y="1498"/>
                    </a:lnTo>
                    <a:lnTo>
                      <a:pt x="342" y="1507"/>
                    </a:lnTo>
                    <a:lnTo>
                      <a:pt x="339" y="1530"/>
                    </a:lnTo>
                    <a:lnTo>
                      <a:pt x="337" y="1551"/>
                    </a:lnTo>
                    <a:lnTo>
                      <a:pt x="337" y="1562"/>
                    </a:lnTo>
                    <a:lnTo>
                      <a:pt x="337" y="1573"/>
                    </a:lnTo>
                    <a:lnTo>
                      <a:pt x="338" y="1584"/>
                    </a:lnTo>
                    <a:lnTo>
                      <a:pt x="340" y="1596"/>
                    </a:lnTo>
                    <a:lnTo>
                      <a:pt x="341" y="1584"/>
                    </a:lnTo>
                    <a:lnTo>
                      <a:pt x="341" y="1573"/>
                    </a:lnTo>
                    <a:lnTo>
                      <a:pt x="341" y="1557"/>
                    </a:lnTo>
                    <a:lnTo>
                      <a:pt x="344" y="1542"/>
                    </a:lnTo>
                    <a:lnTo>
                      <a:pt x="346" y="1526"/>
                    </a:lnTo>
                    <a:lnTo>
                      <a:pt x="348" y="1512"/>
                    </a:lnTo>
                    <a:lnTo>
                      <a:pt x="347" y="1499"/>
                    </a:lnTo>
                    <a:lnTo>
                      <a:pt x="347" y="1488"/>
                    </a:lnTo>
                    <a:lnTo>
                      <a:pt x="362" y="1487"/>
                    </a:lnTo>
                    <a:lnTo>
                      <a:pt x="378" y="1486"/>
                    </a:lnTo>
                    <a:lnTo>
                      <a:pt x="379" y="1479"/>
                    </a:lnTo>
                    <a:lnTo>
                      <a:pt x="378" y="1471"/>
                    </a:lnTo>
                    <a:lnTo>
                      <a:pt x="378" y="1467"/>
                    </a:lnTo>
                    <a:lnTo>
                      <a:pt x="378" y="1464"/>
                    </a:lnTo>
                    <a:lnTo>
                      <a:pt x="385" y="1455"/>
                    </a:lnTo>
                    <a:lnTo>
                      <a:pt x="393" y="1446"/>
                    </a:lnTo>
                    <a:lnTo>
                      <a:pt x="392" y="1438"/>
                    </a:lnTo>
                    <a:lnTo>
                      <a:pt x="390" y="1430"/>
                    </a:lnTo>
                    <a:lnTo>
                      <a:pt x="397" y="1420"/>
                    </a:lnTo>
                    <a:lnTo>
                      <a:pt x="404" y="1410"/>
                    </a:lnTo>
                    <a:lnTo>
                      <a:pt x="412" y="1402"/>
                    </a:lnTo>
                    <a:lnTo>
                      <a:pt x="421" y="1394"/>
                    </a:lnTo>
                    <a:lnTo>
                      <a:pt x="425" y="1396"/>
                    </a:lnTo>
                    <a:lnTo>
                      <a:pt x="429" y="1398"/>
                    </a:lnTo>
                    <a:lnTo>
                      <a:pt x="430" y="1403"/>
                    </a:lnTo>
                    <a:lnTo>
                      <a:pt x="431" y="1408"/>
                    </a:lnTo>
                    <a:lnTo>
                      <a:pt x="434" y="1404"/>
                    </a:lnTo>
                    <a:lnTo>
                      <a:pt x="435" y="1398"/>
                    </a:lnTo>
                    <a:lnTo>
                      <a:pt x="437" y="1393"/>
                    </a:lnTo>
                    <a:lnTo>
                      <a:pt x="439" y="1386"/>
                    </a:lnTo>
                    <a:lnTo>
                      <a:pt x="441" y="1399"/>
                    </a:lnTo>
                    <a:lnTo>
                      <a:pt x="442" y="1412"/>
                    </a:lnTo>
                    <a:lnTo>
                      <a:pt x="447" y="1416"/>
                    </a:lnTo>
                    <a:lnTo>
                      <a:pt x="452" y="1421"/>
                    </a:lnTo>
                    <a:lnTo>
                      <a:pt x="450" y="1435"/>
                    </a:lnTo>
                    <a:lnTo>
                      <a:pt x="447" y="1448"/>
                    </a:lnTo>
                    <a:lnTo>
                      <a:pt x="443" y="1461"/>
                    </a:lnTo>
                    <a:lnTo>
                      <a:pt x="440" y="1473"/>
                    </a:lnTo>
                    <a:lnTo>
                      <a:pt x="431" y="1498"/>
                    </a:lnTo>
                    <a:lnTo>
                      <a:pt x="424" y="1524"/>
                    </a:lnTo>
                    <a:lnTo>
                      <a:pt x="424" y="1526"/>
                    </a:lnTo>
                    <a:lnTo>
                      <a:pt x="424" y="1528"/>
                    </a:lnTo>
                    <a:lnTo>
                      <a:pt x="422" y="1532"/>
                    </a:lnTo>
                    <a:lnTo>
                      <a:pt x="420" y="1537"/>
                    </a:lnTo>
                    <a:lnTo>
                      <a:pt x="417" y="1542"/>
                    </a:lnTo>
                    <a:lnTo>
                      <a:pt x="416" y="1547"/>
                    </a:lnTo>
                    <a:lnTo>
                      <a:pt x="401" y="1562"/>
                    </a:lnTo>
                    <a:lnTo>
                      <a:pt x="389" y="1575"/>
                    </a:lnTo>
                    <a:lnTo>
                      <a:pt x="383" y="1583"/>
                    </a:lnTo>
                    <a:lnTo>
                      <a:pt x="378" y="1590"/>
                    </a:lnTo>
                    <a:lnTo>
                      <a:pt x="372" y="1599"/>
                    </a:lnTo>
                    <a:lnTo>
                      <a:pt x="366" y="1608"/>
                    </a:lnTo>
                    <a:lnTo>
                      <a:pt x="373" y="1617"/>
                    </a:lnTo>
                    <a:lnTo>
                      <a:pt x="381" y="1626"/>
                    </a:lnTo>
                    <a:lnTo>
                      <a:pt x="384" y="1633"/>
                    </a:lnTo>
                    <a:lnTo>
                      <a:pt x="389" y="1639"/>
                    </a:lnTo>
                    <a:lnTo>
                      <a:pt x="393" y="1643"/>
                    </a:lnTo>
                    <a:lnTo>
                      <a:pt x="400" y="1647"/>
                    </a:lnTo>
                    <a:lnTo>
                      <a:pt x="404" y="1642"/>
                    </a:lnTo>
                    <a:lnTo>
                      <a:pt x="407" y="1639"/>
                    </a:lnTo>
                    <a:lnTo>
                      <a:pt x="409" y="1634"/>
                    </a:lnTo>
                    <a:lnTo>
                      <a:pt x="412" y="1631"/>
                    </a:lnTo>
                    <a:lnTo>
                      <a:pt x="413" y="1622"/>
                    </a:lnTo>
                    <a:lnTo>
                      <a:pt x="413" y="1614"/>
                    </a:lnTo>
                    <a:lnTo>
                      <a:pt x="408" y="1594"/>
                    </a:lnTo>
                    <a:lnTo>
                      <a:pt x="404" y="1574"/>
                    </a:lnTo>
                    <a:lnTo>
                      <a:pt x="413" y="1575"/>
                    </a:lnTo>
                    <a:lnTo>
                      <a:pt x="421" y="1577"/>
                    </a:lnTo>
                    <a:lnTo>
                      <a:pt x="429" y="1580"/>
                    </a:lnTo>
                    <a:lnTo>
                      <a:pt x="437" y="1584"/>
                    </a:lnTo>
                    <a:lnTo>
                      <a:pt x="446" y="1582"/>
                    </a:lnTo>
                    <a:lnTo>
                      <a:pt x="454" y="1580"/>
                    </a:lnTo>
                    <a:lnTo>
                      <a:pt x="460" y="1576"/>
                    </a:lnTo>
                    <a:lnTo>
                      <a:pt x="466" y="1573"/>
                    </a:lnTo>
                    <a:lnTo>
                      <a:pt x="476" y="1563"/>
                    </a:lnTo>
                    <a:lnTo>
                      <a:pt x="488" y="1549"/>
                    </a:lnTo>
                    <a:lnTo>
                      <a:pt x="489" y="1509"/>
                    </a:lnTo>
                    <a:lnTo>
                      <a:pt x="488" y="1470"/>
                    </a:lnTo>
                    <a:lnTo>
                      <a:pt x="486" y="1431"/>
                    </a:lnTo>
                    <a:lnTo>
                      <a:pt x="485" y="1391"/>
                    </a:lnTo>
                    <a:lnTo>
                      <a:pt x="481" y="1385"/>
                    </a:lnTo>
                    <a:lnTo>
                      <a:pt x="475" y="1376"/>
                    </a:lnTo>
                    <a:lnTo>
                      <a:pt x="471" y="1368"/>
                    </a:lnTo>
                    <a:lnTo>
                      <a:pt x="468" y="1360"/>
                    </a:lnTo>
                    <a:lnTo>
                      <a:pt x="471" y="1362"/>
                    </a:lnTo>
                    <a:lnTo>
                      <a:pt x="473" y="1363"/>
                    </a:lnTo>
                    <a:lnTo>
                      <a:pt x="474" y="1363"/>
                    </a:lnTo>
                    <a:lnTo>
                      <a:pt x="477" y="1363"/>
                    </a:lnTo>
                    <a:lnTo>
                      <a:pt x="478" y="1354"/>
                    </a:lnTo>
                    <a:lnTo>
                      <a:pt x="477" y="1344"/>
                    </a:lnTo>
                    <a:lnTo>
                      <a:pt x="476" y="1335"/>
                    </a:lnTo>
                    <a:lnTo>
                      <a:pt x="475" y="1325"/>
                    </a:lnTo>
                    <a:lnTo>
                      <a:pt x="484" y="1315"/>
                    </a:lnTo>
                    <a:lnTo>
                      <a:pt x="493" y="1308"/>
                    </a:lnTo>
                    <a:lnTo>
                      <a:pt x="498" y="1297"/>
                    </a:lnTo>
                    <a:lnTo>
                      <a:pt x="502" y="1287"/>
                    </a:lnTo>
                    <a:lnTo>
                      <a:pt x="506" y="1277"/>
                    </a:lnTo>
                    <a:lnTo>
                      <a:pt x="509" y="1267"/>
                    </a:lnTo>
                    <a:lnTo>
                      <a:pt x="517" y="1260"/>
                    </a:lnTo>
                    <a:lnTo>
                      <a:pt x="525" y="1255"/>
                    </a:lnTo>
                    <a:lnTo>
                      <a:pt x="531" y="1251"/>
                    </a:lnTo>
                    <a:lnTo>
                      <a:pt x="537" y="1242"/>
                    </a:lnTo>
                    <a:lnTo>
                      <a:pt x="539" y="1227"/>
                    </a:lnTo>
                    <a:lnTo>
                      <a:pt x="536" y="1213"/>
                    </a:lnTo>
                    <a:lnTo>
                      <a:pt x="533" y="1201"/>
                    </a:lnTo>
                    <a:lnTo>
                      <a:pt x="528" y="1186"/>
                    </a:lnTo>
                    <a:lnTo>
                      <a:pt x="531" y="1177"/>
                    </a:lnTo>
                    <a:lnTo>
                      <a:pt x="532" y="1167"/>
                    </a:lnTo>
                    <a:lnTo>
                      <a:pt x="525" y="1159"/>
                    </a:lnTo>
                    <a:lnTo>
                      <a:pt x="518" y="1153"/>
                    </a:lnTo>
                    <a:lnTo>
                      <a:pt x="511" y="1149"/>
                    </a:lnTo>
                    <a:lnTo>
                      <a:pt x="506" y="1145"/>
                    </a:lnTo>
                    <a:lnTo>
                      <a:pt x="491" y="1142"/>
                    </a:lnTo>
                    <a:lnTo>
                      <a:pt x="472" y="1137"/>
                    </a:lnTo>
                    <a:lnTo>
                      <a:pt x="471" y="1136"/>
                    </a:lnTo>
                    <a:lnTo>
                      <a:pt x="469" y="1125"/>
                    </a:lnTo>
                    <a:lnTo>
                      <a:pt x="468" y="1115"/>
                    </a:lnTo>
                    <a:lnTo>
                      <a:pt x="466" y="1104"/>
                    </a:lnTo>
                    <a:lnTo>
                      <a:pt x="463" y="1094"/>
                    </a:lnTo>
                    <a:lnTo>
                      <a:pt x="452" y="1081"/>
                    </a:lnTo>
                    <a:lnTo>
                      <a:pt x="442" y="1067"/>
                    </a:lnTo>
                    <a:lnTo>
                      <a:pt x="446" y="1065"/>
                    </a:lnTo>
                    <a:lnTo>
                      <a:pt x="449" y="1064"/>
                    </a:lnTo>
                    <a:lnTo>
                      <a:pt x="454" y="1058"/>
                    </a:lnTo>
                    <a:lnTo>
                      <a:pt x="456" y="1051"/>
                    </a:lnTo>
                    <a:lnTo>
                      <a:pt x="458" y="1045"/>
                    </a:lnTo>
                    <a:lnTo>
                      <a:pt x="459" y="1040"/>
                    </a:lnTo>
                    <a:lnTo>
                      <a:pt x="459" y="1034"/>
                    </a:lnTo>
                    <a:lnTo>
                      <a:pt x="458" y="1027"/>
                    </a:lnTo>
                    <a:lnTo>
                      <a:pt x="457" y="1021"/>
                    </a:lnTo>
                    <a:lnTo>
                      <a:pt x="456" y="1014"/>
                    </a:lnTo>
                    <a:lnTo>
                      <a:pt x="435" y="1002"/>
                    </a:lnTo>
                    <a:lnTo>
                      <a:pt x="418" y="993"/>
                    </a:lnTo>
                    <a:lnTo>
                      <a:pt x="402" y="985"/>
                    </a:lnTo>
                    <a:lnTo>
                      <a:pt x="390" y="976"/>
                    </a:lnTo>
                    <a:lnTo>
                      <a:pt x="383" y="972"/>
                    </a:lnTo>
                    <a:lnTo>
                      <a:pt x="378" y="966"/>
                    </a:lnTo>
                    <a:lnTo>
                      <a:pt x="372" y="959"/>
                    </a:lnTo>
                    <a:lnTo>
                      <a:pt x="367" y="952"/>
                    </a:lnTo>
                    <a:lnTo>
                      <a:pt x="356" y="937"/>
                    </a:lnTo>
                    <a:lnTo>
                      <a:pt x="346" y="916"/>
                    </a:lnTo>
                    <a:lnTo>
                      <a:pt x="349" y="909"/>
                    </a:lnTo>
                    <a:lnTo>
                      <a:pt x="353" y="904"/>
                    </a:lnTo>
                    <a:lnTo>
                      <a:pt x="357" y="899"/>
                    </a:lnTo>
                    <a:lnTo>
                      <a:pt x="362" y="892"/>
                    </a:lnTo>
                    <a:lnTo>
                      <a:pt x="357" y="884"/>
                    </a:lnTo>
                    <a:lnTo>
                      <a:pt x="355" y="878"/>
                    </a:lnTo>
                    <a:lnTo>
                      <a:pt x="351" y="871"/>
                    </a:lnTo>
                    <a:lnTo>
                      <a:pt x="350" y="862"/>
                    </a:lnTo>
                    <a:lnTo>
                      <a:pt x="364" y="839"/>
                    </a:lnTo>
                    <a:lnTo>
                      <a:pt x="373" y="820"/>
                    </a:lnTo>
                    <a:lnTo>
                      <a:pt x="376" y="811"/>
                    </a:lnTo>
                    <a:lnTo>
                      <a:pt x="380" y="800"/>
                    </a:lnTo>
                    <a:lnTo>
                      <a:pt x="381" y="788"/>
                    </a:lnTo>
                    <a:lnTo>
                      <a:pt x="383" y="773"/>
                    </a:lnTo>
                    <a:lnTo>
                      <a:pt x="372" y="761"/>
                    </a:lnTo>
                    <a:lnTo>
                      <a:pt x="361" y="748"/>
                    </a:lnTo>
                    <a:lnTo>
                      <a:pt x="366" y="748"/>
                    </a:lnTo>
                    <a:lnTo>
                      <a:pt x="371" y="747"/>
                    </a:lnTo>
                    <a:lnTo>
                      <a:pt x="372" y="747"/>
                    </a:lnTo>
                    <a:lnTo>
                      <a:pt x="373" y="746"/>
                    </a:lnTo>
                    <a:lnTo>
                      <a:pt x="374" y="744"/>
                    </a:lnTo>
                    <a:lnTo>
                      <a:pt x="375" y="742"/>
                    </a:lnTo>
                    <a:lnTo>
                      <a:pt x="370" y="734"/>
                    </a:lnTo>
                    <a:lnTo>
                      <a:pt x="365" y="728"/>
                    </a:lnTo>
                    <a:lnTo>
                      <a:pt x="358" y="724"/>
                    </a:lnTo>
                    <a:lnTo>
                      <a:pt x="349" y="722"/>
                    </a:lnTo>
                    <a:lnTo>
                      <a:pt x="366" y="718"/>
                    </a:lnTo>
                    <a:lnTo>
                      <a:pt x="382" y="714"/>
                    </a:lnTo>
                    <a:lnTo>
                      <a:pt x="378" y="704"/>
                    </a:lnTo>
                    <a:lnTo>
                      <a:pt x="373" y="696"/>
                    </a:lnTo>
                    <a:lnTo>
                      <a:pt x="367" y="688"/>
                    </a:lnTo>
                    <a:lnTo>
                      <a:pt x="362" y="680"/>
                    </a:lnTo>
                    <a:lnTo>
                      <a:pt x="374" y="669"/>
                    </a:lnTo>
                    <a:lnTo>
                      <a:pt x="385" y="660"/>
                    </a:lnTo>
                    <a:lnTo>
                      <a:pt x="398" y="651"/>
                    </a:lnTo>
                    <a:lnTo>
                      <a:pt x="409" y="638"/>
                    </a:lnTo>
                    <a:lnTo>
                      <a:pt x="406" y="637"/>
                    </a:lnTo>
                    <a:lnTo>
                      <a:pt x="402" y="637"/>
                    </a:lnTo>
                    <a:lnTo>
                      <a:pt x="399" y="639"/>
                    </a:lnTo>
                    <a:lnTo>
                      <a:pt x="396" y="639"/>
                    </a:lnTo>
                    <a:lnTo>
                      <a:pt x="397" y="627"/>
                    </a:lnTo>
                    <a:lnTo>
                      <a:pt x="400" y="613"/>
                    </a:lnTo>
                    <a:lnTo>
                      <a:pt x="416" y="614"/>
                    </a:lnTo>
                    <a:lnTo>
                      <a:pt x="431" y="616"/>
                    </a:lnTo>
                    <a:lnTo>
                      <a:pt x="447" y="618"/>
                    </a:lnTo>
                    <a:lnTo>
                      <a:pt x="461" y="620"/>
                    </a:lnTo>
                    <a:lnTo>
                      <a:pt x="474" y="617"/>
                    </a:lnTo>
                    <a:lnTo>
                      <a:pt x="488" y="612"/>
                    </a:lnTo>
                    <a:lnTo>
                      <a:pt x="526" y="620"/>
                    </a:lnTo>
                    <a:lnTo>
                      <a:pt x="565" y="628"/>
                    </a:lnTo>
                    <a:lnTo>
                      <a:pt x="602" y="635"/>
                    </a:lnTo>
                    <a:lnTo>
                      <a:pt x="641" y="643"/>
                    </a:lnTo>
                    <a:lnTo>
                      <a:pt x="651" y="642"/>
                    </a:lnTo>
                    <a:lnTo>
                      <a:pt x="660" y="641"/>
                    </a:lnTo>
                    <a:lnTo>
                      <a:pt x="670" y="639"/>
                    </a:lnTo>
                    <a:lnTo>
                      <a:pt x="679" y="638"/>
                    </a:lnTo>
                    <a:lnTo>
                      <a:pt x="700" y="638"/>
                    </a:lnTo>
                    <a:lnTo>
                      <a:pt x="719" y="637"/>
                    </a:lnTo>
                    <a:lnTo>
                      <a:pt x="738" y="635"/>
                    </a:lnTo>
                    <a:lnTo>
                      <a:pt x="757" y="635"/>
                    </a:lnTo>
                    <a:lnTo>
                      <a:pt x="774" y="647"/>
                    </a:lnTo>
                    <a:lnTo>
                      <a:pt x="787" y="656"/>
                    </a:lnTo>
                    <a:lnTo>
                      <a:pt x="790" y="656"/>
                    </a:lnTo>
                    <a:lnTo>
                      <a:pt x="793" y="658"/>
                    </a:lnTo>
                    <a:lnTo>
                      <a:pt x="796" y="658"/>
                    </a:lnTo>
                    <a:lnTo>
                      <a:pt x="799" y="656"/>
                    </a:lnTo>
                    <a:lnTo>
                      <a:pt x="807" y="652"/>
                    </a:lnTo>
                    <a:lnTo>
                      <a:pt x="816" y="645"/>
                    </a:lnTo>
                    <a:lnTo>
                      <a:pt x="835" y="638"/>
                    </a:lnTo>
                    <a:lnTo>
                      <a:pt x="852" y="633"/>
                    </a:lnTo>
                    <a:lnTo>
                      <a:pt x="869" y="629"/>
                    </a:lnTo>
                    <a:lnTo>
                      <a:pt x="886" y="628"/>
                    </a:lnTo>
                    <a:lnTo>
                      <a:pt x="901" y="628"/>
                    </a:lnTo>
                    <a:lnTo>
                      <a:pt x="918" y="630"/>
                    </a:lnTo>
                    <a:lnTo>
                      <a:pt x="935" y="635"/>
                    </a:lnTo>
                    <a:lnTo>
                      <a:pt x="954" y="641"/>
                    </a:lnTo>
                    <a:lnTo>
                      <a:pt x="950" y="651"/>
                    </a:lnTo>
                    <a:lnTo>
                      <a:pt x="946" y="660"/>
                    </a:lnTo>
                    <a:lnTo>
                      <a:pt x="916" y="679"/>
                    </a:lnTo>
                    <a:lnTo>
                      <a:pt x="886" y="696"/>
                    </a:lnTo>
                    <a:lnTo>
                      <a:pt x="871" y="705"/>
                    </a:lnTo>
                    <a:lnTo>
                      <a:pt x="855" y="714"/>
                    </a:lnTo>
                    <a:lnTo>
                      <a:pt x="840" y="724"/>
                    </a:lnTo>
                    <a:lnTo>
                      <a:pt x="827" y="735"/>
                    </a:lnTo>
                    <a:lnTo>
                      <a:pt x="829" y="754"/>
                    </a:lnTo>
                    <a:lnTo>
                      <a:pt x="832" y="771"/>
                    </a:lnTo>
                    <a:lnTo>
                      <a:pt x="837" y="785"/>
                    </a:lnTo>
                    <a:lnTo>
                      <a:pt x="842" y="797"/>
                    </a:lnTo>
                    <a:lnTo>
                      <a:pt x="850" y="808"/>
                    </a:lnTo>
                    <a:lnTo>
                      <a:pt x="859" y="821"/>
                    </a:lnTo>
                    <a:lnTo>
                      <a:pt x="870" y="833"/>
                    </a:lnTo>
                    <a:lnTo>
                      <a:pt x="882" y="848"/>
                    </a:lnTo>
                    <a:lnTo>
                      <a:pt x="884" y="858"/>
                    </a:lnTo>
                    <a:lnTo>
                      <a:pt x="884" y="869"/>
                    </a:lnTo>
                    <a:lnTo>
                      <a:pt x="886" y="878"/>
                    </a:lnTo>
                    <a:lnTo>
                      <a:pt x="887" y="888"/>
                    </a:lnTo>
                    <a:lnTo>
                      <a:pt x="886" y="888"/>
                    </a:lnTo>
                    <a:lnTo>
                      <a:pt x="883" y="875"/>
                    </a:lnTo>
                    <a:lnTo>
                      <a:pt x="881" y="864"/>
                    </a:lnTo>
                    <a:lnTo>
                      <a:pt x="878" y="854"/>
                    </a:lnTo>
                    <a:lnTo>
                      <a:pt x="874" y="845"/>
                    </a:lnTo>
                    <a:lnTo>
                      <a:pt x="866" y="827"/>
                    </a:lnTo>
                    <a:lnTo>
                      <a:pt x="858" y="811"/>
                    </a:lnTo>
                    <a:lnTo>
                      <a:pt x="850" y="794"/>
                    </a:lnTo>
                    <a:lnTo>
                      <a:pt x="842" y="777"/>
                    </a:lnTo>
                    <a:lnTo>
                      <a:pt x="839" y="766"/>
                    </a:lnTo>
                    <a:lnTo>
                      <a:pt x="837" y="756"/>
                    </a:lnTo>
                    <a:lnTo>
                      <a:pt x="835" y="746"/>
                    </a:lnTo>
                    <a:lnTo>
                      <a:pt x="832" y="734"/>
                    </a:lnTo>
                    <a:lnTo>
                      <a:pt x="847" y="727"/>
                    </a:lnTo>
                    <a:lnTo>
                      <a:pt x="861" y="722"/>
                    </a:lnTo>
                    <a:lnTo>
                      <a:pt x="875" y="719"/>
                    </a:lnTo>
                    <a:lnTo>
                      <a:pt x="889" y="718"/>
                    </a:lnTo>
                    <a:lnTo>
                      <a:pt x="918" y="714"/>
                    </a:lnTo>
                    <a:lnTo>
                      <a:pt x="949" y="712"/>
                    </a:lnTo>
                    <a:lnTo>
                      <a:pt x="956" y="705"/>
                    </a:lnTo>
                    <a:lnTo>
                      <a:pt x="960" y="700"/>
                    </a:lnTo>
                    <a:lnTo>
                      <a:pt x="962" y="697"/>
                    </a:lnTo>
                    <a:lnTo>
                      <a:pt x="962" y="694"/>
                    </a:lnTo>
                    <a:lnTo>
                      <a:pt x="962" y="689"/>
                    </a:lnTo>
                    <a:lnTo>
                      <a:pt x="960" y="685"/>
                    </a:lnTo>
                    <a:lnTo>
                      <a:pt x="972" y="673"/>
                    </a:lnTo>
                    <a:lnTo>
                      <a:pt x="982" y="663"/>
                    </a:lnTo>
                    <a:lnTo>
                      <a:pt x="988" y="659"/>
                    </a:lnTo>
                    <a:lnTo>
                      <a:pt x="992" y="653"/>
                    </a:lnTo>
                    <a:lnTo>
                      <a:pt x="997" y="646"/>
                    </a:lnTo>
                    <a:lnTo>
                      <a:pt x="1002" y="638"/>
                    </a:lnTo>
                    <a:lnTo>
                      <a:pt x="1002" y="636"/>
                    </a:lnTo>
                    <a:lnTo>
                      <a:pt x="1001" y="635"/>
                    </a:lnTo>
                    <a:lnTo>
                      <a:pt x="1001" y="634"/>
                    </a:lnTo>
                    <a:lnTo>
                      <a:pt x="999" y="633"/>
                    </a:lnTo>
                    <a:lnTo>
                      <a:pt x="994" y="634"/>
                    </a:lnTo>
                    <a:lnTo>
                      <a:pt x="992" y="636"/>
                    </a:lnTo>
                    <a:lnTo>
                      <a:pt x="990" y="639"/>
                    </a:lnTo>
                    <a:lnTo>
                      <a:pt x="989" y="643"/>
                    </a:lnTo>
                    <a:lnTo>
                      <a:pt x="985" y="650"/>
                    </a:lnTo>
                    <a:lnTo>
                      <a:pt x="980" y="656"/>
                    </a:lnTo>
                    <a:lnTo>
                      <a:pt x="969" y="641"/>
                    </a:lnTo>
                    <a:lnTo>
                      <a:pt x="962" y="624"/>
                    </a:lnTo>
                    <a:lnTo>
                      <a:pt x="955" y="607"/>
                    </a:lnTo>
                    <a:lnTo>
                      <a:pt x="950" y="588"/>
                    </a:lnTo>
                    <a:lnTo>
                      <a:pt x="955" y="586"/>
                    </a:lnTo>
                    <a:lnTo>
                      <a:pt x="959" y="585"/>
                    </a:lnTo>
                    <a:lnTo>
                      <a:pt x="964" y="584"/>
                    </a:lnTo>
                    <a:lnTo>
                      <a:pt x="967" y="585"/>
                    </a:lnTo>
                    <a:lnTo>
                      <a:pt x="974" y="591"/>
                    </a:lnTo>
                    <a:lnTo>
                      <a:pt x="982" y="597"/>
                    </a:lnTo>
                    <a:lnTo>
                      <a:pt x="983" y="600"/>
                    </a:lnTo>
                    <a:lnTo>
                      <a:pt x="984" y="601"/>
                    </a:lnTo>
                    <a:lnTo>
                      <a:pt x="985" y="601"/>
                    </a:lnTo>
                    <a:lnTo>
                      <a:pt x="988" y="600"/>
                    </a:lnTo>
                    <a:lnTo>
                      <a:pt x="983" y="592"/>
                    </a:lnTo>
                    <a:lnTo>
                      <a:pt x="980" y="587"/>
                    </a:lnTo>
                    <a:lnTo>
                      <a:pt x="975" y="584"/>
                    </a:lnTo>
                    <a:lnTo>
                      <a:pt x="969" y="582"/>
                    </a:lnTo>
                    <a:lnTo>
                      <a:pt x="959" y="578"/>
                    </a:lnTo>
                    <a:lnTo>
                      <a:pt x="945" y="572"/>
                    </a:lnTo>
                    <a:lnTo>
                      <a:pt x="946" y="568"/>
                    </a:lnTo>
                    <a:lnTo>
                      <a:pt x="948" y="563"/>
                    </a:lnTo>
                    <a:lnTo>
                      <a:pt x="942" y="559"/>
                    </a:lnTo>
                    <a:lnTo>
                      <a:pt x="937" y="553"/>
                    </a:lnTo>
                    <a:lnTo>
                      <a:pt x="942" y="541"/>
                    </a:lnTo>
                    <a:lnTo>
                      <a:pt x="943" y="534"/>
                    </a:lnTo>
                    <a:lnTo>
                      <a:pt x="943" y="531"/>
                    </a:lnTo>
                    <a:lnTo>
                      <a:pt x="940" y="527"/>
                    </a:lnTo>
                    <a:lnTo>
                      <a:pt x="937" y="524"/>
                    </a:lnTo>
                    <a:lnTo>
                      <a:pt x="931" y="517"/>
                    </a:lnTo>
                    <a:lnTo>
                      <a:pt x="911" y="512"/>
                    </a:lnTo>
                    <a:lnTo>
                      <a:pt x="897" y="508"/>
                    </a:lnTo>
                    <a:lnTo>
                      <a:pt x="892" y="503"/>
                    </a:lnTo>
                    <a:lnTo>
                      <a:pt x="889" y="498"/>
                    </a:lnTo>
                    <a:lnTo>
                      <a:pt x="886" y="490"/>
                    </a:lnTo>
                    <a:lnTo>
                      <a:pt x="883" y="478"/>
                    </a:lnTo>
                    <a:lnTo>
                      <a:pt x="889" y="476"/>
                    </a:lnTo>
                    <a:lnTo>
                      <a:pt x="894" y="476"/>
                    </a:lnTo>
                    <a:lnTo>
                      <a:pt x="897" y="477"/>
                    </a:lnTo>
                    <a:lnTo>
                      <a:pt x="900" y="479"/>
                    </a:lnTo>
                    <a:lnTo>
                      <a:pt x="906" y="487"/>
                    </a:lnTo>
                    <a:lnTo>
                      <a:pt x="913" y="495"/>
                    </a:lnTo>
                    <a:lnTo>
                      <a:pt x="914" y="492"/>
                    </a:lnTo>
                    <a:lnTo>
                      <a:pt x="914" y="487"/>
                    </a:lnTo>
                    <a:lnTo>
                      <a:pt x="906" y="475"/>
                    </a:lnTo>
                    <a:lnTo>
                      <a:pt x="898" y="464"/>
                    </a:lnTo>
                    <a:lnTo>
                      <a:pt x="898" y="462"/>
                    </a:lnTo>
                    <a:lnTo>
                      <a:pt x="898" y="461"/>
                    </a:lnTo>
                    <a:lnTo>
                      <a:pt x="903" y="460"/>
                    </a:lnTo>
                    <a:lnTo>
                      <a:pt x="906" y="460"/>
                    </a:lnTo>
                    <a:lnTo>
                      <a:pt x="909" y="462"/>
                    </a:lnTo>
                    <a:lnTo>
                      <a:pt x="914" y="466"/>
                    </a:lnTo>
                    <a:lnTo>
                      <a:pt x="921" y="462"/>
                    </a:lnTo>
                    <a:lnTo>
                      <a:pt x="926" y="460"/>
                    </a:lnTo>
                    <a:lnTo>
                      <a:pt x="929" y="459"/>
                    </a:lnTo>
                    <a:lnTo>
                      <a:pt x="932" y="459"/>
                    </a:lnTo>
                    <a:lnTo>
                      <a:pt x="935" y="459"/>
                    </a:lnTo>
                    <a:lnTo>
                      <a:pt x="940" y="460"/>
                    </a:lnTo>
                    <a:lnTo>
                      <a:pt x="941" y="462"/>
                    </a:lnTo>
                    <a:lnTo>
                      <a:pt x="941" y="466"/>
                    </a:lnTo>
                    <a:lnTo>
                      <a:pt x="942" y="469"/>
                    </a:lnTo>
                    <a:lnTo>
                      <a:pt x="945" y="473"/>
                    </a:lnTo>
                    <a:lnTo>
                      <a:pt x="947" y="477"/>
                    </a:lnTo>
                    <a:lnTo>
                      <a:pt x="948" y="479"/>
                    </a:lnTo>
                    <a:lnTo>
                      <a:pt x="950" y="481"/>
                    </a:lnTo>
                    <a:lnTo>
                      <a:pt x="954" y="481"/>
                    </a:lnTo>
                    <a:lnTo>
                      <a:pt x="956" y="481"/>
                    </a:lnTo>
                    <a:lnTo>
                      <a:pt x="959" y="481"/>
                    </a:lnTo>
                    <a:lnTo>
                      <a:pt x="964" y="481"/>
                    </a:lnTo>
                    <a:lnTo>
                      <a:pt x="968" y="483"/>
                    </a:lnTo>
                    <a:lnTo>
                      <a:pt x="957" y="494"/>
                    </a:lnTo>
                    <a:lnTo>
                      <a:pt x="943" y="503"/>
                    </a:lnTo>
                    <a:lnTo>
                      <a:pt x="948" y="504"/>
                    </a:lnTo>
                    <a:lnTo>
                      <a:pt x="951" y="506"/>
                    </a:lnTo>
                    <a:lnTo>
                      <a:pt x="954" y="504"/>
                    </a:lnTo>
                    <a:lnTo>
                      <a:pt x="956" y="503"/>
                    </a:lnTo>
                    <a:lnTo>
                      <a:pt x="960" y="500"/>
                    </a:lnTo>
                    <a:lnTo>
                      <a:pt x="967" y="496"/>
                    </a:lnTo>
                    <a:lnTo>
                      <a:pt x="966" y="502"/>
                    </a:lnTo>
                    <a:lnTo>
                      <a:pt x="965" y="508"/>
                    </a:lnTo>
                    <a:lnTo>
                      <a:pt x="965" y="511"/>
                    </a:lnTo>
                    <a:lnTo>
                      <a:pt x="966" y="514"/>
                    </a:lnTo>
                    <a:lnTo>
                      <a:pt x="967" y="516"/>
                    </a:lnTo>
                    <a:lnTo>
                      <a:pt x="968" y="517"/>
                    </a:lnTo>
                    <a:lnTo>
                      <a:pt x="971" y="510"/>
                    </a:lnTo>
                    <a:lnTo>
                      <a:pt x="972" y="503"/>
                    </a:lnTo>
                    <a:lnTo>
                      <a:pt x="971" y="496"/>
                    </a:lnTo>
                    <a:lnTo>
                      <a:pt x="971" y="490"/>
                    </a:lnTo>
                    <a:lnTo>
                      <a:pt x="981" y="494"/>
                    </a:lnTo>
                    <a:lnTo>
                      <a:pt x="991" y="496"/>
                    </a:lnTo>
                    <a:lnTo>
                      <a:pt x="987" y="492"/>
                    </a:lnTo>
                    <a:lnTo>
                      <a:pt x="981" y="487"/>
                    </a:lnTo>
                    <a:lnTo>
                      <a:pt x="980" y="477"/>
                    </a:lnTo>
                    <a:lnTo>
                      <a:pt x="981" y="468"/>
                    </a:lnTo>
                    <a:lnTo>
                      <a:pt x="967" y="464"/>
                    </a:lnTo>
                    <a:lnTo>
                      <a:pt x="959" y="460"/>
                    </a:lnTo>
                    <a:lnTo>
                      <a:pt x="956" y="457"/>
                    </a:lnTo>
                    <a:lnTo>
                      <a:pt x="951" y="453"/>
                    </a:lnTo>
                    <a:lnTo>
                      <a:pt x="947" y="449"/>
                    </a:lnTo>
                    <a:lnTo>
                      <a:pt x="941" y="442"/>
                    </a:lnTo>
                    <a:lnTo>
                      <a:pt x="952" y="436"/>
                    </a:lnTo>
                    <a:lnTo>
                      <a:pt x="963" y="430"/>
                    </a:lnTo>
                    <a:lnTo>
                      <a:pt x="943" y="419"/>
                    </a:lnTo>
                    <a:lnTo>
                      <a:pt x="924" y="410"/>
                    </a:lnTo>
                    <a:lnTo>
                      <a:pt x="905" y="401"/>
                    </a:lnTo>
                    <a:lnTo>
                      <a:pt x="886" y="391"/>
                    </a:lnTo>
                    <a:lnTo>
                      <a:pt x="889" y="388"/>
                    </a:lnTo>
                    <a:lnTo>
                      <a:pt x="894" y="385"/>
                    </a:lnTo>
                    <a:lnTo>
                      <a:pt x="896" y="379"/>
                    </a:lnTo>
                    <a:lnTo>
                      <a:pt x="899" y="371"/>
                    </a:lnTo>
                    <a:lnTo>
                      <a:pt x="908" y="372"/>
                    </a:lnTo>
                    <a:lnTo>
                      <a:pt x="913" y="371"/>
                    </a:lnTo>
                    <a:lnTo>
                      <a:pt x="915" y="369"/>
                    </a:lnTo>
                    <a:lnTo>
                      <a:pt x="917" y="368"/>
                    </a:lnTo>
                    <a:lnTo>
                      <a:pt x="920" y="364"/>
                    </a:lnTo>
                    <a:lnTo>
                      <a:pt x="922" y="359"/>
                    </a:lnTo>
                    <a:lnTo>
                      <a:pt x="921" y="354"/>
                    </a:lnTo>
                    <a:lnTo>
                      <a:pt x="918" y="348"/>
                    </a:lnTo>
                    <a:lnTo>
                      <a:pt x="918" y="346"/>
                    </a:lnTo>
                    <a:lnTo>
                      <a:pt x="918" y="343"/>
                    </a:lnTo>
                    <a:lnTo>
                      <a:pt x="920" y="342"/>
                    </a:lnTo>
                    <a:lnTo>
                      <a:pt x="923" y="342"/>
                    </a:lnTo>
                    <a:lnTo>
                      <a:pt x="924" y="344"/>
                    </a:lnTo>
                    <a:lnTo>
                      <a:pt x="925" y="347"/>
                    </a:lnTo>
                    <a:lnTo>
                      <a:pt x="933" y="352"/>
                    </a:lnTo>
                    <a:lnTo>
                      <a:pt x="941" y="359"/>
                    </a:lnTo>
                    <a:lnTo>
                      <a:pt x="941" y="360"/>
                    </a:lnTo>
                    <a:lnTo>
                      <a:pt x="942" y="363"/>
                    </a:lnTo>
                    <a:lnTo>
                      <a:pt x="939" y="364"/>
                    </a:lnTo>
                    <a:lnTo>
                      <a:pt x="935" y="364"/>
                    </a:lnTo>
                    <a:lnTo>
                      <a:pt x="933" y="362"/>
                    </a:lnTo>
                    <a:lnTo>
                      <a:pt x="929" y="360"/>
                    </a:lnTo>
                    <a:lnTo>
                      <a:pt x="930" y="366"/>
                    </a:lnTo>
                    <a:lnTo>
                      <a:pt x="932" y="371"/>
                    </a:lnTo>
                    <a:lnTo>
                      <a:pt x="934" y="374"/>
                    </a:lnTo>
                    <a:lnTo>
                      <a:pt x="939" y="376"/>
                    </a:lnTo>
                    <a:lnTo>
                      <a:pt x="945" y="376"/>
                    </a:lnTo>
                    <a:lnTo>
                      <a:pt x="949" y="377"/>
                    </a:lnTo>
                    <a:lnTo>
                      <a:pt x="952" y="380"/>
                    </a:lnTo>
                    <a:lnTo>
                      <a:pt x="957" y="384"/>
                    </a:lnTo>
                    <a:lnTo>
                      <a:pt x="958" y="384"/>
                    </a:lnTo>
                    <a:lnTo>
                      <a:pt x="958" y="385"/>
                    </a:lnTo>
                    <a:lnTo>
                      <a:pt x="957" y="391"/>
                    </a:lnTo>
                    <a:lnTo>
                      <a:pt x="954" y="396"/>
                    </a:lnTo>
                    <a:lnTo>
                      <a:pt x="959" y="405"/>
                    </a:lnTo>
                    <a:lnTo>
                      <a:pt x="964" y="410"/>
                    </a:lnTo>
                    <a:lnTo>
                      <a:pt x="967" y="414"/>
                    </a:lnTo>
                    <a:lnTo>
                      <a:pt x="971" y="415"/>
                    </a:lnTo>
                    <a:lnTo>
                      <a:pt x="975" y="417"/>
                    </a:lnTo>
                    <a:lnTo>
                      <a:pt x="980" y="418"/>
                    </a:lnTo>
                    <a:lnTo>
                      <a:pt x="981" y="415"/>
                    </a:lnTo>
                    <a:lnTo>
                      <a:pt x="980" y="411"/>
                    </a:lnTo>
                    <a:lnTo>
                      <a:pt x="979" y="409"/>
                    </a:lnTo>
                    <a:lnTo>
                      <a:pt x="977" y="407"/>
                    </a:lnTo>
                    <a:lnTo>
                      <a:pt x="980" y="401"/>
                    </a:lnTo>
                    <a:lnTo>
                      <a:pt x="981" y="397"/>
                    </a:lnTo>
                    <a:lnTo>
                      <a:pt x="981" y="394"/>
                    </a:lnTo>
                    <a:lnTo>
                      <a:pt x="981" y="393"/>
                    </a:lnTo>
                    <a:lnTo>
                      <a:pt x="979" y="392"/>
                    </a:lnTo>
                    <a:lnTo>
                      <a:pt x="976" y="391"/>
                    </a:lnTo>
                    <a:lnTo>
                      <a:pt x="973" y="391"/>
                    </a:lnTo>
                    <a:lnTo>
                      <a:pt x="971" y="391"/>
                    </a:lnTo>
                    <a:lnTo>
                      <a:pt x="969" y="389"/>
                    </a:lnTo>
                    <a:lnTo>
                      <a:pt x="969" y="385"/>
                    </a:lnTo>
                    <a:lnTo>
                      <a:pt x="972" y="384"/>
                    </a:lnTo>
                    <a:lnTo>
                      <a:pt x="974" y="382"/>
                    </a:lnTo>
                    <a:lnTo>
                      <a:pt x="976" y="379"/>
                    </a:lnTo>
                    <a:lnTo>
                      <a:pt x="977" y="376"/>
                    </a:lnTo>
                    <a:lnTo>
                      <a:pt x="981" y="374"/>
                    </a:lnTo>
                    <a:lnTo>
                      <a:pt x="984" y="373"/>
                    </a:lnTo>
                    <a:lnTo>
                      <a:pt x="990" y="379"/>
                    </a:lnTo>
                    <a:lnTo>
                      <a:pt x="993" y="380"/>
                    </a:lnTo>
                    <a:lnTo>
                      <a:pt x="996" y="377"/>
                    </a:lnTo>
                    <a:lnTo>
                      <a:pt x="998" y="367"/>
                    </a:lnTo>
                    <a:lnTo>
                      <a:pt x="997" y="362"/>
                    </a:lnTo>
                    <a:lnTo>
                      <a:pt x="998" y="357"/>
                    </a:lnTo>
                    <a:lnTo>
                      <a:pt x="998" y="351"/>
                    </a:lnTo>
                    <a:lnTo>
                      <a:pt x="1000" y="346"/>
                    </a:lnTo>
                    <a:lnTo>
                      <a:pt x="1016" y="334"/>
                    </a:lnTo>
                    <a:lnTo>
                      <a:pt x="1030" y="322"/>
                    </a:lnTo>
                    <a:lnTo>
                      <a:pt x="1025" y="317"/>
                    </a:lnTo>
                    <a:lnTo>
                      <a:pt x="1022" y="315"/>
                    </a:lnTo>
                    <a:lnTo>
                      <a:pt x="1018" y="312"/>
                    </a:lnTo>
                    <a:lnTo>
                      <a:pt x="1015" y="306"/>
                    </a:lnTo>
                    <a:lnTo>
                      <a:pt x="1018" y="304"/>
                    </a:lnTo>
                    <a:lnTo>
                      <a:pt x="1023" y="303"/>
                    </a:lnTo>
                    <a:lnTo>
                      <a:pt x="1028" y="308"/>
                    </a:lnTo>
                    <a:lnTo>
                      <a:pt x="1035" y="315"/>
                    </a:lnTo>
                    <a:lnTo>
                      <a:pt x="1038" y="318"/>
                    </a:lnTo>
                    <a:lnTo>
                      <a:pt x="1040" y="321"/>
                    </a:lnTo>
                    <a:lnTo>
                      <a:pt x="1042" y="322"/>
                    </a:lnTo>
                    <a:lnTo>
                      <a:pt x="1043" y="322"/>
                    </a:lnTo>
                    <a:lnTo>
                      <a:pt x="1048" y="317"/>
                    </a:lnTo>
                    <a:lnTo>
                      <a:pt x="1051" y="316"/>
                    </a:lnTo>
                    <a:lnTo>
                      <a:pt x="1055" y="313"/>
                    </a:lnTo>
                    <a:lnTo>
                      <a:pt x="1057" y="307"/>
                    </a:lnTo>
                    <a:lnTo>
                      <a:pt x="1060" y="305"/>
                    </a:lnTo>
                    <a:lnTo>
                      <a:pt x="1065" y="303"/>
                    </a:lnTo>
                    <a:lnTo>
                      <a:pt x="1064" y="300"/>
                    </a:lnTo>
                    <a:lnTo>
                      <a:pt x="1061" y="298"/>
                    </a:lnTo>
                    <a:lnTo>
                      <a:pt x="1043" y="292"/>
                    </a:lnTo>
                    <a:lnTo>
                      <a:pt x="1027" y="287"/>
                    </a:lnTo>
                    <a:lnTo>
                      <a:pt x="1021" y="282"/>
                    </a:lnTo>
                    <a:lnTo>
                      <a:pt x="1014" y="278"/>
                    </a:lnTo>
                    <a:lnTo>
                      <a:pt x="1008" y="271"/>
                    </a:lnTo>
                    <a:lnTo>
                      <a:pt x="1002" y="262"/>
                    </a:lnTo>
                    <a:lnTo>
                      <a:pt x="1007" y="257"/>
                    </a:lnTo>
                    <a:lnTo>
                      <a:pt x="1013" y="254"/>
                    </a:lnTo>
                    <a:lnTo>
                      <a:pt x="1017" y="253"/>
                    </a:lnTo>
                    <a:lnTo>
                      <a:pt x="1021" y="251"/>
                    </a:lnTo>
                    <a:lnTo>
                      <a:pt x="1025" y="253"/>
                    </a:lnTo>
                    <a:lnTo>
                      <a:pt x="1031" y="254"/>
                    </a:lnTo>
                    <a:lnTo>
                      <a:pt x="1036" y="256"/>
                    </a:lnTo>
                    <a:lnTo>
                      <a:pt x="1042" y="259"/>
                    </a:lnTo>
                    <a:lnTo>
                      <a:pt x="1052" y="265"/>
                    </a:lnTo>
                    <a:lnTo>
                      <a:pt x="1061" y="270"/>
                    </a:lnTo>
                    <a:lnTo>
                      <a:pt x="1069" y="273"/>
                    </a:lnTo>
                    <a:lnTo>
                      <a:pt x="1076" y="275"/>
                    </a:lnTo>
                    <a:lnTo>
                      <a:pt x="1084" y="275"/>
                    </a:lnTo>
                    <a:lnTo>
                      <a:pt x="1092" y="274"/>
                    </a:lnTo>
                    <a:lnTo>
                      <a:pt x="1101" y="271"/>
                    </a:lnTo>
                    <a:lnTo>
                      <a:pt x="1111" y="265"/>
                    </a:lnTo>
                    <a:lnTo>
                      <a:pt x="1117" y="251"/>
                    </a:lnTo>
                    <a:lnTo>
                      <a:pt x="1124" y="239"/>
                    </a:lnTo>
                    <a:lnTo>
                      <a:pt x="1128" y="240"/>
                    </a:lnTo>
                    <a:lnTo>
                      <a:pt x="1133" y="241"/>
                    </a:lnTo>
                    <a:lnTo>
                      <a:pt x="1136" y="241"/>
                    </a:lnTo>
                    <a:lnTo>
                      <a:pt x="1141" y="240"/>
                    </a:lnTo>
                    <a:lnTo>
                      <a:pt x="1140" y="231"/>
                    </a:lnTo>
                    <a:lnTo>
                      <a:pt x="1137" y="222"/>
                    </a:lnTo>
                    <a:lnTo>
                      <a:pt x="1146" y="216"/>
                    </a:lnTo>
                    <a:lnTo>
                      <a:pt x="1155" y="211"/>
                    </a:lnTo>
                    <a:lnTo>
                      <a:pt x="1166" y="205"/>
                    </a:lnTo>
                    <a:lnTo>
                      <a:pt x="1175" y="200"/>
                    </a:lnTo>
                    <a:lnTo>
                      <a:pt x="1177" y="200"/>
                    </a:lnTo>
                    <a:lnTo>
                      <a:pt x="1179" y="202"/>
                    </a:lnTo>
                    <a:lnTo>
                      <a:pt x="1180" y="203"/>
                    </a:lnTo>
                    <a:lnTo>
                      <a:pt x="1182" y="204"/>
                    </a:lnTo>
                    <a:lnTo>
                      <a:pt x="1180" y="200"/>
                    </a:lnTo>
                    <a:lnTo>
                      <a:pt x="1178" y="197"/>
                    </a:lnTo>
                    <a:lnTo>
                      <a:pt x="1176" y="196"/>
                    </a:lnTo>
                    <a:lnTo>
                      <a:pt x="1174" y="195"/>
                    </a:lnTo>
                    <a:lnTo>
                      <a:pt x="1167" y="195"/>
                    </a:lnTo>
                    <a:lnTo>
                      <a:pt x="1160" y="196"/>
                    </a:lnTo>
                    <a:lnTo>
                      <a:pt x="1158" y="197"/>
                    </a:lnTo>
                    <a:lnTo>
                      <a:pt x="1155" y="197"/>
                    </a:lnTo>
                    <a:lnTo>
                      <a:pt x="1172" y="194"/>
                    </a:lnTo>
                    <a:lnTo>
                      <a:pt x="1188" y="188"/>
                    </a:lnTo>
                    <a:lnTo>
                      <a:pt x="1194" y="181"/>
                    </a:lnTo>
                    <a:lnTo>
                      <a:pt x="1199" y="174"/>
                    </a:lnTo>
                    <a:lnTo>
                      <a:pt x="1206" y="185"/>
                    </a:lnTo>
                    <a:lnTo>
                      <a:pt x="1212" y="193"/>
                    </a:lnTo>
                    <a:lnTo>
                      <a:pt x="1216" y="195"/>
                    </a:lnTo>
                    <a:lnTo>
                      <a:pt x="1220" y="197"/>
                    </a:lnTo>
                    <a:lnTo>
                      <a:pt x="1225" y="198"/>
                    </a:lnTo>
                    <a:lnTo>
                      <a:pt x="1231" y="198"/>
                    </a:lnTo>
                    <a:lnTo>
                      <a:pt x="1229" y="190"/>
                    </a:lnTo>
                    <a:lnTo>
                      <a:pt x="1226" y="182"/>
                    </a:lnTo>
                    <a:lnTo>
                      <a:pt x="1230" y="180"/>
                    </a:lnTo>
                    <a:lnTo>
                      <a:pt x="1235" y="178"/>
                    </a:lnTo>
                    <a:lnTo>
                      <a:pt x="1238" y="178"/>
                    </a:lnTo>
                    <a:lnTo>
                      <a:pt x="1243" y="177"/>
                    </a:lnTo>
                    <a:lnTo>
                      <a:pt x="1251" y="178"/>
                    </a:lnTo>
                    <a:lnTo>
                      <a:pt x="1261" y="178"/>
                    </a:lnTo>
                    <a:lnTo>
                      <a:pt x="1259" y="173"/>
                    </a:lnTo>
                    <a:lnTo>
                      <a:pt x="1256" y="170"/>
                    </a:lnTo>
                    <a:lnTo>
                      <a:pt x="1254" y="166"/>
                    </a:lnTo>
                    <a:lnTo>
                      <a:pt x="1254" y="161"/>
                    </a:lnTo>
                    <a:lnTo>
                      <a:pt x="1273" y="156"/>
                    </a:lnTo>
                    <a:lnTo>
                      <a:pt x="1293" y="151"/>
                    </a:lnTo>
                    <a:lnTo>
                      <a:pt x="1311" y="146"/>
                    </a:lnTo>
                    <a:lnTo>
                      <a:pt x="1330" y="140"/>
                    </a:lnTo>
                    <a:lnTo>
                      <a:pt x="1331" y="145"/>
                    </a:lnTo>
                    <a:lnTo>
                      <a:pt x="1331" y="149"/>
                    </a:lnTo>
                    <a:lnTo>
                      <a:pt x="1332" y="153"/>
                    </a:lnTo>
                    <a:lnTo>
                      <a:pt x="1335" y="156"/>
                    </a:lnTo>
                    <a:lnTo>
                      <a:pt x="1341" y="151"/>
                    </a:lnTo>
                    <a:lnTo>
                      <a:pt x="1348" y="144"/>
                    </a:lnTo>
                    <a:lnTo>
                      <a:pt x="1358" y="151"/>
                    </a:lnTo>
                    <a:lnTo>
                      <a:pt x="1366" y="154"/>
                    </a:lnTo>
                    <a:lnTo>
                      <a:pt x="1371" y="155"/>
                    </a:lnTo>
                    <a:lnTo>
                      <a:pt x="1375" y="156"/>
                    </a:lnTo>
                    <a:lnTo>
                      <a:pt x="1380" y="156"/>
                    </a:lnTo>
                    <a:lnTo>
                      <a:pt x="1387" y="155"/>
                    </a:lnTo>
                    <a:lnTo>
                      <a:pt x="1389" y="140"/>
                    </a:lnTo>
                    <a:lnTo>
                      <a:pt x="1392" y="127"/>
                    </a:lnTo>
                    <a:lnTo>
                      <a:pt x="1406" y="129"/>
                    </a:lnTo>
                    <a:lnTo>
                      <a:pt x="1420" y="132"/>
                    </a:lnTo>
                    <a:lnTo>
                      <a:pt x="1450" y="126"/>
                    </a:lnTo>
                    <a:lnTo>
                      <a:pt x="1481" y="119"/>
                    </a:lnTo>
                    <a:lnTo>
                      <a:pt x="1510" y="110"/>
                    </a:lnTo>
                    <a:lnTo>
                      <a:pt x="1540" y="101"/>
                    </a:lnTo>
                    <a:lnTo>
                      <a:pt x="1554" y="98"/>
                    </a:lnTo>
                    <a:lnTo>
                      <a:pt x="1565" y="95"/>
                    </a:lnTo>
                    <a:lnTo>
                      <a:pt x="1571" y="93"/>
                    </a:lnTo>
                    <a:lnTo>
                      <a:pt x="1575" y="89"/>
                    </a:lnTo>
                    <a:lnTo>
                      <a:pt x="1581" y="85"/>
                    </a:lnTo>
                    <a:lnTo>
                      <a:pt x="1586" y="80"/>
                    </a:lnTo>
                    <a:lnTo>
                      <a:pt x="1580" y="81"/>
                    </a:lnTo>
                    <a:lnTo>
                      <a:pt x="1574" y="84"/>
                    </a:lnTo>
                    <a:lnTo>
                      <a:pt x="1565" y="88"/>
                    </a:lnTo>
                    <a:lnTo>
                      <a:pt x="1558" y="90"/>
                    </a:lnTo>
                    <a:lnTo>
                      <a:pt x="1555" y="90"/>
                    </a:lnTo>
                    <a:lnTo>
                      <a:pt x="1551" y="90"/>
                    </a:lnTo>
                    <a:lnTo>
                      <a:pt x="1548" y="89"/>
                    </a:lnTo>
                    <a:lnTo>
                      <a:pt x="1543" y="87"/>
                    </a:lnTo>
                    <a:lnTo>
                      <a:pt x="1543" y="81"/>
                    </a:lnTo>
                    <a:lnTo>
                      <a:pt x="1542" y="75"/>
                    </a:lnTo>
                    <a:lnTo>
                      <a:pt x="1534" y="85"/>
                    </a:lnTo>
                    <a:lnTo>
                      <a:pt x="1531" y="93"/>
                    </a:lnTo>
                    <a:lnTo>
                      <a:pt x="1530" y="93"/>
                    </a:lnTo>
                    <a:lnTo>
                      <a:pt x="1529" y="93"/>
                    </a:lnTo>
                    <a:lnTo>
                      <a:pt x="1527" y="92"/>
                    </a:lnTo>
                    <a:lnTo>
                      <a:pt x="1525" y="86"/>
                    </a:lnTo>
                    <a:lnTo>
                      <a:pt x="1522" y="77"/>
                    </a:lnTo>
                    <a:lnTo>
                      <a:pt x="1519" y="75"/>
                    </a:lnTo>
                    <a:lnTo>
                      <a:pt x="1518" y="72"/>
                    </a:lnTo>
                    <a:lnTo>
                      <a:pt x="1521" y="69"/>
                    </a:lnTo>
                    <a:lnTo>
                      <a:pt x="1523" y="67"/>
                    </a:lnTo>
                    <a:lnTo>
                      <a:pt x="1516" y="68"/>
                    </a:lnTo>
                    <a:lnTo>
                      <a:pt x="1508" y="69"/>
                    </a:lnTo>
                    <a:lnTo>
                      <a:pt x="1501" y="72"/>
                    </a:lnTo>
                    <a:lnTo>
                      <a:pt x="1496" y="76"/>
                    </a:lnTo>
                    <a:lnTo>
                      <a:pt x="1501" y="81"/>
                    </a:lnTo>
                    <a:lnTo>
                      <a:pt x="1505" y="87"/>
                    </a:lnTo>
                    <a:lnTo>
                      <a:pt x="1499" y="88"/>
                    </a:lnTo>
                    <a:lnTo>
                      <a:pt x="1496" y="88"/>
                    </a:lnTo>
                    <a:lnTo>
                      <a:pt x="1492" y="87"/>
                    </a:lnTo>
                    <a:lnTo>
                      <a:pt x="1490" y="84"/>
                    </a:lnTo>
                    <a:lnTo>
                      <a:pt x="1488" y="76"/>
                    </a:lnTo>
                    <a:lnTo>
                      <a:pt x="1487" y="64"/>
                    </a:lnTo>
                    <a:lnTo>
                      <a:pt x="1490" y="62"/>
                    </a:lnTo>
                    <a:lnTo>
                      <a:pt x="1493" y="59"/>
                    </a:lnTo>
                    <a:lnTo>
                      <a:pt x="1495" y="52"/>
                    </a:lnTo>
                    <a:lnTo>
                      <a:pt x="1496" y="46"/>
                    </a:lnTo>
                    <a:lnTo>
                      <a:pt x="1497" y="42"/>
                    </a:lnTo>
                    <a:lnTo>
                      <a:pt x="1500" y="36"/>
                    </a:lnTo>
                    <a:lnTo>
                      <a:pt x="1508" y="41"/>
                    </a:lnTo>
                    <a:lnTo>
                      <a:pt x="1517" y="45"/>
                    </a:lnTo>
                    <a:lnTo>
                      <a:pt x="1518" y="39"/>
                    </a:lnTo>
                    <a:lnTo>
                      <a:pt x="1517" y="36"/>
                    </a:lnTo>
                    <a:lnTo>
                      <a:pt x="1515" y="31"/>
                    </a:lnTo>
                    <a:lnTo>
                      <a:pt x="1512" y="28"/>
                    </a:lnTo>
                    <a:lnTo>
                      <a:pt x="1518" y="26"/>
                    </a:lnTo>
                    <a:lnTo>
                      <a:pt x="1524" y="26"/>
                    </a:lnTo>
                    <a:lnTo>
                      <a:pt x="1530" y="25"/>
                    </a:lnTo>
                    <a:lnTo>
                      <a:pt x="1535" y="26"/>
                    </a:lnTo>
                    <a:lnTo>
                      <a:pt x="1532" y="31"/>
                    </a:lnTo>
                    <a:lnTo>
                      <a:pt x="1527" y="38"/>
                    </a:lnTo>
                    <a:lnTo>
                      <a:pt x="1531" y="43"/>
                    </a:lnTo>
                    <a:lnTo>
                      <a:pt x="1533" y="47"/>
                    </a:lnTo>
                    <a:lnTo>
                      <a:pt x="1531" y="50"/>
                    </a:lnTo>
                    <a:lnTo>
                      <a:pt x="1530" y="53"/>
                    </a:lnTo>
                    <a:lnTo>
                      <a:pt x="1536" y="52"/>
                    </a:lnTo>
                    <a:lnTo>
                      <a:pt x="1542" y="48"/>
                    </a:lnTo>
                    <a:lnTo>
                      <a:pt x="1548" y="45"/>
                    </a:lnTo>
                    <a:lnTo>
                      <a:pt x="1555" y="42"/>
                    </a:lnTo>
                    <a:lnTo>
                      <a:pt x="1560" y="45"/>
                    </a:lnTo>
                    <a:lnTo>
                      <a:pt x="1565" y="47"/>
                    </a:lnTo>
                    <a:lnTo>
                      <a:pt x="1569" y="47"/>
                    </a:lnTo>
                    <a:lnTo>
                      <a:pt x="1576" y="46"/>
                    </a:lnTo>
                    <a:lnTo>
                      <a:pt x="1564" y="34"/>
                    </a:lnTo>
                    <a:lnTo>
                      <a:pt x="1551" y="21"/>
                    </a:lnTo>
                    <a:lnTo>
                      <a:pt x="1556" y="20"/>
                    </a:lnTo>
                    <a:lnTo>
                      <a:pt x="1560" y="21"/>
                    </a:lnTo>
                    <a:lnTo>
                      <a:pt x="1564" y="22"/>
                    </a:lnTo>
                    <a:lnTo>
                      <a:pt x="1568" y="25"/>
                    </a:lnTo>
                    <a:lnTo>
                      <a:pt x="1577" y="27"/>
                    </a:lnTo>
                    <a:lnTo>
                      <a:pt x="1585" y="29"/>
                    </a:lnTo>
                    <a:lnTo>
                      <a:pt x="1592" y="28"/>
                    </a:lnTo>
                    <a:lnTo>
                      <a:pt x="1601" y="27"/>
                    </a:lnTo>
                    <a:lnTo>
                      <a:pt x="1603" y="26"/>
                    </a:lnTo>
                    <a:lnTo>
                      <a:pt x="1605" y="26"/>
                    </a:lnTo>
                    <a:lnTo>
                      <a:pt x="1606" y="26"/>
                    </a:lnTo>
                    <a:lnTo>
                      <a:pt x="1608" y="28"/>
                    </a:lnTo>
                    <a:lnTo>
                      <a:pt x="1608" y="34"/>
                    </a:lnTo>
                    <a:lnTo>
                      <a:pt x="1609" y="39"/>
                    </a:lnTo>
                    <a:lnTo>
                      <a:pt x="1609" y="43"/>
                    </a:lnTo>
                    <a:lnTo>
                      <a:pt x="1610" y="45"/>
                    </a:lnTo>
                    <a:lnTo>
                      <a:pt x="1612" y="46"/>
                    </a:lnTo>
                    <a:lnTo>
                      <a:pt x="1615" y="47"/>
                    </a:lnTo>
                    <a:lnTo>
                      <a:pt x="1618" y="43"/>
                    </a:lnTo>
                    <a:lnTo>
                      <a:pt x="1620" y="38"/>
                    </a:lnTo>
                    <a:lnTo>
                      <a:pt x="1624" y="35"/>
                    </a:lnTo>
                    <a:lnTo>
                      <a:pt x="1628" y="31"/>
                    </a:lnTo>
                    <a:lnTo>
                      <a:pt x="1625" y="25"/>
                    </a:lnTo>
                    <a:lnTo>
                      <a:pt x="1619" y="19"/>
                    </a:lnTo>
                    <a:lnTo>
                      <a:pt x="1620" y="18"/>
                    </a:lnTo>
                    <a:lnTo>
                      <a:pt x="1622" y="17"/>
                    </a:lnTo>
                    <a:lnTo>
                      <a:pt x="1632" y="19"/>
                    </a:lnTo>
                    <a:lnTo>
                      <a:pt x="1639" y="21"/>
                    </a:lnTo>
                    <a:lnTo>
                      <a:pt x="1645" y="27"/>
                    </a:lnTo>
                    <a:lnTo>
                      <a:pt x="1653" y="34"/>
                    </a:lnTo>
                    <a:lnTo>
                      <a:pt x="1654" y="35"/>
                    </a:lnTo>
                    <a:lnTo>
                      <a:pt x="1656" y="36"/>
                    </a:lnTo>
                    <a:lnTo>
                      <a:pt x="1669" y="28"/>
                    </a:lnTo>
                    <a:lnTo>
                      <a:pt x="1683" y="20"/>
                    </a:lnTo>
                    <a:lnTo>
                      <a:pt x="1698" y="26"/>
                    </a:lnTo>
                    <a:lnTo>
                      <a:pt x="1713" y="31"/>
                    </a:lnTo>
                    <a:lnTo>
                      <a:pt x="1727" y="38"/>
                    </a:lnTo>
                    <a:lnTo>
                      <a:pt x="1742" y="46"/>
                    </a:lnTo>
                    <a:lnTo>
                      <a:pt x="1735" y="50"/>
                    </a:lnTo>
                    <a:lnTo>
                      <a:pt x="1727" y="52"/>
                    </a:lnTo>
                    <a:lnTo>
                      <a:pt x="1727" y="54"/>
                    </a:lnTo>
                    <a:lnTo>
                      <a:pt x="1728" y="54"/>
                    </a:lnTo>
                    <a:lnTo>
                      <a:pt x="1729" y="54"/>
                    </a:lnTo>
                    <a:lnTo>
                      <a:pt x="1732" y="54"/>
                    </a:lnTo>
                    <a:lnTo>
                      <a:pt x="1728" y="61"/>
                    </a:lnTo>
                    <a:lnTo>
                      <a:pt x="1725" y="67"/>
                    </a:lnTo>
                    <a:lnTo>
                      <a:pt x="1726" y="71"/>
                    </a:lnTo>
                    <a:lnTo>
                      <a:pt x="1726" y="76"/>
                    </a:lnTo>
                    <a:lnTo>
                      <a:pt x="1712" y="89"/>
                    </a:lnTo>
                    <a:lnTo>
                      <a:pt x="1699" y="103"/>
                    </a:lnTo>
                    <a:lnTo>
                      <a:pt x="1695" y="104"/>
                    </a:lnTo>
                    <a:lnTo>
                      <a:pt x="1691" y="105"/>
                    </a:lnTo>
                    <a:lnTo>
                      <a:pt x="1696" y="111"/>
                    </a:lnTo>
                    <a:lnTo>
                      <a:pt x="1701" y="113"/>
                    </a:lnTo>
                    <a:lnTo>
                      <a:pt x="1704" y="113"/>
                    </a:lnTo>
                    <a:lnTo>
                      <a:pt x="1708" y="110"/>
                    </a:lnTo>
                    <a:lnTo>
                      <a:pt x="1713" y="99"/>
                    </a:lnTo>
                    <a:lnTo>
                      <a:pt x="1720" y="87"/>
                    </a:lnTo>
                    <a:lnTo>
                      <a:pt x="1728" y="88"/>
                    </a:lnTo>
                    <a:lnTo>
                      <a:pt x="1735" y="89"/>
                    </a:lnTo>
                    <a:lnTo>
                      <a:pt x="1742" y="89"/>
                    </a:lnTo>
                    <a:lnTo>
                      <a:pt x="1750" y="88"/>
                    </a:lnTo>
                    <a:lnTo>
                      <a:pt x="1750" y="85"/>
                    </a:lnTo>
                    <a:lnTo>
                      <a:pt x="1749" y="82"/>
                    </a:lnTo>
                    <a:lnTo>
                      <a:pt x="1746" y="79"/>
                    </a:lnTo>
                    <a:lnTo>
                      <a:pt x="1745" y="77"/>
                    </a:lnTo>
                    <a:lnTo>
                      <a:pt x="1752" y="73"/>
                    </a:lnTo>
                    <a:lnTo>
                      <a:pt x="1760" y="72"/>
                    </a:lnTo>
                    <a:lnTo>
                      <a:pt x="1763" y="71"/>
                    </a:lnTo>
                    <a:lnTo>
                      <a:pt x="1766" y="72"/>
                    </a:lnTo>
                    <a:lnTo>
                      <a:pt x="1767" y="73"/>
                    </a:lnTo>
                    <a:lnTo>
                      <a:pt x="1767" y="75"/>
                    </a:lnTo>
                    <a:lnTo>
                      <a:pt x="1766" y="84"/>
                    </a:lnTo>
                    <a:lnTo>
                      <a:pt x="1767" y="84"/>
                    </a:lnTo>
                    <a:lnTo>
                      <a:pt x="1768" y="82"/>
                    </a:lnTo>
                    <a:lnTo>
                      <a:pt x="1769" y="81"/>
                    </a:lnTo>
                    <a:lnTo>
                      <a:pt x="1771" y="81"/>
                    </a:lnTo>
                    <a:lnTo>
                      <a:pt x="1775" y="84"/>
                    </a:lnTo>
                    <a:lnTo>
                      <a:pt x="1766" y="99"/>
                    </a:lnTo>
                    <a:lnTo>
                      <a:pt x="1755" y="114"/>
                    </a:lnTo>
                    <a:lnTo>
                      <a:pt x="1762" y="113"/>
                    </a:lnTo>
                    <a:lnTo>
                      <a:pt x="1769" y="110"/>
                    </a:lnTo>
                    <a:lnTo>
                      <a:pt x="1771" y="107"/>
                    </a:lnTo>
                    <a:lnTo>
                      <a:pt x="1773" y="104"/>
                    </a:lnTo>
                    <a:lnTo>
                      <a:pt x="1779" y="109"/>
                    </a:lnTo>
                    <a:lnTo>
                      <a:pt x="1786" y="111"/>
                    </a:lnTo>
                    <a:lnTo>
                      <a:pt x="1795" y="95"/>
                    </a:lnTo>
                    <a:lnTo>
                      <a:pt x="1804" y="81"/>
                    </a:lnTo>
                    <a:lnTo>
                      <a:pt x="1809" y="76"/>
                    </a:lnTo>
                    <a:lnTo>
                      <a:pt x="1815" y="71"/>
                    </a:lnTo>
                    <a:lnTo>
                      <a:pt x="1822" y="67"/>
                    </a:lnTo>
                    <a:lnTo>
                      <a:pt x="1831" y="64"/>
                    </a:lnTo>
                    <a:lnTo>
                      <a:pt x="1828" y="68"/>
                    </a:lnTo>
                    <a:lnTo>
                      <a:pt x="1825" y="71"/>
                    </a:lnTo>
                    <a:lnTo>
                      <a:pt x="1821" y="75"/>
                    </a:lnTo>
                    <a:lnTo>
                      <a:pt x="1818" y="77"/>
                    </a:lnTo>
                    <a:lnTo>
                      <a:pt x="1817" y="80"/>
                    </a:lnTo>
                    <a:lnTo>
                      <a:pt x="1814" y="85"/>
                    </a:lnTo>
                    <a:lnTo>
                      <a:pt x="1817" y="89"/>
                    </a:lnTo>
                    <a:lnTo>
                      <a:pt x="1818" y="93"/>
                    </a:lnTo>
                    <a:lnTo>
                      <a:pt x="1814" y="96"/>
                    </a:lnTo>
                    <a:lnTo>
                      <a:pt x="1813" y="99"/>
                    </a:lnTo>
                    <a:lnTo>
                      <a:pt x="1818" y="98"/>
                    </a:lnTo>
                    <a:lnTo>
                      <a:pt x="1821" y="97"/>
                    </a:lnTo>
                    <a:lnTo>
                      <a:pt x="1825" y="95"/>
                    </a:lnTo>
                    <a:lnTo>
                      <a:pt x="1828" y="93"/>
                    </a:lnTo>
                    <a:lnTo>
                      <a:pt x="1834" y="87"/>
                    </a:lnTo>
                    <a:lnTo>
                      <a:pt x="1839" y="80"/>
                    </a:lnTo>
                    <a:lnTo>
                      <a:pt x="1846" y="84"/>
                    </a:lnTo>
                    <a:lnTo>
                      <a:pt x="1852" y="86"/>
                    </a:lnTo>
                    <a:lnTo>
                      <a:pt x="1855" y="86"/>
                    </a:lnTo>
                    <a:lnTo>
                      <a:pt x="1857" y="86"/>
                    </a:lnTo>
                    <a:lnTo>
                      <a:pt x="1861" y="85"/>
                    </a:lnTo>
                    <a:lnTo>
                      <a:pt x="1864" y="81"/>
                    </a:lnTo>
                    <a:lnTo>
                      <a:pt x="1862" y="77"/>
                    </a:lnTo>
                    <a:lnTo>
                      <a:pt x="1861" y="72"/>
                    </a:lnTo>
                    <a:lnTo>
                      <a:pt x="1859" y="70"/>
                    </a:lnTo>
                    <a:lnTo>
                      <a:pt x="1856" y="68"/>
                    </a:lnTo>
                    <a:lnTo>
                      <a:pt x="1851" y="65"/>
                    </a:lnTo>
                    <a:lnTo>
                      <a:pt x="1843" y="63"/>
                    </a:lnTo>
                    <a:lnTo>
                      <a:pt x="1845" y="60"/>
                    </a:lnTo>
                    <a:lnTo>
                      <a:pt x="1848" y="58"/>
                    </a:lnTo>
                    <a:lnTo>
                      <a:pt x="1854" y="56"/>
                    </a:lnTo>
                    <a:lnTo>
                      <a:pt x="1859" y="56"/>
                    </a:lnTo>
                    <a:lnTo>
                      <a:pt x="1862" y="56"/>
                    </a:lnTo>
                    <a:lnTo>
                      <a:pt x="1864" y="58"/>
                    </a:lnTo>
                    <a:lnTo>
                      <a:pt x="1868" y="59"/>
                    </a:lnTo>
                    <a:lnTo>
                      <a:pt x="1871" y="59"/>
                    </a:lnTo>
                    <a:lnTo>
                      <a:pt x="1876" y="58"/>
                    </a:lnTo>
                    <a:lnTo>
                      <a:pt x="1880" y="55"/>
                    </a:lnTo>
                    <a:lnTo>
                      <a:pt x="1887" y="53"/>
                    </a:lnTo>
                    <a:lnTo>
                      <a:pt x="1893" y="50"/>
                    </a:lnTo>
                    <a:lnTo>
                      <a:pt x="1886" y="50"/>
                    </a:lnTo>
                    <a:lnTo>
                      <a:pt x="1880" y="48"/>
                    </a:lnTo>
                    <a:lnTo>
                      <a:pt x="1876" y="46"/>
                    </a:lnTo>
                    <a:lnTo>
                      <a:pt x="1871" y="42"/>
                    </a:lnTo>
                    <a:lnTo>
                      <a:pt x="1874" y="37"/>
                    </a:lnTo>
                    <a:lnTo>
                      <a:pt x="1879" y="35"/>
                    </a:lnTo>
                    <a:lnTo>
                      <a:pt x="1882" y="31"/>
                    </a:lnTo>
                    <a:lnTo>
                      <a:pt x="1887" y="30"/>
                    </a:lnTo>
                    <a:lnTo>
                      <a:pt x="1896" y="28"/>
                    </a:lnTo>
                    <a:lnTo>
                      <a:pt x="1906" y="26"/>
                    </a:lnTo>
                    <a:lnTo>
                      <a:pt x="1914" y="18"/>
                    </a:lnTo>
                    <a:lnTo>
                      <a:pt x="1921" y="10"/>
                    </a:lnTo>
                    <a:lnTo>
                      <a:pt x="1925" y="6"/>
                    </a:lnTo>
                    <a:lnTo>
                      <a:pt x="1930" y="4"/>
                    </a:lnTo>
                    <a:lnTo>
                      <a:pt x="1935" y="2"/>
                    </a:lnTo>
                    <a:lnTo>
                      <a:pt x="1939" y="0"/>
                    </a:lnTo>
                    <a:lnTo>
                      <a:pt x="1936" y="10"/>
                    </a:lnTo>
                    <a:lnTo>
                      <a:pt x="1933" y="20"/>
                    </a:lnTo>
                    <a:lnTo>
                      <a:pt x="1945" y="17"/>
                    </a:lnTo>
                    <a:lnTo>
                      <a:pt x="1954" y="14"/>
                    </a:lnTo>
                    <a:lnTo>
                      <a:pt x="1958" y="13"/>
                    </a:lnTo>
                    <a:lnTo>
                      <a:pt x="1964" y="13"/>
                    </a:lnTo>
                    <a:lnTo>
                      <a:pt x="1969" y="14"/>
                    </a:lnTo>
                    <a:lnTo>
                      <a:pt x="1974" y="18"/>
                    </a:lnTo>
                    <a:lnTo>
                      <a:pt x="1972" y="21"/>
                    </a:lnTo>
                    <a:lnTo>
                      <a:pt x="1969" y="25"/>
                    </a:lnTo>
                    <a:lnTo>
                      <a:pt x="1963" y="28"/>
                    </a:lnTo>
                    <a:lnTo>
                      <a:pt x="1958" y="33"/>
                    </a:lnTo>
                    <a:lnTo>
                      <a:pt x="1963" y="36"/>
                    </a:lnTo>
                    <a:lnTo>
                      <a:pt x="1967" y="38"/>
                    </a:lnTo>
                    <a:lnTo>
                      <a:pt x="1971" y="39"/>
                    </a:lnTo>
                    <a:lnTo>
                      <a:pt x="1975" y="41"/>
                    </a:lnTo>
                    <a:lnTo>
                      <a:pt x="1984" y="38"/>
                    </a:lnTo>
                    <a:lnTo>
                      <a:pt x="1995" y="35"/>
                    </a:lnTo>
                    <a:lnTo>
                      <a:pt x="1991" y="44"/>
                    </a:lnTo>
                    <a:lnTo>
                      <a:pt x="1987" y="53"/>
                    </a:lnTo>
                    <a:lnTo>
                      <a:pt x="1993" y="58"/>
                    </a:lnTo>
                    <a:lnTo>
                      <a:pt x="1999" y="61"/>
                    </a:lnTo>
                    <a:lnTo>
                      <a:pt x="2005" y="67"/>
                    </a:lnTo>
                    <a:lnTo>
                      <a:pt x="2008" y="73"/>
                    </a:lnTo>
                    <a:lnTo>
                      <a:pt x="2006" y="84"/>
                    </a:lnTo>
                    <a:lnTo>
                      <a:pt x="2001" y="94"/>
                    </a:lnTo>
                    <a:lnTo>
                      <a:pt x="1996" y="126"/>
                    </a:lnTo>
                    <a:lnTo>
                      <a:pt x="1992" y="137"/>
                    </a:lnTo>
                    <a:lnTo>
                      <a:pt x="1984" y="141"/>
                    </a:lnTo>
                    <a:lnTo>
                      <a:pt x="1967" y="154"/>
                    </a:lnTo>
                    <a:lnTo>
                      <a:pt x="1966" y="160"/>
                    </a:lnTo>
                    <a:lnTo>
                      <a:pt x="1966" y="163"/>
                    </a:lnTo>
                    <a:lnTo>
                      <a:pt x="1967" y="168"/>
                    </a:lnTo>
                    <a:lnTo>
                      <a:pt x="1969" y="172"/>
                    </a:lnTo>
                    <a:lnTo>
                      <a:pt x="1964" y="185"/>
                    </a:lnTo>
                    <a:lnTo>
                      <a:pt x="1959" y="195"/>
                    </a:lnTo>
                    <a:lnTo>
                      <a:pt x="1956" y="207"/>
                    </a:lnTo>
                    <a:lnTo>
                      <a:pt x="1954" y="220"/>
                    </a:lnTo>
                    <a:lnTo>
                      <a:pt x="1961" y="227"/>
                    </a:lnTo>
                    <a:lnTo>
                      <a:pt x="1966" y="231"/>
                    </a:lnTo>
                    <a:lnTo>
                      <a:pt x="1972" y="234"/>
                    </a:lnTo>
                    <a:lnTo>
                      <a:pt x="1978" y="238"/>
                    </a:lnTo>
                    <a:lnTo>
                      <a:pt x="1990" y="244"/>
                    </a:lnTo>
                    <a:lnTo>
                      <a:pt x="2004" y="250"/>
                    </a:lnTo>
                    <a:lnTo>
                      <a:pt x="2003" y="256"/>
                    </a:lnTo>
                    <a:lnTo>
                      <a:pt x="2000" y="263"/>
                    </a:lnTo>
                    <a:lnTo>
                      <a:pt x="2001" y="272"/>
                    </a:lnTo>
                    <a:lnTo>
                      <a:pt x="2005" y="281"/>
                    </a:lnTo>
                    <a:lnTo>
                      <a:pt x="2014" y="298"/>
                    </a:lnTo>
                    <a:lnTo>
                      <a:pt x="2025" y="314"/>
                    </a:lnTo>
                    <a:lnTo>
                      <a:pt x="2023" y="325"/>
                    </a:lnTo>
                    <a:lnTo>
                      <a:pt x="2023" y="337"/>
                    </a:lnTo>
                    <a:lnTo>
                      <a:pt x="2025" y="352"/>
                    </a:lnTo>
                    <a:lnTo>
                      <a:pt x="2026" y="368"/>
                    </a:lnTo>
                    <a:lnTo>
                      <a:pt x="2026" y="371"/>
                    </a:lnTo>
                    <a:lnTo>
                      <a:pt x="2026" y="373"/>
                    </a:lnTo>
                    <a:lnTo>
                      <a:pt x="2028" y="374"/>
                    </a:lnTo>
                    <a:lnTo>
                      <a:pt x="2030" y="374"/>
                    </a:lnTo>
                    <a:lnTo>
                      <a:pt x="2034" y="373"/>
                    </a:lnTo>
                    <a:lnTo>
                      <a:pt x="2040" y="372"/>
                    </a:lnTo>
                    <a:lnTo>
                      <a:pt x="2049" y="371"/>
                    </a:lnTo>
                    <a:lnTo>
                      <a:pt x="2056" y="371"/>
                    </a:lnTo>
                    <a:lnTo>
                      <a:pt x="2059" y="372"/>
                    </a:lnTo>
                    <a:lnTo>
                      <a:pt x="2062" y="374"/>
                    </a:lnTo>
                    <a:lnTo>
                      <a:pt x="2064" y="377"/>
                    </a:lnTo>
                    <a:lnTo>
                      <a:pt x="2065" y="382"/>
                    </a:lnTo>
                    <a:lnTo>
                      <a:pt x="2065" y="396"/>
                    </a:lnTo>
                    <a:lnTo>
                      <a:pt x="2064" y="410"/>
                    </a:lnTo>
                    <a:lnTo>
                      <a:pt x="2059" y="413"/>
                    </a:lnTo>
                    <a:lnTo>
                      <a:pt x="2057" y="414"/>
                    </a:lnTo>
                    <a:lnTo>
                      <a:pt x="2056" y="413"/>
                    </a:lnTo>
                    <a:lnTo>
                      <a:pt x="2055" y="411"/>
                    </a:lnTo>
                    <a:lnTo>
                      <a:pt x="2054" y="410"/>
                    </a:lnTo>
                    <a:lnTo>
                      <a:pt x="2052" y="409"/>
                    </a:lnTo>
                    <a:lnTo>
                      <a:pt x="2050" y="408"/>
                    </a:lnTo>
                    <a:lnTo>
                      <a:pt x="2047" y="408"/>
                    </a:lnTo>
                    <a:lnTo>
                      <a:pt x="2041" y="414"/>
                    </a:lnTo>
                    <a:lnTo>
                      <a:pt x="2035" y="419"/>
                    </a:lnTo>
                    <a:lnTo>
                      <a:pt x="2033" y="423"/>
                    </a:lnTo>
                    <a:lnTo>
                      <a:pt x="2031" y="425"/>
                    </a:lnTo>
                    <a:lnTo>
                      <a:pt x="2029" y="428"/>
                    </a:lnTo>
                    <a:lnTo>
                      <a:pt x="2028" y="432"/>
                    </a:lnTo>
                    <a:lnTo>
                      <a:pt x="2030" y="438"/>
                    </a:lnTo>
                    <a:lnTo>
                      <a:pt x="2032" y="441"/>
                    </a:lnTo>
                    <a:lnTo>
                      <a:pt x="2034" y="444"/>
                    </a:lnTo>
                    <a:lnTo>
                      <a:pt x="2039" y="447"/>
                    </a:lnTo>
                    <a:lnTo>
                      <a:pt x="2043" y="448"/>
                    </a:lnTo>
                    <a:lnTo>
                      <a:pt x="2047" y="448"/>
                    </a:lnTo>
                    <a:lnTo>
                      <a:pt x="2049" y="449"/>
                    </a:lnTo>
                    <a:lnTo>
                      <a:pt x="2050" y="450"/>
                    </a:lnTo>
                    <a:lnTo>
                      <a:pt x="2051" y="456"/>
                    </a:lnTo>
                    <a:lnTo>
                      <a:pt x="2051" y="464"/>
                    </a:lnTo>
                    <a:lnTo>
                      <a:pt x="2056" y="477"/>
                    </a:lnTo>
                    <a:lnTo>
                      <a:pt x="2059" y="491"/>
                    </a:lnTo>
                    <a:lnTo>
                      <a:pt x="2062" y="503"/>
                    </a:lnTo>
                    <a:lnTo>
                      <a:pt x="2063" y="517"/>
                    </a:lnTo>
                    <a:lnTo>
                      <a:pt x="2059" y="525"/>
                    </a:lnTo>
                    <a:lnTo>
                      <a:pt x="2055" y="531"/>
                    </a:lnTo>
                    <a:lnTo>
                      <a:pt x="2049" y="532"/>
                    </a:lnTo>
                    <a:lnTo>
                      <a:pt x="2045" y="534"/>
                    </a:lnTo>
                    <a:lnTo>
                      <a:pt x="2041" y="538"/>
                    </a:lnTo>
                    <a:lnTo>
                      <a:pt x="2039" y="544"/>
                    </a:lnTo>
                    <a:lnTo>
                      <a:pt x="2039" y="549"/>
                    </a:lnTo>
                    <a:lnTo>
                      <a:pt x="2039" y="553"/>
                    </a:lnTo>
                    <a:lnTo>
                      <a:pt x="2038" y="557"/>
                    </a:lnTo>
                    <a:lnTo>
                      <a:pt x="2035" y="560"/>
                    </a:lnTo>
                    <a:lnTo>
                      <a:pt x="2032" y="567"/>
                    </a:lnTo>
                    <a:lnTo>
                      <a:pt x="2026" y="575"/>
                    </a:lnTo>
                    <a:lnTo>
                      <a:pt x="2014" y="590"/>
                    </a:lnTo>
                    <a:lnTo>
                      <a:pt x="2000" y="605"/>
                    </a:lnTo>
                    <a:lnTo>
                      <a:pt x="1989" y="621"/>
                    </a:lnTo>
                    <a:lnTo>
                      <a:pt x="1976" y="637"/>
                    </a:lnTo>
                    <a:lnTo>
                      <a:pt x="1972" y="643"/>
                    </a:lnTo>
                    <a:lnTo>
                      <a:pt x="1969" y="645"/>
                    </a:lnTo>
                    <a:lnTo>
                      <a:pt x="1965" y="647"/>
                    </a:lnTo>
                    <a:lnTo>
                      <a:pt x="1963" y="647"/>
                    </a:lnTo>
                    <a:lnTo>
                      <a:pt x="1956" y="647"/>
                    </a:lnTo>
                    <a:lnTo>
                      <a:pt x="1945" y="646"/>
                    </a:lnTo>
                    <a:lnTo>
                      <a:pt x="1935" y="653"/>
                    </a:lnTo>
                    <a:lnTo>
                      <a:pt x="1927" y="659"/>
                    </a:lnTo>
                    <a:lnTo>
                      <a:pt x="1922" y="661"/>
                    </a:lnTo>
                    <a:lnTo>
                      <a:pt x="1919" y="662"/>
                    </a:lnTo>
                    <a:lnTo>
                      <a:pt x="1914" y="662"/>
                    </a:lnTo>
                    <a:lnTo>
                      <a:pt x="1910" y="660"/>
                    </a:lnTo>
                    <a:lnTo>
                      <a:pt x="1897" y="650"/>
                    </a:lnTo>
                    <a:lnTo>
                      <a:pt x="1888" y="643"/>
                    </a:lnTo>
                    <a:lnTo>
                      <a:pt x="1883" y="642"/>
                    </a:lnTo>
                    <a:lnTo>
                      <a:pt x="1878" y="642"/>
                    </a:lnTo>
                    <a:lnTo>
                      <a:pt x="1871" y="644"/>
                    </a:lnTo>
                    <a:lnTo>
                      <a:pt x="1863" y="647"/>
                    </a:lnTo>
                    <a:lnTo>
                      <a:pt x="1848" y="660"/>
                    </a:lnTo>
                    <a:lnTo>
                      <a:pt x="1832" y="671"/>
                    </a:lnTo>
                    <a:lnTo>
                      <a:pt x="1830" y="679"/>
                    </a:lnTo>
                    <a:lnTo>
                      <a:pt x="1829" y="687"/>
                    </a:lnTo>
                    <a:lnTo>
                      <a:pt x="1829" y="695"/>
                    </a:lnTo>
                    <a:lnTo>
                      <a:pt x="1829" y="704"/>
                    </a:lnTo>
                    <a:lnTo>
                      <a:pt x="1813" y="710"/>
                    </a:lnTo>
                    <a:lnTo>
                      <a:pt x="1802" y="713"/>
                    </a:lnTo>
                    <a:lnTo>
                      <a:pt x="1796" y="714"/>
                    </a:lnTo>
                    <a:lnTo>
                      <a:pt x="1791" y="718"/>
                    </a:lnTo>
                    <a:lnTo>
                      <a:pt x="1785" y="722"/>
                    </a:lnTo>
                    <a:lnTo>
                      <a:pt x="1778" y="730"/>
                    </a:lnTo>
                    <a:lnTo>
                      <a:pt x="1769" y="745"/>
                    </a:lnTo>
                    <a:lnTo>
                      <a:pt x="1760" y="756"/>
                    </a:lnTo>
                    <a:lnTo>
                      <a:pt x="1750" y="768"/>
                    </a:lnTo>
                    <a:lnTo>
                      <a:pt x="1741" y="781"/>
                    </a:lnTo>
                    <a:lnTo>
                      <a:pt x="1736" y="787"/>
                    </a:lnTo>
                    <a:lnTo>
                      <a:pt x="1732" y="790"/>
                    </a:lnTo>
                    <a:lnTo>
                      <a:pt x="1727" y="793"/>
                    </a:lnTo>
                    <a:lnTo>
                      <a:pt x="1721" y="795"/>
                    </a:lnTo>
                    <a:lnTo>
                      <a:pt x="1711" y="797"/>
                    </a:lnTo>
                    <a:lnTo>
                      <a:pt x="1699" y="802"/>
                    </a:lnTo>
                    <a:lnTo>
                      <a:pt x="1688" y="808"/>
                    </a:lnTo>
                    <a:lnTo>
                      <a:pt x="1681" y="814"/>
                    </a:lnTo>
                    <a:lnTo>
                      <a:pt x="1677" y="817"/>
                    </a:lnTo>
                    <a:lnTo>
                      <a:pt x="1676" y="821"/>
                    </a:lnTo>
                    <a:lnTo>
                      <a:pt x="1677" y="824"/>
                    </a:lnTo>
                    <a:lnTo>
                      <a:pt x="1679" y="830"/>
                    </a:lnTo>
                    <a:lnTo>
                      <a:pt x="1682" y="835"/>
                    </a:lnTo>
                    <a:lnTo>
                      <a:pt x="1684" y="839"/>
                    </a:lnTo>
                    <a:lnTo>
                      <a:pt x="1685" y="844"/>
                    </a:lnTo>
                    <a:lnTo>
                      <a:pt x="1685" y="848"/>
                    </a:lnTo>
                    <a:lnTo>
                      <a:pt x="1685" y="856"/>
                    </a:lnTo>
                    <a:lnTo>
                      <a:pt x="1683" y="867"/>
                    </a:lnTo>
                    <a:lnTo>
                      <a:pt x="1682" y="872"/>
                    </a:lnTo>
                    <a:lnTo>
                      <a:pt x="1681" y="875"/>
                    </a:lnTo>
                    <a:lnTo>
                      <a:pt x="1679" y="878"/>
                    </a:lnTo>
                    <a:lnTo>
                      <a:pt x="1677" y="880"/>
                    </a:lnTo>
                    <a:lnTo>
                      <a:pt x="1673" y="884"/>
                    </a:lnTo>
                    <a:lnTo>
                      <a:pt x="1666" y="890"/>
                    </a:lnTo>
                    <a:lnTo>
                      <a:pt x="1666" y="901"/>
                    </a:lnTo>
                    <a:lnTo>
                      <a:pt x="1666" y="912"/>
                    </a:lnTo>
                    <a:lnTo>
                      <a:pt x="1653" y="918"/>
                    </a:lnTo>
                    <a:lnTo>
                      <a:pt x="1641" y="922"/>
                    </a:lnTo>
                    <a:lnTo>
                      <a:pt x="1626" y="925"/>
                    </a:lnTo>
                    <a:lnTo>
                      <a:pt x="1612" y="929"/>
                    </a:lnTo>
                    <a:lnTo>
                      <a:pt x="1602" y="932"/>
                    </a:lnTo>
                    <a:lnTo>
                      <a:pt x="1594" y="933"/>
                    </a:lnTo>
                    <a:lnTo>
                      <a:pt x="1586" y="934"/>
                    </a:lnTo>
                    <a:lnTo>
                      <a:pt x="1578" y="934"/>
                    </a:lnTo>
                    <a:lnTo>
                      <a:pt x="1572" y="933"/>
                    </a:lnTo>
                    <a:lnTo>
                      <a:pt x="1564" y="931"/>
                    </a:lnTo>
                    <a:lnTo>
                      <a:pt x="1556" y="928"/>
                    </a:lnTo>
                    <a:lnTo>
                      <a:pt x="1548" y="922"/>
                    </a:lnTo>
                    <a:lnTo>
                      <a:pt x="1540" y="916"/>
                    </a:lnTo>
                    <a:lnTo>
                      <a:pt x="1536" y="915"/>
                    </a:lnTo>
                    <a:lnTo>
                      <a:pt x="1533" y="914"/>
                    </a:lnTo>
                    <a:lnTo>
                      <a:pt x="1529" y="905"/>
                    </a:lnTo>
                    <a:lnTo>
                      <a:pt x="1514" y="895"/>
                    </a:lnTo>
                    <a:lnTo>
                      <a:pt x="1500" y="888"/>
                    </a:lnTo>
                    <a:lnTo>
                      <a:pt x="1493" y="884"/>
                    </a:lnTo>
                    <a:lnTo>
                      <a:pt x="1487" y="880"/>
                    </a:lnTo>
                    <a:lnTo>
                      <a:pt x="1480" y="875"/>
                    </a:lnTo>
                    <a:lnTo>
                      <a:pt x="1473" y="870"/>
                    </a:lnTo>
                    <a:lnTo>
                      <a:pt x="1470" y="864"/>
                    </a:lnTo>
                    <a:lnTo>
                      <a:pt x="1467" y="861"/>
                    </a:lnTo>
                    <a:lnTo>
                      <a:pt x="1466" y="859"/>
                    </a:lnTo>
                    <a:lnTo>
                      <a:pt x="1465" y="859"/>
                    </a:lnTo>
                    <a:lnTo>
                      <a:pt x="1464" y="861"/>
                    </a:lnTo>
                    <a:lnTo>
                      <a:pt x="1463" y="859"/>
                    </a:lnTo>
                    <a:lnTo>
                      <a:pt x="1462" y="856"/>
                    </a:lnTo>
                    <a:lnTo>
                      <a:pt x="1458" y="849"/>
                    </a:lnTo>
                    <a:lnTo>
                      <a:pt x="1455" y="841"/>
                    </a:lnTo>
                    <a:lnTo>
                      <a:pt x="1450" y="836"/>
                    </a:lnTo>
                    <a:lnTo>
                      <a:pt x="1448" y="835"/>
                    </a:lnTo>
                    <a:lnTo>
                      <a:pt x="1445" y="835"/>
                    </a:lnTo>
                    <a:lnTo>
                      <a:pt x="1442" y="835"/>
                    </a:lnTo>
                    <a:lnTo>
                      <a:pt x="1440" y="835"/>
                    </a:lnTo>
                    <a:lnTo>
                      <a:pt x="1428" y="842"/>
                    </a:lnTo>
                    <a:lnTo>
                      <a:pt x="1413" y="853"/>
                    </a:lnTo>
                    <a:lnTo>
                      <a:pt x="1398" y="850"/>
                    </a:lnTo>
                    <a:lnTo>
                      <a:pt x="1385" y="846"/>
                    </a:lnTo>
                    <a:lnTo>
                      <a:pt x="1373" y="840"/>
                    </a:lnTo>
                    <a:lnTo>
                      <a:pt x="1363" y="833"/>
                    </a:lnTo>
                    <a:lnTo>
                      <a:pt x="1344" y="817"/>
                    </a:lnTo>
                    <a:lnTo>
                      <a:pt x="1320" y="799"/>
                    </a:lnTo>
                    <a:lnTo>
                      <a:pt x="1304" y="814"/>
                    </a:lnTo>
                    <a:lnTo>
                      <a:pt x="1288" y="831"/>
                    </a:lnTo>
                    <a:lnTo>
                      <a:pt x="1273" y="847"/>
                    </a:lnTo>
                    <a:lnTo>
                      <a:pt x="1256" y="864"/>
                    </a:lnTo>
                    <a:lnTo>
                      <a:pt x="1254" y="869"/>
                    </a:lnTo>
                    <a:lnTo>
                      <a:pt x="1252" y="873"/>
                    </a:lnTo>
                    <a:lnTo>
                      <a:pt x="1251" y="878"/>
                    </a:lnTo>
                    <a:lnTo>
                      <a:pt x="1251" y="882"/>
                    </a:lnTo>
                    <a:lnTo>
                      <a:pt x="1253" y="892"/>
                    </a:lnTo>
                    <a:lnTo>
                      <a:pt x="1254" y="904"/>
                    </a:lnTo>
                    <a:lnTo>
                      <a:pt x="1255" y="915"/>
                    </a:lnTo>
                    <a:lnTo>
                      <a:pt x="1256" y="928"/>
                    </a:lnTo>
                    <a:lnTo>
                      <a:pt x="1259" y="939"/>
                    </a:lnTo>
                    <a:lnTo>
                      <a:pt x="1260" y="951"/>
                    </a:lnTo>
                    <a:lnTo>
                      <a:pt x="1260" y="963"/>
                    </a:lnTo>
                    <a:lnTo>
                      <a:pt x="1262" y="972"/>
                    </a:lnTo>
                    <a:lnTo>
                      <a:pt x="1264" y="981"/>
                    </a:lnTo>
                    <a:lnTo>
                      <a:pt x="1267" y="991"/>
                    </a:lnTo>
                    <a:lnTo>
                      <a:pt x="1275" y="1005"/>
                    </a:lnTo>
                    <a:lnTo>
                      <a:pt x="1281" y="1019"/>
                    </a:lnTo>
                    <a:lnTo>
                      <a:pt x="1285" y="1027"/>
                    </a:lnTo>
                    <a:lnTo>
                      <a:pt x="1289" y="1032"/>
                    </a:lnTo>
                    <a:lnTo>
                      <a:pt x="1294" y="1038"/>
                    </a:lnTo>
                    <a:lnTo>
                      <a:pt x="1299" y="1043"/>
                    </a:lnTo>
                    <a:lnTo>
                      <a:pt x="1299" y="1048"/>
                    </a:lnTo>
                    <a:lnTo>
                      <a:pt x="1298" y="1049"/>
                    </a:lnTo>
                    <a:lnTo>
                      <a:pt x="1296" y="1049"/>
                    </a:lnTo>
                    <a:lnTo>
                      <a:pt x="1293" y="1052"/>
                    </a:lnTo>
                    <a:lnTo>
                      <a:pt x="1301" y="1063"/>
                    </a:lnTo>
                    <a:lnTo>
                      <a:pt x="1306" y="1073"/>
                    </a:lnTo>
                    <a:lnTo>
                      <a:pt x="1313" y="1086"/>
                    </a:lnTo>
                    <a:lnTo>
                      <a:pt x="1319" y="1101"/>
                    </a:lnTo>
                    <a:lnTo>
                      <a:pt x="1318" y="1114"/>
                    </a:lnTo>
                    <a:lnTo>
                      <a:pt x="1318" y="1124"/>
                    </a:lnTo>
                    <a:lnTo>
                      <a:pt x="1319" y="1135"/>
                    </a:lnTo>
                    <a:lnTo>
                      <a:pt x="1320" y="1146"/>
                    </a:lnTo>
                    <a:lnTo>
                      <a:pt x="1324" y="1160"/>
                    </a:lnTo>
                    <a:lnTo>
                      <a:pt x="1328" y="1167"/>
                    </a:lnTo>
                    <a:lnTo>
                      <a:pt x="1334" y="1173"/>
                    </a:lnTo>
                    <a:lnTo>
                      <a:pt x="1344" y="1180"/>
                    </a:lnTo>
                    <a:lnTo>
                      <a:pt x="1354" y="1193"/>
                    </a:lnTo>
                    <a:lnTo>
                      <a:pt x="1363" y="1207"/>
                    </a:lnTo>
                    <a:lnTo>
                      <a:pt x="1372" y="1220"/>
                    </a:lnTo>
                    <a:lnTo>
                      <a:pt x="1381" y="1234"/>
                    </a:lnTo>
                    <a:lnTo>
                      <a:pt x="1387" y="1246"/>
                    </a:lnTo>
                    <a:lnTo>
                      <a:pt x="1390" y="1259"/>
                    </a:lnTo>
                    <a:lnTo>
                      <a:pt x="1395" y="1271"/>
                    </a:lnTo>
                    <a:lnTo>
                      <a:pt x="1398" y="1284"/>
                    </a:lnTo>
                    <a:lnTo>
                      <a:pt x="1403" y="1310"/>
                    </a:lnTo>
                    <a:lnTo>
                      <a:pt x="1408" y="1336"/>
                    </a:lnTo>
                    <a:lnTo>
                      <a:pt x="1413" y="1370"/>
                    </a:lnTo>
                    <a:lnTo>
                      <a:pt x="1417" y="1402"/>
                    </a:lnTo>
                    <a:lnTo>
                      <a:pt x="1419" y="1419"/>
                    </a:lnTo>
                    <a:lnTo>
                      <a:pt x="1419" y="1435"/>
                    </a:lnTo>
                    <a:lnTo>
                      <a:pt x="1419" y="1452"/>
                    </a:lnTo>
                    <a:lnTo>
                      <a:pt x="1417" y="1469"/>
                    </a:lnTo>
                    <a:lnTo>
                      <a:pt x="1416" y="1481"/>
                    </a:lnTo>
                    <a:lnTo>
                      <a:pt x="1416" y="1492"/>
                    </a:lnTo>
                    <a:lnTo>
                      <a:pt x="1417" y="1503"/>
                    </a:lnTo>
                    <a:lnTo>
                      <a:pt x="1419" y="1512"/>
                    </a:lnTo>
                    <a:lnTo>
                      <a:pt x="1425" y="1531"/>
                    </a:lnTo>
                    <a:lnTo>
                      <a:pt x="1436" y="1554"/>
                    </a:lnTo>
                    <a:lnTo>
                      <a:pt x="1439" y="1565"/>
                    </a:lnTo>
                    <a:lnTo>
                      <a:pt x="1442" y="1576"/>
                    </a:lnTo>
                    <a:lnTo>
                      <a:pt x="1444" y="1585"/>
                    </a:lnTo>
                    <a:lnTo>
                      <a:pt x="1445" y="1593"/>
                    </a:lnTo>
                    <a:lnTo>
                      <a:pt x="1444" y="1602"/>
                    </a:lnTo>
                    <a:lnTo>
                      <a:pt x="1441" y="1612"/>
                    </a:lnTo>
                    <a:lnTo>
                      <a:pt x="1437" y="1621"/>
                    </a:lnTo>
                    <a:lnTo>
                      <a:pt x="1431" y="1632"/>
                    </a:lnTo>
                    <a:lnTo>
                      <a:pt x="1404" y="1659"/>
                    </a:lnTo>
                    <a:lnTo>
                      <a:pt x="1377" y="1686"/>
                    </a:lnTo>
                    <a:lnTo>
                      <a:pt x="1351" y="1714"/>
                    </a:lnTo>
                    <a:lnTo>
                      <a:pt x="1324" y="1742"/>
                    </a:lnTo>
                    <a:lnTo>
                      <a:pt x="1302" y="1766"/>
                    </a:lnTo>
                    <a:lnTo>
                      <a:pt x="1278" y="1788"/>
                    </a:lnTo>
                    <a:lnTo>
                      <a:pt x="1255" y="1811"/>
                    </a:lnTo>
                    <a:lnTo>
                      <a:pt x="1234" y="1836"/>
                    </a:lnTo>
                    <a:lnTo>
                      <a:pt x="1236" y="1844"/>
                    </a:lnTo>
                    <a:lnTo>
                      <a:pt x="1239" y="1853"/>
                    </a:lnTo>
                    <a:lnTo>
                      <a:pt x="1243" y="1861"/>
                    </a:lnTo>
                    <a:lnTo>
                      <a:pt x="1246" y="1870"/>
                    </a:lnTo>
                    <a:lnTo>
                      <a:pt x="1247" y="1886"/>
                    </a:lnTo>
                    <a:lnTo>
                      <a:pt x="1248" y="1898"/>
                    </a:lnTo>
                    <a:lnTo>
                      <a:pt x="1247" y="1904"/>
                    </a:lnTo>
                    <a:lnTo>
                      <a:pt x="1245" y="1911"/>
                    </a:lnTo>
                    <a:lnTo>
                      <a:pt x="1243" y="1917"/>
                    </a:lnTo>
                    <a:lnTo>
                      <a:pt x="1238" y="1923"/>
                    </a:lnTo>
                    <a:lnTo>
                      <a:pt x="1234" y="1931"/>
                    </a:lnTo>
                    <a:lnTo>
                      <a:pt x="1230" y="1938"/>
                    </a:lnTo>
                    <a:lnTo>
                      <a:pt x="1229" y="1944"/>
                    </a:lnTo>
                    <a:lnTo>
                      <a:pt x="1229" y="1950"/>
                    </a:lnTo>
                    <a:lnTo>
                      <a:pt x="1231" y="1955"/>
                    </a:lnTo>
                    <a:lnTo>
                      <a:pt x="1235" y="1960"/>
                    </a:lnTo>
                    <a:lnTo>
                      <a:pt x="1241" y="1965"/>
                    </a:lnTo>
                    <a:lnTo>
                      <a:pt x="1247" y="1972"/>
                    </a:lnTo>
                    <a:lnTo>
                      <a:pt x="1256" y="1981"/>
                    </a:lnTo>
                    <a:lnTo>
                      <a:pt x="1263" y="1990"/>
                    </a:lnTo>
                    <a:lnTo>
                      <a:pt x="1269" y="1999"/>
                    </a:lnTo>
                    <a:lnTo>
                      <a:pt x="1275" y="2010"/>
                    </a:lnTo>
                    <a:lnTo>
                      <a:pt x="1281" y="2030"/>
                    </a:lnTo>
                    <a:lnTo>
                      <a:pt x="1287" y="2054"/>
                    </a:lnTo>
                    <a:lnTo>
                      <a:pt x="1290" y="2066"/>
                    </a:lnTo>
                    <a:lnTo>
                      <a:pt x="1293" y="2075"/>
                    </a:lnTo>
                    <a:lnTo>
                      <a:pt x="1297" y="2083"/>
                    </a:lnTo>
                    <a:lnTo>
                      <a:pt x="1301" y="2089"/>
                    </a:lnTo>
                    <a:lnTo>
                      <a:pt x="1306" y="2094"/>
                    </a:lnTo>
                    <a:lnTo>
                      <a:pt x="1313" y="2097"/>
                    </a:lnTo>
                    <a:lnTo>
                      <a:pt x="1323" y="2099"/>
                    </a:lnTo>
                    <a:lnTo>
                      <a:pt x="1335" y="2103"/>
                    </a:lnTo>
                    <a:lnTo>
                      <a:pt x="1346" y="2107"/>
                    </a:lnTo>
                    <a:lnTo>
                      <a:pt x="1355" y="2112"/>
                    </a:lnTo>
                    <a:lnTo>
                      <a:pt x="1364" y="2117"/>
                    </a:lnTo>
                    <a:lnTo>
                      <a:pt x="1373" y="2123"/>
                    </a:lnTo>
                    <a:lnTo>
                      <a:pt x="1389" y="2137"/>
                    </a:lnTo>
                    <a:lnTo>
                      <a:pt x="1406" y="2151"/>
                    </a:lnTo>
                    <a:lnTo>
                      <a:pt x="1408" y="2168"/>
                    </a:lnTo>
                    <a:lnTo>
                      <a:pt x="1407" y="2182"/>
                    </a:lnTo>
                    <a:lnTo>
                      <a:pt x="1407" y="2189"/>
                    </a:lnTo>
                    <a:lnTo>
                      <a:pt x="1408" y="2196"/>
                    </a:lnTo>
                    <a:lnTo>
                      <a:pt x="1409" y="2204"/>
                    </a:lnTo>
                    <a:lnTo>
                      <a:pt x="1412" y="2213"/>
                    </a:lnTo>
                    <a:lnTo>
                      <a:pt x="1413" y="2223"/>
                    </a:lnTo>
                    <a:lnTo>
                      <a:pt x="1414" y="2232"/>
                    </a:lnTo>
                    <a:lnTo>
                      <a:pt x="1415" y="2241"/>
                    </a:lnTo>
                    <a:lnTo>
                      <a:pt x="1414" y="2249"/>
                    </a:lnTo>
                    <a:lnTo>
                      <a:pt x="1414" y="2252"/>
                    </a:lnTo>
                    <a:lnTo>
                      <a:pt x="1412" y="2255"/>
                    </a:lnTo>
                    <a:lnTo>
                      <a:pt x="1409" y="2257"/>
                    </a:lnTo>
                    <a:lnTo>
                      <a:pt x="1407" y="2259"/>
                    </a:lnTo>
                    <a:lnTo>
                      <a:pt x="1404" y="2260"/>
                    </a:lnTo>
                    <a:lnTo>
                      <a:pt x="1399" y="2261"/>
                    </a:lnTo>
                    <a:lnTo>
                      <a:pt x="1394" y="2263"/>
                    </a:lnTo>
                    <a:lnTo>
                      <a:pt x="1388" y="2263"/>
                    </a:lnTo>
                    <a:lnTo>
                      <a:pt x="1371" y="2252"/>
                    </a:lnTo>
                    <a:lnTo>
                      <a:pt x="1354" y="2244"/>
                    </a:lnTo>
                    <a:lnTo>
                      <a:pt x="1346" y="2241"/>
                    </a:lnTo>
                    <a:lnTo>
                      <a:pt x="1337" y="2239"/>
                    </a:lnTo>
                    <a:lnTo>
                      <a:pt x="1328" y="2236"/>
                    </a:lnTo>
                    <a:lnTo>
                      <a:pt x="1316" y="2234"/>
                    </a:lnTo>
                    <a:lnTo>
                      <a:pt x="1310" y="2236"/>
                    </a:lnTo>
                    <a:lnTo>
                      <a:pt x="1304" y="2239"/>
                    </a:lnTo>
                    <a:lnTo>
                      <a:pt x="1299" y="2242"/>
                    </a:lnTo>
                    <a:lnTo>
                      <a:pt x="1295" y="2244"/>
                    </a:lnTo>
                    <a:lnTo>
                      <a:pt x="1288" y="2252"/>
                    </a:lnTo>
                    <a:lnTo>
                      <a:pt x="1279" y="2264"/>
                    </a:lnTo>
                    <a:lnTo>
                      <a:pt x="1269" y="2281"/>
                    </a:lnTo>
                    <a:lnTo>
                      <a:pt x="1261" y="2297"/>
                    </a:lnTo>
                    <a:lnTo>
                      <a:pt x="1253" y="2312"/>
                    </a:lnTo>
                    <a:lnTo>
                      <a:pt x="1243" y="2330"/>
                    </a:lnTo>
                    <a:lnTo>
                      <a:pt x="1226" y="2343"/>
                    </a:lnTo>
                    <a:lnTo>
                      <a:pt x="1210" y="2356"/>
                    </a:lnTo>
                    <a:lnTo>
                      <a:pt x="1193" y="2368"/>
                    </a:lnTo>
                    <a:lnTo>
                      <a:pt x="1176" y="2379"/>
                    </a:lnTo>
                    <a:lnTo>
                      <a:pt x="1155" y="2407"/>
                    </a:lnTo>
                    <a:lnTo>
                      <a:pt x="1137" y="2434"/>
                    </a:lnTo>
                    <a:lnTo>
                      <a:pt x="1128" y="2446"/>
                    </a:lnTo>
                    <a:lnTo>
                      <a:pt x="1118" y="2460"/>
                    </a:lnTo>
                    <a:lnTo>
                      <a:pt x="1107" y="2471"/>
                    </a:lnTo>
                    <a:lnTo>
                      <a:pt x="1094" y="2484"/>
                    </a:lnTo>
                    <a:lnTo>
                      <a:pt x="1083" y="2477"/>
                    </a:lnTo>
                    <a:lnTo>
                      <a:pt x="1072" y="2470"/>
                    </a:lnTo>
                    <a:lnTo>
                      <a:pt x="1064" y="2477"/>
                    </a:lnTo>
                    <a:lnTo>
                      <a:pt x="1058" y="2483"/>
                    </a:lnTo>
                    <a:lnTo>
                      <a:pt x="1055" y="2485"/>
                    </a:lnTo>
                    <a:lnTo>
                      <a:pt x="1051" y="2486"/>
                    </a:lnTo>
                    <a:lnTo>
                      <a:pt x="1047" y="2488"/>
                    </a:lnTo>
                    <a:lnTo>
                      <a:pt x="1040" y="2489"/>
                    </a:lnTo>
                    <a:lnTo>
                      <a:pt x="1032" y="2491"/>
                    </a:lnTo>
                    <a:lnTo>
                      <a:pt x="1024" y="2492"/>
                    </a:lnTo>
                    <a:lnTo>
                      <a:pt x="1021" y="2492"/>
                    </a:lnTo>
                    <a:lnTo>
                      <a:pt x="1016" y="2492"/>
                    </a:lnTo>
                    <a:lnTo>
                      <a:pt x="1013" y="2491"/>
                    </a:lnTo>
                    <a:lnTo>
                      <a:pt x="1009" y="2489"/>
                    </a:lnTo>
                    <a:lnTo>
                      <a:pt x="998" y="2484"/>
                    </a:lnTo>
                    <a:lnTo>
                      <a:pt x="988" y="2479"/>
                    </a:lnTo>
                    <a:lnTo>
                      <a:pt x="977" y="2475"/>
                    </a:lnTo>
                    <a:lnTo>
                      <a:pt x="967" y="2467"/>
                    </a:lnTo>
                    <a:lnTo>
                      <a:pt x="965" y="2463"/>
                    </a:lnTo>
                    <a:lnTo>
                      <a:pt x="963" y="2461"/>
                    </a:lnTo>
                    <a:lnTo>
                      <a:pt x="960" y="2459"/>
                    </a:lnTo>
                    <a:lnTo>
                      <a:pt x="958" y="2459"/>
                    </a:lnTo>
                    <a:lnTo>
                      <a:pt x="954" y="2460"/>
                    </a:lnTo>
                    <a:lnTo>
                      <a:pt x="946" y="2464"/>
                    </a:lnTo>
                    <a:lnTo>
                      <a:pt x="937" y="2464"/>
                    </a:lnTo>
                    <a:lnTo>
                      <a:pt x="931" y="2463"/>
                    </a:lnTo>
                    <a:lnTo>
                      <a:pt x="925" y="2464"/>
                    </a:lnTo>
                    <a:lnTo>
                      <a:pt x="916" y="2468"/>
                    </a:lnTo>
                    <a:lnTo>
                      <a:pt x="908" y="2470"/>
                    </a:lnTo>
                    <a:lnTo>
                      <a:pt x="904" y="2470"/>
                    </a:lnTo>
                    <a:lnTo>
                      <a:pt x="901" y="2469"/>
                    </a:lnTo>
                    <a:lnTo>
                      <a:pt x="899" y="2467"/>
                    </a:lnTo>
                    <a:lnTo>
                      <a:pt x="898" y="2459"/>
                    </a:lnTo>
                    <a:lnTo>
                      <a:pt x="895" y="2447"/>
                    </a:lnTo>
                    <a:lnTo>
                      <a:pt x="891" y="2442"/>
                    </a:lnTo>
                    <a:lnTo>
                      <a:pt x="890" y="2437"/>
                    </a:lnTo>
                    <a:lnTo>
                      <a:pt x="889" y="2436"/>
                    </a:lnTo>
                    <a:lnTo>
                      <a:pt x="888" y="2434"/>
                    </a:lnTo>
                    <a:lnTo>
                      <a:pt x="886" y="2434"/>
                    </a:lnTo>
                    <a:lnTo>
                      <a:pt x="883" y="2433"/>
                    </a:lnTo>
                    <a:lnTo>
                      <a:pt x="874" y="2443"/>
                    </a:lnTo>
                    <a:lnTo>
                      <a:pt x="867" y="2453"/>
                    </a:lnTo>
                    <a:lnTo>
                      <a:pt x="859" y="2463"/>
                    </a:lnTo>
                    <a:lnTo>
                      <a:pt x="850" y="2474"/>
                    </a:lnTo>
                    <a:lnTo>
                      <a:pt x="840" y="2471"/>
                    </a:lnTo>
                    <a:lnTo>
                      <a:pt x="832" y="2468"/>
                    </a:lnTo>
                    <a:lnTo>
                      <a:pt x="824" y="2464"/>
                    </a:lnTo>
                    <a:lnTo>
                      <a:pt x="815" y="2460"/>
                    </a:lnTo>
                    <a:lnTo>
                      <a:pt x="804" y="2455"/>
                    </a:lnTo>
                    <a:lnTo>
                      <a:pt x="796" y="2451"/>
                    </a:lnTo>
                    <a:lnTo>
                      <a:pt x="791" y="2450"/>
                    </a:lnTo>
                    <a:lnTo>
                      <a:pt x="787" y="2449"/>
                    </a:lnTo>
                    <a:lnTo>
                      <a:pt x="781" y="2447"/>
                    </a:lnTo>
                    <a:lnTo>
                      <a:pt x="773" y="2447"/>
                    </a:lnTo>
                    <a:lnTo>
                      <a:pt x="762" y="2449"/>
                    </a:lnTo>
                    <a:lnTo>
                      <a:pt x="757" y="2447"/>
                    </a:lnTo>
                    <a:lnTo>
                      <a:pt x="755" y="2444"/>
                    </a:lnTo>
                    <a:lnTo>
                      <a:pt x="748" y="2437"/>
                    </a:lnTo>
                    <a:lnTo>
                      <a:pt x="743" y="2447"/>
                    </a:lnTo>
                    <a:lnTo>
                      <a:pt x="737" y="2459"/>
                    </a:lnTo>
                    <a:lnTo>
                      <a:pt x="725" y="2460"/>
                    </a:lnTo>
                    <a:lnTo>
                      <a:pt x="712" y="2461"/>
                    </a:lnTo>
                    <a:lnTo>
                      <a:pt x="700" y="2462"/>
                    </a:lnTo>
                    <a:lnTo>
                      <a:pt x="687" y="2462"/>
                    </a:lnTo>
                    <a:lnTo>
                      <a:pt x="680" y="2455"/>
                    </a:lnTo>
                    <a:lnTo>
                      <a:pt x="674" y="2447"/>
                    </a:lnTo>
                    <a:lnTo>
                      <a:pt x="669" y="2440"/>
                    </a:lnTo>
                    <a:lnTo>
                      <a:pt x="664" y="2430"/>
                    </a:lnTo>
                    <a:lnTo>
                      <a:pt x="657" y="2412"/>
                    </a:lnTo>
                    <a:lnTo>
                      <a:pt x="649" y="2393"/>
                    </a:lnTo>
                    <a:lnTo>
                      <a:pt x="645" y="2375"/>
                    </a:lnTo>
                    <a:lnTo>
                      <a:pt x="642" y="2358"/>
                    </a:lnTo>
                    <a:lnTo>
                      <a:pt x="638" y="2342"/>
                    </a:lnTo>
                    <a:lnTo>
                      <a:pt x="636" y="2325"/>
                    </a:lnTo>
                    <a:lnTo>
                      <a:pt x="634" y="2291"/>
                    </a:lnTo>
                    <a:lnTo>
                      <a:pt x="634" y="2256"/>
                    </a:lnTo>
                    <a:lnTo>
                      <a:pt x="629" y="2247"/>
                    </a:lnTo>
                    <a:lnTo>
                      <a:pt x="626" y="2241"/>
                    </a:lnTo>
                    <a:lnTo>
                      <a:pt x="621" y="2236"/>
                    </a:lnTo>
                    <a:lnTo>
                      <a:pt x="616" y="2235"/>
                    </a:lnTo>
                    <a:lnTo>
                      <a:pt x="602" y="2234"/>
                    </a:lnTo>
                    <a:lnTo>
                      <a:pt x="585" y="2236"/>
                    </a:lnTo>
                    <a:lnTo>
                      <a:pt x="575" y="2236"/>
                    </a:lnTo>
                    <a:lnTo>
                      <a:pt x="566" y="2235"/>
                    </a:lnTo>
                    <a:lnTo>
                      <a:pt x="561" y="2235"/>
                    </a:lnTo>
                    <a:lnTo>
                      <a:pt x="557" y="2235"/>
                    </a:lnTo>
                    <a:lnTo>
                      <a:pt x="553" y="2236"/>
                    </a:lnTo>
                    <a:lnTo>
                      <a:pt x="549" y="2239"/>
                    </a:lnTo>
                    <a:lnTo>
                      <a:pt x="545" y="2251"/>
                    </a:lnTo>
                    <a:lnTo>
                      <a:pt x="543" y="2260"/>
                    </a:lnTo>
                    <a:lnTo>
                      <a:pt x="541" y="2264"/>
                    </a:lnTo>
                    <a:lnTo>
                      <a:pt x="539" y="2268"/>
                    </a:lnTo>
                    <a:lnTo>
                      <a:pt x="535" y="2273"/>
                    </a:lnTo>
                    <a:lnTo>
                      <a:pt x="529" y="2277"/>
                    </a:lnTo>
                    <a:lnTo>
                      <a:pt x="517" y="2290"/>
                    </a:lnTo>
                    <a:lnTo>
                      <a:pt x="505" y="2301"/>
                    </a:lnTo>
                    <a:lnTo>
                      <a:pt x="492" y="2311"/>
                    </a:lnTo>
                    <a:lnTo>
                      <a:pt x="481" y="2323"/>
                    </a:lnTo>
                    <a:lnTo>
                      <a:pt x="477" y="2325"/>
                    </a:lnTo>
                    <a:lnTo>
                      <a:pt x="476" y="2326"/>
                    </a:lnTo>
                    <a:lnTo>
                      <a:pt x="476" y="2328"/>
                    </a:lnTo>
                    <a:lnTo>
                      <a:pt x="476" y="2330"/>
                    </a:lnTo>
                    <a:lnTo>
                      <a:pt x="477" y="2333"/>
                    </a:lnTo>
                    <a:lnTo>
                      <a:pt x="481" y="2337"/>
                    </a:lnTo>
                    <a:lnTo>
                      <a:pt x="486" y="2342"/>
                    </a:lnTo>
                    <a:lnTo>
                      <a:pt x="491" y="2343"/>
                    </a:lnTo>
                    <a:lnTo>
                      <a:pt x="492" y="2347"/>
                    </a:lnTo>
                    <a:lnTo>
                      <a:pt x="491" y="2356"/>
                    </a:lnTo>
                    <a:lnTo>
                      <a:pt x="488" y="2361"/>
                    </a:lnTo>
                    <a:lnTo>
                      <a:pt x="485" y="2364"/>
                    </a:lnTo>
                    <a:lnTo>
                      <a:pt x="483" y="2364"/>
                    </a:lnTo>
                    <a:lnTo>
                      <a:pt x="482" y="2362"/>
                    </a:lnTo>
                    <a:lnTo>
                      <a:pt x="480" y="2362"/>
                    </a:lnTo>
                    <a:lnTo>
                      <a:pt x="477" y="2362"/>
                    </a:lnTo>
                    <a:lnTo>
                      <a:pt x="473" y="2364"/>
                    </a:lnTo>
                    <a:lnTo>
                      <a:pt x="468" y="2369"/>
                    </a:lnTo>
                    <a:lnTo>
                      <a:pt x="465" y="2370"/>
                    </a:lnTo>
                    <a:lnTo>
                      <a:pt x="461" y="2374"/>
                    </a:lnTo>
                    <a:lnTo>
                      <a:pt x="456" y="2383"/>
                    </a:lnTo>
                    <a:lnTo>
                      <a:pt x="444" y="2394"/>
                    </a:lnTo>
                    <a:lnTo>
                      <a:pt x="435" y="2403"/>
                    </a:lnTo>
                    <a:lnTo>
                      <a:pt x="437" y="2407"/>
                    </a:lnTo>
                    <a:lnTo>
                      <a:pt x="439" y="2409"/>
                    </a:lnTo>
                    <a:lnTo>
                      <a:pt x="441" y="2410"/>
                    </a:lnTo>
                    <a:lnTo>
                      <a:pt x="443" y="2411"/>
                    </a:lnTo>
                    <a:lnTo>
                      <a:pt x="449" y="2412"/>
                    </a:lnTo>
                    <a:lnTo>
                      <a:pt x="456" y="2416"/>
                    </a:lnTo>
                    <a:lnTo>
                      <a:pt x="452" y="2421"/>
                    </a:lnTo>
                    <a:lnTo>
                      <a:pt x="448" y="2425"/>
                    </a:lnTo>
                    <a:lnTo>
                      <a:pt x="443" y="2427"/>
                    </a:lnTo>
                    <a:lnTo>
                      <a:pt x="438" y="2430"/>
                    </a:lnTo>
                    <a:lnTo>
                      <a:pt x="431" y="2436"/>
                    </a:lnTo>
                    <a:lnTo>
                      <a:pt x="425" y="2441"/>
                    </a:lnTo>
                    <a:lnTo>
                      <a:pt x="422" y="2443"/>
                    </a:lnTo>
                    <a:lnTo>
                      <a:pt x="418" y="2443"/>
                    </a:lnTo>
                    <a:lnTo>
                      <a:pt x="415" y="2441"/>
                    </a:lnTo>
                    <a:lnTo>
                      <a:pt x="412" y="2437"/>
                    </a:lnTo>
                    <a:lnTo>
                      <a:pt x="409" y="2432"/>
                    </a:lnTo>
                    <a:lnTo>
                      <a:pt x="406" y="2423"/>
                    </a:lnTo>
                    <a:lnTo>
                      <a:pt x="402" y="2415"/>
                    </a:lnTo>
                    <a:lnTo>
                      <a:pt x="400" y="2409"/>
                    </a:lnTo>
                    <a:lnTo>
                      <a:pt x="399" y="2407"/>
                    </a:lnTo>
                    <a:lnTo>
                      <a:pt x="397" y="2406"/>
                    </a:lnTo>
                    <a:lnTo>
                      <a:pt x="395" y="2404"/>
                    </a:lnTo>
                    <a:lnTo>
                      <a:pt x="392" y="2403"/>
                    </a:lnTo>
                    <a:lnTo>
                      <a:pt x="389" y="2400"/>
                    </a:lnTo>
                    <a:lnTo>
                      <a:pt x="384" y="2394"/>
                    </a:lnTo>
                    <a:lnTo>
                      <a:pt x="384" y="2383"/>
                    </a:lnTo>
                    <a:lnTo>
                      <a:pt x="385" y="2379"/>
                    </a:lnTo>
                    <a:lnTo>
                      <a:pt x="388" y="2376"/>
                    </a:lnTo>
                    <a:lnTo>
                      <a:pt x="390" y="2369"/>
                    </a:lnTo>
                    <a:lnTo>
                      <a:pt x="381" y="2360"/>
                    </a:lnTo>
                    <a:lnTo>
                      <a:pt x="374" y="2350"/>
                    </a:lnTo>
                    <a:lnTo>
                      <a:pt x="373" y="2343"/>
                    </a:lnTo>
                    <a:lnTo>
                      <a:pt x="372" y="2336"/>
                    </a:lnTo>
                    <a:lnTo>
                      <a:pt x="371" y="2332"/>
                    </a:lnTo>
                    <a:lnTo>
                      <a:pt x="368" y="2328"/>
                    </a:lnTo>
                    <a:lnTo>
                      <a:pt x="366" y="2326"/>
                    </a:lnTo>
                    <a:lnTo>
                      <a:pt x="362" y="2324"/>
                    </a:lnTo>
                    <a:lnTo>
                      <a:pt x="356" y="2322"/>
                    </a:lnTo>
                    <a:lnTo>
                      <a:pt x="349" y="2319"/>
                    </a:lnTo>
                    <a:lnTo>
                      <a:pt x="341" y="2318"/>
                    </a:lnTo>
                    <a:lnTo>
                      <a:pt x="337" y="2316"/>
                    </a:lnTo>
                    <a:lnTo>
                      <a:pt x="334" y="2314"/>
                    </a:lnTo>
                    <a:lnTo>
                      <a:pt x="333" y="2310"/>
                    </a:lnTo>
                    <a:lnTo>
                      <a:pt x="334" y="2301"/>
                    </a:lnTo>
                    <a:lnTo>
                      <a:pt x="337" y="2288"/>
                    </a:lnTo>
                    <a:lnTo>
                      <a:pt x="333" y="2275"/>
                    </a:lnTo>
                    <a:lnTo>
                      <a:pt x="330" y="2268"/>
                    </a:lnTo>
                    <a:lnTo>
                      <a:pt x="325" y="2261"/>
                    </a:lnTo>
                    <a:lnTo>
                      <a:pt x="316" y="2255"/>
                    </a:lnTo>
                    <a:lnTo>
                      <a:pt x="319" y="2242"/>
                    </a:lnTo>
                    <a:lnTo>
                      <a:pt x="321" y="2231"/>
                    </a:lnTo>
                    <a:lnTo>
                      <a:pt x="314" y="2231"/>
                    </a:lnTo>
                    <a:lnTo>
                      <a:pt x="311" y="2231"/>
                    </a:lnTo>
                    <a:lnTo>
                      <a:pt x="311" y="2229"/>
                    </a:lnTo>
                    <a:lnTo>
                      <a:pt x="312" y="2221"/>
                    </a:lnTo>
                    <a:lnTo>
                      <a:pt x="310" y="2215"/>
                    </a:lnTo>
                    <a:lnTo>
                      <a:pt x="307" y="2212"/>
                    </a:lnTo>
                    <a:lnTo>
                      <a:pt x="304" y="2210"/>
                    </a:lnTo>
                    <a:lnTo>
                      <a:pt x="302" y="2210"/>
                    </a:lnTo>
                    <a:lnTo>
                      <a:pt x="299" y="2212"/>
                    </a:lnTo>
                    <a:lnTo>
                      <a:pt x="296" y="2212"/>
                    </a:lnTo>
                    <a:lnTo>
                      <a:pt x="292" y="2210"/>
                    </a:lnTo>
                    <a:lnTo>
                      <a:pt x="288" y="2207"/>
                    </a:lnTo>
                    <a:lnTo>
                      <a:pt x="292" y="2199"/>
                    </a:lnTo>
                    <a:lnTo>
                      <a:pt x="297" y="2193"/>
                    </a:lnTo>
                    <a:lnTo>
                      <a:pt x="304" y="2190"/>
                    </a:lnTo>
                    <a:lnTo>
                      <a:pt x="312" y="2185"/>
                    </a:lnTo>
                    <a:lnTo>
                      <a:pt x="314" y="2181"/>
                    </a:lnTo>
                    <a:lnTo>
                      <a:pt x="316" y="2176"/>
                    </a:lnTo>
                    <a:lnTo>
                      <a:pt x="317" y="2172"/>
                    </a:lnTo>
                    <a:lnTo>
                      <a:pt x="317" y="2167"/>
                    </a:lnTo>
                    <a:lnTo>
                      <a:pt x="315" y="2164"/>
                    </a:lnTo>
                    <a:lnTo>
                      <a:pt x="313" y="2160"/>
                    </a:lnTo>
                    <a:lnTo>
                      <a:pt x="311" y="2157"/>
                    </a:lnTo>
                    <a:lnTo>
                      <a:pt x="306" y="2153"/>
                    </a:lnTo>
                    <a:lnTo>
                      <a:pt x="305" y="2140"/>
                    </a:lnTo>
                    <a:lnTo>
                      <a:pt x="303" y="2125"/>
                    </a:lnTo>
                    <a:lnTo>
                      <a:pt x="291" y="2116"/>
                    </a:lnTo>
                    <a:lnTo>
                      <a:pt x="285" y="2108"/>
                    </a:lnTo>
                    <a:lnTo>
                      <a:pt x="278" y="2098"/>
                    </a:lnTo>
                    <a:lnTo>
                      <a:pt x="272" y="2086"/>
                    </a:lnTo>
                    <a:lnTo>
                      <a:pt x="270" y="2078"/>
                    </a:lnTo>
                    <a:lnTo>
                      <a:pt x="266" y="2062"/>
                    </a:lnTo>
                    <a:lnTo>
                      <a:pt x="263" y="2045"/>
                    </a:lnTo>
                    <a:lnTo>
                      <a:pt x="262" y="2035"/>
                    </a:lnTo>
                    <a:lnTo>
                      <a:pt x="271" y="2031"/>
                    </a:lnTo>
                    <a:lnTo>
                      <a:pt x="281" y="2030"/>
                    </a:lnTo>
                    <a:lnTo>
                      <a:pt x="289" y="2030"/>
                    </a:lnTo>
                    <a:lnTo>
                      <a:pt x="296" y="2031"/>
                    </a:lnTo>
                    <a:lnTo>
                      <a:pt x="303" y="2031"/>
                    </a:lnTo>
                    <a:lnTo>
                      <a:pt x="311" y="2029"/>
                    </a:lnTo>
                    <a:lnTo>
                      <a:pt x="315" y="2026"/>
                    </a:lnTo>
                    <a:lnTo>
                      <a:pt x="317" y="2023"/>
                    </a:lnTo>
                    <a:lnTo>
                      <a:pt x="317" y="2020"/>
                    </a:lnTo>
                    <a:lnTo>
                      <a:pt x="317" y="2018"/>
                    </a:lnTo>
                    <a:lnTo>
                      <a:pt x="313" y="2013"/>
                    </a:lnTo>
                    <a:lnTo>
                      <a:pt x="306" y="2007"/>
                    </a:lnTo>
                    <a:lnTo>
                      <a:pt x="302" y="1994"/>
                    </a:lnTo>
                    <a:lnTo>
                      <a:pt x="298" y="1982"/>
                    </a:lnTo>
                    <a:lnTo>
                      <a:pt x="290" y="1982"/>
                    </a:lnTo>
                    <a:lnTo>
                      <a:pt x="285" y="1981"/>
                    </a:lnTo>
                    <a:lnTo>
                      <a:pt x="282" y="1980"/>
                    </a:lnTo>
                    <a:lnTo>
                      <a:pt x="281" y="1978"/>
                    </a:lnTo>
                    <a:lnTo>
                      <a:pt x="280" y="1976"/>
                    </a:lnTo>
                    <a:lnTo>
                      <a:pt x="280" y="1970"/>
                    </a:lnTo>
                    <a:lnTo>
                      <a:pt x="283" y="1956"/>
                    </a:lnTo>
                    <a:lnTo>
                      <a:pt x="285" y="1944"/>
                    </a:lnTo>
                    <a:lnTo>
                      <a:pt x="285" y="1938"/>
                    </a:lnTo>
                    <a:lnTo>
                      <a:pt x="283" y="1933"/>
                    </a:lnTo>
                    <a:lnTo>
                      <a:pt x="281" y="1926"/>
                    </a:lnTo>
                    <a:lnTo>
                      <a:pt x="278" y="1919"/>
                    </a:lnTo>
                    <a:lnTo>
                      <a:pt x="274" y="1915"/>
                    </a:lnTo>
                    <a:lnTo>
                      <a:pt x="272" y="1912"/>
                    </a:lnTo>
                    <a:lnTo>
                      <a:pt x="271" y="1910"/>
                    </a:lnTo>
                    <a:lnTo>
                      <a:pt x="272" y="1908"/>
                    </a:lnTo>
                    <a:lnTo>
                      <a:pt x="275" y="1903"/>
                    </a:lnTo>
                    <a:lnTo>
                      <a:pt x="285" y="1900"/>
                    </a:lnTo>
                    <a:lnTo>
                      <a:pt x="287" y="1895"/>
                    </a:lnTo>
                    <a:lnTo>
                      <a:pt x="289" y="1892"/>
                    </a:lnTo>
                    <a:lnTo>
                      <a:pt x="290" y="1887"/>
                    </a:lnTo>
                    <a:lnTo>
                      <a:pt x="291" y="1884"/>
                    </a:lnTo>
                    <a:lnTo>
                      <a:pt x="290" y="1881"/>
                    </a:lnTo>
                    <a:lnTo>
                      <a:pt x="288" y="1878"/>
                    </a:lnTo>
                    <a:lnTo>
                      <a:pt x="286" y="1876"/>
                    </a:lnTo>
                    <a:lnTo>
                      <a:pt x="280" y="1872"/>
                    </a:lnTo>
                    <a:lnTo>
                      <a:pt x="275" y="1875"/>
                    </a:lnTo>
                    <a:lnTo>
                      <a:pt x="270" y="1875"/>
                    </a:lnTo>
                    <a:lnTo>
                      <a:pt x="265" y="1874"/>
                    </a:lnTo>
                    <a:lnTo>
                      <a:pt x="261" y="1872"/>
                    </a:lnTo>
                    <a:lnTo>
                      <a:pt x="251" y="1869"/>
                    </a:lnTo>
                    <a:lnTo>
                      <a:pt x="240" y="1864"/>
                    </a:lnTo>
                    <a:lnTo>
                      <a:pt x="235" y="1858"/>
                    </a:lnTo>
                    <a:lnTo>
                      <a:pt x="231" y="1852"/>
                    </a:lnTo>
                    <a:lnTo>
                      <a:pt x="229" y="1847"/>
                    </a:lnTo>
                    <a:lnTo>
                      <a:pt x="230" y="1843"/>
                    </a:lnTo>
                    <a:lnTo>
                      <a:pt x="232" y="1839"/>
                    </a:lnTo>
                    <a:lnTo>
                      <a:pt x="236" y="1835"/>
                    </a:lnTo>
                    <a:lnTo>
                      <a:pt x="240" y="1830"/>
                    </a:lnTo>
                    <a:lnTo>
                      <a:pt x="247" y="1825"/>
                    </a:lnTo>
                    <a:lnTo>
                      <a:pt x="247" y="1819"/>
                    </a:lnTo>
                    <a:lnTo>
                      <a:pt x="247" y="1813"/>
                    </a:lnTo>
                    <a:lnTo>
                      <a:pt x="247" y="1808"/>
                    </a:lnTo>
                    <a:lnTo>
                      <a:pt x="246" y="1802"/>
                    </a:lnTo>
                    <a:lnTo>
                      <a:pt x="244" y="1798"/>
                    </a:lnTo>
                    <a:lnTo>
                      <a:pt x="241" y="1794"/>
                    </a:lnTo>
                    <a:lnTo>
                      <a:pt x="237" y="1790"/>
                    </a:lnTo>
                    <a:lnTo>
                      <a:pt x="231" y="1786"/>
                    </a:lnTo>
                    <a:lnTo>
                      <a:pt x="227" y="1798"/>
                    </a:lnTo>
                    <a:lnTo>
                      <a:pt x="223" y="1809"/>
                    </a:lnTo>
                    <a:lnTo>
                      <a:pt x="219" y="1820"/>
                    </a:lnTo>
                    <a:lnTo>
                      <a:pt x="213" y="1832"/>
                    </a:lnTo>
                    <a:lnTo>
                      <a:pt x="202" y="1829"/>
                    </a:lnTo>
                    <a:lnTo>
                      <a:pt x="195" y="1827"/>
                    </a:lnTo>
                    <a:lnTo>
                      <a:pt x="192" y="1826"/>
                    </a:lnTo>
                    <a:lnTo>
                      <a:pt x="188" y="1826"/>
                    </a:lnTo>
                    <a:lnTo>
                      <a:pt x="182" y="1826"/>
                    </a:lnTo>
                    <a:lnTo>
                      <a:pt x="175" y="1828"/>
                    </a:lnTo>
                    <a:lnTo>
                      <a:pt x="167" y="1832"/>
                    </a:lnTo>
                    <a:lnTo>
                      <a:pt x="160" y="1833"/>
                    </a:lnTo>
                    <a:lnTo>
                      <a:pt x="154" y="1834"/>
                    </a:lnTo>
                    <a:lnTo>
                      <a:pt x="151" y="1833"/>
                    </a:lnTo>
                    <a:lnTo>
                      <a:pt x="147" y="1830"/>
                    </a:lnTo>
                    <a:lnTo>
                      <a:pt x="144" y="1826"/>
                    </a:lnTo>
                    <a:lnTo>
                      <a:pt x="142" y="1819"/>
                    </a:lnTo>
                    <a:lnTo>
                      <a:pt x="138" y="1811"/>
                    </a:lnTo>
                    <a:lnTo>
                      <a:pt x="134" y="1805"/>
                    </a:lnTo>
                    <a:lnTo>
                      <a:pt x="129" y="1802"/>
                    </a:lnTo>
                    <a:lnTo>
                      <a:pt x="125" y="1799"/>
                    </a:lnTo>
                    <a:lnTo>
                      <a:pt x="120" y="1796"/>
                    </a:lnTo>
                    <a:lnTo>
                      <a:pt x="111" y="1792"/>
                    </a:lnTo>
                    <a:lnTo>
                      <a:pt x="100" y="1786"/>
                    </a:lnTo>
                    <a:lnTo>
                      <a:pt x="88" y="1781"/>
                    </a:lnTo>
                    <a:lnTo>
                      <a:pt x="79" y="1777"/>
                    </a:lnTo>
                    <a:lnTo>
                      <a:pt x="69" y="1775"/>
                    </a:lnTo>
                    <a:lnTo>
                      <a:pt x="57" y="1775"/>
                    </a:lnTo>
                    <a:lnTo>
                      <a:pt x="54" y="1762"/>
                    </a:lnTo>
                    <a:lnTo>
                      <a:pt x="54" y="1749"/>
                    </a:lnTo>
                    <a:lnTo>
                      <a:pt x="50" y="1746"/>
                    </a:lnTo>
                    <a:lnTo>
                      <a:pt x="46" y="1743"/>
                    </a:lnTo>
                    <a:lnTo>
                      <a:pt x="45" y="1740"/>
                    </a:lnTo>
                    <a:lnTo>
                      <a:pt x="44" y="1736"/>
                    </a:lnTo>
                    <a:lnTo>
                      <a:pt x="44" y="1728"/>
                    </a:lnTo>
                    <a:lnTo>
                      <a:pt x="45" y="1718"/>
                    </a:lnTo>
                    <a:lnTo>
                      <a:pt x="42" y="1706"/>
                    </a:lnTo>
                    <a:lnTo>
                      <a:pt x="40" y="1693"/>
                    </a:lnTo>
                    <a:lnTo>
                      <a:pt x="43" y="1689"/>
                    </a:lnTo>
                    <a:lnTo>
                      <a:pt x="43" y="1684"/>
                    </a:lnTo>
                    <a:lnTo>
                      <a:pt x="41" y="1682"/>
                    </a:lnTo>
                    <a:lnTo>
                      <a:pt x="36" y="1678"/>
                    </a:lnTo>
                    <a:lnTo>
                      <a:pt x="28" y="1675"/>
                    </a:lnTo>
                    <a:lnTo>
                      <a:pt x="20" y="1672"/>
                    </a:lnTo>
                    <a:lnTo>
                      <a:pt x="12" y="1667"/>
                    </a:lnTo>
                    <a:lnTo>
                      <a:pt x="6" y="1663"/>
                    </a:lnTo>
                    <a:lnTo>
                      <a:pt x="2" y="1658"/>
                    </a:lnTo>
                    <a:lnTo>
                      <a:pt x="1" y="1656"/>
                    </a:lnTo>
                    <a:lnTo>
                      <a:pt x="1" y="1655"/>
                    </a:lnTo>
                    <a:lnTo>
                      <a:pt x="2" y="1653"/>
                    </a:lnTo>
                    <a:lnTo>
                      <a:pt x="6" y="1651"/>
                    </a:lnTo>
                    <a:lnTo>
                      <a:pt x="9" y="1647"/>
                    </a:lnTo>
                    <a:lnTo>
                      <a:pt x="9" y="1641"/>
                    </a:lnTo>
                    <a:lnTo>
                      <a:pt x="7" y="1635"/>
                    </a:lnTo>
                    <a:lnTo>
                      <a:pt x="7" y="1626"/>
                    </a:lnTo>
                    <a:lnTo>
                      <a:pt x="7" y="1618"/>
                    </a:lnTo>
                    <a:lnTo>
                      <a:pt x="3" y="1614"/>
                    </a:lnTo>
                    <a:lnTo>
                      <a:pt x="0" y="1610"/>
                    </a:lnTo>
                    <a:lnTo>
                      <a:pt x="0" y="1609"/>
                    </a:lnTo>
                    <a:lnTo>
                      <a:pt x="0" y="1607"/>
                    </a:lnTo>
                    <a:lnTo>
                      <a:pt x="1" y="1606"/>
                    </a:lnTo>
                    <a:lnTo>
                      <a:pt x="4" y="1605"/>
                    </a:lnTo>
                    <a:lnTo>
                      <a:pt x="16" y="1599"/>
                    </a:lnTo>
                    <a:lnTo>
                      <a:pt x="27" y="1593"/>
                    </a:lnTo>
                    <a:lnTo>
                      <a:pt x="32" y="1588"/>
                    </a:lnTo>
                    <a:lnTo>
                      <a:pt x="33" y="1584"/>
                    </a:lnTo>
                    <a:lnTo>
                      <a:pt x="34" y="1581"/>
                    </a:lnTo>
                    <a:lnTo>
                      <a:pt x="35" y="1575"/>
                    </a:lnTo>
                    <a:lnTo>
                      <a:pt x="37" y="1570"/>
                    </a:lnTo>
                    <a:lnTo>
                      <a:pt x="38" y="1566"/>
                    </a:lnTo>
                    <a:lnTo>
                      <a:pt x="41" y="1565"/>
                    </a:lnTo>
                    <a:lnTo>
                      <a:pt x="48" y="1567"/>
                    </a:lnTo>
                    <a:lnTo>
                      <a:pt x="52" y="1566"/>
                    </a:lnTo>
                    <a:lnTo>
                      <a:pt x="55" y="1565"/>
                    </a:lnTo>
                    <a:lnTo>
                      <a:pt x="58" y="1563"/>
                    </a:lnTo>
                    <a:lnTo>
                      <a:pt x="59" y="1559"/>
                    </a:lnTo>
                    <a:lnTo>
                      <a:pt x="59" y="1553"/>
                    </a:lnTo>
                    <a:lnTo>
                      <a:pt x="61" y="1543"/>
                    </a:lnTo>
                    <a:lnTo>
                      <a:pt x="67" y="1550"/>
                    </a:lnTo>
                    <a:lnTo>
                      <a:pt x="72" y="1558"/>
                    </a:lnTo>
                    <a:lnTo>
                      <a:pt x="79" y="1551"/>
                    </a:lnTo>
                    <a:lnTo>
                      <a:pt x="84" y="1543"/>
                    </a:lnTo>
                    <a:lnTo>
                      <a:pt x="90" y="1537"/>
                    </a:lnTo>
                    <a:lnTo>
                      <a:pt x="97" y="1530"/>
                    </a:lnTo>
                    <a:lnTo>
                      <a:pt x="100" y="1530"/>
                    </a:lnTo>
                    <a:lnTo>
                      <a:pt x="102" y="1529"/>
                    </a:lnTo>
                    <a:lnTo>
                      <a:pt x="103" y="1528"/>
                    </a:lnTo>
                    <a:lnTo>
                      <a:pt x="103" y="1526"/>
                    </a:lnTo>
                    <a:lnTo>
                      <a:pt x="103" y="1523"/>
                    </a:lnTo>
                    <a:lnTo>
                      <a:pt x="104" y="1517"/>
                    </a:lnTo>
                    <a:lnTo>
                      <a:pt x="111" y="1520"/>
                    </a:lnTo>
                    <a:lnTo>
                      <a:pt x="114" y="1521"/>
                    </a:lnTo>
                    <a:lnTo>
                      <a:pt x="119" y="1521"/>
                    </a:lnTo>
                    <a:lnTo>
                      <a:pt x="130" y="1516"/>
                    </a:lnTo>
                    <a:lnTo>
                      <a:pt x="141" y="1506"/>
                    </a:lnTo>
                    <a:lnTo>
                      <a:pt x="151" y="1497"/>
                    </a:lnTo>
                    <a:lnTo>
                      <a:pt x="156" y="1492"/>
                    </a:lnTo>
                    <a:lnTo>
                      <a:pt x="162" y="1488"/>
                    </a:lnTo>
                    <a:lnTo>
                      <a:pt x="175" y="1488"/>
                    </a:lnTo>
                    <a:lnTo>
                      <a:pt x="187" y="1487"/>
                    </a:lnTo>
                    <a:lnTo>
                      <a:pt x="194" y="1494"/>
                    </a:lnTo>
                    <a:lnTo>
                      <a:pt x="198" y="1499"/>
                    </a:lnTo>
                    <a:lnTo>
                      <a:pt x="201" y="1503"/>
                    </a:lnTo>
                    <a:lnTo>
                      <a:pt x="204" y="1505"/>
                    </a:lnTo>
                    <a:lnTo>
                      <a:pt x="207" y="1506"/>
                    </a:lnTo>
                    <a:lnTo>
                      <a:pt x="212" y="1507"/>
                    </a:lnTo>
                    <a:lnTo>
                      <a:pt x="214" y="1504"/>
                    </a:lnTo>
                    <a:lnTo>
                      <a:pt x="214" y="1501"/>
                    </a:lnTo>
                    <a:lnTo>
                      <a:pt x="214" y="1499"/>
                    </a:lnTo>
                    <a:lnTo>
                      <a:pt x="213" y="1497"/>
                    </a:lnTo>
                    <a:lnTo>
                      <a:pt x="209" y="1492"/>
                    </a:lnTo>
                    <a:lnTo>
                      <a:pt x="204" y="1486"/>
                    </a:lnTo>
                    <a:lnTo>
                      <a:pt x="204" y="1478"/>
                    </a:lnTo>
                    <a:lnTo>
                      <a:pt x="205" y="1474"/>
                    </a:lnTo>
                    <a:lnTo>
                      <a:pt x="207" y="1471"/>
                    </a:lnTo>
                    <a:lnTo>
                      <a:pt x="210" y="1465"/>
                    </a:lnTo>
                    <a:lnTo>
                      <a:pt x="212" y="1457"/>
                    </a:lnTo>
                    <a:lnTo>
                      <a:pt x="215" y="1452"/>
                    </a:lnTo>
                    <a:lnTo>
                      <a:pt x="220" y="1447"/>
                    </a:lnTo>
                    <a:lnTo>
                      <a:pt x="224" y="1440"/>
                    </a:lnTo>
                    <a:lnTo>
                      <a:pt x="221" y="1431"/>
                    </a:lnTo>
                    <a:lnTo>
                      <a:pt x="218" y="1424"/>
                    </a:lnTo>
                    <a:lnTo>
                      <a:pt x="217" y="1421"/>
                    </a:lnTo>
                    <a:lnTo>
                      <a:pt x="217" y="1418"/>
                    </a:lnTo>
                    <a:lnTo>
                      <a:pt x="217" y="1413"/>
                    </a:lnTo>
                    <a:lnTo>
                      <a:pt x="218" y="1408"/>
                    </a:lnTo>
                    <a:lnTo>
                      <a:pt x="223" y="1404"/>
                    </a:lnTo>
                    <a:lnTo>
                      <a:pt x="227" y="1399"/>
                    </a:lnTo>
                    <a:lnTo>
                      <a:pt x="228" y="1397"/>
                    </a:lnTo>
                    <a:lnTo>
                      <a:pt x="228" y="1395"/>
                    </a:lnTo>
                    <a:lnTo>
                      <a:pt x="227" y="1393"/>
                    </a:lnTo>
                    <a:lnTo>
                      <a:pt x="224" y="1389"/>
                    </a:lnTo>
                    <a:lnTo>
                      <a:pt x="223" y="1381"/>
                    </a:lnTo>
                    <a:lnTo>
                      <a:pt x="222" y="1374"/>
                    </a:lnTo>
                    <a:lnTo>
                      <a:pt x="223" y="1366"/>
                    </a:lnTo>
                    <a:lnTo>
                      <a:pt x="223" y="1360"/>
                    </a:lnTo>
                    <a:lnTo>
                      <a:pt x="227" y="1346"/>
                    </a:lnTo>
                    <a:lnTo>
                      <a:pt x="231" y="1331"/>
                    </a:lnTo>
                    <a:lnTo>
                      <a:pt x="226" y="1320"/>
                    </a:lnTo>
                    <a:lnTo>
                      <a:pt x="219" y="1311"/>
                    </a:lnTo>
                    <a:lnTo>
                      <a:pt x="211" y="1302"/>
                    </a:lnTo>
                    <a:lnTo>
                      <a:pt x="203" y="1294"/>
                    </a:lnTo>
                    <a:lnTo>
                      <a:pt x="194" y="1286"/>
                    </a:lnTo>
                    <a:lnTo>
                      <a:pt x="186" y="1278"/>
                    </a:lnTo>
                    <a:lnTo>
                      <a:pt x="177" y="1269"/>
                    </a:lnTo>
                    <a:lnTo>
                      <a:pt x="169" y="1259"/>
                    </a:lnTo>
                    <a:lnTo>
                      <a:pt x="158" y="1243"/>
                    </a:lnTo>
                    <a:lnTo>
                      <a:pt x="147" y="1232"/>
                    </a:lnTo>
                    <a:lnTo>
                      <a:pt x="143" y="1226"/>
                    </a:lnTo>
                    <a:lnTo>
                      <a:pt x="138" y="1220"/>
                    </a:lnTo>
                    <a:lnTo>
                      <a:pt x="135" y="1213"/>
                    </a:lnTo>
                    <a:lnTo>
                      <a:pt x="131" y="1205"/>
                    </a:lnTo>
                    <a:lnTo>
                      <a:pt x="135" y="1199"/>
                    </a:lnTo>
                    <a:lnTo>
                      <a:pt x="138" y="1193"/>
                    </a:lnTo>
                    <a:lnTo>
                      <a:pt x="142" y="1188"/>
                    </a:lnTo>
                    <a:lnTo>
                      <a:pt x="145" y="1185"/>
                    </a:lnTo>
                    <a:lnTo>
                      <a:pt x="153" y="1178"/>
                    </a:lnTo>
                    <a:lnTo>
                      <a:pt x="162" y="1169"/>
                    </a:lnTo>
                    <a:lnTo>
                      <a:pt x="162" y="1159"/>
                    </a:lnTo>
                    <a:lnTo>
                      <a:pt x="162" y="1151"/>
                    </a:lnTo>
                    <a:lnTo>
                      <a:pt x="163" y="1148"/>
                    </a:lnTo>
                    <a:lnTo>
                      <a:pt x="165" y="1146"/>
                    </a:lnTo>
                    <a:lnTo>
                      <a:pt x="169" y="1146"/>
                    </a:lnTo>
                    <a:lnTo>
                      <a:pt x="173" y="1148"/>
                    </a:lnTo>
                    <a:lnTo>
                      <a:pt x="181" y="1151"/>
                    </a:lnTo>
                    <a:lnTo>
                      <a:pt x="187" y="1153"/>
                    </a:lnTo>
                    <a:lnTo>
                      <a:pt x="194" y="1154"/>
                    </a:lnTo>
                    <a:lnTo>
                      <a:pt x="200" y="1156"/>
                    </a:lnTo>
                    <a:lnTo>
                      <a:pt x="212" y="1154"/>
                    </a:lnTo>
                    <a:lnTo>
                      <a:pt x="228" y="1152"/>
                    </a:lnTo>
                    <a:lnTo>
                      <a:pt x="232" y="1148"/>
                    </a:lnTo>
                    <a:lnTo>
                      <a:pt x="236" y="1143"/>
                    </a:lnTo>
                    <a:lnTo>
                      <a:pt x="237" y="1140"/>
                    </a:lnTo>
                    <a:lnTo>
                      <a:pt x="238" y="1136"/>
                    </a:lnTo>
                    <a:lnTo>
                      <a:pt x="238" y="1133"/>
                    </a:lnTo>
                    <a:lnTo>
                      <a:pt x="238" y="1128"/>
                    </a:lnTo>
                    <a:lnTo>
                      <a:pt x="239" y="1124"/>
                    </a:lnTo>
                    <a:lnTo>
                      <a:pt x="241" y="1118"/>
                    </a:lnTo>
                    <a:lnTo>
                      <a:pt x="244" y="1115"/>
                    </a:lnTo>
                    <a:lnTo>
                      <a:pt x="245" y="1112"/>
                    </a:lnTo>
                    <a:lnTo>
                      <a:pt x="245" y="1110"/>
                    </a:lnTo>
                    <a:lnTo>
                      <a:pt x="245" y="1107"/>
                    </a:lnTo>
                    <a:lnTo>
                      <a:pt x="244" y="1102"/>
                    </a:lnTo>
                    <a:lnTo>
                      <a:pt x="244" y="1095"/>
                    </a:lnTo>
                    <a:lnTo>
                      <a:pt x="248" y="1094"/>
                    </a:lnTo>
                    <a:lnTo>
                      <a:pt x="252" y="1093"/>
                    </a:lnTo>
                    <a:lnTo>
                      <a:pt x="253" y="1092"/>
                    </a:lnTo>
                    <a:lnTo>
                      <a:pt x="255" y="1092"/>
                    </a:lnTo>
                    <a:lnTo>
                      <a:pt x="256" y="1093"/>
                    </a:lnTo>
                    <a:lnTo>
                      <a:pt x="257" y="1094"/>
                    </a:lnTo>
                    <a:lnTo>
                      <a:pt x="261" y="1095"/>
                    </a:lnTo>
                    <a:lnTo>
                      <a:pt x="264" y="1095"/>
                    </a:lnTo>
                    <a:lnTo>
                      <a:pt x="266" y="1095"/>
                    </a:lnTo>
                    <a:lnTo>
                      <a:pt x="268" y="1094"/>
                    </a:lnTo>
                    <a:lnTo>
                      <a:pt x="269" y="1090"/>
                    </a:lnTo>
                    <a:lnTo>
                      <a:pt x="269" y="1083"/>
                    </a:lnTo>
                    <a:lnTo>
                      <a:pt x="266" y="1078"/>
                    </a:lnTo>
                    <a:lnTo>
                      <a:pt x="265" y="1075"/>
                    </a:lnTo>
                    <a:lnTo>
                      <a:pt x="264" y="1070"/>
                    </a:lnTo>
                    <a:lnTo>
                      <a:pt x="261" y="1068"/>
                    </a:lnTo>
                    <a:lnTo>
                      <a:pt x="256" y="1066"/>
                    </a:lnTo>
                    <a:lnTo>
                      <a:pt x="252" y="1063"/>
                    </a:lnTo>
                    <a:lnTo>
                      <a:pt x="248" y="1058"/>
                    </a:lnTo>
                    <a:lnTo>
                      <a:pt x="245" y="1053"/>
                    </a:lnTo>
                    <a:lnTo>
                      <a:pt x="239" y="1044"/>
                    </a:lnTo>
                    <a:lnTo>
                      <a:pt x="236" y="1039"/>
                    </a:lnTo>
                    <a:lnTo>
                      <a:pt x="234" y="1035"/>
                    </a:lnTo>
                    <a:lnTo>
                      <a:pt x="230" y="1033"/>
                    </a:lnTo>
                    <a:lnTo>
                      <a:pt x="227" y="1031"/>
                    </a:lnTo>
                    <a:lnTo>
                      <a:pt x="221" y="1030"/>
                    </a:lnTo>
                    <a:lnTo>
                      <a:pt x="210" y="1026"/>
                    </a:lnTo>
                    <a:lnTo>
                      <a:pt x="202" y="1022"/>
                    </a:lnTo>
                    <a:lnTo>
                      <a:pt x="193" y="1016"/>
                    </a:lnTo>
                    <a:lnTo>
                      <a:pt x="184" y="1010"/>
                    </a:lnTo>
                    <a:lnTo>
                      <a:pt x="176" y="1001"/>
                    </a:lnTo>
                    <a:lnTo>
                      <a:pt x="170" y="992"/>
                    </a:lnTo>
                    <a:lnTo>
                      <a:pt x="164" y="989"/>
                    </a:lnTo>
                    <a:lnTo>
                      <a:pt x="160" y="984"/>
                    </a:lnTo>
                    <a:lnTo>
                      <a:pt x="156" y="979"/>
                    </a:lnTo>
                    <a:lnTo>
                      <a:pt x="153" y="972"/>
                    </a:lnTo>
                    <a:lnTo>
                      <a:pt x="147" y="965"/>
                    </a:lnTo>
                    <a:lnTo>
                      <a:pt x="145" y="963"/>
                    </a:lnTo>
                    <a:lnTo>
                      <a:pt x="147" y="959"/>
                    </a:lnTo>
                    <a:lnTo>
                      <a:pt x="152" y="951"/>
                    </a:lnTo>
                    <a:lnTo>
                      <a:pt x="150" y="938"/>
                    </a:lnTo>
                    <a:lnTo>
                      <a:pt x="146" y="929"/>
                    </a:lnTo>
                    <a:lnTo>
                      <a:pt x="146" y="924"/>
                    </a:lnTo>
                    <a:lnTo>
                      <a:pt x="146" y="918"/>
                    </a:lnTo>
                    <a:lnTo>
                      <a:pt x="147" y="913"/>
                    </a:lnTo>
                    <a:lnTo>
                      <a:pt x="150" y="90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77" name="Freeform 47"/>
              <p:cNvSpPr>
                <a:spLocks/>
              </p:cNvSpPr>
              <p:nvPr/>
            </p:nvSpPr>
            <p:spPr bwMode="auto">
              <a:xfrm>
                <a:off x="4924425" y="2273300"/>
                <a:ext cx="820738" cy="989013"/>
              </a:xfrm>
              <a:custGeom>
                <a:avLst/>
                <a:gdLst>
                  <a:gd name="T0" fmla="*/ 124800 w 2065"/>
                  <a:gd name="T1" fmla="*/ 413941 h 2492"/>
                  <a:gd name="T2" fmla="*/ 202303 w 2065"/>
                  <a:gd name="T3" fmla="*/ 474663 h 2492"/>
                  <a:gd name="T4" fmla="*/ 151032 w 2065"/>
                  <a:gd name="T5" fmla="*/ 564357 h 2492"/>
                  <a:gd name="T6" fmla="*/ 150237 w 2065"/>
                  <a:gd name="T7" fmla="*/ 582216 h 2492"/>
                  <a:gd name="T8" fmla="*/ 168520 w 2065"/>
                  <a:gd name="T9" fmla="*/ 605632 h 2492"/>
                  <a:gd name="T10" fmla="*/ 170507 w 2065"/>
                  <a:gd name="T11" fmla="*/ 627063 h 2492"/>
                  <a:gd name="T12" fmla="*/ 201111 w 2065"/>
                  <a:gd name="T13" fmla="*/ 506810 h 2492"/>
                  <a:gd name="T14" fmla="*/ 180443 w 2065"/>
                  <a:gd name="T15" fmla="*/ 419894 h 2492"/>
                  <a:gd name="T16" fmla="*/ 149442 w 2065"/>
                  <a:gd name="T17" fmla="*/ 321866 h 2492"/>
                  <a:gd name="T18" fmla="*/ 158583 w 2065"/>
                  <a:gd name="T19" fmla="*/ 253603 h 2492"/>
                  <a:gd name="T20" fmla="*/ 320744 w 2065"/>
                  <a:gd name="T21" fmla="*/ 258763 h 2492"/>
                  <a:gd name="T22" fmla="*/ 352142 w 2065"/>
                  <a:gd name="T23" fmla="*/ 348456 h 2492"/>
                  <a:gd name="T24" fmla="*/ 386323 w 2065"/>
                  <a:gd name="T25" fmla="*/ 267097 h 2492"/>
                  <a:gd name="T26" fmla="*/ 391490 w 2065"/>
                  <a:gd name="T27" fmla="*/ 238522 h 2492"/>
                  <a:gd name="T28" fmla="*/ 360091 w 2065"/>
                  <a:gd name="T29" fmla="*/ 193278 h 2492"/>
                  <a:gd name="T30" fmla="*/ 383144 w 2065"/>
                  <a:gd name="T31" fmla="*/ 190897 h 2492"/>
                  <a:gd name="T32" fmla="*/ 379964 w 2065"/>
                  <a:gd name="T33" fmla="*/ 181372 h 2492"/>
                  <a:gd name="T34" fmla="*/ 370823 w 2065"/>
                  <a:gd name="T35" fmla="*/ 139700 h 2492"/>
                  <a:gd name="T36" fmla="*/ 389105 w 2065"/>
                  <a:gd name="T37" fmla="*/ 162322 h 2492"/>
                  <a:gd name="T38" fmla="*/ 407388 w 2065"/>
                  <a:gd name="T39" fmla="*/ 125809 h 2492"/>
                  <a:gd name="T40" fmla="*/ 404208 w 2065"/>
                  <a:gd name="T41" fmla="*/ 100409 h 2492"/>
                  <a:gd name="T42" fmla="*/ 468993 w 2065"/>
                  <a:gd name="T43" fmla="*/ 80566 h 2492"/>
                  <a:gd name="T44" fmla="*/ 500392 w 2065"/>
                  <a:gd name="T45" fmla="*/ 68659 h 2492"/>
                  <a:gd name="T46" fmla="*/ 617640 w 2065"/>
                  <a:gd name="T47" fmla="*/ 38894 h 2492"/>
                  <a:gd name="T48" fmla="*/ 602537 w 2065"/>
                  <a:gd name="T49" fmla="*/ 26988 h 2492"/>
                  <a:gd name="T50" fmla="*/ 608896 w 2065"/>
                  <a:gd name="T51" fmla="*/ 12303 h 2492"/>
                  <a:gd name="T52" fmla="*/ 639103 w 2065"/>
                  <a:gd name="T53" fmla="*/ 13494 h 2492"/>
                  <a:gd name="T54" fmla="*/ 686399 w 2065"/>
                  <a:gd name="T55" fmla="*/ 21431 h 2492"/>
                  <a:gd name="T56" fmla="*/ 700708 w 2065"/>
                  <a:gd name="T57" fmla="*/ 28178 h 2492"/>
                  <a:gd name="T58" fmla="*/ 722170 w 2065"/>
                  <a:gd name="T59" fmla="*/ 31750 h 2492"/>
                  <a:gd name="T60" fmla="*/ 740055 w 2065"/>
                  <a:gd name="T61" fmla="*/ 22225 h 2492"/>
                  <a:gd name="T62" fmla="*/ 778211 w 2065"/>
                  <a:gd name="T63" fmla="*/ 5159 h 2492"/>
                  <a:gd name="T64" fmla="*/ 781788 w 2065"/>
                  <a:gd name="T65" fmla="*/ 66675 h 2492"/>
                  <a:gd name="T66" fmla="*/ 814379 w 2065"/>
                  <a:gd name="T67" fmla="*/ 147241 h 2492"/>
                  <a:gd name="T68" fmla="*/ 814379 w 2065"/>
                  <a:gd name="T69" fmla="*/ 178197 h 2492"/>
                  <a:gd name="T70" fmla="*/ 777416 w 2065"/>
                  <a:gd name="T71" fmla="*/ 256778 h 2492"/>
                  <a:gd name="T72" fmla="*/ 695541 w 2065"/>
                  <a:gd name="T73" fmla="*/ 304800 h 2492"/>
                  <a:gd name="T74" fmla="*/ 656988 w 2065"/>
                  <a:gd name="T75" fmla="*/ 364331 h 2492"/>
                  <a:gd name="T76" fmla="*/ 581075 w 2065"/>
                  <a:gd name="T77" fmla="*/ 339725 h 2492"/>
                  <a:gd name="T78" fmla="*/ 500392 w 2065"/>
                  <a:gd name="T79" fmla="*/ 372666 h 2492"/>
                  <a:gd name="T80" fmla="*/ 538150 w 2065"/>
                  <a:gd name="T81" fmla="*/ 473472 h 2492"/>
                  <a:gd name="T82" fmla="*/ 571138 w 2065"/>
                  <a:gd name="T83" fmla="*/ 643335 h 2492"/>
                  <a:gd name="T84" fmla="*/ 499199 w 2065"/>
                  <a:gd name="T85" fmla="*/ 786210 h 2492"/>
                  <a:gd name="T86" fmla="*/ 562394 w 2065"/>
                  <a:gd name="T87" fmla="*/ 889397 h 2492"/>
                  <a:gd name="T88" fmla="*/ 474160 w 2065"/>
                  <a:gd name="T89" fmla="*/ 939800 h 2492"/>
                  <a:gd name="T90" fmla="*/ 381554 w 2065"/>
                  <a:gd name="T91" fmla="*/ 975916 h 2492"/>
                  <a:gd name="T92" fmla="*/ 319551 w 2065"/>
                  <a:gd name="T93" fmla="*/ 974329 h 2492"/>
                  <a:gd name="T94" fmla="*/ 249997 w 2065"/>
                  <a:gd name="T95" fmla="*/ 891779 h 2492"/>
                  <a:gd name="T96" fmla="*/ 193162 w 2065"/>
                  <a:gd name="T97" fmla="*/ 929482 h 2492"/>
                  <a:gd name="T98" fmla="*/ 171302 w 2065"/>
                  <a:gd name="T99" fmla="*/ 966788 h 2492"/>
                  <a:gd name="T100" fmla="*/ 141493 w 2065"/>
                  <a:gd name="T101" fmla="*/ 921544 h 2492"/>
                  <a:gd name="T102" fmla="*/ 120825 w 2065"/>
                  <a:gd name="T103" fmla="*/ 869157 h 2492"/>
                  <a:gd name="T104" fmla="*/ 125992 w 2065"/>
                  <a:gd name="T105" fmla="*/ 801688 h 2492"/>
                  <a:gd name="T106" fmla="*/ 115261 w 2065"/>
                  <a:gd name="T107" fmla="*/ 746522 h 2492"/>
                  <a:gd name="T108" fmla="*/ 87042 w 2065"/>
                  <a:gd name="T109" fmla="*/ 722313 h 2492"/>
                  <a:gd name="T110" fmla="*/ 19873 w 2065"/>
                  <a:gd name="T111" fmla="*/ 692944 h 2492"/>
                  <a:gd name="T112" fmla="*/ 0 w 2065"/>
                  <a:gd name="T113" fmla="*/ 638572 h 2492"/>
                  <a:gd name="T114" fmla="*/ 40938 w 2065"/>
                  <a:gd name="T115" fmla="*/ 606425 h 2492"/>
                  <a:gd name="T116" fmla="*/ 82273 w 2065"/>
                  <a:gd name="T117" fmla="*/ 583803 h 2492"/>
                  <a:gd name="T118" fmla="*/ 77106 w 2065"/>
                  <a:gd name="T119" fmla="*/ 510382 h 2492"/>
                  <a:gd name="T120" fmla="*/ 92209 w 2065"/>
                  <a:gd name="T121" fmla="*/ 455613 h 2492"/>
                  <a:gd name="T122" fmla="*/ 104927 w 2065"/>
                  <a:gd name="T123" fmla="*/ 424656 h 2492"/>
                  <a:gd name="T124" fmla="*/ 58028 w 2065"/>
                  <a:gd name="T125" fmla="*/ 366713 h 24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65" h="2492">
                    <a:moveTo>
                      <a:pt x="150" y="906"/>
                    </a:moveTo>
                    <a:lnTo>
                      <a:pt x="171" y="911"/>
                    </a:lnTo>
                    <a:lnTo>
                      <a:pt x="190" y="917"/>
                    </a:lnTo>
                    <a:lnTo>
                      <a:pt x="210" y="924"/>
                    </a:lnTo>
                    <a:lnTo>
                      <a:pt x="229" y="934"/>
                    </a:lnTo>
                    <a:lnTo>
                      <a:pt x="238" y="947"/>
                    </a:lnTo>
                    <a:lnTo>
                      <a:pt x="246" y="960"/>
                    </a:lnTo>
                    <a:lnTo>
                      <a:pt x="253" y="973"/>
                    </a:lnTo>
                    <a:lnTo>
                      <a:pt x="261" y="987"/>
                    </a:lnTo>
                    <a:lnTo>
                      <a:pt x="277" y="1000"/>
                    </a:lnTo>
                    <a:lnTo>
                      <a:pt x="292" y="1014"/>
                    </a:lnTo>
                    <a:lnTo>
                      <a:pt x="310" y="1027"/>
                    </a:lnTo>
                    <a:lnTo>
                      <a:pt x="325" y="1041"/>
                    </a:lnTo>
                    <a:lnTo>
                      <a:pt x="327" y="1044"/>
                    </a:lnTo>
                    <a:lnTo>
                      <a:pt x="327" y="1048"/>
                    </a:lnTo>
                    <a:lnTo>
                      <a:pt x="324" y="1053"/>
                    </a:lnTo>
                    <a:lnTo>
                      <a:pt x="322" y="1057"/>
                    </a:lnTo>
                    <a:lnTo>
                      <a:pt x="321" y="1058"/>
                    </a:lnTo>
                    <a:lnTo>
                      <a:pt x="319" y="1057"/>
                    </a:lnTo>
                    <a:lnTo>
                      <a:pt x="316" y="1056"/>
                    </a:lnTo>
                    <a:lnTo>
                      <a:pt x="314" y="1053"/>
                    </a:lnTo>
                    <a:lnTo>
                      <a:pt x="317" y="1050"/>
                    </a:lnTo>
                    <a:lnTo>
                      <a:pt x="321" y="1048"/>
                    </a:lnTo>
                    <a:lnTo>
                      <a:pt x="321" y="1047"/>
                    </a:lnTo>
                    <a:lnTo>
                      <a:pt x="321" y="1045"/>
                    </a:lnTo>
                    <a:lnTo>
                      <a:pt x="320" y="1044"/>
                    </a:lnTo>
                    <a:lnTo>
                      <a:pt x="317" y="1043"/>
                    </a:lnTo>
                    <a:lnTo>
                      <a:pt x="314" y="1043"/>
                    </a:lnTo>
                    <a:lnTo>
                      <a:pt x="311" y="1043"/>
                    </a:lnTo>
                    <a:lnTo>
                      <a:pt x="308" y="1045"/>
                    </a:lnTo>
                    <a:lnTo>
                      <a:pt x="305" y="1048"/>
                    </a:lnTo>
                    <a:lnTo>
                      <a:pt x="310" y="1057"/>
                    </a:lnTo>
                    <a:lnTo>
                      <a:pt x="314" y="1065"/>
                    </a:lnTo>
                    <a:lnTo>
                      <a:pt x="319" y="1073"/>
                    </a:lnTo>
                    <a:lnTo>
                      <a:pt x="324" y="1081"/>
                    </a:lnTo>
                    <a:lnTo>
                      <a:pt x="330" y="1089"/>
                    </a:lnTo>
                    <a:lnTo>
                      <a:pt x="336" y="1098"/>
                    </a:lnTo>
                    <a:lnTo>
                      <a:pt x="340" y="1107"/>
                    </a:lnTo>
                    <a:lnTo>
                      <a:pt x="346" y="1115"/>
                    </a:lnTo>
                    <a:lnTo>
                      <a:pt x="346" y="1123"/>
                    </a:lnTo>
                    <a:lnTo>
                      <a:pt x="346" y="1129"/>
                    </a:lnTo>
                    <a:lnTo>
                      <a:pt x="347" y="1135"/>
                    </a:lnTo>
                    <a:lnTo>
                      <a:pt x="348" y="1142"/>
                    </a:lnTo>
                    <a:lnTo>
                      <a:pt x="355" y="1150"/>
                    </a:lnTo>
                    <a:lnTo>
                      <a:pt x="362" y="1157"/>
                    </a:lnTo>
                    <a:lnTo>
                      <a:pt x="368" y="1162"/>
                    </a:lnTo>
                    <a:lnTo>
                      <a:pt x="375" y="1169"/>
                    </a:lnTo>
                    <a:lnTo>
                      <a:pt x="416" y="1170"/>
                    </a:lnTo>
                    <a:lnTo>
                      <a:pt x="451" y="1173"/>
                    </a:lnTo>
                    <a:lnTo>
                      <a:pt x="460" y="1174"/>
                    </a:lnTo>
                    <a:lnTo>
                      <a:pt x="468" y="1176"/>
                    </a:lnTo>
                    <a:lnTo>
                      <a:pt x="476" y="1178"/>
                    </a:lnTo>
                    <a:lnTo>
                      <a:pt x="484" y="1182"/>
                    </a:lnTo>
                    <a:lnTo>
                      <a:pt x="492" y="1185"/>
                    </a:lnTo>
                    <a:lnTo>
                      <a:pt x="500" y="1191"/>
                    </a:lnTo>
                    <a:lnTo>
                      <a:pt x="509" y="1196"/>
                    </a:lnTo>
                    <a:lnTo>
                      <a:pt x="517" y="1203"/>
                    </a:lnTo>
                    <a:lnTo>
                      <a:pt x="514" y="1209"/>
                    </a:lnTo>
                    <a:lnTo>
                      <a:pt x="511" y="1214"/>
                    </a:lnTo>
                    <a:lnTo>
                      <a:pt x="508" y="1218"/>
                    </a:lnTo>
                    <a:lnTo>
                      <a:pt x="503" y="1222"/>
                    </a:lnTo>
                    <a:lnTo>
                      <a:pt x="495" y="1228"/>
                    </a:lnTo>
                    <a:lnTo>
                      <a:pt x="484" y="1234"/>
                    </a:lnTo>
                    <a:lnTo>
                      <a:pt x="477" y="1247"/>
                    </a:lnTo>
                    <a:lnTo>
                      <a:pt x="474" y="1262"/>
                    </a:lnTo>
                    <a:lnTo>
                      <a:pt x="475" y="1266"/>
                    </a:lnTo>
                    <a:lnTo>
                      <a:pt x="476" y="1269"/>
                    </a:lnTo>
                    <a:lnTo>
                      <a:pt x="476" y="1271"/>
                    </a:lnTo>
                    <a:lnTo>
                      <a:pt x="475" y="1275"/>
                    </a:lnTo>
                    <a:lnTo>
                      <a:pt x="456" y="1280"/>
                    </a:lnTo>
                    <a:lnTo>
                      <a:pt x="437" y="1285"/>
                    </a:lnTo>
                    <a:lnTo>
                      <a:pt x="427" y="1287"/>
                    </a:lnTo>
                    <a:lnTo>
                      <a:pt x="418" y="1290"/>
                    </a:lnTo>
                    <a:lnTo>
                      <a:pt x="409" y="1294"/>
                    </a:lnTo>
                    <a:lnTo>
                      <a:pt x="399" y="1298"/>
                    </a:lnTo>
                    <a:lnTo>
                      <a:pt x="397" y="1312"/>
                    </a:lnTo>
                    <a:lnTo>
                      <a:pt x="396" y="1326"/>
                    </a:lnTo>
                    <a:lnTo>
                      <a:pt x="396" y="1339"/>
                    </a:lnTo>
                    <a:lnTo>
                      <a:pt x="395" y="1353"/>
                    </a:lnTo>
                    <a:lnTo>
                      <a:pt x="385" y="1361"/>
                    </a:lnTo>
                    <a:lnTo>
                      <a:pt x="376" y="1370"/>
                    </a:lnTo>
                    <a:lnTo>
                      <a:pt x="376" y="1388"/>
                    </a:lnTo>
                    <a:lnTo>
                      <a:pt x="379" y="1405"/>
                    </a:lnTo>
                    <a:lnTo>
                      <a:pt x="380" y="1422"/>
                    </a:lnTo>
                    <a:lnTo>
                      <a:pt x="382" y="1439"/>
                    </a:lnTo>
                    <a:lnTo>
                      <a:pt x="379" y="1444"/>
                    </a:lnTo>
                    <a:lnTo>
                      <a:pt x="375" y="1447"/>
                    </a:lnTo>
                    <a:lnTo>
                      <a:pt x="365" y="1457"/>
                    </a:lnTo>
                    <a:lnTo>
                      <a:pt x="356" y="1466"/>
                    </a:lnTo>
                    <a:lnTo>
                      <a:pt x="347" y="1477"/>
                    </a:lnTo>
                    <a:lnTo>
                      <a:pt x="339" y="1489"/>
                    </a:lnTo>
                    <a:lnTo>
                      <a:pt x="340" y="1498"/>
                    </a:lnTo>
                    <a:lnTo>
                      <a:pt x="342" y="1507"/>
                    </a:lnTo>
                    <a:lnTo>
                      <a:pt x="339" y="1530"/>
                    </a:lnTo>
                    <a:lnTo>
                      <a:pt x="337" y="1551"/>
                    </a:lnTo>
                    <a:lnTo>
                      <a:pt x="337" y="1562"/>
                    </a:lnTo>
                    <a:lnTo>
                      <a:pt x="337" y="1573"/>
                    </a:lnTo>
                    <a:lnTo>
                      <a:pt x="338" y="1584"/>
                    </a:lnTo>
                    <a:lnTo>
                      <a:pt x="340" y="1596"/>
                    </a:lnTo>
                    <a:lnTo>
                      <a:pt x="341" y="1584"/>
                    </a:lnTo>
                    <a:lnTo>
                      <a:pt x="341" y="1573"/>
                    </a:lnTo>
                    <a:lnTo>
                      <a:pt x="341" y="1557"/>
                    </a:lnTo>
                    <a:lnTo>
                      <a:pt x="344" y="1542"/>
                    </a:lnTo>
                    <a:lnTo>
                      <a:pt x="346" y="1526"/>
                    </a:lnTo>
                    <a:lnTo>
                      <a:pt x="348" y="1512"/>
                    </a:lnTo>
                    <a:lnTo>
                      <a:pt x="347" y="1499"/>
                    </a:lnTo>
                    <a:lnTo>
                      <a:pt x="347" y="1488"/>
                    </a:lnTo>
                    <a:lnTo>
                      <a:pt x="362" y="1487"/>
                    </a:lnTo>
                    <a:lnTo>
                      <a:pt x="378" y="1486"/>
                    </a:lnTo>
                    <a:lnTo>
                      <a:pt x="379" y="1479"/>
                    </a:lnTo>
                    <a:lnTo>
                      <a:pt x="378" y="1471"/>
                    </a:lnTo>
                    <a:lnTo>
                      <a:pt x="378" y="1467"/>
                    </a:lnTo>
                    <a:lnTo>
                      <a:pt x="378" y="1464"/>
                    </a:lnTo>
                    <a:lnTo>
                      <a:pt x="385" y="1455"/>
                    </a:lnTo>
                    <a:lnTo>
                      <a:pt x="393" y="1446"/>
                    </a:lnTo>
                    <a:lnTo>
                      <a:pt x="392" y="1438"/>
                    </a:lnTo>
                    <a:lnTo>
                      <a:pt x="390" y="1430"/>
                    </a:lnTo>
                    <a:lnTo>
                      <a:pt x="397" y="1420"/>
                    </a:lnTo>
                    <a:lnTo>
                      <a:pt x="404" y="1410"/>
                    </a:lnTo>
                    <a:lnTo>
                      <a:pt x="412" y="1402"/>
                    </a:lnTo>
                    <a:lnTo>
                      <a:pt x="421" y="1394"/>
                    </a:lnTo>
                    <a:lnTo>
                      <a:pt x="425" y="1396"/>
                    </a:lnTo>
                    <a:lnTo>
                      <a:pt x="429" y="1398"/>
                    </a:lnTo>
                    <a:lnTo>
                      <a:pt x="430" y="1403"/>
                    </a:lnTo>
                    <a:lnTo>
                      <a:pt x="431" y="1408"/>
                    </a:lnTo>
                    <a:lnTo>
                      <a:pt x="434" y="1404"/>
                    </a:lnTo>
                    <a:lnTo>
                      <a:pt x="435" y="1398"/>
                    </a:lnTo>
                    <a:lnTo>
                      <a:pt x="437" y="1393"/>
                    </a:lnTo>
                    <a:lnTo>
                      <a:pt x="439" y="1386"/>
                    </a:lnTo>
                    <a:lnTo>
                      <a:pt x="441" y="1399"/>
                    </a:lnTo>
                    <a:lnTo>
                      <a:pt x="442" y="1412"/>
                    </a:lnTo>
                    <a:lnTo>
                      <a:pt x="447" y="1416"/>
                    </a:lnTo>
                    <a:lnTo>
                      <a:pt x="452" y="1421"/>
                    </a:lnTo>
                    <a:lnTo>
                      <a:pt x="450" y="1435"/>
                    </a:lnTo>
                    <a:lnTo>
                      <a:pt x="447" y="1448"/>
                    </a:lnTo>
                    <a:lnTo>
                      <a:pt x="443" y="1461"/>
                    </a:lnTo>
                    <a:lnTo>
                      <a:pt x="440" y="1473"/>
                    </a:lnTo>
                    <a:lnTo>
                      <a:pt x="431" y="1498"/>
                    </a:lnTo>
                    <a:lnTo>
                      <a:pt x="424" y="1524"/>
                    </a:lnTo>
                    <a:lnTo>
                      <a:pt x="424" y="1526"/>
                    </a:lnTo>
                    <a:lnTo>
                      <a:pt x="424" y="1528"/>
                    </a:lnTo>
                    <a:lnTo>
                      <a:pt x="422" y="1532"/>
                    </a:lnTo>
                    <a:lnTo>
                      <a:pt x="420" y="1537"/>
                    </a:lnTo>
                    <a:lnTo>
                      <a:pt x="417" y="1542"/>
                    </a:lnTo>
                    <a:lnTo>
                      <a:pt x="416" y="1547"/>
                    </a:lnTo>
                    <a:lnTo>
                      <a:pt x="401" y="1562"/>
                    </a:lnTo>
                    <a:lnTo>
                      <a:pt x="389" y="1575"/>
                    </a:lnTo>
                    <a:lnTo>
                      <a:pt x="383" y="1583"/>
                    </a:lnTo>
                    <a:lnTo>
                      <a:pt x="378" y="1590"/>
                    </a:lnTo>
                    <a:lnTo>
                      <a:pt x="372" y="1599"/>
                    </a:lnTo>
                    <a:lnTo>
                      <a:pt x="366" y="1608"/>
                    </a:lnTo>
                    <a:lnTo>
                      <a:pt x="373" y="1617"/>
                    </a:lnTo>
                    <a:lnTo>
                      <a:pt x="381" y="1626"/>
                    </a:lnTo>
                    <a:lnTo>
                      <a:pt x="384" y="1633"/>
                    </a:lnTo>
                    <a:lnTo>
                      <a:pt x="389" y="1639"/>
                    </a:lnTo>
                    <a:lnTo>
                      <a:pt x="393" y="1643"/>
                    </a:lnTo>
                    <a:lnTo>
                      <a:pt x="400" y="1647"/>
                    </a:lnTo>
                    <a:lnTo>
                      <a:pt x="404" y="1642"/>
                    </a:lnTo>
                    <a:lnTo>
                      <a:pt x="407" y="1639"/>
                    </a:lnTo>
                    <a:lnTo>
                      <a:pt x="409" y="1634"/>
                    </a:lnTo>
                    <a:lnTo>
                      <a:pt x="412" y="1631"/>
                    </a:lnTo>
                    <a:lnTo>
                      <a:pt x="413" y="1622"/>
                    </a:lnTo>
                    <a:lnTo>
                      <a:pt x="413" y="1614"/>
                    </a:lnTo>
                    <a:lnTo>
                      <a:pt x="408" y="1594"/>
                    </a:lnTo>
                    <a:lnTo>
                      <a:pt x="404" y="1574"/>
                    </a:lnTo>
                    <a:lnTo>
                      <a:pt x="413" y="1575"/>
                    </a:lnTo>
                    <a:lnTo>
                      <a:pt x="421" y="1577"/>
                    </a:lnTo>
                    <a:lnTo>
                      <a:pt x="429" y="1580"/>
                    </a:lnTo>
                    <a:lnTo>
                      <a:pt x="437" y="1584"/>
                    </a:lnTo>
                    <a:lnTo>
                      <a:pt x="446" y="1582"/>
                    </a:lnTo>
                    <a:lnTo>
                      <a:pt x="454" y="1580"/>
                    </a:lnTo>
                    <a:lnTo>
                      <a:pt x="460" y="1576"/>
                    </a:lnTo>
                    <a:lnTo>
                      <a:pt x="466" y="1573"/>
                    </a:lnTo>
                    <a:lnTo>
                      <a:pt x="476" y="1563"/>
                    </a:lnTo>
                    <a:lnTo>
                      <a:pt x="488" y="1549"/>
                    </a:lnTo>
                    <a:lnTo>
                      <a:pt x="489" y="1509"/>
                    </a:lnTo>
                    <a:lnTo>
                      <a:pt x="488" y="1470"/>
                    </a:lnTo>
                    <a:lnTo>
                      <a:pt x="486" y="1431"/>
                    </a:lnTo>
                    <a:lnTo>
                      <a:pt x="485" y="1391"/>
                    </a:lnTo>
                    <a:lnTo>
                      <a:pt x="481" y="1385"/>
                    </a:lnTo>
                    <a:lnTo>
                      <a:pt x="475" y="1376"/>
                    </a:lnTo>
                    <a:lnTo>
                      <a:pt x="471" y="1368"/>
                    </a:lnTo>
                    <a:lnTo>
                      <a:pt x="468" y="1360"/>
                    </a:lnTo>
                    <a:lnTo>
                      <a:pt x="471" y="1362"/>
                    </a:lnTo>
                    <a:lnTo>
                      <a:pt x="473" y="1363"/>
                    </a:lnTo>
                    <a:lnTo>
                      <a:pt x="474" y="1363"/>
                    </a:lnTo>
                    <a:lnTo>
                      <a:pt x="477" y="1363"/>
                    </a:lnTo>
                    <a:lnTo>
                      <a:pt x="478" y="1354"/>
                    </a:lnTo>
                    <a:lnTo>
                      <a:pt x="477" y="1344"/>
                    </a:lnTo>
                    <a:lnTo>
                      <a:pt x="476" y="1335"/>
                    </a:lnTo>
                    <a:lnTo>
                      <a:pt x="475" y="1325"/>
                    </a:lnTo>
                    <a:lnTo>
                      <a:pt x="484" y="1315"/>
                    </a:lnTo>
                    <a:lnTo>
                      <a:pt x="493" y="1308"/>
                    </a:lnTo>
                    <a:lnTo>
                      <a:pt x="498" y="1297"/>
                    </a:lnTo>
                    <a:lnTo>
                      <a:pt x="502" y="1287"/>
                    </a:lnTo>
                    <a:lnTo>
                      <a:pt x="506" y="1277"/>
                    </a:lnTo>
                    <a:lnTo>
                      <a:pt x="509" y="1267"/>
                    </a:lnTo>
                    <a:lnTo>
                      <a:pt x="517" y="1260"/>
                    </a:lnTo>
                    <a:lnTo>
                      <a:pt x="525" y="1255"/>
                    </a:lnTo>
                    <a:lnTo>
                      <a:pt x="531" y="1251"/>
                    </a:lnTo>
                    <a:lnTo>
                      <a:pt x="537" y="1242"/>
                    </a:lnTo>
                    <a:lnTo>
                      <a:pt x="539" y="1227"/>
                    </a:lnTo>
                    <a:lnTo>
                      <a:pt x="536" y="1213"/>
                    </a:lnTo>
                    <a:lnTo>
                      <a:pt x="533" y="1201"/>
                    </a:lnTo>
                    <a:lnTo>
                      <a:pt x="528" y="1186"/>
                    </a:lnTo>
                    <a:lnTo>
                      <a:pt x="531" y="1177"/>
                    </a:lnTo>
                    <a:lnTo>
                      <a:pt x="532" y="1167"/>
                    </a:lnTo>
                    <a:lnTo>
                      <a:pt x="525" y="1159"/>
                    </a:lnTo>
                    <a:lnTo>
                      <a:pt x="518" y="1153"/>
                    </a:lnTo>
                    <a:lnTo>
                      <a:pt x="511" y="1149"/>
                    </a:lnTo>
                    <a:lnTo>
                      <a:pt x="506" y="1145"/>
                    </a:lnTo>
                    <a:lnTo>
                      <a:pt x="491" y="1142"/>
                    </a:lnTo>
                    <a:lnTo>
                      <a:pt x="472" y="1137"/>
                    </a:lnTo>
                    <a:lnTo>
                      <a:pt x="471" y="1136"/>
                    </a:lnTo>
                    <a:lnTo>
                      <a:pt x="469" y="1125"/>
                    </a:lnTo>
                    <a:lnTo>
                      <a:pt x="468" y="1115"/>
                    </a:lnTo>
                    <a:lnTo>
                      <a:pt x="466" y="1104"/>
                    </a:lnTo>
                    <a:lnTo>
                      <a:pt x="463" y="1094"/>
                    </a:lnTo>
                    <a:lnTo>
                      <a:pt x="452" y="1081"/>
                    </a:lnTo>
                    <a:lnTo>
                      <a:pt x="442" y="1067"/>
                    </a:lnTo>
                    <a:lnTo>
                      <a:pt x="446" y="1065"/>
                    </a:lnTo>
                    <a:lnTo>
                      <a:pt x="449" y="1064"/>
                    </a:lnTo>
                    <a:lnTo>
                      <a:pt x="454" y="1058"/>
                    </a:lnTo>
                    <a:lnTo>
                      <a:pt x="456" y="1051"/>
                    </a:lnTo>
                    <a:lnTo>
                      <a:pt x="458" y="1045"/>
                    </a:lnTo>
                    <a:lnTo>
                      <a:pt x="459" y="1040"/>
                    </a:lnTo>
                    <a:lnTo>
                      <a:pt x="459" y="1034"/>
                    </a:lnTo>
                    <a:lnTo>
                      <a:pt x="458" y="1027"/>
                    </a:lnTo>
                    <a:lnTo>
                      <a:pt x="457" y="1021"/>
                    </a:lnTo>
                    <a:lnTo>
                      <a:pt x="456" y="1014"/>
                    </a:lnTo>
                    <a:lnTo>
                      <a:pt x="435" y="1002"/>
                    </a:lnTo>
                    <a:lnTo>
                      <a:pt x="418" y="993"/>
                    </a:lnTo>
                    <a:lnTo>
                      <a:pt x="402" y="985"/>
                    </a:lnTo>
                    <a:lnTo>
                      <a:pt x="390" y="976"/>
                    </a:lnTo>
                    <a:lnTo>
                      <a:pt x="383" y="972"/>
                    </a:lnTo>
                    <a:lnTo>
                      <a:pt x="378" y="966"/>
                    </a:lnTo>
                    <a:lnTo>
                      <a:pt x="372" y="959"/>
                    </a:lnTo>
                    <a:lnTo>
                      <a:pt x="367" y="952"/>
                    </a:lnTo>
                    <a:lnTo>
                      <a:pt x="356" y="937"/>
                    </a:lnTo>
                    <a:lnTo>
                      <a:pt x="346" y="916"/>
                    </a:lnTo>
                    <a:lnTo>
                      <a:pt x="349" y="909"/>
                    </a:lnTo>
                    <a:lnTo>
                      <a:pt x="353" y="904"/>
                    </a:lnTo>
                    <a:lnTo>
                      <a:pt x="357" y="899"/>
                    </a:lnTo>
                    <a:lnTo>
                      <a:pt x="362" y="892"/>
                    </a:lnTo>
                    <a:lnTo>
                      <a:pt x="357" y="884"/>
                    </a:lnTo>
                    <a:lnTo>
                      <a:pt x="355" y="878"/>
                    </a:lnTo>
                    <a:lnTo>
                      <a:pt x="351" y="871"/>
                    </a:lnTo>
                    <a:lnTo>
                      <a:pt x="350" y="862"/>
                    </a:lnTo>
                    <a:lnTo>
                      <a:pt x="364" y="839"/>
                    </a:lnTo>
                    <a:lnTo>
                      <a:pt x="373" y="820"/>
                    </a:lnTo>
                    <a:lnTo>
                      <a:pt x="376" y="811"/>
                    </a:lnTo>
                    <a:lnTo>
                      <a:pt x="380" y="800"/>
                    </a:lnTo>
                    <a:lnTo>
                      <a:pt x="381" y="788"/>
                    </a:lnTo>
                    <a:lnTo>
                      <a:pt x="383" y="773"/>
                    </a:lnTo>
                    <a:lnTo>
                      <a:pt x="372" y="761"/>
                    </a:lnTo>
                    <a:lnTo>
                      <a:pt x="361" y="748"/>
                    </a:lnTo>
                    <a:lnTo>
                      <a:pt x="366" y="748"/>
                    </a:lnTo>
                    <a:lnTo>
                      <a:pt x="371" y="747"/>
                    </a:lnTo>
                    <a:lnTo>
                      <a:pt x="372" y="747"/>
                    </a:lnTo>
                    <a:lnTo>
                      <a:pt x="373" y="746"/>
                    </a:lnTo>
                    <a:lnTo>
                      <a:pt x="374" y="744"/>
                    </a:lnTo>
                    <a:lnTo>
                      <a:pt x="375" y="742"/>
                    </a:lnTo>
                    <a:lnTo>
                      <a:pt x="370" y="734"/>
                    </a:lnTo>
                    <a:lnTo>
                      <a:pt x="365" y="728"/>
                    </a:lnTo>
                    <a:lnTo>
                      <a:pt x="358" y="724"/>
                    </a:lnTo>
                    <a:lnTo>
                      <a:pt x="349" y="722"/>
                    </a:lnTo>
                    <a:lnTo>
                      <a:pt x="366" y="718"/>
                    </a:lnTo>
                    <a:lnTo>
                      <a:pt x="382" y="714"/>
                    </a:lnTo>
                    <a:lnTo>
                      <a:pt x="378" y="704"/>
                    </a:lnTo>
                    <a:lnTo>
                      <a:pt x="373" y="696"/>
                    </a:lnTo>
                    <a:lnTo>
                      <a:pt x="367" y="688"/>
                    </a:lnTo>
                    <a:lnTo>
                      <a:pt x="362" y="680"/>
                    </a:lnTo>
                    <a:lnTo>
                      <a:pt x="374" y="669"/>
                    </a:lnTo>
                    <a:lnTo>
                      <a:pt x="385" y="660"/>
                    </a:lnTo>
                    <a:lnTo>
                      <a:pt x="398" y="651"/>
                    </a:lnTo>
                    <a:lnTo>
                      <a:pt x="409" y="638"/>
                    </a:lnTo>
                    <a:lnTo>
                      <a:pt x="406" y="637"/>
                    </a:lnTo>
                    <a:lnTo>
                      <a:pt x="402" y="637"/>
                    </a:lnTo>
                    <a:lnTo>
                      <a:pt x="399" y="639"/>
                    </a:lnTo>
                    <a:lnTo>
                      <a:pt x="396" y="639"/>
                    </a:lnTo>
                    <a:lnTo>
                      <a:pt x="397" y="627"/>
                    </a:lnTo>
                    <a:lnTo>
                      <a:pt x="400" y="613"/>
                    </a:lnTo>
                    <a:lnTo>
                      <a:pt x="416" y="614"/>
                    </a:lnTo>
                    <a:lnTo>
                      <a:pt x="431" y="616"/>
                    </a:lnTo>
                    <a:lnTo>
                      <a:pt x="447" y="618"/>
                    </a:lnTo>
                    <a:lnTo>
                      <a:pt x="461" y="620"/>
                    </a:lnTo>
                    <a:lnTo>
                      <a:pt x="474" y="617"/>
                    </a:lnTo>
                    <a:lnTo>
                      <a:pt x="488" y="612"/>
                    </a:lnTo>
                    <a:lnTo>
                      <a:pt x="526" y="620"/>
                    </a:lnTo>
                    <a:lnTo>
                      <a:pt x="565" y="628"/>
                    </a:lnTo>
                    <a:lnTo>
                      <a:pt x="602" y="635"/>
                    </a:lnTo>
                    <a:lnTo>
                      <a:pt x="641" y="643"/>
                    </a:lnTo>
                    <a:lnTo>
                      <a:pt x="651" y="642"/>
                    </a:lnTo>
                    <a:lnTo>
                      <a:pt x="660" y="641"/>
                    </a:lnTo>
                    <a:lnTo>
                      <a:pt x="670" y="639"/>
                    </a:lnTo>
                    <a:lnTo>
                      <a:pt x="679" y="638"/>
                    </a:lnTo>
                    <a:lnTo>
                      <a:pt x="700" y="638"/>
                    </a:lnTo>
                    <a:lnTo>
                      <a:pt x="719" y="637"/>
                    </a:lnTo>
                    <a:lnTo>
                      <a:pt x="738" y="635"/>
                    </a:lnTo>
                    <a:lnTo>
                      <a:pt x="757" y="635"/>
                    </a:lnTo>
                    <a:lnTo>
                      <a:pt x="774" y="647"/>
                    </a:lnTo>
                    <a:lnTo>
                      <a:pt x="787" y="656"/>
                    </a:lnTo>
                    <a:lnTo>
                      <a:pt x="790" y="656"/>
                    </a:lnTo>
                    <a:lnTo>
                      <a:pt x="793" y="658"/>
                    </a:lnTo>
                    <a:lnTo>
                      <a:pt x="796" y="658"/>
                    </a:lnTo>
                    <a:lnTo>
                      <a:pt x="799" y="656"/>
                    </a:lnTo>
                    <a:lnTo>
                      <a:pt x="807" y="652"/>
                    </a:lnTo>
                    <a:lnTo>
                      <a:pt x="816" y="645"/>
                    </a:lnTo>
                    <a:lnTo>
                      <a:pt x="835" y="638"/>
                    </a:lnTo>
                    <a:lnTo>
                      <a:pt x="852" y="633"/>
                    </a:lnTo>
                    <a:lnTo>
                      <a:pt x="869" y="629"/>
                    </a:lnTo>
                    <a:lnTo>
                      <a:pt x="886" y="628"/>
                    </a:lnTo>
                    <a:lnTo>
                      <a:pt x="901" y="628"/>
                    </a:lnTo>
                    <a:lnTo>
                      <a:pt x="918" y="630"/>
                    </a:lnTo>
                    <a:lnTo>
                      <a:pt x="935" y="635"/>
                    </a:lnTo>
                    <a:lnTo>
                      <a:pt x="954" y="641"/>
                    </a:lnTo>
                    <a:lnTo>
                      <a:pt x="950" y="651"/>
                    </a:lnTo>
                    <a:lnTo>
                      <a:pt x="946" y="660"/>
                    </a:lnTo>
                    <a:lnTo>
                      <a:pt x="916" y="679"/>
                    </a:lnTo>
                    <a:lnTo>
                      <a:pt x="886" y="696"/>
                    </a:lnTo>
                    <a:lnTo>
                      <a:pt x="871" y="705"/>
                    </a:lnTo>
                    <a:lnTo>
                      <a:pt x="855" y="714"/>
                    </a:lnTo>
                    <a:lnTo>
                      <a:pt x="840" y="724"/>
                    </a:lnTo>
                    <a:lnTo>
                      <a:pt x="827" y="735"/>
                    </a:lnTo>
                    <a:lnTo>
                      <a:pt x="829" y="754"/>
                    </a:lnTo>
                    <a:lnTo>
                      <a:pt x="832" y="771"/>
                    </a:lnTo>
                    <a:lnTo>
                      <a:pt x="837" y="785"/>
                    </a:lnTo>
                    <a:lnTo>
                      <a:pt x="842" y="797"/>
                    </a:lnTo>
                    <a:lnTo>
                      <a:pt x="850" y="808"/>
                    </a:lnTo>
                    <a:lnTo>
                      <a:pt x="859" y="821"/>
                    </a:lnTo>
                    <a:lnTo>
                      <a:pt x="870" y="833"/>
                    </a:lnTo>
                    <a:lnTo>
                      <a:pt x="882" y="848"/>
                    </a:lnTo>
                    <a:lnTo>
                      <a:pt x="884" y="858"/>
                    </a:lnTo>
                    <a:lnTo>
                      <a:pt x="884" y="869"/>
                    </a:lnTo>
                    <a:lnTo>
                      <a:pt x="886" y="878"/>
                    </a:lnTo>
                    <a:lnTo>
                      <a:pt x="887" y="888"/>
                    </a:lnTo>
                    <a:lnTo>
                      <a:pt x="886" y="888"/>
                    </a:lnTo>
                    <a:lnTo>
                      <a:pt x="883" y="875"/>
                    </a:lnTo>
                    <a:lnTo>
                      <a:pt x="881" y="864"/>
                    </a:lnTo>
                    <a:lnTo>
                      <a:pt x="878" y="854"/>
                    </a:lnTo>
                    <a:lnTo>
                      <a:pt x="874" y="845"/>
                    </a:lnTo>
                    <a:lnTo>
                      <a:pt x="866" y="827"/>
                    </a:lnTo>
                    <a:lnTo>
                      <a:pt x="858" y="811"/>
                    </a:lnTo>
                    <a:lnTo>
                      <a:pt x="850" y="794"/>
                    </a:lnTo>
                    <a:lnTo>
                      <a:pt x="842" y="777"/>
                    </a:lnTo>
                    <a:lnTo>
                      <a:pt x="839" y="766"/>
                    </a:lnTo>
                    <a:lnTo>
                      <a:pt x="837" y="756"/>
                    </a:lnTo>
                    <a:lnTo>
                      <a:pt x="835" y="746"/>
                    </a:lnTo>
                    <a:lnTo>
                      <a:pt x="832" y="734"/>
                    </a:lnTo>
                    <a:lnTo>
                      <a:pt x="847" y="727"/>
                    </a:lnTo>
                    <a:lnTo>
                      <a:pt x="861" y="722"/>
                    </a:lnTo>
                    <a:lnTo>
                      <a:pt x="875" y="719"/>
                    </a:lnTo>
                    <a:lnTo>
                      <a:pt x="889" y="718"/>
                    </a:lnTo>
                    <a:lnTo>
                      <a:pt x="918" y="714"/>
                    </a:lnTo>
                    <a:lnTo>
                      <a:pt x="949" y="712"/>
                    </a:lnTo>
                    <a:lnTo>
                      <a:pt x="956" y="705"/>
                    </a:lnTo>
                    <a:lnTo>
                      <a:pt x="960" y="700"/>
                    </a:lnTo>
                    <a:lnTo>
                      <a:pt x="962" y="697"/>
                    </a:lnTo>
                    <a:lnTo>
                      <a:pt x="962" y="694"/>
                    </a:lnTo>
                    <a:lnTo>
                      <a:pt x="962" y="689"/>
                    </a:lnTo>
                    <a:lnTo>
                      <a:pt x="960" y="685"/>
                    </a:lnTo>
                    <a:lnTo>
                      <a:pt x="972" y="673"/>
                    </a:lnTo>
                    <a:lnTo>
                      <a:pt x="982" y="663"/>
                    </a:lnTo>
                    <a:lnTo>
                      <a:pt x="988" y="659"/>
                    </a:lnTo>
                    <a:lnTo>
                      <a:pt x="992" y="653"/>
                    </a:lnTo>
                    <a:lnTo>
                      <a:pt x="997" y="646"/>
                    </a:lnTo>
                    <a:lnTo>
                      <a:pt x="1002" y="638"/>
                    </a:lnTo>
                    <a:lnTo>
                      <a:pt x="1002" y="636"/>
                    </a:lnTo>
                    <a:lnTo>
                      <a:pt x="1001" y="635"/>
                    </a:lnTo>
                    <a:lnTo>
                      <a:pt x="1001" y="634"/>
                    </a:lnTo>
                    <a:lnTo>
                      <a:pt x="999" y="633"/>
                    </a:lnTo>
                    <a:lnTo>
                      <a:pt x="994" y="634"/>
                    </a:lnTo>
                    <a:lnTo>
                      <a:pt x="992" y="636"/>
                    </a:lnTo>
                    <a:lnTo>
                      <a:pt x="990" y="639"/>
                    </a:lnTo>
                    <a:lnTo>
                      <a:pt x="989" y="643"/>
                    </a:lnTo>
                    <a:lnTo>
                      <a:pt x="985" y="650"/>
                    </a:lnTo>
                    <a:lnTo>
                      <a:pt x="980" y="656"/>
                    </a:lnTo>
                    <a:lnTo>
                      <a:pt x="969" y="641"/>
                    </a:lnTo>
                    <a:lnTo>
                      <a:pt x="962" y="624"/>
                    </a:lnTo>
                    <a:lnTo>
                      <a:pt x="955" y="607"/>
                    </a:lnTo>
                    <a:lnTo>
                      <a:pt x="950" y="588"/>
                    </a:lnTo>
                    <a:lnTo>
                      <a:pt x="955" y="586"/>
                    </a:lnTo>
                    <a:lnTo>
                      <a:pt x="959" y="585"/>
                    </a:lnTo>
                    <a:lnTo>
                      <a:pt x="964" y="584"/>
                    </a:lnTo>
                    <a:lnTo>
                      <a:pt x="967" y="585"/>
                    </a:lnTo>
                    <a:lnTo>
                      <a:pt x="974" y="591"/>
                    </a:lnTo>
                    <a:lnTo>
                      <a:pt x="982" y="597"/>
                    </a:lnTo>
                    <a:lnTo>
                      <a:pt x="983" y="600"/>
                    </a:lnTo>
                    <a:lnTo>
                      <a:pt x="984" y="601"/>
                    </a:lnTo>
                    <a:lnTo>
                      <a:pt x="985" y="601"/>
                    </a:lnTo>
                    <a:lnTo>
                      <a:pt x="988" y="600"/>
                    </a:lnTo>
                    <a:lnTo>
                      <a:pt x="983" y="592"/>
                    </a:lnTo>
                    <a:lnTo>
                      <a:pt x="980" y="587"/>
                    </a:lnTo>
                    <a:lnTo>
                      <a:pt x="975" y="584"/>
                    </a:lnTo>
                    <a:lnTo>
                      <a:pt x="969" y="582"/>
                    </a:lnTo>
                    <a:lnTo>
                      <a:pt x="959" y="578"/>
                    </a:lnTo>
                    <a:lnTo>
                      <a:pt x="945" y="572"/>
                    </a:lnTo>
                    <a:lnTo>
                      <a:pt x="946" y="568"/>
                    </a:lnTo>
                    <a:lnTo>
                      <a:pt x="948" y="563"/>
                    </a:lnTo>
                    <a:lnTo>
                      <a:pt x="942" y="559"/>
                    </a:lnTo>
                    <a:lnTo>
                      <a:pt x="937" y="553"/>
                    </a:lnTo>
                    <a:lnTo>
                      <a:pt x="942" y="541"/>
                    </a:lnTo>
                    <a:lnTo>
                      <a:pt x="943" y="534"/>
                    </a:lnTo>
                    <a:lnTo>
                      <a:pt x="943" y="531"/>
                    </a:lnTo>
                    <a:lnTo>
                      <a:pt x="940" y="527"/>
                    </a:lnTo>
                    <a:lnTo>
                      <a:pt x="937" y="524"/>
                    </a:lnTo>
                    <a:lnTo>
                      <a:pt x="931" y="517"/>
                    </a:lnTo>
                    <a:lnTo>
                      <a:pt x="911" y="512"/>
                    </a:lnTo>
                    <a:lnTo>
                      <a:pt x="897" y="508"/>
                    </a:lnTo>
                    <a:lnTo>
                      <a:pt x="892" y="503"/>
                    </a:lnTo>
                    <a:lnTo>
                      <a:pt x="889" y="498"/>
                    </a:lnTo>
                    <a:lnTo>
                      <a:pt x="886" y="490"/>
                    </a:lnTo>
                    <a:lnTo>
                      <a:pt x="883" y="478"/>
                    </a:lnTo>
                    <a:lnTo>
                      <a:pt x="889" y="476"/>
                    </a:lnTo>
                    <a:lnTo>
                      <a:pt x="894" y="476"/>
                    </a:lnTo>
                    <a:lnTo>
                      <a:pt x="897" y="477"/>
                    </a:lnTo>
                    <a:lnTo>
                      <a:pt x="900" y="479"/>
                    </a:lnTo>
                    <a:lnTo>
                      <a:pt x="906" y="487"/>
                    </a:lnTo>
                    <a:lnTo>
                      <a:pt x="913" y="495"/>
                    </a:lnTo>
                    <a:lnTo>
                      <a:pt x="914" y="492"/>
                    </a:lnTo>
                    <a:lnTo>
                      <a:pt x="914" y="487"/>
                    </a:lnTo>
                    <a:lnTo>
                      <a:pt x="906" y="475"/>
                    </a:lnTo>
                    <a:lnTo>
                      <a:pt x="898" y="464"/>
                    </a:lnTo>
                    <a:lnTo>
                      <a:pt x="898" y="462"/>
                    </a:lnTo>
                    <a:lnTo>
                      <a:pt x="898" y="461"/>
                    </a:lnTo>
                    <a:lnTo>
                      <a:pt x="903" y="460"/>
                    </a:lnTo>
                    <a:lnTo>
                      <a:pt x="906" y="460"/>
                    </a:lnTo>
                    <a:lnTo>
                      <a:pt x="909" y="462"/>
                    </a:lnTo>
                    <a:lnTo>
                      <a:pt x="914" y="466"/>
                    </a:lnTo>
                    <a:lnTo>
                      <a:pt x="921" y="462"/>
                    </a:lnTo>
                    <a:lnTo>
                      <a:pt x="926" y="460"/>
                    </a:lnTo>
                    <a:lnTo>
                      <a:pt x="929" y="459"/>
                    </a:lnTo>
                    <a:lnTo>
                      <a:pt x="932" y="459"/>
                    </a:lnTo>
                    <a:lnTo>
                      <a:pt x="935" y="459"/>
                    </a:lnTo>
                    <a:lnTo>
                      <a:pt x="940" y="460"/>
                    </a:lnTo>
                    <a:lnTo>
                      <a:pt x="941" y="462"/>
                    </a:lnTo>
                    <a:lnTo>
                      <a:pt x="941" y="466"/>
                    </a:lnTo>
                    <a:lnTo>
                      <a:pt x="942" y="469"/>
                    </a:lnTo>
                    <a:lnTo>
                      <a:pt x="945" y="473"/>
                    </a:lnTo>
                    <a:lnTo>
                      <a:pt x="947" y="477"/>
                    </a:lnTo>
                    <a:lnTo>
                      <a:pt x="948" y="479"/>
                    </a:lnTo>
                    <a:lnTo>
                      <a:pt x="950" y="481"/>
                    </a:lnTo>
                    <a:lnTo>
                      <a:pt x="954" y="481"/>
                    </a:lnTo>
                    <a:lnTo>
                      <a:pt x="956" y="481"/>
                    </a:lnTo>
                    <a:lnTo>
                      <a:pt x="959" y="481"/>
                    </a:lnTo>
                    <a:lnTo>
                      <a:pt x="964" y="481"/>
                    </a:lnTo>
                    <a:lnTo>
                      <a:pt x="968" y="483"/>
                    </a:lnTo>
                    <a:lnTo>
                      <a:pt x="957" y="494"/>
                    </a:lnTo>
                    <a:lnTo>
                      <a:pt x="943" y="503"/>
                    </a:lnTo>
                    <a:lnTo>
                      <a:pt x="948" y="504"/>
                    </a:lnTo>
                    <a:lnTo>
                      <a:pt x="951" y="506"/>
                    </a:lnTo>
                    <a:lnTo>
                      <a:pt x="954" y="504"/>
                    </a:lnTo>
                    <a:lnTo>
                      <a:pt x="956" y="503"/>
                    </a:lnTo>
                    <a:lnTo>
                      <a:pt x="960" y="500"/>
                    </a:lnTo>
                    <a:lnTo>
                      <a:pt x="967" y="496"/>
                    </a:lnTo>
                    <a:lnTo>
                      <a:pt x="966" y="502"/>
                    </a:lnTo>
                    <a:lnTo>
                      <a:pt x="965" y="508"/>
                    </a:lnTo>
                    <a:lnTo>
                      <a:pt x="965" y="511"/>
                    </a:lnTo>
                    <a:lnTo>
                      <a:pt x="966" y="514"/>
                    </a:lnTo>
                    <a:lnTo>
                      <a:pt x="967" y="516"/>
                    </a:lnTo>
                    <a:lnTo>
                      <a:pt x="968" y="517"/>
                    </a:lnTo>
                    <a:lnTo>
                      <a:pt x="971" y="510"/>
                    </a:lnTo>
                    <a:lnTo>
                      <a:pt x="972" y="503"/>
                    </a:lnTo>
                    <a:lnTo>
                      <a:pt x="971" y="496"/>
                    </a:lnTo>
                    <a:lnTo>
                      <a:pt x="971" y="490"/>
                    </a:lnTo>
                    <a:lnTo>
                      <a:pt x="981" y="494"/>
                    </a:lnTo>
                    <a:lnTo>
                      <a:pt x="991" y="496"/>
                    </a:lnTo>
                    <a:lnTo>
                      <a:pt x="987" y="492"/>
                    </a:lnTo>
                    <a:lnTo>
                      <a:pt x="981" y="487"/>
                    </a:lnTo>
                    <a:lnTo>
                      <a:pt x="980" y="477"/>
                    </a:lnTo>
                    <a:lnTo>
                      <a:pt x="981" y="468"/>
                    </a:lnTo>
                    <a:lnTo>
                      <a:pt x="967" y="464"/>
                    </a:lnTo>
                    <a:lnTo>
                      <a:pt x="959" y="460"/>
                    </a:lnTo>
                    <a:lnTo>
                      <a:pt x="956" y="457"/>
                    </a:lnTo>
                    <a:lnTo>
                      <a:pt x="951" y="453"/>
                    </a:lnTo>
                    <a:lnTo>
                      <a:pt x="947" y="449"/>
                    </a:lnTo>
                    <a:lnTo>
                      <a:pt x="941" y="442"/>
                    </a:lnTo>
                    <a:lnTo>
                      <a:pt x="952" y="436"/>
                    </a:lnTo>
                    <a:lnTo>
                      <a:pt x="963" y="430"/>
                    </a:lnTo>
                    <a:lnTo>
                      <a:pt x="943" y="419"/>
                    </a:lnTo>
                    <a:lnTo>
                      <a:pt x="924" y="410"/>
                    </a:lnTo>
                    <a:lnTo>
                      <a:pt x="905" y="401"/>
                    </a:lnTo>
                    <a:lnTo>
                      <a:pt x="886" y="391"/>
                    </a:lnTo>
                    <a:lnTo>
                      <a:pt x="889" y="388"/>
                    </a:lnTo>
                    <a:lnTo>
                      <a:pt x="894" y="385"/>
                    </a:lnTo>
                    <a:lnTo>
                      <a:pt x="896" y="379"/>
                    </a:lnTo>
                    <a:lnTo>
                      <a:pt x="899" y="371"/>
                    </a:lnTo>
                    <a:lnTo>
                      <a:pt x="908" y="372"/>
                    </a:lnTo>
                    <a:lnTo>
                      <a:pt x="913" y="371"/>
                    </a:lnTo>
                    <a:lnTo>
                      <a:pt x="915" y="369"/>
                    </a:lnTo>
                    <a:lnTo>
                      <a:pt x="917" y="368"/>
                    </a:lnTo>
                    <a:lnTo>
                      <a:pt x="920" y="364"/>
                    </a:lnTo>
                    <a:lnTo>
                      <a:pt x="922" y="359"/>
                    </a:lnTo>
                    <a:lnTo>
                      <a:pt x="921" y="354"/>
                    </a:lnTo>
                    <a:lnTo>
                      <a:pt x="918" y="348"/>
                    </a:lnTo>
                    <a:lnTo>
                      <a:pt x="918" y="346"/>
                    </a:lnTo>
                    <a:lnTo>
                      <a:pt x="918" y="343"/>
                    </a:lnTo>
                    <a:lnTo>
                      <a:pt x="920" y="342"/>
                    </a:lnTo>
                    <a:lnTo>
                      <a:pt x="923" y="342"/>
                    </a:lnTo>
                    <a:lnTo>
                      <a:pt x="924" y="344"/>
                    </a:lnTo>
                    <a:lnTo>
                      <a:pt x="925" y="347"/>
                    </a:lnTo>
                    <a:lnTo>
                      <a:pt x="933" y="352"/>
                    </a:lnTo>
                    <a:lnTo>
                      <a:pt x="941" y="359"/>
                    </a:lnTo>
                    <a:lnTo>
                      <a:pt x="941" y="360"/>
                    </a:lnTo>
                    <a:lnTo>
                      <a:pt x="942" y="363"/>
                    </a:lnTo>
                    <a:lnTo>
                      <a:pt x="939" y="364"/>
                    </a:lnTo>
                    <a:lnTo>
                      <a:pt x="935" y="364"/>
                    </a:lnTo>
                    <a:lnTo>
                      <a:pt x="933" y="362"/>
                    </a:lnTo>
                    <a:lnTo>
                      <a:pt x="929" y="360"/>
                    </a:lnTo>
                    <a:lnTo>
                      <a:pt x="930" y="366"/>
                    </a:lnTo>
                    <a:lnTo>
                      <a:pt x="932" y="371"/>
                    </a:lnTo>
                    <a:lnTo>
                      <a:pt x="934" y="374"/>
                    </a:lnTo>
                    <a:lnTo>
                      <a:pt x="939" y="376"/>
                    </a:lnTo>
                    <a:lnTo>
                      <a:pt x="945" y="376"/>
                    </a:lnTo>
                    <a:lnTo>
                      <a:pt x="949" y="377"/>
                    </a:lnTo>
                    <a:lnTo>
                      <a:pt x="952" y="380"/>
                    </a:lnTo>
                    <a:lnTo>
                      <a:pt x="957" y="384"/>
                    </a:lnTo>
                    <a:lnTo>
                      <a:pt x="958" y="384"/>
                    </a:lnTo>
                    <a:lnTo>
                      <a:pt x="958" y="385"/>
                    </a:lnTo>
                    <a:lnTo>
                      <a:pt x="957" y="391"/>
                    </a:lnTo>
                    <a:lnTo>
                      <a:pt x="954" y="396"/>
                    </a:lnTo>
                    <a:lnTo>
                      <a:pt x="959" y="405"/>
                    </a:lnTo>
                    <a:lnTo>
                      <a:pt x="964" y="410"/>
                    </a:lnTo>
                    <a:lnTo>
                      <a:pt x="967" y="414"/>
                    </a:lnTo>
                    <a:lnTo>
                      <a:pt x="971" y="415"/>
                    </a:lnTo>
                    <a:lnTo>
                      <a:pt x="975" y="417"/>
                    </a:lnTo>
                    <a:lnTo>
                      <a:pt x="980" y="418"/>
                    </a:lnTo>
                    <a:lnTo>
                      <a:pt x="981" y="415"/>
                    </a:lnTo>
                    <a:lnTo>
                      <a:pt x="980" y="411"/>
                    </a:lnTo>
                    <a:lnTo>
                      <a:pt x="979" y="409"/>
                    </a:lnTo>
                    <a:lnTo>
                      <a:pt x="977" y="407"/>
                    </a:lnTo>
                    <a:lnTo>
                      <a:pt x="980" y="401"/>
                    </a:lnTo>
                    <a:lnTo>
                      <a:pt x="981" y="397"/>
                    </a:lnTo>
                    <a:lnTo>
                      <a:pt x="981" y="394"/>
                    </a:lnTo>
                    <a:lnTo>
                      <a:pt x="981" y="393"/>
                    </a:lnTo>
                    <a:lnTo>
                      <a:pt x="979" y="392"/>
                    </a:lnTo>
                    <a:lnTo>
                      <a:pt x="976" y="391"/>
                    </a:lnTo>
                    <a:lnTo>
                      <a:pt x="973" y="391"/>
                    </a:lnTo>
                    <a:lnTo>
                      <a:pt x="971" y="391"/>
                    </a:lnTo>
                    <a:lnTo>
                      <a:pt x="969" y="389"/>
                    </a:lnTo>
                    <a:lnTo>
                      <a:pt x="969" y="385"/>
                    </a:lnTo>
                    <a:lnTo>
                      <a:pt x="972" y="384"/>
                    </a:lnTo>
                    <a:lnTo>
                      <a:pt x="974" y="382"/>
                    </a:lnTo>
                    <a:lnTo>
                      <a:pt x="976" y="379"/>
                    </a:lnTo>
                    <a:lnTo>
                      <a:pt x="977" y="376"/>
                    </a:lnTo>
                    <a:lnTo>
                      <a:pt x="981" y="374"/>
                    </a:lnTo>
                    <a:lnTo>
                      <a:pt x="984" y="373"/>
                    </a:lnTo>
                    <a:lnTo>
                      <a:pt x="990" y="379"/>
                    </a:lnTo>
                    <a:lnTo>
                      <a:pt x="993" y="380"/>
                    </a:lnTo>
                    <a:lnTo>
                      <a:pt x="996" y="377"/>
                    </a:lnTo>
                    <a:lnTo>
                      <a:pt x="998" y="367"/>
                    </a:lnTo>
                    <a:lnTo>
                      <a:pt x="997" y="362"/>
                    </a:lnTo>
                    <a:lnTo>
                      <a:pt x="998" y="357"/>
                    </a:lnTo>
                    <a:lnTo>
                      <a:pt x="998" y="351"/>
                    </a:lnTo>
                    <a:lnTo>
                      <a:pt x="1000" y="346"/>
                    </a:lnTo>
                    <a:lnTo>
                      <a:pt x="1016" y="334"/>
                    </a:lnTo>
                    <a:lnTo>
                      <a:pt x="1030" y="322"/>
                    </a:lnTo>
                    <a:lnTo>
                      <a:pt x="1025" y="317"/>
                    </a:lnTo>
                    <a:lnTo>
                      <a:pt x="1022" y="315"/>
                    </a:lnTo>
                    <a:lnTo>
                      <a:pt x="1018" y="312"/>
                    </a:lnTo>
                    <a:lnTo>
                      <a:pt x="1015" y="306"/>
                    </a:lnTo>
                    <a:lnTo>
                      <a:pt x="1018" y="304"/>
                    </a:lnTo>
                    <a:lnTo>
                      <a:pt x="1023" y="303"/>
                    </a:lnTo>
                    <a:lnTo>
                      <a:pt x="1028" y="308"/>
                    </a:lnTo>
                    <a:lnTo>
                      <a:pt x="1035" y="315"/>
                    </a:lnTo>
                    <a:lnTo>
                      <a:pt x="1038" y="318"/>
                    </a:lnTo>
                    <a:lnTo>
                      <a:pt x="1040" y="321"/>
                    </a:lnTo>
                    <a:lnTo>
                      <a:pt x="1042" y="322"/>
                    </a:lnTo>
                    <a:lnTo>
                      <a:pt x="1043" y="322"/>
                    </a:lnTo>
                    <a:lnTo>
                      <a:pt x="1048" y="317"/>
                    </a:lnTo>
                    <a:lnTo>
                      <a:pt x="1051" y="316"/>
                    </a:lnTo>
                    <a:lnTo>
                      <a:pt x="1055" y="313"/>
                    </a:lnTo>
                    <a:lnTo>
                      <a:pt x="1057" y="307"/>
                    </a:lnTo>
                    <a:lnTo>
                      <a:pt x="1060" y="305"/>
                    </a:lnTo>
                    <a:lnTo>
                      <a:pt x="1065" y="303"/>
                    </a:lnTo>
                    <a:lnTo>
                      <a:pt x="1064" y="300"/>
                    </a:lnTo>
                    <a:lnTo>
                      <a:pt x="1061" y="298"/>
                    </a:lnTo>
                    <a:lnTo>
                      <a:pt x="1043" y="292"/>
                    </a:lnTo>
                    <a:lnTo>
                      <a:pt x="1027" y="287"/>
                    </a:lnTo>
                    <a:lnTo>
                      <a:pt x="1021" y="282"/>
                    </a:lnTo>
                    <a:lnTo>
                      <a:pt x="1014" y="278"/>
                    </a:lnTo>
                    <a:lnTo>
                      <a:pt x="1008" y="271"/>
                    </a:lnTo>
                    <a:lnTo>
                      <a:pt x="1002" y="262"/>
                    </a:lnTo>
                    <a:lnTo>
                      <a:pt x="1007" y="257"/>
                    </a:lnTo>
                    <a:lnTo>
                      <a:pt x="1013" y="254"/>
                    </a:lnTo>
                    <a:lnTo>
                      <a:pt x="1017" y="253"/>
                    </a:lnTo>
                    <a:lnTo>
                      <a:pt x="1021" y="251"/>
                    </a:lnTo>
                    <a:lnTo>
                      <a:pt x="1025" y="253"/>
                    </a:lnTo>
                    <a:lnTo>
                      <a:pt x="1031" y="254"/>
                    </a:lnTo>
                    <a:lnTo>
                      <a:pt x="1036" y="256"/>
                    </a:lnTo>
                    <a:lnTo>
                      <a:pt x="1042" y="259"/>
                    </a:lnTo>
                    <a:lnTo>
                      <a:pt x="1052" y="265"/>
                    </a:lnTo>
                    <a:lnTo>
                      <a:pt x="1061" y="270"/>
                    </a:lnTo>
                    <a:lnTo>
                      <a:pt x="1069" y="273"/>
                    </a:lnTo>
                    <a:lnTo>
                      <a:pt x="1076" y="275"/>
                    </a:lnTo>
                    <a:lnTo>
                      <a:pt x="1084" y="275"/>
                    </a:lnTo>
                    <a:lnTo>
                      <a:pt x="1092" y="274"/>
                    </a:lnTo>
                    <a:lnTo>
                      <a:pt x="1101" y="271"/>
                    </a:lnTo>
                    <a:lnTo>
                      <a:pt x="1111" y="265"/>
                    </a:lnTo>
                    <a:lnTo>
                      <a:pt x="1117" y="251"/>
                    </a:lnTo>
                    <a:lnTo>
                      <a:pt x="1124" y="239"/>
                    </a:lnTo>
                    <a:lnTo>
                      <a:pt x="1128" y="240"/>
                    </a:lnTo>
                    <a:lnTo>
                      <a:pt x="1133" y="241"/>
                    </a:lnTo>
                    <a:lnTo>
                      <a:pt x="1136" y="241"/>
                    </a:lnTo>
                    <a:lnTo>
                      <a:pt x="1141" y="240"/>
                    </a:lnTo>
                    <a:lnTo>
                      <a:pt x="1140" y="231"/>
                    </a:lnTo>
                    <a:lnTo>
                      <a:pt x="1137" y="222"/>
                    </a:lnTo>
                    <a:lnTo>
                      <a:pt x="1146" y="216"/>
                    </a:lnTo>
                    <a:lnTo>
                      <a:pt x="1155" y="211"/>
                    </a:lnTo>
                    <a:lnTo>
                      <a:pt x="1166" y="205"/>
                    </a:lnTo>
                    <a:lnTo>
                      <a:pt x="1175" y="200"/>
                    </a:lnTo>
                    <a:lnTo>
                      <a:pt x="1177" y="200"/>
                    </a:lnTo>
                    <a:lnTo>
                      <a:pt x="1179" y="202"/>
                    </a:lnTo>
                    <a:lnTo>
                      <a:pt x="1180" y="203"/>
                    </a:lnTo>
                    <a:lnTo>
                      <a:pt x="1182" y="204"/>
                    </a:lnTo>
                    <a:lnTo>
                      <a:pt x="1180" y="200"/>
                    </a:lnTo>
                    <a:lnTo>
                      <a:pt x="1178" y="197"/>
                    </a:lnTo>
                    <a:lnTo>
                      <a:pt x="1176" y="196"/>
                    </a:lnTo>
                    <a:lnTo>
                      <a:pt x="1174" y="195"/>
                    </a:lnTo>
                    <a:lnTo>
                      <a:pt x="1167" y="195"/>
                    </a:lnTo>
                    <a:lnTo>
                      <a:pt x="1160" y="196"/>
                    </a:lnTo>
                    <a:lnTo>
                      <a:pt x="1158" y="197"/>
                    </a:lnTo>
                    <a:lnTo>
                      <a:pt x="1155" y="197"/>
                    </a:lnTo>
                    <a:lnTo>
                      <a:pt x="1172" y="194"/>
                    </a:lnTo>
                    <a:lnTo>
                      <a:pt x="1188" y="188"/>
                    </a:lnTo>
                    <a:lnTo>
                      <a:pt x="1194" y="181"/>
                    </a:lnTo>
                    <a:lnTo>
                      <a:pt x="1199" y="174"/>
                    </a:lnTo>
                    <a:lnTo>
                      <a:pt x="1206" y="185"/>
                    </a:lnTo>
                    <a:lnTo>
                      <a:pt x="1212" y="193"/>
                    </a:lnTo>
                    <a:lnTo>
                      <a:pt x="1216" y="195"/>
                    </a:lnTo>
                    <a:lnTo>
                      <a:pt x="1220" y="197"/>
                    </a:lnTo>
                    <a:lnTo>
                      <a:pt x="1225" y="198"/>
                    </a:lnTo>
                    <a:lnTo>
                      <a:pt x="1231" y="198"/>
                    </a:lnTo>
                    <a:lnTo>
                      <a:pt x="1229" y="190"/>
                    </a:lnTo>
                    <a:lnTo>
                      <a:pt x="1226" y="182"/>
                    </a:lnTo>
                    <a:lnTo>
                      <a:pt x="1230" y="180"/>
                    </a:lnTo>
                    <a:lnTo>
                      <a:pt x="1235" y="178"/>
                    </a:lnTo>
                    <a:lnTo>
                      <a:pt x="1238" y="178"/>
                    </a:lnTo>
                    <a:lnTo>
                      <a:pt x="1243" y="177"/>
                    </a:lnTo>
                    <a:lnTo>
                      <a:pt x="1251" y="178"/>
                    </a:lnTo>
                    <a:lnTo>
                      <a:pt x="1261" y="178"/>
                    </a:lnTo>
                    <a:lnTo>
                      <a:pt x="1259" y="173"/>
                    </a:lnTo>
                    <a:lnTo>
                      <a:pt x="1256" y="170"/>
                    </a:lnTo>
                    <a:lnTo>
                      <a:pt x="1254" y="166"/>
                    </a:lnTo>
                    <a:lnTo>
                      <a:pt x="1254" y="161"/>
                    </a:lnTo>
                    <a:lnTo>
                      <a:pt x="1273" y="156"/>
                    </a:lnTo>
                    <a:lnTo>
                      <a:pt x="1293" y="151"/>
                    </a:lnTo>
                    <a:lnTo>
                      <a:pt x="1311" y="146"/>
                    </a:lnTo>
                    <a:lnTo>
                      <a:pt x="1330" y="140"/>
                    </a:lnTo>
                    <a:lnTo>
                      <a:pt x="1331" y="145"/>
                    </a:lnTo>
                    <a:lnTo>
                      <a:pt x="1331" y="149"/>
                    </a:lnTo>
                    <a:lnTo>
                      <a:pt x="1332" y="153"/>
                    </a:lnTo>
                    <a:lnTo>
                      <a:pt x="1335" y="156"/>
                    </a:lnTo>
                    <a:lnTo>
                      <a:pt x="1341" y="151"/>
                    </a:lnTo>
                    <a:lnTo>
                      <a:pt x="1348" y="144"/>
                    </a:lnTo>
                    <a:lnTo>
                      <a:pt x="1358" y="151"/>
                    </a:lnTo>
                    <a:lnTo>
                      <a:pt x="1366" y="154"/>
                    </a:lnTo>
                    <a:lnTo>
                      <a:pt x="1371" y="155"/>
                    </a:lnTo>
                    <a:lnTo>
                      <a:pt x="1375" y="156"/>
                    </a:lnTo>
                    <a:lnTo>
                      <a:pt x="1380" y="156"/>
                    </a:lnTo>
                    <a:lnTo>
                      <a:pt x="1387" y="155"/>
                    </a:lnTo>
                    <a:lnTo>
                      <a:pt x="1389" y="140"/>
                    </a:lnTo>
                    <a:lnTo>
                      <a:pt x="1392" y="127"/>
                    </a:lnTo>
                    <a:lnTo>
                      <a:pt x="1406" y="129"/>
                    </a:lnTo>
                    <a:lnTo>
                      <a:pt x="1420" y="132"/>
                    </a:lnTo>
                    <a:lnTo>
                      <a:pt x="1450" y="126"/>
                    </a:lnTo>
                    <a:lnTo>
                      <a:pt x="1481" y="119"/>
                    </a:lnTo>
                    <a:lnTo>
                      <a:pt x="1510" y="110"/>
                    </a:lnTo>
                    <a:lnTo>
                      <a:pt x="1540" y="101"/>
                    </a:lnTo>
                    <a:lnTo>
                      <a:pt x="1554" y="98"/>
                    </a:lnTo>
                    <a:lnTo>
                      <a:pt x="1565" y="95"/>
                    </a:lnTo>
                    <a:lnTo>
                      <a:pt x="1571" y="93"/>
                    </a:lnTo>
                    <a:lnTo>
                      <a:pt x="1575" y="89"/>
                    </a:lnTo>
                    <a:lnTo>
                      <a:pt x="1581" y="85"/>
                    </a:lnTo>
                    <a:lnTo>
                      <a:pt x="1586" y="80"/>
                    </a:lnTo>
                    <a:lnTo>
                      <a:pt x="1580" y="81"/>
                    </a:lnTo>
                    <a:lnTo>
                      <a:pt x="1574" y="84"/>
                    </a:lnTo>
                    <a:lnTo>
                      <a:pt x="1565" y="88"/>
                    </a:lnTo>
                    <a:lnTo>
                      <a:pt x="1558" y="90"/>
                    </a:lnTo>
                    <a:lnTo>
                      <a:pt x="1555" y="90"/>
                    </a:lnTo>
                    <a:lnTo>
                      <a:pt x="1551" y="90"/>
                    </a:lnTo>
                    <a:lnTo>
                      <a:pt x="1548" y="89"/>
                    </a:lnTo>
                    <a:lnTo>
                      <a:pt x="1543" y="87"/>
                    </a:lnTo>
                    <a:lnTo>
                      <a:pt x="1543" y="81"/>
                    </a:lnTo>
                    <a:lnTo>
                      <a:pt x="1542" y="75"/>
                    </a:lnTo>
                    <a:lnTo>
                      <a:pt x="1534" y="85"/>
                    </a:lnTo>
                    <a:lnTo>
                      <a:pt x="1531" y="93"/>
                    </a:lnTo>
                    <a:lnTo>
                      <a:pt x="1530" y="93"/>
                    </a:lnTo>
                    <a:lnTo>
                      <a:pt x="1529" y="93"/>
                    </a:lnTo>
                    <a:lnTo>
                      <a:pt x="1527" y="92"/>
                    </a:lnTo>
                    <a:lnTo>
                      <a:pt x="1525" y="86"/>
                    </a:lnTo>
                    <a:lnTo>
                      <a:pt x="1522" y="77"/>
                    </a:lnTo>
                    <a:lnTo>
                      <a:pt x="1519" y="75"/>
                    </a:lnTo>
                    <a:lnTo>
                      <a:pt x="1518" y="72"/>
                    </a:lnTo>
                    <a:lnTo>
                      <a:pt x="1521" y="69"/>
                    </a:lnTo>
                    <a:lnTo>
                      <a:pt x="1523" y="67"/>
                    </a:lnTo>
                    <a:lnTo>
                      <a:pt x="1516" y="68"/>
                    </a:lnTo>
                    <a:lnTo>
                      <a:pt x="1508" y="69"/>
                    </a:lnTo>
                    <a:lnTo>
                      <a:pt x="1501" y="72"/>
                    </a:lnTo>
                    <a:lnTo>
                      <a:pt x="1496" y="76"/>
                    </a:lnTo>
                    <a:lnTo>
                      <a:pt x="1501" y="81"/>
                    </a:lnTo>
                    <a:lnTo>
                      <a:pt x="1505" y="87"/>
                    </a:lnTo>
                    <a:lnTo>
                      <a:pt x="1499" y="88"/>
                    </a:lnTo>
                    <a:lnTo>
                      <a:pt x="1496" y="88"/>
                    </a:lnTo>
                    <a:lnTo>
                      <a:pt x="1492" y="87"/>
                    </a:lnTo>
                    <a:lnTo>
                      <a:pt x="1490" y="84"/>
                    </a:lnTo>
                    <a:lnTo>
                      <a:pt x="1488" y="76"/>
                    </a:lnTo>
                    <a:lnTo>
                      <a:pt x="1487" y="64"/>
                    </a:lnTo>
                    <a:lnTo>
                      <a:pt x="1490" y="62"/>
                    </a:lnTo>
                    <a:lnTo>
                      <a:pt x="1493" y="59"/>
                    </a:lnTo>
                    <a:lnTo>
                      <a:pt x="1495" y="52"/>
                    </a:lnTo>
                    <a:lnTo>
                      <a:pt x="1496" y="46"/>
                    </a:lnTo>
                    <a:lnTo>
                      <a:pt x="1497" y="42"/>
                    </a:lnTo>
                    <a:lnTo>
                      <a:pt x="1500" y="36"/>
                    </a:lnTo>
                    <a:lnTo>
                      <a:pt x="1508" y="41"/>
                    </a:lnTo>
                    <a:lnTo>
                      <a:pt x="1517" y="45"/>
                    </a:lnTo>
                    <a:lnTo>
                      <a:pt x="1518" y="39"/>
                    </a:lnTo>
                    <a:lnTo>
                      <a:pt x="1517" y="36"/>
                    </a:lnTo>
                    <a:lnTo>
                      <a:pt x="1515" y="31"/>
                    </a:lnTo>
                    <a:lnTo>
                      <a:pt x="1512" y="28"/>
                    </a:lnTo>
                    <a:lnTo>
                      <a:pt x="1518" y="26"/>
                    </a:lnTo>
                    <a:lnTo>
                      <a:pt x="1524" y="26"/>
                    </a:lnTo>
                    <a:lnTo>
                      <a:pt x="1530" y="25"/>
                    </a:lnTo>
                    <a:lnTo>
                      <a:pt x="1535" y="26"/>
                    </a:lnTo>
                    <a:lnTo>
                      <a:pt x="1532" y="31"/>
                    </a:lnTo>
                    <a:lnTo>
                      <a:pt x="1527" y="38"/>
                    </a:lnTo>
                    <a:lnTo>
                      <a:pt x="1531" y="43"/>
                    </a:lnTo>
                    <a:lnTo>
                      <a:pt x="1533" y="47"/>
                    </a:lnTo>
                    <a:lnTo>
                      <a:pt x="1531" y="50"/>
                    </a:lnTo>
                    <a:lnTo>
                      <a:pt x="1530" y="53"/>
                    </a:lnTo>
                    <a:lnTo>
                      <a:pt x="1536" y="52"/>
                    </a:lnTo>
                    <a:lnTo>
                      <a:pt x="1542" y="48"/>
                    </a:lnTo>
                    <a:lnTo>
                      <a:pt x="1548" y="45"/>
                    </a:lnTo>
                    <a:lnTo>
                      <a:pt x="1555" y="42"/>
                    </a:lnTo>
                    <a:lnTo>
                      <a:pt x="1560" y="45"/>
                    </a:lnTo>
                    <a:lnTo>
                      <a:pt x="1565" y="47"/>
                    </a:lnTo>
                    <a:lnTo>
                      <a:pt x="1569" y="47"/>
                    </a:lnTo>
                    <a:lnTo>
                      <a:pt x="1576" y="46"/>
                    </a:lnTo>
                    <a:lnTo>
                      <a:pt x="1564" y="34"/>
                    </a:lnTo>
                    <a:lnTo>
                      <a:pt x="1551" y="21"/>
                    </a:lnTo>
                    <a:lnTo>
                      <a:pt x="1556" y="20"/>
                    </a:lnTo>
                    <a:lnTo>
                      <a:pt x="1560" y="21"/>
                    </a:lnTo>
                    <a:lnTo>
                      <a:pt x="1564" y="22"/>
                    </a:lnTo>
                    <a:lnTo>
                      <a:pt x="1568" y="25"/>
                    </a:lnTo>
                    <a:lnTo>
                      <a:pt x="1577" y="27"/>
                    </a:lnTo>
                    <a:lnTo>
                      <a:pt x="1585" y="29"/>
                    </a:lnTo>
                    <a:lnTo>
                      <a:pt x="1592" y="28"/>
                    </a:lnTo>
                    <a:lnTo>
                      <a:pt x="1601" y="27"/>
                    </a:lnTo>
                    <a:lnTo>
                      <a:pt x="1603" y="26"/>
                    </a:lnTo>
                    <a:lnTo>
                      <a:pt x="1605" y="26"/>
                    </a:lnTo>
                    <a:lnTo>
                      <a:pt x="1606" y="26"/>
                    </a:lnTo>
                    <a:lnTo>
                      <a:pt x="1608" y="28"/>
                    </a:lnTo>
                    <a:lnTo>
                      <a:pt x="1608" y="34"/>
                    </a:lnTo>
                    <a:lnTo>
                      <a:pt x="1609" y="39"/>
                    </a:lnTo>
                    <a:lnTo>
                      <a:pt x="1609" y="43"/>
                    </a:lnTo>
                    <a:lnTo>
                      <a:pt x="1610" y="45"/>
                    </a:lnTo>
                    <a:lnTo>
                      <a:pt x="1612" y="46"/>
                    </a:lnTo>
                    <a:lnTo>
                      <a:pt x="1615" y="47"/>
                    </a:lnTo>
                    <a:lnTo>
                      <a:pt x="1618" y="43"/>
                    </a:lnTo>
                    <a:lnTo>
                      <a:pt x="1620" y="38"/>
                    </a:lnTo>
                    <a:lnTo>
                      <a:pt x="1624" y="35"/>
                    </a:lnTo>
                    <a:lnTo>
                      <a:pt x="1628" y="31"/>
                    </a:lnTo>
                    <a:lnTo>
                      <a:pt x="1625" y="25"/>
                    </a:lnTo>
                    <a:lnTo>
                      <a:pt x="1619" y="19"/>
                    </a:lnTo>
                    <a:lnTo>
                      <a:pt x="1620" y="18"/>
                    </a:lnTo>
                    <a:lnTo>
                      <a:pt x="1622" y="17"/>
                    </a:lnTo>
                    <a:lnTo>
                      <a:pt x="1632" y="19"/>
                    </a:lnTo>
                    <a:lnTo>
                      <a:pt x="1639" y="21"/>
                    </a:lnTo>
                    <a:lnTo>
                      <a:pt x="1645" y="27"/>
                    </a:lnTo>
                    <a:lnTo>
                      <a:pt x="1653" y="34"/>
                    </a:lnTo>
                    <a:lnTo>
                      <a:pt x="1654" y="35"/>
                    </a:lnTo>
                    <a:lnTo>
                      <a:pt x="1656" y="36"/>
                    </a:lnTo>
                    <a:lnTo>
                      <a:pt x="1669" y="28"/>
                    </a:lnTo>
                    <a:lnTo>
                      <a:pt x="1683" y="20"/>
                    </a:lnTo>
                    <a:lnTo>
                      <a:pt x="1698" y="26"/>
                    </a:lnTo>
                    <a:lnTo>
                      <a:pt x="1713" y="31"/>
                    </a:lnTo>
                    <a:lnTo>
                      <a:pt x="1727" y="38"/>
                    </a:lnTo>
                    <a:lnTo>
                      <a:pt x="1742" y="46"/>
                    </a:lnTo>
                    <a:lnTo>
                      <a:pt x="1735" y="50"/>
                    </a:lnTo>
                    <a:lnTo>
                      <a:pt x="1727" y="52"/>
                    </a:lnTo>
                    <a:lnTo>
                      <a:pt x="1727" y="54"/>
                    </a:lnTo>
                    <a:lnTo>
                      <a:pt x="1728" y="54"/>
                    </a:lnTo>
                    <a:lnTo>
                      <a:pt x="1729" y="54"/>
                    </a:lnTo>
                    <a:lnTo>
                      <a:pt x="1732" y="54"/>
                    </a:lnTo>
                    <a:lnTo>
                      <a:pt x="1728" y="61"/>
                    </a:lnTo>
                    <a:lnTo>
                      <a:pt x="1725" y="67"/>
                    </a:lnTo>
                    <a:lnTo>
                      <a:pt x="1726" y="71"/>
                    </a:lnTo>
                    <a:lnTo>
                      <a:pt x="1726" y="76"/>
                    </a:lnTo>
                    <a:lnTo>
                      <a:pt x="1712" y="89"/>
                    </a:lnTo>
                    <a:lnTo>
                      <a:pt x="1699" y="103"/>
                    </a:lnTo>
                    <a:lnTo>
                      <a:pt x="1695" y="104"/>
                    </a:lnTo>
                    <a:lnTo>
                      <a:pt x="1691" y="105"/>
                    </a:lnTo>
                    <a:lnTo>
                      <a:pt x="1696" y="111"/>
                    </a:lnTo>
                    <a:lnTo>
                      <a:pt x="1701" y="113"/>
                    </a:lnTo>
                    <a:lnTo>
                      <a:pt x="1704" y="113"/>
                    </a:lnTo>
                    <a:lnTo>
                      <a:pt x="1708" y="110"/>
                    </a:lnTo>
                    <a:lnTo>
                      <a:pt x="1713" y="99"/>
                    </a:lnTo>
                    <a:lnTo>
                      <a:pt x="1720" y="87"/>
                    </a:lnTo>
                    <a:lnTo>
                      <a:pt x="1728" y="88"/>
                    </a:lnTo>
                    <a:lnTo>
                      <a:pt x="1735" y="89"/>
                    </a:lnTo>
                    <a:lnTo>
                      <a:pt x="1742" y="89"/>
                    </a:lnTo>
                    <a:lnTo>
                      <a:pt x="1750" y="88"/>
                    </a:lnTo>
                    <a:lnTo>
                      <a:pt x="1750" y="85"/>
                    </a:lnTo>
                    <a:lnTo>
                      <a:pt x="1749" y="82"/>
                    </a:lnTo>
                    <a:lnTo>
                      <a:pt x="1746" y="79"/>
                    </a:lnTo>
                    <a:lnTo>
                      <a:pt x="1745" y="77"/>
                    </a:lnTo>
                    <a:lnTo>
                      <a:pt x="1752" y="73"/>
                    </a:lnTo>
                    <a:lnTo>
                      <a:pt x="1760" y="72"/>
                    </a:lnTo>
                    <a:lnTo>
                      <a:pt x="1763" y="71"/>
                    </a:lnTo>
                    <a:lnTo>
                      <a:pt x="1766" y="72"/>
                    </a:lnTo>
                    <a:lnTo>
                      <a:pt x="1767" y="73"/>
                    </a:lnTo>
                    <a:lnTo>
                      <a:pt x="1767" y="75"/>
                    </a:lnTo>
                    <a:lnTo>
                      <a:pt x="1766" y="84"/>
                    </a:lnTo>
                    <a:lnTo>
                      <a:pt x="1767" y="84"/>
                    </a:lnTo>
                    <a:lnTo>
                      <a:pt x="1768" y="82"/>
                    </a:lnTo>
                    <a:lnTo>
                      <a:pt x="1769" y="81"/>
                    </a:lnTo>
                    <a:lnTo>
                      <a:pt x="1771" y="81"/>
                    </a:lnTo>
                    <a:lnTo>
                      <a:pt x="1775" y="84"/>
                    </a:lnTo>
                    <a:lnTo>
                      <a:pt x="1766" y="99"/>
                    </a:lnTo>
                    <a:lnTo>
                      <a:pt x="1755" y="114"/>
                    </a:lnTo>
                    <a:lnTo>
                      <a:pt x="1762" y="113"/>
                    </a:lnTo>
                    <a:lnTo>
                      <a:pt x="1769" y="110"/>
                    </a:lnTo>
                    <a:lnTo>
                      <a:pt x="1771" y="107"/>
                    </a:lnTo>
                    <a:lnTo>
                      <a:pt x="1773" y="104"/>
                    </a:lnTo>
                    <a:lnTo>
                      <a:pt x="1779" y="109"/>
                    </a:lnTo>
                    <a:lnTo>
                      <a:pt x="1786" y="111"/>
                    </a:lnTo>
                    <a:lnTo>
                      <a:pt x="1795" y="95"/>
                    </a:lnTo>
                    <a:lnTo>
                      <a:pt x="1804" y="81"/>
                    </a:lnTo>
                    <a:lnTo>
                      <a:pt x="1809" y="76"/>
                    </a:lnTo>
                    <a:lnTo>
                      <a:pt x="1815" y="71"/>
                    </a:lnTo>
                    <a:lnTo>
                      <a:pt x="1822" y="67"/>
                    </a:lnTo>
                    <a:lnTo>
                      <a:pt x="1831" y="64"/>
                    </a:lnTo>
                    <a:lnTo>
                      <a:pt x="1828" y="68"/>
                    </a:lnTo>
                    <a:lnTo>
                      <a:pt x="1825" y="71"/>
                    </a:lnTo>
                    <a:lnTo>
                      <a:pt x="1821" y="75"/>
                    </a:lnTo>
                    <a:lnTo>
                      <a:pt x="1818" y="77"/>
                    </a:lnTo>
                    <a:lnTo>
                      <a:pt x="1817" y="80"/>
                    </a:lnTo>
                    <a:lnTo>
                      <a:pt x="1814" y="85"/>
                    </a:lnTo>
                    <a:lnTo>
                      <a:pt x="1817" y="89"/>
                    </a:lnTo>
                    <a:lnTo>
                      <a:pt x="1818" y="93"/>
                    </a:lnTo>
                    <a:lnTo>
                      <a:pt x="1814" y="96"/>
                    </a:lnTo>
                    <a:lnTo>
                      <a:pt x="1813" y="99"/>
                    </a:lnTo>
                    <a:lnTo>
                      <a:pt x="1818" y="98"/>
                    </a:lnTo>
                    <a:lnTo>
                      <a:pt x="1821" y="97"/>
                    </a:lnTo>
                    <a:lnTo>
                      <a:pt x="1825" y="95"/>
                    </a:lnTo>
                    <a:lnTo>
                      <a:pt x="1828" y="93"/>
                    </a:lnTo>
                    <a:lnTo>
                      <a:pt x="1834" y="87"/>
                    </a:lnTo>
                    <a:lnTo>
                      <a:pt x="1839" y="80"/>
                    </a:lnTo>
                    <a:lnTo>
                      <a:pt x="1846" y="84"/>
                    </a:lnTo>
                    <a:lnTo>
                      <a:pt x="1852" y="86"/>
                    </a:lnTo>
                    <a:lnTo>
                      <a:pt x="1855" y="86"/>
                    </a:lnTo>
                    <a:lnTo>
                      <a:pt x="1857" y="86"/>
                    </a:lnTo>
                    <a:lnTo>
                      <a:pt x="1861" y="85"/>
                    </a:lnTo>
                    <a:lnTo>
                      <a:pt x="1864" y="81"/>
                    </a:lnTo>
                    <a:lnTo>
                      <a:pt x="1862" y="77"/>
                    </a:lnTo>
                    <a:lnTo>
                      <a:pt x="1861" y="72"/>
                    </a:lnTo>
                    <a:lnTo>
                      <a:pt x="1859" y="70"/>
                    </a:lnTo>
                    <a:lnTo>
                      <a:pt x="1856" y="68"/>
                    </a:lnTo>
                    <a:lnTo>
                      <a:pt x="1851" y="65"/>
                    </a:lnTo>
                    <a:lnTo>
                      <a:pt x="1843" y="63"/>
                    </a:lnTo>
                    <a:lnTo>
                      <a:pt x="1845" y="60"/>
                    </a:lnTo>
                    <a:lnTo>
                      <a:pt x="1848" y="58"/>
                    </a:lnTo>
                    <a:lnTo>
                      <a:pt x="1854" y="56"/>
                    </a:lnTo>
                    <a:lnTo>
                      <a:pt x="1859" y="56"/>
                    </a:lnTo>
                    <a:lnTo>
                      <a:pt x="1862" y="56"/>
                    </a:lnTo>
                    <a:lnTo>
                      <a:pt x="1864" y="58"/>
                    </a:lnTo>
                    <a:lnTo>
                      <a:pt x="1868" y="59"/>
                    </a:lnTo>
                    <a:lnTo>
                      <a:pt x="1871" y="59"/>
                    </a:lnTo>
                    <a:lnTo>
                      <a:pt x="1876" y="58"/>
                    </a:lnTo>
                    <a:lnTo>
                      <a:pt x="1880" y="55"/>
                    </a:lnTo>
                    <a:lnTo>
                      <a:pt x="1887" y="53"/>
                    </a:lnTo>
                    <a:lnTo>
                      <a:pt x="1893" y="50"/>
                    </a:lnTo>
                    <a:lnTo>
                      <a:pt x="1886" y="50"/>
                    </a:lnTo>
                    <a:lnTo>
                      <a:pt x="1880" y="48"/>
                    </a:lnTo>
                    <a:lnTo>
                      <a:pt x="1876" y="46"/>
                    </a:lnTo>
                    <a:lnTo>
                      <a:pt x="1871" y="42"/>
                    </a:lnTo>
                    <a:lnTo>
                      <a:pt x="1874" y="37"/>
                    </a:lnTo>
                    <a:lnTo>
                      <a:pt x="1879" y="35"/>
                    </a:lnTo>
                    <a:lnTo>
                      <a:pt x="1882" y="31"/>
                    </a:lnTo>
                    <a:lnTo>
                      <a:pt x="1887" y="30"/>
                    </a:lnTo>
                    <a:lnTo>
                      <a:pt x="1896" y="28"/>
                    </a:lnTo>
                    <a:lnTo>
                      <a:pt x="1906" y="26"/>
                    </a:lnTo>
                    <a:lnTo>
                      <a:pt x="1914" y="18"/>
                    </a:lnTo>
                    <a:lnTo>
                      <a:pt x="1921" y="10"/>
                    </a:lnTo>
                    <a:lnTo>
                      <a:pt x="1925" y="6"/>
                    </a:lnTo>
                    <a:lnTo>
                      <a:pt x="1930" y="4"/>
                    </a:lnTo>
                    <a:lnTo>
                      <a:pt x="1935" y="2"/>
                    </a:lnTo>
                    <a:lnTo>
                      <a:pt x="1939" y="0"/>
                    </a:lnTo>
                    <a:lnTo>
                      <a:pt x="1936" y="10"/>
                    </a:lnTo>
                    <a:lnTo>
                      <a:pt x="1933" y="20"/>
                    </a:lnTo>
                    <a:lnTo>
                      <a:pt x="1945" y="17"/>
                    </a:lnTo>
                    <a:lnTo>
                      <a:pt x="1954" y="14"/>
                    </a:lnTo>
                    <a:lnTo>
                      <a:pt x="1958" y="13"/>
                    </a:lnTo>
                    <a:lnTo>
                      <a:pt x="1964" y="13"/>
                    </a:lnTo>
                    <a:lnTo>
                      <a:pt x="1969" y="14"/>
                    </a:lnTo>
                    <a:lnTo>
                      <a:pt x="1974" y="18"/>
                    </a:lnTo>
                    <a:lnTo>
                      <a:pt x="1972" y="21"/>
                    </a:lnTo>
                    <a:lnTo>
                      <a:pt x="1969" y="25"/>
                    </a:lnTo>
                    <a:lnTo>
                      <a:pt x="1963" y="28"/>
                    </a:lnTo>
                    <a:lnTo>
                      <a:pt x="1958" y="33"/>
                    </a:lnTo>
                    <a:lnTo>
                      <a:pt x="1963" y="36"/>
                    </a:lnTo>
                    <a:lnTo>
                      <a:pt x="1967" y="38"/>
                    </a:lnTo>
                    <a:lnTo>
                      <a:pt x="1971" y="39"/>
                    </a:lnTo>
                    <a:lnTo>
                      <a:pt x="1975" y="41"/>
                    </a:lnTo>
                    <a:lnTo>
                      <a:pt x="1984" y="38"/>
                    </a:lnTo>
                    <a:lnTo>
                      <a:pt x="1995" y="35"/>
                    </a:lnTo>
                    <a:lnTo>
                      <a:pt x="1991" y="44"/>
                    </a:lnTo>
                    <a:lnTo>
                      <a:pt x="1987" y="53"/>
                    </a:lnTo>
                    <a:lnTo>
                      <a:pt x="1993" y="58"/>
                    </a:lnTo>
                    <a:lnTo>
                      <a:pt x="1999" y="61"/>
                    </a:lnTo>
                    <a:lnTo>
                      <a:pt x="2005" y="67"/>
                    </a:lnTo>
                    <a:lnTo>
                      <a:pt x="2008" y="73"/>
                    </a:lnTo>
                    <a:lnTo>
                      <a:pt x="2006" y="84"/>
                    </a:lnTo>
                    <a:lnTo>
                      <a:pt x="2001" y="94"/>
                    </a:lnTo>
                    <a:lnTo>
                      <a:pt x="1996" y="126"/>
                    </a:lnTo>
                    <a:lnTo>
                      <a:pt x="1992" y="137"/>
                    </a:lnTo>
                    <a:lnTo>
                      <a:pt x="1984" y="141"/>
                    </a:lnTo>
                    <a:lnTo>
                      <a:pt x="1967" y="154"/>
                    </a:lnTo>
                    <a:lnTo>
                      <a:pt x="1966" y="160"/>
                    </a:lnTo>
                    <a:lnTo>
                      <a:pt x="1966" y="163"/>
                    </a:lnTo>
                    <a:lnTo>
                      <a:pt x="1967" y="168"/>
                    </a:lnTo>
                    <a:lnTo>
                      <a:pt x="1969" y="172"/>
                    </a:lnTo>
                    <a:lnTo>
                      <a:pt x="1964" y="185"/>
                    </a:lnTo>
                    <a:lnTo>
                      <a:pt x="1959" y="195"/>
                    </a:lnTo>
                    <a:lnTo>
                      <a:pt x="1956" y="207"/>
                    </a:lnTo>
                    <a:lnTo>
                      <a:pt x="1954" y="220"/>
                    </a:lnTo>
                    <a:lnTo>
                      <a:pt x="1961" y="227"/>
                    </a:lnTo>
                    <a:lnTo>
                      <a:pt x="1966" y="231"/>
                    </a:lnTo>
                    <a:lnTo>
                      <a:pt x="1972" y="234"/>
                    </a:lnTo>
                    <a:lnTo>
                      <a:pt x="1978" y="238"/>
                    </a:lnTo>
                    <a:lnTo>
                      <a:pt x="1990" y="244"/>
                    </a:lnTo>
                    <a:lnTo>
                      <a:pt x="2004" y="250"/>
                    </a:lnTo>
                    <a:lnTo>
                      <a:pt x="2003" y="256"/>
                    </a:lnTo>
                    <a:lnTo>
                      <a:pt x="2000" y="263"/>
                    </a:lnTo>
                    <a:lnTo>
                      <a:pt x="2001" y="272"/>
                    </a:lnTo>
                    <a:lnTo>
                      <a:pt x="2005" y="281"/>
                    </a:lnTo>
                    <a:lnTo>
                      <a:pt x="2014" y="298"/>
                    </a:lnTo>
                    <a:lnTo>
                      <a:pt x="2025" y="314"/>
                    </a:lnTo>
                    <a:lnTo>
                      <a:pt x="2023" y="325"/>
                    </a:lnTo>
                    <a:lnTo>
                      <a:pt x="2023" y="337"/>
                    </a:lnTo>
                    <a:lnTo>
                      <a:pt x="2025" y="352"/>
                    </a:lnTo>
                    <a:lnTo>
                      <a:pt x="2026" y="368"/>
                    </a:lnTo>
                    <a:lnTo>
                      <a:pt x="2026" y="371"/>
                    </a:lnTo>
                    <a:lnTo>
                      <a:pt x="2026" y="373"/>
                    </a:lnTo>
                    <a:lnTo>
                      <a:pt x="2028" y="374"/>
                    </a:lnTo>
                    <a:lnTo>
                      <a:pt x="2030" y="374"/>
                    </a:lnTo>
                    <a:lnTo>
                      <a:pt x="2034" y="373"/>
                    </a:lnTo>
                    <a:lnTo>
                      <a:pt x="2040" y="372"/>
                    </a:lnTo>
                    <a:lnTo>
                      <a:pt x="2049" y="371"/>
                    </a:lnTo>
                    <a:lnTo>
                      <a:pt x="2056" y="371"/>
                    </a:lnTo>
                    <a:lnTo>
                      <a:pt x="2059" y="372"/>
                    </a:lnTo>
                    <a:lnTo>
                      <a:pt x="2062" y="374"/>
                    </a:lnTo>
                    <a:lnTo>
                      <a:pt x="2064" y="377"/>
                    </a:lnTo>
                    <a:lnTo>
                      <a:pt x="2065" y="382"/>
                    </a:lnTo>
                    <a:lnTo>
                      <a:pt x="2065" y="396"/>
                    </a:lnTo>
                    <a:lnTo>
                      <a:pt x="2064" y="410"/>
                    </a:lnTo>
                    <a:lnTo>
                      <a:pt x="2059" y="413"/>
                    </a:lnTo>
                    <a:lnTo>
                      <a:pt x="2057" y="414"/>
                    </a:lnTo>
                    <a:lnTo>
                      <a:pt x="2056" y="413"/>
                    </a:lnTo>
                    <a:lnTo>
                      <a:pt x="2055" y="411"/>
                    </a:lnTo>
                    <a:lnTo>
                      <a:pt x="2054" y="410"/>
                    </a:lnTo>
                    <a:lnTo>
                      <a:pt x="2052" y="409"/>
                    </a:lnTo>
                    <a:lnTo>
                      <a:pt x="2050" y="408"/>
                    </a:lnTo>
                    <a:lnTo>
                      <a:pt x="2047" y="408"/>
                    </a:lnTo>
                    <a:lnTo>
                      <a:pt x="2041" y="414"/>
                    </a:lnTo>
                    <a:lnTo>
                      <a:pt x="2035" y="419"/>
                    </a:lnTo>
                    <a:lnTo>
                      <a:pt x="2033" y="423"/>
                    </a:lnTo>
                    <a:lnTo>
                      <a:pt x="2031" y="425"/>
                    </a:lnTo>
                    <a:lnTo>
                      <a:pt x="2029" y="428"/>
                    </a:lnTo>
                    <a:lnTo>
                      <a:pt x="2028" y="432"/>
                    </a:lnTo>
                    <a:lnTo>
                      <a:pt x="2030" y="438"/>
                    </a:lnTo>
                    <a:lnTo>
                      <a:pt x="2032" y="441"/>
                    </a:lnTo>
                    <a:lnTo>
                      <a:pt x="2034" y="444"/>
                    </a:lnTo>
                    <a:lnTo>
                      <a:pt x="2039" y="447"/>
                    </a:lnTo>
                    <a:lnTo>
                      <a:pt x="2043" y="448"/>
                    </a:lnTo>
                    <a:lnTo>
                      <a:pt x="2047" y="448"/>
                    </a:lnTo>
                    <a:lnTo>
                      <a:pt x="2049" y="449"/>
                    </a:lnTo>
                    <a:lnTo>
                      <a:pt x="2050" y="450"/>
                    </a:lnTo>
                    <a:lnTo>
                      <a:pt x="2051" y="456"/>
                    </a:lnTo>
                    <a:lnTo>
                      <a:pt x="2051" y="464"/>
                    </a:lnTo>
                    <a:lnTo>
                      <a:pt x="2056" y="477"/>
                    </a:lnTo>
                    <a:lnTo>
                      <a:pt x="2059" y="491"/>
                    </a:lnTo>
                    <a:lnTo>
                      <a:pt x="2062" y="503"/>
                    </a:lnTo>
                    <a:lnTo>
                      <a:pt x="2063" y="517"/>
                    </a:lnTo>
                    <a:lnTo>
                      <a:pt x="2059" y="525"/>
                    </a:lnTo>
                    <a:lnTo>
                      <a:pt x="2055" y="531"/>
                    </a:lnTo>
                    <a:lnTo>
                      <a:pt x="2049" y="532"/>
                    </a:lnTo>
                    <a:lnTo>
                      <a:pt x="2045" y="534"/>
                    </a:lnTo>
                    <a:lnTo>
                      <a:pt x="2041" y="538"/>
                    </a:lnTo>
                    <a:lnTo>
                      <a:pt x="2039" y="544"/>
                    </a:lnTo>
                    <a:lnTo>
                      <a:pt x="2039" y="549"/>
                    </a:lnTo>
                    <a:lnTo>
                      <a:pt x="2039" y="553"/>
                    </a:lnTo>
                    <a:lnTo>
                      <a:pt x="2038" y="557"/>
                    </a:lnTo>
                    <a:lnTo>
                      <a:pt x="2035" y="560"/>
                    </a:lnTo>
                    <a:lnTo>
                      <a:pt x="2032" y="567"/>
                    </a:lnTo>
                    <a:lnTo>
                      <a:pt x="2026" y="575"/>
                    </a:lnTo>
                    <a:lnTo>
                      <a:pt x="2014" y="590"/>
                    </a:lnTo>
                    <a:lnTo>
                      <a:pt x="2000" y="605"/>
                    </a:lnTo>
                    <a:lnTo>
                      <a:pt x="1989" y="621"/>
                    </a:lnTo>
                    <a:lnTo>
                      <a:pt x="1976" y="637"/>
                    </a:lnTo>
                    <a:lnTo>
                      <a:pt x="1972" y="643"/>
                    </a:lnTo>
                    <a:lnTo>
                      <a:pt x="1969" y="645"/>
                    </a:lnTo>
                    <a:lnTo>
                      <a:pt x="1965" y="647"/>
                    </a:lnTo>
                    <a:lnTo>
                      <a:pt x="1963" y="647"/>
                    </a:lnTo>
                    <a:lnTo>
                      <a:pt x="1956" y="647"/>
                    </a:lnTo>
                    <a:lnTo>
                      <a:pt x="1945" y="646"/>
                    </a:lnTo>
                    <a:lnTo>
                      <a:pt x="1935" y="653"/>
                    </a:lnTo>
                    <a:lnTo>
                      <a:pt x="1927" y="659"/>
                    </a:lnTo>
                    <a:lnTo>
                      <a:pt x="1922" y="661"/>
                    </a:lnTo>
                    <a:lnTo>
                      <a:pt x="1919" y="662"/>
                    </a:lnTo>
                    <a:lnTo>
                      <a:pt x="1914" y="662"/>
                    </a:lnTo>
                    <a:lnTo>
                      <a:pt x="1910" y="660"/>
                    </a:lnTo>
                    <a:lnTo>
                      <a:pt x="1897" y="650"/>
                    </a:lnTo>
                    <a:lnTo>
                      <a:pt x="1888" y="643"/>
                    </a:lnTo>
                    <a:lnTo>
                      <a:pt x="1883" y="642"/>
                    </a:lnTo>
                    <a:lnTo>
                      <a:pt x="1878" y="642"/>
                    </a:lnTo>
                    <a:lnTo>
                      <a:pt x="1871" y="644"/>
                    </a:lnTo>
                    <a:lnTo>
                      <a:pt x="1863" y="647"/>
                    </a:lnTo>
                    <a:lnTo>
                      <a:pt x="1848" y="660"/>
                    </a:lnTo>
                    <a:lnTo>
                      <a:pt x="1832" y="671"/>
                    </a:lnTo>
                    <a:lnTo>
                      <a:pt x="1830" y="679"/>
                    </a:lnTo>
                    <a:lnTo>
                      <a:pt x="1829" y="687"/>
                    </a:lnTo>
                    <a:lnTo>
                      <a:pt x="1829" y="695"/>
                    </a:lnTo>
                    <a:lnTo>
                      <a:pt x="1829" y="704"/>
                    </a:lnTo>
                    <a:lnTo>
                      <a:pt x="1813" y="710"/>
                    </a:lnTo>
                    <a:lnTo>
                      <a:pt x="1802" y="713"/>
                    </a:lnTo>
                    <a:lnTo>
                      <a:pt x="1796" y="714"/>
                    </a:lnTo>
                    <a:lnTo>
                      <a:pt x="1791" y="718"/>
                    </a:lnTo>
                    <a:lnTo>
                      <a:pt x="1785" y="722"/>
                    </a:lnTo>
                    <a:lnTo>
                      <a:pt x="1778" y="730"/>
                    </a:lnTo>
                    <a:lnTo>
                      <a:pt x="1769" y="745"/>
                    </a:lnTo>
                    <a:lnTo>
                      <a:pt x="1760" y="756"/>
                    </a:lnTo>
                    <a:lnTo>
                      <a:pt x="1750" y="768"/>
                    </a:lnTo>
                    <a:lnTo>
                      <a:pt x="1741" y="781"/>
                    </a:lnTo>
                    <a:lnTo>
                      <a:pt x="1736" y="787"/>
                    </a:lnTo>
                    <a:lnTo>
                      <a:pt x="1732" y="790"/>
                    </a:lnTo>
                    <a:lnTo>
                      <a:pt x="1727" y="793"/>
                    </a:lnTo>
                    <a:lnTo>
                      <a:pt x="1721" y="795"/>
                    </a:lnTo>
                    <a:lnTo>
                      <a:pt x="1711" y="797"/>
                    </a:lnTo>
                    <a:lnTo>
                      <a:pt x="1699" y="802"/>
                    </a:lnTo>
                    <a:lnTo>
                      <a:pt x="1688" y="808"/>
                    </a:lnTo>
                    <a:lnTo>
                      <a:pt x="1681" y="814"/>
                    </a:lnTo>
                    <a:lnTo>
                      <a:pt x="1677" y="817"/>
                    </a:lnTo>
                    <a:lnTo>
                      <a:pt x="1676" y="821"/>
                    </a:lnTo>
                    <a:lnTo>
                      <a:pt x="1677" y="824"/>
                    </a:lnTo>
                    <a:lnTo>
                      <a:pt x="1679" y="830"/>
                    </a:lnTo>
                    <a:lnTo>
                      <a:pt x="1682" y="835"/>
                    </a:lnTo>
                    <a:lnTo>
                      <a:pt x="1684" y="839"/>
                    </a:lnTo>
                    <a:lnTo>
                      <a:pt x="1685" y="844"/>
                    </a:lnTo>
                    <a:lnTo>
                      <a:pt x="1685" y="848"/>
                    </a:lnTo>
                    <a:lnTo>
                      <a:pt x="1685" y="856"/>
                    </a:lnTo>
                    <a:lnTo>
                      <a:pt x="1683" y="867"/>
                    </a:lnTo>
                    <a:lnTo>
                      <a:pt x="1682" y="872"/>
                    </a:lnTo>
                    <a:lnTo>
                      <a:pt x="1681" y="875"/>
                    </a:lnTo>
                    <a:lnTo>
                      <a:pt x="1679" y="878"/>
                    </a:lnTo>
                    <a:lnTo>
                      <a:pt x="1677" y="880"/>
                    </a:lnTo>
                    <a:lnTo>
                      <a:pt x="1673" y="884"/>
                    </a:lnTo>
                    <a:lnTo>
                      <a:pt x="1666" y="890"/>
                    </a:lnTo>
                    <a:lnTo>
                      <a:pt x="1666" y="901"/>
                    </a:lnTo>
                    <a:lnTo>
                      <a:pt x="1666" y="912"/>
                    </a:lnTo>
                    <a:lnTo>
                      <a:pt x="1653" y="918"/>
                    </a:lnTo>
                    <a:lnTo>
                      <a:pt x="1641" y="922"/>
                    </a:lnTo>
                    <a:lnTo>
                      <a:pt x="1626" y="925"/>
                    </a:lnTo>
                    <a:lnTo>
                      <a:pt x="1612" y="929"/>
                    </a:lnTo>
                    <a:lnTo>
                      <a:pt x="1602" y="932"/>
                    </a:lnTo>
                    <a:lnTo>
                      <a:pt x="1594" y="933"/>
                    </a:lnTo>
                    <a:lnTo>
                      <a:pt x="1586" y="934"/>
                    </a:lnTo>
                    <a:lnTo>
                      <a:pt x="1578" y="934"/>
                    </a:lnTo>
                    <a:lnTo>
                      <a:pt x="1572" y="933"/>
                    </a:lnTo>
                    <a:lnTo>
                      <a:pt x="1564" y="931"/>
                    </a:lnTo>
                    <a:lnTo>
                      <a:pt x="1556" y="928"/>
                    </a:lnTo>
                    <a:lnTo>
                      <a:pt x="1548" y="922"/>
                    </a:lnTo>
                    <a:lnTo>
                      <a:pt x="1540" y="916"/>
                    </a:lnTo>
                    <a:lnTo>
                      <a:pt x="1536" y="915"/>
                    </a:lnTo>
                    <a:lnTo>
                      <a:pt x="1533" y="914"/>
                    </a:lnTo>
                    <a:lnTo>
                      <a:pt x="1529" y="905"/>
                    </a:lnTo>
                    <a:lnTo>
                      <a:pt x="1514" y="895"/>
                    </a:lnTo>
                    <a:lnTo>
                      <a:pt x="1500" y="888"/>
                    </a:lnTo>
                    <a:lnTo>
                      <a:pt x="1493" y="884"/>
                    </a:lnTo>
                    <a:lnTo>
                      <a:pt x="1487" y="880"/>
                    </a:lnTo>
                    <a:lnTo>
                      <a:pt x="1480" y="875"/>
                    </a:lnTo>
                    <a:lnTo>
                      <a:pt x="1473" y="870"/>
                    </a:lnTo>
                    <a:lnTo>
                      <a:pt x="1470" y="864"/>
                    </a:lnTo>
                    <a:lnTo>
                      <a:pt x="1467" y="861"/>
                    </a:lnTo>
                    <a:lnTo>
                      <a:pt x="1466" y="859"/>
                    </a:lnTo>
                    <a:lnTo>
                      <a:pt x="1465" y="859"/>
                    </a:lnTo>
                    <a:lnTo>
                      <a:pt x="1464" y="861"/>
                    </a:lnTo>
                    <a:lnTo>
                      <a:pt x="1463" y="859"/>
                    </a:lnTo>
                    <a:lnTo>
                      <a:pt x="1462" y="856"/>
                    </a:lnTo>
                    <a:lnTo>
                      <a:pt x="1458" y="849"/>
                    </a:lnTo>
                    <a:lnTo>
                      <a:pt x="1455" y="841"/>
                    </a:lnTo>
                    <a:lnTo>
                      <a:pt x="1450" y="836"/>
                    </a:lnTo>
                    <a:lnTo>
                      <a:pt x="1448" y="835"/>
                    </a:lnTo>
                    <a:lnTo>
                      <a:pt x="1445" y="835"/>
                    </a:lnTo>
                    <a:lnTo>
                      <a:pt x="1442" y="835"/>
                    </a:lnTo>
                    <a:lnTo>
                      <a:pt x="1440" y="835"/>
                    </a:lnTo>
                    <a:lnTo>
                      <a:pt x="1428" y="842"/>
                    </a:lnTo>
                    <a:lnTo>
                      <a:pt x="1413" y="853"/>
                    </a:lnTo>
                    <a:lnTo>
                      <a:pt x="1398" y="850"/>
                    </a:lnTo>
                    <a:lnTo>
                      <a:pt x="1385" y="846"/>
                    </a:lnTo>
                    <a:lnTo>
                      <a:pt x="1373" y="840"/>
                    </a:lnTo>
                    <a:lnTo>
                      <a:pt x="1363" y="833"/>
                    </a:lnTo>
                    <a:lnTo>
                      <a:pt x="1344" y="817"/>
                    </a:lnTo>
                    <a:lnTo>
                      <a:pt x="1320" y="799"/>
                    </a:lnTo>
                    <a:lnTo>
                      <a:pt x="1304" y="814"/>
                    </a:lnTo>
                    <a:lnTo>
                      <a:pt x="1288" y="831"/>
                    </a:lnTo>
                    <a:lnTo>
                      <a:pt x="1273" y="847"/>
                    </a:lnTo>
                    <a:lnTo>
                      <a:pt x="1256" y="864"/>
                    </a:lnTo>
                    <a:lnTo>
                      <a:pt x="1254" y="869"/>
                    </a:lnTo>
                    <a:lnTo>
                      <a:pt x="1252" y="873"/>
                    </a:lnTo>
                    <a:lnTo>
                      <a:pt x="1251" y="878"/>
                    </a:lnTo>
                    <a:lnTo>
                      <a:pt x="1251" y="882"/>
                    </a:lnTo>
                    <a:lnTo>
                      <a:pt x="1253" y="892"/>
                    </a:lnTo>
                    <a:lnTo>
                      <a:pt x="1254" y="904"/>
                    </a:lnTo>
                    <a:lnTo>
                      <a:pt x="1255" y="915"/>
                    </a:lnTo>
                    <a:lnTo>
                      <a:pt x="1256" y="928"/>
                    </a:lnTo>
                    <a:lnTo>
                      <a:pt x="1259" y="939"/>
                    </a:lnTo>
                    <a:lnTo>
                      <a:pt x="1260" y="951"/>
                    </a:lnTo>
                    <a:lnTo>
                      <a:pt x="1260" y="963"/>
                    </a:lnTo>
                    <a:lnTo>
                      <a:pt x="1262" y="972"/>
                    </a:lnTo>
                    <a:lnTo>
                      <a:pt x="1264" y="981"/>
                    </a:lnTo>
                    <a:lnTo>
                      <a:pt x="1267" y="991"/>
                    </a:lnTo>
                    <a:lnTo>
                      <a:pt x="1275" y="1005"/>
                    </a:lnTo>
                    <a:lnTo>
                      <a:pt x="1281" y="1019"/>
                    </a:lnTo>
                    <a:lnTo>
                      <a:pt x="1285" y="1027"/>
                    </a:lnTo>
                    <a:lnTo>
                      <a:pt x="1289" y="1032"/>
                    </a:lnTo>
                    <a:lnTo>
                      <a:pt x="1294" y="1038"/>
                    </a:lnTo>
                    <a:lnTo>
                      <a:pt x="1299" y="1043"/>
                    </a:lnTo>
                    <a:lnTo>
                      <a:pt x="1299" y="1048"/>
                    </a:lnTo>
                    <a:lnTo>
                      <a:pt x="1298" y="1049"/>
                    </a:lnTo>
                    <a:lnTo>
                      <a:pt x="1296" y="1049"/>
                    </a:lnTo>
                    <a:lnTo>
                      <a:pt x="1293" y="1052"/>
                    </a:lnTo>
                    <a:lnTo>
                      <a:pt x="1301" y="1063"/>
                    </a:lnTo>
                    <a:lnTo>
                      <a:pt x="1306" y="1073"/>
                    </a:lnTo>
                    <a:lnTo>
                      <a:pt x="1313" y="1086"/>
                    </a:lnTo>
                    <a:lnTo>
                      <a:pt x="1319" y="1101"/>
                    </a:lnTo>
                    <a:lnTo>
                      <a:pt x="1318" y="1114"/>
                    </a:lnTo>
                    <a:lnTo>
                      <a:pt x="1318" y="1124"/>
                    </a:lnTo>
                    <a:lnTo>
                      <a:pt x="1319" y="1135"/>
                    </a:lnTo>
                    <a:lnTo>
                      <a:pt x="1320" y="1146"/>
                    </a:lnTo>
                    <a:lnTo>
                      <a:pt x="1324" y="1160"/>
                    </a:lnTo>
                    <a:lnTo>
                      <a:pt x="1328" y="1167"/>
                    </a:lnTo>
                    <a:lnTo>
                      <a:pt x="1334" y="1173"/>
                    </a:lnTo>
                    <a:lnTo>
                      <a:pt x="1344" y="1180"/>
                    </a:lnTo>
                    <a:lnTo>
                      <a:pt x="1354" y="1193"/>
                    </a:lnTo>
                    <a:lnTo>
                      <a:pt x="1363" y="1207"/>
                    </a:lnTo>
                    <a:lnTo>
                      <a:pt x="1372" y="1220"/>
                    </a:lnTo>
                    <a:lnTo>
                      <a:pt x="1381" y="1234"/>
                    </a:lnTo>
                    <a:lnTo>
                      <a:pt x="1387" y="1246"/>
                    </a:lnTo>
                    <a:lnTo>
                      <a:pt x="1390" y="1259"/>
                    </a:lnTo>
                    <a:lnTo>
                      <a:pt x="1395" y="1271"/>
                    </a:lnTo>
                    <a:lnTo>
                      <a:pt x="1398" y="1284"/>
                    </a:lnTo>
                    <a:lnTo>
                      <a:pt x="1403" y="1310"/>
                    </a:lnTo>
                    <a:lnTo>
                      <a:pt x="1408" y="1336"/>
                    </a:lnTo>
                    <a:lnTo>
                      <a:pt x="1413" y="1370"/>
                    </a:lnTo>
                    <a:lnTo>
                      <a:pt x="1417" y="1402"/>
                    </a:lnTo>
                    <a:lnTo>
                      <a:pt x="1419" y="1419"/>
                    </a:lnTo>
                    <a:lnTo>
                      <a:pt x="1419" y="1435"/>
                    </a:lnTo>
                    <a:lnTo>
                      <a:pt x="1419" y="1452"/>
                    </a:lnTo>
                    <a:lnTo>
                      <a:pt x="1417" y="1469"/>
                    </a:lnTo>
                    <a:lnTo>
                      <a:pt x="1416" y="1481"/>
                    </a:lnTo>
                    <a:lnTo>
                      <a:pt x="1416" y="1492"/>
                    </a:lnTo>
                    <a:lnTo>
                      <a:pt x="1417" y="1503"/>
                    </a:lnTo>
                    <a:lnTo>
                      <a:pt x="1419" y="1512"/>
                    </a:lnTo>
                    <a:lnTo>
                      <a:pt x="1425" y="1531"/>
                    </a:lnTo>
                    <a:lnTo>
                      <a:pt x="1436" y="1554"/>
                    </a:lnTo>
                    <a:lnTo>
                      <a:pt x="1439" y="1565"/>
                    </a:lnTo>
                    <a:lnTo>
                      <a:pt x="1442" y="1576"/>
                    </a:lnTo>
                    <a:lnTo>
                      <a:pt x="1444" y="1585"/>
                    </a:lnTo>
                    <a:lnTo>
                      <a:pt x="1445" y="1593"/>
                    </a:lnTo>
                    <a:lnTo>
                      <a:pt x="1444" y="1602"/>
                    </a:lnTo>
                    <a:lnTo>
                      <a:pt x="1441" y="1612"/>
                    </a:lnTo>
                    <a:lnTo>
                      <a:pt x="1437" y="1621"/>
                    </a:lnTo>
                    <a:lnTo>
                      <a:pt x="1431" y="1632"/>
                    </a:lnTo>
                    <a:lnTo>
                      <a:pt x="1404" y="1659"/>
                    </a:lnTo>
                    <a:lnTo>
                      <a:pt x="1377" y="1686"/>
                    </a:lnTo>
                    <a:lnTo>
                      <a:pt x="1351" y="1714"/>
                    </a:lnTo>
                    <a:lnTo>
                      <a:pt x="1324" y="1742"/>
                    </a:lnTo>
                    <a:lnTo>
                      <a:pt x="1302" y="1766"/>
                    </a:lnTo>
                    <a:lnTo>
                      <a:pt x="1278" y="1788"/>
                    </a:lnTo>
                    <a:lnTo>
                      <a:pt x="1255" y="1811"/>
                    </a:lnTo>
                    <a:lnTo>
                      <a:pt x="1234" y="1836"/>
                    </a:lnTo>
                    <a:lnTo>
                      <a:pt x="1236" y="1844"/>
                    </a:lnTo>
                    <a:lnTo>
                      <a:pt x="1239" y="1853"/>
                    </a:lnTo>
                    <a:lnTo>
                      <a:pt x="1243" y="1861"/>
                    </a:lnTo>
                    <a:lnTo>
                      <a:pt x="1246" y="1870"/>
                    </a:lnTo>
                    <a:lnTo>
                      <a:pt x="1247" y="1886"/>
                    </a:lnTo>
                    <a:lnTo>
                      <a:pt x="1248" y="1898"/>
                    </a:lnTo>
                    <a:lnTo>
                      <a:pt x="1247" y="1904"/>
                    </a:lnTo>
                    <a:lnTo>
                      <a:pt x="1245" y="1911"/>
                    </a:lnTo>
                    <a:lnTo>
                      <a:pt x="1243" y="1917"/>
                    </a:lnTo>
                    <a:lnTo>
                      <a:pt x="1238" y="1923"/>
                    </a:lnTo>
                    <a:lnTo>
                      <a:pt x="1234" y="1931"/>
                    </a:lnTo>
                    <a:lnTo>
                      <a:pt x="1230" y="1938"/>
                    </a:lnTo>
                    <a:lnTo>
                      <a:pt x="1229" y="1944"/>
                    </a:lnTo>
                    <a:lnTo>
                      <a:pt x="1229" y="1950"/>
                    </a:lnTo>
                    <a:lnTo>
                      <a:pt x="1231" y="1955"/>
                    </a:lnTo>
                    <a:lnTo>
                      <a:pt x="1235" y="1960"/>
                    </a:lnTo>
                    <a:lnTo>
                      <a:pt x="1241" y="1965"/>
                    </a:lnTo>
                    <a:lnTo>
                      <a:pt x="1247" y="1972"/>
                    </a:lnTo>
                    <a:lnTo>
                      <a:pt x="1256" y="1981"/>
                    </a:lnTo>
                    <a:lnTo>
                      <a:pt x="1263" y="1990"/>
                    </a:lnTo>
                    <a:lnTo>
                      <a:pt x="1269" y="1999"/>
                    </a:lnTo>
                    <a:lnTo>
                      <a:pt x="1275" y="2010"/>
                    </a:lnTo>
                    <a:lnTo>
                      <a:pt x="1281" y="2030"/>
                    </a:lnTo>
                    <a:lnTo>
                      <a:pt x="1287" y="2054"/>
                    </a:lnTo>
                    <a:lnTo>
                      <a:pt x="1290" y="2066"/>
                    </a:lnTo>
                    <a:lnTo>
                      <a:pt x="1293" y="2075"/>
                    </a:lnTo>
                    <a:lnTo>
                      <a:pt x="1297" y="2083"/>
                    </a:lnTo>
                    <a:lnTo>
                      <a:pt x="1301" y="2089"/>
                    </a:lnTo>
                    <a:lnTo>
                      <a:pt x="1306" y="2094"/>
                    </a:lnTo>
                    <a:lnTo>
                      <a:pt x="1313" y="2097"/>
                    </a:lnTo>
                    <a:lnTo>
                      <a:pt x="1323" y="2099"/>
                    </a:lnTo>
                    <a:lnTo>
                      <a:pt x="1335" y="2103"/>
                    </a:lnTo>
                    <a:lnTo>
                      <a:pt x="1346" y="2107"/>
                    </a:lnTo>
                    <a:lnTo>
                      <a:pt x="1355" y="2112"/>
                    </a:lnTo>
                    <a:lnTo>
                      <a:pt x="1364" y="2117"/>
                    </a:lnTo>
                    <a:lnTo>
                      <a:pt x="1373" y="2123"/>
                    </a:lnTo>
                    <a:lnTo>
                      <a:pt x="1389" y="2137"/>
                    </a:lnTo>
                    <a:lnTo>
                      <a:pt x="1406" y="2151"/>
                    </a:lnTo>
                    <a:lnTo>
                      <a:pt x="1408" y="2168"/>
                    </a:lnTo>
                    <a:lnTo>
                      <a:pt x="1407" y="2182"/>
                    </a:lnTo>
                    <a:lnTo>
                      <a:pt x="1407" y="2189"/>
                    </a:lnTo>
                    <a:lnTo>
                      <a:pt x="1408" y="2196"/>
                    </a:lnTo>
                    <a:lnTo>
                      <a:pt x="1409" y="2204"/>
                    </a:lnTo>
                    <a:lnTo>
                      <a:pt x="1412" y="2213"/>
                    </a:lnTo>
                    <a:lnTo>
                      <a:pt x="1413" y="2223"/>
                    </a:lnTo>
                    <a:lnTo>
                      <a:pt x="1414" y="2232"/>
                    </a:lnTo>
                    <a:lnTo>
                      <a:pt x="1415" y="2241"/>
                    </a:lnTo>
                    <a:lnTo>
                      <a:pt x="1414" y="2249"/>
                    </a:lnTo>
                    <a:lnTo>
                      <a:pt x="1414" y="2252"/>
                    </a:lnTo>
                    <a:lnTo>
                      <a:pt x="1412" y="2255"/>
                    </a:lnTo>
                    <a:lnTo>
                      <a:pt x="1409" y="2257"/>
                    </a:lnTo>
                    <a:lnTo>
                      <a:pt x="1407" y="2259"/>
                    </a:lnTo>
                    <a:lnTo>
                      <a:pt x="1404" y="2260"/>
                    </a:lnTo>
                    <a:lnTo>
                      <a:pt x="1399" y="2261"/>
                    </a:lnTo>
                    <a:lnTo>
                      <a:pt x="1394" y="2263"/>
                    </a:lnTo>
                    <a:lnTo>
                      <a:pt x="1388" y="2263"/>
                    </a:lnTo>
                    <a:lnTo>
                      <a:pt x="1371" y="2252"/>
                    </a:lnTo>
                    <a:lnTo>
                      <a:pt x="1354" y="2244"/>
                    </a:lnTo>
                    <a:lnTo>
                      <a:pt x="1346" y="2241"/>
                    </a:lnTo>
                    <a:lnTo>
                      <a:pt x="1337" y="2239"/>
                    </a:lnTo>
                    <a:lnTo>
                      <a:pt x="1328" y="2236"/>
                    </a:lnTo>
                    <a:lnTo>
                      <a:pt x="1316" y="2234"/>
                    </a:lnTo>
                    <a:lnTo>
                      <a:pt x="1310" y="2236"/>
                    </a:lnTo>
                    <a:lnTo>
                      <a:pt x="1304" y="2239"/>
                    </a:lnTo>
                    <a:lnTo>
                      <a:pt x="1299" y="2242"/>
                    </a:lnTo>
                    <a:lnTo>
                      <a:pt x="1295" y="2244"/>
                    </a:lnTo>
                    <a:lnTo>
                      <a:pt x="1288" y="2252"/>
                    </a:lnTo>
                    <a:lnTo>
                      <a:pt x="1279" y="2264"/>
                    </a:lnTo>
                    <a:lnTo>
                      <a:pt x="1269" y="2281"/>
                    </a:lnTo>
                    <a:lnTo>
                      <a:pt x="1261" y="2297"/>
                    </a:lnTo>
                    <a:lnTo>
                      <a:pt x="1253" y="2312"/>
                    </a:lnTo>
                    <a:lnTo>
                      <a:pt x="1243" y="2330"/>
                    </a:lnTo>
                    <a:lnTo>
                      <a:pt x="1226" y="2343"/>
                    </a:lnTo>
                    <a:lnTo>
                      <a:pt x="1210" y="2356"/>
                    </a:lnTo>
                    <a:lnTo>
                      <a:pt x="1193" y="2368"/>
                    </a:lnTo>
                    <a:lnTo>
                      <a:pt x="1176" y="2379"/>
                    </a:lnTo>
                    <a:lnTo>
                      <a:pt x="1155" y="2407"/>
                    </a:lnTo>
                    <a:lnTo>
                      <a:pt x="1137" y="2434"/>
                    </a:lnTo>
                    <a:lnTo>
                      <a:pt x="1128" y="2446"/>
                    </a:lnTo>
                    <a:lnTo>
                      <a:pt x="1118" y="2460"/>
                    </a:lnTo>
                    <a:lnTo>
                      <a:pt x="1107" y="2471"/>
                    </a:lnTo>
                    <a:lnTo>
                      <a:pt x="1094" y="2484"/>
                    </a:lnTo>
                    <a:lnTo>
                      <a:pt x="1083" y="2477"/>
                    </a:lnTo>
                    <a:lnTo>
                      <a:pt x="1072" y="2470"/>
                    </a:lnTo>
                    <a:lnTo>
                      <a:pt x="1064" y="2477"/>
                    </a:lnTo>
                    <a:lnTo>
                      <a:pt x="1058" y="2483"/>
                    </a:lnTo>
                    <a:lnTo>
                      <a:pt x="1055" y="2485"/>
                    </a:lnTo>
                    <a:lnTo>
                      <a:pt x="1051" y="2486"/>
                    </a:lnTo>
                    <a:lnTo>
                      <a:pt x="1047" y="2488"/>
                    </a:lnTo>
                    <a:lnTo>
                      <a:pt x="1040" y="2489"/>
                    </a:lnTo>
                    <a:lnTo>
                      <a:pt x="1032" y="2491"/>
                    </a:lnTo>
                    <a:lnTo>
                      <a:pt x="1024" y="2492"/>
                    </a:lnTo>
                    <a:lnTo>
                      <a:pt x="1021" y="2492"/>
                    </a:lnTo>
                    <a:lnTo>
                      <a:pt x="1016" y="2492"/>
                    </a:lnTo>
                    <a:lnTo>
                      <a:pt x="1013" y="2491"/>
                    </a:lnTo>
                    <a:lnTo>
                      <a:pt x="1009" y="2489"/>
                    </a:lnTo>
                    <a:lnTo>
                      <a:pt x="998" y="2484"/>
                    </a:lnTo>
                    <a:lnTo>
                      <a:pt x="988" y="2479"/>
                    </a:lnTo>
                    <a:lnTo>
                      <a:pt x="977" y="2475"/>
                    </a:lnTo>
                    <a:lnTo>
                      <a:pt x="967" y="2467"/>
                    </a:lnTo>
                    <a:lnTo>
                      <a:pt x="965" y="2463"/>
                    </a:lnTo>
                    <a:lnTo>
                      <a:pt x="963" y="2461"/>
                    </a:lnTo>
                    <a:lnTo>
                      <a:pt x="960" y="2459"/>
                    </a:lnTo>
                    <a:lnTo>
                      <a:pt x="958" y="2459"/>
                    </a:lnTo>
                    <a:lnTo>
                      <a:pt x="954" y="2460"/>
                    </a:lnTo>
                    <a:lnTo>
                      <a:pt x="946" y="2464"/>
                    </a:lnTo>
                    <a:lnTo>
                      <a:pt x="937" y="2464"/>
                    </a:lnTo>
                    <a:lnTo>
                      <a:pt x="931" y="2463"/>
                    </a:lnTo>
                    <a:lnTo>
                      <a:pt x="925" y="2464"/>
                    </a:lnTo>
                    <a:lnTo>
                      <a:pt x="916" y="2468"/>
                    </a:lnTo>
                    <a:lnTo>
                      <a:pt x="908" y="2470"/>
                    </a:lnTo>
                    <a:lnTo>
                      <a:pt x="904" y="2470"/>
                    </a:lnTo>
                    <a:lnTo>
                      <a:pt x="901" y="2469"/>
                    </a:lnTo>
                    <a:lnTo>
                      <a:pt x="899" y="2467"/>
                    </a:lnTo>
                    <a:lnTo>
                      <a:pt x="898" y="2459"/>
                    </a:lnTo>
                    <a:lnTo>
                      <a:pt x="895" y="2447"/>
                    </a:lnTo>
                    <a:lnTo>
                      <a:pt x="891" y="2442"/>
                    </a:lnTo>
                    <a:lnTo>
                      <a:pt x="890" y="2437"/>
                    </a:lnTo>
                    <a:lnTo>
                      <a:pt x="889" y="2436"/>
                    </a:lnTo>
                    <a:lnTo>
                      <a:pt x="888" y="2434"/>
                    </a:lnTo>
                    <a:lnTo>
                      <a:pt x="886" y="2434"/>
                    </a:lnTo>
                    <a:lnTo>
                      <a:pt x="883" y="2433"/>
                    </a:lnTo>
                    <a:lnTo>
                      <a:pt x="874" y="2443"/>
                    </a:lnTo>
                    <a:lnTo>
                      <a:pt x="867" y="2453"/>
                    </a:lnTo>
                    <a:lnTo>
                      <a:pt x="859" y="2463"/>
                    </a:lnTo>
                    <a:lnTo>
                      <a:pt x="850" y="2474"/>
                    </a:lnTo>
                    <a:lnTo>
                      <a:pt x="840" y="2471"/>
                    </a:lnTo>
                    <a:lnTo>
                      <a:pt x="832" y="2468"/>
                    </a:lnTo>
                    <a:lnTo>
                      <a:pt x="824" y="2464"/>
                    </a:lnTo>
                    <a:lnTo>
                      <a:pt x="815" y="2460"/>
                    </a:lnTo>
                    <a:lnTo>
                      <a:pt x="804" y="2455"/>
                    </a:lnTo>
                    <a:lnTo>
                      <a:pt x="796" y="2451"/>
                    </a:lnTo>
                    <a:lnTo>
                      <a:pt x="791" y="2450"/>
                    </a:lnTo>
                    <a:lnTo>
                      <a:pt x="787" y="2449"/>
                    </a:lnTo>
                    <a:lnTo>
                      <a:pt x="781" y="2447"/>
                    </a:lnTo>
                    <a:lnTo>
                      <a:pt x="773" y="2447"/>
                    </a:lnTo>
                    <a:lnTo>
                      <a:pt x="762" y="2449"/>
                    </a:lnTo>
                    <a:lnTo>
                      <a:pt x="757" y="2447"/>
                    </a:lnTo>
                    <a:lnTo>
                      <a:pt x="755" y="2444"/>
                    </a:lnTo>
                    <a:lnTo>
                      <a:pt x="748" y="2437"/>
                    </a:lnTo>
                    <a:lnTo>
                      <a:pt x="743" y="2447"/>
                    </a:lnTo>
                    <a:lnTo>
                      <a:pt x="737" y="2459"/>
                    </a:lnTo>
                    <a:lnTo>
                      <a:pt x="725" y="2460"/>
                    </a:lnTo>
                    <a:lnTo>
                      <a:pt x="712" y="2461"/>
                    </a:lnTo>
                    <a:lnTo>
                      <a:pt x="700" y="2462"/>
                    </a:lnTo>
                    <a:lnTo>
                      <a:pt x="687" y="2462"/>
                    </a:lnTo>
                    <a:lnTo>
                      <a:pt x="680" y="2455"/>
                    </a:lnTo>
                    <a:lnTo>
                      <a:pt x="674" y="2447"/>
                    </a:lnTo>
                    <a:lnTo>
                      <a:pt x="669" y="2440"/>
                    </a:lnTo>
                    <a:lnTo>
                      <a:pt x="664" y="2430"/>
                    </a:lnTo>
                    <a:lnTo>
                      <a:pt x="657" y="2412"/>
                    </a:lnTo>
                    <a:lnTo>
                      <a:pt x="649" y="2393"/>
                    </a:lnTo>
                    <a:lnTo>
                      <a:pt x="645" y="2375"/>
                    </a:lnTo>
                    <a:lnTo>
                      <a:pt x="642" y="2358"/>
                    </a:lnTo>
                    <a:lnTo>
                      <a:pt x="638" y="2342"/>
                    </a:lnTo>
                    <a:lnTo>
                      <a:pt x="636" y="2325"/>
                    </a:lnTo>
                    <a:lnTo>
                      <a:pt x="634" y="2291"/>
                    </a:lnTo>
                    <a:lnTo>
                      <a:pt x="634" y="2256"/>
                    </a:lnTo>
                    <a:lnTo>
                      <a:pt x="629" y="2247"/>
                    </a:lnTo>
                    <a:lnTo>
                      <a:pt x="626" y="2241"/>
                    </a:lnTo>
                    <a:lnTo>
                      <a:pt x="621" y="2236"/>
                    </a:lnTo>
                    <a:lnTo>
                      <a:pt x="616" y="2235"/>
                    </a:lnTo>
                    <a:lnTo>
                      <a:pt x="602" y="2234"/>
                    </a:lnTo>
                    <a:lnTo>
                      <a:pt x="585" y="2236"/>
                    </a:lnTo>
                    <a:lnTo>
                      <a:pt x="575" y="2236"/>
                    </a:lnTo>
                    <a:lnTo>
                      <a:pt x="566" y="2235"/>
                    </a:lnTo>
                    <a:lnTo>
                      <a:pt x="561" y="2235"/>
                    </a:lnTo>
                    <a:lnTo>
                      <a:pt x="557" y="2235"/>
                    </a:lnTo>
                    <a:lnTo>
                      <a:pt x="553" y="2236"/>
                    </a:lnTo>
                    <a:lnTo>
                      <a:pt x="549" y="2239"/>
                    </a:lnTo>
                    <a:lnTo>
                      <a:pt x="545" y="2251"/>
                    </a:lnTo>
                    <a:lnTo>
                      <a:pt x="543" y="2260"/>
                    </a:lnTo>
                    <a:lnTo>
                      <a:pt x="541" y="2264"/>
                    </a:lnTo>
                    <a:lnTo>
                      <a:pt x="539" y="2268"/>
                    </a:lnTo>
                    <a:lnTo>
                      <a:pt x="535" y="2273"/>
                    </a:lnTo>
                    <a:lnTo>
                      <a:pt x="529" y="2277"/>
                    </a:lnTo>
                    <a:lnTo>
                      <a:pt x="517" y="2290"/>
                    </a:lnTo>
                    <a:lnTo>
                      <a:pt x="505" y="2301"/>
                    </a:lnTo>
                    <a:lnTo>
                      <a:pt x="492" y="2311"/>
                    </a:lnTo>
                    <a:lnTo>
                      <a:pt x="481" y="2323"/>
                    </a:lnTo>
                    <a:lnTo>
                      <a:pt x="477" y="2325"/>
                    </a:lnTo>
                    <a:lnTo>
                      <a:pt x="476" y="2326"/>
                    </a:lnTo>
                    <a:lnTo>
                      <a:pt x="476" y="2328"/>
                    </a:lnTo>
                    <a:lnTo>
                      <a:pt x="476" y="2330"/>
                    </a:lnTo>
                    <a:lnTo>
                      <a:pt x="477" y="2333"/>
                    </a:lnTo>
                    <a:lnTo>
                      <a:pt x="481" y="2337"/>
                    </a:lnTo>
                    <a:lnTo>
                      <a:pt x="486" y="2342"/>
                    </a:lnTo>
                    <a:lnTo>
                      <a:pt x="491" y="2343"/>
                    </a:lnTo>
                    <a:lnTo>
                      <a:pt x="492" y="2347"/>
                    </a:lnTo>
                    <a:lnTo>
                      <a:pt x="491" y="2356"/>
                    </a:lnTo>
                    <a:lnTo>
                      <a:pt x="488" y="2361"/>
                    </a:lnTo>
                    <a:lnTo>
                      <a:pt x="485" y="2364"/>
                    </a:lnTo>
                    <a:lnTo>
                      <a:pt x="483" y="2364"/>
                    </a:lnTo>
                    <a:lnTo>
                      <a:pt x="482" y="2362"/>
                    </a:lnTo>
                    <a:lnTo>
                      <a:pt x="480" y="2362"/>
                    </a:lnTo>
                    <a:lnTo>
                      <a:pt x="477" y="2362"/>
                    </a:lnTo>
                    <a:lnTo>
                      <a:pt x="473" y="2364"/>
                    </a:lnTo>
                    <a:lnTo>
                      <a:pt x="468" y="2369"/>
                    </a:lnTo>
                    <a:lnTo>
                      <a:pt x="465" y="2370"/>
                    </a:lnTo>
                    <a:lnTo>
                      <a:pt x="461" y="2374"/>
                    </a:lnTo>
                    <a:lnTo>
                      <a:pt x="456" y="2383"/>
                    </a:lnTo>
                    <a:lnTo>
                      <a:pt x="444" y="2394"/>
                    </a:lnTo>
                    <a:lnTo>
                      <a:pt x="435" y="2403"/>
                    </a:lnTo>
                    <a:lnTo>
                      <a:pt x="437" y="2407"/>
                    </a:lnTo>
                    <a:lnTo>
                      <a:pt x="439" y="2409"/>
                    </a:lnTo>
                    <a:lnTo>
                      <a:pt x="441" y="2410"/>
                    </a:lnTo>
                    <a:lnTo>
                      <a:pt x="443" y="2411"/>
                    </a:lnTo>
                    <a:lnTo>
                      <a:pt x="449" y="2412"/>
                    </a:lnTo>
                    <a:lnTo>
                      <a:pt x="456" y="2416"/>
                    </a:lnTo>
                    <a:lnTo>
                      <a:pt x="452" y="2421"/>
                    </a:lnTo>
                    <a:lnTo>
                      <a:pt x="448" y="2425"/>
                    </a:lnTo>
                    <a:lnTo>
                      <a:pt x="443" y="2427"/>
                    </a:lnTo>
                    <a:lnTo>
                      <a:pt x="438" y="2430"/>
                    </a:lnTo>
                    <a:lnTo>
                      <a:pt x="431" y="2436"/>
                    </a:lnTo>
                    <a:lnTo>
                      <a:pt x="425" y="2441"/>
                    </a:lnTo>
                    <a:lnTo>
                      <a:pt x="422" y="2443"/>
                    </a:lnTo>
                    <a:lnTo>
                      <a:pt x="418" y="2443"/>
                    </a:lnTo>
                    <a:lnTo>
                      <a:pt x="415" y="2441"/>
                    </a:lnTo>
                    <a:lnTo>
                      <a:pt x="412" y="2437"/>
                    </a:lnTo>
                    <a:lnTo>
                      <a:pt x="409" y="2432"/>
                    </a:lnTo>
                    <a:lnTo>
                      <a:pt x="406" y="2423"/>
                    </a:lnTo>
                    <a:lnTo>
                      <a:pt x="402" y="2415"/>
                    </a:lnTo>
                    <a:lnTo>
                      <a:pt x="400" y="2409"/>
                    </a:lnTo>
                    <a:lnTo>
                      <a:pt x="399" y="2407"/>
                    </a:lnTo>
                    <a:lnTo>
                      <a:pt x="397" y="2406"/>
                    </a:lnTo>
                    <a:lnTo>
                      <a:pt x="395" y="2404"/>
                    </a:lnTo>
                    <a:lnTo>
                      <a:pt x="392" y="2403"/>
                    </a:lnTo>
                    <a:lnTo>
                      <a:pt x="389" y="2400"/>
                    </a:lnTo>
                    <a:lnTo>
                      <a:pt x="384" y="2394"/>
                    </a:lnTo>
                    <a:lnTo>
                      <a:pt x="384" y="2383"/>
                    </a:lnTo>
                    <a:lnTo>
                      <a:pt x="385" y="2379"/>
                    </a:lnTo>
                    <a:lnTo>
                      <a:pt x="388" y="2376"/>
                    </a:lnTo>
                    <a:lnTo>
                      <a:pt x="390" y="2369"/>
                    </a:lnTo>
                    <a:lnTo>
                      <a:pt x="381" y="2360"/>
                    </a:lnTo>
                    <a:lnTo>
                      <a:pt x="374" y="2350"/>
                    </a:lnTo>
                    <a:lnTo>
                      <a:pt x="373" y="2343"/>
                    </a:lnTo>
                    <a:lnTo>
                      <a:pt x="372" y="2336"/>
                    </a:lnTo>
                    <a:lnTo>
                      <a:pt x="371" y="2332"/>
                    </a:lnTo>
                    <a:lnTo>
                      <a:pt x="368" y="2328"/>
                    </a:lnTo>
                    <a:lnTo>
                      <a:pt x="366" y="2326"/>
                    </a:lnTo>
                    <a:lnTo>
                      <a:pt x="362" y="2324"/>
                    </a:lnTo>
                    <a:lnTo>
                      <a:pt x="356" y="2322"/>
                    </a:lnTo>
                    <a:lnTo>
                      <a:pt x="349" y="2319"/>
                    </a:lnTo>
                    <a:lnTo>
                      <a:pt x="341" y="2318"/>
                    </a:lnTo>
                    <a:lnTo>
                      <a:pt x="337" y="2316"/>
                    </a:lnTo>
                    <a:lnTo>
                      <a:pt x="334" y="2314"/>
                    </a:lnTo>
                    <a:lnTo>
                      <a:pt x="333" y="2310"/>
                    </a:lnTo>
                    <a:lnTo>
                      <a:pt x="334" y="2301"/>
                    </a:lnTo>
                    <a:lnTo>
                      <a:pt x="337" y="2288"/>
                    </a:lnTo>
                    <a:lnTo>
                      <a:pt x="333" y="2275"/>
                    </a:lnTo>
                    <a:lnTo>
                      <a:pt x="330" y="2268"/>
                    </a:lnTo>
                    <a:lnTo>
                      <a:pt x="325" y="2261"/>
                    </a:lnTo>
                    <a:lnTo>
                      <a:pt x="316" y="2255"/>
                    </a:lnTo>
                    <a:lnTo>
                      <a:pt x="319" y="2242"/>
                    </a:lnTo>
                    <a:lnTo>
                      <a:pt x="321" y="2231"/>
                    </a:lnTo>
                    <a:lnTo>
                      <a:pt x="314" y="2231"/>
                    </a:lnTo>
                    <a:lnTo>
                      <a:pt x="311" y="2231"/>
                    </a:lnTo>
                    <a:lnTo>
                      <a:pt x="311" y="2229"/>
                    </a:lnTo>
                    <a:lnTo>
                      <a:pt x="312" y="2221"/>
                    </a:lnTo>
                    <a:lnTo>
                      <a:pt x="310" y="2215"/>
                    </a:lnTo>
                    <a:lnTo>
                      <a:pt x="307" y="2212"/>
                    </a:lnTo>
                    <a:lnTo>
                      <a:pt x="304" y="2210"/>
                    </a:lnTo>
                    <a:lnTo>
                      <a:pt x="302" y="2210"/>
                    </a:lnTo>
                    <a:lnTo>
                      <a:pt x="299" y="2212"/>
                    </a:lnTo>
                    <a:lnTo>
                      <a:pt x="296" y="2212"/>
                    </a:lnTo>
                    <a:lnTo>
                      <a:pt x="292" y="2210"/>
                    </a:lnTo>
                    <a:lnTo>
                      <a:pt x="288" y="2207"/>
                    </a:lnTo>
                    <a:lnTo>
                      <a:pt x="292" y="2199"/>
                    </a:lnTo>
                    <a:lnTo>
                      <a:pt x="297" y="2193"/>
                    </a:lnTo>
                    <a:lnTo>
                      <a:pt x="304" y="2190"/>
                    </a:lnTo>
                    <a:lnTo>
                      <a:pt x="312" y="2185"/>
                    </a:lnTo>
                    <a:lnTo>
                      <a:pt x="314" y="2181"/>
                    </a:lnTo>
                    <a:lnTo>
                      <a:pt x="316" y="2176"/>
                    </a:lnTo>
                    <a:lnTo>
                      <a:pt x="317" y="2172"/>
                    </a:lnTo>
                    <a:lnTo>
                      <a:pt x="317" y="2167"/>
                    </a:lnTo>
                    <a:lnTo>
                      <a:pt x="315" y="2164"/>
                    </a:lnTo>
                    <a:lnTo>
                      <a:pt x="313" y="2160"/>
                    </a:lnTo>
                    <a:lnTo>
                      <a:pt x="311" y="2157"/>
                    </a:lnTo>
                    <a:lnTo>
                      <a:pt x="306" y="2153"/>
                    </a:lnTo>
                    <a:lnTo>
                      <a:pt x="305" y="2140"/>
                    </a:lnTo>
                    <a:lnTo>
                      <a:pt x="303" y="2125"/>
                    </a:lnTo>
                    <a:lnTo>
                      <a:pt x="291" y="2116"/>
                    </a:lnTo>
                    <a:lnTo>
                      <a:pt x="285" y="2108"/>
                    </a:lnTo>
                    <a:lnTo>
                      <a:pt x="278" y="2098"/>
                    </a:lnTo>
                    <a:lnTo>
                      <a:pt x="272" y="2086"/>
                    </a:lnTo>
                    <a:lnTo>
                      <a:pt x="270" y="2078"/>
                    </a:lnTo>
                    <a:lnTo>
                      <a:pt x="266" y="2062"/>
                    </a:lnTo>
                    <a:lnTo>
                      <a:pt x="263" y="2045"/>
                    </a:lnTo>
                    <a:lnTo>
                      <a:pt x="262" y="2035"/>
                    </a:lnTo>
                    <a:lnTo>
                      <a:pt x="271" y="2031"/>
                    </a:lnTo>
                    <a:lnTo>
                      <a:pt x="281" y="2030"/>
                    </a:lnTo>
                    <a:lnTo>
                      <a:pt x="289" y="2030"/>
                    </a:lnTo>
                    <a:lnTo>
                      <a:pt x="296" y="2031"/>
                    </a:lnTo>
                    <a:lnTo>
                      <a:pt x="303" y="2031"/>
                    </a:lnTo>
                    <a:lnTo>
                      <a:pt x="311" y="2029"/>
                    </a:lnTo>
                    <a:lnTo>
                      <a:pt x="315" y="2026"/>
                    </a:lnTo>
                    <a:lnTo>
                      <a:pt x="317" y="2023"/>
                    </a:lnTo>
                    <a:lnTo>
                      <a:pt x="317" y="2020"/>
                    </a:lnTo>
                    <a:lnTo>
                      <a:pt x="317" y="2018"/>
                    </a:lnTo>
                    <a:lnTo>
                      <a:pt x="313" y="2013"/>
                    </a:lnTo>
                    <a:lnTo>
                      <a:pt x="306" y="2007"/>
                    </a:lnTo>
                    <a:lnTo>
                      <a:pt x="302" y="1994"/>
                    </a:lnTo>
                    <a:lnTo>
                      <a:pt x="298" y="1982"/>
                    </a:lnTo>
                    <a:lnTo>
                      <a:pt x="290" y="1982"/>
                    </a:lnTo>
                    <a:lnTo>
                      <a:pt x="285" y="1981"/>
                    </a:lnTo>
                    <a:lnTo>
                      <a:pt x="282" y="1980"/>
                    </a:lnTo>
                    <a:lnTo>
                      <a:pt x="281" y="1978"/>
                    </a:lnTo>
                    <a:lnTo>
                      <a:pt x="280" y="1976"/>
                    </a:lnTo>
                    <a:lnTo>
                      <a:pt x="280" y="1970"/>
                    </a:lnTo>
                    <a:lnTo>
                      <a:pt x="283" y="1956"/>
                    </a:lnTo>
                    <a:lnTo>
                      <a:pt x="285" y="1944"/>
                    </a:lnTo>
                    <a:lnTo>
                      <a:pt x="285" y="1938"/>
                    </a:lnTo>
                    <a:lnTo>
                      <a:pt x="283" y="1933"/>
                    </a:lnTo>
                    <a:lnTo>
                      <a:pt x="281" y="1926"/>
                    </a:lnTo>
                    <a:lnTo>
                      <a:pt x="278" y="1919"/>
                    </a:lnTo>
                    <a:lnTo>
                      <a:pt x="274" y="1915"/>
                    </a:lnTo>
                    <a:lnTo>
                      <a:pt x="272" y="1912"/>
                    </a:lnTo>
                    <a:lnTo>
                      <a:pt x="271" y="1910"/>
                    </a:lnTo>
                    <a:lnTo>
                      <a:pt x="272" y="1908"/>
                    </a:lnTo>
                    <a:lnTo>
                      <a:pt x="275" y="1903"/>
                    </a:lnTo>
                    <a:lnTo>
                      <a:pt x="285" y="1900"/>
                    </a:lnTo>
                    <a:lnTo>
                      <a:pt x="287" y="1895"/>
                    </a:lnTo>
                    <a:lnTo>
                      <a:pt x="289" y="1892"/>
                    </a:lnTo>
                    <a:lnTo>
                      <a:pt x="290" y="1887"/>
                    </a:lnTo>
                    <a:lnTo>
                      <a:pt x="291" y="1884"/>
                    </a:lnTo>
                    <a:lnTo>
                      <a:pt x="290" y="1881"/>
                    </a:lnTo>
                    <a:lnTo>
                      <a:pt x="288" y="1878"/>
                    </a:lnTo>
                    <a:lnTo>
                      <a:pt x="286" y="1876"/>
                    </a:lnTo>
                    <a:lnTo>
                      <a:pt x="280" y="1872"/>
                    </a:lnTo>
                    <a:lnTo>
                      <a:pt x="275" y="1875"/>
                    </a:lnTo>
                    <a:lnTo>
                      <a:pt x="270" y="1875"/>
                    </a:lnTo>
                    <a:lnTo>
                      <a:pt x="265" y="1874"/>
                    </a:lnTo>
                    <a:lnTo>
                      <a:pt x="261" y="1872"/>
                    </a:lnTo>
                    <a:lnTo>
                      <a:pt x="251" y="1869"/>
                    </a:lnTo>
                    <a:lnTo>
                      <a:pt x="240" y="1864"/>
                    </a:lnTo>
                    <a:lnTo>
                      <a:pt x="235" y="1858"/>
                    </a:lnTo>
                    <a:lnTo>
                      <a:pt x="231" y="1852"/>
                    </a:lnTo>
                    <a:lnTo>
                      <a:pt x="229" y="1847"/>
                    </a:lnTo>
                    <a:lnTo>
                      <a:pt x="230" y="1843"/>
                    </a:lnTo>
                    <a:lnTo>
                      <a:pt x="232" y="1839"/>
                    </a:lnTo>
                    <a:lnTo>
                      <a:pt x="236" y="1835"/>
                    </a:lnTo>
                    <a:lnTo>
                      <a:pt x="240" y="1830"/>
                    </a:lnTo>
                    <a:lnTo>
                      <a:pt x="247" y="1825"/>
                    </a:lnTo>
                    <a:lnTo>
                      <a:pt x="247" y="1819"/>
                    </a:lnTo>
                    <a:lnTo>
                      <a:pt x="247" y="1813"/>
                    </a:lnTo>
                    <a:lnTo>
                      <a:pt x="247" y="1808"/>
                    </a:lnTo>
                    <a:lnTo>
                      <a:pt x="246" y="1802"/>
                    </a:lnTo>
                    <a:lnTo>
                      <a:pt x="244" y="1798"/>
                    </a:lnTo>
                    <a:lnTo>
                      <a:pt x="241" y="1794"/>
                    </a:lnTo>
                    <a:lnTo>
                      <a:pt x="237" y="1790"/>
                    </a:lnTo>
                    <a:lnTo>
                      <a:pt x="231" y="1786"/>
                    </a:lnTo>
                    <a:lnTo>
                      <a:pt x="227" y="1798"/>
                    </a:lnTo>
                    <a:lnTo>
                      <a:pt x="223" y="1809"/>
                    </a:lnTo>
                    <a:lnTo>
                      <a:pt x="219" y="1820"/>
                    </a:lnTo>
                    <a:lnTo>
                      <a:pt x="213" y="1832"/>
                    </a:lnTo>
                    <a:lnTo>
                      <a:pt x="202" y="1829"/>
                    </a:lnTo>
                    <a:lnTo>
                      <a:pt x="195" y="1827"/>
                    </a:lnTo>
                    <a:lnTo>
                      <a:pt x="192" y="1826"/>
                    </a:lnTo>
                    <a:lnTo>
                      <a:pt x="188" y="1826"/>
                    </a:lnTo>
                    <a:lnTo>
                      <a:pt x="182" y="1826"/>
                    </a:lnTo>
                    <a:lnTo>
                      <a:pt x="175" y="1828"/>
                    </a:lnTo>
                    <a:lnTo>
                      <a:pt x="167" y="1832"/>
                    </a:lnTo>
                    <a:lnTo>
                      <a:pt x="160" y="1833"/>
                    </a:lnTo>
                    <a:lnTo>
                      <a:pt x="154" y="1834"/>
                    </a:lnTo>
                    <a:lnTo>
                      <a:pt x="151" y="1833"/>
                    </a:lnTo>
                    <a:lnTo>
                      <a:pt x="147" y="1830"/>
                    </a:lnTo>
                    <a:lnTo>
                      <a:pt x="144" y="1826"/>
                    </a:lnTo>
                    <a:lnTo>
                      <a:pt x="142" y="1819"/>
                    </a:lnTo>
                    <a:lnTo>
                      <a:pt x="138" y="1811"/>
                    </a:lnTo>
                    <a:lnTo>
                      <a:pt x="134" y="1805"/>
                    </a:lnTo>
                    <a:lnTo>
                      <a:pt x="129" y="1802"/>
                    </a:lnTo>
                    <a:lnTo>
                      <a:pt x="125" y="1799"/>
                    </a:lnTo>
                    <a:lnTo>
                      <a:pt x="120" y="1796"/>
                    </a:lnTo>
                    <a:lnTo>
                      <a:pt x="111" y="1792"/>
                    </a:lnTo>
                    <a:lnTo>
                      <a:pt x="100" y="1786"/>
                    </a:lnTo>
                    <a:lnTo>
                      <a:pt x="88" y="1781"/>
                    </a:lnTo>
                    <a:lnTo>
                      <a:pt x="79" y="1777"/>
                    </a:lnTo>
                    <a:lnTo>
                      <a:pt x="69" y="1775"/>
                    </a:lnTo>
                    <a:lnTo>
                      <a:pt x="57" y="1775"/>
                    </a:lnTo>
                    <a:lnTo>
                      <a:pt x="54" y="1762"/>
                    </a:lnTo>
                    <a:lnTo>
                      <a:pt x="54" y="1749"/>
                    </a:lnTo>
                    <a:lnTo>
                      <a:pt x="50" y="1746"/>
                    </a:lnTo>
                    <a:lnTo>
                      <a:pt x="46" y="1743"/>
                    </a:lnTo>
                    <a:lnTo>
                      <a:pt x="45" y="1740"/>
                    </a:lnTo>
                    <a:lnTo>
                      <a:pt x="44" y="1736"/>
                    </a:lnTo>
                    <a:lnTo>
                      <a:pt x="44" y="1728"/>
                    </a:lnTo>
                    <a:lnTo>
                      <a:pt x="45" y="1718"/>
                    </a:lnTo>
                    <a:lnTo>
                      <a:pt x="42" y="1706"/>
                    </a:lnTo>
                    <a:lnTo>
                      <a:pt x="40" y="1693"/>
                    </a:lnTo>
                    <a:lnTo>
                      <a:pt x="43" y="1689"/>
                    </a:lnTo>
                    <a:lnTo>
                      <a:pt x="43" y="1684"/>
                    </a:lnTo>
                    <a:lnTo>
                      <a:pt x="41" y="1682"/>
                    </a:lnTo>
                    <a:lnTo>
                      <a:pt x="36" y="1678"/>
                    </a:lnTo>
                    <a:lnTo>
                      <a:pt x="28" y="1675"/>
                    </a:lnTo>
                    <a:lnTo>
                      <a:pt x="20" y="1672"/>
                    </a:lnTo>
                    <a:lnTo>
                      <a:pt x="12" y="1667"/>
                    </a:lnTo>
                    <a:lnTo>
                      <a:pt x="6" y="1663"/>
                    </a:lnTo>
                    <a:lnTo>
                      <a:pt x="2" y="1658"/>
                    </a:lnTo>
                    <a:lnTo>
                      <a:pt x="1" y="1656"/>
                    </a:lnTo>
                    <a:lnTo>
                      <a:pt x="1" y="1655"/>
                    </a:lnTo>
                    <a:lnTo>
                      <a:pt x="2" y="1653"/>
                    </a:lnTo>
                    <a:lnTo>
                      <a:pt x="6" y="1651"/>
                    </a:lnTo>
                    <a:lnTo>
                      <a:pt x="9" y="1647"/>
                    </a:lnTo>
                    <a:lnTo>
                      <a:pt x="9" y="1641"/>
                    </a:lnTo>
                    <a:lnTo>
                      <a:pt x="7" y="1635"/>
                    </a:lnTo>
                    <a:lnTo>
                      <a:pt x="7" y="1626"/>
                    </a:lnTo>
                    <a:lnTo>
                      <a:pt x="7" y="1618"/>
                    </a:lnTo>
                    <a:lnTo>
                      <a:pt x="3" y="1614"/>
                    </a:lnTo>
                    <a:lnTo>
                      <a:pt x="0" y="1610"/>
                    </a:lnTo>
                    <a:lnTo>
                      <a:pt x="0" y="1609"/>
                    </a:lnTo>
                    <a:lnTo>
                      <a:pt x="0" y="1607"/>
                    </a:lnTo>
                    <a:lnTo>
                      <a:pt x="1" y="1606"/>
                    </a:lnTo>
                    <a:lnTo>
                      <a:pt x="4" y="1605"/>
                    </a:lnTo>
                    <a:lnTo>
                      <a:pt x="16" y="1599"/>
                    </a:lnTo>
                    <a:lnTo>
                      <a:pt x="27" y="1593"/>
                    </a:lnTo>
                    <a:lnTo>
                      <a:pt x="32" y="1588"/>
                    </a:lnTo>
                    <a:lnTo>
                      <a:pt x="33" y="1584"/>
                    </a:lnTo>
                    <a:lnTo>
                      <a:pt x="34" y="1581"/>
                    </a:lnTo>
                    <a:lnTo>
                      <a:pt x="35" y="1575"/>
                    </a:lnTo>
                    <a:lnTo>
                      <a:pt x="37" y="1570"/>
                    </a:lnTo>
                    <a:lnTo>
                      <a:pt x="38" y="1566"/>
                    </a:lnTo>
                    <a:lnTo>
                      <a:pt x="41" y="1565"/>
                    </a:lnTo>
                    <a:lnTo>
                      <a:pt x="48" y="1567"/>
                    </a:lnTo>
                    <a:lnTo>
                      <a:pt x="52" y="1566"/>
                    </a:lnTo>
                    <a:lnTo>
                      <a:pt x="55" y="1565"/>
                    </a:lnTo>
                    <a:lnTo>
                      <a:pt x="58" y="1563"/>
                    </a:lnTo>
                    <a:lnTo>
                      <a:pt x="59" y="1559"/>
                    </a:lnTo>
                    <a:lnTo>
                      <a:pt x="59" y="1553"/>
                    </a:lnTo>
                    <a:lnTo>
                      <a:pt x="61" y="1543"/>
                    </a:lnTo>
                    <a:lnTo>
                      <a:pt x="67" y="1550"/>
                    </a:lnTo>
                    <a:lnTo>
                      <a:pt x="72" y="1558"/>
                    </a:lnTo>
                    <a:lnTo>
                      <a:pt x="79" y="1551"/>
                    </a:lnTo>
                    <a:lnTo>
                      <a:pt x="84" y="1543"/>
                    </a:lnTo>
                    <a:lnTo>
                      <a:pt x="90" y="1537"/>
                    </a:lnTo>
                    <a:lnTo>
                      <a:pt x="97" y="1530"/>
                    </a:lnTo>
                    <a:lnTo>
                      <a:pt x="100" y="1530"/>
                    </a:lnTo>
                    <a:lnTo>
                      <a:pt x="102" y="1529"/>
                    </a:lnTo>
                    <a:lnTo>
                      <a:pt x="103" y="1528"/>
                    </a:lnTo>
                    <a:lnTo>
                      <a:pt x="103" y="1526"/>
                    </a:lnTo>
                    <a:lnTo>
                      <a:pt x="103" y="1523"/>
                    </a:lnTo>
                    <a:lnTo>
                      <a:pt x="104" y="1517"/>
                    </a:lnTo>
                    <a:lnTo>
                      <a:pt x="111" y="1520"/>
                    </a:lnTo>
                    <a:lnTo>
                      <a:pt x="114" y="1521"/>
                    </a:lnTo>
                    <a:lnTo>
                      <a:pt x="119" y="1521"/>
                    </a:lnTo>
                    <a:lnTo>
                      <a:pt x="130" y="1516"/>
                    </a:lnTo>
                    <a:lnTo>
                      <a:pt x="141" y="1506"/>
                    </a:lnTo>
                    <a:lnTo>
                      <a:pt x="151" y="1497"/>
                    </a:lnTo>
                    <a:lnTo>
                      <a:pt x="156" y="1492"/>
                    </a:lnTo>
                    <a:lnTo>
                      <a:pt x="162" y="1488"/>
                    </a:lnTo>
                    <a:lnTo>
                      <a:pt x="175" y="1488"/>
                    </a:lnTo>
                    <a:lnTo>
                      <a:pt x="187" y="1487"/>
                    </a:lnTo>
                    <a:lnTo>
                      <a:pt x="194" y="1494"/>
                    </a:lnTo>
                    <a:lnTo>
                      <a:pt x="198" y="1499"/>
                    </a:lnTo>
                    <a:lnTo>
                      <a:pt x="201" y="1503"/>
                    </a:lnTo>
                    <a:lnTo>
                      <a:pt x="204" y="1505"/>
                    </a:lnTo>
                    <a:lnTo>
                      <a:pt x="207" y="1506"/>
                    </a:lnTo>
                    <a:lnTo>
                      <a:pt x="212" y="1507"/>
                    </a:lnTo>
                    <a:lnTo>
                      <a:pt x="214" y="1504"/>
                    </a:lnTo>
                    <a:lnTo>
                      <a:pt x="214" y="1501"/>
                    </a:lnTo>
                    <a:lnTo>
                      <a:pt x="214" y="1499"/>
                    </a:lnTo>
                    <a:lnTo>
                      <a:pt x="213" y="1497"/>
                    </a:lnTo>
                    <a:lnTo>
                      <a:pt x="209" y="1492"/>
                    </a:lnTo>
                    <a:lnTo>
                      <a:pt x="204" y="1486"/>
                    </a:lnTo>
                    <a:lnTo>
                      <a:pt x="204" y="1478"/>
                    </a:lnTo>
                    <a:lnTo>
                      <a:pt x="205" y="1474"/>
                    </a:lnTo>
                    <a:lnTo>
                      <a:pt x="207" y="1471"/>
                    </a:lnTo>
                    <a:lnTo>
                      <a:pt x="210" y="1465"/>
                    </a:lnTo>
                    <a:lnTo>
                      <a:pt x="212" y="1457"/>
                    </a:lnTo>
                    <a:lnTo>
                      <a:pt x="215" y="1452"/>
                    </a:lnTo>
                    <a:lnTo>
                      <a:pt x="220" y="1447"/>
                    </a:lnTo>
                    <a:lnTo>
                      <a:pt x="224" y="1440"/>
                    </a:lnTo>
                    <a:lnTo>
                      <a:pt x="221" y="1431"/>
                    </a:lnTo>
                    <a:lnTo>
                      <a:pt x="218" y="1424"/>
                    </a:lnTo>
                    <a:lnTo>
                      <a:pt x="217" y="1421"/>
                    </a:lnTo>
                    <a:lnTo>
                      <a:pt x="217" y="1418"/>
                    </a:lnTo>
                    <a:lnTo>
                      <a:pt x="217" y="1413"/>
                    </a:lnTo>
                    <a:lnTo>
                      <a:pt x="218" y="1408"/>
                    </a:lnTo>
                    <a:lnTo>
                      <a:pt x="223" y="1404"/>
                    </a:lnTo>
                    <a:lnTo>
                      <a:pt x="227" y="1399"/>
                    </a:lnTo>
                    <a:lnTo>
                      <a:pt x="228" y="1397"/>
                    </a:lnTo>
                    <a:lnTo>
                      <a:pt x="228" y="1395"/>
                    </a:lnTo>
                    <a:lnTo>
                      <a:pt x="227" y="1393"/>
                    </a:lnTo>
                    <a:lnTo>
                      <a:pt x="224" y="1389"/>
                    </a:lnTo>
                    <a:lnTo>
                      <a:pt x="223" y="1381"/>
                    </a:lnTo>
                    <a:lnTo>
                      <a:pt x="222" y="1374"/>
                    </a:lnTo>
                    <a:lnTo>
                      <a:pt x="223" y="1366"/>
                    </a:lnTo>
                    <a:lnTo>
                      <a:pt x="223" y="1360"/>
                    </a:lnTo>
                    <a:lnTo>
                      <a:pt x="227" y="1346"/>
                    </a:lnTo>
                    <a:lnTo>
                      <a:pt x="231" y="1331"/>
                    </a:lnTo>
                    <a:lnTo>
                      <a:pt x="226" y="1320"/>
                    </a:lnTo>
                    <a:lnTo>
                      <a:pt x="219" y="1311"/>
                    </a:lnTo>
                    <a:lnTo>
                      <a:pt x="211" y="1302"/>
                    </a:lnTo>
                    <a:lnTo>
                      <a:pt x="203" y="1294"/>
                    </a:lnTo>
                    <a:lnTo>
                      <a:pt x="194" y="1286"/>
                    </a:lnTo>
                    <a:lnTo>
                      <a:pt x="186" y="1278"/>
                    </a:lnTo>
                    <a:lnTo>
                      <a:pt x="177" y="1269"/>
                    </a:lnTo>
                    <a:lnTo>
                      <a:pt x="169" y="1259"/>
                    </a:lnTo>
                    <a:lnTo>
                      <a:pt x="158" y="1243"/>
                    </a:lnTo>
                    <a:lnTo>
                      <a:pt x="147" y="1232"/>
                    </a:lnTo>
                    <a:lnTo>
                      <a:pt x="143" y="1226"/>
                    </a:lnTo>
                    <a:lnTo>
                      <a:pt x="138" y="1220"/>
                    </a:lnTo>
                    <a:lnTo>
                      <a:pt x="135" y="1213"/>
                    </a:lnTo>
                    <a:lnTo>
                      <a:pt x="131" y="1205"/>
                    </a:lnTo>
                    <a:lnTo>
                      <a:pt x="135" y="1199"/>
                    </a:lnTo>
                    <a:lnTo>
                      <a:pt x="138" y="1193"/>
                    </a:lnTo>
                    <a:lnTo>
                      <a:pt x="142" y="1188"/>
                    </a:lnTo>
                    <a:lnTo>
                      <a:pt x="145" y="1185"/>
                    </a:lnTo>
                    <a:lnTo>
                      <a:pt x="153" y="1178"/>
                    </a:lnTo>
                    <a:lnTo>
                      <a:pt x="162" y="1169"/>
                    </a:lnTo>
                    <a:lnTo>
                      <a:pt x="162" y="1159"/>
                    </a:lnTo>
                    <a:lnTo>
                      <a:pt x="162" y="1151"/>
                    </a:lnTo>
                    <a:lnTo>
                      <a:pt x="163" y="1148"/>
                    </a:lnTo>
                    <a:lnTo>
                      <a:pt x="165" y="1146"/>
                    </a:lnTo>
                    <a:lnTo>
                      <a:pt x="169" y="1146"/>
                    </a:lnTo>
                    <a:lnTo>
                      <a:pt x="173" y="1148"/>
                    </a:lnTo>
                    <a:lnTo>
                      <a:pt x="181" y="1151"/>
                    </a:lnTo>
                    <a:lnTo>
                      <a:pt x="187" y="1153"/>
                    </a:lnTo>
                    <a:lnTo>
                      <a:pt x="194" y="1154"/>
                    </a:lnTo>
                    <a:lnTo>
                      <a:pt x="200" y="1156"/>
                    </a:lnTo>
                    <a:lnTo>
                      <a:pt x="212" y="1154"/>
                    </a:lnTo>
                    <a:lnTo>
                      <a:pt x="228" y="1152"/>
                    </a:lnTo>
                    <a:lnTo>
                      <a:pt x="232" y="1148"/>
                    </a:lnTo>
                    <a:lnTo>
                      <a:pt x="236" y="1143"/>
                    </a:lnTo>
                    <a:lnTo>
                      <a:pt x="237" y="1140"/>
                    </a:lnTo>
                    <a:lnTo>
                      <a:pt x="238" y="1136"/>
                    </a:lnTo>
                    <a:lnTo>
                      <a:pt x="238" y="1133"/>
                    </a:lnTo>
                    <a:lnTo>
                      <a:pt x="238" y="1128"/>
                    </a:lnTo>
                    <a:lnTo>
                      <a:pt x="239" y="1124"/>
                    </a:lnTo>
                    <a:lnTo>
                      <a:pt x="241" y="1118"/>
                    </a:lnTo>
                    <a:lnTo>
                      <a:pt x="244" y="1115"/>
                    </a:lnTo>
                    <a:lnTo>
                      <a:pt x="245" y="1112"/>
                    </a:lnTo>
                    <a:lnTo>
                      <a:pt x="245" y="1110"/>
                    </a:lnTo>
                    <a:lnTo>
                      <a:pt x="245" y="1107"/>
                    </a:lnTo>
                    <a:lnTo>
                      <a:pt x="244" y="1102"/>
                    </a:lnTo>
                    <a:lnTo>
                      <a:pt x="244" y="1095"/>
                    </a:lnTo>
                    <a:lnTo>
                      <a:pt x="248" y="1094"/>
                    </a:lnTo>
                    <a:lnTo>
                      <a:pt x="252" y="1093"/>
                    </a:lnTo>
                    <a:lnTo>
                      <a:pt x="253" y="1092"/>
                    </a:lnTo>
                    <a:lnTo>
                      <a:pt x="255" y="1092"/>
                    </a:lnTo>
                    <a:lnTo>
                      <a:pt x="256" y="1093"/>
                    </a:lnTo>
                    <a:lnTo>
                      <a:pt x="257" y="1094"/>
                    </a:lnTo>
                    <a:lnTo>
                      <a:pt x="261" y="1095"/>
                    </a:lnTo>
                    <a:lnTo>
                      <a:pt x="264" y="1095"/>
                    </a:lnTo>
                    <a:lnTo>
                      <a:pt x="266" y="1095"/>
                    </a:lnTo>
                    <a:lnTo>
                      <a:pt x="268" y="1094"/>
                    </a:lnTo>
                    <a:lnTo>
                      <a:pt x="269" y="1090"/>
                    </a:lnTo>
                    <a:lnTo>
                      <a:pt x="269" y="1083"/>
                    </a:lnTo>
                    <a:lnTo>
                      <a:pt x="266" y="1078"/>
                    </a:lnTo>
                    <a:lnTo>
                      <a:pt x="265" y="1075"/>
                    </a:lnTo>
                    <a:lnTo>
                      <a:pt x="264" y="1070"/>
                    </a:lnTo>
                    <a:lnTo>
                      <a:pt x="261" y="1068"/>
                    </a:lnTo>
                    <a:lnTo>
                      <a:pt x="256" y="1066"/>
                    </a:lnTo>
                    <a:lnTo>
                      <a:pt x="252" y="1063"/>
                    </a:lnTo>
                    <a:lnTo>
                      <a:pt x="248" y="1058"/>
                    </a:lnTo>
                    <a:lnTo>
                      <a:pt x="245" y="1053"/>
                    </a:lnTo>
                    <a:lnTo>
                      <a:pt x="239" y="1044"/>
                    </a:lnTo>
                    <a:lnTo>
                      <a:pt x="236" y="1039"/>
                    </a:lnTo>
                    <a:lnTo>
                      <a:pt x="234" y="1035"/>
                    </a:lnTo>
                    <a:lnTo>
                      <a:pt x="230" y="1033"/>
                    </a:lnTo>
                    <a:lnTo>
                      <a:pt x="227" y="1031"/>
                    </a:lnTo>
                    <a:lnTo>
                      <a:pt x="221" y="1030"/>
                    </a:lnTo>
                    <a:lnTo>
                      <a:pt x="210" y="1026"/>
                    </a:lnTo>
                    <a:lnTo>
                      <a:pt x="202" y="1022"/>
                    </a:lnTo>
                    <a:lnTo>
                      <a:pt x="193" y="1016"/>
                    </a:lnTo>
                    <a:lnTo>
                      <a:pt x="184" y="1010"/>
                    </a:lnTo>
                    <a:lnTo>
                      <a:pt x="176" y="1001"/>
                    </a:lnTo>
                    <a:lnTo>
                      <a:pt x="170" y="992"/>
                    </a:lnTo>
                    <a:lnTo>
                      <a:pt x="164" y="989"/>
                    </a:lnTo>
                    <a:lnTo>
                      <a:pt x="160" y="984"/>
                    </a:lnTo>
                    <a:lnTo>
                      <a:pt x="156" y="979"/>
                    </a:lnTo>
                    <a:lnTo>
                      <a:pt x="153" y="972"/>
                    </a:lnTo>
                    <a:lnTo>
                      <a:pt x="147" y="965"/>
                    </a:lnTo>
                    <a:lnTo>
                      <a:pt x="145" y="963"/>
                    </a:lnTo>
                    <a:lnTo>
                      <a:pt x="147" y="959"/>
                    </a:lnTo>
                    <a:lnTo>
                      <a:pt x="152" y="951"/>
                    </a:lnTo>
                    <a:lnTo>
                      <a:pt x="150" y="938"/>
                    </a:lnTo>
                    <a:lnTo>
                      <a:pt x="146" y="929"/>
                    </a:lnTo>
                    <a:lnTo>
                      <a:pt x="146" y="924"/>
                    </a:lnTo>
                    <a:lnTo>
                      <a:pt x="146" y="918"/>
                    </a:lnTo>
                    <a:lnTo>
                      <a:pt x="147" y="913"/>
                    </a:lnTo>
                    <a:lnTo>
                      <a:pt x="150" y="906"/>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78" name="Freeform 48"/>
              <p:cNvSpPr>
                <a:spLocks/>
              </p:cNvSpPr>
              <p:nvPr/>
            </p:nvSpPr>
            <p:spPr bwMode="auto">
              <a:xfrm>
                <a:off x="5695950" y="2087563"/>
                <a:ext cx="249238" cy="247650"/>
              </a:xfrm>
              <a:custGeom>
                <a:avLst/>
                <a:gdLst>
                  <a:gd name="T0" fmla="*/ 203274 w 629"/>
                  <a:gd name="T1" fmla="*/ 159941 h 624"/>
                  <a:gd name="T2" fmla="*/ 168008 w 629"/>
                  <a:gd name="T3" fmla="*/ 166688 h 624"/>
                  <a:gd name="T4" fmla="*/ 147403 w 629"/>
                  <a:gd name="T5" fmla="*/ 180578 h 624"/>
                  <a:gd name="T6" fmla="*/ 116496 w 629"/>
                  <a:gd name="T7" fmla="*/ 196453 h 624"/>
                  <a:gd name="T8" fmla="*/ 93118 w 629"/>
                  <a:gd name="T9" fmla="*/ 210344 h 624"/>
                  <a:gd name="T10" fmla="*/ 84004 w 629"/>
                  <a:gd name="T11" fmla="*/ 231775 h 624"/>
                  <a:gd name="T12" fmla="*/ 65777 w 629"/>
                  <a:gd name="T13" fmla="*/ 247650 h 624"/>
                  <a:gd name="T14" fmla="*/ 25360 w 629"/>
                  <a:gd name="T15" fmla="*/ 239713 h 624"/>
                  <a:gd name="T16" fmla="*/ 28530 w 629"/>
                  <a:gd name="T17" fmla="*/ 217488 h 624"/>
                  <a:gd name="T18" fmla="*/ 17831 w 629"/>
                  <a:gd name="T19" fmla="*/ 183356 h 624"/>
                  <a:gd name="T20" fmla="*/ 3170 w 629"/>
                  <a:gd name="T21" fmla="*/ 163909 h 624"/>
                  <a:gd name="T22" fmla="*/ 2774 w 629"/>
                  <a:gd name="T23" fmla="*/ 156369 h 624"/>
                  <a:gd name="T24" fmla="*/ 19812 w 629"/>
                  <a:gd name="T25" fmla="*/ 161131 h 624"/>
                  <a:gd name="T26" fmla="*/ 47153 w 629"/>
                  <a:gd name="T27" fmla="*/ 160338 h 624"/>
                  <a:gd name="T28" fmla="*/ 61814 w 629"/>
                  <a:gd name="T29" fmla="*/ 153988 h 624"/>
                  <a:gd name="T30" fmla="*/ 64192 w 629"/>
                  <a:gd name="T31" fmla="*/ 161528 h 624"/>
                  <a:gd name="T32" fmla="*/ 72909 w 629"/>
                  <a:gd name="T33" fmla="*/ 159941 h 624"/>
                  <a:gd name="T34" fmla="*/ 97476 w 629"/>
                  <a:gd name="T35" fmla="*/ 172641 h 624"/>
                  <a:gd name="T36" fmla="*/ 98665 w 629"/>
                  <a:gd name="T37" fmla="*/ 169069 h 624"/>
                  <a:gd name="T38" fmla="*/ 61814 w 629"/>
                  <a:gd name="T39" fmla="*/ 152400 h 624"/>
                  <a:gd name="T40" fmla="*/ 66569 w 629"/>
                  <a:gd name="T41" fmla="*/ 138113 h 624"/>
                  <a:gd name="T42" fmla="*/ 67362 w 629"/>
                  <a:gd name="T43" fmla="*/ 123428 h 624"/>
                  <a:gd name="T44" fmla="*/ 60229 w 629"/>
                  <a:gd name="T45" fmla="*/ 107156 h 624"/>
                  <a:gd name="T46" fmla="*/ 66569 w 629"/>
                  <a:gd name="T47" fmla="*/ 98028 h 624"/>
                  <a:gd name="T48" fmla="*/ 68947 w 629"/>
                  <a:gd name="T49" fmla="*/ 85328 h 624"/>
                  <a:gd name="T50" fmla="*/ 91533 w 629"/>
                  <a:gd name="T51" fmla="*/ 51594 h 624"/>
                  <a:gd name="T52" fmla="*/ 103420 w 629"/>
                  <a:gd name="T53" fmla="*/ 39291 h 624"/>
                  <a:gd name="T54" fmla="*/ 118873 w 629"/>
                  <a:gd name="T55" fmla="*/ 20638 h 624"/>
                  <a:gd name="T56" fmla="*/ 130365 w 629"/>
                  <a:gd name="T57" fmla="*/ 13097 h 624"/>
                  <a:gd name="T58" fmla="*/ 140667 w 629"/>
                  <a:gd name="T59" fmla="*/ 7541 h 624"/>
                  <a:gd name="T60" fmla="*/ 154535 w 629"/>
                  <a:gd name="T61" fmla="*/ 0 h 624"/>
                  <a:gd name="T62" fmla="*/ 162064 w 629"/>
                  <a:gd name="T63" fmla="*/ 4763 h 624"/>
                  <a:gd name="T64" fmla="*/ 169197 w 629"/>
                  <a:gd name="T65" fmla="*/ 11509 h 624"/>
                  <a:gd name="T66" fmla="*/ 181480 w 629"/>
                  <a:gd name="T67" fmla="*/ 22622 h 624"/>
                  <a:gd name="T68" fmla="*/ 194556 w 629"/>
                  <a:gd name="T69" fmla="*/ 19447 h 624"/>
                  <a:gd name="T70" fmla="*/ 198915 w 629"/>
                  <a:gd name="T71" fmla="*/ 26988 h 624"/>
                  <a:gd name="T72" fmla="*/ 211198 w 629"/>
                  <a:gd name="T73" fmla="*/ 44847 h 624"/>
                  <a:gd name="T74" fmla="*/ 200500 w 629"/>
                  <a:gd name="T75" fmla="*/ 46038 h 624"/>
                  <a:gd name="T76" fmla="*/ 181480 w 629"/>
                  <a:gd name="T77" fmla="*/ 66278 h 624"/>
                  <a:gd name="T78" fmla="*/ 157309 w 629"/>
                  <a:gd name="T79" fmla="*/ 78581 h 624"/>
                  <a:gd name="T80" fmla="*/ 176329 w 629"/>
                  <a:gd name="T81" fmla="*/ 80963 h 624"/>
                  <a:gd name="T82" fmla="*/ 200500 w 629"/>
                  <a:gd name="T83" fmla="*/ 76597 h 624"/>
                  <a:gd name="T84" fmla="*/ 201689 w 629"/>
                  <a:gd name="T85" fmla="*/ 80169 h 624"/>
                  <a:gd name="T86" fmla="*/ 190990 w 629"/>
                  <a:gd name="T87" fmla="*/ 92472 h 624"/>
                  <a:gd name="T88" fmla="*/ 202481 w 629"/>
                  <a:gd name="T89" fmla="*/ 90884 h 624"/>
                  <a:gd name="T90" fmla="*/ 221105 w 629"/>
                  <a:gd name="T91" fmla="*/ 87709 h 624"/>
                  <a:gd name="T92" fmla="*/ 227445 w 629"/>
                  <a:gd name="T93" fmla="*/ 89297 h 624"/>
                  <a:gd name="T94" fmla="*/ 227048 w 629"/>
                  <a:gd name="T95" fmla="*/ 83741 h 624"/>
                  <a:gd name="T96" fmla="*/ 234181 w 629"/>
                  <a:gd name="T97" fmla="*/ 89297 h 624"/>
                  <a:gd name="T98" fmla="*/ 244879 w 629"/>
                  <a:gd name="T99" fmla="*/ 94059 h 624"/>
                  <a:gd name="T100" fmla="*/ 245276 w 629"/>
                  <a:gd name="T101" fmla="*/ 101997 h 624"/>
                  <a:gd name="T102" fmla="*/ 241313 w 629"/>
                  <a:gd name="T103" fmla="*/ 108744 h 624"/>
                  <a:gd name="T104" fmla="*/ 242898 w 629"/>
                  <a:gd name="T105" fmla="*/ 112316 h 624"/>
                  <a:gd name="T106" fmla="*/ 237747 w 629"/>
                  <a:gd name="T107" fmla="*/ 117475 h 624"/>
                  <a:gd name="T108" fmla="*/ 230218 w 629"/>
                  <a:gd name="T109" fmla="*/ 125413 h 624"/>
                  <a:gd name="T110" fmla="*/ 229822 w 629"/>
                  <a:gd name="T111" fmla="*/ 128984 h 624"/>
                  <a:gd name="T112" fmla="*/ 227048 w 629"/>
                  <a:gd name="T113" fmla="*/ 146050 h 624"/>
                  <a:gd name="T114" fmla="*/ 220312 w 629"/>
                  <a:gd name="T115" fmla="*/ 143669 h 6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9" h="624">
                    <a:moveTo>
                      <a:pt x="556" y="381"/>
                    </a:moveTo>
                    <a:lnTo>
                      <a:pt x="545" y="386"/>
                    </a:lnTo>
                    <a:lnTo>
                      <a:pt x="533" y="392"/>
                    </a:lnTo>
                    <a:lnTo>
                      <a:pt x="523" y="397"/>
                    </a:lnTo>
                    <a:lnTo>
                      <a:pt x="513" y="403"/>
                    </a:lnTo>
                    <a:lnTo>
                      <a:pt x="492" y="415"/>
                    </a:lnTo>
                    <a:lnTo>
                      <a:pt x="473" y="429"/>
                    </a:lnTo>
                    <a:lnTo>
                      <a:pt x="456" y="427"/>
                    </a:lnTo>
                    <a:lnTo>
                      <a:pt x="440" y="423"/>
                    </a:lnTo>
                    <a:lnTo>
                      <a:pt x="424" y="420"/>
                    </a:lnTo>
                    <a:lnTo>
                      <a:pt x="409" y="418"/>
                    </a:lnTo>
                    <a:lnTo>
                      <a:pt x="398" y="429"/>
                    </a:lnTo>
                    <a:lnTo>
                      <a:pt x="389" y="439"/>
                    </a:lnTo>
                    <a:lnTo>
                      <a:pt x="381" y="447"/>
                    </a:lnTo>
                    <a:lnTo>
                      <a:pt x="372" y="455"/>
                    </a:lnTo>
                    <a:lnTo>
                      <a:pt x="363" y="462"/>
                    </a:lnTo>
                    <a:lnTo>
                      <a:pt x="353" y="469"/>
                    </a:lnTo>
                    <a:lnTo>
                      <a:pt x="341" y="477"/>
                    </a:lnTo>
                    <a:lnTo>
                      <a:pt x="327" y="485"/>
                    </a:lnTo>
                    <a:lnTo>
                      <a:pt x="294" y="495"/>
                    </a:lnTo>
                    <a:lnTo>
                      <a:pt x="267" y="505"/>
                    </a:lnTo>
                    <a:lnTo>
                      <a:pt x="255" y="511"/>
                    </a:lnTo>
                    <a:lnTo>
                      <a:pt x="244" y="520"/>
                    </a:lnTo>
                    <a:lnTo>
                      <a:pt x="240" y="524"/>
                    </a:lnTo>
                    <a:lnTo>
                      <a:pt x="235" y="530"/>
                    </a:lnTo>
                    <a:lnTo>
                      <a:pt x="229" y="537"/>
                    </a:lnTo>
                    <a:lnTo>
                      <a:pt x="226" y="545"/>
                    </a:lnTo>
                    <a:lnTo>
                      <a:pt x="221" y="559"/>
                    </a:lnTo>
                    <a:lnTo>
                      <a:pt x="217" y="573"/>
                    </a:lnTo>
                    <a:lnTo>
                      <a:pt x="212" y="584"/>
                    </a:lnTo>
                    <a:lnTo>
                      <a:pt x="207" y="595"/>
                    </a:lnTo>
                    <a:lnTo>
                      <a:pt x="200" y="603"/>
                    </a:lnTo>
                    <a:lnTo>
                      <a:pt x="192" y="610"/>
                    </a:lnTo>
                    <a:lnTo>
                      <a:pt x="181" y="617"/>
                    </a:lnTo>
                    <a:lnTo>
                      <a:pt x="166" y="624"/>
                    </a:lnTo>
                    <a:lnTo>
                      <a:pt x="139" y="622"/>
                    </a:lnTo>
                    <a:lnTo>
                      <a:pt x="111" y="620"/>
                    </a:lnTo>
                    <a:lnTo>
                      <a:pt x="85" y="616"/>
                    </a:lnTo>
                    <a:lnTo>
                      <a:pt x="58" y="615"/>
                    </a:lnTo>
                    <a:lnTo>
                      <a:pt x="64" y="604"/>
                    </a:lnTo>
                    <a:lnTo>
                      <a:pt x="68" y="592"/>
                    </a:lnTo>
                    <a:lnTo>
                      <a:pt x="74" y="582"/>
                    </a:lnTo>
                    <a:lnTo>
                      <a:pt x="79" y="571"/>
                    </a:lnTo>
                    <a:lnTo>
                      <a:pt x="75" y="559"/>
                    </a:lnTo>
                    <a:lnTo>
                      <a:pt x="72" y="548"/>
                    </a:lnTo>
                    <a:lnTo>
                      <a:pt x="74" y="537"/>
                    </a:lnTo>
                    <a:lnTo>
                      <a:pt x="76" y="524"/>
                    </a:lnTo>
                    <a:lnTo>
                      <a:pt x="67" y="503"/>
                    </a:lnTo>
                    <a:lnTo>
                      <a:pt x="57" y="481"/>
                    </a:lnTo>
                    <a:lnTo>
                      <a:pt x="45" y="462"/>
                    </a:lnTo>
                    <a:lnTo>
                      <a:pt x="31" y="443"/>
                    </a:lnTo>
                    <a:lnTo>
                      <a:pt x="23" y="444"/>
                    </a:lnTo>
                    <a:lnTo>
                      <a:pt x="15" y="443"/>
                    </a:lnTo>
                    <a:lnTo>
                      <a:pt x="12" y="428"/>
                    </a:lnTo>
                    <a:lnTo>
                      <a:pt x="8" y="413"/>
                    </a:lnTo>
                    <a:lnTo>
                      <a:pt x="5" y="410"/>
                    </a:lnTo>
                    <a:lnTo>
                      <a:pt x="3" y="406"/>
                    </a:lnTo>
                    <a:lnTo>
                      <a:pt x="1" y="402"/>
                    </a:lnTo>
                    <a:lnTo>
                      <a:pt x="0" y="397"/>
                    </a:lnTo>
                    <a:lnTo>
                      <a:pt x="7" y="394"/>
                    </a:lnTo>
                    <a:lnTo>
                      <a:pt x="14" y="393"/>
                    </a:lnTo>
                    <a:lnTo>
                      <a:pt x="20" y="393"/>
                    </a:lnTo>
                    <a:lnTo>
                      <a:pt x="25" y="394"/>
                    </a:lnTo>
                    <a:lnTo>
                      <a:pt x="37" y="399"/>
                    </a:lnTo>
                    <a:lnTo>
                      <a:pt x="50" y="406"/>
                    </a:lnTo>
                    <a:lnTo>
                      <a:pt x="65" y="407"/>
                    </a:lnTo>
                    <a:lnTo>
                      <a:pt x="80" y="409"/>
                    </a:lnTo>
                    <a:lnTo>
                      <a:pt x="94" y="409"/>
                    </a:lnTo>
                    <a:lnTo>
                      <a:pt x="109" y="409"/>
                    </a:lnTo>
                    <a:lnTo>
                      <a:pt x="119" y="404"/>
                    </a:lnTo>
                    <a:lnTo>
                      <a:pt x="130" y="398"/>
                    </a:lnTo>
                    <a:lnTo>
                      <a:pt x="140" y="393"/>
                    </a:lnTo>
                    <a:lnTo>
                      <a:pt x="149" y="386"/>
                    </a:lnTo>
                    <a:lnTo>
                      <a:pt x="153" y="387"/>
                    </a:lnTo>
                    <a:lnTo>
                      <a:pt x="156" y="388"/>
                    </a:lnTo>
                    <a:lnTo>
                      <a:pt x="158" y="389"/>
                    </a:lnTo>
                    <a:lnTo>
                      <a:pt x="160" y="390"/>
                    </a:lnTo>
                    <a:lnTo>
                      <a:pt x="162" y="395"/>
                    </a:lnTo>
                    <a:lnTo>
                      <a:pt x="165" y="402"/>
                    </a:lnTo>
                    <a:lnTo>
                      <a:pt x="162" y="407"/>
                    </a:lnTo>
                    <a:lnTo>
                      <a:pt x="162" y="412"/>
                    </a:lnTo>
                    <a:lnTo>
                      <a:pt x="168" y="411"/>
                    </a:lnTo>
                    <a:lnTo>
                      <a:pt x="174" y="409"/>
                    </a:lnTo>
                    <a:lnTo>
                      <a:pt x="178" y="406"/>
                    </a:lnTo>
                    <a:lnTo>
                      <a:pt x="184" y="403"/>
                    </a:lnTo>
                    <a:lnTo>
                      <a:pt x="200" y="410"/>
                    </a:lnTo>
                    <a:lnTo>
                      <a:pt x="215" y="416"/>
                    </a:lnTo>
                    <a:lnTo>
                      <a:pt x="229" y="424"/>
                    </a:lnTo>
                    <a:lnTo>
                      <a:pt x="244" y="434"/>
                    </a:lnTo>
                    <a:lnTo>
                      <a:pt x="246" y="435"/>
                    </a:lnTo>
                    <a:lnTo>
                      <a:pt x="249" y="436"/>
                    </a:lnTo>
                    <a:lnTo>
                      <a:pt x="251" y="436"/>
                    </a:lnTo>
                    <a:lnTo>
                      <a:pt x="253" y="435"/>
                    </a:lnTo>
                    <a:lnTo>
                      <a:pt x="251" y="430"/>
                    </a:lnTo>
                    <a:lnTo>
                      <a:pt x="249" y="426"/>
                    </a:lnTo>
                    <a:lnTo>
                      <a:pt x="226" y="415"/>
                    </a:lnTo>
                    <a:lnTo>
                      <a:pt x="203" y="405"/>
                    </a:lnTo>
                    <a:lnTo>
                      <a:pt x="182" y="396"/>
                    </a:lnTo>
                    <a:lnTo>
                      <a:pt x="159" y="386"/>
                    </a:lnTo>
                    <a:lnTo>
                      <a:pt x="156" y="384"/>
                    </a:lnTo>
                    <a:lnTo>
                      <a:pt x="152" y="381"/>
                    </a:lnTo>
                    <a:lnTo>
                      <a:pt x="159" y="376"/>
                    </a:lnTo>
                    <a:lnTo>
                      <a:pt x="166" y="371"/>
                    </a:lnTo>
                    <a:lnTo>
                      <a:pt x="167" y="360"/>
                    </a:lnTo>
                    <a:lnTo>
                      <a:pt x="168" y="348"/>
                    </a:lnTo>
                    <a:lnTo>
                      <a:pt x="169" y="337"/>
                    </a:lnTo>
                    <a:lnTo>
                      <a:pt x="170" y="326"/>
                    </a:lnTo>
                    <a:lnTo>
                      <a:pt x="175" y="322"/>
                    </a:lnTo>
                    <a:lnTo>
                      <a:pt x="178" y="318"/>
                    </a:lnTo>
                    <a:lnTo>
                      <a:pt x="170" y="311"/>
                    </a:lnTo>
                    <a:lnTo>
                      <a:pt x="164" y="306"/>
                    </a:lnTo>
                    <a:lnTo>
                      <a:pt x="158" y="300"/>
                    </a:lnTo>
                    <a:lnTo>
                      <a:pt x="151" y="292"/>
                    </a:lnTo>
                    <a:lnTo>
                      <a:pt x="151" y="279"/>
                    </a:lnTo>
                    <a:lnTo>
                      <a:pt x="152" y="270"/>
                    </a:lnTo>
                    <a:lnTo>
                      <a:pt x="152" y="263"/>
                    </a:lnTo>
                    <a:lnTo>
                      <a:pt x="153" y="258"/>
                    </a:lnTo>
                    <a:lnTo>
                      <a:pt x="157" y="254"/>
                    </a:lnTo>
                    <a:lnTo>
                      <a:pt x="161" y="251"/>
                    </a:lnTo>
                    <a:lnTo>
                      <a:pt x="168" y="247"/>
                    </a:lnTo>
                    <a:lnTo>
                      <a:pt x="177" y="243"/>
                    </a:lnTo>
                    <a:lnTo>
                      <a:pt x="177" y="236"/>
                    </a:lnTo>
                    <a:lnTo>
                      <a:pt x="177" y="229"/>
                    </a:lnTo>
                    <a:lnTo>
                      <a:pt x="176" y="223"/>
                    </a:lnTo>
                    <a:lnTo>
                      <a:pt x="174" y="215"/>
                    </a:lnTo>
                    <a:lnTo>
                      <a:pt x="184" y="195"/>
                    </a:lnTo>
                    <a:lnTo>
                      <a:pt x="197" y="178"/>
                    </a:lnTo>
                    <a:lnTo>
                      <a:pt x="210" y="161"/>
                    </a:lnTo>
                    <a:lnTo>
                      <a:pt x="224" y="144"/>
                    </a:lnTo>
                    <a:lnTo>
                      <a:pt x="231" y="130"/>
                    </a:lnTo>
                    <a:lnTo>
                      <a:pt x="236" y="115"/>
                    </a:lnTo>
                    <a:lnTo>
                      <a:pt x="245" y="116"/>
                    </a:lnTo>
                    <a:lnTo>
                      <a:pt x="252" y="117"/>
                    </a:lnTo>
                    <a:lnTo>
                      <a:pt x="258" y="108"/>
                    </a:lnTo>
                    <a:lnTo>
                      <a:pt x="261" y="99"/>
                    </a:lnTo>
                    <a:lnTo>
                      <a:pt x="266" y="90"/>
                    </a:lnTo>
                    <a:lnTo>
                      <a:pt x="269" y="80"/>
                    </a:lnTo>
                    <a:lnTo>
                      <a:pt x="283" y="71"/>
                    </a:lnTo>
                    <a:lnTo>
                      <a:pt x="296" y="61"/>
                    </a:lnTo>
                    <a:lnTo>
                      <a:pt x="300" y="52"/>
                    </a:lnTo>
                    <a:lnTo>
                      <a:pt x="304" y="43"/>
                    </a:lnTo>
                    <a:lnTo>
                      <a:pt x="309" y="35"/>
                    </a:lnTo>
                    <a:lnTo>
                      <a:pt x="314" y="27"/>
                    </a:lnTo>
                    <a:lnTo>
                      <a:pt x="324" y="30"/>
                    </a:lnTo>
                    <a:lnTo>
                      <a:pt x="329" y="33"/>
                    </a:lnTo>
                    <a:lnTo>
                      <a:pt x="333" y="33"/>
                    </a:lnTo>
                    <a:lnTo>
                      <a:pt x="336" y="33"/>
                    </a:lnTo>
                    <a:lnTo>
                      <a:pt x="341" y="33"/>
                    </a:lnTo>
                    <a:lnTo>
                      <a:pt x="345" y="32"/>
                    </a:lnTo>
                    <a:lnTo>
                      <a:pt x="355" y="19"/>
                    </a:lnTo>
                    <a:lnTo>
                      <a:pt x="364" y="10"/>
                    </a:lnTo>
                    <a:lnTo>
                      <a:pt x="369" y="6"/>
                    </a:lnTo>
                    <a:lnTo>
                      <a:pt x="375" y="4"/>
                    </a:lnTo>
                    <a:lnTo>
                      <a:pt x="381" y="1"/>
                    </a:lnTo>
                    <a:lnTo>
                      <a:pt x="390" y="0"/>
                    </a:lnTo>
                    <a:lnTo>
                      <a:pt x="390" y="9"/>
                    </a:lnTo>
                    <a:lnTo>
                      <a:pt x="388" y="18"/>
                    </a:lnTo>
                    <a:lnTo>
                      <a:pt x="397" y="16"/>
                    </a:lnTo>
                    <a:lnTo>
                      <a:pt x="405" y="13"/>
                    </a:lnTo>
                    <a:lnTo>
                      <a:pt x="409" y="12"/>
                    </a:lnTo>
                    <a:lnTo>
                      <a:pt x="413" y="10"/>
                    </a:lnTo>
                    <a:lnTo>
                      <a:pt x="418" y="10"/>
                    </a:lnTo>
                    <a:lnTo>
                      <a:pt x="422" y="12"/>
                    </a:lnTo>
                    <a:lnTo>
                      <a:pt x="424" y="19"/>
                    </a:lnTo>
                    <a:lnTo>
                      <a:pt x="427" y="29"/>
                    </a:lnTo>
                    <a:lnTo>
                      <a:pt x="430" y="37"/>
                    </a:lnTo>
                    <a:lnTo>
                      <a:pt x="434" y="44"/>
                    </a:lnTo>
                    <a:lnTo>
                      <a:pt x="441" y="49"/>
                    </a:lnTo>
                    <a:lnTo>
                      <a:pt x="451" y="54"/>
                    </a:lnTo>
                    <a:lnTo>
                      <a:pt x="458" y="57"/>
                    </a:lnTo>
                    <a:lnTo>
                      <a:pt x="468" y="59"/>
                    </a:lnTo>
                    <a:lnTo>
                      <a:pt x="477" y="55"/>
                    </a:lnTo>
                    <a:lnTo>
                      <a:pt x="483" y="51"/>
                    </a:lnTo>
                    <a:lnTo>
                      <a:pt x="488" y="50"/>
                    </a:lnTo>
                    <a:lnTo>
                      <a:pt x="491" y="49"/>
                    </a:lnTo>
                    <a:lnTo>
                      <a:pt x="496" y="49"/>
                    </a:lnTo>
                    <a:lnTo>
                      <a:pt x="500" y="50"/>
                    </a:lnTo>
                    <a:lnTo>
                      <a:pt x="500" y="55"/>
                    </a:lnTo>
                    <a:lnTo>
                      <a:pt x="499" y="59"/>
                    </a:lnTo>
                    <a:lnTo>
                      <a:pt x="502" y="68"/>
                    </a:lnTo>
                    <a:lnTo>
                      <a:pt x="505" y="76"/>
                    </a:lnTo>
                    <a:lnTo>
                      <a:pt x="507" y="85"/>
                    </a:lnTo>
                    <a:lnTo>
                      <a:pt x="511" y="94"/>
                    </a:lnTo>
                    <a:lnTo>
                      <a:pt x="523" y="103"/>
                    </a:lnTo>
                    <a:lnTo>
                      <a:pt x="533" y="113"/>
                    </a:lnTo>
                    <a:lnTo>
                      <a:pt x="529" y="116"/>
                    </a:lnTo>
                    <a:lnTo>
                      <a:pt x="524" y="117"/>
                    </a:lnTo>
                    <a:lnTo>
                      <a:pt x="520" y="118"/>
                    </a:lnTo>
                    <a:lnTo>
                      <a:pt x="515" y="117"/>
                    </a:lnTo>
                    <a:lnTo>
                      <a:pt x="506" y="116"/>
                    </a:lnTo>
                    <a:lnTo>
                      <a:pt x="495" y="116"/>
                    </a:lnTo>
                    <a:lnTo>
                      <a:pt x="483" y="135"/>
                    </a:lnTo>
                    <a:lnTo>
                      <a:pt x="471" y="152"/>
                    </a:lnTo>
                    <a:lnTo>
                      <a:pt x="465" y="159"/>
                    </a:lnTo>
                    <a:lnTo>
                      <a:pt x="458" y="167"/>
                    </a:lnTo>
                    <a:lnTo>
                      <a:pt x="449" y="174"/>
                    </a:lnTo>
                    <a:lnTo>
                      <a:pt x="439" y="181"/>
                    </a:lnTo>
                    <a:lnTo>
                      <a:pt x="424" y="186"/>
                    </a:lnTo>
                    <a:lnTo>
                      <a:pt x="411" y="191"/>
                    </a:lnTo>
                    <a:lnTo>
                      <a:pt x="397" y="198"/>
                    </a:lnTo>
                    <a:lnTo>
                      <a:pt x="384" y="207"/>
                    </a:lnTo>
                    <a:lnTo>
                      <a:pt x="399" y="206"/>
                    </a:lnTo>
                    <a:lnTo>
                      <a:pt x="415" y="203"/>
                    </a:lnTo>
                    <a:lnTo>
                      <a:pt x="431" y="203"/>
                    </a:lnTo>
                    <a:lnTo>
                      <a:pt x="445" y="204"/>
                    </a:lnTo>
                    <a:lnTo>
                      <a:pt x="460" y="206"/>
                    </a:lnTo>
                    <a:lnTo>
                      <a:pt x="475" y="206"/>
                    </a:lnTo>
                    <a:lnTo>
                      <a:pt x="490" y="201"/>
                    </a:lnTo>
                    <a:lnTo>
                      <a:pt x="505" y="196"/>
                    </a:lnTo>
                    <a:lnTo>
                      <a:pt x="506" y="193"/>
                    </a:lnTo>
                    <a:lnTo>
                      <a:pt x="507" y="190"/>
                    </a:lnTo>
                    <a:lnTo>
                      <a:pt x="509" y="187"/>
                    </a:lnTo>
                    <a:lnTo>
                      <a:pt x="512" y="186"/>
                    </a:lnTo>
                    <a:lnTo>
                      <a:pt x="512" y="194"/>
                    </a:lnTo>
                    <a:lnTo>
                      <a:pt x="509" y="202"/>
                    </a:lnTo>
                    <a:lnTo>
                      <a:pt x="502" y="211"/>
                    </a:lnTo>
                    <a:lnTo>
                      <a:pt x="494" y="219"/>
                    </a:lnTo>
                    <a:lnTo>
                      <a:pt x="489" y="224"/>
                    </a:lnTo>
                    <a:lnTo>
                      <a:pt x="486" y="227"/>
                    </a:lnTo>
                    <a:lnTo>
                      <a:pt x="482" y="233"/>
                    </a:lnTo>
                    <a:lnTo>
                      <a:pt x="480" y="240"/>
                    </a:lnTo>
                    <a:lnTo>
                      <a:pt x="489" y="238"/>
                    </a:lnTo>
                    <a:lnTo>
                      <a:pt x="496" y="236"/>
                    </a:lnTo>
                    <a:lnTo>
                      <a:pt x="504" y="233"/>
                    </a:lnTo>
                    <a:lnTo>
                      <a:pt x="511" y="229"/>
                    </a:lnTo>
                    <a:lnTo>
                      <a:pt x="524" y="220"/>
                    </a:lnTo>
                    <a:lnTo>
                      <a:pt x="539" y="211"/>
                    </a:lnTo>
                    <a:lnTo>
                      <a:pt x="547" y="215"/>
                    </a:lnTo>
                    <a:lnTo>
                      <a:pt x="553" y="218"/>
                    </a:lnTo>
                    <a:lnTo>
                      <a:pt x="558" y="221"/>
                    </a:lnTo>
                    <a:lnTo>
                      <a:pt x="564" y="227"/>
                    </a:lnTo>
                    <a:lnTo>
                      <a:pt x="567" y="228"/>
                    </a:lnTo>
                    <a:lnTo>
                      <a:pt x="570" y="228"/>
                    </a:lnTo>
                    <a:lnTo>
                      <a:pt x="572" y="227"/>
                    </a:lnTo>
                    <a:lnTo>
                      <a:pt x="574" y="225"/>
                    </a:lnTo>
                    <a:lnTo>
                      <a:pt x="571" y="219"/>
                    </a:lnTo>
                    <a:lnTo>
                      <a:pt x="568" y="215"/>
                    </a:lnTo>
                    <a:lnTo>
                      <a:pt x="568" y="213"/>
                    </a:lnTo>
                    <a:lnTo>
                      <a:pt x="571" y="212"/>
                    </a:lnTo>
                    <a:lnTo>
                      <a:pt x="573" y="211"/>
                    </a:lnTo>
                    <a:lnTo>
                      <a:pt x="576" y="211"/>
                    </a:lnTo>
                    <a:lnTo>
                      <a:pt x="582" y="213"/>
                    </a:lnTo>
                    <a:lnTo>
                      <a:pt x="585" y="217"/>
                    </a:lnTo>
                    <a:lnTo>
                      <a:pt x="589" y="220"/>
                    </a:lnTo>
                    <a:lnTo>
                      <a:pt x="591" y="225"/>
                    </a:lnTo>
                    <a:lnTo>
                      <a:pt x="600" y="221"/>
                    </a:lnTo>
                    <a:lnTo>
                      <a:pt x="609" y="219"/>
                    </a:lnTo>
                    <a:lnTo>
                      <a:pt x="609" y="223"/>
                    </a:lnTo>
                    <a:lnTo>
                      <a:pt x="609" y="228"/>
                    </a:lnTo>
                    <a:lnTo>
                      <a:pt x="618" y="237"/>
                    </a:lnTo>
                    <a:lnTo>
                      <a:pt x="629" y="246"/>
                    </a:lnTo>
                    <a:lnTo>
                      <a:pt x="627" y="250"/>
                    </a:lnTo>
                    <a:lnTo>
                      <a:pt x="625" y="252"/>
                    </a:lnTo>
                    <a:lnTo>
                      <a:pt x="623" y="254"/>
                    </a:lnTo>
                    <a:lnTo>
                      <a:pt x="619" y="257"/>
                    </a:lnTo>
                    <a:lnTo>
                      <a:pt x="616" y="265"/>
                    </a:lnTo>
                    <a:lnTo>
                      <a:pt x="614" y="271"/>
                    </a:lnTo>
                    <a:lnTo>
                      <a:pt x="612" y="271"/>
                    </a:lnTo>
                    <a:lnTo>
                      <a:pt x="610" y="272"/>
                    </a:lnTo>
                    <a:lnTo>
                      <a:pt x="609" y="274"/>
                    </a:lnTo>
                    <a:lnTo>
                      <a:pt x="608" y="275"/>
                    </a:lnTo>
                    <a:lnTo>
                      <a:pt x="612" y="276"/>
                    </a:lnTo>
                    <a:lnTo>
                      <a:pt x="615" y="277"/>
                    </a:lnTo>
                    <a:lnTo>
                      <a:pt x="614" y="280"/>
                    </a:lnTo>
                    <a:lnTo>
                      <a:pt x="613" y="283"/>
                    </a:lnTo>
                    <a:lnTo>
                      <a:pt x="609" y="286"/>
                    </a:lnTo>
                    <a:lnTo>
                      <a:pt x="607" y="287"/>
                    </a:lnTo>
                    <a:lnTo>
                      <a:pt x="605" y="287"/>
                    </a:lnTo>
                    <a:lnTo>
                      <a:pt x="601" y="288"/>
                    </a:lnTo>
                    <a:lnTo>
                      <a:pt x="600" y="296"/>
                    </a:lnTo>
                    <a:lnTo>
                      <a:pt x="599" y="304"/>
                    </a:lnTo>
                    <a:lnTo>
                      <a:pt x="595" y="310"/>
                    </a:lnTo>
                    <a:lnTo>
                      <a:pt x="591" y="313"/>
                    </a:lnTo>
                    <a:lnTo>
                      <a:pt x="588" y="316"/>
                    </a:lnTo>
                    <a:lnTo>
                      <a:pt x="581" y="316"/>
                    </a:lnTo>
                    <a:lnTo>
                      <a:pt x="579" y="316"/>
                    </a:lnTo>
                    <a:lnTo>
                      <a:pt x="578" y="317"/>
                    </a:lnTo>
                    <a:lnTo>
                      <a:pt x="578" y="320"/>
                    </a:lnTo>
                    <a:lnTo>
                      <a:pt x="579" y="322"/>
                    </a:lnTo>
                    <a:lnTo>
                      <a:pt x="580" y="325"/>
                    </a:lnTo>
                    <a:lnTo>
                      <a:pt x="582" y="328"/>
                    </a:lnTo>
                    <a:lnTo>
                      <a:pt x="581" y="338"/>
                    </a:lnTo>
                    <a:lnTo>
                      <a:pt x="579" y="348"/>
                    </a:lnTo>
                    <a:lnTo>
                      <a:pt x="575" y="359"/>
                    </a:lnTo>
                    <a:lnTo>
                      <a:pt x="573" y="368"/>
                    </a:lnTo>
                    <a:lnTo>
                      <a:pt x="566" y="363"/>
                    </a:lnTo>
                    <a:lnTo>
                      <a:pt x="563" y="361"/>
                    </a:lnTo>
                    <a:lnTo>
                      <a:pt x="559" y="359"/>
                    </a:lnTo>
                    <a:lnTo>
                      <a:pt x="557" y="360"/>
                    </a:lnTo>
                    <a:lnTo>
                      <a:pt x="556" y="362"/>
                    </a:lnTo>
                    <a:lnTo>
                      <a:pt x="556" y="367"/>
                    </a:lnTo>
                    <a:lnTo>
                      <a:pt x="556" y="373"/>
                    </a:lnTo>
                    <a:lnTo>
                      <a:pt x="556" y="38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79" name="Freeform 49"/>
              <p:cNvSpPr>
                <a:spLocks/>
              </p:cNvSpPr>
              <p:nvPr/>
            </p:nvSpPr>
            <p:spPr bwMode="auto">
              <a:xfrm>
                <a:off x="5695950" y="2087563"/>
                <a:ext cx="249238" cy="247650"/>
              </a:xfrm>
              <a:custGeom>
                <a:avLst/>
                <a:gdLst>
                  <a:gd name="T0" fmla="*/ 203274 w 629"/>
                  <a:gd name="T1" fmla="*/ 159941 h 624"/>
                  <a:gd name="T2" fmla="*/ 168008 w 629"/>
                  <a:gd name="T3" fmla="*/ 166688 h 624"/>
                  <a:gd name="T4" fmla="*/ 147403 w 629"/>
                  <a:gd name="T5" fmla="*/ 180578 h 624"/>
                  <a:gd name="T6" fmla="*/ 116496 w 629"/>
                  <a:gd name="T7" fmla="*/ 196453 h 624"/>
                  <a:gd name="T8" fmla="*/ 93118 w 629"/>
                  <a:gd name="T9" fmla="*/ 210344 h 624"/>
                  <a:gd name="T10" fmla="*/ 84004 w 629"/>
                  <a:gd name="T11" fmla="*/ 231775 h 624"/>
                  <a:gd name="T12" fmla="*/ 65777 w 629"/>
                  <a:gd name="T13" fmla="*/ 247650 h 624"/>
                  <a:gd name="T14" fmla="*/ 25360 w 629"/>
                  <a:gd name="T15" fmla="*/ 239713 h 624"/>
                  <a:gd name="T16" fmla="*/ 28530 w 629"/>
                  <a:gd name="T17" fmla="*/ 217488 h 624"/>
                  <a:gd name="T18" fmla="*/ 17831 w 629"/>
                  <a:gd name="T19" fmla="*/ 183356 h 624"/>
                  <a:gd name="T20" fmla="*/ 3170 w 629"/>
                  <a:gd name="T21" fmla="*/ 163909 h 624"/>
                  <a:gd name="T22" fmla="*/ 2774 w 629"/>
                  <a:gd name="T23" fmla="*/ 156369 h 624"/>
                  <a:gd name="T24" fmla="*/ 19812 w 629"/>
                  <a:gd name="T25" fmla="*/ 161131 h 624"/>
                  <a:gd name="T26" fmla="*/ 47153 w 629"/>
                  <a:gd name="T27" fmla="*/ 160338 h 624"/>
                  <a:gd name="T28" fmla="*/ 61814 w 629"/>
                  <a:gd name="T29" fmla="*/ 153988 h 624"/>
                  <a:gd name="T30" fmla="*/ 64192 w 629"/>
                  <a:gd name="T31" fmla="*/ 161528 h 624"/>
                  <a:gd name="T32" fmla="*/ 72909 w 629"/>
                  <a:gd name="T33" fmla="*/ 159941 h 624"/>
                  <a:gd name="T34" fmla="*/ 97476 w 629"/>
                  <a:gd name="T35" fmla="*/ 172641 h 624"/>
                  <a:gd name="T36" fmla="*/ 98665 w 629"/>
                  <a:gd name="T37" fmla="*/ 169069 h 624"/>
                  <a:gd name="T38" fmla="*/ 61814 w 629"/>
                  <a:gd name="T39" fmla="*/ 152400 h 624"/>
                  <a:gd name="T40" fmla="*/ 66569 w 629"/>
                  <a:gd name="T41" fmla="*/ 138113 h 624"/>
                  <a:gd name="T42" fmla="*/ 67362 w 629"/>
                  <a:gd name="T43" fmla="*/ 123428 h 624"/>
                  <a:gd name="T44" fmla="*/ 60229 w 629"/>
                  <a:gd name="T45" fmla="*/ 107156 h 624"/>
                  <a:gd name="T46" fmla="*/ 66569 w 629"/>
                  <a:gd name="T47" fmla="*/ 98028 h 624"/>
                  <a:gd name="T48" fmla="*/ 68947 w 629"/>
                  <a:gd name="T49" fmla="*/ 85328 h 624"/>
                  <a:gd name="T50" fmla="*/ 91533 w 629"/>
                  <a:gd name="T51" fmla="*/ 51594 h 624"/>
                  <a:gd name="T52" fmla="*/ 103420 w 629"/>
                  <a:gd name="T53" fmla="*/ 39291 h 624"/>
                  <a:gd name="T54" fmla="*/ 118873 w 629"/>
                  <a:gd name="T55" fmla="*/ 20638 h 624"/>
                  <a:gd name="T56" fmla="*/ 130365 w 629"/>
                  <a:gd name="T57" fmla="*/ 13097 h 624"/>
                  <a:gd name="T58" fmla="*/ 140667 w 629"/>
                  <a:gd name="T59" fmla="*/ 7541 h 624"/>
                  <a:gd name="T60" fmla="*/ 154535 w 629"/>
                  <a:gd name="T61" fmla="*/ 0 h 624"/>
                  <a:gd name="T62" fmla="*/ 162064 w 629"/>
                  <a:gd name="T63" fmla="*/ 4763 h 624"/>
                  <a:gd name="T64" fmla="*/ 169197 w 629"/>
                  <a:gd name="T65" fmla="*/ 11509 h 624"/>
                  <a:gd name="T66" fmla="*/ 181480 w 629"/>
                  <a:gd name="T67" fmla="*/ 22622 h 624"/>
                  <a:gd name="T68" fmla="*/ 194556 w 629"/>
                  <a:gd name="T69" fmla="*/ 19447 h 624"/>
                  <a:gd name="T70" fmla="*/ 198915 w 629"/>
                  <a:gd name="T71" fmla="*/ 26988 h 624"/>
                  <a:gd name="T72" fmla="*/ 211198 w 629"/>
                  <a:gd name="T73" fmla="*/ 44847 h 624"/>
                  <a:gd name="T74" fmla="*/ 200500 w 629"/>
                  <a:gd name="T75" fmla="*/ 46038 h 624"/>
                  <a:gd name="T76" fmla="*/ 181480 w 629"/>
                  <a:gd name="T77" fmla="*/ 66278 h 624"/>
                  <a:gd name="T78" fmla="*/ 157309 w 629"/>
                  <a:gd name="T79" fmla="*/ 78581 h 624"/>
                  <a:gd name="T80" fmla="*/ 176329 w 629"/>
                  <a:gd name="T81" fmla="*/ 80963 h 624"/>
                  <a:gd name="T82" fmla="*/ 200500 w 629"/>
                  <a:gd name="T83" fmla="*/ 76597 h 624"/>
                  <a:gd name="T84" fmla="*/ 201689 w 629"/>
                  <a:gd name="T85" fmla="*/ 80169 h 624"/>
                  <a:gd name="T86" fmla="*/ 190990 w 629"/>
                  <a:gd name="T87" fmla="*/ 92472 h 624"/>
                  <a:gd name="T88" fmla="*/ 202481 w 629"/>
                  <a:gd name="T89" fmla="*/ 90884 h 624"/>
                  <a:gd name="T90" fmla="*/ 221105 w 629"/>
                  <a:gd name="T91" fmla="*/ 87709 h 624"/>
                  <a:gd name="T92" fmla="*/ 227445 w 629"/>
                  <a:gd name="T93" fmla="*/ 89297 h 624"/>
                  <a:gd name="T94" fmla="*/ 227048 w 629"/>
                  <a:gd name="T95" fmla="*/ 83741 h 624"/>
                  <a:gd name="T96" fmla="*/ 234181 w 629"/>
                  <a:gd name="T97" fmla="*/ 89297 h 624"/>
                  <a:gd name="T98" fmla="*/ 244879 w 629"/>
                  <a:gd name="T99" fmla="*/ 94059 h 624"/>
                  <a:gd name="T100" fmla="*/ 245276 w 629"/>
                  <a:gd name="T101" fmla="*/ 101997 h 624"/>
                  <a:gd name="T102" fmla="*/ 241313 w 629"/>
                  <a:gd name="T103" fmla="*/ 108744 h 624"/>
                  <a:gd name="T104" fmla="*/ 242898 w 629"/>
                  <a:gd name="T105" fmla="*/ 112316 h 624"/>
                  <a:gd name="T106" fmla="*/ 237747 w 629"/>
                  <a:gd name="T107" fmla="*/ 117475 h 624"/>
                  <a:gd name="T108" fmla="*/ 230218 w 629"/>
                  <a:gd name="T109" fmla="*/ 125413 h 624"/>
                  <a:gd name="T110" fmla="*/ 229822 w 629"/>
                  <a:gd name="T111" fmla="*/ 128984 h 624"/>
                  <a:gd name="T112" fmla="*/ 227048 w 629"/>
                  <a:gd name="T113" fmla="*/ 146050 h 624"/>
                  <a:gd name="T114" fmla="*/ 220312 w 629"/>
                  <a:gd name="T115" fmla="*/ 143669 h 6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9" h="624">
                    <a:moveTo>
                      <a:pt x="556" y="381"/>
                    </a:moveTo>
                    <a:lnTo>
                      <a:pt x="545" y="386"/>
                    </a:lnTo>
                    <a:lnTo>
                      <a:pt x="533" y="392"/>
                    </a:lnTo>
                    <a:lnTo>
                      <a:pt x="523" y="397"/>
                    </a:lnTo>
                    <a:lnTo>
                      <a:pt x="513" y="403"/>
                    </a:lnTo>
                    <a:lnTo>
                      <a:pt x="492" y="415"/>
                    </a:lnTo>
                    <a:lnTo>
                      <a:pt x="473" y="429"/>
                    </a:lnTo>
                    <a:lnTo>
                      <a:pt x="456" y="427"/>
                    </a:lnTo>
                    <a:lnTo>
                      <a:pt x="440" y="423"/>
                    </a:lnTo>
                    <a:lnTo>
                      <a:pt x="424" y="420"/>
                    </a:lnTo>
                    <a:lnTo>
                      <a:pt x="409" y="418"/>
                    </a:lnTo>
                    <a:lnTo>
                      <a:pt x="398" y="429"/>
                    </a:lnTo>
                    <a:lnTo>
                      <a:pt x="389" y="439"/>
                    </a:lnTo>
                    <a:lnTo>
                      <a:pt x="381" y="447"/>
                    </a:lnTo>
                    <a:lnTo>
                      <a:pt x="372" y="455"/>
                    </a:lnTo>
                    <a:lnTo>
                      <a:pt x="363" y="462"/>
                    </a:lnTo>
                    <a:lnTo>
                      <a:pt x="353" y="469"/>
                    </a:lnTo>
                    <a:lnTo>
                      <a:pt x="341" y="477"/>
                    </a:lnTo>
                    <a:lnTo>
                      <a:pt x="327" y="485"/>
                    </a:lnTo>
                    <a:lnTo>
                      <a:pt x="294" y="495"/>
                    </a:lnTo>
                    <a:lnTo>
                      <a:pt x="267" y="505"/>
                    </a:lnTo>
                    <a:lnTo>
                      <a:pt x="255" y="511"/>
                    </a:lnTo>
                    <a:lnTo>
                      <a:pt x="244" y="520"/>
                    </a:lnTo>
                    <a:lnTo>
                      <a:pt x="240" y="524"/>
                    </a:lnTo>
                    <a:lnTo>
                      <a:pt x="235" y="530"/>
                    </a:lnTo>
                    <a:lnTo>
                      <a:pt x="229" y="537"/>
                    </a:lnTo>
                    <a:lnTo>
                      <a:pt x="226" y="545"/>
                    </a:lnTo>
                    <a:lnTo>
                      <a:pt x="221" y="559"/>
                    </a:lnTo>
                    <a:lnTo>
                      <a:pt x="217" y="573"/>
                    </a:lnTo>
                    <a:lnTo>
                      <a:pt x="212" y="584"/>
                    </a:lnTo>
                    <a:lnTo>
                      <a:pt x="207" y="595"/>
                    </a:lnTo>
                    <a:lnTo>
                      <a:pt x="200" y="603"/>
                    </a:lnTo>
                    <a:lnTo>
                      <a:pt x="192" y="610"/>
                    </a:lnTo>
                    <a:lnTo>
                      <a:pt x="181" y="617"/>
                    </a:lnTo>
                    <a:lnTo>
                      <a:pt x="166" y="624"/>
                    </a:lnTo>
                    <a:lnTo>
                      <a:pt x="139" y="622"/>
                    </a:lnTo>
                    <a:lnTo>
                      <a:pt x="111" y="620"/>
                    </a:lnTo>
                    <a:lnTo>
                      <a:pt x="85" y="616"/>
                    </a:lnTo>
                    <a:lnTo>
                      <a:pt x="58" y="615"/>
                    </a:lnTo>
                    <a:lnTo>
                      <a:pt x="64" y="604"/>
                    </a:lnTo>
                    <a:lnTo>
                      <a:pt x="68" y="592"/>
                    </a:lnTo>
                    <a:lnTo>
                      <a:pt x="74" y="582"/>
                    </a:lnTo>
                    <a:lnTo>
                      <a:pt x="79" y="571"/>
                    </a:lnTo>
                    <a:lnTo>
                      <a:pt x="75" y="559"/>
                    </a:lnTo>
                    <a:lnTo>
                      <a:pt x="72" y="548"/>
                    </a:lnTo>
                    <a:lnTo>
                      <a:pt x="74" y="537"/>
                    </a:lnTo>
                    <a:lnTo>
                      <a:pt x="76" y="524"/>
                    </a:lnTo>
                    <a:lnTo>
                      <a:pt x="67" y="503"/>
                    </a:lnTo>
                    <a:lnTo>
                      <a:pt x="57" y="481"/>
                    </a:lnTo>
                    <a:lnTo>
                      <a:pt x="45" y="462"/>
                    </a:lnTo>
                    <a:lnTo>
                      <a:pt x="31" y="443"/>
                    </a:lnTo>
                    <a:lnTo>
                      <a:pt x="23" y="444"/>
                    </a:lnTo>
                    <a:lnTo>
                      <a:pt x="15" y="443"/>
                    </a:lnTo>
                    <a:lnTo>
                      <a:pt x="12" y="428"/>
                    </a:lnTo>
                    <a:lnTo>
                      <a:pt x="8" y="413"/>
                    </a:lnTo>
                    <a:lnTo>
                      <a:pt x="5" y="410"/>
                    </a:lnTo>
                    <a:lnTo>
                      <a:pt x="3" y="406"/>
                    </a:lnTo>
                    <a:lnTo>
                      <a:pt x="1" y="402"/>
                    </a:lnTo>
                    <a:lnTo>
                      <a:pt x="0" y="397"/>
                    </a:lnTo>
                    <a:lnTo>
                      <a:pt x="7" y="394"/>
                    </a:lnTo>
                    <a:lnTo>
                      <a:pt x="14" y="393"/>
                    </a:lnTo>
                    <a:lnTo>
                      <a:pt x="20" y="393"/>
                    </a:lnTo>
                    <a:lnTo>
                      <a:pt x="25" y="394"/>
                    </a:lnTo>
                    <a:lnTo>
                      <a:pt x="37" y="399"/>
                    </a:lnTo>
                    <a:lnTo>
                      <a:pt x="50" y="406"/>
                    </a:lnTo>
                    <a:lnTo>
                      <a:pt x="65" y="407"/>
                    </a:lnTo>
                    <a:lnTo>
                      <a:pt x="80" y="409"/>
                    </a:lnTo>
                    <a:lnTo>
                      <a:pt x="94" y="409"/>
                    </a:lnTo>
                    <a:lnTo>
                      <a:pt x="109" y="409"/>
                    </a:lnTo>
                    <a:lnTo>
                      <a:pt x="119" y="404"/>
                    </a:lnTo>
                    <a:lnTo>
                      <a:pt x="130" y="398"/>
                    </a:lnTo>
                    <a:lnTo>
                      <a:pt x="140" y="393"/>
                    </a:lnTo>
                    <a:lnTo>
                      <a:pt x="149" y="386"/>
                    </a:lnTo>
                    <a:lnTo>
                      <a:pt x="153" y="387"/>
                    </a:lnTo>
                    <a:lnTo>
                      <a:pt x="156" y="388"/>
                    </a:lnTo>
                    <a:lnTo>
                      <a:pt x="158" y="389"/>
                    </a:lnTo>
                    <a:lnTo>
                      <a:pt x="160" y="390"/>
                    </a:lnTo>
                    <a:lnTo>
                      <a:pt x="162" y="395"/>
                    </a:lnTo>
                    <a:lnTo>
                      <a:pt x="165" y="402"/>
                    </a:lnTo>
                    <a:lnTo>
                      <a:pt x="162" y="407"/>
                    </a:lnTo>
                    <a:lnTo>
                      <a:pt x="162" y="412"/>
                    </a:lnTo>
                    <a:lnTo>
                      <a:pt x="168" y="411"/>
                    </a:lnTo>
                    <a:lnTo>
                      <a:pt x="174" y="409"/>
                    </a:lnTo>
                    <a:lnTo>
                      <a:pt x="178" y="406"/>
                    </a:lnTo>
                    <a:lnTo>
                      <a:pt x="184" y="403"/>
                    </a:lnTo>
                    <a:lnTo>
                      <a:pt x="200" y="410"/>
                    </a:lnTo>
                    <a:lnTo>
                      <a:pt x="215" y="416"/>
                    </a:lnTo>
                    <a:lnTo>
                      <a:pt x="229" y="424"/>
                    </a:lnTo>
                    <a:lnTo>
                      <a:pt x="244" y="434"/>
                    </a:lnTo>
                    <a:lnTo>
                      <a:pt x="246" y="435"/>
                    </a:lnTo>
                    <a:lnTo>
                      <a:pt x="249" y="436"/>
                    </a:lnTo>
                    <a:lnTo>
                      <a:pt x="251" y="436"/>
                    </a:lnTo>
                    <a:lnTo>
                      <a:pt x="253" y="435"/>
                    </a:lnTo>
                    <a:lnTo>
                      <a:pt x="251" y="430"/>
                    </a:lnTo>
                    <a:lnTo>
                      <a:pt x="249" y="426"/>
                    </a:lnTo>
                    <a:lnTo>
                      <a:pt x="226" y="415"/>
                    </a:lnTo>
                    <a:lnTo>
                      <a:pt x="203" y="405"/>
                    </a:lnTo>
                    <a:lnTo>
                      <a:pt x="182" y="396"/>
                    </a:lnTo>
                    <a:lnTo>
                      <a:pt x="159" y="386"/>
                    </a:lnTo>
                    <a:lnTo>
                      <a:pt x="156" y="384"/>
                    </a:lnTo>
                    <a:lnTo>
                      <a:pt x="152" y="381"/>
                    </a:lnTo>
                    <a:lnTo>
                      <a:pt x="159" y="376"/>
                    </a:lnTo>
                    <a:lnTo>
                      <a:pt x="166" y="371"/>
                    </a:lnTo>
                    <a:lnTo>
                      <a:pt x="167" y="360"/>
                    </a:lnTo>
                    <a:lnTo>
                      <a:pt x="168" y="348"/>
                    </a:lnTo>
                    <a:lnTo>
                      <a:pt x="169" y="337"/>
                    </a:lnTo>
                    <a:lnTo>
                      <a:pt x="170" y="326"/>
                    </a:lnTo>
                    <a:lnTo>
                      <a:pt x="175" y="322"/>
                    </a:lnTo>
                    <a:lnTo>
                      <a:pt x="178" y="318"/>
                    </a:lnTo>
                    <a:lnTo>
                      <a:pt x="170" y="311"/>
                    </a:lnTo>
                    <a:lnTo>
                      <a:pt x="164" y="306"/>
                    </a:lnTo>
                    <a:lnTo>
                      <a:pt x="158" y="300"/>
                    </a:lnTo>
                    <a:lnTo>
                      <a:pt x="151" y="292"/>
                    </a:lnTo>
                    <a:lnTo>
                      <a:pt x="151" y="279"/>
                    </a:lnTo>
                    <a:lnTo>
                      <a:pt x="152" y="270"/>
                    </a:lnTo>
                    <a:lnTo>
                      <a:pt x="152" y="263"/>
                    </a:lnTo>
                    <a:lnTo>
                      <a:pt x="153" y="258"/>
                    </a:lnTo>
                    <a:lnTo>
                      <a:pt x="157" y="254"/>
                    </a:lnTo>
                    <a:lnTo>
                      <a:pt x="161" y="251"/>
                    </a:lnTo>
                    <a:lnTo>
                      <a:pt x="168" y="247"/>
                    </a:lnTo>
                    <a:lnTo>
                      <a:pt x="177" y="243"/>
                    </a:lnTo>
                    <a:lnTo>
                      <a:pt x="177" y="236"/>
                    </a:lnTo>
                    <a:lnTo>
                      <a:pt x="177" y="229"/>
                    </a:lnTo>
                    <a:lnTo>
                      <a:pt x="176" y="223"/>
                    </a:lnTo>
                    <a:lnTo>
                      <a:pt x="174" y="215"/>
                    </a:lnTo>
                    <a:lnTo>
                      <a:pt x="184" y="195"/>
                    </a:lnTo>
                    <a:lnTo>
                      <a:pt x="197" y="178"/>
                    </a:lnTo>
                    <a:lnTo>
                      <a:pt x="210" y="161"/>
                    </a:lnTo>
                    <a:lnTo>
                      <a:pt x="224" y="144"/>
                    </a:lnTo>
                    <a:lnTo>
                      <a:pt x="231" y="130"/>
                    </a:lnTo>
                    <a:lnTo>
                      <a:pt x="236" y="115"/>
                    </a:lnTo>
                    <a:lnTo>
                      <a:pt x="245" y="116"/>
                    </a:lnTo>
                    <a:lnTo>
                      <a:pt x="252" y="117"/>
                    </a:lnTo>
                    <a:lnTo>
                      <a:pt x="258" y="108"/>
                    </a:lnTo>
                    <a:lnTo>
                      <a:pt x="261" y="99"/>
                    </a:lnTo>
                    <a:lnTo>
                      <a:pt x="266" y="90"/>
                    </a:lnTo>
                    <a:lnTo>
                      <a:pt x="269" y="80"/>
                    </a:lnTo>
                    <a:lnTo>
                      <a:pt x="283" y="71"/>
                    </a:lnTo>
                    <a:lnTo>
                      <a:pt x="296" y="61"/>
                    </a:lnTo>
                    <a:lnTo>
                      <a:pt x="300" y="52"/>
                    </a:lnTo>
                    <a:lnTo>
                      <a:pt x="304" y="43"/>
                    </a:lnTo>
                    <a:lnTo>
                      <a:pt x="309" y="35"/>
                    </a:lnTo>
                    <a:lnTo>
                      <a:pt x="314" y="27"/>
                    </a:lnTo>
                    <a:lnTo>
                      <a:pt x="324" y="30"/>
                    </a:lnTo>
                    <a:lnTo>
                      <a:pt x="329" y="33"/>
                    </a:lnTo>
                    <a:lnTo>
                      <a:pt x="333" y="33"/>
                    </a:lnTo>
                    <a:lnTo>
                      <a:pt x="336" y="33"/>
                    </a:lnTo>
                    <a:lnTo>
                      <a:pt x="341" y="33"/>
                    </a:lnTo>
                    <a:lnTo>
                      <a:pt x="345" y="32"/>
                    </a:lnTo>
                    <a:lnTo>
                      <a:pt x="355" y="19"/>
                    </a:lnTo>
                    <a:lnTo>
                      <a:pt x="364" y="10"/>
                    </a:lnTo>
                    <a:lnTo>
                      <a:pt x="369" y="6"/>
                    </a:lnTo>
                    <a:lnTo>
                      <a:pt x="375" y="4"/>
                    </a:lnTo>
                    <a:lnTo>
                      <a:pt x="381" y="1"/>
                    </a:lnTo>
                    <a:lnTo>
                      <a:pt x="390" y="0"/>
                    </a:lnTo>
                    <a:lnTo>
                      <a:pt x="390" y="9"/>
                    </a:lnTo>
                    <a:lnTo>
                      <a:pt x="388" y="18"/>
                    </a:lnTo>
                    <a:lnTo>
                      <a:pt x="397" y="16"/>
                    </a:lnTo>
                    <a:lnTo>
                      <a:pt x="405" y="13"/>
                    </a:lnTo>
                    <a:lnTo>
                      <a:pt x="409" y="12"/>
                    </a:lnTo>
                    <a:lnTo>
                      <a:pt x="413" y="10"/>
                    </a:lnTo>
                    <a:lnTo>
                      <a:pt x="418" y="10"/>
                    </a:lnTo>
                    <a:lnTo>
                      <a:pt x="422" y="12"/>
                    </a:lnTo>
                    <a:lnTo>
                      <a:pt x="424" y="19"/>
                    </a:lnTo>
                    <a:lnTo>
                      <a:pt x="427" y="29"/>
                    </a:lnTo>
                    <a:lnTo>
                      <a:pt x="430" y="37"/>
                    </a:lnTo>
                    <a:lnTo>
                      <a:pt x="434" y="44"/>
                    </a:lnTo>
                    <a:lnTo>
                      <a:pt x="441" y="49"/>
                    </a:lnTo>
                    <a:lnTo>
                      <a:pt x="451" y="54"/>
                    </a:lnTo>
                    <a:lnTo>
                      <a:pt x="458" y="57"/>
                    </a:lnTo>
                    <a:lnTo>
                      <a:pt x="468" y="59"/>
                    </a:lnTo>
                    <a:lnTo>
                      <a:pt x="477" y="55"/>
                    </a:lnTo>
                    <a:lnTo>
                      <a:pt x="483" y="51"/>
                    </a:lnTo>
                    <a:lnTo>
                      <a:pt x="488" y="50"/>
                    </a:lnTo>
                    <a:lnTo>
                      <a:pt x="491" y="49"/>
                    </a:lnTo>
                    <a:lnTo>
                      <a:pt x="496" y="49"/>
                    </a:lnTo>
                    <a:lnTo>
                      <a:pt x="500" y="50"/>
                    </a:lnTo>
                    <a:lnTo>
                      <a:pt x="500" y="55"/>
                    </a:lnTo>
                    <a:lnTo>
                      <a:pt x="499" y="59"/>
                    </a:lnTo>
                    <a:lnTo>
                      <a:pt x="502" y="68"/>
                    </a:lnTo>
                    <a:lnTo>
                      <a:pt x="505" y="76"/>
                    </a:lnTo>
                    <a:lnTo>
                      <a:pt x="507" y="85"/>
                    </a:lnTo>
                    <a:lnTo>
                      <a:pt x="511" y="94"/>
                    </a:lnTo>
                    <a:lnTo>
                      <a:pt x="523" y="103"/>
                    </a:lnTo>
                    <a:lnTo>
                      <a:pt x="533" y="113"/>
                    </a:lnTo>
                    <a:lnTo>
                      <a:pt x="529" y="116"/>
                    </a:lnTo>
                    <a:lnTo>
                      <a:pt x="524" y="117"/>
                    </a:lnTo>
                    <a:lnTo>
                      <a:pt x="520" y="118"/>
                    </a:lnTo>
                    <a:lnTo>
                      <a:pt x="515" y="117"/>
                    </a:lnTo>
                    <a:lnTo>
                      <a:pt x="506" y="116"/>
                    </a:lnTo>
                    <a:lnTo>
                      <a:pt x="495" y="116"/>
                    </a:lnTo>
                    <a:lnTo>
                      <a:pt x="483" y="135"/>
                    </a:lnTo>
                    <a:lnTo>
                      <a:pt x="471" y="152"/>
                    </a:lnTo>
                    <a:lnTo>
                      <a:pt x="465" y="159"/>
                    </a:lnTo>
                    <a:lnTo>
                      <a:pt x="458" y="167"/>
                    </a:lnTo>
                    <a:lnTo>
                      <a:pt x="449" y="174"/>
                    </a:lnTo>
                    <a:lnTo>
                      <a:pt x="439" y="181"/>
                    </a:lnTo>
                    <a:lnTo>
                      <a:pt x="424" y="186"/>
                    </a:lnTo>
                    <a:lnTo>
                      <a:pt x="411" y="191"/>
                    </a:lnTo>
                    <a:lnTo>
                      <a:pt x="397" y="198"/>
                    </a:lnTo>
                    <a:lnTo>
                      <a:pt x="384" y="207"/>
                    </a:lnTo>
                    <a:lnTo>
                      <a:pt x="399" y="206"/>
                    </a:lnTo>
                    <a:lnTo>
                      <a:pt x="415" y="203"/>
                    </a:lnTo>
                    <a:lnTo>
                      <a:pt x="431" y="203"/>
                    </a:lnTo>
                    <a:lnTo>
                      <a:pt x="445" y="204"/>
                    </a:lnTo>
                    <a:lnTo>
                      <a:pt x="460" y="206"/>
                    </a:lnTo>
                    <a:lnTo>
                      <a:pt x="475" y="206"/>
                    </a:lnTo>
                    <a:lnTo>
                      <a:pt x="490" y="201"/>
                    </a:lnTo>
                    <a:lnTo>
                      <a:pt x="505" y="196"/>
                    </a:lnTo>
                    <a:lnTo>
                      <a:pt x="506" y="193"/>
                    </a:lnTo>
                    <a:lnTo>
                      <a:pt x="507" y="190"/>
                    </a:lnTo>
                    <a:lnTo>
                      <a:pt x="509" y="187"/>
                    </a:lnTo>
                    <a:lnTo>
                      <a:pt x="512" y="186"/>
                    </a:lnTo>
                    <a:lnTo>
                      <a:pt x="512" y="194"/>
                    </a:lnTo>
                    <a:lnTo>
                      <a:pt x="509" y="202"/>
                    </a:lnTo>
                    <a:lnTo>
                      <a:pt x="502" y="211"/>
                    </a:lnTo>
                    <a:lnTo>
                      <a:pt x="494" y="219"/>
                    </a:lnTo>
                    <a:lnTo>
                      <a:pt x="489" y="224"/>
                    </a:lnTo>
                    <a:lnTo>
                      <a:pt x="486" y="227"/>
                    </a:lnTo>
                    <a:lnTo>
                      <a:pt x="482" y="233"/>
                    </a:lnTo>
                    <a:lnTo>
                      <a:pt x="480" y="240"/>
                    </a:lnTo>
                    <a:lnTo>
                      <a:pt x="489" y="238"/>
                    </a:lnTo>
                    <a:lnTo>
                      <a:pt x="496" y="236"/>
                    </a:lnTo>
                    <a:lnTo>
                      <a:pt x="504" y="233"/>
                    </a:lnTo>
                    <a:lnTo>
                      <a:pt x="511" y="229"/>
                    </a:lnTo>
                    <a:lnTo>
                      <a:pt x="524" y="220"/>
                    </a:lnTo>
                    <a:lnTo>
                      <a:pt x="539" y="211"/>
                    </a:lnTo>
                    <a:lnTo>
                      <a:pt x="547" y="215"/>
                    </a:lnTo>
                    <a:lnTo>
                      <a:pt x="553" y="218"/>
                    </a:lnTo>
                    <a:lnTo>
                      <a:pt x="558" y="221"/>
                    </a:lnTo>
                    <a:lnTo>
                      <a:pt x="564" y="227"/>
                    </a:lnTo>
                    <a:lnTo>
                      <a:pt x="567" y="228"/>
                    </a:lnTo>
                    <a:lnTo>
                      <a:pt x="570" y="228"/>
                    </a:lnTo>
                    <a:lnTo>
                      <a:pt x="572" y="227"/>
                    </a:lnTo>
                    <a:lnTo>
                      <a:pt x="574" y="225"/>
                    </a:lnTo>
                    <a:lnTo>
                      <a:pt x="571" y="219"/>
                    </a:lnTo>
                    <a:lnTo>
                      <a:pt x="568" y="215"/>
                    </a:lnTo>
                    <a:lnTo>
                      <a:pt x="568" y="213"/>
                    </a:lnTo>
                    <a:lnTo>
                      <a:pt x="571" y="212"/>
                    </a:lnTo>
                    <a:lnTo>
                      <a:pt x="573" y="211"/>
                    </a:lnTo>
                    <a:lnTo>
                      <a:pt x="576" y="211"/>
                    </a:lnTo>
                    <a:lnTo>
                      <a:pt x="582" y="213"/>
                    </a:lnTo>
                    <a:lnTo>
                      <a:pt x="585" y="217"/>
                    </a:lnTo>
                    <a:lnTo>
                      <a:pt x="589" y="220"/>
                    </a:lnTo>
                    <a:lnTo>
                      <a:pt x="591" y="225"/>
                    </a:lnTo>
                    <a:lnTo>
                      <a:pt x="600" y="221"/>
                    </a:lnTo>
                    <a:lnTo>
                      <a:pt x="609" y="219"/>
                    </a:lnTo>
                    <a:lnTo>
                      <a:pt x="609" y="223"/>
                    </a:lnTo>
                    <a:lnTo>
                      <a:pt x="609" y="228"/>
                    </a:lnTo>
                    <a:lnTo>
                      <a:pt x="618" y="237"/>
                    </a:lnTo>
                    <a:lnTo>
                      <a:pt x="629" y="246"/>
                    </a:lnTo>
                    <a:lnTo>
                      <a:pt x="627" y="250"/>
                    </a:lnTo>
                    <a:lnTo>
                      <a:pt x="625" y="252"/>
                    </a:lnTo>
                    <a:lnTo>
                      <a:pt x="623" y="254"/>
                    </a:lnTo>
                    <a:lnTo>
                      <a:pt x="619" y="257"/>
                    </a:lnTo>
                    <a:lnTo>
                      <a:pt x="616" y="265"/>
                    </a:lnTo>
                    <a:lnTo>
                      <a:pt x="614" y="271"/>
                    </a:lnTo>
                    <a:lnTo>
                      <a:pt x="612" y="271"/>
                    </a:lnTo>
                    <a:lnTo>
                      <a:pt x="610" y="272"/>
                    </a:lnTo>
                    <a:lnTo>
                      <a:pt x="609" y="274"/>
                    </a:lnTo>
                    <a:lnTo>
                      <a:pt x="608" y="275"/>
                    </a:lnTo>
                    <a:lnTo>
                      <a:pt x="612" y="276"/>
                    </a:lnTo>
                    <a:lnTo>
                      <a:pt x="615" y="277"/>
                    </a:lnTo>
                    <a:lnTo>
                      <a:pt x="614" y="280"/>
                    </a:lnTo>
                    <a:lnTo>
                      <a:pt x="613" y="283"/>
                    </a:lnTo>
                    <a:lnTo>
                      <a:pt x="609" y="286"/>
                    </a:lnTo>
                    <a:lnTo>
                      <a:pt x="607" y="287"/>
                    </a:lnTo>
                    <a:lnTo>
                      <a:pt x="605" y="287"/>
                    </a:lnTo>
                    <a:lnTo>
                      <a:pt x="601" y="288"/>
                    </a:lnTo>
                    <a:lnTo>
                      <a:pt x="600" y="296"/>
                    </a:lnTo>
                    <a:lnTo>
                      <a:pt x="599" y="304"/>
                    </a:lnTo>
                    <a:lnTo>
                      <a:pt x="595" y="310"/>
                    </a:lnTo>
                    <a:lnTo>
                      <a:pt x="591" y="313"/>
                    </a:lnTo>
                    <a:lnTo>
                      <a:pt x="588" y="316"/>
                    </a:lnTo>
                    <a:lnTo>
                      <a:pt x="581" y="316"/>
                    </a:lnTo>
                    <a:lnTo>
                      <a:pt x="579" y="316"/>
                    </a:lnTo>
                    <a:lnTo>
                      <a:pt x="578" y="317"/>
                    </a:lnTo>
                    <a:lnTo>
                      <a:pt x="578" y="320"/>
                    </a:lnTo>
                    <a:lnTo>
                      <a:pt x="579" y="322"/>
                    </a:lnTo>
                    <a:lnTo>
                      <a:pt x="580" y="325"/>
                    </a:lnTo>
                    <a:lnTo>
                      <a:pt x="582" y="328"/>
                    </a:lnTo>
                    <a:lnTo>
                      <a:pt x="581" y="338"/>
                    </a:lnTo>
                    <a:lnTo>
                      <a:pt x="579" y="348"/>
                    </a:lnTo>
                    <a:lnTo>
                      <a:pt x="575" y="359"/>
                    </a:lnTo>
                    <a:lnTo>
                      <a:pt x="573" y="368"/>
                    </a:lnTo>
                    <a:lnTo>
                      <a:pt x="566" y="363"/>
                    </a:lnTo>
                    <a:lnTo>
                      <a:pt x="563" y="361"/>
                    </a:lnTo>
                    <a:lnTo>
                      <a:pt x="559" y="359"/>
                    </a:lnTo>
                    <a:lnTo>
                      <a:pt x="557" y="360"/>
                    </a:lnTo>
                    <a:lnTo>
                      <a:pt x="556" y="362"/>
                    </a:lnTo>
                    <a:lnTo>
                      <a:pt x="556" y="367"/>
                    </a:lnTo>
                    <a:lnTo>
                      <a:pt x="556" y="373"/>
                    </a:lnTo>
                    <a:lnTo>
                      <a:pt x="556" y="38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80" name="Freeform 50"/>
              <p:cNvSpPr>
                <a:spLocks/>
              </p:cNvSpPr>
              <p:nvPr/>
            </p:nvSpPr>
            <p:spPr bwMode="auto">
              <a:xfrm>
                <a:off x="5713413" y="1866900"/>
                <a:ext cx="161925" cy="193675"/>
              </a:xfrm>
              <a:custGeom>
                <a:avLst/>
                <a:gdLst>
                  <a:gd name="T0" fmla="*/ 7144 w 408"/>
                  <a:gd name="T1" fmla="*/ 193675 h 487"/>
                  <a:gd name="T2" fmla="*/ 14684 w 408"/>
                  <a:gd name="T3" fmla="*/ 190096 h 487"/>
                  <a:gd name="T4" fmla="*/ 35719 w 408"/>
                  <a:gd name="T5" fmla="*/ 179358 h 487"/>
                  <a:gd name="T6" fmla="*/ 57150 w 408"/>
                  <a:gd name="T7" fmla="*/ 162655 h 487"/>
                  <a:gd name="T8" fmla="*/ 80963 w 408"/>
                  <a:gd name="T9" fmla="*/ 160667 h 487"/>
                  <a:gd name="T10" fmla="*/ 91281 w 408"/>
                  <a:gd name="T11" fmla="*/ 163451 h 487"/>
                  <a:gd name="T12" fmla="*/ 105172 w 408"/>
                  <a:gd name="T13" fmla="*/ 153111 h 487"/>
                  <a:gd name="T14" fmla="*/ 127794 w 408"/>
                  <a:gd name="T15" fmla="*/ 147145 h 487"/>
                  <a:gd name="T16" fmla="*/ 148828 w 408"/>
                  <a:gd name="T17" fmla="*/ 138794 h 487"/>
                  <a:gd name="T18" fmla="*/ 159147 w 408"/>
                  <a:gd name="T19" fmla="*/ 118909 h 487"/>
                  <a:gd name="T20" fmla="*/ 157956 w 408"/>
                  <a:gd name="T21" fmla="*/ 95446 h 487"/>
                  <a:gd name="T22" fmla="*/ 151606 w 408"/>
                  <a:gd name="T23" fmla="*/ 77947 h 487"/>
                  <a:gd name="T24" fmla="*/ 144859 w 408"/>
                  <a:gd name="T25" fmla="*/ 73175 h 487"/>
                  <a:gd name="T26" fmla="*/ 142478 w 408"/>
                  <a:gd name="T27" fmla="*/ 78345 h 487"/>
                  <a:gd name="T28" fmla="*/ 140097 w 408"/>
                  <a:gd name="T29" fmla="*/ 83913 h 487"/>
                  <a:gd name="T30" fmla="*/ 136525 w 408"/>
                  <a:gd name="T31" fmla="*/ 74368 h 487"/>
                  <a:gd name="T32" fmla="*/ 136525 w 408"/>
                  <a:gd name="T33" fmla="*/ 66414 h 487"/>
                  <a:gd name="T34" fmla="*/ 132159 w 408"/>
                  <a:gd name="T35" fmla="*/ 57267 h 487"/>
                  <a:gd name="T36" fmla="*/ 125016 w 408"/>
                  <a:gd name="T37" fmla="*/ 52097 h 487"/>
                  <a:gd name="T38" fmla="*/ 122634 w 408"/>
                  <a:gd name="T39" fmla="*/ 42553 h 487"/>
                  <a:gd name="T40" fmla="*/ 119459 w 408"/>
                  <a:gd name="T41" fmla="*/ 34997 h 487"/>
                  <a:gd name="T42" fmla="*/ 112713 w 408"/>
                  <a:gd name="T43" fmla="*/ 34599 h 487"/>
                  <a:gd name="T44" fmla="*/ 106363 w 408"/>
                  <a:gd name="T45" fmla="*/ 39769 h 487"/>
                  <a:gd name="T46" fmla="*/ 96441 w 408"/>
                  <a:gd name="T47" fmla="*/ 47723 h 487"/>
                  <a:gd name="T48" fmla="*/ 89694 w 408"/>
                  <a:gd name="T49" fmla="*/ 69198 h 487"/>
                  <a:gd name="T50" fmla="*/ 84138 w 408"/>
                  <a:gd name="T51" fmla="*/ 77947 h 487"/>
                  <a:gd name="T52" fmla="*/ 86916 w 408"/>
                  <a:gd name="T53" fmla="*/ 61244 h 487"/>
                  <a:gd name="T54" fmla="*/ 92075 w 408"/>
                  <a:gd name="T55" fmla="*/ 29429 h 487"/>
                  <a:gd name="T56" fmla="*/ 99616 w 408"/>
                  <a:gd name="T57" fmla="*/ 14317 h 487"/>
                  <a:gd name="T58" fmla="*/ 87313 w 408"/>
                  <a:gd name="T59" fmla="*/ 1591 h 487"/>
                  <a:gd name="T60" fmla="*/ 75803 w 408"/>
                  <a:gd name="T61" fmla="*/ 5170 h 487"/>
                  <a:gd name="T62" fmla="*/ 78184 w 408"/>
                  <a:gd name="T63" fmla="*/ 20680 h 487"/>
                  <a:gd name="T64" fmla="*/ 75406 w 408"/>
                  <a:gd name="T65" fmla="*/ 21475 h 487"/>
                  <a:gd name="T66" fmla="*/ 69056 w 408"/>
                  <a:gd name="T67" fmla="*/ 11135 h 487"/>
                  <a:gd name="T68" fmla="*/ 63500 w 408"/>
                  <a:gd name="T69" fmla="*/ 7158 h 487"/>
                  <a:gd name="T70" fmla="*/ 60722 w 408"/>
                  <a:gd name="T71" fmla="*/ 18691 h 487"/>
                  <a:gd name="T72" fmla="*/ 53578 w 408"/>
                  <a:gd name="T73" fmla="*/ 26248 h 487"/>
                  <a:gd name="T74" fmla="*/ 51991 w 408"/>
                  <a:gd name="T75" fmla="*/ 35394 h 487"/>
                  <a:gd name="T76" fmla="*/ 48816 w 408"/>
                  <a:gd name="T77" fmla="*/ 38974 h 487"/>
                  <a:gd name="T78" fmla="*/ 50800 w 408"/>
                  <a:gd name="T79" fmla="*/ 49711 h 487"/>
                  <a:gd name="T80" fmla="*/ 59134 w 408"/>
                  <a:gd name="T81" fmla="*/ 56472 h 487"/>
                  <a:gd name="T82" fmla="*/ 50800 w 408"/>
                  <a:gd name="T83" fmla="*/ 52495 h 487"/>
                  <a:gd name="T84" fmla="*/ 45641 w 408"/>
                  <a:gd name="T85" fmla="*/ 56074 h 487"/>
                  <a:gd name="T86" fmla="*/ 41672 w 408"/>
                  <a:gd name="T87" fmla="*/ 72380 h 487"/>
                  <a:gd name="T88" fmla="*/ 47228 w 408"/>
                  <a:gd name="T89" fmla="*/ 84310 h 487"/>
                  <a:gd name="T90" fmla="*/ 48816 w 408"/>
                  <a:gd name="T91" fmla="*/ 89083 h 487"/>
                  <a:gd name="T92" fmla="*/ 42466 w 408"/>
                  <a:gd name="T93" fmla="*/ 85106 h 487"/>
                  <a:gd name="T94" fmla="*/ 35719 w 408"/>
                  <a:gd name="T95" fmla="*/ 84708 h 487"/>
                  <a:gd name="T96" fmla="*/ 29766 w 408"/>
                  <a:gd name="T97" fmla="*/ 94253 h 487"/>
                  <a:gd name="T98" fmla="*/ 26591 w 408"/>
                  <a:gd name="T99" fmla="*/ 115330 h 487"/>
                  <a:gd name="T100" fmla="*/ 20638 w 408"/>
                  <a:gd name="T101" fmla="*/ 136805 h 487"/>
                  <a:gd name="T102" fmla="*/ 10319 w 408"/>
                  <a:gd name="T103" fmla="*/ 158678 h 487"/>
                  <a:gd name="T104" fmla="*/ 1588 w 408"/>
                  <a:gd name="T105" fmla="*/ 179358 h 487"/>
                  <a:gd name="T106" fmla="*/ 1984 w 408"/>
                  <a:gd name="T107" fmla="*/ 186119 h 487"/>
                  <a:gd name="T108" fmla="*/ 4763 w 408"/>
                  <a:gd name="T109" fmla="*/ 192482 h 4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 h="487">
                    <a:moveTo>
                      <a:pt x="13" y="484"/>
                    </a:moveTo>
                    <a:lnTo>
                      <a:pt x="14" y="486"/>
                    </a:lnTo>
                    <a:lnTo>
                      <a:pt x="17" y="487"/>
                    </a:lnTo>
                    <a:lnTo>
                      <a:pt x="18" y="487"/>
                    </a:lnTo>
                    <a:lnTo>
                      <a:pt x="19" y="487"/>
                    </a:lnTo>
                    <a:lnTo>
                      <a:pt x="21" y="485"/>
                    </a:lnTo>
                    <a:lnTo>
                      <a:pt x="25" y="482"/>
                    </a:lnTo>
                    <a:lnTo>
                      <a:pt x="37" y="478"/>
                    </a:lnTo>
                    <a:lnTo>
                      <a:pt x="50" y="474"/>
                    </a:lnTo>
                    <a:lnTo>
                      <a:pt x="60" y="469"/>
                    </a:lnTo>
                    <a:lnTo>
                      <a:pt x="70" y="463"/>
                    </a:lnTo>
                    <a:lnTo>
                      <a:pt x="90" y="451"/>
                    </a:lnTo>
                    <a:lnTo>
                      <a:pt x="111" y="435"/>
                    </a:lnTo>
                    <a:lnTo>
                      <a:pt x="120" y="423"/>
                    </a:lnTo>
                    <a:lnTo>
                      <a:pt x="129" y="410"/>
                    </a:lnTo>
                    <a:lnTo>
                      <a:pt x="144" y="409"/>
                    </a:lnTo>
                    <a:lnTo>
                      <a:pt x="157" y="409"/>
                    </a:lnTo>
                    <a:lnTo>
                      <a:pt x="172" y="410"/>
                    </a:lnTo>
                    <a:lnTo>
                      <a:pt x="187" y="411"/>
                    </a:lnTo>
                    <a:lnTo>
                      <a:pt x="204" y="404"/>
                    </a:lnTo>
                    <a:lnTo>
                      <a:pt x="221" y="397"/>
                    </a:lnTo>
                    <a:lnTo>
                      <a:pt x="225" y="402"/>
                    </a:lnTo>
                    <a:lnTo>
                      <a:pt x="228" y="407"/>
                    </a:lnTo>
                    <a:lnTo>
                      <a:pt x="230" y="411"/>
                    </a:lnTo>
                    <a:lnTo>
                      <a:pt x="232" y="417"/>
                    </a:lnTo>
                    <a:lnTo>
                      <a:pt x="241" y="402"/>
                    </a:lnTo>
                    <a:lnTo>
                      <a:pt x="250" y="387"/>
                    </a:lnTo>
                    <a:lnTo>
                      <a:pt x="265" y="385"/>
                    </a:lnTo>
                    <a:lnTo>
                      <a:pt x="279" y="385"/>
                    </a:lnTo>
                    <a:lnTo>
                      <a:pt x="292" y="384"/>
                    </a:lnTo>
                    <a:lnTo>
                      <a:pt x="307" y="382"/>
                    </a:lnTo>
                    <a:lnTo>
                      <a:pt x="322" y="370"/>
                    </a:lnTo>
                    <a:lnTo>
                      <a:pt x="336" y="359"/>
                    </a:lnTo>
                    <a:lnTo>
                      <a:pt x="352" y="358"/>
                    </a:lnTo>
                    <a:lnTo>
                      <a:pt x="368" y="358"/>
                    </a:lnTo>
                    <a:lnTo>
                      <a:pt x="375" y="349"/>
                    </a:lnTo>
                    <a:lnTo>
                      <a:pt x="382" y="339"/>
                    </a:lnTo>
                    <a:lnTo>
                      <a:pt x="388" y="330"/>
                    </a:lnTo>
                    <a:lnTo>
                      <a:pt x="392" y="319"/>
                    </a:lnTo>
                    <a:lnTo>
                      <a:pt x="401" y="299"/>
                    </a:lnTo>
                    <a:lnTo>
                      <a:pt x="408" y="276"/>
                    </a:lnTo>
                    <a:lnTo>
                      <a:pt x="405" y="270"/>
                    </a:lnTo>
                    <a:lnTo>
                      <a:pt x="401" y="264"/>
                    </a:lnTo>
                    <a:lnTo>
                      <a:pt x="398" y="240"/>
                    </a:lnTo>
                    <a:lnTo>
                      <a:pt x="393" y="218"/>
                    </a:lnTo>
                    <a:lnTo>
                      <a:pt x="390" y="209"/>
                    </a:lnTo>
                    <a:lnTo>
                      <a:pt x="385" y="200"/>
                    </a:lnTo>
                    <a:lnTo>
                      <a:pt x="382" y="196"/>
                    </a:lnTo>
                    <a:lnTo>
                      <a:pt x="377" y="192"/>
                    </a:lnTo>
                    <a:lnTo>
                      <a:pt x="373" y="188"/>
                    </a:lnTo>
                    <a:lnTo>
                      <a:pt x="368" y="184"/>
                    </a:lnTo>
                    <a:lnTo>
                      <a:pt x="365" y="184"/>
                    </a:lnTo>
                    <a:lnTo>
                      <a:pt x="363" y="186"/>
                    </a:lnTo>
                    <a:lnTo>
                      <a:pt x="361" y="187"/>
                    </a:lnTo>
                    <a:lnTo>
                      <a:pt x="359" y="189"/>
                    </a:lnTo>
                    <a:lnTo>
                      <a:pt x="359" y="197"/>
                    </a:lnTo>
                    <a:lnTo>
                      <a:pt x="358" y="203"/>
                    </a:lnTo>
                    <a:lnTo>
                      <a:pt x="357" y="206"/>
                    </a:lnTo>
                    <a:lnTo>
                      <a:pt x="356" y="208"/>
                    </a:lnTo>
                    <a:lnTo>
                      <a:pt x="353" y="211"/>
                    </a:lnTo>
                    <a:lnTo>
                      <a:pt x="351" y="214"/>
                    </a:lnTo>
                    <a:lnTo>
                      <a:pt x="352" y="203"/>
                    </a:lnTo>
                    <a:lnTo>
                      <a:pt x="353" y="191"/>
                    </a:lnTo>
                    <a:lnTo>
                      <a:pt x="344" y="187"/>
                    </a:lnTo>
                    <a:lnTo>
                      <a:pt x="335" y="184"/>
                    </a:lnTo>
                    <a:lnTo>
                      <a:pt x="341" y="178"/>
                    </a:lnTo>
                    <a:lnTo>
                      <a:pt x="343" y="173"/>
                    </a:lnTo>
                    <a:lnTo>
                      <a:pt x="344" y="167"/>
                    </a:lnTo>
                    <a:lnTo>
                      <a:pt x="342" y="156"/>
                    </a:lnTo>
                    <a:lnTo>
                      <a:pt x="339" y="150"/>
                    </a:lnTo>
                    <a:lnTo>
                      <a:pt x="336" y="146"/>
                    </a:lnTo>
                    <a:lnTo>
                      <a:pt x="333" y="144"/>
                    </a:lnTo>
                    <a:lnTo>
                      <a:pt x="331" y="142"/>
                    </a:lnTo>
                    <a:lnTo>
                      <a:pt x="325" y="140"/>
                    </a:lnTo>
                    <a:lnTo>
                      <a:pt x="315" y="137"/>
                    </a:lnTo>
                    <a:lnTo>
                      <a:pt x="315" y="131"/>
                    </a:lnTo>
                    <a:lnTo>
                      <a:pt x="315" y="125"/>
                    </a:lnTo>
                    <a:lnTo>
                      <a:pt x="312" y="122"/>
                    </a:lnTo>
                    <a:lnTo>
                      <a:pt x="308" y="119"/>
                    </a:lnTo>
                    <a:lnTo>
                      <a:pt x="309" y="107"/>
                    </a:lnTo>
                    <a:lnTo>
                      <a:pt x="309" y="96"/>
                    </a:lnTo>
                    <a:lnTo>
                      <a:pt x="306" y="91"/>
                    </a:lnTo>
                    <a:lnTo>
                      <a:pt x="304" y="89"/>
                    </a:lnTo>
                    <a:lnTo>
                      <a:pt x="301" y="88"/>
                    </a:lnTo>
                    <a:lnTo>
                      <a:pt x="299" y="87"/>
                    </a:lnTo>
                    <a:lnTo>
                      <a:pt x="293" y="89"/>
                    </a:lnTo>
                    <a:lnTo>
                      <a:pt x="287" y="94"/>
                    </a:lnTo>
                    <a:lnTo>
                      <a:pt x="284" y="87"/>
                    </a:lnTo>
                    <a:lnTo>
                      <a:pt x="284" y="80"/>
                    </a:lnTo>
                    <a:lnTo>
                      <a:pt x="282" y="81"/>
                    </a:lnTo>
                    <a:lnTo>
                      <a:pt x="280" y="83"/>
                    </a:lnTo>
                    <a:lnTo>
                      <a:pt x="268" y="100"/>
                    </a:lnTo>
                    <a:lnTo>
                      <a:pt x="257" y="118"/>
                    </a:lnTo>
                    <a:lnTo>
                      <a:pt x="251" y="119"/>
                    </a:lnTo>
                    <a:lnTo>
                      <a:pt x="248" y="119"/>
                    </a:lnTo>
                    <a:lnTo>
                      <a:pt x="243" y="120"/>
                    </a:lnTo>
                    <a:lnTo>
                      <a:pt x="239" y="122"/>
                    </a:lnTo>
                    <a:lnTo>
                      <a:pt x="234" y="144"/>
                    </a:lnTo>
                    <a:lnTo>
                      <a:pt x="230" y="165"/>
                    </a:lnTo>
                    <a:lnTo>
                      <a:pt x="226" y="174"/>
                    </a:lnTo>
                    <a:lnTo>
                      <a:pt x="222" y="184"/>
                    </a:lnTo>
                    <a:lnTo>
                      <a:pt x="219" y="188"/>
                    </a:lnTo>
                    <a:lnTo>
                      <a:pt x="215" y="192"/>
                    </a:lnTo>
                    <a:lnTo>
                      <a:pt x="212" y="196"/>
                    </a:lnTo>
                    <a:lnTo>
                      <a:pt x="207" y="198"/>
                    </a:lnTo>
                    <a:lnTo>
                      <a:pt x="211" y="183"/>
                    </a:lnTo>
                    <a:lnTo>
                      <a:pt x="214" y="169"/>
                    </a:lnTo>
                    <a:lnTo>
                      <a:pt x="219" y="154"/>
                    </a:lnTo>
                    <a:lnTo>
                      <a:pt x="223" y="140"/>
                    </a:lnTo>
                    <a:lnTo>
                      <a:pt x="225" y="118"/>
                    </a:lnTo>
                    <a:lnTo>
                      <a:pt x="229" y="96"/>
                    </a:lnTo>
                    <a:lnTo>
                      <a:pt x="232" y="74"/>
                    </a:lnTo>
                    <a:lnTo>
                      <a:pt x="237" y="53"/>
                    </a:lnTo>
                    <a:lnTo>
                      <a:pt x="242" y="47"/>
                    </a:lnTo>
                    <a:lnTo>
                      <a:pt x="247" y="42"/>
                    </a:lnTo>
                    <a:lnTo>
                      <a:pt x="251" y="36"/>
                    </a:lnTo>
                    <a:lnTo>
                      <a:pt x="255" y="29"/>
                    </a:lnTo>
                    <a:lnTo>
                      <a:pt x="241" y="17"/>
                    </a:lnTo>
                    <a:lnTo>
                      <a:pt x="228" y="7"/>
                    </a:lnTo>
                    <a:lnTo>
                      <a:pt x="220" y="4"/>
                    </a:lnTo>
                    <a:lnTo>
                      <a:pt x="213" y="2"/>
                    </a:lnTo>
                    <a:lnTo>
                      <a:pt x="204" y="1"/>
                    </a:lnTo>
                    <a:lnTo>
                      <a:pt x="195" y="0"/>
                    </a:lnTo>
                    <a:lnTo>
                      <a:pt x="191" y="13"/>
                    </a:lnTo>
                    <a:lnTo>
                      <a:pt x="191" y="25"/>
                    </a:lnTo>
                    <a:lnTo>
                      <a:pt x="192" y="36"/>
                    </a:lnTo>
                    <a:lnTo>
                      <a:pt x="196" y="49"/>
                    </a:lnTo>
                    <a:lnTo>
                      <a:pt x="197" y="52"/>
                    </a:lnTo>
                    <a:lnTo>
                      <a:pt x="197" y="53"/>
                    </a:lnTo>
                    <a:lnTo>
                      <a:pt x="198" y="55"/>
                    </a:lnTo>
                    <a:lnTo>
                      <a:pt x="197" y="57"/>
                    </a:lnTo>
                    <a:lnTo>
                      <a:pt x="190" y="54"/>
                    </a:lnTo>
                    <a:lnTo>
                      <a:pt x="185" y="51"/>
                    </a:lnTo>
                    <a:lnTo>
                      <a:pt x="181" y="46"/>
                    </a:lnTo>
                    <a:lnTo>
                      <a:pt x="179" y="40"/>
                    </a:lnTo>
                    <a:lnTo>
                      <a:pt x="174" y="28"/>
                    </a:lnTo>
                    <a:lnTo>
                      <a:pt x="170" y="14"/>
                    </a:lnTo>
                    <a:lnTo>
                      <a:pt x="168" y="14"/>
                    </a:lnTo>
                    <a:lnTo>
                      <a:pt x="166" y="17"/>
                    </a:lnTo>
                    <a:lnTo>
                      <a:pt x="160" y="18"/>
                    </a:lnTo>
                    <a:lnTo>
                      <a:pt x="153" y="21"/>
                    </a:lnTo>
                    <a:lnTo>
                      <a:pt x="153" y="30"/>
                    </a:lnTo>
                    <a:lnTo>
                      <a:pt x="153" y="39"/>
                    </a:lnTo>
                    <a:lnTo>
                      <a:pt x="153" y="47"/>
                    </a:lnTo>
                    <a:lnTo>
                      <a:pt x="153" y="56"/>
                    </a:lnTo>
                    <a:lnTo>
                      <a:pt x="144" y="60"/>
                    </a:lnTo>
                    <a:lnTo>
                      <a:pt x="138" y="62"/>
                    </a:lnTo>
                    <a:lnTo>
                      <a:pt x="135" y="66"/>
                    </a:lnTo>
                    <a:lnTo>
                      <a:pt x="130" y="77"/>
                    </a:lnTo>
                    <a:lnTo>
                      <a:pt x="128" y="81"/>
                    </a:lnTo>
                    <a:lnTo>
                      <a:pt x="126" y="86"/>
                    </a:lnTo>
                    <a:lnTo>
                      <a:pt x="131" y="89"/>
                    </a:lnTo>
                    <a:lnTo>
                      <a:pt x="135" y="93"/>
                    </a:lnTo>
                    <a:lnTo>
                      <a:pt x="130" y="95"/>
                    </a:lnTo>
                    <a:lnTo>
                      <a:pt x="126" y="96"/>
                    </a:lnTo>
                    <a:lnTo>
                      <a:pt x="123" y="98"/>
                    </a:lnTo>
                    <a:lnTo>
                      <a:pt x="121" y="100"/>
                    </a:lnTo>
                    <a:lnTo>
                      <a:pt x="119" y="107"/>
                    </a:lnTo>
                    <a:lnTo>
                      <a:pt x="118" y="119"/>
                    </a:lnTo>
                    <a:lnTo>
                      <a:pt x="128" y="125"/>
                    </a:lnTo>
                    <a:lnTo>
                      <a:pt x="138" y="131"/>
                    </a:lnTo>
                    <a:lnTo>
                      <a:pt x="148" y="138"/>
                    </a:lnTo>
                    <a:lnTo>
                      <a:pt x="158" y="145"/>
                    </a:lnTo>
                    <a:lnTo>
                      <a:pt x="149" y="142"/>
                    </a:lnTo>
                    <a:lnTo>
                      <a:pt x="141" y="138"/>
                    </a:lnTo>
                    <a:lnTo>
                      <a:pt x="136" y="135"/>
                    </a:lnTo>
                    <a:lnTo>
                      <a:pt x="131" y="132"/>
                    </a:lnTo>
                    <a:lnTo>
                      <a:pt x="128" y="132"/>
                    </a:lnTo>
                    <a:lnTo>
                      <a:pt x="124" y="132"/>
                    </a:lnTo>
                    <a:lnTo>
                      <a:pt x="121" y="133"/>
                    </a:lnTo>
                    <a:lnTo>
                      <a:pt x="119" y="137"/>
                    </a:lnTo>
                    <a:lnTo>
                      <a:pt x="115" y="141"/>
                    </a:lnTo>
                    <a:lnTo>
                      <a:pt x="111" y="147"/>
                    </a:lnTo>
                    <a:lnTo>
                      <a:pt x="109" y="161"/>
                    </a:lnTo>
                    <a:lnTo>
                      <a:pt x="106" y="172"/>
                    </a:lnTo>
                    <a:lnTo>
                      <a:pt x="105" y="182"/>
                    </a:lnTo>
                    <a:lnTo>
                      <a:pt x="105" y="190"/>
                    </a:lnTo>
                    <a:lnTo>
                      <a:pt x="107" y="197"/>
                    </a:lnTo>
                    <a:lnTo>
                      <a:pt x="112" y="204"/>
                    </a:lnTo>
                    <a:lnTo>
                      <a:pt x="119" y="212"/>
                    </a:lnTo>
                    <a:lnTo>
                      <a:pt x="129" y="220"/>
                    </a:lnTo>
                    <a:lnTo>
                      <a:pt x="127" y="222"/>
                    </a:lnTo>
                    <a:lnTo>
                      <a:pt x="126" y="224"/>
                    </a:lnTo>
                    <a:lnTo>
                      <a:pt x="123" y="224"/>
                    </a:lnTo>
                    <a:lnTo>
                      <a:pt x="122" y="224"/>
                    </a:lnTo>
                    <a:lnTo>
                      <a:pt x="118" y="221"/>
                    </a:lnTo>
                    <a:lnTo>
                      <a:pt x="114" y="217"/>
                    </a:lnTo>
                    <a:lnTo>
                      <a:pt x="107" y="214"/>
                    </a:lnTo>
                    <a:lnTo>
                      <a:pt x="102" y="213"/>
                    </a:lnTo>
                    <a:lnTo>
                      <a:pt x="97" y="212"/>
                    </a:lnTo>
                    <a:lnTo>
                      <a:pt x="94" y="212"/>
                    </a:lnTo>
                    <a:lnTo>
                      <a:pt x="90" y="213"/>
                    </a:lnTo>
                    <a:lnTo>
                      <a:pt x="86" y="215"/>
                    </a:lnTo>
                    <a:lnTo>
                      <a:pt x="82" y="218"/>
                    </a:lnTo>
                    <a:lnTo>
                      <a:pt x="77" y="224"/>
                    </a:lnTo>
                    <a:lnTo>
                      <a:pt x="75" y="237"/>
                    </a:lnTo>
                    <a:lnTo>
                      <a:pt x="72" y="250"/>
                    </a:lnTo>
                    <a:lnTo>
                      <a:pt x="71" y="263"/>
                    </a:lnTo>
                    <a:lnTo>
                      <a:pt x="71" y="276"/>
                    </a:lnTo>
                    <a:lnTo>
                      <a:pt x="67" y="290"/>
                    </a:lnTo>
                    <a:lnTo>
                      <a:pt x="62" y="304"/>
                    </a:lnTo>
                    <a:lnTo>
                      <a:pt x="58" y="317"/>
                    </a:lnTo>
                    <a:lnTo>
                      <a:pt x="51" y="331"/>
                    </a:lnTo>
                    <a:lnTo>
                      <a:pt x="52" y="344"/>
                    </a:lnTo>
                    <a:lnTo>
                      <a:pt x="53" y="358"/>
                    </a:lnTo>
                    <a:lnTo>
                      <a:pt x="44" y="372"/>
                    </a:lnTo>
                    <a:lnTo>
                      <a:pt x="34" y="385"/>
                    </a:lnTo>
                    <a:lnTo>
                      <a:pt x="26" y="399"/>
                    </a:lnTo>
                    <a:lnTo>
                      <a:pt x="18" y="414"/>
                    </a:lnTo>
                    <a:lnTo>
                      <a:pt x="14" y="431"/>
                    </a:lnTo>
                    <a:lnTo>
                      <a:pt x="9" y="446"/>
                    </a:lnTo>
                    <a:lnTo>
                      <a:pt x="4" y="451"/>
                    </a:lnTo>
                    <a:lnTo>
                      <a:pt x="0" y="457"/>
                    </a:lnTo>
                    <a:lnTo>
                      <a:pt x="1" y="460"/>
                    </a:lnTo>
                    <a:lnTo>
                      <a:pt x="4" y="462"/>
                    </a:lnTo>
                    <a:lnTo>
                      <a:pt x="5" y="468"/>
                    </a:lnTo>
                    <a:lnTo>
                      <a:pt x="5" y="474"/>
                    </a:lnTo>
                    <a:lnTo>
                      <a:pt x="8" y="479"/>
                    </a:lnTo>
                    <a:lnTo>
                      <a:pt x="11" y="484"/>
                    </a:lnTo>
                    <a:lnTo>
                      <a:pt x="12" y="484"/>
                    </a:lnTo>
                    <a:lnTo>
                      <a:pt x="13" y="48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81" name="Freeform 51"/>
              <p:cNvSpPr>
                <a:spLocks/>
              </p:cNvSpPr>
              <p:nvPr/>
            </p:nvSpPr>
            <p:spPr bwMode="auto">
              <a:xfrm>
                <a:off x="5713413" y="1866900"/>
                <a:ext cx="161925" cy="193675"/>
              </a:xfrm>
              <a:custGeom>
                <a:avLst/>
                <a:gdLst>
                  <a:gd name="T0" fmla="*/ 7144 w 408"/>
                  <a:gd name="T1" fmla="*/ 193675 h 487"/>
                  <a:gd name="T2" fmla="*/ 14684 w 408"/>
                  <a:gd name="T3" fmla="*/ 190096 h 487"/>
                  <a:gd name="T4" fmla="*/ 35719 w 408"/>
                  <a:gd name="T5" fmla="*/ 179358 h 487"/>
                  <a:gd name="T6" fmla="*/ 57150 w 408"/>
                  <a:gd name="T7" fmla="*/ 162655 h 487"/>
                  <a:gd name="T8" fmla="*/ 80963 w 408"/>
                  <a:gd name="T9" fmla="*/ 160667 h 487"/>
                  <a:gd name="T10" fmla="*/ 91281 w 408"/>
                  <a:gd name="T11" fmla="*/ 163451 h 487"/>
                  <a:gd name="T12" fmla="*/ 105172 w 408"/>
                  <a:gd name="T13" fmla="*/ 153111 h 487"/>
                  <a:gd name="T14" fmla="*/ 127794 w 408"/>
                  <a:gd name="T15" fmla="*/ 147145 h 487"/>
                  <a:gd name="T16" fmla="*/ 148828 w 408"/>
                  <a:gd name="T17" fmla="*/ 138794 h 487"/>
                  <a:gd name="T18" fmla="*/ 159147 w 408"/>
                  <a:gd name="T19" fmla="*/ 118909 h 487"/>
                  <a:gd name="T20" fmla="*/ 157956 w 408"/>
                  <a:gd name="T21" fmla="*/ 95446 h 487"/>
                  <a:gd name="T22" fmla="*/ 151606 w 408"/>
                  <a:gd name="T23" fmla="*/ 77947 h 487"/>
                  <a:gd name="T24" fmla="*/ 144859 w 408"/>
                  <a:gd name="T25" fmla="*/ 73175 h 487"/>
                  <a:gd name="T26" fmla="*/ 142478 w 408"/>
                  <a:gd name="T27" fmla="*/ 78345 h 487"/>
                  <a:gd name="T28" fmla="*/ 140097 w 408"/>
                  <a:gd name="T29" fmla="*/ 83913 h 487"/>
                  <a:gd name="T30" fmla="*/ 136525 w 408"/>
                  <a:gd name="T31" fmla="*/ 74368 h 487"/>
                  <a:gd name="T32" fmla="*/ 136525 w 408"/>
                  <a:gd name="T33" fmla="*/ 66414 h 487"/>
                  <a:gd name="T34" fmla="*/ 132159 w 408"/>
                  <a:gd name="T35" fmla="*/ 57267 h 487"/>
                  <a:gd name="T36" fmla="*/ 125016 w 408"/>
                  <a:gd name="T37" fmla="*/ 52097 h 487"/>
                  <a:gd name="T38" fmla="*/ 122634 w 408"/>
                  <a:gd name="T39" fmla="*/ 42553 h 487"/>
                  <a:gd name="T40" fmla="*/ 119459 w 408"/>
                  <a:gd name="T41" fmla="*/ 34997 h 487"/>
                  <a:gd name="T42" fmla="*/ 112713 w 408"/>
                  <a:gd name="T43" fmla="*/ 34599 h 487"/>
                  <a:gd name="T44" fmla="*/ 106363 w 408"/>
                  <a:gd name="T45" fmla="*/ 39769 h 487"/>
                  <a:gd name="T46" fmla="*/ 96441 w 408"/>
                  <a:gd name="T47" fmla="*/ 47723 h 487"/>
                  <a:gd name="T48" fmla="*/ 89694 w 408"/>
                  <a:gd name="T49" fmla="*/ 69198 h 487"/>
                  <a:gd name="T50" fmla="*/ 84138 w 408"/>
                  <a:gd name="T51" fmla="*/ 77947 h 487"/>
                  <a:gd name="T52" fmla="*/ 86916 w 408"/>
                  <a:gd name="T53" fmla="*/ 61244 h 487"/>
                  <a:gd name="T54" fmla="*/ 92075 w 408"/>
                  <a:gd name="T55" fmla="*/ 29429 h 487"/>
                  <a:gd name="T56" fmla="*/ 99616 w 408"/>
                  <a:gd name="T57" fmla="*/ 14317 h 487"/>
                  <a:gd name="T58" fmla="*/ 87313 w 408"/>
                  <a:gd name="T59" fmla="*/ 1591 h 487"/>
                  <a:gd name="T60" fmla="*/ 75803 w 408"/>
                  <a:gd name="T61" fmla="*/ 5170 h 487"/>
                  <a:gd name="T62" fmla="*/ 78184 w 408"/>
                  <a:gd name="T63" fmla="*/ 20680 h 487"/>
                  <a:gd name="T64" fmla="*/ 75406 w 408"/>
                  <a:gd name="T65" fmla="*/ 21475 h 487"/>
                  <a:gd name="T66" fmla="*/ 69056 w 408"/>
                  <a:gd name="T67" fmla="*/ 11135 h 487"/>
                  <a:gd name="T68" fmla="*/ 63500 w 408"/>
                  <a:gd name="T69" fmla="*/ 7158 h 487"/>
                  <a:gd name="T70" fmla="*/ 60722 w 408"/>
                  <a:gd name="T71" fmla="*/ 18691 h 487"/>
                  <a:gd name="T72" fmla="*/ 53578 w 408"/>
                  <a:gd name="T73" fmla="*/ 26248 h 487"/>
                  <a:gd name="T74" fmla="*/ 51991 w 408"/>
                  <a:gd name="T75" fmla="*/ 35394 h 487"/>
                  <a:gd name="T76" fmla="*/ 48816 w 408"/>
                  <a:gd name="T77" fmla="*/ 38974 h 487"/>
                  <a:gd name="T78" fmla="*/ 50800 w 408"/>
                  <a:gd name="T79" fmla="*/ 49711 h 487"/>
                  <a:gd name="T80" fmla="*/ 59134 w 408"/>
                  <a:gd name="T81" fmla="*/ 56472 h 487"/>
                  <a:gd name="T82" fmla="*/ 50800 w 408"/>
                  <a:gd name="T83" fmla="*/ 52495 h 487"/>
                  <a:gd name="T84" fmla="*/ 45641 w 408"/>
                  <a:gd name="T85" fmla="*/ 56074 h 487"/>
                  <a:gd name="T86" fmla="*/ 41672 w 408"/>
                  <a:gd name="T87" fmla="*/ 72380 h 487"/>
                  <a:gd name="T88" fmla="*/ 47228 w 408"/>
                  <a:gd name="T89" fmla="*/ 84310 h 487"/>
                  <a:gd name="T90" fmla="*/ 48816 w 408"/>
                  <a:gd name="T91" fmla="*/ 89083 h 487"/>
                  <a:gd name="T92" fmla="*/ 42466 w 408"/>
                  <a:gd name="T93" fmla="*/ 85106 h 487"/>
                  <a:gd name="T94" fmla="*/ 35719 w 408"/>
                  <a:gd name="T95" fmla="*/ 84708 h 487"/>
                  <a:gd name="T96" fmla="*/ 29766 w 408"/>
                  <a:gd name="T97" fmla="*/ 94253 h 487"/>
                  <a:gd name="T98" fmla="*/ 26591 w 408"/>
                  <a:gd name="T99" fmla="*/ 115330 h 487"/>
                  <a:gd name="T100" fmla="*/ 20638 w 408"/>
                  <a:gd name="T101" fmla="*/ 136805 h 487"/>
                  <a:gd name="T102" fmla="*/ 10319 w 408"/>
                  <a:gd name="T103" fmla="*/ 158678 h 487"/>
                  <a:gd name="T104" fmla="*/ 1588 w 408"/>
                  <a:gd name="T105" fmla="*/ 179358 h 487"/>
                  <a:gd name="T106" fmla="*/ 1984 w 408"/>
                  <a:gd name="T107" fmla="*/ 186119 h 487"/>
                  <a:gd name="T108" fmla="*/ 4763 w 408"/>
                  <a:gd name="T109" fmla="*/ 192482 h 4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 h="487">
                    <a:moveTo>
                      <a:pt x="13" y="484"/>
                    </a:moveTo>
                    <a:lnTo>
                      <a:pt x="14" y="486"/>
                    </a:lnTo>
                    <a:lnTo>
                      <a:pt x="17" y="487"/>
                    </a:lnTo>
                    <a:lnTo>
                      <a:pt x="18" y="487"/>
                    </a:lnTo>
                    <a:lnTo>
                      <a:pt x="19" y="487"/>
                    </a:lnTo>
                    <a:lnTo>
                      <a:pt x="21" y="485"/>
                    </a:lnTo>
                    <a:lnTo>
                      <a:pt x="25" y="482"/>
                    </a:lnTo>
                    <a:lnTo>
                      <a:pt x="37" y="478"/>
                    </a:lnTo>
                    <a:lnTo>
                      <a:pt x="50" y="474"/>
                    </a:lnTo>
                    <a:lnTo>
                      <a:pt x="60" y="469"/>
                    </a:lnTo>
                    <a:lnTo>
                      <a:pt x="70" y="463"/>
                    </a:lnTo>
                    <a:lnTo>
                      <a:pt x="90" y="451"/>
                    </a:lnTo>
                    <a:lnTo>
                      <a:pt x="111" y="435"/>
                    </a:lnTo>
                    <a:lnTo>
                      <a:pt x="120" y="423"/>
                    </a:lnTo>
                    <a:lnTo>
                      <a:pt x="129" y="410"/>
                    </a:lnTo>
                    <a:lnTo>
                      <a:pt x="144" y="409"/>
                    </a:lnTo>
                    <a:lnTo>
                      <a:pt x="157" y="409"/>
                    </a:lnTo>
                    <a:lnTo>
                      <a:pt x="172" y="410"/>
                    </a:lnTo>
                    <a:lnTo>
                      <a:pt x="187" y="411"/>
                    </a:lnTo>
                    <a:lnTo>
                      <a:pt x="204" y="404"/>
                    </a:lnTo>
                    <a:lnTo>
                      <a:pt x="221" y="397"/>
                    </a:lnTo>
                    <a:lnTo>
                      <a:pt x="225" y="402"/>
                    </a:lnTo>
                    <a:lnTo>
                      <a:pt x="228" y="407"/>
                    </a:lnTo>
                    <a:lnTo>
                      <a:pt x="230" y="411"/>
                    </a:lnTo>
                    <a:lnTo>
                      <a:pt x="232" y="417"/>
                    </a:lnTo>
                    <a:lnTo>
                      <a:pt x="241" y="402"/>
                    </a:lnTo>
                    <a:lnTo>
                      <a:pt x="250" y="387"/>
                    </a:lnTo>
                    <a:lnTo>
                      <a:pt x="265" y="385"/>
                    </a:lnTo>
                    <a:lnTo>
                      <a:pt x="279" y="385"/>
                    </a:lnTo>
                    <a:lnTo>
                      <a:pt x="292" y="384"/>
                    </a:lnTo>
                    <a:lnTo>
                      <a:pt x="307" y="382"/>
                    </a:lnTo>
                    <a:lnTo>
                      <a:pt x="322" y="370"/>
                    </a:lnTo>
                    <a:lnTo>
                      <a:pt x="336" y="359"/>
                    </a:lnTo>
                    <a:lnTo>
                      <a:pt x="352" y="358"/>
                    </a:lnTo>
                    <a:lnTo>
                      <a:pt x="368" y="358"/>
                    </a:lnTo>
                    <a:lnTo>
                      <a:pt x="375" y="349"/>
                    </a:lnTo>
                    <a:lnTo>
                      <a:pt x="382" y="339"/>
                    </a:lnTo>
                    <a:lnTo>
                      <a:pt x="388" y="330"/>
                    </a:lnTo>
                    <a:lnTo>
                      <a:pt x="392" y="319"/>
                    </a:lnTo>
                    <a:lnTo>
                      <a:pt x="401" y="299"/>
                    </a:lnTo>
                    <a:lnTo>
                      <a:pt x="408" y="276"/>
                    </a:lnTo>
                    <a:lnTo>
                      <a:pt x="405" y="270"/>
                    </a:lnTo>
                    <a:lnTo>
                      <a:pt x="401" y="264"/>
                    </a:lnTo>
                    <a:lnTo>
                      <a:pt x="398" y="240"/>
                    </a:lnTo>
                    <a:lnTo>
                      <a:pt x="393" y="218"/>
                    </a:lnTo>
                    <a:lnTo>
                      <a:pt x="390" y="209"/>
                    </a:lnTo>
                    <a:lnTo>
                      <a:pt x="385" y="200"/>
                    </a:lnTo>
                    <a:lnTo>
                      <a:pt x="382" y="196"/>
                    </a:lnTo>
                    <a:lnTo>
                      <a:pt x="377" y="192"/>
                    </a:lnTo>
                    <a:lnTo>
                      <a:pt x="373" y="188"/>
                    </a:lnTo>
                    <a:lnTo>
                      <a:pt x="368" y="184"/>
                    </a:lnTo>
                    <a:lnTo>
                      <a:pt x="365" y="184"/>
                    </a:lnTo>
                    <a:lnTo>
                      <a:pt x="363" y="186"/>
                    </a:lnTo>
                    <a:lnTo>
                      <a:pt x="361" y="187"/>
                    </a:lnTo>
                    <a:lnTo>
                      <a:pt x="359" y="189"/>
                    </a:lnTo>
                    <a:lnTo>
                      <a:pt x="359" y="197"/>
                    </a:lnTo>
                    <a:lnTo>
                      <a:pt x="358" y="203"/>
                    </a:lnTo>
                    <a:lnTo>
                      <a:pt x="357" y="206"/>
                    </a:lnTo>
                    <a:lnTo>
                      <a:pt x="356" y="208"/>
                    </a:lnTo>
                    <a:lnTo>
                      <a:pt x="353" y="211"/>
                    </a:lnTo>
                    <a:lnTo>
                      <a:pt x="351" y="214"/>
                    </a:lnTo>
                    <a:lnTo>
                      <a:pt x="352" y="203"/>
                    </a:lnTo>
                    <a:lnTo>
                      <a:pt x="353" y="191"/>
                    </a:lnTo>
                    <a:lnTo>
                      <a:pt x="344" y="187"/>
                    </a:lnTo>
                    <a:lnTo>
                      <a:pt x="335" y="184"/>
                    </a:lnTo>
                    <a:lnTo>
                      <a:pt x="341" y="178"/>
                    </a:lnTo>
                    <a:lnTo>
                      <a:pt x="343" y="173"/>
                    </a:lnTo>
                    <a:lnTo>
                      <a:pt x="344" y="167"/>
                    </a:lnTo>
                    <a:lnTo>
                      <a:pt x="342" y="156"/>
                    </a:lnTo>
                    <a:lnTo>
                      <a:pt x="339" y="150"/>
                    </a:lnTo>
                    <a:lnTo>
                      <a:pt x="336" y="146"/>
                    </a:lnTo>
                    <a:lnTo>
                      <a:pt x="333" y="144"/>
                    </a:lnTo>
                    <a:lnTo>
                      <a:pt x="331" y="142"/>
                    </a:lnTo>
                    <a:lnTo>
                      <a:pt x="325" y="140"/>
                    </a:lnTo>
                    <a:lnTo>
                      <a:pt x="315" y="137"/>
                    </a:lnTo>
                    <a:lnTo>
                      <a:pt x="315" y="131"/>
                    </a:lnTo>
                    <a:lnTo>
                      <a:pt x="315" y="125"/>
                    </a:lnTo>
                    <a:lnTo>
                      <a:pt x="312" y="122"/>
                    </a:lnTo>
                    <a:lnTo>
                      <a:pt x="308" y="119"/>
                    </a:lnTo>
                    <a:lnTo>
                      <a:pt x="309" y="107"/>
                    </a:lnTo>
                    <a:lnTo>
                      <a:pt x="309" y="96"/>
                    </a:lnTo>
                    <a:lnTo>
                      <a:pt x="306" y="91"/>
                    </a:lnTo>
                    <a:lnTo>
                      <a:pt x="304" y="89"/>
                    </a:lnTo>
                    <a:lnTo>
                      <a:pt x="301" y="88"/>
                    </a:lnTo>
                    <a:lnTo>
                      <a:pt x="299" y="87"/>
                    </a:lnTo>
                    <a:lnTo>
                      <a:pt x="293" y="89"/>
                    </a:lnTo>
                    <a:lnTo>
                      <a:pt x="287" y="94"/>
                    </a:lnTo>
                    <a:lnTo>
                      <a:pt x="284" y="87"/>
                    </a:lnTo>
                    <a:lnTo>
                      <a:pt x="284" y="80"/>
                    </a:lnTo>
                    <a:lnTo>
                      <a:pt x="282" y="81"/>
                    </a:lnTo>
                    <a:lnTo>
                      <a:pt x="280" y="83"/>
                    </a:lnTo>
                    <a:lnTo>
                      <a:pt x="268" y="100"/>
                    </a:lnTo>
                    <a:lnTo>
                      <a:pt x="257" y="118"/>
                    </a:lnTo>
                    <a:lnTo>
                      <a:pt x="251" y="119"/>
                    </a:lnTo>
                    <a:lnTo>
                      <a:pt x="248" y="119"/>
                    </a:lnTo>
                    <a:lnTo>
                      <a:pt x="243" y="120"/>
                    </a:lnTo>
                    <a:lnTo>
                      <a:pt x="239" y="122"/>
                    </a:lnTo>
                    <a:lnTo>
                      <a:pt x="234" y="144"/>
                    </a:lnTo>
                    <a:lnTo>
                      <a:pt x="230" y="165"/>
                    </a:lnTo>
                    <a:lnTo>
                      <a:pt x="226" y="174"/>
                    </a:lnTo>
                    <a:lnTo>
                      <a:pt x="222" y="184"/>
                    </a:lnTo>
                    <a:lnTo>
                      <a:pt x="219" y="188"/>
                    </a:lnTo>
                    <a:lnTo>
                      <a:pt x="215" y="192"/>
                    </a:lnTo>
                    <a:lnTo>
                      <a:pt x="212" y="196"/>
                    </a:lnTo>
                    <a:lnTo>
                      <a:pt x="207" y="198"/>
                    </a:lnTo>
                    <a:lnTo>
                      <a:pt x="211" y="183"/>
                    </a:lnTo>
                    <a:lnTo>
                      <a:pt x="214" y="169"/>
                    </a:lnTo>
                    <a:lnTo>
                      <a:pt x="219" y="154"/>
                    </a:lnTo>
                    <a:lnTo>
                      <a:pt x="223" y="140"/>
                    </a:lnTo>
                    <a:lnTo>
                      <a:pt x="225" y="118"/>
                    </a:lnTo>
                    <a:lnTo>
                      <a:pt x="229" y="96"/>
                    </a:lnTo>
                    <a:lnTo>
                      <a:pt x="232" y="74"/>
                    </a:lnTo>
                    <a:lnTo>
                      <a:pt x="237" y="53"/>
                    </a:lnTo>
                    <a:lnTo>
                      <a:pt x="242" y="47"/>
                    </a:lnTo>
                    <a:lnTo>
                      <a:pt x="247" y="42"/>
                    </a:lnTo>
                    <a:lnTo>
                      <a:pt x="251" y="36"/>
                    </a:lnTo>
                    <a:lnTo>
                      <a:pt x="255" y="29"/>
                    </a:lnTo>
                    <a:lnTo>
                      <a:pt x="241" y="17"/>
                    </a:lnTo>
                    <a:lnTo>
                      <a:pt x="228" y="7"/>
                    </a:lnTo>
                    <a:lnTo>
                      <a:pt x="220" y="4"/>
                    </a:lnTo>
                    <a:lnTo>
                      <a:pt x="213" y="2"/>
                    </a:lnTo>
                    <a:lnTo>
                      <a:pt x="204" y="1"/>
                    </a:lnTo>
                    <a:lnTo>
                      <a:pt x="195" y="0"/>
                    </a:lnTo>
                    <a:lnTo>
                      <a:pt x="191" y="13"/>
                    </a:lnTo>
                    <a:lnTo>
                      <a:pt x="191" y="25"/>
                    </a:lnTo>
                    <a:lnTo>
                      <a:pt x="192" y="36"/>
                    </a:lnTo>
                    <a:lnTo>
                      <a:pt x="196" y="49"/>
                    </a:lnTo>
                    <a:lnTo>
                      <a:pt x="197" y="52"/>
                    </a:lnTo>
                    <a:lnTo>
                      <a:pt x="197" y="53"/>
                    </a:lnTo>
                    <a:lnTo>
                      <a:pt x="198" y="55"/>
                    </a:lnTo>
                    <a:lnTo>
                      <a:pt x="197" y="57"/>
                    </a:lnTo>
                    <a:lnTo>
                      <a:pt x="190" y="54"/>
                    </a:lnTo>
                    <a:lnTo>
                      <a:pt x="185" y="51"/>
                    </a:lnTo>
                    <a:lnTo>
                      <a:pt x="181" y="46"/>
                    </a:lnTo>
                    <a:lnTo>
                      <a:pt x="179" y="40"/>
                    </a:lnTo>
                    <a:lnTo>
                      <a:pt x="174" y="28"/>
                    </a:lnTo>
                    <a:lnTo>
                      <a:pt x="170" y="14"/>
                    </a:lnTo>
                    <a:lnTo>
                      <a:pt x="168" y="14"/>
                    </a:lnTo>
                    <a:lnTo>
                      <a:pt x="166" y="17"/>
                    </a:lnTo>
                    <a:lnTo>
                      <a:pt x="160" y="18"/>
                    </a:lnTo>
                    <a:lnTo>
                      <a:pt x="153" y="21"/>
                    </a:lnTo>
                    <a:lnTo>
                      <a:pt x="153" y="30"/>
                    </a:lnTo>
                    <a:lnTo>
                      <a:pt x="153" y="39"/>
                    </a:lnTo>
                    <a:lnTo>
                      <a:pt x="153" y="47"/>
                    </a:lnTo>
                    <a:lnTo>
                      <a:pt x="153" y="56"/>
                    </a:lnTo>
                    <a:lnTo>
                      <a:pt x="144" y="60"/>
                    </a:lnTo>
                    <a:lnTo>
                      <a:pt x="138" y="62"/>
                    </a:lnTo>
                    <a:lnTo>
                      <a:pt x="135" y="66"/>
                    </a:lnTo>
                    <a:lnTo>
                      <a:pt x="130" y="77"/>
                    </a:lnTo>
                    <a:lnTo>
                      <a:pt x="128" y="81"/>
                    </a:lnTo>
                    <a:lnTo>
                      <a:pt x="126" y="86"/>
                    </a:lnTo>
                    <a:lnTo>
                      <a:pt x="131" y="89"/>
                    </a:lnTo>
                    <a:lnTo>
                      <a:pt x="135" y="93"/>
                    </a:lnTo>
                    <a:lnTo>
                      <a:pt x="130" y="95"/>
                    </a:lnTo>
                    <a:lnTo>
                      <a:pt x="126" y="96"/>
                    </a:lnTo>
                    <a:lnTo>
                      <a:pt x="123" y="98"/>
                    </a:lnTo>
                    <a:lnTo>
                      <a:pt x="121" y="100"/>
                    </a:lnTo>
                    <a:lnTo>
                      <a:pt x="119" y="107"/>
                    </a:lnTo>
                    <a:lnTo>
                      <a:pt x="118" y="119"/>
                    </a:lnTo>
                    <a:lnTo>
                      <a:pt x="128" y="125"/>
                    </a:lnTo>
                    <a:lnTo>
                      <a:pt x="138" y="131"/>
                    </a:lnTo>
                    <a:lnTo>
                      <a:pt x="148" y="138"/>
                    </a:lnTo>
                    <a:lnTo>
                      <a:pt x="158" y="145"/>
                    </a:lnTo>
                    <a:lnTo>
                      <a:pt x="149" y="142"/>
                    </a:lnTo>
                    <a:lnTo>
                      <a:pt x="141" y="138"/>
                    </a:lnTo>
                    <a:lnTo>
                      <a:pt x="136" y="135"/>
                    </a:lnTo>
                    <a:lnTo>
                      <a:pt x="131" y="132"/>
                    </a:lnTo>
                    <a:lnTo>
                      <a:pt x="128" y="132"/>
                    </a:lnTo>
                    <a:lnTo>
                      <a:pt x="124" y="132"/>
                    </a:lnTo>
                    <a:lnTo>
                      <a:pt x="121" y="133"/>
                    </a:lnTo>
                    <a:lnTo>
                      <a:pt x="119" y="137"/>
                    </a:lnTo>
                    <a:lnTo>
                      <a:pt x="115" y="141"/>
                    </a:lnTo>
                    <a:lnTo>
                      <a:pt x="111" y="147"/>
                    </a:lnTo>
                    <a:lnTo>
                      <a:pt x="109" y="161"/>
                    </a:lnTo>
                    <a:lnTo>
                      <a:pt x="106" y="172"/>
                    </a:lnTo>
                    <a:lnTo>
                      <a:pt x="105" y="182"/>
                    </a:lnTo>
                    <a:lnTo>
                      <a:pt x="105" y="190"/>
                    </a:lnTo>
                    <a:lnTo>
                      <a:pt x="107" y="197"/>
                    </a:lnTo>
                    <a:lnTo>
                      <a:pt x="112" y="204"/>
                    </a:lnTo>
                    <a:lnTo>
                      <a:pt x="119" y="212"/>
                    </a:lnTo>
                    <a:lnTo>
                      <a:pt x="129" y="220"/>
                    </a:lnTo>
                    <a:lnTo>
                      <a:pt x="127" y="222"/>
                    </a:lnTo>
                    <a:lnTo>
                      <a:pt x="126" y="224"/>
                    </a:lnTo>
                    <a:lnTo>
                      <a:pt x="123" y="224"/>
                    </a:lnTo>
                    <a:lnTo>
                      <a:pt x="122" y="224"/>
                    </a:lnTo>
                    <a:lnTo>
                      <a:pt x="118" y="221"/>
                    </a:lnTo>
                    <a:lnTo>
                      <a:pt x="114" y="217"/>
                    </a:lnTo>
                    <a:lnTo>
                      <a:pt x="107" y="214"/>
                    </a:lnTo>
                    <a:lnTo>
                      <a:pt x="102" y="213"/>
                    </a:lnTo>
                    <a:lnTo>
                      <a:pt x="97" y="212"/>
                    </a:lnTo>
                    <a:lnTo>
                      <a:pt x="94" y="212"/>
                    </a:lnTo>
                    <a:lnTo>
                      <a:pt x="90" y="213"/>
                    </a:lnTo>
                    <a:lnTo>
                      <a:pt x="86" y="215"/>
                    </a:lnTo>
                    <a:lnTo>
                      <a:pt x="82" y="218"/>
                    </a:lnTo>
                    <a:lnTo>
                      <a:pt x="77" y="224"/>
                    </a:lnTo>
                    <a:lnTo>
                      <a:pt x="75" y="237"/>
                    </a:lnTo>
                    <a:lnTo>
                      <a:pt x="72" y="250"/>
                    </a:lnTo>
                    <a:lnTo>
                      <a:pt x="71" y="263"/>
                    </a:lnTo>
                    <a:lnTo>
                      <a:pt x="71" y="276"/>
                    </a:lnTo>
                    <a:lnTo>
                      <a:pt x="67" y="290"/>
                    </a:lnTo>
                    <a:lnTo>
                      <a:pt x="62" y="304"/>
                    </a:lnTo>
                    <a:lnTo>
                      <a:pt x="58" y="317"/>
                    </a:lnTo>
                    <a:lnTo>
                      <a:pt x="51" y="331"/>
                    </a:lnTo>
                    <a:lnTo>
                      <a:pt x="52" y="344"/>
                    </a:lnTo>
                    <a:lnTo>
                      <a:pt x="53" y="358"/>
                    </a:lnTo>
                    <a:lnTo>
                      <a:pt x="44" y="372"/>
                    </a:lnTo>
                    <a:lnTo>
                      <a:pt x="34" y="385"/>
                    </a:lnTo>
                    <a:lnTo>
                      <a:pt x="26" y="399"/>
                    </a:lnTo>
                    <a:lnTo>
                      <a:pt x="18" y="414"/>
                    </a:lnTo>
                    <a:lnTo>
                      <a:pt x="14" y="431"/>
                    </a:lnTo>
                    <a:lnTo>
                      <a:pt x="9" y="446"/>
                    </a:lnTo>
                    <a:lnTo>
                      <a:pt x="4" y="451"/>
                    </a:lnTo>
                    <a:lnTo>
                      <a:pt x="0" y="457"/>
                    </a:lnTo>
                    <a:lnTo>
                      <a:pt x="1" y="460"/>
                    </a:lnTo>
                    <a:lnTo>
                      <a:pt x="4" y="462"/>
                    </a:lnTo>
                    <a:lnTo>
                      <a:pt x="5" y="468"/>
                    </a:lnTo>
                    <a:lnTo>
                      <a:pt x="5" y="474"/>
                    </a:lnTo>
                    <a:lnTo>
                      <a:pt x="8" y="479"/>
                    </a:lnTo>
                    <a:lnTo>
                      <a:pt x="11" y="484"/>
                    </a:lnTo>
                    <a:lnTo>
                      <a:pt x="12" y="484"/>
                    </a:lnTo>
                    <a:lnTo>
                      <a:pt x="13" y="484"/>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82" name="Freeform 52"/>
              <p:cNvSpPr>
                <a:spLocks/>
              </p:cNvSpPr>
              <p:nvPr/>
            </p:nvSpPr>
            <p:spPr bwMode="auto">
              <a:xfrm>
                <a:off x="5561013" y="1763713"/>
                <a:ext cx="177800" cy="184150"/>
              </a:xfrm>
              <a:custGeom>
                <a:avLst/>
                <a:gdLst>
                  <a:gd name="T0" fmla="*/ 79375 w 448"/>
                  <a:gd name="T1" fmla="*/ 151864 h 462"/>
                  <a:gd name="T2" fmla="*/ 81359 w 448"/>
                  <a:gd name="T3" fmla="*/ 154654 h 462"/>
                  <a:gd name="T4" fmla="*/ 94059 w 448"/>
                  <a:gd name="T5" fmla="*/ 162227 h 462"/>
                  <a:gd name="T6" fmla="*/ 107950 w 448"/>
                  <a:gd name="T7" fmla="*/ 176178 h 462"/>
                  <a:gd name="T8" fmla="*/ 122634 w 448"/>
                  <a:gd name="T9" fmla="*/ 183353 h 462"/>
                  <a:gd name="T10" fmla="*/ 161131 w 448"/>
                  <a:gd name="T11" fmla="*/ 176178 h 462"/>
                  <a:gd name="T12" fmla="*/ 171450 w 448"/>
                  <a:gd name="T13" fmla="*/ 159039 h 462"/>
                  <a:gd name="T14" fmla="*/ 163513 w 448"/>
                  <a:gd name="T15" fmla="*/ 138710 h 462"/>
                  <a:gd name="T16" fmla="*/ 156369 w 448"/>
                  <a:gd name="T17" fmla="*/ 127151 h 462"/>
                  <a:gd name="T18" fmla="*/ 153194 w 448"/>
                  <a:gd name="T19" fmla="*/ 116788 h 462"/>
                  <a:gd name="T20" fmla="*/ 163513 w 448"/>
                  <a:gd name="T21" fmla="*/ 121571 h 462"/>
                  <a:gd name="T22" fmla="*/ 167878 w 448"/>
                  <a:gd name="T23" fmla="*/ 100844 h 462"/>
                  <a:gd name="T24" fmla="*/ 168275 w 448"/>
                  <a:gd name="T25" fmla="*/ 82110 h 462"/>
                  <a:gd name="T26" fmla="*/ 171847 w 448"/>
                  <a:gd name="T27" fmla="*/ 62181 h 462"/>
                  <a:gd name="T28" fmla="*/ 177800 w 448"/>
                  <a:gd name="T29" fmla="*/ 53411 h 462"/>
                  <a:gd name="T30" fmla="*/ 164703 w 448"/>
                  <a:gd name="T31" fmla="*/ 29496 h 462"/>
                  <a:gd name="T32" fmla="*/ 165497 w 448"/>
                  <a:gd name="T33" fmla="*/ 26706 h 462"/>
                  <a:gd name="T34" fmla="*/ 161925 w 448"/>
                  <a:gd name="T35" fmla="*/ 22321 h 462"/>
                  <a:gd name="T36" fmla="*/ 158750 w 448"/>
                  <a:gd name="T37" fmla="*/ 20727 h 462"/>
                  <a:gd name="T38" fmla="*/ 156766 w 448"/>
                  <a:gd name="T39" fmla="*/ 15944 h 462"/>
                  <a:gd name="T40" fmla="*/ 141684 w 448"/>
                  <a:gd name="T41" fmla="*/ 13951 h 462"/>
                  <a:gd name="T42" fmla="*/ 140891 w 448"/>
                  <a:gd name="T43" fmla="*/ 23118 h 462"/>
                  <a:gd name="T44" fmla="*/ 139303 w 448"/>
                  <a:gd name="T45" fmla="*/ 31090 h 462"/>
                  <a:gd name="T46" fmla="*/ 130572 w 448"/>
                  <a:gd name="T47" fmla="*/ 34678 h 462"/>
                  <a:gd name="T48" fmla="*/ 126206 w 448"/>
                  <a:gd name="T49" fmla="*/ 42649 h 462"/>
                  <a:gd name="T50" fmla="*/ 110728 w 448"/>
                  <a:gd name="T51" fmla="*/ 59789 h 462"/>
                  <a:gd name="T52" fmla="*/ 117078 w 448"/>
                  <a:gd name="T53" fmla="*/ 48230 h 462"/>
                  <a:gd name="T54" fmla="*/ 119063 w 448"/>
                  <a:gd name="T55" fmla="*/ 43048 h 462"/>
                  <a:gd name="T56" fmla="*/ 124222 w 448"/>
                  <a:gd name="T57" fmla="*/ 31090 h 462"/>
                  <a:gd name="T58" fmla="*/ 129381 w 448"/>
                  <a:gd name="T59" fmla="*/ 16741 h 462"/>
                  <a:gd name="T60" fmla="*/ 114300 w 448"/>
                  <a:gd name="T61" fmla="*/ 797 h 462"/>
                  <a:gd name="T62" fmla="*/ 102791 w 448"/>
                  <a:gd name="T63" fmla="*/ 797 h 462"/>
                  <a:gd name="T64" fmla="*/ 77391 w 448"/>
                  <a:gd name="T65" fmla="*/ 3986 h 462"/>
                  <a:gd name="T66" fmla="*/ 66675 w 448"/>
                  <a:gd name="T67" fmla="*/ 9566 h 462"/>
                  <a:gd name="T68" fmla="*/ 61119 w 448"/>
                  <a:gd name="T69" fmla="*/ 7972 h 462"/>
                  <a:gd name="T70" fmla="*/ 56356 w 448"/>
                  <a:gd name="T71" fmla="*/ 6377 h 462"/>
                  <a:gd name="T72" fmla="*/ 44053 w 448"/>
                  <a:gd name="T73" fmla="*/ 20727 h 462"/>
                  <a:gd name="T74" fmla="*/ 41275 w 448"/>
                  <a:gd name="T75" fmla="*/ 23118 h 462"/>
                  <a:gd name="T76" fmla="*/ 40481 w 448"/>
                  <a:gd name="T77" fmla="*/ 32685 h 462"/>
                  <a:gd name="T78" fmla="*/ 44053 w 448"/>
                  <a:gd name="T79" fmla="*/ 44244 h 462"/>
                  <a:gd name="T80" fmla="*/ 23813 w 448"/>
                  <a:gd name="T81" fmla="*/ 59789 h 462"/>
                  <a:gd name="T82" fmla="*/ 9922 w 448"/>
                  <a:gd name="T83" fmla="*/ 75334 h 462"/>
                  <a:gd name="T84" fmla="*/ 3175 w 448"/>
                  <a:gd name="T85" fmla="*/ 73740 h 462"/>
                  <a:gd name="T86" fmla="*/ 3175 w 448"/>
                  <a:gd name="T87" fmla="*/ 76928 h 462"/>
                  <a:gd name="T88" fmla="*/ 10716 w 448"/>
                  <a:gd name="T89" fmla="*/ 82110 h 462"/>
                  <a:gd name="T90" fmla="*/ 7541 w 448"/>
                  <a:gd name="T91" fmla="*/ 88089 h 462"/>
                  <a:gd name="T92" fmla="*/ 13494 w 448"/>
                  <a:gd name="T93" fmla="*/ 86893 h 462"/>
                  <a:gd name="T94" fmla="*/ 19050 w 448"/>
                  <a:gd name="T95" fmla="*/ 74138 h 462"/>
                  <a:gd name="T96" fmla="*/ 25797 w 448"/>
                  <a:gd name="T97" fmla="*/ 69754 h 462"/>
                  <a:gd name="T98" fmla="*/ 23813 w 448"/>
                  <a:gd name="T99" fmla="*/ 80516 h 462"/>
                  <a:gd name="T100" fmla="*/ 23813 w 448"/>
                  <a:gd name="T101" fmla="*/ 87292 h 462"/>
                  <a:gd name="T102" fmla="*/ 24209 w 448"/>
                  <a:gd name="T103" fmla="*/ 90481 h 462"/>
                  <a:gd name="T104" fmla="*/ 32147 w 448"/>
                  <a:gd name="T105" fmla="*/ 87690 h 462"/>
                  <a:gd name="T106" fmla="*/ 33734 w 448"/>
                  <a:gd name="T107" fmla="*/ 110809 h 462"/>
                  <a:gd name="T108" fmla="*/ 40084 w 448"/>
                  <a:gd name="T109" fmla="*/ 125955 h 462"/>
                  <a:gd name="T110" fmla="*/ 45641 w 448"/>
                  <a:gd name="T111" fmla="*/ 144689 h 462"/>
                  <a:gd name="T112" fmla="*/ 56753 w 448"/>
                  <a:gd name="T113" fmla="*/ 141501 h 462"/>
                  <a:gd name="T114" fmla="*/ 63500 w 448"/>
                  <a:gd name="T115" fmla="*/ 143892 h 462"/>
                  <a:gd name="T116" fmla="*/ 64294 w 448"/>
                  <a:gd name="T117" fmla="*/ 154256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8" h="462">
                    <a:moveTo>
                      <a:pt x="162" y="387"/>
                    </a:moveTo>
                    <a:lnTo>
                      <a:pt x="171" y="387"/>
                    </a:lnTo>
                    <a:lnTo>
                      <a:pt x="180" y="386"/>
                    </a:lnTo>
                    <a:lnTo>
                      <a:pt x="190" y="383"/>
                    </a:lnTo>
                    <a:lnTo>
                      <a:pt x="200" y="381"/>
                    </a:lnTo>
                    <a:lnTo>
                      <a:pt x="202" y="381"/>
                    </a:lnTo>
                    <a:lnTo>
                      <a:pt x="205" y="383"/>
                    </a:lnTo>
                    <a:lnTo>
                      <a:pt x="207" y="386"/>
                    </a:lnTo>
                    <a:lnTo>
                      <a:pt x="205" y="388"/>
                    </a:lnTo>
                    <a:lnTo>
                      <a:pt x="203" y="392"/>
                    </a:lnTo>
                    <a:lnTo>
                      <a:pt x="214" y="396"/>
                    </a:lnTo>
                    <a:lnTo>
                      <a:pt x="224" y="399"/>
                    </a:lnTo>
                    <a:lnTo>
                      <a:pt x="231" y="403"/>
                    </a:lnTo>
                    <a:lnTo>
                      <a:pt x="237" y="407"/>
                    </a:lnTo>
                    <a:lnTo>
                      <a:pt x="243" y="413"/>
                    </a:lnTo>
                    <a:lnTo>
                      <a:pt x="247" y="420"/>
                    </a:lnTo>
                    <a:lnTo>
                      <a:pt x="253" y="429"/>
                    </a:lnTo>
                    <a:lnTo>
                      <a:pt x="260" y="440"/>
                    </a:lnTo>
                    <a:lnTo>
                      <a:pt x="272" y="442"/>
                    </a:lnTo>
                    <a:lnTo>
                      <a:pt x="284" y="447"/>
                    </a:lnTo>
                    <a:lnTo>
                      <a:pt x="277" y="449"/>
                    </a:lnTo>
                    <a:lnTo>
                      <a:pt x="271" y="453"/>
                    </a:lnTo>
                    <a:lnTo>
                      <a:pt x="289" y="458"/>
                    </a:lnTo>
                    <a:lnTo>
                      <a:pt x="309" y="460"/>
                    </a:lnTo>
                    <a:lnTo>
                      <a:pt x="327" y="462"/>
                    </a:lnTo>
                    <a:lnTo>
                      <a:pt x="346" y="460"/>
                    </a:lnTo>
                    <a:lnTo>
                      <a:pt x="375" y="455"/>
                    </a:lnTo>
                    <a:lnTo>
                      <a:pt x="397" y="448"/>
                    </a:lnTo>
                    <a:lnTo>
                      <a:pt x="406" y="442"/>
                    </a:lnTo>
                    <a:lnTo>
                      <a:pt x="415" y="435"/>
                    </a:lnTo>
                    <a:lnTo>
                      <a:pt x="425" y="426"/>
                    </a:lnTo>
                    <a:lnTo>
                      <a:pt x="436" y="413"/>
                    </a:lnTo>
                    <a:lnTo>
                      <a:pt x="436" y="406"/>
                    </a:lnTo>
                    <a:lnTo>
                      <a:pt x="432" y="399"/>
                    </a:lnTo>
                    <a:lnTo>
                      <a:pt x="432" y="383"/>
                    </a:lnTo>
                    <a:lnTo>
                      <a:pt x="431" y="367"/>
                    </a:lnTo>
                    <a:lnTo>
                      <a:pt x="419" y="361"/>
                    </a:lnTo>
                    <a:lnTo>
                      <a:pt x="408" y="353"/>
                    </a:lnTo>
                    <a:lnTo>
                      <a:pt x="412" y="348"/>
                    </a:lnTo>
                    <a:lnTo>
                      <a:pt x="414" y="345"/>
                    </a:lnTo>
                    <a:lnTo>
                      <a:pt x="414" y="342"/>
                    </a:lnTo>
                    <a:lnTo>
                      <a:pt x="410" y="337"/>
                    </a:lnTo>
                    <a:lnTo>
                      <a:pt x="402" y="328"/>
                    </a:lnTo>
                    <a:lnTo>
                      <a:pt x="394" y="319"/>
                    </a:lnTo>
                    <a:lnTo>
                      <a:pt x="387" y="308"/>
                    </a:lnTo>
                    <a:lnTo>
                      <a:pt x="381" y="298"/>
                    </a:lnTo>
                    <a:lnTo>
                      <a:pt x="382" y="295"/>
                    </a:lnTo>
                    <a:lnTo>
                      <a:pt x="383" y="294"/>
                    </a:lnTo>
                    <a:lnTo>
                      <a:pt x="386" y="293"/>
                    </a:lnTo>
                    <a:lnTo>
                      <a:pt x="388" y="293"/>
                    </a:lnTo>
                    <a:lnTo>
                      <a:pt x="399" y="302"/>
                    </a:lnTo>
                    <a:lnTo>
                      <a:pt x="405" y="306"/>
                    </a:lnTo>
                    <a:lnTo>
                      <a:pt x="408" y="307"/>
                    </a:lnTo>
                    <a:lnTo>
                      <a:pt x="412" y="305"/>
                    </a:lnTo>
                    <a:lnTo>
                      <a:pt x="415" y="302"/>
                    </a:lnTo>
                    <a:lnTo>
                      <a:pt x="421" y="295"/>
                    </a:lnTo>
                    <a:lnTo>
                      <a:pt x="422" y="280"/>
                    </a:lnTo>
                    <a:lnTo>
                      <a:pt x="423" y="266"/>
                    </a:lnTo>
                    <a:lnTo>
                      <a:pt x="423" y="253"/>
                    </a:lnTo>
                    <a:lnTo>
                      <a:pt x="423" y="239"/>
                    </a:lnTo>
                    <a:lnTo>
                      <a:pt x="427" y="230"/>
                    </a:lnTo>
                    <a:lnTo>
                      <a:pt x="430" y="221"/>
                    </a:lnTo>
                    <a:lnTo>
                      <a:pt x="427" y="214"/>
                    </a:lnTo>
                    <a:lnTo>
                      <a:pt x="424" y="206"/>
                    </a:lnTo>
                    <a:lnTo>
                      <a:pt x="427" y="196"/>
                    </a:lnTo>
                    <a:lnTo>
                      <a:pt x="429" y="186"/>
                    </a:lnTo>
                    <a:lnTo>
                      <a:pt x="431" y="177"/>
                    </a:lnTo>
                    <a:lnTo>
                      <a:pt x="434" y="167"/>
                    </a:lnTo>
                    <a:lnTo>
                      <a:pt x="433" y="156"/>
                    </a:lnTo>
                    <a:lnTo>
                      <a:pt x="433" y="145"/>
                    </a:lnTo>
                    <a:lnTo>
                      <a:pt x="439" y="144"/>
                    </a:lnTo>
                    <a:lnTo>
                      <a:pt x="442" y="143"/>
                    </a:lnTo>
                    <a:lnTo>
                      <a:pt x="446" y="139"/>
                    </a:lnTo>
                    <a:lnTo>
                      <a:pt x="448" y="134"/>
                    </a:lnTo>
                    <a:lnTo>
                      <a:pt x="442" y="117"/>
                    </a:lnTo>
                    <a:lnTo>
                      <a:pt x="434" y="103"/>
                    </a:lnTo>
                    <a:lnTo>
                      <a:pt x="425" y="90"/>
                    </a:lnTo>
                    <a:lnTo>
                      <a:pt x="415" y="76"/>
                    </a:lnTo>
                    <a:lnTo>
                      <a:pt x="415" y="74"/>
                    </a:lnTo>
                    <a:lnTo>
                      <a:pt x="415" y="73"/>
                    </a:lnTo>
                    <a:lnTo>
                      <a:pt x="416" y="73"/>
                    </a:lnTo>
                    <a:lnTo>
                      <a:pt x="417" y="71"/>
                    </a:lnTo>
                    <a:lnTo>
                      <a:pt x="419" y="69"/>
                    </a:lnTo>
                    <a:lnTo>
                      <a:pt x="417" y="67"/>
                    </a:lnTo>
                    <a:lnTo>
                      <a:pt x="416" y="67"/>
                    </a:lnTo>
                    <a:lnTo>
                      <a:pt x="415" y="66"/>
                    </a:lnTo>
                    <a:lnTo>
                      <a:pt x="413" y="62"/>
                    </a:lnTo>
                    <a:lnTo>
                      <a:pt x="411" y="60"/>
                    </a:lnTo>
                    <a:lnTo>
                      <a:pt x="408" y="56"/>
                    </a:lnTo>
                    <a:lnTo>
                      <a:pt x="407" y="52"/>
                    </a:lnTo>
                    <a:lnTo>
                      <a:pt x="406" y="51"/>
                    </a:lnTo>
                    <a:lnTo>
                      <a:pt x="406" y="50"/>
                    </a:lnTo>
                    <a:lnTo>
                      <a:pt x="403" y="51"/>
                    </a:lnTo>
                    <a:lnTo>
                      <a:pt x="400" y="52"/>
                    </a:lnTo>
                    <a:lnTo>
                      <a:pt x="398" y="53"/>
                    </a:lnTo>
                    <a:lnTo>
                      <a:pt x="395" y="52"/>
                    </a:lnTo>
                    <a:lnTo>
                      <a:pt x="397" y="48"/>
                    </a:lnTo>
                    <a:lnTo>
                      <a:pt x="399" y="43"/>
                    </a:lnTo>
                    <a:lnTo>
                      <a:pt x="395" y="40"/>
                    </a:lnTo>
                    <a:lnTo>
                      <a:pt x="391" y="38"/>
                    </a:lnTo>
                    <a:lnTo>
                      <a:pt x="387" y="40"/>
                    </a:lnTo>
                    <a:lnTo>
                      <a:pt x="382" y="42"/>
                    </a:lnTo>
                    <a:lnTo>
                      <a:pt x="370" y="38"/>
                    </a:lnTo>
                    <a:lnTo>
                      <a:pt x="357" y="35"/>
                    </a:lnTo>
                    <a:lnTo>
                      <a:pt x="355" y="40"/>
                    </a:lnTo>
                    <a:lnTo>
                      <a:pt x="353" y="44"/>
                    </a:lnTo>
                    <a:lnTo>
                      <a:pt x="352" y="48"/>
                    </a:lnTo>
                    <a:lnTo>
                      <a:pt x="352" y="53"/>
                    </a:lnTo>
                    <a:lnTo>
                      <a:pt x="355" y="58"/>
                    </a:lnTo>
                    <a:lnTo>
                      <a:pt x="357" y="61"/>
                    </a:lnTo>
                    <a:lnTo>
                      <a:pt x="357" y="65"/>
                    </a:lnTo>
                    <a:lnTo>
                      <a:pt x="354" y="70"/>
                    </a:lnTo>
                    <a:lnTo>
                      <a:pt x="353" y="75"/>
                    </a:lnTo>
                    <a:lnTo>
                      <a:pt x="351" y="78"/>
                    </a:lnTo>
                    <a:lnTo>
                      <a:pt x="349" y="90"/>
                    </a:lnTo>
                    <a:lnTo>
                      <a:pt x="346" y="100"/>
                    </a:lnTo>
                    <a:lnTo>
                      <a:pt x="337" y="94"/>
                    </a:lnTo>
                    <a:lnTo>
                      <a:pt x="331" y="88"/>
                    </a:lnTo>
                    <a:lnTo>
                      <a:pt x="329" y="87"/>
                    </a:lnTo>
                    <a:lnTo>
                      <a:pt x="326" y="87"/>
                    </a:lnTo>
                    <a:lnTo>
                      <a:pt x="321" y="88"/>
                    </a:lnTo>
                    <a:lnTo>
                      <a:pt x="317" y="92"/>
                    </a:lnTo>
                    <a:lnTo>
                      <a:pt x="317" y="99"/>
                    </a:lnTo>
                    <a:lnTo>
                      <a:pt x="318" y="107"/>
                    </a:lnTo>
                    <a:lnTo>
                      <a:pt x="309" y="121"/>
                    </a:lnTo>
                    <a:lnTo>
                      <a:pt x="298" y="135"/>
                    </a:lnTo>
                    <a:lnTo>
                      <a:pt x="293" y="141"/>
                    </a:lnTo>
                    <a:lnTo>
                      <a:pt x="287" y="146"/>
                    </a:lnTo>
                    <a:lnTo>
                      <a:pt x="279" y="150"/>
                    </a:lnTo>
                    <a:lnTo>
                      <a:pt x="271" y="153"/>
                    </a:lnTo>
                    <a:lnTo>
                      <a:pt x="285" y="142"/>
                    </a:lnTo>
                    <a:lnTo>
                      <a:pt x="298" y="129"/>
                    </a:lnTo>
                    <a:lnTo>
                      <a:pt x="296" y="125"/>
                    </a:lnTo>
                    <a:lnTo>
                      <a:pt x="295" y="121"/>
                    </a:lnTo>
                    <a:lnTo>
                      <a:pt x="294" y="119"/>
                    </a:lnTo>
                    <a:lnTo>
                      <a:pt x="296" y="114"/>
                    </a:lnTo>
                    <a:lnTo>
                      <a:pt x="298" y="114"/>
                    </a:lnTo>
                    <a:lnTo>
                      <a:pt x="301" y="113"/>
                    </a:lnTo>
                    <a:lnTo>
                      <a:pt x="300" y="108"/>
                    </a:lnTo>
                    <a:lnTo>
                      <a:pt x="298" y="101"/>
                    </a:lnTo>
                    <a:lnTo>
                      <a:pt x="306" y="93"/>
                    </a:lnTo>
                    <a:lnTo>
                      <a:pt x="312" y="83"/>
                    </a:lnTo>
                    <a:lnTo>
                      <a:pt x="313" y="80"/>
                    </a:lnTo>
                    <a:lnTo>
                      <a:pt x="313" y="78"/>
                    </a:lnTo>
                    <a:lnTo>
                      <a:pt x="312" y="75"/>
                    </a:lnTo>
                    <a:lnTo>
                      <a:pt x="310" y="71"/>
                    </a:lnTo>
                    <a:lnTo>
                      <a:pt x="315" y="61"/>
                    </a:lnTo>
                    <a:lnTo>
                      <a:pt x="321" y="52"/>
                    </a:lnTo>
                    <a:lnTo>
                      <a:pt x="326" y="42"/>
                    </a:lnTo>
                    <a:lnTo>
                      <a:pt x="329" y="31"/>
                    </a:lnTo>
                    <a:lnTo>
                      <a:pt x="313" y="17"/>
                    </a:lnTo>
                    <a:lnTo>
                      <a:pt x="300" y="8"/>
                    </a:lnTo>
                    <a:lnTo>
                      <a:pt x="294" y="4"/>
                    </a:lnTo>
                    <a:lnTo>
                      <a:pt x="288" y="2"/>
                    </a:lnTo>
                    <a:lnTo>
                      <a:pt x="282" y="1"/>
                    </a:lnTo>
                    <a:lnTo>
                      <a:pt x="277" y="0"/>
                    </a:lnTo>
                    <a:lnTo>
                      <a:pt x="271" y="0"/>
                    </a:lnTo>
                    <a:lnTo>
                      <a:pt x="264" y="1"/>
                    </a:lnTo>
                    <a:lnTo>
                      <a:pt x="259" y="2"/>
                    </a:lnTo>
                    <a:lnTo>
                      <a:pt x="252" y="4"/>
                    </a:lnTo>
                    <a:lnTo>
                      <a:pt x="236" y="9"/>
                    </a:lnTo>
                    <a:lnTo>
                      <a:pt x="217" y="17"/>
                    </a:lnTo>
                    <a:lnTo>
                      <a:pt x="205" y="14"/>
                    </a:lnTo>
                    <a:lnTo>
                      <a:pt x="195" y="10"/>
                    </a:lnTo>
                    <a:lnTo>
                      <a:pt x="191" y="10"/>
                    </a:lnTo>
                    <a:lnTo>
                      <a:pt x="185" y="9"/>
                    </a:lnTo>
                    <a:lnTo>
                      <a:pt x="179" y="10"/>
                    </a:lnTo>
                    <a:lnTo>
                      <a:pt x="172" y="11"/>
                    </a:lnTo>
                    <a:lnTo>
                      <a:pt x="168" y="24"/>
                    </a:lnTo>
                    <a:lnTo>
                      <a:pt x="165" y="36"/>
                    </a:lnTo>
                    <a:lnTo>
                      <a:pt x="161" y="33"/>
                    </a:lnTo>
                    <a:lnTo>
                      <a:pt x="158" y="28"/>
                    </a:lnTo>
                    <a:lnTo>
                      <a:pt x="155" y="25"/>
                    </a:lnTo>
                    <a:lnTo>
                      <a:pt x="154" y="20"/>
                    </a:lnTo>
                    <a:lnTo>
                      <a:pt x="152" y="17"/>
                    </a:lnTo>
                    <a:lnTo>
                      <a:pt x="150" y="14"/>
                    </a:lnTo>
                    <a:lnTo>
                      <a:pt x="146" y="11"/>
                    </a:lnTo>
                    <a:lnTo>
                      <a:pt x="142" y="9"/>
                    </a:lnTo>
                    <a:lnTo>
                      <a:pt x="142" y="16"/>
                    </a:lnTo>
                    <a:lnTo>
                      <a:pt x="142" y="23"/>
                    </a:lnTo>
                    <a:lnTo>
                      <a:pt x="136" y="32"/>
                    </a:lnTo>
                    <a:lnTo>
                      <a:pt x="129" y="40"/>
                    </a:lnTo>
                    <a:lnTo>
                      <a:pt x="121" y="46"/>
                    </a:lnTo>
                    <a:lnTo>
                      <a:pt x="111" y="52"/>
                    </a:lnTo>
                    <a:lnTo>
                      <a:pt x="109" y="51"/>
                    </a:lnTo>
                    <a:lnTo>
                      <a:pt x="107" y="50"/>
                    </a:lnTo>
                    <a:lnTo>
                      <a:pt x="104" y="50"/>
                    </a:lnTo>
                    <a:lnTo>
                      <a:pt x="102" y="52"/>
                    </a:lnTo>
                    <a:lnTo>
                      <a:pt x="104" y="58"/>
                    </a:lnTo>
                    <a:lnTo>
                      <a:pt x="106" y="63"/>
                    </a:lnTo>
                    <a:lnTo>
                      <a:pt x="100" y="69"/>
                    </a:lnTo>
                    <a:lnTo>
                      <a:pt x="94" y="75"/>
                    </a:lnTo>
                    <a:lnTo>
                      <a:pt x="99" y="77"/>
                    </a:lnTo>
                    <a:lnTo>
                      <a:pt x="102" y="82"/>
                    </a:lnTo>
                    <a:lnTo>
                      <a:pt x="101" y="85"/>
                    </a:lnTo>
                    <a:lnTo>
                      <a:pt x="102" y="88"/>
                    </a:lnTo>
                    <a:lnTo>
                      <a:pt x="111" y="96"/>
                    </a:lnTo>
                    <a:lnTo>
                      <a:pt x="120" y="105"/>
                    </a:lnTo>
                    <a:lnTo>
                      <a:pt x="111" y="111"/>
                    </a:lnTo>
                    <a:lnTo>
                      <a:pt x="102" y="114"/>
                    </a:lnTo>
                    <a:lnTo>
                      <a:pt x="93" y="116"/>
                    </a:lnTo>
                    <a:lnTo>
                      <a:pt x="82" y="119"/>
                    </a:lnTo>
                    <a:lnTo>
                      <a:pt x="72" y="135"/>
                    </a:lnTo>
                    <a:lnTo>
                      <a:pt x="60" y="150"/>
                    </a:lnTo>
                    <a:lnTo>
                      <a:pt x="50" y="164"/>
                    </a:lnTo>
                    <a:lnTo>
                      <a:pt x="39" y="179"/>
                    </a:lnTo>
                    <a:lnTo>
                      <a:pt x="33" y="185"/>
                    </a:lnTo>
                    <a:lnTo>
                      <a:pt x="27" y="188"/>
                    </a:lnTo>
                    <a:lnTo>
                      <a:pt x="25" y="189"/>
                    </a:lnTo>
                    <a:lnTo>
                      <a:pt x="22" y="190"/>
                    </a:lnTo>
                    <a:lnTo>
                      <a:pt x="19" y="190"/>
                    </a:lnTo>
                    <a:lnTo>
                      <a:pt x="15" y="189"/>
                    </a:lnTo>
                    <a:lnTo>
                      <a:pt x="11" y="187"/>
                    </a:lnTo>
                    <a:lnTo>
                      <a:pt x="8" y="185"/>
                    </a:lnTo>
                    <a:lnTo>
                      <a:pt x="5" y="184"/>
                    </a:lnTo>
                    <a:lnTo>
                      <a:pt x="0" y="185"/>
                    </a:lnTo>
                    <a:lnTo>
                      <a:pt x="4" y="188"/>
                    </a:lnTo>
                    <a:lnTo>
                      <a:pt x="6" y="192"/>
                    </a:lnTo>
                    <a:lnTo>
                      <a:pt x="8" y="193"/>
                    </a:lnTo>
                    <a:lnTo>
                      <a:pt x="10" y="194"/>
                    </a:lnTo>
                    <a:lnTo>
                      <a:pt x="17" y="196"/>
                    </a:lnTo>
                    <a:lnTo>
                      <a:pt x="25" y="198"/>
                    </a:lnTo>
                    <a:lnTo>
                      <a:pt x="26" y="203"/>
                    </a:lnTo>
                    <a:lnTo>
                      <a:pt x="27" y="206"/>
                    </a:lnTo>
                    <a:lnTo>
                      <a:pt x="23" y="209"/>
                    </a:lnTo>
                    <a:lnTo>
                      <a:pt x="19" y="212"/>
                    </a:lnTo>
                    <a:lnTo>
                      <a:pt x="17" y="214"/>
                    </a:lnTo>
                    <a:lnTo>
                      <a:pt x="14" y="219"/>
                    </a:lnTo>
                    <a:lnTo>
                      <a:pt x="19" y="221"/>
                    </a:lnTo>
                    <a:lnTo>
                      <a:pt x="23" y="222"/>
                    </a:lnTo>
                    <a:lnTo>
                      <a:pt x="27" y="222"/>
                    </a:lnTo>
                    <a:lnTo>
                      <a:pt x="30" y="222"/>
                    </a:lnTo>
                    <a:lnTo>
                      <a:pt x="32" y="220"/>
                    </a:lnTo>
                    <a:lnTo>
                      <a:pt x="34" y="218"/>
                    </a:lnTo>
                    <a:lnTo>
                      <a:pt x="35" y="213"/>
                    </a:lnTo>
                    <a:lnTo>
                      <a:pt x="35" y="209"/>
                    </a:lnTo>
                    <a:lnTo>
                      <a:pt x="39" y="201"/>
                    </a:lnTo>
                    <a:lnTo>
                      <a:pt x="43" y="193"/>
                    </a:lnTo>
                    <a:lnTo>
                      <a:pt x="48" y="186"/>
                    </a:lnTo>
                    <a:lnTo>
                      <a:pt x="52" y="180"/>
                    </a:lnTo>
                    <a:lnTo>
                      <a:pt x="55" y="178"/>
                    </a:lnTo>
                    <a:lnTo>
                      <a:pt x="58" y="177"/>
                    </a:lnTo>
                    <a:lnTo>
                      <a:pt x="61" y="175"/>
                    </a:lnTo>
                    <a:lnTo>
                      <a:pt x="65" y="175"/>
                    </a:lnTo>
                    <a:lnTo>
                      <a:pt x="59" y="185"/>
                    </a:lnTo>
                    <a:lnTo>
                      <a:pt x="51" y="194"/>
                    </a:lnTo>
                    <a:lnTo>
                      <a:pt x="53" y="196"/>
                    </a:lnTo>
                    <a:lnTo>
                      <a:pt x="56" y="198"/>
                    </a:lnTo>
                    <a:lnTo>
                      <a:pt x="60" y="202"/>
                    </a:lnTo>
                    <a:lnTo>
                      <a:pt x="65" y="204"/>
                    </a:lnTo>
                    <a:lnTo>
                      <a:pt x="67" y="208"/>
                    </a:lnTo>
                    <a:lnTo>
                      <a:pt x="69" y="213"/>
                    </a:lnTo>
                    <a:lnTo>
                      <a:pt x="64" y="218"/>
                    </a:lnTo>
                    <a:lnTo>
                      <a:pt x="60" y="219"/>
                    </a:lnTo>
                    <a:lnTo>
                      <a:pt x="56" y="220"/>
                    </a:lnTo>
                    <a:lnTo>
                      <a:pt x="50" y="222"/>
                    </a:lnTo>
                    <a:lnTo>
                      <a:pt x="52" y="225"/>
                    </a:lnTo>
                    <a:lnTo>
                      <a:pt x="56" y="227"/>
                    </a:lnTo>
                    <a:lnTo>
                      <a:pt x="61" y="227"/>
                    </a:lnTo>
                    <a:lnTo>
                      <a:pt x="67" y="226"/>
                    </a:lnTo>
                    <a:lnTo>
                      <a:pt x="70" y="223"/>
                    </a:lnTo>
                    <a:lnTo>
                      <a:pt x="74" y="222"/>
                    </a:lnTo>
                    <a:lnTo>
                      <a:pt x="76" y="221"/>
                    </a:lnTo>
                    <a:lnTo>
                      <a:pt x="81" y="220"/>
                    </a:lnTo>
                    <a:lnTo>
                      <a:pt x="84" y="221"/>
                    </a:lnTo>
                    <a:lnTo>
                      <a:pt x="90" y="222"/>
                    </a:lnTo>
                    <a:lnTo>
                      <a:pt x="89" y="242"/>
                    </a:lnTo>
                    <a:lnTo>
                      <a:pt x="87" y="260"/>
                    </a:lnTo>
                    <a:lnTo>
                      <a:pt x="85" y="278"/>
                    </a:lnTo>
                    <a:lnTo>
                      <a:pt x="83" y="296"/>
                    </a:lnTo>
                    <a:lnTo>
                      <a:pt x="87" y="303"/>
                    </a:lnTo>
                    <a:lnTo>
                      <a:pt x="91" y="307"/>
                    </a:lnTo>
                    <a:lnTo>
                      <a:pt x="95" y="312"/>
                    </a:lnTo>
                    <a:lnTo>
                      <a:pt x="101" y="316"/>
                    </a:lnTo>
                    <a:lnTo>
                      <a:pt x="100" y="328"/>
                    </a:lnTo>
                    <a:lnTo>
                      <a:pt x="99" y="339"/>
                    </a:lnTo>
                    <a:lnTo>
                      <a:pt x="104" y="350"/>
                    </a:lnTo>
                    <a:lnTo>
                      <a:pt x="110" y="359"/>
                    </a:lnTo>
                    <a:lnTo>
                      <a:pt x="115" y="363"/>
                    </a:lnTo>
                    <a:lnTo>
                      <a:pt x="118" y="366"/>
                    </a:lnTo>
                    <a:lnTo>
                      <a:pt x="124" y="369"/>
                    </a:lnTo>
                    <a:lnTo>
                      <a:pt x="131" y="370"/>
                    </a:lnTo>
                    <a:lnTo>
                      <a:pt x="136" y="362"/>
                    </a:lnTo>
                    <a:lnTo>
                      <a:pt x="143" y="355"/>
                    </a:lnTo>
                    <a:lnTo>
                      <a:pt x="146" y="353"/>
                    </a:lnTo>
                    <a:lnTo>
                      <a:pt x="150" y="352"/>
                    </a:lnTo>
                    <a:lnTo>
                      <a:pt x="154" y="353"/>
                    </a:lnTo>
                    <a:lnTo>
                      <a:pt x="158" y="356"/>
                    </a:lnTo>
                    <a:lnTo>
                      <a:pt x="160" y="361"/>
                    </a:lnTo>
                    <a:lnTo>
                      <a:pt x="163" y="364"/>
                    </a:lnTo>
                    <a:lnTo>
                      <a:pt x="162" y="374"/>
                    </a:lnTo>
                    <a:lnTo>
                      <a:pt x="161" y="384"/>
                    </a:lnTo>
                    <a:lnTo>
                      <a:pt x="162" y="386"/>
                    </a:lnTo>
                    <a:lnTo>
                      <a:pt x="162" y="38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83" name="Freeform 53"/>
              <p:cNvSpPr>
                <a:spLocks/>
              </p:cNvSpPr>
              <p:nvPr/>
            </p:nvSpPr>
            <p:spPr bwMode="auto">
              <a:xfrm>
                <a:off x="5561013" y="1763713"/>
                <a:ext cx="177800" cy="184150"/>
              </a:xfrm>
              <a:custGeom>
                <a:avLst/>
                <a:gdLst>
                  <a:gd name="T0" fmla="*/ 79375 w 448"/>
                  <a:gd name="T1" fmla="*/ 151864 h 462"/>
                  <a:gd name="T2" fmla="*/ 81359 w 448"/>
                  <a:gd name="T3" fmla="*/ 154654 h 462"/>
                  <a:gd name="T4" fmla="*/ 94059 w 448"/>
                  <a:gd name="T5" fmla="*/ 162227 h 462"/>
                  <a:gd name="T6" fmla="*/ 107950 w 448"/>
                  <a:gd name="T7" fmla="*/ 176178 h 462"/>
                  <a:gd name="T8" fmla="*/ 122634 w 448"/>
                  <a:gd name="T9" fmla="*/ 183353 h 462"/>
                  <a:gd name="T10" fmla="*/ 161131 w 448"/>
                  <a:gd name="T11" fmla="*/ 176178 h 462"/>
                  <a:gd name="T12" fmla="*/ 171450 w 448"/>
                  <a:gd name="T13" fmla="*/ 159039 h 462"/>
                  <a:gd name="T14" fmla="*/ 163513 w 448"/>
                  <a:gd name="T15" fmla="*/ 138710 h 462"/>
                  <a:gd name="T16" fmla="*/ 156369 w 448"/>
                  <a:gd name="T17" fmla="*/ 127151 h 462"/>
                  <a:gd name="T18" fmla="*/ 153194 w 448"/>
                  <a:gd name="T19" fmla="*/ 116788 h 462"/>
                  <a:gd name="T20" fmla="*/ 163513 w 448"/>
                  <a:gd name="T21" fmla="*/ 121571 h 462"/>
                  <a:gd name="T22" fmla="*/ 167878 w 448"/>
                  <a:gd name="T23" fmla="*/ 100844 h 462"/>
                  <a:gd name="T24" fmla="*/ 168275 w 448"/>
                  <a:gd name="T25" fmla="*/ 82110 h 462"/>
                  <a:gd name="T26" fmla="*/ 171847 w 448"/>
                  <a:gd name="T27" fmla="*/ 62181 h 462"/>
                  <a:gd name="T28" fmla="*/ 177800 w 448"/>
                  <a:gd name="T29" fmla="*/ 53411 h 462"/>
                  <a:gd name="T30" fmla="*/ 164703 w 448"/>
                  <a:gd name="T31" fmla="*/ 29496 h 462"/>
                  <a:gd name="T32" fmla="*/ 165497 w 448"/>
                  <a:gd name="T33" fmla="*/ 26706 h 462"/>
                  <a:gd name="T34" fmla="*/ 161925 w 448"/>
                  <a:gd name="T35" fmla="*/ 22321 h 462"/>
                  <a:gd name="T36" fmla="*/ 158750 w 448"/>
                  <a:gd name="T37" fmla="*/ 20727 h 462"/>
                  <a:gd name="T38" fmla="*/ 156766 w 448"/>
                  <a:gd name="T39" fmla="*/ 15944 h 462"/>
                  <a:gd name="T40" fmla="*/ 141684 w 448"/>
                  <a:gd name="T41" fmla="*/ 13951 h 462"/>
                  <a:gd name="T42" fmla="*/ 140891 w 448"/>
                  <a:gd name="T43" fmla="*/ 23118 h 462"/>
                  <a:gd name="T44" fmla="*/ 139303 w 448"/>
                  <a:gd name="T45" fmla="*/ 31090 h 462"/>
                  <a:gd name="T46" fmla="*/ 130572 w 448"/>
                  <a:gd name="T47" fmla="*/ 34678 h 462"/>
                  <a:gd name="T48" fmla="*/ 126206 w 448"/>
                  <a:gd name="T49" fmla="*/ 42649 h 462"/>
                  <a:gd name="T50" fmla="*/ 110728 w 448"/>
                  <a:gd name="T51" fmla="*/ 59789 h 462"/>
                  <a:gd name="T52" fmla="*/ 117078 w 448"/>
                  <a:gd name="T53" fmla="*/ 48230 h 462"/>
                  <a:gd name="T54" fmla="*/ 119063 w 448"/>
                  <a:gd name="T55" fmla="*/ 43048 h 462"/>
                  <a:gd name="T56" fmla="*/ 124222 w 448"/>
                  <a:gd name="T57" fmla="*/ 31090 h 462"/>
                  <a:gd name="T58" fmla="*/ 129381 w 448"/>
                  <a:gd name="T59" fmla="*/ 16741 h 462"/>
                  <a:gd name="T60" fmla="*/ 114300 w 448"/>
                  <a:gd name="T61" fmla="*/ 797 h 462"/>
                  <a:gd name="T62" fmla="*/ 102791 w 448"/>
                  <a:gd name="T63" fmla="*/ 797 h 462"/>
                  <a:gd name="T64" fmla="*/ 77391 w 448"/>
                  <a:gd name="T65" fmla="*/ 3986 h 462"/>
                  <a:gd name="T66" fmla="*/ 66675 w 448"/>
                  <a:gd name="T67" fmla="*/ 9566 h 462"/>
                  <a:gd name="T68" fmla="*/ 61119 w 448"/>
                  <a:gd name="T69" fmla="*/ 7972 h 462"/>
                  <a:gd name="T70" fmla="*/ 56356 w 448"/>
                  <a:gd name="T71" fmla="*/ 6377 h 462"/>
                  <a:gd name="T72" fmla="*/ 44053 w 448"/>
                  <a:gd name="T73" fmla="*/ 20727 h 462"/>
                  <a:gd name="T74" fmla="*/ 41275 w 448"/>
                  <a:gd name="T75" fmla="*/ 23118 h 462"/>
                  <a:gd name="T76" fmla="*/ 40481 w 448"/>
                  <a:gd name="T77" fmla="*/ 32685 h 462"/>
                  <a:gd name="T78" fmla="*/ 44053 w 448"/>
                  <a:gd name="T79" fmla="*/ 44244 h 462"/>
                  <a:gd name="T80" fmla="*/ 23813 w 448"/>
                  <a:gd name="T81" fmla="*/ 59789 h 462"/>
                  <a:gd name="T82" fmla="*/ 9922 w 448"/>
                  <a:gd name="T83" fmla="*/ 75334 h 462"/>
                  <a:gd name="T84" fmla="*/ 3175 w 448"/>
                  <a:gd name="T85" fmla="*/ 73740 h 462"/>
                  <a:gd name="T86" fmla="*/ 3175 w 448"/>
                  <a:gd name="T87" fmla="*/ 76928 h 462"/>
                  <a:gd name="T88" fmla="*/ 10716 w 448"/>
                  <a:gd name="T89" fmla="*/ 82110 h 462"/>
                  <a:gd name="T90" fmla="*/ 7541 w 448"/>
                  <a:gd name="T91" fmla="*/ 88089 h 462"/>
                  <a:gd name="T92" fmla="*/ 13494 w 448"/>
                  <a:gd name="T93" fmla="*/ 86893 h 462"/>
                  <a:gd name="T94" fmla="*/ 19050 w 448"/>
                  <a:gd name="T95" fmla="*/ 74138 h 462"/>
                  <a:gd name="T96" fmla="*/ 25797 w 448"/>
                  <a:gd name="T97" fmla="*/ 69754 h 462"/>
                  <a:gd name="T98" fmla="*/ 23813 w 448"/>
                  <a:gd name="T99" fmla="*/ 80516 h 462"/>
                  <a:gd name="T100" fmla="*/ 23813 w 448"/>
                  <a:gd name="T101" fmla="*/ 87292 h 462"/>
                  <a:gd name="T102" fmla="*/ 24209 w 448"/>
                  <a:gd name="T103" fmla="*/ 90481 h 462"/>
                  <a:gd name="T104" fmla="*/ 32147 w 448"/>
                  <a:gd name="T105" fmla="*/ 87690 h 462"/>
                  <a:gd name="T106" fmla="*/ 33734 w 448"/>
                  <a:gd name="T107" fmla="*/ 110809 h 462"/>
                  <a:gd name="T108" fmla="*/ 40084 w 448"/>
                  <a:gd name="T109" fmla="*/ 125955 h 462"/>
                  <a:gd name="T110" fmla="*/ 45641 w 448"/>
                  <a:gd name="T111" fmla="*/ 144689 h 462"/>
                  <a:gd name="T112" fmla="*/ 56753 w 448"/>
                  <a:gd name="T113" fmla="*/ 141501 h 462"/>
                  <a:gd name="T114" fmla="*/ 63500 w 448"/>
                  <a:gd name="T115" fmla="*/ 143892 h 462"/>
                  <a:gd name="T116" fmla="*/ 64294 w 448"/>
                  <a:gd name="T117" fmla="*/ 154256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8" h="462">
                    <a:moveTo>
                      <a:pt x="162" y="387"/>
                    </a:moveTo>
                    <a:lnTo>
                      <a:pt x="171" y="387"/>
                    </a:lnTo>
                    <a:lnTo>
                      <a:pt x="180" y="386"/>
                    </a:lnTo>
                    <a:lnTo>
                      <a:pt x="190" y="383"/>
                    </a:lnTo>
                    <a:lnTo>
                      <a:pt x="200" y="381"/>
                    </a:lnTo>
                    <a:lnTo>
                      <a:pt x="202" y="381"/>
                    </a:lnTo>
                    <a:lnTo>
                      <a:pt x="205" y="383"/>
                    </a:lnTo>
                    <a:lnTo>
                      <a:pt x="207" y="386"/>
                    </a:lnTo>
                    <a:lnTo>
                      <a:pt x="205" y="388"/>
                    </a:lnTo>
                    <a:lnTo>
                      <a:pt x="203" y="392"/>
                    </a:lnTo>
                    <a:lnTo>
                      <a:pt x="214" y="396"/>
                    </a:lnTo>
                    <a:lnTo>
                      <a:pt x="224" y="399"/>
                    </a:lnTo>
                    <a:lnTo>
                      <a:pt x="231" y="403"/>
                    </a:lnTo>
                    <a:lnTo>
                      <a:pt x="237" y="407"/>
                    </a:lnTo>
                    <a:lnTo>
                      <a:pt x="243" y="413"/>
                    </a:lnTo>
                    <a:lnTo>
                      <a:pt x="247" y="420"/>
                    </a:lnTo>
                    <a:lnTo>
                      <a:pt x="253" y="429"/>
                    </a:lnTo>
                    <a:lnTo>
                      <a:pt x="260" y="440"/>
                    </a:lnTo>
                    <a:lnTo>
                      <a:pt x="272" y="442"/>
                    </a:lnTo>
                    <a:lnTo>
                      <a:pt x="284" y="447"/>
                    </a:lnTo>
                    <a:lnTo>
                      <a:pt x="277" y="449"/>
                    </a:lnTo>
                    <a:lnTo>
                      <a:pt x="271" y="453"/>
                    </a:lnTo>
                    <a:lnTo>
                      <a:pt x="289" y="458"/>
                    </a:lnTo>
                    <a:lnTo>
                      <a:pt x="309" y="460"/>
                    </a:lnTo>
                    <a:lnTo>
                      <a:pt x="327" y="462"/>
                    </a:lnTo>
                    <a:lnTo>
                      <a:pt x="346" y="460"/>
                    </a:lnTo>
                    <a:lnTo>
                      <a:pt x="375" y="455"/>
                    </a:lnTo>
                    <a:lnTo>
                      <a:pt x="397" y="448"/>
                    </a:lnTo>
                    <a:lnTo>
                      <a:pt x="406" y="442"/>
                    </a:lnTo>
                    <a:lnTo>
                      <a:pt x="415" y="435"/>
                    </a:lnTo>
                    <a:lnTo>
                      <a:pt x="425" y="426"/>
                    </a:lnTo>
                    <a:lnTo>
                      <a:pt x="436" y="413"/>
                    </a:lnTo>
                    <a:lnTo>
                      <a:pt x="436" y="406"/>
                    </a:lnTo>
                    <a:lnTo>
                      <a:pt x="432" y="399"/>
                    </a:lnTo>
                    <a:lnTo>
                      <a:pt x="432" y="383"/>
                    </a:lnTo>
                    <a:lnTo>
                      <a:pt x="431" y="367"/>
                    </a:lnTo>
                    <a:lnTo>
                      <a:pt x="419" y="361"/>
                    </a:lnTo>
                    <a:lnTo>
                      <a:pt x="408" y="353"/>
                    </a:lnTo>
                    <a:lnTo>
                      <a:pt x="412" y="348"/>
                    </a:lnTo>
                    <a:lnTo>
                      <a:pt x="414" y="345"/>
                    </a:lnTo>
                    <a:lnTo>
                      <a:pt x="414" y="342"/>
                    </a:lnTo>
                    <a:lnTo>
                      <a:pt x="410" y="337"/>
                    </a:lnTo>
                    <a:lnTo>
                      <a:pt x="402" y="328"/>
                    </a:lnTo>
                    <a:lnTo>
                      <a:pt x="394" y="319"/>
                    </a:lnTo>
                    <a:lnTo>
                      <a:pt x="387" y="308"/>
                    </a:lnTo>
                    <a:lnTo>
                      <a:pt x="381" y="298"/>
                    </a:lnTo>
                    <a:lnTo>
                      <a:pt x="382" y="295"/>
                    </a:lnTo>
                    <a:lnTo>
                      <a:pt x="383" y="294"/>
                    </a:lnTo>
                    <a:lnTo>
                      <a:pt x="386" y="293"/>
                    </a:lnTo>
                    <a:lnTo>
                      <a:pt x="388" y="293"/>
                    </a:lnTo>
                    <a:lnTo>
                      <a:pt x="399" y="302"/>
                    </a:lnTo>
                    <a:lnTo>
                      <a:pt x="405" y="306"/>
                    </a:lnTo>
                    <a:lnTo>
                      <a:pt x="408" y="307"/>
                    </a:lnTo>
                    <a:lnTo>
                      <a:pt x="412" y="305"/>
                    </a:lnTo>
                    <a:lnTo>
                      <a:pt x="415" y="302"/>
                    </a:lnTo>
                    <a:lnTo>
                      <a:pt x="421" y="295"/>
                    </a:lnTo>
                    <a:lnTo>
                      <a:pt x="422" y="280"/>
                    </a:lnTo>
                    <a:lnTo>
                      <a:pt x="423" y="266"/>
                    </a:lnTo>
                    <a:lnTo>
                      <a:pt x="423" y="253"/>
                    </a:lnTo>
                    <a:lnTo>
                      <a:pt x="423" y="239"/>
                    </a:lnTo>
                    <a:lnTo>
                      <a:pt x="427" y="230"/>
                    </a:lnTo>
                    <a:lnTo>
                      <a:pt x="430" y="221"/>
                    </a:lnTo>
                    <a:lnTo>
                      <a:pt x="427" y="214"/>
                    </a:lnTo>
                    <a:lnTo>
                      <a:pt x="424" y="206"/>
                    </a:lnTo>
                    <a:lnTo>
                      <a:pt x="427" y="196"/>
                    </a:lnTo>
                    <a:lnTo>
                      <a:pt x="429" y="186"/>
                    </a:lnTo>
                    <a:lnTo>
                      <a:pt x="431" y="177"/>
                    </a:lnTo>
                    <a:lnTo>
                      <a:pt x="434" y="167"/>
                    </a:lnTo>
                    <a:lnTo>
                      <a:pt x="433" y="156"/>
                    </a:lnTo>
                    <a:lnTo>
                      <a:pt x="433" y="145"/>
                    </a:lnTo>
                    <a:lnTo>
                      <a:pt x="439" y="144"/>
                    </a:lnTo>
                    <a:lnTo>
                      <a:pt x="442" y="143"/>
                    </a:lnTo>
                    <a:lnTo>
                      <a:pt x="446" y="139"/>
                    </a:lnTo>
                    <a:lnTo>
                      <a:pt x="448" y="134"/>
                    </a:lnTo>
                    <a:lnTo>
                      <a:pt x="442" y="117"/>
                    </a:lnTo>
                    <a:lnTo>
                      <a:pt x="434" y="103"/>
                    </a:lnTo>
                    <a:lnTo>
                      <a:pt x="425" y="90"/>
                    </a:lnTo>
                    <a:lnTo>
                      <a:pt x="415" y="76"/>
                    </a:lnTo>
                    <a:lnTo>
                      <a:pt x="415" y="74"/>
                    </a:lnTo>
                    <a:lnTo>
                      <a:pt x="415" y="73"/>
                    </a:lnTo>
                    <a:lnTo>
                      <a:pt x="416" y="73"/>
                    </a:lnTo>
                    <a:lnTo>
                      <a:pt x="417" y="71"/>
                    </a:lnTo>
                    <a:lnTo>
                      <a:pt x="419" y="69"/>
                    </a:lnTo>
                    <a:lnTo>
                      <a:pt x="417" y="67"/>
                    </a:lnTo>
                    <a:lnTo>
                      <a:pt x="416" y="67"/>
                    </a:lnTo>
                    <a:lnTo>
                      <a:pt x="415" y="66"/>
                    </a:lnTo>
                    <a:lnTo>
                      <a:pt x="413" y="62"/>
                    </a:lnTo>
                    <a:lnTo>
                      <a:pt x="411" y="60"/>
                    </a:lnTo>
                    <a:lnTo>
                      <a:pt x="408" y="56"/>
                    </a:lnTo>
                    <a:lnTo>
                      <a:pt x="407" y="52"/>
                    </a:lnTo>
                    <a:lnTo>
                      <a:pt x="406" y="51"/>
                    </a:lnTo>
                    <a:lnTo>
                      <a:pt x="406" y="50"/>
                    </a:lnTo>
                    <a:lnTo>
                      <a:pt x="403" y="51"/>
                    </a:lnTo>
                    <a:lnTo>
                      <a:pt x="400" y="52"/>
                    </a:lnTo>
                    <a:lnTo>
                      <a:pt x="398" y="53"/>
                    </a:lnTo>
                    <a:lnTo>
                      <a:pt x="395" y="52"/>
                    </a:lnTo>
                    <a:lnTo>
                      <a:pt x="397" y="48"/>
                    </a:lnTo>
                    <a:lnTo>
                      <a:pt x="399" y="43"/>
                    </a:lnTo>
                    <a:lnTo>
                      <a:pt x="395" y="40"/>
                    </a:lnTo>
                    <a:lnTo>
                      <a:pt x="391" y="38"/>
                    </a:lnTo>
                    <a:lnTo>
                      <a:pt x="387" y="40"/>
                    </a:lnTo>
                    <a:lnTo>
                      <a:pt x="382" y="42"/>
                    </a:lnTo>
                    <a:lnTo>
                      <a:pt x="370" y="38"/>
                    </a:lnTo>
                    <a:lnTo>
                      <a:pt x="357" y="35"/>
                    </a:lnTo>
                    <a:lnTo>
                      <a:pt x="355" y="40"/>
                    </a:lnTo>
                    <a:lnTo>
                      <a:pt x="353" y="44"/>
                    </a:lnTo>
                    <a:lnTo>
                      <a:pt x="352" y="48"/>
                    </a:lnTo>
                    <a:lnTo>
                      <a:pt x="352" y="53"/>
                    </a:lnTo>
                    <a:lnTo>
                      <a:pt x="355" y="58"/>
                    </a:lnTo>
                    <a:lnTo>
                      <a:pt x="357" y="61"/>
                    </a:lnTo>
                    <a:lnTo>
                      <a:pt x="357" y="65"/>
                    </a:lnTo>
                    <a:lnTo>
                      <a:pt x="354" y="70"/>
                    </a:lnTo>
                    <a:lnTo>
                      <a:pt x="353" y="75"/>
                    </a:lnTo>
                    <a:lnTo>
                      <a:pt x="351" y="78"/>
                    </a:lnTo>
                    <a:lnTo>
                      <a:pt x="349" y="90"/>
                    </a:lnTo>
                    <a:lnTo>
                      <a:pt x="346" y="100"/>
                    </a:lnTo>
                    <a:lnTo>
                      <a:pt x="337" y="94"/>
                    </a:lnTo>
                    <a:lnTo>
                      <a:pt x="331" y="88"/>
                    </a:lnTo>
                    <a:lnTo>
                      <a:pt x="329" y="87"/>
                    </a:lnTo>
                    <a:lnTo>
                      <a:pt x="326" y="87"/>
                    </a:lnTo>
                    <a:lnTo>
                      <a:pt x="321" y="88"/>
                    </a:lnTo>
                    <a:lnTo>
                      <a:pt x="317" y="92"/>
                    </a:lnTo>
                    <a:lnTo>
                      <a:pt x="317" y="99"/>
                    </a:lnTo>
                    <a:lnTo>
                      <a:pt x="318" y="107"/>
                    </a:lnTo>
                    <a:lnTo>
                      <a:pt x="309" y="121"/>
                    </a:lnTo>
                    <a:lnTo>
                      <a:pt x="298" y="135"/>
                    </a:lnTo>
                    <a:lnTo>
                      <a:pt x="293" y="141"/>
                    </a:lnTo>
                    <a:lnTo>
                      <a:pt x="287" y="146"/>
                    </a:lnTo>
                    <a:lnTo>
                      <a:pt x="279" y="150"/>
                    </a:lnTo>
                    <a:lnTo>
                      <a:pt x="271" y="153"/>
                    </a:lnTo>
                    <a:lnTo>
                      <a:pt x="285" y="142"/>
                    </a:lnTo>
                    <a:lnTo>
                      <a:pt x="298" y="129"/>
                    </a:lnTo>
                    <a:lnTo>
                      <a:pt x="296" y="125"/>
                    </a:lnTo>
                    <a:lnTo>
                      <a:pt x="295" y="121"/>
                    </a:lnTo>
                    <a:lnTo>
                      <a:pt x="294" y="119"/>
                    </a:lnTo>
                    <a:lnTo>
                      <a:pt x="296" y="114"/>
                    </a:lnTo>
                    <a:lnTo>
                      <a:pt x="298" y="114"/>
                    </a:lnTo>
                    <a:lnTo>
                      <a:pt x="301" y="113"/>
                    </a:lnTo>
                    <a:lnTo>
                      <a:pt x="300" y="108"/>
                    </a:lnTo>
                    <a:lnTo>
                      <a:pt x="298" y="101"/>
                    </a:lnTo>
                    <a:lnTo>
                      <a:pt x="306" y="93"/>
                    </a:lnTo>
                    <a:lnTo>
                      <a:pt x="312" y="83"/>
                    </a:lnTo>
                    <a:lnTo>
                      <a:pt x="313" y="80"/>
                    </a:lnTo>
                    <a:lnTo>
                      <a:pt x="313" y="78"/>
                    </a:lnTo>
                    <a:lnTo>
                      <a:pt x="312" y="75"/>
                    </a:lnTo>
                    <a:lnTo>
                      <a:pt x="310" y="71"/>
                    </a:lnTo>
                    <a:lnTo>
                      <a:pt x="315" y="61"/>
                    </a:lnTo>
                    <a:lnTo>
                      <a:pt x="321" y="52"/>
                    </a:lnTo>
                    <a:lnTo>
                      <a:pt x="326" y="42"/>
                    </a:lnTo>
                    <a:lnTo>
                      <a:pt x="329" y="31"/>
                    </a:lnTo>
                    <a:lnTo>
                      <a:pt x="313" y="17"/>
                    </a:lnTo>
                    <a:lnTo>
                      <a:pt x="300" y="8"/>
                    </a:lnTo>
                    <a:lnTo>
                      <a:pt x="294" y="4"/>
                    </a:lnTo>
                    <a:lnTo>
                      <a:pt x="288" y="2"/>
                    </a:lnTo>
                    <a:lnTo>
                      <a:pt x="282" y="1"/>
                    </a:lnTo>
                    <a:lnTo>
                      <a:pt x="277" y="0"/>
                    </a:lnTo>
                    <a:lnTo>
                      <a:pt x="271" y="0"/>
                    </a:lnTo>
                    <a:lnTo>
                      <a:pt x="264" y="1"/>
                    </a:lnTo>
                    <a:lnTo>
                      <a:pt x="259" y="2"/>
                    </a:lnTo>
                    <a:lnTo>
                      <a:pt x="252" y="4"/>
                    </a:lnTo>
                    <a:lnTo>
                      <a:pt x="236" y="9"/>
                    </a:lnTo>
                    <a:lnTo>
                      <a:pt x="217" y="17"/>
                    </a:lnTo>
                    <a:lnTo>
                      <a:pt x="205" y="14"/>
                    </a:lnTo>
                    <a:lnTo>
                      <a:pt x="195" y="10"/>
                    </a:lnTo>
                    <a:lnTo>
                      <a:pt x="191" y="10"/>
                    </a:lnTo>
                    <a:lnTo>
                      <a:pt x="185" y="9"/>
                    </a:lnTo>
                    <a:lnTo>
                      <a:pt x="179" y="10"/>
                    </a:lnTo>
                    <a:lnTo>
                      <a:pt x="172" y="11"/>
                    </a:lnTo>
                    <a:lnTo>
                      <a:pt x="168" y="24"/>
                    </a:lnTo>
                    <a:lnTo>
                      <a:pt x="165" y="36"/>
                    </a:lnTo>
                    <a:lnTo>
                      <a:pt x="161" y="33"/>
                    </a:lnTo>
                    <a:lnTo>
                      <a:pt x="158" y="28"/>
                    </a:lnTo>
                    <a:lnTo>
                      <a:pt x="155" y="25"/>
                    </a:lnTo>
                    <a:lnTo>
                      <a:pt x="154" y="20"/>
                    </a:lnTo>
                    <a:lnTo>
                      <a:pt x="152" y="17"/>
                    </a:lnTo>
                    <a:lnTo>
                      <a:pt x="150" y="14"/>
                    </a:lnTo>
                    <a:lnTo>
                      <a:pt x="146" y="11"/>
                    </a:lnTo>
                    <a:lnTo>
                      <a:pt x="142" y="9"/>
                    </a:lnTo>
                    <a:lnTo>
                      <a:pt x="142" y="16"/>
                    </a:lnTo>
                    <a:lnTo>
                      <a:pt x="142" y="23"/>
                    </a:lnTo>
                    <a:lnTo>
                      <a:pt x="136" y="32"/>
                    </a:lnTo>
                    <a:lnTo>
                      <a:pt x="129" y="40"/>
                    </a:lnTo>
                    <a:lnTo>
                      <a:pt x="121" y="46"/>
                    </a:lnTo>
                    <a:lnTo>
                      <a:pt x="111" y="52"/>
                    </a:lnTo>
                    <a:lnTo>
                      <a:pt x="109" y="51"/>
                    </a:lnTo>
                    <a:lnTo>
                      <a:pt x="107" y="50"/>
                    </a:lnTo>
                    <a:lnTo>
                      <a:pt x="104" y="50"/>
                    </a:lnTo>
                    <a:lnTo>
                      <a:pt x="102" y="52"/>
                    </a:lnTo>
                    <a:lnTo>
                      <a:pt x="104" y="58"/>
                    </a:lnTo>
                    <a:lnTo>
                      <a:pt x="106" y="63"/>
                    </a:lnTo>
                    <a:lnTo>
                      <a:pt x="100" y="69"/>
                    </a:lnTo>
                    <a:lnTo>
                      <a:pt x="94" y="75"/>
                    </a:lnTo>
                    <a:lnTo>
                      <a:pt x="99" y="77"/>
                    </a:lnTo>
                    <a:lnTo>
                      <a:pt x="102" y="82"/>
                    </a:lnTo>
                    <a:lnTo>
                      <a:pt x="101" y="85"/>
                    </a:lnTo>
                    <a:lnTo>
                      <a:pt x="102" y="88"/>
                    </a:lnTo>
                    <a:lnTo>
                      <a:pt x="111" y="96"/>
                    </a:lnTo>
                    <a:lnTo>
                      <a:pt x="120" y="105"/>
                    </a:lnTo>
                    <a:lnTo>
                      <a:pt x="111" y="111"/>
                    </a:lnTo>
                    <a:lnTo>
                      <a:pt x="102" y="114"/>
                    </a:lnTo>
                    <a:lnTo>
                      <a:pt x="93" y="116"/>
                    </a:lnTo>
                    <a:lnTo>
                      <a:pt x="82" y="119"/>
                    </a:lnTo>
                    <a:lnTo>
                      <a:pt x="72" y="135"/>
                    </a:lnTo>
                    <a:lnTo>
                      <a:pt x="60" y="150"/>
                    </a:lnTo>
                    <a:lnTo>
                      <a:pt x="50" y="164"/>
                    </a:lnTo>
                    <a:lnTo>
                      <a:pt x="39" y="179"/>
                    </a:lnTo>
                    <a:lnTo>
                      <a:pt x="33" y="185"/>
                    </a:lnTo>
                    <a:lnTo>
                      <a:pt x="27" y="188"/>
                    </a:lnTo>
                    <a:lnTo>
                      <a:pt x="25" y="189"/>
                    </a:lnTo>
                    <a:lnTo>
                      <a:pt x="22" y="190"/>
                    </a:lnTo>
                    <a:lnTo>
                      <a:pt x="19" y="190"/>
                    </a:lnTo>
                    <a:lnTo>
                      <a:pt x="15" y="189"/>
                    </a:lnTo>
                    <a:lnTo>
                      <a:pt x="11" y="187"/>
                    </a:lnTo>
                    <a:lnTo>
                      <a:pt x="8" y="185"/>
                    </a:lnTo>
                    <a:lnTo>
                      <a:pt x="5" y="184"/>
                    </a:lnTo>
                    <a:lnTo>
                      <a:pt x="0" y="185"/>
                    </a:lnTo>
                    <a:lnTo>
                      <a:pt x="4" y="188"/>
                    </a:lnTo>
                    <a:lnTo>
                      <a:pt x="6" y="192"/>
                    </a:lnTo>
                    <a:lnTo>
                      <a:pt x="8" y="193"/>
                    </a:lnTo>
                    <a:lnTo>
                      <a:pt x="10" y="194"/>
                    </a:lnTo>
                    <a:lnTo>
                      <a:pt x="17" y="196"/>
                    </a:lnTo>
                    <a:lnTo>
                      <a:pt x="25" y="198"/>
                    </a:lnTo>
                    <a:lnTo>
                      <a:pt x="26" y="203"/>
                    </a:lnTo>
                    <a:lnTo>
                      <a:pt x="27" y="206"/>
                    </a:lnTo>
                    <a:lnTo>
                      <a:pt x="23" y="209"/>
                    </a:lnTo>
                    <a:lnTo>
                      <a:pt x="19" y="212"/>
                    </a:lnTo>
                    <a:lnTo>
                      <a:pt x="17" y="214"/>
                    </a:lnTo>
                    <a:lnTo>
                      <a:pt x="14" y="219"/>
                    </a:lnTo>
                    <a:lnTo>
                      <a:pt x="19" y="221"/>
                    </a:lnTo>
                    <a:lnTo>
                      <a:pt x="23" y="222"/>
                    </a:lnTo>
                    <a:lnTo>
                      <a:pt x="27" y="222"/>
                    </a:lnTo>
                    <a:lnTo>
                      <a:pt x="30" y="222"/>
                    </a:lnTo>
                    <a:lnTo>
                      <a:pt x="32" y="220"/>
                    </a:lnTo>
                    <a:lnTo>
                      <a:pt x="34" y="218"/>
                    </a:lnTo>
                    <a:lnTo>
                      <a:pt x="35" y="213"/>
                    </a:lnTo>
                    <a:lnTo>
                      <a:pt x="35" y="209"/>
                    </a:lnTo>
                    <a:lnTo>
                      <a:pt x="39" y="201"/>
                    </a:lnTo>
                    <a:lnTo>
                      <a:pt x="43" y="193"/>
                    </a:lnTo>
                    <a:lnTo>
                      <a:pt x="48" y="186"/>
                    </a:lnTo>
                    <a:lnTo>
                      <a:pt x="52" y="180"/>
                    </a:lnTo>
                    <a:lnTo>
                      <a:pt x="55" y="178"/>
                    </a:lnTo>
                    <a:lnTo>
                      <a:pt x="58" y="177"/>
                    </a:lnTo>
                    <a:lnTo>
                      <a:pt x="61" y="175"/>
                    </a:lnTo>
                    <a:lnTo>
                      <a:pt x="65" y="175"/>
                    </a:lnTo>
                    <a:lnTo>
                      <a:pt x="59" y="185"/>
                    </a:lnTo>
                    <a:lnTo>
                      <a:pt x="51" y="194"/>
                    </a:lnTo>
                    <a:lnTo>
                      <a:pt x="53" y="196"/>
                    </a:lnTo>
                    <a:lnTo>
                      <a:pt x="56" y="198"/>
                    </a:lnTo>
                    <a:lnTo>
                      <a:pt x="60" y="202"/>
                    </a:lnTo>
                    <a:lnTo>
                      <a:pt x="65" y="204"/>
                    </a:lnTo>
                    <a:lnTo>
                      <a:pt x="67" y="208"/>
                    </a:lnTo>
                    <a:lnTo>
                      <a:pt x="69" y="213"/>
                    </a:lnTo>
                    <a:lnTo>
                      <a:pt x="64" y="218"/>
                    </a:lnTo>
                    <a:lnTo>
                      <a:pt x="60" y="219"/>
                    </a:lnTo>
                    <a:lnTo>
                      <a:pt x="56" y="220"/>
                    </a:lnTo>
                    <a:lnTo>
                      <a:pt x="50" y="222"/>
                    </a:lnTo>
                    <a:lnTo>
                      <a:pt x="52" y="225"/>
                    </a:lnTo>
                    <a:lnTo>
                      <a:pt x="56" y="227"/>
                    </a:lnTo>
                    <a:lnTo>
                      <a:pt x="61" y="227"/>
                    </a:lnTo>
                    <a:lnTo>
                      <a:pt x="67" y="226"/>
                    </a:lnTo>
                    <a:lnTo>
                      <a:pt x="70" y="223"/>
                    </a:lnTo>
                    <a:lnTo>
                      <a:pt x="74" y="222"/>
                    </a:lnTo>
                    <a:lnTo>
                      <a:pt x="76" y="221"/>
                    </a:lnTo>
                    <a:lnTo>
                      <a:pt x="81" y="220"/>
                    </a:lnTo>
                    <a:lnTo>
                      <a:pt x="84" y="221"/>
                    </a:lnTo>
                    <a:lnTo>
                      <a:pt x="90" y="222"/>
                    </a:lnTo>
                    <a:lnTo>
                      <a:pt x="89" y="242"/>
                    </a:lnTo>
                    <a:lnTo>
                      <a:pt x="87" y="260"/>
                    </a:lnTo>
                    <a:lnTo>
                      <a:pt x="85" y="278"/>
                    </a:lnTo>
                    <a:lnTo>
                      <a:pt x="83" y="296"/>
                    </a:lnTo>
                    <a:lnTo>
                      <a:pt x="87" y="303"/>
                    </a:lnTo>
                    <a:lnTo>
                      <a:pt x="91" y="307"/>
                    </a:lnTo>
                    <a:lnTo>
                      <a:pt x="95" y="312"/>
                    </a:lnTo>
                    <a:lnTo>
                      <a:pt x="101" y="316"/>
                    </a:lnTo>
                    <a:lnTo>
                      <a:pt x="100" y="328"/>
                    </a:lnTo>
                    <a:lnTo>
                      <a:pt x="99" y="339"/>
                    </a:lnTo>
                    <a:lnTo>
                      <a:pt x="104" y="350"/>
                    </a:lnTo>
                    <a:lnTo>
                      <a:pt x="110" y="359"/>
                    </a:lnTo>
                    <a:lnTo>
                      <a:pt x="115" y="363"/>
                    </a:lnTo>
                    <a:lnTo>
                      <a:pt x="118" y="366"/>
                    </a:lnTo>
                    <a:lnTo>
                      <a:pt x="124" y="369"/>
                    </a:lnTo>
                    <a:lnTo>
                      <a:pt x="131" y="370"/>
                    </a:lnTo>
                    <a:lnTo>
                      <a:pt x="136" y="362"/>
                    </a:lnTo>
                    <a:lnTo>
                      <a:pt x="143" y="355"/>
                    </a:lnTo>
                    <a:lnTo>
                      <a:pt x="146" y="353"/>
                    </a:lnTo>
                    <a:lnTo>
                      <a:pt x="150" y="352"/>
                    </a:lnTo>
                    <a:lnTo>
                      <a:pt x="154" y="353"/>
                    </a:lnTo>
                    <a:lnTo>
                      <a:pt x="158" y="356"/>
                    </a:lnTo>
                    <a:lnTo>
                      <a:pt x="160" y="361"/>
                    </a:lnTo>
                    <a:lnTo>
                      <a:pt x="163" y="364"/>
                    </a:lnTo>
                    <a:lnTo>
                      <a:pt x="162" y="374"/>
                    </a:lnTo>
                    <a:lnTo>
                      <a:pt x="161" y="384"/>
                    </a:lnTo>
                    <a:lnTo>
                      <a:pt x="162" y="386"/>
                    </a:lnTo>
                    <a:lnTo>
                      <a:pt x="162" y="387"/>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84" name="Freeform 54"/>
              <p:cNvSpPr>
                <a:spLocks/>
              </p:cNvSpPr>
              <p:nvPr/>
            </p:nvSpPr>
            <p:spPr bwMode="auto">
              <a:xfrm>
                <a:off x="5537200" y="1601788"/>
                <a:ext cx="155575" cy="177800"/>
              </a:xfrm>
              <a:custGeom>
                <a:avLst/>
                <a:gdLst>
                  <a:gd name="T0" fmla="*/ 56246 w 390"/>
                  <a:gd name="T1" fmla="*/ 176213 h 448"/>
                  <a:gd name="T2" fmla="*/ 69011 w 390"/>
                  <a:gd name="T3" fmla="*/ 165497 h 448"/>
                  <a:gd name="T4" fmla="*/ 108105 w 390"/>
                  <a:gd name="T5" fmla="*/ 153591 h 448"/>
                  <a:gd name="T6" fmla="*/ 130444 w 390"/>
                  <a:gd name="T7" fmla="*/ 151209 h 448"/>
                  <a:gd name="T8" fmla="*/ 138422 w 390"/>
                  <a:gd name="T9" fmla="*/ 145256 h 448"/>
                  <a:gd name="T10" fmla="*/ 138023 w 390"/>
                  <a:gd name="T11" fmla="*/ 136525 h 448"/>
                  <a:gd name="T12" fmla="*/ 135231 w 390"/>
                  <a:gd name="T13" fmla="*/ 118269 h 448"/>
                  <a:gd name="T14" fmla="*/ 135231 w 390"/>
                  <a:gd name="T15" fmla="*/ 98822 h 448"/>
                  <a:gd name="T16" fmla="*/ 137624 w 390"/>
                  <a:gd name="T17" fmla="*/ 90488 h 448"/>
                  <a:gd name="T18" fmla="*/ 146799 w 390"/>
                  <a:gd name="T19" fmla="*/ 91678 h 448"/>
                  <a:gd name="T20" fmla="*/ 152384 w 390"/>
                  <a:gd name="T21" fmla="*/ 88106 h 448"/>
                  <a:gd name="T22" fmla="*/ 154777 w 390"/>
                  <a:gd name="T23" fmla="*/ 82153 h 448"/>
                  <a:gd name="T24" fmla="*/ 150788 w 390"/>
                  <a:gd name="T25" fmla="*/ 80963 h 448"/>
                  <a:gd name="T26" fmla="*/ 152384 w 390"/>
                  <a:gd name="T27" fmla="*/ 75406 h 448"/>
                  <a:gd name="T28" fmla="*/ 144406 w 390"/>
                  <a:gd name="T29" fmla="*/ 63897 h 448"/>
                  <a:gd name="T30" fmla="*/ 130444 w 390"/>
                  <a:gd name="T31" fmla="*/ 50006 h 448"/>
                  <a:gd name="T32" fmla="*/ 127651 w 390"/>
                  <a:gd name="T33" fmla="*/ 40481 h 448"/>
                  <a:gd name="T34" fmla="*/ 122067 w 390"/>
                  <a:gd name="T35" fmla="*/ 23416 h 448"/>
                  <a:gd name="T36" fmla="*/ 104913 w 390"/>
                  <a:gd name="T37" fmla="*/ 0 h 448"/>
                  <a:gd name="T38" fmla="*/ 95738 w 390"/>
                  <a:gd name="T39" fmla="*/ 3572 h 448"/>
                  <a:gd name="T40" fmla="*/ 99728 w 390"/>
                  <a:gd name="T41" fmla="*/ 8334 h 448"/>
                  <a:gd name="T42" fmla="*/ 104913 w 390"/>
                  <a:gd name="T43" fmla="*/ 9128 h 448"/>
                  <a:gd name="T44" fmla="*/ 100924 w 390"/>
                  <a:gd name="T45" fmla="*/ 10319 h 448"/>
                  <a:gd name="T46" fmla="*/ 93744 w 390"/>
                  <a:gd name="T47" fmla="*/ 13891 h 448"/>
                  <a:gd name="T48" fmla="*/ 77389 w 390"/>
                  <a:gd name="T49" fmla="*/ 26194 h 448"/>
                  <a:gd name="T50" fmla="*/ 52257 w 390"/>
                  <a:gd name="T51" fmla="*/ 34925 h 448"/>
                  <a:gd name="T52" fmla="*/ 43082 w 390"/>
                  <a:gd name="T53" fmla="*/ 50006 h 448"/>
                  <a:gd name="T54" fmla="*/ 34306 w 390"/>
                  <a:gd name="T55" fmla="*/ 63500 h 448"/>
                  <a:gd name="T56" fmla="*/ 39093 w 390"/>
                  <a:gd name="T57" fmla="*/ 69453 h 448"/>
                  <a:gd name="T58" fmla="*/ 48667 w 390"/>
                  <a:gd name="T59" fmla="*/ 68659 h 448"/>
                  <a:gd name="T60" fmla="*/ 38694 w 390"/>
                  <a:gd name="T61" fmla="*/ 86122 h 448"/>
                  <a:gd name="T62" fmla="*/ 28722 w 390"/>
                  <a:gd name="T63" fmla="*/ 105569 h 448"/>
                  <a:gd name="T64" fmla="*/ 15956 w 390"/>
                  <a:gd name="T65" fmla="*/ 108744 h 448"/>
                  <a:gd name="T66" fmla="*/ 16355 w 390"/>
                  <a:gd name="T67" fmla="*/ 113903 h 448"/>
                  <a:gd name="T68" fmla="*/ 26328 w 390"/>
                  <a:gd name="T69" fmla="*/ 119063 h 448"/>
                  <a:gd name="T70" fmla="*/ 29120 w 390"/>
                  <a:gd name="T71" fmla="*/ 122634 h 448"/>
                  <a:gd name="T72" fmla="*/ 20743 w 390"/>
                  <a:gd name="T73" fmla="*/ 119856 h 448"/>
                  <a:gd name="T74" fmla="*/ 9574 w 390"/>
                  <a:gd name="T75" fmla="*/ 120650 h 448"/>
                  <a:gd name="T76" fmla="*/ 1197 w 390"/>
                  <a:gd name="T77" fmla="*/ 127000 h 448"/>
                  <a:gd name="T78" fmla="*/ 27525 w 390"/>
                  <a:gd name="T79" fmla="*/ 133350 h 448"/>
                  <a:gd name="T80" fmla="*/ 41886 w 390"/>
                  <a:gd name="T81" fmla="*/ 138509 h 448"/>
                  <a:gd name="T82" fmla="*/ 30716 w 390"/>
                  <a:gd name="T83" fmla="*/ 134541 h 448"/>
                  <a:gd name="T84" fmla="*/ 16754 w 390"/>
                  <a:gd name="T85" fmla="*/ 137716 h 448"/>
                  <a:gd name="T86" fmla="*/ 22339 w 390"/>
                  <a:gd name="T87" fmla="*/ 146050 h 448"/>
                  <a:gd name="T88" fmla="*/ 32312 w 390"/>
                  <a:gd name="T89" fmla="*/ 151209 h 448"/>
                  <a:gd name="T90" fmla="*/ 30716 w 390"/>
                  <a:gd name="T91" fmla="*/ 153591 h 448"/>
                  <a:gd name="T92" fmla="*/ 20344 w 390"/>
                  <a:gd name="T93" fmla="*/ 149622 h 448"/>
                  <a:gd name="T94" fmla="*/ 13164 w 390"/>
                  <a:gd name="T95" fmla="*/ 149622 h 448"/>
                  <a:gd name="T96" fmla="*/ 19946 w 390"/>
                  <a:gd name="T97" fmla="*/ 153591 h 448"/>
                  <a:gd name="T98" fmla="*/ 42284 w 390"/>
                  <a:gd name="T99" fmla="*/ 170656 h 4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0" h="448">
                    <a:moveTo>
                      <a:pt x="122" y="448"/>
                    </a:moveTo>
                    <a:lnTo>
                      <a:pt x="128" y="447"/>
                    </a:lnTo>
                    <a:lnTo>
                      <a:pt x="135" y="446"/>
                    </a:lnTo>
                    <a:lnTo>
                      <a:pt x="141" y="444"/>
                    </a:lnTo>
                    <a:lnTo>
                      <a:pt x="147" y="442"/>
                    </a:lnTo>
                    <a:lnTo>
                      <a:pt x="157" y="435"/>
                    </a:lnTo>
                    <a:lnTo>
                      <a:pt x="168" y="426"/>
                    </a:lnTo>
                    <a:lnTo>
                      <a:pt x="173" y="417"/>
                    </a:lnTo>
                    <a:lnTo>
                      <a:pt x="177" y="408"/>
                    </a:lnTo>
                    <a:lnTo>
                      <a:pt x="209" y="400"/>
                    </a:lnTo>
                    <a:lnTo>
                      <a:pt x="240" y="393"/>
                    </a:lnTo>
                    <a:lnTo>
                      <a:pt x="271" y="387"/>
                    </a:lnTo>
                    <a:lnTo>
                      <a:pt x="303" y="381"/>
                    </a:lnTo>
                    <a:lnTo>
                      <a:pt x="313" y="383"/>
                    </a:lnTo>
                    <a:lnTo>
                      <a:pt x="321" y="383"/>
                    </a:lnTo>
                    <a:lnTo>
                      <a:pt x="327" y="381"/>
                    </a:lnTo>
                    <a:lnTo>
                      <a:pt x="333" y="379"/>
                    </a:lnTo>
                    <a:lnTo>
                      <a:pt x="337" y="376"/>
                    </a:lnTo>
                    <a:lnTo>
                      <a:pt x="342" y="371"/>
                    </a:lnTo>
                    <a:lnTo>
                      <a:pt x="347" y="366"/>
                    </a:lnTo>
                    <a:lnTo>
                      <a:pt x="353" y="356"/>
                    </a:lnTo>
                    <a:lnTo>
                      <a:pt x="351" y="351"/>
                    </a:lnTo>
                    <a:lnTo>
                      <a:pt x="350" y="346"/>
                    </a:lnTo>
                    <a:lnTo>
                      <a:pt x="346" y="344"/>
                    </a:lnTo>
                    <a:lnTo>
                      <a:pt x="340" y="341"/>
                    </a:lnTo>
                    <a:lnTo>
                      <a:pt x="342" y="326"/>
                    </a:lnTo>
                    <a:lnTo>
                      <a:pt x="342" y="312"/>
                    </a:lnTo>
                    <a:lnTo>
                      <a:pt x="339" y="298"/>
                    </a:lnTo>
                    <a:lnTo>
                      <a:pt x="337" y="284"/>
                    </a:lnTo>
                    <a:lnTo>
                      <a:pt x="336" y="270"/>
                    </a:lnTo>
                    <a:lnTo>
                      <a:pt x="336" y="256"/>
                    </a:lnTo>
                    <a:lnTo>
                      <a:pt x="339" y="249"/>
                    </a:lnTo>
                    <a:lnTo>
                      <a:pt x="344" y="242"/>
                    </a:lnTo>
                    <a:lnTo>
                      <a:pt x="343" y="235"/>
                    </a:lnTo>
                    <a:lnTo>
                      <a:pt x="342" y="229"/>
                    </a:lnTo>
                    <a:lnTo>
                      <a:pt x="345" y="228"/>
                    </a:lnTo>
                    <a:lnTo>
                      <a:pt x="350" y="227"/>
                    </a:lnTo>
                    <a:lnTo>
                      <a:pt x="359" y="229"/>
                    </a:lnTo>
                    <a:lnTo>
                      <a:pt x="364" y="231"/>
                    </a:lnTo>
                    <a:lnTo>
                      <a:pt x="368" y="231"/>
                    </a:lnTo>
                    <a:lnTo>
                      <a:pt x="370" y="229"/>
                    </a:lnTo>
                    <a:lnTo>
                      <a:pt x="373" y="227"/>
                    </a:lnTo>
                    <a:lnTo>
                      <a:pt x="378" y="224"/>
                    </a:lnTo>
                    <a:lnTo>
                      <a:pt x="382" y="222"/>
                    </a:lnTo>
                    <a:lnTo>
                      <a:pt x="386" y="219"/>
                    </a:lnTo>
                    <a:lnTo>
                      <a:pt x="388" y="216"/>
                    </a:lnTo>
                    <a:lnTo>
                      <a:pt x="390" y="210"/>
                    </a:lnTo>
                    <a:lnTo>
                      <a:pt x="388" y="207"/>
                    </a:lnTo>
                    <a:lnTo>
                      <a:pt x="386" y="206"/>
                    </a:lnTo>
                    <a:lnTo>
                      <a:pt x="384" y="206"/>
                    </a:lnTo>
                    <a:lnTo>
                      <a:pt x="379" y="206"/>
                    </a:lnTo>
                    <a:lnTo>
                      <a:pt x="378" y="204"/>
                    </a:lnTo>
                    <a:lnTo>
                      <a:pt x="379" y="202"/>
                    </a:lnTo>
                    <a:lnTo>
                      <a:pt x="384" y="198"/>
                    </a:lnTo>
                    <a:lnTo>
                      <a:pt x="384" y="194"/>
                    </a:lnTo>
                    <a:lnTo>
                      <a:pt x="382" y="190"/>
                    </a:lnTo>
                    <a:lnTo>
                      <a:pt x="379" y="184"/>
                    </a:lnTo>
                    <a:lnTo>
                      <a:pt x="380" y="180"/>
                    </a:lnTo>
                    <a:lnTo>
                      <a:pt x="381" y="175"/>
                    </a:lnTo>
                    <a:lnTo>
                      <a:pt x="362" y="161"/>
                    </a:lnTo>
                    <a:lnTo>
                      <a:pt x="347" y="149"/>
                    </a:lnTo>
                    <a:lnTo>
                      <a:pt x="340" y="142"/>
                    </a:lnTo>
                    <a:lnTo>
                      <a:pt x="334" y="135"/>
                    </a:lnTo>
                    <a:lnTo>
                      <a:pt x="327" y="126"/>
                    </a:lnTo>
                    <a:lnTo>
                      <a:pt x="320" y="115"/>
                    </a:lnTo>
                    <a:lnTo>
                      <a:pt x="321" y="110"/>
                    </a:lnTo>
                    <a:lnTo>
                      <a:pt x="325" y="107"/>
                    </a:lnTo>
                    <a:lnTo>
                      <a:pt x="320" y="102"/>
                    </a:lnTo>
                    <a:lnTo>
                      <a:pt x="314" y="99"/>
                    </a:lnTo>
                    <a:lnTo>
                      <a:pt x="316" y="89"/>
                    </a:lnTo>
                    <a:lnTo>
                      <a:pt x="317" y="80"/>
                    </a:lnTo>
                    <a:lnTo>
                      <a:pt x="306" y="59"/>
                    </a:lnTo>
                    <a:lnTo>
                      <a:pt x="296" y="39"/>
                    </a:lnTo>
                    <a:lnTo>
                      <a:pt x="285" y="20"/>
                    </a:lnTo>
                    <a:lnTo>
                      <a:pt x="274" y="0"/>
                    </a:lnTo>
                    <a:lnTo>
                      <a:pt x="263" y="0"/>
                    </a:lnTo>
                    <a:lnTo>
                      <a:pt x="252" y="3"/>
                    </a:lnTo>
                    <a:lnTo>
                      <a:pt x="246" y="4"/>
                    </a:lnTo>
                    <a:lnTo>
                      <a:pt x="243" y="6"/>
                    </a:lnTo>
                    <a:lnTo>
                      <a:pt x="240" y="9"/>
                    </a:lnTo>
                    <a:lnTo>
                      <a:pt x="236" y="15"/>
                    </a:lnTo>
                    <a:lnTo>
                      <a:pt x="241" y="18"/>
                    </a:lnTo>
                    <a:lnTo>
                      <a:pt x="245" y="21"/>
                    </a:lnTo>
                    <a:lnTo>
                      <a:pt x="250" y="21"/>
                    </a:lnTo>
                    <a:lnTo>
                      <a:pt x="257" y="22"/>
                    </a:lnTo>
                    <a:lnTo>
                      <a:pt x="259" y="22"/>
                    </a:lnTo>
                    <a:lnTo>
                      <a:pt x="261" y="22"/>
                    </a:lnTo>
                    <a:lnTo>
                      <a:pt x="263" y="23"/>
                    </a:lnTo>
                    <a:lnTo>
                      <a:pt x="263" y="25"/>
                    </a:lnTo>
                    <a:lnTo>
                      <a:pt x="261" y="26"/>
                    </a:lnTo>
                    <a:lnTo>
                      <a:pt x="258" y="26"/>
                    </a:lnTo>
                    <a:lnTo>
                      <a:pt x="253" y="26"/>
                    </a:lnTo>
                    <a:lnTo>
                      <a:pt x="250" y="26"/>
                    </a:lnTo>
                    <a:lnTo>
                      <a:pt x="246" y="25"/>
                    </a:lnTo>
                    <a:lnTo>
                      <a:pt x="243" y="26"/>
                    </a:lnTo>
                    <a:lnTo>
                      <a:pt x="235" y="35"/>
                    </a:lnTo>
                    <a:lnTo>
                      <a:pt x="227" y="43"/>
                    </a:lnTo>
                    <a:lnTo>
                      <a:pt x="219" y="52"/>
                    </a:lnTo>
                    <a:lnTo>
                      <a:pt x="211" y="60"/>
                    </a:lnTo>
                    <a:lnTo>
                      <a:pt x="194" y="66"/>
                    </a:lnTo>
                    <a:lnTo>
                      <a:pt x="177" y="71"/>
                    </a:lnTo>
                    <a:lnTo>
                      <a:pt x="160" y="76"/>
                    </a:lnTo>
                    <a:lnTo>
                      <a:pt x="143" y="81"/>
                    </a:lnTo>
                    <a:lnTo>
                      <a:pt x="131" y="88"/>
                    </a:lnTo>
                    <a:lnTo>
                      <a:pt x="118" y="97"/>
                    </a:lnTo>
                    <a:lnTo>
                      <a:pt x="122" y="108"/>
                    </a:lnTo>
                    <a:lnTo>
                      <a:pt x="123" y="118"/>
                    </a:lnTo>
                    <a:lnTo>
                      <a:pt x="108" y="126"/>
                    </a:lnTo>
                    <a:lnTo>
                      <a:pt x="93" y="134"/>
                    </a:lnTo>
                    <a:lnTo>
                      <a:pt x="96" y="140"/>
                    </a:lnTo>
                    <a:lnTo>
                      <a:pt x="96" y="144"/>
                    </a:lnTo>
                    <a:lnTo>
                      <a:pt x="86" y="160"/>
                    </a:lnTo>
                    <a:lnTo>
                      <a:pt x="79" y="177"/>
                    </a:lnTo>
                    <a:lnTo>
                      <a:pt x="85" y="177"/>
                    </a:lnTo>
                    <a:lnTo>
                      <a:pt x="92" y="176"/>
                    </a:lnTo>
                    <a:lnTo>
                      <a:pt x="98" y="175"/>
                    </a:lnTo>
                    <a:lnTo>
                      <a:pt x="103" y="174"/>
                    </a:lnTo>
                    <a:lnTo>
                      <a:pt x="116" y="168"/>
                    </a:lnTo>
                    <a:lnTo>
                      <a:pt x="127" y="164"/>
                    </a:lnTo>
                    <a:lnTo>
                      <a:pt x="122" y="173"/>
                    </a:lnTo>
                    <a:lnTo>
                      <a:pt x="115" y="183"/>
                    </a:lnTo>
                    <a:lnTo>
                      <a:pt x="108" y="192"/>
                    </a:lnTo>
                    <a:lnTo>
                      <a:pt x="100" y="201"/>
                    </a:lnTo>
                    <a:lnTo>
                      <a:pt x="97" y="217"/>
                    </a:lnTo>
                    <a:lnTo>
                      <a:pt x="92" y="233"/>
                    </a:lnTo>
                    <a:lnTo>
                      <a:pt x="89" y="248"/>
                    </a:lnTo>
                    <a:lnTo>
                      <a:pt x="85" y="263"/>
                    </a:lnTo>
                    <a:lnTo>
                      <a:pt x="72" y="266"/>
                    </a:lnTo>
                    <a:lnTo>
                      <a:pt x="58" y="268"/>
                    </a:lnTo>
                    <a:lnTo>
                      <a:pt x="52" y="269"/>
                    </a:lnTo>
                    <a:lnTo>
                      <a:pt x="46" y="271"/>
                    </a:lnTo>
                    <a:lnTo>
                      <a:pt x="40" y="274"/>
                    </a:lnTo>
                    <a:lnTo>
                      <a:pt x="33" y="278"/>
                    </a:lnTo>
                    <a:lnTo>
                      <a:pt x="33" y="279"/>
                    </a:lnTo>
                    <a:lnTo>
                      <a:pt x="34" y="282"/>
                    </a:lnTo>
                    <a:lnTo>
                      <a:pt x="41" y="287"/>
                    </a:lnTo>
                    <a:lnTo>
                      <a:pt x="48" y="292"/>
                    </a:lnTo>
                    <a:lnTo>
                      <a:pt x="55" y="295"/>
                    </a:lnTo>
                    <a:lnTo>
                      <a:pt x="63" y="298"/>
                    </a:lnTo>
                    <a:lnTo>
                      <a:pt x="66" y="300"/>
                    </a:lnTo>
                    <a:lnTo>
                      <a:pt x="69" y="302"/>
                    </a:lnTo>
                    <a:lnTo>
                      <a:pt x="72" y="304"/>
                    </a:lnTo>
                    <a:lnTo>
                      <a:pt x="73" y="308"/>
                    </a:lnTo>
                    <a:lnTo>
                      <a:pt x="73" y="309"/>
                    </a:lnTo>
                    <a:lnTo>
                      <a:pt x="72" y="309"/>
                    </a:lnTo>
                    <a:lnTo>
                      <a:pt x="69" y="308"/>
                    </a:lnTo>
                    <a:lnTo>
                      <a:pt x="67" y="308"/>
                    </a:lnTo>
                    <a:lnTo>
                      <a:pt x="52" y="302"/>
                    </a:lnTo>
                    <a:lnTo>
                      <a:pt x="41" y="300"/>
                    </a:lnTo>
                    <a:lnTo>
                      <a:pt x="35" y="301"/>
                    </a:lnTo>
                    <a:lnTo>
                      <a:pt x="30" y="302"/>
                    </a:lnTo>
                    <a:lnTo>
                      <a:pt x="24" y="304"/>
                    </a:lnTo>
                    <a:lnTo>
                      <a:pt x="17" y="309"/>
                    </a:lnTo>
                    <a:lnTo>
                      <a:pt x="12" y="313"/>
                    </a:lnTo>
                    <a:lnTo>
                      <a:pt x="7" y="317"/>
                    </a:lnTo>
                    <a:lnTo>
                      <a:pt x="3" y="320"/>
                    </a:lnTo>
                    <a:lnTo>
                      <a:pt x="0" y="327"/>
                    </a:lnTo>
                    <a:lnTo>
                      <a:pt x="29" y="332"/>
                    </a:lnTo>
                    <a:lnTo>
                      <a:pt x="56" y="334"/>
                    </a:lnTo>
                    <a:lnTo>
                      <a:pt x="69" y="336"/>
                    </a:lnTo>
                    <a:lnTo>
                      <a:pt x="82" y="338"/>
                    </a:lnTo>
                    <a:lnTo>
                      <a:pt x="96" y="343"/>
                    </a:lnTo>
                    <a:lnTo>
                      <a:pt x="110" y="349"/>
                    </a:lnTo>
                    <a:lnTo>
                      <a:pt x="105" y="349"/>
                    </a:lnTo>
                    <a:lnTo>
                      <a:pt x="100" y="346"/>
                    </a:lnTo>
                    <a:lnTo>
                      <a:pt x="96" y="344"/>
                    </a:lnTo>
                    <a:lnTo>
                      <a:pt x="90" y="342"/>
                    </a:lnTo>
                    <a:lnTo>
                      <a:pt x="77" y="339"/>
                    </a:lnTo>
                    <a:lnTo>
                      <a:pt x="65" y="338"/>
                    </a:lnTo>
                    <a:lnTo>
                      <a:pt x="52" y="338"/>
                    </a:lnTo>
                    <a:lnTo>
                      <a:pt x="39" y="339"/>
                    </a:lnTo>
                    <a:lnTo>
                      <a:pt x="42" y="347"/>
                    </a:lnTo>
                    <a:lnTo>
                      <a:pt x="46" y="356"/>
                    </a:lnTo>
                    <a:lnTo>
                      <a:pt x="49" y="361"/>
                    </a:lnTo>
                    <a:lnTo>
                      <a:pt x="52" y="364"/>
                    </a:lnTo>
                    <a:lnTo>
                      <a:pt x="56" y="368"/>
                    </a:lnTo>
                    <a:lnTo>
                      <a:pt x="59" y="371"/>
                    </a:lnTo>
                    <a:lnTo>
                      <a:pt x="68" y="375"/>
                    </a:lnTo>
                    <a:lnTo>
                      <a:pt x="79" y="379"/>
                    </a:lnTo>
                    <a:lnTo>
                      <a:pt x="81" y="381"/>
                    </a:lnTo>
                    <a:lnTo>
                      <a:pt x="81" y="385"/>
                    </a:lnTo>
                    <a:lnTo>
                      <a:pt x="80" y="386"/>
                    </a:lnTo>
                    <a:lnTo>
                      <a:pt x="79" y="387"/>
                    </a:lnTo>
                    <a:lnTo>
                      <a:pt x="77" y="387"/>
                    </a:lnTo>
                    <a:lnTo>
                      <a:pt x="76" y="387"/>
                    </a:lnTo>
                    <a:lnTo>
                      <a:pt x="65" y="381"/>
                    </a:lnTo>
                    <a:lnTo>
                      <a:pt x="56" y="378"/>
                    </a:lnTo>
                    <a:lnTo>
                      <a:pt x="51" y="377"/>
                    </a:lnTo>
                    <a:lnTo>
                      <a:pt x="47" y="376"/>
                    </a:lnTo>
                    <a:lnTo>
                      <a:pt x="41" y="376"/>
                    </a:lnTo>
                    <a:lnTo>
                      <a:pt x="35" y="376"/>
                    </a:lnTo>
                    <a:lnTo>
                      <a:pt x="33" y="377"/>
                    </a:lnTo>
                    <a:lnTo>
                      <a:pt x="32" y="379"/>
                    </a:lnTo>
                    <a:lnTo>
                      <a:pt x="38" y="383"/>
                    </a:lnTo>
                    <a:lnTo>
                      <a:pt x="43" y="386"/>
                    </a:lnTo>
                    <a:lnTo>
                      <a:pt x="50" y="387"/>
                    </a:lnTo>
                    <a:lnTo>
                      <a:pt x="57" y="389"/>
                    </a:lnTo>
                    <a:lnTo>
                      <a:pt x="74" y="402"/>
                    </a:lnTo>
                    <a:lnTo>
                      <a:pt x="90" y="415"/>
                    </a:lnTo>
                    <a:lnTo>
                      <a:pt x="106" y="430"/>
                    </a:lnTo>
                    <a:lnTo>
                      <a:pt x="119" y="447"/>
                    </a:lnTo>
                    <a:lnTo>
                      <a:pt x="120" y="447"/>
                    </a:lnTo>
                    <a:lnTo>
                      <a:pt x="122" y="44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85" name="Freeform 55"/>
              <p:cNvSpPr>
                <a:spLocks/>
              </p:cNvSpPr>
              <p:nvPr/>
            </p:nvSpPr>
            <p:spPr bwMode="auto">
              <a:xfrm>
                <a:off x="5537200" y="1601788"/>
                <a:ext cx="155575" cy="177800"/>
              </a:xfrm>
              <a:custGeom>
                <a:avLst/>
                <a:gdLst>
                  <a:gd name="T0" fmla="*/ 56246 w 390"/>
                  <a:gd name="T1" fmla="*/ 176213 h 448"/>
                  <a:gd name="T2" fmla="*/ 69011 w 390"/>
                  <a:gd name="T3" fmla="*/ 165497 h 448"/>
                  <a:gd name="T4" fmla="*/ 108105 w 390"/>
                  <a:gd name="T5" fmla="*/ 153591 h 448"/>
                  <a:gd name="T6" fmla="*/ 130444 w 390"/>
                  <a:gd name="T7" fmla="*/ 151209 h 448"/>
                  <a:gd name="T8" fmla="*/ 138422 w 390"/>
                  <a:gd name="T9" fmla="*/ 145256 h 448"/>
                  <a:gd name="T10" fmla="*/ 138023 w 390"/>
                  <a:gd name="T11" fmla="*/ 136525 h 448"/>
                  <a:gd name="T12" fmla="*/ 135231 w 390"/>
                  <a:gd name="T13" fmla="*/ 118269 h 448"/>
                  <a:gd name="T14" fmla="*/ 135231 w 390"/>
                  <a:gd name="T15" fmla="*/ 98822 h 448"/>
                  <a:gd name="T16" fmla="*/ 137624 w 390"/>
                  <a:gd name="T17" fmla="*/ 90488 h 448"/>
                  <a:gd name="T18" fmla="*/ 146799 w 390"/>
                  <a:gd name="T19" fmla="*/ 91678 h 448"/>
                  <a:gd name="T20" fmla="*/ 152384 w 390"/>
                  <a:gd name="T21" fmla="*/ 88106 h 448"/>
                  <a:gd name="T22" fmla="*/ 154777 w 390"/>
                  <a:gd name="T23" fmla="*/ 82153 h 448"/>
                  <a:gd name="T24" fmla="*/ 150788 w 390"/>
                  <a:gd name="T25" fmla="*/ 80963 h 448"/>
                  <a:gd name="T26" fmla="*/ 152384 w 390"/>
                  <a:gd name="T27" fmla="*/ 75406 h 448"/>
                  <a:gd name="T28" fmla="*/ 144406 w 390"/>
                  <a:gd name="T29" fmla="*/ 63897 h 448"/>
                  <a:gd name="T30" fmla="*/ 130444 w 390"/>
                  <a:gd name="T31" fmla="*/ 50006 h 448"/>
                  <a:gd name="T32" fmla="*/ 127651 w 390"/>
                  <a:gd name="T33" fmla="*/ 40481 h 448"/>
                  <a:gd name="T34" fmla="*/ 122067 w 390"/>
                  <a:gd name="T35" fmla="*/ 23416 h 448"/>
                  <a:gd name="T36" fmla="*/ 104913 w 390"/>
                  <a:gd name="T37" fmla="*/ 0 h 448"/>
                  <a:gd name="T38" fmla="*/ 95738 w 390"/>
                  <a:gd name="T39" fmla="*/ 3572 h 448"/>
                  <a:gd name="T40" fmla="*/ 99728 w 390"/>
                  <a:gd name="T41" fmla="*/ 8334 h 448"/>
                  <a:gd name="T42" fmla="*/ 104913 w 390"/>
                  <a:gd name="T43" fmla="*/ 9128 h 448"/>
                  <a:gd name="T44" fmla="*/ 100924 w 390"/>
                  <a:gd name="T45" fmla="*/ 10319 h 448"/>
                  <a:gd name="T46" fmla="*/ 93744 w 390"/>
                  <a:gd name="T47" fmla="*/ 13891 h 448"/>
                  <a:gd name="T48" fmla="*/ 77389 w 390"/>
                  <a:gd name="T49" fmla="*/ 26194 h 448"/>
                  <a:gd name="T50" fmla="*/ 52257 w 390"/>
                  <a:gd name="T51" fmla="*/ 34925 h 448"/>
                  <a:gd name="T52" fmla="*/ 43082 w 390"/>
                  <a:gd name="T53" fmla="*/ 50006 h 448"/>
                  <a:gd name="T54" fmla="*/ 34306 w 390"/>
                  <a:gd name="T55" fmla="*/ 63500 h 448"/>
                  <a:gd name="T56" fmla="*/ 39093 w 390"/>
                  <a:gd name="T57" fmla="*/ 69453 h 448"/>
                  <a:gd name="T58" fmla="*/ 48667 w 390"/>
                  <a:gd name="T59" fmla="*/ 68659 h 448"/>
                  <a:gd name="T60" fmla="*/ 38694 w 390"/>
                  <a:gd name="T61" fmla="*/ 86122 h 448"/>
                  <a:gd name="T62" fmla="*/ 28722 w 390"/>
                  <a:gd name="T63" fmla="*/ 105569 h 448"/>
                  <a:gd name="T64" fmla="*/ 15956 w 390"/>
                  <a:gd name="T65" fmla="*/ 108744 h 448"/>
                  <a:gd name="T66" fmla="*/ 16355 w 390"/>
                  <a:gd name="T67" fmla="*/ 113903 h 448"/>
                  <a:gd name="T68" fmla="*/ 26328 w 390"/>
                  <a:gd name="T69" fmla="*/ 119063 h 448"/>
                  <a:gd name="T70" fmla="*/ 29120 w 390"/>
                  <a:gd name="T71" fmla="*/ 122634 h 448"/>
                  <a:gd name="T72" fmla="*/ 20743 w 390"/>
                  <a:gd name="T73" fmla="*/ 119856 h 448"/>
                  <a:gd name="T74" fmla="*/ 9574 w 390"/>
                  <a:gd name="T75" fmla="*/ 120650 h 448"/>
                  <a:gd name="T76" fmla="*/ 1197 w 390"/>
                  <a:gd name="T77" fmla="*/ 127000 h 448"/>
                  <a:gd name="T78" fmla="*/ 27525 w 390"/>
                  <a:gd name="T79" fmla="*/ 133350 h 448"/>
                  <a:gd name="T80" fmla="*/ 41886 w 390"/>
                  <a:gd name="T81" fmla="*/ 138509 h 448"/>
                  <a:gd name="T82" fmla="*/ 30716 w 390"/>
                  <a:gd name="T83" fmla="*/ 134541 h 448"/>
                  <a:gd name="T84" fmla="*/ 16754 w 390"/>
                  <a:gd name="T85" fmla="*/ 137716 h 448"/>
                  <a:gd name="T86" fmla="*/ 22339 w 390"/>
                  <a:gd name="T87" fmla="*/ 146050 h 448"/>
                  <a:gd name="T88" fmla="*/ 32312 w 390"/>
                  <a:gd name="T89" fmla="*/ 151209 h 448"/>
                  <a:gd name="T90" fmla="*/ 30716 w 390"/>
                  <a:gd name="T91" fmla="*/ 153591 h 448"/>
                  <a:gd name="T92" fmla="*/ 20344 w 390"/>
                  <a:gd name="T93" fmla="*/ 149622 h 448"/>
                  <a:gd name="T94" fmla="*/ 13164 w 390"/>
                  <a:gd name="T95" fmla="*/ 149622 h 448"/>
                  <a:gd name="T96" fmla="*/ 19946 w 390"/>
                  <a:gd name="T97" fmla="*/ 153591 h 448"/>
                  <a:gd name="T98" fmla="*/ 42284 w 390"/>
                  <a:gd name="T99" fmla="*/ 170656 h 4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0" h="448">
                    <a:moveTo>
                      <a:pt x="122" y="448"/>
                    </a:moveTo>
                    <a:lnTo>
                      <a:pt x="128" y="447"/>
                    </a:lnTo>
                    <a:lnTo>
                      <a:pt x="135" y="446"/>
                    </a:lnTo>
                    <a:lnTo>
                      <a:pt x="141" y="444"/>
                    </a:lnTo>
                    <a:lnTo>
                      <a:pt x="147" y="442"/>
                    </a:lnTo>
                    <a:lnTo>
                      <a:pt x="157" y="435"/>
                    </a:lnTo>
                    <a:lnTo>
                      <a:pt x="168" y="426"/>
                    </a:lnTo>
                    <a:lnTo>
                      <a:pt x="173" y="417"/>
                    </a:lnTo>
                    <a:lnTo>
                      <a:pt x="177" y="408"/>
                    </a:lnTo>
                    <a:lnTo>
                      <a:pt x="209" y="400"/>
                    </a:lnTo>
                    <a:lnTo>
                      <a:pt x="240" y="393"/>
                    </a:lnTo>
                    <a:lnTo>
                      <a:pt x="271" y="387"/>
                    </a:lnTo>
                    <a:lnTo>
                      <a:pt x="303" y="381"/>
                    </a:lnTo>
                    <a:lnTo>
                      <a:pt x="313" y="383"/>
                    </a:lnTo>
                    <a:lnTo>
                      <a:pt x="321" y="383"/>
                    </a:lnTo>
                    <a:lnTo>
                      <a:pt x="327" y="381"/>
                    </a:lnTo>
                    <a:lnTo>
                      <a:pt x="333" y="379"/>
                    </a:lnTo>
                    <a:lnTo>
                      <a:pt x="337" y="376"/>
                    </a:lnTo>
                    <a:lnTo>
                      <a:pt x="342" y="371"/>
                    </a:lnTo>
                    <a:lnTo>
                      <a:pt x="347" y="366"/>
                    </a:lnTo>
                    <a:lnTo>
                      <a:pt x="353" y="356"/>
                    </a:lnTo>
                    <a:lnTo>
                      <a:pt x="351" y="351"/>
                    </a:lnTo>
                    <a:lnTo>
                      <a:pt x="350" y="346"/>
                    </a:lnTo>
                    <a:lnTo>
                      <a:pt x="346" y="344"/>
                    </a:lnTo>
                    <a:lnTo>
                      <a:pt x="340" y="341"/>
                    </a:lnTo>
                    <a:lnTo>
                      <a:pt x="342" y="326"/>
                    </a:lnTo>
                    <a:lnTo>
                      <a:pt x="342" y="312"/>
                    </a:lnTo>
                    <a:lnTo>
                      <a:pt x="339" y="298"/>
                    </a:lnTo>
                    <a:lnTo>
                      <a:pt x="337" y="284"/>
                    </a:lnTo>
                    <a:lnTo>
                      <a:pt x="336" y="270"/>
                    </a:lnTo>
                    <a:lnTo>
                      <a:pt x="336" y="256"/>
                    </a:lnTo>
                    <a:lnTo>
                      <a:pt x="339" y="249"/>
                    </a:lnTo>
                    <a:lnTo>
                      <a:pt x="344" y="242"/>
                    </a:lnTo>
                    <a:lnTo>
                      <a:pt x="343" y="235"/>
                    </a:lnTo>
                    <a:lnTo>
                      <a:pt x="342" y="229"/>
                    </a:lnTo>
                    <a:lnTo>
                      <a:pt x="345" y="228"/>
                    </a:lnTo>
                    <a:lnTo>
                      <a:pt x="350" y="227"/>
                    </a:lnTo>
                    <a:lnTo>
                      <a:pt x="359" y="229"/>
                    </a:lnTo>
                    <a:lnTo>
                      <a:pt x="364" y="231"/>
                    </a:lnTo>
                    <a:lnTo>
                      <a:pt x="368" y="231"/>
                    </a:lnTo>
                    <a:lnTo>
                      <a:pt x="370" y="229"/>
                    </a:lnTo>
                    <a:lnTo>
                      <a:pt x="373" y="227"/>
                    </a:lnTo>
                    <a:lnTo>
                      <a:pt x="378" y="224"/>
                    </a:lnTo>
                    <a:lnTo>
                      <a:pt x="382" y="222"/>
                    </a:lnTo>
                    <a:lnTo>
                      <a:pt x="386" y="219"/>
                    </a:lnTo>
                    <a:lnTo>
                      <a:pt x="388" y="216"/>
                    </a:lnTo>
                    <a:lnTo>
                      <a:pt x="390" y="210"/>
                    </a:lnTo>
                    <a:lnTo>
                      <a:pt x="388" y="207"/>
                    </a:lnTo>
                    <a:lnTo>
                      <a:pt x="386" y="206"/>
                    </a:lnTo>
                    <a:lnTo>
                      <a:pt x="384" y="206"/>
                    </a:lnTo>
                    <a:lnTo>
                      <a:pt x="379" y="206"/>
                    </a:lnTo>
                    <a:lnTo>
                      <a:pt x="378" y="204"/>
                    </a:lnTo>
                    <a:lnTo>
                      <a:pt x="379" y="202"/>
                    </a:lnTo>
                    <a:lnTo>
                      <a:pt x="384" y="198"/>
                    </a:lnTo>
                    <a:lnTo>
                      <a:pt x="384" y="194"/>
                    </a:lnTo>
                    <a:lnTo>
                      <a:pt x="382" y="190"/>
                    </a:lnTo>
                    <a:lnTo>
                      <a:pt x="379" y="184"/>
                    </a:lnTo>
                    <a:lnTo>
                      <a:pt x="380" y="180"/>
                    </a:lnTo>
                    <a:lnTo>
                      <a:pt x="381" y="175"/>
                    </a:lnTo>
                    <a:lnTo>
                      <a:pt x="362" y="161"/>
                    </a:lnTo>
                    <a:lnTo>
                      <a:pt x="347" y="149"/>
                    </a:lnTo>
                    <a:lnTo>
                      <a:pt x="340" y="142"/>
                    </a:lnTo>
                    <a:lnTo>
                      <a:pt x="334" y="135"/>
                    </a:lnTo>
                    <a:lnTo>
                      <a:pt x="327" y="126"/>
                    </a:lnTo>
                    <a:lnTo>
                      <a:pt x="320" y="115"/>
                    </a:lnTo>
                    <a:lnTo>
                      <a:pt x="321" y="110"/>
                    </a:lnTo>
                    <a:lnTo>
                      <a:pt x="325" y="107"/>
                    </a:lnTo>
                    <a:lnTo>
                      <a:pt x="320" y="102"/>
                    </a:lnTo>
                    <a:lnTo>
                      <a:pt x="314" y="99"/>
                    </a:lnTo>
                    <a:lnTo>
                      <a:pt x="316" y="89"/>
                    </a:lnTo>
                    <a:lnTo>
                      <a:pt x="317" y="80"/>
                    </a:lnTo>
                    <a:lnTo>
                      <a:pt x="306" y="59"/>
                    </a:lnTo>
                    <a:lnTo>
                      <a:pt x="296" y="39"/>
                    </a:lnTo>
                    <a:lnTo>
                      <a:pt x="285" y="20"/>
                    </a:lnTo>
                    <a:lnTo>
                      <a:pt x="274" y="0"/>
                    </a:lnTo>
                    <a:lnTo>
                      <a:pt x="263" y="0"/>
                    </a:lnTo>
                    <a:lnTo>
                      <a:pt x="252" y="3"/>
                    </a:lnTo>
                    <a:lnTo>
                      <a:pt x="246" y="4"/>
                    </a:lnTo>
                    <a:lnTo>
                      <a:pt x="243" y="6"/>
                    </a:lnTo>
                    <a:lnTo>
                      <a:pt x="240" y="9"/>
                    </a:lnTo>
                    <a:lnTo>
                      <a:pt x="236" y="15"/>
                    </a:lnTo>
                    <a:lnTo>
                      <a:pt x="241" y="18"/>
                    </a:lnTo>
                    <a:lnTo>
                      <a:pt x="245" y="21"/>
                    </a:lnTo>
                    <a:lnTo>
                      <a:pt x="250" y="21"/>
                    </a:lnTo>
                    <a:lnTo>
                      <a:pt x="257" y="22"/>
                    </a:lnTo>
                    <a:lnTo>
                      <a:pt x="259" y="22"/>
                    </a:lnTo>
                    <a:lnTo>
                      <a:pt x="261" y="22"/>
                    </a:lnTo>
                    <a:lnTo>
                      <a:pt x="263" y="23"/>
                    </a:lnTo>
                    <a:lnTo>
                      <a:pt x="263" y="25"/>
                    </a:lnTo>
                    <a:lnTo>
                      <a:pt x="261" y="26"/>
                    </a:lnTo>
                    <a:lnTo>
                      <a:pt x="258" y="26"/>
                    </a:lnTo>
                    <a:lnTo>
                      <a:pt x="253" y="26"/>
                    </a:lnTo>
                    <a:lnTo>
                      <a:pt x="250" y="26"/>
                    </a:lnTo>
                    <a:lnTo>
                      <a:pt x="246" y="25"/>
                    </a:lnTo>
                    <a:lnTo>
                      <a:pt x="243" y="26"/>
                    </a:lnTo>
                    <a:lnTo>
                      <a:pt x="235" y="35"/>
                    </a:lnTo>
                    <a:lnTo>
                      <a:pt x="227" y="43"/>
                    </a:lnTo>
                    <a:lnTo>
                      <a:pt x="219" y="52"/>
                    </a:lnTo>
                    <a:lnTo>
                      <a:pt x="211" y="60"/>
                    </a:lnTo>
                    <a:lnTo>
                      <a:pt x="194" y="66"/>
                    </a:lnTo>
                    <a:lnTo>
                      <a:pt x="177" y="71"/>
                    </a:lnTo>
                    <a:lnTo>
                      <a:pt x="160" y="76"/>
                    </a:lnTo>
                    <a:lnTo>
                      <a:pt x="143" y="81"/>
                    </a:lnTo>
                    <a:lnTo>
                      <a:pt x="131" y="88"/>
                    </a:lnTo>
                    <a:lnTo>
                      <a:pt x="118" y="97"/>
                    </a:lnTo>
                    <a:lnTo>
                      <a:pt x="122" y="108"/>
                    </a:lnTo>
                    <a:lnTo>
                      <a:pt x="123" y="118"/>
                    </a:lnTo>
                    <a:lnTo>
                      <a:pt x="108" y="126"/>
                    </a:lnTo>
                    <a:lnTo>
                      <a:pt x="93" y="134"/>
                    </a:lnTo>
                    <a:lnTo>
                      <a:pt x="96" y="140"/>
                    </a:lnTo>
                    <a:lnTo>
                      <a:pt x="96" y="144"/>
                    </a:lnTo>
                    <a:lnTo>
                      <a:pt x="86" y="160"/>
                    </a:lnTo>
                    <a:lnTo>
                      <a:pt x="79" y="177"/>
                    </a:lnTo>
                    <a:lnTo>
                      <a:pt x="85" y="177"/>
                    </a:lnTo>
                    <a:lnTo>
                      <a:pt x="92" y="176"/>
                    </a:lnTo>
                    <a:lnTo>
                      <a:pt x="98" y="175"/>
                    </a:lnTo>
                    <a:lnTo>
                      <a:pt x="103" y="174"/>
                    </a:lnTo>
                    <a:lnTo>
                      <a:pt x="116" y="168"/>
                    </a:lnTo>
                    <a:lnTo>
                      <a:pt x="127" y="164"/>
                    </a:lnTo>
                    <a:lnTo>
                      <a:pt x="122" y="173"/>
                    </a:lnTo>
                    <a:lnTo>
                      <a:pt x="115" y="183"/>
                    </a:lnTo>
                    <a:lnTo>
                      <a:pt x="108" y="192"/>
                    </a:lnTo>
                    <a:lnTo>
                      <a:pt x="100" y="201"/>
                    </a:lnTo>
                    <a:lnTo>
                      <a:pt x="97" y="217"/>
                    </a:lnTo>
                    <a:lnTo>
                      <a:pt x="92" y="233"/>
                    </a:lnTo>
                    <a:lnTo>
                      <a:pt x="89" y="248"/>
                    </a:lnTo>
                    <a:lnTo>
                      <a:pt x="85" y="263"/>
                    </a:lnTo>
                    <a:lnTo>
                      <a:pt x="72" y="266"/>
                    </a:lnTo>
                    <a:lnTo>
                      <a:pt x="58" y="268"/>
                    </a:lnTo>
                    <a:lnTo>
                      <a:pt x="52" y="269"/>
                    </a:lnTo>
                    <a:lnTo>
                      <a:pt x="46" y="271"/>
                    </a:lnTo>
                    <a:lnTo>
                      <a:pt x="40" y="274"/>
                    </a:lnTo>
                    <a:lnTo>
                      <a:pt x="33" y="278"/>
                    </a:lnTo>
                    <a:lnTo>
                      <a:pt x="33" y="279"/>
                    </a:lnTo>
                    <a:lnTo>
                      <a:pt x="34" y="282"/>
                    </a:lnTo>
                    <a:lnTo>
                      <a:pt x="41" y="287"/>
                    </a:lnTo>
                    <a:lnTo>
                      <a:pt x="48" y="292"/>
                    </a:lnTo>
                    <a:lnTo>
                      <a:pt x="55" y="295"/>
                    </a:lnTo>
                    <a:lnTo>
                      <a:pt x="63" y="298"/>
                    </a:lnTo>
                    <a:lnTo>
                      <a:pt x="66" y="300"/>
                    </a:lnTo>
                    <a:lnTo>
                      <a:pt x="69" y="302"/>
                    </a:lnTo>
                    <a:lnTo>
                      <a:pt x="72" y="304"/>
                    </a:lnTo>
                    <a:lnTo>
                      <a:pt x="73" y="308"/>
                    </a:lnTo>
                    <a:lnTo>
                      <a:pt x="73" y="309"/>
                    </a:lnTo>
                    <a:lnTo>
                      <a:pt x="72" y="309"/>
                    </a:lnTo>
                    <a:lnTo>
                      <a:pt x="69" y="308"/>
                    </a:lnTo>
                    <a:lnTo>
                      <a:pt x="67" y="308"/>
                    </a:lnTo>
                    <a:lnTo>
                      <a:pt x="52" y="302"/>
                    </a:lnTo>
                    <a:lnTo>
                      <a:pt x="41" y="300"/>
                    </a:lnTo>
                    <a:lnTo>
                      <a:pt x="35" y="301"/>
                    </a:lnTo>
                    <a:lnTo>
                      <a:pt x="30" y="302"/>
                    </a:lnTo>
                    <a:lnTo>
                      <a:pt x="24" y="304"/>
                    </a:lnTo>
                    <a:lnTo>
                      <a:pt x="17" y="309"/>
                    </a:lnTo>
                    <a:lnTo>
                      <a:pt x="12" y="313"/>
                    </a:lnTo>
                    <a:lnTo>
                      <a:pt x="7" y="317"/>
                    </a:lnTo>
                    <a:lnTo>
                      <a:pt x="3" y="320"/>
                    </a:lnTo>
                    <a:lnTo>
                      <a:pt x="0" y="327"/>
                    </a:lnTo>
                    <a:lnTo>
                      <a:pt x="29" y="332"/>
                    </a:lnTo>
                    <a:lnTo>
                      <a:pt x="56" y="334"/>
                    </a:lnTo>
                    <a:lnTo>
                      <a:pt x="69" y="336"/>
                    </a:lnTo>
                    <a:lnTo>
                      <a:pt x="82" y="338"/>
                    </a:lnTo>
                    <a:lnTo>
                      <a:pt x="96" y="343"/>
                    </a:lnTo>
                    <a:lnTo>
                      <a:pt x="110" y="349"/>
                    </a:lnTo>
                    <a:lnTo>
                      <a:pt x="105" y="349"/>
                    </a:lnTo>
                    <a:lnTo>
                      <a:pt x="100" y="346"/>
                    </a:lnTo>
                    <a:lnTo>
                      <a:pt x="96" y="344"/>
                    </a:lnTo>
                    <a:lnTo>
                      <a:pt x="90" y="342"/>
                    </a:lnTo>
                    <a:lnTo>
                      <a:pt x="77" y="339"/>
                    </a:lnTo>
                    <a:lnTo>
                      <a:pt x="65" y="338"/>
                    </a:lnTo>
                    <a:lnTo>
                      <a:pt x="52" y="338"/>
                    </a:lnTo>
                    <a:lnTo>
                      <a:pt x="39" y="339"/>
                    </a:lnTo>
                    <a:lnTo>
                      <a:pt x="42" y="347"/>
                    </a:lnTo>
                    <a:lnTo>
                      <a:pt x="46" y="356"/>
                    </a:lnTo>
                    <a:lnTo>
                      <a:pt x="49" y="361"/>
                    </a:lnTo>
                    <a:lnTo>
                      <a:pt x="52" y="364"/>
                    </a:lnTo>
                    <a:lnTo>
                      <a:pt x="56" y="368"/>
                    </a:lnTo>
                    <a:lnTo>
                      <a:pt x="59" y="371"/>
                    </a:lnTo>
                    <a:lnTo>
                      <a:pt x="68" y="375"/>
                    </a:lnTo>
                    <a:lnTo>
                      <a:pt x="79" y="379"/>
                    </a:lnTo>
                    <a:lnTo>
                      <a:pt x="81" y="381"/>
                    </a:lnTo>
                    <a:lnTo>
                      <a:pt x="81" y="385"/>
                    </a:lnTo>
                    <a:lnTo>
                      <a:pt x="80" y="386"/>
                    </a:lnTo>
                    <a:lnTo>
                      <a:pt x="79" y="387"/>
                    </a:lnTo>
                    <a:lnTo>
                      <a:pt x="77" y="387"/>
                    </a:lnTo>
                    <a:lnTo>
                      <a:pt x="76" y="387"/>
                    </a:lnTo>
                    <a:lnTo>
                      <a:pt x="65" y="381"/>
                    </a:lnTo>
                    <a:lnTo>
                      <a:pt x="56" y="378"/>
                    </a:lnTo>
                    <a:lnTo>
                      <a:pt x="51" y="377"/>
                    </a:lnTo>
                    <a:lnTo>
                      <a:pt x="47" y="376"/>
                    </a:lnTo>
                    <a:lnTo>
                      <a:pt x="41" y="376"/>
                    </a:lnTo>
                    <a:lnTo>
                      <a:pt x="35" y="376"/>
                    </a:lnTo>
                    <a:lnTo>
                      <a:pt x="33" y="377"/>
                    </a:lnTo>
                    <a:lnTo>
                      <a:pt x="32" y="379"/>
                    </a:lnTo>
                    <a:lnTo>
                      <a:pt x="38" y="383"/>
                    </a:lnTo>
                    <a:lnTo>
                      <a:pt x="43" y="386"/>
                    </a:lnTo>
                    <a:lnTo>
                      <a:pt x="50" y="387"/>
                    </a:lnTo>
                    <a:lnTo>
                      <a:pt x="57" y="389"/>
                    </a:lnTo>
                    <a:lnTo>
                      <a:pt x="74" y="402"/>
                    </a:lnTo>
                    <a:lnTo>
                      <a:pt x="90" y="415"/>
                    </a:lnTo>
                    <a:lnTo>
                      <a:pt x="106" y="430"/>
                    </a:lnTo>
                    <a:lnTo>
                      <a:pt x="119" y="447"/>
                    </a:lnTo>
                    <a:lnTo>
                      <a:pt x="120" y="447"/>
                    </a:lnTo>
                    <a:lnTo>
                      <a:pt x="122" y="44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86" name="Freeform 56"/>
              <p:cNvSpPr>
                <a:spLocks/>
              </p:cNvSpPr>
              <p:nvPr/>
            </p:nvSpPr>
            <p:spPr bwMode="auto">
              <a:xfrm>
                <a:off x="5522913" y="1762125"/>
                <a:ext cx="66675" cy="58738"/>
              </a:xfrm>
              <a:custGeom>
                <a:avLst/>
                <a:gdLst>
                  <a:gd name="T0" fmla="*/ 45104 w 170"/>
                  <a:gd name="T1" fmla="*/ 54007 h 149"/>
                  <a:gd name="T2" fmla="*/ 51379 w 170"/>
                  <a:gd name="T3" fmla="*/ 49277 h 149"/>
                  <a:gd name="T4" fmla="*/ 57262 w 170"/>
                  <a:gd name="T5" fmla="*/ 43758 h 149"/>
                  <a:gd name="T6" fmla="*/ 59615 w 170"/>
                  <a:gd name="T7" fmla="*/ 40998 h 149"/>
                  <a:gd name="T8" fmla="*/ 61969 w 170"/>
                  <a:gd name="T9" fmla="*/ 38239 h 149"/>
                  <a:gd name="T10" fmla="*/ 64322 w 170"/>
                  <a:gd name="T11" fmla="*/ 35085 h 149"/>
                  <a:gd name="T12" fmla="*/ 66675 w 170"/>
                  <a:gd name="T13" fmla="*/ 30749 h 149"/>
                  <a:gd name="T14" fmla="*/ 66675 w 170"/>
                  <a:gd name="T15" fmla="*/ 29566 h 149"/>
                  <a:gd name="T16" fmla="*/ 66283 w 170"/>
                  <a:gd name="T17" fmla="*/ 27595 h 149"/>
                  <a:gd name="T18" fmla="*/ 62753 w 170"/>
                  <a:gd name="T19" fmla="*/ 24047 h 149"/>
                  <a:gd name="T20" fmla="*/ 59223 w 170"/>
                  <a:gd name="T21" fmla="*/ 20499 h 149"/>
                  <a:gd name="T22" fmla="*/ 54909 w 170"/>
                  <a:gd name="T23" fmla="*/ 17740 h 149"/>
                  <a:gd name="T24" fmla="*/ 50987 w 170"/>
                  <a:gd name="T25" fmla="*/ 14980 h 149"/>
                  <a:gd name="T26" fmla="*/ 44711 w 170"/>
                  <a:gd name="T27" fmla="*/ 11826 h 149"/>
                  <a:gd name="T28" fmla="*/ 38436 w 170"/>
                  <a:gd name="T29" fmla="*/ 9461 h 149"/>
                  <a:gd name="T30" fmla="*/ 32553 w 170"/>
                  <a:gd name="T31" fmla="*/ 7096 h 149"/>
                  <a:gd name="T32" fmla="*/ 26278 w 170"/>
                  <a:gd name="T33" fmla="*/ 5125 h 149"/>
                  <a:gd name="T34" fmla="*/ 20003 w 170"/>
                  <a:gd name="T35" fmla="*/ 3548 h 149"/>
                  <a:gd name="T36" fmla="*/ 13335 w 170"/>
                  <a:gd name="T37" fmla="*/ 1971 h 149"/>
                  <a:gd name="T38" fmla="*/ 7060 w 170"/>
                  <a:gd name="T39" fmla="*/ 788 h 149"/>
                  <a:gd name="T40" fmla="*/ 0 w 170"/>
                  <a:gd name="T41" fmla="*/ 0 h 149"/>
                  <a:gd name="T42" fmla="*/ 3138 w 170"/>
                  <a:gd name="T43" fmla="*/ 2365 h 149"/>
                  <a:gd name="T44" fmla="*/ 4706 w 170"/>
                  <a:gd name="T45" fmla="*/ 3548 h 149"/>
                  <a:gd name="T46" fmla="*/ 5099 w 170"/>
                  <a:gd name="T47" fmla="*/ 5913 h 149"/>
                  <a:gd name="T48" fmla="*/ 6275 w 170"/>
                  <a:gd name="T49" fmla="*/ 10250 h 149"/>
                  <a:gd name="T50" fmla="*/ 3922 w 170"/>
                  <a:gd name="T51" fmla="*/ 12615 h 149"/>
                  <a:gd name="T52" fmla="*/ 1569 w 170"/>
                  <a:gd name="T53" fmla="*/ 14192 h 149"/>
                  <a:gd name="T54" fmla="*/ 3530 w 170"/>
                  <a:gd name="T55" fmla="*/ 16163 h 149"/>
                  <a:gd name="T56" fmla="*/ 5099 w 170"/>
                  <a:gd name="T57" fmla="*/ 17740 h 149"/>
                  <a:gd name="T58" fmla="*/ 6668 w 170"/>
                  <a:gd name="T59" fmla="*/ 19317 h 149"/>
                  <a:gd name="T60" fmla="*/ 7452 w 170"/>
                  <a:gd name="T61" fmla="*/ 21682 h 149"/>
                  <a:gd name="T62" fmla="*/ 5099 w 170"/>
                  <a:gd name="T63" fmla="*/ 23259 h 149"/>
                  <a:gd name="T64" fmla="*/ 3530 w 170"/>
                  <a:gd name="T65" fmla="*/ 24836 h 149"/>
                  <a:gd name="T66" fmla="*/ 1961 w 170"/>
                  <a:gd name="T67" fmla="*/ 26412 h 149"/>
                  <a:gd name="T68" fmla="*/ 784 w 170"/>
                  <a:gd name="T69" fmla="*/ 29172 h 149"/>
                  <a:gd name="T70" fmla="*/ 4314 w 170"/>
                  <a:gd name="T71" fmla="*/ 32326 h 149"/>
                  <a:gd name="T72" fmla="*/ 7844 w 170"/>
                  <a:gd name="T73" fmla="*/ 34297 h 149"/>
                  <a:gd name="T74" fmla="*/ 10982 w 170"/>
                  <a:gd name="T75" fmla="*/ 35874 h 149"/>
                  <a:gd name="T76" fmla="*/ 14512 w 170"/>
                  <a:gd name="T77" fmla="*/ 37056 h 149"/>
                  <a:gd name="T78" fmla="*/ 17649 w 170"/>
                  <a:gd name="T79" fmla="*/ 38633 h 149"/>
                  <a:gd name="T80" fmla="*/ 21179 w 170"/>
                  <a:gd name="T81" fmla="*/ 39816 h 149"/>
                  <a:gd name="T82" fmla="*/ 24709 w 170"/>
                  <a:gd name="T83" fmla="*/ 41787 h 149"/>
                  <a:gd name="T84" fmla="*/ 28631 w 170"/>
                  <a:gd name="T85" fmla="*/ 44940 h 149"/>
                  <a:gd name="T86" fmla="*/ 27847 w 170"/>
                  <a:gd name="T87" fmla="*/ 47700 h 149"/>
                  <a:gd name="T88" fmla="*/ 27454 w 170"/>
                  <a:gd name="T89" fmla="*/ 49671 h 149"/>
                  <a:gd name="T90" fmla="*/ 27062 w 170"/>
                  <a:gd name="T91" fmla="*/ 50459 h 149"/>
                  <a:gd name="T92" fmla="*/ 26278 w 170"/>
                  <a:gd name="T93" fmla="*/ 50854 h 149"/>
                  <a:gd name="T94" fmla="*/ 23925 w 170"/>
                  <a:gd name="T95" fmla="*/ 51642 h 149"/>
                  <a:gd name="T96" fmla="*/ 19610 w 170"/>
                  <a:gd name="T97" fmla="*/ 52431 h 149"/>
                  <a:gd name="T98" fmla="*/ 19218 w 170"/>
                  <a:gd name="T99" fmla="*/ 54007 h 149"/>
                  <a:gd name="T100" fmla="*/ 18434 w 170"/>
                  <a:gd name="T101" fmla="*/ 55978 h 149"/>
                  <a:gd name="T102" fmla="*/ 21964 w 170"/>
                  <a:gd name="T103" fmla="*/ 57161 h 149"/>
                  <a:gd name="T104" fmla="*/ 25886 w 170"/>
                  <a:gd name="T105" fmla="*/ 58344 h 149"/>
                  <a:gd name="T106" fmla="*/ 28239 w 170"/>
                  <a:gd name="T107" fmla="*/ 58738 h 149"/>
                  <a:gd name="T108" fmla="*/ 31376 w 170"/>
                  <a:gd name="T109" fmla="*/ 58738 h 149"/>
                  <a:gd name="T110" fmla="*/ 37652 w 170"/>
                  <a:gd name="T111" fmla="*/ 57161 h 149"/>
                  <a:gd name="T112" fmla="*/ 44319 w 170"/>
                  <a:gd name="T113" fmla="*/ 54796 h 149"/>
                  <a:gd name="T114" fmla="*/ 45104 w 170"/>
                  <a:gd name="T115" fmla="*/ 54007 h 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 h="149">
                    <a:moveTo>
                      <a:pt x="115" y="137"/>
                    </a:moveTo>
                    <a:lnTo>
                      <a:pt x="131" y="125"/>
                    </a:lnTo>
                    <a:lnTo>
                      <a:pt x="146" y="111"/>
                    </a:lnTo>
                    <a:lnTo>
                      <a:pt x="152" y="104"/>
                    </a:lnTo>
                    <a:lnTo>
                      <a:pt x="158" y="97"/>
                    </a:lnTo>
                    <a:lnTo>
                      <a:pt x="164" y="89"/>
                    </a:lnTo>
                    <a:lnTo>
                      <a:pt x="170" y="78"/>
                    </a:lnTo>
                    <a:lnTo>
                      <a:pt x="170" y="75"/>
                    </a:lnTo>
                    <a:lnTo>
                      <a:pt x="169" y="70"/>
                    </a:lnTo>
                    <a:lnTo>
                      <a:pt x="160" y="61"/>
                    </a:lnTo>
                    <a:lnTo>
                      <a:pt x="151" y="52"/>
                    </a:lnTo>
                    <a:lnTo>
                      <a:pt x="140" y="45"/>
                    </a:lnTo>
                    <a:lnTo>
                      <a:pt x="130" y="38"/>
                    </a:lnTo>
                    <a:lnTo>
                      <a:pt x="114" y="30"/>
                    </a:lnTo>
                    <a:lnTo>
                      <a:pt x="98" y="24"/>
                    </a:lnTo>
                    <a:lnTo>
                      <a:pt x="83" y="18"/>
                    </a:lnTo>
                    <a:lnTo>
                      <a:pt x="67" y="13"/>
                    </a:lnTo>
                    <a:lnTo>
                      <a:pt x="51" y="9"/>
                    </a:lnTo>
                    <a:lnTo>
                      <a:pt x="34" y="5"/>
                    </a:lnTo>
                    <a:lnTo>
                      <a:pt x="18" y="2"/>
                    </a:lnTo>
                    <a:lnTo>
                      <a:pt x="0" y="0"/>
                    </a:lnTo>
                    <a:lnTo>
                      <a:pt x="8" y="6"/>
                    </a:lnTo>
                    <a:lnTo>
                      <a:pt x="12" y="9"/>
                    </a:lnTo>
                    <a:lnTo>
                      <a:pt x="13" y="15"/>
                    </a:lnTo>
                    <a:lnTo>
                      <a:pt x="16" y="26"/>
                    </a:lnTo>
                    <a:lnTo>
                      <a:pt x="10" y="32"/>
                    </a:lnTo>
                    <a:lnTo>
                      <a:pt x="4" y="36"/>
                    </a:lnTo>
                    <a:lnTo>
                      <a:pt x="9" y="41"/>
                    </a:lnTo>
                    <a:lnTo>
                      <a:pt x="13" y="45"/>
                    </a:lnTo>
                    <a:lnTo>
                      <a:pt x="17" y="49"/>
                    </a:lnTo>
                    <a:lnTo>
                      <a:pt x="19" y="55"/>
                    </a:lnTo>
                    <a:lnTo>
                      <a:pt x="13" y="59"/>
                    </a:lnTo>
                    <a:lnTo>
                      <a:pt x="9" y="63"/>
                    </a:lnTo>
                    <a:lnTo>
                      <a:pt x="5" y="67"/>
                    </a:lnTo>
                    <a:lnTo>
                      <a:pt x="2" y="74"/>
                    </a:lnTo>
                    <a:lnTo>
                      <a:pt x="11" y="82"/>
                    </a:lnTo>
                    <a:lnTo>
                      <a:pt x="20" y="87"/>
                    </a:lnTo>
                    <a:lnTo>
                      <a:pt x="28" y="91"/>
                    </a:lnTo>
                    <a:lnTo>
                      <a:pt x="37" y="94"/>
                    </a:lnTo>
                    <a:lnTo>
                      <a:pt x="45" y="98"/>
                    </a:lnTo>
                    <a:lnTo>
                      <a:pt x="54" y="101"/>
                    </a:lnTo>
                    <a:lnTo>
                      <a:pt x="63" y="106"/>
                    </a:lnTo>
                    <a:lnTo>
                      <a:pt x="73" y="114"/>
                    </a:lnTo>
                    <a:lnTo>
                      <a:pt x="71" y="121"/>
                    </a:lnTo>
                    <a:lnTo>
                      <a:pt x="70" y="126"/>
                    </a:lnTo>
                    <a:lnTo>
                      <a:pt x="69" y="128"/>
                    </a:lnTo>
                    <a:lnTo>
                      <a:pt x="67" y="129"/>
                    </a:lnTo>
                    <a:lnTo>
                      <a:pt x="61" y="131"/>
                    </a:lnTo>
                    <a:lnTo>
                      <a:pt x="50" y="133"/>
                    </a:lnTo>
                    <a:lnTo>
                      <a:pt x="49" y="137"/>
                    </a:lnTo>
                    <a:lnTo>
                      <a:pt x="47" y="142"/>
                    </a:lnTo>
                    <a:lnTo>
                      <a:pt x="56" y="145"/>
                    </a:lnTo>
                    <a:lnTo>
                      <a:pt x="66" y="148"/>
                    </a:lnTo>
                    <a:lnTo>
                      <a:pt x="72" y="149"/>
                    </a:lnTo>
                    <a:lnTo>
                      <a:pt x="80" y="149"/>
                    </a:lnTo>
                    <a:lnTo>
                      <a:pt x="96" y="145"/>
                    </a:lnTo>
                    <a:lnTo>
                      <a:pt x="113" y="139"/>
                    </a:lnTo>
                    <a:lnTo>
                      <a:pt x="115" y="13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87" name="Freeform 57"/>
              <p:cNvSpPr>
                <a:spLocks/>
              </p:cNvSpPr>
              <p:nvPr/>
            </p:nvSpPr>
            <p:spPr bwMode="auto">
              <a:xfrm>
                <a:off x="5522913" y="1762125"/>
                <a:ext cx="66675" cy="58738"/>
              </a:xfrm>
              <a:custGeom>
                <a:avLst/>
                <a:gdLst>
                  <a:gd name="T0" fmla="*/ 45104 w 170"/>
                  <a:gd name="T1" fmla="*/ 54007 h 149"/>
                  <a:gd name="T2" fmla="*/ 51379 w 170"/>
                  <a:gd name="T3" fmla="*/ 49277 h 149"/>
                  <a:gd name="T4" fmla="*/ 57262 w 170"/>
                  <a:gd name="T5" fmla="*/ 43758 h 149"/>
                  <a:gd name="T6" fmla="*/ 59615 w 170"/>
                  <a:gd name="T7" fmla="*/ 40998 h 149"/>
                  <a:gd name="T8" fmla="*/ 61969 w 170"/>
                  <a:gd name="T9" fmla="*/ 38239 h 149"/>
                  <a:gd name="T10" fmla="*/ 64322 w 170"/>
                  <a:gd name="T11" fmla="*/ 35085 h 149"/>
                  <a:gd name="T12" fmla="*/ 66675 w 170"/>
                  <a:gd name="T13" fmla="*/ 30749 h 149"/>
                  <a:gd name="T14" fmla="*/ 66675 w 170"/>
                  <a:gd name="T15" fmla="*/ 29566 h 149"/>
                  <a:gd name="T16" fmla="*/ 66283 w 170"/>
                  <a:gd name="T17" fmla="*/ 27595 h 149"/>
                  <a:gd name="T18" fmla="*/ 62753 w 170"/>
                  <a:gd name="T19" fmla="*/ 24047 h 149"/>
                  <a:gd name="T20" fmla="*/ 59223 w 170"/>
                  <a:gd name="T21" fmla="*/ 20499 h 149"/>
                  <a:gd name="T22" fmla="*/ 54909 w 170"/>
                  <a:gd name="T23" fmla="*/ 17740 h 149"/>
                  <a:gd name="T24" fmla="*/ 50987 w 170"/>
                  <a:gd name="T25" fmla="*/ 14980 h 149"/>
                  <a:gd name="T26" fmla="*/ 44711 w 170"/>
                  <a:gd name="T27" fmla="*/ 11826 h 149"/>
                  <a:gd name="T28" fmla="*/ 38436 w 170"/>
                  <a:gd name="T29" fmla="*/ 9461 h 149"/>
                  <a:gd name="T30" fmla="*/ 32553 w 170"/>
                  <a:gd name="T31" fmla="*/ 7096 h 149"/>
                  <a:gd name="T32" fmla="*/ 26278 w 170"/>
                  <a:gd name="T33" fmla="*/ 5125 h 149"/>
                  <a:gd name="T34" fmla="*/ 20003 w 170"/>
                  <a:gd name="T35" fmla="*/ 3548 h 149"/>
                  <a:gd name="T36" fmla="*/ 13335 w 170"/>
                  <a:gd name="T37" fmla="*/ 1971 h 149"/>
                  <a:gd name="T38" fmla="*/ 7060 w 170"/>
                  <a:gd name="T39" fmla="*/ 788 h 149"/>
                  <a:gd name="T40" fmla="*/ 0 w 170"/>
                  <a:gd name="T41" fmla="*/ 0 h 149"/>
                  <a:gd name="T42" fmla="*/ 3138 w 170"/>
                  <a:gd name="T43" fmla="*/ 2365 h 149"/>
                  <a:gd name="T44" fmla="*/ 4706 w 170"/>
                  <a:gd name="T45" fmla="*/ 3548 h 149"/>
                  <a:gd name="T46" fmla="*/ 5099 w 170"/>
                  <a:gd name="T47" fmla="*/ 5913 h 149"/>
                  <a:gd name="T48" fmla="*/ 6275 w 170"/>
                  <a:gd name="T49" fmla="*/ 10250 h 149"/>
                  <a:gd name="T50" fmla="*/ 3922 w 170"/>
                  <a:gd name="T51" fmla="*/ 12615 h 149"/>
                  <a:gd name="T52" fmla="*/ 1569 w 170"/>
                  <a:gd name="T53" fmla="*/ 14192 h 149"/>
                  <a:gd name="T54" fmla="*/ 3530 w 170"/>
                  <a:gd name="T55" fmla="*/ 16163 h 149"/>
                  <a:gd name="T56" fmla="*/ 5099 w 170"/>
                  <a:gd name="T57" fmla="*/ 17740 h 149"/>
                  <a:gd name="T58" fmla="*/ 6668 w 170"/>
                  <a:gd name="T59" fmla="*/ 19317 h 149"/>
                  <a:gd name="T60" fmla="*/ 7452 w 170"/>
                  <a:gd name="T61" fmla="*/ 21682 h 149"/>
                  <a:gd name="T62" fmla="*/ 5099 w 170"/>
                  <a:gd name="T63" fmla="*/ 23259 h 149"/>
                  <a:gd name="T64" fmla="*/ 3530 w 170"/>
                  <a:gd name="T65" fmla="*/ 24836 h 149"/>
                  <a:gd name="T66" fmla="*/ 1961 w 170"/>
                  <a:gd name="T67" fmla="*/ 26412 h 149"/>
                  <a:gd name="T68" fmla="*/ 784 w 170"/>
                  <a:gd name="T69" fmla="*/ 29172 h 149"/>
                  <a:gd name="T70" fmla="*/ 4314 w 170"/>
                  <a:gd name="T71" fmla="*/ 32326 h 149"/>
                  <a:gd name="T72" fmla="*/ 7844 w 170"/>
                  <a:gd name="T73" fmla="*/ 34297 h 149"/>
                  <a:gd name="T74" fmla="*/ 10982 w 170"/>
                  <a:gd name="T75" fmla="*/ 35874 h 149"/>
                  <a:gd name="T76" fmla="*/ 14512 w 170"/>
                  <a:gd name="T77" fmla="*/ 37056 h 149"/>
                  <a:gd name="T78" fmla="*/ 17649 w 170"/>
                  <a:gd name="T79" fmla="*/ 38633 h 149"/>
                  <a:gd name="T80" fmla="*/ 21179 w 170"/>
                  <a:gd name="T81" fmla="*/ 39816 h 149"/>
                  <a:gd name="T82" fmla="*/ 24709 w 170"/>
                  <a:gd name="T83" fmla="*/ 41787 h 149"/>
                  <a:gd name="T84" fmla="*/ 28631 w 170"/>
                  <a:gd name="T85" fmla="*/ 44940 h 149"/>
                  <a:gd name="T86" fmla="*/ 27847 w 170"/>
                  <a:gd name="T87" fmla="*/ 47700 h 149"/>
                  <a:gd name="T88" fmla="*/ 27454 w 170"/>
                  <a:gd name="T89" fmla="*/ 49671 h 149"/>
                  <a:gd name="T90" fmla="*/ 27062 w 170"/>
                  <a:gd name="T91" fmla="*/ 50459 h 149"/>
                  <a:gd name="T92" fmla="*/ 26278 w 170"/>
                  <a:gd name="T93" fmla="*/ 50854 h 149"/>
                  <a:gd name="T94" fmla="*/ 23925 w 170"/>
                  <a:gd name="T95" fmla="*/ 51642 h 149"/>
                  <a:gd name="T96" fmla="*/ 19610 w 170"/>
                  <a:gd name="T97" fmla="*/ 52431 h 149"/>
                  <a:gd name="T98" fmla="*/ 19218 w 170"/>
                  <a:gd name="T99" fmla="*/ 54007 h 149"/>
                  <a:gd name="T100" fmla="*/ 18434 w 170"/>
                  <a:gd name="T101" fmla="*/ 55978 h 149"/>
                  <a:gd name="T102" fmla="*/ 21964 w 170"/>
                  <a:gd name="T103" fmla="*/ 57161 h 149"/>
                  <a:gd name="T104" fmla="*/ 25886 w 170"/>
                  <a:gd name="T105" fmla="*/ 58344 h 149"/>
                  <a:gd name="T106" fmla="*/ 28239 w 170"/>
                  <a:gd name="T107" fmla="*/ 58738 h 149"/>
                  <a:gd name="T108" fmla="*/ 31376 w 170"/>
                  <a:gd name="T109" fmla="*/ 58738 h 149"/>
                  <a:gd name="T110" fmla="*/ 37652 w 170"/>
                  <a:gd name="T111" fmla="*/ 57161 h 149"/>
                  <a:gd name="T112" fmla="*/ 44319 w 170"/>
                  <a:gd name="T113" fmla="*/ 54796 h 149"/>
                  <a:gd name="T114" fmla="*/ 45104 w 170"/>
                  <a:gd name="T115" fmla="*/ 54007 h 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 h="149">
                    <a:moveTo>
                      <a:pt x="115" y="137"/>
                    </a:moveTo>
                    <a:lnTo>
                      <a:pt x="131" y="125"/>
                    </a:lnTo>
                    <a:lnTo>
                      <a:pt x="146" y="111"/>
                    </a:lnTo>
                    <a:lnTo>
                      <a:pt x="152" y="104"/>
                    </a:lnTo>
                    <a:lnTo>
                      <a:pt x="158" y="97"/>
                    </a:lnTo>
                    <a:lnTo>
                      <a:pt x="164" y="89"/>
                    </a:lnTo>
                    <a:lnTo>
                      <a:pt x="170" y="78"/>
                    </a:lnTo>
                    <a:lnTo>
                      <a:pt x="170" y="75"/>
                    </a:lnTo>
                    <a:lnTo>
                      <a:pt x="169" y="70"/>
                    </a:lnTo>
                    <a:lnTo>
                      <a:pt x="160" y="61"/>
                    </a:lnTo>
                    <a:lnTo>
                      <a:pt x="151" y="52"/>
                    </a:lnTo>
                    <a:lnTo>
                      <a:pt x="140" y="45"/>
                    </a:lnTo>
                    <a:lnTo>
                      <a:pt x="130" y="38"/>
                    </a:lnTo>
                    <a:lnTo>
                      <a:pt x="114" y="30"/>
                    </a:lnTo>
                    <a:lnTo>
                      <a:pt x="98" y="24"/>
                    </a:lnTo>
                    <a:lnTo>
                      <a:pt x="83" y="18"/>
                    </a:lnTo>
                    <a:lnTo>
                      <a:pt x="67" y="13"/>
                    </a:lnTo>
                    <a:lnTo>
                      <a:pt x="51" y="9"/>
                    </a:lnTo>
                    <a:lnTo>
                      <a:pt x="34" y="5"/>
                    </a:lnTo>
                    <a:lnTo>
                      <a:pt x="18" y="2"/>
                    </a:lnTo>
                    <a:lnTo>
                      <a:pt x="0" y="0"/>
                    </a:lnTo>
                    <a:lnTo>
                      <a:pt x="8" y="6"/>
                    </a:lnTo>
                    <a:lnTo>
                      <a:pt x="12" y="9"/>
                    </a:lnTo>
                    <a:lnTo>
                      <a:pt x="13" y="15"/>
                    </a:lnTo>
                    <a:lnTo>
                      <a:pt x="16" y="26"/>
                    </a:lnTo>
                    <a:lnTo>
                      <a:pt x="10" y="32"/>
                    </a:lnTo>
                    <a:lnTo>
                      <a:pt x="4" y="36"/>
                    </a:lnTo>
                    <a:lnTo>
                      <a:pt x="9" y="41"/>
                    </a:lnTo>
                    <a:lnTo>
                      <a:pt x="13" y="45"/>
                    </a:lnTo>
                    <a:lnTo>
                      <a:pt x="17" y="49"/>
                    </a:lnTo>
                    <a:lnTo>
                      <a:pt x="19" y="55"/>
                    </a:lnTo>
                    <a:lnTo>
                      <a:pt x="13" y="59"/>
                    </a:lnTo>
                    <a:lnTo>
                      <a:pt x="9" y="63"/>
                    </a:lnTo>
                    <a:lnTo>
                      <a:pt x="5" y="67"/>
                    </a:lnTo>
                    <a:lnTo>
                      <a:pt x="2" y="74"/>
                    </a:lnTo>
                    <a:lnTo>
                      <a:pt x="11" y="82"/>
                    </a:lnTo>
                    <a:lnTo>
                      <a:pt x="20" y="87"/>
                    </a:lnTo>
                    <a:lnTo>
                      <a:pt x="28" y="91"/>
                    </a:lnTo>
                    <a:lnTo>
                      <a:pt x="37" y="94"/>
                    </a:lnTo>
                    <a:lnTo>
                      <a:pt x="45" y="98"/>
                    </a:lnTo>
                    <a:lnTo>
                      <a:pt x="54" y="101"/>
                    </a:lnTo>
                    <a:lnTo>
                      <a:pt x="63" y="106"/>
                    </a:lnTo>
                    <a:lnTo>
                      <a:pt x="73" y="114"/>
                    </a:lnTo>
                    <a:lnTo>
                      <a:pt x="71" y="121"/>
                    </a:lnTo>
                    <a:lnTo>
                      <a:pt x="70" y="126"/>
                    </a:lnTo>
                    <a:lnTo>
                      <a:pt x="69" y="128"/>
                    </a:lnTo>
                    <a:lnTo>
                      <a:pt x="67" y="129"/>
                    </a:lnTo>
                    <a:lnTo>
                      <a:pt x="61" y="131"/>
                    </a:lnTo>
                    <a:lnTo>
                      <a:pt x="50" y="133"/>
                    </a:lnTo>
                    <a:lnTo>
                      <a:pt x="49" y="137"/>
                    </a:lnTo>
                    <a:lnTo>
                      <a:pt x="47" y="142"/>
                    </a:lnTo>
                    <a:lnTo>
                      <a:pt x="56" y="145"/>
                    </a:lnTo>
                    <a:lnTo>
                      <a:pt x="66" y="148"/>
                    </a:lnTo>
                    <a:lnTo>
                      <a:pt x="72" y="149"/>
                    </a:lnTo>
                    <a:lnTo>
                      <a:pt x="80" y="149"/>
                    </a:lnTo>
                    <a:lnTo>
                      <a:pt x="96" y="145"/>
                    </a:lnTo>
                    <a:lnTo>
                      <a:pt x="113" y="139"/>
                    </a:lnTo>
                    <a:lnTo>
                      <a:pt x="115" y="137"/>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88" name="Freeform 58"/>
              <p:cNvSpPr>
                <a:spLocks/>
              </p:cNvSpPr>
              <p:nvPr/>
            </p:nvSpPr>
            <p:spPr bwMode="auto">
              <a:xfrm>
                <a:off x="4938713" y="3100388"/>
                <a:ext cx="893762" cy="1724025"/>
              </a:xfrm>
              <a:custGeom>
                <a:avLst/>
                <a:gdLst>
                  <a:gd name="T0" fmla="*/ 168522 w 2254"/>
                  <a:gd name="T1" fmla="*/ 1268892 h 4341"/>
                  <a:gd name="T2" fmla="*/ 168522 w 2254"/>
                  <a:gd name="T3" fmla="*/ 1326876 h 4341"/>
                  <a:gd name="T4" fmla="*/ 165746 w 2254"/>
                  <a:gd name="T5" fmla="*/ 1390420 h 4341"/>
                  <a:gd name="T6" fmla="*/ 213329 w 2254"/>
                  <a:gd name="T7" fmla="*/ 1389625 h 4341"/>
                  <a:gd name="T8" fmla="*/ 266463 w 2254"/>
                  <a:gd name="T9" fmla="*/ 1458332 h 4341"/>
                  <a:gd name="T10" fmla="*/ 295013 w 2254"/>
                  <a:gd name="T11" fmla="*/ 1568342 h 4341"/>
                  <a:gd name="T12" fmla="*/ 229190 w 2254"/>
                  <a:gd name="T13" fmla="*/ 1636652 h 4341"/>
                  <a:gd name="T14" fmla="*/ 263688 w 2254"/>
                  <a:gd name="T15" fmla="*/ 1712111 h 4341"/>
                  <a:gd name="T16" fmla="*/ 383834 w 2254"/>
                  <a:gd name="T17" fmla="*/ 1688282 h 4341"/>
                  <a:gd name="T18" fmla="*/ 447278 w 2254"/>
                  <a:gd name="T19" fmla="*/ 1602100 h 4341"/>
                  <a:gd name="T20" fmla="*/ 511514 w 2254"/>
                  <a:gd name="T21" fmla="*/ 1573903 h 4341"/>
                  <a:gd name="T22" fmla="*/ 565045 w 2254"/>
                  <a:gd name="T23" fmla="*/ 1569931 h 4341"/>
                  <a:gd name="T24" fmla="*/ 526979 w 2254"/>
                  <a:gd name="T25" fmla="*/ 1516316 h 4341"/>
                  <a:gd name="T26" fmla="*/ 564252 w 2254"/>
                  <a:gd name="T27" fmla="*/ 1479778 h 4341"/>
                  <a:gd name="T28" fmla="*/ 574561 w 2254"/>
                  <a:gd name="T29" fmla="*/ 1414646 h 4341"/>
                  <a:gd name="T30" fmla="*/ 593594 w 2254"/>
                  <a:gd name="T31" fmla="*/ 1350308 h 4341"/>
                  <a:gd name="T32" fmla="*/ 645142 w 2254"/>
                  <a:gd name="T33" fmla="*/ 1295104 h 4341"/>
                  <a:gd name="T34" fmla="*/ 622541 w 2254"/>
                  <a:gd name="T35" fmla="*/ 1228780 h 4341"/>
                  <a:gd name="T36" fmla="*/ 725636 w 2254"/>
                  <a:gd name="T37" fmla="*/ 1168413 h 4341"/>
                  <a:gd name="T38" fmla="*/ 778374 w 2254"/>
                  <a:gd name="T39" fmla="*/ 1179533 h 4341"/>
                  <a:gd name="T40" fmla="*/ 805337 w 2254"/>
                  <a:gd name="T41" fmla="*/ 1166427 h 4341"/>
                  <a:gd name="T42" fmla="*/ 826750 w 2254"/>
                  <a:gd name="T43" fmla="*/ 1129493 h 4341"/>
                  <a:gd name="T44" fmla="*/ 892572 w 2254"/>
                  <a:gd name="T45" fmla="*/ 1061977 h 4341"/>
                  <a:gd name="T46" fmla="*/ 882263 w 2254"/>
                  <a:gd name="T47" fmla="*/ 987313 h 4341"/>
                  <a:gd name="T48" fmla="*/ 789080 w 2254"/>
                  <a:gd name="T49" fmla="*/ 967058 h 4341"/>
                  <a:gd name="T50" fmla="*/ 729602 w 2254"/>
                  <a:gd name="T51" fmla="*/ 950775 h 4341"/>
                  <a:gd name="T52" fmla="*/ 659021 w 2254"/>
                  <a:gd name="T53" fmla="*/ 977384 h 4341"/>
                  <a:gd name="T54" fmla="*/ 582492 w 2254"/>
                  <a:gd name="T55" fmla="*/ 996448 h 4341"/>
                  <a:gd name="T56" fmla="*/ 521427 w 2254"/>
                  <a:gd name="T57" fmla="*/ 970236 h 4341"/>
                  <a:gd name="T58" fmla="*/ 532926 w 2254"/>
                  <a:gd name="T59" fmla="*/ 890409 h 4341"/>
                  <a:gd name="T60" fmla="*/ 484947 w 2254"/>
                  <a:gd name="T61" fmla="*/ 829248 h 4341"/>
                  <a:gd name="T62" fmla="*/ 414763 w 2254"/>
                  <a:gd name="T63" fmla="*/ 803036 h 4341"/>
                  <a:gd name="T64" fmla="*/ 389782 w 2254"/>
                  <a:gd name="T65" fmla="*/ 831631 h 4341"/>
                  <a:gd name="T66" fmla="*/ 323959 w 2254"/>
                  <a:gd name="T67" fmla="*/ 779207 h 4341"/>
                  <a:gd name="T68" fmla="*/ 302547 w 2254"/>
                  <a:gd name="T69" fmla="*/ 698983 h 4341"/>
                  <a:gd name="T70" fmla="*/ 389782 w 2254"/>
                  <a:gd name="T71" fmla="*/ 614787 h 4341"/>
                  <a:gd name="T72" fmla="*/ 407625 w 2254"/>
                  <a:gd name="T73" fmla="*/ 521854 h 4341"/>
                  <a:gd name="T74" fmla="*/ 368370 w 2254"/>
                  <a:gd name="T75" fmla="*/ 474196 h 4341"/>
                  <a:gd name="T76" fmla="*/ 335062 w 2254"/>
                  <a:gd name="T77" fmla="*/ 438453 h 4341"/>
                  <a:gd name="T78" fmla="*/ 311270 w 2254"/>
                  <a:gd name="T79" fmla="*/ 382058 h 4341"/>
                  <a:gd name="T80" fmla="*/ 297788 w 2254"/>
                  <a:gd name="T81" fmla="*/ 320102 h 4341"/>
                  <a:gd name="T82" fmla="*/ 348543 w 2254"/>
                  <a:gd name="T83" fmla="*/ 249807 h 4341"/>
                  <a:gd name="T84" fmla="*/ 378679 w 2254"/>
                  <a:gd name="T85" fmla="*/ 156080 h 4341"/>
                  <a:gd name="T86" fmla="*/ 305719 w 2254"/>
                  <a:gd name="T87" fmla="*/ 146548 h 4341"/>
                  <a:gd name="T88" fmla="*/ 218880 w 2254"/>
                  <a:gd name="T89" fmla="*/ 59572 h 4341"/>
                  <a:gd name="T90" fmla="*/ 176056 w 2254"/>
                  <a:gd name="T91" fmla="*/ 109613 h 4341"/>
                  <a:gd name="T92" fmla="*/ 139179 w 2254"/>
                  <a:gd name="T93" fmla="*/ 122322 h 4341"/>
                  <a:gd name="T94" fmla="*/ 107458 w 2254"/>
                  <a:gd name="T95" fmla="*/ 49247 h 4341"/>
                  <a:gd name="T96" fmla="*/ 83270 w 2254"/>
                  <a:gd name="T97" fmla="*/ 18666 h 4341"/>
                  <a:gd name="T98" fmla="*/ 51548 w 2254"/>
                  <a:gd name="T99" fmla="*/ 71884 h 4341"/>
                  <a:gd name="T100" fmla="*/ 50755 w 2254"/>
                  <a:gd name="T101" fmla="*/ 129074 h 4341"/>
                  <a:gd name="T102" fmla="*/ 74150 w 2254"/>
                  <a:gd name="T103" fmla="*/ 225184 h 4341"/>
                  <a:gd name="T104" fmla="*/ 94372 w 2254"/>
                  <a:gd name="T105" fmla="*/ 294288 h 4341"/>
                  <a:gd name="T106" fmla="*/ 84856 w 2254"/>
                  <a:gd name="T107" fmla="*/ 374512 h 4341"/>
                  <a:gd name="T108" fmla="*/ 148299 w 2254"/>
                  <a:gd name="T109" fmla="*/ 407078 h 4341"/>
                  <a:gd name="T110" fmla="*/ 102303 w 2254"/>
                  <a:gd name="T111" fmla="*/ 514705 h 4341"/>
                  <a:gd name="T112" fmla="*/ 105872 w 2254"/>
                  <a:gd name="T113" fmla="*/ 575072 h 4341"/>
                  <a:gd name="T114" fmla="*/ 37670 w 2254"/>
                  <a:gd name="T115" fmla="*/ 674757 h 4341"/>
                  <a:gd name="T116" fmla="*/ 93579 w 2254"/>
                  <a:gd name="T117" fmla="*/ 727577 h 4341"/>
                  <a:gd name="T118" fmla="*/ 7137 w 2254"/>
                  <a:gd name="T119" fmla="*/ 854268 h 4341"/>
                  <a:gd name="T120" fmla="*/ 124508 w 2254"/>
                  <a:gd name="T121" fmla="*/ 920989 h 4341"/>
                  <a:gd name="T122" fmla="*/ 162178 w 2254"/>
                  <a:gd name="T123" fmla="*/ 1021468 h 4341"/>
                  <a:gd name="T124" fmla="*/ 203813 w 2254"/>
                  <a:gd name="T125" fmla="*/ 1144187 h 43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54" h="4341">
                    <a:moveTo>
                      <a:pt x="388" y="3058"/>
                    </a:moveTo>
                    <a:lnTo>
                      <a:pt x="391" y="3071"/>
                    </a:lnTo>
                    <a:lnTo>
                      <a:pt x="396" y="3083"/>
                    </a:lnTo>
                    <a:lnTo>
                      <a:pt x="398" y="3084"/>
                    </a:lnTo>
                    <a:lnTo>
                      <a:pt x="400" y="3086"/>
                    </a:lnTo>
                    <a:lnTo>
                      <a:pt x="400" y="3088"/>
                    </a:lnTo>
                    <a:lnTo>
                      <a:pt x="399" y="3091"/>
                    </a:lnTo>
                    <a:lnTo>
                      <a:pt x="396" y="3095"/>
                    </a:lnTo>
                    <a:lnTo>
                      <a:pt x="391" y="3101"/>
                    </a:lnTo>
                    <a:lnTo>
                      <a:pt x="383" y="3104"/>
                    </a:lnTo>
                    <a:lnTo>
                      <a:pt x="377" y="3105"/>
                    </a:lnTo>
                    <a:lnTo>
                      <a:pt x="374" y="3105"/>
                    </a:lnTo>
                    <a:lnTo>
                      <a:pt x="372" y="3106"/>
                    </a:lnTo>
                    <a:lnTo>
                      <a:pt x="368" y="3110"/>
                    </a:lnTo>
                    <a:lnTo>
                      <a:pt x="365" y="3114"/>
                    </a:lnTo>
                    <a:lnTo>
                      <a:pt x="366" y="3120"/>
                    </a:lnTo>
                    <a:lnTo>
                      <a:pt x="368" y="3123"/>
                    </a:lnTo>
                    <a:lnTo>
                      <a:pt x="371" y="3125"/>
                    </a:lnTo>
                    <a:lnTo>
                      <a:pt x="372" y="3126"/>
                    </a:lnTo>
                    <a:lnTo>
                      <a:pt x="373" y="3127"/>
                    </a:lnTo>
                    <a:lnTo>
                      <a:pt x="374" y="3129"/>
                    </a:lnTo>
                    <a:lnTo>
                      <a:pt x="375" y="3134"/>
                    </a:lnTo>
                    <a:lnTo>
                      <a:pt x="375" y="3140"/>
                    </a:lnTo>
                    <a:lnTo>
                      <a:pt x="374" y="3151"/>
                    </a:lnTo>
                    <a:lnTo>
                      <a:pt x="375" y="3154"/>
                    </a:lnTo>
                    <a:lnTo>
                      <a:pt x="379" y="3156"/>
                    </a:lnTo>
                    <a:lnTo>
                      <a:pt x="383" y="3162"/>
                    </a:lnTo>
                    <a:lnTo>
                      <a:pt x="397" y="3173"/>
                    </a:lnTo>
                    <a:lnTo>
                      <a:pt x="411" y="3184"/>
                    </a:lnTo>
                    <a:lnTo>
                      <a:pt x="417" y="3189"/>
                    </a:lnTo>
                    <a:lnTo>
                      <a:pt x="422" y="3192"/>
                    </a:lnTo>
                    <a:lnTo>
                      <a:pt x="424" y="3194"/>
                    </a:lnTo>
                    <a:lnTo>
                      <a:pt x="425" y="3195"/>
                    </a:lnTo>
                    <a:lnTo>
                      <a:pt x="426" y="3198"/>
                    </a:lnTo>
                    <a:lnTo>
                      <a:pt x="427" y="3204"/>
                    </a:lnTo>
                    <a:lnTo>
                      <a:pt x="427" y="3212"/>
                    </a:lnTo>
                    <a:lnTo>
                      <a:pt x="430" y="3218"/>
                    </a:lnTo>
                    <a:lnTo>
                      <a:pt x="432" y="3222"/>
                    </a:lnTo>
                    <a:lnTo>
                      <a:pt x="433" y="3230"/>
                    </a:lnTo>
                    <a:lnTo>
                      <a:pt x="434" y="3232"/>
                    </a:lnTo>
                    <a:lnTo>
                      <a:pt x="434" y="3235"/>
                    </a:lnTo>
                    <a:lnTo>
                      <a:pt x="435" y="3237"/>
                    </a:lnTo>
                    <a:lnTo>
                      <a:pt x="438" y="3238"/>
                    </a:lnTo>
                    <a:lnTo>
                      <a:pt x="441" y="3240"/>
                    </a:lnTo>
                    <a:lnTo>
                      <a:pt x="447" y="3244"/>
                    </a:lnTo>
                    <a:lnTo>
                      <a:pt x="447" y="3261"/>
                    </a:lnTo>
                    <a:lnTo>
                      <a:pt x="448" y="3275"/>
                    </a:lnTo>
                    <a:lnTo>
                      <a:pt x="449" y="3283"/>
                    </a:lnTo>
                    <a:lnTo>
                      <a:pt x="451" y="3289"/>
                    </a:lnTo>
                    <a:lnTo>
                      <a:pt x="452" y="3292"/>
                    </a:lnTo>
                    <a:lnTo>
                      <a:pt x="453" y="3295"/>
                    </a:lnTo>
                    <a:lnTo>
                      <a:pt x="456" y="3297"/>
                    </a:lnTo>
                    <a:lnTo>
                      <a:pt x="459" y="3299"/>
                    </a:lnTo>
                    <a:lnTo>
                      <a:pt x="466" y="3303"/>
                    </a:lnTo>
                    <a:lnTo>
                      <a:pt x="468" y="3306"/>
                    </a:lnTo>
                    <a:lnTo>
                      <a:pt x="468" y="3308"/>
                    </a:lnTo>
                    <a:lnTo>
                      <a:pt x="467" y="3309"/>
                    </a:lnTo>
                    <a:lnTo>
                      <a:pt x="464" y="3312"/>
                    </a:lnTo>
                    <a:lnTo>
                      <a:pt x="460" y="3314"/>
                    </a:lnTo>
                    <a:lnTo>
                      <a:pt x="457" y="3320"/>
                    </a:lnTo>
                    <a:lnTo>
                      <a:pt x="457" y="3323"/>
                    </a:lnTo>
                    <a:lnTo>
                      <a:pt x="455" y="3325"/>
                    </a:lnTo>
                    <a:lnTo>
                      <a:pt x="445" y="3329"/>
                    </a:lnTo>
                    <a:lnTo>
                      <a:pt x="438" y="3332"/>
                    </a:lnTo>
                    <a:lnTo>
                      <a:pt x="432" y="3337"/>
                    </a:lnTo>
                    <a:lnTo>
                      <a:pt x="425" y="3341"/>
                    </a:lnTo>
                    <a:lnTo>
                      <a:pt x="417" y="3344"/>
                    </a:lnTo>
                    <a:lnTo>
                      <a:pt x="406" y="3347"/>
                    </a:lnTo>
                    <a:lnTo>
                      <a:pt x="396" y="3350"/>
                    </a:lnTo>
                    <a:lnTo>
                      <a:pt x="387" y="3355"/>
                    </a:lnTo>
                    <a:lnTo>
                      <a:pt x="377" y="3361"/>
                    </a:lnTo>
                    <a:lnTo>
                      <a:pt x="362" y="3373"/>
                    </a:lnTo>
                    <a:lnTo>
                      <a:pt x="345" y="3388"/>
                    </a:lnTo>
                    <a:lnTo>
                      <a:pt x="348" y="3395"/>
                    </a:lnTo>
                    <a:lnTo>
                      <a:pt x="351" y="3400"/>
                    </a:lnTo>
                    <a:lnTo>
                      <a:pt x="352" y="3403"/>
                    </a:lnTo>
                    <a:lnTo>
                      <a:pt x="355" y="3405"/>
                    </a:lnTo>
                    <a:lnTo>
                      <a:pt x="358" y="3406"/>
                    </a:lnTo>
                    <a:lnTo>
                      <a:pt x="362" y="3406"/>
                    </a:lnTo>
                    <a:lnTo>
                      <a:pt x="365" y="3406"/>
                    </a:lnTo>
                    <a:lnTo>
                      <a:pt x="368" y="3407"/>
                    </a:lnTo>
                    <a:lnTo>
                      <a:pt x="369" y="3408"/>
                    </a:lnTo>
                    <a:lnTo>
                      <a:pt x="371" y="3409"/>
                    </a:lnTo>
                    <a:lnTo>
                      <a:pt x="372" y="3414"/>
                    </a:lnTo>
                    <a:lnTo>
                      <a:pt x="372" y="3421"/>
                    </a:lnTo>
                    <a:lnTo>
                      <a:pt x="376" y="3426"/>
                    </a:lnTo>
                    <a:lnTo>
                      <a:pt x="381" y="3429"/>
                    </a:lnTo>
                    <a:lnTo>
                      <a:pt x="383" y="3430"/>
                    </a:lnTo>
                    <a:lnTo>
                      <a:pt x="384" y="3431"/>
                    </a:lnTo>
                    <a:lnTo>
                      <a:pt x="387" y="3434"/>
                    </a:lnTo>
                    <a:lnTo>
                      <a:pt x="389" y="3439"/>
                    </a:lnTo>
                    <a:lnTo>
                      <a:pt x="394" y="3454"/>
                    </a:lnTo>
                    <a:lnTo>
                      <a:pt x="402" y="3469"/>
                    </a:lnTo>
                    <a:lnTo>
                      <a:pt x="407" y="3477"/>
                    </a:lnTo>
                    <a:lnTo>
                      <a:pt x="410" y="3481"/>
                    </a:lnTo>
                    <a:lnTo>
                      <a:pt x="413" y="3485"/>
                    </a:lnTo>
                    <a:lnTo>
                      <a:pt x="415" y="3492"/>
                    </a:lnTo>
                    <a:lnTo>
                      <a:pt x="416" y="3498"/>
                    </a:lnTo>
                    <a:lnTo>
                      <a:pt x="418" y="3501"/>
                    </a:lnTo>
                    <a:lnTo>
                      <a:pt x="419" y="3505"/>
                    </a:lnTo>
                    <a:lnTo>
                      <a:pt x="422" y="3507"/>
                    </a:lnTo>
                    <a:lnTo>
                      <a:pt x="428" y="3511"/>
                    </a:lnTo>
                    <a:lnTo>
                      <a:pt x="436" y="3517"/>
                    </a:lnTo>
                    <a:lnTo>
                      <a:pt x="441" y="3520"/>
                    </a:lnTo>
                    <a:lnTo>
                      <a:pt x="444" y="3523"/>
                    </a:lnTo>
                    <a:lnTo>
                      <a:pt x="447" y="3525"/>
                    </a:lnTo>
                    <a:lnTo>
                      <a:pt x="449" y="3525"/>
                    </a:lnTo>
                    <a:lnTo>
                      <a:pt x="451" y="3524"/>
                    </a:lnTo>
                    <a:lnTo>
                      <a:pt x="453" y="3522"/>
                    </a:lnTo>
                    <a:lnTo>
                      <a:pt x="456" y="3519"/>
                    </a:lnTo>
                    <a:lnTo>
                      <a:pt x="459" y="3514"/>
                    </a:lnTo>
                    <a:lnTo>
                      <a:pt x="461" y="3508"/>
                    </a:lnTo>
                    <a:lnTo>
                      <a:pt x="462" y="3503"/>
                    </a:lnTo>
                    <a:lnTo>
                      <a:pt x="464" y="3502"/>
                    </a:lnTo>
                    <a:lnTo>
                      <a:pt x="466" y="3501"/>
                    </a:lnTo>
                    <a:lnTo>
                      <a:pt x="468" y="3500"/>
                    </a:lnTo>
                    <a:lnTo>
                      <a:pt x="470" y="3500"/>
                    </a:lnTo>
                    <a:lnTo>
                      <a:pt x="470" y="3514"/>
                    </a:lnTo>
                    <a:lnTo>
                      <a:pt x="469" y="3528"/>
                    </a:lnTo>
                    <a:lnTo>
                      <a:pt x="473" y="3527"/>
                    </a:lnTo>
                    <a:lnTo>
                      <a:pt x="475" y="3526"/>
                    </a:lnTo>
                    <a:lnTo>
                      <a:pt x="477" y="3524"/>
                    </a:lnTo>
                    <a:lnTo>
                      <a:pt x="479" y="3520"/>
                    </a:lnTo>
                    <a:lnTo>
                      <a:pt x="484" y="3515"/>
                    </a:lnTo>
                    <a:lnTo>
                      <a:pt x="490" y="3509"/>
                    </a:lnTo>
                    <a:lnTo>
                      <a:pt x="498" y="3506"/>
                    </a:lnTo>
                    <a:lnTo>
                      <a:pt x="503" y="3502"/>
                    </a:lnTo>
                    <a:lnTo>
                      <a:pt x="509" y="3500"/>
                    </a:lnTo>
                    <a:lnTo>
                      <a:pt x="518" y="3500"/>
                    </a:lnTo>
                    <a:lnTo>
                      <a:pt x="526" y="3499"/>
                    </a:lnTo>
                    <a:lnTo>
                      <a:pt x="533" y="3498"/>
                    </a:lnTo>
                    <a:lnTo>
                      <a:pt x="538" y="3499"/>
                    </a:lnTo>
                    <a:lnTo>
                      <a:pt x="545" y="3502"/>
                    </a:lnTo>
                    <a:lnTo>
                      <a:pt x="555" y="3509"/>
                    </a:lnTo>
                    <a:lnTo>
                      <a:pt x="566" y="3514"/>
                    </a:lnTo>
                    <a:lnTo>
                      <a:pt x="570" y="3515"/>
                    </a:lnTo>
                    <a:lnTo>
                      <a:pt x="576" y="3515"/>
                    </a:lnTo>
                    <a:lnTo>
                      <a:pt x="582" y="3515"/>
                    </a:lnTo>
                    <a:lnTo>
                      <a:pt x="588" y="3514"/>
                    </a:lnTo>
                    <a:lnTo>
                      <a:pt x="600" y="3509"/>
                    </a:lnTo>
                    <a:lnTo>
                      <a:pt x="609" y="3506"/>
                    </a:lnTo>
                    <a:lnTo>
                      <a:pt x="613" y="3506"/>
                    </a:lnTo>
                    <a:lnTo>
                      <a:pt x="618" y="3506"/>
                    </a:lnTo>
                    <a:lnTo>
                      <a:pt x="624" y="3507"/>
                    </a:lnTo>
                    <a:lnTo>
                      <a:pt x="630" y="3509"/>
                    </a:lnTo>
                    <a:lnTo>
                      <a:pt x="644" y="3524"/>
                    </a:lnTo>
                    <a:lnTo>
                      <a:pt x="658" y="3540"/>
                    </a:lnTo>
                    <a:lnTo>
                      <a:pt x="659" y="3543"/>
                    </a:lnTo>
                    <a:lnTo>
                      <a:pt x="659" y="3548"/>
                    </a:lnTo>
                    <a:lnTo>
                      <a:pt x="656" y="3552"/>
                    </a:lnTo>
                    <a:lnTo>
                      <a:pt x="655" y="3557"/>
                    </a:lnTo>
                    <a:lnTo>
                      <a:pt x="650" y="3566"/>
                    </a:lnTo>
                    <a:lnTo>
                      <a:pt x="645" y="3574"/>
                    </a:lnTo>
                    <a:lnTo>
                      <a:pt x="638" y="3592"/>
                    </a:lnTo>
                    <a:lnTo>
                      <a:pt x="636" y="3607"/>
                    </a:lnTo>
                    <a:lnTo>
                      <a:pt x="636" y="3613"/>
                    </a:lnTo>
                    <a:lnTo>
                      <a:pt x="637" y="3621"/>
                    </a:lnTo>
                    <a:lnTo>
                      <a:pt x="641" y="3629"/>
                    </a:lnTo>
                    <a:lnTo>
                      <a:pt x="646" y="3638"/>
                    </a:lnTo>
                    <a:lnTo>
                      <a:pt x="653" y="3644"/>
                    </a:lnTo>
                    <a:lnTo>
                      <a:pt x="659" y="3650"/>
                    </a:lnTo>
                    <a:lnTo>
                      <a:pt x="663" y="3655"/>
                    </a:lnTo>
                    <a:lnTo>
                      <a:pt x="668" y="3660"/>
                    </a:lnTo>
                    <a:lnTo>
                      <a:pt x="670" y="3666"/>
                    </a:lnTo>
                    <a:lnTo>
                      <a:pt x="672" y="3672"/>
                    </a:lnTo>
                    <a:lnTo>
                      <a:pt x="675" y="3680"/>
                    </a:lnTo>
                    <a:lnTo>
                      <a:pt x="676" y="3689"/>
                    </a:lnTo>
                    <a:lnTo>
                      <a:pt x="686" y="3717"/>
                    </a:lnTo>
                    <a:lnTo>
                      <a:pt x="695" y="3742"/>
                    </a:lnTo>
                    <a:lnTo>
                      <a:pt x="698" y="3754"/>
                    </a:lnTo>
                    <a:lnTo>
                      <a:pt x="701" y="3767"/>
                    </a:lnTo>
                    <a:lnTo>
                      <a:pt x="703" y="3780"/>
                    </a:lnTo>
                    <a:lnTo>
                      <a:pt x="703" y="3795"/>
                    </a:lnTo>
                    <a:lnTo>
                      <a:pt x="695" y="3813"/>
                    </a:lnTo>
                    <a:lnTo>
                      <a:pt x="689" y="3828"/>
                    </a:lnTo>
                    <a:lnTo>
                      <a:pt x="689" y="3835"/>
                    </a:lnTo>
                    <a:lnTo>
                      <a:pt x="689" y="3843"/>
                    </a:lnTo>
                    <a:lnTo>
                      <a:pt x="692" y="3851"/>
                    </a:lnTo>
                    <a:lnTo>
                      <a:pt x="695" y="3861"/>
                    </a:lnTo>
                    <a:lnTo>
                      <a:pt x="696" y="3870"/>
                    </a:lnTo>
                    <a:lnTo>
                      <a:pt x="695" y="3875"/>
                    </a:lnTo>
                    <a:lnTo>
                      <a:pt x="695" y="3878"/>
                    </a:lnTo>
                    <a:lnTo>
                      <a:pt x="695" y="3881"/>
                    </a:lnTo>
                    <a:lnTo>
                      <a:pt x="696" y="3885"/>
                    </a:lnTo>
                    <a:lnTo>
                      <a:pt x="698" y="3888"/>
                    </a:lnTo>
                    <a:lnTo>
                      <a:pt x="702" y="3896"/>
                    </a:lnTo>
                    <a:lnTo>
                      <a:pt x="704" y="3900"/>
                    </a:lnTo>
                    <a:lnTo>
                      <a:pt x="705" y="3903"/>
                    </a:lnTo>
                    <a:lnTo>
                      <a:pt x="706" y="3905"/>
                    </a:lnTo>
                    <a:lnTo>
                      <a:pt x="710" y="3907"/>
                    </a:lnTo>
                    <a:lnTo>
                      <a:pt x="713" y="3911"/>
                    </a:lnTo>
                    <a:lnTo>
                      <a:pt x="721" y="3915"/>
                    </a:lnTo>
                    <a:lnTo>
                      <a:pt x="724" y="3920"/>
                    </a:lnTo>
                    <a:lnTo>
                      <a:pt x="728" y="3925"/>
                    </a:lnTo>
                    <a:lnTo>
                      <a:pt x="734" y="3932"/>
                    </a:lnTo>
                    <a:lnTo>
                      <a:pt x="739" y="3939"/>
                    </a:lnTo>
                    <a:lnTo>
                      <a:pt x="743" y="3945"/>
                    </a:lnTo>
                    <a:lnTo>
                      <a:pt x="744" y="3949"/>
                    </a:lnTo>
                    <a:lnTo>
                      <a:pt x="744" y="3953"/>
                    </a:lnTo>
                    <a:lnTo>
                      <a:pt x="741" y="3957"/>
                    </a:lnTo>
                    <a:lnTo>
                      <a:pt x="738" y="3961"/>
                    </a:lnTo>
                    <a:lnTo>
                      <a:pt x="732" y="3966"/>
                    </a:lnTo>
                    <a:lnTo>
                      <a:pt x="727" y="3971"/>
                    </a:lnTo>
                    <a:lnTo>
                      <a:pt x="718" y="3983"/>
                    </a:lnTo>
                    <a:lnTo>
                      <a:pt x="711" y="3991"/>
                    </a:lnTo>
                    <a:lnTo>
                      <a:pt x="707" y="3993"/>
                    </a:lnTo>
                    <a:lnTo>
                      <a:pt x="703" y="3996"/>
                    </a:lnTo>
                    <a:lnTo>
                      <a:pt x="696" y="3998"/>
                    </a:lnTo>
                    <a:lnTo>
                      <a:pt x="687" y="4000"/>
                    </a:lnTo>
                    <a:lnTo>
                      <a:pt x="678" y="4001"/>
                    </a:lnTo>
                    <a:lnTo>
                      <a:pt x="671" y="4004"/>
                    </a:lnTo>
                    <a:lnTo>
                      <a:pt x="667" y="4006"/>
                    </a:lnTo>
                    <a:lnTo>
                      <a:pt x="665" y="4009"/>
                    </a:lnTo>
                    <a:lnTo>
                      <a:pt x="665" y="4020"/>
                    </a:lnTo>
                    <a:lnTo>
                      <a:pt x="668" y="4037"/>
                    </a:lnTo>
                    <a:lnTo>
                      <a:pt x="661" y="4052"/>
                    </a:lnTo>
                    <a:lnTo>
                      <a:pt x="653" y="4065"/>
                    </a:lnTo>
                    <a:lnTo>
                      <a:pt x="644" y="4077"/>
                    </a:lnTo>
                    <a:lnTo>
                      <a:pt x="636" y="4091"/>
                    </a:lnTo>
                    <a:lnTo>
                      <a:pt x="634" y="4098"/>
                    </a:lnTo>
                    <a:lnTo>
                      <a:pt x="631" y="4102"/>
                    </a:lnTo>
                    <a:lnTo>
                      <a:pt x="628" y="4107"/>
                    </a:lnTo>
                    <a:lnTo>
                      <a:pt x="625" y="4113"/>
                    </a:lnTo>
                    <a:lnTo>
                      <a:pt x="621" y="4116"/>
                    </a:lnTo>
                    <a:lnTo>
                      <a:pt x="618" y="4118"/>
                    </a:lnTo>
                    <a:lnTo>
                      <a:pt x="616" y="4119"/>
                    </a:lnTo>
                    <a:lnTo>
                      <a:pt x="612" y="4119"/>
                    </a:lnTo>
                    <a:lnTo>
                      <a:pt x="605" y="4119"/>
                    </a:lnTo>
                    <a:lnTo>
                      <a:pt x="595" y="4118"/>
                    </a:lnTo>
                    <a:lnTo>
                      <a:pt x="586" y="4119"/>
                    </a:lnTo>
                    <a:lnTo>
                      <a:pt x="578" y="4121"/>
                    </a:lnTo>
                    <a:lnTo>
                      <a:pt x="571" y="4123"/>
                    </a:lnTo>
                    <a:lnTo>
                      <a:pt x="567" y="4125"/>
                    </a:lnTo>
                    <a:lnTo>
                      <a:pt x="562" y="4130"/>
                    </a:lnTo>
                    <a:lnTo>
                      <a:pt x="557" y="4135"/>
                    </a:lnTo>
                    <a:lnTo>
                      <a:pt x="552" y="4141"/>
                    </a:lnTo>
                    <a:lnTo>
                      <a:pt x="546" y="4150"/>
                    </a:lnTo>
                    <a:lnTo>
                      <a:pt x="535" y="4166"/>
                    </a:lnTo>
                    <a:lnTo>
                      <a:pt x="523" y="4182"/>
                    </a:lnTo>
                    <a:lnTo>
                      <a:pt x="511" y="4197"/>
                    </a:lnTo>
                    <a:lnTo>
                      <a:pt x="499" y="4212"/>
                    </a:lnTo>
                    <a:lnTo>
                      <a:pt x="503" y="4220"/>
                    </a:lnTo>
                    <a:lnTo>
                      <a:pt x="508" y="4227"/>
                    </a:lnTo>
                    <a:lnTo>
                      <a:pt x="514" y="4233"/>
                    </a:lnTo>
                    <a:lnTo>
                      <a:pt x="521" y="4238"/>
                    </a:lnTo>
                    <a:lnTo>
                      <a:pt x="527" y="4243"/>
                    </a:lnTo>
                    <a:lnTo>
                      <a:pt x="531" y="4246"/>
                    </a:lnTo>
                    <a:lnTo>
                      <a:pt x="533" y="4251"/>
                    </a:lnTo>
                    <a:lnTo>
                      <a:pt x="534" y="4254"/>
                    </a:lnTo>
                    <a:lnTo>
                      <a:pt x="536" y="4263"/>
                    </a:lnTo>
                    <a:lnTo>
                      <a:pt x="537" y="4276"/>
                    </a:lnTo>
                    <a:lnTo>
                      <a:pt x="543" y="4279"/>
                    </a:lnTo>
                    <a:lnTo>
                      <a:pt x="550" y="4283"/>
                    </a:lnTo>
                    <a:lnTo>
                      <a:pt x="555" y="4284"/>
                    </a:lnTo>
                    <a:lnTo>
                      <a:pt x="562" y="4285"/>
                    </a:lnTo>
                    <a:lnTo>
                      <a:pt x="575" y="4287"/>
                    </a:lnTo>
                    <a:lnTo>
                      <a:pt x="588" y="4292"/>
                    </a:lnTo>
                    <a:lnTo>
                      <a:pt x="596" y="4295"/>
                    </a:lnTo>
                    <a:lnTo>
                      <a:pt x="604" y="4297"/>
                    </a:lnTo>
                    <a:lnTo>
                      <a:pt x="612" y="4299"/>
                    </a:lnTo>
                    <a:lnTo>
                      <a:pt x="620" y="4300"/>
                    </a:lnTo>
                    <a:lnTo>
                      <a:pt x="635" y="4302"/>
                    </a:lnTo>
                    <a:lnTo>
                      <a:pt x="651" y="4305"/>
                    </a:lnTo>
                    <a:lnTo>
                      <a:pt x="665" y="4311"/>
                    </a:lnTo>
                    <a:lnTo>
                      <a:pt x="679" y="4316"/>
                    </a:lnTo>
                    <a:lnTo>
                      <a:pt x="693" y="4321"/>
                    </a:lnTo>
                    <a:lnTo>
                      <a:pt x="707" y="4329"/>
                    </a:lnTo>
                    <a:lnTo>
                      <a:pt x="726" y="4333"/>
                    </a:lnTo>
                    <a:lnTo>
                      <a:pt x="743" y="4335"/>
                    </a:lnTo>
                    <a:lnTo>
                      <a:pt x="760" y="4336"/>
                    </a:lnTo>
                    <a:lnTo>
                      <a:pt x="778" y="4341"/>
                    </a:lnTo>
                    <a:lnTo>
                      <a:pt x="791" y="4339"/>
                    </a:lnTo>
                    <a:lnTo>
                      <a:pt x="804" y="4336"/>
                    </a:lnTo>
                    <a:lnTo>
                      <a:pt x="817" y="4334"/>
                    </a:lnTo>
                    <a:lnTo>
                      <a:pt x="831" y="4333"/>
                    </a:lnTo>
                    <a:lnTo>
                      <a:pt x="837" y="4333"/>
                    </a:lnTo>
                    <a:lnTo>
                      <a:pt x="840" y="4331"/>
                    </a:lnTo>
                    <a:lnTo>
                      <a:pt x="844" y="4330"/>
                    </a:lnTo>
                    <a:lnTo>
                      <a:pt x="846" y="4328"/>
                    </a:lnTo>
                    <a:lnTo>
                      <a:pt x="850" y="4322"/>
                    </a:lnTo>
                    <a:lnTo>
                      <a:pt x="859" y="4318"/>
                    </a:lnTo>
                    <a:lnTo>
                      <a:pt x="864" y="4316"/>
                    </a:lnTo>
                    <a:lnTo>
                      <a:pt x="868" y="4313"/>
                    </a:lnTo>
                    <a:lnTo>
                      <a:pt x="872" y="4310"/>
                    </a:lnTo>
                    <a:lnTo>
                      <a:pt x="875" y="4307"/>
                    </a:lnTo>
                    <a:lnTo>
                      <a:pt x="882" y="4300"/>
                    </a:lnTo>
                    <a:lnTo>
                      <a:pt x="890" y="4293"/>
                    </a:lnTo>
                    <a:lnTo>
                      <a:pt x="900" y="4287"/>
                    </a:lnTo>
                    <a:lnTo>
                      <a:pt x="909" y="4280"/>
                    </a:lnTo>
                    <a:lnTo>
                      <a:pt x="917" y="4274"/>
                    </a:lnTo>
                    <a:lnTo>
                      <a:pt x="926" y="4266"/>
                    </a:lnTo>
                    <a:lnTo>
                      <a:pt x="939" y="4265"/>
                    </a:lnTo>
                    <a:lnTo>
                      <a:pt x="950" y="4262"/>
                    </a:lnTo>
                    <a:lnTo>
                      <a:pt x="956" y="4261"/>
                    </a:lnTo>
                    <a:lnTo>
                      <a:pt x="960" y="4259"/>
                    </a:lnTo>
                    <a:lnTo>
                      <a:pt x="965" y="4255"/>
                    </a:lnTo>
                    <a:lnTo>
                      <a:pt x="968" y="4251"/>
                    </a:lnTo>
                    <a:lnTo>
                      <a:pt x="971" y="4241"/>
                    </a:lnTo>
                    <a:lnTo>
                      <a:pt x="975" y="4233"/>
                    </a:lnTo>
                    <a:lnTo>
                      <a:pt x="980" y="4224"/>
                    </a:lnTo>
                    <a:lnTo>
                      <a:pt x="983" y="4215"/>
                    </a:lnTo>
                    <a:lnTo>
                      <a:pt x="984" y="4208"/>
                    </a:lnTo>
                    <a:lnTo>
                      <a:pt x="986" y="4202"/>
                    </a:lnTo>
                    <a:lnTo>
                      <a:pt x="989" y="4198"/>
                    </a:lnTo>
                    <a:lnTo>
                      <a:pt x="992" y="4194"/>
                    </a:lnTo>
                    <a:lnTo>
                      <a:pt x="1001" y="4187"/>
                    </a:lnTo>
                    <a:lnTo>
                      <a:pt x="1012" y="4179"/>
                    </a:lnTo>
                    <a:lnTo>
                      <a:pt x="1019" y="4166"/>
                    </a:lnTo>
                    <a:lnTo>
                      <a:pt x="1025" y="4156"/>
                    </a:lnTo>
                    <a:lnTo>
                      <a:pt x="1031" y="4152"/>
                    </a:lnTo>
                    <a:lnTo>
                      <a:pt x="1035" y="4149"/>
                    </a:lnTo>
                    <a:lnTo>
                      <a:pt x="1039" y="4144"/>
                    </a:lnTo>
                    <a:lnTo>
                      <a:pt x="1042" y="4140"/>
                    </a:lnTo>
                    <a:lnTo>
                      <a:pt x="1045" y="4130"/>
                    </a:lnTo>
                    <a:lnTo>
                      <a:pt x="1049" y="4117"/>
                    </a:lnTo>
                    <a:lnTo>
                      <a:pt x="1050" y="4113"/>
                    </a:lnTo>
                    <a:lnTo>
                      <a:pt x="1052" y="4109"/>
                    </a:lnTo>
                    <a:lnTo>
                      <a:pt x="1054" y="4106"/>
                    </a:lnTo>
                    <a:lnTo>
                      <a:pt x="1057" y="4103"/>
                    </a:lnTo>
                    <a:lnTo>
                      <a:pt x="1065" y="4101"/>
                    </a:lnTo>
                    <a:lnTo>
                      <a:pt x="1074" y="4098"/>
                    </a:lnTo>
                    <a:lnTo>
                      <a:pt x="1088" y="4100"/>
                    </a:lnTo>
                    <a:lnTo>
                      <a:pt x="1101" y="4103"/>
                    </a:lnTo>
                    <a:lnTo>
                      <a:pt x="1108" y="4089"/>
                    </a:lnTo>
                    <a:lnTo>
                      <a:pt x="1115" y="4073"/>
                    </a:lnTo>
                    <a:lnTo>
                      <a:pt x="1119" y="4060"/>
                    </a:lnTo>
                    <a:lnTo>
                      <a:pt x="1121" y="4050"/>
                    </a:lnTo>
                    <a:lnTo>
                      <a:pt x="1122" y="4045"/>
                    </a:lnTo>
                    <a:lnTo>
                      <a:pt x="1125" y="4040"/>
                    </a:lnTo>
                    <a:lnTo>
                      <a:pt x="1128" y="4034"/>
                    </a:lnTo>
                    <a:lnTo>
                      <a:pt x="1133" y="4030"/>
                    </a:lnTo>
                    <a:lnTo>
                      <a:pt x="1135" y="4023"/>
                    </a:lnTo>
                    <a:lnTo>
                      <a:pt x="1135" y="4018"/>
                    </a:lnTo>
                    <a:lnTo>
                      <a:pt x="1134" y="4016"/>
                    </a:lnTo>
                    <a:lnTo>
                      <a:pt x="1133" y="4013"/>
                    </a:lnTo>
                    <a:lnTo>
                      <a:pt x="1130" y="4010"/>
                    </a:lnTo>
                    <a:lnTo>
                      <a:pt x="1128" y="4008"/>
                    </a:lnTo>
                    <a:lnTo>
                      <a:pt x="1127" y="4004"/>
                    </a:lnTo>
                    <a:lnTo>
                      <a:pt x="1127" y="3998"/>
                    </a:lnTo>
                    <a:lnTo>
                      <a:pt x="1136" y="3993"/>
                    </a:lnTo>
                    <a:lnTo>
                      <a:pt x="1143" y="3989"/>
                    </a:lnTo>
                    <a:lnTo>
                      <a:pt x="1145" y="3988"/>
                    </a:lnTo>
                    <a:lnTo>
                      <a:pt x="1150" y="3988"/>
                    </a:lnTo>
                    <a:lnTo>
                      <a:pt x="1153" y="3987"/>
                    </a:lnTo>
                    <a:lnTo>
                      <a:pt x="1159" y="3988"/>
                    </a:lnTo>
                    <a:lnTo>
                      <a:pt x="1166" y="3989"/>
                    </a:lnTo>
                    <a:lnTo>
                      <a:pt x="1172" y="3989"/>
                    </a:lnTo>
                    <a:lnTo>
                      <a:pt x="1178" y="3991"/>
                    </a:lnTo>
                    <a:lnTo>
                      <a:pt x="1185" y="3993"/>
                    </a:lnTo>
                    <a:lnTo>
                      <a:pt x="1189" y="3992"/>
                    </a:lnTo>
                    <a:lnTo>
                      <a:pt x="1194" y="3990"/>
                    </a:lnTo>
                    <a:lnTo>
                      <a:pt x="1198" y="3988"/>
                    </a:lnTo>
                    <a:lnTo>
                      <a:pt x="1202" y="3986"/>
                    </a:lnTo>
                    <a:lnTo>
                      <a:pt x="1210" y="3979"/>
                    </a:lnTo>
                    <a:lnTo>
                      <a:pt x="1218" y="3972"/>
                    </a:lnTo>
                    <a:lnTo>
                      <a:pt x="1227" y="3986"/>
                    </a:lnTo>
                    <a:lnTo>
                      <a:pt x="1237" y="3998"/>
                    </a:lnTo>
                    <a:lnTo>
                      <a:pt x="1253" y="3990"/>
                    </a:lnTo>
                    <a:lnTo>
                      <a:pt x="1269" y="3981"/>
                    </a:lnTo>
                    <a:lnTo>
                      <a:pt x="1277" y="3976"/>
                    </a:lnTo>
                    <a:lnTo>
                      <a:pt x="1281" y="3973"/>
                    </a:lnTo>
                    <a:lnTo>
                      <a:pt x="1285" y="3969"/>
                    </a:lnTo>
                    <a:lnTo>
                      <a:pt x="1290" y="3963"/>
                    </a:lnTo>
                    <a:lnTo>
                      <a:pt x="1296" y="3966"/>
                    </a:lnTo>
                    <a:lnTo>
                      <a:pt x="1299" y="3969"/>
                    </a:lnTo>
                    <a:lnTo>
                      <a:pt x="1303" y="3971"/>
                    </a:lnTo>
                    <a:lnTo>
                      <a:pt x="1310" y="3973"/>
                    </a:lnTo>
                    <a:lnTo>
                      <a:pt x="1318" y="3975"/>
                    </a:lnTo>
                    <a:lnTo>
                      <a:pt x="1324" y="3978"/>
                    </a:lnTo>
                    <a:lnTo>
                      <a:pt x="1330" y="3981"/>
                    </a:lnTo>
                    <a:lnTo>
                      <a:pt x="1337" y="3984"/>
                    </a:lnTo>
                    <a:lnTo>
                      <a:pt x="1344" y="3976"/>
                    </a:lnTo>
                    <a:lnTo>
                      <a:pt x="1350" y="3967"/>
                    </a:lnTo>
                    <a:lnTo>
                      <a:pt x="1358" y="3956"/>
                    </a:lnTo>
                    <a:lnTo>
                      <a:pt x="1365" y="3945"/>
                    </a:lnTo>
                    <a:lnTo>
                      <a:pt x="1369" y="3948"/>
                    </a:lnTo>
                    <a:lnTo>
                      <a:pt x="1370" y="3950"/>
                    </a:lnTo>
                    <a:lnTo>
                      <a:pt x="1372" y="3951"/>
                    </a:lnTo>
                    <a:lnTo>
                      <a:pt x="1378" y="3951"/>
                    </a:lnTo>
                    <a:lnTo>
                      <a:pt x="1381" y="3951"/>
                    </a:lnTo>
                    <a:lnTo>
                      <a:pt x="1382" y="3951"/>
                    </a:lnTo>
                    <a:lnTo>
                      <a:pt x="1383" y="3953"/>
                    </a:lnTo>
                    <a:lnTo>
                      <a:pt x="1383" y="3954"/>
                    </a:lnTo>
                    <a:lnTo>
                      <a:pt x="1382" y="3957"/>
                    </a:lnTo>
                    <a:lnTo>
                      <a:pt x="1382" y="3962"/>
                    </a:lnTo>
                    <a:lnTo>
                      <a:pt x="1386" y="3965"/>
                    </a:lnTo>
                    <a:lnTo>
                      <a:pt x="1389" y="3969"/>
                    </a:lnTo>
                    <a:lnTo>
                      <a:pt x="1390" y="3971"/>
                    </a:lnTo>
                    <a:lnTo>
                      <a:pt x="1392" y="3971"/>
                    </a:lnTo>
                    <a:lnTo>
                      <a:pt x="1395" y="3971"/>
                    </a:lnTo>
                    <a:lnTo>
                      <a:pt x="1397" y="3971"/>
                    </a:lnTo>
                    <a:lnTo>
                      <a:pt x="1411" y="3966"/>
                    </a:lnTo>
                    <a:lnTo>
                      <a:pt x="1418" y="3964"/>
                    </a:lnTo>
                    <a:lnTo>
                      <a:pt x="1421" y="3962"/>
                    </a:lnTo>
                    <a:lnTo>
                      <a:pt x="1423" y="3958"/>
                    </a:lnTo>
                    <a:lnTo>
                      <a:pt x="1425" y="3953"/>
                    </a:lnTo>
                    <a:lnTo>
                      <a:pt x="1428" y="3945"/>
                    </a:lnTo>
                    <a:lnTo>
                      <a:pt x="1424" y="3941"/>
                    </a:lnTo>
                    <a:lnTo>
                      <a:pt x="1422" y="3938"/>
                    </a:lnTo>
                    <a:lnTo>
                      <a:pt x="1421" y="3937"/>
                    </a:lnTo>
                    <a:lnTo>
                      <a:pt x="1418" y="3937"/>
                    </a:lnTo>
                    <a:lnTo>
                      <a:pt x="1417" y="3937"/>
                    </a:lnTo>
                    <a:lnTo>
                      <a:pt x="1416" y="3938"/>
                    </a:lnTo>
                    <a:lnTo>
                      <a:pt x="1414" y="3940"/>
                    </a:lnTo>
                    <a:lnTo>
                      <a:pt x="1413" y="3941"/>
                    </a:lnTo>
                    <a:lnTo>
                      <a:pt x="1412" y="3941"/>
                    </a:lnTo>
                    <a:lnTo>
                      <a:pt x="1411" y="3941"/>
                    </a:lnTo>
                    <a:lnTo>
                      <a:pt x="1408" y="3938"/>
                    </a:lnTo>
                    <a:lnTo>
                      <a:pt x="1406" y="3933"/>
                    </a:lnTo>
                    <a:lnTo>
                      <a:pt x="1396" y="3916"/>
                    </a:lnTo>
                    <a:lnTo>
                      <a:pt x="1386" y="3900"/>
                    </a:lnTo>
                    <a:lnTo>
                      <a:pt x="1374" y="3885"/>
                    </a:lnTo>
                    <a:lnTo>
                      <a:pt x="1363" y="3869"/>
                    </a:lnTo>
                    <a:lnTo>
                      <a:pt x="1356" y="3863"/>
                    </a:lnTo>
                    <a:lnTo>
                      <a:pt x="1350" y="3857"/>
                    </a:lnTo>
                    <a:lnTo>
                      <a:pt x="1348" y="3855"/>
                    </a:lnTo>
                    <a:lnTo>
                      <a:pt x="1346" y="3852"/>
                    </a:lnTo>
                    <a:lnTo>
                      <a:pt x="1345" y="3848"/>
                    </a:lnTo>
                    <a:lnTo>
                      <a:pt x="1345" y="3844"/>
                    </a:lnTo>
                    <a:lnTo>
                      <a:pt x="1346" y="3838"/>
                    </a:lnTo>
                    <a:lnTo>
                      <a:pt x="1347" y="3834"/>
                    </a:lnTo>
                    <a:lnTo>
                      <a:pt x="1346" y="3832"/>
                    </a:lnTo>
                    <a:lnTo>
                      <a:pt x="1346" y="3830"/>
                    </a:lnTo>
                    <a:lnTo>
                      <a:pt x="1344" y="3829"/>
                    </a:lnTo>
                    <a:lnTo>
                      <a:pt x="1340" y="3829"/>
                    </a:lnTo>
                    <a:lnTo>
                      <a:pt x="1335" y="3829"/>
                    </a:lnTo>
                    <a:lnTo>
                      <a:pt x="1332" y="3828"/>
                    </a:lnTo>
                    <a:lnTo>
                      <a:pt x="1330" y="3823"/>
                    </a:lnTo>
                    <a:lnTo>
                      <a:pt x="1329" y="3818"/>
                    </a:lnTo>
                    <a:lnTo>
                      <a:pt x="1325" y="3813"/>
                    </a:lnTo>
                    <a:lnTo>
                      <a:pt x="1323" y="3810"/>
                    </a:lnTo>
                    <a:lnTo>
                      <a:pt x="1321" y="3809"/>
                    </a:lnTo>
                    <a:lnTo>
                      <a:pt x="1316" y="3805"/>
                    </a:lnTo>
                    <a:lnTo>
                      <a:pt x="1305" y="3796"/>
                    </a:lnTo>
                    <a:lnTo>
                      <a:pt x="1293" y="3787"/>
                    </a:lnTo>
                    <a:lnTo>
                      <a:pt x="1290" y="3780"/>
                    </a:lnTo>
                    <a:lnTo>
                      <a:pt x="1289" y="3776"/>
                    </a:lnTo>
                    <a:lnTo>
                      <a:pt x="1289" y="3771"/>
                    </a:lnTo>
                    <a:lnTo>
                      <a:pt x="1290" y="3768"/>
                    </a:lnTo>
                    <a:lnTo>
                      <a:pt x="1296" y="3761"/>
                    </a:lnTo>
                    <a:lnTo>
                      <a:pt x="1305" y="3753"/>
                    </a:lnTo>
                    <a:lnTo>
                      <a:pt x="1319" y="3753"/>
                    </a:lnTo>
                    <a:lnTo>
                      <a:pt x="1331" y="3751"/>
                    </a:lnTo>
                    <a:lnTo>
                      <a:pt x="1337" y="3742"/>
                    </a:lnTo>
                    <a:lnTo>
                      <a:pt x="1341" y="3733"/>
                    </a:lnTo>
                    <a:lnTo>
                      <a:pt x="1346" y="3724"/>
                    </a:lnTo>
                    <a:lnTo>
                      <a:pt x="1350" y="3713"/>
                    </a:lnTo>
                    <a:lnTo>
                      <a:pt x="1354" y="3712"/>
                    </a:lnTo>
                    <a:lnTo>
                      <a:pt x="1358" y="3713"/>
                    </a:lnTo>
                    <a:lnTo>
                      <a:pt x="1362" y="3714"/>
                    </a:lnTo>
                    <a:lnTo>
                      <a:pt x="1366" y="3718"/>
                    </a:lnTo>
                    <a:lnTo>
                      <a:pt x="1372" y="3720"/>
                    </a:lnTo>
                    <a:lnTo>
                      <a:pt x="1378" y="3720"/>
                    </a:lnTo>
                    <a:lnTo>
                      <a:pt x="1382" y="3719"/>
                    </a:lnTo>
                    <a:lnTo>
                      <a:pt x="1388" y="3714"/>
                    </a:lnTo>
                    <a:lnTo>
                      <a:pt x="1396" y="3720"/>
                    </a:lnTo>
                    <a:lnTo>
                      <a:pt x="1408" y="3730"/>
                    </a:lnTo>
                    <a:lnTo>
                      <a:pt x="1416" y="3733"/>
                    </a:lnTo>
                    <a:lnTo>
                      <a:pt x="1421" y="3733"/>
                    </a:lnTo>
                    <a:lnTo>
                      <a:pt x="1422" y="3731"/>
                    </a:lnTo>
                    <a:lnTo>
                      <a:pt x="1423" y="3729"/>
                    </a:lnTo>
                    <a:lnTo>
                      <a:pt x="1423" y="3726"/>
                    </a:lnTo>
                    <a:lnTo>
                      <a:pt x="1423" y="3722"/>
                    </a:lnTo>
                    <a:lnTo>
                      <a:pt x="1424" y="3706"/>
                    </a:lnTo>
                    <a:lnTo>
                      <a:pt x="1426" y="3692"/>
                    </a:lnTo>
                    <a:lnTo>
                      <a:pt x="1425" y="3688"/>
                    </a:lnTo>
                    <a:lnTo>
                      <a:pt x="1425" y="3685"/>
                    </a:lnTo>
                    <a:lnTo>
                      <a:pt x="1425" y="3682"/>
                    </a:lnTo>
                    <a:lnTo>
                      <a:pt x="1426" y="3678"/>
                    </a:lnTo>
                    <a:lnTo>
                      <a:pt x="1431" y="3674"/>
                    </a:lnTo>
                    <a:lnTo>
                      <a:pt x="1435" y="3667"/>
                    </a:lnTo>
                    <a:lnTo>
                      <a:pt x="1442" y="3657"/>
                    </a:lnTo>
                    <a:lnTo>
                      <a:pt x="1446" y="3648"/>
                    </a:lnTo>
                    <a:lnTo>
                      <a:pt x="1447" y="3643"/>
                    </a:lnTo>
                    <a:lnTo>
                      <a:pt x="1447" y="3637"/>
                    </a:lnTo>
                    <a:lnTo>
                      <a:pt x="1446" y="3632"/>
                    </a:lnTo>
                    <a:lnTo>
                      <a:pt x="1445" y="3625"/>
                    </a:lnTo>
                    <a:lnTo>
                      <a:pt x="1441" y="3620"/>
                    </a:lnTo>
                    <a:lnTo>
                      <a:pt x="1438" y="3615"/>
                    </a:lnTo>
                    <a:lnTo>
                      <a:pt x="1437" y="3611"/>
                    </a:lnTo>
                    <a:lnTo>
                      <a:pt x="1435" y="3609"/>
                    </a:lnTo>
                    <a:lnTo>
                      <a:pt x="1435" y="3606"/>
                    </a:lnTo>
                    <a:lnTo>
                      <a:pt x="1438" y="3602"/>
                    </a:lnTo>
                    <a:lnTo>
                      <a:pt x="1442" y="3600"/>
                    </a:lnTo>
                    <a:lnTo>
                      <a:pt x="1446" y="3599"/>
                    </a:lnTo>
                    <a:lnTo>
                      <a:pt x="1446" y="3596"/>
                    </a:lnTo>
                    <a:lnTo>
                      <a:pt x="1447" y="3595"/>
                    </a:lnTo>
                    <a:lnTo>
                      <a:pt x="1447" y="3593"/>
                    </a:lnTo>
                    <a:lnTo>
                      <a:pt x="1446" y="3591"/>
                    </a:lnTo>
                    <a:lnTo>
                      <a:pt x="1445" y="3589"/>
                    </a:lnTo>
                    <a:lnTo>
                      <a:pt x="1445" y="3585"/>
                    </a:lnTo>
                    <a:lnTo>
                      <a:pt x="1445" y="3581"/>
                    </a:lnTo>
                    <a:lnTo>
                      <a:pt x="1446" y="3576"/>
                    </a:lnTo>
                    <a:lnTo>
                      <a:pt x="1448" y="3568"/>
                    </a:lnTo>
                    <a:lnTo>
                      <a:pt x="1449" y="3562"/>
                    </a:lnTo>
                    <a:lnTo>
                      <a:pt x="1454" y="3557"/>
                    </a:lnTo>
                    <a:lnTo>
                      <a:pt x="1457" y="3552"/>
                    </a:lnTo>
                    <a:lnTo>
                      <a:pt x="1460" y="3549"/>
                    </a:lnTo>
                    <a:lnTo>
                      <a:pt x="1464" y="3547"/>
                    </a:lnTo>
                    <a:lnTo>
                      <a:pt x="1472" y="3543"/>
                    </a:lnTo>
                    <a:lnTo>
                      <a:pt x="1483" y="3536"/>
                    </a:lnTo>
                    <a:lnTo>
                      <a:pt x="1479" y="3520"/>
                    </a:lnTo>
                    <a:lnTo>
                      <a:pt x="1473" y="3505"/>
                    </a:lnTo>
                    <a:lnTo>
                      <a:pt x="1472" y="3497"/>
                    </a:lnTo>
                    <a:lnTo>
                      <a:pt x="1472" y="3489"/>
                    </a:lnTo>
                    <a:lnTo>
                      <a:pt x="1472" y="3482"/>
                    </a:lnTo>
                    <a:lnTo>
                      <a:pt x="1475" y="3475"/>
                    </a:lnTo>
                    <a:lnTo>
                      <a:pt x="1473" y="3467"/>
                    </a:lnTo>
                    <a:lnTo>
                      <a:pt x="1469" y="3463"/>
                    </a:lnTo>
                    <a:lnTo>
                      <a:pt x="1468" y="3460"/>
                    </a:lnTo>
                    <a:lnTo>
                      <a:pt x="1468" y="3457"/>
                    </a:lnTo>
                    <a:lnTo>
                      <a:pt x="1467" y="3454"/>
                    </a:lnTo>
                    <a:lnTo>
                      <a:pt x="1468" y="3449"/>
                    </a:lnTo>
                    <a:lnTo>
                      <a:pt x="1471" y="3447"/>
                    </a:lnTo>
                    <a:lnTo>
                      <a:pt x="1472" y="3444"/>
                    </a:lnTo>
                    <a:lnTo>
                      <a:pt x="1472" y="3442"/>
                    </a:lnTo>
                    <a:lnTo>
                      <a:pt x="1471" y="3441"/>
                    </a:lnTo>
                    <a:lnTo>
                      <a:pt x="1468" y="3438"/>
                    </a:lnTo>
                    <a:lnTo>
                      <a:pt x="1465" y="3433"/>
                    </a:lnTo>
                    <a:lnTo>
                      <a:pt x="1471" y="3425"/>
                    </a:lnTo>
                    <a:lnTo>
                      <a:pt x="1476" y="3417"/>
                    </a:lnTo>
                    <a:lnTo>
                      <a:pt x="1479" y="3415"/>
                    </a:lnTo>
                    <a:lnTo>
                      <a:pt x="1480" y="3413"/>
                    </a:lnTo>
                    <a:lnTo>
                      <a:pt x="1482" y="3413"/>
                    </a:lnTo>
                    <a:lnTo>
                      <a:pt x="1485" y="3410"/>
                    </a:lnTo>
                    <a:lnTo>
                      <a:pt x="1492" y="3407"/>
                    </a:lnTo>
                    <a:lnTo>
                      <a:pt x="1496" y="3405"/>
                    </a:lnTo>
                    <a:lnTo>
                      <a:pt x="1497" y="3400"/>
                    </a:lnTo>
                    <a:lnTo>
                      <a:pt x="1499" y="3391"/>
                    </a:lnTo>
                    <a:lnTo>
                      <a:pt x="1499" y="3383"/>
                    </a:lnTo>
                    <a:lnTo>
                      <a:pt x="1498" y="3375"/>
                    </a:lnTo>
                    <a:lnTo>
                      <a:pt x="1499" y="3372"/>
                    </a:lnTo>
                    <a:lnTo>
                      <a:pt x="1500" y="3368"/>
                    </a:lnTo>
                    <a:lnTo>
                      <a:pt x="1502" y="3366"/>
                    </a:lnTo>
                    <a:lnTo>
                      <a:pt x="1506" y="3366"/>
                    </a:lnTo>
                    <a:lnTo>
                      <a:pt x="1515" y="3355"/>
                    </a:lnTo>
                    <a:lnTo>
                      <a:pt x="1523" y="3344"/>
                    </a:lnTo>
                    <a:lnTo>
                      <a:pt x="1532" y="3349"/>
                    </a:lnTo>
                    <a:lnTo>
                      <a:pt x="1539" y="3355"/>
                    </a:lnTo>
                    <a:lnTo>
                      <a:pt x="1542" y="3356"/>
                    </a:lnTo>
                    <a:lnTo>
                      <a:pt x="1547" y="3357"/>
                    </a:lnTo>
                    <a:lnTo>
                      <a:pt x="1551" y="3358"/>
                    </a:lnTo>
                    <a:lnTo>
                      <a:pt x="1556" y="3357"/>
                    </a:lnTo>
                    <a:lnTo>
                      <a:pt x="1561" y="3345"/>
                    </a:lnTo>
                    <a:lnTo>
                      <a:pt x="1566" y="3333"/>
                    </a:lnTo>
                    <a:lnTo>
                      <a:pt x="1575" y="3331"/>
                    </a:lnTo>
                    <a:lnTo>
                      <a:pt x="1579" y="3329"/>
                    </a:lnTo>
                    <a:lnTo>
                      <a:pt x="1582" y="3328"/>
                    </a:lnTo>
                    <a:lnTo>
                      <a:pt x="1583" y="3325"/>
                    </a:lnTo>
                    <a:lnTo>
                      <a:pt x="1584" y="3322"/>
                    </a:lnTo>
                    <a:lnTo>
                      <a:pt x="1585" y="3317"/>
                    </a:lnTo>
                    <a:lnTo>
                      <a:pt x="1584" y="3306"/>
                    </a:lnTo>
                    <a:lnTo>
                      <a:pt x="1583" y="3294"/>
                    </a:lnTo>
                    <a:lnTo>
                      <a:pt x="1582" y="3283"/>
                    </a:lnTo>
                    <a:lnTo>
                      <a:pt x="1581" y="3279"/>
                    </a:lnTo>
                    <a:lnTo>
                      <a:pt x="1592" y="3280"/>
                    </a:lnTo>
                    <a:lnTo>
                      <a:pt x="1603" y="3280"/>
                    </a:lnTo>
                    <a:lnTo>
                      <a:pt x="1615" y="3281"/>
                    </a:lnTo>
                    <a:lnTo>
                      <a:pt x="1626" y="3281"/>
                    </a:lnTo>
                    <a:lnTo>
                      <a:pt x="1626" y="3271"/>
                    </a:lnTo>
                    <a:lnTo>
                      <a:pt x="1627" y="3261"/>
                    </a:lnTo>
                    <a:lnTo>
                      <a:pt x="1627" y="3251"/>
                    </a:lnTo>
                    <a:lnTo>
                      <a:pt x="1627" y="3240"/>
                    </a:lnTo>
                    <a:lnTo>
                      <a:pt x="1618" y="3240"/>
                    </a:lnTo>
                    <a:lnTo>
                      <a:pt x="1609" y="3239"/>
                    </a:lnTo>
                    <a:lnTo>
                      <a:pt x="1611" y="3231"/>
                    </a:lnTo>
                    <a:lnTo>
                      <a:pt x="1612" y="3223"/>
                    </a:lnTo>
                    <a:lnTo>
                      <a:pt x="1613" y="3216"/>
                    </a:lnTo>
                    <a:lnTo>
                      <a:pt x="1613" y="3207"/>
                    </a:lnTo>
                    <a:lnTo>
                      <a:pt x="1613" y="3199"/>
                    </a:lnTo>
                    <a:lnTo>
                      <a:pt x="1613" y="3193"/>
                    </a:lnTo>
                    <a:lnTo>
                      <a:pt x="1613" y="3189"/>
                    </a:lnTo>
                    <a:lnTo>
                      <a:pt x="1612" y="3186"/>
                    </a:lnTo>
                    <a:lnTo>
                      <a:pt x="1610" y="3182"/>
                    </a:lnTo>
                    <a:lnTo>
                      <a:pt x="1608" y="3179"/>
                    </a:lnTo>
                    <a:lnTo>
                      <a:pt x="1598" y="3178"/>
                    </a:lnTo>
                    <a:lnTo>
                      <a:pt x="1587" y="3177"/>
                    </a:lnTo>
                    <a:lnTo>
                      <a:pt x="1584" y="3176"/>
                    </a:lnTo>
                    <a:lnTo>
                      <a:pt x="1579" y="3173"/>
                    </a:lnTo>
                    <a:lnTo>
                      <a:pt x="1576" y="3170"/>
                    </a:lnTo>
                    <a:lnTo>
                      <a:pt x="1573" y="3165"/>
                    </a:lnTo>
                    <a:lnTo>
                      <a:pt x="1577" y="3157"/>
                    </a:lnTo>
                    <a:lnTo>
                      <a:pt x="1583" y="3153"/>
                    </a:lnTo>
                    <a:lnTo>
                      <a:pt x="1589" y="3150"/>
                    </a:lnTo>
                    <a:lnTo>
                      <a:pt x="1596" y="3144"/>
                    </a:lnTo>
                    <a:lnTo>
                      <a:pt x="1592" y="3139"/>
                    </a:lnTo>
                    <a:lnTo>
                      <a:pt x="1586" y="3137"/>
                    </a:lnTo>
                    <a:lnTo>
                      <a:pt x="1581" y="3135"/>
                    </a:lnTo>
                    <a:lnTo>
                      <a:pt x="1574" y="3131"/>
                    </a:lnTo>
                    <a:lnTo>
                      <a:pt x="1570" y="3127"/>
                    </a:lnTo>
                    <a:lnTo>
                      <a:pt x="1566" y="3123"/>
                    </a:lnTo>
                    <a:lnTo>
                      <a:pt x="1564" y="3120"/>
                    </a:lnTo>
                    <a:lnTo>
                      <a:pt x="1562" y="3114"/>
                    </a:lnTo>
                    <a:lnTo>
                      <a:pt x="1570" y="3094"/>
                    </a:lnTo>
                    <a:lnTo>
                      <a:pt x="1579" y="3075"/>
                    </a:lnTo>
                    <a:lnTo>
                      <a:pt x="1589" y="3054"/>
                    </a:lnTo>
                    <a:lnTo>
                      <a:pt x="1598" y="3035"/>
                    </a:lnTo>
                    <a:lnTo>
                      <a:pt x="1608" y="3013"/>
                    </a:lnTo>
                    <a:lnTo>
                      <a:pt x="1618" y="2991"/>
                    </a:lnTo>
                    <a:lnTo>
                      <a:pt x="1628" y="2968"/>
                    </a:lnTo>
                    <a:lnTo>
                      <a:pt x="1637" y="2947"/>
                    </a:lnTo>
                    <a:lnTo>
                      <a:pt x="1645" y="2937"/>
                    </a:lnTo>
                    <a:lnTo>
                      <a:pt x="1654" y="2932"/>
                    </a:lnTo>
                    <a:lnTo>
                      <a:pt x="1662" y="2928"/>
                    </a:lnTo>
                    <a:lnTo>
                      <a:pt x="1670" y="2928"/>
                    </a:lnTo>
                    <a:lnTo>
                      <a:pt x="1689" y="2932"/>
                    </a:lnTo>
                    <a:lnTo>
                      <a:pt x="1712" y="2937"/>
                    </a:lnTo>
                    <a:lnTo>
                      <a:pt x="1725" y="2939"/>
                    </a:lnTo>
                    <a:lnTo>
                      <a:pt x="1738" y="2939"/>
                    </a:lnTo>
                    <a:lnTo>
                      <a:pt x="1745" y="2940"/>
                    </a:lnTo>
                    <a:lnTo>
                      <a:pt x="1752" y="2941"/>
                    </a:lnTo>
                    <a:lnTo>
                      <a:pt x="1756" y="2943"/>
                    </a:lnTo>
                    <a:lnTo>
                      <a:pt x="1761" y="2947"/>
                    </a:lnTo>
                    <a:lnTo>
                      <a:pt x="1765" y="2951"/>
                    </a:lnTo>
                    <a:lnTo>
                      <a:pt x="1769" y="2954"/>
                    </a:lnTo>
                    <a:lnTo>
                      <a:pt x="1772" y="2958"/>
                    </a:lnTo>
                    <a:lnTo>
                      <a:pt x="1775" y="2958"/>
                    </a:lnTo>
                    <a:lnTo>
                      <a:pt x="1778" y="2958"/>
                    </a:lnTo>
                    <a:lnTo>
                      <a:pt x="1781" y="2957"/>
                    </a:lnTo>
                    <a:lnTo>
                      <a:pt x="1786" y="2954"/>
                    </a:lnTo>
                    <a:lnTo>
                      <a:pt x="1792" y="2951"/>
                    </a:lnTo>
                    <a:lnTo>
                      <a:pt x="1799" y="2948"/>
                    </a:lnTo>
                    <a:lnTo>
                      <a:pt x="1805" y="2947"/>
                    </a:lnTo>
                    <a:lnTo>
                      <a:pt x="1810" y="2947"/>
                    </a:lnTo>
                    <a:lnTo>
                      <a:pt x="1819" y="2945"/>
                    </a:lnTo>
                    <a:lnTo>
                      <a:pt x="1826" y="2943"/>
                    </a:lnTo>
                    <a:lnTo>
                      <a:pt x="1830" y="2942"/>
                    </a:lnTo>
                    <a:lnTo>
                      <a:pt x="1836" y="2941"/>
                    </a:lnTo>
                    <a:lnTo>
                      <a:pt x="1843" y="2941"/>
                    </a:lnTo>
                    <a:lnTo>
                      <a:pt x="1847" y="2932"/>
                    </a:lnTo>
                    <a:lnTo>
                      <a:pt x="1850" y="2923"/>
                    </a:lnTo>
                    <a:lnTo>
                      <a:pt x="1854" y="2914"/>
                    </a:lnTo>
                    <a:lnTo>
                      <a:pt x="1858" y="2906"/>
                    </a:lnTo>
                    <a:lnTo>
                      <a:pt x="1864" y="2897"/>
                    </a:lnTo>
                    <a:lnTo>
                      <a:pt x="1869" y="2889"/>
                    </a:lnTo>
                    <a:lnTo>
                      <a:pt x="1873" y="2880"/>
                    </a:lnTo>
                    <a:lnTo>
                      <a:pt x="1879" y="2872"/>
                    </a:lnTo>
                    <a:lnTo>
                      <a:pt x="1892" y="2872"/>
                    </a:lnTo>
                    <a:lnTo>
                      <a:pt x="1906" y="2872"/>
                    </a:lnTo>
                    <a:lnTo>
                      <a:pt x="1914" y="2872"/>
                    </a:lnTo>
                    <a:lnTo>
                      <a:pt x="1919" y="2872"/>
                    </a:lnTo>
                    <a:lnTo>
                      <a:pt x="1923" y="2873"/>
                    </a:lnTo>
                    <a:lnTo>
                      <a:pt x="1926" y="2874"/>
                    </a:lnTo>
                    <a:lnTo>
                      <a:pt x="1928" y="2876"/>
                    </a:lnTo>
                    <a:lnTo>
                      <a:pt x="1929" y="2880"/>
                    </a:lnTo>
                    <a:lnTo>
                      <a:pt x="1930" y="2885"/>
                    </a:lnTo>
                    <a:lnTo>
                      <a:pt x="1930" y="2892"/>
                    </a:lnTo>
                    <a:lnTo>
                      <a:pt x="1932" y="2906"/>
                    </a:lnTo>
                    <a:lnTo>
                      <a:pt x="1936" y="2919"/>
                    </a:lnTo>
                    <a:lnTo>
                      <a:pt x="1946" y="2932"/>
                    </a:lnTo>
                    <a:lnTo>
                      <a:pt x="1956" y="2944"/>
                    </a:lnTo>
                    <a:lnTo>
                      <a:pt x="1954" y="2948"/>
                    </a:lnTo>
                    <a:lnTo>
                      <a:pt x="1953" y="2950"/>
                    </a:lnTo>
                    <a:lnTo>
                      <a:pt x="1954" y="2952"/>
                    </a:lnTo>
                    <a:lnTo>
                      <a:pt x="1956" y="2953"/>
                    </a:lnTo>
                    <a:lnTo>
                      <a:pt x="1963" y="2954"/>
                    </a:lnTo>
                    <a:lnTo>
                      <a:pt x="1965" y="2956"/>
                    </a:lnTo>
                    <a:lnTo>
                      <a:pt x="1966" y="2959"/>
                    </a:lnTo>
                    <a:lnTo>
                      <a:pt x="1964" y="2965"/>
                    </a:lnTo>
                    <a:lnTo>
                      <a:pt x="1963" y="2970"/>
                    </a:lnTo>
                    <a:lnTo>
                      <a:pt x="1964" y="2971"/>
                    </a:lnTo>
                    <a:lnTo>
                      <a:pt x="1965" y="2974"/>
                    </a:lnTo>
                    <a:lnTo>
                      <a:pt x="1965" y="2978"/>
                    </a:lnTo>
                    <a:lnTo>
                      <a:pt x="1968" y="2988"/>
                    </a:lnTo>
                    <a:lnTo>
                      <a:pt x="1972" y="3000"/>
                    </a:lnTo>
                    <a:lnTo>
                      <a:pt x="1980" y="3009"/>
                    </a:lnTo>
                    <a:lnTo>
                      <a:pt x="1989" y="3016"/>
                    </a:lnTo>
                    <a:lnTo>
                      <a:pt x="1998" y="3023"/>
                    </a:lnTo>
                    <a:lnTo>
                      <a:pt x="2008" y="3029"/>
                    </a:lnTo>
                    <a:lnTo>
                      <a:pt x="2012" y="3037"/>
                    </a:lnTo>
                    <a:lnTo>
                      <a:pt x="2015" y="3041"/>
                    </a:lnTo>
                    <a:lnTo>
                      <a:pt x="2017" y="3042"/>
                    </a:lnTo>
                    <a:lnTo>
                      <a:pt x="2019" y="3041"/>
                    </a:lnTo>
                    <a:lnTo>
                      <a:pt x="2022" y="3038"/>
                    </a:lnTo>
                    <a:lnTo>
                      <a:pt x="2026" y="3035"/>
                    </a:lnTo>
                    <a:lnTo>
                      <a:pt x="2031" y="3030"/>
                    </a:lnTo>
                    <a:lnTo>
                      <a:pt x="2034" y="3029"/>
                    </a:lnTo>
                    <a:lnTo>
                      <a:pt x="2036" y="3029"/>
                    </a:lnTo>
                    <a:lnTo>
                      <a:pt x="2042" y="3028"/>
                    </a:lnTo>
                    <a:lnTo>
                      <a:pt x="2043" y="3018"/>
                    </a:lnTo>
                    <a:lnTo>
                      <a:pt x="2043" y="3009"/>
                    </a:lnTo>
                    <a:lnTo>
                      <a:pt x="2044" y="3004"/>
                    </a:lnTo>
                    <a:lnTo>
                      <a:pt x="2043" y="3001"/>
                    </a:lnTo>
                    <a:lnTo>
                      <a:pt x="2040" y="2998"/>
                    </a:lnTo>
                    <a:lnTo>
                      <a:pt x="2035" y="2995"/>
                    </a:lnTo>
                    <a:lnTo>
                      <a:pt x="2030" y="2986"/>
                    </a:lnTo>
                    <a:lnTo>
                      <a:pt x="2026" y="2978"/>
                    </a:lnTo>
                    <a:lnTo>
                      <a:pt x="2027" y="2971"/>
                    </a:lnTo>
                    <a:lnTo>
                      <a:pt x="2030" y="2965"/>
                    </a:lnTo>
                    <a:lnTo>
                      <a:pt x="2033" y="2959"/>
                    </a:lnTo>
                    <a:lnTo>
                      <a:pt x="2036" y="2952"/>
                    </a:lnTo>
                    <a:lnTo>
                      <a:pt x="2033" y="2945"/>
                    </a:lnTo>
                    <a:lnTo>
                      <a:pt x="2031" y="2937"/>
                    </a:lnTo>
                    <a:lnTo>
                      <a:pt x="2030" y="2933"/>
                    </a:lnTo>
                    <a:lnTo>
                      <a:pt x="2029" y="2930"/>
                    </a:lnTo>
                    <a:lnTo>
                      <a:pt x="2027" y="2926"/>
                    </a:lnTo>
                    <a:lnTo>
                      <a:pt x="2025" y="2922"/>
                    </a:lnTo>
                    <a:lnTo>
                      <a:pt x="2029" y="2920"/>
                    </a:lnTo>
                    <a:lnTo>
                      <a:pt x="2033" y="2922"/>
                    </a:lnTo>
                    <a:lnTo>
                      <a:pt x="2036" y="2923"/>
                    </a:lnTo>
                    <a:lnTo>
                      <a:pt x="2041" y="2925"/>
                    </a:lnTo>
                    <a:lnTo>
                      <a:pt x="2047" y="2925"/>
                    </a:lnTo>
                    <a:lnTo>
                      <a:pt x="2050" y="2925"/>
                    </a:lnTo>
                    <a:lnTo>
                      <a:pt x="2052" y="2924"/>
                    </a:lnTo>
                    <a:lnTo>
                      <a:pt x="2053" y="2923"/>
                    </a:lnTo>
                    <a:lnTo>
                      <a:pt x="2055" y="2920"/>
                    </a:lnTo>
                    <a:lnTo>
                      <a:pt x="2056" y="2918"/>
                    </a:lnTo>
                    <a:lnTo>
                      <a:pt x="2055" y="2912"/>
                    </a:lnTo>
                    <a:lnTo>
                      <a:pt x="2057" y="2909"/>
                    </a:lnTo>
                    <a:lnTo>
                      <a:pt x="2060" y="2906"/>
                    </a:lnTo>
                    <a:lnTo>
                      <a:pt x="2064" y="2901"/>
                    </a:lnTo>
                    <a:lnTo>
                      <a:pt x="2068" y="2895"/>
                    </a:lnTo>
                    <a:lnTo>
                      <a:pt x="2072" y="2890"/>
                    </a:lnTo>
                    <a:lnTo>
                      <a:pt x="2072" y="2886"/>
                    </a:lnTo>
                    <a:lnTo>
                      <a:pt x="2072" y="2883"/>
                    </a:lnTo>
                    <a:lnTo>
                      <a:pt x="2070" y="2880"/>
                    </a:lnTo>
                    <a:lnTo>
                      <a:pt x="2069" y="2876"/>
                    </a:lnTo>
                    <a:lnTo>
                      <a:pt x="2067" y="2873"/>
                    </a:lnTo>
                    <a:lnTo>
                      <a:pt x="2065" y="2869"/>
                    </a:lnTo>
                    <a:lnTo>
                      <a:pt x="2065" y="2867"/>
                    </a:lnTo>
                    <a:lnTo>
                      <a:pt x="2065" y="2866"/>
                    </a:lnTo>
                    <a:lnTo>
                      <a:pt x="2068" y="2863"/>
                    </a:lnTo>
                    <a:lnTo>
                      <a:pt x="2075" y="2859"/>
                    </a:lnTo>
                    <a:lnTo>
                      <a:pt x="2081" y="2854"/>
                    </a:lnTo>
                    <a:lnTo>
                      <a:pt x="2083" y="2849"/>
                    </a:lnTo>
                    <a:lnTo>
                      <a:pt x="2085" y="2844"/>
                    </a:lnTo>
                    <a:lnTo>
                      <a:pt x="2090" y="2838"/>
                    </a:lnTo>
                    <a:lnTo>
                      <a:pt x="2098" y="2839"/>
                    </a:lnTo>
                    <a:lnTo>
                      <a:pt x="2106" y="2839"/>
                    </a:lnTo>
                    <a:lnTo>
                      <a:pt x="2109" y="2839"/>
                    </a:lnTo>
                    <a:lnTo>
                      <a:pt x="2112" y="2838"/>
                    </a:lnTo>
                    <a:lnTo>
                      <a:pt x="2117" y="2836"/>
                    </a:lnTo>
                    <a:lnTo>
                      <a:pt x="2120" y="2834"/>
                    </a:lnTo>
                    <a:lnTo>
                      <a:pt x="2125" y="2825"/>
                    </a:lnTo>
                    <a:lnTo>
                      <a:pt x="2128" y="2816"/>
                    </a:lnTo>
                    <a:lnTo>
                      <a:pt x="2133" y="2807"/>
                    </a:lnTo>
                    <a:lnTo>
                      <a:pt x="2136" y="2798"/>
                    </a:lnTo>
                    <a:lnTo>
                      <a:pt x="2141" y="2791"/>
                    </a:lnTo>
                    <a:lnTo>
                      <a:pt x="2145" y="2787"/>
                    </a:lnTo>
                    <a:lnTo>
                      <a:pt x="2151" y="2783"/>
                    </a:lnTo>
                    <a:lnTo>
                      <a:pt x="2156" y="2780"/>
                    </a:lnTo>
                    <a:lnTo>
                      <a:pt x="2167" y="2776"/>
                    </a:lnTo>
                    <a:lnTo>
                      <a:pt x="2182" y="2772"/>
                    </a:lnTo>
                    <a:lnTo>
                      <a:pt x="2195" y="2767"/>
                    </a:lnTo>
                    <a:lnTo>
                      <a:pt x="2204" y="2763"/>
                    </a:lnTo>
                    <a:lnTo>
                      <a:pt x="2208" y="2759"/>
                    </a:lnTo>
                    <a:lnTo>
                      <a:pt x="2210" y="2755"/>
                    </a:lnTo>
                    <a:lnTo>
                      <a:pt x="2213" y="2749"/>
                    </a:lnTo>
                    <a:lnTo>
                      <a:pt x="2217" y="2742"/>
                    </a:lnTo>
                    <a:lnTo>
                      <a:pt x="2224" y="2734"/>
                    </a:lnTo>
                    <a:lnTo>
                      <a:pt x="2230" y="2728"/>
                    </a:lnTo>
                    <a:lnTo>
                      <a:pt x="2238" y="2723"/>
                    </a:lnTo>
                    <a:lnTo>
                      <a:pt x="2246" y="2716"/>
                    </a:lnTo>
                    <a:lnTo>
                      <a:pt x="2250" y="2709"/>
                    </a:lnTo>
                    <a:lnTo>
                      <a:pt x="2251" y="2704"/>
                    </a:lnTo>
                    <a:lnTo>
                      <a:pt x="2252" y="2697"/>
                    </a:lnTo>
                    <a:lnTo>
                      <a:pt x="2253" y="2689"/>
                    </a:lnTo>
                    <a:lnTo>
                      <a:pt x="2252" y="2681"/>
                    </a:lnTo>
                    <a:lnTo>
                      <a:pt x="2251" y="2674"/>
                    </a:lnTo>
                    <a:lnTo>
                      <a:pt x="2249" y="2670"/>
                    </a:lnTo>
                    <a:lnTo>
                      <a:pt x="2243" y="2664"/>
                    </a:lnTo>
                    <a:lnTo>
                      <a:pt x="2238" y="2657"/>
                    </a:lnTo>
                    <a:lnTo>
                      <a:pt x="2237" y="2650"/>
                    </a:lnTo>
                    <a:lnTo>
                      <a:pt x="2236" y="2644"/>
                    </a:lnTo>
                    <a:lnTo>
                      <a:pt x="2236" y="2636"/>
                    </a:lnTo>
                    <a:lnTo>
                      <a:pt x="2235" y="2630"/>
                    </a:lnTo>
                    <a:lnTo>
                      <a:pt x="2235" y="2624"/>
                    </a:lnTo>
                    <a:lnTo>
                      <a:pt x="2235" y="2620"/>
                    </a:lnTo>
                    <a:lnTo>
                      <a:pt x="2236" y="2615"/>
                    </a:lnTo>
                    <a:lnTo>
                      <a:pt x="2241" y="2606"/>
                    </a:lnTo>
                    <a:lnTo>
                      <a:pt x="2247" y="2597"/>
                    </a:lnTo>
                    <a:lnTo>
                      <a:pt x="2244" y="2594"/>
                    </a:lnTo>
                    <a:lnTo>
                      <a:pt x="2243" y="2589"/>
                    </a:lnTo>
                    <a:lnTo>
                      <a:pt x="2242" y="2586"/>
                    </a:lnTo>
                    <a:lnTo>
                      <a:pt x="2242" y="2581"/>
                    </a:lnTo>
                    <a:lnTo>
                      <a:pt x="2242" y="2571"/>
                    </a:lnTo>
                    <a:lnTo>
                      <a:pt x="2242" y="2561"/>
                    </a:lnTo>
                    <a:lnTo>
                      <a:pt x="2244" y="2554"/>
                    </a:lnTo>
                    <a:lnTo>
                      <a:pt x="2247" y="2548"/>
                    </a:lnTo>
                    <a:lnTo>
                      <a:pt x="2250" y="2545"/>
                    </a:lnTo>
                    <a:lnTo>
                      <a:pt x="2252" y="2542"/>
                    </a:lnTo>
                    <a:lnTo>
                      <a:pt x="2253" y="2538"/>
                    </a:lnTo>
                    <a:lnTo>
                      <a:pt x="2254" y="2535"/>
                    </a:lnTo>
                    <a:lnTo>
                      <a:pt x="2253" y="2530"/>
                    </a:lnTo>
                    <a:lnTo>
                      <a:pt x="2250" y="2523"/>
                    </a:lnTo>
                    <a:lnTo>
                      <a:pt x="2246" y="2517"/>
                    </a:lnTo>
                    <a:lnTo>
                      <a:pt x="2244" y="2511"/>
                    </a:lnTo>
                    <a:lnTo>
                      <a:pt x="2243" y="2506"/>
                    </a:lnTo>
                    <a:lnTo>
                      <a:pt x="2242" y="2502"/>
                    </a:lnTo>
                    <a:lnTo>
                      <a:pt x="2241" y="2493"/>
                    </a:lnTo>
                    <a:lnTo>
                      <a:pt x="2236" y="2483"/>
                    </a:lnTo>
                    <a:lnTo>
                      <a:pt x="2225" y="2486"/>
                    </a:lnTo>
                    <a:lnTo>
                      <a:pt x="2215" y="2492"/>
                    </a:lnTo>
                    <a:lnTo>
                      <a:pt x="2209" y="2494"/>
                    </a:lnTo>
                    <a:lnTo>
                      <a:pt x="2204" y="2495"/>
                    </a:lnTo>
                    <a:lnTo>
                      <a:pt x="2199" y="2496"/>
                    </a:lnTo>
                    <a:lnTo>
                      <a:pt x="2193" y="2496"/>
                    </a:lnTo>
                    <a:lnTo>
                      <a:pt x="2183" y="2488"/>
                    </a:lnTo>
                    <a:lnTo>
                      <a:pt x="2174" y="2483"/>
                    </a:lnTo>
                    <a:lnTo>
                      <a:pt x="2163" y="2477"/>
                    </a:lnTo>
                    <a:lnTo>
                      <a:pt x="2154" y="2470"/>
                    </a:lnTo>
                    <a:lnTo>
                      <a:pt x="2150" y="2464"/>
                    </a:lnTo>
                    <a:lnTo>
                      <a:pt x="2145" y="2460"/>
                    </a:lnTo>
                    <a:lnTo>
                      <a:pt x="2141" y="2458"/>
                    </a:lnTo>
                    <a:lnTo>
                      <a:pt x="2136" y="2458"/>
                    </a:lnTo>
                    <a:lnTo>
                      <a:pt x="2131" y="2459"/>
                    </a:lnTo>
                    <a:lnTo>
                      <a:pt x="2126" y="2460"/>
                    </a:lnTo>
                    <a:lnTo>
                      <a:pt x="2120" y="2463"/>
                    </a:lnTo>
                    <a:lnTo>
                      <a:pt x="2114" y="2467"/>
                    </a:lnTo>
                    <a:lnTo>
                      <a:pt x="2107" y="2469"/>
                    </a:lnTo>
                    <a:lnTo>
                      <a:pt x="2101" y="2470"/>
                    </a:lnTo>
                    <a:lnTo>
                      <a:pt x="2095" y="2470"/>
                    </a:lnTo>
                    <a:lnTo>
                      <a:pt x="2090" y="2470"/>
                    </a:lnTo>
                    <a:lnTo>
                      <a:pt x="2080" y="2469"/>
                    </a:lnTo>
                    <a:lnTo>
                      <a:pt x="2066" y="2467"/>
                    </a:lnTo>
                    <a:lnTo>
                      <a:pt x="2056" y="2463"/>
                    </a:lnTo>
                    <a:lnTo>
                      <a:pt x="2049" y="2459"/>
                    </a:lnTo>
                    <a:lnTo>
                      <a:pt x="2041" y="2454"/>
                    </a:lnTo>
                    <a:lnTo>
                      <a:pt x="2030" y="2451"/>
                    </a:lnTo>
                    <a:lnTo>
                      <a:pt x="2018" y="2450"/>
                    </a:lnTo>
                    <a:lnTo>
                      <a:pt x="2014" y="2447"/>
                    </a:lnTo>
                    <a:lnTo>
                      <a:pt x="2010" y="2445"/>
                    </a:lnTo>
                    <a:lnTo>
                      <a:pt x="2002" y="2442"/>
                    </a:lnTo>
                    <a:lnTo>
                      <a:pt x="1995" y="2438"/>
                    </a:lnTo>
                    <a:lnTo>
                      <a:pt x="1990" y="2435"/>
                    </a:lnTo>
                    <a:lnTo>
                      <a:pt x="1984" y="2433"/>
                    </a:lnTo>
                    <a:lnTo>
                      <a:pt x="1976" y="2432"/>
                    </a:lnTo>
                    <a:lnTo>
                      <a:pt x="1970" y="2432"/>
                    </a:lnTo>
                    <a:lnTo>
                      <a:pt x="1964" y="2432"/>
                    </a:lnTo>
                    <a:lnTo>
                      <a:pt x="1958" y="2430"/>
                    </a:lnTo>
                    <a:lnTo>
                      <a:pt x="1954" y="2429"/>
                    </a:lnTo>
                    <a:lnTo>
                      <a:pt x="1950" y="2427"/>
                    </a:lnTo>
                    <a:lnTo>
                      <a:pt x="1948" y="2424"/>
                    </a:lnTo>
                    <a:lnTo>
                      <a:pt x="1946" y="2418"/>
                    </a:lnTo>
                    <a:lnTo>
                      <a:pt x="1945" y="2410"/>
                    </a:lnTo>
                    <a:lnTo>
                      <a:pt x="1945" y="2407"/>
                    </a:lnTo>
                    <a:lnTo>
                      <a:pt x="1945" y="2403"/>
                    </a:lnTo>
                    <a:lnTo>
                      <a:pt x="1942" y="2401"/>
                    </a:lnTo>
                    <a:lnTo>
                      <a:pt x="1941" y="2400"/>
                    </a:lnTo>
                    <a:lnTo>
                      <a:pt x="1936" y="2396"/>
                    </a:lnTo>
                    <a:lnTo>
                      <a:pt x="1929" y="2392"/>
                    </a:lnTo>
                    <a:lnTo>
                      <a:pt x="1920" y="2385"/>
                    </a:lnTo>
                    <a:lnTo>
                      <a:pt x="1909" y="2378"/>
                    </a:lnTo>
                    <a:lnTo>
                      <a:pt x="1904" y="2374"/>
                    </a:lnTo>
                    <a:lnTo>
                      <a:pt x="1899" y="2371"/>
                    </a:lnTo>
                    <a:lnTo>
                      <a:pt x="1895" y="2370"/>
                    </a:lnTo>
                    <a:lnTo>
                      <a:pt x="1888" y="2367"/>
                    </a:lnTo>
                    <a:lnTo>
                      <a:pt x="1885" y="2366"/>
                    </a:lnTo>
                    <a:lnTo>
                      <a:pt x="1881" y="2366"/>
                    </a:lnTo>
                    <a:lnTo>
                      <a:pt x="1878" y="2366"/>
                    </a:lnTo>
                    <a:lnTo>
                      <a:pt x="1875" y="2367"/>
                    </a:lnTo>
                    <a:lnTo>
                      <a:pt x="1870" y="2370"/>
                    </a:lnTo>
                    <a:lnTo>
                      <a:pt x="1862" y="2373"/>
                    </a:lnTo>
                    <a:lnTo>
                      <a:pt x="1857" y="2375"/>
                    </a:lnTo>
                    <a:lnTo>
                      <a:pt x="1854" y="2378"/>
                    </a:lnTo>
                    <a:lnTo>
                      <a:pt x="1850" y="2382"/>
                    </a:lnTo>
                    <a:lnTo>
                      <a:pt x="1847" y="2385"/>
                    </a:lnTo>
                    <a:lnTo>
                      <a:pt x="1840" y="2394"/>
                    </a:lnTo>
                    <a:lnTo>
                      <a:pt x="1833" y="2402"/>
                    </a:lnTo>
                    <a:lnTo>
                      <a:pt x="1828" y="2408"/>
                    </a:lnTo>
                    <a:lnTo>
                      <a:pt x="1823" y="2411"/>
                    </a:lnTo>
                    <a:lnTo>
                      <a:pt x="1820" y="2416"/>
                    </a:lnTo>
                    <a:lnTo>
                      <a:pt x="1818" y="2420"/>
                    </a:lnTo>
                    <a:lnTo>
                      <a:pt x="1813" y="2432"/>
                    </a:lnTo>
                    <a:lnTo>
                      <a:pt x="1807" y="2444"/>
                    </a:lnTo>
                    <a:lnTo>
                      <a:pt x="1802" y="2449"/>
                    </a:lnTo>
                    <a:lnTo>
                      <a:pt x="1798" y="2451"/>
                    </a:lnTo>
                    <a:lnTo>
                      <a:pt x="1796" y="2451"/>
                    </a:lnTo>
                    <a:lnTo>
                      <a:pt x="1794" y="2450"/>
                    </a:lnTo>
                    <a:lnTo>
                      <a:pt x="1793" y="2447"/>
                    </a:lnTo>
                    <a:lnTo>
                      <a:pt x="1789" y="2444"/>
                    </a:lnTo>
                    <a:lnTo>
                      <a:pt x="1786" y="2442"/>
                    </a:lnTo>
                    <a:lnTo>
                      <a:pt x="1780" y="2439"/>
                    </a:lnTo>
                    <a:lnTo>
                      <a:pt x="1771" y="2443"/>
                    </a:lnTo>
                    <a:lnTo>
                      <a:pt x="1762" y="2444"/>
                    </a:lnTo>
                    <a:lnTo>
                      <a:pt x="1752" y="2444"/>
                    </a:lnTo>
                    <a:lnTo>
                      <a:pt x="1742" y="2443"/>
                    </a:lnTo>
                    <a:lnTo>
                      <a:pt x="1733" y="2446"/>
                    </a:lnTo>
                    <a:lnTo>
                      <a:pt x="1725" y="2450"/>
                    </a:lnTo>
                    <a:lnTo>
                      <a:pt x="1721" y="2451"/>
                    </a:lnTo>
                    <a:lnTo>
                      <a:pt x="1717" y="2452"/>
                    </a:lnTo>
                    <a:lnTo>
                      <a:pt x="1712" y="2451"/>
                    </a:lnTo>
                    <a:lnTo>
                      <a:pt x="1708" y="2450"/>
                    </a:lnTo>
                    <a:lnTo>
                      <a:pt x="1702" y="2449"/>
                    </a:lnTo>
                    <a:lnTo>
                      <a:pt x="1699" y="2449"/>
                    </a:lnTo>
                    <a:lnTo>
                      <a:pt x="1695" y="2450"/>
                    </a:lnTo>
                    <a:lnTo>
                      <a:pt x="1692" y="2451"/>
                    </a:lnTo>
                    <a:lnTo>
                      <a:pt x="1685" y="2453"/>
                    </a:lnTo>
                    <a:lnTo>
                      <a:pt x="1676" y="2457"/>
                    </a:lnTo>
                    <a:lnTo>
                      <a:pt x="1669" y="2458"/>
                    </a:lnTo>
                    <a:lnTo>
                      <a:pt x="1662" y="2461"/>
                    </a:lnTo>
                    <a:lnTo>
                      <a:pt x="1655" y="2464"/>
                    </a:lnTo>
                    <a:lnTo>
                      <a:pt x="1649" y="2468"/>
                    </a:lnTo>
                    <a:lnTo>
                      <a:pt x="1634" y="2464"/>
                    </a:lnTo>
                    <a:lnTo>
                      <a:pt x="1621" y="2460"/>
                    </a:lnTo>
                    <a:lnTo>
                      <a:pt x="1616" y="2459"/>
                    </a:lnTo>
                    <a:lnTo>
                      <a:pt x="1610" y="2458"/>
                    </a:lnTo>
                    <a:lnTo>
                      <a:pt x="1603" y="2459"/>
                    </a:lnTo>
                    <a:lnTo>
                      <a:pt x="1595" y="2460"/>
                    </a:lnTo>
                    <a:lnTo>
                      <a:pt x="1584" y="2467"/>
                    </a:lnTo>
                    <a:lnTo>
                      <a:pt x="1575" y="2471"/>
                    </a:lnTo>
                    <a:lnTo>
                      <a:pt x="1573" y="2474"/>
                    </a:lnTo>
                    <a:lnTo>
                      <a:pt x="1572" y="2478"/>
                    </a:lnTo>
                    <a:lnTo>
                      <a:pt x="1572" y="2483"/>
                    </a:lnTo>
                    <a:lnTo>
                      <a:pt x="1574" y="2488"/>
                    </a:lnTo>
                    <a:lnTo>
                      <a:pt x="1573" y="2495"/>
                    </a:lnTo>
                    <a:lnTo>
                      <a:pt x="1570" y="2500"/>
                    </a:lnTo>
                    <a:lnTo>
                      <a:pt x="1567" y="2503"/>
                    </a:lnTo>
                    <a:lnTo>
                      <a:pt x="1564" y="2504"/>
                    </a:lnTo>
                    <a:lnTo>
                      <a:pt x="1559" y="2504"/>
                    </a:lnTo>
                    <a:lnTo>
                      <a:pt x="1555" y="2503"/>
                    </a:lnTo>
                    <a:lnTo>
                      <a:pt x="1549" y="2501"/>
                    </a:lnTo>
                    <a:lnTo>
                      <a:pt x="1543" y="2498"/>
                    </a:lnTo>
                    <a:lnTo>
                      <a:pt x="1531" y="2495"/>
                    </a:lnTo>
                    <a:lnTo>
                      <a:pt x="1519" y="2495"/>
                    </a:lnTo>
                    <a:lnTo>
                      <a:pt x="1508" y="2495"/>
                    </a:lnTo>
                    <a:lnTo>
                      <a:pt x="1496" y="2493"/>
                    </a:lnTo>
                    <a:lnTo>
                      <a:pt x="1490" y="2494"/>
                    </a:lnTo>
                    <a:lnTo>
                      <a:pt x="1485" y="2495"/>
                    </a:lnTo>
                    <a:lnTo>
                      <a:pt x="1482" y="2497"/>
                    </a:lnTo>
                    <a:lnTo>
                      <a:pt x="1480" y="2500"/>
                    </a:lnTo>
                    <a:lnTo>
                      <a:pt x="1476" y="2503"/>
                    </a:lnTo>
                    <a:lnTo>
                      <a:pt x="1473" y="2505"/>
                    </a:lnTo>
                    <a:lnTo>
                      <a:pt x="1469" y="2509"/>
                    </a:lnTo>
                    <a:lnTo>
                      <a:pt x="1464" y="2511"/>
                    </a:lnTo>
                    <a:lnTo>
                      <a:pt x="1460" y="2506"/>
                    </a:lnTo>
                    <a:lnTo>
                      <a:pt x="1458" y="2504"/>
                    </a:lnTo>
                    <a:lnTo>
                      <a:pt x="1458" y="2502"/>
                    </a:lnTo>
                    <a:lnTo>
                      <a:pt x="1458" y="2500"/>
                    </a:lnTo>
                    <a:lnTo>
                      <a:pt x="1459" y="2498"/>
                    </a:lnTo>
                    <a:lnTo>
                      <a:pt x="1459" y="2496"/>
                    </a:lnTo>
                    <a:lnTo>
                      <a:pt x="1459" y="2493"/>
                    </a:lnTo>
                    <a:lnTo>
                      <a:pt x="1459" y="2488"/>
                    </a:lnTo>
                    <a:lnTo>
                      <a:pt x="1455" y="2478"/>
                    </a:lnTo>
                    <a:lnTo>
                      <a:pt x="1452" y="2472"/>
                    </a:lnTo>
                    <a:lnTo>
                      <a:pt x="1451" y="2471"/>
                    </a:lnTo>
                    <a:lnTo>
                      <a:pt x="1449" y="2471"/>
                    </a:lnTo>
                    <a:lnTo>
                      <a:pt x="1446" y="2474"/>
                    </a:lnTo>
                    <a:lnTo>
                      <a:pt x="1441" y="2477"/>
                    </a:lnTo>
                    <a:lnTo>
                      <a:pt x="1434" y="2480"/>
                    </a:lnTo>
                    <a:lnTo>
                      <a:pt x="1430" y="2481"/>
                    </a:lnTo>
                    <a:lnTo>
                      <a:pt x="1425" y="2481"/>
                    </a:lnTo>
                    <a:lnTo>
                      <a:pt x="1423" y="2480"/>
                    </a:lnTo>
                    <a:lnTo>
                      <a:pt x="1416" y="2475"/>
                    </a:lnTo>
                    <a:lnTo>
                      <a:pt x="1406" y="2468"/>
                    </a:lnTo>
                    <a:lnTo>
                      <a:pt x="1393" y="2479"/>
                    </a:lnTo>
                    <a:lnTo>
                      <a:pt x="1383" y="2488"/>
                    </a:lnTo>
                    <a:lnTo>
                      <a:pt x="1378" y="2485"/>
                    </a:lnTo>
                    <a:lnTo>
                      <a:pt x="1374" y="2483"/>
                    </a:lnTo>
                    <a:lnTo>
                      <a:pt x="1371" y="2479"/>
                    </a:lnTo>
                    <a:lnTo>
                      <a:pt x="1366" y="2472"/>
                    </a:lnTo>
                    <a:lnTo>
                      <a:pt x="1352" y="2464"/>
                    </a:lnTo>
                    <a:lnTo>
                      <a:pt x="1339" y="2460"/>
                    </a:lnTo>
                    <a:lnTo>
                      <a:pt x="1333" y="2458"/>
                    </a:lnTo>
                    <a:lnTo>
                      <a:pt x="1328" y="2454"/>
                    </a:lnTo>
                    <a:lnTo>
                      <a:pt x="1322" y="2449"/>
                    </a:lnTo>
                    <a:lnTo>
                      <a:pt x="1315" y="2443"/>
                    </a:lnTo>
                    <a:lnTo>
                      <a:pt x="1314" y="2433"/>
                    </a:lnTo>
                    <a:lnTo>
                      <a:pt x="1315" y="2427"/>
                    </a:lnTo>
                    <a:lnTo>
                      <a:pt x="1316" y="2424"/>
                    </a:lnTo>
                    <a:lnTo>
                      <a:pt x="1316" y="2421"/>
                    </a:lnTo>
                    <a:lnTo>
                      <a:pt x="1318" y="2418"/>
                    </a:lnTo>
                    <a:lnTo>
                      <a:pt x="1316" y="2415"/>
                    </a:lnTo>
                    <a:lnTo>
                      <a:pt x="1314" y="2409"/>
                    </a:lnTo>
                    <a:lnTo>
                      <a:pt x="1310" y="2400"/>
                    </a:lnTo>
                    <a:lnTo>
                      <a:pt x="1306" y="2390"/>
                    </a:lnTo>
                    <a:lnTo>
                      <a:pt x="1305" y="2382"/>
                    </a:lnTo>
                    <a:lnTo>
                      <a:pt x="1305" y="2375"/>
                    </a:lnTo>
                    <a:lnTo>
                      <a:pt x="1306" y="2370"/>
                    </a:lnTo>
                    <a:lnTo>
                      <a:pt x="1307" y="2366"/>
                    </a:lnTo>
                    <a:lnTo>
                      <a:pt x="1308" y="2361"/>
                    </a:lnTo>
                    <a:lnTo>
                      <a:pt x="1308" y="2354"/>
                    </a:lnTo>
                    <a:lnTo>
                      <a:pt x="1307" y="2345"/>
                    </a:lnTo>
                    <a:lnTo>
                      <a:pt x="1305" y="2327"/>
                    </a:lnTo>
                    <a:lnTo>
                      <a:pt x="1303" y="2312"/>
                    </a:lnTo>
                    <a:lnTo>
                      <a:pt x="1302" y="2305"/>
                    </a:lnTo>
                    <a:lnTo>
                      <a:pt x="1302" y="2297"/>
                    </a:lnTo>
                    <a:lnTo>
                      <a:pt x="1303" y="2290"/>
                    </a:lnTo>
                    <a:lnTo>
                      <a:pt x="1305" y="2284"/>
                    </a:lnTo>
                    <a:lnTo>
                      <a:pt x="1310" y="2278"/>
                    </a:lnTo>
                    <a:lnTo>
                      <a:pt x="1314" y="2274"/>
                    </a:lnTo>
                    <a:lnTo>
                      <a:pt x="1320" y="2268"/>
                    </a:lnTo>
                    <a:lnTo>
                      <a:pt x="1327" y="2264"/>
                    </a:lnTo>
                    <a:lnTo>
                      <a:pt x="1336" y="2264"/>
                    </a:lnTo>
                    <a:lnTo>
                      <a:pt x="1342" y="2264"/>
                    </a:lnTo>
                    <a:lnTo>
                      <a:pt x="1345" y="2261"/>
                    </a:lnTo>
                    <a:lnTo>
                      <a:pt x="1346" y="2259"/>
                    </a:lnTo>
                    <a:lnTo>
                      <a:pt x="1346" y="2256"/>
                    </a:lnTo>
                    <a:lnTo>
                      <a:pt x="1346" y="2250"/>
                    </a:lnTo>
                    <a:lnTo>
                      <a:pt x="1344" y="2242"/>
                    </a:lnTo>
                    <a:lnTo>
                      <a:pt x="1344" y="2235"/>
                    </a:lnTo>
                    <a:lnTo>
                      <a:pt x="1345" y="2229"/>
                    </a:lnTo>
                    <a:lnTo>
                      <a:pt x="1347" y="2224"/>
                    </a:lnTo>
                    <a:lnTo>
                      <a:pt x="1355" y="2213"/>
                    </a:lnTo>
                    <a:lnTo>
                      <a:pt x="1365" y="2200"/>
                    </a:lnTo>
                    <a:lnTo>
                      <a:pt x="1370" y="2191"/>
                    </a:lnTo>
                    <a:lnTo>
                      <a:pt x="1372" y="2185"/>
                    </a:lnTo>
                    <a:lnTo>
                      <a:pt x="1372" y="2184"/>
                    </a:lnTo>
                    <a:lnTo>
                      <a:pt x="1370" y="2183"/>
                    </a:lnTo>
                    <a:lnTo>
                      <a:pt x="1367" y="2183"/>
                    </a:lnTo>
                    <a:lnTo>
                      <a:pt x="1365" y="2182"/>
                    </a:lnTo>
                    <a:lnTo>
                      <a:pt x="1363" y="2180"/>
                    </a:lnTo>
                    <a:lnTo>
                      <a:pt x="1362" y="2172"/>
                    </a:lnTo>
                    <a:lnTo>
                      <a:pt x="1364" y="2164"/>
                    </a:lnTo>
                    <a:lnTo>
                      <a:pt x="1365" y="2156"/>
                    </a:lnTo>
                    <a:lnTo>
                      <a:pt x="1365" y="2149"/>
                    </a:lnTo>
                    <a:lnTo>
                      <a:pt x="1363" y="2142"/>
                    </a:lnTo>
                    <a:lnTo>
                      <a:pt x="1357" y="2129"/>
                    </a:lnTo>
                    <a:lnTo>
                      <a:pt x="1348" y="2113"/>
                    </a:lnTo>
                    <a:lnTo>
                      <a:pt x="1342" y="2105"/>
                    </a:lnTo>
                    <a:lnTo>
                      <a:pt x="1336" y="2099"/>
                    </a:lnTo>
                    <a:lnTo>
                      <a:pt x="1330" y="2094"/>
                    </a:lnTo>
                    <a:lnTo>
                      <a:pt x="1323" y="2090"/>
                    </a:lnTo>
                    <a:lnTo>
                      <a:pt x="1307" y="2083"/>
                    </a:lnTo>
                    <a:lnTo>
                      <a:pt x="1289" y="2075"/>
                    </a:lnTo>
                    <a:lnTo>
                      <a:pt x="1279" y="2071"/>
                    </a:lnTo>
                    <a:lnTo>
                      <a:pt x="1271" y="2069"/>
                    </a:lnTo>
                    <a:lnTo>
                      <a:pt x="1265" y="2069"/>
                    </a:lnTo>
                    <a:lnTo>
                      <a:pt x="1261" y="2069"/>
                    </a:lnTo>
                    <a:lnTo>
                      <a:pt x="1251" y="2073"/>
                    </a:lnTo>
                    <a:lnTo>
                      <a:pt x="1235" y="2081"/>
                    </a:lnTo>
                    <a:lnTo>
                      <a:pt x="1228" y="2084"/>
                    </a:lnTo>
                    <a:lnTo>
                      <a:pt x="1223" y="2088"/>
                    </a:lnTo>
                    <a:lnTo>
                      <a:pt x="1220" y="2091"/>
                    </a:lnTo>
                    <a:lnTo>
                      <a:pt x="1217" y="2094"/>
                    </a:lnTo>
                    <a:lnTo>
                      <a:pt x="1211" y="2100"/>
                    </a:lnTo>
                    <a:lnTo>
                      <a:pt x="1202" y="2107"/>
                    </a:lnTo>
                    <a:lnTo>
                      <a:pt x="1195" y="2099"/>
                    </a:lnTo>
                    <a:lnTo>
                      <a:pt x="1192" y="2095"/>
                    </a:lnTo>
                    <a:lnTo>
                      <a:pt x="1189" y="2092"/>
                    </a:lnTo>
                    <a:lnTo>
                      <a:pt x="1187" y="2091"/>
                    </a:lnTo>
                    <a:lnTo>
                      <a:pt x="1183" y="2091"/>
                    </a:lnTo>
                    <a:lnTo>
                      <a:pt x="1177" y="2091"/>
                    </a:lnTo>
                    <a:lnTo>
                      <a:pt x="1170" y="2090"/>
                    </a:lnTo>
                    <a:lnTo>
                      <a:pt x="1164" y="2088"/>
                    </a:lnTo>
                    <a:lnTo>
                      <a:pt x="1159" y="2087"/>
                    </a:lnTo>
                    <a:lnTo>
                      <a:pt x="1155" y="2084"/>
                    </a:lnTo>
                    <a:lnTo>
                      <a:pt x="1151" y="2081"/>
                    </a:lnTo>
                    <a:lnTo>
                      <a:pt x="1145" y="2079"/>
                    </a:lnTo>
                    <a:lnTo>
                      <a:pt x="1139" y="2077"/>
                    </a:lnTo>
                    <a:lnTo>
                      <a:pt x="1132" y="2075"/>
                    </a:lnTo>
                    <a:lnTo>
                      <a:pt x="1124" y="2069"/>
                    </a:lnTo>
                    <a:lnTo>
                      <a:pt x="1117" y="2062"/>
                    </a:lnTo>
                    <a:lnTo>
                      <a:pt x="1113" y="2055"/>
                    </a:lnTo>
                    <a:lnTo>
                      <a:pt x="1110" y="2047"/>
                    </a:lnTo>
                    <a:lnTo>
                      <a:pt x="1105" y="2031"/>
                    </a:lnTo>
                    <a:lnTo>
                      <a:pt x="1099" y="2012"/>
                    </a:lnTo>
                    <a:lnTo>
                      <a:pt x="1090" y="2007"/>
                    </a:lnTo>
                    <a:lnTo>
                      <a:pt x="1082" y="2005"/>
                    </a:lnTo>
                    <a:lnTo>
                      <a:pt x="1074" y="2004"/>
                    </a:lnTo>
                    <a:lnTo>
                      <a:pt x="1069" y="2003"/>
                    </a:lnTo>
                    <a:lnTo>
                      <a:pt x="1065" y="2003"/>
                    </a:lnTo>
                    <a:lnTo>
                      <a:pt x="1058" y="2005"/>
                    </a:lnTo>
                    <a:lnTo>
                      <a:pt x="1048" y="2008"/>
                    </a:lnTo>
                    <a:lnTo>
                      <a:pt x="1037" y="2011"/>
                    </a:lnTo>
                    <a:lnTo>
                      <a:pt x="1046" y="2022"/>
                    </a:lnTo>
                    <a:lnTo>
                      <a:pt x="1056" y="2033"/>
                    </a:lnTo>
                    <a:lnTo>
                      <a:pt x="1057" y="2039"/>
                    </a:lnTo>
                    <a:lnTo>
                      <a:pt x="1060" y="2044"/>
                    </a:lnTo>
                    <a:lnTo>
                      <a:pt x="1065" y="2049"/>
                    </a:lnTo>
                    <a:lnTo>
                      <a:pt x="1068" y="2055"/>
                    </a:lnTo>
                    <a:lnTo>
                      <a:pt x="1068" y="2064"/>
                    </a:lnTo>
                    <a:lnTo>
                      <a:pt x="1067" y="2071"/>
                    </a:lnTo>
                    <a:lnTo>
                      <a:pt x="1065" y="2075"/>
                    </a:lnTo>
                    <a:lnTo>
                      <a:pt x="1062" y="2078"/>
                    </a:lnTo>
                    <a:lnTo>
                      <a:pt x="1059" y="2077"/>
                    </a:lnTo>
                    <a:lnTo>
                      <a:pt x="1054" y="2074"/>
                    </a:lnTo>
                    <a:lnTo>
                      <a:pt x="1049" y="2069"/>
                    </a:lnTo>
                    <a:lnTo>
                      <a:pt x="1041" y="2062"/>
                    </a:lnTo>
                    <a:lnTo>
                      <a:pt x="1035" y="2056"/>
                    </a:lnTo>
                    <a:lnTo>
                      <a:pt x="1028" y="2050"/>
                    </a:lnTo>
                    <a:lnTo>
                      <a:pt x="1024" y="2046"/>
                    </a:lnTo>
                    <a:lnTo>
                      <a:pt x="1018" y="2042"/>
                    </a:lnTo>
                    <a:lnTo>
                      <a:pt x="1017" y="2042"/>
                    </a:lnTo>
                    <a:lnTo>
                      <a:pt x="1015" y="2042"/>
                    </a:lnTo>
                    <a:lnTo>
                      <a:pt x="1014" y="2044"/>
                    </a:lnTo>
                    <a:lnTo>
                      <a:pt x="1011" y="2046"/>
                    </a:lnTo>
                    <a:lnTo>
                      <a:pt x="1010" y="2052"/>
                    </a:lnTo>
                    <a:lnTo>
                      <a:pt x="1009" y="2062"/>
                    </a:lnTo>
                    <a:lnTo>
                      <a:pt x="1012" y="2074"/>
                    </a:lnTo>
                    <a:lnTo>
                      <a:pt x="1015" y="2083"/>
                    </a:lnTo>
                    <a:lnTo>
                      <a:pt x="1014" y="2086"/>
                    </a:lnTo>
                    <a:lnTo>
                      <a:pt x="1010" y="2088"/>
                    </a:lnTo>
                    <a:lnTo>
                      <a:pt x="1006" y="2089"/>
                    </a:lnTo>
                    <a:lnTo>
                      <a:pt x="998" y="2090"/>
                    </a:lnTo>
                    <a:lnTo>
                      <a:pt x="992" y="2090"/>
                    </a:lnTo>
                    <a:lnTo>
                      <a:pt x="988" y="2091"/>
                    </a:lnTo>
                    <a:lnTo>
                      <a:pt x="985" y="2092"/>
                    </a:lnTo>
                    <a:lnTo>
                      <a:pt x="983" y="2094"/>
                    </a:lnTo>
                    <a:lnTo>
                      <a:pt x="981" y="2099"/>
                    </a:lnTo>
                    <a:lnTo>
                      <a:pt x="974" y="2107"/>
                    </a:lnTo>
                    <a:lnTo>
                      <a:pt x="968" y="2117"/>
                    </a:lnTo>
                    <a:lnTo>
                      <a:pt x="960" y="2128"/>
                    </a:lnTo>
                    <a:lnTo>
                      <a:pt x="931" y="2133"/>
                    </a:lnTo>
                    <a:lnTo>
                      <a:pt x="901" y="2139"/>
                    </a:lnTo>
                    <a:lnTo>
                      <a:pt x="872" y="2145"/>
                    </a:lnTo>
                    <a:lnTo>
                      <a:pt x="842" y="2150"/>
                    </a:lnTo>
                    <a:lnTo>
                      <a:pt x="863" y="2139"/>
                    </a:lnTo>
                    <a:lnTo>
                      <a:pt x="873" y="2133"/>
                    </a:lnTo>
                    <a:lnTo>
                      <a:pt x="874" y="2131"/>
                    </a:lnTo>
                    <a:lnTo>
                      <a:pt x="875" y="2129"/>
                    </a:lnTo>
                    <a:lnTo>
                      <a:pt x="875" y="2126"/>
                    </a:lnTo>
                    <a:lnTo>
                      <a:pt x="874" y="2123"/>
                    </a:lnTo>
                    <a:lnTo>
                      <a:pt x="872" y="2114"/>
                    </a:lnTo>
                    <a:lnTo>
                      <a:pt x="866" y="2100"/>
                    </a:lnTo>
                    <a:lnTo>
                      <a:pt x="862" y="2082"/>
                    </a:lnTo>
                    <a:lnTo>
                      <a:pt x="856" y="2060"/>
                    </a:lnTo>
                    <a:lnTo>
                      <a:pt x="853" y="2048"/>
                    </a:lnTo>
                    <a:lnTo>
                      <a:pt x="849" y="2038"/>
                    </a:lnTo>
                    <a:lnTo>
                      <a:pt x="845" y="2030"/>
                    </a:lnTo>
                    <a:lnTo>
                      <a:pt x="839" y="2022"/>
                    </a:lnTo>
                    <a:lnTo>
                      <a:pt x="832" y="2018"/>
                    </a:lnTo>
                    <a:lnTo>
                      <a:pt x="829" y="2012"/>
                    </a:lnTo>
                    <a:lnTo>
                      <a:pt x="826" y="2007"/>
                    </a:lnTo>
                    <a:lnTo>
                      <a:pt x="825" y="2003"/>
                    </a:lnTo>
                    <a:lnTo>
                      <a:pt x="824" y="1993"/>
                    </a:lnTo>
                    <a:lnTo>
                      <a:pt x="821" y="1978"/>
                    </a:lnTo>
                    <a:lnTo>
                      <a:pt x="817" y="1972"/>
                    </a:lnTo>
                    <a:lnTo>
                      <a:pt x="816" y="1968"/>
                    </a:lnTo>
                    <a:lnTo>
                      <a:pt x="816" y="1965"/>
                    </a:lnTo>
                    <a:lnTo>
                      <a:pt x="817" y="1964"/>
                    </a:lnTo>
                    <a:lnTo>
                      <a:pt x="817" y="1962"/>
                    </a:lnTo>
                    <a:lnTo>
                      <a:pt x="819" y="1961"/>
                    </a:lnTo>
                    <a:lnTo>
                      <a:pt x="819" y="1959"/>
                    </a:lnTo>
                    <a:lnTo>
                      <a:pt x="817" y="1954"/>
                    </a:lnTo>
                    <a:lnTo>
                      <a:pt x="812" y="1952"/>
                    </a:lnTo>
                    <a:lnTo>
                      <a:pt x="808" y="1949"/>
                    </a:lnTo>
                    <a:lnTo>
                      <a:pt x="805" y="1948"/>
                    </a:lnTo>
                    <a:lnTo>
                      <a:pt x="804" y="1946"/>
                    </a:lnTo>
                    <a:lnTo>
                      <a:pt x="804" y="1943"/>
                    </a:lnTo>
                    <a:lnTo>
                      <a:pt x="804" y="1939"/>
                    </a:lnTo>
                    <a:lnTo>
                      <a:pt x="806" y="1936"/>
                    </a:lnTo>
                    <a:lnTo>
                      <a:pt x="808" y="1931"/>
                    </a:lnTo>
                    <a:lnTo>
                      <a:pt x="813" y="1921"/>
                    </a:lnTo>
                    <a:lnTo>
                      <a:pt x="817" y="1911"/>
                    </a:lnTo>
                    <a:lnTo>
                      <a:pt x="820" y="1908"/>
                    </a:lnTo>
                    <a:lnTo>
                      <a:pt x="822" y="1905"/>
                    </a:lnTo>
                    <a:lnTo>
                      <a:pt x="826" y="1903"/>
                    </a:lnTo>
                    <a:lnTo>
                      <a:pt x="832" y="1903"/>
                    </a:lnTo>
                    <a:lnTo>
                      <a:pt x="840" y="1896"/>
                    </a:lnTo>
                    <a:lnTo>
                      <a:pt x="845" y="1888"/>
                    </a:lnTo>
                    <a:lnTo>
                      <a:pt x="847" y="1880"/>
                    </a:lnTo>
                    <a:lnTo>
                      <a:pt x="847" y="1872"/>
                    </a:lnTo>
                    <a:lnTo>
                      <a:pt x="846" y="1864"/>
                    </a:lnTo>
                    <a:lnTo>
                      <a:pt x="844" y="1855"/>
                    </a:lnTo>
                    <a:lnTo>
                      <a:pt x="840" y="1846"/>
                    </a:lnTo>
                    <a:lnTo>
                      <a:pt x="836" y="1838"/>
                    </a:lnTo>
                    <a:lnTo>
                      <a:pt x="822" y="1827"/>
                    </a:lnTo>
                    <a:lnTo>
                      <a:pt x="809" y="1816"/>
                    </a:lnTo>
                    <a:lnTo>
                      <a:pt x="798" y="1807"/>
                    </a:lnTo>
                    <a:lnTo>
                      <a:pt x="788" y="1796"/>
                    </a:lnTo>
                    <a:lnTo>
                      <a:pt x="779" y="1786"/>
                    </a:lnTo>
                    <a:lnTo>
                      <a:pt x="770" y="1774"/>
                    </a:lnTo>
                    <a:lnTo>
                      <a:pt x="765" y="1766"/>
                    </a:lnTo>
                    <a:lnTo>
                      <a:pt x="763" y="1760"/>
                    </a:lnTo>
                    <a:lnTo>
                      <a:pt x="763" y="1754"/>
                    </a:lnTo>
                    <a:lnTo>
                      <a:pt x="764" y="1751"/>
                    </a:lnTo>
                    <a:lnTo>
                      <a:pt x="773" y="1743"/>
                    </a:lnTo>
                    <a:lnTo>
                      <a:pt x="788" y="1734"/>
                    </a:lnTo>
                    <a:lnTo>
                      <a:pt x="800" y="1717"/>
                    </a:lnTo>
                    <a:lnTo>
                      <a:pt x="811" y="1706"/>
                    </a:lnTo>
                    <a:lnTo>
                      <a:pt x="816" y="1701"/>
                    </a:lnTo>
                    <a:lnTo>
                      <a:pt x="823" y="1698"/>
                    </a:lnTo>
                    <a:lnTo>
                      <a:pt x="831" y="1695"/>
                    </a:lnTo>
                    <a:lnTo>
                      <a:pt x="842" y="1694"/>
                    </a:lnTo>
                    <a:lnTo>
                      <a:pt x="853" y="1693"/>
                    </a:lnTo>
                    <a:lnTo>
                      <a:pt x="859" y="1692"/>
                    </a:lnTo>
                    <a:lnTo>
                      <a:pt x="864" y="1690"/>
                    </a:lnTo>
                    <a:lnTo>
                      <a:pt x="866" y="1687"/>
                    </a:lnTo>
                    <a:lnTo>
                      <a:pt x="871" y="1681"/>
                    </a:lnTo>
                    <a:lnTo>
                      <a:pt x="880" y="1667"/>
                    </a:lnTo>
                    <a:lnTo>
                      <a:pt x="883" y="1664"/>
                    </a:lnTo>
                    <a:lnTo>
                      <a:pt x="885" y="1660"/>
                    </a:lnTo>
                    <a:lnTo>
                      <a:pt x="888" y="1657"/>
                    </a:lnTo>
                    <a:lnTo>
                      <a:pt x="889" y="1653"/>
                    </a:lnTo>
                    <a:lnTo>
                      <a:pt x="890" y="1645"/>
                    </a:lnTo>
                    <a:lnTo>
                      <a:pt x="895" y="1635"/>
                    </a:lnTo>
                    <a:lnTo>
                      <a:pt x="910" y="1623"/>
                    </a:lnTo>
                    <a:lnTo>
                      <a:pt x="926" y="1610"/>
                    </a:lnTo>
                    <a:lnTo>
                      <a:pt x="943" y="1598"/>
                    </a:lnTo>
                    <a:lnTo>
                      <a:pt x="960" y="1587"/>
                    </a:lnTo>
                    <a:lnTo>
                      <a:pt x="971" y="1581"/>
                    </a:lnTo>
                    <a:lnTo>
                      <a:pt x="977" y="1576"/>
                    </a:lnTo>
                    <a:lnTo>
                      <a:pt x="982" y="1572"/>
                    </a:lnTo>
                    <a:lnTo>
                      <a:pt x="984" y="1567"/>
                    </a:lnTo>
                    <a:lnTo>
                      <a:pt x="985" y="1563"/>
                    </a:lnTo>
                    <a:lnTo>
                      <a:pt x="984" y="1556"/>
                    </a:lnTo>
                    <a:lnTo>
                      <a:pt x="983" y="1548"/>
                    </a:lnTo>
                    <a:lnTo>
                      <a:pt x="980" y="1538"/>
                    </a:lnTo>
                    <a:lnTo>
                      <a:pt x="976" y="1524"/>
                    </a:lnTo>
                    <a:lnTo>
                      <a:pt x="976" y="1514"/>
                    </a:lnTo>
                    <a:lnTo>
                      <a:pt x="976" y="1505"/>
                    </a:lnTo>
                    <a:lnTo>
                      <a:pt x="976" y="1493"/>
                    </a:lnTo>
                    <a:lnTo>
                      <a:pt x="980" y="1482"/>
                    </a:lnTo>
                    <a:lnTo>
                      <a:pt x="984" y="1472"/>
                    </a:lnTo>
                    <a:lnTo>
                      <a:pt x="989" y="1463"/>
                    </a:lnTo>
                    <a:lnTo>
                      <a:pt x="993" y="1452"/>
                    </a:lnTo>
                    <a:lnTo>
                      <a:pt x="995" y="1442"/>
                    </a:lnTo>
                    <a:lnTo>
                      <a:pt x="999" y="1435"/>
                    </a:lnTo>
                    <a:lnTo>
                      <a:pt x="1003" y="1428"/>
                    </a:lnTo>
                    <a:lnTo>
                      <a:pt x="1009" y="1420"/>
                    </a:lnTo>
                    <a:lnTo>
                      <a:pt x="1026" y="1413"/>
                    </a:lnTo>
                    <a:lnTo>
                      <a:pt x="1043" y="1404"/>
                    </a:lnTo>
                    <a:lnTo>
                      <a:pt x="1048" y="1395"/>
                    </a:lnTo>
                    <a:lnTo>
                      <a:pt x="1051" y="1389"/>
                    </a:lnTo>
                    <a:lnTo>
                      <a:pt x="1052" y="1381"/>
                    </a:lnTo>
                    <a:lnTo>
                      <a:pt x="1051" y="1372"/>
                    </a:lnTo>
                    <a:lnTo>
                      <a:pt x="1050" y="1360"/>
                    </a:lnTo>
                    <a:lnTo>
                      <a:pt x="1048" y="1351"/>
                    </a:lnTo>
                    <a:lnTo>
                      <a:pt x="1045" y="1347"/>
                    </a:lnTo>
                    <a:lnTo>
                      <a:pt x="1042" y="1344"/>
                    </a:lnTo>
                    <a:lnTo>
                      <a:pt x="1039" y="1340"/>
                    </a:lnTo>
                    <a:lnTo>
                      <a:pt x="1033" y="1337"/>
                    </a:lnTo>
                    <a:lnTo>
                      <a:pt x="1027" y="1334"/>
                    </a:lnTo>
                    <a:lnTo>
                      <a:pt x="1024" y="1331"/>
                    </a:lnTo>
                    <a:lnTo>
                      <a:pt x="1022" y="1329"/>
                    </a:lnTo>
                    <a:lnTo>
                      <a:pt x="1020" y="1327"/>
                    </a:lnTo>
                    <a:lnTo>
                      <a:pt x="1022" y="1324"/>
                    </a:lnTo>
                    <a:lnTo>
                      <a:pt x="1023" y="1322"/>
                    </a:lnTo>
                    <a:lnTo>
                      <a:pt x="1025" y="1319"/>
                    </a:lnTo>
                    <a:lnTo>
                      <a:pt x="1028" y="1314"/>
                    </a:lnTo>
                    <a:lnTo>
                      <a:pt x="1037" y="1305"/>
                    </a:lnTo>
                    <a:lnTo>
                      <a:pt x="1044" y="1295"/>
                    </a:lnTo>
                    <a:lnTo>
                      <a:pt x="1046" y="1290"/>
                    </a:lnTo>
                    <a:lnTo>
                      <a:pt x="1046" y="1286"/>
                    </a:lnTo>
                    <a:lnTo>
                      <a:pt x="1045" y="1284"/>
                    </a:lnTo>
                    <a:lnTo>
                      <a:pt x="1044" y="1281"/>
                    </a:lnTo>
                    <a:lnTo>
                      <a:pt x="1042" y="1279"/>
                    </a:lnTo>
                    <a:lnTo>
                      <a:pt x="1039" y="1277"/>
                    </a:lnTo>
                    <a:lnTo>
                      <a:pt x="1035" y="1277"/>
                    </a:lnTo>
                    <a:lnTo>
                      <a:pt x="1032" y="1276"/>
                    </a:lnTo>
                    <a:lnTo>
                      <a:pt x="1029" y="1275"/>
                    </a:lnTo>
                    <a:lnTo>
                      <a:pt x="1028" y="1272"/>
                    </a:lnTo>
                    <a:lnTo>
                      <a:pt x="1025" y="1268"/>
                    </a:lnTo>
                    <a:lnTo>
                      <a:pt x="1018" y="1261"/>
                    </a:lnTo>
                    <a:lnTo>
                      <a:pt x="1015" y="1256"/>
                    </a:lnTo>
                    <a:lnTo>
                      <a:pt x="1012" y="1253"/>
                    </a:lnTo>
                    <a:lnTo>
                      <a:pt x="1011" y="1251"/>
                    </a:lnTo>
                    <a:lnTo>
                      <a:pt x="1011" y="1250"/>
                    </a:lnTo>
                    <a:lnTo>
                      <a:pt x="1014" y="1245"/>
                    </a:lnTo>
                    <a:lnTo>
                      <a:pt x="1014" y="1237"/>
                    </a:lnTo>
                    <a:lnTo>
                      <a:pt x="1011" y="1226"/>
                    </a:lnTo>
                    <a:lnTo>
                      <a:pt x="1008" y="1221"/>
                    </a:lnTo>
                    <a:lnTo>
                      <a:pt x="1002" y="1218"/>
                    </a:lnTo>
                    <a:lnTo>
                      <a:pt x="986" y="1214"/>
                    </a:lnTo>
                    <a:lnTo>
                      <a:pt x="969" y="1217"/>
                    </a:lnTo>
                    <a:lnTo>
                      <a:pt x="959" y="1218"/>
                    </a:lnTo>
                    <a:lnTo>
                      <a:pt x="955" y="1218"/>
                    </a:lnTo>
                    <a:lnTo>
                      <a:pt x="951" y="1216"/>
                    </a:lnTo>
                    <a:lnTo>
                      <a:pt x="948" y="1212"/>
                    </a:lnTo>
                    <a:lnTo>
                      <a:pt x="943" y="1205"/>
                    </a:lnTo>
                    <a:lnTo>
                      <a:pt x="938" y="1200"/>
                    </a:lnTo>
                    <a:lnTo>
                      <a:pt x="933" y="1196"/>
                    </a:lnTo>
                    <a:lnTo>
                      <a:pt x="929" y="1194"/>
                    </a:lnTo>
                    <a:lnTo>
                      <a:pt x="925" y="1193"/>
                    </a:lnTo>
                    <a:lnTo>
                      <a:pt x="917" y="1194"/>
                    </a:lnTo>
                    <a:lnTo>
                      <a:pt x="904" y="1196"/>
                    </a:lnTo>
                    <a:lnTo>
                      <a:pt x="907" y="1187"/>
                    </a:lnTo>
                    <a:lnTo>
                      <a:pt x="912" y="1178"/>
                    </a:lnTo>
                    <a:lnTo>
                      <a:pt x="902" y="1178"/>
                    </a:lnTo>
                    <a:lnTo>
                      <a:pt x="895" y="1178"/>
                    </a:lnTo>
                    <a:lnTo>
                      <a:pt x="898" y="1168"/>
                    </a:lnTo>
                    <a:lnTo>
                      <a:pt x="900" y="1163"/>
                    </a:lnTo>
                    <a:lnTo>
                      <a:pt x="900" y="1161"/>
                    </a:lnTo>
                    <a:lnTo>
                      <a:pt x="899" y="1158"/>
                    </a:lnTo>
                    <a:lnTo>
                      <a:pt x="898" y="1153"/>
                    </a:lnTo>
                    <a:lnTo>
                      <a:pt x="895" y="1148"/>
                    </a:lnTo>
                    <a:lnTo>
                      <a:pt x="888" y="1145"/>
                    </a:lnTo>
                    <a:lnTo>
                      <a:pt x="884" y="1144"/>
                    </a:lnTo>
                    <a:lnTo>
                      <a:pt x="881" y="1145"/>
                    </a:lnTo>
                    <a:lnTo>
                      <a:pt x="880" y="1148"/>
                    </a:lnTo>
                    <a:lnTo>
                      <a:pt x="879" y="1151"/>
                    </a:lnTo>
                    <a:lnTo>
                      <a:pt x="878" y="1155"/>
                    </a:lnTo>
                    <a:lnTo>
                      <a:pt x="875" y="1161"/>
                    </a:lnTo>
                    <a:lnTo>
                      <a:pt x="871" y="1166"/>
                    </a:lnTo>
                    <a:lnTo>
                      <a:pt x="866" y="1163"/>
                    </a:lnTo>
                    <a:lnTo>
                      <a:pt x="862" y="1160"/>
                    </a:lnTo>
                    <a:lnTo>
                      <a:pt x="858" y="1157"/>
                    </a:lnTo>
                    <a:lnTo>
                      <a:pt x="855" y="1153"/>
                    </a:lnTo>
                    <a:lnTo>
                      <a:pt x="850" y="1145"/>
                    </a:lnTo>
                    <a:lnTo>
                      <a:pt x="844" y="1135"/>
                    </a:lnTo>
                    <a:lnTo>
                      <a:pt x="842" y="1131"/>
                    </a:lnTo>
                    <a:lnTo>
                      <a:pt x="841" y="1126"/>
                    </a:lnTo>
                    <a:lnTo>
                      <a:pt x="841" y="1123"/>
                    </a:lnTo>
                    <a:lnTo>
                      <a:pt x="842" y="1120"/>
                    </a:lnTo>
                    <a:lnTo>
                      <a:pt x="844" y="1114"/>
                    </a:lnTo>
                    <a:lnTo>
                      <a:pt x="845" y="1104"/>
                    </a:lnTo>
                    <a:lnTo>
                      <a:pt x="842" y="1103"/>
                    </a:lnTo>
                    <a:lnTo>
                      <a:pt x="839" y="1103"/>
                    </a:lnTo>
                    <a:lnTo>
                      <a:pt x="837" y="1103"/>
                    </a:lnTo>
                    <a:lnTo>
                      <a:pt x="833" y="1106"/>
                    </a:lnTo>
                    <a:lnTo>
                      <a:pt x="828" y="1109"/>
                    </a:lnTo>
                    <a:lnTo>
                      <a:pt x="820" y="1111"/>
                    </a:lnTo>
                    <a:lnTo>
                      <a:pt x="814" y="1108"/>
                    </a:lnTo>
                    <a:lnTo>
                      <a:pt x="811" y="1104"/>
                    </a:lnTo>
                    <a:lnTo>
                      <a:pt x="808" y="1102"/>
                    </a:lnTo>
                    <a:lnTo>
                      <a:pt x="808" y="1099"/>
                    </a:lnTo>
                    <a:lnTo>
                      <a:pt x="812" y="1091"/>
                    </a:lnTo>
                    <a:lnTo>
                      <a:pt x="815" y="1078"/>
                    </a:lnTo>
                    <a:lnTo>
                      <a:pt x="795" y="1081"/>
                    </a:lnTo>
                    <a:lnTo>
                      <a:pt x="778" y="1084"/>
                    </a:lnTo>
                    <a:lnTo>
                      <a:pt x="769" y="1085"/>
                    </a:lnTo>
                    <a:lnTo>
                      <a:pt x="761" y="1085"/>
                    </a:lnTo>
                    <a:lnTo>
                      <a:pt x="752" y="1083"/>
                    </a:lnTo>
                    <a:lnTo>
                      <a:pt x="741" y="1078"/>
                    </a:lnTo>
                    <a:lnTo>
                      <a:pt x="744" y="1068"/>
                    </a:lnTo>
                    <a:lnTo>
                      <a:pt x="746" y="1059"/>
                    </a:lnTo>
                    <a:lnTo>
                      <a:pt x="748" y="1051"/>
                    </a:lnTo>
                    <a:lnTo>
                      <a:pt x="752" y="1043"/>
                    </a:lnTo>
                    <a:lnTo>
                      <a:pt x="761" y="1028"/>
                    </a:lnTo>
                    <a:lnTo>
                      <a:pt x="772" y="1013"/>
                    </a:lnTo>
                    <a:lnTo>
                      <a:pt x="781" y="1002"/>
                    </a:lnTo>
                    <a:lnTo>
                      <a:pt x="787" y="994"/>
                    </a:lnTo>
                    <a:lnTo>
                      <a:pt x="789" y="990"/>
                    </a:lnTo>
                    <a:lnTo>
                      <a:pt x="789" y="985"/>
                    </a:lnTo>
                    <a:lnTo>
                      <a:pt x="788" y="980"/>
                    </a:lnTo>
                    <a:lnTo>
                      <a:pt x="786" y="973"/>
                    </a:lnTo>
                    <a:lnTo>
                      <a:pt x="785" y="968"/>
                    </a:lnTo>
                    <a:lnTo>
                      <a:pt x="783" y="965"/>
                    </a:lnTo>
                    <a:lnTo>
                      <a:pt x="785" y="962"/>
                    </a:lnTo>
                    <a:lnTo>
                      <a:pt x="786" y="959"/>
                    </a:lnTo>
                    <a:lnTo>
                      <a:pt x="789" y="952"/>
                    </a:lnTo>
                    <a:lnTo>
                      <a:pt x="791" y="942"/>
                    </a:lnTo>
                    <a:lnTo>
                      <a:pt x="788" y="939"/>
                    </a:lnTo>
                    <a:lnTo>
                      <a:pt x="786" y="935"/>
                    </a:lnTo>
                    <a:lnTo>
                      <a:pt x="785" y="934"/>
                    </a:lnTo>
                    <a:lnTo>
                      <a:pt x="783" y="934"/>
                    </a:lnTo>
                    <a:lnTo>
                      <a:pt x="780" y="935"/>
                    </a:lnTo>
                    <a:lnTo>
                      <a:pt x="772" y="934"/>
                    </a:lnTo>
                    <a:lnTo>
                      <a:pt x="773" y="924"/>
                    </a:lnTo>
                    <a:lnTo>
                      <a:pt x="774" y="922"/>
                    </a:lnTo>
                    <a:lnTo>
                      <a:pt x="772" y="917"/>
                    </a:lnTo>
                    <a:lnTo>
                      <a:pt x="761" y="904"/>
                    </a:lnTo>
                    <a:lnTo>
                      <a:pt x="751" y="898"/>
                    </a:lnTo>
                    <a:lnTo>
                      <a:pt x="740" y="893"/>
                    </a:lnTo>
                    <a:lnTo>
                      <a:pt x="736" y="891"/>
                    </a:lnTo>
                    <a:lnTo>
                      <a:pt x="731" y="889"/>
                    </a:lnTo>
                    <a:lnTo>
                      <a:pt x="729" y="886"/>
                    </a:lnTo>
                    <a:lnTo>
                      <a:pt x="727" y="881"/>
                    </a:lnTo>
                    <a:lnTo>
                      <a:pt x="723" y="878"/>
                    </a:lnTo>
                    <a:lnTo>
                      <a:pt x="720" y="876"/>
                    </a:lnTo>
                    <a:lnTo>
                      <a:pt x="716" y="875"/>
                    </a:lnTo>
                    <a:lnTo>
                      <a:pt x="713" y="875"/>
                    </a:lnTo>
                    <a:lnTo>
                      <a:pt x="711" y="874"/>
                    </a:lnTo>
                    <a:lnTo>
                      <a:pt x="710" y="874"/>
                    </a:lnTo>
                    <a:lnTo>
                      <a:pt x="709" y="872"/>
                    </a:lnTo>
                    <a:lnTo>
                      <a:pt x="707" y="868"/>
                    </a:lnTo>
                    <a:lnTo>
                      <a:pt x="712" y="857"/>
                    </a:lnTo>
                    <a:lnTo>
                      <a:pt x="714" y="850"/>
                    </a:lnTo>
                    <a:lnTo>
                      <a:pt x="719" y="844"/>
                    </a:lnTo>
                    <a:lnTo>
                      <a:pt x="727" y="836"/>
                    </a:lnTo>
                    <a:lnTo>
                      <a:pt x="739" y="820"/>
                    </a:lnTo>
                    <a:lnTo>
                      <a:pt x="751" y="806"/>
                    </a:lnTo>
                    <a:lnTo>
                      <a:pt x="757" y="802"/>
                    </a:lnTo>
                    <a:lnTo>
                      <a:pt x="763" y="797"/>
                    </a:lnTo>
                    <a:lnTo>
                      <a:pt x="766" y="794"/>
                    </a:lnTo>
                    <a:lnTo>
                      <a:pt x="770" y="789"/>
                    </a:lnTo>
                    <a:lnTo>
                      <a:pt x="772" y="778"/>
                    </a:lnTo>
                    <a:lnTo>
                      <a:pt x="774" y="762"/>
                    </a:lnTo>
                    <a:lnTo>
                      <a:pt x="772" y="751"/>
                    </a:lnTo>
                    <a:lnTo>
                      <a:pt x="770" y="739"/>
                    </a:lnTo>
                    <a:lnTo>
                      <a:pt x="769" y="734"/>
                    </a:lnTo>
                    <a:lnTo>
                      <a:pt x="769" y="728"/>
                    </a:lnTo>
                    <a:lnTo>
                      <a:pt x="769" y="722"/>
                    </a:lnTo>
                    <a:lnTo>
                      <a:pt x="770" y="717"/>
                    </a:lnTo>
                    <a:lnTo>
                      <a:pt x="777" y="702"/>
                    </a:lnTo>
                    <a:lnTo>
                      <a:pt x="782" y="687"/>
                    </a:lnTo>
                    <a:lnTo>
                      <a:pt x="788" y="672"/>
                    </a:lnTo>
                    <a:lnTo>
                      <a:pt x="792" y="656"/>
                    </a:lnTo>
                    <a:lnTo>
                      <a:pt x="797" y="648"/>
                    </a:lnTo>
                    <a:lnTo>
                      <a:pt x="802" y="643"/>
                    </a:lnTo>
                    <a:lnTo>
                      <a:pt x="805" y="639"/>
                    </a:lnTo>
                    <a:lnTo>
                      <a:pt x="808" y="638"/>
                    </a:lnTo>
                    <a:lnTo>
                      <a:pt x="816" y="638"/>
                    </a:lnTo>
                    <a:lnTo>
                      <a:pt x="832" y="641"/>
                    </a:lnTo>
                    <a:lnTo>
                      <a:pt x="838" y="642"/>
                    </a:lnTo>
                    <a:lnTo>
                      <a:pt x="842" y="643"/>
                    </a:lnTo>
                    <a:lnTo>
                      <a:pt x="846" y="644"/>
                    </a:lnTo>
                    <a:lnTo>
                      <a:pt x="849" y="646"/>
                    </a:lnTo>
                    <a:lnTo>
                      <a:pt x="855" y="651"/>
                    </a:lnTo>
                    <a:lnTo>
                      <a:pt x="864" y="656"/>
                    </a:lnTo>
                    <a:lnTo>
                      <a:pt x="870" y="653"/>
                    </a:lnTo>
                    <a:lnTo>
                      <a:pt x="873" y="650"/>
                    </a:lnTo>
                    <a:lnTo>
                      <a:pt x="875" y="645"/>
                    </a:lnTo>
                    <a:lnTo>
                      <a:pt x="878" y="639"/>
                    </a:lnTo>
                    <a:lnTo>
                      <a:pt x="879" y="629"/>
                    </a:lnTo>
                    <a:lnTo>
                      <a:pt x="880" y="617"/>
                    </a:lnTo>
                    <a:lnTo>
                      <a:pt x="883" y="610"/>
                    </a:lnTo>
                    <a:lnTo>
                      <a:pt x="888" y="605"/>
                    </a:lnTo>
                    <a:lnTo>
                      <a:pt x="892" y="601"/>
                    </a:lnTo>
                    <a:lnTo>
                      <a:pt x="898" y="597"/>
                    </a:lnTo>
                    <a:lnTo>
                      <a:pt x="909" y="589"/>
                    </a:lnTo>
                    <a:lnTo>
                      <a:pt x="921" y="580"/>
                    </a:lnTo>
                    <a:lnTo>
                      <a:pt x="941" y="561"/>
                    </a:lnTo>
                    <a:lnTo>
                      <a:pt x="960" y="544"/>
                    </a:lnTo>
                    <a:lnTo>
                      <a:pt x="968" y="534"/>
                    </a:lnTo>
                    <a:lnTo>
                      <a:pt x="977" y="525"/>
                    </a:lnTo>
                    <a:lnTo>
                      <a:pt x="985" y="513"/>
                    </a:lnTo>
                    <a:lnTo>
                      <a:pt x="993" y="501"/>
                    </a:lnTo>
                    <a:lnTo>
                      <a:pt x="1009" y="474"/>
                    </a:lnTo>
                    <a:lnTo>
                      <a:pt x="1026" y="449"/>
                    </a:lnTo>
                    <a:lnTo>
                      <a:pt x="1044" y="424"/>
                    </a:lnTo>
                    <a:lnTo>
                      <a:pt x="1061" y="398"/>
                    </a:lnTo>
                    <a:lnTo>
                      <a:pt x="1050" y="391"/>
                    </a:lnTo>
                    <a:lnTo>
                      <a:pt x="1039" y="384"/>
                    </a:lnTo>
                    <a:lnTo>
                      <a:pt x="1031" y="391"/>
                    </a:lnTo>
                    <a:lnTo>
                      <a:pt x="1025" y="397"/>
                    </a:lnTo>
                    <a:lnTo>
                      <a:pt x="1022" y="399"/>
                    </a:lnTo>
                    <a:lnTo>
                      <a:pt x="1018" y="400"/>
                    </a:lnTo>
                    <a:lnTo>
                      <a:pt x="1014" y="402"/>
                    </a:lnTo>
                    <a:lnTo>
                      <a:pt x="1007" y="403"/>
                    </a:lnTo>
                    <a:lnTo>
                      <a:pt x="999" y="405"/>
                    </a:lnTo>
                    <a:lnTo>
                      <a:pt x="991" y="406"/>
                    </a:lnTo>
                    <a:lnTo>
                      <a:pt x="988" y="406"/>
                    </a:lnTo>
                    <a:lnTo>
                      <a:pt x="983" y="406"/>
                    </a:lnTo>
                    <a:lnTo>
                      <a:pt x="980" y="405"/>
                    </a:lnTo>
                    <a:lnTo>
                      <a:pt x="976" y="403"/>
                    </a:lnTo>
                    <a:lnTo>
                      <a:pt x="965" y="398"/>
                    </a:lnTo>
                    <a:lnTo>
                      <a:pt x="955" y="393"/>
                    </a:lnTo>
                    <a:lnTo>
                      <a:pt x="944" y="389"/>
                    </a:lnTo>
                    <a:lnTo>
                      <a:pt x="934" y="381"/>
                    </a:lnTo>
                    <a:lnTo>
                      <a:pt x="932" y="377"/>
                    </a:lnTo>
                    <a:lnTo>
                      <a:pt x="930" y="375"/>
                    </a:lnTo>
                    <a:lnTo>
                      <a:pt x="927" y="373"/>
                    </a:lnTo>
                    <a:lnTo>
                      <a:pt x="925" y="373"/>
                    </a:lnTo>
                    <a:lnTo>
                      <a:pt x="921" y="374"/>
                    </a:lnTo>
                    <a:lnTo>
                      <a:pt x="913" y="378"/>
                    </a:lnTo>
                    <a:lnTo>
                      <a:pt x="904" y="378"/>
                    </a:lnTo>
                    <a:lnTo>
                      <a:pt x="898" y="377"/>
                    </a:lnTo>
                    <a:lnTo>
                      <a:pt x="892" y="378"/>
                    </a:lnTo>
                    <a:lnTo>
                      <a:pt x="883" y="382"/>
                    </a:lnTo>
                    <a:lnTo>
                      <a:pt x="875" y="384"/>
                    </a:lnTo>
                    <a:lnTo>
                      <a:pt x="871" y="384"/>
                    </a:lnTo>
                    <a:lnTo>
                      <a:pt x="868" y="383"/>
                    </a:lnTo>
                    <a:lnTo>
                      <a:pt x="866" y="381"/>
                    </a:lnTo>
                    <a:lnTo>
                      <a:pt x="865" y="373"/>
                    </a:lnTo>
                    <a:lnTo>
                      <a:pt x="862" y="361"/>
                    </a:lnTo>
                    <a:lnTo>
                      <a:pt x="858" y="356"/>
                    </a:lnTo>
                    <a:lnTo>
                      <a:pt x="857" y="351"/>
                    </a:lnTo>
                    <a:lnTo>
                      <a:pt x="856" y="350"/>
                    </a:lnTo>
                    <a:lnTo>
                      <a:pt x="855" y="348"/>
                    </a:lnTo>
                    <a:lnTo>
                      <a:pt x="853" y="348"/>
                    </a:lnTo>
                    <a:lnTo>
                      <a:pt x="850" y="347"/>
                    </a:lnTo>
                    <a:lnTo>
                      <a:pt x="841" y="357"/>
                    </a:lnTo>
                    <a:lnTo>
                      <a:pt x="834" y="367"/>
                    </a:lnTo>
                    <a:lnTo>
                      <a:pt x="826" y="377"/>
                    </a:lnTo>
                    <a:lnTo>
                      <a:pt x="817" y="388"/>
                    </a:lnTo>
                    <a:lnTo>
                      <a:pt x="807" y="385"/>
                    </a:lnTo>
                    <a:lnTo>
                      <a:pt x="799" y="382"/>
                    </a:lnTo>
                    <a:lnTo>
                      <a:pt x="791" y="378"/>
                    </a:lnTo>
                    <a:lnTo>
                      <a:pt x="782" y="374"/>
                    </a:lnTo>
                    <a:lnTo>
                      <a:pt x="771" y="369"/>
                    </a:lnTo>
                    <a:lnTo>
                      <a:pt x="763" y="365"/>
                    </a:lnTo>
                    <a:lnTo>
                      <a:pt x="758" y="364"/>
                    </a:lnTo>
                    <a:lnTo>
                      <a:pt x="754" y="363"/>
                    </a:lnTo>
                    <a:lnTo>
                      <a:pt x="748" y="361"/>
                    </a:lnTo>
                    <a:lnTo>
                      <a:pt x="740" y="361"/>
                    </a:lnTo>
                    <a:lnTo>
                      <a:pt x="729" y="363"/>
                    </a:lnTo>
                    <a:lnTo>
                      <a:pt x="724" y="361"/>
                    </a:lnTo>
                    <a:lnTo>
                      <a:pt x="722" y="358"/>
                    </a:lnTo>
                    <a:lnTo>
                      <a:pt x="715" y="351"/>
                    </a:lnTo>
                    <a:lnTo>
                      <a:pt x="710" y="361"/>
                    </a:lnTo>
                    <a:lnTo>
                      <a:pt x="704" y="373"/>
                    </a:lnTo>
                    <a:lnTo>
                      <a:pt x="692" y="374"/>
                    </a:lnTo>
                    <a:lnTo>
                      <a:pt x="679" y="375"/>
                    </a:lnTo>
                    <a:lnTo>
                      <a:pt x="667" y="376"/>
                    </a:lnTo>
                    <a:lnTo>
                      <a:pt x="654" y="376"/>
                    </a:lnTo>
                    <a:lnTo>
                      <a:pt x="647" y="369"/>
                    </a:lnTo>
                    <a:lnTo>
                      <a:pt x="641" y="361"/>
                    </a:lnTo>
                    <a:lnTo>
                      <a:pt x="636" y="354"/>
                    </a:lnTo>
                    <a:lnTo>
                      <a:pt x="631" y="344"/>
                    </a:lnTo>
                    <a:lnTo>
                      <a:pt x="624" y="326"/>
                    </a:lnTo>
                    <a:lnTo>
                      <a:pt x="616" y="307"/>
                    </a:lnTo>
                    <a:lnTo>
                      <a:pt x="612" y="289"/>
                    </a:lnTo>
                    <a:lnTo>
                      <a:pt x="609" y="272"/>
                    </a:lnTo>
                    <a:lnTo>
                      <a:pt x="605" y="256"/>
                    </a:lnTo>
                    <a:lnTo>
                      <a:pt x="603" y="239"/>
                    </a:lnTo>
                    <a:lnTo>
                      <a:pt x="601" y="205"/>
                    </a:lnTo>
                    <a:lnTo>
                      <a:pt x="601" y="170"/>
                    </a:lnTo>
                    <a:lnTo>
                      <a:pt x="596" y="161"/>
                    </a:lnTo>
                    <a:lnTo>
                      <a:pt x="593" y="155"/>
                    </a:lnTo>
                    <a:lnTo>
                      <a:pt x="588" y="150"/>
                    </a:lnTo>
                    <a:lnTo>
                      <a:pt x="583" y="149"/>
                    </a:lnTo>
                    <a:lnTo>
                      <a:pt x="569" y="148"/>
                    </a:lnTo>
                    <a:lnTo>
                      <a:pt x="552" y="150"/>
                    </a:lnTo>
                    <a:lnTo>
                      <a:pt x="542" y="150"/>
                    </a:lnTo>
                    <a:lnTo>
                      <a:pt x="533" y="149"/>
                    </a:lnTo>
                    <a:lnTo>
                      <a:pt x="528" y="149"/>
                    </a:lnTo>
                    <a:lnTo>
                      <a:pt x="524" y="149"/>
                    </a:lnTo>
                    <a:lnTo>
                      <a:pt x="520" y="150"/>
                    </a:lnTo>
                    <a:lnTo>
                      <a:pt x="516" y="153"/>
                    </a:lnTo>
                    <a:lnTo>
                      <a:pt x="512" y="165"/>
                    </a:lnTo>
                    <a:lnTo>
                      <a:pt x="510" y="174"/>
                    </a:lnTo>
                    <a:lnTo>
                      <a:pt x="508" y="178"/>
                    </a:lnTo>
                    <a:lnTo>
                      <a:pt x="506" y="182"/>
                    </a:lnTo>
                    <a:lnTo>
                      <a:pt x="502" y="187"/>
                    </a:lnTo>
                    <a:lnTo>
                      <a:pt x="496" y="191"/>
                    </a:lnTo>
                    <a:lnTo>
                      <a:pt x="484" y="204"/>
                    </a:lnTo>
                    <a:lnTo>
                      <a:pt x="472" y="215"/>
                    </a:lnTo>
                    <a:lnTo>
                      <a:pt x="459" y="225"/>
                    </a:lnTo>
                    <a:lnTo>
                      <a:pt x="448" y="237"/>
                    </a:lnTo>
                    <a:lnTo>
                      <a:pt x="444" y="239"/>
                    </a:lnTo>
                    <a:lnTo>
                      <a:pt x="443" y="240"/>
                    </a:lnTo>
                    <a:lnTo>
                      <a:pt x="443" y="242"/>
                    </a:lnTo>
                    <a:lnTo>
                      <a:pt x="443" y="244"/>
                    </a:lnTo>
                    <a:lnTo>
                      <a:pt x="444" y="247"/>
                    </a:lnTo>
                    <a:lnTo>
                      <a:pt x="448" y="251"/>
                    </a:lnTo>
                    <a:lnTo>
                      <a:pt x="453" y="256"/>
                    </a:lnTo>
                    <a:lnTo>
                      <a:pt x="458" y="257"/>
                    </a:lnTo>
                    <a:lnTo>
                      <a:pt x="459" y="261"/>
                    </a:lnTo>
                    <a:lnTo>
                      <a:pt x="458" y="270"/>
                    </a:lnTo>
                    <a:lnTo>
                      <a:pt x="455" y="275"/>
                    </a:lnTo>
                    <a:lnTo>
                      <a:pt x="452" y="278"/>
                    </a:lnTo>
                    <a:lnTo>
                      <a:pt x="450" y="278"/>
                    </a:lnTo>
                    <a:lnTo>
                      <a:pt x="449" y="276"/>
                    </a:lnTo>
                    <a:lnTo>
                      <a:pt x="447" y="276"/>
                    </a:lnTo>
                    <a:lnTo>
                      <a:pt x="444" y="276"/>
                    </a:lnTo>
                    <a:lnTo>
                      <a:pt x="440" y="278"/>
                    </a:lnTo>
                    <a:lnTo>
                      <a:pt x="435" y="283"/>
                    </a:lnTo>
                    <a:lnTo>
                      <a:pt x="432" y="284"/>
                    </a:lnTo>
                    <a:lnTo>
                      <a:pt x="428" y="288"/>
                    </a:lnTo>
                    <a:lnTo>
                      <a:pt x="423" y="297"/>
                    </a:lnTo>
                    <a:lnTo>
                      <a:pt x="411" y="308"/>
                    </a:lnTo>
                    <a:lnTo>
                      <a:pt x="402" y="317"/>
                    </a:lnTo>
                    <a:lnTo>
                      <a:pt x="404" y="321"/>
                    </a:lnTo>
                    <a:lnTo>
                      <a:pt x="406" y="323"/>
                    </a:lnTo>
                    <a:lnTo>
                      <a:pt x="408" y="324"/>
                    </a:lnTo>
                    <a:lnTo>
                      <a:pt x="410" y="325"/>
                    </a:lnTo>
                    <a:lnTo>
                      <a:pt x="416" y="326"/>
                    </a:lnTo>
                    <a:lnTo>
                      <a:pt x="423" y="330"/>
                    </a:lnTo>
                    <a:lnTo>
                      <a:pt x="419" y="335"/>
                    </a:lnTo>
                    <a:lnTo>
                      <a:pt x="415" y="339"/>
                    </a:lnTo>
                    <a:lnTo>
                      <a:pt x="410" y="341"/>
                    </a:lnTo>
                    <a:lnTo>
                      <a:pt x="405" y="344"/>
                    </a:lnTo>
                    <a:lnTo>
                      <a:pt x="398" y="350"/>
                    </a:lnTo>
                    <a:lnTo>
                      <a:pt x="392" y="355"/>
                    </a:lnTo>
                    <a:lnTo>
                      <a:pt x="389" y="357"/>
                    </a:lnTo>
                    <a:lnTo>
                      <a:pt x="385" y="357"/>
                    </a:lnTo>
                    <a:lnTo>
                      <a:pt x="382" y="355"/>
                    </a:lnTo>
                    <a:lnTo>
                      <a:pt x="379" y="351"/>
                    </a:lnTo>
                    <a:lnTo>
                      <a:pt x="376" y="346"/>
                    </a:lnTo>
                    <a:lnTo>
                      <a:pt x="373" y="337"/>
                    </a:lnTo>
                    <a:lnTo>
                      <a:pt x="369" y="329"/>
                    </a:lnTo>
                    <a:lnTo>
                      <a:pt x="367" y="323"/>
                    </a:lnTo>
                    <a:lnTo>
                      <a:pt x="366" y="321"/>
                    </a:lnTo>
                    <a:lnTo>
                      <a:pt x="364" y="320"/>
                    </a:lnTo>
                    <a:lnTo>
                      <a:pt x="362" y="318"/>
                    </a:lnTo>
                    <a:lnTo>
                      <a:pt x="359" y="317"/>
                    </a:lnTo>
                    <a:lnTo>
                      <a:pt x="356" y="314"/>
                    </a:lnTo>
                    <a:lnTo>
                      <a:pt x="351" y="308"/>
                    </a:lnTo>
                    <a:lnTo>
                      <a:pt x="351" y="297"/>
                    </a:lnTo>
                    <a:lnTo>
                      <a:pt x="352" y="293"/>
                    </a:lnTo>
                    <a:lnTo>
                      <a:pt x="355" y="290"/>
                    </a:lnTo>
                    <a:lnTo>
                      <a:pt x="357" y="283"/>
                    </a:lnTo>
                    <a:lnTo>
                      <a:pt x="348" y="274"/>
                    </a:lnTo>
                    <a:lnTo>
                      <a:pt x="341" y="264"/>
                    </a:lnTo>
                    <a:lnTo>
                      <a:pt x="340" y="257"/>
                    </a:lnTo>
                    <a:lnTo>
                      <a:pt x="339" y="250"/>
                    </a:lnTo>
                    <a:lnTo>
                      <a:pt x="338" y="246"/>
                    </a:lnTo>
                    <a:lnTo>
                      <a:pt x="335" y="242"/>
                    </a:lnTo>
                    <a:lnTo>
                      <a:pt x="333" y="240"/>
                    </a:lnTo>
                    <a:lnTo>
                      <a:pt x="329" y="238"/>
                    </a:lnTo>
                    <a:lnTo>
                      <a:pt x="323" y="236"/>
                    </a:lnTo>
                    <a:lnTo>
                      <a:pt x="316" y="233"/>
                    </a:lnTo>
                    <a:lnTo>
                      <a:pt x="308" y="232"/>
                    </a:lnTo>
                    <a:lnTo>
                      <a:pt x="304" y="230"/>
                    </a:lnTo>
                    <a:lnTo>
                      <a:pt x="301" y="228"/>
                    </a:lnTo>
                    <a:lnTo>
                      <a:pt x="300" y="224"/>
                    </a:lnTo>
                    <a:lnTo>
                      <a:pt x="301" y="215"/>
                    </a:lnTo>
                    <a:lnTo>
                      <a:pt x="304" y="202"/>
                    </a:lnTo>
                    <a:lnTo>
                      <a:pt x="300" y="189"/>
                    </a:lnTo>
                    <a:lnTo>
                      <a:pt x="297" y="182"/>
                    </a:lnTo>
                    <a:lnTo>
                      <a:pt x="292" y="175"/>
                    </a:lnTo>
                    <a:lnTo>
                      <a:pt x="283" y="169"/>
                    </a:lnTo>
                    <a:lnTo>
                      <a:pt x="286" y="156"/>
                    </a:lnTo>
                    <a:lnTo>
                      <a:pt x="288" y="145"/>
                    </a:lnTo>
                    <a:lnTo>
                      <a:pt x="281" y="145"/>
                    </a:lnTo>
                    <a:lnTo>
                      <a:pt x="278" y="145"/>
                    </a:lnTo>
                    <a:lnTo>
                      <a:pt x="278" y="143"/>
                    </a:lnTo>
                    <a:lnTo>
                      <a:pt x="279" y="135"/>
                    </a:lnTo>
                    <a:lnTo>
                      <a:pt x="277" y="129"/>
                    </a:lnTo>
                    <a:lnTo>
                      <a:pt x="274" y="126"/>
                    </a:lnTo>
                    <a:lnTo>
                      <a:pt x="271" y="124"/>
                    </a:lnTo>
                    <a:lnTo>
                      <a:pt x="269" y="124"/>
                    </a:lnTo>
                    <a:lnTo>
                      <a:pt x="266" y="126"/>
                    </a:lnTo>
                    <a:lnTo>
                      <a:pt x="263" y="126"/>
                    </a:lnTo>
                    <a:lnTo>
                      <a:pt x="259" y="124"/>
                    </a:lnTo>
                    <a:lnTo>
                      <a:pt x="255" y="121"/>
                    </a:lnTo>
                    <a:lnTo>
                      <a:pt x="259" y="113"/>
                    </a:lnTo>
                    <a:lnTo>
                      <a:pt x="264" y="107"/>
                    </a:lnTo>
                    <a:lnTo>
                      <a:pt x="271" y="104"/>
                    </a:lnTo>
                    <a:lnTo>
                      <a:pt x="279" y="99"/>
                    </a:lnTo>
                    <a:lnTo>
                      <a:pt x="281" y="95"/>
                    </a:lnTo>
                    <a:lnTo>
                      <a:pt x="283" y="90"/>
                    </a:lnTo>
                    <a:lnTo>
                      <a:pt x="284" y="86"/>
                    </a:lnTo>
                    <a:lnTo>
                      <a:pt x="284" y="81"/>
                    </a:lnTo>
                    <a:lnTo>
                      <a:pt x="282" y="78"/>
                    </a:lnTo>
                    <a:lnTo>
                      <a:pt x="280" y="74"/>
                    </a:lnTo>
                    <a:lnTo>
                      <a:pt x="278" y="71"/>
                    </a:lnTo>
                    <a:lnTo>
                      <a:pt x="273" y="67"/>
                    </a:lnTo>
                    <a:lnTo>
                      <a:pt x="272" y="54"/>
                    </a:lnTo>
                    <a:lnTo>
                      <a:pt x="270" y="39"/>
                    </a:lnTo>
                    <a:lnTo>
                      <a:pt x="258" y="30"/>
                    </a:lnTo>
                    <a:lnTo>
                      <a:pt x="252" y="22"/>
                    </a:lnTo>
                    <a:lnTo>
                      <a:pt x="245" y="12"/>
                    </a:lnTo>
                    <a:lnTo>
                      <a:pt x="239" y="0"/>
                    </a:lnTo>
                    <a:lnTo>
                      <a:pt x="236" y="11"/>
                    </a:lnTo>
                    <a:lnTo>
                      <a:pt x="233" y="22"/>
                    </a:lnTo>
                    <a:lnTo>
                      <a:pt x="231" y="27"/>
                    </a:lnTo>
                    <a:lnTo>
                      <a:pt x="228" y="30"/>
                    </a:lnTo>
                    <a:lnTo>
                      <a:pt x="224" y="34"/>
                    </a:lnTo>
                    <a:lnTo>
                      <a:pt x="219" y="37"/>
                    </a:lnTo>
                    <a:lnTo>
                      <a:pt x="215" y="39"/>
                    </a:lnTo>
                    <a:lnTo>
                      <a:pt x="213" y="43"/>
                    </a:lnTo>
                    <a:lnTo>
                      <a:pt x="211" y="45"/>
                    </a:lnTo>
                    <a:lnTo>
                      <a:pt x="210" y="47"/>
                    </a:lnTo>
                    <a:lnTo>
                      <a:pt x="208" y="53"/>
                    </a:lnTo>
                    <a:lnTo>
                      <a:pt x="207" y="61"/>
                    </a:lnTo>
                    <a:lnTo>
                      <a:pt x="204" y="61"/>
                    </a:lnTo>
                    <a:lnTo>
                      <a:pt x="202" y="60"/>
                    </a:lnTo>
                    <a:lnTo>
                      <a:pt x="201" y="59"/>
                    </a:lnTo>
                    <a:lnTo>
                      <a:pt x="201" y="57"/>
                    </a:lnTo>
                    <a:lnTo>
                      <a:pt x="199" y="56"/>
                    </a:lnTo>
                    <a:lnTo>
                      <a:pt x="198" y="56"/>
                    </a:lnTo>
                    <a:lnTo>
                      <a:pt x="196" y="56"/>
                    </a:lnTo>
                    <a:lnTo>
                      <a:pt x="191" y="59"/>
                    </a:lnTo>
                    <a:lnTo>
                      <a:pt x="188" y="73"/>
                    </a:lnTo>
                    <a:lnTo>
                      <a:pt x="185" y="88"/>
                    </a:lnTo>
                    <a:lnTo>
                      <a:pt x="181" y="103"/>
                    </a:lnTo>
                    <a:lnTo>
                      <a:pt x="177" y="116"/>
                    </a:lnTo>
                    <a:lnTo>
                      <a:pt x="171" y="116"/>
                    </a:lnTo>
                    <a:lnTo>
                      <a:pt x="165" y="115"/>
                    </a:lnTo>
                    <a:lnTo>
                      <a:pt x="161" y="114"/>
                    </a:lnTo>
                    <a:lnTo>
                      <a:pt x="156" y="112"/>
                    </a:lnTo>
                    <a:lnTo>
                      <a:pt x="146" y="109"/>
                    </a:lnTo>
                    <a:lnTo>
                      <a:pt x="135" y="106"/>
                    </a:lnTo>
                    <a:lnTo>
                      <a:pt x="125" y="105"/>
                    </a:lnTo>
                    <a:lnTo>
                      <a:pt x="115" y="105"/>
                    </a:lnTo>
                    <a:lnTo>
                      <a:pt x="114" y="116"/>
                    </a:lnTo>
                    <a:lnTo>
                      <a:pt x="114" y="127"/>
                    </a:lnTo>
                    <a:lnTo>
                      <a:pt x="118" y="137"/>
                    </a:lnTo>
                    <a:lnTo>
                      <a:pt x="121" y="148"/>
                    </a:lnTo>
                    <a:lnTo>
                      <a:pt x="127" y="155"/>
                    </a:lnTo>
                    <a:lnTo>
                      <a:pt x="131" y="161"/>
                    </a:lnTo>
                    <a:lnTo>
                      <a:pt x="132" y="164"/>
                    </a:lnTo>
                    <a:lnTo>
                      <a:pt x="134" y="168"/>
                    </a:lnTo>
                    <a:lnTo>
                      <a:pt x="135" y="171"/>
                    </a:lnTo>
                    <a:lnTo>
                      <a:pt x="135" y="175"/>
                    </a:lnTo>
                    <a:lnTo>
                      <a:pt x="130" y="181"/>
                    </a:lnTo>
                    <a:lnTo>
                      <a:pt x="128" y="186"/>
                    </a:lnTo>
                    <a:lnTo>
                      <a:pt x="128" y="190"/>
                    </a:lnTo>
                    <a:lnTo>
                      <a:pt x="131" y="198"/>
                    </a:lnTo>
                    <a:lnTo>
                      <a:pt x="134" y="205"/>
                    </a:lnTo>
                    <a:lnTo>
                      <a:pt x="137" y="211"/>
                    </a:lnTo>
                    <a:lnTo>
                      <a:pt x="139" y="214"/>
                    </a:lnTo>
                    <a:lnTo>
                      <a:pt x="142" y="216"/>
                    </a:lnTo>
                    <a:lnTo>
                      <a:pt x="145" y="219"/>
                    </a:lnTo>
                    <a:lnTo>
                      <a:pt x="148" y="220"/>
                    </a:lnTo>
                    <a:lnTo>
                      <a:pt x="152" y="222"/>
                    </a:lnTo>
                    <a:lnTo>
                      <a:pt x="153" y="224"/>
                    </a:lnTo>
                    <a:lnTo>
                      <a:pt x="153" y="228"/>
                    </a:lnTo>
                    <a:lnTo>
                      <a:pt x="153" y="230"/>
                    </a:lnTo>
                    <a:lnTo>
                      <a:pt x="149" y="237"/>
                    </a:lnTo>
                    <a:lnTo>
                      <a:pt x="145" y="242"/>
                    </a:lnTo>
                    <a:lnTo>
                      <a:pt x="138" y="247"/>
                    </a:lnTo>
                    <a:lnTo>
                      <a:pt x="135" y="251"/>
                    </a:lnTo>
                    <a:lnTo>
                      <a:pt x="135" y="256"/>
                    </a:lnTo>
                    <a:lnTo>
                      <a:pt x="136" y="264"/>
                    </a:lnTo>
                    <a:lnTo>
                      <a:pt x="139" y="271"/>
                    </a:lnTo>
                    <a:lnTo>
                      <a:pt x="140" y="275"/>
                    </a:lnTo>
                    <a:lnTo>
                      <a:pt x="140" y="276"/>
                    </a:lnTo>
                    <a:lnTo>
                      <a:pt x="139" y="278"/>
                    </a:lnTo>
                    <a:lnTo>
                      <a:pt x="136" y="279"/>
                    </a:lnTo>
                    <a:lnTo>
                      <a:pt x="132" y="280"/>
                    </a:lnTo>
                    <a:lnTo>
                      <a:pt x="126" y="285"/>
                    </a:lnTo>
                    <a:lnTo>
                      <a:pt x="118" y="292"/>
                    </a:lnTo>
                    <a:lnTo>
                      <a:pt x="114" y="297"/>
                    </a:lnTo>
                    <a:lnTo>
                      <a:pt x="112" y="300"/>
                    </a:lnTo>
                    <a:lnTo>
                      <a:pt x="113" y="304"/>
                    </a:lnTo>
                    <a:lnTo>
                      <a:pt x="114" y="308"/>
                    </a:lnTo>
                    <a:lnTo>
                      <a:pt x="121" y="316"/>
                    </a:lnTo>
                    <a:lnTo>
                      <a:pt x="128" y="325"/>
                    </a:lnTo>
                    <a:lnTo>
                      <a:pt x="142" y="346"/>
                    </a:lnTo>
                    <a:lnTo>
                      <a:pt x="155" y="366"/>
                    </a:lnTo>
                    <a:lnTo>
                      <a:pt x="169" y="386"/>
                    </a:lnTo>
                    <a:lnTo>
                      <a:pt x="184" y="407"/>
                    </a:lnTo>
                    <a:lnTo>
                      <a:pt x="184" y="413"/>
                    </a:lnTo>
                    <a:lnTo>
                      <a:pt x="184" y="416"/>
                    </a:lnTo>
                    <a:lnTo>
                      <a:pt x="185" y="419"/>
                    </a:lnTo>
                    <a:lnTo>
                      <a:pt x="188" y="424"/>
                    </a:lnTo>
                    <a:lnTo>
                      <a:pt x="191" y="433"/>
                    </a:lnTo>
                    <a:lnTo>
                      <a:pt x="194" y="441"/>
                    </a:lnTo>
                    <a:lnTo>
                      <a:pt x="195" y="450"/>
                    </a:lnTo>
                    <a:lnTo>
                      <a:pt x="196" y="459"/>
                    </a:lnTo>
                    <a:lnTo>
                      <a:pt x="198" y="470"/>
                    </a:lnTo>
                    <a:lnTo>
                      <a:pt x="197" y="477"/>
                    </a:lnTo>
                    <a:lnTo>
                      <a:pt x="196" y="481"/>
                    </a:lnTo>
                    <a:lnTo>
                      <a:pt x="194" y="482"/>
                    </a:lnTo>
                    <a:lnTo>
                      <a:pt x="189" y="483"/>
                    </a:lnTo>
                    <a:lnTo>
                      <a:pt x="182" y="483"/>
                    </a:lnTo>
                    <a:lnTo>
                      <a:pt x="178" y="484"/>
                    </a:lnTo>
                    <a:lnTo>
                      <a:pt x="174" y="486"/>
                    </a:lnTo>
                    <a:lnTo>
                      <a:pt x="172" y="490"/>
                    </a:lnTo>
                    <a:lnTo>
                      <a:pt x="171" y="493"/>
                    </a:lnTo>
                    <a:lnTo>
                      <a:pt x="169" y="501"/>
                    </a:lnTo>
                    <a:lnTo>
                      <a:pt x="168" y="511"/>
                    </a:lnTo>
                    <a:lnTo>
                      <a:pt x="167" y="520"/>
                    </a:lnTo>
                    <a:lnTo>
                      <a:pt x="168" y="528"/>
                    </a:lnTo>
                    <a:lnTo>
                      <a:pt x="168" y="530"/>
                    </a:lnTo>
                    <a:lnTo>
                      <a:pt x="170" y="534"/>
                    </a:lnTo>
                    <a:lnTo>
                      <a:pt x="172" y="537"/>
                    </a:lnTo>
                    <a:lnTo>
                      <a:pt x="176" y="541"/>
                    </a:lnTo>
                    <a:lnTo>
                      <a:pt x="181" y="549"/>
                    </a:lnTo>
                    <a:lnTo>
                      <a:pt x="185" y="558"/>
                    </a:lnTo>
                    <a:lnTo>
                      <a:pt x="187" y="567"/>
                    </a:lnTo>
                    <a:lnTo>
                      <a:pt x="189" y="577"/>
                    </a:lnTo>
                    <a:lnTo>
                      <a:pt x="194" y="587"/>
                    </a:lnTo>
                    <a:lnTo>
                      <a:pt x="197" y="594"/>
                    </a:lnTo>
                    <a:lnTo>
                      <a:pt x="197" y="597"/>
                    </a:lnTo>
                    <a:lnTo>
                      <a:pt x="197" y="601"/>
                    </a:lnTo>
                    <a:lnTo>
                      <a:pt x="195" y="604"/>
                    </a:lnTo>
                    <a:lnTo>
                      <a:pt x="191" y="609"/>
                    </a:lnTo>
                    <a:lnTo>
                      <a:pt x="179" y="614"/>
                    </a:lnTo>
                    <a:lnTo>
                      <a:pt x="172" y="620"/>
                    </a:lnTo>
                    <a:lnTo>
                      <a:pt x="170" y="623"/>
                    </a:lnTo>
                    <a:lnTo>
                      <a:pt x="168" y="628"/>
                    </a:lnTo>
                    <a:lnTo>
                      <a:pt x="168" y="634"/>
                    </a:lnTo>
                    <a:lnTo>
                      <a:pt x="168" y="642"/>
                    </a:lnTo>
                    <a:lnTo>
                      <a:pt x="172" y="654"/>
                    </a:lnTo>
                    <a:lnTo>
                      <a:pt x="177" y="664"/>
                    </a:lnTo>
                    <a:lnTo>
                      <a:pt x="179" y="670"/>
                    </a:lnTo>
                    <a:lnTo>
                      <a:pt x="180" y="677"/>
                    </a:lnTo>
                    <a:lnTo>
                      <a:pt x="180" y="682"/>
                    </a:lnTo>
                    <a:lnTo>
                      <a:pt x="180" y="689"/>
                    </a:lnTo>
                    <a:lnTo>
                      <a:pt x="178" y="697"/>
                    </a:lnTo>
                    <a:lnTo>
                      <a:pt x="178" y="703"/>
                    </a:lnTo>
                    <a:lnTo>
                      <a:pt x="178" y="706"/>
                    </a:lnTo>
                    <a:lnTo>
                      <a:pt x="180" y="709"/>
                    </a:lnTo>
                    <a:lnTo>
                      <a:pt x="188" y="711"/>
                    </a:lnTo>
                    <a:lnTo>
                      <a:pt x="203" y="712"/>
                    </a:lnTo>
                    <a:lnTo>
                      <a:pt x="212" y="713"/>
                    </a:lnTo>
                    <a:lnTo>
                      <a:pt x="219" y="715"/>
                    </a:lnTo>
                    <a:lnTo>
                      <a:pt x="223" y="717"/>
                    </a:lnTo>
                    <a:lnTo>
                      <a:pt x="228" y="720"/>
                    </a:lnTo>
                    <a:lnTo>
                      <a:pt x="231" y="723"/>
                    </a:lnTo>
                    <a:lnTo>
                      <a:pt x="233" y="728"/>
                    </a:lnTo>
                    <a:lnTo>
                      <a:pt x="236" y="734"/>
                    </a:lnTo>
                    <a:lnTo>
                      <a:pt x="238" y="741"/>
                    </a:lnTo>
                    <a:lnTo>
                      <a:pt x="247" y="748"/>
                    </a:lnTo>
                    <a:lnTo>
                      <a:pt x="255" y="753"/>
                    </a:lnTo>
                    <a:lnTo>
                      <a:pt x="254" y="760"/>
                    </a:lnTo>
                    <a:lnTo>
                      <a:pt x="252" y="763"/>
                    </a:lnTo>
                    <a:lnTo>
                      <a:pt x="248" y="766"/>
                    </a:lnTo>
                    <a:lnTo>
                      <a:pt x="242" y="770"/>
                    </a:lnTo>
                    <a:lnTo>
                      <a:pt x="241" y="772"/>
                    </a:lnTo>
                    <a:lnTo>
                      <a:pt x="241" y="774"/>
                    </a:lnTo>
                    <a:lnTo>
                      <a:pt x="242" y="777"/>
                    </a:lnTo>
                    <a:lnTo>
                      <a:pt x="245" y="778"/>
                    </a:lnTo>
                    <a:lnTo>
                      <a:pt x="249" y="781"/>
                    </a:lnTo>
                    <a:lnTo>
                      <a:pt x="255" y="785"/>
                    </a:lnTo>
                    <a:lnTo>
                      <a:pt x="262" y="795"/>
                    </a:lnTo>
                    <a:lnTo>
                      <a:pt x="266" y="805"/>
                    </a:lnTo>
                    <a:lnTo>
                      <a:pt x="267" y="810"/>
                    </a:lnTo>
                    <a:lnTo>
                      <a:pt x="267" y="815"/>
                    </a:lnTo>
                    <a:lnTo>
                      <a:pt x="266" y="821"/>
                    </a:lnTo>
                    <a:lnTo>
                      <a:pt x="263" y="828"/>
                    </a:lnTo>
                    <a:lnTo>
                      <a:pt x="261" y="838"/>
                    </a:lnTo>
                    <a:lnTo>
                      <a:pt x="259" y="848"/>
                    </a:lnTo>
                    <a:lnTo>
                      <a:pt x="259" y="859"/>
                    </a:lnTo>
                    <a:lnTo>
                      <a:pt x="258" y="871"/>
                    </a:lnTo>
                    <a:lnTo>
                      <a:pt x="250" y="878"/>
                    </a:lnTo>
                    <a:lnTo>
                      <a:pt x="244" y="882"/>
                    </a:lnTo>
                    <a:lnTo>
                      <a:pt x="238" y="887"/>
                    </a:lnTo>
                    <a:lnTo>
                      <a:pt x="230" y="895"/>
                    </a:lnTo>
                    <a:lnTo>
                      <a:pt x="225" y="906"/>
                    </a:lnTo>
                    <a:lnTo>
                      <a:pt x="224" y="913"/>
                    </a:lnTo>
                    <a:lnTo>
                      <a:pt x="225" y="918"/>
                    </a:lnTo>
                    <a:lnTo>
                      <a:pt x="228" y="927"/>
                    </a:lnTo>
                    <a:lnTo>
                      <a:pt x="222" y="934"/>
                    </a:lnTo>
                    <a:lnTo>
                      <a:pt x="218" y="939"/>
                    </a:lnTo>
                    <a:lnTo>
                      <a:pt x="214" y="943"/>
                    </a:lnTo>
                    <a:lnTo>
                      <a:pt x="211" y="951"/>
                    </a:lnTo>
                    <a:lnTo>
                      <a:pt x="218" y="956"/>
                    </a:lnTo>
                    <a:lnTo>
                      <a:pt x="224" y="959"/>
                    </a:lnTo>
                    <a:lnTo>
                      <a:pt x="231" y="960"/>
                    </a:lnTo>
                    <a:lnTo>
                      <a:pt x="238" y="962"/>
                    </a:lnTo>
                    <a:lnTo>
                      <a:pt x="253" y="959"/>
                    </a:lnTo>
                    <a:lnTo>
                      <a:pt x="269" y="957"/>
                    </a:lnTo>
                    <a:lnTo>
                      <a:pt x="275" y="957"/>
                    </a:lnTo>
                    <a:lnTo>
                      <a:pt x="280" y="958"/>
                    </a:lnTo>
                    <a:lnTo>
                      <a:pt x="283" y="959"/>
                    </a:lnTo>
                    <a:lnTo>
                      <a:pt x="284" y="960"/>
                    </a:lnTo>
                    <a:lnTo>
                      <a:pt x="286" y="964"/>
                    </a:lnTo>
                    <a:lnTo>
                      <a:pt x="284" y="966"/>
                    </a:lnTo>
                    <a:lnTo>
                      <a:pt x="283" y="971"/>
                    </a:lnTo>
                    <a:lnTo>
                      <a:pt x="281" y="977"/>
                    </a:lnTo>
                    <a:lnTo>
                      <a:pt x="281" y="982"/>
                    </a:lnTo>
                    <a:lnTo>
                      <a:pt x="281" y="986"/>
                    </a:lnTo>
                    <a:lnTo>
                      <a:pt x="282" y="989"/>
                    </a:lnTo>
                    <a:lnTo>
                      <a:pt x="284" y="991"/>
                    </a:lnTo>
                    <a:lnTo>
                      <a:pt x="290" y="994"/>
                    </a:lnTo>
                    <a:lnTo>
                      <a:pt x="297" y="1002"/>
                    </a:lnTo>
                    <a:lnTo>
                      <a:pt x="305" y="1006"/>
                    </a:lnTo>
                    <a:lnTo>
                      <a:pt x="312" y="1008"/>
                    </a:lnTo>
                    <a:lnTo>
                      <a:pt x="318" y="1008"/>
                    </a:lnTo>
                    <a:lnTo>
                      <a:pt x="326" y="1008"/>
                    </a:lnTo>
                    <a:lnTo>
                      <a:pt x="341" y="1005"/>
                    </a:lnTo>
                    <a:lnTo>
                      <a:pt x="358" y="1001"/>
                    </a:lnTo>
                    <a:lnTo>
                      <a:pt x="364" y="1006"/>
                    </a:lnTo>
                    <a:lnTo>
                      <a:pt x="368" y="1009"/>
                    </a:lnTo>
                    <a:lnTo>
                      <a:pt x="372" y="1013"/>
                    </a:lnTo>
                    <a:lnTo>
                      <a:pt x="373" y="1016"/>
                    </a:lnTo>
                    <a:lnTo>
                      <a:pt x="374" y="1020"/>
                    </a:lnTo>
                    <a:lnTo>
                      <a:pt x="374" y="1025"/>
                    </a:lnTo>
                    <a:lnTo>
                      <a:pt x="373" y="1031"/>
                    </a:lnTo>
                    <a:lnTo>
                      <a:pt x="372" y="1038"/>
                    </a:lnTo>
                    <a:lnTo>
                      <a:pt x="371" y="1050"/>
                    </a:lnTo>
                    <a:lnTo>
                      <a:pt x="371" y="1060"/>
                    </a:lnTo>
                    <a:lnTo>
                      <a:pt x="371" y="1070"/>
                    </a:lnTo>
                    <a:lnTo>
                      <a:pt x="367" y="1083"/>
                    </a:lnTo>
                    <a:lnTo>
                      <a:pt x="365" y="1091"/>
                    </a:lnTo>
                    <a:lnTo>
                      <a:pt x="364" y="1096"/>
                    </a:lnTo>
                    <a:lnTo>
                      <a:pt x="363" y="1100"/>
                    </a:lnTo>
                    <a:lnTo>
                      <a:pt x="364" y="1104"/>
                    </a:lnTo>
                    <a:lnTo>
                      <a:pt x="365" y="1112"/>
                    </a:lnTo>
                    <a:lnTo>
                      <a:pt x="367" y="1125"/>
                    </a:lnTo>
                    <a:lnTo>
                      <a:pt x="369" y="1138"/>
                    </a:lnTo>
                    <a:lnTo>
                      <a:pt x="372" y="1148"/>
                    </a:lnTo>
                    <a:lnTo>
                      <a:pt x="372" y="1151"/>
                    </a:lnTo>
                    <a:lnTo>
                      <a:pt x="371" y="1155"/>
                    </a:lnTo>
                    <a:lnTo>
                      <a:pt x="368" y="1161"/>
                    </a:lnTo>
                    <a:lnTo>
                      <a:pt x="365" y="1169"/>
                    </a:lnTo>
                    <a:lnTo>
                      <a:pt x="359" y="1182"/>
                    </a:lnTo>
                    <a:lnTo>
                      <a:pt x="358" y="1188"/>
                    </a:lnTo>
                    <a:lnTo>
                      <a:pt x="358" y="1194"/>
                    </a:lnTo>
                    <a:lnTo>
                      <a:pt x="356" y="1204"/>
                    </a:lnTo>
                    <a:lnTo>
                      <a:pt x="339" y="1212"/>
                    </a:lnTo>
                    <a:lnTo>
                      <a:pt x="324" y="1218"/>
                    </a:lnTo>
                    <a:lnTo>
                      <a:pt x="317" y="1220"/>
                    </a:lnTo>
                    <a:lnTo>
                      <a:pt x="311" y="1225"/>
                    </a:lnTo>
                    <a:lnTo>
                      <a:pt x="303" y="1229"/>
                    </a:lnTo>
                    <a:lnTo>
                      <a:pt x="294" y="1235"/>
                    </a:lnTo>
                    <a:lnTo>
                      <a:pt x="286" y="1250"/>
                    </a:lnTo>
                    <a:lnTo>
                      <a:pt x="278" y="1263"/>
                    </a:lnTo>
                    <a:lnTo>
                      <a:pt x="271" y="1277"/>
                    </a:lnTo>
                    <a:lnTo>
                      <a:pt x="264" y="1290"/>
                    </a:lnTo>
                    <a:lnTo>
                      <a:pt x="258" y="1296"/>
                    </a:lnTo>
                    <a:lnTo>
                      <a:pt x="253" y="1301"/>
                    </a:lnTo>
                    <a:lnTo>
                      <a:pt x="250" y="1302"/>
                    </a:lnTo>
                    <a:lnTo>
                      <a:pt x="247" y="1303"/>
                    </a:lnTo>
                    <a:lnTo>
                      <a:pt x="244" y="1304"/>
                    </a:lnTo>
                    <a:lnTo>
                      <a:pt x="239" y="1304"/>
                    </a:lnTo>
                    <a:lnTo>
                      <a:pt x="235" y="1303"/>
                    </a:lnTo>
                    <a:lnTo>
                      <a:pt x="231" y="1304"/>
                    </a:lnTo>
                    <a:lnTo>
                      <a:pt x="230" y="1305"/>
                    </a:lnTo>
                    <a:lnTo>
                      <a:pt x="230" y="1307"/>
                    </a:lnTo>
                    <a:lnTo>
                      <a:pt x="232" y="1313"/>
                    </a:lnTo>
                    <a:lnTo>
                      <a:pt x="237" y="1321"/>
                    </a:lnTo>
                    <a:lnTo>
                      <a:pt x="245" y="1326"/>
                    </a:lnTo>
                    <a:lnTo>
                      <a:pt x="250" y="1329"/>
                    </a:lnTo>
                    <a:lnTo>
                      <a:pt x="255" y="1334"/>
                    </a:lnTo>
                    <a:lnTo>
                      <a:pt x="259" y="1341"/>
                    </a:lnTo>
                    <a:lnTo>
                      <a:pt x="259" y="1355"/>
                    </a:lnTo>
                    <a:lnTo>
                      <a:pt x="258" y="1368"/>
                    </a:lnTo>
                    <a:lnTo>
                      <a:pt x="273" y="1372"/>
                    </a:lnTo>
                    <a:lnTo>
                      <a:pt x="289" y="1374"/>
                    </a:lnTo>
                    <a:lnTo>
                      <a:pt x="288" y="1380"/>
                    </a:lnTo>
                    <a:lnTo>
                      <a:pt x="286" y="1385"/>
                    </a:lnTo>
                    <a:lnTo>
                      <a:pt x="283" y="1389"/>
                    </a:lnTo>
                    <a:lnTo>
                      <a:pt x="280" y="1394"/>
                    </a:lnTo>
                    <a:lnTo>
                      <a:pt x="272" y="1402"/>
                    </a:lnTo>
                    <a:lnTo>
                      <a:pt x="265" y="1410"/>
                    </a:lnTo>
                    <a:lnTo>
                      <a:pt x="261" y="1420"/>
                    </a:lnTo>
                    <a:lnTo>
                      <a:pt x="258" y="1428"/>
                    </a:lnTo>
                    <a:lnTo>
                      <a:pt x="258" y="1431"/>
                    </a:lnTo>
                    <a:lnTo>
                      <a:pt x="259" y="1435"/>
                    </a:lnTo>
                    <a:lnTo>
                      <a:pt x="262" y="1437"/>
                    </a:lnTo>
                    <a:lnTo>
                      <a:pt x="265" y="1441"/>
                    </a:lnTo>
                    <a:lnTo>
                      <a:pt x="267" y="1445"/>
                    </a:lnTo>
                    <a:lnTo>
                      <a:pt x="267" y="1448"/>
                    </a:lnTo>
                    <a:lnTo>
                      <a:pt x="267" y="1452"/>
                    </a:lnTo>
                    <a:lnTo>
                      <a:pt x="267" y="1454"/>
                    </a:lnTo>
                    <a:lnTo>
                      <a:pt x="263" y="1458"/>
                    </a:lnTo>
                    <a:lnTo>
                      <a:pt x="257" y="1464"/>
                    </a:lnTo>
                    <a:lnTo>
                      <a:pt x="253" y="1473"/>
                    </a:lnTo>
                    <a:lnTo>
                      <a:pt x="250" y="1481"/>
                    </a:lnTo>
                    <a:lnTo>
                      <a:pt x="248" y="1484"/>
                    </a:lnTo>
                    <a:lnTo>
                      <a:pt x="246" y="1488"/>
                    </a:lnTo>
                    <a:lnTo>
                      <a:pt x="244" y="1491"/>
                    </a:lnTo>
                    <a:lnTo>
                      <a:pt x="239" y="1495"/>
                    </a:lnTo>
                    <a:lnTo>
                      <a:pt x="228" y="1499"/>
                    </a:lnTo>
                    <a:lnTo>
                      <a:pt x="220" y="1504"/>
                    </a:lnTo>
                    <a:lnTo>
                      <a:pt x="214" y="1511"/>
                    </a:lnTo>
                    <a:lnTo>
                      <a:pt x="208" y="1521"/>
                    </a:lnTo>
                    <a:lnTo>
                      <a:pt x="198" y="1531"/>
                    </a:lnTo>
                    <a:lnTo>
                      <a:pt x="189" y="1542"/>
                    </a:lnTo>
                    <a:lnTo>
                      <a:pt x="176" y="1557"/>
                    </a:lnTo>
                    <a:lnTo>
                      <a:pt x="162" y="1573"/>
                    </a:lnTo>
                    <a:lnTo>
                      <a:pt x="159" y="1580"/>
                    </a:lnTo>
                    <a:lnTo>
                      <a:pt x="155" y="1584"/>
                    </a:lnTo>
                    <a:lnTo>
                      <a:pt x="153" y="1589"/>
                    </a:lnTo>
                    <a:lnTo>
                      <a:pt x="149" y="1591"/>
                    </a:lnTo>
                    <a:lnTo>
                      <a:pt x="142" y="1597"/>
                    </a:lnTo>
                    <a:lnTo>
                      <a:pt x="130" y="1602"/>
                    </a:lnTo>
                    <a:lnTo>
                      <a:pt x="120" y="1613"/>
                    </a:lnTo>
                    <a:lnTo>
                      <a:pt x="110" y="1624"/>
                    </a:lnTo>
                    <a:lnTo>
                      <a:pt x="101" y="1635"/>
                    </a:lnTo>
                    <a:lnTo>
                      <a:pt x="92" y="1647"/>
                    </a:lnTo>
                    <a:lnTo>
                      <a:pt x="95" y="1663"/>
                    </a:lnTo>
                    <a:lnTo>
                      <a:pt x="96" y="1677"/>
                    </a:lnTo>
                    <a:lnTo>
                      <a:pt x="96" y="1684"/>
                    </a:lnTo>
                    <a:lnTo>
                      <a:pt x="96" y="1692"/>
                    </a:lnTo>
                    <a:lnTo>
                      <a:pt x="95" y="1699"/>
                    </a:lnTo>
                    <a:lnTo>
                      <a:pt x="93" y="1708"/>
                    </a:lnTo>
                    <a:lnTo>
                      <a:pt x="93" y="1712"/>
                    </a:lnTo>
                    <a:lnTo>
                      <a:pt x="93" y="1717"/>
                    </a:lnTo>
                    <a:lnTo>
                      <a:pt x="94" y="1720"/>
                    </a:lnTo>
                    <a:lnTo>
                      <a:pt x="96" y="1724"/>
                    </a:lnTo>
                    <a:lnTo>
                      <a:pt x="100" y="1732"/>
                    </a:lnTo>
                    <a:lnTo>
                      <a:pt x="103" y="1741"/>
                    </a:lnTo>
                    <a:lnTo>
                      <a:pt x="109" y="1745"/>
                    </a:lnTo>
                    <a:lnTo>
                      <a:pt x="114" y="1750"/>
                    </a:lnTo>
                    <a:lnTo>
                      <a:pt x="120" y="1753"/>
                    </a:lnTo>
                    <a:lnTo>
                      <a:pt x="126" y="1757"/>
                    </a:lnTo>
                    <a:lnTo>
                      <a:pt x="131" y="1759"/>
                    </a:lnTo>
                    <a:lnTo>
                      <a:pt x="137" y="1762"/>
                    </a:lnTo>
                    <a:lnTo>
                      <a:pt x="143" y="1767"/>
                    </a:lnTo>
                    <a:lnTo>
                      <a:pt x="148" y="1773"/>
                    </a:lnTo>
                    <a:lnTo>
                      <a:pt x="154" y="1777"/>
                    </a:lnTo>
                    <a:lnTo>
                      <a:pt x="160" y="1782"/>
                    </a:lnTo>
                    <a:lnTo>
                      <a:pt x="164" y="1784"/>
                    </a:lnTo>
                    <a:lnTo>
                      <a:pt x="169" y="1786"/>
                    </a:lnTo>
                    <a:lnTo>
                      <a:pt x="172" y="1788"/>
                    </a:lnTo>
                    <a:lnTo>
                      <a:pt x="177" y="1792"/>
                    </a:lnTo>
                    <a:lnTo>
                      <a:pt x="181" y="1795"/>
                    </a:lnTo>
                    <a:lnTo>
                      <a:pt x="186" y="1801"/>
                    </a:lnTo>
                    <a:lnTo>
                      <a:pt x="188" y="1805"/>
                    </a:lnTo>
                    <a:lnTo>
                      <a:pt x="190" y="1810"/>
                    </a:lnTo>
                    <a:lnTo>
                      <a:pt x="193" y="1812"/>
                    </a:lnTo>
                    <a:lnTo>
                      <a:pt x="195" y="1814"/>
                    </a:lnTo>
                    <a:lnTo>
                      <a:pt x="201" y="1817"/>
                    </a:lnTo>
                    <a:lnTo>
                      <a:pt x="208" y="1822"/>
                    </a:lnTo>
                    <a:lnTo>
                      <a:pt x="220" y="1826"/>
                    </a:lnTo>
                    <a:lnTo>
                      <a:pt x="229" y="1828"/>
                    </a:lnTo>
                    <a:lnTo>
                      <a:pt x="232" y="1829"/>
                    </a:lnTo>
                    <a:lnTo>
                      <a:pt x="236" y="1832"/>
                    </a:lnTo>
                    <a:lnTo>
                      <a:pt x="239" y="1835"/>
                    </a:lnTo>
                    <a:lnTo>
                      <a:pt x="244" y="1841"/>
                    </a:lnTo>
                    <a:lnTo>
                      <a:pt x="239" y="1849"/>
                    </a:lnTo>
                    <a:lnTo>
                      <a:pt x="236" y="1854"/>
                    </a:lnTo>
                    <a:lnTo>
                      <a:pt x="231" y="1858"/>
                    </a:lnTo>
                    <a:lnTo>
                      <a:pt x="225" y="1861"/>
                    </a:lnTo>
                    <a:lnTo>
                      <a:pt x="214" y="1867"/>
                    </a:lnTo>
                    <a:lnTo>
                      <a:pt x="201" y="1872"/>
                    </a:lnTo>
                    <a:lnTo>
                      <a:pt x="199" y="1880"/>
                    </a:lnTo>
                    <a:lnTo>
                      <a:pt x="199" y="1887"/>
                    </a:lnTo>
                    <a:lnTo>
                      <a:pt x="199" y="1890"/>
                    </a:lnTo>
                    <a:lnTo>
                      <a:pt x="199" y="1893"/>
                    </a:lnTo>
                    <a:lnTo>
                      <a:pt x="198" y="1896"/>
                    </a:lnTo>
                    <a:lnTo>
                      <a:pt x="196" y="1898"/>
                    </a:lnTo>
                    <a:lnTo>
                      <a:pt x="172" y="1906"/>
                    </a:lnTo>
                    <a:lnTo>
                      <a:pt x="147" y="1914"/>
                    </a:lnTo>
                    <a:lnTo>
                      <a:pt x="123" y="1923"/>
                    </a:lnTo>
                    <a:lnTo>
                      <a:pt x="100" y="1932"/>
                    </a:lnTo>
                    <a:lnTo>
                      <a:pt x="77" y="1942"/>
                    </a:lnTo>
                    <a:lnTo>
                      <a:pt x="53" y="1952"/>
                    </a:lnTo>
                    <a:lnTo>
                      <a:pt x="30" y="1962"/>
                    </a:lnTo>
                    <a:lnTo>
                      <a:pt x="7" y="1973"/>
                    </a:lnTo>
                    <a:lnTo>
                      <a:pt x="17" y="2004"/>
                    </a:lnTo>
                    <a:lnTo>
                      <a:pt x="27" y="2035"/>
                    </a:lnTo>
                    <a:lnTo>
                      <a:pt x="36" y="2066"/>
                    </a:lnTo>
                    <a:lnTo>
                      <a:pt x="46" y="2097"/>
                    </a:lnTo>
                    <a:lnTo>
                      <a:pt x="45" y="2104"/>
                    </a:lnTo>
                    <a:lnTo>
                      <a:pt x="43" y="2111"/>
                    </a:lnTo>
                    <a:lnTo>
                      <a:pt x="41" y="2115"/>
                    </a:lnTo>
                    <a:lnTo>
                      <a:pt x="38" y="2121"/>
                    </a:lnTo>
                    <a:lnTo>
                      <a:pt x="32" y="2130"/>
                    </a:lnTo>
                    <a:lnTo>
                      <a:pt x="22" y="2140"/>
                    </a:lnTo>
                    <a:lnTo>
                      <a:pt x="18" y="2151"/>
                    </a:lnTo>
                    <a:lnTo>
                      <a:pt x="15" y="2163"/>
                    </a:lnTo>
                    <a:lnTo>
                      <a:pt x="11" y="2174"/>
                    </a:lnTo>
                    <a:lnTo>
                      <a:pt x="7" y="2185"/>
                    </a:lnTo>
                    <a:lnTo>
                      <a:pt x="3" y="2190"/>
                    </a:lnTo>
                    <a:lnTo>
                      <a:pt x="1" y="2193"/>
                    </a:lnTo>
                    <a:lnTo>
                      <a:pt x="0" y="2196"/>
                    </a:lnTo>
                    <a:lnTo>
                      <a:pt x="0" y="2198"/>
                    </a:lnTo>
                    <a:lnTo>
                      <a:pt x="1" y="2204"/>
                    </a:lnTo>
                    <a:lnTo>
                      <a:pt x="5" y="2211"/>
                    </a:lnTo>
                    <a:lnTo>
                      <a:pt x="13" y="2218"/>
                    </a:lnTo>
                    <a:lnTo>
                      <a:pt x="22" y="2224"/>
                    </a:lnTo>
                    <a:lnTo>
                      <a:pt x="32" y="2227"/>
                    </a:lnTo>
                    <a:lnTo>
                      <a:pt x="42" y="2231"/>
                    </a:lnTo>
                    <a:lnTo>
                      <a:pt x="62" y="2234"/>
                    </a:lnTo>
                    <a:lnTo>
                      <a:pt x="83" y="2238"/>
                    </a:lnTo>
                    <a:lnTo>
                      <a:pt x="105" y="2239"/>
                    </a:lnTo>
                    <a:lnTo>
                      <a:pt x="126" y="2238"/>
                    </a:lnTo>
                    <a:lnTo>
                      <a:pt x="147" y="2236"/>
                    </a:lnTo>
                    <a:lnTo>
                      <a:pt x="169" y="2235"/>
                    </a:lnTo>
                    <a:lnTo>
                      <a:pt x="188" y="2239"/>
                    </a:lnTo>
                    <a:lnTo>
                      <a:pt x="208" y="2241"/>
                    </a:lnTo>
                    <a:lnTo>
                      <a:pt x="228" y="2244"/>
                    </a:lnTo>
                    <a:lnTo>
                      <a:pt x="248" y="2249"/>
                    </a:lnTo>
                    <a:lnTo>
                      <a:pt x="263" y="2256"/>
                    </a:lnTo>
                    <a:lnTo>
                      <a:pt x="278" y="2263"/>
                    </a:lnTo>
                    <a:lnTo>
                      <a:pt x="292" y="2269"/>
                    </a:lnTo>
                    <a:lnTo>
                      <a:pt x="307" y="2277"/>
                    </a:lnTo>
                    <a:lnTo>
                      <a:pt x="309" y="2282"/>
                    </a:lnTo>
                    <a:lnTo>
                      <a:pt x="312" y="2287"/>
                    </a:lnTo>
                    <a:lnTo>
                      <a:pt x="313" y="2292"/>
                    </a:lnTo>
                    <a:lnTo>
                      <a:pt x="313" y="2298"/>
                    </a:lnTo>
                    <a:lnTo>
                      <a:pt x="314" y="2309"/>
                    </a:lnTo>
                    <a:lnTo>
                      <a:pt x="314" y="2319"/>
                    </a:lnTo>
                    <a:lnTo>
                      <a:pt x="318" y="2325"/>
                    </a:lnTo>
                    <a:lnTo>
                      <a:pt x="323" y="2329"/>
                    </a:lnTo>
                    <a:lnTo>
                      <a:pt x="326" y="2332"/>
                    </a:lnTo>
                    <a:lnTo>
                      <a:pt x="331" y="2334"/>
                    </a:lnTo>
                    <a:lnTo>
                      <a:pt x="340" y="2335"/>
                    </a:lnTo>
                    <a:lnTo>
                      <a:pt x="352" y="2339"/>
                    </a:lnTo>
                    <a:lnTo>
                      <a:pt x="362" y="2363"/>
                    </a:lnTo>
                    <a:lnTo>
                      <a:pt x="369" y="2390"/>
                    </a:lnTo>
                    <a:lnTo>
                      <a:pt x="377" y="2416"/>
                    </a:lnTo>
                    <a:lnTo>
                      <a:pt x="383" y="2442"/>
                    </a:lnTo>
                    <a:lnTo>
                      <a:pt x="396" y="2445"/>
                    </a:lnTo>
                    <a:lnTo>
                      <a:pt x="407" y="2447"/>
                    </a:lnTo>
                    <a:lnTo>
                      <a:pt x="419" y="2449"/>
                    </a:lnTo>
                    <a:lnTo>
                      <a:pt x="431" y="2450"/>
                    </a:lnTo>
                    <a:lnTo>
                      <a:pt x="455" y="2451"/>
                    </a:lnTo>
                    <a:lnTo>
                      <a:pt x="478" y="2453"/>
                    </a:lnTo>
                    <a:lnTo>
                      <a:pt x="475" y="2463"/>
                    </a:lnTo>
                    <a:lnTo>
                      <a:pt x="472" y="2474"/>
                    </a:lnTo>
                    <a:lnTo>
                      <a:pt x="478" y="2485"/>
                    </a:lnTo>
                    <a:lnTo>
                      <a:pt x="484" y="2496"/>
                    </a:lnTo>
                    <a:lnTo>
                      <a:pt x="490" y="2508"/>
                    </a:lnTo>
                    <a:lnTo>
                      <a:pt x="496" y="2520"/>
                    </a:lnTo>
                    <a:lnTo>
                      <a:pt x="493" y="2525"/>
                    </a:lnTo>
                    <a:lnTo>
                      <a:pt x="489" y="2528"/>
                    </a:lnTo>
                    <a:lnTo>
                      <a:pt x="484" y="2531"/>
                    </a:lnTo>
                    <a:lnTo>
                      <a:pt x="478" y="2533"/>
                    </a:lnTo>
                    <a:lnTo>
                      <a:pt x="466" y="2536"/>
                    </a:lnTo>
                    <a:lnTo>
                      <a:pt x="453" y="2538"/>
                    </a:lnTo>
                    <a:lnTo>
                      <a:pt x="443" y="2543"/>
                    </a:lnTo>
                    <a:lnTo>
                      <a:pt x="434" y="2547"/>
                    </a:lnTo>
                    <a:lnTo>
                      <a:pt x="427" y="2553"/>
                    </a:lnTo>
                    <a:lnTo>
                      <a:pt x="421" y="2559"/>
                    </a:lnTo>
                    <a:lnTo>
                      <a:pt x="409" y="2572"/>
                    </a:lnTo>
                    <a:lnTo>
                      <a:pt x="397" y="2590"/>
                    </a:lnTo>
                    <a:lnTo>
                      <a:pt x="385" y="2603"/>
                    </a:lnTo>
                    <a:lnTo>
                      <a:pt x="374" y="2614"/>
                    </a:lnTo>
                    <a:lnTo>
                      <a:pt x="369" y="2620"/>
                    </a:lnTo>
                    <a:lnTo>
                      <a:pt x="365" y="2627"/>
                    </a:lnTo>
                    <a:lnTo>
                      <a:pt x="362" y="2633"/>
                    </a:lnTo>
                    <a:lnTo>
                      <a:pt x="359" y="2641"/>
                    </a:lnTo>
                    <a:lnTo>
                      <a:pt x="360" y="2662"/>
                    </a:lnTo>
                    <a:lnTo>
                      <a:pt x="363" y="2683"/>
                    </a:lnTo>
                    <a:lnTo>
                      <a:pt x="365" y="2704"/>
                    </a:lnTo>
                    <a:lnTo>
                      <a:pt x="368" y="2725"/>
                    </a:lnTo>
                    <a:lnTo>
                      <a:pt x="379" y="2733"/>
                    </a:lnTo>
                    <a:lnTo>
                      <a:pt x="389" y="2740"/>
                    </a:lnTo>
                    <a:lnTo>
                      <a:pt x="400" y="2747"/>
                    </a:lnTo>
                    <a:lnTo>
                      <a:pt x="410" y="2753"/>
                    </a:lnTo>
                    <a:lnTo>
                      <a:pt x="422" y="2758"/>
                    </a:lnTo>
                    <a:lnTo>
                      <a:pt x="433" y="2764"/>
                    </a:lnTo>
                    <a:lnTo>
                      <a:pt x="443" y="2771"/>
                    </a:lnTo>
                    <a:lnTo>
                      <a:pt x="455" y="2779"/>
                    </a:lnTo>
                    <a:lnTo>
                      <a:pt x="474" y="2785"/>
                    </a:lnTo>
                    <a:lnTo>
                      <a:pt x="492" y="2791"/>
                    </a:lnTo>
                    <a:lnTo>
                      <a:pt x="501" y="2793"/>
                    </a:lnTo>
                    <a:lnTo>
                      <a:pt x="509" y="2797"/>
                    </a:lnTo>
                    <a:lnTo>
                      <a:pt x="518" y="2802"/>
                    </a:lnTo>
                    <a:lnTo>
                      <a:pt x="526" y="2809"/>
                    </a:lnTo>
                    <a:lnTo>
                      <a:pt x="525" y="2822"/>
                    </a:lnTo>
                    <a:lnTo>
                      <a:pt x="524" y="2834"/>
                    </a:lnTo>
                    <a:lnTo>
                      <a:pt x="521" y="2847"/>
                    </a:lnTo>
                    <a:lnTo>
                      <a:pt x="520" y="2859"/>
                    </a:lnTo>
                    <a:lnTo>
                      <a:pt x="520" y="2869"/>
                    </a:lnTo>
                    <a:lnTo>
                      <a:pt x="518" y="2876"/>
                    </a:lnTo>
                    <a:lnTo>
                      <a:pt x="517" y="2878"/>
                    </a:lnTo>
                    <a:lnTo>
                      <a:pt x="514" y="2881"/>
                    </a:lnTo>
                    <a:lnTo>
                      <a:pt x="510" y="2882"/>
                    </a:lnTo>
                    <a:lnTo>
                      <a:pt x="504" y="2883"/>
                    </a:lnTo>
                    <a:lnTo>
                      <a:pt x="498" y="2880"/>
                    </a:lnTo>
                    <a:lnTo>
                      <a:pt x="492" y="2878"/>
                    </a:lnTo>
                    <a:lnTo>
                      <a:pt x="490" y="2878"/>
                    </a:lnTo>
                    <a:lnTo>
                      <a:pt x="487" y="2880"/>
                    </a:lnTo>
                    <a:lnTo>
                      <a:pt x="485" y="2882"/>
                    </a:lnTo>
                    <a:lnTo>
                      <a:pt x="483" y="2885"/>
                    </a:lnTo>
                    <a:lnTo>
                      <a:pt x="481" y="2892"/>
                    </a:lnTo>
                    <a:lnTo>
                      <a:pt x="477" y="2897"/>
                    </a:lnTo>
                    <a:lnTo>
                      <a:pt x="474" y="2900"/>
                    </a:lnTo>
                    <a:lnTo>
                      <a:pt x="467" y="2901"/>
                    </a:lnTo>
                    <a:lnTo>
                      <a:pt x="458" y="2907"/>
                    </a:lnTo>
                    <a:lnTo>
                      <a:pt x="449" y="2911"/>
                    </a:lnTo>
                    <a:lnTo>
                      <a:pt x="444" y="2916"/>
                    </a:lnTo>
                    <a:lnTo>
                      <a:pt x="440" y="2920"/>
                    </a:lnTo>
                    <a:lnTo>
                      <a:pt x="436" y="2926"/>
                    </a:lnTo>
                    <a:lnTo>
                      <a:pt x="434" y="2931"/>
                    </a:lnTo>
                    <a:lnTo>
                      <a:pt x="428" y="2942"/>
                    </a:lnTo>
                    <a:lnTo>
                      <a:pt x="424" y="2954"/>
                    </a:lnTo>
                    <a:lnTo>
                      <a:pt x="415" y="2962"/>
                    </a:lnTo>
                    <a:lnTo>
                      <a:pt x="405" y="2970"/>
                    </a:lnTo>
                    <a:lnTo>
                      <a:pt x="396" y="2978"/>
                    </a:lnTo>
                    <a:lnTo>
                      <a:pt x="385" y="2987"/>
                    </a:lnTo>
                    <a:lnTo>
                      <a:pt x="398" y="2996"/>
                    </a:lnTo>
                    <a:lnTo>
                      <a:pt x="410" y="3006"/>
                    </a:lnTo>
                    <a:lnTo>
                      <a:pt x="405" y="3019"/>
                    </a:lnTo>
                    <a:lnTo>
                      <a:pt x="399" y="3032"/>
                    </a:lnTo>
                    <a:lnTo>
                      <a:pt x="393" y="3045"/>
                    </a:lnTo>
                    <a:lnTo>
                      <a:pt x="388" y="305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89" name="Freeform 59"/>
              <p:cNvSpPr>
                <a:spLocks/>
              </p:cNvSpPr>
              <p:nvPr/>
            </p:nvSpPr>
            <p:spPr bwMode="auto">
              <a:xfrm>
                <a:off x="4938713" y="3100388"/>
                <a:ext cx="893762" cy="1724025"/>
              </a:xfrm>
              <a:custGeom>
                <a:avLst/>
                <a:gdLst>
                  <a:gd name="T0" fmla="*/ 168522 w 2254"/>
                  <a:gd name="T1" fmla="*/ 1268892 h 4341"/>
                  <a:gd name="T2" fmla="*/ 168522 w 2254"/>
                  <a:gd name="T3" fmla="*/ 1326876 h 4341"/>
                  <a:gd name="T4" fmla="*/ 165746 w 2254"/>
                  <a:gd name="T5" fmla="*/ 1390420 h 4341"/>
                  <a:gd name="T6" fmla="*/ 213329 w 2254"/>
                  <a:gd name="T7" fmla="*/ 1389625 h 4341"/>
                  <a:gd name="T8" fmla="*/ 266463 w 2254"/>
                  <a:gd name="T9" fmla="*/ 1458332 h 4341"/>
                  <a:gd name="T10" fmla="*/ 295013 w 2254"/>
                  <a:gd name="T11" fmla="*/ 1568342 h 4341"/>
                  <a:gd name="T12" fmla="*/ 229190 w 2254"/>
                  <a:gd name="T13" fmla="*/ 1636652 h 4341"/>
                  <a:gd name="T14" fmla="*/ 263688 w 2254"/>
                  <a:gd name="T15" fmla="*/ 1712111 h 4341"/>
                  <a:gd name="T16" fmla="*/ 383834 w 2254"/>
                  <a:gd name="T17" fmla="*/ 1688282 h 4341"/>
                  <a:gd name="T18" fmla="*/ 447278 w 2254"/>
                  <a:gd name="T19" fmla="*/ 1602100 h 4341"/>
                  <a:gd name="T20" fmla="*/ 511514 w 2254"/>
                  <a:gd name="T21" fmla="*/ 1573903 h 4341"/>
                  <a:gd name="T22" fmla="*/ 565045 w 2254"/>
                  <a:gd name="T23" fmla="*/ 1569931 h 4341"/>
                  <a:gd name="T24" fmla="*/ 526979 w 2254"/>
                  <a:gd name="T25" fmla="*/ 1516316 h 4341"/>
                  <a:gd name="T26" fmla="*/ 564252 w 2254"/>
                  <a:gd name="T27" fmla="*/ 1479778 h 4341"/>
                  <a:gd name="T28" fmla="*/ 574561 w 2254"/>
                  <a:gd name="T29" fmla="*/ 1414646 h 4341"/>
                  <a:gd name="T30" fmla="*/ 593594 w 2254"/>
                  <a:gd name="T31" fmla="*/ 1350308 h 4341"/>
                  <a:gd name="T32" fmla="*/ 645142 w 2254"/>
                  <a:gd name="T33" fmla="*/ 1295104 h 4341"/>
                  <a:gd name="T34" fmla="*/ 622541 w 2254"/>
                  <a:gd name="T35" fmla="*/ 1228780 h 4341"/>
                  <a:gd name="T36" fmla="*/ 725636 w 2254"/>
                  <a:gd name="T37" fmla="*/ 1168413 h 4341"/>
                  <a:gd name="T38" fmla="*/ 778374 w 2254"/>
                  <a:gd name="T39" fmla="*/ 1179533 h 4341"/>
                  <a:gd name="T40" fmla="*/ 805337 w 2254"/>
                  <a:gd name="T41" fmla="*/ 1166427 h 4341"/>
                  <a:gd name="T42" fmla="*/ 826750 w 2254"/>
                  <a:gd name="T43" fmla="*/ 1129493 h 4341"/>
                  <a:gd name="T44" fmla="*/ 892572 w 2254"/>
                  <a:gd name="T45" fmla="*/ 1061977 h 4341"/>
                  <a:gd name="T46" fmla="*/ 882263 w 2254"/>
                  <a:gd name="T47" fmla="*/ 987313 h 4341"/>
                  <a:gd name="T48" fmla="*/ 789080 w 2254"/>
                  <a:gd name="T49" fmla="*/ 967058 h 4341"/>
                  <a:gd name="T50" fmla="*/ 729602 w 2254"/>
                  <a:gd name="T51" fmla="*/ 950775 h 4341"/>
                  <a:gd name="T52" fmla="*/ 659021 w 2254"/>
                  <a:gd name="T53" fmla="*/ 977384 h 4341"/>
                  <a:gd name="T54" fmla="*/ 582492 w 2254"/>
                  <a:gd name="T55" fmla="*/ 996448 h 4341"/>
                  <a:gd name="T56" fmla="*/ 521427 w 2254"/>
                  <a:gd name="T57" fmla="*/ 970236 h 4341"/>
                  <a:gd name="T58" fmla="*/ 532926 w 2254"/>
                  <a:gd name="T59" fmla="*/ 890409 h 4341"/>
                  <a:gd name="T60" fmla="*/ 484947 w 2254"/>
                  <a:gd name="T61" fmla="*/ 829248 h 4341"/>
                  <a:gd name="T62" fmla="*/ 414763 w 2254"/>
                  <a:gd name="T63" fmla="*/ 803036 h 4341"/>
                  <a:gd name="T64" fmla="*/ 389782 w 2254"/>
                  <a:gd name="T65" fmla="*/ 831631 h 4341"/>
                  <a:gd name="T66" fmla="*/ 323959 w 2254"/>
                  <a:gd name="T67" fmla="*/ 779207 h 4341"/>
                  <a:gd name="T68" fmla="*/ 302547 w 2254"/>
                  <a:gd name="T69" fmla="*/ 698983 h 4341"/>
                  <a:gd name="T70" fmla="*/ 389782 w 2254"/>
                  <a:gd name="T71" fmla="*/ 614787 h 4341"/>
                  <a:gd name="T72" fmla="*/ 407625 w 2254"/>
                  <a:gd name="T73" fmla="*/ 521854 h 4341"/>
                  <a:gd name="T74" fmla="*/ 368370 w 2254"/>
                  <a:gd name="T75" fmla="*/ 474196 h 4341"/>
                  <a:gd name="T76" fmla="*/ 335062 w 2254"/>
                  <a:gd name="T77" fmla="*/ 438453 h 4341"/>
                  <a:gd name="T78" fmla="*/ 311270 w 2254"/>
                  <a:gd name="T79" fmla="*/ 382058 h 4341"/>
                  <a:gd name="T80" fmla="*/ 297788 w 2254"/>
                  <a:gd name="T81" fmla="*/ 320102 h 4341"/>
                  <a:gd name="T82" fmla="*/ 348543 w 2254"/>
                  <a:gd name="T83" fmla="*/ 249807 h 4341"/>
                  <a:gd name="T84" fmla="*/ 378679 w 2254"/>
                  <a:gd name="T85" fmla="*/ 156080 h 4341"/>
                  <a:gd name="T86" fmla="*/ 305719 w 2254"/>
                  <a:gd name="T87" fmla="*/ 146548 h 4341"/>
                  <a:gd name="T88" fmla="*/ 218880 w 2254"/>
                  <a:gd name="T89" fmla="*/ 59572 h 4341"/>
                  <a:gd name="T90" fmla="*/ 176056 w 2254"/>
                  <a:gd name="T91" fmla="*/ 109613 h 4341"/>
                  <a:gd name="T92" fmla="*/ 139179 w 2254"/>
                  <a:gd name="T93" fmla="*/ 122322 h 4341"/>
                  <a:gd name="T94" fmla="*/ 107458 w 2254"/>
                  <a:gd name="T95" fmla="*/ 49247 h 4341"/>
                  <a:gd name="T96" fmla="*/ 83270 w 2254"/>
                  <a:gd name="T97" fmla="*/ 18666 h 4341"/>
                  <a:gd name="T98" fmla="*/ 51548 w 2254"/>
                  <a:gd name="T99" fmla="*/ 71884 h 4341"/>
                  <a:gd name="T100" fmla="*/ 50755 w 2254"/>
                  <a:gd name="T101" fmla="*/ 129074 h 4341"/>
                  <a:gd name="T102" fmla="*/ 74150 w 2254"/>
                  <a:gd name="T103" fmla="*/ 225184 h 4341"/>
                  <a:gd name="T104" fmla="*/ 94372 w 2254"/>
                  <a:gd name="T105" fmla="*/ 294288 h 4341"/>
                  <a:gd name="T106" fmla="*/ 84856 w 2254"/>
                  <a:gd name="T107" fmla="*/ 374512 h 4341"/>
                  <a:gd name="T108" fmla="*/ 148299 w 2254"/>
                  <a:gd name="T109" fmla="*/ 407078 h 4341"/>
                  <a:gd name="T110" fmla="*/ 102303 w 2254"/>
                  <a:gd name="T111" fmla="*/ 514705 h 4341"/>
                  <a:gd name="T112" fmla="*/ 105872 w 2254"/>
                  <a:gd name="T113" fmla="*/ 575072 h 4341"/>
                  <a:gd name="T114" fmla="*/ 37670 w 2254"/>
                  <a:gd name="T115" fmla="*/ 674757 h 4341"/>
                  <a:gd name="T116" fmla="*/ 93579 w 2254"/>
                  <a:gd name="T117" fmla="*/ 727577 h 4341"/>
                  <a:gd name="T118" fmla="*/ 7137 w 2254"/>
                  <a:gd name="T119" fmla="*/ 854268 h 4341"/>
                  <a:gd name="T120" fmla="*/ 124508 w 2254"/>
                  <a:gd name="T121" fmla="*/ 920989 h 4341"/>
                  <a:gd name="T122" fmla="*/ 162178 w 2254"/>
                  <a:gd name="T123" fmla="*/ 1021468 h 4341"/>
                  <a:gd name="T124" fmla="*/ 203813 w 2254"/>
                  <a:gd name="T125" fmla="*/ 1144187 h 43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54" h="4341">
                    <a:moveTo>
                      <a:pt x="388" y="3058"/>
                    </a:moveTo>
                    <a:lnTo>
                      <a:pt x="391" y="3071"/>
                    </a:lnTo>
                    <a:lnTo>
                      <a:pt x="396" y="3083"/>
                    </a:lnTo>
                    <a:lnTo>
                      <a:pt x="398" y="3084"/>
                    </a:lnTo>
                    <a:lnTo>
                      <a:pt x="400" y="3086"/>
                    </a:lnTo>
                    <a:lnTo>
                      <a:pt x="400" y="3088"/>
                    </a:lnTo>
                    <a:lnTo>
                      <a:pt x="399" y="3091"/>
                    </a:lnTo>
                    <a:lnTo>
                      <a:pt x="396" y="3095"/>
                    </a:lnTo>
                    <a:lnTo>
                      <a:pt x="391" y="3101"/>
                    </a:lnTo>
                    <a:lnTo>
                      <a:pt x="383" y="3104"/>
                    </a:lnTo>
                    <a:lnTo>
                      <a:pt x="377" y="3105"/>
                    </a:lnTo>
                    <a:lnTo>
                      <a:pt x="374" y="3105"/>
                    </a:lnTo>
                    <a:lnTo>
                      <a:pt x="372" y="3106"/>
                    </a:lnTo>
                    <a:lnTo>
                      <a:pt x="368" y="3110"/>
                    </a:lnTo>
                    <a:lnTo>
                      <a:pt x="365" y="3114"/>
                    </a:lnTo>
                    <a:lnTo>
                      <a:pt x="366" y="3120"/>
                    </a:lnTo>
                    <a:lnTo>
                      <a:pt x="368" y="3123"/>
                    </a:lnTo>
                    <a:lnTo>
                      <a:pt x="371" y="3125"/>
                    </a:lnTo>
                    <a:lnTo>
                      <a:pt x="372" y="3126"/>
                    </a:lnTo>
                    <a:lnTo>
                      <a:pt x="373" y="3127"/>
                    </a:lnTo>
                    <a:lnTo>
                      <a:pt x="374" y="3129"/>
                    </a:lnTo>
                    <a:lnTo>
                      <a:pt x="375" y="3134"/>
                    </a:lnTo>
                    <a:lnTo>
                      <a:pt x="375" y="3140"/>
                    </a:lnTo>
                    <a:lnTo>
                      <a:pt x="374" y="3151"/>
                    </a:lnTo>
                    <a:lnTo>
                      <a:pt x="375" y="3154"/>
                    </a:lnTo>
                    <a:lnTo>
                      <a:pt x="379" y="3156"/>
                    </a:lnTo>
                    <a:lnTo>
                      <a:pt x="383" y="3162"/>
                    </a:lnTo>
                    <a:lnTo>
                      <a:pt x="397" y="3173"/>
                    </a:lnTo>
                    <a:lnTo>
                      <a:pt x="411" y="3184"/>
                    </a:lnTo>
                    <a:lnTo>
                      <a:pt x="417" y="3189"/>
                    </a:lnTo>
                    <a:lnTo>
                      <a:pt x="422" y="3192"/>
                    </a:lnTo>
                    <a:lnTo>
                      <a:pt x="424" y="3194"/>
                    </a:lnTo>
                    <a:lnTo>
                      <a:pt x="425" y="3195"/>
                    </a:lnTo>
                    <a:lnTo>
                      <a:pt x="426" y="3198"/>
                    </a:lnTo>
                    <a:lnTo>
                      <a:pt x="427" y="3204"/>
                    </a:lnTo>
                    <a:lnTo>
                      <a:pt x="427" y="3212"/>
                    </a:lnTo>
                    <a:lnTo>
                      <a:pt x="430" y="3218"/>
                    </a:lnTo>
                    <a:lnTo>
                      <a:pt x="432" y="3222"/>
                    </a:lnTo>
                    <a:lnTo>
                      <a:pt x="433" y="3230"/>
                    </a:lnTo>
                    <a:lnTo>
                      <a:pt x="434" y="3232"/>
                    </a:lnTo>
                    <a:lnTo>
                      <a:pt x="434" y="3235"/>
                    </a:lnTo>
                    <a:lnTo>
                      <a:pt x="435" y="3237"/>
                    </a:lnTo>
                    <a:lnTo>
                      <a:pt x="438" y="3238"/>
                    </a:lnTo>
                    <a:lnTo>
                      <a:pt x="441" y="3240"/>
                    </a:lnTo>
                    <a:lnTo>
                      <a:pt x="447" y="3244"/>
                    </a:lnTo>
                    <a:lnTo>
                      <a:pt x="447" y="3261"/>
                    </a:lnTo>
                    <a:lnTo>
                      <a:pt x="448" y="3275"/>
                    </a:lnTo>
                    <a:lnTo>
                      <a:pt x="449" y="3283"/>
                    </a:lnTo>
                    <a:lnTo>
                      <a:pt x="451" y="3289"/>
                    </a:lnTo>
                    <a:lnTo>
                      <a:pt x="452" y="3292"/>
                    </a:lnTo>
                    <a:lnTo>
                      <a:pt x="453" y="3295"/>
                    </a:lnTo>
                    <a:lnTo>
                      <a:pt x="456" y="3297"/>
                    </a:lnTo>
                    <a:lnTo>
                      <a:pt x="459" y="3299"/>
                    </a:lnTo>
                    <a:lnTo>
                      <a:pt x="466" y="3303"/>
                    </a:lnTo>
                    <a:lnTo>
                      <a:pt x="468" y="3306"/>
                    </a:lnTo>
                    <a:lnTo>
                      <a:pt x="468" y="3308"/>
                    </a:lnTo>
                    <a:lnTo>
                      <a:pt x="467" y="3309"/>
                    </a:lnTo>
                    <a:lnTo>
                      <a:pt x="464" y="3312"/>
                    </a:lnTo>
                    <a:lnTo>
                      <a:pt x="460" y="3314"/>
                    </a:lnTo>
                    <a:lnTo>
                      <a:pt x="457" y="3320"/>
                    </a:lnTo>
                    <a:lnTo>
                      <a:pt x="457" y="3323"/>
                    </a:lnTo>
                    <a:lnTo>
                      <a:pt x="455" y="3325"/>
                    </a:lnTo>
                    <a:lnTo>
                      <a:pt x="445" y="3329"/>
                    </a:lnTo>
                    <a:lnTo>
                      <a:pt x="438" y="3332"/>
                    </a:lnTo>
                    <a:lnTo>
                      <a:pt x="432" y="3337"/>
                    </a:lnTo>
                    <a:lnTo>
                      <a:pt x="425" y="3341"/>
                    </a:lnTo>
                    <a:lnTo>
                      <a:pt x="417" y="3344"/>
                    </a:lnTo>
                    <a:lnTo>
                      <a:pt x="406" y="3347"/>
                    </a:lnTo>
                    <a:lnTo>
                      <a:pt x="396" y="3350"/>
                    </a:lnTo>
                    <a:lnTo>
                      <a:pt x="387" y="3355"/>
                    </a:lnTo>
                    <a:lnTo>
                      <a:pt x="377" y="3361"/>
                    </a:lnTo>
                    <a:lnTo>
                      <a:pt x="362" y="3373"/>
                    </a:lnTo>
                    <a:lnTo>
                      <a:pt x="345" y="3388"/>
                    </a:lnTo>
                    <a:lnTo>
                      <a:pt x="348" y="3395"/>
                    </a:lnTo>
                    <a:lnTo>
                      <a:pt x="351" y="3400"/>
                    </a:lnTo>
                    <a:lnTo>
                      <a:pt x="352" y="3403"/>
                    </a:lnTo>
                    <a:lnTo>
                      <a:pt x="355" y="3405"/>
                    </a:lnTo>
                    <a:lnTo>
                      <a:pt x="358" y="3406"/>
                    </a:lnTo>
                    <a:lnTo>
                      <a:pt x="362" y="3406"/>
                    </a:lnTo>
                    <a:lnTo>
                      <a:pt x="365" y="3406"/>
                    </a:lnTo>
                    <a:lnTo>
                      <a:pt x="368" y="3407"/>
                    </a:lnTo>
                    <a:lnTo>
                      <a:pt x="369" y="3408"/>
                    </a:lnTo>
                    <a:lnTo>
                      <a:pt x="371" y="3409"/>
                    </a:lnTo>
                    <a:lnTo>
                      <a:pt x="372" y="3414"/>
                    </a:lnTo>
                    <a:lnTo>
                      <a:pt x="372" y="3421"/>
                    </a:lnTo>
                    <a:lnTo>
                      <a:pt x="376" y="3426"/>
                    </a:lnTo>
                    <a:lnTo>
                      <a:pt x="381" y="3429"/>
                    </a:lnTo>
                    <a:lnTo>
                      <a:pt x="383" y="3430"/>
                    </a:lnTo>
                    <a:lnTo>
                      <a:pt x="384" y="3431"/>
                    </a:lnTo>
                    <a:lnTo>
                      <a:pt x="387" y="3434"/>
                    </a:lnTo>
                    <a:lnTo>
                      <a:pt x="389" y="3439"/>
                    </a:lnTo>
                    <a:lnTo>
                      <a:pt x="394" y="3454"/>
                    </a:lnTo>
                    <a:lnTo>
                      <a:pt x="402" y="3469"/>
                    </a:lnTo>
                    <a:lnTo>
                      <a:pt x="407" y="3477"/>
                    </a:lnTo>
                    <a:lnTo>
                      <a:pt x="410" y="3481"/>
                    </a:lnTo>
                    <a:lnTo>
                      <a:pt x="413" y="3485"/>
                    </a:lnTo>
                    <a:lnTo>
                      <a:pt x="415" y="3492"/>
                    </a:lnTo>
                    <a:lnTo>
                      <a:pt x="416" y="3498"/>
                    </a:lnTo>
                    <a:lnTo>
                      <a:pt x="418" y="3501"/>
                    </a:lnTo>
                    <a:lnTo>
                      <a:pt x="419" y="3505"/>
                    </a:lnTo>
                    <a:lnTo>
                      <a:pt x="422" y="3507"/>
                    </a:lnTo>
                    <a:lnTo>
                      <a:pt x="428" y="3511"/>
                    </a:lnTo>
                    <a:lnTo>
                      <a:pt x="436" y="3517"/>
                    </a:lnTo>
                    <a:lnTo>
                      <a:pt x="441" y="3520"/>
                    </a:lnTo>
                    <a:lnTo>
                      <a:pt x="444" y="3523"/>
                    </a:lnTo>
                    <a:lnTo>
                      <a:pt x="447" y="3525"/>
                    </a:lnTo>
                    <a:lnTo>
                      <a:pt x="449" y="3525"/>
                    </a:lnTo>
                    <a:lnTo>
                      <a:pt x="451" y="3524"/>
                    </a:lnTo>
                    <a:lnTo>
                      <a:pt x="453" y="3522"/>
                    </a:lnTo>
                    <a:lnTo>
                      <a:pt x="456" y="3519"/>
                    </a:lnTo>
                    <a:lnTo>
                      <a:pt x="459" y="3514"/>
                    </a:lnTo>
                    <a:lnTo>
                      <a:pt x="461" y="3508"/>
                    </a:lnTo>
                    <a:lnTo>
                      <a:pt x="462" y="3503"/>
                    </a:lnTo>
                    <a:lnTo>
                      <a:pt x="464" y="3502"/>
                    </a:lnTo>
                    <a:lnTo>
                      <a:pt x="466" y="3501"/>
                    </a:lnTo>
                    <a:lnTo>
                      <a:pt x="468" y="3500"/>
                    </a:lnTo>
                    <a:lnTo>
                      <a:pt x="470" y="3500"/>
                    </a:lnTo>
                    <a:lnTo>
                      <a:pt x="470" y="3514"/>
                    </a:lnTo>
                    <a:lnTo>
                      <a:pt x="469" y="3528"/>
                    </a:lnTo>
                    <a:lnTo>
                      <a:pt x="473" y="3527"/>
                    </a:lnTo>
                    <a:lnTo>
                      <a:pt x="475" y="3526"/>
                    </a:lnTo>
                    <a:lnTo>
                      <a:pt x="477" y="3524"/>
                    </a:lnTo>
                    <a:lnTo>
                      <a:pt x="479" y="3520"/>
                    </a:lnTo>
                    <a:lnTo>
                      <a:pt x="484" y="3515"/>
                    </a:lnTo>
                    <a:lnTo>
                      <a:pt x="490" y="3509"/>
                    </a:lnTo>
                    <a:lnTo>
                      <a:pt x="498" y="3506"/>
                    </a:lnTo>
                    <a:lnTo>
                      <a:pt x="503" y="3502"/>
                    </a:lnTo>
                    <a:lnTo>
                      <a:pt x="509" y="3500"/>
                    </a:lnTo>
                    <a:lnTo>
                      <a:pt x="518" y="3500"/>
                    </a:lnTo>
                    <a:lnTo>
                      <a:pt x="526" y="3499"/>
                    </a:lnTo>
                    <a:lnTo>
                      <a:pt x="533" y="3498"/>
                    </a:lnTo>
                    <a:lnTo>
                      <a:pt x="538" y="3499"/>
                    </a:lnTo>
                    <a:lnTo>
                      <a:pt x="545" y="3502"/>
                    </a:lnTo>
                    <a:lnTo>
                      <a:pt x="555" y="3509"/>
                    </a:lnTo>
                    <a:lnTo>
                      <a:pt x="566" y="3514"/>
                    </a:lnTo>
                    <a:lnTo>
                      <a:pt x="570" y="3515"/>
                    </a:lnTo>
                    <a:lnTo>
                      <a:pt x="576" y="3515"/>
                    </a:lnTo>
                    <a:lnTo>
                      <a:pt x="582" y="3515"/>
                    </a:lnTo>
                    <a:lnTo>
                      <a:pt x="588" y="3514"/>
                    </a:lnTo>
                    <a:lnTo>
                      <a:pt x="600" y="3509"/>
                    </a:lnTo>
                    <a:lnTo>
                      <a:pt x="609" y="3506"/>
                    </a:lnTo>
                    <a:lnTo>
                      <a:pt x="613" y="3506"/>
                    </a:lnTo>
                    <a:lnTo>
                      <a:pt x="618" y="3506"/>
                    </a:lnTo>
                    <a:lnTo>
                      <a:pt x="624" y="3507"/>
                    </a:lnTo>
                    <a:lnTo>
                      <a:pt x="630" y="3509"/>
                    </a:lnTo>
                    <a:lnTo>
                      <a:pt x="644" y="3524"/>
                    </a:lnTo>
                    <a:lnTo>
                      <a:pt x="658" y="3540"/>
                    </a:lnTo>
                    <a:lnTo>
                      <a:pt x="659" y="3543"/>
                    </a:lnTo>
                    <a:lnTo>
                      <a:pt x="659" y="3548"/>
                    </a:lnTo>
                    <a:lnTo>
                      <a:pt x="656" y="3552"/>
                    </a:lnTo>
                    <a:lnTo>
                      <a:pt x="655" y="3557"/>
                    </a:lnTo>
                    <a:lnTo>
                      <a:pt x="650" y="3566"/>
                    </a:lnTo>
                    <a:lnTo>
                      <a:pt x="645" y="3574"/>
                    </a:lnTo>
                    <a:lnTo>
                      <a:pt x="638" y="3592"/>
                    </a:lnTo>
                    <a:lnTo>
                      <a:pt x="636" y="3607"/>
                    </a:lnTo>
                    <a:lnTo>
                      <a:pt x="636" y="3613"/>
                    </a:lnTo>
                    <a:lnTo>
                      <a:pt x="637" y="3621"/>
                    </a:lnTo>
                    <a:lnTo>
                      <a:pt x="641" y="3629"/>
                    </a:lnTo>
                    <a:lnTo>
                      <a:pt x="646" y="3638"/>
                    </a:lnTo>
                    <a:lnTo>
                      <a:pt x="653" y="3644"/>
                    </a:lnTo>
                    <a:lnTo>
                      <a:pt x="659" y="3650"/>
                    </a:lnTo>
                    <a:lnTo>
                      <a:pt x="663" y="3655"/>
                    </a:lnTo>
                    <a:lnTo>
                      <a:pt x="668" y="3660"/>
                    </a:lnTo>
                    <a:lnTo>
                      <a:pt x="670" y="3666"/>
                    </a:lnTo>
                    <a:lnTo>
                      <a:pt x="672" y="3672"/>
                    </a:lnTo>
                    <a:lnTo>
                      <a:pt x="675" y="3680"/>
                    </a:lnTo>
                    <a:lnTo>
                      <a:pt x="676" y="3689"/>
                    </a:lnTo>
                    <a:lnTo>
                      <a:pt x="686" y="3717"/>
                    </a:lnTo>
                    <a:lnTo>
                      <a:pt x="695" y="3742"/>
                    </a:lnTo>
                    <a:lnTo>
                      <a:pt x="698" y="3754"/>
                    </a:lnTo>
                    <a:lnTo>
                      <a:pt x="701" y="3767"/>
                    </a:lnTo>
                    <a:lnTo>
                      <a:pt x="703" y="3780"/>
                    </a:lnTo>
                    <a:lnTo>
                      <a:pt x="703" y="3795"/>
                    </a:lnTo>
                    <a:lnTo>
                      <a:pt x="695" y="3813"/>
                    </a:lnTo>
                    <a:lnTo>
                      <a:pt x="689" y="3828"/>
                    </a:lnTo>
                    <a:lnTo>
                      <a:pt x="689" y="3835"/>
                    </a:lnTo>
                    <a:lnTo>
                      <a:pt x="689" y="3843"/>
                    </a:lnTo>
                    <a:lnTo>
                      <a:pt x="692" y="3851"/>
                    </a:lnTo>
                    <a:lnTo>
                      <a:pt x="695" y="3861"/>
                    </a:lnTo>
                    <a:lnTo>
                      <a:pt x="696" y="3870"/>
                    </a:lnTo>
                    <a:lnTo>
                      <a:pt x="695" y="3875"/>
                    </a:lnTo>
                    <a:lnTo>
                      <a:pt x="695" y="3878"/>
                    </a:lnTo>
                    <a:lnTo>
                      <a:pt x="695" y="3881"/>
                    </a:lnTo>
                    <a:lnTo>
                      <a:pt x="696" y="3885"/>
                    </a:lnTo>
                    <a:lnTo>
                      <a:pt x="698" y="3888"/>
                    </a:lnTo>
                    <a:lnTo>
                      <a:pt x="702" y="3896"/>
                    </a:lnTo>
                    <a:lnTo>
                      <a:pt x="704" y="3900"/>
                    </a:lnTo>
                    <a:lnTo>
                      <a:pt x="705" y="3903"/>
                    </a:lnTo>
                    <a:lnTo>
                      <a:pt x="706" y="3905"/>
                    </a:lnTo>
                    <a:lnTo>
                      <a:pt x="710" y="3907"/>
                    </a:lnTo>
                    <a:lnTo>
                      <a:pt x="713" y="3911"/>
                    </a:lnTo>
                    <a:lnTo>
                      <a:pt x="721" y="3915"/>
                    </a:lnTo>
                    <a:lnTo>
                      <a:pt x="724" y="3920"/>
                    </a:lnTo>
                    <a:lnTo>
                      <a:pt x="728" y="3925"/>
                    </a:lnTo>
                    <a:lnTo>
                      <a:pt x="734" y="3932"/>
                    </a:lnTo>
                    <a:lnTo>
                      <a:pt x="739" y="3939"/>
                    </a:lnTo>
                    <a:lnTo>
                      <a:pt x="743" y="3945"/>
                    </a:lnTo>
                    <a:lnTo>
                      <a:pt x="744" y="3949"/>
                    </a:lnTo>
                    <a:lnTo>
                      <a:pt x="744" y="3953"/>
                    </a:lnTo>
                    <a:lnTo>
                      <a:pt x="741" y="3957"/>
                    </a:lnTo>
                    <a:lnTo>
                      <a:pt x="738" y="3961"/>
                    </a:lnTo>
                    <a:lnTo>
                      <a:pt x="732" y="3966"/>
                    </a:lnTo>
                    <a:lnTo>
                      <a:pt x="727" y="3971"/>
                    </a:lnTo>
                    <a:lnTo>
                      <a:pt x="718" y="3983"/>
                    </a:lnTo>
                    <a:lnTo>
                      <a:pt x="711" y="3991"/>
                    </a:lnTo>
                    <a:lnTo>
                      <a:pt x="707" y="3993"/>
                    </a:lnTo>
                    <a:lnTo>
                      <a:pt x="703" y="3996"/>
                    </a:lnTo>
                    <a:lnTo>
                      <a:pt x="696" y="3998"/>
                    </a:lnTo>
                    <a:lnTo>
                      <a:pt x="687" y="4000"/>
                    </a:lnTo>
                    <a:lnTo>
                      <a:pt x="678" y="4001"/>
                    </a:lnTo>
                    <a:lnTo>
                      <a:pt x="671" y="4004"/>
                    </a:lnTo>
                    <a:lnTo>
                      <a:pt x="667" y="4006"/>
                    </a:lnTo>
                    <a:lnTo>
                      <a:pt x="665" y="4009"/>
                    </a:lnTo>
                    <a:lnTo>
                      <a:pt x="665" y="4020"/>
                    </a:lnTo>
                    <a:lnTo>
                      <a:pt x="668" y="4037"/>
                    </a:lnTo>
                    <a:lnTo>
                      <a:pt x="661" y="4052"/>
                    </a:lnTo>
                    <a:lnTo>
                      <a:pt x="653" y="4065"/>
                    </a:lnTo>
                    <a:lnTo>
                      <a:pt x="644" y="4077"/>
                    </a:lnTo>
                    <a:lnTo>
                      <a:pt x="636" y="4091"/>
                    </a:lnTo>
                    <a:lnTo>
                      <a:pt x="634" y="4098"/>
                    </a:lnTo>
                    <a:lnTo>
                      <a:pt x="631" y="4102"/>
                    </a:lnTo>
                    <a:lnTo>
                      <a:pt x="628" y="4107"/>
                    </a:lnTo>
                    <a:lnTo>
                      <a:pt x="625" y="4113"/>
                    </a:lnTo>
                    <a:lnTo>
                      <a:pt x="621" y="4116"/>
                    </a:lnTo>
                    <a:lnTo>
                      <a:pt x="618" y="4118"/>
                    </a:lnTo>
                    <a:lnTo>
                      <a:pt x="616" y="4119"/>
                    </a:lnTo>
                    <a:lnTo>
                      <a:pt x="612" y="4119"/>
                    </a:lnTo>
                    <a:lnTo>
                      <a:pt x="605" y="4119"/>
                    </a:lnTo>
                    <a:lnTo>
                      <a:pt x="595" y="4118"/>
                    </a:lnTo>
                    <a:lnTo>
                      <a:pt x="586" y="4119"/>
                    </a:lnTo>
                    <a:lnTo>
                      <a:pt x="578" y="4121"/>
                    </a:lnTo>
                    <a:lnTo>
                      <a:pt x="571" y="4123"/>
                    </a:lnTo>
                    <a:lnTo>
                      <a:pt x="567" y="4125"/>
                    </a:lnTo>
                    <a:lnTo>
                      <a:pt x="562" y="4130"/>
                    </a:lnTo>
                    <a:lnTo>
                      <a:pt x="557" y="4135"/>
                    </a:lnTo>
                    <a:lnTo>
                      <a:pt x="552" y="4141"/>
                    </a:lnTo>
                    <a:lnTo>
                      <a:pt x="546" y="4150"/>
                    </a:lnTo>
                    <a:lnTo>
                      <a:pt x="535" y="4166"/>
                    </a:lnTo>
                    <a:lnTo>
                      <a:pt x="523" y="4182"/>
                    </a:lnTo>
                    <a:lnTo>
                      <a:pt x="511" y="4197"/>
                    </a:lnTo>
                    <a:lnTo>
                      <a:pt x="499" y="4212"/>
                    </a:lnTo>
                    <a:lnTo>
                      <a:pt x="503" y="4220"/>
                    </a:lnTo>
                    <a:lnTo>
                      <a:pt x="508" y="4227"/>
                    </a:lnTo>
                    <a:lnTo>
                      <a:pt x="514" y="4233"/>
                    </a:lnTo>
                    <a:lnTo>
                      <a:pt x="521" y="4238"/>
                    </a:lnTo>
                    <a:lnTo>
                      <a:pt x="527" y="4243"/>
                    </a:lnTo>
                    <a:lnTo>
                      <a:pt x="531" y="4246"/>
                    </a:lnTo>
                    <a:lnTo>
                      <a:pt x="533" y="4251"/>
                    </a:lnTo>
                    <a:lnTo>
                      <a:pt x="534" y="4254"/>
                    </a:lnTo>
                    <a:lnTo>
                      <a:pt x="536" y="4263"/>
                    </a:lnTo>
                    <a:lnTo>
                      <a:pt x="537" y="4276"/>
                    </a:lnTo>
                    <a:lnTo>
                      <a:pt x="543" y="4279"/>
                    </a:lnTo>
                    <a:lnTo>
                      <a:pt x="550" y="4283"/>
                    </a:lnTo>
                    <a:lnTo>
                      <a:pt x="555" y="4284"/>
                    </a:lnTo>
                    <a:lnTo>
                      <a:pt x="562" y="4285"/>
                    </a:lnTo>
                    <a:lnTo>
                      <a:pt x="575" y="4287"/>
                    </a:lnTo>
                    <a:lnTo>
                      <a:pt x="588" y="4292"/>
                    </a:lnTo>
                    <a:lnTo>
                      <a:pt x="596" y="4295"/>
                    </a:lnTo>
                    <a:lnTo>
                      <a:pt x="604" y="4297"/>
                    </a:lnTo>
                    <a:lnTo>
                      <a:pt x="612" y="4299"/>
                    </a:lnTo>
                    <a:lnTo>
                      <a:pt x="620" y="4300"/>
                    </a:lnTo>
                    <a:lnTo>
                      <a:pt x="635" y="4302"/>
                    </a:lnTo>
                    <a:lnTo>
                      <a:pt x="651" y="4305"/>
                    </a:lnTo>
                    <a:lnTo>
                      <a:pt x="665" y="4311"/>
                    </a:lnTo>
                    <a:lnTo>
                      <a:pt x="679" y="4316"/>
                    </a:lnTo>
                    <a:lnTo>
                      <a:pt x="693" y="4321"/>
                    </a:lnTo>
                    <a:lnTo>
                      <a:pt x="707" y="4329"/>
                    </a:lnTo>
                    <a:lnTo>
                      <a:pt x="726" y="4333"/>
                    </a:lnTo>
                    <a:lnTo>
                      <a:pt x="743" y="4335"/>
                    </a:lnTo>
                    <a:lnTo>
                      <a:pt x="760" y="4336"/>
                    </a:lnTo>
                    <a:lnTo>
                      <a:pt x="778" y="4341"/>
                    </a:lnTo>
                    <a:lnTo>
                      <a:pt x="791" y="4339"/>
                    </a:lnTo>
                    <a:lnTo>
                      <a:pt x="804" y="4336"/>
                    </a:lnTo>
                    <a:lnTo>
                      <a:pt x="817" y="4334"/>
                    </a:lnTo>
                    <a:lnTo>
                      <a:pt x="831" y="4333"/>
                    </a:lnTo>
                    <a:lnTo>
                      <a:pt x="837" y="4333"/>
                    </a:lnTo>
                    <a:lnTo>
                      <a:pt x="840" y="4331"/>
                    </a:lnTo>
                    <a:lnTo>
                      <a:pt x="844" y="4330"/>
                    </a:lnTo>
                    <a:lnTo>
                      <a:pt x="846" y="4328"/>
                    </a:lnTo>
                    <a:lnTo>
                      <a:pt x="850" y="4322"/>
                    </a:lnTo>
                    <a:lnTo>
                      <a:pt x="859" y="4318"/>
                    </a:lnTo>
                    <a:lnTo>
                      <a:pt x="864" y="4316"/>
                    </a:lnTo>
                    <a:lnTo>
                      <a:pt x="868" y="4313"/>
                    </a:lnTo>
                    <a:lnTo>
                      <a:pt x="872" y="4310"/>
                    </a:lnTo>
                    <a:lnTo>
                      <a:pt x="875" y="4307"/>
                    </a:lnTo>
                    <a:lnTo>
                      <a:pt x="882" y="4300"/>
                    </a:lnTo>
                    <a:lnTo>
                      <a:pt x="890" y="4293"/>
                    </a:lnTo>
                    <a:lnTo>
                      <a:pt x="900" y="4287"/>
                    </a:lnTo>
                    <a:lnTo>
                      <a:pt x="909" y="4280"/>
                    </a:lnTo>
                    <a:lnTo>
                      <a:pt x="917" y="4274"/>
                    </a:lnTo>
                    <a:lnTo>
                      <a:pt x="926" y="4266"/>
                    </a:lnTo>
                    <a:lnTo>
                      <a:pt x="939" y="4265"/>
                    </a:lnTo>
                    <a:lnTo>
                      <a:pt x="950" y="4262"/>
                    </a:lnTo>
                    <a:lnTo>
                      <a:pt x="956" y="4261"/>
                    </a:lnTo>
                    <a:lnTo>
                      <a:pt x="960" y="4259"/>
                    </a:lnTo>
                    <a:lnTo>
                      <a:pt x="965" y="4255"/>
                    </a:lnTo>
                    <a:lnTo>
                      <a:pt x="968" y="4251"/>
                    </a:lnTo>
                    <a:lnTo>
                      <a:pt x="971" y="4241"/>
                    </a:lnTo>
                    <a:lnTo>
                      <a:pt x="975" y="4233"/>
                    </a:lnTo>
                    <a:lnTo>
                      <a:pt x="980" y="4224"/>
                    </a:lnTo>
                    <a:lnTo>
                      <a:pt x="983" y="4215"/>
                    </a:lnTo>
                    <a:lnTo>
                      <a:pt x="984" y="4208"/>
                    </a:lnTo>
                    <a:lnTo>
                      <a:pt x="986" y="4202"/>
                    </a:lnTo>
                    <a:lnTo>
                      <a:pt x="989" y="4198"/>
                    </a:lnTo>
                    <a:lnTo>
                      <a:pt x="992" y="4194"/>
                    </a:lnTo>
                    <a:lnTo>
                      <a:pt x="1001" y="4187"/>
                    </a:lnTo>
                    <a:lnTo>
                      <a:pt x="1012" y="4179"/>
                    </a:lnTo>
                    <a:lnTo>
                      <a:pt x="1019" y="4166"/>
                    </a:lnTo>
                    <a:lnTo>
                      <a:pt x="1025" y="4156"/>
                    </a:lnTo>
                    <a:lnTo>
                      <a:pt x="1031" y="4152"/>
                    </a:lnTo>
                    <a:lnTo>
                      <a:pt x="1035" y="4149"/>
                    </a:lnTo>
                    <a:lnTo>
                      <a:pt x="1039" y="4144"/>
                    </a:lnTo>
                    <a:lnTo>
                      <a:pt x="1042" y="4140"/>
                    </a:lnTo>
                    <a:lnTo>
                      <a:pt x="1045" y="4130"/>
                    </a:lnTo>
                    <a:lnTo>
                      <a:pt x="1049" y="4117"/>
                    </a:lnTo>
                    <a:lnTo>
                      <a:pt x="1050" y="4113"/>
                    </a:lnTo>
                    <a:lnTo>
                      <a:pt x="1052" y="4109"/>
                    </a:lnTo>
                    <a:lnTo>
                      <a:pt x="1054" y="4106"/>
                    </a:lnTo>
                    <a:lnTo>
                      <a:pt x="1057" y="4103"/>
                    </a:lnTo>
                    <a:lnTo>
                      <a:pt x="1065" y="4101"/>
                    </a:lnTo>
                    <a:lnTo>
                      <a:pt x="1074" y="4098"/>
                    </a:lnTo>
                    <a:lnTo>
                      <a:pt x="1088" y="4100"/>
                    </a:lnTo>
                    <a:lnTo>
                      <a:pt x="1101" y="4103"/>
                    </a:lnTo>
                    <a:lnTo>
                      <a:pt x="1108" y="4089"/>
                    </a:lnTo>
                    <a:lnTo>
                      <a:pt x="1115" y="4073"/>
                    </a:lnTo>
                    <a:lnTo>
                      <a:pt x="1119" y="4060"/>
                    </a:lnTo>
                    <a:lnTo>
                      <a:pt x="1121" y="4050"/>
                    </a:lnTo>
                    <a:lnTo>
                      <a:pt x="1122" y="4045"/>
                    </a:lnTo>
                    <a:lnTo>
                      <a:pt x="1125" y="4040"/>
                    </a:lnTo>
                    <a:lnTo>
                      <a:pt x="1128" y="4034"/>
                    </a:lnTo>
                    <a:lnTo>
                      <a:pt x="1133" y="4030"/>
                    </a:lnTo>
                    <a:lnTo>
                      <a:pt x="1135" y="4023"/>
                    </a:lnTo>
                    <a:lnTo>
                      <a:pt x="1135" y="4018"/>
                    </a:lnTo>
                    <a:lnTo>
                      <a:pt x="1134" y="4016"/>
                    </a:lnTo>
                    <a:lnTo>
                      <a:pt x="1133" y="4013"/>
                    </a:lnTo>
                    <a:lnTo>
                      <a:pt x="1130" y="4010"/>
                    </a:lnTo>
                    <a:lnTo>
                      <a:pt x="1128" y="4008"/>
                    </a:lnTo>
                    <a:lnTo>
                      <a:pt x="1127" y="4004"/>
                    </a:lnTo>
                    <a:lnTo>
                      <a:pt x="1127" y="3998"/>
                    </a:lnTo>
                    <a:lnTo>
                      <a:pt x="1136" y="3993"/>
                    </a:lnTo>
                    <a:lnTo>
                      <a:pt x="1143" y="3989"/>
                    </a:lnTo>
                    <a:lnTo>
                      <a:pt x="1145" y="3988"/>
                    </a:lnTo>
                    <a:lnTo>
                      <a:pt x="1150" y="3988"/>
                    </a:lnTo>
                    <a:lnTo>
                      <a:pt x="1153" y="3987"/>
                    </a:lnTo>
                    <a:lnTo>
                      <a:pt x="1159" y="3988"/>
                    </a:lnTo>
                    <a:lnTo>
                      <a:pt x="1166" y="3989"/>
                    </a:lnTo>
                    <a:lnTo>
                      <a:pt x="1172" y="3989"/>
                    </a:lnTo>
                    <a:lnTo>
                      <a:pt x="1178" y="3991"/>
                    </a:lnTo>
                    <a:lnTo>
                      <a:pt x="1185" y="3993"/>
                    </a:lnTo>
                    <a:lnTo>
                      <a:pt x="1189" y="3992"/>
                    </a:lnTo>
                    <a:lnTo>
                      <a:pt x="1194" y="3990"/>
                    </a:lnTo>
                    <a:lnTo>
                      <a:pt x="1198" y="3988"/>
                    </a:lnTo>
                    <a:lnTo>
                      <a:pt x="1202" y="3986"/>
                    </a:lnTo>
                    <a:lnTo>
                      <a:pt x="1210" y="3979"/>
                    </a:lnTo>
                    <a:lnTo>
                      <a:pt x="1218" y="3972"/>
                    </a:lnTo>
                    <a:lnTo>
                      <a:pt x="1227" y="3986"/>
                    </a:lnTo>
                    <a:lnTo>
                      <a:pt x="1237" y="3998"/>
                    </a:lnTo>
                    <a:lnTo>
                      <a:pt x="1253" y="3990"/>
                    </a:lnTo>
                    <a:lnTo>
                      <a:pt x="1269" y="3981"/>
                    </a:lnTo>
                    <a:lnTo>
                      <a:pt x="1277" y="3976"/>
                    </a:lnTo>
                    <a:lnTo>
                      <a:pt x="1281" y="3973"/>
                    </a:lnTo>
                    <a:lnTo>
                      <a:pt x="1285" y="3969"/>
                    </a:lnTo>
                    <a:lnTo>
                      <a:pt x="1290" y="3963"/>
                    </a:lnTo>
                    <a:lnTo>
                      <a:pt x="1296" y="3966"/>
                    </a:lnTo>
                    <a:lnTo>
                      <a:pt x="1299" y="3969"/>
                    </a:lnTo>
                    <a:lnTo>
                      <a:pt x="1303" y="3971"/>
                    </a:lnTo>
                    <a:lnTo>
                      <a:pt x="1310" y="3973"/>
                    </a:lnTo>
                    <a:lnTo>
                      <a:pt x="1318" y="3975"/>
                    </a:lnTo>
                    <a:lnTo>
                      <a:pt x="1324" y="3978"/>
                    </a:lnTo>
                    <a:lnTo>
                      <a:pt x="1330" y="3981"/>
                    </a:lnTo>
                    <a:lnTo>
                      <a:pt x="1337" y="3984"/>
                    </a:lnTo>
                    <a:lnTo>
                      <a:pt x="1344" y="3976"/>
                    </a:lnTo>
                    <a:lnTo>
                      <a:pt x="1350" y="3967"/>
                    </a:lnTo>
                    <a:lnTo>
                      <a:pt x="1358" y="3956"/>
                    </a:lnTo>
                    <a:lnTo>
                      <a:pt x="1365" y="3945"/>
                    </a:lnTo>
                    <a:lnTo>
                      <a:pt x="1369" y="3948"/>
                    </a:lnTo>
                    <a:lnTo>
                      <a:pt x="1370" y="3950"/>
                    </a:lnTo>
                    <a:lnTo>
                      <a:pt x="1372" y="3951"/>
                    </a:lnTo>
                    <a:lnTo>
                      <a:pt x="1378" y="3951"/>
                    </a:lnTo>
                    <a:lnTo>
                      <a:pt x="1381" y="3951"/>
                    </a:lnTo>
                    <a:lnTo>
                      <a:pt x="1382" y="3951"/>
                    </a:lnTo>
                    <a:lnTo>
                      <a:pt x="1383" y="3953"/>
                    </a:lnTo>
                    <a:lnTo>
                      <a:pt x="1383" y="3954"/>
                    </a:lnTo>
                    <a:lnTo>
                      <a:pt x="1382" y="3957"/>
                    </a:lnTo>
                    <a:lnTo>
                      <a:pt x="1382" y="3962"/>
                    </a:lnTo>
                    <a:lnTo>
                      <a:pt x="1386" y="3965"/>
                    </a:lnTo>
                    <a:lnTo>
                      <a:pt x="1389" y="3969"/>
                    </a:lnTo>
                    <a:lnTo>
                      <a:pt x="1390" y="3971"/>
                    </a:lnTo>
                    <a:lnTo>
                      <a:pt x="1392" y="3971"/>
                    </a:lnTo>
                    <a:lnTo>
                      <a:pt x="1395" y="3971"/>
                    </a:lnTo>
                    <a:lnTo>
                      <a:pt x="1397" y="3971"/>
                    </a:lnTo>
                    <a:lnTo>
                      <a:pt x="1411" y="3966"/>
                    </a:lnTo>
                    <a:lnTo>
                      <a:pt x="1418" y="3964"/>
                    </a:lnTo>
                    <a:lnTo>
                      <a:pt x="1421" y="3962"/>
                    </a:lnTo>
                    <a:lnTo>
                      <a:pt x="1423" y="3958"/>
                    </a:lnTo>
                    <a:lnTo>
                      <a:pt x="1425" y="3953"/>
                    </a:lnTo>
                    <a:lnTo>
                      <a:pt x="1428" y="3945"/>
                    </a:lnTo>
                    <a:lnTo>
                      <a:pt x="1424" y="3941"/>
                    </a:lnTo>
                    <a:lnTo>
                      <a:pt x="1422" y="3938"/>
                    </a:lnTo>
                    <a:lnTo>
                      <a:pt x="1421" y="3937"/>
                    </a:lnTo>
                    <a:lnTo>
                      <a:pt x="1418" y="3937"/>
                    </a:lnTo>
                    <a:lnTo>
                      <a:pt x="1417" y="3937"/>
                    </a:lnTo>
                    <a:lnTo>
                      <a:pt x="1416" y="3938"/>
                    </a:lnTo>
                    <a:lnTo>
                      <a:pt x="1414" y="3940"/>
                    </a:lnTo>
                    <a:lnTo>
                      <a:pt x="1413" y="3941"/>
                    </a:lnTo>
                    <a:lnTo>
                      <a:pt x="1412" y="3941"/>
                    </a:lnTo>
                    <a:lnTo>
                      <a:pt x="1411" y="3941"/>
                    </a:lnTo>
                    <a:lnTo>
                      <a:pt x="1408" y="3938"/>
                    </a:lnTo>
                    <a:lnTo>
                      <a:pt x="1406" y="3933"/>
                    </a:lnTo>
                    <a:lnTo>
                      <a:pt x="1396" y="3916"/>
                    </a:lnTo>
                    <a:lnTo>
                      <a:pt x="1386" y="3900"/>
                    </a:lnTo>
                    <a:lnTo>
                      <a:pt x="1374" y="3885"/>
                    </a:lnTo>
                    <a:lnTo>
                      <a:pt x="1363" y="3869"/>
                    </a:lnTo>
                    <a:lnTo>
                      <a:pt x="1356" y="3863"/>
                    </a:lnTo>
                    <a:lnTo>
                      <a:pt x="1350" y="3857"/>
                    </a:lnTo>
                    <a:lnTo>
                      <a:pt x="1348" y="3855"/>
                    </a:lnTo>
                    <a:lnTo>
                      <a:pt x="1346" y="3852"/>
                    </a:lnTo>
                    <a:lnTo>
                      <a:pt x="1345" y="3848"/>
                    </a:lnTo>
                    <a:lnTo>
                      <a:pt x="1345" y="3844"/>
                    </a:lnTo>
                    <a:lnTo>
                      <a:pt x="1346" y="3838"/>
                    </a:lnTo>
                    <a:lnTo>
                      <a:pt x="1347" y="3834"/>
                    </a:lnTo>
                    <a:lnTo>
                      <a:pt x="1346" y="3832"/>
                    </a:lnTo>
                    <a:lnTo>
                      <a:pt x="1346" y="3830"/>
                    </a:lnTo>
                    <a:lnTo>
                      <a:pt x="1344" y="3829"/>
                    </a:lnTo>
                    <a:lnTo>
                      <a:pt x="1340" y="3829"/>
                    </a:lnTo>
                    <a:lnTo>
                      <a:pt x="1335" y="3829"/>
                    </a:lnTo>
                    <a:lnTo>
                      <a:pt x="1332" y="3828"/>
                    </a:lnTo>
                    <a:lnTo>
                      <a:pt x="1330" y="3823"/>
                    </a:lnTo>
                    <a:lnTo>
                      <a:pt x="1329" y="3818"/>
                    </a:lnTo>
                    <a:lnTo>
                      <a:pt x="1325" y="3813"/>
                    </a:lnTo>
                    <a:lnTo>
                      <a:pt x="1323" y="3810"/>
                    </a:lnTo>
                    <a:lnTo>
                      <a:pt x="1321" y="3809"/>
                    </a:lnTo>
                    <a:lnTo>
                      <a:pt x="1316" y="3805"/>
                    </a:lnTo>
                    <a:lnTo>
                      <a:pt x="1305" y="3796"/>
                    </a:lnTo>
                    <a:lnTo>
                      <a:pt x="1293" y="3787"/>
                    </a:lnTo>
                    <a:lnTo>
                      <a:pt x="1290" y="3780"/>
                    </a:lnTo>
                    <a:lnTo>
                      <a:pt x="1289" y="3776"/>
                    </a:lnTo>
                    <a:lnTo>
                      <a:pt x="1289" y="3771"/>
                    </a:lnTo>
                    <a:lnTo>
                      <a:pt x="1290" y="3768"/>
                    </a:lnTo>
                    <a:lnTo>
                      <a:pt x="1296" y="3761"/>
                    </a:lnTo>
                    <a:lnTo>
                      <a:pt x="1305" y="3753"/>
                    </a:lnTo>
                    <a:lnTo>
                      <a:pt x="1319" y="3753"/>
                    </a:lnTo>
                    <a:lnTo>
                      <a:pt x="1331" y="3751"/>
                    </a:lnTo>
                    <a:lnTo>
                      <a:pt x="1337" y="3742"/>
                    </a:lnTo>
                    <a:lnTo>
                      <a:pt x="1341" y="3733"/>
                    </a:lnTo>
                    <a:lnTo>
                      <a:pt x="1346" y="3724"/>
                    </a:lnTo>
                    <a:lnTo>
                      <a:pt x="1350" y="3713"/>
                    </a:lnTo>
                    <a:lnTo>
                      <a:pt x="1354" y="3712"/>
                    </a:lnTo>
                    <a:lnTo>
                      <a:pt x="1358" y="3713"/>
                    </a:lnTo>
                    <a:lnTo>
                      <a:pt x="1362" y="3714"/>
                    </a:lnTo>
                    <a:lnTo>
                      <a:pt x="1366" y="3718"/>
                    </a:lnTo>
                    <a:lnTo>
                      <a:pt x="1372" y="3720"/>
                    </a:lnTo>
                    <a:lnTo>
                      <a:pt x="1378" y="3720"/>
                    </a:lnTo>
                    <a:lnTo>
                      <a:pt x="1382" y="3719"/>
                    </a:lnTo>
                    <a:lnTo>
                      <a:pt x="1388" y="3714"/>
                    </a:lnTo>
                    <a:lnTo>
                      <a:pt x="1396" y="3720"/>
                    </a:lnTo>
                    <a:lnTo>
                      <a:pt x="1408" y="3730"/>
                    </a:lnTo>
                    <a:lnTo>
                      <a:pt x="1416" y="3733"/>
                    </a:lnTo>
                    <a:lnTo>
                      <a:pt x="1421" y="3733"/>
                    </a:lnTo>
                    <a:lnTo>
                      <a:pt x="1422" y="3731"/>
                    </a:lnTo>
                    <a:lnTo>
                      <a:pt x="1423" y="3729"/>
                    </a:lnTo>
                    <a:lnTo>
                      <a:pt x="1423" y="3726"/>
                    </a:lnTo>
                    <a:lnTo>
                      <a:pt x="1423" y="3722"/>
                    </a:lnTo>
                    <a:lnTo>
                      <a:pt x="1424" y="3706"/>
                    </a:lnTo>
                    <a:lnTo>
                      <a:pt x="1426" y="3692"/>
                    </a:lnTo>
                    <a:lnTo>
                      <a:pt x="1425" y="3688"/>
                    </a:lnTo>
                    <a:lnTo>
                      <a:pt x="1425" y="3685"/>
                    </a:lnTo>
                    <a:lnTo>
                      <a:pt x="1425" y="3682"/>
                    </a:lnTo>
                    <a:lnTo>
                      <a:pt x="1426" y="3678"/>
                    </a:lnTo>
                    <a:lnTo>
                      <a:pt x="1431" y="3674"/>
                    </a:lnTo>
                    <a:lnTo>
                      <a:pt x="1435" y="3667"/>
                    </a:lnTo>
                    <a:lnTo>
                      <a:pt x="1442" y="3657"/>
                    </a:lnTo>
                    <a:lnTo>
                      <a:pt x="1446" y="3648"/>
                    </a:lnTo>
                    <a:lnTo>
                      <a:pt x="1447" y="3643"/>
                    </a:lnTo>
                    <a:lnTo>
                      <a:pt x="1447" y="3637"/>
                    </a:lnTo>
                    <a:lnTo>
                      <a:pt x="1446" y="3632"/>
                    </a:lnTo>
                    <a:lnTo>
                      <a:pt x="1445" y="3625"/>
                    </a:lnTo>
                    <a:lnTo>
                      <a:pt x="1441" y="3620"/>
                    </a:lnTo>
                    <a:lnTo>
                      <a:pt x="1438" y="3615"/>
                    </a:lnTo>
                    <a:lnTo>
                      <a:pt x="1437" y="3611"/>
                    </a:lnTo>
                    <a:lnTo>
                      <a:pt x="1435" y="3609"/>
                    </a:lnTo>
                    <a:lnTo>
                      <a:pt x="1435" y="3606"/>
                    </a:lnTo>
                    <a:lnTo>
                      <a:pt x="1438" y="3602"/>
                    </a:lnTo>
                    <a:lnTo>
                      <a:pt x="1442" y="3600"/>
                    </a:lnTo>
                    <a:lnTo>
                      <a:pt x="1446" y="3599"/>
                    </a:lnTo>
                    <a:lnTo>
                      <a:pt x="1446" y="3596"/>
                    </a:lnTo>
                    <a:lnTo>
                      <a:pt x="1447" y="3595"/>
                    </a:lnTo>
                    <a:lnTo>
                      <a:pt x="1447" y="3593"/>
                    </a:lnTo>
                    <a:lnTo>
                      <a:pt x="1446" y="3591"/>
                    </a:lnTo>
                    <a:lnTo>
                      <a:pt x="1445" y="3589"/>
                    </a:lnTo>
                    <a:lnTo>
                      <a:pt x="1445" y="3585"/>
                    </a:lnTo>
                    <a:lnTo>
                      <a:pt x="1445" y="3581"/>
                    </a:lnTo>
                    <a:lnTo>
                      <a:pt x="1446" y="3576"/>
                    </a:lnTo>
                    <a:lnTo>
                      <a:pt x="1448" y="3568"/>
                    </a:lnTo>
                    <a:lnTo>
                      <a:pt x="1449" y="3562"/>
                    </a:lnTo>
                    <a:lnTo>
                      <a:pt x="1454" y="3557"/>
                    </a:lnTo>
                    <a:lnTo>
                      <a:pt x="1457" y="3552"/>
                    </a:lnTo>
                    <a:lnTo>
                      <a:pt x="1460" y="3549"/>
                    </a:lnTo>
                    <a:lnTo>
                      <a:pt x="1464" y="3547"/>
                    </a:lnTo>
                    <a:lnTo>
                      <a:pt x="1472" y="3543"/>
                    </a:lnTo>
                    <a:lnTo>
                      <a:pt x="1483" y="3536"/>
                    </a:lnTo>
                    <a:lnTo>
                      <a:pt x="1479" y="3520"/>
                    </a:lnTo>
                    <a:lnTo>
                      <a:pt x="1473" y="3505"/>
                    </a:lnTo>
                    <a:lnTo>
                      <a:pt x="1472" y="3497"/>
                    </a:lnTo>
                    <a:lnTo>
                      <a:pt x="1472" y="3489"/>
                    </a:lnTo>
                    <a:lnTo>
                      <a:pt x="1472" y="3482"/>
                    </a:lnTo>
                    <a:lnTo>
                      <a:pt x="1475" y="3475"/>
                    </a:lnTo>
                    <a:lnTo>
                      <a:pt x="1473" y="3467"/>
                    </a:lnTo>
                    <a:lnTo>
                      <a:pt x="1469" y="3463"/>
                    </a:lnTo>
                    <a:lnTo>
                      <a:pt x="1468" y="3460"/>
                    </a:lnTo>
                    <a:lnTo>
                      <a:pt x="1468" y="3457"/>
                    </a:lnTo>
                    <a:lnTo>
                      <a:pt x="1467" y="3454"/>
                    </a:lnTo>
                    <a:lnTo>
                      <a:pt x="1468" y="3449"/>
                    </a:lnTo>
                    <a:lnTo>
                      <a:pt x="1471" y="3447"/>
                    </a:lnTo>
                    <a:lnTo>
                      <a:pt x="1472" y="3444"/>
                    </a:lnTo>
                    <a:lnTo>
                      <a:pt x="1472" y="3442"/>
                    </a:lnTo>
                    <a:lnTo>
                      <a:pt x="1471" y="3441"/>
                    </a:lnTo>
                    <a:lnTo>
                      <a:pt x="1468" y="3438"/>
                    </a:lnTo>
                    <a:lnTo>
                      <a:pt x="1465" y="3433"/>
                    </a:lnTo>
                    <a:lnTo>
                      <a:pt x="1471" y="3425"/>
                    </a:lnTo>
                    <a:lnTo>
                      <a:pt x="1476" y="3417"/>
                    </a:lnTo>
                    <a:lnTo>
                      <a:pt x="1479" y="3415"/>
                    </a:lnTo>
                    <a:lnTo>
                      <a:pt x="1480" y="3413"/>
                    </a:lnTo>
                    <a:lnTo>
                      <a:pt x="1482" y="3413"/>
                    </a:lnTo>
                    <a:lnTo>
                      <a:pt x="1485" y="3410"/>
                    </a:lnTo>
                    <a:lnTo>
                      <a:pt x="1492" y="3407"/>
                    </a:lnTo>
                    <a:lnTo>
                      <a:pt x="1496" y="3405"/>
                    </a:lnTo>
                    <a:lnTo>
                      <a:pt x="1497" y="3400"/>
                    </a:lnTo>
                    <a:lnTo>
                      <a:pt x="1499" y="3391"/>
                    </a:lnTo>
                    <a:lnTo>
                      <a:pt x="1499" y="3383"/>
                    </a:lnTo>
                    <a:lnTo>
                      <a:pt x="1498" y="3375"/>
                    </a:lnTo>
                    <a:lnTo>
                      <a:pt x="1499" y="3372"/>
                    </a:lnTo>
                    <a:lnTo>
                      <a:pt x="1500" y="3368"/>
                    </a:lnTo>
                    <a:lnTo>
                      <a:pt x="1502" y="3366"/>
                    </a:lnTo>
                    <a:lnTo>
                      <a:pt x="1506" y="3366"/>
                    </a:lnTo>
                    <a:lnTo>
                      <a:pt x="1515" y="3355"/>
                    </a:lnTo>
                    <a:lnTo>
                      <a:pt x="1523" y="3344"/>
                    </a:lnTo>
                    <a:lnTo>
                      <a:pt x="1532" y="3349"/>
                    </a:lnTo>
                    <a:lnTo>
                      <a:pt x="1539" y="3355"/>
                    </a:lnTo>
                    <a:lnTo>
                      <a:pt x="1542" y="3356"/>
                    </a:lnTo>
                    <a:lnTo>
                      <a:pt x="1547" y="3357"/>
                    </a:lnTo>
                    <a:lnTo>
                      <a:pt x="1551" y="3358"/>
                    </a:lnTo>
                    <a:lnTo>
                      <a:pt x="1556" y="3357"/>
                    </a:lnTo>
                    <a:lnTo>
                      <a:pt x="1561" y="3345"/>
                    </a:lnTo>
                    <a:lnTo>
                      <a:pt x="1566" y="3333"/>
                    </a:lnTo>
                    <a:lnTo>
                      <a:pt x="1575" y="3331"/>
                    </a:lnTo>
                    <a:lnTo>
                      <a:pt x="1579" y="3329"/>
                    </a:lnTo>
                    <a:lnTo>
                      <a:pt x="1582" y="3328"/>
                    </a:lnTo>
                    <a:lnTo>
                      <a:pt x="1583" y="3325"/>
                    </a:lnTo>
                    <a:lnTo>
                      <a:pt x="1584" y="3322"/>
                    </a:lnTo>
                    <a:lnTo>
                      <a:pt x="1585" y="3317"/>
                    </a:lnTo>
                    <a:lnTo>
                      <a:pt x="1584" y="3306"/>
                    </a:lnTo>
                    <a:lnTo>
                      <a:pt x="1583" y="3294"/>
                    </a:lnTo>
                    <a:lnTo>
                      <a:pt x="1582" y="3283"/>
                    </a:lnTo>
                    <a:lnTo>
                      <a:pt x="1581" y="3279"/>
                    </a:lnTo>
                    <a:lnTo>
                      <a:pt x="1592" y="3280"/>
                    </a:lnTo>
                    <a:lnTo>
                      <a:pt x="1603" y="3280"/>
                    </a:lnTo>
                    <a:lnTo>
                      <a:pt x="1615" y="3281"/>
                    </a:lnTo>
                    <a:lnTo>
                      <a:pt x="1626" y="3281"/>
                    </a:lnTo>
                    <a:lnTo>
                      <a:pt x="1626" y="3271"/>
                    </a:lnTo>
                    <a:lnTo>
                      <a:pt x="1627" y="3261"/>
                    </a:lnTo>
                    <a:lnTo>
                      <a:pt x="1627" y="3251"/>
                    </a:lnTo>
                    <a:lnTo>
                      <a:pt x="1627" y="3240"/>
                    </a:lnTo>
                    <a:lnTo>
                      <a:pt x="1618" y="3240"/>
                    </a:lnTo>
                    <a:lnTo>
                      <a:pt x="1609" y="3239"/>
                    </a:lnTo>
                    <a:lnTo>
                      <a:pt x="1611" y="3231"/>
                    </a:lnTo>
                    <a:lnTo>
                      <a:pt x="1612" y="3223"/>
                    </a:lnTo>
                    <a:lnTo>
                      <a:pt x="1613" y="3216"/>
                    </a:lnTo>
                    <a:lnTo>
                      <a:pt x="1613" y="3207"/>
                    </a:lnTo>
                    <a:lnTo>
                      <a:pt x="1613" y="3199"/>
                    </a:lnTo>
                    <a:lnTo>
                      <a:pt x="1613" y="3193"/>
                    </a:lnTo>
                    <a:lnTo>
                      <a:pt x="1613" y="3189"/>
                    </a:lnTo>
                    <a:lnTo>
                      <a:pt x="1612" y="3186"/>
                    </a:lnTo>
                    <a:lnTo>
                      <a:pt x="1610" y="3182"/>
                    </a:lnTo>
                    <a:lnTo>
                      <a:pt x="1608" y="3179"/>
                    </a:lnTo>
                    <a:lnTo>
                      <a:pt x="1598" y="3178"/>
                    </a:lnTo>
                    <a:lnTo>
                      <a:pt x="1587" y="3177"/>
                    </a:lnTo>
                    <a:lnTo>
                      <a:pt x="1584" y="3176"/>
                    </a:lnTo>
                    <a:lnTo>
                      <a:pt x="1579" y="3173"/>
                    </a:lnTo>
                    <a:lnTo>
                      <a:pt x="1576" y="3170"/>
                    </a:lnTo>
                    <a:lnTo>
                      <a:pt x="1573" y="3165"/>
                    </a:lnTo>
                    <a:lnTo>
                      <a:pt x="1577" y="3157"/>
                    </a:lnTo>
                    <a:lnTo>
                      <a:pt x="1583" y="3153"/>
                    </a:lnTo>
                    <a:lnTo>
                      <a:pt x="1589" y="3150"/>
                    </a:lnTo>
                    <a:lnTo>
                      <a:pt x="1596" y="3144"/>
                    </a:lnTo>
                    <a:lnTo>
                      <a:pt x="1592" y="3139"/>
                    </a:lnTo>
                    <a:lnTo>
                      <a:pt x="1586" y="3137"/>
                    </a:lnTo>
                    <a:lnTo>
                      <a:pt x="1581" y="3135"/>
                    </a:lnTo>
                    <a:lnTo>
                      <a:pt x="1574" y="3131"/>
                    </a:lnTo>
                    <a:lnTo>
                      <a:pt x="1570" y="3127"/>
                    </a:lnTo>
                    <a:lnTo>
                      <a:pt x="1566" y="3123"/>
                    </a:lnTo>
                    <a:lnTo>
                      <a:pt x="1564" y="3120"/>
                    </a:lnTo>
                    <a:lnTo>
                      <a:pt x="1562" y="3114"/>
                    </a:lnTo>
                    <a:lnTo>
                      <a:pt x="1570" y="3094"/>
                    </a:lnTo>
                    <a:lnTo>
                      <a:pt x="1579" y="3075"/>
                    </a:lnTo>
                    <a:lnTo>
                      <a:pt x="1589" y="3054"/>
                    </a:lnTo>
                    <a:lnTo>
                      <a:pt x="1598" y="3035"/>
                    </a:lnTo>
                    <a:lnTo>
                      <a:pt x="1608" y="3013"/>
                    </a:lnTo>
                    <a:lnTo>
                      <a:pt x="1618" y="2991"/>
                    </a:lnTo>
                    <a:lnTo>
                      <a:pt x="1628" y="2968"/>
                    </a:lnTo>
                    <a:lnTo>
                      <a:pt x="1637" y="2947"/>
                    </a:lnTo>
                    <a:lnTo>
                      <a:pt x="1645" y="2937"/>
                    </a:lnTo>
                    <a:lnTo>
                      <a:pt x="1654" y="2932"/>
                    </a:lnTo>
                    <a:lnTo>
                      <a:pt x="1662" y="2928"/>
                    </a:lnTo>
                    <a:lnTo>
                      <a:pt x="1670" y="2928"/>
                    </a:lnTo>
                    <a:lnTo>
                      <a:pt x="1689" y="2932"/>
                    </a:lnTo>
                    <a:lnTo>
                      <a:pt x="1712" y="2937"/>
                    </a:lnTo>
                    <a:lnTo>
                      <a:pt x="1725" y="2939"/>
                    </a:lnTo>
                    <a:lnTo>
                      <a:pt x="1738" y="2939"/>
                    </a:lnTo>
                    <a:lnTo>
                      <a:pt x="1745" y="2940"/>
                    </a:lnTo>
                    <a:lnTo>
                      <a:pt x="1752" y="2941"/>
                    </a:lnTo>
                    <a:lnTo>
                      <a:pt x="1756" y="2943"/>
                    </a:lnTo>
                    <a:lnTo>
                      <a:pt x="1761" y="2947"/>
                    </a:lnTo>
                    <a:lnTo>
                      <a:pt x="1765" y="2951"/>
                    </a:lnTo>
                    <a:lnTo>
                      <a:pt x="1769" y="2954"/>
                    </a:lnTo>
                    <a:lnTo>
                      <a:pt x="1772" y="2958"/>
                    </a:lnTo>
                    <a:lnTo>
                      <a:pt x="1775" y="2958"/>
                    </a:lnTo>
                    <a:lnTo>
                      <a:pt x="1778" y="2958"/>
                    </a:lnTo>
                    <a:lnTo>
                      <a:pt x="1781" y="2957"/>
                    </a:lnTo>
                    <a:lnTo>
                      <a:pt x="1786" y="2954"/>
                    </a:lnTo>
                    <a:lnTo>
                      <a:pt x="1792" y="2951"/>
                    </a:lnTo>
                    <a:lnTo>
                      <a:pt x="1799" y="2948"/>
                    </a:lnTo>
                    <a:lnTo>
                      <a:pt x="1805" y="2947"/>
                    </a:lnTo>
                    <a:lnTo>
                      <a:pt x="1810" y="2947"/>
                    </a:lnTo>
                    <a:lnTo>
                      <a:pt x="1819" y="2945"/>
                    </a:lnTo>
                    <a:lnTo>
                      <a:pt x="1826" y="2943"/>
                    </a:lnTo>
                    <a:lnTo>
                      <a:pt x="1830" y="2942"/>
                    </a:lnTo>
                    <a:lnTo>
                      <a:pt x="1836" y="2941"/>
                    </a:lnTo>
                    <a:lnTo>
                      <a:pt x="1843" y="2941"/>
                    </a:lnTo>
                    <a:lnTo>
                      <a:pt x="1847" y="2932"/>
                    </a:lnTo>
                    <a:lnTo>
                      <a:pt x="1850" y="2923"/>
                    </a:lnTo>
                    <a:lnTo>
                      <a:pt x="1854" y="2914"/>
                    </a:lnTo>
                    <a:lnTo>
                      <a:pt x="1858" y="2906"/>
                    </a:lnTo>
                    <a:lnTo>
                      <a:pt x="1864" y="2897"/>
                    </a:lnTo>
                    <a:lnTo>
                      <a:pt x="1869" y="2889"/>
                    </a:lnTo>
                    <a:lnTo>
                      <a:pt x="1873" y="2880"/>
                    </a:lnTo>
                    <a:lnTo>
                      <a:pt x="1879" y="2872"/>
                    </a:lnTo>
                    <a:lnTo>
                      <a:pt x="1892" y="2872"/>
                    </a:lnTo>
                    <a:lnTo>
                      <a:pt x="1906" y="2872"/>
                    </a:lnTo>
                    <a:lnTo>
                      <a:pt x="1914" y="2872"/>
                    </a:lnTo>
                    <a:lnTo>
                      <a:pt x="1919" y="2872"/>
                    </a:lnTo>
                    <a:lnTo>
                      <a:pt x="1923" y="2873"/>
                    </a:lnTo>
                    <a:lnTo>
                      <a:pt x="1926" y="2874"/>
                    </a:lnTo>
                    <a:lnTo>
                      <a:pt x="1928" y="2876"/>
                    </a:lnTo>
                    <a:lnTo>
                      <a:pt x="1929" y="2880"/>
                    </a:lnTo>
                    <a:lnTo>
                      <a:pt x="1930" y="2885"/>
                    </a:lnTo>
                    <a:lnTo>
                      <a:pt x="1930" y="2892"/>
                    </a:lnTo>
                    <a:lnTo>
                      <a:pt x="1932" y="2906"/>
                    </a:lnTo>
                    <a:lnTo>
                      <a:pt x="1936" y="2919"/>
                    </a:lnTo>
                    <a:lnTo>
                      <a:pt x="1946" y="2932"/>
                    </a:lnTo>
                    <a:lnTo>
                      <a:pt x="1956" y="2944"/>
                    </a:lnTo>
                    <a:lnTo>
                      <a:pt x="1954" y="2948"/>
                    </a:lnTo>
                    <a:lnTo>
                      <a:pt x="1953" y="2950"/>
                    </a:lnTo>
                    <a:lnTo>
                      <a:pt x="1954" y="2952"/>
                    </a:lnTo>
                    <a:lnTo>
                      <a:pt x="1956" y="2953"/>
                    </a:lnTo>
                    <a:lnTo>
                      <a:pt x="1963" y="2954"/>
                    </a:lnTo>
                    <a:lnTo>
                      <a:pt x="1965" y="2956"/>
                    </a:lnTo>
                    <a:lnTo>
                      <a:pt x="1966" y="2959"/>
                    </a:lnTo>
                    <a:lnTo>
                      <a:pt x="1964" y="2965"/>
                    </a:lnTo>
                    <a:lnTo>
                      <a:pt x="1963" y="2970"/>
                    </a:lnTo>
                    <a:lnTo>
                      <a:pt x="1964" y="2971"/>
                    </a:lnTo>
                    <a:lnTo>
                      <a:pt x="1965" y="2974"/>
                    </a:lnTo>
                    <a:lnTo>
                      <a:pt x="1965" y="2978"/>
                    </a:lnTo>
                    <a:lnTo>
                      <a:pt x="1968" y="2988"/>
                    </a:lnTo>
                    <a:lnTo>
                      <a:pt x="1972" y="3000"/>
                    </a:lnTo>
                    <a:lnTo>
                      <a:pt x="1980" y="3009"/>
                    </a:lnTo>
                    <a:lnTo>
                      <a:pt x="1989" y="3016"/>
                    </a:lnTo>
                    <a:lnTo>
                      <a:pt x="1998" y="3023"/>
                    </a:lnTo>
                    <a:lnTo>
                      <a:pt x="2008" y="3029"/>
                    </a:lnTo>
                    <a:lnTo>
                      <a:pt x="2012" y="3037"/>
                    </a:lnTo>
                    <a:lnTo>
                      <a:pt x="2015" y="3041"/>
                    </a:lnTo>
                    <a:lnTo>
                      <a:pt x="2017" y="3042"/>
                    </a:lnTo>
                    <a:lnTo>
                      <a:pt x="2019" y="3041"/>
                    </a:lnTo>
                    <a:lnTo>
                      <a:pt x="2022" y="3038"/>
                    </a:lnTo>
                    <a:lnTo>
                      <a:pt x="2026" y="3035"/>
                    </a:lnTo>
                    <a:lnTo>
                      <a:pt x="2031" y="3030"/>
                    </a:lnTo>
                    <a:lnTo>
                      <a:pt x="2034" y="3029"/>
                    </a:lnTo>
                    <a:lnTo>
                      <a:pt x="2036" y="3029"/>
                    </a:lnTo>
                    <a:lnTo>
                      <a:pt x="2042" y="3028"/>
                    </a:lnTo>
                    <a:lnTo>
                      <a:pt x="2043" y="3018"/>
                    </a:lnTo>
                    <a:lnTo>
                      <a:pt x="2043" y="3009"/>
                    </a:lnTo>
                    <a:lnTo>
                      <a:pt x="2044" y="3004"/>
                    </a:lnTo>
                    <a:lnTo>
                      <a:pt x="2043" y="3001"/>
                    </a:lnTo>
                    <a:lnTo>
                      <a:pt x="2040" y="2998"/>
                    </a:lnTo>
                    <a:lnTo>
                      <a:pt x="2035" y="2995"/>
                    </a:lnTo>
                    <a:lnTo>
                      <a:pt x="2030" y="2986"/>
                    </a:lnTo>
                    <a:lnTo>
                      <a:pt x="2026" y="2978"/>
                    </a:lnTo>
                    <a:lnTo>
                      <a:pt x="2027" y="2971"/>
                    </a:lnTo>
                    <a:lnTo>
                      <a:pt x="2030" y="2965"/>
                    </a:lnTo>
                    <a:lnTo>
                      <a:pt x="2033" y="2959"/>
                    </a:lnTo>
                    <a:lnTo>
                      <a:pt x="2036" y="2952"/>
                    </a:lnTo>
                    <a:lnTo>
                      <a:pt x="2033" y="2945"/>
                    </a:lnTo>
                    <a:lnTo>
                      <a:pt x="2031" y="2937"/>
                    </a:lnTo>
                    <a:lnTo>
                      <a:pt x="2030" y="2933"/>
                    </a:lnTo>
                    <a:lnTo>
                      <a:pt x="2029" y="2930"/>
                    </a:lnTo>
                    <a:lnTo>
                      <a:pt x="2027" y="2926"/>
                    </a:lnTo>
                    <a:lnTo>
                      <a:pt x="2025" y="2922"/>
                    </a:lnTo>
                    <a:lnTo>
                      <a:pt x="2029" y="2920"/>
                    </a:lnTo>
                    <a:lnTo>
                      <a:pt x="2033" y="2922"/>
                    </a:lnTo>
                    <a:lnTo>
                      <a:pt x="2036" y="2923"/>
                    </a:lnTo>
                    <a:lnTo>
                      <a:pt x="2041" y="2925"/>
                    </a:lnTo>
                    <a:lnTo>
                      <a:pt x="2047" y="2925"/>
                    </a:lnTo>
                    <a:lnTo>
                      <a:pt x="2050" y="2925"/>
                    </a:lnTo>
                    <a:lnTo>
                      <a:pt x="2052" y="2924"/>
                    </a:lnTo>
                    <a:lnTo>
                      <a:pt x="2053" y="2923"/>
                    </a:lnTo>
                    <a:lnTo>
                      <a:pt x="2055" y="2920"/>
                    </a:lnTo>
                    <a:lnTo>
                      <a:pt x="2056" y="2918"/>
                    </a:lnTo>
                    <a:lnTo>
                      <a:pt x="2055" y="2912"/>
                    </a:lnTo>
                    <a:lnTo>
                      <a:pt x="2057" y="2909"/>
                    </a:lnTo>
                    <a:lnTo>
                      <a:pt x="2060" y="2906"/>
                    </a:lnTo>
                    <a:lnTo>
                      <a:pt x="2064" y="2901"/>
                    </a:lnTo>
                    <a:lnTo>
                      <a:pt x="2068" y="2895"/>
                    </a:lnTo>
                    <a:lnTo>
                      <a:pt x="2072" y="2890"/>
                    </a:lnTo>
                    <a:lnTo>
                      <a:pt x="2072" y="2886"/>
                    </a:lnTo>
                    <a:lnTo>
                      <a:pt x="2072" y="2883"/>
                    </a:lnTo>
                    <a:lnTo>
                      <a:pt x="2070" y="2880"/>
                    </a:lnTo>
                    <a:lnTo>
                      <a:pt x="2069" y="2876"/>
                    </a:lnTo>
                    <a:lnTo>
                      <a:pt x="2067" y="2873"/>
                    </a:lnTo>
                    <a:lnTo>
                      <a:pt x="2065" y="2869"/>
                    </a:lnTo>
                    <a:lnTo>
                      <a:pt x="2065" y="2867"/>
                    </a:lnTo>
                    <a:lnTo>
                      <a:pt x="2065" y="2866"/>
                    </a:lnTo>
                    <a:lnTo>
                      <a:pt x="2068" y="2863"/>
                    </a:lnTo>
                    <a:lnTo>
                      <a:pt x="2075" y="2859"/>
                    </a:lnTo>
                    <a:lnTo>
                      <a:pt x="2081" y="2854"/>
                    </a:lnTo>
                    <a:lnTo>
                      <a:pt x="2083" y="2849"/>
                    </a:lnTo>
                    <a:lnTo>
                      <a:pt x="2085" y="2844"/>
                    </a:lnTo>
                    <a:lnTo>
                      <a:pt x="2090" y="2838"/>
                    </a:lnTo>
                    <a:lnTo>
                      <a:pt x="2098" y="2839"/>
                    </a:lnTo>
                    <a:lnTo>
                      <a:pt x="2106" y="2839"/>
                    </a:lnTo>
                    <a:lnTo>
                      <a:pt x="2109" y="2839"/>
                    </a:lnTo>
                    <a:lnTo>
                      <a:pt x="2112" y="2838"/>
                    </a:lnTo>
                    <a:lnTo>
                      <a:pt x="2117" y="2836"/>
                    </a:lnTo>
                    <a:lnTo>
                      <a:pt x="2120" y="2834"/>
                    </a:lnTo>
                    <a:lnTo>
                      <a:pt x="2125" y="2825"/>
                    </a:lnTo>
                    <a:lnTo>
                      <a:pt x="2128" y="2816"/>
                    </a:lnTo>
                    <a:lnTo>
                      <a:pt x="2133" y="2807"/>
                    </a:lnTo>
                    <a:lnTo>
                      <a:pt x="2136" y="2798"/>
                    </a:lnTo>
                    <a:lnTo>
                      <a:pt x="2141" y="2791"/>
                    </a:lnTo>
                    <a:lnTo>
                      <a:pt x="2145" y="2787"/>
                    </a:lnTo>
                    <a:lnTo>
                      <a:pt x="2151" y="2783"/>
                    </a:lnTo>
                    <a:lnTo>
                      <a:pt x="2156" y="2780"/>
                    </a:lnTo>
                    <a:lnTo>
                      <a:pt x="2167" y="2776"/>
                    </a:lnTo>
                    <a:lnTo>
                      <a:pt x="2182" y="2772"/>
                    </a:lnTo>
                    <a:lnTo>
                      <a:pt x="2195" y="2767"/>
                    </a:lnTo>
                    <a:lnTo>
                      <a:pt x="2204" y="2763"/>
                    </a:lnTo>
                    <a:lnTo>
                      <a:pt x="2208" y="2759"/>
                    </a:lnTo>
                    <a:lnTo>
                      <a:pt x="2210" y="2755"/>
                    </a:lnTo>
                    <a:lnTo>
                      <a:pt x="2213" y="2749"/>
                    </a:lnTo>
                    <a:lnTo>
                      <a:pt x="2217" y="2742"/>
                    </a:lnTo>
                    <a:lnTo>
                      <a:pt x="2224" y="2734"/>
                    </a:lnTo>
                    <a:lnTo>
                      <a:pt x="2230" y="2728"/>
                    </a:lnTo>
                    <a:lnTo>
                      <a:pt x="2238" y="2723"/>
                    </a:lnTo>
                    <a:lnTo>
                      <a:pt x="2246" y="2716"/>
                    </a:lnTo>
                    <a:lnTo>
                      <a:pt x="2250" y="2709"/>
                    </a:lnTo>
                    <a:lnTo>
                      <a:pt x="2251" y="2704"/>
                    </a:lnTo>
                    <a:lnTo>
                      <a:pt x="2252" y="2697"/>
                    </a:lnTo>
                    <a:lnTo>
                      <a:pt x="2253" y="2689"/>
                    </a:lnTo>
                    <a:lnTo>
                      <a:pt x="2252" y="2681"/>
                    </a:lnTo>
                    <a:lnTo>
                      <a:pt x="2251" y="2674"/>
                    </a:lnTo>
                    <a:lnTo>
                      <a:pt x="2249" y="2670"/>
                    </a:lnTo>
                    <a:lnTo>
                      <a:pt x="2243" y="2664"/>
                    </a:lnTo>
                    <a:lnTo>
                      <a:pt x="2238" y="2657"/>
                    </a:lnTo>
                    <a:lnTo>
                      <a:pt x="2237" y="2650"/>
                    </a:lnTo>
                    <a:lnTo>
                      <a:pt x="2236" y="2644"/>
                    </a:lnTo>
                    <a:lnTo>
                      <a:pt x="2236" y="2636"/>
                    </a:lnTo>
                    <a:lnTo>
                      <a:pt x="2235" y="2630"/>
                    </a:lnTo>
                    <a:lnTo>
                      <a:pt x="2235" y="2624"/>
                    </a:lnTo>
                    <a:lnTo>
                      <a:pt x="2235" y="2620"/>
                    </a:lnTo>
                    <a:lnTo>
                      <a:pt x="2236" y="2615"/>
                    </a:lnTo>
                    <a:lnTo>
                      <a:pt x="2241" y="2606"/>
                    </a:lnTo>
                    <a:lnTo>
                      <a:pt x="2247" y="2597"/>
                    </a:lnTo>
                    <a:lnTo>
                      <a:pt x="2244" y="2594"/>
                    </a:lnTo>
                    <a:lnTo>
                      <a:pt x="2243" y="2589"/>
                    </a:lnTo>
                    <a:lnTo>
                      <a:pt x="2242" y="2586"/>
                    </a:lnTo>
                    <a:lnTo>
                      <a:pt x="2242" y="2581"/>
                    </a:lnTo>
                    <a:lnTo>
                      <a:pt x="2242" y="2571"/>
                    </a:lnTo>
                    <a:lnTo>
                      <a:pt x="2242" y="2561"/>
                    </a:lnTo>
                    <a:lnTo>
                      <a:pt x="2244" y="2554"/>
                    </a:lnTo>
                    <a:lnTo>
                      <a:pt x="2247" y="2548"/>
                    </a:lnTo>
                    <a:lnTo>
                      <a:pt x="2250" y="2545"/>
                    </a:lnTo>
                    <a:lnTo>
                      <a:pt x="2252" y="2542"/>
                    </a:lnTo>
                    <a:lnTo>
                      <a:pt x="2253" y="2538"/>
                    </a:lnTo>
                    <a:lnTo>
                      <a:pt x="2254" y="2535"/>
                    </a:lnTo>
                    <a:lnTo>
                      <a:pt x="2253" y="2530"/>
                    </a:lnTo>
                    <a:lnTo>
                      <a:pt x="2250" y="2523"/>
                    </a:lnTo>
                    <a:lnTo>
                      <a:pt x="2246" y="2517"/>
                    </a:lnTo>
                    <a:lnTo>
                      <a:pt x="2244" y="2511"/>
                    </a:lnTo>
                    <a:lnTo>
                      <a:pt x="2243" y="2506"/>
                    </a:lnTo>
                    <a:lnTo>
                      <a:pt x="2242" y="2502"/>
                    </a:lnTo>
                    <a:lnTo>
                      <a:pt x="2241" y="2493"/>
                    </a:lnTo>
                    <a:lnTo>
                      <a:pt x="2236" y="2483"/>
                    </a:lnTo>
                    <a:lnTo>
                      <a:pt x="2225" y="2486"/>
                    </a:lnTo>
                    <a:lnTo>
                      <a:pt x="2215" y="2492"/>
                    </a:lnTo>
                    <a:lnTo>
                      <a:pt x="2209" y="2494"/>
                    </a:lnTo>
                    <a:lnTo>
                      <a:pt x="2204" y="2495"/>
                    </a:lnTo>
                    <a:lnTo>
                      <a:pt x="2199" y="2496"/>
                    </a:lnTo>
                    <a:lnTo>
                      <a:pt x="2193" y="2496"/>
                    </a:lnTo>
                    <a:lnTo>
                      <a:pt x="2183" y="2488"/>
                    </a:lnTo>
                    <a:lnTo>
                      <a:pt x="2174" y="2483"/>
                    </a:lnTo>
                    <a:lnTo>
                      <a:pt x="2163" y="2477"/>
                    </a:lnTo>
                    <a:lnTo>
                      <a:pt x="2154" y="2470"/>
                    </a:lnTo>
                    <a:lnTo>
                      <a:pt x="2150" y="2464"/>
                    </a:lnTo>
                    <a:lnTo>
                      <a:pt x="2145" y="2460"/>
                    </a:lnTo>
                    <a:lnTo>
                      <a:pt x="2141" y="2458"/>
                    </a:lnTo>
                    <a:lnTo>
                      <a:pt x="2136" y="2458"/>
                    </a:lnTo>
                    <a:lnTo>
                      <a:pt x="2131" y="2459"/>
                    </a:lnTo>
                    <a:lnTo>
                      <a:pt x="2126" y="2460"/>
                    </a:lnTo>
                    <a:lnTo>
                      <a:pt x="2120" y="2463"/>
                    </a:lnTo>
                    <a:lnTo>
                      <a:pt x="2114" y="2467"/>
                    </a:lnTo>
                    <a:lnTo>
                      <a:pt x="2107" y="2469"/>
                    </a:lnTo>
                    <a:lnTo>
                      <a:pt x="2101" y="2470"/>
                    </a:lnTo>
                    <a:lnTo>
                      <a:pt x="2095" y="2470"/>
                    </a:lnTo>
                    <a:lnTo>
                      <a:pt x="2090" y="2470"/>
                    </a:lnTo>
                    <a:lnTo>
                      <a:pt x="2080" y="2469"/>
                    </a:lnTo>
                    <a:lnTo>
                      <a:pt x="2066" y="2467"/>
                    </a:lnTo>
                    <a:lnTo>
                      <a:pt x="2056" y="2463"/>
                    </a:lnTo>
                    <a:lnTo>
                      <a:pt x="2049" y="2459"/>
                    </a:lnTo>
                    <a:lnTo>
                      <a:pt x="2041" y="2454"/>
                    </a:lnTo>
                    <a:lnTo>
                      <a:pt x="2030" y="2451"/>
                    </a:lnTo>
                    <a:lnTo>
                      <a:pt x="2018" y="2450"/>
                    </a:lnTo>
                    <a:lnTo>
                      <a:pt x="2014" y="2447"/>
                    </a:lnTo>
                    <a:lnTo>
                      <a:pt x="2010" y="2445"/>
                    </a:lnTo>
                    <a:lnTo>
                      <a:pt x="2002" y="2442"/>
                    </a:lnTo>
                    <a:lnTo>
                      <a:pt x="1995" y="2438"/>
                    </a:lnTo>
                    <a:lnTo>
                      <a:pt x="1990" y="2435"/>
                    </a:lnTo>
                    <a:lnTo>
                      <a:pt x="1984" y="2433"/>
                    </a:lnTo>
                    <a:lnTo>
                      <a:pt x="1976" y="2432"/>
                    </a:lnTo>
                    <a:lnTo>
                      <a:pt x="1970" y="2432"/>
                    </a:lnTo>
                    <a:lnTo>
                      <a:pt x="1964" y="2432"/>
                    </a:lnTo>
                    <a:lnTo>
                      <a:pt x="1958" y="2430"/>
                    </a:lnTo>
                    <a:lnTo>
                      <a:pt x="1954" y="2429"/>
                    </a:lnTo>
                    <a:lnTo>
                      <a:pt x="1950" y="2427"/>
                    </a:lnTo>
                    <a:lnTo>
                      <a:pt x="1948" y="2424"/>
                    </a:lnTo>
                    <a:lnTo>
                      <a:pt x="1946" y="2418"/>
                    </a:lnTo>
                    <a:lnTo>
                      <a:pt x="1945" y="2410"/>
                    </a:lnTo>
                    <a:lnTo>
                      <a:pt x="1945" y="2407"/>
                    </a:lnTo>
                    <a:lnTo>
                      <a:pt x="1945" y="2403"/>
                    </a:lnTo>
                    <a:lnTo>
                      <a:pt x="1942" y="2401"/>
                    </a:lnTo>
                    <a:lnTo>
                      <a:pt x="1941" y="2400"/>
                    </a:lnTo>
                    <a:lnTo>
                      <a:pt x="1936" y="2396"/>
                    </a:lnTo>
                    <a:lnTo>
                      <a:pt x="1929" y="2392"/>
                    </a:lnTo>
                    <a:lnTo>
                      <a:pt x="1920" y="2385"/>
                    </a:lnTo>
                    <a:lnTo>
                      <a:pt x="1909" y="2378"/>
                    </a:lnTo>
                    <a:lnTo>
                      <a:pt x="1904" y="2374"/>
                    </a:lnTo>
                    <a:lnTo>
                      <a:pt x="1899" y="2371"/>
                    </a:lnTo>
                    <a:lnTo>
                      <a:pt x="1895" y="2370"/>
                    </a:lnTo>
                    <a:lnTo>
                      <a:pt x="1888" y="2367"/>
                    </a:lnTo>
                    <a:lnTo>
                      <a:pt x="1885" y="2366"/>
                    </a:lnTo>
                    <a:lnTo>
                      <a:pt x="1881" y="2366"/>
                    </a:lnTo>
                    <a:lnTo>
                      <a:pt x="1878" y="2366"/>
                    </a:lnTo>
                    <a:lnTo>
                      <a:pt x="1875" y="2367"/>
                    </a:lnTo>
                    <a:lnTo>
                      <a:pt x="1870" y="2370"/>
                    </a:lnTo>
                    <a:lnTo>
                      <a:pt x="1862" y="2373"/>
                    </a:lnTo>
                    <a:lnTo>
                      <a:pt x="1857" y="2375"/>
                    </a:lnTo>
                    <a:lnTo>
                      <a:pt x="1854" y="2378"/>
                    </a:lnTo>
                    <a:lnTo>
                      <a:pt x="1850" y="2382"/>
                    </a:lnTo>
                    <a:lnTo>
                      <a:pt x="1847" y="2385"/>
                    </a:lnTo>
                    <a:lnTo>
                      <a:pt x="1840" y="2394"/>
                    </a:lnTo>
                    <a:lnTo>
                      <a:pt x="1833" y="2402"/>
                    </a:lnTo>
                    <a:lnTo>
                      <a:pt x="1828" y="2408"/>
                    </a:lnTo>
                    <a:lnTo>
                      <a:pt x="1823" y="2411"/>
                    </a:lnTo>
                    <a:lnTo>
                      <a:pt x="1820" y="2416"/>
                    </a:lnTo>
                    <a:lnTo>
                      <a:pt x="1818" y="2420"/>
                    </a:lnTo>
                    <a:lnTo>
                      <a:pt x="1813" y="2432"/>
                    </a:lnTo>
                    <a:lnTo>
                      <a:pt x="1807" y="2444"/>
                    </a:lnTo>
                    <a:lnTo>
                      <a:pt x="1802" y="2449"/>
                    </a:lnTo>
                    <a:lnTo>
                      <a:pt x="1798" y="2451"/>
                    </a:lnTo>
                    <a:lnTo>
                      <a:pt x="1796" y="2451"/>
                    </a:lnTo>
                    <a:lnTo>
                      <a:pt x="1794" y="2450"/>
                    </a:lnTo>
                    <a:lnTo>
                      <a:pt x="1793" y="2447"/>
                    </a:lnTo>
                    <a:lnTo>
                      <a:pt x="1789" y="2444"/>
                    </a:lnTo>
                    <a:lnTo>
                      <a:pt x="1786" y="2442"/>
                    </a:lnTo>
                    <a:lnTo>
                      <a:pt x="1780" y="2439"/>
                    </a:lnTo>
                    <a:lnTo>
                      <a:pt x="1771" y="2443"/>
                    </a:lnTo>
                    <a:lnTo>
                      <a:pt x="1762" y="2444"/>
                    </a:lnTo>
                    <a:lnTo>
                      <a:pt x="1752" y="2444"/>
                    </a:lnTo>
                    <a:lnTo>
                      <a:pt x="1742" y="2443"/>
                    </a:lnTo>
                    <a:lnTo>
                      <a:pt x="1733" y="2446"/>
                    </a:lnTo>
                    <a:lnTo>
                      <a:pt x="1725" y="2450"/>
                    </a:lnTo>
                    <a:lnTo>
                      <a:pt x="1721" y="2451"/>
                    </a:lnTo>
                    <a:lnTo>
                      <a:pt x="1717" y="2452"/>
                    </a:lnTo>
                    <a:lnTo>
                      <a:pt x="1712" y="2451"/>
                    </a:lnTo>
                    <a:lnTo>
                      <a:pt x="1708" y="2450"/>
                    </a:lnTo>
                    <a:lnTo>
                      <a:pt x="1702" y="2449"/>
                    </a:lnTo>
                    <a:lnTo>
                      <a:pt x="1699" y="2449"/>
                    </a:lnTo>
                    <a:lnTo>
                      <a:pt x="1695" y="2450"/>
                    </a:lnTo>
                    <a:lnTo>
                      <a:pt x="1692" y="2451"/>
                    </a:lnTo>
                    <a:lnTo>
                      <a:pt x="1685" y="2453"/>
                    </a:lnTo>
                    <a:lnTo>
                      <a:pt x="1676" y="2457"/>
                    </a:lnTo>
                    <a:lnTo>
                      <a:pt x="1669" y="2458"/>
                    </a:lnTo>
                    <a:lnTo>
                      <a:pt x="1662" y="2461"/>
                    </a:lnTo>
                    <a:lnTo>
                      <a:pt x="1655" y="2464"/>
                    </a:lnTo>
                    <a:lnTo>
                      <a:pt x="1649" y="2468"/>
                    </a:lnTo>
                    <a:lnTo>
                      <a:pt x="1634" y="2464"/>
                    </a:lnTo>
                    <a:lnTo>
                      <a:pt x="1621" y="2460"/>
                    </a:lnTo>
                    <a:lnTo>
                      <a:pt x="1616" y="2459"/>
                    </a:lnTo>
                    <a:lnTo>
                      <a:pt x="1610" y="2458"/>
                    </a:lnTo>
                    <a:lnTo>
                      <a:pt x="1603" y="2459"/>
                    </a:lnTo>
                    <a:lnTo>
                      <a:pt x="1595" y="2460"/>
                    </a:lnTo>
                    <a:lnTo>
                      <a:pt x="1584" y="2467"/>
                    </a:lnTo>
                    <a:lnTo>
                      <a:pt x="1575" y="2471"/>
                    </a:lnTo>
                    <a:lnTo>
                      <a:pt x="1573" y="2474"/>
                    </a:lnTo>
                    <a:lnTo>
                      <a:pt x="1572" y="2478"/>
                    </a:lnTo>
                    <a:lnTo>
                      <a:pt x="1572" y="2483"/>
                    </a:lnTo>
                    <a:lnTo>
                      <a:pt x="1574" y="2488"/>
                    </a:lnTo>
                    <a:lnTo>
                      <a:pt x="1573" y="2495"/>
                    </a:lnTo>
                    <a:lnTo>
                      <a:pt x="1570" y="2500"/>
                    </a:lnTo>
                    <a:lnTo>
                      <a:pt x="1567" y="2503"/>
                    </a:lnTo>
                    <a:lnTo>
                      <a:pt x="1564" y="2504"/>
                    </a:lnTo>
                    <a:lnTo>
                      <a:pt x="1559" y="2504"/>
                    </a:lnTo>
                    <a:lnTo>
                      <a:pt x="1555" y="2503"/>
                    </a:lnTo>
                    <a:lnTo>
                      <a:pt x="1549" y="2501"/>
                    </a:lnTo>
                    <a:lnTo>
                      <a:pt x="1543" y="2498"/>
                    </a:lnTo>
                    <a:lnTo>
                      <a:pt x="1531" y="2495"/>
                    </a:lnTo>
                    <a:lnTo>
                      <a:pt x="1519" y="2495"/>
                    </a:lnTo>
                    <a:lnTo>
                      <a:pt x="1508" y="2495"/>
                    </a:lnTo>
                    <a:lnTo>
                      <a:pt x="1496" y="2493"/>
                    </a:lnTo>
                    <a:lnTo>
                      <a:pt x="1490" y="2494"/>
                    </a:lnTo>
                    <a:lnTo>
                      <a:pt x="1485" y="2495"/>
                    </a:lnTo>
                    <a:lnTo>
                      <a:pt x="1482" y="2497"/>
                    </a:lnTo>
                    <a:lnTo>
                      <a:pt x="1480" y="2500"/>
                    </a:lnTo>
                    <a:lnTo>
                      <a:pt x="1476" y="2503"/>
                    </a:lnTo>
                    <a:lnTo>
                      <a:pt x="1473" y="2505"/>
                    </a:lnTo>
                    <a:lnTo>
                      <a:pt x="1469" y="2509"/>
                    </a:lnTo>
                    <a:lnTo>
                      <a:pt x="1464" y="2511"/>
                    </a:lnTo>
                    <a:lnTo>
                      <a:pt x="1460" y="2506"/>
                    </a:lnTo>
                    <a:lnTo>
                      <a:pt x="1458" y="2504"/>
                    </a:lnTo>
                    <a:lnTo>
                      <a:pt x="1458" y="2502"/>
                    </a:lnTo>
                    <a:lnTo>
                      <a:pt x="1458" y="2500"/>
                    </a:lnTo>
                    <a:lnTo>
                      <a:pt x="1459" y="2498"/>
                    </a:lnTo>
                    <a:lnTo>
                      <a:pt x="1459" y="2496"/>
                    </a:lnTo>
                    <a:lnTo>
                      <a:pt x="1459" y="2493"/>
                    </a:lnTo>
                    <a:lnTo>
                      <a:pt x="1459" y="2488"/>
                    </a:lnTo>
                    <a:lnTo>
                      <a:pt x="1455" y="2478"/>
                    </a:lnTo>
                    <a:lnTo>
                      <a:pt x="1452" y="2472"/>
                    </a:lnTo>
                    <a:lnTo>
                      <a:pt x="1451" y="2471"/>
                    </a:lnTo>
                    <a:lnTo>
                      <a:pt x="1449" y="2471"/>
                    </a:lnTo>
                    <a:lnTo>
                      <a:pt x="1446" y="2474"/>
                    </a:lnTo>
                    <a:lnTo>
                      <a:pt x="1441" y="2477"/>
                    </a:lnTo>
                    <a:lnTo>
                      <a:pt x="1434" y="2480"/>
                    </a:lnTo>
                    <a:lnTo>
                      <a:pt x="1430" y="2481"/>
                    </a:lnTo>
                    <a:lnTo>
                      <a:pt x="1425" y="2481"/>
                    </a:lnTo>
                    <a:lnTo>
                      <a:pt x="1423" y="2480"/>
                    </a:lnTo>
                    <a:lnTo>
                      <a:pt x="1416" y="2475"/>
                    </a:lnTo>
                    <a:lnTo>
                      <a:pt x="1406" y="2468"/>
                    </a:lnTo>
                    <a:lnTo>
                      <a:pt x="1393" y="2479"/>
                    </a:lnTo>
                    <a:lnTo>
                      <a:pt x="1383" y="2488"/>
                    </a:lnTo>
                    <a:lnTo>
                      <a:pt x="1378" y="2485"/>
                    </a:lnTo>
                    <a:lnTo>
                      <a:pt x="1374" y="2483"/>
                    </a:lnTo>
                    <a:lnTo>
                      <a:pt x="1371" y="2479"/>
                    </a:lnTo>
                    <a:lnTo>
                      <a:pt x="1366" y="2472"/>
                    </a:lnTo>
                    <a:lnTo>
                      <a:pt x="1352" y="2464"/>
                    </a:lnTo>
                    <a:lnTo>
                      <a:pt x="1339" y="2460"/>
                    </a:lnTo>
                    <a:lnTo>
                      <a:pt x="1333" y="2458"/>
                    </a:lnTo>
                    <a:lnTo>
                      <a:pt x="1328" y="2454"/>
                    </a:lnTo>
                    <a:lnTo>
                      <a:pt x="1322" y="2449"/>
                    </a:lnTo>
                    <a:lnTo>
                      <a:pt x="1315" y="2443"/>
                    </a:lnTo>
                    <a:lnTo>
                      <a:pt x="1314" y="2433"/>
                    </a:lnTo>
                    <a:lnTo>
                      <a:pt x="1315" y="2427"/>
                    </a:lnTo>
                    <a:lnTo>
                      <a:pt x="1316" y="2424"/>
                    </a:lnTo>
                    <a:lnTo>
                      <a:pt x="1316" y="2421"/>
                    </a:lnTo>
                    <a:lnTo>
                      <a:pt x="1318" y="2418"/>
                    </a:lnTo>
                    <a:lnTo>
                      <a:pt x="1316" y="2415"/>
                    </a:lnTo>
                    <a:lnTo>
                      <a:pt x="1314" y="2409"/>
                    </a:lnTo>
                    <a:lnTo>
                      <a:pt x="1310" y="2400"/>
                    </a:lnTo>
                    <a:lnTo>
                      <a:pt x="1306" y="2390"/>
                    </a:lnTo>
                    <a:lnTo>
                      <a:pt x="1305" y="2382"/>
                    </a:lnTo>
                    <a:lnTo>
                      <a:pt x="1305" y="2375"/>
                    </a:lnTo>
                    <a:lnTo>
                      <a:pt x="1306" y="2370"/>
                    </a:lnTo>
                    <a:lnTo>
                      <a:pt x="1307" y="2366"/>
                    </a:lnTo>
                    <a:lnTo>
                      <a:pt x="1308" y="2361"/>
                    </a:lnTo>
                    <a:lnTo>
                      <a:pt x="1308" y="2354"/>
                    </a:lnTo>
                    <a:lnTo>
                      <a:pt x="1307" y="2345"/>
                    </a:lnTo>
                    <a:lnTo>
                      <a:pt x="1305" y="2327"/>
                    </a:lnTo>
                    <a:lnTo>
                      <a:pt x="1303" y="2312"/>
                    </a:lnTo>
                    <a:lnTo>
                      <a:pt x="1302" y="2305"/>
                    </a:lnTo>
                    <a:lnTo>
                      <a:pt x="1302" y="2297"/>
                    </a:lnTo>
                    <a:lnTo>
                      <a:pt x="1303" y="2290"/>
                    </a:lnTo>
                    <a:lnTo>
                      <a:pt x="1305" y="2284"/>
                    </a:lnTo>
                    <a:lnTo>
                      <a:pt x="1310" y="2278"/>
                    </a:lnTo>
                    <a:lnTo>
                      <a:pt x="1314" y="2274"/>
                    </a:lnTo>
                    <a:lnTo>
                      <a:pt x="1320" y="2268"/>
                    </a:lnTo>
                    <a:lnTo>
                      <a:pt x="1327" y="2264"/>
                    </a:lnTo>
                    <a:lnTo>
                      <a:pt x="1336" y="2264"/>
                    </a:lnTo>
                    <a:lnTo>
                      <a:pt x="1342" y="2264"/>
                    </a:lnTo>
                    <a:lnTo>
                      <a:pt x="1345" y="2261"/>
                    </a:lnTo>
                    <a:lnTo>
                      <a:pt x="1346" y="2259"/>
                    </a:lnTo>
                    <a:lnTo>
                      <a:pt x="1346" y="2256"/>
                    </a:lnTo>
                    <a:lnTo>
                      <a:pt x="1346" y="2250"/>
                    </a:lnTo>
                    <a:lnTo>
                      <a:pt x="1344" y="2242"/>
                    </a:lnTo>
                    <a:lnTo>
                      <a:pt x="1344" y="2235"/>
                    </a:lnTo>
                    <a:lnTo>
                      <a:pt x="1345" y="2229"/>
                    </a:lnTo>
                    <a:lnTo>
                      <a:pt x="1347" y="2224"/>
                    </a:lnTo>
                    <a:lnTo>
                      <a:pt x="1355" y="2213"/>
                    </a:lnTo>
                    <a:lnTo>
                      <a:pt x="1365" y="2200"/>
                    </a:lnTo>
                    <a:lnTo>
                      <a:pt x="1370" y="2191"/>
                    </a:lnTo>
                    <a:lnTo>
                      <a:pt x="1372" y="2185"/>
                    </a:lnTo>
                    <a:lnTo>
                      <a:pt x="1372" y="2184"/>
                    </a:lnTo>
                    <a:lnTo>
                      <a:pt x="1370" y="2183"/>
                    </a:lnTo>
                    <a:lnTo>
                      <a:pt x="1367" y="2183"/>
                    </a:lnTo>
                    <a:lnTo>
                      <a:pt x="1365" y="2182"/>
                    </a:lnTo>
                    <a:lnTo>
                      <a:pt x="1363" y="2180"/>
                    </a:lnTo>
                    <a:lnTo>
                      <a:pt x="1362" y="2172"/>
                    </a:lnTo>
                    <a:lnTo>
                      <a:pt x="1364" y="2164"/>
                    </a:lnTo>
                    <a:lnTo>
                      <a:pt x="1365" y="2156"/>
                    </a:lnTo>
                    <a:lnTo>
                      <a:pt x="1365" y="2149"/>
                    </a:lnTo>
                    <a:lnTo>
                      <a:pt x="1363" y="2142"/>
                    </a:lnTo>
                    <a:lnTo>
                      <a:pt x="1357" y="2129"/>
                    </a:lnTo>
                    <a:lnTo>
                      <a:pt x="1348" y="2113"/>
                    </a:lnTo>
                    <a:lnTo>
                      <a:pt x="1342" y="2105"/>
                    </a:lnTo>
                    <a:lnTo>
                      <a:pt x="1336" y="2099"/>
                    </a:lnTo>
                    <a:lnTo>
                      <a:pt x="1330" y="2094"/>
                    </a:lnTo>
                    <a:lnTo>
                      <a:pt x="1323" y="2090"/>
                    </a:lnTo>
                    <a:lnTo>
                      <a:pt x="1307" y="2083"/>
                    </a:lnTo>
                    <a:lnTo>
                      <a:pt x="1289" y="2075"/>
                    </a:lnTo>
                    <a:lnTo>
                      <a:pt x="1279" y="2071"/>
                    </a:lnTo>
                    <a:lnTo>
                      <a:pt x="1271" y="2069"/>
                    </a:lnTo>
                    <a:lnTo>
                      <a:pt x="1265" y="2069"/>
                    </a:lnTo>
                    <a:lnTo>
                      <a:pt x="1261" y="2069"/>
                    </a:lnTo>
                    <a:lnTo>
                      <a:pt x="1251" y="2073"/>
                    </a:lnTo>
                    <a:lnTo>
                      <a:pt x="1235" y="2081"/>
                    </a:lnTo>
                    <a:lnTo>
                      <a:pt x="1228" y="2084"/>
                    </a:lnTo>
                    <a:lnTo>
                      <a:pt x="1223" y="2088"/>
                    </a:lnTo>
                    <a:lnTo>
                      <a:pt x="1220" y="2091"/>
                    </a:lnTo>
                    <a:lnTo>
                      <a:pt x="1217" y="2094"/>
                    </a:lnTo>
                    <a:lnTo>
                      <a:pt x="1211" y="2100"/>
                    </a:lnTo>
                    <a:lnTo>
                      <a:pt x="1202" y="2107"/>
                    </a:lnTo>
                    <a:lnTo>
                      <a:pt x="1195" y="2099"/>
                    </a:lnTo>
                    <a:lnTo>
                      <a:pt x="1192" y="2095"/>
                    </a:lnTo>
                    <a:lnTo>
                      <a:pt x="1189" y="2092"/>
                    </a:lnTo>
                    <a:lnTo>
                      <a:pt x="1187" y="2091"/>
                    </a:lnTo>
                    <a:lnTo>
                      <a:pt x="1183" y="2091"/>
                    </a:lnTo>
                    <a:lnTo>
                      <a:pt x="1177" y="2091"/>
                    </a:lnTo>
                    <a:lnTo>
                      <a:pt x="1170" y="2090"/>
                    </a:lnTo>
                    <a:lnTo>
                      <a:pt x="1164" y="2088"/>
                    </a:lnTo>
                    <a:lnTo>
                      <a:pt x="1159" y="2087"/>
                    </a:lnTo>
                    <a:lnTo>
                      <a:pt x="1155" y="2084"/>
                    </a:lnTo>
                    <a:lnTo>
                      <a:pt x="1151" y="2081"/>
                    </a:lnTo>
                    <a:lnTo>
                      <a:pt x="1145" y="2079"/>
                    </a:lnTo>
                    <a:lnTo>
                      <a:pt x="1139" y="2077"/>
                    </a:lnTo>
                    <a:lnTo>
                      <a:pt x="1132" y="2075"/>
                    </a:lnTo>
                    <a:lnTo>
                      <a:pt x="1124" y="2069"/>
                    </a:lnTo>
                    <a:lnTo>
                      <a:pt x="1117" y="2062"/>
                    </a:lnTo>
                    <a:lnTo>
                      <a:pt x="1113" y="2055"/>
                    </a:lnTo>
                    <a:lnTo>
                      <a:pt x="1110" y="2047"/>
                    </a:lnTo>
                    <a:lnTo>
                      <a:pt x="1105" y="2031"/>
                    </a:lnTo>
                    <a:lnTo>
                      <a:pt x="1099" y="2012"/>
                    </a:lnTo>
                    <a:lnTo>
                      <a:pt x="1090" y="2007"/>
                    </a:lnTo>
                    <a:lnTo>
                      <a:pt x="1082" y="2005"/>
                    </a:lnTo>
                    <a:lnTo>
                      <a:pt x="1074" y="2004"/>
                    </a:lnTo>
                    <a:lnTo>
                      <a:pt x="1069" y="2003"/>
                    </a:lnTo>
                    <a:lnTo>
                      <a:pt x="1065" y="2003"/>
                    </a:lnTo>
                    <a:lnTo>
                      <a:pt x="1058" y="2005"/>
                    </a:lnTo>
                    <a:lnTo>
                      <a:pt x="1048" y="2008"/>
                    </a:lnTo>
                    <a:lnTo>
                      <a:pt x="1037" y="2011"/>
                    </a:lnTo>
                    <a:lnTo>
                      <a:pt x="1046" y="2022"/>
                    </a:lnTo>
                    <a:lnTo>
                      <a:pt x="1056" y="2033"/>
                    </a:lnTo>
                    <a:lnTo>
                      <a:pt x="1057" y="2039"/>
                    </a:lnTo>
                    <a:lnTo>
                      <a:pt x="1060" y="2044"/>
                    </a:lnTo>
                    <a:lnTo>
                      <a:pt x="1065" y="2049"/>
                    </a:lnTo>
                    <a:lnTo>
                      <a:pt x="1068" y="2055"/>
                    </a:lnTo>
                    <a:lnTo>
                      <a:pt x="1068" y="2064"/>
                    </a:lnTo>
                    <a:lnTo>
                      <a:pt x="1067" y="2071"/>
                    </a:lnTo>
                    <a:lnTo>
                      <a:pt x="1065" y="2075"/>
                    </a:lnTo>
                    <a:lnTo>
                      <a:pt x="1062" y="2078"/>
                    </a:lnTo>
                    <a:lnTo>
                      <a:pt x="1059" y="2077"/>
                    </a:lnTo>
                    <a:lnTo>
                      <a:pt x="1054" y="2074"/>
                    </a:lnTo>
                    <a:lnTo>
                      <a:pt x="1049" y="2069"/>
                    </a:lnTo>
                    <a:lnTo>
                      <a:pt x="1041" y="2062"/>
                    </a:lnTo>
                    <a:lnTo>
                      <a:pt x="1035" y="2056"/>
                    </a:lnTo>
                    <a:lnTo>
                      <a:pt x="1028" y="2050"/>
                    </a:lnTo>
                    <a:lnTo>
                      <a:pt x="1024" y="2046"/>
                    </a:lnTo>
                    <a:lnTo>
                      <a:pt x="1018" y="2042"/>
                    </a:lnTo>
                    <a:lnTo>
                      <a:pt x="1017" y="2042"/>
                    </a:lnTo>
                    <a:lnTo>
                      <a:pt x="1015" y="2042"/>
                    </a:lnTo>
                    <a:lnTo>
                      <a:pt x="1014" y="2044"/>
                    </a:lnTo>
                    <a:lnTo>
                      <a:pt x="1011" y="2046"/>
                    </a:lnTo>
                    <a:lnTo>
                      <a:pt x="1010" y="2052"/>
                    </a:lnTo>
                    <a:lnTo>
                      <a:pt x="1009" y="2062"/>
                    </a:lnTo>
                    <a:lnTo>
                      <a:pt x="1012" y="2074"/>
                    </a:lnTo>
                    <a:lnTo>
                      <a:pt x="1015" y="2083"/>
                    </a:lnTo>
                    <a:lnTo>
                      <a:pt x="1014" y="2086"/>
                    </a:lnTo>
                    <a:lnTo>
                      <a:pt x="1010" y="2088"/>
                    </a:lnTo>
                    <a:lnTo>
                      <a:pt x="1006" y="2089"/>
                    </a:lnTo>
                    <a:lnTo>
                      <a:pt x="998" y="2090"/>
                    </a:lnTo>
                    <a:lnTo>
                      <a:pt x="992" y="2090"/>
                    </a:lnTo>
                    <a:lnTo>
                      <a:pt x="988" y="2091"/>
                    </a:lnTo>
                    <a:lnTo>
                      <a:pt x="985" y="2092"/>
                    </a:lnTo>
                    <a:lnTo>
                      <a:pt x="983" y="2094"/>
                    </a:lnTo>
                    <a:lnTo>
                      <a:pt x="981" y="2099"/>
                    </a:lnTo>
                    <a:lnTo>
                      <a:pt x="974" y="2107"/>
                    </a:lnTo>
                    <a:lnTo>
                      <a:pt x="968" y="2117"/>
                    </a:lnTo>
                    <a:lnTo>
                      <a:pt x="960" y="2128"/>
                    </a:lnTo>
                    <a:lnTo>
                      <a:pt x="931" y="2133"/>
                    </a:lnTo>
                    <a:lnTo>
                      <a:pt x="901" y="2139"/>
                    </a:lnTo>
                    <a:lnTo>
                      <a:pt x="872" y="2145"/>
                    </a:lnTo>
                    <a:lnTo>
                      <a:pt x="842" y="2150"/>
                    </a:lnTo>
                    <a:lnTo>
                      <a:pt x="863" y="2139"/>
                    </a:lnTo>
                    <a:lnTo>
                      <a:pt x="873" y="2133"/>
                    </a:lnTo>
                    <a:lnTo>
                      <a:pt x="874" y="2131"/>
                    </a:lnTo>
                    <a:lnTo>
                      <a:pt x="875" y="2129"/>
                    </a:lnTo>
                    <a:lnTo>
                      <a:pt x="875" y="2126"/>
                    </a:lnTo>
                    <a:lnTo>
                      <a:pt x="874" y="2123"/>
                    </a:lnTo>
                    <a:lnTo>
                      <a:pt x="872" y="2114"/>
                    </a:lnTo>
                    <a:lnTo>
                      <a:pt x="866" y="2100"/>
                    </a:lnTo>
                    <a:lnTo>
                      <a:pt x="862" y="2082"/>
                    </a:lnTo>
                    <a:lnTo>
                      <a:pt x="856" y="2060"/>
                    </a:lnTo>
                    <a:lnTo>
                      <a:pt x="853" y="2048"/>
                    </a:lnTo>
                    <a:lnTo>
                      <a:pt x="849" y="2038"/>
                    </a:lnTo>
                    <a:lnTo>
                      <a:pt x="845" y="2030"/>
                    </a:lnTo>
                    <a:lnTo>
                      <a:pt x="839" y="2022"/>
                    </a:lnTo>
                    <a:lnTo>
                      <a:pt x="832" y="2018"/>
                    </a:lnTo>
                    <a:lnTo>
                      <a:pt x="829" y="2012"/>
                    </a:lnTo>
                    <a:lnTo>
                      <a:pt x="826" y="2007"/>
                    </a:lnTo>
                    <a:lnTo>
                      <a:pt x="825" y="2003"/>
                    </a:lnTo>
                    <a:lnTo>
                      <a:pt x="824" y="1993"/>
                    </a:lnTo>
                    <a:lnTo>
                      <a:pt x="821" y="1978"/>
                    </a:lnTo>
                    <a:lnTo>
                      <a:pt x="817" y="1972"/>
                    </a:lnTo>
                    <a:lnTo>
                      <a:pt x="816" y="1968"/>
                    </a:lnTo>
                    <a:lnTo>
                      <a:pt x="816" y="1965"/>
                    </a:lnTo>
                    <a:lnTo>
                      <a:pt x="817" y="1964"/>
                    </a:lnTo>
                    <a:lnTo>
                      <a:pt x="817" y="1962"/>
                    </a:lnTo>
                    <a:lnTo>
                      <a:pt x="819" y="1961"/>
                    </a:lnTo>
                    <a:lnTo>
                      <a:pt x="819" y="1959"/>
                    </a:lnTo>
                    <a:lnTo>
                      <a:pt x="817" y="1954"/>
                    </a:lnTo>
                    <a:lnTo>
                      <a:pt x="812" y="1952"/>
                    </a:lnTo>
                    <a:lnTo>
                      <a:pt x="808" y="1949"/>
                    </a:lnTo>
                    <a:lnTo>
                      <a:pt x="805" y="1948"/>
                    </a:lnTo>
                    <a:lnTo>
                      <a:pt x="804" y="1946"/>
                    </a:lnTo>
                    <a:lnTo>
                      <a:pt x="804" y="1943"/>
                    </a:lnTo>
                    <a:lnTo>
                      <a:pt x="804" y="1939"/>
                    </a:lnTo>
                    <a:lnTo>
                      <a:pt x="806" y="1936"/>
                    </a:lnTo>
                    <a:lnTo>
                      <a:pt x="808" y="1931"/>
                    </a:lnTo>
                    <a:lnTo>
                      <a:pt x="813" y="1921"/>
                    </a:lnTo>
                    <a:lnTo>
                      <a:pt x="817" y="1911"/>
                    </a:lnTo>
                    <a:lnTo>
                      <a:pt x="820" y="1908"/>
                    </a:lnTo>
                    <a:lnTo>
                      <a:pt x="822" y="1905"/>
                    </a:lnTo>
                    <a:lnTo>
                      <a:pt x="826" y="1903"/>
                    </a:lnTo>
                    <a:lnTo>
                      <a:pt x="832" y="1903"/>
                    </a:lnTo>
                    <a:lnTo>
                      <a:pt x="840" y="1896"/>
                    </a:lnTo>
                    <a:lnTo>
                      <a:pt x="845" y="1888"/>
                    </a:lnTo>
                    <a:lnTo>
                      <a:pt x="847" y="1880"/>
                    </a:lnTo>
                    <a:lnTo>
                      <a:pt x="847" y="1872"/>
                    </a:lnTo>
                    <a:lnTo>
                      <a:pt x="846" y="1864"/>
                    </a:lnTo>
                    <a:lnTo>
                      <a:pt x="844" y="1855"/>
                    </a:lnTo>
                    <a:lnTo>
                      <a:pt x="840" y="1846"/>
                    </a:lnTo>
                    <a:lnTo>
                      <a:pt x="836" y="1838"/>
                    </a:lnTo>
                    <a:lnTo>
                      <a:pt x="822" y="1827"/>
                    </a:lnTo>
                    <a:lnTo>
                      <a:pt x="809" y="1816"/>
                    </a:lnTo>
                    <a:lnTo>
                      <a:pt x="798" y="1807"/>
                    </a:lnTo>
                    <a:lnTo>
                      <a:pt x="788" y="1796"/>
                    </a:lnTo>
                    <a:lnTo>
                      <a:pt x="779" y="1786"/>
                    </a:lnTo>
                    <a:lnTo>
                      <a:pt x="770" y="1774"/>
                    </a:lnTo>
                    <a:lnTo>
                      <a:pt x="765" y="1766"/>
                    </a:lnTo>
                    <a:lnTo>
                      <a:pt x="763" y="1760"/>
                    </a:lnTo>
                    <a:lnTo>
                      <a:pt x="763" y="1754"/>
                    </a:lnTo>
                    <a:lnTo>
                      <a:pt x="764" y="1751"/>
                    </a:lnTo>
                    <a:lnTo>
                      <a:pt x="773" y="1743"/>
                    </a:lnTo>
                    <a:lnTo>
                      <a:pt x="788" y="1734"/>
                    </a:lnTo>
                    <a:lnTo>
                      <a:pt x="800" y="1717"/>
                    </a:lnTo>
                    <a:lnTo>
                      <a:pt x="811" y="1706"/>
                    </a:lnTo>
                    <a:lnTo>
                      <a:pt x="816" y="1701"/>
                    </a:lnTo>
                    <a:lnTo>
                      <a:pt x="823" y="1698"/>
                    </a:lnTo>
                    <a:lnTo>
                      <a:pt x="831" y="1695"/>
                    </a:lnTo>
                    <a:lnTo>
                      <a:pt x="842" y="1694"/>
                    </a:lnTo>
                    <a:lnTo>
                      <a:pt x="853" y="1693"/>
                    </a:lnTo>
                    <a:lnTo>
                      <a:pt x="859" y="1692"/>
                    </a:lnTo>
                    <a:lnTo>
                      <a:pt x="864" y="1690"/>
                    </a:lnTo>
                    <a:lnTo>
                      <a:pt x="866" y="1687"/>
                    </a:lnTo>
                    <a:lnTo>
                      <a:pt x="871" y="1681"/>
                    </a:lnTo>
                    <a:lnTo>
                      <a:pt x="880" y="1667"/>
                    </a:lnTo>
                    <a:lnTo>
                      <a:pt x="883" y="1664"/>
                    </a:lnTo>
                    <a:lnTo>
                      <a:pt x="885" y="1660"/>
                    </a:lnTo>
                    <a:lnTo>
                      <a:pt x="888" y="1657"/>
                    </a:lnTo>
                    <a:lnTo>
                      <a:pt x="889" y="1653"/>
                    </a:lnTo>
                    <a:lnTo>
                      <a:pt x="890" y="1645"/>
                    </a:lnTo>
                    <a:lnTo>
                      <a:pt x="895" y="1635"/>
                    </a:lnTo>
                    <a:lnTo>
                      <a:pt x="910" y="1623"/>
                    </a:lnTo>
                    <a:lnTo>
                      <a:pt x="926" y="1610"/>
                    </a:lnTo>
                    <a:lnTo>
                      <a:pt x="943" y="1598"/>
                    </a:lnTo>
                    <a:lnTo>
                      <a:pt x="960" y="1587"/>
                    </a:lnTo>
                    <a:lnTo>
                      <a:pt x="971" y="1581"/>
                    </a:lnTo>
                    <a:lnTo>
                      <a:pt x="977" y="1576"/>
                    </a:lnTo>
                    <a:lnTo>
                      <a:pt x="982" y="1572"/>
                    </a:lnTo>
                    <a:lnTo>
                      <a:pt x="984" y="1567"/>
                    </a:lnTo>
                    <a:lnTo>
                      <a:pt x="985" y="1563"/>
                    </a:lnTo>
                    <a:lnTo>
                      <a:pt x="984" y="1556"/>
                    </a:lnTo>
                    <a:lnTo>
                      <a:pt x="983" y="1548"/>
                    </a:lnTo>
                    <a:lnTo>
                      <a:pt x="980" y="1538"/>
                    </a:lnTo>
                    <a:lnTo>
                      <a:pt x="976" y="1524"/>
                    </a:lnTo>
                    <a:lnTo>
                      <a:pt x="976" y="1514"/>
                    </a:lnTo>
                    <a:lnTo>
                      <a:pt x="976" y="1505"/>
                    </a:lnTo>
                    <a:lnTo>
                      <a:pt x="976" y="1493"/>
                    </a:lnTo>
                    <a:lnTo>
                      <a:pt x="980" y="1482"/>
                    </a:lnTo>
                    <a:lnTo>
                      <a:pt x="984" y="1472"/>
                    </a:lnTo>
                    <a:lnTo>
                      <a:pt x="989" y="1463"/>
                    </a:lnTo>
                    <a:lnTo>
                      <a:pt x="993" y="1452"/>
                    </a:lnTo>
                    <a:lnTo>
                      <a:pt x="995" y="1442"/>
                    </a:lnTo>
                    <a:lnTo>
                      <a:pt x="999" y="1435"/>
                    </a:lnTo>
                    <a:lnTo>
                      <a:pt x="1003" y="1428"/>
                    </a:lnTo>
                    <a:lnTo>
                      <a:pt x="1009" y="1420"/>
                    </a:lnTo>
                    <a:lnTo>
                      <a:pt x="1026" y="1413"/>
                    </a:lnTo>
                    <a:lnTo>
                      <a:pt x="1043" y="1404"/>
                    </a:lnTo>
                    <a:lnTo>
                      <a:pt x="1048" y="1395"/>
                    </a:lnTo>
                    <a:lnTo>
                      <a:pt x="1051" y="1389"/>
                    </a:lnTo>
                    <a:lnTo>
                      <a:pt x="1052" y="1381"/>
                    </a:lnTo>
                    <a:lnTo>
                      <a:pt x="1051" y="1372"/>
                    </a:lnTo>
                    <a:lnTo>
                      <a:pt x="1050" y="1360"/>
                    </a:lnTo>
                    <a:lnTo>
                      <a:pt x="1048" y="1351"/>
                    </a:lnTo>
                    <a:lnTo>
                      <a:pt x="1045" y="1347"/>
                    </a:lnTo>
                    <a:lnTo>
                      <a:pt x="1042" y="1344"/>
                    </a:lnTo>
                    <a:lnTo>
                      <a:pt x="1039" y="1340"/>
                    </a:lnTo>
                    <a:lnTo>
                      <a:pt x="1033" y="1337"/>
                    </a:lnTo>
                    <a:lnTo>
                      <a:pt x="1027" y="1334"/>
                    </a:lnTo>
                    <a:lnTo>
                      <a:pt x="1024" y="1331"/>
                    </a:lnTo>
                    <a:lnTo>
                      <a:pt x="1022" y="1329"/>
                    </a:lnTo>
                    <a:lnTo>
                      <a:pt x="1020" y="1327"/>
                    </a:lnTo>
                    <a:lnTo>
                      <a:pt x="1022" y="1324"/>
                    </a:lnTo>
                    <a:lnTo>
                      <a:pt x="1023" y="1322"/>
                    </a:lnTo>
                    <a:lnTo>
                      <a:pt x="1025" y="1319"/>
                    </a:lnTo>
                    <a:lnTo>
                      <a:pt x="1028" y="1314"/>
                    </a:lnTo>
                    <a:lnTo>
                      <a:pt x="1037" y="1305"/>
                    </a:lnTo>
                    <a:lnTo>
                      <a:pt x="1044" y="1295"/>
                    </a:lnTo>
                    <a:lnTo>
                      <a:pt x="1046" y="1290"/>
                    </a:lnTo>
                    <a:lnTo>
                      <a:pt x="1046" y="1286"/>
                    </a:lnTo>
                    <a:lnTo>
                      <a:pt x="1045" y="1284"/>
                    </a:lnTo>
                    <a:lnTo>
                      <a:pt x="1044" y="1281"/>
                    </a:lnTo>
                    <a:lnTo>
                      <a:pt x="1042" y="1279"/>
                    </a:lnTo>
                    <a:lnTo>
                      <a:pt x="1039" y="1277"/>
                    </a:lnTo>
                    <a:lnTo>
                      <a:pt x="1035" y="1277"/>
                    </a:lnTo>
                    <a:lnTo>
                      <a:pt x="1032" y="1276"/>
                    </a:lnTo>
                    <a:lnTo>
                      <a:pt x="1029" y="1275"/>
                    </a:lnTo>
                    <a:lnTo>
                      <a:pt x="1028" y="1272"/>
                    </a:lnTo>
                    <a:lnTo>
                      <a:pt x="1025" y="1268"/>
                    </a:lnTo>
                    <a:lnTo>
                      <a:pt x="1018" y="1261"/>
                    </a:lnTo>
                    <a:lnTo>
                      <a:pt x="1015" y="1256"/>
                    </a:lnTo>
                    <a:lnTo>
                      <a:pt x="1012" y="1253"/>
                    </a:lnTo>
                    <a:lnTo>
                      <a:pt x="1011" y="1251"/>
                    </a:lnTo>
                    <a:lnTo>
                      <a:pt x="1011" y="1250"/>
                    </a:lnTo>
                    <a:lnTo>
                      <a:pt x="1014" y="1245"/>
                    </a:lnTo>
                    <a:lnTo>
                      <a:pt x="1014" y="1237"/>
                    </a:lnTo>
                    <a:lnTo>
                      <a:pt x="1011" y="1226"/>
                    </a:lnTo>
                    <a:lnTo>
                      <a:pt x="1008" y="1221"/>
                    </a:lnTo>
                    <a:lnTo>
                      <a:pt x="1002" y="1218"/>
                    </a:lnTo>
                    <a:lnTo>
                      <a:pt x="986" y="1214"/>
                    </a:lnTo>
                    <a:lnTo>
                      <a:pt x="969" y="1217"/>
                    </a:lnTo>
                    <a:lnTo>
                      <a:pt x="959" y="1218"/>
                    </a:lnTo>
                    <a:lnTo>
                      <a:pt x="955" y="1218"/>
                    </a:lnTo>
                    <a:lnTo>
                      <a:pt x="951" y="1216"/>
                    </a:lnTo>
                    <a:lnTo>
                      <a:pt x="948" y="1212"/>
                    </a:lnTo>
                    <a:lnTo>
                      <a:pt x="943" y="1205"/>
                    </a:lnTo>
                    <a:lnTo>
                      <a:pt x="938" y="1200"/>
                    </a:lnTo>
                    <a:lnTo>
                      <a:pt x="933" y="1196"/>
                    </a:lnTo>
                    <a:lnTo>
                      <a:pt x="929" y="1194"/>
                    </a:lnTo>
                    <a:lnTo>
                      <a:pt x="925" y="1193"/>
                    </a:lnTo>
                    <a:lnTo>
                      <a:pt x="917" y="1194"/>
                    </a:lnTo>
                    <a:lnTo>
                      <a:pt x="904" y="1196"/>
                    </a:lnTo>
                    <a:lnTo>
                      <a:pt x="907" y="1187"/>
                    </a:lnTo>
                    <a:lnTo>
                      <a:pt x="912" y="1178"/>
                    </a:lnTo>
                    <a:lnTo>
                      <a:pt x="902" y="1178"/>
                    </a:lnTo>
                    <a:lnTo>
                      <a:pt x="895" y="1178"/>
                    </a:lnTo>
                    <a:lnTo>
                      <a:pt x="898" y="1168"/>
                    </a:lnTo>
                    <a:lnTo>
                      <a:pt x="900" y="1163"/>
                    </a:lnTo>
                    <a:lnTo>
                      <a:pt x="900" y="1161"/>
                    </a:lnTo>
                    <a:lnTo>
                      <a:pt x="899" y="1158"/>
                    </a:lnTo>
                    <a:lnTo>
                      <a:pt x="898" y="1153"/>
                    </a:lnTo>
                    <a:lnTo>
                      <a:pt x="895" y="1148"/>
                    </a:lnTo>
                    <a:lnTo>
                      <a:pt x="888" y="1145"/>
                    </a:lnTo>
                    <a:lnTo>
                      <a:pt x="884" y="1144"/>
                    </a:lnTo>
                    <a:lnTo>
                      <a:pt x="881" y="1145"/>
                    </a:lnTo>
                    <a:lnTo>
                      <a:pt x="880" y="1148"/>
                    </a:lnTo>
                    <a:lnTo>
                      <a:pt x="879" y="1151"/>
                    </a:lnTo>
                    <a:lnTo>
                      <a:pt x="878" y="1155"/>
                    </a:lnTo>
                    <a:lnTo>
                      <a:pt x="875" y="1161"/>
                    </a:lnTo>
                    <a:lnTo>
                      <a:pt x="871" y="1166"/>
                    </a:lnTo>
                    <a:lnTo>
                      <a:pt x="866" y="1163"/>
                    </a:lnTo>
                    <a:lnTo>
                      <a:pt x="862" y="1160"/>
                    </a:lnTo>
                    <a:lnTo>
                      <a:pt x="858" y="1157"/>
                    </a:lnTo>
                    <a:lnTo>
                      <a:pt x="855" y="1153"/>
                    </a:lnTo>
                    <a:lnTo>
                      <a:pt x="850" y="1145"/>
                    </a:lnTo>
                    <a:lnTo>
                      <a:pt x="844" y="1135"/>
                    </a:lnTo>
                    <a:lnTo>
                      <a:pt x="842" y="1131"/>
                    </a:lnTo>
                    <a:lnTo>
                      <a:pt x="841" y="1126"/>
                    </a:lnTo>
                    <a:lnTo>
                      <a:pt x="841" y="1123"/>
                    </a:lnTo>
                    <a:lnTo>
                      <a:pt x="842" y="1120"/>
                    </a:lnTo>
                    <a:lnTo>
                      <a:pt x="844" y="1114"/>
                    </a:lnTo>
                    <a:lnTo>
                      <a:pt x="845" y="1104"/>
                    </a:lnTo>
                    <a:lnTo>
                      <a:pt x="842" y="1103"/>
                    </a:lnTo>
                    <a:lnTo>
                      <a:pt x="839" y="1103"/>
                    </a:lnTo>
                    <a:lnTo>
                      <a:pt x="837" y="1103"/>
                    </a:lnTo>
                    <a:lnTo>
                      <a:pt x="833" y="1106"/>
                    </a:lnTo>
                    <a:lnTo>
                      <a:pt x="828" y="1109"/>
                    </a:lnTo>
                    <a:lnTo>
                      <a:pt x="820" y="1111"/>
                    </a:lnTo>
                    <a:lnTo>
                      <a:pt x="814" y="1108"/>
                    </a:lnTo>
                    <a:lnTo>
                      <a:pt x="811" y="1104"/>
                    </a:lnTo>
                    <a:lnTo>
                      <a:pt x="808" y="1102"/>
                    </a:lnTo>
                    <a:lnTo>
                      <a:pt x="808" y="1099"/>
                    </a:lnTo>
                    <a:lnTo>
                      <a:pt x="812" y="1091"/>
                    </a:lnTo>
                    <a:lnTo>
                      <a:pt x="815" y="1078"/>
                    </a:lnTo>
                    <a:lnTo>
                      <a:pt x="795" y="1081"/>
                    </a:lnTo>
                    <a:lnTo>
                      <a:pt x="778" y="1084"/>
                    </a:lnTo>
                    <a:lnTo>
                      <a:pt x="769" y="1085"/>
                    </a:lnTo>
                    <a:lnTo>
                      <a:pt x="761" y="1085"/>
                    </a:lnTo>
                    <a:lnTo>
                      <a:pt x="752" y="1083"/>
                    </a:lnTo>
                    <a:lnTo>
                      <a:pt x="741" y="1078"/>
                    </a:lnTo>
                    <a:lnTo>
                      <a:pt x="744" y="1068"/>
                    </a:lnTo>
                    <a:lnTo>
                      <a:pt x="746" y="1059"/>
                    </a:lnTo>
                    <a:lnTo>
                      <a:pt x="748" y="1051"/>
                    </a:lnTo>
                    <a:lnTo>
                      <a:pt x="752" y="1043"/>
                    </a:lnTo>
                    <a:lnTo>
                      <a:pt x="761" y="1028"/>
                    </a:lnTo>
                    <a:lnTo>
                      <a:pt x="772" y="1013"/>
                    </a:lnTo>
                    <a:lnTo>
                      <a:pt x="781" y="1002"/>
                    </a:lnTo>
                    <a:lnTo>
                      <a:pt x="787" y="994"/>
                    </a:lnTo>
                    <a:lnTo>
                      <a:pt x="789" y="990"/>
                    </a:lnTo>
                    <a:lnTo>
                      <a:pt x="789" y="985"/>
                    </a:lnTo>
                    <a:lnTo>
                      <a:pt x="788" y="980"/>
                    </a:lnTo>
                    <a:lnTo>
                      <a:pt x="786" y="973"/>
                    </a:lnTo>
                    <a:lnTo>
                      <a:pt x="785" y="968"/>
                    </a:lnTo>
                    <a:lnTo>
                      <a:pt x="783" y="965"/>
                    </a:lnTo>
                    <a:lnTo>
                      <a:pt x="785" y="962"/>
                    </a:lnTo>
                    <a:lnTo>
                      <a:pt x="786" y="959"/>
                    </a:lnTo>
                    <a:lnTo>
                      <a:pt x="789" y="952"/>
                    </a:lnTo>
                    <a:lnTo>
                      <a:pt x="791" y="942"/>
                    </a:lnTo>
                    <a:lnTo>
                      <a:pt x="788" y="939"/>
                    </a:lnTo>
                    <a:lnTo>
                      <a:pt x="786" y="935"/>
                    </a:lnTo>
                    <a:lnTo>
                      <a:pt x="785" y="934"/>
                    </a:lnTo>
                    <a:lnTo>
                      <a:pt x="783" y="934"/>
                    </a:lnTo>
                    <a:lnTo>
                      <a:pt x="780" y="935"/>
                    </a:lnTo>
                    <a:lnTo>
                      <a:pt x="772" y="934"/>
                    </a:lnTo>
                    <a:lnTo>
                      <a:pt x="773" y="924"/>
                    </a:lnTo>
                    <a:lnTo>
                      <a:pt x="774" y="922"/>
                    </a:lnTo>
                    <a:lnTo>
                      <a:pt x="772" y="917"/>
                    </a:lnTo>
                    <a:lnTo>
                      <a:pt x="761" y="904"/>
                    </a:lnTo>
                    <a:lnTo>
                      <a:pt x="751" y="898"/>
                    </a:lnTo>
                    <a:lnTo>
                      <a:pt x="740" y="893"/>
                    </a:lnTo>
                    <a:lnTo>
                      <a:pt x="736" y="891"/>
                    </a:lnTo>
                    <a:lnTo>
                      <a:pt x="731" y="889"/>
                    </a:lnTo>
                    <a:lnTo>
                      <a:pt x="729" y="886"/>
                    </a:lnTo>
                    <a:lnTo>
                      <a:pt x="727" y="881"/>
                    </a:lnTo>
                    <a:lnTo>
                      <a:pt x="723" y="878"/>
                    </a:lnTo>
                    <a:lnTo>
                      <a:pt x="720" y="876"/>
                    </a:lnTo>
                    <a:lnTo>
                      <a:pt x="716" y="875"/>
                    </a:lnTo>
                    <a:lnTo>
                      <a:pt x="713" y="875"/>
                    </a:lnTo>
                    <a:lnTo>
                      <a:pt x="711" y="874"/>
                    </a:lnTo>
                    <a:lnTo>
                      <a:pt x="710" y="874"/>
                    </a:lnTo>
                    <a:lnTo>
                      <a:pt x="709" y="872"/>
                    </a:lnTo>
                    <a:lnTo>
                      <a:pt x="707" y="868"/>
                    </a:lnTo>
                    <a:lnTo>
                      <a:pt x="712" y="857"/>
                    </a:lnTo>
                    <a:lnTo>
                      <a:pt x="714" y="850"/>
                    </a:lnTo>
                    <a:lnTo>
                      <a:pt x="719" y="844"/>
                    </a:lnTo>
                    <a:lnTo>
                      <a:pt x="727" y="836"/>
                    </a:lnTo>
                    <a:lnTo>
                      <a:pt x="739" y="820"/>
                    </a:lnTo>
                    <a:lnTo>
                      <a:pt x="751" y="806"/>
                    </a:lnTo>
                    <a:lnTo>
                      <a:pt x="757" y="802"/>
                    </a:lnTo>
                    <a:lnTo>
                      <a:pt x="763" y="797"/>
                    </a:lnTo>
                    <a:lnTo>
                      <a:pt x="766" y="794"/>
                    </a:lnTo>
                    <a:lnTo>
                      <a:pt x="770" y="789"/>
                    </a:lnTo>
                    <a:lnTo>
                      <a:pt x="772" y="778"/>
                    </a:lnTo>
                    <a:lnTo>
                      <a:pt x="774" y="762"/>
                    </a:lnTo>
                    <a:lnTo>
                      <a:pt x="772" y="751"/>
                    </a:lnTo>
                    <a:lnTo>
                      <a:pt x="770" y="739"/>
                    </a:lnTo>
                    <a:lnTo>
                      <a:pt x="769" y="734"/>
                    </a:lnTo>
                    <a:lnTo>
                      <a:pt x="769" y="728"/>
                    </a:lnTo>
                    <a:lnTo>
                      <a:pt x="769" y="722"/>
                    </a:lnTo>
                    <a:lnTo>
                      <a:pt x="770" y="717"/>
                    </a:lnTo>
                    <a:lnTo>
                      <a:pt x="777" y="702"/>
                    </a:lnTo>
                    <a:lnTo>
                      <a:pt x="782" y="687"/>
                    </a:lnTo>
                    <a:lnTo>
                      <a:pt x="788" y="672"/>
                    </a:lnTo>
                    <a:lnTo>
                      <a:pt x="792" y="656"/>
                    </a:lnTo>
                    <a:lnTo>
                      <a:pt x="797" y="648"/>
                    </a:lnTo>
                    <a:lnTo>
                      <a:pt x="802" y="643"/>
                    </a:lnTo>
                    <a:lnTo>
                      <a:pt x="805" y="639"/>
                    </a:lnTo>
                    <a:lnTo>
                      <a:pt x="808" y="638"/>
                    </a:lnTo>
                    <a:lnTo>
                      <a:pt x="816" y="638"/>
                    </a:lnTo>
                    <a:lnTo>
                      <a:pt x="832" y="641"/>
                    </a:lnTo>
                    <a:lnTo>
                      <a:pt x="838" y="642"/>
                    </a:lnTo>
                    <a:lnTo>
                      <a:pt x="842" y="643"/>
                    </a:lnTo>
                    <a:lnTo>
                      <a:pt x="846" y="644"/>
                    </a:lnTo>
                    <a:lnTo>
                      <a:pt x="849" y="646"/>
                    </a:lnTo>
                    <a:lnTo>
                      <a:pt x="855" y="651"/>
                    </a:lnTo>
                    <a:lnTo>
                      <a:pt x="864" y="656"/>
                    </a:lnTo>
                    <a:lnTo>
                      <a:pt x="870" y="653"/>
                    </a:lnTo>
                    <a:lnTo>
                      <a:pt x="873" y="650"/>
                    </a:lnTo>
                    <a:lnTo>
                      <a:pt x="875" y="645"/>
                    </a:lnTo>
                    <a:lnTo>
                      <a:pt x="878" y="639"/>
                    </a:lnTo>
                    <a:lnTo>
                      <a:pt x="879" y="629"/>
                    </a:lnTo>
                    <a:lnTo>
                      <a:pt x="880" y="617"/>
                    </a:lnTo>
                    <a:lnTo>
                      <a:pt x="883" y="610"/>
                    </a:lnTo>
                    <a:lnTo>
                      <a:pt x="888" y="605"/>
                    </a:lnTo>
                    <a:lnTo>
                      <a:pt x="892" y="601"/>
                    </a:lnTo>
                    <a:lnTo>
                      <a:pt x="898" y="597"/>
                    </a:lnTo>
                    <a:lnTo>
                      <a:pt x="909" y="589"/>
                    </a:lnTo>
                    <a:lnTo>
                      <a:pt x="921" y="580"/>
                    </a:lnTo>
                    <a:lnTo>
                      <a:pt x="941" y="561"/>
                    </a:lnTo>
                    <a:lnTo>
                      <a:pt x="960" y="544"/>
                    </a:lnTo>
                    <a:lnTo>
                      <a:pt x="968" y="534"/>
                    </a:lnTo>
                    <a:lnTo>
                      <a:pt x="977" y="525"/>
                    </a:lnTo>
                    <a:lnTo>
                      <a:pt x="985" y="513"/>
                    </a:lnTo>
                    <a:lnTo>
                      <a:pt x="993" y="501"/>
                    </a:lnTo>
                    <a:lnTo>
                      <a:pt x="1009" y="474"/>
                    </a:lnTo>
                    <a:lnTo>
                      <a:pt x="1026" y="449"/>
                    </a:lnTo>
                    <a:lnTo>
                      <a:pt x="1044" y="424"/>
                    </a:lnTo>
                    <a:lnTo>
                      <a:pt x="1061" y="398"/>
                    </a:lnTo>
                    <a:lnTo>
                      <a:pt x="1050" y="391"/>
                    </a:lnTo>
                    <a:lnTo>
                      <a:pt x="1039" y="384"/>
                    </a:lnTo>
                    <a:lnTo>
                      <a:pt x="1031" y="391"/>
                    </a:lnTo>
                    <a:lnTo>
                      <a:pt x="1025" y="397"/>
                    </a:lnTo>
                    <a:lnTo>
                      <a:pt x="1022" y="399"/>
                    </a:lnTo>
                    <a:lnTo>
                      <a:pt x="1018" y="400"/>
                    </a:lnTo>
                    <a:lnTo>
                      <a:pt x="1014" y="402"/>
                    </a:lnTo>
                    <a:lnTo>
                      <a:pt x="1007" y="403"/>
                    </a:lnTo>
                    <a:lnTo>
                      <a:pt x="999" y="405"/>
                    </a:lnTo>
                    <a:lnTo>
                      <a:pt x="991" y="406"/>
                    </a:lnTo>
                    <a:lnTo>
                      <a:pt x="988" y="406"/>
                    </a:lnTo>
                    <a:lnTo>
                      <a:pt x="983" y="406"/>
                    </a:lnTo>
                    <a:lnTo>
                      <a:pt x="980" y="405"/>
                    </a:lnTo>
                    <a:lnTo>
                      <a:pt x="976" y="403"/>
                    </a:lnTo>
                    <a:lnTo>
                      <a:pt x="965" y="398"/>
                    </a:lnTo>
                    <a:lnTo>
                      <a:pt x="955" y="393"/>
                    </a:lnTo>
                    <a:lnTo>
                      <a:pt x="944" y="389"/>
                    </a:lnTo>
                    <a:lnTo>
                      <a:pt x="934" y="381"/>
                    </a:lnTo>
                    <a:lnTo>
                      <a:pt x="932" y="377"/>
                    </a:lnTo>
                    <a:lnTo>
                      <a:pt x="930" y="375"/>
                    </a:lnTo>
                    <a:lnTo>
                      <a:pt x="927" y="373"/>
                    </a:lnTo>
                    <a:lnTo>
                      <a:pt x="925" y="373"/>
                    </a:lnTo>
                    <a:lnTo>
                      <a:pt x="921" y="374"/>
                    </a:lnTo>
                    <a:lnTo>
                      <a:pt x="913" y="378"/>
                    </a:lnTo>
                    <a:lnTo>
                      <a:pt x="904" y="378"/>
                    </a:lnTo>
                    <a:lnTo>
                      <a:pt x="898" y="377"/>
                    </a:lnTo>
                    <a:lnTo>
                      <a:pt x="892" y="378"/>
                    </a:lnTo>
                    <a:lnTo>
                      <a:pt x="883" y="382"/>
                    </a:lnTo>
                    <a:lnTo>
                      <a:pt x="875" y="384"/>
                    </a:lnTo>
                    <a:lnTo>
                      <a:pt x="871" y="384"/>
                    </a:lnTo>
                    <a:lnTo>
                      <a:pt x="868" y="383"/>
                    </a:lnTo>
                    <a:lnTo>
                      <a:pt x="866" y="381"/>
                    </a:lnTo>
                    <a:lnTo>
                      <a:pt x="865" y="373"/>
                    </a:lnTo>
                    <a:lnTo>
                      <a:pt x="862" y="361"/>
                    </a:lnTo>
                    <a:lnTo>
                      <a:pt x="858" y="356"/>
                    </a:lnTo>
                    <a:lnTo>
                      <a:pt x="857" y="351"/>
                    </a:lnTo>
                    <a:lnTo>
                      <a:pt x="856" y="350"/>
                    </a:lnTo>
                    <a:lnTo>
                      <a:pt x="855" y="348"/>
                    </a:lnTo>
                    <a:lnTo>
                      <a:pt x="853" y="348"/>
                    </a:lnTo>
                    <a:lnTo>
                      <a:pt x="850" y="347"/>
                    </a:lnTo>
                    <a:lnTo>
                      <a:pt x="841" y="357"/>
                    </a:lnTo>
                    <a:lnTo>
                      <a:pt x="834" y="367"/>
                    </a:lnTo>
                    <a:lnTo>
                      <a:pt x="826" y="377"/>
                    </a:lnTo>
                    <a:lnTo>
                      <a:pt x="817" y="388"/>
                    </a:lnTo>
                    <a:lnTo>
                      <a:pt x="807" y="385"/>
                    </a:lnTo>
                    <a:lnTo>
                      <a:pt x="799" y="382"/>
                    </a:lnTo>
                    <a:lnTo>
                      <a:pt x="791" y="378"/>
                    </a:lnTo>
                    <a:lnTo>
                      <a:pt x="782" y="374"/>
                    </a:lnTo>
                    <a:lnTo>
                      <a:pt x="771" y="369"/>
                    </a:lnTo>
                    <a:lnTo>
                      <a:pt x="763" y="365"/>
                    </a:lnTo>
                    <a:lnTo>
                      <a:pt x="758" y="364"/>
                    </a:lnTo>
                    <a:lnTo>
                      <a:pt x="754" y="363"/>
                    </a:lnTo>
                    <a:lnTo>
                      <a:pt x="748" y="361"/>
                    </a:lnTo>
                    <a:lnTo>
                      <a:pt x="740" y="361"/>
                    </a:lnTo>
                    <a:lnTo>
                      <a:pt x="729" y="363"/>
                    </a:lnTo>
                    <a:lnTo>
                      <a:pt x="724" y="361"/>
                    </a:lnTo>
                    <a:lnTo>
                      <a:pt x="722" y="358"/>
                    </a:lnTo>
                    <a:lnTo>
                      <a:pt x="715" y="351"/>
                    </a:lnTo>
                    <a:lnTo>
                      <a:pt x="710" y="361"/>
                    </a:lnTo>
                    <a:lnTo>
                      <a:pt x="704" y="373"/>
                    </a:lnTo>
                    <a:lnTo>
                      <a:pt x="692" y="374"/>
                    </a:lnTo>
                    <a:lnTo>
                      <a:pt x="679" y="375"/>
                    </a:lnTo>
                    <a:lnTo>
                      <a:pt x="667" y="376"/>
                    </a:lnTo>
                    <a:lnTo>
                      <a:pt x="654" y="376"/>
                    </a:lnTo>
                    <a:lnTo>
                      <a:pt x="647" y="369"/>
                    </a:lnTo>
                    <a:lnTo>
                      <a:pt x="641" y="361"/>
                    </a:lnTo>
                    <a:lnTo>
                      <a:pt x="636" y="354"/>
                    </a:lnTo>
                    <a:lnTo>
                      <a:pt x="631" y="344"/>
                    </a:lnTo>
                    <a:lnTo>
                      <a:pt x="624" y="326"/>
                    </a:lnTo>
                    <a:lnTo>
                      <a:pt x="616" y="307"/>
                    </a:lnTo>
                    <a:lnTo>
                      <a:pt x="612" y="289"/>
                    </a:lnTo>
                    <a:lnTo>
                      <a:pt x="609" y="272"/>
                    </a:lnTo>
                    <a:lnTo>
                      <a:pt x="605" y="256"/>
                    </a:lnTo>
                    <a:lnTo>
                      <a:pt x="603" y="239"/>
                    </a:lnTo>
                    <a:lnTo>
                      <a:pt x="601" y="205"/>
                    </a:lnTo>
                    <a:lnTo>
                      <a:pt x="601" y="170"/>
                    </a:lnTo>
                    <a:lnTo>
                      <a:pt x="596" y="161"/>
                    </a:lnTo>
                    <a:lnTo>
                      <a:pt x="593" y="155"/>
                    </a:lnTo>
                    <a:lnTo>
                      <a:pt x="588" y="150"/>
                    </a:lnTo>
                    <a:lnTo>
                      <a:pt x="583" y="149"/>
                    </a:lnTo>
                    <a:lnTo>
                      <a:pt x="569" y="148"/>
                    </a:lnTo>
                    <a:lnTo>
                      <a:pt x="552" y="150"/>
                    </a:lnTo>
                    <a:lnTo>
                      <a:pt x="542" y="150"/>
                    </a:lnTo>
                    <a:lnTo>
                      <a:pt x="533" y="149"/>
                    </a:lnTo>
                    <a:lnTo>
                      <a:pt x="528" y="149"/>
                    </a:lnTo>
                    <a:lnTo>
                      <a:pt x="524" y="149"/>
                    </a:lnTo>
                    <a:lnTo>
                      <a:pt x="520" y="150"/>
                    </a:lnTo>
                    <a:lnTo>
                      <a:pt x="516" y="153"/>
                    </a:lnTo>
                    <a:lnTo>
                      <a:pt x="512" y="165"/>
                    </a:lnTo>
                    <a:lnTo>
                      <a:pt x="510" y="174"/>
                    </a:lnTo>
                    <a:lnTo>
                      <a:pt x="508" y="178"/>
                    </a:lnTo>
                    <a:lnTo>
                      <a:pt x="506" y="182"/>
                    </a:lnTo>
                    <a:lnTo>
                      <a:pt x="502" y="187"/>
                    </a:lnTo>
                    <a:lnTo>
                      <a:pt x="496" y="191"/>
                    </a:lnTo>
                    <a:lnTo>
                      <a:pt x="484" y="204"/>
                    </a:lnTo>
                    <a:lnTo>
                      <a:pt x="472" y="215"/>
                    </a:lnTo>
                    <a:lnTo>
                      <a:pt x="459" y="225"/>
                    </a:lnTo>
                    <a:lnTo>
                      <a:pt x="448" y="237"/>
                    </a:lnTo>
                    <a:lnTo>
                      <a:pt x="444" y="239"/>
                    </a:lnTo>
                    <a:lnTo>
                      <a:pt x="443" y="240"/>
                    </a:lnTo>
                    <a:lnTo>
                      <a:pt x="443" y="242"/>
                    </a:lnTo>
                    <a:lnTo>
                      <a:pt x="443" y="244"/>
                    </a:lnTo>
                    <a:lnTo>
                      <a:pt x="444" y="247"/>
                    </a:lnTo>
                    <a:lnTo>
                      <a:pt x="448" y="251"/>
                    </a:lnTo>
                    <a:lnTo>
                      <a:pt x="453" y="256"/>
                    </a:lnTo>
                    <a:lnTo>
                      <a:pt x="458" y="257"/>
                    </a:lnTo>
                    <a:lnTo>
                      <a:pt x="459" y="261"/>
                    </a:lnTo>
                    <a:lnTo>
                      <a:pt x="458" y="270"/>
                    </a:lnTo>
                    <a:lnTo>
                      <a:pt x="455" y="275"/>
                    </a:lnTo>
                    <a:lnTo>
                      <a:pt x="452" y="278"/>
                    </a:lnTo>
                    <a:lnTo>
                      <a:pt x="450" y="278"/>
                    </a:lnTo>
                    <a:lnTo>
                      <a:pt x="449" y="276"/>
                    </a:lnTo>
                    <a:lnTo>
                      <a:pt x="447" y="276"/>
                    </a:lnTo>
                    <a:lnTo>
                      <a:pt x="444" y="276"/>
                    </a:lnTo>
                    <a:lnTo>
                      <a:pt x="440" y="278"/>
                    </a:lnTo>
                    <a:lnTo>
                      <a:pt x="435" y="283"/>
                    </a:lnTo>
                    <a:lnTo>
                      <a:pt x="432" y="284"/>
                    </a:lnTo>
                    <a:lnTo>
                      <a:pt x="428" y="288"/>
                    </a:lnTo>
                    <a:lnTo>
                      <a:pt x="423" y="297"/>
                    </a:lnTo>
                    <a:lnTo>
                      <a:pt x="411" y="308"/>
                    </a:lnTo>
                    <a:lnTo>
                      <a:pt x="402" y="317"/>
                    </a:lnTo>
                    <a:lnTo>
                      <a:pt x="404" y="321"/>
                    </a:lnTo>
                    <a:lnTo>
                      <a:pt x="406" y="323"/>
                    </a:lnTo>
                    <a:lnTo>
                      <a:pt x="408" y="324"/>
                    </a:lnTo>
                    <a:lnTo>
                      <a:pt x="410" y="325"/>
                    </a:lnTo>
                    <a:lnTo>
                      <a:pt x="416" y="326"/>
                    </a:lnTo>
                    <a:lnTo>
                      <a:pt x="423" y="330"/>
                    </a:lnTo>
                    <a:lnTo>
                      <a:pt x="419" y="335"/>
                    </a:lnTo>
                    <a:lnTo>
                      <a:pt x="415" y="339"/>
                    </a:lnTo>
                    <a:lnTo>
                      <a:pt x="410" y="341"/>
                    </a:lnTo>
                    <a:lnTo>
                      <a:pt x="405" y="344"/>
                    </a:lnTo>
                    <a:lnTo>
                      <a:pt x="398" y="350"/>
                    </a:lnTo>
                    <a:lnTo>
                      <a:pt x="392" y="355"/>
                    </a:lnTo>
                    <a:lnTo>
                      <a:pt x="389" y="357"/>
                    </a:lnTo>
                    <a:lnTo>
                      <a:pt x="385" y="357"/>
                    </a:lnTo>
                    <a:lnTo>
                      <a:pt x="382" y="355"/>
                    </a:lnTo>
                    <a:lnTo>
                      <a:pt x="379" y="351"/>
                    </a:lnTo>
                    <a:lnTo>
                      <a:pt x="376" y="346"/>
                    </a:lnTo>
                    <a:lnTo>
                      <a:pt x="373" y="337"/>
                    </a:lnTo>
                    <a:lnTo>
                      <a:pt x="369" y="329"/>
                    </a:lnTo>
                    <a:lnTo>
                      <a:pt x="367" y="323"/>
                    </a:lnTo>
                    <a:lnTo>
                      <a:pt x="366" y="321"/>
                    </a:lnTo>
                    <a:lnTo>
                      <a:pt x="364" y="320"/>
                    </a:lnTo>
                    <a:lnTo>
                      <a:pt x="362" y="318"/>
                    </a:lnTo>
                    <a:lnTo>
                      <a:pt x="359" y="317"/>
                    </a:lnTo>
                    <a:lnTo>
                      <a:pt x="356" y="314"/>
                    </a:lnTo>
                    <a:lnTo>
                      <a:pt x="351" y="308"/>
                    </a:lnTo>
                    <a:lnTo>
                      <a:pt x="351" y="297"/>
                    </a:lnTo>
                    <a:lnTo>
                      <a:pt x="352" y="293"/>
                    </a:lnTo>
                    <a:lnTo>
                      <a:pt x="355" y="290"/>
                    </a:lnTo>
                    <a:lnTo>
                      <a:pt x="357" y="283"/>
                    </a:lnTo>
                    <a:lnTo>
                      <a:pt x="348" y="274"/>
                    </a:lnTo>
                    <a:lnTo>
                      <a:pt x="341" y="264"/>
                    </a:lnTo>
                    <a:lnTo>
                      <a:pt x="340" y="257"/>
                    </a:lnTo>
                    <a:lnTo>
                      <a:pt x="339" y="250"/>
                    </a:lnTo>
                    <a:lnTo>
                      <a:pt x="338" y="246"/>
                    </a:lnTo>
                    <a:lnTo>
                      <a:pt x="335" y="242"/>
                    </a:lnTo>
                    <a:lnTo>
                      <a:pt x="333" y="240"/>
                    </a:lnTo>
                    <a:lnTo>
                      <a:pt x="329" y="238"/>
                    </a:lnTo>
                    <a:lnTo>
                      <a:pt x="323" y="236"/>
                    </a:lnTo>
                    <a:lnTo>
                      <a:pt x="316" y="233"/>
                    </a:lnTo>
                    <a:lnTo>
                      <a:pt x="308" y="232"/>
                    </a:lnTo>
                    <a:lnTo>
                      <a:pt x="304" y="230"/>
                    </a:lnTo>
                    <a:lnTo>
                      <a:pt x="301" y="228"/>
                    </a:lnTo>
                    <a:lnTo>
                      <a:pt x="300" y="224"/>
                    </a:lnTo>
                    <a:lnTo>
                      <a:pt x="301" y="215"/>
                    </a:lnTo>
                    <a:lnTo>
                      <a:pt x="304" y="202"/>
                    </a:lnTo>
                    <a:lnTo>
                      <a:pt x="300" y="189"/>
                    </a:lnTo>
                    <a:lnTo>
                      <a:pt x="297" y="182"/>
                    </a:lnTo>
                    <a:lnTo>
                      <a:pt x="292" y="175"/>
                    </a:lnTo>
                    <a:lnTo>
                      <a:pt x="283" y="169"/>
                    </a:lnTo>
                    <a:lnTo>
                      <a:pt x="286" y="156"/>
                    </a:lnTo>
                    <a:lnTo>
                      <a:pt x="288" y="145"/>
                    </a:lnTo>
                    <a:lnTo>
                      <a:pt x="281" y="145"/>
                    </a:lnTo>
                    <a:lnTo>
                      <a:pt x="278" y="145"/>
                    </a:lnTo>
                    <a:lnTo>
                      <a:pt x="278" y="143"/>
                    </a:lnTo>
                    <a:lnTo>
                      <a:pt x="279" y="135"/>
                    </a:lnTo>
                    <a:lnTo>
                      <a:pt x="277" y="129"/>
                    </a:lnTo>
                    <a:lnTo>
                      <a:pt x="274" y="126"/>
                    </a:lnTo>
                    <a:lnTo>
                      <a:pt x="271" y="124"/>
                    </a:lnTo>
                    <a:lnTo>
                      <a:pt x="269" y="124"/>
                    </a:lnTo>
                    <a:lnTo>
                      <a:pt x="266" y="126"/>
                    </a:lnTo>
                    <a:lnTo>
                      <a:pt x="263" y="126"/>
                    </a:lnTo>
                    <a:lnTo>
                      <a:pt x="259" y="124"/>
                    </a:lnTo>
                    <a:lnTo>
                      <a:pt x="255" y="121"/>
                    </a:lnTo>
                    <a:lnTo>
                      <a:pt x="259" y="113"/>
                    </a:lnTo>
                    <a:lnTo>
                      <a:pt x="264" y="107"/>
                    </a:lnTo>
                    <a:lnTo>
                      <a:pt x="271" y="104"/>
                    </a:lnTo>
                    <a:lnTo>
                      <a:pt x="279" y="99"/>
                    </a:lnTo>
                    <a:lnTo>
                      <a:pt x="281" y="95"/>
                    </a:lnTo>
                    <a:lnTo>
                      <a:pt x="283" y="90"/>
                    </a:lnTo>
                    <a:lnTo>
                      <a:pt x="284" y="86"/>
                    </a:lnTo>
                    <a:lnTo>
                      <a:pt x="284" y="81"/>
                    </a:lnTo>
                    <a:lnTo>
                      <a:pt x="282" y="78"/>
                    </a:lnTo>
                    <a:lnTo>
                      <a:pt x="280" y="74"/>
                    </a:lnTo>
                    <a:lnTo>
                      <a:pt x="278" y="71"/>
                    </a:lnTo>
                    <a:lnTo>
                      <a:pt x="273" y="67"/>
                    </a:lnTo>
                    <a:lnTo>
                      <a:pt x="272" y="54"/>
                    </a:lnTo>
                    <a:lnTo>
                      <a:pt x="270" y="39"/>
                    </a:lnTo>
                    <a:lnTo>
                      <a:pt x="258" y="30"/>
                    </a:lnTo>
                    <a:lnTo>
                      <a:pt x="252" y="22"/>
                    </a:lnTo>
                    <a:lnTo>
                      <a:pt x="245" y="12"/>
                    </a:lnTo>
                    <a:lnTo>
                      <a:pt x="239" y="0"/>
                    </a:lnTo>
                    <a:lnTo>
                      <a:pt x="236" y="11"/>
                    </a:lnTo>
                    <a:lnTo>
                      <a:pt x="233" y="22"/>
                    </a:lnTo>
                    <a:lnTo>
                      <a:pt x="231" y="27"/>
                    </a:lnTo>
                    <a:lnTo>
                      <a:pt x="228" y="30"/>
                    </a:lnTo>
                    <a:lnTo>
                      <a:pt x="224" y="34"/>
                    </a:lnTo>
                    <a:lnTo>
                      <a:pt x="219" y="37"/>
                    </a:lnTo>
                    <a:lnTo>
                      <a:pt x="215" y="39"/>
                    </a:lnTo>
                    <a:lnTo>
                      <a:pt x="213" y="43"/>
                    </a:lnTo>
                    <a:lnTo>
                      <a:pt x="211" y="45"/>
                    </a:lnTo>
                    <a:lnTo>
                      <a:pt x="210" y="47"/>
                    </a:lnTo>
                    <a:lnTo>
                      <a:pt x="208" y="53"/>
                    </a:lnTo>
                    <a:lnTo>
                      <a:pt x="207" y="61"/>
                    </a:lnTo>
                    <a:lnTo>
                      <a:pt x="204" y="61"/>
                    </a:lnTo>
                    <a:lnTo>
                      <a:pt x="202" y="60"/>
                    </a:lnTo>
                    <a:lnTo>
                      <a:pt x="201" y="59"/>
                    </a:lnTo>
                    <a:lnTo>
                      <a:pt x="201" y="57"/>
                    </a:lnTo>
                    <a:lnTo>
                      <a:pt x="199" y="56"/>
                    </a:lnTo>
                    <a:lnTo>
                      <a:pt x="198" y="56"/>
                    </a:lnTo>
                    <a:lnTo>
                      <a:pt x="196" y="56"/>
                    </a:lnTo>
                    <a:lnTo>
                      <a:pt x="191" y="59"/>
                    </a:lnTo>
                    <a:lnTo>
                      <a:pt x="188" y="73"/>
                    </a:lnTo>
                    <a:lnTo>
                      <a:pt x="185" y="88"/>
                    </a:lnTo>
                    <a:lnTo>
                      <a:pt x="181" y="103"/>
                    </a:lnTo>
                    <a:lnTo>
                      <a:pt x="177" y="116"/>
                    </a:lnTo>
                    <a:lnTo>
                      <a:pt x="171" y="116"/>
                    </a:lnTo>
                    <a:lnTo>
                      <a:pt x="165" y="115"/>
                    </a:lnTo>
                    <a:lnTo>
                      <a:pt x="161" y="114"/>
                    </a:lnTo>
                    <a:lnTo>
                      <a:pt x="156" y="112"/>
                    </a:lnTo>
                    <a:lnTo>
                      <a:pt x="146" y="109"/>
                    </a:lnTo>
                    <a:lnTo>
                      <a:pt x="135" y="106"/>
                    </a:lnTo>
                    <a:lnTo>
                      <a:pt x="125" y="105"/>
                    </a:lnTo>
                    <a:lnTo>
                      <a:pt x="115" y="105"/>
                    </a:lnTo>
                    <a:lnTo>
                      <a:pt x="114" y="116"/>
                    </a:lnTo>
                    <a:lnTo>
                      <a:pt x="114" y="127"/>
                    </a:lnTo>
                    <a:lnTo>
                      <a:pt x="118" y="137"/>
                    </a:lnTo>
                    <a:lnTo>
                      <a:pt x="121" y="148"/>
                    </a:lnTo>
                    <a:lnTo>
                      <a:pt x="127" y="155"/>
                    </a:lnTo>
                    <a:lnTo>
                      <a:pt x="131" y="161"/>
                    </a:lnTo>
                    <a:lnTo>
                      <a:pt x="132" y="164"/>
                    </a:lnTo>
                    <a:lnTo>
                      <a:pt x="134" y="168"/>
                    </a:lnTo>
                    <a:lnTo>
                      <a:pt x="135" y="171"/>
                    </a:lnTo>
                    <a:lnTo>
                      <a:pt x="135" y="175"/>
                    </a:lnTo>
                    <a:lnTo>
                      <a:pt x="130" y="181"/>
                    </a:lnTo>
                    <a:lnTo>
                      <a:pt x="128" y="186"/>
                    </a:lnTo>
                    <a:lnTo>
                      <a:pt x="128" y="190"/>
                    </a:lnTo>
                    <a:lnTo>
                      <a:pt x="131" y="198"/>
                    </a:lnTo>
                    <a:lnTo>
                      <a:pt x="134" y="205"/>
                    </a:lnTo>
                    <a:lnTo>
                      <a:pt x="137" y="211"/>
                    </a:lnTo>
                    <a:lnTo>
                      <a:pt x="139" y="214"/>
                    </a:lnTo>
                    <a:lnTo>
                      <a:pt x="142" y="216"/>
                    </a:lnTo>
                    <a:lnTo>
                      <a:pt x="145" y="219"/>
                    </a:lnTo>
                    <a:lnTo>
                      <a:pt x="148" y="220"/>
                    </a:lnTo>
                    <a:lnTo>
                      <a:pt x="152" y="222"/>
                    </a:lnTo>
                    <a:lnTo>
                      <a:pt x="153" y="224"/>
                    </a:lnTo>
                    <a:lnTo>
                      <a:pt x="153" y="228"/>
                    </a:lnTo>
                    <a:lnTo>
                      <a:pt x="153" y="230"/>
                    </a:lnTo>
                    <a:lnTo>
                      <a:pt x="149" y="237"/>
                    </a:lnTo>
                    <a:lnTo>
                      <a:pt x="145" y="242"/>
                    </a:lnTo>
                    <a:lnTo>
                      <a:pt x="138" y="247"/>
                    </a:lnTo>
                    <a:lnTo>
                      <a:pt x="135" y="251"/>
                    </a:lnTo>
                    <a:lnTo>
                      <a:pt x="135" y="256"/>
                    </a:lnTo>
                    <a:lnTo>
                      <a:pt x="136" y="264"/>
                    </a:lnTo>
                    <a:lnTo>
                      <a:pt x="139" y="271"/>
                    </a:lnTo>
                    <a:lnTo>
                      <a:pt x="140" y="275"/>
                    </a:lnTo>
                    <a:lnTo>
                      <a:pt x="140" y="276"/>
                    </a:lnTo>
                    <a:lnTo>
                      <a:pt x="139" y="278"/>
                    </a:lnTo>
                    <a:lnTo>
                      <a:pt x="136" y="279"/>
                    </a:lnTo>
                    <a:lnTo>
                      <a:pt x="132" y="280"/>
                    </a:lnTo>
                    <a:lnTo>
                      <a:pt x="126" y="285"/>
                    </a:lnTo>
                    <a:lnTo>
                      <a:pt x="118" y="292"/>
                    </a:lnTo>
                    <a:lnTo>
                      <a:pt x="114" y="297"/>
                    </a:lnTo>
                    <a:lnTo>
                      <a:pt x="112" y="300"/>
                    </a:lnTo>
                    <a:lnTo>
                      <a:pt x="113" y="304"/>
                    </a:lnTo>
                    <a:lnTo>
                      <a:pt x="114" y="308"/>
                    </a:lnTo>
                    <a:lnTo>
                      <a:pt x="121" y="316"/>
                    </a:lnTo>
                    <a:lnTo>
                      <a:pt x="128" y="325"/>
                    </a:lnTo>
                    <a:lnTo>
                      <a:pt x="142" y="346"/>
                    </a:lnTo>
                    <a:lnTo>
                      <a:pt x="155" y="366"/>
                    </a:lnTo>
                    <a:lnTo>
                      <a:pt x="169" y="386"/>
                    </a:lnTo>
                    <a:lnTo>
                      <a:pt x="184" y="407"/>
                    </a:lnTo>
                    <a:lnTo>
                      <a:pt x="184" y="413"/>
                    </a:lnTo>
                    <a:lnTo>
                      <a:pt x="184" y="416"/>
                    </a:lnTo>
                    <a:lnTo>
                      <a:pt x="185" y="419"/>
                    </a:lnTo>
                    <a:lnTo>
                      <a:pt x="188" y="424"/>
                    </a:lnTo>
                    <a:lnTo>
                      <a:pt x="191" y="433"/>
                    </a:lnTo>
                    <a:lnTo>
                      <a:pt x="194" y="441"/>
                    </a:lnTo>
                    <a:lnTo>
                      <a:pt x="195" y="450"/>
                    </a:lnTo>
                    <a:lnTo>
                      <a:pt x="196" y="459"/>
                    </a:lnTo>
                    <a:lnTo>
                      <a:pt x="198" y="470"/>
                    </a:lnTo>
                    <a:lnTo>
                      <a:pt x="197" y="477"/>
                    </a:lnTo>
                    <a:lnTo>
                      <a:pt x="196" y="481"/>
                    </a:lnTo>
                    <a:lnTo>
                      <a:pt x="194" y="482"/>
                    </a:lnTo>
                    <a:lnTo>
                      <a:pt x="189" y="483"/>
                    </a:lnTo>
                    <a:lnTo>
                      <a:pt x="182" y="483"/>
                    </a:lnTo>
                    <a:lnTo>
                      <a:pt x="178" y="484"/>
                    </a:lnTo>
                    <a:lnTo>
                      <a:pt x="174" y="486"/>
                    </a:lnTo>
                    <a:lnTo>
                      <a:pt x="172" y="490"/>
                    </a:lnTo>
                    <a:lnTo>
                      <a:pt x="171" y="493"/>
                    </a:lnTo>
                    <a:lnTo>
                      <a:pt x="169" y="501"/>
                    </a:lnTo>
                    <a:lnTo>
                      <a:pt x="168" y="511"/>
                    </a:lnTo>
                    <a:lnTo>
                      <a:pt x="167" y="520"/>
                    </a:lnTo>
                    <a:lnTo>
                      <a:pt x="168" y="528"/>
                    </a:lnTo>
                    <a:lnTo>
                      <a:pt x="168" y="530"/>
                    </a:lnTo>
                    <a:lnTo>
                      <a:pt x="170" y="534"/>
                    </a:lnTo>
                    <a:lnTo>
                      <a:pt x="172" y="537"/>
                    </a:lnTo>
                    <a:lnTo>
                      <a:pt x="176" y="541"/>
                    </a:lnTo>
                    <a:lnTo>
                      <a:pt x="181" y="549"/>
                    </a:lnTo>
                    <a:lnTo>
                      <a:pt x="185" y="558"/>
                    </a:lnTo>
                    <a:lnTo>
                      <a:pt x="187" y="567"/>
                    </a:lnTo>
                    <a:lnTo>
                      <a:pt x="189" y="577"/>
                    </a:lnTo>
                    <a:lnTo>
                      <a:pt x="194" y="587"/>
                    </a:lnTo>
                    <a:lnTo>
                      <a:pt x="197" y="594"/>
                    </a:lnTo>
                    <a:lnTo>
                      <a:pt x="197" y="597"/>
                    </a:lnTo>
                    <a:lnTo>
                      <a:pt x="197" y="601"/>
                    </a:lnTo>
                    <a:lnTo>
                      <a:pt x="195" y="604"/>
                    </a:lnTo>
                    <a:lnTo>
                      <a:pt x="191" y="609"/>
                    </a:lnTo>
                    <a:lnTo>
                      <a:pt x="179" y="614"/>
                    </a:lnTo>
                    <a:lnTo>
                      <a:pt x="172" y="620"/>
                    </a:lnTo>
                    <a:lnTo>
                      <a:pt x="170" y="623"/>
                    </a:lnTo>
                    <a:lnTo>
                      <a:pt x="168" y="628"/>
                    </a:lnTo>
                    <a:lnTo>
                      <a:pt x="168" y="634"/>
                    </a:lnTo>
                    <a:lnTo>
                      <a:pt x="168" y="642"/>
                    </a:lnTo>
                    <a:lnTo>
                      <a:pt x="172" y="654"/>
                    </a:lnTo>
                    <a:lnTo>
                      <a:pt x="177" y="664"/>
                    </a:lnTo>
                    <a:lnTo>
                      <a:pt x="179" y="670"/>
                    </a:lnTo>
                    <a:lnTo>
                      <a:pt x="180" y="677"/>
                    </a:lnTo>
                    <a:lnTo>
                      <a:pt x="180" y="682"/>
                    </a:lnTo>
                    <a:lnTo>
                      <a:pt x="180" y="689"/>
                    </a:lnTo>
                    <a:lnTo>
                      <a:pt x="178" y="697"/>
                    </a:lnTo>
                    <a:lnTo>
                      <a:pt x="178" y="703"/>
                    </a:lnTo>
                    <a:lnTo>
                      <a:pt x="178" y="706"/>
                    </a:lnTo>
                    <a:lnTo>
                      <a:pt x="180" y="709"/>
                    </a:lnTo>
                    <a:lnTo>
                      <a:pt x="188" y="711"/>
                    </a:lnTo>
                    <a:lnTo>
                      <a:pt x="203" y="712"/>
                    </a:lnTo>
                    <a:lnTo>
                      <a:pt x="212" y="713"/>
                    </a:lnTo>
                    <a:lnTo>
                      <a:pt x="219" y="715"/>
                    </a:lnTo>
                    <a:lnTo>
                      <a:pt x="223" y="717"/>
                    </a:lnTo>
                    <a:lnTo>
                      <a:pt x="228" y="720"/>
                    </a:lnTo>
                    <a:lnTo>
                      <a:pt x="231" y="723"/>
                    </a:lnTo>
                    <a:lnTo>
                      <a:pt x="233" y="728"/>
                    </a:lnTo>
                    <a:lnTo>
                      <a:pt x="236" y="734"/>
                    </a:lnTo>
                    <a:lnTo>
                      <a:pt x="238" y="741"/>
                    </a:lnTo>
                    <a:lnTo>
                      <a:pt x="247" y="748"/>
                    </a:lnTo>
                    <a:lnTo>
                      <a:pt x="255" y="753"/>
                    </a:lnTo>
                    <a:lnTo>
                      <a:pt x="254" y="760"/>
                    </a:lnTo>
                    <a:lnTo>
                      <a:pt x="252" y="763"/>
                    </a:lnTo>
                    <a:lnTo>
                      <a:pt x="248" y="766"/>
                    </a:lnTo>
                    <a:lnTo>
                      <a:pt x="242" y="770"/>
                    </a:lnTo>
                    <a:lnTo>
                      <a:pt x="241" y="772"/>
                    </a:lnTo>
                    <a:lnTo>
                      <a:pt x="241" y="774"/>
                    </a:lnTo>
                    <a:lnTo>
                      <a:pt x="242" y="777"/>
                    </a:lnTo>
                    <a:lnTo>
                      <a:pt x="245" y="778"/>
                    </a:lnTo>
                    <a:lnTo>
                      <a:pt x="249" y="781"/>
                    </a:lnTo>
                    <a:lnTo>
                      <a:pt x="255" y="785"/>
                    </a:lnTo>
                    <a:lnTo>
                      <a:pt x="262" y="795"/>
                    </a:lnTo>
                    <a:lnTo>
                      <a:pt x="266" y="805"/>
                    </a:lnTo>
                    <a:lnTo>
                      <a:pt x="267" y="810"/>
                    </a:lnTo>
                    <a:lnTo>
                      <a:pt x="267" y="815"/>
                    </a:lnTo>
                    <a:lnTo>
                      <a:pt x="266" y="821"/>
                    </a:lnTo>
                    <a:lnTo>
                      <a:pt x="263" y="828"/>
                    </a:lnTo>
                    <a:lnTo>
                      <a:pt x="261" y="838"/>
                    </a:lnTo>
                    <a:lnTo>
                      <a:pt x="259" y="848"/>
                    </a:lnTo>
                    <a:lnTo>
                      <a:pt x="259" y="859"/>
                    </a:lnTo>
                    <a:lnTo>
                      <a:pt x="258" y="871"/>
                    </a:lnTo>
                    <a:lnTo>
                      <a:pt x="250" y="878"/>
                    </a:lnTo>
                    <a:lnTo>
                      <a:pt x="244" y="882"/>
                    </a:lnTo>
                    <a:lnTo>
                      <a:pt x="238" y="887"/>
                    </a:lnTo>
                    <a:lnTo>
                      <a:pt x="230" y="895"/>
                    </a:lnTo>
                    <a:lnTo>
                      <a:pt x="225" y="906"/>
                    </a:lnTo>
                    <a:lnTo>
                      <a:pt x="224" y="913"/>
                    </a:lnTo>
                    <a:lnTo>
                      <a:pt x="225" y="918"/>
                    </a:lnTo>
                    <a:lnTo>
                      <a:pt x="228" y="927"/>
                    </a:lnTo>
                    <a:lnTo>
                      <a:pt x="222" y="934"/>
                    </a:lnTo>
                    <a:lnTo>
                      <a:pt x="218" y="939"/>
                    </a:lnTo>
                    <a:lnTo>
                      <a:pt x="214" y="943"/>
                    </a:lnTo>
                    <a:lnTo>
                      <a:pt x="211" y="951"/>
                    </a:lnTo>
                    <a:lnTo>
                      <a:pt x="218" y="956"/>
                    </a:lnTo>
                    <a:lnTo>
                      <a:pt x="224" y="959"/>
                    </a:lnTo>
                    <a:lnTo>
                      <a:pt x="231" y="960"/>
                    </a:lnTo>
                    <a:lnTo>
                      <a:pt x="238" y="962"/>
                    </a:lnTo>
                    <a:lnTo>
                      <a:pt x="253" y="959"/>
                    </a:lnTo>
                    <a:lnTo>
                      <a:pt x="269" y="957"/>
                    </a:lnTo>
                    <a:lnTo>
                      <a:pt x="275" y="957"/>
                    </a:lnTo>
                    <a:lnTo>
                      <a:pt x="280" y="958"/>
                    </a:lnTo>
                    <a:lnTo>
                      <a:pt x="283" y="959"/>
                    </a:lnTo>
                    <a:lnTo>
                      <a:pt x="284" y="960"/>
                    </a:lnTo>
                    <a:lnTo>
                      <a:pt x="286" y="964"/>
                    </a:lnTo>
                    <a:lnTo>
                      <a:pt x="284" y="966"/>
                    </a:lnTo>
                    <a:lnTo>
                      <a:pt x="283" y="971"/>
                    </a:lnTo>
                    <a:lnTo>
                      <a:pt x="281" y="977"/>
                    </a:lnTo>
                    <a:lnTo>
                      <a:pt x="281" y="982"/>
                    </a:lnTo>
                    <a:lnTo>
                      <a:pt x="281" y="986"/>
                    </a:lnTo>
                    <a:lnTo>
                      <a:pt x="282" y="989"/>
                    </a:lnTo>
                    <a:lnTo>
                      <a:pt x="284" y="991"/>
                    </a:lnTo>
                    <a:lnTo>
                      <a:pt x="290" y="994"/>
                    </a:lnTo>
                    <a:lnTo>
                      <a:pt x="297" y="1002"/>
                    </a:lnTo>
                    <a:lnTo>
                      <a:pt x="305" y="1006"/>
                    </a:lnTo>
                    <a:lnTo>
                      <a:pt x="312" y="1008"/>
                    </a:lnTo>
                    <a:lnTo>
                      <a:pt x="318" y="1008"/>
                    </a:lnTo>
                    <a:lnTo>
                      <a:pt x="326" y="1008"/>
                    </a:lnTo>
                    <a:lnTo>
                      <a:pt x="341" y="1005"/>
                    </a:lnTo>
                    <a:lnTo>
                      <a:pt x="358" y="1001"/>
                    </a:lnTo>
                    <a:lnTo>
                      <a:pt x="364" y="1006"/>
                    </a:lnTo>
                    <a:lnTo>
                      <a:pt x="368" y="1009"/>
                    </a:lnTo>
                    <a:lnTo>
                      <a:pt x="372" y="1013"/>
                    </a:lnTo>
                    <a:lnTo>
                      <a:pt x="373" y="1016"/>
                    </a:lnTo>
                    <a:lnTo>
                      <a:pt x="374" y="1020"/>
                    </a:lnTo>
                    <a:lnTo>
                      <a:pt x="374" y="1025"/>
                    </a:lnTo>
                    <a:lnTo>
                      <a:pt x="373" y="1031"/>
                    </a:lnTo>
                    <a:lnTo>
                      <a:pt x="372" y="1038"/>
                    </a:lnTo>
                    <a:lnTo>
                      <a:pt x="371" y="1050"/>
                    </a:lnTo>
                    <a:lnTo>
                      <a:pt x="371" y="1060"/>
                    </a:lnTo>
                    <a:lnTo>
                      <a:pt x="371" y="1070"/>
                    </a:lnTo>
                    <a:lnTo>
                      <a:pt x="367" y="1083"/>
                    </a:lnTo>
                    <a:lnTo>
                      <a:pt x="365" y="1091"/>
                    </a:lnTo>
                    <a:lnTo>
                      <a:pt x="364" y="1096"/>
                    </a:lnTo>
                    <a:lnTo>
                      <a:pt x="363" y="1100"/>
                    </a:lnTo>
                    <a:lnTo>
                      <a:pt x="364" y="1104"/>
                    </a:lnTo>
                    <a:lnTo>
                      <a:pt x="365" y="1112"/>
                    </a:lnTo>
                    <a:lnTo>
                      <a:pt x="367" y="1125"/>
                    </a:lnTo>
                    <a:lnTo>
                      <a:pt x="369" y="1138"/>
                    </a:lnTo>
                    <a:lnTo>
                      <a:pt x="372" y="1148"/>
                    </a:lnTo>
                    <a:lnTo>
                      <a:pt x="372" y="1151"/>
                    </a:lnTo>
                    <a:lnTo>
                      <a:pt x="371" y="1155"/>
                    </a:lnTo>
                    <a:lnTo>
                      <a:pt x="368" y="1161"/>
                    </a:lnTo>
                    <a:lnTo>
                      <a:pt x="365" y="1169"/>
                    </a:lnTo>
                    <a:lnTo>
                      <a:pt x="359" y="1182"/>
                    </a:lnTo>
                    <a:lnTo>
                      <a:pt x="358" y="1188"/>
                    </a:lnTo>
                    <a:lnTo>
                      <a:pt x="358" y="1194"/>
                    </a:lnTo>
                    <a:lnTo>
                      <a:pt x="356" y="1204"/>
                    </a:lnTo>
                    <a:lnTo>
                      <a:pt x="339" y="1212"/>
                    </a:lnTo>
                    <a:lnTo>
                      <a:pt x="324" y="1218"/>
                    </a:lnTo>
                    <a:lnTo>
                      <a:pt x="317" y="1220"/>
                    </a:lnTo>
                    <a:lnTo>
                      <a:pt x="311" y="1225"/>
                    </a:lnTo>
                    <a:lnTo>
                      <a:pt x="303" y="1229"/>
                    </a:lnTo>
                    <a:lnTo>
                      <a:pt x="294" y="1235"/>
                    </a:lnTo>
                    <a:lnTo>
                      <a:pt x="286" y="1250"/>
                    </a:lnTo>
                    <a:lnTo>
                      <a:pt x="278" y="1263"/>
                    </a:lnTo>
                    <a:lnTo>
                      <a:pt x="271" y="1277"/>
                    </a:lnTo>
                    <a:lnTo>
                      <a:pt x="264" y="1290"/>
                    </a:lnTo>
                    <a:lnTo>
                      <a:pt x="258" y="1296"/>
                    </a:lnTo>
                    <a:lnTo>
                      <a:pt x="253" y="1301"/>
                    </a:lnTo>
                    <a:lnTo>
                      <a:pt x="250" y="1302"/>
                    </a:lnTo>
                    <a:lnTo>
                      <a:pt x="247" y="1303"/>
                    </a:lnTo>
                    <a:lnTo>
                      <a:pt x="244" y="1304"/>
                    </a:lnTo>
                    <a:lnTo>
                      <a:pt x="239" y="1304"/>
                    </a:lnTo>
                    <a:lnTo>
                      <a:pt x="235" y="1303"/>
                    </a:lnTo>
                    <a:lnTo>
                      <a:pt x="231" y="1304"/>
                    </a:lnTo>
                    <a:lnTo>
                      <a:pt x="230" y="1305"/>
                    </a:lnTo>
                    <a:lnTo>
                      <a:pt x="230" y="1307"/>
                    </a:lnTo>
                    <a:lnTo>
                      <a:pt x="232" y="1313"/>
                    </a:lnTo>
                    <a:lnTo>
                      <a:pt x="237" y="1321"/>
                    </a:lnTo>
                    <a:lnTo>
                      <a:pt x="245" y="1326"/>
                    </a:lnTo>
                    <a:lnTo>
                      <a:pt x="250" y="1329"/>
                    </a:lnTo>
                    <a:lnTo>
                      <a:pt x="255" y="1334"/>
                    </a:lnTo>
                    <a:lnTo>
                      <a:pt x="259" y="1341"/>
                    </a:lnTo>
                    <a:lnTo>
                      <a:pt x="259" y="1355"/>
                    </a:lnTo>
                    <a:lnTo>
                      <a:pt x="258" y="1368"/>
                    </a:lnTo>
                    <a:lnTo>
                      <a:pt x="273" y="1372"/>
                    </a:lnTo>
                    <a:lnTo>
                      <a:pt x="289" y="1374"/>
                    </a:lnTo>
                    <a:lnTo>
                      <a:pt x="288" y="1380"/>
                    </a:lnTo>
                    <a:lnTo>
                      <a:pt x="286" y="1385"/>
                    </a:lnTo>
                    <a:lnTo>
                      <a:pt x="283" y="1389"/>
                    </a:lnTo>
                    <a:lnTo>
                      <a:pt x="280" y="1394"/>
                    </a:lnTo>
                    <a:lnTo>
                      <a:pt x="272" y="1402"/>
                    </a:lnTo>
                    <a:lnTo>
                      <a:pt x="265" y="1410"/>
                    </a:lnTo>
                    <a:lnTo>
                      <a:pt x="261" y="1420"/>
                    </a:lnTo>
                    <a:lnTo>
                      <a:pt x="258" y="1428"/>
                    </a:lnTo>
                    <a:lnTo>
                      <a:pt x="258" y="1431"/>
                    </a:lnTo>
                    <a:lnTo>
                      <a:pt x="259" y="1435"/>
                    </a:lnTo>
                    <a:lnTo>
                      <a:pt x="262" y="1437"/>
                    </a:lnTo>
                    <a:lnTo>
                      <a:pt x="265" y="1441"/>
                    </a:lnTo>
                    <a:lnTo>
                      <a:pt x="267" y="1445"/>
                    </a:lnTo>
                    <a:lnTo>
                      <a:pt x="267" y="1448"/>
                    </a:lnTo>
                    <a:lnTo>
                      <a:pt x="267" y="1452"/>
                    </a:lnTo>
                    <a:lnTo>
                      <a:pt x="267" y="1454"/>
                    </a:lnTo>
                    <a:lnTo>
                      <a:pt x="263" y="1458"/>
                    </a:lnTo>
                    <a:lnTo>
                      <a:pt x="257" y="1464"/>
                    </a:lnTo>
                    <a:lnTo>
                      <a:pt x="253" y="1473"/>
                    </a:lnTo>
                    <a:lnTo>
                      <a:pt x="250" y="1481"/>
                    </a:lnTo>
                    <a:lnTo>
                      <a:pt x="248" y="1484"/>
                    </a:lnTo>
                    <a:lnTo>
                      <a:pt x="246" y="1488"/>
                    </a:lnTo>
                    <a:lnTo>
                      <a:pt x="244" y="1491"/>
                    </a:lnTo>
                    <a:lnTo>
                      <a:pt x="239" y="1495"/>
                    </a:lnTo>
                    <a:lnTo>
                      <a:pt x="228" y="1499"/>
                    </a:lnTo>
                    <a:lnTo>
                      <a:pt x="220" y="1504"/>
                    </a:lnTo>
                    <a:lnTo>
                      <a:pt x="214" y="1511"/>
                    </a:lnTo>
                    <a:lnTo>
                      <a:pt x="208" y="1521"/>
                    </a:lnTo>
                    <a:lnTo>
                      <a:pt x="198" y="1531"/>
                    </a:lnTo>
                    <a:lnTo>
                      <a:pt x="189" y="1542"/>
                    </a:lnTo>
                    <a:lnTo>
                      <a:pt x="176" y="1557"/>
                    </a:lnTo>
                    <a:lnTo>
                      <a:pt x="162" y="1573"/>
                    </a:lnTo>
                    <a:lnTo>
                      <a:pt x="159" y="1580"/>
                    </a:lnTo>
                    <a:lnTo>
                      <a:pt x="155" y="1584"/>
                    </a:lnTo>
                    <a:lnTo>
                      <a:pt x="153" y="1589"/>
                    </a:lnTo>
                    <a:lnTo>
                      <a:pt x="149" y="1591"/>
                    </a:lnTo>
                    <a:lnTo>
                      <a:pt x="142" y="1597"/>
                    </a:lnTo>
                    <a:lnTo>
                      <a:pt x="130" y="1602"/>
                    </a:lnTo>
                    <a:lnTo>
                      <a:pt x="120" y="1613"/>
                    </a:lnTo>
                    <a:lnTo>
                      <a:pt x="110" y="1624"/>
                    </a:lnTo>
                    <a:lnTo>
                      <a:pt x="101" y="1635"/>
                    </a:lnTo>
                    <a:lnTo>
                      <a:pt x="92" y="1647"/>
                    </a:lnTo>
                    <a:lnTo>
                      <a:pt x="95" y="1663"/>
                    </a:lnTo>
                    <a:lnTo>
                      <a:pt x="96" y="1677"/>
                    </a:lnTo>
                    <a:lnTo>
                      <a:pt x="96" y="1684"/>
                    </a:lnTo>
                    <a:lnTo>
                      <a:pt x="96" y="1692"/>
                    </a:lnTo>
                    <a:lnTo>
                      <a:pt x="95" y="1699"/>
                    </a:lnTo>
                    <a:lnTo>
                      <a:pt x="93" y="1708"/>
                    </a:lnTo>
                    <a:lnTo>
                      <a:pt x="93" y="1712"/>
                    </a:lnTo>
                    <a:lnTo>
                      <a:pt x="93" y="1717"/>
                    </a:lnTo>
                    <a:lnTo>
                      <a:pt x="94" y="1720"/>
                    </a:lnTo>
                    <a:lnTo>
                      <a:pt x="96" y="1724"/>
                    </a:lnTo>
                    <a:lnTo>
                      <a:pt x="100" y="1732"/>
                    </a:lnTo>
                    <a:lnTo>
                      <a:pt x="103" y="1741"/>
                    </a:lnTo>
                    <a:lnTo>
                      <a:pt x="109" y="1745"/>
                    </a:lnTo>
                    <a:lnTo>
                      <a:pt x="114" y="1750"/>
                    </a:lnTo>
                    <a:lnTo>
                      <a:pt x="120" y="1753"/>
                    </a:lnTo>
                    <a:lnTo>
                      <a:pt x="126" y="1757"/>
                    </a:lnTo>
                    <a:lnTo>
                      <a:pt x="131" y="1759"/>
                    </a:lnTo>
                    <a:lnTo>
                      <a:pt x="137" y="1762"/>
                    </a:lnTo>
                    <a:lnTo>
                      <a:pt x="143" y="1767"/>
                    </a:lnTo>
                    <a:lnTo>
                      <a:pt x="148" y="1773"/>
                    </a:lnTo>
                    <a:lnTo>
                      <a:pt x="154" y="1777"/>
                    </a:lnTo>
                    <a:lnTo>
                      <a:pt x="160" y="1782"/>
                    </a:lnTo>
                    <a:lnTo>
                      <a:pt x="164" y="1784"/>
                    </a:lnTo>
                    <a:lnTo>
                      <a:pt x="169" y="1786"/>
                    </a:lnTo>
                    <a:lnTo>
                      <a:pt x="172" y="1788"/>
                    </a:lnTo>
                    <a:lnTo>
                      <a:pt x="177" y="1792"/>
                    </a:lnTo>
                    <a:lnTo>
                      <a:pt x="181" y="1795"/>
                    </a:lnTo>
                    <a:lnTo>
                      <a:pt x="186" y="1801"/>
                    </a:lnTo>
                    <a:lnTo>
                      <a:pt x="188" y="1805"/>
                    </a:lnTo>
                    <a:lnTo>
                      <a:pt x="190" y="1810"/>
                    </a:lnTo>
                    <a:lnTo>
                      <a:pt x="193" y="1812"/>
                    </a:lnTo>
                    <a:lnTo>
                      <a:pt x="195" y="1814"/>
                    </a:lnTo>
                    <a:lnTo>
                      <a:pt x="201" y="1817"/>
                    </a:lnTo>
                    <a:lnTo>
                      <a:pt x="208" y="1822"/>
                    </a:lnTo>
                    <a:lnTo>
                      <a:pt x="220" y="1826"/>
                    </a:lnTo>
                    <a:lnTo>
                      <a:pt x="229" y="1828"/>
                    </a:lnTo>
                    <a:lnTo>
                      <a:pt x="232" y="1829"/>
                    </a:lnTo>
                    <a:lnTo>
                      <a:pt x="236" y="1832"/>
                    </a:lnTo>
                    <a:lnTo>
                      <a:pt x="239" y="1835"/>
                    </a:lnTo>
                    <a:lnTo>
                      <a:pt x="244" y="1841"/>
                    </a:lnTo>
                    <a:lnTo>
                      <a:pt x="239" y="1849"/>
                    </a:lnTo>
                    <a:lnTo>
                      <a:pt x="236" y="1854"/>
                    </a:lnTo>
                    <a:lnTo>
                      <a:pt x="231" y="1858"/>
                    </a:lnTo>
                    <a:lnTo>
                      <a:pt x="225" y="1861"/>
                    </a:lnTo>
                    <a:lnTo>
                      <a:pt x="214" y="1867"/>
                    </a:lnTo>
                    <a:lnTo>
                      <a:pt x="201" y="1872"/>
                    </a:lnTo>
                    <a:lnTo>
                      <a:pt x="199" y="1880"/>
                    </a:lnTo>
                    <a:lnTo>
                      <a:pt x="199" y="1887"/>
                    </a:lnTo>
                    <a:lnTo>
                      <a:pt x="199" y="1890"/>
                    </a:lnTo>
                    <a:lnTo>
                      <a:pt x="199" y="1893"/>
                    </a:lnTo>
                    <a:lnTo>
                      <a:pt x="198" y="1896"/>
                    </a:lnTo>
                    <a:lnTo>
                      <a:pt x="196" y="1898"/>
                    </a:lnTo>
                    <a:lnTo>
                      <a:pt x="172" y="1906"/>
                    </a:lnTo>
                    <a:lnTo>
                      <a:pt x="147" y="1914"/>
                    </a:lnTo>
                    <a:lnTo>
                      <a:pt x="123" y="1923"/>
                    </a:lnTo>
                    <a:lnTo>
                      <a:pt x="100" y="1932"/>
                    </a:lnTo>
                    <a:lnTo>
                      <a:pt x="77" y="1942"/>
                    </a:lnTo>
                    <a:lnTo>
                      <a:pt x="53" y="1952"/>
                    </a:lnTo>
                    <a:lnTo>
                      <a:pt x="30" y="1962"/>
                    </a:lnTo>
                    <a:lnTo>
                      <a:pt x="7" y="1973"/>
                    </a:lnTo>
                    <a:lnTo>
                      <a:pt x="17" y="2004"/>
                    </a:lnTo>
                    <a:lnTo>
                      <a:pt x="27" y="2035"/>
                    </a:lnTo>
                    <a:lnTo>
                      <a:pt x="36" y="2066"/>
                    </a:lnTo>
                    <a:lnTo>
                      <a:pt x="46" y="2097"/>
                    </a:lnTo>
                    <a:lnTo>
                      <a:pt x="45" y="2104"/>
                    </a:lnTo>
                    <a:lnTo>
                      <a:pt x="43" y="2111"/>
                    </a:lnTo>
                    <a:lnTo>
                      <a:pt x="41" y="2115"/>
                    </a:lnTo>
                    <a:lnTo>
                      <a:pt x="38" y="2121"/>
                    </a:lnTo>
                    <a:lnTo>
                      <a:pt x="32" y="2130"/>
                    </a:lnTo>
                    <a:lnTo>
                      <a:pt x="22" y="2140"/>
                    </a:lnTo>
                    <a:lnTo>
                      <a:pt x="18" y="2151"/>
                    </a:lnTo>
                    <a:lnTo>
                      <a:pt x="15" y="2163"/>
                    </a:lnTo>
                    <a:lnTo>
                      <a:pt x="11" y="2174"/>
                    </a:lnTo>
                    <a:lnTo>
                      <a:pt x="7" y="2185"/>
                    </a:lnTo>
                    <a:lnTo>
                      <a:pt x="3" y="2190"/>
                    </a:lnTo>
                    <a:lnTo>
                      <a:pt x="1" y="2193"/>
                    </a:lnTo>
                    <a:lnTo>
                      <a:pt x="0" y="2196"/>
                    </a:lnTo>
                    <a:lnTo>
                      <a:pt x="0" y="2198"/>
                    </a:lnTo>
                    <a:lnTo>
                      <a:pt x="1" y="2204"/>
                    </a:lnTo>
                    <a:lnTo>
                      <a:pt x="5" y="2211"/>
                    </a:lnTo>
                    <a:lnTo>
                      <a:pt x="13" y="2218"/>
                    </a:lnTo>
                    <a:lnTo>
                      <a:pt x="22" y="2224"/>
                    </a:lnTo>
                    <a:lnTo>
                      <a:pt x="32" y="2227"/>
                    </a:lnTo>
                    <a:lnTo>
                      <a:pt x="42" y="2231"/>
                    </a:lnTo>
                    <a:lnTo>
                      <a:pt x="62" y="2234"/>
                    </a:lnTo>
                    <a:lnTo>
                      <a:pt x="83" y="2238"/>
                    </a:lnTo>
                    <a:lnTo>
                      <a:pt x="105" y="2239"/>
                    </a:lnTo>
                    <a:lnTo>
                      <a:pt x="126" y="2238"/>
                    </a:lnTo>
                    <a:lnTo>
                      <a:pt x="147" y="2236"/>
                    </a:lnTo>
                    <a:lnTo>
                      <a:pt x="169" y="2235"/>
                    </a:lnTo>
                    <a:lnTo>
                      <a:pt x="188" y="2239"/>
                    </a:lnTo>
                    <a:lnTo>
                      <a:pt x="208" y="2241"/>
                    </a:lnTo>
                    <a:lnTo>
                      <a:pt x="228" y="2244"/>
                    </a:lnTo>
                    <a:lnTo>
                      <a:pt x="248" y="2249"/>
                    </a:lnTo>
                    <a:lnTo>
                      <a:pt x="263" y="2256"/>
                    </a:lnTo>
                    <a:lnTo>
                      <a:pt x="278" y="2263"/>
                    </a:lnTo>
                    <a:lnTo>
                      <a:pt x="292" y="2269"/>
                    </a:lnTo>
                    <a:lnTo>
                      <a:pt x="307" y="2277"/>
                    </a:lnTo>
                    <a:lnTo>
                      <a:pt x="309" y="2282"/>
                    </a:lnTo>
                    <a:lnTo>
                      <a:pt x="312" y="2287"/>
                    </a:lnTo>
                    <a:lnTo>
                      <a:pt x="313" y="2292"/>
                    </a:lnTo>
                    <a:lnTo>
                      <a:pt x="313" y="2298"/>
                    </a:lnTo>
                    <a:lnTo>
                      <a:pt x="314" y="2309"/>
                    </a:lnTo>
                    <a:lnTo>
                      <a:pt x="314" y="2319"/>
                    </a:lnTo>
                    <a:lnTo>
                      <a:pt x="318" y="2325"/>
                    </a:lnTo>
                    <a:lnTo>
                      <a:pt x="323" y="2329"/>
                    </a:lnTo>
                    <a:lnTo>
                      <a:pt x="326" y="2332"/>
                    </a:lnTo>
                    <a:lnTo>
                      <a:pt x="331" y="2334"/>
                    </a:lnTo>
                    <a:lnTo>
                      <a:pt x="340" y="2335"/>
                    </a:lnTo>
                    <a:lnTo>
                      <a:pt x="352" y="2339"/>
                    </a:lnTo>
                    <a:lnTo>
                      <a:pt x="362" y="2363"/>
                    </a:lnTo>
                    <a:lnTo>
                      <a:pt x="369" y="2390"/>
                    </a:lnTo>
                    <a:lnTo>
                      <a:pt x="377" y="2416"/>
                    </a:lnTo>
                    <a:lnTo>
                      <a:pt x="383" y="2442"/>
                    </a:lnTo>
                    <a:lnTo>
                      <a:pt x="396" y="2445"/>
                    </a:lnTo>
                    <a:lnTo>
                      <a:pt x="407" y="2447"/>
                    </a:lnTo>
                    <a:lnTo>
                      <a:pt x="419" y="2449"/>
                    </a:lnTo>
                    <a:lnTo>
                      <a:pt x="431" y="2450"/>
                    </a:lnTo>
                    <a:lnTo>
                      <a:pt x="455" y="2451"/>
                    </a:lnTo>
                    <a:lnTo>
                      <a:pt x="478" y="2453"/>
                    </a:lnTo>
                    <a:lnTo>
                      <a:pt x="475" y="2463"/>
                    </a:lnTo>
                    <a:lnTo>
                      <a:pt x="472" y="2474"/>
                    </a:lnTo>
                    <a:lnTo>
                      <a:pt x="478" y="2485"/>
                    </a:lnTo>
                    <a:lnTo>
                      <a:pt x="484" y="2496"/>
                    </a:lnTo>
                    <a:lnTo>
                      <a:pt x="490" y="2508"/>
                    </a:lnTo>
                    <a:lnTo>
                      <a:pt x="496" y="2520"/>
                    </a:lnTo>
                    <a:lnTo>
                      <a:pt x="493" y="2525"/>
                    </a:lnTo>
                    <a:lnTo>
                      <a:pt x="489" y="2528"/>
                    </a:lnTo>
                    <a:lnTo>
                      <a:pt x="484" y="2531"/>
                    </a:lnTo>
                    <a:lnTo>
                      <a:pt x="478" y="2533"/>
                    </a:lnTo>
                    <a:lnTo>
                      <a:pt x="466" y="2536"/>
                    </a:lnTo>
                    <a:lnTo>
                      <a:pt x="453" y="2538"/>
                    </a:lnTo>
                    <a:lnTo>
                      <a:pt x="443" y="2543"/>
                    </a:lnTo>
                    <a:lnTo>
                      <a:pt x="434" y="2547"/>
                    </a:lnTo>
                    <a:lnTo>
                      <a:pt x="427" y="2553"/>
                    </a:lnTo>
                    <a:lnTo>
                      <a:pt x="421" y="2559"/>
                    </a:lnTo>
                    <a:lnTo>
                      <a:pt x="409" y="2572"/>
                    </a:lnTo>
                    <a:lnTo>
                      <a:pt x="397" y="2590"/>
                    </a:lnTo>
                    <a:lnTo>
                      <a:pt x="385" y="2603"/>
                    </a:lnTo>
                    <a:lnTo>
                      <a:pt x="374" y="2614"/>
                    </a:lnTo>
                    <a:lnTo>
                      <a:pt x="369" y="2620"/>
                    </a:lnTo>
                    <a:lnTo>
                      <a:pt x="365" y="2627"/>
                    </a:lnTo>
                    <a:lnTo>
                      <a:pt x="362" y="2633"/>
                    </a:lnTo>
                    <a:lnTo>
                      <a:pt x="359" y="2641"/>
                    </a:lnTo>
                    <a:lnTo>
                      <a:pt x="360" y="2662"/>
                    </a:lnTo>
                    <a:lnTo>
                      <a:pt x="363" y="2683"/>
                    </a:lnTo>
                    <a:lnTo>
                      <a:pt x="365" y="2704"/>
                    </a:lnTo>
                    <a:lnTo>
                      <a:pt x="368" y="2725"/>
                    </a:lnTo>
                    <a:lnTo>
                      <a:pt x="379" y="2733"/>
                    </a:lnTo>
                    <a:lnTo>
                      <a:pt x="389" y="2740"/>
                    </a:lnTo>
                    <a:lnTo>
                      <a:pt x="400" y="2747"/>
                    </a:lnTo>
                    <a:lnTo>
                      <a:pt x="410" y="2753"/>
                    </a:lnTo>
                    <a:lnTo>
                      <a:pt x="422" y="2758"/>
                    </a:lnTo>
                    <a:lnTo>
                      <a:pt x="433" y="2764"/>
                    </a:lnTo>
                    <a:lnTo>
                      <a:pt x="443" y="2771"/>
                    </a:lnTo>
                    <a:lnTo>
                      <a:pt x="455" y="2779"/>
                    </a:lnTo>
                    <a:lnTo>
                      <a:pt x="474" y="2785"/>
                    </a:lnTo>
                    <a:lnTo>
                      <a:pt x="492" y="2791"/>
                    </a:lnTo>
                    <a:lnTo>
                      <a:pt x="501" y="2793"/>
                    </a:lnTo>
                    <a:lnTo>
                      <a:pt x="509" y="2797"/>
                    </a:lnTo>
                    <a:lnTo>
                      <a:pt x="518" y="2802"/>
                    </a:lnTo>
                    <a:lnTo>
                      <a:pt x="526" y="2809"/>
                    </a:lnTo>
                    <a:lnTo>
                      <a:pt x="525" y="2822"/>
                    </a:lnTo>
                    <a:lnTo>
                      <a:pt x="524" y="2834"/>
                    </a:lnTo>
                    <a:lnTo>
                      <a:pt x="521" y="2847"/>
                    </a:lnTo>
                    <a:lnTo>
                      <a:pt x="520" y="2859"/>
                    </a:lnTo>
                    <a:lnTo>
                      <a:pt x="520" y="2869"/>
                    </a:lnTo>
                    <a:lnTo>
                      <a:pt x="518" y="2876"/>
                    </a:lnTo>
                    <a:lnTo>
                      <a:pt x="517" y="2878"/>
                    </a:lnTo>
                    <a:lnTo>
                      <a:pt x="514" y="2881"/>
                    </a:lnTo>
                    <a:lnTo>
                      <a:pt x="510" y="2882"/>
                    </a:lnTo>
                    <a:lnTo>
                      <a:pt x="504" y="2883"/>
                    </a:lnTo>
                    <a:lnTo>
                      <a:pt x="498" y="2880"/>
                    </a:lnTo>
                    <a:lnTo>
                      <a:pt x="492" y="2878"/>
                    </a:lnTo>
                    <a:lnTo>
                      <a:pt x="490" y="2878"/>
                    </a:lnTo>
                    <a:lnTo>
                      <a:pt x="487" y="2880"/>
                    </a:lnTo>
                    <a:lnTo>
                      <a:pt x="485" y="2882"/>
                    </a:lnTo>
                    <a:lnTo>
                      <a:pt x="483" y="2885"/>
                    </a:lnTo>
                    <a:lnTo>
                      <a:pt x="481" y="2892"/>
                    </a:lnTo>
                    <a:lnTo>
                      <a:pt x="477" y="2897"/>
                    </a:lnTo>
                    <a:lnTo>
                      <a:pt x="474" y="2900"/>
                    </a:lnTo>
                    <a:lnTo>
                      <a:pt x="467" y="2901"/>
                    </a:lnTo>
                    <a:lnTo>
                      <a:pt x="458" y="2907"/>
                    </a:lnTo>
                    <a:lnTo>
                      <a:pt x="449" y="2911"/>
                    </a:lnTo>
                    <a:lnTo>
                      <a:pt x="444" y="2916"/>
                    </a:lnTo>
                    <a:lnTo>
                      <a:pt x="440" y="2920"/>
                    </a:lnTo>
                    <a:lnTo>
                      <a:pt x="436" y="2926"/>
                    </a:lnTo>
                    <a:lnTo>
                      <a:pt x="434" y="2931"/>
                    </a:lnTo>
                    <a:lnTo>
                      <a:pt x="428" y="2942"/>
                    </a:lnTo>
                    <a:lnTo>
                      <a:pt x="424" y="2954"/>
                    </a:lnTo>
                    <a:lnTo>
                      <a:pt x="415" y="2962"/>
                    </a:lnTo>
                    <a:lnTo>
                      <a:pt x="405" y="2970"/>
                    </a:lnTo>
                    <a:lnTo>
                      <a:pt x="396" y="2978"/>
                    </a:lnTo>
                    <a:lnTo>
                      <a:pt x="385" y="2987"/>
                    </a:lnTo>
                    <a:lnTo>
                      <a:pt x="398" y="2996"/>
                    </a:lnTo>
                    <a:lnTo>
                      <a:pt x="410" y="3006"/>
                    </a:lnTo>
                    <a:lnTo>
                      <a:pt x="405" y="3019"/>
                    </a:lnTo>
                    <a:lnTo>
                      <a:pt x="399" y="3032"/>
                    </a:lnTo>
                    <a:lnTo>
                      <a:pt x="393" y="3045"/>
                    </a:lnTo>
                    <a:lnTo>
                      <a:pt x="388" y="305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90" name="Freeform 60"/>
              <p:cNvSpPr>
                <a:spLocks/>
              </p:cNvSpPr>
              <p:nvPr/>
            </p:nvSpPr>
            <p:spPr bwMode="auto">
              <a:xfrm>
                <a:off x="5026025" y="4659313"/>
                <a:ext cx="623888" cy="381000"/>
              </a:xfrm>
              <a:custGeom>
                <a:avLst/>
                <a:gdLst>
                  <a:gd name="T0" fmla="*/ 603250 w 1572"/>
                  <a:gd name="T1" fmla="*/ 84050 h 961"/>
                  <a:gd name="T2" fmla="*/ 604838 w 1572"/>
                  <a:gd name="T3" fmla="*/ 105855 h 961"/>
                  <a:gd name="T4" fmla="*/ 592932 w 1572"/>
                  <a:gd name="T5" fmla="*/ 121714 h 961"/>
                  <a:gd name="T6" fmla="*/ 587375 w 1572"/>
                  <a:gd name="T7" fmla="*/ 140348 h 961"/>
                  <a:gd name="T8" fmla="*/ 601266 w 1572"/>
                  <a:gd name="T9" fmla="*/ 152241 h 961"/>
                  <a:gd name="T10" fmla="*/ 571897 w 1572"/>
                  <a:gd name="T11" fmla="*/ 192681 h 961"/>
                  <a:gd name="T12" fmla="*/ 551260 w 1572"/>
                  <a:gd name="T13" fmla="*/ 220036 h 961"/>
                  <a:gd name="T14" fmla="*/ 544513 w 1572"/>
                  <a:gd name="T15" fmla="*/ 291003 h 961"/>
                  <a:gd name="T16" fmla="*/ 555625 w 1572"/>
                  <a:gd name="T17" fmla="*/ 334614 h 961"/>
                  <a:gd name="T18" fmla="*/ 527050 w 1572"/>
                  <a:gd name="T19" fmla="*/ 361970 h 961"/>
                  <a:gd name="T20" fmla="*/ 500460 w 1572"/>
                  <a:gd name="T21" fmla="*/ 379811 h 961"/>
                  <a:gd name="T22" fmla="*/ 460375 w 1572"/>
                  <a:gd name="T23" fmla="*/ 365142 h 961"/>
                  <a:gd name="T24" fmla="*/ 409178 w 1572"/>
                  <a:gd name="T25" fmla="*/ 349680 h 961"/>
                  <a:gd name="T26" fmla="*/ 367110 w 1572"/>
                  <a:gd name="T27" fmla="*/ 352851 h 961"/>
                  <a:gd name="T28" fmla="*/ 325041 w 1572"/>
                  <a:gd name="T29" fmla="*/ 323513 h 961"/>
                  <a:gd name="T30" fmla="*/ 252413 w 1572"/>
                  <a:gd name="T31" fmla="*/ 281092 h 961"/>
                  <a:gd name="T32" fmla="*/ 232966 w 1572"/>
                  <a:gd name="T33" fmla="*/ 263251 h 961"/>
                  <a:gd name="T34" fmla="*/ 205978 w 1572"/>
                  <a:gd name="T35" fmla="*/ 252943 h 961"/>
                  <a:gd name="T36" fmla="*/ 160338 w 1572"/>
                  <a:gd name="T37" fmla="*/ 270387 h 961"/>
                  <a:gd name="T38" fmla="*/ 109538 w 1572"/>
                  <a:gd name="T39" fmla="*/ 293778 h 961"/>
                  <a:gd name="T40" fmla="*/ 38894 w 1572"/>
                  <a:gd name="T41" fmla="*/ 320341 h 961"/>
                  <a:gd name="T42" fmla="*/ 29766 w 1572"/>
                  <a:gd name="T43" fmla="*/ 310033 h 961"/>
                  <a:gd name="T44" fmla="*/ 26194 w 1572"/>
                  <a:gd name="T45" fmla="*/ 293382 h 961"/>
                  <a:gd name="T46" fmla="*/ 18653 w 1572"/>
                  <a:gd name="T47" fmla="*/ 287435 h 961"/>
                  <a:gd name="T48" fmla="*/ 30559 w 1572"/>
                  <a:gd name="T49" fmla="*/ 274352 h 961"/>
                  <a:gd name="T50" fmla="*/ 51991 w 1572"/>
                  <a:gd name="T51" fmla="*/ 271576 h 961"/>
                  <a:gd name="T52" fmla="*/ 21828 w 1572"/>
                  <a:gd name="T53" fmla="*/ 223208 h 961"/>
                  <a:gd name="T54" fmla="*/ 10319 w 1572"/>
                  <a:gd name="T55" fmla="*/ 181976 h 961"/>
                  <a:gd name="T56" fmla="*/ 14684 w 1572"/>
                  <a:gd name="T57" fmla="*/ 159378 h 961"/>
                  <a:gd name="T58" fmla="*/ 29766 w 1572"/>
                  <a:gd name="T59" fmla="*/ 162946 h 961"/>
                  <a:gd name="T60" fmla="*/ 47625 w 1572"/>
                  <a:gd name="T61" fmla="*/ 165721 h 961"/>
                  <a:gd name="T62" fmla="*/ 78184 w 1572"/>
                  <a:gd name="T63" fmla="*/ 153034 h 961"/>
                  <a:gd name="T64" fmla="*/ 80963 w 1572"/>
                  <a:gd name="T65" fmla="*/ 134401 h 961"/>
                  <a:gd name="T66" fmla="*/ 94059 w 1572"/>
                  <a:gd name="T67" fmla="*/ 115767 h 961"/>
                  <a:gd name="T68" fmla="*/ 121841 w 1572"/>
                  <a:gd name="T69" fmla="*/ 126471 h 961"/>
                  <a:gd name="T70" fmla="*/ 140891 w 1572"/>
                  <a:gd name="T71" fmla="*/ 143916 h 961"/>
                  <a:gd name="T72" fmla="*/ 187722 w 1572"/>
                  <a:gd name="T73" fmla="*/ 157395 h 961"/>
                  <a:gd name="T74" fmla="*/ 244872 w 1572"/>
                  <a:gd name="T75" fmla="*/ 162153 h 961"/>
                  <a:gd name="T76" fmla="*/ 262731 w 1572"/>
                  <a:gd name="T77" fmla="*/ 149070 h 961"/>
                  <a:gd name="T78" fmla="*/ 295672 w 1572"/>
                  <a:gd name="T79" fmla="*/ 131229 h 961"/>
                  <a:gd name="T80" fmla="*/ 309960 w 1572"/>
                  <a:gd name="T81" fmla="*/ 104270 h 961"/>
                  <a:gd name="T82" fmla="*/ 329407 w 1572"/>
                  <a:gd name="T83" fmla="*/ 74931 h 961"/>
                  <a:gd name="T84" fmla="*/ 356791 w 1572"/>
                  <a:gd name="T85" fmla="*/ 53919 h 961"/>
                  <a:gd name="T86" fmla="*/ 361157 w 1572"/>
                  <a:gd name="T87" fmla="*/ 34096 h 961"/>
                  <a:gd name="T88" fmla="*/ 375444 w 1572"/>
                  <a:gd name="T89" fmla="*/ 25770 h 961"/>
                  <a:gd name="T90" fmla="*/ 399653 w 1572"/>
                  <a:gd name="T91" fmla="*/ 24581 h 961"/>
                  <a:gd name="T92" fmla="*/ 429816 w 1572"/>
                  <a:gd name="T93" fmla="*/ 18634 h 961"/>
                  <a:gd name="T94" fmla="*/ 456010 w 1572"/>
                  <a:gd name="T95" fmla="*/ 9515 h 961"/>
                  <a:gd name="T96" fmla="*/ 462757 w 1572"/>
                  <a:gd name="T97" fmla="*/ 16255 h 961"/>
                  <a:gd name="T98" fmla="*/ 478235 w 1572"/>
                  <a:gd name="T99" fmla="*/ 11497 h 961"/>
                  <a:gd name="T100" fmla="*/ 497682 w 1572"/>
                  <a:gd name="T101" fmla="*/ 6343 h 961"/>
                  <a:gd name="T102" fmla="*/ 521494 w 1572"/>
                  <a:gd name="T103" fmla="*/ 24581 h 961"/>
                  <a:gd name="T104" fmla="*/ 546100 w 1572"/>
                  <a:gd name="T105" fmla="*/ 38060 h 961"/>
                  <a:gd name="T106" fmla="*/ 568325 w 1572"/>
                  <a:gd name="T107" fmla="*/ 51540 h 961"/>
                  <a:gd name="T108" fmla="*/ 575072 w 1572"/>
                  <a:gd name="T109" fmla="*/ 65020 h 961"/>
                  <a:gd name="T110" fmla="*/ 600869 w 1572"/>
                  <a:gd name="T111" fmla="*/ 62245 h 961"/>
                  <a:gd name="T112" fmla="*/ 610791 w 1572"/>
                  <a:gd name="T113" fmla="*/ 67399 h 9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2" h="961">
                    <a:moveTo>
                      <a:pt x="1572" y="200"/>
                    </a:moveTo>
                    <a:lnTo>
                      <a:pt x="1568" y="207"/>
                    </a:lnTo>
                    <a:lnTo>
                      <a:pt x="1568" y="211"/>
                    </a:lnTo>
                    <a:lnTo>
                      <a:pt x="1568" y="217"/>
                    </a:lnTo>
                    <a:lnTo>
                      <a:pt x="1567" y="224"/>
                    </a:lnTo>
                    <a:lnTo>
                      <a:pt x="1557" y="219"/>
                    </a:lnTo>
                    <a:lnTo>
                      <a:pt x="1547" y="215"/>
                    </a:lnTo>
                    <a:lnTo>
                      <a:pt x="1536" y="210"/>
                    </a:lnTo>
                    <a:lnTo>
                      <a:pt x="1525" y="207"/>
                    </a:lnTo>
                    <a:lnTo>
                      <a:pt x="1520" y="212"/>
                    </a:lnTo>
                    <a:lnTo>
                      <a:pt x="1517" y="218"/>
                    </a:lnTo>
                    <a:lnTo>
                      <a:pt x="1515" y="225"/>
                    </a:lnTo>
                    <a:lnTo>
                      <a:pt x="1514" y="233"/>
                    </a:lnTo>
                    <a:lnTo>
                      <a:pt x="1517" y="236"/>
                    </a:lnTo>
                    <a:lnTo>
                      <a:pt x="1519" y="237"/>
                    </a:lnTo>
                    <a:lnTo>
                      <a:pt x="1522" y="237"/>
                    </a:lnTo>
                    <a:lnTo>
                      <a:pt x="1523" y="237"/>
                    </a:lnTo>
                    <a:lnTo>
                      <a:pt x="1524" y="241"/>
                    </a:lnTo>
                    <a:lnTo>
                      <a:pt x="1525" y="254"/>
                    </a:lnTo>
                    <a:lnTo>
                      <a:pt x="1524" y="267"/>
                    </a:lnTo>
                    <a:lnTo>
                      <a:pt x="1522" y="271"/>
                    </a:lnTo>
                    <a:lnTo>
                      <a:pt x="1518" y="275"/>
                    </a:lnTo>
                    <a:lnTo>
                      <a:pt x="1509" y="279"/>
                    </a:lnTo>
                    <a:lnTo>
                      <a:pt x="1506" y="287"/>
                    </a:lnTo>
                    <a:lnTo>
                      <a:pt x="1505" y="292"/>
                    </a:lnTo>
                    <a:lnTo>
                      <a:pt x="1505" y="295"/>
                    </a:lnTo>
                    <a:lnTo>
                      <a:pt x="1506" y="302"/>
                    </a:lnTo>
                    <a:lnTo>
                      <a:pt x="1501" y="304"/>
                    </a:lnTo>
                    <a:lnTo>
                      <a:pt x="1498" y="305"/>
                    </a:lnTo>
                    <a:lnTo>
                      <a:pt x="1494" y="307"/>
                    </a:lnTo>
                    <a:lnTo>
                      <a:pt x="1492" y="311"/>
                    </a:lnTo>
                    <a:lnTo>
                      <a:pt x="1488" y="317"/>
                    </a:lnTo>
                    <a:lnTo>
                      <a:pt x="1483" y="320"/>
                    </a:lnTo>
                    <a:lnTo>
                      <a:pt x="1482" y="322"/>
                    </a:lnTo>
                    <a:lnTo>
                      <a:pt x="1481" y="325"/>
                    </a:lnTo>
                    <a:lnTo>
                      <a:pt x="1481" y="328"/>
                    </a:lnTo>
                    <a:lnTo>
                      <a:pt x="1481" y="333"/>
                    </a:lnTo>
                    <a:lnTo>
                      <a:pt x="1482" y="341"/>
                    </a:lnTo>
                    <a:lnTo>
                      <a:pt x="1481" y="347"/>
                    </a:lnTo>
                    <a:lnTo>
                      <a:pt x="1480" y="354"/>
                    </a:lnTo>
                    <a:lnTo>
                      <a:pt x="1477" y="362"/>
                    </a:lnTo>
                    <a:lnTo>
                      <a:pt x="1485" y="362"/>
                    </a:lnTo>
                    <a:lnTo>
                      <a:pt x="1498" y="361"/>
                    </a:lnTo>
                    <a:lnTo>
                      <a:pt x="1502" y="367"/>
                    </a:lnTo>
                    <a:lnTo>
                      <a:pt x="1502" y="371"/>
                    </a:lnTo>
                    <a:lnTo>
                      <a:pt x="1502" y="375"/>
                    </a:lnTo>
                    <a:lnTo>
                      <a:pt x="1502" y="381"/>
                    </a:lnTo>
                    <a:lnTo>
                      <a:pt x="1509" y="384"/>
                    </a:lnTo>
                    <a:lnTo>
                      <a:pt x="1513" y="384"/>
                    </a:lnTo>
                    <a:lnTo>
                      <a:pt x="1515" y="384"/>
                    </a:lnTo>
                    <a:lnTo>
                      <a:pt x="1516" y="385"/>
                    </a:lnTo>
                    <a:lnTo>
                      <a:pt x="1517" y="387"/>
                    </a:lnTo>
                    <a:lnTo>
                      <a:pt x="1518" y="392"/>
                    </a:lnTo>
                    <a:lnTo>
                      <a:pt x="1507" y="414"/>
                    </a:lnTo>
                    <a:lnTo>
                      <a:pt x="1497" y="436"/>
                    </a:lnTo>
                    <a:lnTo>
                      <a:pt x="1485" y="457"/>
                    </a:lnTo>
                    <a:lnTo>
                      <a:pt x="1472" y="478"/>
                    </a:lnTo>
                    <a:lnTo>
                      <a:pt x="1462" y="481"/>
                    </a:lnTo>
                    <a:lnTo>
                      <a:pt x="1451" y="483"/>
                    </a:lnTo>
                    <a:lnTo>
                      <a:pt x="1441" y="486"/>
                    </a:lnTo>
                    <a:lnTo>
                      <a:pt x="1431" y="489"/>
                    </a:lnTo>
                    <a:lnTo>
                      <a:pt x="1428" y="497"/>
                    </a:lnTo>
                    <a:lnTo>
                      <a:pt x="1424" y="505"/>
                    </a:lnTo>
                    <a:lnTo>
                      <a:pt x="1421" y="514"/>
                    </a:lnTo>
                    <a:lnTo>
                      <a:pt x="1418" y="522"/>
                    </a:lnTo>
                    <a:lnTo>
                      <a:pt x="1415" y="539"/>
                    </a:lnTo>
                    <a:lnTo>
                      <a:pt x="1409" y="556"/>
                    </a:lnTo>
                    <a:lnTo>
                      <a:pt x="1403" y="557"/>
                    </a:lnTo>
                    <a:lnTo>
                      <a:pt x="1396" y="556"/>
                    </a:lnTo>
                    <a:lnTo>
                      <a:pt x="1389" y="555"/>
                    </a:lnTo>
                    <a:lnTo>
                      <a:pt x="1382" y="555"/>
                    </a:lnTo>
                    <a:lnTo>
                      <a:pt x="1371" y="586"/>
                    </a:lnTo>
                    <a:lnTo>
                      <a:pt x="1362" y="615"/>
                    </a:lnTo>
                    <a:lnTo>
                      <a:pt x="1355" y="647"/>
                    </a:lnTo>
                    <a:lnTo>
                      <a:pt x="1349" y="677"/>
                    </a:lnTo>
                    <a:lnTo>
                      <a:pt x="1362" y="688"/>
                    </a:lnTo>
                    <a:lnTo>
                      <a:pt x="1371" y="699"/>
                    </a:lnTo>
                    <a:lnTo>
                      <a:pt x="1371" y="715"/>
                    </a:lnTo>
                    <a:lnTo>
                      <a:pt x="1371" y="727"/>
                    </a:lnTo>
                    <a:lnTo>
                      <a:pt x="1372" y="734"/>
                    </a:lnTo>
                    <a:lnTo>
                      <a:pt x="1373" y="741"/>
                    </a:lnTo>
                    <a:lnTo>
                      <a:pt x="1375" y="748"/>
                    </a:lnTo>
                    <a:lnTo>
                      <a:pt x="1380" y="755"/>
                    </a:lnTo>
                    <a:lnTo>
                      <a:pt x="1396" y="764"/>
                    </a:lnTo>
                    <a:lnTo>
                      <a:pt x="1412" y="773"/>
                    </a:lnTo>
                    <a:lnTo>
                      <a:pt x="1415" y="778"/>
                    </a:lnTo>
                    <a:lnTo>
                      <a:pt x="1416" y="784"/>
                    </a:lnTo>
                    <a:lnTo>
                      <a:pt x="1412" y="806"/>
                    </a:lnTo>
                    <a:lnTo>
                      <a:pt x="1407" y="826"/>
                    </a:lnTo>
                    <a:lnTo>
                      <a:pt x="1400" y="844"/>
                    </a:lnTo>
                    <a:lnTo>
                      <a:pt x="1393" y="860"/>
                    </a:lnTo>
                    <a:lnTo>
                      <a:pt x="1389" y="868"/>
                    </a:lnTo>
                    <a:lnTo>
                      <a:pt x="1384" y="876"/>
                    </a:lnTo>
                    <a:lnTo>
                      <a:pt x="1379" y="883"/>
                    </a:lnTo>
                    <a:lnTo>
                      <a:pt x="1372" y="890"/>
                    </a:lnTo>
                    <a:lnTo>
                      <a:pt x="1365" y="896"/>
                    </a:lnTo>
                    <a:lnTo>
                      <a:pt x="1358" y="903"/>
                    </a:lnTo>
                    <a:lnTo>
                      <a:pt x="1349" y="910"/>
                    </a:lnTo>
                    <a:lnTo>
                      <a:pt x="1340" y="917"/>
                    </a:lnTo>
                    <a:lnTo>
                      <a:pt x="1328" y="913"/>
                    </a:lnTo>
                    <a:lnTo>
                      <a:pt x="1318" y="912"/>
                    </a:lnTo>
                    <a:lnTo>
                      <a:pt x="1313" y="913"/>
                    </a:lnTo>
                    <a:lnTo>
                      <a:pt x="1308" y="915"/>
                    </a:lnTo>
                    <a:lnTo>
                      <a:pt x="1303" y="916"/>
                    </a:lnTo>
                    <a:lnTo>
                      <a:pt x="1296" y="919"/>
                    </a:lnTo>
                    <a:lnTo>
                      <a:pt x="1287" y="935"/>
                    </a:lnTo>
                    <a:lnTo>
                      <a:pt x="1279" y="946"/>
                    </a:lnTo>
                    <a:lnTo>
                      <a:pt x="1274" y="951"/>
                    </a:lnTo>
                    <a:lnTo>
                      <a:pt x="1268" y="954"/>
                    </a:lnTo>
                    <a:lnTo>
                      <a:pt x="1261" y="958"/>
                    </a:lnTo>
                    <a:lnTo>
                      <a:pt x="1251" y="961"/>
                    </a:lnTo>
                    <a:lnTo>
                      <a:pt x="1243" y="958"/>
                    </a:lnTo>
                    <a:lnTo>
                      <a:pt x="1236" y="953"/>
                    </a:lnTo>
                    <a:lnTo>
                      <a:pt x="1231" y="949"/>
                    </a:lnTo>
                    <a:lnTo>
                      <a:pt x="1226" y="943"/>
                    </a:lnTo>
                    <a:lnTo>
                      <a:pt x="1217" y="932"/>
                    </a:lnTo>
                    <a:lnTo>
                      <a:pt x="1206" y="919"/>
                    </a:lnTo>
                    <a:lnTo>
                      <a:pt x="1191" y="919"/>
                    </a:lnTo>
                    <a:lnTo>
                      <a:pt x="1176" y="919"/>
                    </a:lnTo>
                    <a:lnTo>
                      <a:pt x="1160" y="921"/>
                    </a:lnTo>
                    <a:lnTo>
                      <a:pt x="1144" y="924"/>
                    </a:lnTo>
                    <a:lnTo>
                      <a:pt x="1125" y="913"/>
                    </a:lnTo>
                    <a:lnTo>
                      <a:pt x="1105" y="904"/>
                    </a:lnTo>
                    <a:lnTo>
                      <a:pt x="1085" y="895"/>
                    </a:lnTo>
                    <a:lnTo>
                      <a:pt x="1065" y="887"/>
                    </a:lnTo>
                    <a:lnTo>
                      <a:pt x="1058" y="892"/>
                    </a:lnTo>
                    <a:lnTo>
                      <a:pt x="1045" y="899"/>
                    </a:lnTo>
                    <a:lnTo>
                      <a:pt x="1041" y="890"/>
                    </a:lnTo>
                    <a:lnTo>
                      <a:pt x="1036" y="882"/>
                    </a:lnTo>
                    <a:lnTo>
                      <a:pt x="1031" y="882"/>
                    </a:lnTo>
                    <a:lnTo>
                      <a:pt x="1025" y="882"/>
                    </a:lnTo>
                    <a:lnTo>
                      <a:pt x="1020" y="884"/>
                    </a:lnTo>
                    <a:lnTo>
                      <a:pt x="1015" y="887"/>
                    </a:lnTo>
                    <a:lnTo>
                      <a:pt x="1000" y="892"/>
                    </a:lnTo>
                    <a:lnTo>
                      <a:pt x="986" y="894"/>
                    </a:lnTo>
                    <a:lnTo>
                      <a:pt x="974" y="896"/>
                    </a:lnTo>
                    <a:lnTo>
                      <a:pt x="963" y="896"/>
                    </a:lnTo>
                    <a:lnTo>
                      <a:pt x="950" y="895"/>
                    </a:lnTo>
                    <a:lnTo>
                      <a:pt x="939" y="893"/>
                    </a:lnTo>
                    <a:lnTo>
                      <a:pt x="925" y="890"/>
                    </a:lnTo>
                    <a:lnTo>
                      <a:pt x="910" y="885"/>
                    </a:lnTo>
                    <a:lnTo>
                      <a:pt x="904" y="875"/>
                    </a:lnTo>
                    <a:lnTo>
                      <a:pt x="897" y="865"/>
                    </a:lnTo>
                    <a:lnTo>
                      <a:pt x="883" y="863"/>
                    </a:lnTo>
                    <a:lnTo>
                      <a:pt x="870" y="865"/>
                    </a:lnTo>
                    <a:lnTo>
                      <a:pt x="857" y="865"/>
                    </a:lnTo>
                    <a:lnTo>
                      <a:pt x="842" y="865"/>
                    </a:lnTo>
                    <a:lnTo>
                      <a:pt x="832" y="848"/>
                    </a:lnTo>
                    <a:lnTo>
                      <a:pt x="824" y="832"/>
                    </a:lnTo>
                    <a:lnTo>
                      <a:pt x="819" y="816"/>
                    </a:lnTo>
                    <a:lnTo>
                      <a:pt x="815" y="801"/>
                    </a:lnTo>
                    <a:lnTo>
                      <a:pt x="811" y="770"/>
                    </a:lnTo>
                    <a:lnTo>
                      <a:pt x="805" y="733"/>
                    </a:lnTo>
                    <a:lnTo>
                      <a:pt x="780" y="727"/>
                    </a:lnTo>
                    <a:lnTo>
                      <a:pt x="756" y="724"/>
                    </a:lnTo>
                    <a:lnTo>
                      <a:pt x="732" y="721"/>
                    </a:lnTo>
                    <a:lnTo>
                      <a:pt x="709" y="717"/>
                    </a:lnTo>
                    <a:lnTo>
                      <a:pt x="685" y="715"/>
                    </a:lnTo>
                    <a:lnTo>
                      <a:pt x="660" y="713"/>
                    </a:lnTo>
                    <a:lnTo>
                      <a:pt x="636" y="709"/>
                    </a:lnTo>
                    <a:lnTo>
                      <a:pt x="611" y="704"/>
                    </a:lnTo>
                    <a:lnTo>
                      <a:pt x="609" y="698"/>
                    </a:lnTo>
                    <a:lnTo>
                      <a:pt x="609" y="693"/>
                    </a:lnTo>
                    <a:lnTo>
                      <a:pt x="608" y="689"/>
                    </a:lnTo>
                    <a:lnTo>
                      <a:pt x="609" y="684"/>
                    </a:lnTo>
                    <a:lnTo>
                      <a:pt x="610" y="675"/>
                    </a:lnTo>
                    <a:lnTo>
                      <a:pt x="610" y="664"/>
                    </a:lnTo>
                    <a:lnTo>
                      <a:pt x="601" y="662"/>
                    </a:lnTo>
                    <a:lnTo>
                      <a:pt x="593" y="663"/>
                    </a:lnTo>
                    <a:lnTo>
                      <a:pt x="587" y="664"/>
                    </a:lnTo>
                    <a:lnTo>
                      <a:pt x="582" y="667"/>
                    </a:lnTo>
                    <a:lnTo>
                      <a:pt x="577" y="671"/>
                    </a:lnTo>
                    <a:lnTo>
                      <a:pt x="571" y="675"/>
                    </a:lnTo>
                    <a:lnTo>
                      <a:pt x="565" y="679"/>
                    </a:lnTo>
                    <a:lnTo>
                      <a:pt x="555" y="682"/>
                    </a:lnTo>
                    <a:lnTo>
                      <a:pt x="548" y="671"/>
                    </a:lnTo>
                    <a:lnTo>
                      <a:pt x="541" y="658"/>
                    </a:lnTo>
                    <a:lnTo>
                      <a:pt x="533" y="647"/>
                    </a:lnTo>
                    <a:lnTo>
                      <a:pt x="525" y="635"/>
                    </a:lnTo>
                    <a:lnTo>
                      <a:pt x="519" y="638"/>
                    </a:lnTo>
                    <a:lnTo>
                      <a:pt x="515" y="641"/>
                    </a:lnTo>
                    <a:lnTo>
                      <a:pt x="512" y="645"/>
                    </a:lnTo>
                    <a:lnTo>
                      <a:pt x="509" y="649"/>
                    </a:lnTo>
                    <a:lnTo>
                      <a:pt x="506" y="658"/>
                    </a:lnTo>
                    <a:lnTo>
                      <a:pt x="501" y="668"/>
                    </a:lnTo>
                    <a:lnTo>
                      <a:pt x="479" y="671"/>
                    </a:lnTo>
                    <a:lnTo>
                      <a:pt x="459" y="671"/>
                    </a:lnTo>
                    <a:lnTo>
                      <a:pt x="438" y="671"/>
                    </a:lnTo>
                    <a:lnTo>
                      <a:pt x="416" y="672"/>
                    </a:lnTo>
                    <a:lnTo>
                      <a:pt x="404" y="682"/>
                    </a:lnTo>
                    <a:lnTo>
                      <a:pt x="391" y="692"/>
                    </a:lnTo>
                    <a:lnTo>
                      <a:pt x="380" y="704"/>
                    </a:lnTo>
                    <a:lnTo>
                      <a:pt x="368" y="715"/>
                    </a:lnTo>
                    <a:lnTo>
                      <a:pt x="363" y="714"/>
                    </a:lnTo>
                    <a:lnTo>
                      <a:pt x="358" y="711"/>
                    </a:lnTo>
                    <a:lnTo>
                      <a:pt x="341" y="713"/>
                    </a:lnTo>
                    <a:lnTo>
                      <a:pt x="325" y="716"/>
                    </a:lnTo>
                    <a:lnTo>
                      <a:pt x="313" y="721"/>
                    </a:lnTo>
                    <a:lnTo>
                      <a:pt x="300" y="726"/>
                    </a:lnTo>
                    <a:lnTo>
                      <a:pt x="276" y="741"/>
                    </a:lnTo>
                    <a:lnTo>
                      <a:pt x="250" y="761"/>
                    </a:lnTo>
                    <a:lnTo>
                      <a:pt x="225" y="767"/>
                    </a:lnTo>
                    <a:lnTo>
                      <a:pt x="201" y="772"/>
                    </a:lnTo>
                    <a:lnTo>
                      <a:pt x="176" y="776"/>
                    </a:lnTo>
                    <a:lnTo>
                      <a:pt x="149" y="781"/>
                    </a:lnTo>
                    <a:lnTo>
                      <a:pt x="142" y="793"/>
                    </a:lnTo>
                    <a:lnTo>
                      <a:pt x="134" y="807"/>
                    </a:lnTo>
                    <a:lnTo>
                      <a:pt x="119" y="807"/>
                    </a:lnTo>
                    <a:lnTo>
                      <a:pt x="105" y="808"/>
                    </a:lnTo>
                    <a:lnTo>
                      <a:pt x="98" y="808"/>
                    </a:lnTo>
                    <a:lnTo>
                      <a:pt x="92" y="809"/>
                    </a:lnTo>
                    <a:lnTo>
                      <a:pt x="85" y="811"/>
                    </a:lnTo>
                    <a:lnTo>
                      <a:pt x="78" y="815"/>
                    </a:lnTo>
                    <a:lnTo>
                      <a:pt x="77" y="810"/>
                    </a:lnTo>
                    <a:lnTo>
                      <a:pt x="77" y="806"/>
                    </a:lnTo>
                    <a:lnTo>
                      <a:pt x="78" y="801"/>
                    </a:lnTo>
                    <a:lnTo>
                      <a:pt x="79" y="797"/>
                    </a:lnTo>
                    <a:lnTo>
                      <a:pt x="77" y="789"/>
                    </a:lnTo>
                    <a:lnTo>
                      <a:pt x="75" y="785"/>
                    </a:lnTo>
                    <a:lnTo>
                      <a:pt x="75" y="782"/>
                    </a:lnTo>
                    <a:lnTo>
                      <a:pt x="76" y="775"/>
                    </a:lnTo>
                    <a:lnTo>
                      <a:pt x="79" y="767"/>
                    </a:lnTo>
                    <a:lnTo>
                      <a:pt x="79" y="765"/>
                    </a:lnTo>
                    <a:lnTo>
                      <a:pt x="77" y="764"/>
                    </a:lnTo>
                    <a:lnTo>
                      <a:pt x="72" y="759"/>
                    </a:lnTo>
                    <a:lnTo>
                      <a:pt x="71" y="752"/>
                    </a:lnTo>
                    <a:lnTo>
                      <a:pt x="70" y="746"/>
                    </a:lnTo>
                    <a:lnTo>
                      <a:pt x="69" y="743"/>
                    </a:lnTo>
                    <a:lnTo>
                      <a:pt x="68" y="741"/>
                    </a:lnTo>
                    <a:lnTo>
                      <a:pt x="66" y="740"/>
                    </a:lnTo>
                    <a:lnTo>
                      <a:pt x="62" y="740"/>
                    </a:lnTo>
                    <a:lnTo>
                      <a:pt x="55" y="742"/>
                    </a:lnTo>
                    <a:lnTo>
                      <a:pt x="52" y="743"/>
                    </a:lnTo>
                    <a:lnTo>
                      <a:pt x="50" y="743"/>
                    </a:lnTo>
                    <a:lnTo>
                      <a:pt x="49" y="741"/>
                    </a:lnTo>
                    <a:lnTo>
                      <a:pt x="47" y="739"/>
                    </a:lnTo>
                    <a:lnTo>
                      <a:pt x="47" y="735"/>
                    </a:lnTo>
                    <a:lnTo>
                      <a:pt x="46" y="731"/>
                    </a:lnTo>
                    <a:lnTo>
                      <a:pt x="46" y="727"/>
                    </a:lnTo>
                    <a:lnTo>
                      <a:pt x="47" y="725"/>
                    </a:lnTo>
                    <a:lnTo>
                      <a:pt x="51" y="722"/>
                    </a:lnTo>
                    <a:lnTo>
                      <a:pt x="55" y="717"/>
                    </a:lnTo>
                    <a:lnTo>
                      <a:pt x="58" y="714"/>
                    </a:lnTo>
                    <a:lnTo>
                      <a:pt x="60" y="710"/>
                    </a:lnTo>
                    <a:lnTo>
                      <a:pt x="68" y="706"/>
                    </a:lnTo>
                    <a:lnTo>
                      <a:pt x="72" y="702"/>
                    </a:lnTo>
                    <a:lnTo>
                      <a:pt x="76" y="699"/>
                    </a:lnTo>
                    <a:lnTo>
                      <a:pt x="77" y="697"/>
                    </a:lnTo>
                    <a:lnTo>
                      <a:pt x="77" y="694"/>
                    </a:lnTo>
                    <a:lnTo>
                      <a:pt x="77" y="692"/>
                    </a:lnTo>
                    <a:lnTo>
                      <a:pt x="77" y="689"/>
                    </a:lnTo>
                    <a:lnTo>
                      <a:pt x="78" y="685"/>
                    </a:lnTo>
                    <a:lnTo>
                      <a:pt x="80" y="681"/>
                    </a:lnTo>
                    <a:lnTo>
                      <a:pt x="89" y="689"/>
                    </a:lnTo>
                    <a:lnTo>
                      <a:pt x="97" y="699"/>
                    </a:lnTo>
                    <a:lnTo>
                      <a:pt x="112" y="699"/>
                    </a:lnTo>
                    <a:lnTo>
                      <a:pt x="122" y="697"/>
                    </a:lnTo>
                    <a:lnTo>
                      <a:pt x="126" y="694"/>
                    </a:lnTo>
                    <a:lnTo>
                      <a:pt x="129" y="691"/>
                    </a:lnTo>
                    <a:lnTo>
                      <a:pt x="131" y="685"/>
                    </a:lnTo>
                    <a:lnTo>
                      <a:pt x="135" y="679"/>
                    </a:lnTo>
                    <a:lnTo>
                      <a:pt x="131" y="672"/>
                    </a:lnTo>
                    <a:lnTo>
                      <a:pt x="127" y="665"/>
                    </a:lnTo>
                    <a:lnTo>
                      <a:pt x="122" y="660"/>
                    </a:lnTo>
                    <a:lnTo>
                      <a:pt x="118" y="656"/>
                    </a:lnTo>
                    <a:lnTo>
                      <a:pt x="109" y="647"/>
                    </a:lnTo>
                    <a:lnTo>
                      <a:pt x="98" y="633"/>
                    </a:lnTo>
                    <a:lnTo>
                      <a:pt x="86" y="608"/>
                    </a:lnTo>
                    <a:lnTo>
                      <a:pt x="71" y="584"/>
                    </a:lnTo>
                    <a:lnTo>
                      <a:pt x="55" y="563"/>
                    </a:lnTo>
                    <a:lnTo>
                      <a:pt x="37" y="540"/>
                    </a:lnTo>
                    <a:lnTo>
                      <a:pt x="34" y="528"/>
                    </a:lnTo>
                    <a:lnTo>
                      <a:pt x="33" y="516"/>
                    </a:lnTo>
                    <a:lnTo>
                      <a:pt x="30" y="505"/>
                    </a:lnTo>
                    <a:lnTo>
                      <a:pt x="26" y="494"/>
                    </a:lnTo>
                    <a:lnTo>
                      <a:pt x="24" y="487"/>
                    </a:lnTo>
                    <a:lnTo>
                      <a:pt x="22" y="481"/>
                    </a:lnTo>
                    <a:lnTo>
                      <a:pt x="22" y="476"/>
                    </a:lnTo>
                    <a:lnTo>
                      <a:pt x="22" y="470"/>
                    </a:lnTo>
                    <a:lnTo>
                      <a:pt x="26" y="459"/>
                    </a:lnTo>
                    <a:lnTo>
                      <a:pt x="29" y="446"/>
                    </a:lnTo>
                    <a:lnTo>
                      <a:pt x="28" y="439"/>
                    </a:lnTo>
                    <a:lnTo>
                      <a:pt x="26" y="434"/>
                    </a:lnTo>
                    <a:lnTo>
                      <a:pt x="22" y="428"/>
                    </a:lnTo>
                    <a:lnTo>
                      <a:pt x="19" y="423"/>
                    </a:lnTo>
                    <a:lnTo>
                      <a:pt x="10" y="414"/>
                    </a:lnTo>
                    <a:lnTo>
                      <a:pt x="0" y="405"/>
                    </a:lnTo>
                    <a:lnTo>
                      <a:pt x="12" y="404"/>
                    </a:lnTo>
                    <a:lnTo>
                      <a:pt x="25" y="403"/>
                    </a:lnTo>
                    <a:lnTo>
                      <a:pt x="37" y="402"/>
                    </a:lnTo>
                    <a:lnTo>
                      <a:pt x="50" y="398"/>
                    </a:lnTo>
                    <a:lnTo>
                      <a:pt x="57" y="394"/>
                    </a:lnTo>
                    <a:lnTo>
                      <a:pt x="64" y="390"/>
                    </a:lnTo>
                    <a:lnTo>
                      <a:pt x="68" y="389"/>
                    </a:lnTo>
                    <a:lnTo>
                      <a:pt x="71" y="390"/>
                    </a:lnTo>
                    <a:lnTo>
                      <a:pt x="75" y="392"/>
                    </a:lnTo>
                    <a:lnTo>
                      <a:pt x="78" y="396"/>
                    </a:lnTo>
                    <a:lnTo>
                      <a:pt x="76" y="402"/>
                    </a:lnTo>
                    <a:lnTo>
                      <a:pt x="75" y="407"/>
                    </a:lnTo>
                    <a:lnTo>
                      <a:pt x="75" y="411"/>
                    </a:lnTo>
                    <a:lnTo>
                      <a:pt x="76" y="412"/>
                    </a:lnTo>
                    <a:lnTo>
                      <a:pt x="78" y="413"/>
                    </a:lnTo>
                    <a:lnTo>
                      <a:pt x="81" y="413"/>
                    </a:lnTo>
                    <a:lnTo>
                      <a:pt x="87" y="411"/>
                    </a:lnTo>
                    <a:lnTo>
                      <a:pt x="93" y="409"/>
                    </a:lnTo>
                    <a:lnTo>
                      <a:pt x="102" y="409"/>
                    </a:lnTo>
                    <a:lnTo>
                      <a:pt x="108" y="410"/>
                    </a:lnTo>
                    <a:lnTo>
                      <a:pt x="112" y="412"/>
                    </a:lnTo>
                    <a:lnTo>
                      <a:pt x="117" y="415"/>
                    </a:lnTo>
                    <a:lnTo>
                      <a:pt x="120" y="418"/>
                    </a:lnTo>
                    <a:lnTo>
                      <a:pt x="125" y="420"/>
                    </a:lnTo>
                    <a:lnTo>
                      <a:pt x="130" y="422"/>
                    </a:lnTo>
                    <a:lnTo>
                      <a:pt x="139" y="422"/>
                    </a:lnTo>
                    <a:lnTo>
                      <a:pt x="152" y="411"/>
                    </a:lnTo>
                    <a:lnTo>
                      <a:pt x="163" y="400"/>
                    </a:lnTo>
                    <a:lnTo>
                      <a:pt x="170" y="394"/>
                    </a:lnTo>
                    <a:lnTo>
                      <a:pt x="177" y="389"/>
                    </a:lnTo>
                    <a:lnTo>
                      <a:pt x="185" y="386"/>
                    </a:lnTo>
                    <a:lnTo>
                      <a:pt x="193" y="384"/>
                    </a:lnTo>
                    <a:lnTo>
                      <a:pt x="197" y="386"/>
                    </a:lnTo>
                    <a:lnTo>
                      <a:pt x="202" y="387"/>
                    </a:lnTo>
                    <a:lnTo>
                      <a:pt x="204" y="388"/>
                    </a:lnTo>
                    <a:lnTo>
                      <a:pt x="206" y="387"/>
                    </a:lnTo>
                    <a:lnTo>
                      <a:pt x="207" y="385"/>
                    </a:lnTo>
                    <a:lnTo>
                      <a:pt x="208" y="383"/>
                    </a:lnTo>
                    <a:lnTo>
                      <a:pt x="208" y="378"/>
                    </a:lnTo>
                    <a:lnTo>
                      <a:pt x="208" y="372"/>
                    </a:lnTo>
                    <a:lnTo>
                      <a:pt x="205" y="358"/>
                    </a:lnTo>
                    <a:lnTo>
                      <a:pt x="204" y="345"/>
                    </a:lnTo>
                    <a:lnTo>
                      <a:pt x="204" y="339"/>
                    </a:lnTo>
                    <a:lnTo>
                      <a:pt x="205" y="334"/>
                    </a:lnTo>
                    <a:lnTo>
                      <a:pt x="207" y="327"/>
                    </a:lnTo>
                    <a:lnTo>
                      <a:pt x="211" y="320"/>
                    </a:lnTo>
                    <a:lnTo>
                      <a:pt x="215" y="311"/>
                    </a:lnTo>
                    <a:lnTo>
                      <a:pt x="218" y="303"/>
                    </a:lnTo>
                    <a:lnTo>
                      <a:pt x="220" y="300"/>
                    </a:lnTo>
                    <a:lnTo>
                      <a:pt x="222" y="296"/>
                    </a:lnTo>
                    <a:lnTo>
                      <a:pt x="224" y="294"/>
                    </a:lnTo>
                    <a:lnTo>
                      <a:pt x="229" y="293"/>
                    </a:lnTo>
                    <a:lnTo>
                      <a:pt x="237" y="292"/>
                    </a:lnTo>
                    <a:lnTo>
                      <a:pt x="244" y="290"/>
                    </a:lnTo>
                    <a:lnTo>
                      <a:pt x="248" y="287"/>
                    </a:lnTo>
                    <a:lnTo>
                      <a:pt x="256" y="284"/>
                    </a:lnTo>
                    <a:lnTo>
                      <a:pt x="267" y="286"/>
                    </a:lnTo>
                    <a:lnTo>
                      <a:pt x="279" y="288"/>
                    </a:lnTo>
                    <a:lnTo>
                      <a:pt x="283" y="296"/>
                    </a:lnTo>
                    <a:lnTo>
                      <a:pt x="288" y="303"/>
                    </a:lnTo>
                    <a:lnTo>
                      <a:pt x="294" y="309"/>
                    </a:lnTo>
                    <a:lnTo>
                      <a:pt x="301" y="314"/>
                    </a:lnTo>
                    <a:lnTo>
                      <a:pt x="307" y="319"/>
                    </a:lnTo>
                    <a:lnTo>
                      <a:pt x="311" y="322"/>
                    </a:lnTo>
                    <a:lnTo>
                      <a:pt x="313" y="327"/>
                    </a:lnTo>
                    <a:lnTo>
                      <a:pt x="314" y="330"/>
                    </a:lnTo>
                    <a:lnTo>
                      <a:pt x="316" y="339"/>
                    </a:lnTo>
                    <a:lnTo>
                      <a:pt x="317" y="352"/>
                    </a:lnTo>
                    <a:lnTo>
                      <a:pt x="323" y="355"/>
                    </a:lnTo>
                    <a:lnTo>
                      <a:pt x="330" y="359"/>
                    </a:lnTo>
                    <a:lnTo>
                      <a:pt x="335" y="360"/>
                    </a:lnTo>
                    <a:lnTo>
                      <a:pt x="342" y="361"/>
                    </a:lnTo>
                    <a:lnTo>
                      <a:pt x="355" y="363"/>
                    </a:lnTo>
                    <a:lnTo>
                      <a:pt x="368" y="368"/>
                    </a:lnTo>
                    <a:lnTo>
                      <a:pt x="376" y="371"/>
                    </a:lnTo>
                    <a:lnTo>
                      <a:pt x="384" y="373"/>
                    </a:lnTo>
                    <a:lnTo>
                      <a:pt x="392" y="375"/>
                    </a:lnTo>
                    <a:lnTo>
                      <a:pt x="400" y="376"/>
                    </a:lnTo>
                    <a:lnTo>
                      <a:pt x="415" y="378"/>
                    </a:lnTo>
                    <a:lnTo>
                      <a:pt x="431" y="381"/>
                    </a:lnTo>
                    <a:lnTo>
                      <a:pt x="445" y="387"/>
                    </a:lnTo>
                    <a:lnTo>
                      <a:pt x="459" y="392"/>
                    </a:lnTo>
                    <a:lnTo>
                      <a:pt x="473" y="397"/>
                    </a:lnTo>
                    <a:lnTo>
                      <a:pt x="487" y="405"/>
                    </a:lnTo>
                    <a:lnTo>
                      <a:pt x="506" y="409"/>
                    </a:lnTo>
                    <a:lnTo>
                      <a:pt x="523" y="411"/>
                    </a:lnTo>
                    <a:lnTo>
                      <a:pt x="540" y="412"/>
                    </a:lnTo>
                    <a:lnTo>
                      <a:pt x="558" y="417"/>
                    </a:lnTo>
                    <a:lnTo>
                      <a:pt x="571" y="415"/>
                    </a:lnTo>
                    <a:lnTo>
                      <a:pt x="584" y="412"/>
                    </a:lnTo>
                    <a:lnTo>
                      <a:pt x="597" y="410"/>
                    </a:lnTo>
                    <a:lnTo>
                      <a:pt x="611" y="409"/>
                    </a:lnTo>
                    <a:lnTo>
                      <a:pt x="617" y="409"/>
                    </a:lnTo>
                    <a:lnTo>
                      <a:pt x="620" y="407"/>
                    </a:lnTo>
                    <a:lnTo>
                      <a:pt x="624" y="406"/>
                    </a:lnTo>
                    <a:lnTo>
                      <a:pt x="626" y="404"/>
                    </a:lnTo>
                    <a:lnTo>
                      <a:pt x="630" y="398"/>
                    </a:lnTo>
                    <a:lnTo>
                      <a:pt x="639" y="394"/>
                    </a:lnTo>
                    <a:lnTo>
                      <a:pt x="644" y="392"/>
                    </a:lnTo>
                    <a:lnTo>
                      <a:pt x="648" y="389"/>
                    </a:lnTo>
                    <a:lnTo>
                      <a:pt x="652" y="386"/>
                    </a:lnTo>
                    <a:lnTo>
                      <a:pt x="655" y="383"/>
                    </a:lnTo>
                    <a:lnTo>
                      <a:pt x="662" y="376"/>
                    </a:lnTo>
                    <a:lnTo>
                      <a:pt x="670" y="369"/>
                    </a:lnTo>
                    <a:lnTo>
                      <a:pt x="680" y="363"/>
                    </a:lnTo>
                    <a:lnTo>
                      <a:pt x="689" y="356"/>
                    </a:lnTo>
                    <a:lnTo>
                      <a:pt x="697" y="350"/>
                    </a:lnTo>
                    <a:lnTo>
                      <a:pt x="706" y="342"/>
                    </a:lnTo>
                    <a:lnTo>
                      <a:pt x="719" y="341"/>
                    </a:lnTo>
                    <a:lnTo>
                      <a:pt x="730" y="338"/>
                    </a:lnTo>
                    <a:lnTo>
                      <a:pt x="736" y="337"/>
                    </a:lnTo>
                    <a:lnTo>
                      <a:pt x="740" y="335"/>
                    </a:lnTo>
                    <a:lnTo>
                      <a:pt x="745" y="331"/>
                    </a:lnTo>
                    <a:lnTo>
                      <a:pt x="748" y="327"/>
                    </a:lnTo>
                    <a:lnTo>
                      <a:pt x="751" y="317"/>
                    </a:lnTo>
                    <a:lnTo>
                      <a:pt x="755" y="309"/>
                    </a:lnTo>
                    <a:lnTo>
                      <a:pt x="760" y="300"/>
                    </a:lnTo>
                    <a:lnTo>
                      <a:pt x="763" y="291"/>
                    </a:lnTo>
                    <a:lnTo>
                      <a:pt x="764" y="284"/>
                    </a:lnTo>
                    <a:lnTo>
                      <a:pt x="766" y="278"/>
                    </a:lnTo>
                    <a:lnTo>
                      <a:pt x="769" y="274"/>
                    </a:lnTo>
                    <a:lnTo>
                      <a:pt x="772" y="270"/>
                    </a:lnTo>
                    <a:lnTo>
                      <a:pt x="781" y="263"/>
                    </a:lnTo>
                    <a:lnTo>
                      <a:pt x="792" y="255"/>
                    </a:lnTo>
                    <a:lnTo>
                      <a:pt x="799" y="242"/>
                    </a:lnTo>
                    <a:lnTo>
                      <a:pt x="805" y="232"/>
                    </a:lnTo>
                    <a:lnTo>
                      <a:pt x="811" y="228"/>
                    </a:lnTo>
                    <a:lnTo>
                      <a:pt x="815" y="225"/>
                    </a:lnTo>
                    <a:lnTo>
                      <a:pt x="819" y="220"/>
                    </a:lnTo>
                    <a:lnTo>
                      <a:pt x="822" y="216"/>
                    </a:lnTo>
                    <a:lnTo>
                      <a:pt x="825" y="206"/>
                    </a:lnTo>
                    <a:lnTo>
                      <a:pt x="829" y="193"/>
                    </a:lnTo>
                    <a:lnTo>
                      <a:pt x="830" y="189"/>
                    </a:lnTo>
                    <a:lnTo>
                      <a:pt x="832" y="185"/>
                    </a:lnTo>
                    <a:lnTo>
                      <a:pt x="834" y="182"/>
                    </a:lnTo>
                    <a:lnTo>
                      <a:pt x="837" y="179"/>
                    </a:lnTo>
                    <a:lnTo>
                      <a:pt x="845" y="177"/>
                    </a:lnTo>
                    <a:lnTo>
                      <a:pt x="854" y="174"/>
                    </a:lnTo>
                    <a:lnTo>
                      <a:pt x="868" y="176"/>
                    </a:lnTo>
                    <a:lnTo>
                      <a:pt x="881" y="179"/>
                    </a:lnTo>
                    <a:lnTo>
                      <a:pt x="888" y="165"/>
                    </a:lnTo>
                    <a:lnTo>
                      <a:pt x="895" y="149"/>
                    </a:lnTo>
                    <a:lnTo>
                      <a:pt x="899" y="136"/>
                    </a:lnTo>
                    <a:lnTo>
                      <a:pt x="901" y="126"/>
                    </a:lnTo>
                    <a:lnTo>
                      <a:pt x="902" y="121"/>
                    </a:lnTo>
                    <a:lnTo>
                      <a:pt x="905" y="116"/>
                    </a:lnTo>
                    <a:lnTo>
                      <a:pt x="908" y="110"/>
                    </a:lnTo>
                    <a:lnTo>
                      <a:pt x="913" y="106"/>
                    </a:lnTo>
                    <a:lnTo>
                      <a:pt x="915" y="99"/>
                    </a:lnTo>
                    <a:lnTo>
                      <a:pt x="915" y="94"/>
                    </a:lnTo>
                    <a:lnTo>
                      <a:pt x="914" y="92"/>
                    </a:lnTo>
                    <a:lnTo>
                      <a:pt x="913" y="89"/>
                    </a:lnTo>
                    <a:lnTo>
                      <a:pt x="910" y="86"/>
                    </a:lnTo>
                    <a:lnTo>
                      <a:pt x="908" y="84"/>
                    </a:lnTo>
                    <a:lnTo>
                      <a:pt x="907" y="80"/>
                    </a:lnTo>
                    <a:lnTo>
                      <a:pt x="907" y="74"/>
                    </a:lnTo>
                    <a:lnTo>
                      <a:pt x="916" y="69"/>
                    </a:lnTo>
                    <a:lnTo>
                      <a:pt x="923" y="65"/>
                    </a:lnTo>
                    <a:lnTo>
                      <a:pt x="925" y="64"/>
                    </a:lnTo>
                    <a:lnTo>
                      <a:pt x="930" y="64"/>
                    </a:lnTo>
                    <a:lnTo>
                      <a:pt x="933" y="63"/>
                    </a:lnTo>
                    <a:lnTo>
                      <a:pt x="939" y="64"/>
                    </a:lnTo>
                    <a:lnTo>
                      <a:pt x="946" y="65"/>
                    </a:lnTo>
                    <a:lnTo>
                      <a:pt x="952" y="65"/>
                    </a:lnTo>
                    <a:lnTo>
                      <a:pt x="958" y="67"/>
                    </a:lnTo>
                    <a:lnTo>
                      <a:pt x="965" y="69"/>
                    </a:lnTo>
                    <a:lnTo>
                      <a:pt x="969" y="68"/>
                    </a:lnTo>
                    <a:lnTo>
                      <a:pt x="974" y="66"/>
                    </a:lnTo>
                    <a:lnTo>
                      <a:pt x="978" y="64"/>
                    </a:lnTo>
                    <a:lnTo>
                      <a:pt x="982" y="62"/>
                    </a:lnTo>
                    <a:lnTo>
                      <a:pt x="990" y="55"/>
                    </a:lnTo>
                    <a:lnTo>
                      <a:pt x="998" y="48"/>
                    </a:lnTo>
                    <a:lnTo>
                      <a:pt x="1007" y="62"/>
                    </a:lnTo>
                    <a:lnTo>
                      <a:pt x="1017" y="74"/>
                    </a:lnTo>
                    <a:lnTo>
                      <a:pt x="1033" y="66"/>
                    </a:lnTo>
                    <a:lnTo>
                      <a:pt x="1049" y="57"/>
                    </a:lnTo>
                    <a:lnTo>
                      <a:pt x="1057" y="52"/>
                    </a:lnTo>
                    <a:lnTo>
                      <a:pt x="1061" y="49"/>
                    </a:lnTo>
                    <a:lnTo>
                      <a:pt x="1065" y="45"/>
                    </a:lnTo>
                    <a:lnTo>
                      <a:pt x="1070" y="39"/>
                    </a:lnTo>
                    <a:lnTo>
                      <a:pt x="1076" y="42"/>
                    </a:lnTo>
                    <a:lnTo>
                      <a:pt x="1079" y="45"/>
                    </a:lnTo>
                    <a:lnTo>
                      <a:pt x="1083" y="47"/>
                    </a:lnTo>
                    <a:lnTo>
                      <a:pt x="1090" y="49"/>
                    </a:lnTo>
                    <a:lnTo>
                      <a:pt x="1098" y="51"/>
                    </a:lnTo>
                    <a:lnTo>
                      <a:pt x="1104" y="54"/>
                    </a:lnTo>
                    <a:lnTo>
                      <a:pt x="1110" y="57"/>
                    </a:lnTo>
                    <a:lnTo>
                      <a:pt x="1117" y="60"/>
                    </a:lnTo>
                    <a:lnTo>
                      <a:pt x="1124" y="52"/>
                    </a:lnTo>
                    <a:lnTo>
                      <a:pt x="1130" y="43"/>
                    </a:lnTo>
                    <a:lnTo>
                      <a:pt x="1138" y="32"/>
                    </a:lnTo>
                    <a:lnTo>
                      <a:pt x="1145" y="21"/>
                    </a:lnTo>
                    <a:lnTo>
                      <a:pt x="1149" y="24"/>
                    </a:lnTo>
                    <a:lnTo>
                      <a:pt x="1150" y="26"/>
                    </a:lnTo>
                    <a:lnTo>
                      <a:pt x="1152" y="27"/>
                    </a:lnTo>
                    <a:lnTo>
                      <a:pt x="1158" y="27"/>
                    </a:lnTo>
                    <a:lnTo>
                      <a:pt x="1161" y="27"/>
                    </a:lnTo>
                    <a:lnTo>
                      <a:pt x="1162" y="27"/>
                    </a:lnTo>
                    <a:lnTo>
                      <a:pt x="1163" y="29"/>
                    </a:lnTo>
                    <a:lnTo>
                      <a:pt x="1163" y="30"/>
                    </a:lnTo>
                    <a:lnTo>
                      <a:pt x="1162" y="33"/>
                    </a:lnTo>
                    <a:lnTo>
                      <a:pt x="1162" y="38"/>
                    </a:lnTo>
                    <a:lnTo>
                      <a:pt x="1166" y="41"/>
                    </a:lnTo>
                    <a:lnTo>
                      <a:pt x="1169" y="45"/>
                    </a:lnTo>
                    <a:lnTo>
                      <a:pt x="1170" y="47"/>
                    </a:lnTo>
                    <a:lnTo>
                      <a:pt x="1172" y="47"/>
                    </a:lnTo>
                    <a:lnTo>
                      <a:pt x="1175" y="47"/>
                    </a:lnTo>
                    <a:lnTo>
                      <a:pt x="1177" y="47"/>
                    </a:lnTo>
                    <a:lnTo>
                      <a:pt x="1191" y="42"/>
                    </a:lnTo>
                    <a:lnTo>
                      <a:pt x="1198" y="40"/>
                    </a:lnTo>
                    <a:lnTo>
                      <a:pt x="1201" y="38"/>
                    </a:lnTo>
                    <a:lnTo>
                      <a:pt x="1203" y="34"/>
                    </a:lnTo>
                    <a:lnTo>
                      <a:pt x="1205" y="29"/>
                    </a:lnTo>
                    <a:lnTo>
                      <a:pt x="1208" y="21"/>
                    </a:lnTo>
                    <a:lnTo>
                      <a:pt x="1213" y="13"/>
                    </a:lnTo>
                    <a:lnTo>
                      <a:pt x="1217" y="7"/>
                    </a:lnTo>
                    <a:lnTo>
                      <a:pt x="1221" y="4"/>
                    </a:lnTo>
                    <a:lnTo>
                      <a:pt x="1225" y="1"/>
                    </a:lnTo>
                    <a:lnTo>
                      <a:pt x="1229" y="0"/>
                    </a:lnTo>
                    <a:lnTo>
                      <a:pt x="1235" y="1"/>
                    </a:lnTo>
                    <a:lnTo>
                      <a:pt x="1240" y="5"/>
                    </a:lnTo>
                    <a:lnTo>
                      <a:pt x="1248" y="9"/>
                    </a:lnTo>
                    <a:lnTo>
                      <a:pt x="1254" y="16"/>
                    </a:lnTo>
                    <a:lnTo>
                      <a:pt x="1261" y="22"/>
                    </a:lnTo>
                    <a:lnTo>
                      <a:pt x="1264" y="24"/>
                    </a:lnTo>
                    <a:lnTo>
                      <a:pt x="1268" y="26"/>
                    </a:lnTo>
                    <a:lnTo>
                      <a:pt x="1272" y="27"/>
                    </a:lnTo>
                    <a:lnTo>
                      <a:pt x="1277" y="27"/>
                    </a:lnTo>
                    <a:lnTo>
                      <a:pt x="1286" y="30"/>
                    </a:lnTo>
                    <a:lnTo>
                      <a:pt x="1296" y="33"/>
                    </a:lnTo>
                    <a:lnTo>
                      <a:pt x="1303" y="42"/>
                    </a:lnTo>
                    <a:lnTo>
                      <a:pt x="1308" y="52"/>
                    </a:lnTo>
                    <a:lnTo>
                      <a:pt x="1314" y="62"/>
                    </a:lnTo>
                    <a:lnTo>
                      <a:pt x="1322" y="71"/>
                    </a:lnTo>
                    <a:lnTo>
                      <a:pt x="1329" y="72"/>
                    </a:lnTo>
                    <a:lnTo>
                      <a:pt x="1333" y="73"/>
                    </a:lnTo>
                    <a:lnTo>
                      <a:pt x="1335" y="75"/>
                    </a:lnTo>
                    <a:lnTo>
                      <a:pt x="1336" y="77"/>
                    </a:lnTo>
                    <a:lnTo>
                      <a:pt x="1336" y="81"/>
                    </a:lnTo>
                    <a:lnTo>
                      <a:pt x="1336" y="84"/>
                    </a:lnTo>
                    <a:lnTo>
                      <a:pt x="1349" y="90"/>
                    </a:lnTo>
                    <a:lnTo>
                      <a:pt x="1363" y="93"/>
                    </a:lnTo>
                    <a:lnTo>
                      <a:pt x="1376" y="96"/>
                    </a:lnTo>
                    <a:lnTo>
                      <a:pt x="1390" y="101"/>
                    </a:lnTo>
                    <a:lnTo>
                      <a:pt x="1391" y="108"/>
                    </a:lnTo>
                    <a:lnTo>
                      <a:pt x="1393" y="113"/>
                    </a:lnTo>
                    <a:lnTo>
                      <a:pt x="1395" y="117"/>
                    </a:lnTo>
                    <a:lnTo>
                      <a:pt x="1398" y="119"/>
                    </a:lnTo>
                    <a:lnTo>
                      <a:pt x="1405" y="124"/>
                    </a:lnTo>
                    <a:lnTo>
                      <a:pt x="1417" y="127"/>
                    </a:lnTo>
                    <a:lnTo>
                      <a:pt x="1424" y="128"/>
                    </a:lnTo>
                    <a:lnTo>
                      <a:pt x="1429" y="128"/>
                    </a:lnTo>
                    <a:lnTo>
                      <a:pt x="1432" y="130"/>
                    </a:lnTo>
                    <a:lnTo>
                      <a:pt x="1434" y="132"/>
                    </a:lnTo>
                    <a:lnTo>
                      <a:pt x="1435" y="134"/>
                    </a:lnTo>
                    <a:lnTo>
                      <a:pt x="1435" y="138"/>
                    </a:lnTo>
                    <a:lnTo>
                      <a:pt x="1434" y="142"/>
                    </a:lnTo>
                    <a:lnTo>
                      <a:pt x="1433" y="149"/>
                    </a:lnTo>
                    <a:lnTo>
                      <a:pt x="1434" y="156"/>
                    </a:lnTo>
                    <a:lnTo>
                      <a:pt x="1434" y="158"/>
                    </a:lnTo>
                    <a:lnTo>
                      <a:pt x="1437" y="159"/>
                    </a:lnTo>
                    <a:lnTo>
                      <a:pt x="1442" y="162"/>
                    </a:lnTo>
                    <a:lnTo>
                      <a:pt x="1449" y="164"/>
                    </a:lnTo>
                    <a:lnTo>
                      <a:pt x="1456" y="162"/>
                    </a:lnTo>
                    <a:lnTo>
                      <a:pt x="1464" y="161"/>
                    </a:lnTo>
                    <a:lnTo>
                      <a:pt x="1471" y="160"/>
                    </a:lnTo>
                    <a:lnTo>
                      <a:pt x="1481" y="156"/>
                    </a:lnTo>
                    <a:lnTo>
                      <a:pt x="1486" y="152"/>
                    </a:lnTo>
                    <a:lnTo>
                      <a:pt x="1489" y="151"/>
                    </a:lnTo>
                    <a:lnTo>
                      <a:pt x="1492" y="151"/>
                    </a:lnTo>
                    <a:lnTo>
                      <a:pt x="1497" y="151"/>
                    </a:lnTo>
                    <a:lnTo>
                      <a:pt x="1503" y="153"/>
                    </a:lnTo>
                    <a:lnTo>
                      <a:pt x="1514" y="157"/>
                    </a:lnTo>
                    <a:lnTo>
                      <a:pt x="1517" y="158"/>
                    </a:lnTo>
                    <a:lnTo>
                      <a:pt x="1519" y="156"/>
                    </a:lnTo>
                    <a:lnTo>
                      <a:pt x="1525" y="150"/>
                    </a:lnTo>
                    <a:lnTo>
                      <a:pt x="1530" y="152"/>
                    </a:lnTo>
                    <a:lnTo>
                      <a:pt x="1533" y="155"/>
                    </a:lnTo>
                    <a:lnTo>
                      <a:pt x="1536" y="158"/>
                    </a:lnTo>
                    <a:lnTo>
                      <a:pt x="1540" y="161"/>
                    </a:lnTo>
                    <a:lnTo>
                      <a:pt x="1540" y="166"/>
                    </a:lnTo>
                    <a:lnTo>
                      <a:pt x="1540" y="168"/>
                    </a:lnTo>
                    <a:lnTo>
                      <a:pt x="1539" y="170"/>
                    </a:lnTo>
                    <a:lnTo>
                      <a:pt x="1538" y="172"/>
                    </a:lnTo>
                    <a:lnTo>
                      <a:pt x="1536" y="173"/>
                    </a:lnTo>
                    <a:lnTo>
                      <a:pt x="1535" y="175"/>
                    </a:lnTo>
                    <a:lnTo>
                      <a:pt x="1535" y="178"/>
                    </a:lnTo>
                    <a:lnTo>
                      <a:pt x="1538" y="183"/>
                    </a:lnTo>
                    <a:lnTo>
                      <a:pt x="1545" y="187"/>
                    </a:lnTo>
                    <a:lnTo>
                      <a:pt x="1555" y="192"/>
                    </a:lnTo>
                    <a:lnTo>
                      <a:pt x="1562" y="197"/>
                    </a:lnTo>
                    <a:lnTo>
                      <a:pt x="1572" y="20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91" name="Freeform 61"/>
              <p:cNvSpPr>
                <a:spLocks/>
              </p:cNvSpPr>
              <p:nvPr/>
            </p:nvSpPr>
            <p:spPr bwMode="auto">
              <a:xfrm>
                <a:off x="5026025" y="4659313"/>
                <a:ext cx="623888" cy="381000"/>
              </a:xfrm>
              <a:custGeom>
                <a:avLst/>
                <a:gdLst>
                  <a:gd name="T0" fmla="*/ 603250 w 1572"/>
                  <a:gd name="T1" fmla="*/ 84050 h 961"/>
                  <a:gd name="T2" fmla="*/ 604838 w 1572"/>
                  <a:gd name="T3" fmla="*/ 105855 h 961"/>
                  <a:gd name="T4" fmla="*/ 592932 w 1572"/>
                  <a:gd name="T5" fmla="*/ 121714 h 961"/>
                  <a:gd name="T6" fmla="*/ 587375 w 1572"/>
                  <a:gd name="T7" fmla="*/ 140348 h 961"/>
                  <a:gd name="T8" fmla="*/ 601266 w 1572"/>
                  <a:gd name="T9" fmla="*/ 152241 h 961"/>
                  <a:gd name="T10" fmla="*/ 571897 w 1572"/>
                  <a:gd name="T11" fmla="*/ 192681 h 961"/>
                  <a:gd name="T12" fmla="*/ 551260 w 1572"/>
                  <a:gd name="T13" fmla="*/ 220036 h 961"/>
                  <a:gd name="T14" fmla="*/ 544513 w 1572"/>
                  <a:gd name="T15" fmla="*/ 291003 h 961"/>
                  <a:gd name="T16" fmla="*/ 555625 w 1572"/>
                  <a:gd name="T17" fmla="*/ 334614 h 961"/>
                  <a:gd name="T18" fmla="*/ 527050 w 1572"/>
                  <a:gd name="T19" fmla="*/ 361970 h 961"/>
                  <a:gd name="T20" fmla="*/ 500460 w 1572"/>
                  <a:gd name="T21" fmla="*/ 379811 h 961"/>
                  <a:gd name="T22" fmla="*/ 460375 w 1572"/>
                  <a:gd name="T23" fmla="*/ 365142 h 961"/>
                  <a:gd name="T24" fmla="*/ 409178 w 1572"/>
                  <a:gd name="T25" fmla="*/ 349680 h 961"/>
                  <a:gd name="T26" fmla="*/ 367110 w 1572"/>
                  <a:gd name="T27" fmla="*/ 352851 h 961"/>
                  <a:gd name="T28" fmla="*/ 325041 w 1572"/>
                  <a:gd name="T29" fmla="*/ 323513 h 961"/>
                  <a:gd name="T30" fmla="*/ 252413 w 1572"/>
                  <a:gd name="T31" fmla="*/ 281092 h 961"/>
                  <a:gd name="T32" fmla="*/ 232966 w 1572"/>
                  <a:gd name="T33" fmla="*/ 263251 h 961"/>
                  <a:gd name="T34" fmla="*/ 205978 w 1572"/>
                  <a:gd name="T35" fmla="*/ 252943 h 961"/>
                  <a:gd name="T36" fmla="*/ 160338 w 1572"/>
                  <a:gd name="T37" fmla="*/ 270387 h 961"/>
                  <a:gd name="T38" fmla="*/ 109538 w 1572"/>
                  <a:gd name="T39" fmla="*/ 293778 h 961"/>
                  <a:gd name="T40" fmla="*/ 38894 w 1572"/>
                  <a:gd name="T41" fmla="*/ 320341 h 961"/>
                  <a:gd name="T42" fmla="*/ 29766 w 1572"/>
                  <a:gd name="T43" fmla="*/ 310033 h 961"/>
                  <a:gd name="T44" fmla="*/ 26194 w 1572"/>
                  <a:gd name="T45" fmla="*/ 293382 h 961"/>
                  <a:gd name="T46" fmla="*/ 18653 w 1572"/>
                  <a:gd name="T47" fmla="*/ 287435 h 961"/>
                  <a:gd name="T48" fmla="*/ 30559 w 1572"/>
                  <a:gd name="T49" fmla="*/ 274352 h 961"/>
                  <a:gd name="T50" fmla="*/ 51991 w 1572"/>
                  <a:gd name="T51" fmla="*/ 271576 h 961"/>
                  <a:gd name="T52" fmla="*/ 21828 w 1572"/>
                  <a:gd name="T53" fmla="*/ 223208 h 961"/>
                  <a:gd name="T54" fmla="*/ 10319 w 1572"/>
                  <a:gd name="T55" fmla="*/ 181976 h 961"/>
                  <a:gd name="T56" fmla="*/ 14684 w 1572"/>
                  <a:gd name="T57" fmla="*/ 159378 h 961"/>
                  <a:gd name="T58" fmla="*/ 29766 w 1572"/>
                  <a:gd name="T59" fmla="*/ 162946 h 961"/>
                  <a:gd name="T60" fmla="*/ 47625 w 1572"/>
                  <a:gd name="T61" fmla="*/ 165721 h 961"/>
                  <a:gd name="T62" fmla="*/ 78184 w 1572"/>
                  <a:gd name="T63" fmla="*/ 153034 h 961"/>
                  <a:gd name="T64" fmla="*/ 80963 w 1572"/>
                  <a:gd name="T65" fmla="*/ 134401 h 961"/>
                  <a:gd name="T66" fmla="*/ 94059 w 1572"/>
                  <a:gd name="T67" fmla="*/ 115767 h 961"/>
                  <a:gd name="T68" fmla="*/ 121841 w 1572"/>
                  <a:gd name="T69" fmla="*/ 126471 h 961"/>
                  <a:gd name="T70" fmla="*/ 140891 w 1572"/>
                  <a:gd name="T71" fmla="*/ 143916 h 961"/>
                  <a:gd name="T72" fmla="*/ 187722 w 1572"/>
                  <a:gd name="T73" fmla="*/ 157395 h 961"/>
                  <a:gd name="T74" fmla="*/ 244872 w 1572"/>
                  <a:gd name="T75" fmla="*/ 162153 h 961"/>
                  <a:gd name="T76" fmla="*/ 262731 w 1572"/>
                  <a:gd name="T77" fmla="*/ 149070 h 961"/>
                  <a:gd name="T78" fmla="*/ 295672 w 1572"/>
                  <a:gd name="T79" fmla="*/ 131229 h 961"/>
                  <a:gd name="T80" fmla="*/ 309960 w 1572"/>
                  <a:gd name="T81" fmla="*/ 104270 h 961"/>
                  <a:gd name="T82" fmla="*/ 329407 w 1572"/>
                  <a:gd name="T83" fmla="*/ 74931 h 961"/>
                  <a:gd name="T84" fmla="*/ 356791 w 1572"/>
                  <a:gd name="T85" fmla="*/ 53919 h 961"/>
                  <a:gd name="T86" fmla="*/ 361157 w 1572"/>
                  <a:gd name="T87" fmla="*/ 34096 h 961"/>
                  <a:gd name="T88" fmla="*/ 375444 w 1572"/>
                  <a:gd name="T89" fmla="*/ 25770 h 961"/>
                  <a:gd name="T90" fmla="*/ 399653 w 1572"/>
                  <a:gd name="T91" fmla="*/ 24581 h 961"/>
                  <a:gd name="T92" fmla="*/ 429816 w 1572"/>
                  <a:gd name="T93" fmla="*/ 18634 h 961"/>
                  <a:gd name="T94" fmla="*/ 456010 w 1572"/>
                  <a:gd name="T95" fmla="*/ 9515 h 961"/>
                  <a:gd name="T96" fmla="*/ 462757 w 1572"/>
                  <a:gd name="T97" fmla="*/ 16255 h 961"/>
                  <a:gd name="T98" fmla="*/ 478235 w 1572"/>
                  <a:gd name="T99" fmla="*/ 11497 h 961"/>
                  <a:gd name="T100" fmla="*/ 497682 w 1572"/>
                  <a:gd name="T101" fmla="*/ 6343 h 961"/>
                  <a:gd name="T102" fmla="*/ 521494 w 1572"/>
                  <a:gd name="T103" fmla="*/ 24581 h 961"/>
                  <a:gd name="T104" fmla="*/ 546100 w 1572"/>
                  <a:gd name="T105" fmla="*/ 38060 h 961"/>
                  <a:gd name="T106" fmla="*/ 568325 w 1572"/>
                  <a:gd name="T107" fmla="*/ 51540 h 961"/>
                  <a:gd name="T108" fmla="*/ 575072 w 1572"/>
                  <a:gd name="T109" fmla="*/ 65020 h 961"/>
                  <a:gd name="T110" fmla="*/ 600869 w 1572"/>
                  <a:gd name="T111" fmla="*/ 62245 h 961"/>
                  <a:gd name="T112" fmla="*/ 610791 w 1572"/>
                  <a:gd name="T113" fmla="*/ 67399 h 9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2" h="961">
                    <a:moveTo>
                      <a:pt x="1572" y="200"/>
                    </a:moveTo>
                    <a:lnTo>
                      <a:pt x="1568" y="207"/>
                    </a:lnTo>
                    <a:lnTo>
                      <a:pt x="1568" y="211"/>
                    </a:lnTo>
                    <a:lnTo>
                      <a:pt x="1568" y="217"/>
                    </a:lnTo>
                    <a:lnTo>
                      <a:pt x="1567" y="224"/>
                    </a:lnTo>
                    <a:lnTo>
                      <a:pt x="1557" y="219"/>
                    </a:lnTo>
                    <a:lnTo>
                      <a:pt x="1547" y="215"/>
                    </a:lnTo>
                    <a:lnTo>
                      <a:pt x="1536" y="210"/>
                    </a:lnTo>
                    <a:lnTo>
                      <a:pt x="1525" y="207"/>
                    </a:lnTo>
                    <a:lnTo>
                      <a:pt x="1520" y="212"/>
                    </a:lnTo>
                    <a:lnTo>
                      <a:pt x="1517" y="218"/>
                    </a:lnTo>
                    <a:lnTo>
                      <a:pt x="1515" y="225"/>
                    </a:lnTo>
                    <a:lnTo>
                      <a:pt x="1514" y="233"/>
                    </a:lnTo>
                    <a:lnTo>
                      <a:pt x="1517" y="236"/>
                    </a:lnTo>
                    <a:lnTo>
                      <a:pt x="1519" y="237"/>
                    </a:lnTo>
                    <a:lnTo>
                      <a:pt x="1522" y="237"/>
                    </a:lnTo>
                    <a:lnTo>
                      <a:pt x="1523" y="237"/>
                    </a:lnTo>
                    <a:lnTo>
                      <a:pt x="1524" y="241"/>
                    </a:lnTo>
                    <a:lnTo>
                      <a:pt x="1525" y="254"/>
                    </a:lnTo>
                    <a:lnTo>
                      <a:pt x="1524" y="267"/>
                    </a:lnTo>
                    <a:lnTo>
                      <a:pt x="1522" y="271"/>
                    </a:lnTo>
                    <a:lnTo>
                      <a:pt x="1518" y="275"/>
                    </a:lnTo>
                    <a:lnTo>
                      <a:pt x="1509" y="279"/>
                    </a:lnTo>
                    <a:lnTo>
                      <a:pt x="1506" y="287"/>
                    </a:lnTo>
                    <a:lnTo>
                      <a:pt x="1505" y="292"/>
                    </a:lnTo>
                    <a:lnTo>
                      <a:pt x="1505" y="295"/>
                    </a:lnTo>
                    <a:lnTo>
                      <a:pt x="1506" y="302"/>
                    </a:lnTo>
                    <a:lnTo>
                      <a:pt x="1501" y="304"/>
                    </a:lnTo>
                    <a:lnTo>
                      <a:pt x="1498" y="305"/>
                    </a:lnTo>
                    <a:lnTo>
                      <a:pt x="1494" y="307"/>
                    </a:lnTo>
                    <a:lnTo>
                      <a:pt x="1492" y="311"/>
                    </a:lnTo>
                    <a:lnTo>
                      <a:pt x="1488" y="317"/>
                    </a:lnTo>
                    <a:lnTo>
                      <a:pt x="1483" y="320"/>
                    </a:lnTo>
                    <a:lnTo>
                      <a:pt x="1482" y="322"/>
                    </a:lnTo>
                    <a:lnTo>
                      <a:pt x="1481" y="325"/>
                    </a:lnTo>
                    <a:lnTo>
                      <a:pt x="1481" y="328"/>
                    </a:lnTo>
                    <a:lnTo>
                      <a:pt x="1481" y="333"/>
                    </a:lnTo>
                    <a:lnTo>
                      <a:pt x="1482" y="341"/>
                    </a:lnTo>
                    <a:lnTo>
                      <a:pt x="1481" y="347"/>
                    </a:lnTo>
                    <a:lnTo>
                      <a:pt x="1480" y="354"/>
                    </a:lnTo>
                    <a:lnTo>
                      <a:pt x="1477" y="362"/>
                    </a:lnTo>
                    <a:lnTo>
                      <a:pt x="1485" y="362"/>
                    </a:lnTo>
                    <a:lnTo>
                      <a:pt x="1498" y="361"/>
                    </a:lnTo>
                    <a:lnTo>
                      <a:pt x="1502" y="367"/>
                    </a:lnTo>
                    <a:lnTo>
                      <a:pt x="1502" y="371"/>
                    </a:lnTo>
                    <a:lnTo>
                      <a:pt x="1502" y="375"/>
                    </a:lnTo>
                    <a:lnTo>
                      <a:pt x="1502" y="381"/>
                    </a:lnTo>
                    <a:lnTo>
                      <a:pt x="1509" y="384"/>
                    </a:lnTo>
                    <a:lnTo>
                      <a:pt x="1513" y="384"/>
                    </a:lnTo>
                    <a:lnTo>
                      <a:pt x="1515" y="384"/>
                    </a:lnTo>
                    <a:lnTo>
                      <a:pt x="1516" y="385"/>
                    </a:lnTo>
                    <a:lnTo>
                      <a:pt x="1517" y="387"/>
                    </a:lnTo>
                    <a:lnTo>
                      <a:pt x="1518" y="392"/>
                    </a:lnTo>
                    <a:lnTo>
                      <a:pt x="1507" y="414"/>
                    </a:lnTo>
                    <a:lnTo>
                      <a:pt x="1497" y="436"/>
                    </a:lnTo>
                    <a:lnTo>
                      <a:pt x="1485" y="457"/>
                    </a:lnTo>
                    <a:lnTo>
                      <a:pt x="1472" y="478"/>
                    </a:lnTo>
                    <a:lnTo>
                      <a:pt x="1462" y="481"/>
                    </a:lnTo>
                    <a:lnTo>
                      <a:pt x="1451" y="483"/>
                    </a:lnTo>
                    <a:lnTo>
                      <a:pt x="1441" y="486"/>
                    </a:lnTo>
                    <a:lnTo>
                      <a:pt x="1431" y="489"/>
                    </a:lnTo>
                    <a:lnTo>
                      <a:pt x="1428" y="497"/>
                    </a:lnTo>
                    <a:lnTo>
                      <a:pt x="1424" y="505"/>
                    </a:lnTo>
                    <a:lnTo>
                      <a:pt x="1421" y="514"/>
                    </a:lnTo>
                    <a:lnTo>
                      <a:pt x="1418" y="522"/>
                    </a:lnTo>
                    <a:lnTo>
                      <a:pt x="1415" y="539"/>
                    </a:lnTo>
                    <a:lnTo>
                      <a:pt x="1409" y="556"/>
                    </a:lnTo>
                    <a:lnTo>
                      <a:pt x="1403" y="557"/>
                    </a:lnTo>
                    <a:lnTo>
                      <a:pt x="1396" y="556"/>
                    </a:lnTo>
                    <a:lnTo>
                      <a:pt x="1389" y="555"/>
                    </a:lnTo>
                    <a:lnTo>
                      <a:pt x="1382" y="555"/>
                    </a:lnTo>
                    <a:lnTo>
                      <a:pt x="1371" y="586"/>
                    </a:lnTo>
                    <a:lnTo>
                      <a:pt x="1362" y="615"/>
                    </a:lnTo>
                    <a:lnTo>
                      <a:pt x="1355" y="647"/>
                    </a:lnTo>
                    <a:lnTo>
                      <a:pt x="1349" y="677"/>
                    </a:lnTo>
                    <a:lnTo>
                      <a:pt x="1362" y="688"/>
                    </a:lnTo>
                    <a:lnTo>
                      <a:pt x="1371" y="699"/>
                    </a:lnTo>
                    <a:lnTo>
                      <a:pt x="1371" y="715"/>
                    </a:lnTo>
                    <a:lnTo>
                      <a:pt x="1371" y="727"/>
                    </a:lnTo>
                    <a:lnTo>
                      <a:pt x="1372" y="734"/>
                    </a:lnTo>
                    <a:lnTo>
                      <a:pt x="1373" y="741"/>
                    </a:lnTo>
                    <a:lnTo>
                      <a:pt x="1375" y="748"/>
                    </a:lnTo>
                    <a:lnTo>
                      <a:pt x="1380" y="755"/>
                    </a:lnTo>
                    <a:lnTo>
                      <a:pt x="1396" y="764"/>
                    </a:lnTo>
                    <a:lnTo>
                      <a:pt x="1412" y="773"/>
                    </a:lnTo>
                    <a:lnTo>
                      <a:pt x="1415" y="778"/>
                    </a:lnTo>
                    <a:lnTo>
                      <a:pt x="1416" y="784"/>
                    </a:lnTo>
                    <a:lnTo>
                      <a:pt x="1412" y="806"/>
                    </a:lnTo>
                    <a:lnTo>
                      <a:pt x="1407" y="826"/>
                    </a:lnTo>
                    <a:lnTo>
                      <a:pt x="1400" y="844"/>
                    </a:lnTo>
                    <a:lnTo>
                      <a:pt x="1393" y="860"/>
                    </a:lnTo>
                    <a:lnTo>
                      <a:pt x="1389" y="868"/>
                    </a:lnTo>
                    <a:lnTo>
                      <a:pt x="1384" y="876"/>
                    </a:lnTo>
                    <a:lnTo>
                      <a:pt x="1379" y="883"/>
                    </a:lnTo>
                    <a:lnTo>
                      <a:pt x="1372" y="890"/>
                    </a:lnTo>
                    <a:lnTo>
                      <a:pt x="1365" y="896"/>
                    </a:lnTo>
                    <a:lnTo>
                      <a:pt x="1358" y="903"/>
                    </a:lnTo>
                    <a:lnTo>
                      <a:pt x="1349" y="910"/>
                    </a:lnTo>
                    <a:lnTo>
                      <a:pt x="1340" y="917"/>
                    </a:lnTo>
                    <a:lnTo>
                      <a:pt x="1328" y="913"/>
                    </a:lnTo>
                    <a:lnTo>
                      <a:pt x="1318" y="912"/>
                    </a:lnTo>
                    <a:lnTo>
                      <a:pt x="1313" y="913"/>
                    </a:lnTo>
                    <a:lnTo>
                      <a:pt x="1308" y="915"/>
                    </a:lnTo>
                    <a:lnTo>
                      <a:pt x="1303" y="916"/>
                    </a:lnTo>
                    <a:lnTo>
                      <a:pt x="1296" y="919"/>
                    </a:lnTo>
                    <a:lnTo>
                      <a:pt x="1287" y="935"/>
                    </a:lnTo>
                    <a:lnTo>
                      <a:pt x="1279" y="946"/>
                    </a:lnTo>
                    <a:lnTo>
                      <a:pt x="1274" y="951"/>
                    </a:lnTo>
                    <a:lnTo>
                      <a:pt x="1268" y="954"/>
                    </a:lnTo>
                    <a:lnTo>
                      <a:pt x="1261" y="958"/>
                    </a:lnTo>
                    <a:lnTo>
                      <a:pt x="1251" y="961"/>
                    </a:lnTo>
                    <a:lnTo>
                      <a:pt x="1243" y="958"/>
                    </a:lnTo>
                    <a:lnTo>
                      <a:pt x="1236" y="953"/>
                    </a:lnTo>
                    <a:lnTo>
                      <a:pt x="1231" y="949"/>
                    </a:lnTo>
                    <a:lnTo>
                      <a:pt x="1226" y="943"/>
                    </a:lnTo>
                    <a:lnTo>
                      <a:pt x="1217" y="932"/>
                    </a:lnTo>
                    <a:lnTo>
                      <a:pt x="1206" y="919"/>
                    </a:lnTo>
                    <a:lnTo>
                      <a:pt x="1191" y="919"/>
                    </a:lnTo>
                    <a:lnTo>
                      <a:pt x="1176" y="919"/>
                    </a:lnTo>
                    <a:lnTo>
                      <a:pt x="1160" y="921"/>
                    </a:lnTo>
                    <a:lnTo>
                      <a:pt x="1144" y="924"/>
                    </a:lnTo>
                    <a:lnTo>
                      <a:pt x="1125" y="913"/>
                    </a:lnTo>
                    <a:lnTo>
                      <a:pt x="1105" y="904"/>
                    </a:lnTo>
                    <a:lnTo>
                      <a:pt x="1085" y="895"/>
                    </a:lnTo>
                    <a:lnTo>
                      <a:pt x="1065" y="887"/>
                    </a:lnTo>
                    <a:lnTo>
                      <a:pt x="1058" y="892"/>
                    </a:lnTo>
                    <a:lnTo>
                      <a:pt x="1045" y="899"/>
                    </a:lnTo>
                    <a:lnTo>
                      <a:pt x="1041" y="890"/>
                    </a:lnTo>
                    <a:lnTo>
                      <a:pt x="1036" y="882"/>
                    </a:lnTo>
                    <a:lnTo>
                      <a:pt x="1031" y="882"/>
                    </a:lnTo>
                    <a:lnTo>
                      <a:pt x="1025" y="882"/>
                    </a:lnTo>
                    <a:lnTo>
                      <a:pt x="1020" y="884"/>
                    </a:lnTo>
                    <a:lnTo>
                      <a:pt x="1015" y="887"/>
                    </a:lnTo>
                    <a:lnTo>
                      <a:pt x="1000" y="892"/>
                    </a:lnTo>
                    <a:lnTo>
                      <a:pt x="986" y="894"/>
                    </a:lnTo>
                    <a:lnTo>
                      <a:pt x="974" y="896"/>
                    </a:lnTo>
                    <a:lnTo>
                      <a:pt x="963" y="896"/>
                    </a:lnTo>
                    <a:lnTo>
                      <a:pt x="950" y="895"/>
                    </a:lnTo>
                    <a:lnTo>
                      <a:pt x="939" y="893"/>
                    </a:lnTo>
                    <a:lnTo>
                      <a:pt x="925" y="890"/>
                    </a:lnTo>
                    <a:lnTo>
                      <a:pt x="910" y="885"/>
                    </a:lnTo>
                    <a:lnTo>
                      <a:pt x="904" y="875"/>
                    </a:lnTo>
                    <a:lnTo>
                      <a:pt x="897" y="865"/>
                    </a:lnTo>
                    <a:lnTo>
                      <a:pt x="883" y="863"/>
                    </a:lnTo>
                    <a:lnTo>
                      <a:pt x="870" y="865"/>
                    </a:lnTo>
                    <a:lnTo>
                      <a:pt x="857" y="865"/>
                    </a:lnTo>
                    <a:lnTo>
                      <a:pt x="842" y="865"/>
                    </a:lnTo>
                    <a:lnTo>
                      <a:pt x="832" y="848"/>
                    </a:lnTo>
                    <a:lnTo>
                      <a:pt x="824" y="832"/>
                    </a:lnTo>
                    <a:lnTo>
                      <a:pt x="819" y="816"/>
                    </a:lnTo>
                    <a:lnTo>
                      <a:pt x="815" y="801"/>
                    </a:lnTo>
                    <a:lnTo>
                      <a:pt x="811" y="770"/>
                    </a:lnTo>
                    <a:lnTo>
                      <a:pt x="805" y="733"/>
                    </a:lnTo>
                    <a:lnTo>
                      <a:pt x="780" y="727"/>
                    </a:lnTo>
                    <a:lnTo>
                      <a:pt x="756" y="724"/>
                    </a:lnTo>
                    <a:lnTo>
                      <a:pt x="732" y="721"/>
                    </a:lnTo>
                    <a:lnTo>
                      <a:pt x="709" y="717"/>
                    </a:lnTo>
                    <a:lnTo>
                      <a:pt x="685" y="715"/>
                    </a:lnTo>
                    <a:lnTo>
                      <a:pt x="660" y="713"/>
                    </a:lnTo>
                    <a:lnTo>
                      <a:pt x="636" y="709"/>
                    </a:lnTo>
                    <a:lnTo>
                      <a:pt x="611" y="704"/>
                    </a:lnTo>
                    <a:lnTo>
                      <a:pt x="609" y="698"/>
                    </a:lnTo>
                    <a:lnTo>
                      <a:pt x="609" y="693"/>
                    </a:lnTo>
                    <a:lnTo>
                      <a:pt x="608" y="689"/>
                    </a:lnTo>
                    <a:lnTo>
                      <a:pt x="609" y="684"/>
                    </a:lnTo>
                    <a:lnTo>
                      <a:pt x="610" y="675"/>
                    </a:lnTo>
                    <a:lnTo>
                      <a:pt x="610" y="664"/>
                    </a:lnTo>
                    <a:lnTo>
                      <a:pt x="601" y="662"/>
                    </a:lnTo>
                    <a:lnTo>
                      <a:pt x="593" y="663"/>
                    </a:lnTo>
                    <a:lnTo>
                      <a:pt x="587" y="664"/>
                    </a:lnTo>
                    <a:lnTo>
                      <a:pt x="582" y="667"/>
                    </a:lnTo>
                    <a:lnTo>
                      <a:pt x="577" y="671"/>
                    </a:lnTo>
                    <a:lnTo>
                      <a:pt x="571" y="675"/>
                    </a:lnTo>
                    <a:lnTo>
                      <a:pt x="565" y="679"/>
                    </a:lnTo>
                    <a:lnTo>
                      <a:pt x="555" y="682"/>
                    </a:lnTo>
                    <a:lnTo>
                      <a:pt x="548" y="671"/>
                    </a:lnTo>
                    <a:lnTo>
                      <a:pt x="541" y="658"/>
                    </a:lnTo>
                    <a:lnTo>
                      <a:pt x="533" y="647"/>
                    </a:lnTo>
                    <a:lnTo>
                      <a:pt x="525" y="635"/>
                    </a:lnTo>
                    <a:lnTo>
                      <a:pt x="519" y="638"/>
                    </a:lnTo>
                    <a:lnTo>
                      <a:pt x="515" y="641"/>
                    </a:lnTo>
                    <a:lnTo>
                      <a:pt x="512" y="645"/>
                    </a:lnTo>
                    <a:lnTo>
                      <a:pt x="509" y="649"/>
                    </a:lnTo>
                    <a:lnTo>
                      <a:pt x="506" y="658"/>
                    </a:lnTo>
                    <a:lnTo>
                      <a:pt x="501" y="668"/>
                    </a:lnTo>
                    <a:lnTo>
                      <a:pt x="479" y="671"/>
                    </a:lnTo>
                    <a:lnTo>
                      <a:pt x="459" y="671"/>
                    </a:lnTo>
                    <a:lnTo>
                      <a:pt x="438" y="671"/>
                    </a:lnTo>
                    <a:lnTo>
                      <a:pt x="416" y="672"/>
                    </a:lnTo>
                    <a:lnTo>
                      <a:pt x="404" y="682"/>
                    </a:lnTo>
                    <a:lnTo>
                      <a:pt x="391" y="692"/>
                    </a:lnTo>
                    <a:lnTo>
                      <a:pt x="380" y="704"/>
                    </a:lnTo>
                    <a:lnTo>
                      <a:pt x="368" y="715"/>
                    </a:lnTo>
                    <a:lnTo>
                      <a:pt x="363" y="714"/>
                    </a:lnTo>
                    <a:lnTo>
                      <a:pt x="358" y="711"/>
                    </a:lnTo>
                    <a:lnTo>
                      <a:pt x="341" y="713"/>
                    </a:lnTo>
                    <a:lnTo>
                      <a:pt x="325" y="716"/>
                    </a:lnTo>
                    <a:lnTo>
                      <a:pt x="313" y="721"/>
                    </a:lnTo>
                    <a:lnTo>
                      <a:pt x="300" y="726"/>
                    </a:lnTo>
                    <a:lnTo>
                      <a:pt x="276" y="741"/>
                    </a:lnTo>
                    <a:lnTo>
                      <a:pt x="250" y="761"/>
                    </a:lnTo>
                    <a:lnTo>
                      <a:pt x="225" y="767"/>
                    </a:lnTo>
                    <a:lnTo>
                      <a:pt x="201" y="772"/>
                    </a:lnTo>
                    <a:lnTo>
                      <a:pt x="176" y="776"/>
                    </a:lnTo>
                    <a:lnTo>
                      <a:pt x="149" y="781"/>
                    </a:lnTo>
                    <a:lnTo>
                      <a:pt x="142" y="793"/>
                    </a:lnTo>
                    <a:lnTo>
                      <a:pt x="134" y="807"/>
                    </a:lnTo>
                    <a:lnTo>
                      <a:pt x="119" y="807"/>
                    </a:lnTo>
                    <a:lnTo>
                      <a:pt x="105" y="808"/>
                    </a:lnTo>
                    <a:lnTo>
                      <a:pt x="98" y="808"/>
                    </a:lnTo>
                    <a:lnTo>
                      <a:pt x="92" y="809"/>
                    </a:lnTo>
                    <a:lnTo>
                      <a:pt x="85" y="811"/>
                    </a:lnTo>
                    <a:lnTo>
                      <a:pt x="78" y="815"/>
                    </a:lnTo>
                    <a:lnTo>
                      <a:pt x="77" y="810"/>
                    </a:lnTo>
                    <a:lnTo>
                      <a:pt x="77" y="806"/>
                    </a:lnTo>
                    <a:lnTo>
                      <a:pt x="78" y="801"/>
                    </a:lnTo>
                    <a:lnTo>
                      <a:pt x="79" y="797"/>
                    </a:lnTo>
                    <a:lnTo>
                      <a:pt x="77" y="789"/>
                    </a:lnTo>
                    <a:lnTo>
                      <a:pt x="75" y="785"/>
                    </a:lnTo>
                    <a:lnTo>
                      <a:pt x="75" y="782"/>
                    </a:lnTo>
                    <a:lnTo>
                      <a:pt x="76" y="775"/>
                    </a:lnTo>
                    <a:lnTo>
                      <a:pt x="79" y="767"/>
                    </a:lnTo>
                    <a:lnTo>
                      <a:pt x="79" y="765"/>
                    </a:lnTo>
                    <a:lnTo>
                      <a:pt x="77" y="764"/>
                    </a:lnTo>
                    <a:lnTo>
                      <a:pt x="72" y="759"/>
                    </a:lnTo>
                    <a:lnTo>
                      <a:pt x="71" y="752"/>
                    </a:lnTo>
                    <a:lnTo>
                      <a:pt x="70" y="746"/>
                    </a:lnTo>
                    <a:lnTo>
                      <a:pt x="69" y="743"/>
                    </a:lnTo>
                    <a:lnTo>
                      <a:pt x="68" y="741"/>
                    </a:lnTo>
                    <a:lnTo>
                      <a:pt x="66" y="740"/>
                    </a:lnTo>
                    <a:lnTo>
                      <a:pt x="62" y="740"/>
                    </a:lnTo>
                    <a:lnTo>
                      <a:pt x="55" y="742"/>
                    </a:lnTo>
                    <a:lnTo>
                      <a:pt x="52" y="743"/>
                    </a:lnTo>
                    <a:lnTo>
                      <a:pt x="50" y="743"/>
                    </a:lnTo>
                    <a:lnTo>
                      <a:pt x="49" y="741"/>
                    </a:lnTo>
                    <a:lnTo>
                      <a:pt x="47" y="739"/>
                    </a:lnTo>
                    <a:lnTo>
                      <a:pt x="47" y="735"/>
                    </a:lnTo>
                    <a:lnTo>
                      <a:pt x="46" y="731"/>
                    </a:lnTo>
                    <a:lnTo>
                      <a:pt x="46" y="727"/>
                    </a:lnTo>
                    <a:lnTo>
                      <a:pt x="47" y="725"/>
                    </a:lnTo>
                    <a:lnTo>
                      <a:pt x="51" y="722"/>
                    </a:lnTo>
                    <a:lnTo>
                      <a:pt x="55" y="717"/>
                    </a:lnTo>
                    <a:lnTo>
                      <a:pt x="58" y="714"/>
                    </a:lnTo>
                    <a:lnTo>
                      <a:pt x="60" y="710"/>
                    </a:lnTo>
                    <a:lnTo>
                      <a:pt x="68" y="706"/>
                    </a:lnTo>
                    <a:lnTo>
                      <a:pt x="72" y="702"/>
                    </a:lnTo>
                    <a:lnTo>
                      <a:pt x="76" y="699"/>
                    </a:lnTo>
                    <a:lnTo>
                      <a:pt x="77" y="697"/>
                    </a:lnTo>
                    <a:lnTo>
                      <a:pt x="77" y="694"/>
                    </a:lnTo>
                    <a:lnTo>
                      <a:pt x="77" y="692"/>
                    </a:lnTo>
                    <a:lnTo>
                      <a:pt x="77" y="689"/>
                    </a:lnTo>
                    <a:lnTo>
                      <a:pt x="78" y="685"/>
                    </a:lnTo>
                    <a:lnTo>
                      <a:pt x="80" y="681"/>
                    </a:lnTo>
                    <a:lnTo>
                      <a:pt x="89" y="689"/>
                    </a:lnTo>
                    <a:lnTo>
                      <a:pt x="97" y="699"/>
                    </a:lnTo>
                    <a:lnTo>
                      <a:pt x="112" y="699"/>
                    </a:lnTo>
                    <a:lnTo>
                      <a:pt x="122" y="697"/>
                    </a:lnTo>
                    <a:lnTo>
                      <a:pt x="126" y="694"/>
                    </a:lnTo>
                    <a:lnTo>
                      <a:pt x="129" y="691"/>
                    </a:lnTo>
                    <a:lnTo>
                      <a:pt x="131" y="685"/>
                    </a:lnTo>
                    <a:lnTo>
                      <a:pt x="135" y="679"/>
                    </a:lnTo>
                    <a:lnTo>
                      <a:pt x="131" y="672"/>
                    </a:lnTo>
                    <a:lnTo>
                      <a:pt x="127" y="665"/>
                    </a:lnTo>
                    <a:lnTo>
                      <a:pt x="122" y="660"/>
                    </a:lnTo>
                    <a:lnTo>
                      <a:pt x="118" y="656"/>
                    </a:lnTo>
                    <a:lnTo>
                      <a:pt x="109" y="647"/>
                    </a:lnTo>
                    <a:lnTo>
                      <a:pt x="98" y="633"/>
                    </a:lnTo>
                    <a:lnTo>
                      <a:pt x="86" y="608"/>
                    </a:lnTo>
                    <a:lnTo>
                      <a:pt x="71" y="584"/>
                    </a:lnTo>
                    <a:lnTo>
                      <a:pt x="55" y="563"/>
                    </a:lnTo>
                    <a:lnTo>
                      <a:pt x="37" y="540"/>
                    </a:lnTo>
                    <a:lnTo>
                      <a:pt x="34" y="528"/>
                    </a:lnTo>
                    <a:lnTo>
                      <a:pt x="33" y="516"/>
                    </a:lnTo>
                    <a:lnTo>
                      <a:pt x="30" y="505"/>
                    </a:lnTo>
                    <a:lnTo>
                      <a:pt x="26" y="494"/>
                    </a:lnTo>
                    <a:lnTo>
                      <a:pt x="24" y="487"/>
                    </a:lnTo>
                    <a:lnTo>
                      <a:pt x="22" y="481"/>
                    </a:lnTo>
                    <a:lnTo>
                      <a:pt x="22" y="476"/>
                    </a:lnTo>
                    <a:lnTo>
                      <a:pt x="22" y="470"/>
                    </a:lnTo>
                    <a:lnTo>
                      <a:pt x="26" y="459"/>
                    </a:lnTo>
                    <a:lnTo>
                      <a:pt x="29" y="446"/>
                    </a:lnTo>
                    <a:lnTo>
                      <a:pt x="28" y="439"/>
                    </a:lnTo>
                    <a:lnTo>
                      <a:pt x="26" y="434"/>
                    </a:lnTo>
                    <a:lnTo>
                      <a:pt x="22" y="428"/>
                    </a:lnTo>
                    <a:lnTo>
                      <a:pt x="19" y="423"/>
                    </a:lnTo>
                    <a:lnTo>
                      <a:pt x="10" y="414"/>
                    </a:lnTo>
                    <a:lnTo>
                      <a:pt x="0" y="405"/>
                    </a:lnTo>
                    <a:lnTo>
                      <a:pt x="12" y="404"/>
                    </a:lnTo>
                    <a:lnTo>
                      <a:pt x="25" y="403"/>
                    </a:lnTo>
                    <a:lnTo>
                      <a:pt x="37" y="402"/>
                    </a:lnTo>
                    <a:lnTo>
                      <a:pt x="50" y="398"/>
                    </a:lnTo>
                    <a:lnTo>
                      <a:pt x="57" y="394"/>
                    </a:lnTo>
                    <a:lnTo>
                      <a:pt x="64" y="390"/>
                    </a:lnTo>
                    <a:lnTo>
                      <a:pt x="68" y="389"/>
                    </a:lnTo>
                    <a:lnTo>
                      <a:pt x="71" y="390"/>
                    </a:lnTo>
                    <a:lnTo>
                      <a:pt x="75" y="392"/>
                    </a:lnTo>
                    <a:lnTo>
                      <a:pt x="78" y="396"/>
                    </a:lnTo>
                    <a:lnTo>
                      <a:pt x="76" y="402"/>
                    </a:lnTo>
                    <a:lnTo>
                      <a:pt x="75" y="407"/>
                    </a:lnTo>
                    <a:lnTo>
                      <a:pt x="75" y="411"/>
                    </a:lnTo>
                    <a:lnTo>
                      <a:pt x="76" y="412"/>
                    </a:lnTo>
                    <a:lnTo>
                      <a:pt x="78" y="413"/>
                    </a:lnTo>
                    <a:lnTo>
                      <a:pt x="81" y="413"/>
                    </a:lnTo>
                    <a:lnTo>
                      <a:pt x="87" y="411"/>
                    </a:lnTo>
                    <a:lnTo>
                      <a:pt x="93" y="409"/>
                    </a:lnTo>
                    <a:lnTo>
                      <a:pt x="102" y="409"/>
                    </a:lnTo>
                    <a:lnTo>
                      <a:pt x="108" y="410"/>
                    </a:lnTo>
                    <a:lnTo>
                      <a:pt x="112" y="412"/>
                    </a:lnTo>
                    <a:lnTo>
                      <a:pt x="117" y="415"/>
                    </a:lnTo>
                    <a:lnTo>
                      <a:pt x="120" y="418"/>
                    </a:lnTo>
                    <a:lnTo>
                      <a:pt x="125" y="420"/>
                    </a:lnTo>
                    <a:lnTo>
                      <a:pt x="130" y="422"/>
                    </a:lnTo>
                    <a:lnTo>
                      <a:pt x="139" y="422"/>
                    </a:lnTo>
                    <a:lnTo>
                      <a:pt x="152" y="411"/>
                    </a:lnTo>
                    <a:lnTo>
                      <a:pt x="163" y="400"/>
                    </a:lnTo>
                    <a:lnTo>
                      <a:pt x="170" y="394"/>
                    </a:lnTo>
                    <a:lnTo>
                      <a:pt x="177" y="389"/>
                    </a:lnTo>
                    <a:lnTo>
                      <a:pt x="185" y="386"/>
                    </a:lnTo>
                    <a:lnTo>
                      <a:pt x="193" y="384"/>
                    </a:lnTo>
                    <a:lnTo>
                      <a:pt x="197" y="386"/>
                    </a:lnTo>
                    <a:lnTo>
                      <a:pt x="202" y="387"/>
                    </a:lnTo>
                    <a:lnTo>
                      <a:pt x="204" y="388"/>
                    </a:lnTo>
                    <a:lnTo>
                      <a:pt x="206" y="387"/>
                    </a:lnTo>
                    <a:lnTo>
                      <a:pt x="207" y="385"/>
                    </a:lnTo>
                    <a:lnTo>
                      <a:pt x="208" y="383"/>
                    </a:lnTo>
                    <a:lnTo>
                      <a:pt x="208" y="378"/>
                    </a:lnTo>
                    <a:lnTo>
                      <a:pt x="208" y="372"/>
                    </a:lnTo>
                    <a:lnTo>
                      <a:pt x="205" y="358"/>
                    </a:lnTo>
                    <a:lnTo>
                      <a:pt x="204" y="345"/>
                    </a:lnTo>
                    <a:lnTo>
                      <a:pt x="204" y="339"/>
                    </a:lnTo>
                    <a:lnTo>
                      <a:pt x="205" y="334"/>
                    </a:lnTo>
                    <a:lnTo>
                      <a:pt x="207" y="327"/>
                    </a:lnTo>
                    <a:lnTo>
                      <a:pt x="211" y="320"/>
                    </a:lnTo>
                    <a:lnTo>
                      <a:pt x="215" y="311"/>
                    </a:lnTo>
                    <a:lnTo>
                      <a:pt x="218" y="303"/>
                    </a:lnTo>
                    <a:lnTo>
                      <a:pt x="220" y="300"/>
                    </a:lnTo>
                    <a:lnTo>
                      <a:pt x="222" y="296"/>
                    </a:lnTo>
                    <a:lnTo>
                      <a:pt x="224" y="294"/>
                    </a:lnTo>
                    <a:lnTo>
                      <a:pt x="229" y="293"/>
                    </a:lnTo>
                    <a:lnTo>
                      <a:pt x="237" y="292"/>
                    </a:lnTo>
                    <a:lnTo>
                      <a:pt x="244" y="290"/>
                    </a:lnTo>
                    <a:lnTo>
                      <a:pt x="248" y="287"/>
                    </a:lnTo>
                    <a:lnTo>
                      <a:pt x="256" y="284"/>
                    </a:lnTo>
                    <a:lnTo>
                      <a:pt x="267" y="286"/>
                    </a:lnTo>
                    <a:lnTo>
                      <a:pt x="279" y="288"/>
                    </a:lnTo>
                    <a:lnTo>
                      <a:pt x="283" y="296"/>
                    </a:lnTo>
                    <a:lnTo>
                      <a:pt x="288" y="303"/>
                    </a:lnTo>
                    <a:lnTo>
                      <a:pt x="294" y="309"/>
                    </a:lnTo>
                    <a:lnTo>
                      <a:pt x="301" y="314"/>
                    </a:lnTo>
                    <a:lnTo>
                      <a:pt x="307" y="319"/>
                    </a:lnTo>
                    <a:lnTo>
                      <a:pt x="311" y="322"/>
                    </a:lnTo>
                    <a:lnTo>
                      <a:pt x="313" y="327"/>
                    </a:lnTo>
                    <a:lnTo>
                      <a:pt x="314" y="330"/>
                    </a:lnTo>
                    <a:lnTo>
                      <a:pt x="316" y="339"/>
                    </a:lnTo>
                    <a:lnTo>
                      <a:pt x="317" y="352"/>
                    </a:lnTo>
                    <a:lnTo>
                      <a:pt x="323" y="355"/>
                    </a:lnTo>
                    <a:lnTo>
                      <a:pt x="330" y="359"/>
                    </a:lnTo>
                    <a:lnTo>
                      <a:pt x="335" y="360"/>
                    </a:lnTo>
                    <a:lnTo>
                      <a:pt x="342" y="361"/>
                    </a:lnTo>
                    <a:lnTo>
                      <a:pt x="355" y="363"/>
                    </a:lnTo>
                    <a:lnTo>
                      <a:pt x="368" y="368"/>
                    </a:lnTo>
                    <a:lnTo>
                      <a:pt x="376" y="371"/>
                    </a:lnTo>
                    <a:lnTo>
                      <a:pt x="384" y="373"/>
                    </a:lnTo>
                    <a:lnTo>
                      <a:pt x="392" y="375"/>
                    </a:lnTo>
                    <a:lnTo>
                      <a:pt x="400" y="376"/>
                    </a:lnTo>
                    <a:lnTo>
                      <a:pt x="415" y="378"/>
                    </a:lnTo>
                    <a:lnTo>
                      <a:pt x="431" y="381"/>
                    </a:lnTo>
                    <a:lnTo>
                      <a:pt x="445" y="387"/>
                    </a:lnTo>
                    <a:lnTo>
                      <a:pt x="459" y="392"/>
                    </a:lnTo>
                    <a:lnTo>
                      <a:pt x="473" y="397"/>
                    </a:lnTo>
                    <a:lnTo>
                      <a:pt x="487" y="405"/>
                    </a:lnTo>
                    <a:lnTo>
                      <a:pt x="506" y="409"/>
                    </a:lnTo>
                    <a:lnTo>
                      <a:pt x="523" y="411"/>
                    </a:lnTo>
                    <a:lnTo>
                      <a:pt x="540" y="412"/>
                    </a:lnTo>
                    <a:lnTo>
                      <a:pt x="558" y="417"/>
                    </a:lnTo>
                    <a:lnTo>
                      <a:pt x="571" y="415"/>
                    </a:lnTo>
                    <a:lnTo>
                      <a:pt x="584" y="412"/>
                    </a:lnTo>
                    <a:lnTo>
                      <a:pt x="597" y="410"/>
                    </a:lnTo>
                    <a:lnTo>
                      <a:pt x="611" y="409"/>
                    </a:lnTo>
                    <a:lnTo>
                      <a:pt x="617" y="409"/>
                    </a:lnTo>
                    <a:lnTo>
                      <a:pt x="620" y="407"/>
                    </a:lnTo>
                    <a:lnTo>
                      <a:pt x="624" y="406"/>
                    </a:lnTo>
                    <a:lnTo>
                      <a:pt x="626" y="404"/>
                    </a:lnTo>
                    <a:lnTo>
                      <a:pt x="630" y="398"/>
                    </a:lnTo>
                    <a:lnTo>
                      <a:pt x="639" y="394"/>
                    </a:lnTo>
                    <a:lnTo>
                      <a:pt x="644" y="392"/>
                    </a:lnTo>
                    <a:lnTo>
                      <a:pt x="648" y="389"/>
                    </a:lnTo>
                    <a:lnTo>
                      <a:pt x="652" y="386"/>
                    </a:lnTo>
                    <a:lnTo>
                      <a:pt x="655" y="383"/>
                    </a:lnTo>
                    <a:lnTo>
                      <a:pt x="662" y="376"/>
                    </a:lnTo>
                    <a:lnTo>
                      <a:pt x="670" y="369"/>
                    </a:lnTo>
                    <a:lnTo>
                      <a:pt x="680" y="363"/>
                    </a:lnTo>
                    <a:lnTo>
                      <a:pt x="689" y="356"/>
                    </a:lnTo>
                    <a:lnTo>
                      <a:pt x="697" y="350"/>
                    </a:lnTo>
                    <a:lnTo>
                      <a:pt x="706" y="342"/>
                    </a:lnTo>
                    <a:lnTo>
                      <a:pt x="719" y="341"/>
                    </a:lnTo>
                    <a:lnTo>
                      <a:pt x="730" y="338"/>
                    </a:lnTo>
                    <a:lnTo>
                      <a:pt x="736" y="337"/>
                    </a:lnTo>
                    <a:lnTo>
                      <a:pt x="740" y="335"/>
                    </a:lnTo>
                    <a:lnTo>
                      <a:pt x="745" y="331"/>
                    </a:lnTo>
                    <a:lnTo>
                      <a:pt x="748" y="327"/>
                    </a:lnTo>
                    <a:lnTo>
                      <a:pt x="751" y="317"/>
                    </a:lnTo>
                    <a:lnTo>
                      <a:pt x="755" y="309"/>
                    </a:lnTo>
                    <a:lnTo>
                      <a:pt x="760" y="300"/>
                    </a:lnTo>
                    <a:lnTo>
                      <a:pt x="763" y="291"/>
                    </a:lnTo>
                    <a:lnTo>
                      <a:pt x="764" y="284"/>
                    </a:lnTo>
                    <a:lnTo>
                      <a:pt x="766" y="278"/>
                    </a:lnTo>
                    <a:lnTo>
                      <a:pt x="769" y="274"/>
                    </a:lnTo>
                    <a:lnTo>
                      <a:pt x="772" y="270"/>
                    </a:lnTo>
                    <a:lnTo>
                      <a:pt x="781" y="263"/>
                    </a:lnTo>
                    <a:lnTo>
                      <a:pt x="792" y="255"/>
                    </a:lnTo>
                    <a:lnTo>
                      <a:pt x="799" y="242"/>
                    </a:lnTo>
                    <a:lnTo>
                      <a:pt x="805" y="232"/>
                    </a:lnTo>
                    <a:lnTo>
                      <a:pt x="811" y="228"/>
                    </a:lnTo>
                    <a:lnTo>
                      <a:pt x="815" y="225"/>
                    </a:lnTo>
                    <a:lnTo>
                      <a:pt x="819" y="220"/>
                    </a:lnTo>
                    <a:lnTo>
                      <a:pt x="822" y="216"/>
                    </a:lnTo>
                    <a:lnTo>
                      <a:pt x="825" y="206"/>
                    </a:lnTo>
                    <a:lnTo>
                      <a:pt x="829" y="193"/>
                    </a:lnTo>
                    <a:lnTo>
                      <a:pt x="830" y="189"/>
                    </a:lnTo>
                    <a:lnTo>
                      <a:pt x="832" y="185"/>
                    </a:lnTo>
                    <a:lnTo>
                      <a:pt x="834" y="182"/>
                    </a:lnTo>
                    <a:lnTo>
                      <a:pt x="837" y="179"/>
                    </a:lnTo>
                    <a:lnTo>
                      <a:pt x="845" y="177"/>
                    </a:lnTo>
                    <a:lnTo>
                      <a:pt x="854" y="174"/>
                    </a:lnTo>
                    <a:lnTo>
                      <a:pt x="868" y="176"/>
                    </a:lnTo>
                    <a:lnTo>
                      <a:pt x="881" y="179"/>
                    </a:lnTo>
                    <a:lnTo>
                      <a:pt x="888" y="165"/>
                    </a:lnTo>
                    <a:lnTo>
                      <a:pt x="895" y="149"/>
                    </a:lnTo>
                    <a:lnTo>
                      <a:pt x="899" y="136"/>
                    </a:lnTo>
                    <a:lnTo>
                      <a:pt x="901" y="126"/>
                    </a:lnTo>
                    <a:lnTo>
                      <a:pt x="902" y="121"/>
                    </a:lnTo>
                    <a:lnTo>
                      <a:pt x="905" y="116"/>
                    </a:lnTo>
                    <a:lnTo>
                      <a:pt x="908" y="110"/>
                    </a:lnTo>
                    <a:lnTo>
                      <a:pt x="913" y="106"/>
                    </a:lnTo>
                    <a:lnTo>
                      <a:pt x="915" y="99"/>
                    </a:lnTo>
                    <a:lnTo>
                      <a:pt x="915" y="94"/>
                    </a:lnTo>
                    <a:lnTo>
                      <a:pt x="914" y="92"/>
                    </a:lnTo>
                    <a:lnTo>
                      <a:pt x="913" y="89"/>
                    </a:lnTo>
                    <a:lnTo>
                      <a:pt x="910" y="86"/>
                    </a:lnTo>
                    <a:lnTo>
                      <a:pt x="908" y="84"/>
                    </a:lnTo>
                    <a:lnTo>
                      <a:pt x="907" y="80"/>
                    </a:lnTo>
                    <a:lnTo>
                      <a:pt x="907" y="74"/>
                    </a:lnTo>
                    <a:lnTo>
                      <a:pt x="916" y="69"/>
                    </a:lnTo>
                    <a:lnTo>
                      <a:pt x="923" y="65"/>
                    </a:lnTo>
                    <a:lnTo>
                      <a:pt x="925" y="64"/>
                    </a:lnTo>
                    <a:lnTo>
                      <a:pt x="930" y="64"/>
                    </a:lnTo>
                    <a:lnTo>
                      <a:pt x="933" y="63"/>
                    </a:lnTo>
                    <a:lnTo>
                      <a:pt x="939" y="64"/>
                    </a:lnTo>
                    <a:lnTo>
                      <a:pt x="946" y="65"/>
                    </a:lnTo>
                    <a:lnTo>
                      <a:pt x="952" y="65"/>
                    </a:lnTo>
                    <a:lnTo>
                      <a:pt x="958" y="67"/>
                    </a:lnTo>
                    <a:lnTo>
                      <a:pt x="965" y="69"/>
                    </a:lnTo>
                    <a:lnTo>
                      <a:pt x="969" y="68"/>
                    </a:lnTo>
                    <a:lnTo>
                      <a:pt x="974" y="66"/>
                    </a:lnTo>
                    <a:lnTo>
                      <a:pt x="978" y="64"/>
                    </a:lnTo>
                    <a:lnTo>
                      <a:pt x="982" y="62"/>
                    </a:lnTo>
                    <a:lnTo>
                      <a:pt x="990" y="55"/>
                    </a:lnTo>
                    <a:lnTo>
                      <a:pt x="998" y="48"/>
                    </a:lnTo>
                    <a:lnTo>
                      <a:pt x="1007" y="62"/>
                    </a:lnTo>
                    <a:lnTo>
                      <a:pt x="1017" y="74"/>
                    </a:lnTo>
                    <a:lnTo>
                      <a:pt x="1033" y="66"/>
                    </a:lnTo>
                    <a:lnTo>
                      <a:pt x="1049" y="57"/>
                    </a:lnTo>
                    <a:lnTo>
                      <a:pt x="1057" y="52"/>
                    </a:lnTo>
                    <a:lnTo>
                      <a:pt x="1061" y="49"/>
                    </a:lnTo>
                    <a:lnTo>
                      <a:pt x="1065" y="45"/>
                    </a:lnTo>
                    <a:lnTo>
                      <a:pt x="1070" y="39"/>
                    </a:lnTo>
                    <a:lnTo>
                      <a:pt x="1076" y="42"/>
                    </a:lnTo>
                    <a:lnTo>
                      <a:pt x="1079" y="45"/>
                    </a:lnTo>
                    <a:lnTo>
                      <a:pt x="1083" y="47"/>
                    </a:lnTo>
                    <a:lnTo>
                      <a:pt x="1090" y="49"/>
                    </a:lnTo>
                    <a:lnTo>
                      <a:pt x="1098" y="51"/>
                    </a:lnTo>
                    <a:lnTo>
                      <a:pt x="1104" y="54"/>
                    </a:lnTo>
                    <a:lnTo>
                      <a:pt x="1110" y="57"/>
                    </a:lnTo>
                    <a:lnTo>
                      <a:pt x="1117" y="60"/>
                    </a:lnTo>
                    <a:lnTo>
                      <a:pt x="1124" y="52"/>
                    </a:lnTo>
                    <a:lnTo>
                      <a:pt x="1130" y="43"/>
                    </a:lnTo>
                    <a:lnTo>
                      <a:pt x="1138" y="32"/>
                    </a:lnTo>
                    <a:lnTo>
                      <a:pt x="1145" y="21"/>
                    </a:lnTo>
                    <a:lnTo>
                      <a:pt x="1149" y="24"/>
                    </a:lnTo>
                    <a:lnTo>
                      <a:pt x="1150" y="26"/>
                    </a:lnTo>
                    <a:lnTo>
                      <a:pt x="1152" y="27"/>
                    </a:lnTo>
                    <a:lnTo>
                      <a:pt x="1158" y="27"/>
                    </a:lnTo>
                    <a:lnTo>
                      <a:pt x="1161" y="27"/>
                    </a:lnTo>
                    <a:lnTo>
                      <a:pt x="1162" y="27"/>
                    </a:lnTo>
                    <a:lnTo>
                      <a:pt x="1163" y="29"/>
                    </a:lnTo>
                    <a:lnTo>
                      <a:pt x="1163" y="30"/>
                    </a:lnTo>
                    <a:lnTo>
                      <a:pt x="1162" y="33"/>
                    </a:lnTo>
                    <a:lnTo>
                      <a:pt x="1162" y="38"/>
                    </a:lnTo>
                    <a:lnTo>
                      <a:pt x="1166" y="41"/>
                    </a:lnTo>
                    <a:lnTo>
                      <a:pt x="1169" y="45"/>
                    </a:lnTo>
                    <a:lnTo>
                      <a:pt x="1170" y="47"/>
                    </a:lnTo>
                    <a:lnTo>
                      <a:pt x="1172" y="47"/>
                    </a:lnTo>
                    <a:lnTo>
                      <a:pt x="1175" y="47"/>
                    </a:lnTo>
                    <a:lnTo>
                      <a:pt x="1177" y="47"/>
                    </a:lnTo>
                    <a:lnTo>
                      <a:pt x="1191" y="42"/>
                    </a:lnTo>
                    <a:lnTo>
                      <a:pt x="1198" y="40"/>
                    </a:lnTo>
                    <a:lnTo>
                      <a:pt x="1201" y="38"/>
                    </a:lnTo>
                    <a:lnTo>
                      <a:pt x="1203" y="34"/>
                    </a:lnTo>
                    <a:lnTo>
                      <a:pt x="1205" y="29"/>
                    </a:lnTo>
                    <a:lnTo>
                      <a:pt x="1208" y="21"/>
                    </a:lnTo>
                    <a:lnTo>
                      <a:pt x="1213" y="13"/>
                    </a:lnTo>
                    <a:lnTo>
                      <a:pt x="1217" y="7"/>
                    </a:lnTo>
                    <a:lnTo>
                      <a:pt x="1221" y="4"/>
                    </a:lnTo>
                    <a:lnTo>
                      <a:pt x="1225" y="1"/>
                    </a:lnTo>
                    <a:lnTo>
                      <a:pt x="1229" y="0"/>
                    </a:lnTo>
                    <a:lnTo>
                      <a:pt x="1235" y="1"/>
                    </a:lnTo>
                    <a:lnTo>
                      <a:pt x="1240" y="5"/>
                    </a:lnTo>
                    <a:lnTo>
                      <a:pt x="1248" y="9"/>
                    </a:lnTo>
                    <a:lnTo>
                      <a:pt x="1254" y="16"/>
                    </a:lnTo>
                    <a:lnTo>
                      <a:pt x="1261" y="22"/>
                    </a:lnTo>
                    <a:lnTo>
                      <a:pt x="1264" y="24"/>
                    </a:lnTo>
                    <a:lnTo>
                      <a:pt x="1268" y="26"/>
                    </a:lnTo>
                    <a:lnTo>
                      <a:pt x="1272" y="27"/>
                    </a:lnTo>
                    <a:lnTo>
                      <a:pt x="1277" y="27"/>
                    </a:lnTo>
                    <a:lnTo>
                      <a:pt x="1286" y="30"/>
                    </a:lnTo>
                    <a:lnTo>
                      <a:pt x="1296" y="33"/>
                    </a:lnTo>
                    <a:lnTo>
                      <a:pt x="1303" y="42"/>
                    </a:lnTo>
                    <a:lnTo>
                      <a:pt x="1308" y="52"/>
                    </a:lnTo>
                    <a:lnTo>
                      <a:pt x="1314" y="62"/>
                    </a:lnTo>
                    <a:lnTo>
                      <a:pt x="1322" y="71"/>
                    </a:lnTo>
                    <a:lnTo>
                      <a:pt x="1329" y="72"/>
                    </a:lnTo>
                    <a:lnTo>
                      <a:pt x="1333" y="73"/>
                    </a:lnTo>
                    <a:lnTo>
                      <a:pt x="1335" y="75"/>
                    </a:lnTo>
                    <a:lnTo>
                      <a:pt x="1336" y="77"/>
                    </a:lnTo>
                    <a:lnTo>
                      <a:pt x="1336" y="81"/>
                    </a:lnTo>
                    <a:lnTo>
                      <a:pt x="1336" y="84"/>
                    </a:lnTo>
                    <a:lnTo>
                      <a:pt x="1349" y="90"/>
                    </a:lnTo>
                    <a:lnTo>
                      <a:pt x="1363" y="93"/>
                    </a:lnTo>
                    <a:lnTo>
                      <a:pt x="1376" y="96"/>
                    </a:lnTo>
                    <a:lnTo>
                      <a:pt x="1390" y="101"/>
                    </a:lnTo>
                    <a:lnTo>
                      <a:pt x="1391" y="108"/>
                    </a:lnTo>
                    <a:lnTo>
                      <a:pt x="1393" y="113"/>
                    </a:lnTo>
                    <a:lnTo>
                      <a:pt x="1395" y="117"/>
                    </a:lnTo>
                    <a:lnTo>
                      <a:pt x="1398" y="119"/>
                    </a:lnTo>
                    <a:lnTo>
                      <a:pt x="1405" y="124"/>
                    </a:lnTo>
                    <a:lnTo>
                      <a:pt x="1417" y="127"/>
                    </a:lnTo>
                    <a:lnTo>
                      <a:pt x="1424" y="128"/>
                    </a:lnTo>
                    <a:lnTo>
                      <a:pt x="1429" y="128"/>
                    </a:lnTo>
                    <a:lnTo>
                      <a:pt x="1432" y="130"/>
                    </a:lnTo>
                    <a:lnTo>
                      <a:pt x="1434" y="132"/>
                    </a:lnTo>
                    <a:lnTo>
                      <a:pt x="1435" y="134"/>
                    </a:lnTo>
                    <a:lnTo>
                      <a:pt x="1435" y="138"/>
                    </a:lnTo>
                    <a:lnTo>
                      <a:pt x="1434" y="142"/>
                    </a:lnTo>
                    <a:lnTo>
                      <a:pt x="1433" y="149"/>
                    </a:lnTo>
                    <a:lnTo>
                      <a:pt x="1434" y="156"/>
                    </a:lnTo>
                    <a:lnTo>
                      <a:pt x="1434" y="158"/>
                    </a:lnTo>
                    <a:lnTo>
                      <a:pt x="1437" y="159"/>
                    </a:lnTo>
                    <a:lnTo>
                      <a:pt x="1442" y="162"/>
                    </a:lnTo>
                    <a:lnTo>
                      <a:pt x="1449" y="164"/>
                    </a:lnTo>
                    <a:lnTo>
                      <a:pt x="1456" y="162"/>
                    </a:lnTo>
                    <a:lnTo>
                      <a:pt x="1464" y="161"/>
                    </a:lnTo>
                    <a:lnTo>
                      <a:pt x="1471" y="160"/>
                    </a:lnTo>
                    <a:lnTo>
                      <a:pt x="1481" y="156"/>
                    </a:lnTo>
                    <a:lnTo>
                      <a:pt x="1486" y="152"/>
                    </a:lnTo>
                    <a:lnTo>
                      <a:pt x="1489" y="151"/>
                    </a:lnTo>
                    <a:lnTo>
                      <a:pt x="1492" y="151"/>
                    </a:lnTo>
                    <a:lnTo>
                      <a:pt x="1497" y="151"/>
                    </a:lnTo>
                    <a:lnTo>
                      <a:pt x="1503" y="153"/>
                    </a:lnTo>
                    <a:lnTo>
                      <a:pt x="1514" y="157"/>
                    </a:lnTo>
                    <a:lnTo>
                      <a:pt x="1517" y="158"/>
                    </a:lnTo>
                    <a:lnTo>
                      <a:pt x="1519" y="156"/>
                    </a:lnTo>
                    <a:lnTo>
                      <a:pt x="1525" y="150"/>
                    </a:lnTo>
                    <a:lnTo>
                      <a:pt x="1530" y="152"/>
                    </a:lnTo>
                    <a:lnTo>
                      <a:pt x="1533" y="155"/>
                    </a:lnTo>
                    <a:lnTo>
                      <a:pt x="1536" y="158"/>
                    </a:lnTo>
                    <a:lnTo>
                      <a:pt x="1540" y="161"/>
                    </a:lnTo>
                    <a:lnTo>
                      <a:pt x="1540" y="166"/>
                    </a:lnTo>
                    <a:lnTo>
                      <a:pt x="1540" y="168"/>
                    </a:lnTo>
                    <a:lnTo>
                      <a:pt x="1539" y="170"/>
                    </a:lnTo>
                    <a:lnTo>
                      <a:pt x="1538" y="172"/>
                    </a:lnTo>
                    <a:lnTo>
                      <a:pt x="1536" y="173"/>
                    </a:lnTo>
                    <a:lnTo>
                      <a:pt x="1535" y="175"/>
                    </a:lnTo>
                    <a:lnTo>
                      <a:pt x="1535" y="178"/>
                    </a:lnTo>
                    <a:lnTo>
                      <a:pt x="1538" y="183"/>
                    </a:lnTo>
                    <a:lnTo>
                      <a:pt x="1545" y="187"/>
                    </a:lnTo>
                    <a:lnTo>
                      <a:pt x="1555" y="192"/>
                    </a:lnTo>
                    <a:lnTo>
                      <a:pt x="1562" y="197"/>
                    </a:lnTo>
                    <a:lnTo>
                      <a:pt x="1572" y="200"/>
                    </a:lnTo>
                  </a:path>
                </a:pathLst>
              </a:custGeom>
              <a:solidFill>
                <a:srgbClr val="D4A13B"/>
              </a:solidFill>
              <a:ln w="1588">
                <a:solidFill>
                  <a:srgbClr val="FFFFFF"/>
                </a:solidFill>
                <a:prstDash val="solid"/>
                <a:round/>
                <a:headEnd/>
                <a:tailEnd/>
              </a:ln>
            </p:spPr>
            <p:txBody>
              <a:bodyPr/>
              <a:lstStyle/>
              <a:p>
                <a:endParaRPr lang="ru-RU" sz="1400" dirty="0">
                  <a:solidFill>
                    <a:prstClr val="black"/>
                  </a:solidFill>
                </a:endParaRPr>
              </a:p>
            </p:txBody>
          </p:sp>
          <p:sp>
            <p:nvSpPr>
              <p:cNvPr id="92" name="Freeform 62"/>
              <p:cNvSpPr>
                <a:spLocks/>
              </p:cNvSpPr>
              <p:nvPr/>
            </p:nvSpPr>
            <p:spPr bwMode="auto">
              <a:xfrm>
                <a:off x="4975225" y="4445000"/>
                <a:ext cx="258763" cy="393700"/>
              </a:xfrm>
              <a:custGeom>
                <a:avLst/>
                <a:gdLst>
                  <a:gd name="T0" fmla="*/ 139700 w 652"/>
                  <a:gd name="T1" fmla="*/ 330405 h 989"/>
                  <a:gd name="T2" fmla="*/ 131763 w 652"/>
                  <a:gd name="T3" fmla="*/ 348319 h 989"/>
                  <a:gd name="T4" fmla="*/ 131763 w 652"/>
                  <a:gd name="T5" fmla="*/ 367825 h 989"/>
                  <a:gd name="T6" fmla="*/ 111125 w 652"/>
                  <a:gd name="T7" fmla="*/ 376981 h 989"/>
                  <a:gd name="T8" fmla="*/ 91281 w 652"/>
                  <a:gd name="T9" fmla="*/ 376185 h 989"/>
                  <a:gd name="T10" fmla="*/ 80963 w 652"/>
                  <a:gd name="T11" fmla="*/ 373398 h 989"/>
                  <a:gd name="T12" fmla="*/ 65485 w 652"/>
                  <a:gd name="T13" fmla="*/ 373398 h 989"/>
                  <a:gd name="T14" fmla="*/ 45244 w 652"/>
                  <a:gd name="T15" fmla="*/ 379369 h 989"/>
                  <a:gd name="T16" fmla="*/ 32544 w 652"/>
                  <a:gd name="T17" fmla="*/ 393700 h 989"/>
                  <a:gd name="T18" fmla="*/ 3175 w 652"/>
                  <a:gd name="T19" fmla="*/ 374592 h 989"/>
                  <a:gd name="T20" fmla="*/ 6350 w 652"/>
                  <a:gd name="T21" fmla="*/ 362650 h 989"/>
                  <a:gd name="T22" fmla="*/ 14684 w 652"/>
                  <a:gd name="T23" fmla="*/ 347921 h 989"/>
                  <a:gd name="T24" fmla="*/ 1191 w 652"/>
                  <a:gd name="T25" fmla="*/ 342746 h 989"/>
                  <a:gd name="T26" fmla="*/ 18653 w 652"/>
                  <a:gd name="T27" fmla="*/ 322046 h 989"/>
                  <a:gd name="T28" fmla="*/ 36513 w 652"/>
                  <a:gd name="T29" fmla="*/ 315677 h 989"/>
                  <a:gd name="T30" fmla="*/ 55959 w 652"/>
                  <a:gd name="T31" fmla="*/ 307715 h 989"/>
                  <a:gd name="T32" fmla="*/ 58738 w 652"/>
                  <a:gd name="T33" fmla="*/ 298957 h 989"/>
                  <a:gd name="T34" fmla="*/ 86916 w 652"/>
                  <a:gd name="T35" fmla="*/ 272286 h 989"/>
                  <a:gd name="T36" fmla="*/ 95647 w 652"/>
                  <a:gd name="T37" fmla="*/ 257557 h 989"/>
                  <a:gd name="T38" fmla="*/ 88900 w 652"/>
                  <a:gd name="T39" fmla="*/ 247207 h 989"/>
                  <a:gd name="T40" fmla="*/ 82153 w 652"/>
                  <a:gd name="T41" fmla="*/ 236061 h 989"/>
                  <a:gd name="T42" fmla="*/ 89297 w 652"/>
                  <a:gd name="T43" fmla="*/ 205807 h 989"/>
                  <a:gd name="T44" fmla="*/ 80169 w 652"/>
                  <a:gd name="T45" fmla="*/ 198641 h 989"/>
                  <a:gd name="T46" fmla="*/ 88106 w 652"/>
                  <a:gd name="T47" fmla="*/ 181126 h 989"/>
                  <a:gd name="T48" fmla="*/ 109141 w 652"/>
                  <a:gd name="T49" fmla="*/ 162018 h 989"/>
                  <a:gd name="T50" fmla="*/ 108347 w 652"/>
                  <a:gd name="T51" fmla="*/ 149678 h 989"/>
                  <a:gd name="T52" fmla="*/ 100410 w 652"/>
                  <a:gd name="T53" fmla="*/ 135745 h 989"/>
                  <a:gd name="T54" fmla="*/ 115094 w 652"/>
                  <a:gd name="T55" fmla="*/ 122608 h 989"/>
                  <a:gd name="T56" fmla="*/ 106363 w 652"/>
                  <a:gd name="T57" fmla="*/ 113851 h 989"/>
                  <a:gd name="T58" fmla="*/ 95647 w 652"/>
                  <a:gd name="T59" fmla="*/ 105889 h 989"/>
                  <a:gd name="T60" fmla="*/ 77391 w 652"/>
                  <a:gd name="T61" fmla="*/ 108277 h 989"/>
                  <a:gd name="T62" fmla="*/ 81756 w 652"/>
                  <a:gd name="T63" fmla="*/ 95141 h 989"/>
                  <a:gd name="T64" fmla="*/ 89694 w 652"/>
                  <a:gd name="T65" fmla="*/ 70062 h 989"/>
                  <a:gd name="T66" fmla="*/ 97631 w 652"/>
                  <a:gd name="T67" fmla="*/ 56925 h 989"/>
                  <a:gd name="T68" fmla="*/ 94456 w 652"/>
                  <a:gd name="T69" fmla="*/ 50954 h 989"/>
                  <a:gd name="T70" fmla="*/ 85725 w 652"/>
                  <a:gd name="T71" fmla="*/ 25079 h 989"/>
                  <a:gd name="T72" fmla="*/ 96441 w 652"/>
                  <a:gd name="T73" fmla="*/ 3583 h 989"/>
                  <a:gd name="T74" fmla="*/ 108347 w 652"/>
                  <a:gd name="T75" fmla="*/ 7165 h 989"/>
                  <a:gd name="T76" fmla="*/ 115491 w 652"/>
                  <a:gd name="T77" fmla="*/ 16719 h 989"/>
                  <a:gd name="T78" fmla="*/ 127397 w 652"/>
                  <a:gd name="T79" fmla="*/ 38614 h 989"/>
                  <a:gd name="T80" fmla="*/ 138510 w 652"/>
                  <a:gd name="T81" fmla="*/ 52546 h 989"/>
                  <a:gd name="T82" fmla="*/ 146447 w 652"/>
                  <a:gd name="T83" fmla="*/ 47769 h 989"/>
                  <a:gd name="T84" fmla="*/ 151210 w 652"/>
                  <a:gd name="T85" fmla="*/ 55333 h 989"/>
                  <a:gd name="T86" fmla="*/ 165497 w 652"/>
                  <a:gd name="T87" fmla="*/ 44585 h 989"/>
                  <a:gd name="T88" fmla="*/ 189707 w 652"/>
                  <a:gd name="T89" fmla="*/ 50556 h 989"/>
                  <a:gd name="T90" fmla="*/ 211138 w 652"/>
                  <a:gd name="T91" fmla="*/ 47371 h 989"/>
                  <a:gd name="T92" fmla="*/ 221457 w 652"/>
                  <a:gd name="T93" fmla="*/ 70858 h 989"/>
                  <a:gd name="T94" fmla="*/ 222647 w 652"/>
                  <a:gd name="T95" fmla="*/ 101908 h 989"/>
                  <a:gd name="T96" fmla="*/ 235744 w 652"/>
                  <a:gd name="T97" fmla="*/ 130968 h 989"/>
                  <a:gd name="T98" fmla="*/ 236935 w 652"/>
                  <a:gd name="T99" fmla="*/ 177941 h 989"/>
                  <a:gd name="T100" fmla="*/ 239713 w 652"/>
                  <a:gd name="T101" fmla="*/ 197845 h 989"/>
                  <a:gd name="T102" fmla="*/ 249635 w 652"/>
                  <a:gd name="T103" fmla="*/ 209788 h 989"/>
                  <a:gd name="T104" fmla="*/ 257572 w 652"/>
                  <a:gd name="T105" fmla="*/ 226507 h 989"/>
                  <a:gd name="T106" fmla="*/ 239713 w 652"/>
                  <a:gd name="T107" fmla="*/ 242828 h 989"/>
                  <a:gd name="T108" fmla="*/ 225822 w 652"/>
                  <a:gd name="T109" fmla="*/ 264324 h 989"/>
                  <a:gd name="T110" fmla="*/ 209947 w 652"/>
                  <a:gd name="T111" fmla="*/ 289801 h 989"/>
                  <a:gd name="T112" fmla="*/ 190103 w 652"/>
                  <a:gd name="T113" fmla="*/ 292588 h 989"/>
                  <a:gd name="T114" fmla="*/ 166291 w 652"/>
                  <a:gd name="T115" fmla="*/ 322046 h 9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2" h="989">
                    <a:moveTo>
                      <a:pt x="407" y="824"/>
                    </a:moveTo>
                    <a:lnTo>
                      <a:pt x="395" y="822"/>
                    </a:lnTo>
                    <a:lnTo>
                      <a:pt x="384" y="820"/>
                    </a:lnTo>
                    <a:lnTo>
                      <a:pt x="376" y="823"/>
                    </a:lnTo>
                    <a:lnTo>
                      <a:pt x="372" y="826"/>
                    </a:lnTo>
                    <a:lnTo>
                      <a:pt x="365" y="828"/>
                    </a:lnTo>
                    <a:lnTo>
                      <a:pt x="357" y="829"/>
                    </a:lnTo>
                    <a:lnTo>
                      <a:pt x="352" y="830"/>
                    </a:lnTo>
                    <a:lnTo>
                      <a:pt x="350" y="832"/>
                    </a:lnTo>
                    <a:lnTo>
                      <a:pt x="348" y="836"/>
                    </a:lnTo>
                    <a:lnTo>
                      <a:pt x="346" y="839"/>
                    </a:lnTo>
                    <a:lnTo>
                      <a:pt x="343" y="847"/>
                    </a:lnTo>
                    <a:lnTo>
                      <a:pt x="339" y="856"/>
                    </a:lnTo>
                    <a:lnTo>
                      <a:pt x="335" y="863"/>
                    </a:lnTo>
                    <a:lnTo>
                      <a:pt x="333" y="870"/>
                    </a:lnTo>
                    <a:lnTo>
                      <a:pt x="332" y="875"/>
                    </a:lnTo>
                    <a:lnTo>
                      <a:pt x="332" y="881"/>
                    </a:lnTo>
                    <a:lnTo>
                      <a:pt x="333" y="894"/>
                    </a:lnTo>
                    <a:lnTo>
                      <a:pt x="336" y="908"/>
                    </a:lnTo>
                    <a:lnTo>
                      <a:pt x="336" y="914"/>
                    </a:lnTo>
                    <a:lnTo>
                      <a:pt x="336" y="919"/>
                    </a:lnTo>
                    <a:lnTo>
                      <a:pt x="335" y="921"/>
                    </a:lnTo>
                    <a:lnTo>
                      <a:pt x="334" y="923"/>
                    </a:lnTo>
                    <a:lnTo>
                      <a:pt x="332" y="924"/>
                    </a:lnTo>
                    <a:lnTo>
                      <a:pt x="330" y="923"/>
                    </a:lnTo>
                    <a:lnTo>
                      <a:pt x="325" y="922"/>
                    </a:lnTo>
                    <a:lnTo>
                      <a:pt x="321" y="920"/>
                    </a:lnTo>
                    <a:lnTo>
                      <a:pt x="313" y="922"/>
                    </a:lnTo>
                    <a:lnTo>
                      <a:pt x="305" y="925"/>
                    </a:lnTo>
                    <a:lnTo>
                      <a:pt x="298" y="930"/>
                    </a:lnTo>
                    <a:lnTo>
                      <a:pt x="291" y="936"/>
                    </a:lnTo>
                    <a:lnTo>
                      <a:pt x="280" y="947"/>
                    </a:lnTo>
                    <a:lnTo>
                      <a:pt x="267" y="958"/>
                    </a:lnTo>
                    <a:lnTo>
                      <a:pt x="258" y="958"/>
                    </a:lnTo>
                    <a:lnTo>
                      <a:pt x="253" y="956"/>
                    </a:lnTo>
                    <a:lnTo>
                      <a:pt x="248" y="954"/>
                    </a:lnTo>
                    <a:lnTo>
                      <a:pt x="245" y="951"/>
                    </a:lnTo>
                    <a:lnTo>
                      <a:pt x="240" y="948"/>
                    </a:lnTo>
                    <a:lnTo>
                      <a:pt x="236" y="946"/>
                    </a:lnTo>
                    <a:lnTo>
                      <a:pt x="230" y="945"/>
                    </a:lnTo>
                    <a:lnTo>
                      <a:pt x="221" y="945"/>
                    </a:lnTo>
                    <a:lnTo>
                      <a:pt x="215" y="947"/>
                    </a:lnTo>
                    <a:lnTo>
                      <a:pt x="209" y="949"/>
                    </a:lnTo>
                    <a:lnTo>
                      <a:pt x="206" y="949"/>
                    </a:lnTo>
                    <a:lnTo>
                      <a:pt x="204" y="948"/>
                    </a:lnTo>
                    <a:lnTo>
                      <a:pt x="203" y="947"/>
                    </a:lnTo>
                    <a:lnTo>
                      <a:pt x="203" y="943"/>
                    </a:lnTo>
                    <a:lnTo>
                      <a:pt x="204" y="938"/>
                    </a:lnTo>
                    <a:lnTo>
                      <a:pt x="206" y="932"/>
                    </a:lnTo>
                    <a:lnTo>
                      <a:pt x="203" y="928"/>
                    </a:lnTo>
                    <a:lnTo>
                      <a:pt x="199" y="926"/>
                    </a:lnTo>
                    <a:lnTo>
                      <a:pt x="196" y="925"/>
                    </a:lnTo>
                    <a:lnTo>
                      <a:pt x="192" y="926"/>
                    </a:lnTo>
                    <a:lnTo>
                      <a:pt x="185" y="930"/>
                    </a:lnTo>
                    <a:lnTo>
                      <a:pt x="178" y="934"/>
                    </a:lnTo>
                    <a:lnTo>
                      <a:pt x="165" y="938"/>
                    </a:lnTo>
                    <a:lnTo>
                      <a:pt x="153" y="939"/>
                    </a:lnTo>
                    <a:lnTo>
                      <a:pt x="140" y="940"/>
                    </a:lnTo>
                    <a:lnTo>
                      <a:pt x="128" y="941"/>
                    </a:lnTo>
                    <a:lnTo>
                      <a:pt x="123" y="942"/>
                    </a:lnTo>
                    <a:lnTo>
                      <a:pt x="120" y="943"/>
                    </a:lnTo>
                    <a:lnTo>
                      <a:pt x="118" y="946"/>
                    </a:lnTo>
                    <a:lnTo>
                      <a:pt x="116" y="947"/>
                    </a:lnTo>
                    <a:lnTo>
                      <a:pt x="114" y="953"/>
                    </a:lnTo>
                    <a:lnTo>
                      <a:pt x="113" y="960"/>
                    </a:lnTo>
                    <a:lnTo>
                      <a:pt x="112" y="966"/>
                    </a:lnTo>
                    <a:lnTo>
                      <a:pt x="110" y="970"/>
                    </a:lnTo>
                    <a:lnTo>
                      <a:pt x="107" y="974"/>
                    </a:lnTo>
                    <a:lnTo>
                      <a:pt x="104" y="976"/>
                    </a:lnTo>
                    <a:lnTo>
                      <a:pt x="97" y="983"/>
                    </a:lnTo>
                    <a:lnTo>
                      <a:pt x="89" y="989"/>
                    </a:lnTo>
                    <a:lnTo>
                      <a:pt x="82" y="989"/>
                    </a:lnTo>
                    <a:lnTo>
                      <a:pt x="77" y="989"/>
                    </a:lnTo>
                    <a:lnTo>
                      <a:pt x="71" y="988"/>
                    </a:lnTo>
                    <a:lnTo>
                      <a:pt x="67" y="985"/>
                    </a:lnTo>
                    <a:lnTo>
                      <a:pt x="56" y="981"/>
                    </a:lnTo>
                    <a:lnTo>
                      <a:pt x="44" y="976"/>
                    </a:lnTo>
                    <a:lnTo>
                      <a:pt x="29" y="959"/>
                    </a:lnTo>
                    <a:lnTo>
                      <a:pt x="14" y="942"/>
                    </a:lnTo>
                    <a:lnTo>
                      <a:pt x="8" y="941"/>
                    </a:lnTo>
                    <a:lnTo>
                      <a:pt x="3" y="938"/>
                    </a:lnTo>
                    <a:lnTo>
                      <a:pt x="1" y="936"/>
                    </a:lnTo>
                    <a:lnTo>
                      <a:pt x="0" y="932"/>
                    </a:lnTo>
                    <a:lnTo>
                      <a:pt x="1" y="929"/>
                    </a:lnTo>
                    <a:lnTo>
                      <a:pt x="2" y="925"/>
                    </a:lnTo>
                    <a:lnTo>
                      <a:pt x="4" y="921"/>
                    </a:lnTo>
                    <a:lnTo>
                      <a:pt x="9" y="916"/>
                    </a:lnTo>
                    <a:lnTo>
                      <a:pt x="16" y="911"/>
                    </a:lnTo>
                    <a:lnTo>
                      <a:pt x="22" y="905"/>
                    </a:lnTo>
                    <a:lnTo>
                      <a:pt x="27" y="898"/>
                    </a:lnTo>
                    <a:lnTo>
                      <a:pt x="34" y="890"/>
                    </a:lnTo>
                    <a:lnTo>
                      <a:pt x="39" y="883"/>
                    </a:lnTo>
                    <a:lnTo>
                      <a:pt x="43" y="877"/>
                    </a:lnTo>
                    <a:lnTo>
                      <a:pt x="43" y="875"/>
                    </a:lnTo>
                    <a:lnTo>
                      <a:pt x="42" y="874"/>
                    </a:lnTo>
                    <a:lnTo>
                      <a:pt x="37" y="874"/>
                    </a:lnTo>
                    <a:lnTo>
                      <a:pt x="31" y="875"/>
                    </a:lnTo>
                    <a:lnTo>
                      <a:pt x="20" y="872"/>
                    </a:lnTo>
                    <a:lnTo>
                      <a:pt x="10" y="869"/>
                    </a:lnTo>
                    <a:lnTo>
                      <a:pt x="8" y="867"/>
                    </a:lnTo>
                    <a:lnTo>
                      <a:pt x="5" y="866"/>
                    </a:lnTo>
                    <a:lnTo>
                      <a:pt x="4" y="865"/>
                    </a:lnTo>
                    <a:lnTo>
                      <a:pt x="3" y="864"/>
                    </a:lnTo>
                    <a:lnTo>
                      <a:pt x="3" y="861"/>
                    </a:lnTo>
                    <a:lnTo>
                      <a:pt x="5" y="857"/>
                    </a:lnTo>
                    <a:lnTo>
                      <a:pt x="12" y="849"/>
                    </a:lnTo>
                    <a:lnTo>
                      <a:pt x="18" y="844"/>
                    </a:lnTo>
                    <a:lnTo>
                      <a:pt x="27" y="831"/>
                    </a:lnTo>
                    <a:lnTo>
                      <a:pt x="37" y="820"/>
                    </a:lnTo>
                    <a:lnTo>
                      <a:pt x="44" y="814"/>
                    </a:lnTo>
                    <a:lnTo>
                      <a:pt x="46" y="812"/>
                    </a:lnTo>
                    <a:lnTo>
                      <a:pt x="47" y="809"/>
                    </a:lnTo>
                    <a:lnTo>
                      <a:pt x="50" y="802"/>
                    </a:lnTo>
                    <a:lnTo>
                      <a:pt x="63" y="806"/>
                    </a:lnTo>
                    <a:lnTo>
                      <a:pt x="76" y="813"/>
                    </a:lnTo>
                    <a:lnTo>
                      <a:pt x="77" y="803"/>
                    </a:lnTo>
                    <a:lnTo>
                      <a:pt x="76" y="794"/>
                    </a:lnTo>
                    <a:lnTo>
                      <a:pt x="84" y="794"/>
                    </a:lnTo>
                    <a:lnTo>
                      <a:pt x="88" y="794"/>
                    </a:lnTo>
                    <a:lnTo>
                      <a:pt x="92" y="793"/>
                    </a:lnTo>
                    <a:lnTo>
                      <a:pt x="98" y="786"/>
                    </a:lnTo>
                    <a:lnTo>
                      <a:pt x="105" y="787"/>
                    </a:lnTo>
                    <a:lnTo>
                      <a:pt x="111" y="787"/>
                    </a:lnTo>
                    <a:lnTo>
                      <a:pt x="115" y="785"/>
                    </a:lnTo>
                    <a:lnTo>
                      <a:pt x="121" y="780"/>
                    </a:lnTo>
                    <a:lnTo>
                      <a:pt x="129" y="778"/>
                    </a:lnTo>
                    <a:lnTo>
                      <a:pt x="136" y="776"/>
                    </a:lnTo>
                    <a:lnTo>
                      <a:pt x="141" y="773"/>
                    </a:lnTo>
                    <a:lnTo>
                      <a:pt x="148" y="768"/>
                    </a:lnTo>
                    <a:lnTo>
                      <a:pt x="149" y="763"/>
                    </a:lnTo>
                    <a:lnTo>
                      <a:pt x="149" y="760"/>
                    </a:lnTo>
                    <a:lnTo>
                      <a:pt x="149" y="757"/>
                    </a:lnTo>
                    <a:lnTo>
                      <a:pt x="148" y="756"/>
                    </a:lnTo>
                    <a:lnTo>
                      <a:pt x="147" y="755"/>
                    </a:lnTo>
                    <a:lnTo>
                      <a:pt x="147" y="753"/>
                    </a:lnTo>
                    <a:lnTo>
                      <a:pt x="148" y="751"/>
                    </a:lnTo>
                    <a:lnTo>
                      <a:pt x="150" y="747"/>
                    </a:lnTo>
                    <a:lnTo>
                      <a:pt x="167" y="735"/>
                    </a:lnTo>
                    <a:lnTo>
                      <a:pt x="183" y="723"/>
                    </a:lnTo>
                    <a:lnTo>
                      <a:pt x="199" y="712"/>
                    </a:lnTo>
                    <a:lnTo>
                      <a:pt x="215" y="698"/>
                    </a:lnTo>
                    <a:lnTo>
                      <a:pt x="217" y="692"/>
                    </a:lnTo>
                    <a:lnTo>
                      <a:pt x="219" y="687"/>
                    </a:lnTo>
                    <a:lnTo>
                      <a:pt x="219" y="684"/>
                    </a:lnTo>
                    <a:lnTo>
                      <a:pt x="219" y="683"/>
                    </a:lnTo>
                    <a:lnTo>
                      <a:pt x="215" y="678"/>
                    </a:lnTo>
                    <a:lnTo>
                      <a:pt x="211" y="669"/>
                    </a:lnTo>
                    <a:lnTo>
                      <a:pt x="221" y="668"/>
                    </a:lnTo>
                    <a:lnTo>
                      <a:pt x="232" y="666"/>
                    </a:lnTo>
                    <a:lnTo>
                      <a:pt x="238" y="658"/>
                    </a:lnTo>
                    <a:lnTo>
                      <a:pt x="241" y="651"/>
                    </a:lnTo>
                    <a:lnTo>
                      <a:pt x="241" y="647"/>
                    </a:lnTo>
                    <a:lnTo>
                      <a:pt x="240" y="644"/>
                    </a:lnTo>
                    <a:lnTo>
                      <a:pt x="238" y="641"/>
                    </a:lnTo>
                    <a:lnTo>
                      <a:pt x="233" y="637"/>
                    </a:lnTo>
                    <a:lnTo>
                      <a:pt x="230" y="634"/>
                    </a:lnTo>
                    <a:lnTo>
                      <a:pt x="228" y="630"/>
                    </a:lnTo>
                    <a:lnTo>
                      <a:pt x="226" y="627"/>
                    </a:lnTo>
                    <a:lnTo>
                      <a:pt x="225" y="625"/>
                    </a:lnTo>
                    <a:lnTo>
                      <a:pt x="224" y="621"/>
                    </a:lnTo>
                    <a:lnTo>
                      <a:pt x="223" y="619"/>
                    </a:lnTo>
                    <a:lnTo>
                      <a:pt x="220" y="616"/>
                    </a:lnTo>
                    <a:lnTo>
                      <a:pt x="215" y="612"/>
                    </a:lnTo>
                    <a:lnTo>
                      <a:pt x="207" y="609"/>
                    </a:lnTo>
                    <a:lnTo>
                      <a:pt x="203" y="607"/>
                    </a:lnTo>
                    <a:lnTo>
                      <a:pt x="202" y="603"/>
                    </a:lnTo>
                    <a:lnTo>
                      <a:pt x="202" y="601"/>
                    </a:lnTo>
                    <a:lnTo>
                      <a:pt x="207" y="593"/>
                    </a:lnTo>
                    <a:lnTo>
                      <a:pt x="217" y="583"/>
                    </a:lnTo>
                    <a:lnTo>
                      <a:pt x="224" y="565"/>
                    </a:lnTo>
                    <a:lnTo>
                      <a:pt x="228" y="549"/>
                    </a:lnTo>
                    <a:lnTo>
                      <a:pt x="230" y="541"/>
                    </a:lnTo>
                    <a:lnTo>
                      <a:pt x="231" y="534"/>
                    </a:lnTo>
                    <a:lnTo>
                      <a:pt x="230" y="527"/>
                    </a:lnTo>
                    <a:lnTo>
                      <a:pt x="229" y="522"/>
                    </a:lnTo>
                    <a:lnTo>
                      <a:pt x="225" y="517"/>
                    </a:lnTo>
                    <a:lnTo>
                      <a:pt x="221" y="514"/>
                    </a:lnTo>
                    <a:lnTo>
                      <a:pt x="215" y="510"/>
                    </a:lnTo>
                    <a:lnTo>
                      <a:pt x="207" y="507"/>
                    </a:lnTo>
                    <a:lnTo>
                      <a:pt x="200" y="508"/>
                    </a:lnTo>
                    <a:lnTo>
                      <a:pt x="197" y="508"/>
                    </a:lnTo>
                    <a:lnTo>
                      <a:pt x="195" y="507"/>
                    </a:lnTo>
                    <a:lnTo>
                      <a:pt x="196" y="505"/>
                    </a:lnTo>
                    <a:lnTo>
                      <a:pt x="202" y="499"/>
                    </a:lnTo>
                    <a:lnTo>
                      <a:pt x="209" y="492"/>
                    </a:lnTo>
                    <a:lnTo>
                      <a:pt x="212" y="482"/>
                    </a:lnTo>
                    <a:lnTo>
                      <a:pt x="212" y="473"/>
                    </a:lnTo>
                    <a:lnTo>
                      <a:pt x="212" y="468"/>
                    </a:lnTo>
                    <a:lnTo>
                      <a:pt x="212" y="464"/>
                    </a:lnTo>
                    <a:lnTo>
                      <a:pt x="213" y="460"/>
                    </a:lnTo>
                    <a:lnTo>
                      <a:pt x="215" y="457"/>
                    </a:lnTo>
                    <a:lnTo>
                      <a:pt x="222" y="455"/>
                    </a:lnTo>
                    <a:lnTo>
                      <a:pt x="225" y="453"/>
                    </a:lnTo>
                    <a:lnTo>
                      <a:pt x="228" y="450"/>
                    </a:lnTo>
                    <a:lnTo>
                      <a:pt x="233" y="447"/>
                    </a:lnTo>
                    <a:lnTo>
                      <a:pt x="241" y="435"/>
                    </a:lnTo>
                    <a:lnTo>
                      <a:pt x="247" y="427"/>
                    </a:lnTo>
                    <a:lnTo>
                      <a:pt x="255" y="421"/>
                    </a:lnTo>
                    <a:lnTo>
                      <a:pt x="268" y="412"/>
                    </a:lnTo>
                    <a:lnTo>
                      <a:pt x="275" y="407"/>
                    </a:lnTo>
                    <a:lnTo>
                      <a:pt x="280" y="405"/>
                    </a:lnTo>
                    <a:lnTo>
                      <a:pt x="282" y="404"/>
                    </a:lnTo>
                    <a:lnTo>
                      <a:pt x="282" y="401"/>
                    </a:lnTo>
                    <a:lnTo>
                      <a:pt x="280" y="397"/>
                    </a:lnTo>
                    <a:lnTo>
                      <a:pt x="276" y="385"/>
                    </a:lnTo>
                    <a:lnTo>
                      <a:pt x="276" y="381"/>
                    </a:lnTo>
                    <a:lnTo>
                      <a:pt x="275" y="377"/>
                    </a:lnTo>
                    <a:lnTo>
                      <a:pt x="273" y="376"/>
                    </a:lnTo>
                    <a:lnTo>
                      <a:pt x="271" y="375"/>
                    </a:lnTo>
                    <a:lnTo>
                      <a:pt x="267" y="374"/>
                    </a:lnTo>
                    <a:lnTo>
                      <a:pt x="264" y="373"/>
                    </a:lnTo>
                    <a:lnTo>
                      <a:pt x="260" y="371"/>
                    </a:lnTo>
                    <a:lnTo>
                      <a:pt x="257" y="367"/>
                    </a:lnTo>
                    <a:lnTo>
                      <a:pt x="254" y="355"/>
                    </a:lnTo>
                    <a:lnTo>
                      <a:pt x="251" y="346"/>
                    </a:lnTo>
                    <a:lnTo>
                      <a:pt x="253" y="341"/>
                    </a:lnTo>
                    <a:lnTo>
                      <a:pt x="255" y="339"/>
                    </a:lnTo>
                    <a:lnTo>
                      <a:pt x="259" y="336"/>
                    </a:lnTo>
                    <a:lnTo>
                      <a:pt x="265" y="332"/>
                    </a:lnTo>
                    <a:lnTo>
                      <a:pt x="276" y="330"/>
                    </a:lnTo>
                    <a:lnTo>
                      <a:pt x="281" y="328"/>
                    </a:lnTo>
                    <a:lnTo>
                      <a:pt x="284" y="322"/>
                    </a:lnTo>
                    <a:lnTo>
                      <a:pt x="289" y="313"/>
                    </a:lnTo>
                    <a:lnTo>
                      <a:pt x="290" y="308"/>
                    </a:lnTo>
                    <a:lnTo>
                      <a:pt x="290" y="305"/>
                    </a:lnTo>
                    <a:lnTo>
                      <a:pt x="290" y="301"/>
                    </a:lnTo>
                    <a:lnTo>
                      <a:pt x="290" y="298"/>
                    </a:lnTo>
                    <a:lnTo>
                      <a:pt x="288" y="291"/>
                    </a:lnTo>
                    <a:lnTo>
                      <a:pt x="284" y="282"/>
                    </a:lnTo>
                    <a:lnTo>
                      <a:pt x="277" y="282"/>
                    </a:lnTo>
                    <a:lnTo>
                      <a:pt x="272" y="283"/>
                    </a:lnTo>
                    <a:lnTo>
                      <a:pt x="268" y="286"/>
                    </a:lnTo>
                    <a:lnTo>
                      <a:pt x="266" y="288"/>
                    </a:lnTo>
                    <a:lnTo>
                      <a:pt x="264" y="289"/>
                    </a:lnTo>
                    <a:lnTo>
                      <a:pt x="262" y="287"/>
                    </a:lnTo>
                    <a:lnTo>
                      <a:pt x="258" y="282"/>
                    </a:lnTo>
                    <a:lnTo>
                      <a:pt x="254" y="273"/>
                    </a:lnTo>
                    <a:lnTo>
                      <a:pt x="249" y="271"/>
                    </a:lnTo>
                    <a:lnTo>
                      <a:pt x="245" y="269"/>
                    </a:lnTo>
                    <a:lnTo>
                      <a:pt x="241" y="266"/>
                    </a:lnTo>
                    <a:lnTo>
                      <a:pt x="238" y="266"/>
                    </a:lnTo>
                    <a:lnTo>
                      <a:pt x="232" y="266"/>
                    </a:lnTo>
                    <a:lnTo>
                      <a:pt x="228" y="269"/>
                    </a:lnTo>
                    <a:lnTo>
                      <a:pt x="222" y="272"/>
                    </a:lnTo>
                    <a:lnTo>
                      <a:pt x="216" y="275"/>
                    </a:lnTo>
                    <a:lnTo>
                      <a:pt x="208" y="279"/>
                    </a:lnTo>
                    <a:lnTo>
                      <a:pt x="199" y="279"/>
                    </a:lnTo>
                    <a:lnTo>
                      <a:pt x="195" y="272"/>
                    </a:lnTo>
                    <a:lnTo>
                      <a:pt x="189" y="265"/>
                    </a:lnTo>
                    <a:lnTo>
                      <a:pt x="187" y="262"/>
                    </a:lnTo>
                    <a:lnTo>
                      <a:pt x="185" y="260"/>
                    </a:lnTo>
                    <a:lnTo>
                      <a:pt x="183" y="256"/>
                    </a:lnTo>
                    <a:lnTo>
                      <a:pt x="185" y="255"/>
                    </a:lnTo>
                    <a:lnTo>
                      <a:pt x="195" y="248"/>
                    </a:lnTo>
                    <a:lnTo>
                      <a:pt x="203" y="242"/>
                    </a:lnTo>
                    <a:lnTo>
                      <a:pt x="206" y="239"/>
                    </a:lnTo>
                    <a:lnTo>
                      <a:pt x="209" y="235"/>
                    </a:lnTo>
                    <a:lnTo>
                      <a:pt x="212" y="230"/>
                    </a:lnTo>
                    <a:lnTo>
                      <a:pt x="214" y="224"/>
                    </a:lnTo>
                    <a:lnTo>
                      <a:pt x="215" y="213"/>
                    </a:lnTo>
                    <a:lnTo>
                      <a:pt x="216" y="203"/>
                    </a:lnTo>
                    <a:lnTo>
                      <a:pt x="219" y="193"/>
                    </a:lnTo>
                    <a:lnTo>
                      <a:pt x="222" y="181"/>
                    </a:lnTo>
                    <a:lnTo>
                      <a:pt x="226" y="176"/>
                    </a:lnTo>
                    <a:lnTo>
                      <a:pt x="230" y="171"/>
                    </a:lnTo>
                    <a:lnTo>
                      <a:pt x="232" y="170"/>
                    </a:lnTo>
                    <a:lnTo>
                      <a:pt x="234" y="169"/>
                    </a:lnTo>
                    <a:lnTo>
                      <a:pt x="237" y="168"/>
                    </a:lnTo>
                    <a:lnTo>
                      <a:pt x="239" y="165"/>
                    </a:lnTo>
                    <a:lnTo>
                      <a:pt x="242" y="161"/>
                    </a:lnTo>
                    <a:lnTo>
                      <a:pt x="246" y="154"/>
                    </a:lnTo>
                    <a:lnTo>
                      <a:pt x="246" y="143"/>
                    </a:lnTo>
                    <a:lnTo>
                      <a:pt x="245" y="138"/>
                    </a:lnTo>
                    <a:lnTo>
                      <a:pt x="243" y="138"/>
                    </a:lnTo>
                    <a:lnTo>
                      <a:pt x="242" y="140"/>
                    </a:lnTo>
                    <a:lnTo>
                      <a:pt x="241" y="143"/>
                    </a:lnTo>
                    <a:lnTo>
                      <a:pt x="240" y="144"/>
                    </a:lnTo>
                    <a:lnTo>
                      <a:pt x="239" y="142"/>
                    </a:lnTo>
                    <a:lnTo>
                      <a:pt x="238" y="135"/>
                    </a:lnTo>
                    <a:lnTo>
                      <a:pt x="238" y="128"/>
                    </a:lnTo>
                    <a:lnTo>
                      <a:pt x="237" y="123"/>
                    </a:lnTo>
                    <a:lnTo>
                      <a:pt x="236" y="120"/>
                    </a:lnTo>
                    <a:lnTo>
                      <a:pt x="234" y="118"/>
                    </a:lnTo>
                    <a:lnTo>
                      <a:pt x="230" y="112"/>
                    </a:lnTo>
                    <a:lnTo>
                      <a:pt x="225" y="103"/>
                    </a:lnTo>
                    <a:lnTo>
                      <a:pt x="222" y="89"/>
                    </a:lnTo>
                    <a:lnTo>
                      <a:pt x="220" y="77"/>
                    </a:lnTo>
                    <a:lnTo>
                      <a:pt x="216" y="63"/>
                    </a:lnTo>
                    <a:lnTo>
                      <a:pt x="212" y="54"/>
                    </a:lnTo>
                    <a:lnTo>
                      <a:pt x="212" y="50"/>
                    </a:lnTo>
                    <a:lnTo>
                      <a:pt x="212" y="45"/>
                    </a:lnTo>
                    <a:lnTo>
                      <a:pt x="214" y="39"/>
                    </a:lnTo>
                    <a:lnTo>
                      <a:pt x="217" y="34"/>
                    </a:lnTo>
                    <a:lnTo>
                      <a:pt x="226" y="26"/>
                    </a:lnTo>
                    <a:lnTo>
                      <a:pt x="236" y="17"/>
                    </a:lnTo>
                    <a:lnTo>
                      <a:pt x="243" y="9"/>
                    </a:lnTo>
                    <a:lnTo>
                      <a:pt x="253" y="0"/>
                    </a:lnTo>
                    <a:lnTo>
                      <a:pt x="256" y="7"/>
                    </a:lnTo>
                    <a:lnTo>
                      <a:pt x="259" y="12"/>
                    </a:lnTo>
                    <a:lnTo>
                      <a:pt x="260" y="15"/>
                    </a:lnTo>
                    <a:lnTo>
                      <a:pt x="263" y="17"/>
                    </a:lnTo>
                    <a:lnTo>
                      <a:pt x="266" y="18"/>
                    </a:lnTo>
                    <a:lnTo>
                      <a:pt x="270" y="18"/>
                    </a:lnTo>
                    <a:lnTo>
                      <a:pt x="273" y="18"/>
                    </a:lnTo>
                    <a:lnTo>
                      <a:pt x="276" y="19"/>
                    </a:lnTo>
                    <a:lnTo>
                      <a:pt x="277" y="20"/>
                    </a:lnTo>
                    <a:lnTo>
                      <a:pt x="279" y="21"/>
                    </a:lnTo>
                    <a:lnTo>
                      <a:pt x="280" y="26"/>
                    </a:lnTo>
                    <a:lnTo>
                      <a:pt x="280" y="33"/>
                    </a:lnTo>
                    <a:lnTo>
                      <a:pt x="284" y="38"/>
                    </a:lnTo>
                    <a:lnTo>
                      <a:pt x="289" y="41"/>
                    </a:lnTo>
                    <a:lnTo>
                      <a:pt x="291" y="42"/>
                    </a:lnTo>
                    <a:lnTo>
                      <a:pt x="292" y="43"/>
                    </a:lnTo>
                    <a:lnTo>
                      <a:pt x="295" y="46"/>
                    </a:lnTo>
                    <a:lnTo>
                      <a:pt x="297" y="51"/>
                    </a:lnTo>
                    <a:lnTo>
                      <a:pt x="302" y="66"/>
                    </a:lnTo>
                    <a:lnTo>
                      <a:pt x="310" y="81"/>
                    </a:lnTo>
                    <a:lnTo>
                      <a:pt x="315" y="89"/>
                    </a:lnTo>
                    <a:lnTo>
                      <a:pt x="318" y="93"/>
                    </a:lnTo>
                    <a:lnTo>
                      <a:pt x="321" y="97"/>
                    </a:lnTo>
                    <a:lnTo>
                      <a:pt x="323" y="104"/>
                    </a:lnTo>
                    <a:lnTo>
                      <a:pt x="324" y="110"/>
                    </a:lnTo>
                    <a:lnTo>
                      <a:pt x="326" y="113"/>
                    </a:lnTo>
                    <a:lnTo>
                      <a:pt x="327" y="117"/>
                    </a:lnTo>
                    <a:lnTo>
                      <a:pt x="330" y="119"/>
                    </a:lnTo>
                    <a:lnTo>
                      <a:pt x="336" y="123"/>
                    </a:lnTo>
                    <a:lnTo>
                      <a:pt x="344" y="129"/>
                    </a:lnTo>
                    <a:lnTo>
                      <a:pt x="349" y="132"/>
                    </a:lnTo>
                    <a:lnTo>
                      <a:pt x="352" y="135"/>
                    </a:lnTo>
                    <a:lnTo>
                      <a:pt x="355" y="137"/>
                    </a:lnTo>
                    <a:lnTo>
                      <a:pt x="357" y="137"/>
                    </a:lnTo>
                    <a:lnTo>
                      <a:pt x="359" y="136"/>
                    </a:lnTo>
                    <a:lnTo>
                      <a:pt x="361" y="134"/>
                    </a:lnTo>
                    <a:lnTo>
                      <a:pt x="364" y="131"/>
                    </a:lnTo>
                    <a:lnTo>
                      <a:pt x="367" y="126"/>
                    </a:lnTo>
                    <a:lnTo>
                      <a:pt x="369" y="120"/>
                    </a:lnTo>
                    <a:lnTo>
                      <a:pt x="370" y="115"/>
                    </a:lnTo>
                    <a:lnTo>
                      <a:pt x="372" y="114"/>
                    </a:lnTo>
                    <a:lnTo>
                      <a:pt x="374" y="113"/>
                    </a:lnTo>
                    <a:lnTo>
                      <a:pt x="376" y="112"/>
                    </a:lnTo>
                    <a:lnTo>
                      <a:pt x="378" y="112"/>
                    </a:lnTo>
                    <a:lnTo>
                      <a:pt x="378" y="126"/>
                    </a:lnTo>
                    <a:lnTo>
                      <a:pt x="377" y="140"/>
                    </a:lnTo>
                    <a:lnTo>
                      <a:pt x="381" y="139"/>
                    </a:lnTo>
                    <a:lnTo>
                      <a:pt x="383" y="138"/>
                    </a:lnTo>
                    <a:lnTo>
                      <a:pt x="385" y="136"/>
                    </a:lnTo>
                    <a:lnTo>
                      <a:pt x="387" y="132"/>
                    </a:lnTo>
                    <a:lnTo>
                      <a:pt x="392" y="127"/>
                    </a:lnTo>
                    <a:lnTo>
                      <a:pt x="398" y="121"/>
                    </a:lnTo>
                    <a:lnTo>
                      <a:pt x="406" y="118"/>
                    </a:lnTo>
                    <a:lnTo>
                      <a:pt x="411" y="114"/>
                    </a:lnTo>
                    <a:lnTo>
                      <a:pt x="417" y="112"/>
                    </a:lnTo>
                    <a:lnTo>
                      <a:pt x="426" y="112"/>
                    </a:lnTo>
                    <a:lnTo>
                      <a:pt x="434" y="111"/>
                    </a:lnTo>
                    <a:lnTo>
                      <a:pt x="441" y="110"/>
                    </a:lnTo>
                    <a:lnTo>
                      <a:pt x="446" y="111"/>
                    </a:lnTo>
                    <a:lnTo>
                      <a:pt x="453" y="114"/>
                    </a:lnTo>
                    <a:lnTo>
                      <a:pt x="463" y="121"/>
                    </a:lnTo>
                    <a:lnTo>
                      <a:pt x="474" y="126"/>
                    </a:lnTo>
                    <a:lnTo>
                      <a:pt x="478" y="127"/>
                    </a:lnTo>
                    <a:lnTo>
                      <a:pt x="484" y="127"/>
                    </a:lnTo>
                    <a:lnTo>
                      <a:pt x="490" y="127"/>
                    </a:lnTo>
                    <a:lnTo>
                      <a:pt x="496" y="126"/>
                    </a:lnTo>
                    <a:lnTo>
                      <a:pt x="508" y="121"/>
                    </a:lnTo>
                    <a:lnTo>
                      <a:pt x="517" y="118"/>
                    </a:lnTo>
                    <a:lnTo>
                      <a:pt x="521" y="118"/>
                    </a:lnTo>
                    <a:lnTo>
                      <a:pt x="526" y="118"/>
                    </a:lnTo>
                    <a:lnTo>
                      <a:pt x="532" y="119"/>
                    </a:lnTo>
                    <a:lnTo>
                      <a:pt x="538" y="121"/>
                    </a:lnTo>
                    <a:lnTo>
                      <a:pt x="552" y="136"/>
                    </a:lnTo>
                    <a:lnTo>
                      <a:pt x="566" y="152"/>
                    </a:lnTo>
                    <a:lnTo>
                      <a:pt x="567" y="155"/>
                    </a:lnTo>
                    <a:lnTo>
                      <a:pt x="567" y="160"/>
                    </a:lnTo>
                    <a:lnTo>
                      <a:pt x="564" y="164"/>
                    </a:lnTo>
                    <a:lnTo>
                      <a:pt x="563" y="169"/>
                    </a:lnTo>
                    <a:lnTo>
                      <a:pt x="558" y="178"/>
                    </a:lnTo>
                    <a:lnTo>
                      <a:pt x="553" y="186"/>
                    </a:lnTo>
                    <a:lnTo>
                      <a:pt x="546" y="204"/>
                    </a:lnTo>
                    <a:lnTo>
                      <a:pt x="544" y="219"/>
                    </a:lnTo>
                    <a:lnTo>
                      <a:pt x="544" y="225"/>
                    </a:lnTo>
                    <a:lnTo>
                      <a:pt x="545" y="233"/>
                    </a:lnTo>
                    <a:lnTo>
                      <a:pt x="549" y="241"/>
                    </a:lnTo>
                    <a:lnTo>
                      <a:pt x="554" y="250"/>
                    </a:lnTo>
                    <a:lnTo>
                      <a:pt x="561" y="256"/>
                    </a:lnTo>
                    <a:lnTo>
                      <a:pt x="567" y="262"/>
                    </a:lnTo>
                    <a:lnTo>
                      <a:pt x="571" y="267"/>
                    </a:lnTo>
                    <a:lnTo>
                      <a:pt x="576" y="272"/>
                    </a:lnTo>
                    <a:lnTo>
                      <a:pt x="578" y="278"/>
                    </a:lnTo>
                    <a:lnTo>
                      <a:pt x="580" y="284"/>
                    </a:lnTo>
                    <a:lnTo>
                      <a:pt x="583" y="292"/>
                    </a:lnTo>
                    <a:lnTo>
                      <a:pt x="584" y="301"/>
                    </a:lnTo>
                    <a:lnTo>
                      <a:pt x="594" y="329"/>
                    </a:lnTo>
                    <a:lnTo>
                      <a:pt x="603" y="354"/>
                    </a:lnTo>
                    <a:lnTo>
                      <a:pt x="606" y="366"/>
                    </a:lnTo>
                    <a:lnTo>
                      <a:pt x="609" y="379"/>
                    </a:lnTo>
                    <a:lnTo>
                      <a:pt x="611" y="392"/>
                    </a:lnTo>
                    <a:lnTo>
                      <a:pt x="611" y="407"/>
                    </a:lnTo>
                    <a:lnTo>
                      <a:pt x="603" y="425"/>
                    </a:lnTo>
                    <a:lnTo>
                      <a:pt x="597" y="440"/>
                    </a:lnTo>
                    <a:lnTo>
                      <a:pt x="597" y="447"/>
                    </a:lnTo>
                    <a:lnTo>
                      <a:pt x="597" y="455"/>
                    </a:lnTo>
                    <a:lnTo>
                      <a:pt x="600" y="463"/>
                    </a:lnTo>
                    <a:lnTo>
                      <a:pt x="603" y="473"/>
                    </a:lnTo>
                    <a:lnTo>
                      <a:pt x="604" y="482"/>
                    </a:lnTo>
                    <a:lnTo>
                      <a:pt x="603" y="487"/>
                    </a:lnTo>
                    <a:lnTo>
                      <a:pt x="603" y="490"/>
                    </a:lnTo>
                    <a:lnTo>
                      <a:pt x="603" y="493"/>
                    </a:lnTo>
                    <a:lnTo>
                      <a:pt x="604" y="497"/>
                    </a:lnTo>
                    <a:lnTo>
                      <a:pt x="606" y="500"/>
                    </a:lnTo>
                    <a:lnTo>
                      <a:pt x="610" y="508"/>
                    </a:lnTo>
                    <a:lnTo>
                      <a:pt x="612" y="512"/>
                    </a:lnTo>
                    <a:lnTo>
                      <a:pt x="613" y="515"/>
                    </a:lnTo>
                    <a:lnTo>
                      <a:pt x="614" y="517"/>
                    </a:lnTo>
                    <a:lnTo>
                      <a:pt x="618" y="519"/>
                    </a:lnTo>
                    <a:lnTo>
                      <a:pt x="621" y="523"/>
                    </a:lnTo>
                    <a:lnTo>
                      <a:pt x="629" y="527"/>
                    </a:lnTo>
                    <a:lnTo>
                      <a:pt x="632" y="532"/>
                    </a:lnTo>
                    <a:lnTo>
                      <a:pt x="636" y="537"/>
                    </a:lnTo>
                    <a:lnTo>
                      <a:pt x="642" y="544"/>
                    </a:lnTo>
                    <a:lnTo>
                      <a:pt x="647" y="551"/>
                    </a:lnTo>
                    <a:lnTo>
                      <a:pt x="651" y="557"/>
                    </a:lnTo>
                    <a:lnTo>
                      <a:pt x="652" y="561"/>
                    </a:lnTo>
                    <a:lnTo>
                      <a:pt x="652" y="565"/>
                    </a:lnTo>
                    <a:lnTo>
                      <a:pt x="649" y="569"/>
                    </a:lnTo>
                    <a:lnTo>
                      <a:pt x="646" y="573"/>
                    </a:lnTo>
                    <a:lnTo>
                      <a:pt x="640" y="578"/>
                    </a:lnTo>
                    <a:lnTo>
                      <a:pt x="635" y="583"/>
                    </a:lnTo>
                    <a:lnTo>
                      <a:pt x="626" y="595"/>
                    </a:lnTo>
                    <a:lnTo>
                      <a:pt x="619" y="603"/>
                    </a:lnTo>
                    <a:lnTo>
                      <a:pt x="615" y="605"/>
                    </a:lnTo>
                    <a:lnTo>
                      <a:pt x="611" y="608"/>
                    </a:lnTo>
                    <a:lnTo>
                      <a:pt x="604" y="610"/>
                    </a:lnTo>
                    <a:lnTo>
                      <a:pt x="595" y="612"/>
                    </a:lnTo>
                    <a:lnTo>
                      <a:pt x="586" y="613"/>
                    </a:lnTo>
                    <a:lnTo>
                      <a:pt x="579" y="616"/>
                    </a:lnTo>
                    <a:lnTo>
                      <a:pt x="575" y="618"/>
                    </a:lnTo>
                    <a:lnTo>
                      <a:pt x="573" y="621"/>
                    </a:lnTo>
                    <a:lnTo>
                      <a:pt x="573" y="632"/>
                    </a:lnTo>
                    <a:lnTo>
                      <a:pt x="576" y="649"/>
                    </a:lnTo>
                    <a:lnTo>
                      <a:pt x="569" y="664"/>
                    </a:lnTo>
                    <a:lnTo>
                      <a:pt x="561" y="677"/>
                    </a:lnTo>
                    <a:lnTo>
                      <a:pt x="552" y="689"/>
                    </a:lnTo>
                    <a:lnTo>
                      <a:pt x="544" y="703"/>
                    </a:lnTo>
                    <a:lnTo>
                      <a:pt x="542" y="710"/>
                    </a:lnTo>
                    <a:lnTo>
                      <a:pt x="539" y="714"/>
                    </a:lnTo>
                    <a:lnTo>
                      <a:pt x="536" y="719"/>
                    </a:lnTo>
                    <a:lnTo>
                      <a:pt x="533" y="725"/>
                    </a:lnTo>
                    <a:lnTo>
                      <a:pt x="529" y="728"/>
                    </a:lnTo>
                    <a:lnTo>
                      <a:pt x="526" y="730"/>
                    </a:lnTo>
                    <a:lnTo>
                      <a:pt x="524" y="731"/>
                    </a:lnTo>
                    <a:lnTo>
                      <a:pt x="520" y="731"/>
                    </a:lnTo>
                    <a:lnTo>
                      <a:pt x="513" y="731"/>
                    </a:lnTo>
                    <a:lnTo>
                      <a:pt x="503" y="730"/>
                    </a:lnTo>
                    <a:lnTo>
                      <a:pt x="494" y="731"/>
                    </a:lnTo>
                    <a:lnTo>
                      <a:pt x="486" y="733"/>
                    </a:lnTo>
                    <a:lnTo>
                      <a:pt x="479" y="735"/>
                    </a:lnTo>
                    <a:lnTo>
                      <a:pt x="475" y="737"/>
                    </a:lnTo>
                    <a:lnTo>
                      <a:pt x="470" y="742"/>
                    </a:lnTo>
                    <a:lnTo>
                      <a:pt x="465" y="747"/>
                    </a:lnTo>
                    <a:lnTo>
                      <a:pt x="460" y="753"/>
                    </a:lnTo>
                    <a:lnTo>
                      <a:pt x="454" y="762"/>
                    </a:lnTo>
                    <a:lnTo>
                      <a:pt x="443" y="778"/>
                    </a:lnTo>
                    <a:lnTo>
                      <a:pt x="431" y="794"/>
                    </a:lnTo>
                    <a:lnTo>
                      <a:pt x="419" y="809"/>
                    </a:lnTo>
                    <a:lnTo>
                      <a:pt x="407" y="82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93" name="Freeform 63"/>
              <p:cNvSpPr>
                <a:spLocks/>
              </p:cNvSpPr>
              <p:nvPr/>
            </p:nvSpPr>
            <p:spPr bwMode="auto">
              <a:xfrm>
                <a:off x="4975225" y="4445000"/>
                <a:ext cx="258763" cy="393700"/>
              </a:xfrm>
              <a:custGeom>
                <a:avLst/>
                <a:gdLst>
                  <a:gd name="T0" fmla="*/ 139700 w 652"/>
                  <a:gd name="T1" fmla="*/ 330405 h 989"/>
                  <a:gd name="T2" fmla="*/ 131763 w 652"/>
                  <a:gd name="T3" fmla="*/ 348319 h 989"/>
                  <a:gd name="T4" fmla="*/ 131763 w 652"/>
                  <a:gd name="T5" fmla="*/ 367825 h 989"/>
                  <a:gd name="T6" fmla="*/ 111125 w 652"/>
                  <a:gd name="T7" fmla="*/ 376981 h 989"/>
                  <a:gd name="T8" fmla="*/ 91281 w 652"/>
                  <a:gd name="T9" fmla="*/ 376185 h 989"/>
                  <a:gd name="T10" fmla="*/ 80963 w 652"/>
                  <a:gd name="T11" fmla="*/ 373398 h 989"/>
                  <a:gd name="T12" fmla="*/ 65485 w 652"/>
                  <a:gd name="T13" fmla="*/ 373398 h 989"/>
                  <a:gd name="T14" fmla="*/ 45244 w 652"/>
                  <a:gd name="T15" fmla="*/ 379369 h 989"/>
                  <a:gd name="T16" fmla="*/ 32544 w 652"/>
                  <a:gd name="T17" fmla="*/ 393700 h 989"/>
                  <a:gd name="T18" fmla="*/ 3175 w 652"/>
                  <a:gd name="T19" fmla="*/ 374592 h 989"/>
                  <a:gd name="T20" fmla="*/ 6350 w 652"/>
                  <a:gd name="T21" fmla="*/ 362650 h 989"/>
                  <a:gd name="T22" fmla="*/ 14684 w 652"/>
                  <a:gd name="T23" fmla="*/ 347921 h 989"/>
                  <a:gd name="T24" fmla="*/ 1191 w 652"/>
                  <a:gd name="T25" fmla="*/ 342746 h 989"/>
                  <a:gd name="T26" fmla="*/ 18653 w 652"/>
                  <a:gd name="T27" fmla="*/ 322046 h 989"/>
                  <a:gd name="T28" fmla="*/ 36513 w 652"/>
                  <a:gd name="T29" fmla="*/ 315677 h 989"/>
                  <a:gd name="T30" fmla="*/ 55959 w 652"/>
                  <a:gd name="T31" fmla="*/ 307715 h 989"/>
                  <a:gd name="T32" fmla="*/ 58738 w 652"/>
                  <a:gd name="T33" fmla="*/ 298957 h 989"/>
                  <a:gd name="T34" fmla="*/ 86916 w 652"/>
                  <a:gd name="T35" fmla="*/ 272286 h 989"/>
                  <a:gd name="T36" fmla="*/ 95647 w 652"/>
                  <a:gd name="T37" fmla="*/ 257557 h 989"/>
                  <a:gd name="T38" fmla="*/ 88900 w 652"/>
                  <a:gd name="T39" fmla="*/ 247207 h 989"/>
                  <a:gd name="T40" fmla="*/ 82153 w 652"/>
                  <a:gd name="T41" fmla="*/ 236061 h 989"/>
                  <a:gd name="T42" fmla="*/ 89297 w 652"/>
                  <a:gd name="T43" fmla="*/ 205807 h 989"/>
                  <a:gd name="T44" fmla="*/ 80169 w 652"/>
                  <a:gd name="T45" fmla="*/ 198641 h 989"/>
                  <a:gd name="T46" fmla="*/ 88106 w 652"/>
                  <a:gd name="T47" fmla="*/ 181126 h 989"/>
                  <a:gd name="T48" fmla="*/ 109141 w 652"/>
                  <a:gd name="T49" fmla="*/ 162018 h 989"/>
                  <a:gd name="T50" fmla="*/ 108347 w 652"/>
                  <a:gd name="T51" fmla="*/ 149678 h 989"/>
                  <a:gd name="T52" fmla="*/ 100410 w 652"/>
                  <a:gd name="T53" fmla="*/ 135745 h 989"/>
                  <a:gd name="T54" fmla="*/ 115094 w 652"/>
                  <a:gd name="T55" fmla="*/ 122608 h 989"/>
                  <a:gd name="T56" fmla="*/ 106363 w 652"/>
                  <a:gd name="T57" fmla="*/ 113851 h 989"/>
                  <a:gd name="T58" fmla="*/ 95647 w 652"/>
                  <a:gd name="T59" fmla="*/ 105889 h 989"/>
                  <a:gd name="T60" fmla="*/ 77391 w 652"/>
                  <a:gd name="T61" fmla="*/ 108277 h 989"/>
                  <a:gd name="T62" fmla="*/ 81756 w 652"/>
                  <a:gd name="T63" fmla="*/ 95141 h 989"/>
                  <a:gd name="T64" fmla="*/ 89694 w 652"/>
                  <a:gd name="T65" fmla="*/ 70062 h 989"/>
                  <a:gd name="T66" fmla="*/ 97631 w 652"/>
                  <a:gd name="T67" fmla="*/ 56925 h 989"/>
                  <a:gd name="T68" fmla="*/ 94456 w 652"/>
                  <a:gd name="T69" fmla="*/ 50954 h 989"/>
                  <a:gd name="T70" fmla="*/ 85725 w 652"/>
                  <a:gd name="T71" fmla="*/ 25079 h 989"/>
                  <a:gd name="T72" fmla="*/ 96441 w 652"/>
                  <a:gd name="T73" fmla="*/ 3583 h 989"/>
                  <a:gd name="T74" fmla="*/ 108347 w 652"/>
                  <a:gd name="T75" fmla="*/ 7165 h 989"/>
                  <a:gd name="T76" fmla="*/ 115491 w 652"/>
                  <a:gd name="T77" fmla="*/ 16719 h 989"/>
                  <a:gd name="T78" fmla="*/ 127397 w 652"/>
                  <a:gd name="T79" fmla="*/ 38614 h 989"/>
                  <a:gd name="T80" fmla="*/ 138510 w 652"/>
                  <a:gd name="T81" fmla="*/ 52546 h 989"/>
                  <a:gd name="T82" fmla="*/ 146447 w 652"/>
                  <a:gd name="T83" fmla="*/ 47769 h 989"/>
                  <a:gd name="T84" fmla="*/ 151210 w 652"/>
                  <a:gd name="T85" fmla="*/ 55333 h 989"/>
                  <a:gd name="T86" fmla="*/ 165497 w 652"/>
                  <a:gd name="T87" fmla="*/ 44585 h 989"/>
                  <a:gd name="T88" fmla="*/ 189707 w 652"/>
                  <a:gd name="T89" fmla="*/ 50556 h 989"/>
                  <a:gd name="T90" fmla="*/ 211138 w 652"/>
                  <a:gd name="T91" fmla="*/ 47371 h 989"/>
                  <a:gd name="T92" fmla="*/ 221457 w 652"/>
                  <a:gd name="T93" fmla="*/ 70858 h 989"/>
                  <a:gd name="T94" fmla="*/ 222647 w 652"/>
                  <a:gd name="T95" fmla="*/ 101908 h 989"/>
                  <a:gd name="T96" fmla="*/ 235744 w 652"/>
                  <a:gd name="T97" fmla="*/ 130968 h 989"/>
                  <a:gd name="T98" fmla="*/ 236935 w 652"/>
                  <a:gd name="T99" fmla="*/ 177941 h 989"/>
                  <a:gd name="T100" fmla="*/ 239713 w 652"/>
                  <a:gd name="T101" fmla="*/ 197845 h 989"/>
                  <a:gd name="T102" fmla="*/ 249635 w 652"/>
                  <a:gd name="T103" fmla="*/ 209788 h 989"/>
                  <a:gd name="T104" fmla="*/ 257572 w 652"/>
                  <a:gd name="T105" fmla="*/ 226507 h 989"/>
                  <a:gd name="T106" fmla="*/ 239713 w 652"/>
                  <a:gd name="T107" fmla="*/ 242828 h 989"/>
                  <a:gd name="T108" fmla="*/ 225822 w 652"/>
                  <a:gd name="T109" fmla="*/ 264324 h 989"/>
                  <a:gd name="T110" fmla="*/ 209947 w 652"/>
                  <a:gd name="T111" fmla="*/ 289801 h 989"/>
                  <a:gd name="T112" fmla="*/ 190103 w 652"/>
                  <a:gd name="T113" fmla="*/ 292588 h 989"/>
                  <a:gd name="T114" fmla="*/ 166291 w 652"/>
                  <a:gd name="T115" fmla="*/ 322046 h 9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2" h="989">
                    <a:moveTo>
                      <a:pt x="407" y="824"/>
                    </a:moveTo>
                    <a:lnTo>
                      <a:pt x="395" y="822"/>
                    </a:lnTo>
                    <a:lnTo>
                      <a:pt x="384" y="820"/>
                    </a:lnTo>
                    <a:lnTo>
                      <a:pt x="376" y="823"/>
                    </a:lnTo>
                    <a:lnTo>
                      <a:pt x="372" y="826"/>
                    </a:lnTo>
                    <a:lnTo>
                      <a:pt x="365" y="828"/>
                    </a:lnTo>
                    <a:lnTo>
                      <a:pt x="357" y="829"/>
                    </a:lnTo>
                    <a:lnTo>
                      <a:pt x="352" y="830"/>
                    </a:lnTo>
                    <a:lnTo>
                      <a:pt x="350" y="832"/>
                    </a:lnTo>
                    <a:lnTo>
                      <a:pt x="348" y="836"/>
                    </a:lnTo>
                    <a:lnTo>
                      <a:pt x="346" y="839"/>
                    </a:lnTo>
                    <a:lnTo>
                      <a:pt x="343" y="847"/>
                    </a:lnTo>
                    <a:lnTo>
                      <a:pt x="339" y="856"/>
                    </a:lnTo>
                    <a:lnTo>
                      <a:pt x="335" y="863"/>
                    </a:lnTo>
                    <a:lnTo>
                      <a:pt x="333" y="870"/>
                    </a:lnTo>
                    <a:lnTo>
                      <a:pt x="332" y="875"/>
                    </a:lnTo>
                    <a:lnTo>
                      <a:pt x="332" y="881"/>
                    </a:lnTo>
                    <a:lnTo>
                      <a:pt x="333" y="894"/>
                    </a:lnTo>
                    <a:lnTo>
                      <a:pt x="336" y="908"/>
                    </a:lnTo>
                    <a:lnTo>
                      <a:pt x="336" y="914"/>
                    </a:lnTo>
                    <a:lnTo>
                      <a:pt x="336" y="919"/>
                    </a:lnTo>
                    <a:lnTo>
                      <a:pt x="335" y="921"/>
                    </a:lnTo>
                    <a:lnTo>
                      <a:pt x="334" y="923"/>
                    </a:lnTo>
                    <a:lnTo>
                      <a:pt x="332" y="924"/>
                    </a:lnTo>
                    <a:lnTo>
                      <a:pt x="330" y="923"/>
                    </a:lnTo>
                    <a:lnTo>
                      <a:pt x="325" y="922"/>
                    </a:lnTo>
                    <a:lnTo>
                      <a:pt x="321" y="920"/>
                    </a:lnTo>
                    <a:lnTo>
                      <a:pt x="313" y="922"/>
                    </a:lnTo>
                    <a:lnTo>
                      <a:pt x="305" y="925"/>
                    </a:lnTo>
                    <a:lnTo>
                      <a:pt x="298" y="930"/>
                    </a:lnTo>
                    <a:lnTo>
                      <a:pt x="291" y="936"/>
                    </a:lnTo>
                    <a:lnTo>
                      <a:pt x="280" y="947"/>
                    </a:lnTo>
                    <a:lnTo>
                      <a:pt x="267" y="958"/>
                    </a:lnTo>
                    <a:lnTo>
                      <a:pt x="258" y="958"/>
                    </a:lnTo>
                    <a:lnTo>
                      <a:pt x="253" y="956"/>
                    </a:lnTo>
                    <a:lnTo>
                      <a:pt x="248" y="954"/>
                    </a:lnTo>
                    <a:lnTo>
                      <a:pt x="245" y="951"/>
                    </a:lnTo>
                    <a:lnTo>
                      <a:pt x="240" y="948"/>
                    </a:lnTo>
                    <a:lnTo>
                      <a:pt x="236" y="946"/>
                    </a:lnTo>
                    <a:lnTo>
                      <a:pt x="230" y="945"/>
                    </a:lnTo>
                    <a:lnTo>
                      <a:pt x="221" y="945"/>
                    </a:lnTo>
                    <a:lnTo>
                      <a:pt x="215" y="947"/>
                    </a:lnTo>
                    <a:lnTo>
                      <a:pt x="209" y="949"/>
                    </a:lnTo>
                    <a:lnTo>
                      <a:pt x="206" y="949"/>
                    </a:lnTo>
                    <a:lnTo>
                      <a:pt x="204" y="948"/>
                    </a:lnTo>
                    <a:lnTo>
                      <a:pt x="203" y="947"/>
                    </a:lnTo>
                    <a:lnTo>
                      <a:pt x="203" y="943"/>
                    </a:lnTo>
                    <a:lnTo>
                      <a:pt x="204" y="938"/>
                    </a:lnTo>
                    <a:lnTo>
                      <a:pt x="206" y="932"/>
                    </a:lnTo>
                    <a:lnTo>
                      <a:pt x="203" y="928"/>
                    </a:lnTo>
                    <a:lnTo>
                      <a:pt x="199" y="926"/>
                    </a:lnTo>
                    <a:lnTo>
                      <a:pt x="196" y="925"/>
                    </a:lnTo>
                    <a:lnTo>
                      <a:pt x="192" y="926"/>
                    </a:lnTo>
                    <a:lnTo>
                      <a:pt x="185" y="930"/>
                    </a:lnTo>
                    <a:lnTo>
                      <a:pt x="178" y="934"/>
                    </a:lnTo>
                    <a:lnTo>
                      <a:pt x="165" y="938"/>
                    </a:lnTo>
                    <a:lnTo>
                      <a:pt x="153" y="939"/>
                    </a:lnTo>
                    <a:lnTo>
                      <a:pt x="140" y="940"/>
                    </a:lnTo>
                    <a:lnTo>
                      <a:pt x="128" y="941"/>
                    </a:lnTo>
                    <a:lnTo>
                      <a:pt x="123" y="942"/>
                    </a:lnTo>
                    <a:lnTo>
                      <a:pt x="120" y="943"/>
                    </a:lnTo>
                    <a:lnTo>
                      <a:pt x="118" y="946"/>
                    </a:lnTo>
                    <a:lnTo>
                      <a:pt x="116" y="947"/>
                    </a:lnTo>
                    <a:lnTo>
                      <a:pt x="114" y="953"/>
                    </a:lnTo>
                    <a:lnTo>
                      <a:pt x="113" y="960"/>
                    </a:lnTo>
                    <a:lnTo>
                      <a:pt x="112" y="966"/>
                    </a:lnTo>
                    <a:lnTo>
                      <a:pt x="110" y="970"/>
                    </a:lnTo>
                    <a:lnTo>
                      <a:pt x="107" y="974"/>
                    </a:lnTo>
                    <a:lnTo>
                      <a:pt x="104" y="976"/>
                    </a:lnTo>
                    <a:lnTo>
                      <a:pt x="97" y="983"/>
                    </a:lnTo>
                    <a:lnTo>
                      <a:pt x="89" y="989"/>
                    </a:lnTo>
                    <a:lnTo>
                      <a:pt x="82" y="989"/>
                    </a:lnTo>
                    <a:lnTo>
                      <a:pt x="77" y="989"/>
                    </a:lnTo>
                    <a:lnTo>
                      <a:pt x="71" y="988"/>
                    </a:lnTo>
                    <a:lnTo>
                      <a:pt x="67" y="985"/>
                    </a:lnTo>
                    <a:lnTo>
                      <a:pt x="56" y="981"/>
                    </a:lnTo>
                    <a:lnTo>
                      <a:pt x="44" y="976"/>
                    </a:lnTo>
                    <a:lnTo>
                      <a:pt x="29" y="959"/>
                    </a:lnTo>
                    <a:lnTo>
                      <a:pt x="14" y="942"/>
                    </a:lnTo>
                    <a:lnTo>
                      <a:pt x="8" y="941"/>
                    </a:lnTo>
                    <a:lnTo>
                      <a:pt x="3" y="938"/>
                    </a:lnTo>
                    <a:lnTo>
                      <a:pt x="1" y="936"/>
                    </a:lnTo>
                    <a:lnTo>
                      <a:pt x="0" y="932"/>
                    </a:lnTo>
                    <a:lnTo>
                      <a:pt x="1" y="929"/>
                    </a:lnTo>
                    <a:lnTo>
                      <a:pt x="2" y="925"/>
                    </a:lnTo>
                    <a:lnTo>
                      <a:pt x="4" y="921"/>
                    </a:lnTo>
                    <a:lnTo>
                      <a:pt x="9" y="916"/>
                    </a:lnTo>
                    <a:lnTo>
                      <a:pt x="16" y="911"/>
                    </a:lnTo>
                    <a:lnTo>
                      <a:pt x="22" y="905"/>
                    </a:lnTo>
                    <a:lnTo>
                      <a:pt x="27" y="898"/>
                    </a:lnTo>
                    <a:lnTo>
                      <a:pt x="34" y="890"/>
                    </a:lnTo>
                    <a:lnTo>
                      <a:pt x="39" y="883"/>
                    </a:lnTo>
                    <a:lnTo>
                      <a:pt x="43" y="877"/>
                    </a:lnTo>
                    <a:lnTo>
                      <a:pt x="43" y="875"/>
                    </a:lnTo>
                    <a:lnTo>
                      <a:pt x="42" y="874"/>
                    </a:lnTo>
                    <a:lnTo>
                      <a:pt x="37" y="874"/>
                    </a:lnTo>
                    <a:lnTo>
                      <a:pt x="31" y="875"/>
                    </a:lnTo>
                    <a:lnTo>
                      <a:pt x="20" y="872"/>
                    </a:lnTo>
                    <a:lnTo>
                      <a:pt x="10" y="869"/>
                    </a:lnTo>
                    <a:lnTo>
                      <a:pt x="8" y="867"/>
                    </a:lnTo>
                    <a:lnTo>
                      <a:pt x="5" y="866"/>
                    </a:lnTo>
                    <a:lnTo>
                      <a:pt x="4" y="865"/>
                    </a:lnTo>
                    <a:lnTo>
                      <a:pt x="3" y="864"/>
                    </a:lnTo>
                    <a:lnTo>
                      <a:pt x="3" y="861"/>
                    </a:lnTo>
                    <a:lnTo>
                      <a:pt x="5" y="857"/>
                    </a:lnTo>
                    <a:lnTo>
                      <a:pt x="12" y="849"/>
                    </a:lnTo>
                    <a:lnTo>
                      <a:pt x="18" y="844"/>
                    </a:lnTo>
                    <a:lnTo>
                      <a:pt x="27" y="831"/>
                    </a:lnTo>
                    <a:lnTo>
                      <a:pt x="37" y="820"/>
                    </a:lnTo>
                    <a:lnTo>
                      <a:pt x="44" y="814"/>
                    </a:lnTo>
                    <a:lnTo>
                      <a:pt x="46" y="812"/>
                    </a:lnTo>
                    <a:lnTo>
                      <a:pt x="47" y="809"/>
                    </a:lnTo>
                    <a:lnTo>
                      <a:pt x="50" y="802"/>
                    </a:lnTo>
                    <a:lnTo>
                      <a:pt x="63" y="806"/>
                    </a:lnTo>
                    <a:lnTo>
                      <a:pt x="76" y="813"/>
                    </a:lnTo>
                    <a:lnTo>
                      <a:pt x="77" y="803"/>
                    </a:lnTo>
                    <a:lnTo>
                      <a:pt x="76" y="794"/>
                    </a:lnTo>
                    <a:lnTo>
                      <a:pt x="84" y="794"/>
                    </a:lnTo>
                    <a:lnTo>
                      <a:pt x="88" y="794"/>
                    </a:lnTo>
                    <a:lnTo>
                      <a:pt x="92" y="793"/>
                    </a:lnTo>
                    <a:lnTo>
                      <a:pt x="98" y="786"/>
                    </a:lnTo>
                    <a:lnTo>
                      <a:pt x="105" y="787"/>
                    </a:lnTo>
                    <a:lnTo>
                      <a:pt x="111" y="787"/>
                    </a:lnTo>
                    <a:lnTo>
                      <a:pt x="115" y="785"/>
                    </a:lnTo>
                    <a:lnTo>
                      <a:pt x="121" y="780"/>
                    </a:lnTo>
                    <a:lnTo>
                      <a:pt x="129" y="778"/>
                    </a:lnTo>
                    <a:lnTo>
                      <a:pt x="136" y="776"/>
                    </a:lnTo>
                    <a:lnTo>
                      <a:pt x="141" y="773"/>
                    </a:lnTo>
                    <a:lnTo>
                      <a:pt x="148" y="768"/>
                    </a:lnTo>
                    <a:lnTo>
                      <a:pt x="149" y="763"/>
                    </a:lnTo>
                    <a:lnTo>
                      <a:pt x="149" y="760"/>
                    </a:lnTo>
                    <a:lnTo>
                      <a:pt x="149" y="757"/>
                    </a:lnTo>
                    <a:lnTo>
                      <a:pt x="148" y="756"/>
                    </a:lnTo>
                    <a:lnTo>
                      <a:pt x="147" y="755"/>
                    </a:lnTo>
                    <a:lnTo>
                      <a:pt x="147" y="753"/>
                    </a:lnTo>
                    <a:lnTo>
                      <a:pt x="148" y="751"/>
                    </a:lnTo>
                    <a:lnTo>
                      <a:pt x="150" y="747"/>
                    </a:lnTo>
                    <a:lnTo>
                      <a:pt x="167" y="735"/>
                    </a:lnTo>
                    <a:lnTo>
                      <a:pt x="183" y="723"/>
                    </a:lnTo>
                    <a:lnTo>
                      <a:pt x="199" y="712"/>
                    </a:lnTo>
                    <a:lnTo>
                      <a:pt x="215" y="698"/>
                    </a:lnTo>
                    <a:lnTo>
                      <a:pt x="217" y="692"/>
                    </a:lnTo>
                    <a:lnTo>
                      <a:pt x="219" y="687"/>
                    </a:lnTo>
                    <a:lnTo>
                      <a:pt x="219" y="684"/>
                    </a:lnTo>
                    <a:lnTo>
                      <a:pt x="219" y="683"/>
                    </a:lnTo>
                    <a:lnTo>
                      <a:pt x="215" y="678"/>
                    </a:lnTo>
                    <a:lnTo>
                      <a:pt x="211" y="669"/>
                    </a:lnTo>
                    <a:lnTo>
                      <a:pt x="221" y="668"/>
                    </a:lnTo>
                    <a:lnTo>
                      <a:pt x="232" y="666"/>
                    </a:lnTo>
                    <a:lnTo>
                      <a:pt x="238" y="658"/>
                    </a:lnTo>
                    <a:lnTo>
                      <a:pt x="241" y="651"/>
                    </a:lnTo>
                    <a:lnTo>
                      <a:pt x="241" y="647"/>
                    </a:lnTo>
                    <a:lnTo>
                      <a:pt x="240" y="644"/>
                    </a:lnTo>
                    <a:lnTo>
                      <a:pt x="238" y="641"/>
                    </a:lnTo>
                    <a:lnTo>
                      <a:pt x="233" y="637"/>
                    </a:lnTo>
                    <a:lnTo>
                      <a:pt x="230" y="634"/>
                    </a:lnTo>
                    <a:lnTo>
                      <a:pt x="228" y="630"/>
                    </a:lnTo>
                    <a:lnTo>
                      <a:pt x="226" y="627"/>
                    </a:lnTo>
                    <a:lnTo>
                      <a:pt x="225" y="625"/>
                    </a:lnTo>
                    <a:lnTo>
                      <a:pt x="224" y="621"/>
                    </a:lnTo>
                    <a:lnTo>
                      <a:pt x="223" y="619"/>
                    </a:lnTo>
                    <a:lnTo>
                      <a:pt x="220" y="616"/>
                    </a:lnTo>
                    <a:lnTo>
                      <a:pt x="215" y="612"/>
                    </a:lnTo>
                    <a:lnTo>
                      <a:pt x="207" y="609"/>
                    </a:lnTo>
                    <a:lnTo>
                      <a:pt x="203" y="607"/>
                    </a:lnTo>
                    <a:lnTo>
                      <a:pt x="202" y="603"/>
                    </a:lnTo>
                    <a:lnTo>
                      <a:pt x="202" y="601"/>
                    </a:lnTo>
                    <a:lnTo>
                      <a:pt x="207" y="593"/>
                    </a:lnTo>
                    <a:lnTo>
                      <a:pt x="217" y="583"/>
                    </a:lnTo>
                    <a:lnTo>
                      <a:pt x="224" y="565"/>
                    </a:lnTo>
                    <a:lnTo>
                      <a:pt x="228" y="549"/>
                    </a:lnTo>
                    <a:lnTo>
                      <a:pt x="230" y="541"/>
                    </a:lnTo>
                    <a:lnTo>
                      <a:pt x="231" y="534"/>
                    </a:lnTo>
                    <a:lnTo>
                      <a:pt x="230" y="527"/>
                    </a:lnTo>
                    <a:lnTo>
                      <a:pt x="229" y="522"/>
                    </a:lnTo>
                    <a:lnTo>
                      <a:pt x="225" y="517"/>
                    </a:lnTo>
                    <a:lnTo>
                      <a:pt x="221" y="514"/>
                    </a:lnTo>
                    <a:lnTo>
                      <a:pt x="215" y="510"/>
                    </a:lnTo>
                    <a:lnTo>
                      <a:pt x="207" y="507"/>
                    </a:lnTo>
                    <a:lnTo>
                      <a:pt x="200" y="508"/>
                    </a:lnTo>
                    <a:lnTo>
                      <a:pt x="197" y="508"/>
                    </a:lnTo>
                    <a:lnTo>
                      <a:pt x="195" y="507"/>
                    </a:lnTo>
                    <a:lnTo>
                      <a:pt x="196" y="505"/>
                    </a:lnTo>
                    <a:lnTo>
                      <a:pt x="202" y="499"/>
                    </a:lnTo>
                    <a:lnTo>
                      <a:pt x="209" y="492"/>
                    </a:lnTo>
                    <a:lnTo>
                      <a:pt x="212" y="482"/>
                    </a:lnTo>
                    <a:lnTo>
                      <a:pt x="212" y="473"/>
                    </a:lnTo>
                    <a:lnTo>
                      <a:pt x="212" y="468"/>
                    </a:lnTo>
                    <a:lnTo>
                      <a:pt x="212" y="464"/>
                    </a:lnTo>
                    <a:lnTo>
                      <a:pt x="213" y="460"/>
                    </a:lnTo>
                    <a:lnTo>
                      <a:pt x="215" y="457"/>
                    </a:lnTo>
                    <a:lnTo>
                      <a:pt x="222" y="455"/>
                    </a:lnTo>
                    <a:lnTo>
                      <a:pt x="225" y="453"/>
                    </a:lnTo>
                    <a:lnTo>
                      <a:pt x="228" y="450"/>
                    </a:lnTo>
                    <a:lnTo>
                      <a:pt x="233" y="447"/>
                    </a:lnTo>
                    <a:lnTo>
                      <a:pt x="241" y="435"/>
                    </a:lnTo>
                    <a:lnTo>
                      <a:pt x="247" y="427"/>
                    </a:lnTo>
                    <a:lnTo>
                      <a:pt x="255" y="421"/>
                    </a:lnTo>
                    <a:lnTo>
                      <a:pt x="268" y="412"/>
                    </a:lnTo>
                    <a:lnTo>
                      <a:pt x="275" y="407"/>
                    </a:lnTo>
                    <a:lnTo>
                      <a:pt x="280" y="405"/>
                    </a:lnTo>
                    <a:lnTo>
                      <a:pt x="282" y="404"/>
                    </a:lnTo>
                    <a:lnTo>
                      <a:pt x="282" y="401"/>
                    </a:lnTo>
                    <a:lnTo>
                      <a:pt x="280" y="397"/>
                    </a:lnTo>
                    <a:lnTo>
                      <a:pt x="276" y="385"/>
                    </a:lnTo>
                    <a:lnTo>
                      <a:pt x="276" y="381"/>
                    </a:lnTo>
                    <a:lnTo>
                      <a:pt x="275" y="377"/>
                    </a:lnTo>
                    <a:lnTo>
                      <a:pt x="273" y="376"/>
                    </a:lnTo>
                    <a:lnTo>
                      <a:pt x="271" y="375"/>
                    </a:lnTo>
                    <a:lnTo>
                      <a:pt x="267" y="374"/>
                    </a:lnTo>
                    <a:lnTo>
                      <a:pt x="264" y="373"/>
                    </a:lnTo>
                    <a:lnTo>
                      <a:pt x="260" y="371"/>
                    </a:lnTo>
                    <a:lnTo>
                      <a:pt x="257" y="367"/>
                    </a:lnTo>
                    <a:lnTo>
                      <a:pt x="254" y="355"/>
                    </a:lnTo>
                    <a:lnTo>
                      <a:pt x="251" y="346"/>
                    </a:lnTo>
                    <a:lnTo>
                      <a:pt x="253" y="341"/>
                    </a:lnTo>
                    <a:lnTo>
                      <a:pt x="255" y="339"/>
                    </a:lnTo>
                    <a:lnTo>
                      <a:pt x="259" y="336"/>
                    </a:lnTo>
                    <a:lnTo>
                      <a:pt x="265" y="332"/>
                    </a:lnTo>
                    <a:lnTo>
                      <a:pt x="276" y="330"/>
                    </a:lnTo>
                    <a:lnTo>
                      <a:pt x="281" y="328"/>
                    </a:lnTo>
                    <a:lnTo>
                      <a:pt x="284" y="322"/>
                    </a:lnTo>
                    <a:lnTo>
                      <a:pt x="289" y="313"/>
                    </a:lnTo>
                    <a:lnTo>
                      <a:pt x="290" y="308"/>
                    </a:lnTo>
                    <a:lnTo>
                      <a:pt x="290" y="305"/>
                    </a:lnTo>
                    <a:lnTo>
                      <a:pt x="290" y="301"/>
                    </a:lnTo>
                    <a:lnTo>
                      <a:pt x="290" y="298"/>
                    </a:lnTo>
                    <a:lnTo>
                      <a:pt x="288" y="291"/>
                    </a:lnTo>
                    <a:lnTo>
                      <a:pt x="284" y="282"/>
                    </a:lnTo>
                    <a:lnTo>
                      <a:pt x="277" y="282"/>
                    </a:lnTo>
                    <a:lnTo>
                      <a:pt x="272" y="283"/>
                    </a:lnTo>
                    <a:lnTo>
                      <a:pt x="268" y="286"/>
                    </a:lnTo>
                    <a:lnTo>
                      <a:pt x="266" y="288"/>
                    </a:lnTo>
                    <a:lnTo>
                      <a:pt x="264" y="289"/>
                    </a:lnTo>
                    <a:lnTo>
                      <a:pt x="262" y="287"/>
                    </a:lnTo>
                    <a:lnTo>
                      <a:pt x="258" y="282"/>
                    </a:lnTo>
                    <a:lnTo>
                      <a:pt x="254" y="273"/>
                    </a:lnTo>
                    <a:lnTo>
                      <a:pt x="249" y="271"/>
                    </a:lnTo>
                    <a:lnTo>
                      <a:pt x="245" y="269"/>
                    </a:lnTo>
                    <a:lnTo>
                      <a:pt x="241" y="266"/>
                    </a:lnTo>
                    <a:lnTo>
                      <a:pt x="238" y="266"/>
                    </a:lnTo>
                    <a:lnTo>
                      <a:pt x="232" y="266"/>
                    </a:lnTo>
                    <a:lnTo>
                      <a:pt x="228" y="269"/>
                    </a:lnTo>
                    <a:lnTo>
                      <a:pt x="222" y="272"/>
                    </a:lnTo>
                    <a:lnTo>
                      <a:pt x="216" y="275"/>
                    </a:lnTo>
                    <a:lnTo>
                      <a:pt x="208" y="279"/>
                    </a:lnTo>
                    <a:lnTo>
                      <a:pt x="199" y="279"/>
                    </a:lnTo>
                    <a:lnTo>
                      <a:pt x="195" y="272"/>
                    </a:lnTo>
                    <a:lnTo>
                      <a:pt x="189" y="265"/>
                    </a:lnTo>
                    <a:lnTo>
                      <a:pt x="187" y="262"/>
                    </a:lnTo>
                    <a:lnTo>
                      <a:pt x="185" y="260"/>
                    </a:lnTo>
                    <a:lnTo>
                      <a:pt x="183" y="256"/>
                    </a:lnTo>
                    <a:lnTo>
                      <a:pt x="185" y="255"/>
                    </a:lnTo>
                    <a:lnTo>
                      <a:pt x="195" y="248"/>
                    </a:lnTo>
                    <a:lnTo>
                      <a:pt x="203" y="242"/>
                    </a:lnTo>
                    <a:lnTo>
                      <a:pt x="206" y="239"/>
                    </a:lnTo>
                    <a:lnTo>
                      <a:pt x="209" y="235"/>
                    </a:lnTo>
                    <a:lnTo>
                      <a:pt x="212" y="230"/>
                    </a:lnTo>
                    <a:lnTo>
                      <a:pt x="214" y="224"/>
                    </a:lnTo>
                    <a:lnTo>
                      <a:pt x="215" y="213"/>
                    </a:lnTo>
                    <a:lnTo>
                      <a:pt x="216" y="203"/>
                    </a:lnTo>
                    <a:lnTo>
                      <a:pt x="219" y="193"/>
                    </a:lnTo>
                    <a:lnTo>
                      <a:pt x="222" y="181"/>
                    </a:lnTo>
                    <a:lnTo>
                      <a:pt x="226" y="176"/>
                    </a:lnTo>
                    <a:lnTo>
                      <a:pt x="230" y="171"/>
                    </a:lnTo>
                    <a:lnTo>
                      <a:pt x="232" y="170"/>
                    </a:lnTo>
                    <a:lnTo>
                      <a:pt x="234" y="169"/>
                    </a:lnTo>
                    <a:lnTo>
                      <a:pt x="237" y="168"/>
                    </a:lnTo>
                    <a:lnTo>
                      <a:pt x="239" y="165"/>
                    </a:lnTo>
                    <a:lnTo>
                      <a:pt x="242" y="161"/>
                    </a:lnTo>
                    <a:lnTo>
                      <a:pt x="246" y="154"/>
                    </a:lnTo>
                    <a:lnTo>
                      <a:pt x="246" y="143"/>
                    </a:lnTo>
                    <a:lnTo>
                      <a:pt x="245" y="138"/>
                    </a:lnTo>
                    <a:lnTo>
                      <a:pt x="243" y="138"/>
                    </a:lnTo>
                    <a:lnTo>
                      <a:pt x="242" y="140"/>
                    </a:lnTo>
                    <a:lnTo>
                      <a:pt x="241" y="143"/>
                    </a:lnTo>
                    <a:lnTo>
                      <a:pt x="240" y="144"/>
                    </a:lnTo>
                    <a:lnTo>
                      <a:pt x="239" y="142"/>
                    </a:lnTo>
                    <a:lnTo>
                      <a:pt x="238" y="135"/>
                    </a:lnTo>
                    <a:lnTo>
                      <a:pt x="238" y="128"/>
                    </a:lnTo>
                    <a:lnTo>
                      <a:pt x="237" y="123"/>
                    </a:lnTo>
                    <a:lnTo>
                      <a:pt x="236" y="120"/>
                    </a:lnTo>
                    <a:lnTo>
                      <a:pt x="234" y="118"/>
                    </a:lnTo>
                    <a:lnTo>
                      <a:pt x="230" y="112"/>
                    </a:lnTo>
                    <a:lnTo>
                      <a:pt x="225" y="103"/>
                    </a:lnTo>
                    <a:lnTo>
                      <a:pt x="222" y="89"/>
                    </a:lnTo>
                    <a:lnTo>
                      <a:pt x="220" y="77"/>
                    </a:lnTo>
                    <a:lnTo>
                      <a:pt x="216" y="63"/>
                    </a:lnTo>
                    <a:lnTo>
                      <a:pt x="212" y="54"/>
                    </a:lnTo>
                    <a:lnTo>
                      <a:pt x="212" y="50"/>
                    </a:lnTo>
                    <a:lnTo>
                      <a:pt x="212" y="45"/>
                    </a:lnTo>
                    <a:lnTo>
                      <a:pt x="214" y="39"/>
                    </a:lnTo>
                    <a:lnTo>
                      <a:pt x="217" y="34"/>
                    </a:lnTo>
                    <a:lnTo>
                      <a:pt x="226" y="26"/>
                    </a:lnTo>
                    <a:lnTo>
                      <a:pt x="236" y="17"/>
                    </a:lnTo>
                    <a:lnTo>
                      <a:pt x="243" y="9"/>
                    </a:lnTo>
                    <a:lnTo>
                      <a:pt x="253" y="0"/>
                    </a:lnTo>
                    <a:lnTo>
                      <a:pt x="256" y="7"/>
                    </a:lnTo>
                    <a:lnTo>
                      <a:pt x="259" y="12"/>
                    </a:lnTo>
                    <a:lnTo>
                      <a:pt x="260" y="15"/>
                    </a:lnTo>
                    <a:lnTo>
                      <a:pt x="263" y="17"/>
                    </a:lnTo>
                    <a:lnTo>
                      <a:pt x="266" y="18"/>
                    </a:lnTo>
                    <a:lnTo>
                      <a:pt x="270" y="18"/>
                    </a:lnTo>
                    <a:lnTo>
                      <a:pt x="273" y="18"/>
                    </a:lnTo>
                    <a:lnTo>
                      <a:pt x="276" y="19"/>
                    </a:lnTo>
                    <a:lnTo>
                      <a:pt x="277" y="20"/>
                    </a:lnTo>
                    <a:lnTo>
                      <a:pt x="279" y="21"/>
                    </a:lnTo>
                    <a:lnTo>
                      <a:pt x="280" y="26"/>
                    </a:lnTo>
                    <a:lnTo>
                      <a:pt x="280" y="33"/>
                    </a:lnTo>
                    <a:lnTo>
                      <a:pt x="284" y="38"/>
                    </a:lnTo>
                    <a:lnTo>
                      <a:pt x="289" y="41"/>
                    </a:lnTo>
                    <a:lnTo>
                      <a:pt x="291" y="42"/>
                    </a:lnTo>
                    <a:lnTo>
                      <a:pt x="292" y="43"/>
                    </a:lnTo>
                    <a:lnTo>
                      <a:pt x="295" y="46"/>
                    </a:lnTo>
                    <a:lnTo>
                      <a:pt x="297" y="51"/>
                    </a:lnTo>
                    <a:lnTo>
                      <a:pt x="302" y="66"/>
                    </a:lnTo>
                    <a:lnTo>
                      <a:pt x="310" y="81"/>
                    </a:lnTo>
                    <a:lnTo>
                      <a:pt x="315" y="89"/>
                    </a:lnTo>
                    <a:lnTo>
                      <a:pt x="318" y="93"/>
                    </a:lnTo>
                    <a:lnTo>
                      <a:pt x="321" y="97"/>
                    </a:lnTo>
                    <a:lnTo>
                      <a:pt x="323" y="104"/>
                    </a:lnTo>
                    <a:lnTo>
                      <a:pt x="324" y="110"/>
                    </a:lnTo>
                    <a:lnTo>
                      <a:pt x="326" y="113"/>
                    </a:lnTo>
                    <a:lnTo>
                      <a:pt x="327" y="117"/>
                    </a:lnTo>
                    <a:lnTo>
                      <a:pt x="330" y="119"/>
                    </a:lnTo>
                    <a:lnTo>
                      <a:pt x="336" y="123"/>
                    </a:lnTo>
                    <a:lnTo>
                      <a:pt x="344" y="129"/>
                    </a:lnTo>
                    <a:lnTo>
                      <a:pt x="349" y="132"/>
                    </a:lnTo>
                    <a:lnTo>
                      <a:pt x="352" y="135"/>
                    </a:lnTo>
                    <a:lnTo>
                      <a:pt x="355" y="137"/>
                    </a:lnTo>
                    <a:lnTo>
                      <a:pt x="357" y="137"/>
                    </a:lnTo>
                    <a:lnTo>
                      <a:pt x="359" y="136"/>
                    </a:lnTo>
                    <a:lnTo>
                      <a:pt x="361" y="134"/>
                    </a:lnTo>
                    <a:lnTo>
                      <a:pt x="364" y="131"/>
                    </a:lnTo>
                    <a:lnTo>
                      <a:pt x="367" y="126"/>
                    </a:lnTo>
                    <a:lnTo>
                      <a:pt x="369" y="120"/>
                    </a:lnTo>
                    <a:lnTo>
                      <a:pt x="370" y="115"/>
                    </a:lnTo>
                    <a:lnTo>
                      <a:pt x="372" y="114"/>
                    </a:lnTo>
                    <a:lnTo>
                      <a:pt x="374" y="113"/>
                    </a:lnTo>
                    <a:lnTo>
                      <a:pt x="376" y="112"/>
                    </a:lnTo>
                    <a:lnTo>
                      <a:pt x="378" y="112"/>
                    </a:lnTo>
                    <a:lnTo>
                      <a:pt x="378" y="126"/>
                    </a:lnTo>
                    <a:lnTo>
                      <a:pt x="377" y="140"/>
                    </a:lnTo>
                    <a:lnTo>
                      <a:pt x="381" y="139"/>
                    </a:lnTo>
                    <a:lnTo>
                      <a:pt x="383" y="138"/>
                    </a:lnTo>
                    <a:lnTo>
                      <a:pt x="385" y="136"/>
                    </a:lnTo>
                    <a:lnTo>
                      <a:pt x="387" y="132"/>
                    </a:lnTo>
                    <a:lnTo>
                      <a:pt x="392" y="127"/>
                    </a:lnTo>
                    <a:lnTo>
                      <a:pt x="398" y="121"/>
                    </a:lnTo>
                    <a:lnTo>
                      <a:pt x="406" y="118"/>
                    </a:lnTo>
                    <a:lnTo>
                      <a:pt x="411" y="114"/>
                    </a:lnTo>
                    <a:lnTo>
                      <a:pt x="417" y="112"/>
                    </a:lnTo>
                    <a:lnTo>
                      <a:pt x="426" y="112"/>
                    </a:lnTo>
                    <a:lnTo>
                      <a:pt x="434" y="111"/>
                    </a:lnTo>
                    <a:lnTo>
                      <a:pt x="441" y="110"/>
                    </a:lnTo>
                    <a:lnTo>
                      <a:pt x="446" y="111"/>
                    </a:lnTo>
                    <a:lnTo>
                      <a:pt x="453" y="114"/>
                    </a:lnTo>
                    <a:lnTo>
                      <a:pt x="463" y="121"/>
                    </a:lnTo>
                    <a:lnTo>
                      <a:pt x="474" y="126"/>
                    </a:lnTo>
                    <a:lnTo>
                      <a:pt x="478" y="127"/>
                    </a:lnTo>
                    <a:lnTo>
                      <a:pt x="484" y="127"/>
                    </a:lnTo>
                    <a:lnTo>
                      <a:pt x="490" y="127"/>
                    </a:lnTo>
                    <a:lnTo>
                      <a:pt x="496" y="126"/>
                    </a:lnTo>
                    <a:lnTo>
                      <a:pt x="508" y="121"/>
                    </a:lnTo>
                    <a:lnTo>
                      <a:pt x="517" y="118"/>
                    </a:lnTo>
                    <a:lnTo>
                      <a:pt x="521" y="118"/>
                    </a:lnTo>
                    <a:lnTo>
                      <a:pt x="526" y="118"/>
                    </a:lnTo>
                    <a:lnTo>
                      <a:pt x="532" y="119"/>
                    </a:lnTo>
                    <a:lnTo>
                      <a:pt x="538" y="121"/>
                    </a:lnTo>
                    <a:lnTo>
                      <a:pt x="552" y="136"/>
                    </a:lnTo>
                    <a:lnTo>
                      <a:pt x="566" y="152"/>
                    </a:lnTo>
                    <a:lnTo>
                      <a:pt x="567" y="155"/>
                    </a:lnTo>
                    <a:lnTo>
                      <a:pt x="567" y="160"/>
                    </a:lnTo>
                    <a:lnTo>
                      <a:pt x="564" y="164"/>
                    </a:lnTo>
                    <a:lnTo>
                      <a:pt x="563" y="169"/>
                    </a:lnTo>
                    <a:lnTo>
                      <a:pt x="558" y="178"/>
                    </a:lnTo>
                    <a:lnTo>
                      <a:pt x="553" y="186"/>
                    </a:lnTo>
                    <a:lnTo>
                      <a:pt x="546" y="204"/>
                    </a:lnTo>
                    <a:lnTo>
                      <a:pt x="544" y="219"/>
                    </a:lnTo>
                    <a:lnTo>
                      <a:pt x="544" y="225"/>
                    </a:lnTo>
                    <a:lnTo>
                      <a:pt x="545" y="233"/>
                    </a:lnTo>
                    <a:lnTo>
                      <a:pt x="549" y="241"/>
                    </a:lnTo>
                    <a:lnTo>
                      <a:pt x="554" y="250"/>
                    </a:lnTo>
                    <a:lnTo>
                      <a:pt x="561" y="256"/>
                    </a:lnTo>
                    <a:lnTo>
                      <a:pt x="567" y="262"/>
                    </a:lnTo>
                    <a:lnTo>
                      <a:pt x="571" y="267"/>
                    </a:lnTo>
                    <a:lnTo>
                      <a:pt x="576" y="272"/>
                    </a:lnTo>
                    <a:lnTo>
                      <a:pt x="578" y="278"/>
                    </a:lnTo>
                    <a:lnTo>
                      <a:pt x="580" y="284"/>
                    </a:lnTo>
                    <a:lnTo>
                      <a:pt x="583" y="292"/>
                    </a:lnTo>
                    <a:lnTo>
                      <a:pt x="584" y="301"/>
                    </a:lnTo>
                    <a:lnTo>
                      <a:pt x="594" y="329"/>
                    </a:lnTo>
                    <a:lnTo>
                      <a:pt x="603" y="354"/>
                    </a:lnTo>
                    <a:lnTo>
                      <a:pt x="606" y="366"/>
                    </a:lnTo>
                    <a:lnTo>
                      <a:pt x="609" y="379"/>
                    </a:lnTo>
                    <a:lnTo>
                      <a:pt x="611" y="392"/>
                    </a:lnTo>
                    <a:lnTo>
                      <a:pt x="611" y="407"/>
                    </a:lnTo>
                    <a:lnTo>
                      <a:pt x="603" y="425"/>
                    </a:lnTo>
                    <a:lnTo>
                      <a:pt x="597" y="440"/>
                    </a:lnTo>
                    <a:lnTo>
                      <a:pt x="597" y="447"/>
                    </a:lnTo>
                    <a:lnTo>
                      <a:pt x="597" y="455"/>
                    </a:lnTo>
                    <a:lnTo>
                      <a:pt x="600" y="463"/>
                    </a:lnTo>
                    <a:lnTo>
                      <a:pt x="603" y="473"/>
                    </a:lnTo>
                    <a:lnTo>
                      <a:pt x="604" y="482"/>
                    </a:lnTo>
                    <a:lnTo>
                      <a:pt x="603" y="487"/>
                    </a:lnTo>
                    <a:lnTo>
                      <a:pt x="603" y="490"/>
                    </a:lnTo>
                    <a:lnTo>
                      <a:pt x="603" y="493"/>
                    </a:lnTo>
                    <a:lnTo>
                      <a:pt x="604" y="497"/>
                    </a:lnTo>
                    <a:lnTo>
                      <a:pt x="606" y="500"/>
                    </a:lnTo>
                    <a:lnTo>
                      <a:pt x="610" y="508"/>
                    </a:lnTo>
                    <a:lnTo>
                      <a:pt x="612" y="512"/>
                    </a:lnTo>
                    <a:lnTo>
                      <a:pt x="613" y="515"/>
                    </a:lnTo>
                    <a:lnTo>
                      <a:pt x="614" y="517"/>
                    </a:lnTo>
                    <a:lnTo>
                      <a:pt x="618" y="519"/>
                    </a:lnTo>
                    <a:lnTo>
                      <a:pt x="621" y="523"/>
                    </a:lnTo>
                    <a:lnTo>
                      <a:pt x="629" y="527"/>
                    </a:lnTo>
                    <a:lnTo>
                      <a:pt x="632" y="532"/>
                    </a:lnTo>
                    <a:lnTo>
                      <a:pt x="636" y="537"/>
                    </a:lnTo>
                    <a:lnTo>
                      <a:pt x="642" y="544"/>
                    </a:lnTo>
                    <a:lnTo>
                      <a:pt x="647" y="551"/>
                    </a:lnTo>
                    <a:lnTo>
                      <a:pt x="651" y="557"/>
                    </a:lnTo>
                    <a:lnTo>
                      <a:pt x="652" y="561"/>
                    </a:lnTo>
                    <a:lnTo>
                      <a:pt x="652" y="565"/>
                    </a:lnTo>
                    <a:lnTo>
                      <a:pt x="649" y="569"/>
                    </a:lnTo>
                    <a:lnTo>
                      <a:pt x="646" y="573"/>
                    </a:lnTo>
                    <a:lnTo>
                      <a:pt x="640" y="578"/>
                    </a:lnTo>
                    <a:lnTo>
                      <a:pt x="635" y="583"/>
                    </a:lnTo>
                    <a:lnTo>
                      <a:pt x="626" y="595"/>
                    </a:lnTo>
                    <a:lnTo>
                      <a:pt x="619" y="603"/>
                    </a:lnTo>
                    <a:lnTo>
                      <a:pt x="615" y="605"/>
                    </a:lnTo>
                    <a:lnTo>
                      <a:pt x="611" y="608"/>
                    </a:lnTo>
                    <a:lnTo>
                      <a:pt x="604" y="610"/>
                    </a:lnTo>
                    <a:lnTo>
                      <a:pt x="595" y="612"/>
                    </a:lnTo>
                    <a:lnTo>
                      <a:pt x="586" y="613"/>
                    </a:lnTo>
                    <a:lnTo>
                      <a:pt x="579" y="616"/>
                    </a:lnTo>
                    <a:lnTo>
                      <a:pt x="575" y="618"/>
                    </a:lnTo>
                    <a:lnTo>
                      <a:pt x="573" y="621"/>
                    </a:lnTo>
                    <a:lnTo>
                      <a:pt x="573" y="632"/>
                    </a:lnTo>
                    <a:lnTo>
                      <a:pt x="576" y="649"/>
                    </a:lnTo>
                    <a:lnTo>
                      <a:pt x="569" y="664"/>
                    </a:lnTo>
                    <a:lnTo>
                      <a:pt x="561" y="677"/>
                    </a:lnTo>
                    <a:lnTo>
                      <a:pt x="552" y="689"/>
                    </a:lnTo>
                    <a:lnTo>
                      <a:pt x="544" y="703"/>
                    </a:lnTo>
                    <a:lnTo>
                      <a:pt x="542" y="710"/>
                    </a:lnTo>
                    <a:lnTo>
                      <a:pt x="539" y="714"/>
                    </a:lnTo>
                    <a:lnTo>
                      <a:pt x="536" y="719"/>
                    </a:lnTo>
                    <a:lnTo>
                      <a:pt x="533" y="725"/>
                    </a:lnTo>
                    <a:lnTo>
                      <a:pt x="529" y="728"/>
                    </a:lnTo>
                    <a:lnTo>
                      <a:pt x="526" y="730"/>
                    </a:lnTo>
                    <a:lnTo>
                      <a:pt x="524" y="731"/>
                    </a:lnTo>
                    <a:lnTo>
                      <a:pt x="520" y="731"/>
                    </a:lnTo>
                    <a:lnTo>
                      <a:pt x="513" y="731"/>
                    </a:lnTo>
                    <a:lnTo>
                      <a:pt x="503" y="730"/>
                    </a:lnTo>
                    <a:lnTo>
                      <a:pt x="494" y="731"/>
                    </a:lnTo>
                    <a:lnTo>
                      <a:pt x="486" y="733"/>
                    </a:lnTo>
                    <a:lnTo>
                      <a:pt x="479" y="735"/>
                    </a:lnTo>
                    <a:lnTo>
                      <a:pt x="475" y="737"/>
                    </a:lnTo>
                    <a:lnTo>
                      <a:pt x="470" y="742"/>
                    </a:lnTo>
                    <a:lnTo>
                      <a:pt x="465" y="747"/>
                    </a:lnTo>
                    <a:lnTo>
                      <a:pt x="460" y="753"/>
                    </a:lnTo>
                    <a:lnTo>
                      <a:pt x="454" y="762"/>
                    </a:lnTo>
                    <a:lnTo>
                      <a:pt x="443" y="778"/>
                    </a:lnTo>
                    <a:lnTo>
                      <a:pt x="431" y="794"/>
                    </a:lnTo>
                    <a:lnTo>
                      <a:pt x="419" y="809"/>
                    </a:lnTo>
                    <a:lnTo>
                      <a:pt x="407" y="824"/>
                    </a:lnTo>
                    <a:close/>
                  </a:path>
                </a:pathLst>
              </a:custGeom>
              <a:solidFill>
                <a:srgbClr val="D4A13B"/>
              </a:solidFill>
              <a:ln w="1588">
                <a:solidFill>
                  <a:srgbClr val="FFFFFF"/>
                </a:solidFill>
                <a:prstDash val="solid"/>
                <a:round/>
                <a:headEnd/>
                <a:tailEnd/>
              </a:ln>
            </p:spPr>
            <p:txBody>
              <a:bodyPr/>
              <a:lstStyle/>
              <a:p>
                <a:endParaRPr lang="ru-RU" sz="1400" dirty="0">
                  <a:solidFill>
                    <a:prstClr val="black"/>
                  </a:solidFill>
                </a:endParaRPr>
              </a:p>
            </p:txBody>
          </p:sp>
          <p:sp>
            <p:nvSpPr>
              <p:cNvPr id="94" name="Freeform 64"/>
              <p:cNvSpPr>
                <a:spLocks/>
              </p:cNvSpPr>
              <p:nvPr/>
            </p:nvSpPr>
            <p:spPr bwMode="auto">
              <a:xfrm>
                <a:off x="4437063" y="4467225"/>
                <a:ext cx="519112" cy="390525"/>
              </a:xfrm>
              <a:custGeom>
                <a:avLst/>
                <a:gdLst>
                  <a:gd name="T0" fmla="*/ 387847 w 1309"/>
                  <a:gd name="T1" fmla="*/ 64163 h 986"/>
                  <a:gd name="T2" fmla="*/ 378329 w 1309"/>
                  <a:gd name="T3" fmla="*/ 55846 h 986"/>
                  <a:gd name="T4" fmla="*/ 356914 w 1309"/>
                  <a:gd name="T5" fmla="*/ 63767 h 986"/>
                  <a:gd name="T6" fmla="*/ 341845 w 1309"/>
                  <a:gd name="T7" fmla="*/ 58222 h 986"/>
                  <a:gd name="T8" fmla="*/ 330741 w 1309"/>
                  <a:gd name="T9" fmla="*/ 72481 h 986"/>
                  <a:gd name="T10" fmla="*/ 320033 w 1309"/>
                  <a:gd name="T11" fmla="*/ 59014 h 986"/>
                  <a:gd name="T12" fmla="*/ 313291 w 1309"/>
                  <a:gd name="T13" fmla="*/ 59410 h 986"/>
                  <a:gd name="T14" fmla="*/ 278393 w 1309"/>
                  <a:gd name="T15" fmla="*/ 89116 h 986"/>
                  <a:gd name="T16" fmla="*/ 270462 w 1309"/>
                  <a:gd name="T17" fmla="*/ 102978 h 986"/>
                  <a:gd name="T18" fmla="*/ 259754 w 1309"/>
                  <a:gd name="T19" fmla="*/ 99414 h 986"/>
                  <a:gd name="T20" fmla="*/ 253806 w 1309"/>
                  <a:gd name="T21" fmla="*/ 82383 h 986"/>
                  <a:gd name="T22" fmla="*/ 240322 w 1309"/>
                  <a:gd name="T23" fmla="*/ 77234 h 986"/>
                  <a:gd name="T24" fmla="*/ 233977 w 1309"/>
                  <a:gd name="T25" fmla="*/ 60203 h 986"/>
                  <a:gd name="T26" fmla="*/ 228029 w 1309"/>
                  <a:gd name="T27" fmla="*/ 49113 h 986"/>
                  <a:gd name="T28" fmla="*/ 224459 w 1309"/>
                  <a:gd name="T29" fmla="*/ 43172 h 986"/>
                  <a:gd name="T30" fmla="*/ 203838 w 1309"/>
                  <a:gd name="T31" fmla="*/ 26537 h 986"/>
                  <a:gd name="T32" fmla="*/ 197889 w 1309"/>
                  <a:gd name="T33" fmla="*/ 792 h 986"/>
                  <a:gd name="T34" fmla="*/ 185595 w 1309"/>
                  <a:gd name="T35" fmla="*/ 9506 h 986"/>
                  <a:gd name="T36" fmla="*/ 166560 w 1309"/>
                  <a:gd name="T37" fmla="*/ 19803 h 986"/>
                  <a:gd name="T38" fmla="*/ 147128 w 1309"/>
                  <a:gd name="T39" fmla="*/ 20596 h 986"/>
                  <a:gd name="T40" fmla="*/ 130472 w 1309"/>
                  <a:gd name="T41" fmla="*/ 28913 h 986"/>
                  <a:gd name="T42" fmla="*/ 115402 w 1309"/>
                  <a:gd name="T43" fmla="*/ 37231 h 986"/>
                  <a:gd name="T44" fmla="*/ 82487 w 1309"/>
                  <a:gd name="T45" fmla="*/ 41983 h 986"/>
                  <a:gd name="T46" fmla="*/ 58693 w 1309"/>
                  <a:gd name="T47" fmla="*/ 37627 h 986"/>
                  <a:gd name="T48" fmla="*/ 30139 w 1309"/>
                  <a:gd name="T49" fmla="*/ 40399 h 986"/>
                  <a:gd name="T50" fmla="*/ 14673 w 1309"/>
                  <a:gd name="T51" fmla="*/ 40399 h 986"/>
                  <a:gd name="T52" fmla="*/ 11501 w 1309"/>
                  <a:gd name="T53" fmla="*/ 47132 h 986"/>
                  <a:gd name="T54" fmla="*/ 6742 w 1309"/>
                  <a:gd name="T55" fmla="*/ 72481 h 986"/>
                  <a:gd name="T56" fmla="*/ 53141 w 1309"/>
                  <a:gd name="T57" fmla="*/ 262990 h 986"/>
                  <a:gd name="T58" fmla="*/ 70193 w 1309"/>
                  <a:gd name="T59" fmla="*/ 317648 h 986"/>
                  <a:gd name="T60" fmla="*/ 90022 w 1309"/>
                  <a:gd name="T61" fmla="*/ 313687 h 986"/>
                  <a:gd name="T62" fmla="*/ 120954 w 1309"/>
                  <a:gd name="T63" fmla="*/ 284774 h 986"/>
                  <a:gd name="T64" fmla="*/ 137610 w 1309"/>
                  <a:gd name="T65" fmla="*/ 306558 h 986"/>
                  <a:gd name="T66" fmla="*/ 147921 w 1309"/>
                  <a:gd name="T67" fmla="*/ 324381 h 986"/>
                  <a:gd name="T68" fmla="*/ 163387 w 1309"/>
                  <a:gd name="T69" fmla="*/ 347749 h 986"/>
                  <a:gd name="T70" fmla="*/ 199872 w 1309"/>
                  <a:gd name="T71" fmla="*/ 356859 h 986"/>
                  <a:gd name="T72" fmla="*/ 227632 w 1309"/>
                  <a:gd name="T73" fmla="*/ 348146 h 986"/>
                  <a:gd name="T74" fmla="*/ 264117 w 1309"/>
                  <a:gd name="T75" fmla="*/ 346957 h 986"/>
                  <a:gd name="T76" fmla="*/ 308136 w 1309"/>
                  <a:gd name="T77" fmla="*/ 390525 h 986"/>
                  <a:gd name="T78" fmla="*/ 334706 w 1309"/>
                  <a:gd name="T79" fmla="*/ 377851 h 986"/>
                  <a:gd name="T80" fmla="*/ 324792 w 1309"/>
                  <a:gd name="T81" fmla="*/ 360820 h 986"/>
                  <a:gd name="T82" fmla="*/ 307739 w 1309"/>
                  <a:gd name="T83" fmla="*/ 343393 h 986"/>
                  <a:gd name="T84" fmla="*/ 328361 w 1309"/>
                  <a:gd name="T85" fmla="*/ 333095 h 986"/>
                  <a:gd name="T86" fmla="*/ 365639 w 1309"/>
                  <a:gd name="T87" fmla="*/ 324381 h 986"/>
                  <a:gd name="T88" fmla="*/ 385864 w 1309"/>
                  <a:gd name="T89" fmla="*/ 320421 h 986"/>
                  <a:gd name="T90" fmla="*/ 399347 w 1309"/>
                  <a:gd name="T91" fmla="*/ 316460 h 986"/>
                  <a:gd name="T92" fmla="*/ 420366 w 1309"/>
                  <a:gd name="T93" fmla="*/ 299825 h 986"/>
                  <a:gd name="T94" fmla="*/ 425918 w 1309"/>
                  <a:gd name="T95" fmla="*/ 289527 h 986"/>
                  <a:gd name="T96" fmla="*/ 431073 w 1309"/>
                  <a:gd name="T97" fmla="*/ 276457 h 986"/>
                  <a:gd name="T98" fmla="*/ 462799 w 1309"/>
                  <a:gd name="T99" fmla="*/ 283982 h 986"/>
                  <a:gd name="T100" fmla="*/ 486593 w 1309"/>
                  <a:gd name="T101" fmla="*/ 275665 h 986"/>
                  <a:gd name="T102" fmla="*/ 480645 w 1309"/>
                  <a:gd name="T103" fmla="*/ 257445 h 986"/>
                  <a:gd name="T104" fmla="*/ 492145 w 1309"/>
                  <a:gd name="T105" fmla="*/ 234869 h 986"/>
                  <a:gd name="T106" fmla="*/ 509991 w 1309"/>
                  <a:gd name="T107" fmla="*/ 231701 h 986"/>
                  <a:gd name="T108" fmla="*/ 513163 w 1309"/>
                  <a:gd name="T109" fmla="*/ 226948 h 986"/>
                  <a:gd name="T110" fmla="*/ 512370 w 1309"/>
                  <a:gd name="T111" fmla="*/ 200411 h 986"/>
                  <a:gd name="T112" fmla="*/ 502853 w 1309"/>
                  <a:gd name="T113" fmla="*/ 184569 h 986"/>
                  <a:gd name="T114" fmla="*/ 515939 w 1309"/>
                  <a:gd name="T115" fmla="*/ 161993 h 986"/>
                  <a:gd name="T116" fmla="*/ 515146 w 1309"/>
                  <a:gd name="T117" fmla="*/ 152091 h 986"/>
                  <a:gd name="T118" fmla="*/ 491352 w 1309"/>
                  <a:gd name="T119" fmla="*/ 137436 h 986"/>
                  <a:gd name="T120" fmla="*/ 479851 w 1309"/>
                  <a:gd name="T121" fmla="*/ 104166 h 986"/>
                  <a:gd name="T122" fmla="*/ 454074 w 1309"/>
                  <a:gd name="T123" fmla="*/ 70897 h 986"/>
                  <a:gd name="T124" fmla="*/ 440987 w 1309"/>
                  <a:gd name="T125" fmla="*/ 67332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09" h="986">
                    <a:moveTo>
                      <a:pt x="1079" y="103"/>
                    </a:moveTo>
                    <a:lnTo>
                      <a:pt x="1066" y="108"/>
                    </a:lnTo>
                    <a:lnTo>
                      <a:pt x="1053" y="111"/>
                    </a:lnTo>
                    <a:lnTo>
                      <a:pt x="1040" y="116"/>
                    </a:lnTo>
                    <a:lnTo>
                      <a:pt x="1028" y="119"/>
                    </a:lnTo>
                    <a:lnTo>
                      <a:pt x="1015" y="130"/>
                    </a:lnTo>
                    <a:lnTo>
                      <a:pt x="1005" y="141"/>
                    </a:lnTo>
                    <a:lnTo>
                      <a:pt x="995" y="152"/>
                    </a:lnTo>
                    <a:lnTo>
                      <a:pt x="984" y="164"/>
                    </a:lnTo>
                    <a:lnTo>
                      <a:pt x="978" y="162"/>
                    </a:lnTo>
                    <a:lnTo>
                      <a:pt x="973" y="160"/>
                    </a:lnTo>
                    <a:lnTo>
                      <a:pt x="970" y="158"/>
                    </a:lnTo>
                    <a:lnTo>
                      <a:pt x="964" y="156"/>
                    </a:lnTo>
                    <a:lnTo>
                      <a:pt x="957" y="156"/>
                    </a:lnTo>
                    <a:lnTo>
                      <a:pt x="954" y="156"/>
                    </a:lnTo>
                    <a:lnTo>
                      <a:pt x="953" y="153"/>
                    </a:lnTo>
                    <a:lnTo>
                      <a:pt x="955" y="148"/>
                    </a:lnTo>
                    <a:lnTo>
                      <a:pt x="955" y="144"/>
                    </a:lnTo>
                    <a:lnTo>
                      <a:pt x="955" y="142"/>
                    </a:lnTo>
                    <a:lnTo>
                      <a:pt x="954" y="141"/>
                    </a:lnTo>
                    <a:lnTo>
                      <a:pt x="953" y="141"/>
                    </a:lnTo>
                    <a:lnTo>
                      <a:pt x="948" y="142"/>
                    </a:lnTo>
                    <a:lnTo>
                      <a:pt x="944" y="145"/>
                    </a:lnTo>
                    <a:lnTo>
                      <a:pt x="934" y="145"/>
                    </a:lnTo>
                    <a:lnTo>
                      <a:pt x="923" y="147"/>
                    </a:lnTo>
                    <a:lnTo>
                      <a:pt x="918" y="152"/>
                    </a:lnTo>
                    <a:lnTo>
                      <a:pt x="909" y="158"/>
                    </a:lnTo>
                    <a:lnTo>
                      <a:pt x="905" y="160"/>
                    </a:lnTo>
                    <a:lnTo>
                      <a:pt x="901" y="161"/>
                    </a:lnTo>
                    <a:lnTo>
                      <a:pt x="900" y="161"/>
                    </a:lnTo>
                    <a:lnTo>
                      <a:pt x="899" y="160"/>
                    </a:lnTo>
                    <a:lnTo>
                      <a:pt x="896" y="159"/>
                    </a:lnTo>
                    <a:lnTo>
                      <a:pt x="896" y="158"/>
                    </a:lnTo>
                    <a:lnTo>
                      <a:pt x="896" y="154"/>
                    </a:lnTo>
                    <a:lnTo>
                      <a:pt x="894" y="152"/>
                    </a:lnTo>
                    <a:lnTo>
                      <a:pt x="892" y="150"/>
                    </a:lnTo>
                    <a:lnTo>
                      <a:pt x="887" y="150"/>
                    </a:lnTo>
                    <a:lnTo>
                      <a:pt x="878" y="149"/>
                    </a:lnTo>
                    <a:lnTo>
                      <a:pt x="870" y="148"/>
                    </a:lnTo>
                    <a:lnTo>
                      <a:pt x="862" y="147"/>
                    </a:lnTo>
                    <a:lnTo>
                      <a:pt x="855" y="145"/>
                    </a:lnTo>
                    <a:lnTo>
                      <a:pt x="851" y="145"/>
                    </a:lnTo>
                    <a:lnTo>
                      <a:pt x="847" y="147"/>
                    </a:lnTo>
                    <a:lnTo>
                      <a:pt x="844" y="149"/>
                    </a:lnTo>
                    <a:lnTo>
                      <a:pt x="841" y="152"/>
                    </a:lnTo>
                    <a:lnTo>
                      <a:pt x="838" y="158"/>
                    </a:lnTo>
                    <a:lnTo>
                      <a:pt x="836" y="166"/>
                    </a:lnTo>
                    <a:lnTo>
                      <a:pt x="835" y="175"/>
                    </a:lnTo>
                    <a:lnTo>
                      <a:pt x="835" y="181"/>
                    </a:lnTo>
                    <a:lnTo>
                      <a:pt x="834" y="183"/>
                    </a:lnTo>
                    <a:lnTo>
                      <a:pt x="832" y="185"/>
                    </a:lnTo>
                    <a:lnTo>
                      <a:pt x="829" y="186"/>
                    </a:lnTo>
                    <a:lnTo>
                      <a:pt x="825" y="186"/>
                    </a:lnTo>
                    <a:lnTo>
                      <a:pt x="821" y="182"/>
                    </a:lnTo>
                    <a:lnTo>
                      <a:pt x="818" y="177"/>
                    </a:lnTo>
                    <a:lnTo>
                      <a:pt x="816" y="173"/>
                    </a:lnTo>
                    <a:lnTo>
                      <a:pt x="815" y="167"/>
                    </a:lnTo>
                    <a:lnTo>
                      <a:pt x="812" y="158"/>
                    </a:lnTo>
                    <a:lnTo>
                      <a:pt x="809" y="147"/>
                    </a:lnTo>
                    <a:lnTo>
                      <a:pt x="807" y="149"/>
                    </a:lnTo>
                    <a:lnTo>
                      <a:pt x="806" y="150"/>
                    </a:lnTo>
                    <a:lnTo>
                      <a:pt x="806" y="152"/>
                    </a:lnTo>
                    <a:lnTo>
                      <a:pt x="806" y="153"/>
                    </a:lnTo>
                    <a:lnTo>
                      <a:pt x="806" y="154"/>
                    </a:lnTo>
                    <a:lnTo>
                      <a:pt x="804" y="154"/>
                    </a:lnTo>
                    <a:lnTo>
                      <a:pt x="802" y="154"/>
                    </a:lnTo>
                    <a:lnTo>
                      <a:pt x="798" y="153"/>
                    </a:lnTo>
                    <a:lnTo>
                      <a:pt x="795" y="149"/>
                    </a:lnTo>
                    <a:lnTo>
                      <a:pt x="793" y="149"/>
                    </a:lnTo>
                    <a:lnTo>
                      <a:pt x="790" y="150"/>
                    </a:lnTo>
                    <a:lnTo>
                      <a:pt x="785" y="153"/>
                    </a:lnTo>
                    <a:lnTo>
                      <a:pt x="766" y="167"/>
                    </a:lnTo>
                    <a:lnTo>
                      <a:pt x="744" y="182"/>
                    </a:lnTo>
                    <a:lnTo>
                      <a:pt x="726" y="193"/>
                    </a:lnTo>
                    <a:lnTo>
                      <a:pt x="718" y="198"/>
                    </a:lnTo>
                    <a:lnTo>
                      <a:pt x="718" y="203"/>
                    </a:lnTo>
                    <a:lnTo>
                      <a:pt x="718" y="209"/>
                    </a:lnTo>
                    <a:lnTo>
                      <a:pt x="713" y="213"/>
                    </a:lnTo>
                    <a:lnTo>
                      <a:pt x="703" y="220"/>
                    </a:lnTo>
                    <a:lnTo>
                      <a:pt x="702" y="225"/>
                    </a:lnTo>
                    <a:lnTo>
                      <a:pt x="702" y="228"/>
                    </a:lnTo>
                    <a:lnTo>
                      <a:pt x="700" y="230"/>
                    </a:lnTo>
                    <a:lnTo>
                      <a:pt x="696" y="234"/>
                    </a:lnTo>
                    <a:lnTo>
                      <a:pt x="688" y="240"/>
                    </a:lnTo>
                    <a:lnTo>
                      <a:pt x="683" y="243"/>
                    </a:lnTo>
                    <a:lnTo>
                      <a:pt x="682" y="246"/>
                    </a:lnTo>
                    <a:lnTo>
                      <a:pt x="681" y="249"/>
                    </a:lnTo>
                    <a:lnTo>
                      <a:pt x="681" y="253"/>
                    </a:lnTo>
                    <a:lnTo>
                      <a:pt x="682" y="258"/>
                    </a:lnTo>
                    <a:lnTo>
                      <a:pt x="682" y="260"/>
                    </a:lnTo>
                    <a:lnTo>
                      <a:pt x="682" y="261"/>
                    </a:lnTo>
                    <a:lnTo>
                      <a:pt x="681" y="262"/>
                    </a:lnTo>
                    <a:lnTo>
                      <a:pt x="679" y="263"/>
                    </a:lnTo>
                    <a:lnTo>
                      <a:pt x="674" y="264"/>
                    </a:lnTo>
                    <a:lnTo>
                      <a:pt x="669" y="266"/>
                    </a:lnTo>
                    <a:lnTo>
                      <a:pt x="667" y="266"/>
                    </a:lnTo>
                    <a:lnTo>
                      <a:pt x="664" y="264"/>
                    </a:lnTo>
                    <a:lnTo>
                      <a:pt x="662" y="262"/>
                    </a:lnTo>
                    <a:lnTo>
                      <a:pt x="658" y="259"/>
                    </a:lnTo>
                    <a:lnTo>
                      <a:pt x="655" y="251"/>
                    </a:lnTo>
                    <a:lnTo>
                      <a:pt x="650" y="245"/>
                    </a:lnTo>
                    <a:lnTo>
                      <a:pt x="645" y="240"/>
                    </a:lnTo>
                    <a:lnTo>
                      <a:pt x="638" y="234"/>
                    </a:lnTo>
                    <a:lnTo>
                      <a:pt x="634" y="230"/>
                    </a:lnTo>
                    <a:lnTo>
                      <a:pt x="632" y="227"/>
                    </a:lnTo>
                    <a:lnTo>
                      <a:pt x="631" y="224"/>
                    </a:lnTo>
                    <a:lnTo>
                      <a:pt x="631" y="220"/>
                    </a:lnTo>
                    <a:lnTo>
                      <a:pt x="634" y="217"/>
                    </a:lnTo>
                    <a:lnTo>
                      <a:pt x="639" y="210"/>
                    </a:lnTo>
                    <a:lnTo>
                      <a:pt x="640" y="208"/>
                    </a:lnTo>
                    <a:lnTo>
                      <a:pt x="640" y="206"/>
                    </a:lnTo>
                    <a:lnTo>
                      <a:pt x="639" y="204"/>
                    </a:lnTo>
                    <a:lnTo>
                      <a:pt x="635" y="206"/>
                    </a:lnTo>
                    <a:lnTo>
                      <a:pt x="632" y="208"/>
                    </a:lnTo>
                    <a:lnTo>
                      <a:pt x="630" y="209"/>
                    </a:lnTo>
                    <a:lnTo>
                      <a:pt x="627" y="209"/>
                    </a:lnTo>
                    <a:lnTo>
                      <a:pt x="625" y="209"/>
                    </a:lnTo>
                    <a:lnTo>
                      <a:pt x="621" y="204"/>
                    </a:lnTo>
                    <a:lnTo>
                      <a:pt x="615" y="198"/>
                    </a:lnTo>
                    <a:lnTo>
                      <a:pt x="606" y="195"/>
                    </a:lnTo>
                    <a:lnTo>
                      <a:pt x="598" y="194"/>
                    </a:lnTo>
                    <a:lnTo>
                      <a:pt x="596" y="194"/>
                    </a:lnTo>
                    <a:lnTo>
                      <a:pt x="592" y="192"/>
                    </a:lnTo>
                    <a:lnTo>
                      <a:pt x="589" y="191"/>
                    </a:lnTo>
                    <a:lnTo>
                      <a:pt x="587" y="187"/>
                    </a:lnTo>
                    <a:lnTo>
                      <a:pt x="583" y="181"/>
                    </a:lnTo>
                    <a:lnTo>
                      <a:pt x="581" y="175"/>
                    </a:lnTo>
                    <a:lnTo>
                      <a:pt x="579" y="170"/>
                    </a:lnTo>
                    <a:lnTo>
                      <a:pt x="579" y="164"/>
                    </a:lnTo>
                    <a:lnTo>
                      <a:pt x="590" y="152"/>
                    </a:lnTo>
                    <a:lnTo>
                      <a:pt x="603" y="141"/>
                    </a:lnTo>
                    <a:lnTo>
                      <a:pt x="604" y="135"/>
                    </a:lnTo>
                    <a:lnTo>
                      <a:pt x="603" y="132"/>
                    </a:lnTo>
                    <a:lnTo>
                      <a:pt x="600" y="130"/>
                    </a:lnTo>
                    <a:lnTo>
                      <a:pt x="596" y="130"/>
                    </a:lnTo>
                    <a:lnTo>
                      <a:pt x="591" y="125"/>
                    </a:lnTo>
                    <a:lnTo>
                      <a:pt x="589" y="123"/>
                    </a:lnTo>
                    <a:lnTo>
                      <a:pt x="587" y="120"/>
                    </a:lnTo>
                    <a:lnTo>
                      <a:pt x="581" y="120"/>
                    </a:lnTo>
                    <a:lnTo>
                      <a:pt x="575" y="124"/>
                    </a:lnTo>
                    <a:lnTo>
                      <a:pt x="570" y="127"/>
                    </a:lnTo>
                    <a:lnTo>
                      <a:pt x="566" y="128"/>
                    </a:lnTo>
                    <a:lnTo>
                      <a:pt x="563" y="130"/>
                    </a:lnTo>
                    <a:lnTo>
                      <a:pt x="561" y="128"/>
                    </a:lnTo>
                    <a:lnTo>
                      <a:pt x="558" y="126"/>
                    </a:lnTo>
                    <a:lnTo>
                      <a:pt x="562" y="120"/>
                    </a:lnTo>
                    <a:lnTo>
                      <a:pt x="565" y="116"/>
                    </a:lnTo>
                    <a:lnTo>
                      <a:pt x="566" y="114"/>
                    </a:lnTo>
                    <a:lnTo>
                      <a:pt x="566" y="111"/>
                    </a:lnTo>
                    <a:lnTo>
                      <a:pt x="566" y="109"/>
                    </a:lnTo>
                    <a:lnTo>
                      <a:pt x="565" y="106"/>
                    </a:lnTo>
                    <a:lnTo>
                      <a:pt x="561" y="101"/>
                    </a:lnTo>
                    <a:lnTo>
                      <a:pt x="556" y="98"/>
                    </a:lnTo>
                    <a:lnTo>
                      <a:pt x="552" y="94"/>
                    </a:lnTo>
                    <a:lnTo>
                      <a:pt x="547" y="92"/>
                    </a:lnTo>
                    <a:lnTo>
                      <a:pt x="536" y="83"/>
                    </a:lnTo>
                    <a:lnTo>
                      <a:pt x="524" y="75"/>
                    </a:lnTo>
                    <a:lnTo>
                      <a:pt x="520" y="73"/>
                    </a:lnTo>
                    <a:lnTo>
                      <a:pt x="516" y="71"/>
                    </a:lnTo>
                    <a:lnTo>
                      <a:pt x="514" y="67"/>
                    </a:lnTo>
                    <a:lnTo>
                      <a:pt x="513" y="65"/>
                    </a:lnTo>
                    <a:lnTo>
                      <a:pt x="512" y="58"/>
                    </a:lnTo>
                    <a:lnTo>
                      <a:pt x="513" y="49"/>
                    </a:lnTo>
                    <a:lnTo>
                      <a:pt x="506" y="39"/>
                    </a:lnTo>
                    <a:lnTo>
                      <a:pt x="499" y="26"/>
                    </a:lnTo>
                    <a:lnTo>
                      <a:pt x="502" y="19"/>
                    </a:lnTo>
                    <a:lnTo>
                      <a:pt x="503" y="12"/>
                    </a:lnTo>
                    <a:lnTo>
                      <a:pt x="503" y="8"/>
                    </a:lnTo>
                    <a:lnTo>
                      <a:pt x="502" y="5"/>
                    </a:lnTo>
                    <a:lnTo>
                      <a:pt x="499" y="2"/>
                    </a:lnTo>
                    <a:lnTo>
                      <a:pt x="496" y="0"/>
                    </a:lnTo>
                    <a:lnTo>
                      <a:pt x="487" y="5"/>
                    </a:lnTo>
                    <a:lnTo>
                      <a:pt x="478" y="9"/>
                    </a:lnTo>
                    <a:lnTo>
                      <a:pt x="479" y="14"/>
                    </a:lnTo>
                    <a:lnTo>
                      <a:pt x="479" y="18"/>
                    </a:lnTo>
                    <a:lnTo>
                      <a:pt x="479" y="23"/>
                    </a:lnTo>
                    <a:lnTo>
                      <a:pt x="478" y="27"/>
                    </a:lnTo>
                    <a:lnTo>
                      <a:pt x="473" y="25"/>
                    </a:lnTo>
                    <a:lnTo>
                      <a:pt x="471" y="24"/>
                    </a:lnTo>
                    <a:lnTo>
                      <a:pt x="468" y="24"/>
                    </a:lnTo>
                    <a:lnTo>
                      <a:pt x="463" y="27"/>
                    </a:lnTo>
                    <a:lnTo>
                      <a:pt x="457" y="32"/>
                    </a:lnTo>
                    <a:lnTo>
                      <a:pt x="453" y="35"/>
                    </a:lnTo>
                    <a:lnTo>
                      <a:pt x="448" y="35"/>
                    </a:lnTo>
                    <a:lnTo>
                      <a:pt x="442" y="32"/>
                    </a:lnTo>
                    <a:lnTo>
                      <a:pt x="437" y="35"/>
                    </a:lnTo>
                    <a:lnTo>
                      <a:pt x="434" y="41"/>
                    </a:lnTo>
                    <a:lnTo>
                      <a:pt x="430" y="47"/>
                    </a:lnTo>
                    <a:lnTo>
                      <a:pt x="426" y="51"/>
                    </a:lnTo>
                    <a:lnTo>
                      <a:pt x="420" y="50"/>
                    </a:lnTo>
                    <a:lnTo>
                      <a:pt x="418" y="48"/>
                    </a:lnTo>
                    <a:lnTo>
                      <a:pt x="414" y="47"/>
                    </a:lnTo>
                    <a:lnTo>
                      <a:pt x="408" y="48"/>
                    </a:lnTo>
                    <a:lnTo>
                      <a:pt x="398" y="52"/>
                    </a:lnTo>
                    <a:lnTo>
                      <a:pt x="390" y="57"/>
                    </a:lnTo>
                    <a:lnTo>
                      <a:pt x="387" y="57"/>
                    </a:lnTo>
                    <a:lnTo>
                      <a:pt x="383" y="57"/>
                    </a:lnTo>
                    <a:lnTo>
                      <a:pt x="378" y="56"/>
                    </a:lnTo>
                    <a:lnTo>
                      <a:pt x="373" y="54"/>
                    </a:lnTo>
                    <a:lnTo>
                      <a:pt x="371" y="52"/>
                    </a:lnTo>
                    <a:lnTo>
                      <a:pt x="369" y="51"/>
                    </a:lnTo>
                    <a:lnTo>
                      <a:pt x="367" y="51"/>
                    </a:lnTo>
                    <a:lnTo>
                      <a:pt x="364" y="51"/>
                    </a:lnTo>
                    <a:lnTo>
                      <a:pt x="362" y="55"/>
                    </a:lnTo>
                    <a:lnTo>
                      <a:pt x="359" y="60"/>
                    </a:lnTo>
                    <a:lnTo>
                      <a:pt x="349" y="64"/>
                    </a:lnTo>
                    <a:lnTo>
                      <a:pt x="341" y="67"/>
                    </a:lnTo>
                    <a:lnTo>
                      <a:pt x="337" y="68"/>
                    </a:lnTo>
                    <a:lnTo>
                      <a:pt x="333" y="71"/>
                    </a:lnTo>
                    <a:lnTo>
                      <a:pt x="329" y="73"/>
                    </a:lnTo>
                    <a:lnTo>
                      <a:pt x="325" y="77"/>
                    </a:lnTo>
                    <a:lnTo>
                      <a:pt x="321" y="86"/>
                    </a:lnTo>
                    <a:lnTo>
                      <a:pt x="318" y="92"/>
                    </a:lnTo>
                    <a:lnTo>
                      <a:pt x="316" y="93"/>
                    </a:lnTo>
                    <a:lnTo>
                      <a:pt x="312" y="93"/>
                    </a:lnTo>
                    <a:lnTo>
                      <a:pt x="309" y="92"/>
                    </a:lnTo>
                    <a:lnTo>
                      <a:pt x="303" y="90"/>
                    </a:lnTo>
                    <a:lnTo>
                      <a:pt x="299" y="91"/>
                    </a:lnTo>
                    <a:lnTo>
                      <a:pt x="294" y="92"/>
                    </a:lnTo>
                    <a:lnTo>
                      <a:pt x="291" y="94"/>
                    </a:lnTo>
                    <a:lnTo>
                      <a:pt x="288" y="97"/>
                    </a:lnTo>
                    <a:lnTo>
                      <a:pt x="284" y="103"/>
                    </a:lnTo>
                    <a:lnTo>
                      <a:pt x="277" y="110"/>
                    </a:lnTo>
                    <a:lnTo>
                      <a:pt x="265" y="114"/>
                    </a:lnTo>
                    <a:lnTo>
                      <a:pt x="252" y="116"/>
                    </a:lnTo>
                    <a:lnTo>
                      <a:pt x="245" y="110"/>
                    </a:lnTo>
                    <a:lnTo>
                      <a:pt x="237" y="103"/>
                    </a:lnTo>
                    <a:lnTo>
                      <a:pt x="227" y="107"/>
                    </a:lnTo>
                    <a:lnTo>
                      <a:pt x="216" y="110"/>
                    </a:lnTo>
                    <a:lnTo>
                      <a:pt x="208" y="106"/>
                    </a:lnTo>
                    <a:lnTo>
                      <a:pt x="201" y="101"/>
                    </a:lnTo>
                    <a:lnTo>
                      <a:pt x="198" y="103"/>
                    </a:lnTo>
                    <a:lnTo>
                      <a:pt x="197" y="106"/>
                    </a:lnTo>
                    <a:lnTo>
                      <a:pt x="194" y="107"/>
                    </a:lnTo>
                    <a:lnTo>
                      <a:pt x="191" y="107"/>
                    </a:lnTo>
                    <a:lnTo>
                      <a:pt x="183" y="100"/>
                    </a:lnTo>
                    <a:lnTo>
                      <a:pt x="177" y="97"/>
                    </a:lnTo>
                    <a:lnTo>
                      <a:pt x="170" y="95"/>
                    </a:lnTo>
                    <a:lnTo>
                      <a:pt x="160" y="97"/>
                    </a:lnTo>
                    <a:lnTo>
                      <a:pt x="148" y="95"/>
                    </a:lnTo>
                    <a:lnTo>
                      <a:pt x="138" y="93"/>
                    </a:lnTo>
                    <a:lnTo>
                      <a:pt x="133" y="108"/>
                    </a:lnTo>
                    <a:lnTo>
                      <a:pt x="129" y="123"/>
                    </a:lnTo>
                    <a:lnTo>
                      <a:pt x="113" y="123"/>
                    </a:lnTo>
                    <a:lnTo>
                      <a:pt x="98" y="122"/>
                    </a:lnTo>
                    <a:lnTo>
                      <a:pt x="90" y="119"/>
                    </a:lnTo>
                    <a:lnTo>
                      <a:pt x="84" y="117"/>
                    </a:lnTo>
                    <a:lnTo>
                      <a:pt x="80" y="114"/>
                    </a:lnTo>
                    <a:lnTo>
                      <a:pt x="78" y="111"/>
                    </a:lnTo>
                    <a:lnTo>
                      <a:pt x="76" y="102"/>
                    </a:lnTo>
                    <a:lnTo>
                      <a:pt x="78" y="88"/>
                    </a:lnTo>
                    <a:lnTo>
                      <a:pt x="63" y="86"/>
                    </a:lnTo>
                    <a:lnTo>
                      <a:pt x="47" y="86"/>
                    </a:lnTo>
                    <a:lnTo>
                      <a:pt x="42" y="88"/>
                    </a:lnTo>
                    <a:lnTo>
                      <a:pt x="38" y="90"/>
                    </a:lnTo>
                    <a:lnTo>
                      <a:pt x="34" y="91"/>
                    </a:lnTo>
                    <a:lnTo>
                      <a:pt x="33" y="93"/>
                    </a:lnTo>
                    <a:lnTo>
                      <a:pt x="33" y="95"/>
                    </a:lnTo>
                    <a:lnTo>
                      <a:pt x="34" y="99"/>
                    </a:lnTo>
                    <a:lnTo>
                      <a:pt x="37" y="102"/>
                    </a:lnTo>
                    <a:lnTo>
                      <a:pt x="41" y="106"/>
                    </a:lnTo>
                    <a:lnTo>
                      <a:pt x="46" y="108"/>
                    </a:lnTo>
                    <a:lnTo>
                      <a:pt x="49" y="110"/>
                    </a:lnTo>
                    <a:lnTo>
                      <a:pt x="50" y="112"/>
                    </a:lnTo>
                    <a:lnTo>
                      <a:pt x="49" y="114"/>
                    </a:lnTo>
                    <a:lnTo>
                      <a:pt x="45" y="115"/>
                    </a:lnTo>
                    <a:lnTo>
                      <a:pt x="36" y="116"/>
                    </a:lnTo>
                    <a:lnTo>
                      <a:pt x="32" y="117"/>
                    </a:lnTo>
                    <a:lnTo>
                      <a:pt x="30" y="118"/>
                    </a:lnTo>
                    <a:lnTo>
                      <a:pt x="29" y="119"/>
                    </a:lnTo>
                    <a:lnTo>
                      <a:pt x="28" y="120"/>
                    </a:lnTo>
                    <a:lnTo>
                      <a:pt x="28" y="125"/>
                    </a:lnTo>
                    <a:lnTo>
                      <a:pt x="26" y="132"/>
                    </a:lnTo>
                    <a:lnTo>
                      <a:pt x="20" y="133"/>
                    </a:lnTo>
                    <a:lnTo>
                      <a:pt x="15" y="133"/>
                    </a:lnTo>
                    <a:lnTo>
                      <a:pt x="9" y="133"/>
                    </a:lnTo>
                    <a:lnTo>
                      <a:pt x="0" y="137"/>
                    </a:lnTo>
                    <a:lnTo>
                      <a:pt x="7" y="152"/>
                    </a:lnTo>
                    <a:lnTo>
                      <a:pt x="13" y="168"/>
                    </a:lnTo>
                    <a:lnTo>
                      <a:pt x="17" y="183"/>
                    </a:lnTo>
                    <a:lnTo>
                      <a:pt x="22" y="199"/>
                    </a:lnTo>
                    <a:lnTo>
                      <a:pt x="36" y="254"/>
                    </a:lnTo>
                    <a:lnTo>
                      <a:pt x="49" y="310"/>
                    </a:lnTo>
                    <a:lnTo>
                      <a:pt x="63" y="365"/>
                    </a:lnTo>
                    <a:lnTo>
                      <a:pt x="76" y="420"/>
                    </a:lnTo>
                    <a:lnTo>
                      <a:pt x="90" y="475"/>
                    </a:lnTo>
                    <a:lnTo>
                      <a:pt x="104" y="530"/>
                    </a:lnTo>
                    <a:lnTo>
                      <a:pt x="117" y="585"/>
                    </a:lnTo>
                    <a:lnTo>
                      <a:pt x="131" y="641"/>
                    </a:lnTo>
                    <a:lnTo>
                      <a:pt x="134" y="664"/>
                    </a:lnTo>
                    <a:lnTo>
                      <a:pt x="138" y="688"/>
                    </a:lnTo>
                    <a:lnTo>
                      <a:pt x="141" y="710"/>
                    </a:lnTo>
                    <a:lnTo>
                      <a:pt x="146" y="733"/>
                    </a:lnTo>
                    <a:lnTo>
                      <a:pt x="150" y="756"/>
                    </a:lnTo>
                    <a:lnTo>
                      <a:pt x="156" y="778"/>
                    </a:lnTo>
                    <a:lnTo>
                      <a:pt x="163" y="801"/>
                    </a:lnTo>
                    <a:lnTo>
                      <a:pt x="169" y="824"/>
                    </a:lnTo>
                    <a:lnTo>
                      <a:pt x="170" y="810"/>
                    </a:lnTo>
                    <a:lnTo>
                      <a:pt x="174" y="796"/>
                    </a:lnTo>
                    <a:lnTo>
                      <a:pt x="177" y="802"/>
                    </a:lnTo>
                    <a:lnTo>
                      <a:pt x="178" y="807"/>
                    </a:lnTo>
                    <a:lnTo>
                      <a:pt x="181" y="809"/>
                    </a:lnTo>
                    <a:lnTo>
                      <a:pt x="182" y="809"/>
                    </a:lnTo>
                    <a:lnTo>
                      <a:pt x="185" y="809"/>
                    </a:lnTo>
                    <a:lnTo>
                      <a:pt x="189" y="808"/>
                    </a:lnTo>
                    <a:lnTo>
                      <a:pt x="192" y="802"/>
                    </a:lnTo>
                    <a:lnTo>
                      <a:pt x="194" y="798"/>
                    </a:lnTo>
                    <a:lnTo>
                      <a:pt x="207" y="795"/>
                    </a:lnTo>
                    <a:lnTo>
                      <a:pt x="217" y="794"/>
                    </a:lnTo>
                    <a:lnTo>
                      <a:pt x="227" y="792"/>
                    </a:lnTo>
                    <a:lnTo>
                      <a:pt x="239" y="787"/>
                    </a:lnTo>
                    <a:lnTo>
                      <a:pt x="241" y="773"/>
                    </a:lnTo>
                    <a:lnTo>
                      <a:pt x="242" y="759"/>
                    </a:lnTo>
                    <a:lnTo>
                      <a:pt x="243" y="745"/>
                    </a:lnTo>
                    <a:lnTo>
                      <a:pt x="246" y="732"/>
                    </a:lnTo>
                    <a:lnTo>
                      <a:pt x="266" y="734"/>
                    </a:lnTo>
                    <a:lnTo>
                      <a:pt x="277" y="735"/>
                    </a:lnTo>
                    <a:lnTo>
                      <a:pt x="283" y="724"/>
                    </a:lnTo>
                    <a:lnTo>
                      <a:pt x="290" y="714"/>
                    </a:lnTo>
                    <a:lnTo>
                      <a:pt x="305" y="719"/>
                    </a:lnTo>
                    <a:lnTo>
                      <a:pt x="320" y="725"/>
                    </a:lnTo>
                    <a:lnTo>
                      <a:pt x="322" y="730"/>
                    </a:lnTo>
                    <a:lnTo>
                      <a:pt x="322" y="735"/>
                    </a:lnTo>
                    <a:lnTo>
                      <a:pt x="321" y="740"/>
                    </a:lnTo>
                    <a:lnTo>
                      <a:pt x="320" y="745"/>
                    </a:lnTo>
                    <a:lnTo>
                      <a:pt x="329" y="751"/>
                    </a:lnTo>
                    <a:lnTo>
                      <a:pt x="337" y="755"/>
                    </a:lnTo>
                    <a:lnTo>
                      <a:pt x="346" y="758"/>
                    </a:lnTo>
                    <a:lnTo>
                      <a:pt x="355" y="761"/>
                    </a:lnTo>
                    <a:lnTo>
                      <a:pt x="347" y="774"/>
                    </a:lnTo>
                    <a:lnTo>
                      <a:pt x="339" y="786"/>
                    </a:lnTo>
                    <a:lnTo>
                      <a:pt x="332" y="799"/>
                    </a:lnTo>
                    <a:lnTo>
                      <a:pt x="326" y="812"/>
                    </a:lnTo>
                    <a:lnTo>
                      <a:pt x="329" y="815"/>
                    </a:lnTo>
                    <a:lnTo>
                      <a:pt x="333" y="816"/>
                    </a:lnTo>
                    <a:lnTo>
                      <a:pt x="336" y="816"/>
                    </a:lnTo>
                    <a:lnTo>
                      <a:pt x="341" y="816"/>
                    </a:lnTo>
                    <a:lnTo>
                      <a:pt x="354" y="818"/>
                    </a:lnTo>
                    <a:lnTo>
                      <a:pt x="368" y="819"/>
                    </a:lnTo>
                    <a:lnTo>
                      <a:pt x="373" y="819"/>
                    </a:lnTo>
                    <a:lnTo>
                      <a:pt x="378" y="820"/>
                    </a:lnTo>
                    <a:lnTo>
                      <a:pt x="377" y="841"/>
                    </a:lnTo>
                    <a:lnTo>
                      <a:pt x="376" y="855"/>
                    </a:lnTo>
                    <a:lnTo>
                      <a:pt x="377" y="862"/>
                    </a:lnTo>
                    <a:lnTo>
                      <a:pt x="379" y="868"/>
                    </a:lnTo>
                    <a:lnTo>
                      <a:pt x="384" y="875"/>
                    </a:lnTo>
                    <a:lnTo>
                      <a:pt x="392" y="882"/>
                    </a:lnTo>
                    <a:lnTo>
                      <a:pt x="400" y="880"/>
                    </a:lnTo>
                    <a:lnTo>
                      <a:pt x="406" y="879"/>
                    </a:lnTo>
                    <a:lnTo>
                      <a:pt x="412" y="878"/>
                    </a:lnTo>
                    <a:lnTo>
                      <a:pt x="420" y="875"/>
                    </a:lnTo>
                    <a:lnTo>
                      <a:pt x="427" y="877"/>
                    </a:lnTo>
                    <a:lnTo>
                      <a:pt x="434" y="879"/>
                    </a:lnTo>
                    <a:lnTo>
                      <a:pt x="439" y="882"/>
                    </a:lnTo>
                    <a:lnTo>
                      <a:pt x="445" y="885"/>
                    </a:lnTo>
                    <a:lnTo>
                      <a:pt x="454" y="892"/>
                    </a:lnTo>
                    <a:lnTo>
                      <a:pt x="465" y="902"/>
                    </a:lnTo>
                    <a:lnTo>
                      <a:pt x="479" y="903"/>
                    </a:lnTo>
                    <a:lnTo>
                      <a:pt x="491" y="902"/>
                    </a:lnTo>
                    <a:lnTo>
                      <a:pt x="504" y="901"/>
                    </a:lnTo>
                    <a:lnTo>
                      <a:pt x="518" y="901"/>
                    </a:lnTo>
                    <a:lnTo>
                      <a:pt x="521" y="908"/>
                    </a:lnTo>
                    <a:lnTo>
                      <a:pt x="524" y="916"/>
                    </a:lnTo>
                    <a:lnTo>
                      <a:pt x="532" y="913"/>
                    </a:lnTo>
                    <a:lnTo>
                      <a:pt x="539" y="910"/>
                    </a:lnTo>
                    <a:lnTo>
                      <a:pt x="545" y="906"/>
                    </a:lnTo>
                    <a:lnTo>
                      <a:pt x="550" y="903"/>
                    </a:lnTo>
                    <a:lnTo>
                      <a:pt x="559" y="893"/>
                    </a:lnTo>
                    <a:lnTo>
                      <a:pt x="569" y="879"/>
                    </a:lnTo>
                    <a:lnTo>
                      <a:pt x="574" y="879"/>
                    </a:lnTo>
                    <a:lnTo>
                      <a:pt x="579" y="879"/>
                    </a:lnTo>
                    <a:lnTo>
                      <a:pt x="584" y="880"/>
                    </a:lnTo>
                    <a:lnTo>
                      <a:pt x="588" y="883"/>
                    </a:lnTo>
                    <a:lnTo>
                      <a:pt x="597" y="887"/>
                    </a:lnTo>
                    <a:lnTo>
                      <a:pt x="607" y="892"/>
                    </a:lnTo>
                    <a:lnTo>
                      <a:pt x="626" y="882"/>
                    </a:lnTo>
                    <a:lnTo>
                      <a:pt x="641" y="875"/>
                    </a:lnTo>
                    <a:lnTo>
                      <a:pt x="648" y="874"/>
                    </a:lnTo>
                    <a:lnTo>
                      <a:pt x="656" y="874"/>
                    </a:lnTo>
                    <a:lnTo>
                      <a:pt x="666" y="876"/>
                    </a:lnTo>
                    <a:lnTo>
                      <a:pt x="680" y="878"/>
                    </a:lnTo>
                    <a:lnTo>
                      <a:pt x="692" y="891"/>
                    </a:lnTo>
                    <a:lnTo>
                      <a:pt x="705" y="903"/>
                    </a:lnTo>
                    <a:lnTo>
                      <a:pt x="716" y="917"/>
                    </a:lnTo>
                    <a:lnTo>
                      <a:pt x="726" y="929"/>
                    </a:lnTo>
                    <a:lnTo>
                      <a:pt x="736" y="943"/>
                    </a:lnTo>
                    <a:lnTo>
                      <a:pt x="747" y="956"/>
                    </a:lnTo>
                    <a:lnTo>
                      <a:pt x="756" y="971"/>
                    </a:lnTo>
                    <a:lnTo>
                      <a:pt x="765" y="986"/>
                    </a:lnTo>
                    <a:lnTo>
                      <a:pt x="777" y="986"/>
                    </a:lnTo>
                    <a:lnTo>
                      <a:pt x="787" y="985"/>
                    </a:lnTo>
                    <a:lnTo>
                      <a:pt x="798" y="982"/>
                    </a:lnTo>
                    <a:lnTo>
                      <a:pt x="809" y="979"/>
                    </a:lnTo>
                    <a:lnTo>
                      <a:pt x="819" y="982"/>
                    </a:lnTo>
                    <a:lnTo>
                      <a:pt x="828" y="985"/>
                    </a:lnTo>
                    <a:lnTo>
                      <a:pt x="832" y="977"/>
                    </a:lnTo>
                    <a:lnTo>
                      <a:pt x="835" y="968"/>
                    </a:lnTo>
                    <a:lnTo>
                      <a:pt x="841" y="961"/>
                    </a:lnTo>
                    <a:lnTo>
                      <a:pt x="844" y="956"/>
                    </a:lnTo>
                    <a:lnTo>
                      <a:pt x="844" y="954"/>
                    </a:lnTo>
                    <a:lnTo>
                      <a:pt x="844" y="951"/>
                    </a:lnTo>
                    <a:lnTo>
                      <a:pt x="842" y="947"/>
                    </a:lnTo>
                    <a:lnTo>
                      <a:pt x="840" y="944"/>
                    </a:lnTo>
                    <a:lnTo>
                      <a:pt x="837" y="941"/>
                    </a:lnTo>
                    <a:lnTo>
                      <a:pt x="836" y="938"/>
                    </a:lnTo>
                    <a:lnTo>
                      <a:pt x="835" y="935"/>
                    </a:lnTo>
                    <a:lnTo>
                      <a:pt x="835" y="933"/>
                    </a:lnTo>
                    <a:lnTo>
                      <a:pt x="835" y="927"/>
                    </a:lnTo>
                    <a:lnTo>
                      <a:pt x="834" y="919"/>
                    </a:lnTo>
                    <a:lnTo>
                      <a:pt x="819" y="911"/>
                    </a:lnTo>
                    <a:lnTo>
                      <a:pt x="806" y="903"/>
                    </a:lnTo>
                    <a:lnTo>
                      <a:pt x="791" y="895"/>
                    </a:lnTo>
                    <a:lnTo>
                      <a:pt x="777" y="888"/>
                    </a:lnTo>
                    <a:lnTo>
                      <a:pt x="774" y="883"/>
                    </a:lnTo>
                    <a:lnTo>
                      <a:pt x="770" y="878"/>
                    </a:lnTo>
                    <a:lnTo>
                      <a:pt x="769" y="874"/>
                    </a:lnTo>
                    <a:lnTo>
                      <a:pt x="768" y="870"/>
                    </a:lnTo>
                    <a:lnTo>
                      <a:pt x="769" y="868"/>
                    </a:lnTo>
                    <a:lnTo>
                      <a:pt x="772" y="867"/>
                    </a:lnTo>
                    <a:lnTo>
                      <a:pt x="776" y="867"/>
                    </a:lnTo>
                    <a:lnTo>
                      <a:pt x="783" y="868"/>
                    </a:lnTo>
                    <a:lnTo>
                      <a:pt x="789" y="869"/>
                    </a:lnTo>
                    <a:lnTo>
                      <a:pt x="793" y="868"/>
                    </a:lnTo>
                    <a:lnTo>
                      <a:pt x="798" y="865"/>
                    </a:lnTo>
                    <a:lnTo>
                      <a:pt x="801" y="861"/>
                    </a:lnTo>
                    <a:lnTo>
                      <a:pt x="807" y="853"/>
                    </a:lnTo>
                    <a:lnTo>
                      <a:pt x="812" y="843"/>
                    </a:lnTo>
                    <a:lnTo>
                      <a:pt x="818" y="842"/>
                    </a:lnTo>
                    <a:lnTo>
                      <a:pt x="824" y="841"/>
                    </a:lnTo>
                    <a:lnTo>
                      <a:pt x="828" y="841"/>
                    </a:lnTo>
                    <a:lnTo>
                      <a:pt x="834" y="841"/>
                    </a:lnTo>
                    <a:lnTo>
                      <a:pt x="843" y="842"/>
                    </a:lnTo>
                    <a:lnTo>
                      <a:pt x="855" y="840"/>
                    </a:lnTo>
                    <a:lnTo>
                      <a:pt x="870" y="831"/>
                    </a:lnTo>
                    <a:lnTo>
                      <a:pt x="883" y="825"/>
                    </a:lnTo>
                    <a:lnTo>
                      <a:pt x="889" y="823"/>
                    </a:lnTo>
                    <a:lnTo>
                      <a:pt x="896" y="821"/>
                    </a:lnTo>
                    <a:lnTo>
                      <a:pt x="904" y="821"/>
                    </a:lnTo>
                    <a:lnTo>
                      <a:pt x="913" y="821"/>
                    </a:lnTo>
                    <a:lnTo>
                      <a:pt x="922" y="819"/>
                    </a:lnTo>
                    <a:lnTo>
                      <a:pt x="928" y="817"/>
                    </a:lnTo>
                    <a:lnTo>
                      <a:pt x="934" y="813"/>
                    </a:lnTo>
                    <a:lnTo>
                      <a:pt x="943" y="809"/>
                    </a:lnTo>
                    <a:lnTo>
                      <a:pt x="951" y="813"/>
                    </a:lnTo>
                    <a:lnTo>
                      <a:pt x="957" y="817"/>
                    </a:lnTo>
                    <a:lnTo>
                      <a:pt x="960" y="818"/>
                    </a:lnTo>
                    <a:lnTo>
                      <a:pt x="963" y="819"/>
                    </a:lnTo>
                    <a:lnTo>
                      <a:pt x="967" y="819"/>
                    </a:lnTo>
                    <a:lnTo>
                      <a:pt x="970" y="818"/>
                    </a:lnTo>
                    <a:lnTo>
                      <a:pt x="973" y="809"/>
                    </a:lnTo>
                    <a:lnTo>
                      <a:pt x="976" y="803"/>
                    </a:lnTo>
                    <a:lnTo>
                      <a:pt x="977" y="801"/>
                    </a:lnTo>
                    <a:lnTo>
                      <a:pt x="979" y="800"/>
                    </a:lnTo>
                    <a:lnTo>
                      <a:pt x="982" y="799"/>
                    </a:lnTo>
                    <a:lnTo>
                      <a:pt x="987" y="799"/>
                    </a:lnTo>
                    <a:lnTo>
                      <a:pt x="993" y="802"/>
                    </a:lnTo>
                    <a:lnTo>
                      <a:pt x="998" y="803"/>
                    </a:lnTo>
                    <a:lnTo>
                      <a:pt x="1002" y="804"/>
                    </a:lnTo>
                    <a:lnTo>
                      <a:pt x="1004" y="803"/>
                    </a:lnTo>
                    <a:lnTo>
                      <a:pt x="1007" y="799"/>
                    </a:lnTo>
                    <a:lnTo>
                      <a:pt x="1013" y="786"/>
                    </a:lnTo>
                    <a:lnTo>
                      <a:pt x="1019" y="778"/>
                    </a:lnTo>
                    <a:lnTo>
                      <a:pt x="1023" y="775"/>
                    </a:lnTo>
                    <a:lnTo>
                      <a:pt x="1028" y="774"/>
                    </a:lnTo>
                    <a:lnTo>
                      <a:pt x="1036" y="769"/>
                    </a:lnTo>
                    <a:lnTo>
                      <a:pt x="1047" y="770"/>
                    </a:lnTo>
                    <a:lnTo>
                      <a:pt x="1052" y="769"/>
                    </a:lnTo>
                    <a:lnTo>
                      <a:pt x="1055" y="765"/>
                    </a:lnTo>
                    <a:lnTo>
                      <a:pt x="1058" y="759"/>
                    </a:lnTo>
                    <a:lnTo>
                      <a:pt x="1060" y="757"/>
                    </a:lnTo>
                    <a:lnTo>
                      <a:pt x="1061" y="755"/>
                    </a:lnTo>
                    <a:lnTo>
                      <a:pt x="1061" y="752"/>
                    </a:lnTo>
                    <a:lnTo>
                      <a:pt x="1061" y="751"/>
                    </a:lnTo>
                    <a:lnTo>
                      <a:pt x="1058" y="748"/>
                    </a:lnTo>
                    <a:lnTo>
                      <a:pt x="1058" y="744"/>
                    </a:lnTo>
                    <a:lnTo>
                      <a:pt x="1058" y="743"/>
                    </a:lnTo>
                    <a:lnTo>
                      <a:pt x="1061" y="742"/>
                    </a:lnTo>
                    <a:lnTo>
                      <a:pt x="1066" y="740"/>
                    </a:lnTo>
                    <a:lnTo>
                      <a:pt x="1073" y="739"/>
                    </a:lnTo>
                    <a:lnTo>
                      <a:pt x="1074" y="731"/>
                    </a:lnTo>
                    <a:lnTo>
                      <a:pt x="1074" y="726"/>
                    </a:lnTo>
                    <a:lnTo>
                      <a:pt x="1074" y="724"/>
                    </a:lnTo>
                    <a:lnTo>
                      <a:pt x="1075" y="722"/>
                    </a:lnTo>
                    <a:lnTo>
                      <a:pt x="1078" y="718"/>
                    </a:lnTo>
                    <a:lnTo>
                      <a:pt x="1082" y="715"/>
                    </a:lnTo>
                    <a:lnTo>
                      <a:pt x="1085" y="711"/>
                    </a:lnTo>
                    <a:lnTo>
                      <a:pt x="1086" y="709"/>
                    </a:lnTo>
                    <a:lnTo>
                      <a:pt x="1085" y="706"/>
                    </a:lnTo>
                    <a:lnTo>
                      <a:pt x="1083" y="701"/>
                    </a:lnTo>
                    <a:lnTo>
                      <a:pt x="1087" y="698"/>
                    </a:lnTo>
                    <a:lnTo>
                      <a:pt x="1091" y="697"/>
                    </a:lnTo>
                    <a:lnTo>
                      <a:pt x="1096" y="697"/>
                    </a:lnTo>
                    <a:lnTo>
                      <a:pt x="1100" y="697"/>
                    </a:lnTo>
                    <a:lnTo>
                      <a:pt x="1109" y="698"/>
                    </a:lnTo>
                    <a:lnTo>
                      <a:pt x="1119" y="700"/>
                    </a:lnTo>
                    <a:lnTo>
                      <a:pt x="1136" y="711"/>
                    </a:lnTo>
                    <a:lnTo>
                      <a:pt x="1153" y="723"/>
                    </a:lnTo>
                    <a:lnTo>
                      <a:pt x="1159" y="720"/>
                    </a:lnTo>
                    <a:lnTo>
                      <a:pt x="1164" y="719"/>
                    </a:lnTo>
                    <a:lnTo>
                      <a:pt x="1167" y="717"/>
                    </a:lnTo>
                    <a:lnTo>
                      <a:pt x="1170" y="716"/>
                    </a:lnTo>
                    <a:lnTo>
                      <a:pt x="1174" y="709"/>
                    </a:lnTo>
                    <a:lnTo>
                      <a:pt x="1179" y="700"/>
                    </a:lnTo>
                    <a:lnTo>
                      <a:pt x="1191" y="703"/>
                    </a:lnTo>
                    <a:lnTo>
                      <a:pt x="1202" y="706"/>
                    </a:lnTo>
                    <a:lnTo>
                      <a:pt x="1207" y="707"/>
                    </a:lnTo>
                    <a:lnTo>
                      <a:pt x="1213" y="707"/>
                    </a:lnTo>
                    <a:lnTo>
                      <a:pt x="1218" y="706"/>
                    </a:lnTo>
                    <a:lnTo>
                      <a:pt x="1225" y="705"/>
                    </a:lnTo>
                    <a:lnTo>
                      <a:pt x="1227" y="696"/>
                    </a:lnTo>
                    <a:lnTo>
                      <a:pt x="1227" y="690"/>
                    </a:lnTo>
                    <a:lnTo>
                      <a:pt x="1226" y="684"/>
                    </a:lnTo>
                    <a:lnTo>
                      <a:pt x="1226" y="676"/>
                    </a:lnTo>
                    <a:lnTo>
                      <a:pt x="1231" y="673"/>
                    </a:lnTo>
                    <a:lnTo>
                      <a:pt x="1232" y="669"/>
                    </a:lnTo>
                    <a:lnTo>
                      <a:pt x="1231" y="666"/>
                    </a:lnTo>
                    <a:lnTo>
                      <a:pt x="1227" y="660"/>
                    </a:lnTo>
                    <a:lnTo>
                      <a:pt x="1219" y="656"/>
                    </a:lnTo>
                    <a:lnTo>
                      <a:pt x="1214" y="652"/>
                    </a:lnTo>
                    <a:lnTo>
                      <a:pt x="1212" y="650"/>
                    </a:lnTo>
                    <a:lnTo>
                      <a:pt x="1209" y="647"/>
                    </a:lnTo>
                    <a:lnTo>
                      <a:pt x="1208" y="643"/>
                    </a:lnTo>
                    <a:lnTo>
                      <a:pt x="1208" y="638"/>
                    </a:lnTo>
                    <a:lnTo>
                      <a:pt x="1213" y="629"/>
                    </a:lnTo>
                    <a:lnTo>
                      <a:pt x="1217" y="622"/>
                    </a:lnTo>
                    <a:lnTo>
                      <a:pt x="1223" y="615"/>
                    </a:lnTo>
                    <a:lnTo>
                      <a:pt x="1230" y="608"/>
                    </a:lnTo>
                    <a:lnTo>
                      <a:pt x="1236" y="604"/>
                    </a:lnTo>
                    <a:lnTo>
                      <a:pt x="1239" y="598"/>
                    </a:lnTo>
                    <a:lnTo>
                      <a:pt x="1241" y="593"/>
                    </a:lnTo>
                    <a:lnTo>
                      <a:pt x="1243" y="585"/>
                    </a:lnTo>
                    <a:lnTo>
                      <a:pt x="1247" y="582"/>
                    </a:lnTo>
                    <a:lnTo>
                      <a:pt x="1250" y="581"/>
                    </a:lnTo>
                    <a:lnTo>
                      <a:pt x="1253" y="582"/>
                    </a:lnTo>
                    <a:lnTo>
                      <a:pt x="1258" y="585"/>
                    </a:lnTo>
                    <a:lnTo>
                      <a:pt x="1265" y="587"/>
                    </a:lnTo>
                    <a:lnTo>
                      <a:pt x="1270" y="587"/>
                    </a:lnTo>
                    <a:lnTo>
                      <a:pt x="1276" y="585"/>
                    </a:lnTo>
                    <a:lnTo>
                      <a:pt x="1283" y="584"/>
                    </a:lnTo>
                    <a:lnTo>
                      <a:pt x="1286" y="585"/>
                    </a:lnTo>
                    <a:lnTo>
                      <a:pt x="1290" y="588"/>
                    </a:lnTo>
                    <a:lnTo>
                      <a:pt x="1291" y="590"/>
                    </a:lnTo>
                    <a:lnTo>
                      <a:pt x="1293" y="592"/>
                    </a:lnTo>
                    <a:lnTo>
                      <a:pt x="1294" y="598"/>
                    </a:lnTo>
                    <a:lnTo>
                      <a:pt x="1297" y="605"/>
                    </a:lnTo>
                    <a:lnTo>
                      <a:pt x="1300" y="592"/>
                    </a:lnTo>
                    <a:lnTo>
                      <a:pt x="1302" y="581"/>
                    </a:lnTo>
                    <a:lnTo>
                      <a:pt x="1302" y="578"/>
                    </a:lnTo>
                    <a:lnTo>
                      <a:pt x="1299" y="574"/>
                    </a:lnTo>
                    <a:lnTo>
                      <a:pt x="1294" y="573"/>
                    </a:lnTo>
                    <a:lnTo>
                      <a:pt x="1287" y="572"/>
                    </a:lnTo>
                    <a:lnTo>
                      <a:pt x="1284" y="563"/>
                    </a:lnTo>
                    <a:lnTo>
                      <a:pt x="1280" y="554"/>
                    </a:lnTo>
                    <a:lnTo>
                      <a:pt x="1276" y="544"/>
                    </a:lnTo>
                    <a:lnTo>
                      <a:pt x="1273" y="534"/>
                    </a:lnTo>
                    <a:lnTo>
                      <a:pt x="1275" y="533"/>
                    </a:lnTo>
                    <a:lnTo>
                      <a:pt x="1280" y="528"/>
                    </a:lnTo>
                    <a:lnTo>
                      <a:pt x="1284" y="521"/>
                    </a:lnTo>
                    <a:lnTo>
                      <a:pt x="1289" y="513"/>
                    </a:lnTo>
                    <a:lnTo>
                      <a:pt x="1292" y="506"/>
                    </a:lnTo>
                    <a:lnTo>
                      <a:pt x="1297" y="500"/>
                    </a:lnTo>
                    <a:lnTo>
                      <a:pt x="1300" y="494"/>
                    </a:lnTo>
                    <a:lnTo>
                      <a:pt x="1301" y="486"/>
                    </a:lnTo>
                    <a:lnTo>
                      <a:pt x="1293" y="483"/>
                    </a:lnTo>
                    <a:lnTo>
                      <a:pt x="1287" y="483"/>
                    </a:lnTo>
                    <a:lnTo>
                      <a:pt x="1285" y="483"/>
                    </a:lnTo>
                    <a:lnTo>
                      <a:pt x="1283" y="482"/>
                    </a:lnTo>
                    <a:lnTo>
                      <a:pt x="1278" y="481"/>
                    </a:lnTo>
                    <a:lnTo>
                      <a:pt x="1274" y="477"/>
                    </a:lnTo>
                    <a:lnTo>
                      <a:pt x="1268" y="466"/>
                    </a:lnTo>
                    <a:lnTo>
                      <a:pt x="1261" y="457"/>
                    </a:lnTo>
                    <a:lnTo>
                      <a:pt x="1256" y="448"/>
                    </a:lnTo>
                    <a:lnTo>
                      <a:pt x="1249" y="438"/>
                    </a:lnTo>
                    <a:lnTo>
                      <a:pt x="1253" y="436"/>
                    </a:lnTo>
                    <a:lnTo>
                      <a:pt x="1266" y="432"/>
                    </a:lnTo>
                    <a:lnTo>
                      <a:pt x="1277" y="429"/>
                    </a:lnTo>
                    <a:lnTo>
                      <a:pt x="1284" y="427"/>
                    </a:lnTo>
                    <a:lnTo>
                      <a:pt x="1293" y="419"/>
                    </a:lnTo>
                    <a:lnTo>
                      <a:pt x="1299" y="412"/>
                    </a:lnTo>
                    <a:lnTo>
                      <a:pt x="1301" y="409"/>
                    </a:lnTo>
                    <a:lnTo>
                      <a:pt x="1301" y="405"/>
                    </a:lnTo>
                    <a:lnTo>
                      <a:pt x="1300" y="402"/>
                    </a:lnTo>
                    <a:lnTo>
                      <a:pt x="1297" y="397"/>
                    </a:lnTo>
                    <a:lnTo>
                      <a:pt x="1297" y="396"/>
                    </a:lnTo>
                    <a:lnTo>
                      <a:pt x="1297" y="394"/>
                    </a:lnTo>
                    <a:lnTo>
                      <a:pt x="1299" y="393"/>
                    </a:lnTo>
                    <a:lnTo>
                      <a:pt x="1300" y="393"/>
                    </a:lnTo>
                    <a:lnTo>
                      <a:pt x="1304" y="390"/>
                    </a:lnTo>
                    <a:lnTo>
                      <a:pt x="1309" y="387"/>
                    </a:lnTo>
                    <a:lnTo>
                      <a:pt x="1299" y="384"/>
                    </a:lnTo>
                    <a:lnTo>
                      <a:pt x="1287" y="382"/>
                    </a:lnTo>
                    <a:lnTo>
                      <a:pt x="1277" y="381"/>
                    </a:lnTo>
                    <a:lnTo>
                      <a:pt x="1266" y="380"/>
                    </a:lnTo>
                    <a:lnTo>
                      <a:pt x="1257" y="375"/>
                    </a:lnTo>
                    <a:lnTo>
                      <a:pt x="1251" y="370"/>
                    </a:lnTo>
                    <a:lnTo>
                      <a:pt x="1248" y="368"/>
                    </a:lnTo>
                    <a:lnTo>
                      <a:pt x="1247" y="364"/>
                    </a:lnTo>
                    <a:lnTo>
                      <a:pt x="1244" y="361"/>
                    </a:lnTo>
                    <a:lnTo>
                      <a:pt x="1243" y="355"/>
                    </a:lnTo>
                    <a:lnTo>
                      <a:pt x="1239" y="347"/>
                    </a:lnTo>
                    <a:lnTo>
                      <a:pt x="1235" y="340"/>
                    </a:lnTo>
                    <a:lnTo>
                      <a:pt x="1232" y="334"/>
                    </a:lnTo>
                    <a:lnTo>
                      <a:pt x="1230" y="323"/>
                    </a:lnTo>
                    <a:lnTo>
                      <a:pt x="1229" y="309"/>
                    </a:lnTo>
                    <a:lnTo>
                      <a:pt x="1227" y="296"/>
                    </a:lnTo>
                    <a:lnTo>
                      <a:pt x="1226" y="291"/>
                    </a:lnTo>
                    <a:lnTo>
                      <a:pt x="1224" y="285"/>
                    </a:lnTo>
                    <a:lnTo>
                      <a:pt x="1221" y="279"/>
                    </a:lnTo>
                    <a:lnTo>
                      <a:pt x="1216" y="274"/>
                    </a:lnTo>
                    <a:lnTo>
                      <a:pt x="1210" y="263"/>
                    </a:lnTo>
                    <a:lnTo>
                      <a:pt x="1207" y="257"/>
                    </a:lnTo>
                    <a:lnTo>
                      <a:pt x="1202" y="249"/>
                    </a:lnTo>
                    <a:lnTo>
                      <a:pt x="1193" y="238"/>
                    </a:lnTo>
                    <a:lnTo>
                      <a:pt x="1183" y="228"/>
                    </a:lnTo>
                    <a:lnTo>
                      <a:pt x="1174" y="218"/>
                    </a:lnTo>
                    <a:lnTo>
                      <a:pt x="1166" y="207"/>
                    </a:lnTo>
                    <a:lnTo>
                      <a:pt x="1157" y="196"/>
                    </a:lnTo>
                    <a:lnTo>
                      <a:pt x="1151" y="188"/>
                    </a:lnTo>
                    <a:lnTo>
                      <a:pt x="1147" y="182"/>
                    </a:lnTo>
                    <a:lnTo>
                      <a:pt x="1145" y="179"/>
                    </a:lnTo>
                    <a:lnTo>
                      <a:pt x="1141" y="177"/>
                    </a:lnTo>
                    <a:lnTo>
                      <a:pt x="1138" y="176"/>
                    </a:lnTo>
                    <a:lnTo>
                      <a:pt x="1133" y="175"/>
                    </a:lnTo>
                    <a:lnTo>
                      <a:pt x="1128" y="177"/>
                    </a:lnTo>
                    <a:lnTo>
                      <a:pt x="1123" y="178"/>
                    </a:lnTo>
                    <a:lnTo>
                      <a:pt x="1120" y="179"/>
                    </a:lnTo>
                    <a:lnTo>
                      <a:pt x="1117" y="179"/>
                    </a:lnTo>
                    <a:lnTo>
                      <a:pt x="1115" y="177"/>
                    </a:lnTo>
                    <a:lnTo>
                      <a:pt x="1113" y="175"/>
                    </a:lnTo>
                    <a:lnTo>
                      <a:pt x="1112" y="170"/>
                    </a:lnTo>
                    <a:lnTo>
                      <a:pt x="1109" y="165"/>
                    </a:lnTo>
                    <a:lnTo>
                      <a:pt x="1106" y="145"/>
                    </a:lnTo>
                    <a:lnTo>
                      <a:pt x="1102" y="128"/>
                    </a:lnTo>
                    <a:lnTo>
                      <a:pt x="1098" y="120"/>
                    </a:lnTo>
                    <a:lnTo>
                      <a:pt x="1094" y="114"/>
                    </a:lnTo>
                    <a:lnTo>
                      <a:pt x="1087" y="108"/>
                    </a:lnTo>
                    <a:lnTo>
                      <a:pt x="1079" y="10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95" name="Freeform 65"/>
              <p:cNvSpPr>
                <a:spLocks/>
              </p:cNvSpPr>
              <p:nvPr/>
            </p:nvSpPr>
            <p:spPr bwMode="auto">
              <a:xfrm>
                <a:off x="4437063" y="4467225"/>
                <a:ext cx="519112" cy="390525"/>
              </a:xfrm>
              <a:custGeom>
                <a:avLst/>
                <a:gdLst>
                  <a:gd name="T0" fmla="*/ 387847 w 1309"/>
                  <a:gd name="T1" fmla="*/ 64163 h 986"/>
                  <a:gd name="T2" fmla="*/ 378329 w 1309"/>
                  <a:gd name="T3" fmla="*/ 55846 h 986"/>
                  <a:gd name="T4" fmla="*/ 356914 w 1309"/>
                  <a:gd name="T5" fmla="*/ 63767 h 986"/>
                  <a:gd name="T6" fmla="*/ 341845 w 1309"/>
                  <a:gd name="T7" fmla="*/ 58222 h 986"/>
                  <a:gd name="T8" fmla="*/ 330741 w 1309"/>
                  <a:gd name="T9" fmla="*/ 72481 h 986"/>
                  <a:gd name="T10" fmla="*/ 320033 w 1309"/>
                  <a:gd name="T11" fmla="*/ 59014 h 986"/>
                  <a:gd name="T12" fmla="*/ 313291 w 1309"/>
                  <a:gd name="T13" fmla="*/ 59410 h 986"/>
                  <a:gd name="T14" fmla="*/ 278393 w 1309"/>
                  <a:gd name="T15" fmla="*/ 89116 h 986"/>
                  <a:gd name="T16" fmla="*/ 270462 w 1309"/>
                  <a:gd name="T17" fmla="*/ 102978 h 986"/>
                  <a:gd name="T18" fmla="*/ 259754 w 1309"/>
                  <a:gd name="T19" fmla="*/ 99414 h 986"/>
                  <a:gd name="T20" fmla="*/ 253806 w 1309"/>
                  <a:gd name="T21" fmla="*/ 82383 h 986"/>
                  <a:gd name="T22" fmla="*/ 240322 w 1309"/>
                  <a:gd name="T23" fmla="*/ 77234 h 986"/>
                  <a:gd name="T24" fmla="*/ 233977 w 1309"/>
                  <a:gd name="T25" fmla="*/ 60203 h 986"/>
                  <a:gd name="T26" fmla="*/ 228029 w 1309"/>
                  <a:gd name="T27" fmla="*/ 49113 h 986"/>
                  <a:gd name="T28" fmla="*/ 224459 w 1309"/>
                  <a:gd name="T29" fmla="*/ 43172 h 986"/>
                  <a:gd name="T30" fmla="*/ 203838 w 1309"/>
                  <a:gd name="T31" fmla="*/ 26537 h 986"/>
                  <a:gd name="T32" fmla="*/ 197889 w 1309"/>
                  <a:gd name="T33" fmla="*/ 792 h 986"/>
                  <a:gd name="T34" fmla="*/ 185595 w 1309"/>
                  <a:gd name="T35" fmla="*/ 9506 h 986"/>
                  <a:gd name="T36" fmla="*/ 166560 w 1309"/>
                  <a:gd name="T37" fmla="*/ 19803 h 986"/>
                  <a:gd name="T38" fmla="*/ 147128 w 1309"/>
                  <a:gd name="T39" fmla="*/ 20596 h 986"/>
                  <a:gd name="T40" fmla="*/ 130472 w 1309"/>
                  <a:gd name="T41" fmla="*/ 28913 h 986"/>
                  <a:gd name="T42" fmla="*/ 115402 w 1309"/>
                  <a:gd name="T43" fmla="*/ 37231 h 986"/>
                  <a:gd name="T44" fmla="*/ 82487 w 1309"/>
                  <a:gd name="T45" fmla="*/ 41983 h 986"/>
                  <a:gd name="T46" fmla="*/ 58693 w 1309"/>
                  <a:gd name="T47" fmla="*/ 37627 h 986"/>
                  <a:gd name="T48" fmla="*/ 30139 w 1309"/>
                  <a:gd name="T49" fmla="*/ 40399 h 986"/>
                  <a:gd name="T50" fmla="*/ 14673 w 1309"/>
                  <a:gd name="T51" fmla="*/ 40399 h 986"/>
                  <a:gd name="T52" fmla="*/ 11501 w 1309"/>
                  <a:gd name="T53" fmla="*/ 47132 h 986"/>
                  <a:gd name="T54" fmla="*/ 6742 w 1309"/>
                  <a:gd name="T55" fmla="*/ 72481 h 986"/>
                  <a:gd name="T56" fmla="*/ 53141 w 1309"/>
                  <a:gd name="T57" fmla="*/ 262990 h 986"/>
                  <a:gd name="T58" fmla="*/ 70193 w 1309"/>
                  <a:gd name="T59" fmla="*/ 317648 h 986"/>
                  <a:gd name="T60" fmla="*/ 90022 w 1309"/>
                  <a:gd name="T61" fmla="*/ 313687 h 986"/>
                  <a:gd name="T62" fmla="*/ 120954 w 1309"/>
                  <a:gd name="T63" fmla="*/ 284774 h 986"/>
                  <a:gd name="T64" fmla="*/ 137610 w 1309"/>
                  <a:gd name="T65" fmla="*/ 306558 h 986"/>
                  <a:gd name="T66" fmla="*/ 147921 w 1309"/>
                  <a:gd name="T67" fmla="*/ 324381 h 986"/>
                  <a:gd name="T68" fmla="*/ 163387 w 1309"/>
                  <a:gd name="T69" fmla="*/ 347749 h 986"/>
                  <a:gd name="T70" fmla="*/ 199872 w 1309"/>
                  <a:gd name="T71" fmla="*/ 356859 h 986"/>
                  <a:gd name="T72" fmla="*/ 227632 w 1309"/>
                  <a:gd name="T73" fmla="*/ 348146 h 986"/>
                  <a:gd name="T74" fmla="*/ 264117 w 1309"/>
                  <a:gd name="T75" fmla="*/ 346957 h 986"/>
                  <a:gd name="T76" fmla="*/ 308136 w 1309"/>
                  <a:gd name="T77" fmla="*/ 390525 h 986"/>
                  <a:gd name="T78" fmla="*/ 334706 w 1309"/>
                  <a:gd name="T79" fmla="*/ 377851 h 986"/>
                  <a:gd name="T80" fmla="*/ 324792 w 1309"/>
                  <a:gd name="T81" fmla="*/ 360820 h 986"/>
                  <a:gd name="T82" fmla="*/ 307739 w 1309"/>
                  <a:gd name="T83" fmla="*/ 343393 h 986"/>
                  <a:gd name="T84" fmla="*/ 328361 w 1309"/>
                  <a:gd name="T85" fmla="*/ 333095 h 986"/>
                  <a:gd name="T86" fmla="*/ 365639 w 1309"/>
                  <a:gd name="T87" fmla="*/ 324381 h 986"/>
                  <a:gd name="T88" fmla="*/ 385864 w 1309"/>
                  <a:gd name="T89" fmla="*/ 320421 h 986"/>
                  <a:gd name="T90" fmla="*/ 399347 w 1309"/>
                  <a:gd name="T91" fmla="*/ 316460 h 986"/>
                  <a:gd name="T92" fmla="*/ 420366 w 1309"/>
                  <a:gd name="T93" fmla="*/ 299825 h 986"/>
                  <a:gd name="T94" fmla="*/ 425918 w 1309"/>
                  <a:gd name="T95" fmla="*/ 289527 h 986"/>
                  <a:gd name="T96" fmla="*/ 431073 w 1309"/>
                  <a:gd name="T97" fmla="*/ 276457 h 986"/>
                  <a:gd name="T98" fmla="*/ 462799 w 1309"/>
                  <a:gd name="T99" fmla="*/ 283982 h 986"/>
                  <a:gd name="T100" fmla="*/ 486593 w 1309"/>
                  <a:gd name="T101" fmla="*/ 275665 h 986"/>
                  <a:gd name="T102" fmla="*/ 480645 w 1309"/>
                  <a:gd name="T103" fmla="*/ 257445 h 986"/>
                  <a:gd name="T104" fmla="*/ 492145 w 1309"/>
                  <a:gd name="T105" fmla="*/ 234869 h 986"/>
                  <a:gd name="T106" fmla="*/ 509991 w 1309"/>
                  <a:gd name="T107" fmla="*/ 231701 h 986"/>
                  <a:gd name="T108" fmla="*/ 513163 w 1309"/>
                  <a:gd name="T109" fmla="*/ 226948 h 986"/>
                  <a:gd name="T110" fmla="*/ 512370 w 1309"/>
                  <a:gd name="T111" fmla="*/ 200411 h 986"/>
                  <a:gd name="T112" fmla="*/ 502853 w 1309"/>
                  <a:gd name="T113" fmla="*/ 184569 h 986"/>
                  <a:gd name="T114" fmla="*/ 515939 w 1309"/>
                  <a:gd name="T115" fmla="*/ 161993 h 986"/>
                  <a:gd name="T116" fmla="*/ 515146 w 1309"/>
                  <a:gd name="T117" fmla="*/ 152091 h 986"/>
                  <a:gd name="T118" fmla="*/ 491352 w 1309"/>
                  <a:gd name="T119" fmla="*/ 137436 h 986"/>
                  <a:gd name="T120" fmla="*/ 479851 w 1309"/>
                  <a:gd name="T121" fmla="*/ 104166 h 986"/>
                  <a:gd name="T122" fmla="*/ 454074 w 1309"/>
                  <a:gd name="T123" fmla="*/ 70897 h 986"/>
                  <a:gd name="T124" fmla="*/ 440987 w 1309"/>
                  <a:gd name="T125" fmla="*/ 67332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09" h="986">
                    <a:moveTo>
                      <a:pt x="1079" y="103"/>
                    </a:moveTo>
                    <a:lnTo>
                      <a:pt x="1066" y="108"/>
                    </a:lnTo>
                    <a:lnTo>
                      <a:pt x="1053" y="111"/>
                    </a:lnTo>
                    <a:lnTo>
                      <a:pt x="1040" y="116"/>
                    </a:lnTo>
                    <a:lnTo>
                      <a:pt x="1028" y="119"/>
                    </a:lnTo>
                    <a:lnTo>
                      <a:pt x="1015" y="130"/>
                    </a:lnTo>
                    <a:lnTo>
                      <a:pt x="1005" y="141"/>
                    </a:lnTo>
                    <a:lnTo>
                      <a:pt x="995" y="152"/>
                    </a:lnTo>
                    <a:lnTo>
                      <a:pt x="984" y="164"/>
                    </a:lnTo>
                    <a:lnTo>
                      <a:pt x="978" y="162"/>
                    </a:lnTo>
                    <a:lnTo>
                      <a:pt x="973" y="160"/>
                    </a:lnTo>
                    <a:lnTo>
                      <a:pt x="970" y="158"/>
                    </a:lnTo>
                    <a:lnTo>
                      <a:pt x="964" y="156"/>
                    </a:lnTo>
                    <a:lnTo>
                      <a:pt x="957" y="156"/>
                    </a:lnTo>
                    <a:lnTo>
                      <a:pt x="954" y="156"/>
                    </a:lnTo>
                    <a:lnTo>
                      <a:pt x="953" y="153"/>
                    </a:lnTo>
                    <a:lnTo>
                      <a:pt x="955" y="148"/>
                    </a:lnTo>
                    <a:lnTo>
                      <a:pt x="955" y="144"/>
                    </a:lnTo>
                    <a:lnTo>
                      <a:pt x="955" y="142"/>
                    </a:lnTo>
                    <a:lnTo>
                      <a:pt x="954" y="141"/>
                    </a:lnTo>
                    <a:lnTo>
                      <a:pt x="953" y="141"/>
                    </a:lnTo>
                    <a:lnTo>
                      <a:pt x="948" y="142"/>
                    </a:lnTo>
                    <a:lnTo>
                      <a:pt x="944" y="145"/>
                    </a:lnTo>
                    <a:lnTo>
                      <a:pt x="934" y="145"/>
                    </a:lnTo>
                    <a:lnTo>
                      <a:pt x="923" y="147"/>
                    </a:lnTo>
                    <a:lnTo>
                      <a:pt x="918" y="152"/>
                    </a:lnTo>
                    <a:lnTo>
                      <a:pt x="909" y="158"/>
                    </a:lnTo>
                    <a:lnTo>
                      <a:pt x="905" y="160"/>
                    </a:lnTo>
                    <a:lnTo>
                      <a:pt x="901" y="161"/>
                    </a:lnTo>
                    <a:lnTo>
                      <a:pt x="900" y="161"/>
                    </a:lnTo>
                    <a:lnTo>
                      <a:pt x="899" y="160"/>
                    </a:lnTo>
                    <a:lnTo>
                      <a:pt x="896" y="159"/>
                    </a:lnTo>
                    <a:lnTo>
                      <a:pt x="896" y="158"/>
                    </a:lnTo>
                    <a:lnTo>
                      <a:pt x="896" y="154"/>
                    </a:lnTo>
                    <a:lnTo>
                      <a:pt x="894" y="152"/>
                    </a:lnTo>
                    <a:lnTo>
                      <a:pt x="892" y="150"/>
                    </a:lnTo>
                    <a:lnTo>
                      <a:pt x="887" y="150"/>
                    </a:lnTo>
                    <a:lnTo>
                      <a:pt x="878" y="149"/>
                    </a:lnTo>
                    <a:lnTo>
                      <a:pt x="870" y="148"/>
                    </a:lnTo>
                    <a:lnTo>
                      <a:pt x="862" y="147"/>
                    </a:lnTo>
                    <a:lnTo>
                      <a:pt x="855" y="145"/>
                    </a:lnTo>
                    <a:lnTo>
                      <a:pt x="851" y="145"/>
                    </a:lnTo>
                    <a:lnTo>
                      <a:pt x="847" y="147"/>
                    </a:lnTo>
                    <a:lnTo>
                      <a:pt x="844" y="149"/>
                    </a:lnTo>
                    <a:lnTo>
                      <a:pt x="841" y="152"/>
                    </a:lnTo>
                    <a:lnTo>
                      <a:pt x="838" y="158"/>
                    </a:lnTo>
                    <a:lnTo>
                      <a:pt x="836" y="166"/>
                    </a:lnTo>
                    <a:lnTo>
                      <a:pt x="835" y="175"/>
                    </a:lnTo>
                    <a:lnTo>
                      <a:pt x="835" y="181"/>
                    </a:lnTo>
                    <a:lnTo>
                      <a:pt x="834" y="183"/>
                    </a:lnTo>
                    <a:lnTo>
                      <a:pt x="832" y="185"/>
                    </a:lnTo>
                    <a:lnTo>
                      <a:pt x="829" y="186"/>
                    </a:lnTo>
                    <a:lnTo>
                      <a:pt x="825" y="186"/>
                    </a:lnTo>
                    <a:lnTo>
                      <a:pt x="821" y="182"/>
                    </a:lnTo>
                    <a:lnTo>
                      <a:pt x="818" y="177"/>
                    </a:lnTo>
                    <a:lnTo>
                      <a:pt x="816" y="173"/>
                    </a:lnTo>
                    <a:lnTo>
                      <a:pt x="815" y="167"/>
                    </a:lnTo>
                    <a:lnTo>
                      <a:pt x="812" y="158"/>
                    </a:lnTo>
                    <a:lnTo>
                      <a:pt x="809" y="147"/>
                    </a:lnTo>
                    <a:lnTo>
                      <a:pt x="807" y="149"/>
                    </a:lnTo>
                    <a:lnTo>
                      <a:pt x="806" y="150"/>
                    </a:lnTo>
                    <a:lnTo>
                      <a:pt x="806" y="152"/>
                    </a:lnTo>
                    <a:lnTo>
                      <a:pt x="806" y="153"/>
                    </a:lnTo>
                    <a:lnTo>
                      <a:pt x="806" y="154"/>
                    </a:lnTo>
                    <a:lnTo>
                      <a:pt x="804" y="154"/>
                    </a:lnTo>
                    <a:lnTo>
                      <a:pt x="802" y="154"/>
                    </a:lnTo>
                    <a:lnTo>
                      <a:pt x="798" y="153"/>
                    </a:lnTo>
                    <a:lnTo>
                      <a:pt x="795" y="149"/>
                    </a:lnTo>
                    <a:lnTo>
                      <a:pt x="793" y="149"/>
                    </a:lnTo>
                    <a:lnTo>
                      <a:pt x="790" y="150"/>
                    </a:lnTo>
                    <a:lnTo>
                      <a:pt x="785" y="153"/>
                    </a:lnTo>
                    <a:lnTo>
                      <a:pt x="766" y="167"/>
                    </a:lnTo>
                    <a:lnTo>
                      <a:pt x="744" y="182"/>
                    </a:lnTo>
                    <a:lnTo>
                      <a:pt x="726" y="193"/>
                    </a:lnTo>
                    <a:lnTo>
                      <a:pt x="718" y="198"/>
                    </a:lnTo>
                    <a:lnTo>
                      <a:pt x="718" y="203"/>
                    </a:lnTo>
                    <a:lnTo>
                      <a:pt x="718" y="209"/>
                    </a:lnTo>
                    <a:lnTo>
                      <a:pt x="713" y="213"/>
                    </a:lnTo>
                    <a:lnTo>
                      <a:pt x="703" y="220"/>
                    </a:lnTo>
                    <a:lnTo>
                      <a:pt x="702" y="225"/>
                    </a:lnTo>
                    <a:lnTo>
                      <a:pt x="702" y="228"/>
                    </a:lnTo>
                    <a:lnTo>
                      <a:pt x="700" y="230"/>
                    </a:lnTo>
                    <a:lnTo>
                      <a:pt x="696" y="234"/>
                    </a:lnTo>
                    <a:lnTo>
                      <a:pt x="688" y="240"/>
                    </a:lnTo>
                    <a:lnTo>
                      <a:pt x="683" y="243"/>
                    </a:lnTo>
                    <a:lnTo>
                      <a:pt x="682" y="246"/>
                    </a:lnTo>
                    <a:lnTo>
                      <a:pt x="681" y="249"/>
                    </a:lnTo>
                    <a:lnTo>
                      <a:pt x="681" y="253"/>
                    </a:lnTo>
                    <a:lnTo>
                      <a:pt x="682" y="258"/>
                    </a:lnTo>
                    <a:lnTo>
                      <a:pt x="682" y="260"/>
                    </a:lnTo>
                    <a:lnTo>
                      <a:pt x="682" y="261"/>
                    </a:lnTo>
                    <a:lnTo>
                      <a:pt x="681" y="262"/>
                    </a:lnTo>
                    <a:lnTo>
                      <a:pt x="679" y="263"/>
                    </a:lnTo>
                    <a:lnTo>
                      <a:pt x="674" y="264"/>
                    </a:lnTo>
                    <a:lnTo>
                      <a:pt x="669" y="266"/>
                    </a:lnTo>
                    <a:lnTo>
                      <a:pt x="667" y="266"/>
                    </a:lnTo>
                    <a:lnTo>
                      <a:pt x="664" y="264"/>
                    </a:lnTo>
                    <a:lnTo>
                      <a:pt x="662" y="262"/>
                    </a:lnTo>
                    <a:lnTo>
                      <a:pt x="658" y="259"/>
                    </a:lnTo>
                    <a:lnTo>
                      <a:pt x="655" y="251"/>
                    </a:lnTo>
                    <a:lnTo>
                      <a:pt x="650" y="245"/>
                    </a:lnTo>
                    <a:lnTo>
                      <a:pt x="645" y="240"/>
                    </a:lnTo>
                    <a:lnTo>
                      <a:pt x="638" y="234"/>
                    </a:lnTo>
                    <a:lnTo>
                      <a:pt x="634" y="230"/>
                    </a:lnTo>
                    <a:lnTo>
                      <a:pt x="632" y="227"/>
                    </a:lnTo>
                    <a:lnTo>
                      <a:pt x="631" y="224"/>
                    </a:lnTo>
                    <a:lnTo>
                      <a:pt x="631" y="220"/>
                    </a:lnTo>
                    <a:lnTo>
                      <a:pt x="634" y="217"/>
                    </a:lnTo>
                    <a:lnTo>
                      <a:pt x="639" y="210"/>
                    </a:lnTo>
                    <a:lnTo>
                      <a:pt x="640" y="208"/>
                    </a:lnTo>
                    <a:lnTo>
                      <a:pt x="640" y="206"/>
                    </a:lnTo>
                    <a:lnTo>
                      <a:pt x="639" y="204"/>
                    </a:lnTo>
                    <a:lnTo>
                      <a:pt x="635" y="206"/>
                    </a:lnTo>
                    <a:lnTo>
                      <a:pt x="632" y="208"/>
                    </a:lnTo>
                    <a:lnTo>
                      <a:pt x="630" y="209"/>
                    </a:lnTo>
                    <a:lnTo>
                      <a:pt x="627" y="209"/>
                    </a:lnTo>
                    <a:lnTo>
                      <a:pt x="625" y="209"/>
                    </a:lnTo>
                    <a:lnTo>
                      <a:pt x="621" y="204"/>
                    </a:lnTo>
                    <a:lnTo>
                      <a:pt x="615" y="198"/>
                    </a:lnTo>
                    <a:lnTo>
                      <a:pt x="606" y="195"/>
                    </a:lnTo>
                    <a:lnTo>
                      <a:pt x="598" y="194"/>
                    </a:lnTo>
                    <a:lnTo>
                      <a:pt x="596" y="194"/>
                    </a:lnTo>
                    <a:lnTo>
                      <a:pt x="592" y="192"/>
                    </a:lnTo>
                    <a:lnTo>
                      <a:pt x="589" y="191"/>
                    </a:lnTo>
                    <a:lnTo>
                      <a:pt x="587" y="187"/>
                    </a:lnTo>
                    <a:lnTo>
                      <a:pt x="583" y="181"/>
                    </a:lnTo>
                    <a:lnTo>
                      <a:pt x="581" y="175"/>
                    </a:lnTo>
                    <a:lnTo>
                      <a:pt x="579" y="170"/>
                    </a:lnTo>
                    <a:lnTo>
                      <a:pt x="579" y="164"/>
                    </a:lnTo>
                    <a:lnTo>
                      <a:pt x="590" y="152"/>
                    </a:lnTo>
                    <a:lnTo>
                      <a:pt x="603" y="141"/>
                    </a:lnTo>
                    <a:lnTo>
                      <a:pt x="604" y="135"/>
                    </a:lnTo>
                    <a:lnTo>
                      <a:pt x="603" y="132"/>
                    </a:lnTo>
                    <a:lnTo>
                      <a:pt x="600" y="130"/>
                    </a:lnTo>
                    <a:lnTo>
                      <a:pt x="596" y="130"/>
                    </a:lnTo>
                    <a:lnTo>
                      <a:pt x="591" y="125"/>
                    </a:lnTo>
                    <a:lnTo>
                      <a:pt x="589" y="123"/>
                    </a:lnTo>
                    <a:lnTo>
                      <a:pt x="587" y="120"/>
                    </a:lnTo>
                    <a:lnTo>
                      <a:pt x="581" y="120"/>
                    </a:lnTo>
                    <a:lnTo>
                      <a:pt x="575" y="124"/>
                    </a:lnTo>
                    <a:lnTo>
                      <a:pt x="570" y="127"/>
                    </a:lnTo>
                    <a:lnTo>
                      <a:pt x="566" y="128"/>
                    </a:lnTo>
                    <a:lnTo>
                      <a:pt x="563" y="130"/>
                    </a:lnTo>
                    <a:lnTo>
                      <a:pt x="561" y="128"/>
                    </a:lnTo>
                    <a:lnTo>
                      <a:pt x="558" y="126"/>
                    </a:lnTo>
                    <a:lnTo>
                      <a:pt x="562" y="120"/>
                    </a:lnTo>
                    <a:lnTo>
                      <a:pt x="565" y="116"/>
                    </a:lnTo>
                    <a:lnTo>
                      <a:pt x="566" y="114"/>
                    </a:lnTo>
                    <a:lnTo>
                      <a:pt x="566" y="111"/>
                    </a:lnTo>
                    <a:lnTo>
                      <a:pt x="566" y="109"/>
                    </a:lnTo>
                    <a:lnTo>
                      <a:pt x="565" y="106"/>
                    </a:lnTo>
                    <a:lnTo>
                      <a:pt x="561" y="101"/>
                    </a:lnTo>
                    <a:lnTo>
                      <a:pt x="556" y="98"/>
                    </a:lnTo>
                    <a:lnTo>
                      <a:pt x="552" y="94"/>
                    </a:lnTo>
                    <a:lnTo>
                      <a:pt x="547" y="92"/>
                    </a:lnTo>
                    <a:lnTo>
                      <a:pt x="536" y="83"/>
                    </a:lnTo>
                    <a:lnTo>
                      <a:pt x="524" y="75"/>
                    </a:lnTo>
                    <a:lnTo>
                      <a:pt x="520" y="73"/>
                    </a:lnTo>
                    <a:lnTo>
                      <a:pt x="516" y="71"/>
                    </a:lnTo>
                    <a:lnTo>
                      <a:pt x="514" y="67"/>
                    </a:lnTo>
                    <a:lnTo>
                      <a:pt x="513" y="65"/>
                    </a:lnTo>
                    <a:lnTo>
                      <a:pt x="512" y="58"/>
                    </a:lnTo>
                    <a:lnTo>
                      <a:pt x="513" y="49"/>
                    </a:lnTo>
                    <a:lnTo>
                      <a:pt x="506" y="39"/>
                    </a:lnTo>
                    <a:lnTo>
                      <a:pt x="499" y="26"/>
                    </a:lnTo>
                    <a:lnTo>
                      <a:pt x="502" y="19"/>
                    </a:lnTo>
                    <a:lnTo>
                      <a:pt x="503" y="12"/>
                    </a:lnTo>
                    <a:lnTo>
                      <a:pt x="503" y="8"/>
                    </a:lnTo>
                    <a:lnTo>
                      <a:pt x="502" y="5"/>
                    </a:lnTo>
                    <a:lnTo>
                      <a:pt x="499" y="2"/>
                    </a:lnTo>
                    <a:lnTo>
                      <a:pt x="496" y="0"/>
                    </a:lnTo>
                    <a:lnTo>
                      <a:pt x="487" y="5"/>
                    </a:lnTo>
                    <a:lnTo>
                      <a:pt x="478" y="9"/>
                    </a:lnTo>
                    <a:lnTo>
                      <a:pt x="479" y="14"/>
                    </a:lnTo>
                    <a:lnTo>
                      <a:pt x="479" y="18"/>
                    </a:lnTo>
                    <a:lnTo>
                      <a:pt x="479" y="23"/>
                    </a:lnTo>
                    <a:lnTo>
                      <a:pt x="478" y="27"/>
                    </a:lnTo>
                    <a:lnTo>
                      <a:pt x="473" y="25"/>
                    </a:lnTo>
                    <a:lnTo>
                      <a:pt x="471" y="24"/>
                    </a:lnTo>
                    <a:lnTo>
                      <a:pt x="468" y="24"/>
                    </a:lnTo>
                    <a:lnTo>
                      <a:pt x="463" y="27"/>
                    </a:lnTo>
                    <a:lnTo>
                      <a:pt x="457" y="32"/>
                    </a:lnTo>
                    <a:lnTo>
                      <a:pt x="453" y="35"/>
                    </a:lnTo>
                    <a:lnTo>
                      <a:pt x="448" y="35"/>
                    </a:lnTo>
                    <a:lnTo>
                      <a:pt x="442" y="32"/>
                    </a:lnTo>
                    <a:lnTo>
                      <a:pt x="437" y="35"/>
                    </a:lnTo>
                    <a:lnTo>
                      <a:pt x="434" y="41"/>
                    </a:lnTo>
                    <a:lnTo>
                      <a:pt x="430" y="47"/>
                    </a:lnTo>
                    <a:lnTo>
                      <a:pt x="426" y="51"/>
                    </a:lnTo>
                    <a:lnTo>
                      <a:pt x="420" y="50"/>
                    </a:lnTo>
                    <a:lnTo>
                      <a:pt x="418" y="48"/>
                    </a:lnTo>
                    <a:lnTo>
                      <a:pt x="414" y="47"/>
                    </a:lnTo>
                    <a:lnTo>
                      <a:pt x="408" y="48"/>
                    </a:lnTo>
                    <a:lnTo>
                      <a:pt x="398" y="52"/>
                    </a:lnTo>
                    <a:lnTo>
                      <a:pt x="390" y="57"/>
                    </a:lnTo>
                    <a:lnTo>
                      <a:pt x="387" y="57"/>
                    </a:lnTo>
                    <a:lnTo>
                      <a:pt x="383" y="57"/>
                    </a:lnTo>
                    <a:lnTo>
                      <a:pt x="378" y="56"/>
                    </a:lnTo>
                    <a:lnTo>
                      <a:pt x="373" y="54"/>
                    </a:lnTo>
                    <a:lnTo>
                      <a:pt x="371" y="52"/>
                    </a:lnTo>
                    <a:lnTo>
                      <a:pt x="369" y="51"/>
                    </a:lnTo>
                    <a:lnTo>
                      <a:pt x="367" y="51"/>
                    </a:lnTo>
                    <a:lnTo>
                      <a:pt x="364" y="51"/>
                    </a:lnTo>
                    <a:lnTo>
                      <a:pt x="362" y="55"/>
                    </a:lnTo>
                    <a:lnTo>
                      <a:pt x="359" y="60"/>
                    </a:lnTo>
                    <a:lnTo>
                      <a:pt x="349" y="64"/>
                    </a:lnTo>
                    <a:lnTo>
                      <a:pt x="341" y="67"/>
                    </a:lnTo>
                    <a:lnTo>
                      <a:pt x="337" y="68"/>
                    </a:lnTo>
                    <a:lnTo>
                      <a:pt x="333" y="71"/>
                    </a:lnTo>
                    <a:lnTo>
                      <a:pt x="329" y="73"/>
                    </a:lnTo>
                    <a:lnTo>
                      <a:pt x="325" y="77"/>
                    </a:lnTo>
                    <a:lnTo>
                      <a:pt x="321" y="86"/>
                    </a:lnTo>
                    <a:lnTo>
                      <a:pt x="318" y="92"/>
                    </a:lnTo>
                    <a:lnTo>
                      <a:pt x="316" y="93"/>
                    </a:lnTo>
                    <a:lnTo>
                      <a:pt x="312" y="93"/>
                    </a:lnTo>
                    <a:lnTo>
                      <a:pt x="309" y="92"/>
                    </a:lnTo>
                    <a:lnTo>
                      <a:pt x="303" y="90"/>
                    </a:lnTo>
                    <a:lnTo>
                      <a:pt x="299" y="91"/>
                    </a:lnTo>
                    <a:lnTo>
                      <a:pt x="294" y="92"/>
                    </a:lnTo>
                    <a:lnTo>
                      <a:pt x="291" y="94"/>
                    </a:lnTo>
                    <a:lnTo>
                      <a:pt x="288" y="97"/>
                    </a:lnTo>
                    <a:lnTo>
                      <a:pt x="284" y="103"/>
                    </a:lnTo>
                    <a:lnTo>
                      <a:pt x="277" y="110"/>
                    </a:lnTo>
                    <a:lnTo>
                      <a:pt x="265" y="114"/>
                    </a:lnTo>
                    <a:lnTo>
                      <a:pt x="252" y="116"/>
                    </a:lnTo>
                    <a:lnTo>
                      <a:pt x="245" y="110"/>
                    </a:lnTo>
                    <a:lnTo>
                      <a:pt x="237" y="103"/>
                    </a:lnTo>
                    <a:lnTo>
                      <a:pt x="227" y="107"/>
                    </a:lnTo>
                    <a:lnTo>
                      <a:pt x="216" y="110"/>
                    </a:lnTo>
                    <a:lnTo>
                      <a:pt x="208" y="106"/>
                    </a:lnTo>
                    <a:lnTo>
                      <a:pt x="201" y="101"/>
                    </a:lnTo>
                    <a:lnTo>
                      <a:pt x="198" y="103"/>
                    </a:lnTo>
                    <a:lnTo>
                      <a:pt x="197" y="106"/>
                    </a:lnTo>
                    <a:lnTo>
                      <a:pt x="194" y="107"/>
                    </a:lnTo>
                    <a:lnTo>
                      <a:pt x="191" y="107"/>
                    </a:lnTo>
                    <a:lnTo>
                      <a:pt x="183" y="100"/>
                    </a:lnTo>
                    <a:lnTo>
                      <a:pt x="177" y="97"/>
                    </a:lnTo>
                    <a:lnTo>
                      <a:pt x="170" y="95"/>
                    </a:lnTo>
                    <a:lnTo>
                      <a:pt x="160" y="97"/>
                    </a:lnTo>
                    <a:lnTo>
                      <a:pt x="148" y="95"/>
                    </a:lnTo>
                    <a:lnTo>
                      <a:pt x="138" y="93"/>
                    </a:lnTo>
                    <a:lnTo>
                      <a:pt x="133" y="108"/>
                    </a:lnTo>
                    <a:lnTo>
                      <a:pt x="129" y="123"/>
                    </a:lnTo>
                    <a:lnTo>
                      <a:pt x="113" y="123"/>
                    </a:lnTo>
                    <a:lnTo>
                      <a:pt x="98" y="122"/>
                    </a:lnTo>
                    <a:lnTo>
                      <a:pt x="90" y="119"/>
                    </a:lnTo>
                    <a:lnTo>
                      <a:pt x="84" y="117"/>
                    </a:lnTo>
                    <a:lnTo>
                      <a:pt x="80" y="114"/>
                    </a:lnTo>
                    <a:lnTo>
                      <a:pt x="78" y="111"/>
                    </a:lnTo>
                    <a:lnTo>
                      <a:pt x="76" y="102"/>
                    </a:lnTo>
                    <a:lnTo>
                      <a:pt x="78" y="88"/>
                    </a:lnTo>
                    <a:lnTo>
                      <a:pt x="63" y="86"/>
                    </a:lnTo>
                    <a:lnTo>
                      <a:pt x="47" y="86"/>
                    </a:lnTo>
                    <a:lnTo>
                      <a:pt x="42" y="88"/>
                    </a:lnTo>
                    <a:lnTo>
                      <a:pt x="38" y="90"/>
                    </a:lnTo>
                    <a:lnTo>
                      <a:pt x="34" y="91"/>
                    </a:lnTo>
                    <a:lnTo>
                      <a:pt x="33" y="93"/>
                    </a:lnTo>
                    <a:lnTo>
                      <a:pt x="33" y="95"/>
                    </a:lnTo>
                    <a:lnTo>
                      <a:pt x="34" y="99"/>
                    </a:lnTo>
                    <a:lnTo>
                      <a:pt x="37" y="102"/>
                    </a:lnTo>
                    <a:lnTo>
                      <a:pt x="41" y="106"/>
                    </a:lnTo>
                    <a:lnTo>
                      <a:pt x="46" y="108"/>
                    </a:lnTo>
                    <a:lnTo>
                      <a:pt x="49" y="110"/>
                    </a:lnTo>
                    <a:lnTo>
                      <a:pt x="50" y="112"/>
                    </a:lnTo>
                    <a:lnTo>
                      <a:pt x="49" y="114"/>
                    </a:lnTo>
                    <a:lnTo>
                      <a:pt x="45" y="115"/>
                    </a:lnTo>
                    <a:lnTo>
                      <a:pt x="36" y="116"/>
                    </a:lnTo>
                    <a:lnTo>
                      <a:pt x="32" y="117"/>
                    </a:lnTo>
                    <a:lnTo>
                      <a:pt x="30" y="118"/>
                    </a:lnTo>
                    <a:lnTo>
                      <a:pt x="29" y="119"/>
                    </a:lnTo>
                    <a:lnTo>
                      <a:pt x="28" y="120"/>
                    </a:lnTo>
                    <a:lnTo>
                      <a:pt x="28" y="125"/>
                    </a:lnTo>
                    <a:lnTo>
                      <a:pt x="26" y="132"/>
                    </a:lnTo>
                    <a:lnTo>
                      <a:pt x="20" y="133"/>
                    </a:lnTo>
                    <a:lnTo>
                      <a:pt x="15" y="133"/>
                    </a:lnTo>
                    <a:lnTo>
                      <a:pt x="9" y="133"/>
                    </a:lnTo>
                    <a:lnTo>
                      <a:pt x="0" y="137"/>
                    </a:lnTo>
                    <a:lnTo>
                      <a:pt x="7" y="152"/>
                    </a:lnTo>
                    <a:lnTo>
                      <a:pt x="13" y="168"/>
                    </a:lnTo>
                    <a:lnTo>
                      <a:pt x="17" y="183"/>
                    </a:lnTo>
                    <a:lnTo>
                      <a:pt x="22" y="199"/>
                    </a:lnTo>
                    <a:lnTo>
                      <a:pt x="36" y="254"/>
                    </a:lnTo>
                    <a:lnTo>
                      <a:pt x="49" y="310"/>
                    </a:lnTo>
                    <a:lnTo>
                      <a:pt x="63" y="365"/>
                    </a:lnTo>
                    <a:lnTo>
                      <a:pt x="76" y="420"/>
                    </a:lnTo>
                    <a:lnTo>
                      <a:pt x="90" y="475"/>
                    </a:lnTo>
                    <a:lnTo>
                      <a:pt x="104" y="530"/>
                    </a:lnTo>
                    <a:lnTo>
                      <a:pt x="117" y="585"/>
                    </a:lnTo>
                    <a:lnTo>
                      <a:pt x="131" y="641"/>
                    </a:lnTo>
                    <a:lnTo>
                      <a:pt x="134" y="664"/>
                    </a:lnTo>
                    <a:lnTo>
                      <a:pt x="138" y="688"/>
                    </a:lnTo>
                    <a:lnTo>
                      <a:pt x="141" y="710"/>
                    </a:lnTo>
                    <a:lnTo>
                      <a:pt x="146" y="733"/>
                    </a:lnTo>
                    <a:lnTo>
                      <a:pt x="150" y="756"/>
                    </a:lnTo>
                    <a:lnTo>
                      <a:pt x="156" y="778"/>
                    </a:lnTo>
                    <a:lnTo>
                      <a:pt x="163" y="801"/>
                    </a:lnTo>
                    <a:lnTo>
                      <a:pt x="169" y="824"/>
                    </a:lnTo>
                    <a:lnTo>
                      <a:pt x="170" y="810"/>
                    </a:lnTo>
                    <a:lnTo>
                      <a:pt x="174" y="796"/>
                    </a:lnTo>
                    <a:lnTo>
                      <a:pt x="177" y="802"/>
                    </a:lnTo>
                    <a:lnTo>
                      <a:pt x="178" y="807"/>
                    </a:lnTo>
                    <a:lnTo>
                      <a:pt x="181" y="809"/>
                    </a:lnTo>
                    <a:lnTo>
                      <a:pt x="182" y="809"/>
                    </a:lnTo>
                    <a:lnTo>
                      <a:pt x="185" y="809"/>
                    </a:lnTo>
                    <a:lnTo>
                      <a:pt x="189" y="808"/>
                    </a:lnTo>
                    <a:lnTo>
                      <a:pt x="192" y="802"/>
                    </a:lnTo>
                    <a:lnTo>
                      <a:pt x="194" y="798"/>
                    </a:lnTo>
                    <a:lnTo>
                      <a:pt x="207" y="795"/>
                    </a:lnTo>
                    <a:lnTo>
                      <a:pt x="217" y="794"/>
                    </a:lnTo>
                    <a:lnTo>
                      <a:pt x="227" y="792"/>
                    </a:lnTo>
                    <a:lnTo>
                      <a:pt x="239" y="787"/>
                    </a:lnTo>
                    <a:lnTo>
                      <a:pt x="241" y="773"/>
                    </a:lnTo>
                    <a:lnTo>
                      <a:pt x="242" y="759"/>
                    </a:lnTo>
                    <a:lnTo>
                      <a:pt x="243" y="745"/>
                    </a:lnTo>
                    <a:lnTo>
                      <a:pt x="246" y="732"/>
                    </a:lnTo>
                    <a:lnTo>
                      <a:pt x="266" y="734"/>
                    </a:lnTo>
                    <a:lnTo>
                      <a:pt x="277" y="735"/>
                    </a:lnTo>
                    <a:lnTo>
                      <a:pt x="283" y="724"/>
                    </a:lnTo>
                    <a:lnTo>
                      <a:pt x="290" y="714"/>
                    </a:lnTo>
                    <a:lnTo>
                      <a:pt x="305" y="719"/>
                    </a:lnTo>
                    <a:lnTo>
                      <a:pt x="320" y="725"/>
                    </a:lnTo>
                    <a:lnTo>
                      <a:pt x="322" y="730"/>
                    </a:lnTo>
                    <a:lnTo>
                      <a:pt x="322" y="735"/>
                    </a:lnTo>
                    <a:lnTo>
                      <a:pt x="321" y="740"/>
                    </a:lnTo>
                    <a:lnTo>
                      <a:pt x="320" y="745"/>
                    </a:lnTo>
                    <a:lnTo>
                      <a:pt x="329" y="751"/>
                    </a:lnTo>
                    <a:lnTo>
                      <a:pt x="337" y="755"/>
                    </a:lnTo>
                    <a:lnTo>
                      <a:pt x="346" y="758"/>
                    </a:lnTo>
                    <a:lnTo>
                      <a:pt x="355" y="761"/>
                    </a:lnTo>
                    <a:lnTo>
                      <a:pt x="347" y="774"/>
                    </a:lnTo>
                    <a:lnTo>
                      <a:pt x="339" y="786"/>
                    </a:lnTo>
                    <a:lnTo>
                      <a:pt x="332" y="799"/>
                    </a:lnTo>
                    <a:lnTo>
                      <a:pt x="326" y="812"/>
                    </a:lnTo>
                    <a:lnTo>
                      <a:pt x="329" y="815"/>
                    </a:lnTo>
                    <a:lnTo>
                      <a:pt x="333" y="816"/>
                    </a:lnTo>
                    <a:lnTo>
                      <a:pt x="336" y="816"/>
                    </a:lnTo>
                    <a:lnTo>
                      <a:pt x="341" y="816"/>
                    </a:lnTo>
                    <a:lnTo>
                      <a:pt x="354" y="818"/>
                    </a:lnTo>
                    <a:lnTo>
                      <a:pt x="368" y="819"/>
                    </a:lnTo>
                    <a:lnTo>
                      <a:pt x="373" y="819"/>
                    </a:lnTo>
                    <a:lnTo>
                      <a:pt x="378" y="820"/>
                    </a:lnTo>
                    <a:lnTo>
                      <a:pt x="377" y="841"/>
                    </a:lnTo>
                    <a:lnTo>
                      <a:pt x="376" y="855"/>
                    </a:lnTo>
                    <a:lnTo>
                      <a:pt x="377" y="862"/>
                    </a:lnTo>
                    <a:lnTo>
                      <a:pt x="379" y="868"/>
                    </a:lnTo>
                    <a:lnTo>
                      <a:pt x="384" y="875"/>
                    </a:lnTo>
                    <a:lnTo>
                      <a:pt x="392" y="882"/>
                    </a:lnTo>
                    <a:lnTo>
                      <a:pt x="400" y="880"/>
                    </a:lnTo>
                    <a:lnTo>
                      <a:pt x="406" y="879"/>
                    </a:lnTo>
                    <a:lnTo>
                      <a:pt x="412" y="878"/>
                    </a:lnTo>
                    <a:lnTo>
                      <a:pt x="420" y="875"/>
                    </a:lnTo>
                    <a:lnTo>
                      <a:pt x="427" y="877"/>
                    </a:lnTo>
                    <a:lnTo>
                      <a:pt x="434" y="879"/>
                    </a:lnTo>
                    <a:lnTo>
                      <a:pt x="439" y="882"/>
                    </a:lnTo>
                    <a:lnTo>
                      <a:pt x="445" y="885"/>
                    </a:lnTo>
                    <a:lnTo>
                      <a:pt x="454" y="892"/>
                    </a:lnTo>
                    <a:lnTo>
                      <a:pt x="465" y="902"/>
                    </a:lnTo>
                    <a:lnTo>
                      <a:pt x="479" y="903"/>
                    </a:lnTo>
                    <a:lnTo>
                      <a:pt x="491" y="902"/>
                    </a:lnTo>
                    <a:lnTo>
                      <a:pt x="504" y="901"/>
                    </a:lnTo>
                    <a:lnTo>
                      <a:pt x="518" y="901"/>
                    </a:lnTo>
                    <a:lnTo>
                      <a:pt x="521" y="908"/>
                    </a:lnTo>
                    <a:lnTo>
                      <a:pt x="524" y="916"/>
                    </a:lnTo>
                    <a:lnTo>
                      <a:pt x="532" y="913"/>
                    </a:lnTo>
                    <a:lnTo>
                      <a:pt x="539" y="910"/>
                    </a:lnTo>
                    <a:lnTo>
                      <a:pt x="545" y="906"/>
                    </a:lnTo>
                    <a:lnTo>
                      <a:pt x="550" y="903"/>
                    </a:lnTo>
                    <a:lnTo>
                      <a:pt x="559" y="893"/>
                    </a:lnTo>
                    <a:lnTo>
                      <a:pt x="569" y="879"/>
                    </a:lnTo>
                    <a:lnTo>
                      <a:pt x="574" y="879"/>
                    </a:lnTo>
                    <a:lnTo>
                      <a:pt x="579" y="879"/>
                    </a:lnTo>
                    <a:lnTo>
                      <a:pt x="584" y="880"/>
                    </a:lnTo>
                    <a:lnTo>
                      <a:pt x="588" y="883"/>
                    </a:lnTo>
                    <a:lnTo>
                      <a:pt x="597" y="887"/>
                    </a:lnTo>
                    <a:lnTo>
                      <a:pt x="607" y="892"/>
                    </a:lnTo>
                    <a:lnTo>
                      <a:pt x="626" y="882"/>
                    </a:lnTo>
                    <a:lnTo>
                      <a:pt x="641" y="875"/>
                    </a:lnTo>
                    <a:lnTo>
                      <a:pt x="648" y="874"/>
                    </a:lnTo>
                    <a:lnTo>
                      <a:pt x="656" y="874"/>
                    </a:lnTo>
                    <a:lnTo>
                      <a:pt x="666" y="876"/>
                    </a:lnTo>
                    <a:lnTo>
                      <a:pt x="680" y="878"/>
                    </a:lnTo>
                    <a:lnTo>
                      <a:pt x="692" y="891"/>
                    </a:lnTo>
                    <a:lnTo>
                      <a:pt x="705" y="903"/>
                    </a:lnTo>
                    <a:lnTo>
                      <a:pt x="716" y="917"/>
                    </a:lnTo>
                    <a:lnTo>
                      <a:pt x="726" y="929"/>
                    </a:lnTo>
                    <a:lnTo>
                      <a:pt x="736" y="943"/>
                    </a:lnTo>
                    <a:lnTo>
                      <a:pt x="747" y="956"/>
                    </a:lnTo>
                    <a:lnTo>
                      <a:pt x="756" y="971"/>
                    </a:lnTo>
                    <a:lnTo>
                      <a:pt x="765" y="986"/>
                    </a:lnTo>
                    <a:lnTo>
                      <a:pt x="777" y="986"/>
                    </a:lnTo>
                    <a:lnTo>
                      <a:pt x="787" y="985"/>
                    </a:lnTo>
                    <a:lnTo>
                      <a:pt x="798" y="982"/>
                    </a:lnTo>
                    <a:lnTo>
                      <a:pt x="809" y="979"/>
                    </a:lnTo>
                    <a:lnTo>
                      <a:pt x="819" y="982"/>
                    </a:lnTo>
                    <a:lnTo>
                      <a:pt x="828" y="985"/>
                    </a:lnTo>
                    <a:lnTo>
                      <a:pt x="832" y="977"/>
                    </a:lnTo>
                    <a:lnTo>
                      <a:pt x="835" y="968"/>
                    </a:lnTo>
                    <a:lnTo>
                      <a:pt x="841" y="961"/>
                    </a:lnTo>
                    <a:lnTo>
                      <a:pt x="844" y="956"/>
                    </a:lnTo>
                    <a:lnTo>
                      <a:pt x="844" y="954"/>
                    </a:lnTo>
                    <a:lnTo>
                      <a:pt x="844" y="951"/>
                    </a:lnTo>
                    <a:lnTo>
                      <a:pt x="842" y="947"/>
                    </a:lnTo>
                    <a:lnTo>
                      <a:pt x="840" y="944"/>
                    </a:lnTo>
                    <a:lnTo>
                      <a:pt x="837" y="941"/>
                    </a:lnTo>
                    <a:lnTo>
                      <a:pt x="836" y="938"/>
                    </a:lnTo>
                    <a:lnTo>
                      <a:pt x="835" y="935"/>
                    </a:lnTo>
                    <a:lnTo>
                      <a:pt x="835" y="933"/>
                    </a:lnTo>
                    <a:lnTo>
                      <a:pt x="835" y="927"/>
                    </a:lnTo>
                    <a:lnTo>
                      <a:pt x="834" y="919"/>
                    </a:lnTo>
                    <a:lnTo>
                      <a:pt x="819" y="911"/>
                    </a:lnTo>
                    <a:lnTo>
                      <a:pt x="806" y="903"/>
                    </a:lnTo>
                    <a:lnTo>
                      <a:pt x="791" y="895"/>
                    </a:lnTo>
                    <a:lnTo>
                      <a:pt x="777" y="888"/>
                    </a:lnTo>
                    <a:lnTo>
                      <a:pt x="774" y="883"/>
                    </a:lnTo>
                    <a:lnTo>
                      <a:pt x="770" y="878"/>
                    </a:lnTo>
                    <a:lnTo>
                      <a:pt x="769" y="874"/>
                    </a:lnTo>
                    <a:lnTo>
                      <a:pt x="768" y="870"/>
                    </a:lnTo>
                    <a:lnTo>
                      <a:pt x="769" y="868"/>
                    </a:lnTo>
                    <a:lnTo>
                      <a:pt x="772" y="867"/>
                    </a:lnTo>
                    <a:lnTo>
                      <a:pt x="776" y="867"/>
                    </a:lnTo>
                    <a:lnTo>
                      <a:pt x="783" y="868"/>
                    </a:lnTo>
                    <a:lnTo>
                      <a:pt x="789" y="869"/>
                    </a:lnTo>
                    <a:lnTo>
                      <a:pt x="793" y="868"/>
                    </a:lnTo>
                    <a:lnTo>
                      <a:pt x="798" y="865"/>
                    </a:lnTo>
                    <a:lnTo>
                      <a:pt x="801" y="861"/>
                    </a:lnTo>
                    <a:lnTo>
                      <a:pt x="807" y="853"/>
                    </a:lnTo>
                    <a:lnTo>
                      <a:pt x="812" y="843"/>
                    </a:lnTo>
                    <a:lnTo>
                      <a:pt x="818" y="842"/>
                    </a:lnTo>
                    <a:lnTo>
                      <a:pt x="824" y="841"/>
                    </a:lnTo>
                    <a:lnTo>
                      <a:pt x="828" y="841"/>
                    </a:lnTo>
                    <a:lnTo>
                      <a:pt x="834" y="841"/>
                    </a:lnTo>
                    <a:lnTo>
                      <a:pt x="843" y="842"/>
                    </a:lnTo>
                    <a:lnTo>
                      <a:pt x="855" y="840"/>
                    </a:lnTo>
                    <a:lnTo>
                      <a:pt x="870" y="831"/>
                    </a:lnTo>
                    <a:lnTo>
                      <a:pt x="883" y="825"/>
                    </a:lnTo>
                    <a:lnTo>
                      <a:pt x="889" y="823"/>
                    </a:lnTo>
                    <a:lnTo>
                      <a:pt x="896" y="821"/>
                    </a:lnTo>
                    <a:lnTo>
                      <a:pt x="904" y="821"/>
                    </a:lnTo>
                    <a:lnTo>
                      <a:pt x="913" y="821"/>
                    </a:lnTo>
                    <a:lnTo>
                      <a:pt x="922" y="819"/>
                    </a:lnTo>
                    <a:lnTo>
                      <a:pt x="928" y="817"/>
                    </a:lnTo>
                    <a:lnTo>
                      <a:pt x="934" y="813"/>
                    </a:lnTo>
                    <a:lnTo>
                      <a:pt x="943" y="809"/>
                    </a:lnTo>
                    <a:lnTo>
                      <a:pt x="951" y="813"/>
                    </a:lnTo>
                    <a:lnTo>
                      <a:pt x="957" y="817"/>
                    </a:lnTo>
                    <a:lnTo>
                      <a:pt x="960" y="818"/>
                    </a:lnTo>
                    <a:lnTo>
                      <a:pt x="963" y="819"/>
                    </a:lnTo>
                    <a:lnTo>
                      <a:pt x="967" y="819"/>
                    </a:lnTo>
                    <a:lnTo>
                      <a:pt x="970" y="818"/>
                    </a:lnTo>
                    <a:lnTo>
                      <a:pt x="973" y="809"/>
                    </a:lnTo>
                    <a:lnTo>
                      <a:pt x="976" y="803"/>
                    </a:lnTo>
                    <a:lnTo>
                      <a:pt x="977" y="801"/>
                    </a:lnTo>
                    <a:lnTo>
                      <a:pt x="979" y="800"/>
                    </a:lnTo>
                    <a:lnTo>
                      <a:pt x="982" y="799"/>
                    </a:lnTo>
                    <a:lnTo>
                      <a:pt x="987" y="799"/>
                    </a:lnTo>
                    <a:lnTo>
                      <a:pt x="993" y="802"/>
                    </a:lnTo>
                    <a:lnTo>
                      <a:pt x="998" y="803"/>
                    </a:lnTo>
                    <a:lnTo>
                      <a:pt x="1002" y="804"/>
                    </a:lnTo>
                    <a:lnTo>
                      <a:pt x="1004" y="803"/>
                    </a:lnTo>
                    <a:lnTo>
                      <a:pt x="1007" y="799"/>
                    </a:lnTo>
                    <a:lnTo>
                      <a:pt x="1013" y="786"/>
                    </a:lnTo>
                    <a:lnTo>
                      <a:pt x="1019" y="778"/>
                    </a:lnTo>
                    <a:lnTo>
                      <a:pt x="1023" y="775"/>
                    </a:lnTo>
                    <a:lnTo>
                      <a:pt x="1028" y="774"/>
                    </a:lnTo>
                    <a:lnTo>
                      <a:pt x="1036" y="769"/>
                    </a:lnTo>
                    <a:lnTo>
                      <a:pt x="1047" y="770"/>
                    </a:lnTo>
                    <a:lnTo>
                      <a:pt x="1052" y="769"/>
                    </a:lnTo>
                    <a:lnTo>
                      <a:pt x="1055" y="765"/>
                    </a:lnTo>
                    <a:lnTo>
                      <a:pt x="1058" y="759"/>
                    </a:lnTo>
                    <a:lnTo>
                      <a:pt x="1060" y="757"/>
                    </a:lnTo>
                    <a:lnTo>
                      <a:pt x="1061" y="755"/>
                    </a:lnTo>
                    <a:lnTo>
                      <a:pt x="1061" y="752"/>
                    </a:lnTo>
                    <a:lnTo>
                      <a:pt x="1061" y="751"/>
                    </a:lnTo>
                    <a:lnTo>
                      <a:pt x="1058" y="748"/>
                    </a:lnTo>
                    <a:lnTo>
                      <a:pt x="1058" y="744"/>
                    </a:lnTo>
                    <a:lnTo>
                      <a:pt x="1058" y="743"/>
                    </a:lnTo>
                    <a:lnTo>
                      <a:pt x="1061" y="742"/>
                    </a:lnTo>
                    <a:lnTo>
                      <a:pt x="1066" y="740"/>
                    </a:lnTo>
                    <a:lnTo>
                      <a:pt x="1073" y="739"/>
                    </a:lnTo>
                    <a:lnTo>
                      <a:pt x="1074" y="731"/>
                    </a:lnTo>
                    <a:lnTo>
                      <a:pt x="1074" y="726"/>
                    </a:lnTo>
                    <a:lnTo>
                      <a:pt x="1074" y="724"/>
                    </a:lnTo>
                    <a:lnTo>
                      <a:pt x="1075" y="722"/>
                    </a:lnTo>
                    <a:lnTo>
                      <a:pt x="1078" y="718"/>
                    </a:lnTo>
                    <a:lnTo>
                      <a:pt x="1082" y="715"/>
                    </a:lnTo>
                    <a:lnTo>
                      <a:pt x="1085" y="711"/>
                    </a:lnTo>
                    <a:lnTo>
                      <a:pt x="1086" y="709"/>
                    </a:lnTo>
                    <a:lnTo>
                      <a:pt x="1085" y="706"/>
                    </a:lnTo>
                    <a:lnTo>
                      <a:pt x="1083" y="701"/>
                    </a:lnTo>
                    <a:lnTo>
                      <a:pt x="1087" y="698"/>
                    </a:lnTo>
                    <a:lnTo>
                      <a:pt x="1091" y="697"/>
                    </a:lnTo>
                    <a:lnTo>
                      <a:pt x="1096" y="697"/>
                    </a:lnTo>
                    <a:lnTo>
                      <a:pt x="1100" y="697"/>
                    </a:lnTo>
                    <a:lnTo>
                      <a:pt x="1109" y="698"/>
                    </a:lnTo>
                    <a:lnTo>
                      <a:pt x="1119" y="700"/>
                    </a:lnTo>
                    <a:lnTo>
                      <a:pt x="1136" y="711"/>
                    </a:lnTo>
                    <a:lnTo>
                      <a:pt x="1153" y="723"/>
                    </a:lnTo>
                    <a:lnTo>
                      <a:pt x="1159" y="720"/>
                    </a:lnTo>
                    <a:lnTo>
                      <a:pt x="1164" y="719"/>
                    </a:lnTo>
                    <a:lnTo>
                      <a:pt x="1167" y="717"/>
                    </a:lnTo>
                    <a:lnTo>
                      <a:pt x="1170" y="716"/>
                    </a:lnTo>
                    <a:lnTo>
                      <a:pt x="1174" y="709"/>
                    </a:lnTo>
                    <a:lnTo>
                      <a:pt x="1179" y="700"/>
                    </a:lnTo>
                    <a:lnTo>
                      <a:pt x="1191" y="703"/>
                    </a:lnTo>
                    <a:lnTo>
                      <a:pt x="1202" y="706"/>
                    </a:lnTo>
                    <a:lnTo>
                      <a:pt x="1207" y="707"/>
                    </a:lnTo>
                    <a:lnTo>
                      <a:pt x="1213" y="707"/>
                    </a:lnTo>
                    <a:lnTo>
                      <a:pt x="1218" y="706"/>
                    </a:lnTo>
                    <a:lnTo>
                      <a:pt x="1225" y="705"/>
                    </a:lnTo>
                    <a:lnTo>
                      <a:pt x="1227" y="696"/>
                    </a:lnTo>
                    <a:lnTo>
                      <a:pt x="1227" y="690"/>
                    </a:lnTo>
                    <a:lnTo>
                      <a:pt x="1226" y="684"/>
                    </a:lnTo>
                    <a:lnTo>
                      <a:pt x="1226" y="676"/>
                    </a:lnTo>
                    <a:lnTo>
                      <a:pt x="1231" y="673"/>
                    </a:lnTo>
                    <a:lnTo>
                      <a:pt x="1232" y="669"/>
                    </a:lnTo>
                    <a:lnTo>
                      <a:pt x="1231" y="666"/>
                    </a:lnTo>
                    <a:lnTo>
                      <a:pt x="1227" y="660"/>
                    </a:lnTo>
                    <a:lnTo>
                      <a:pt x="1219" y="656"/>
                    </a:lnTo>
                    <a:lnTo>
                      <a:pt x="1214" y="652"/>
                    </a:lnTo>
                    <a:lnTo>
                      <a:pt x="1212" y="650"/>
                    </a:lnTo>
                    <a:lnTo>
                      <a:pt x="1209" y="647"/>
                    </a:lnTo>
                    <a:lnTo>
                      <a:pt x="1208" y="643"/>
                    </a:lnTo>
                    <a:lnTo>
                      <a:pt x="1208" y="638"/>
                    </a:lnTo>
                    <a:lnTo>
                      <a:pt x="1213" y="629"/>
                    </a:lnTo>
                    <a:lnTo>
                      <a:pt x="1217" y="622"/>
                    </a:lnTo>
                    <a:lnTo>
                      <a:pt x="1223" y="615"/>
                    </a:lnTo>
                    <a:lnTo>
                      <a:pt x="1230" y="608"/>
                    </a:lnTo>
                    <a:lnTo>
                      <a:pt x="1236" y="604"/>
                    </a:lnTo>
                    <a:lnTo>
                      <a:pt x="1239" y="598"/>
                    </a:lnTo>
                    <a:lnTo>
                      <a:pt x="1241" y="593"/>
                    </a:lnTo>
                    <a:lnTo>
                      <a:pt x="1243" y="585"/>
                    </a:lnTo>
                    <a:lnTo>
                      <a:pt x="1247" y="582"/>
                    </a:lnTo>
                    <a:lnTo>
                      <a:pt x="1250" y="581"/>
                    </a:lnTo>
                    <a:lnTo>
                      <a:pt x="1253" y="582"/>
                    </a:lnTo>
                    <a:lnTo>
                      <a:pt x="1258" y="585"/>
                    </a:lnTo>
                    <a:lnTo>
                      <a:pt x="1265" y="587"/>
                    </a:lnTo>
                    <a:lnTo>
                      <a:pt x="1270" y="587"/>
                    </a:lnTo>
                    <a:lnTo>
                      <a:pt x="1276" y="585"/>
                    </a:lnTo>
                    <a:lnTo>
                      <a:pt x="1283" y="584"/>
                    </a:lnTo>
                    <a:lnTo>
                      <a:pt x="1286" y="585"/>
                    </a:lnTo>
                    <a:lnTo>
                      <a:pt x="1290" y="588"/>
                    </a:lnTo>
                    <a:lnTo>
                      <a:pt x="1291" y="590"/>
                    </a:lnTo>
                    <a:lnTo>
                      <a:pt x="1293" y="592"/>
                    </a:lnTo>
                    <a:lnTo>
                      <a:pt x="1294" y="598"/>
                    </a:lnTo>
                    <a:lnTo>
                      <a:pt x="1297" y="605"/>
                    </a:lnTo>
                    <a:lnTo>
                      <a:pt x="1300" y="592"/>
                    </a:lnTo>
                    <a:lnTo>
                      <a:pt x="1302" y="581"/>
                    </a:lnTo>
                    <a:lnTo>
                      <a:pt x="1302" y="578"/>
                    </a:lnTo>
                    <a:lnTo>
                      <a:pt x="1299" y="574"/>
                    </a:lnTo>
                    <a:lnTo>
                      <a:pt x="1294" y="573"/>
                    </a:lnTo>
                    <a:lnTo>
                      <a:pt x="1287" y="572"/>
                    </a:lnTo>
                    <a:lnTo>
                      <a:pt x="1284" y="563"/>
                    </a:lnTo>
                    <a:lnTo>
                      <a:pt x="1280" y="554"/>
                    </a:lnTo>
                    <a:lnTo>
                      <a:pt x="1276" y="544"/>
                    </a:lnTo>
                    <a:lnTo>
                      <a:pt x="1273" y="534"/>
                    </a:lnTo>
                    <a:lnTo>
                      <a:pt x="1275" y="533"/>
                    </a:lnTo>
                    <a:lnTo>
                      <a:pt x="1280" y="528"/>
                    </a:lnTo>
                    <a:lnTo>
                      <a:pt x="1284" y="521"/>
                    </a:lnTo>
                    <a:lnTo>
                      <a:pt x="1289" y="513"/>
                    </a:lnTo>
                    <a:lnTo>
                      <a:pt x="1292" y="506"/>
                    </a:lnTo>
                    <a:lnTo>
                      <a:pt x="1297" y="500"/>
                    </a:lnTo>
                    <a:lnTo>
                      <a:pt x="1300" y="494"/>
                    </a:lnTo>
                    <a:lnTo>
                      <a:pt x="1301" y="486"/>
                    </a:lnTo>
                    <a:lnTo>
                      <a:pt x="1293" y="483"/>
                    </a:lnTo>
                    <a:lnTo>
                      <a:pt x="1287" y="483"/>
                    </a:lnTo>
                    <a:lnTo>
                      <a:pt x="1285" y="483"/>
                    </a:lnTo>
                    <a:lnTo>
                      <a:pt x="1283" y="482"/>
                    </a:lnTo>
                    <a:lnTo>
                      <a:pt x="1278" y="481"/>
                    </a:lnTo>
                    <a:lnTo>
                      <a:pt x="1274" y="477"/>
                    </a:lnTo>
                    <a:lnTo>
                      <a:pt x="1268" y="466"/>
                    </a:lnTo>
                    <a:lnTo>
                      <a:pt x="1261" y="457"/>
                    </a:lnTo>
                    <a:lnTo>
                      <a:pt x="1256" y="448"/>
                    </a:lnTo>
                    <a:lnTo>
                      <a:pt x="1249" y="438"/>
                    </a:lnTo>
                    <a:lnTo>
                      <a:pt x="1253" y="436"/>
                    </a:lnTo>
                    <a:lnTo>
                      <a:pt x="1266" y="432"/>
                    </a:lnTo>
                    <a:lnTo>
                      <a:pt x="1277" y="429"/>
                    </a:lnTo>
                    <a:lnTo>
                      <a:pt x="1284" y="427"/>
                    </a:lnTo>
                    <a:lnTo>
                      <a:pt x="1293" y="419"/>
                    </a:lnTo>
                    <a:lnTo>
                      <a:pt x="1299" y="412"/>
                    </a:lnTo>
                    <a:lnTo>
                      <a:pt x="1301" y="409"/>
                    </a:lnTo>
                    <a:lnTo>
                      <a:pt x="1301" y="405"/>
                    </a:lnTo>
                    <a:lnTo>
                      <a:pt x="1300" y="402"/>
                    </a:lnTo>
                    <a:lnTo>
                      <a:pt x="1297" y="397"/>
                    </a:lnTo>
                    <a:lnTo>
                      <a:pt x="1297" y="396"/>
                    </a:lnTo>
                    <a:lnTo>
                      <a:pt x="1297" y="394"/>
                    </a:lnTo>
                    <a:lnTo>
                      <a:pt x="1299" y="393"/>
                    </a:lnTo>
                    <a:lnTo>
                      <a:pt x="1300" y="393"/>
                    </a:lnTo>
                    <a:lnTo>
                      <a:pt x="1304" y="390"/>
                    </a:lnTo>
                    <a:lnTo>
                      <a:pt x="1309" y="387"/>
                    </a:lnTo>
                    <a:lnTo>
                      <a:pt x="1299" y="384"/>
                    </a:lnTo>
                    <a:lnTo>
                      <a:pt x="1287" y="382"/>
                    </a:lnTo>
                    <a:lnTo>
                      <a:pt x="1277" y="381"/>
                    </a:lnTo>
                    <a:lnTo>
                      <a:pt x="1266" y="380"/>
                    </a:lnTo>
                    <a:lnTo>
                      <a:pt x="1257" y="375"/>
                    </a:lnTo>
                    <a:lnTo>
                      <a:pt x="1251" y="370"/>
                    </a:lnTo>
                    <a:lnTo>
                      <a:pt x="1248" y="368"/>
                    </a:lnTo>
                    <a:lnTo>
                      <a:pt x="1247" y="364"/>
                    </a:lnTo>
                    <a:lnTo>
                      <a:pt x="1244" y="361"/>
                    </a:lnTo>
                    <a:lnTo>
                      <a:pt x="1243" y="355"/>
                    </a:lnTo>
                    <a:lnTo>
                      <a:pt x="1239" y="347"/>
                    </a:lnTo>
                    <a:lnTo>
                      <a:pt x="1235" y="340"/>
                    </a:lnTo>
                    <a:lnTo>
                      <a:pt x="1232" y="334"/>
                    </a:lnTo>
                    <a:lnTo>
                      <a:pt x="1230" y="323"/>
                    </a:lnTo>
                    <a:lnTo>
                      <a:pt x="1229" y="309"/>
                    </a:lnTo>
                    <a:lnTo>
                      <a:pt x="1227" y="296"/>
                    </a:lnTo>
                    <a:lnTo>
                      <a:pt x="1226" y="291"/>
                    </a:lnTo>
                    <a:lnTo>
                      <a:pt x="1224" y="285"/>
                    </a:lnTo>
                    <a:lnTo>
                      <a:pt x="1221" y="279"/>
                    </a:lnTo>
                    <a:lnTo>
                      <a:pt x="1216" y="274"/>
                    </a:lnTo>
                    <a:lnTo>
                      <a:pt x="1210" y="263"/>
                    </a:lnTo>
                    <a:lnTo>
                      <a:pt x="1207" y="257"/>
                    </a:lnTo>
                    <a:lnTo>
                      <a:pt x="1202" y="249"/>
                    </a:lnTo>
                    <a:lnTo>
                      <a:pt x="1193" y="238"/>
                    </a:lnTo>
                    <a:lnTo>
                      <a:pt x="1183" y="228"/>
                    </a:lnTo>
                    <a:lnTo>
                      <a:pt x="1174" y="218"/>
                    </a:lnTo>
                    <a:lnTo>
                      <a:pt x="1166" y="207"/>
                    </a:lnTo>
                    <a:lnTo>
                      <a:pt x="1157" y="196"/>
                    </a:lnTo>
                    <a:lnTo>
                      <a:pt x="1151" y="188"/>
                    </a:lnTo>
                    <a:lnTo>
                      <a:pt x="1147" y="182"/>
                    </a:lnTo>
                    <a:lnTo>
                      <a:pt x="1145" y="179"/>
                    </a:lnTo>
                    <a:lnTo>
                      <a:pt x="1141" y="177"/>
                    </a:lnTo>
                    <a:lnTo>
                      <a:pt x="1138" y="176"/>
                    </a:lnTo>
                    <a:lnTo>
                      <a:pt x="1133" y="175"/>
                    </a:lnTo>
                    <a:lnTo>
                      <a:pt x="1128" y="177"/>
                    </a:lnTo>
                    <a:lnTo>
                      <a:pt x="1123" y="178"/>
                    </a:lnTo>
                    <a:lnTo>
                      <a:pt x="1120" y="179"/>
                    </a:lnTo>
                    <a:lnTo>
                      <a:pt x="1117" y="179"/>
                    </a:lnTo>
                    <a:lnTo>
                      <a:pt x="1115" y="177"/>
                    </a:lnTo>
                    <a:lnTo>
                      <a:pt x="1113" y="175"/>
                    </a:lnTo>
                    <a:lnTo>
                      <a:pt x="1112" y="170"/>
                    </a:lnTo>
                    <a:lnTo>
                      <a:pt x="1109" y="165"/>
                    </a:lnTo>
                    <a:lnTo>
                      <a:pt x="1106" y="145"/>
                    </a:lnTo>
                    <a:lnTo>
                      <a:pt x="1102" y="128"/>
                    </a:lnTo>
                    <a:lnTo>
                      <a:pt x="1098" y="120"/>
                    </a:lnTo>
                    <a:lnTo>
                      <a:pt x="1094" y="114"/>
                    </a:lnTo>
                    <a:lnTo>
                      <a:pt x="1087" y="108"/>
                    </a:lnTo>
                    <a:lnTo>
                      <a:pt x="1079" y="10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96" name="Freeform 66"/>
              <p:cNvSpPr>
                <a:spLocks/>
              </p:cNvSpPr>
              <p:nvPr/>
            </p:nvSpPr>
            <p:spPr bwMode="auto">
              <a:xfrm>
                <a:off x="4740275" y="4697413"/>
                <a:ext cx="338138" cy="341312"/>
              </a:xfrm>
              <a:custGeom>
                <a:avLst/>
                <a:gdLst>
                  <a:gd name="T0" fmla="*/ 202092 w 855"/>
                  <a:gd name="T1" fmla="*/ 1587 h 860"/>
                  <a:gd name="T2" fmla="*/ 188250 w 855"/>
                  <a:gd name="T3" fmla="*/ 4762 h 860"/>
                  <a:gd name="T4" fmla="*/ 175199 w 855"/>
                  <a:gd name="T5" fmla="*/ 24606 h 860"/>
                  <a:gd name="T6" fmla="*/ 184295 w 855"/>
                  <a:gd name="T7" fmla="*/ 36512 h 860"/>
                  <a:gd name="T8" fmla="*/ 174804 w 855"/>
                  <a:gd name="T9" fmla="*/ 50006 h 860"/>
                  <a:gd name="T10" fmla="*/ 155820 w 855"/>
                  <a:gd name="T11" fmla="*/ 55166 h 860"/>
                  <a:gd name="T12" fmla="*/ 127346 w 855"/>
                  <a:gd name="T13" fmla="*/ 46434 h 860"/>
                  <a:gd name="T14" fmla="*/ 122204 w 855"/>
                  <a:gd name="T15" fmla="*/ 56753 h 860"/>
                  <a:gd name="T16" fmla="*/ 115877 w 855"/>
                  <a:gd name="T17" fmla="*/ 66278 h 860"/>
                  <a:gd name="T18" fmla="*/ 111526 w 855"/>
                  <a:gd name="T19" fmla="*/ 75009 h 860"/>
                  <a:gd name="T20" fmla="*/ 93729 w 855"/>
                  <a:gd name="T21" fmla="*/ 88503 h 860"/>
                  <a:gd name="T22" fmla="*/ 82260 w 855"/>
                  <a:gd name="T23" fmla="*/ 90487 h 860"/>
                  <a:gd name="T24" fmla="*/ 66837 w 855"/>
                  <a:gd name="T25" fmla="*/ 92075 h 860"/>
                  <a:gd name="T26" fmla="*/ 41526 w 855"/>
                  <a:gd name="T27" fmla="*/ 99219 h 860"/>
                  <a:gd name="T28" fmla="*/ 16610 w 855"/>
                  <a:gd name="T29" fmla="*/ 107950 h 860"/>
                  <a:gd name="T30" fmla="*/ 1582 w 855"/>
                  <a:gd name="T31" fmla="*/ 113903 h 860"/>
                  <a:gd name="T32" fmla="*/ 21356 w 855"/>
                  <a:gd name="T33" fmla="*/ 130969 h 860"/>
                  <a:gd name="T34" fmla="*/ 30452 w 855"/>
                  <a:gd name="T35" fmla="*/ 145256 h 860"/>
                  <a:gd name="T36" fmla="*/ 21356 w 855"/>
                  <a:gd name="T37" fmla="*/ 159147 h 860"/>
                  <a:gd name="T38" fmla="*/ 1977 w 855"/>
                  <a:gd name="T39" fmla="*/ 169069 h 860"/>
                  <a:gd name="T40" fmla="*/ 31243 w 855"/>
                  <a:gd name="T41" fmla="*/ 215106 h 860"/>
                  <a:gd name="T42" fmla="*/ 37571 w 855"/>
                  <a:gd name="T43" fmla="*/ 231378 h 860"/>
                  <a:gd name="T44" fmla="*/ 46272 w 855"/>
                  <a:gd name="T45" fmla="*/ 262334 h 860"/>
                  <a:gd name="T46" fmla="*/ 73560 w 855"/>
                  <a:gd name="T47" fmla="*/ 273843 h 860"/>
                  <a:gd name="T48" fmla="*/ 88984 w 855"/>
                  <a:gd name="T49" fmla="*/ 282575 h 860"/>
                  <a:gd name="T50" fmla="*/ 100057 w 855"/>
                  <a:gd name="T51" fmla="*/ 288925 h 860"/>
                  <a:gd name="T52" fmla="*/ 117063 w 855"/>
                  <a:gd name="T53" fmla="*/ 278209 h 860"/>
                  <a:gd name="T54" fmla="*/ 140001 w 855"/>
                  <a:gd name="T55" fmla="*/ 276225 h 860"/>
                  <a:gd name="T56" fmla="*/ 136046 w 855"/>
                  <a:gd name="T57" fmla="*/ 290512 h 860"/>
                  <a:gd name="T58" fmla="*/ 152656 w 855"/>
                  <a:gd name="T59" fmla="*/ 321865 h 860"/>
                  <a:gd name="T60" fmla="*/ 178363 w 855"/>
                  <a:gd name="T61" fmla="*/ 340121 h 860"/>
                  <a:gd name="T62" fmla="*/ 215538 w 855"/>
                  <a:gd name="T63" fmla="*/ 332581 h 860"/>
                  <a:gd name="T64" fmla="*/ 228589 w 855"/>
                  <a:gd name="T65" fmla="*/ 313134 h 860"/>
                  <a:gd name="T66" fmla="*/ 264183 w 855"/>
                  <a:gd name="T67" fmla="*/ 320675 h 860"/>
                  <a:gd name="T68" fmla="*/ 269324 w 855"/>
                  <a:gd name="T69" fmla="*/ 315515 h 860"/>
                  <a:gd name="T70" fmla="*/ 286330 w 855"/>
                  <a:gd name="T71" fmla="*/ 309562 h 860"/>
                  <a:gd name="T72" fmla="*/ 314014 w 855"/>
                  <a:gd name="T73" fmla="*/ 304800 h 860"/>
                  <a:gd name="T74" fmla="*/ 315595 w 855"/>
                  <a:gd name="T75" fmla="*/ 278606 h 860"/>
                  <a:gd name="T76" fmla="*/ 315200 w 855"/>
                  <a:gd name="T77" fmla="*/ 263921 h 860"/>
                  <a:gd name="T78" fmla="*/ 306499 w 855"/>
                  <a:gd name="T79" fmla="*/ 255190 h 860"/>
                  <a:gd name="T80" fmla="*/ 303335 w 855"/>
                  <a:gd name="T81" fmla="*/ 248443 h 860"/>
                  <a:gd name="T82" fmla="*/ 315200 w 855"/>
                  <a:gd name="T83" fmla="*/ 237331 h 860"/>
                  <a:gd name="T84" fmla="*/ 329042 w 855"/>
                  <a:gd name="T85" fmla="*/ 238125 h 860"/>
                  <a:gd name="T86" fmla="*/ 332997 w 855"/>
                  <a:gd name="T87" fmla="*/ 222647 h 860"/>
                  <a:gd name="T88" fmla="*/ 298194 w 855"/>
                  <a:gd name="T89" fmla="*/ 170259 h 860"/>
                  <a:gd name="T90" fmla="*/ 295030 w 855"/>
                  <a:gd name="T91" fmla="*/ 142875 h 860"/>
                  <a:gd name="T92" fmla="*/ 282770 w 855"/>
                  <a:gd name="T93" fmla="*/ 121840 h 860"/>
                  <a:gd name="T94" fmla="*/ 276443 w 855"/>
                  <a:gd name="T95" fmla="*/ 134540 h 860"/>
                  <a:gd name="T96" fmla="*/ 256273 w 855"/>
                  <a:gd name="T97" fmla="*/ 137319 h 860"/>
                  <a:gd name="T98" fmla="*/ 234521 w 855"/>
                  <a:gd name="T99" fmla="*/ 116681 h 860"/>
                  <a:gd name="T100" fmla="*/ 249550 w 855"/>
                  <a:gd name="T101" fmla="*/ 98425 h 860"/>
                  <a:gd name="T102" fmla="*/ 237290 w 855"/>
                  <a:gd name="T103" fmla="*/ 92075 h 860"/>
                  <a:gd name="T104" fmla="*/ 244804 w 855"/>
                  <a:gd name="T105" fmla="*/ 77787 h 860"/>
                  <a:gd name="T106" fmla="*/ 264578 w 855"/>
                  <a:gd name="T107" fmla="*/ 66675 h 860"/>
                  <a:gd name="T108" fmla="*/ 274465 w 855"/>
                  <a:gd name="T109" fmla="*/ 46831 h 860"/>
                  <a:gd name="T110" fmla="*/ 276047 w 855"/>
                  <a:gd name="T111" fmla="*/ 32544 h 860"/>
                  <a:gd name="T112" fmla="*/ 255878 w 855"/>
                  <a:gd name="T113" fmla="*/ 24209 h 860"/>
                  <a:gd name="T114" fmla="*/ 234126 w 855"/>
                  <a:gd name="T115" fmla="*/ 26194 h 860"/>
                  <a:gd name="T116" fmla="*/ 220680 w 855"/>
                  <a:gd name="T117" fmla="*/ 16272 h 8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55" h="860">
                    <a:moveTo>
                      <a:pt x="532" y="24"/>
                    </a:moveTo>
                    <a:lnTo>
                      <a:pt x="529" y="17"/>
                    </a:lnTo>
                    <a:lnTo>
                      <a:pt x="528" y="11"/>
                    </a:lnTo>
                    <a:lnTo>
                      <a:pt x="526" y="9"/>
                    </a:lnTo>
                    <a:lnTo>
                      <a:pt x="525" y="7"/>
                    </a:lnTo>
                    <a:lnTo>
                      <a:pt x="521" y="4"/>
                    </a:lnTo>
                    <a:lnTo>
                      <a:pt x="518" y="3"/>
                    </a:lnTo>
                    <a:lnTo>
                      <a:pt x="511" y="4"/>
                    </a:lnTo>
                    <a:lnTo>
                      <a:pt x="505" y="6"/>
                    </a:lnTo>
                    <a:lnTo>
                      <a:pt x="500" y="6"/>
                    </a:lnTo>
                    <a:lnTo>
                      <a:pt x="493" y="4"/>
                    </a:lnTo>
                    <a:lnTo>
                      <a:pt x="488" y="1"/>
                    </a:lnTo>
                    <a:lnTo>
                      <a:pt x="485" y="0"/>
                    </a:lnTo>
                    <a:lnTo>
                      <a:pt x="482" y="1"/>
                    </a:lnTo>
                    <a:lnTo>
                      <a:pt x="478" y="4"/>
                    </a:lnTo>
                    <a:lnTo>
                      <a:pt x="476" y="12"/>
                    </a:lnTo>
                    <a:lnTo>
                      <a:pt x="474" y="17"/>
                    </a:lnTo>
                    <a:lnTo>
                      <a:pt x="471" y="23"/>
                    </a:lnTo>
                    <a:lnTo>
                      <a:pt x="465" y="27"/>
                    </a:lnTo>
                    <a:lnTo>
                      <a:pt x="458" y="34"/>
                    </a:lnTo>
                    <a:lnTo>
                      <a:pt x="452" y="41"/>
                    </a:lnTo>
                    <a:lnTo>
                      <a:pt x="448" y="48"/>
                    </a:lnTo>
                    <a:lnTo>
                      <a:pt x="443" y="57"/>
                    </a:lnTo>
                    <a:lnTo>
                      <a:pt x="443" y="62"/>
                    </a:lnTo>
                    <a:lnTo>
                      <a:pt x="444" y="66"/>
                    </a:lnTo>
                    <a:lnTo>
                      <a:pt x="447" y="69"/>
                    </a:lnTo>
                    <a:lnTo>
                      <a:pt x="449" y="71"/>
                    </a:lnTo>
                    <a:lnTo>
                      <a:pt x="454" y="75"/>
                    </a:lnTo>
                    <a:lnTo>
                      <a:pt x="462" y="79"/>
                    </a:lnTo>
                    <a:lnTo>
                      <a:pt x="466" y="85"/>
                    </a:lnTo>
                    <a:lnTo>
                      <a:pt x="467" y="88"/>
                    </a:lnTo>
                    <a:lnTo>
                      <a:pt x="466" y="92"/>
                    </a:lnTo>
                    <a:lnTo>
                      <a:pt x="461" y="95"/>
                    </a:lnTo>
                    <a:lnTo>
                      <a:pt x="461" y="103"/>
                    </a:lnTo>
                    <a:lnTo>
                      <a:pt x="462" y="109"/>
                    </a:lnTo>
                    <a:lnTo>
                      <a:pt x="462" y="115"/>
                    </a:lnTo>
                    <a:lnTo>
                      <a:pt x="460" y="124"/>
                    </a:lnTo>
                    <a:lnTo>
                      <a:pt x="453" y="125"/>
                    </a:lnTo>
                    <a:lnTo>
                      <a:pt x="448" y="126"/>
                    </a:lnTo>
                    <a:lnTo>
                      <a:pt x="442" y="126"/>
                    </a:lnTo>
                    <a:lnTo>
                      <a:pt x="437" y="125"/>
                    </a:lnTo>
                    <a:lnTo>
                      <a:pt x="426" y="122"/>
                    </a:lnTo>
                    <a:lnTo>
                      <a:pt x="414" y="119"/>
                    </a:lnTo>
                    <a:lnTo>
                      <a:pt x="409" y="128"/>
                    </a:lnTo>
                    <a:lnTo>
                      <a:pt x="405" y="135"/>
                    </a:lnTo>
                    <a:lnTo>
                      <a:pt x="402" y="136"/>
                    </a:lnTo>
                    <a:lnTo>
                      <a:pt x="399" y="138"/>
                    </a:lnTo>
                    <a:lnTo>
                      <a:pt x="394" y="139"/>
                    </a:lnTo>
                    <a:lnTo>
                      <a:pt x="388" y="142"/>
                    </a:lnTo>
                    <a:lnTo>
                      <a:pt x="371" y="130"/>
                    </a:lnTo>
                    <a:lnTo>
                      <a:pt x="354" y="119"/>
                    </a:lnTo>
                    <a:lnTo>
                      <a:pt x="344" y="117"/>
                    </a:lnTo>
                    <a:lnTo>
                      <a:pt x="335" y="116"/>
                    </a:lnTo>
                    <a:lnTo>
                      <a:pt x="331" y="116"/>
                    </a:lnTo>
                    <a:lnTo>
                      <a:pt x="326" y="116"/>
                    </a:lnTo>
                    <a:lnTo>
                      <a:pt x="322" y="117"/>
                    </a:lnTo>
                    <a:lnTo>
                      <a:pt x="318" y="120"/>
                    </a:lnTo>
                    <a:lnTo>
                      <a:pt x="320" y="125"/>
                    </a:lnTo>
                    <a:lnTo>
                      <a:pt x="321" y="128"/>
                    </a:lnTo>
                    <a:lnTo>
                      <a:pt x="320" y="130"/>
                    </a:lnTo>
                    <a:lnTo>
                      <a:pt x="317" y="134"/>
                    </a:lnTo>
                    <a:lnTo>
                      <a:pt x="313" y="137"/>
                    </a:lnTo>
                    <a:lnTo>
                      <a:pt x="310" y="141"/>
                    </a:lnTo>
                    <a:lnTo>
                      <a:pt x="309" y="143"/>
                    </a:lnTo>
                    <a:lnTo>
                      <a:pt x="309" y="145"/>
                    </a:lnTo>
                    <a:lnTo>
                      <a:pt x="309" y="150"/>
                    </a:lnTo>
                    <a:lnTo>
                      <a:pt x="308" y="158"/>
                    </a:lnTo>
                    <a:lnTo>
                      <a:pt x="301" y="159"/>
                    </a:lnTo>
                    <a:lnTo>
                      <a:pt x="296" y="161"/>
                    </a:lnTo>
                    <a:lnTo>
                      <a:pt x="293" y="162"/>
                    </a:lnTo>
                    <a:lnTo>
                      <a:pt x="293" y="163"/>
                    </a:lnTo>
                    <a:lnTo>
                      <a:pt x="293" y="167"/>
                    </a:lnTo>
                    <a:lnTo>
                      <a:pt x="296" y="170"/>
                    </a:lnTo>
                    <a:lnTo>
                      <a:pt x="296" y="171"/>
                    </a:lnTo>
                    <a:lnTo>
                      <a:pt x="296" y="174"/>
                    </a:lnTo>
                    <a:lnTo>
                      <a:pt x="295" y="176"/>
                    </a:lnTo>
                    <a:lnTo>
                      <a:pt x="293" y="178"/>
                    </a:lnTo>
                    <a:lnTo>
                      <a:pt x="290" y="184"/>
                    </a:lnTo>
                    <a:lnTo>
                      <a:pt x="287" y="188"/>
                    </a:lnTo>
                    <a:lnTo>
                      <a:pt x="282" y="189"/>
                    </a:lnTo>
                    <a:lnTo>
                      <a:pt x="271" y="188"/>
                    </a:lnTo>
                    <a:lnTo>
                      <a:pt x="263" y="193"/>
                    </a:lnTo>
                    <a:lnTo>
                      <a:pt x="258" y="194"/>
                    </a:lnTo>
                    <a:lnTo>
                      <a:pt x="254" y="197"/>
                    </a:lnTo>
                    <a:lnTo>
                      <a:pt x="248" y="205"/>
                    </a:lnTo>
                    <a:lnTo>
                      <a:pt x="242" y="218"/>
                    </a:lnTo>
                    <a:lnTo>
                      <a:pt x="239" y="222"/>
                    </a:lnTo>
                    <a:lnTo>
                      <a:pt x="237" y="223"/>
                    </a:lnTo>
                    <a:lnTo>
                      <a:pt x="233" y="222"/>
                    </a:lnTo>
                    <a:lnTo>
                      <a:pt x="228" y="221"/>
                    </a:lnTo>
                    <a:lnTo>
                      <a:pt x="222" y="218"/>
                    </a:lnTo>
                    <a:lnTo>
                      <a:pt x="217" y="218"/>
                    </a:lnTo>
                    <a:lnTo>
                      <a:pt x="214" y="219"/>
                    </a:lnTo>
                    <a:lnTo>
                      <a:pt x="212" y="220"/>
                    </a:lnTo>
                    <a:lnTo>
                      <a:pt x="211" y="222"/>
                    </a:lnTo>
                    <a:lnTo>
                      <a:pt x="208" y="228"/>
                    </a:lnTo>
                    <a:lnTo>
                      <a:pt x="205" y="237"/>
                    </a:lnTo>
                    <a:lnTo>
                      <a:pt x="202" y="238"/>
                    </a:lnTo>
                    <a:lnTo>
                      <a:pt x="198" y="238"/>
                    </a:lnTo>
                    <a:lnTo>
                      <a:pt x="195" y="237"/>
                    </a:lnTo>
                    <a:lnTo>
                      <a:pt x="192" y="236"/>
                    </a:lnTo>
                    <a:lnTo>
                      <a:pt x="186" y="232"/>
                    </a:lnTo>
                    <a:lnTo>
                      <a:pt x="178" y="228"/>
                    </a:lnTo>
                    <a:lnTo>
                      <a:pt x="169" y="232"/>
                    </a:lnTo>
                    <a:lnTo>
                      <a:pt x="163" y="236"/>
                    </a:lnTo>
                    <a:lnTo>
                      <a:pt x="157" y="238"/>
                    </a:lnTo>
                    <a:lnTo>
                      <a:pt x="148" y="240"/>
                    </a:lnTo>
                    <a:lnTo>
                      <a:pt x="139" y="240"/>
                    </a:lnTo>
                    <a:lnTo>
                      <a:pt x="131" y="240"/>
                    </a:lnTo>
                    <a:lnTo>
                      <a:pt x="124" y="242"/>
                    </a:lnTo>
                    <a:lnTo>
                      <a:pt x="118" y="244"/>
                    </a:lnTo>
                    <a:lnTo>
                      <a:pt x="105" y="250"/>
                    </a:lnTo>
                    <a:lnTo>
                      <a:pt x="90" y="259"/>
                    </a:lnTo>
                    <a:lnTo>
                      <a:pt x="78" y="261"/>
                    </a:lnTo>
                    <a:lnTo>
                      <a:pt x="69" y="260"/>
                    </a:lnTo>
                    <a:lnTo>
                      <a:pt x="63" y="260"/>
                    </a:lnTo>
                    <a:lnTo>
                      <a:pt x="59" y="260"/>
                    </a:lnTo>
                    <a:lnTo>
                      <a:pt x="53" y="261"/>
                    </a:lnTo>
                    <a:lnTo>
                      <a:pt x="47" y="262"/>
                    </a:lnTo>
                    <a:lnTo>
                      <a:pt x="42" y="272"/>
                    </a:lnTo>
                    <a:lnTo>
                      <a:pt x="36" y="280"/>
                    </a:lnTo>
                    <a:lnTo>
                      <a:pt x="33" y="284"/>
                    </a:lnTo>
                    <a:lnTo>
                      <a:pt x="28" y="287"/>
                    </a:lnTo>
                    <a:lnTo>
                      <a:pt x="24" y="288"/>
                    </a:lnTo>
                    <a:lnTo>
                      <a:pt x="18" y="287"/>
                    </a:lnTo>
                    <a:lnTo>
                      <a:pt x="11" y="286"/>
                    </a:lnTo>
                    <a:lnTo>
                      <a:pt x="7" y="286"/>
                    </a:lnTo>
                    <a:lnTo>
                      <a:pt x="4" y="287"/>
                    </a:lnTo>
                    <a:lnTo>
                      <a:pt x="3" y="289"/>
                    </a:lnTo>
                    <a:lnTo>
                      <a:pt x="4" y="293"/>
                    </a:lnTo>
                    <a:lnTo>
                      <a:pt x="5" y="297"/>
                    </a:lnTo>
                    <a:lnTo>
                      <a:pt x="9" y="302"/>
                    </a:lnTo>
                    <a:lnTo>
                      <a:pt x="12" y="307"/>
                    </a:lnTo>
                    <a:lnTo>
                      <a:pt x="26" y="314"/>
                    </a:lnTo>
                    <a:lnTo>
                      <a:pt x="41" y="322"/>
                    </a:lnTo>
                    <a:lnTo>
                      <a:pt x="54" y="330"/>
                    </a:lnTo>
                    <a:lnTo>
                      <a:pt x="69" y="338"/>
                    </a:lnTo>
                    <a:lnTo>
                      <a:pt x="70" y="346"/>
                    </a:lnTo>
                    <a:lnTo>
                      <a:pt x="70" y="352"/>
                    </a:lnTo>
                    <a:lnTo>
                      <a:pt x="70" y="354"/>
                    </a:lnTo>
                    <a:lnTo>
                      <a:pt x="71" y="357"/>
                    </a:lnTo>
                    <a:lnTo>
                      <a:pt x="72" y="360"/>
                    </a:lnTo>
                    <a:lnTo>
                      <a:pt x="75" y="363"/>
                    </a:lnTo>
                    <a:lnTo>
                      <a:pt x="77" y="366"/>
                    </a:lnTo>
                    <a:lnTo>
                      <a:pt x="79" y="370"/>
                    </a:lnTo>
                    <a:lnTo>
                      <a:pt x="79" y="373"/>
                    </a:lnTo>
                    <a:lnTo>
                      <a:pt x="79" y="375"/>
                    </a:lnTo>
                    <a:lnTo>
                      <a:pt x="76" y="380"/>
                    </a:lnTo>
                    <a:lnTo>
                      <a:pt x="70" y="387"/>
                    </a:lnTo>
                    <a:lnTo>
                      <a:pt x="67" y="396"/>
                    </a:lnTo>
                    <a:lnTo>
                      <a:pt x="63" y="404"/>
                    </a:lnTo>
                    <a:lnTo>
                      <a:pt x="54" y="401"/>
                    </a:lnTo>
                    <a:lnTo>
                      <a:pt x="44" y="398"/>
                    </a:lnTo>
                    <a:lnTo>
                      <a:pt x="33" y="401"/>
                    </a:lnTo>
                    <a:lnTo>
                      <a:pt x="22" y="404"/>
                    </a:lnTo>
                    <a:lnTo>
                      <a:pt x="12" y="405"/>
                    </a:lnTo>
                    <a:lnTo>
                      <a:pt x="0" y="405"/>
                    </a:lnTo>
                    <a:lnTo>
                      <a:pt x="2" y="413"/>
                    </a:lnTo>
                    <a:lnTo>
                      <a:pt x="4" y="420"/>
                    </a:lnTo>
                    <a:lnTo>
                      <a:pt x="5" y="426"/>
                    </a:lnTo>
                    <a:lnTo>
                      <a:pt x="5" y="434"/>
                    </a:lnTo>
                    <a:lnTo>
                      <a:pt x="2" y="449"/>
                    </a:lnTo>
                    <a:lnTo>
                      <a:pt x="0" y="464"/>
                    </a:lnTo>
                    <a:lnTo>
                      <a:pt x="0" y="479"/>
                    </a:lnTo>
                    <a:lnTo>
                      <a:pt x="1" y="495"/>
                    </a:lnTo>
                    <a:lnTo>
                      <a:pt x="27" y="510"/>
                    </a:lnTo>
                    <a:lnTo>
                      <a:pt x="53" y="526"/>
                    </a:lnTo>
                    <a:lnTo>
                      <a:pt x="79" y="542"/>
                    </a:lnTo>
                    <a:lnTo>
                      <a:pt x="105" y="559"/>
                    </a:lnTo>
                    <a:lnTo>
                      <a:pt x="107" y="564"/>
                    </a:lnTo>
                    <a:lnTo>
                      <a:pt x="109" y="567"/>
                    </a:lnTo>
                    <a:lnTo>
                      <a:pt x="110" y="572"/>
                    </a:lnTo>
                    <a:lnTo>
                      <a:pt x="110" y="576"/>
                    </a:lnTo>
                    <a:lnTo>
                      <a:pt x="103" y="577"/>
                    </a:lnTo>
                    <a:lnTo>
                      <a:pt x="96" y="578"/>
                    </a:lnTo>
                    <a:lnTo>
                      <a:pt x="95" y="583"/>
                    </a:lnTo>
                    <a:lnTo>
                      <a:pt x="94" y="588"/>
                    </a:lnTo>
                    <a:lnTo>
                      <a:pt x="94" y="591"/>
                    </a:lnTo>
                    <a:lnTo>
                      <a:pt x="95" y="594"/>
                    </a:lnTo>
                    <a:lnTo>
                      <a:pt x="100" y="601"/>
                    </a:lnTo>
                    <a:lnTo>
                      <a:pt x="106" y="608"/>
                    </a:lnTo>
                    <a:lnTo>
                      <a:pt x="111" y="626"/>
                    </a:lnTo>
                    <a:lnTo>
                      <a:pt x="113" y="644"/>
                    </a:lnTo>
                    <a:lnTo>
                      <a:pt x="117" y="661"/>
                    </a:lnTo>
                    <a:lnTo>
                      <a:pt x="119" y="679"/>
                    </a:lnTo>
                    <a:lnTo>
                      <a:pt x="127" y="682"/>
                    </a:lnTo>
                    <a:lnTo>
                      <a:pt x="135" y="683"/>
                    </a:lnTo>
                    <a:lnTo>
                      <a:pt x="141" y="684"/>
                    </a:lnTo>
                    <a:lnTo>
                      <a:pt x="148" y="684"/>
                    </a:lnTo>
                    <a:lnTo>
                      <a:pt x="163" y="683"/>
                    </a:lnTo>
                    <a:lnTo>
                      <a:pt x="179" y="683"/>
                    </a:lnTo>
                    <a:lnTo>
                      <a:pt x="186" y="690"/>
                    </a:lnTo>
                    <a:lnTo>
                      <a:pt x="191" y="696"/>
                    </a:lnTo>
                    <a:lnTo>
                      <a:pt x="197" y="702"/>
                    </a:lnTo>
                    <a:lnTo>
                      <a:pt x="206" y="708"/>
                    </a:lnTo>
                    <a:lnTo>
                      <a:pt x="212" y="707"/>
                    </a:lnTo>
                    <a:lnTo>
                      <a:pt x="216" y="705"/>
                    </a:lnTo>
                    <a:lnTo>
                      <a:pt x="221" y="705"/>
                    </a:lnTo>
                    <a:lnTo>
                      <a:pt x="227" y="707"/>
                    </a:lnTo>
                    <a:lnTo>
                      <a:pt x="225" y="712"/>
                    </a:lnTo>
                    <a:lnTo>
                      <a:pt x="224" y="718"/>
                    </a:lnTo>
                    <a:lnTo>
                      <a:pt x="224" y="722"/>
                    </a:lnTo>
                    <a:lnTo>
                      <a:pt x="225" y="727"/>
                    </a:lnTo>
                    <a:lnTo>
                      <a:pt x="232" y="724"/>
                    </a:lnTo>
                    <a:lnTo>
                      <a:pt x="238" y="720"/>
                    </a:lnTo>
                    <a:lnTo>
                      <a:pt x="244" y="719"/>
                    </a:lnTo>
                    <a:lnTo>
                      <a:pt x="250" y="719"/>
                    </a:lnTo>
                    <a:lnTo>
                      <a:pt x="253" y="728"/>
                    </a:lnTo>
                    <a:lnTo>
                      <a:pt x="256" y="736"/>
                    </a:lnTo>
                    <a:lnTo>
                      <a:pt x="258" y="736"/>
                    </a:lnTo>
                    <a:lnTo>
                      <a:pt x="261" y="735"/>
                    </a:lnTo>
                    <a:lnTo>
                      <a:pt x="263" y="733"/>
                    </a:lnTo>
                    <a:lnTo>
                      <a:pt x="265" y="730"/>
                    </a:lnTo>
                    <a:lnTo>
                      <a:pt x="275" y="720"/>
                    </a:lnTo>
                    <a:lnTo>
                      <a:pt x="285" y="710"/>
                    </a:lnTo>
                    <a:lnTo>
                      <a:pt x="296" y="701"/>
                    </a:lnTo>
                    <a:lnTo>
                      <a:pt x="306" y="694"/>
                    </a:lnTo>
                    <a:lnTo>
                      <a:pt x="317" y="687"/>
                    </a:lnTo>
                    <a:lnTo>
                      <a:pt x="330" y="683"/>
                    </a:lnTo>
                    <a:lnTo>
                      <a:pt x="342" y="679"/>
                    </a:lnTo>
                    <a:lnTo>
                      <a:pt x="357" y="677"/>
                    </a:lnTo>
                    <a:lnTo>
                      <a:pt x="357" y="685"/>
                    </a:lnTo>
                    <a:lnTo>
                      <a:pt x="356" y="692"/>
                    </a:lnTo>
                    <a:lnTo>
                      <a:pt x="354" y="696"/>
                    </a:lnTo>
                    <a:lnTo>
                      <a:pt x="350" y="701"/>
                    </a:lnTo>
                    <a:lnTo>
                      <a:pt x="340" y="708"/>
                    </a:lnTo>
                    <a:lnTo>
                      <a:pt x="327" y="717"/>
                    </a:lnTo>
                    <a:lnTo>
                      <a:pt x="327" y="719"/>
                    </a:lnTo>
                    <a:lnTo>
                      <a:pt x="329" y="721"/>
                    </a:lnTo>
                    <a:lnTo>
                      <a:pt x="330" y="724"/>
                    </a:lnTo>
                    <a:lnTo>
                      <a:pt x="331" y="725"/>
                    </a:lnTo>
                    <a:lnTo>
                      <a:pt x="344" y="732"/>
                    </a:lnTo>
                    <a:lnTo>
                      <a:pt x="358" y="738"/>
                    </a:lnTo>
                    <a:lnTo>
                      <a:pt x="360" y="750"/>
                    </a:lnTo>
                    <a:lnTo>
                      <a:pt x="363" y="761"/>
                    </a:lnTo>
                    <a:lnTo>
                      <a:pt x="365" y="772"/>
                    </a:lnTo>
                    <a:lnTo>
                      <a:pt x="366" y="784"/>
                    </a:lnTo>
                    <a:lnTo>
                      <a:pt x="373" y="794"/>
                    </a:lnTo>
                    <a:lnTo>
                      <a:pt x="380" y="803"/>
                    </a:lnTo>
                    <a:lnTo>
                      <a:pt x="386" y="811"/>
                    </a:lnTo>
                    <a:lnTo>
                      <a:pt x="393" y="818"/>
                    </a:lnTo>
                    <a:lnTo>
                      <a:pt x="400" y="826"/>
                    </a:lnTo>
                    <a:lnTo>
                      <a:pt x="407" y="834"/>
                    </a:lnTo>
                    <a:lnTo>
                      <a:pt x="414" y="844"/>
                    </a:lnTo>
                    <a:lnTo>
                      <a:pt x="419" y="854"/>
                    </a:lnTo>
                    <a:lnTo>
                      <a:pt x="427" y="857"/>
                    </a:lnTo>
                    <a:lnTo>
                      <a:pt x="435" y="860"/>
                    </a:lnTo>
                    <a:lnTo>
                      <a:pt x="451" y="857"/>
                    </a:lnTo>
                    <a:lnTo>
                      <a:pt x="467" y="855"/>
                    </a:lnTo>
                    <a:lnTo>
                      <a:pt x="483" y="853"/>
                    </a:lnTo>
                    <a:lnTo>
                      <a:pt x="499" y="850"/>
                    </a:lnTo>
                    <a:lnTo>
                      <a:pt x="513" y="848"/>
                    </a:lnTo>
                    <a:lnTo>
                      <a:pt x="527" y="846"/>
                    </a:lnTo>
                    <a:lnTo>
                      <a:pt x="533" y="844"/>
                    </a:lnTo>
                    <a:lnTo>
                      <a:pt x="539" y="840"/>
                    </a:lnTo>
                    <a:lnTo>
                      <a:pt x="545" y="838"/>
                    </a:lnTo>
                    <a:lnTo>
                      <a:pt x="552" y="834"/>
                    </a:lnTo>
                    <a:lnTo>
                      <a:pt x="553" y="821"/>
                    </a:lnTo>
                    <a:lnTo>
                      <a:pt x="554" y="811"/>
                    </a:lnTo>
                    <a:lnTo>
                      <a:pt x="555" y="806"/>
                    </a:lnTo>
                    <a:lnTo>
                      <a:pt x="557" y="802"/>
                    </a:lnTo>
                    <a:lnTo>
                      <a:pt x="560" y="796"/>
                    </a:lnTo>
                    <a:lnTo>
                      <a:pt x="563" y="791"/>
                    </a:lnTo>
                    <a:lnTo>
                      <a:pt x="578" y="789"/>
                    </a:lnTo>
                    <a:lnTo>
                      <a:pt x="591" y="788"/>
                    </a:lnTo>
                    <a:lnTo>
                      <a:pt x="603" y="789"/>
                    </a:lnTo>
                    <a:lnTo>
                      <a:pt x="614" y="791"/>
                    </a:lnTo>
                    <a:lnTo>
                      <a:pt x="626" y="793"/>
                    </a:lnTo>
                    <a:lnTo>
                      <a:pt x="638" y="796"/>
                    </a:lnTo>
                    <a:lnTo>
                      <a:pt x="649" y="801"/>
                    </a:lnTo>
                    <a:lnTo>
                      <a:pt x="663" y="805"/>
                    </a:lnTo>
                    <a:lnTo>
                      <a:pt x="668" y="808"/>
                    </a:lnTo>
                    <a:lnTo>
                      <a:pt x="671" y="806"/>
                    </a:lnTo>
                    <a:lnTo>
                      <a:pt x="671" y="798"/>
                    </a:lnTo>
                    <a:lnTo>
                      <a:pt x="671" y="791"/>
                    </a:lnTo>
                    <a:lnTo>
                      <a:pt x="671" y="786"/>
                    </a:lnTo>
                    <a:lnTo>
                      <a:pt x="672" y="783"/>
                    </a:lnTo>
                    <a:lnTo>
                      <a:pt x="674" y="781"/>
                    </a:lnTo>
                    <a:lnTo>
                      <a:pt x="679" y="784"/>
                    </a:lnTo>
                    <a:lnTo>
                      <a:pt x="681" y="795"/>
                    </a:lnTo>
                    <a:lnTo>
                      <a:pt x="685" y="804"/>
                    </a:lnTo>
                    <a:lnTo>
                      <a:pt x="695" y="804"/>
                    </a:lnTo>
                    <a:lnTo>
                      <a:pt x="703" y="803"/>
                    </a:lnTo>
                    <a:lnTo>
                      <a:pt x="710" y="801"/>
                    </a:lnTo>
                    <a:lnTo>
                      <a:pt x="714" y="797"/>
                    </a:lnTo>
                    <a:lnTo>
                      <a:pt x="718" y="793"/>
                    </a:lnTo>
                    <a:lnTo>
                      <a:pt x="721" y="787"/>
                    </a:lnTo>
                    <a:lnTo>
                      <a:pt x="724" y="780"/>
                    </a:lnTo>
                    <a:lnTo>
                      <a:pt x="728" y="771"/>
                    </a:lnTo>
                    <a:lnTo>
                      <a:pt x="740" y="774"/>
                    </a:lnTo>
                    <a:lnTo>
                      <a:pt x="750" y="777"/>
                    </a:lnTo>
                    <a:lnTo>
                      <a:pt x="759" y="777"/>
                    </a:lnTo>
                    <a:lnTo>
                      <a:pt x="767" y="777"/>
                    </a:lnTo>
                    <a:lnTo>
                      <a:pt x="775" y="776"/>
                    </a:lnTo>
                    <a:lnTo>
                      <a:pt x="784" y="772"/>
                    </a:lnTo>
                    <a:lnTo>
                      <a:pt x="794" y="768"/>
                    </a:lnTo>
                    <a:lnTo>
                      <a:pt x="805" y="761"/>
                    </a:lnTo>
                    <a:lnTo>
                      <a:pt x="804" y="750"/>
                    </a:lnTo>
                    <a:lnTo>
                      <a:pt x="801" y="738"/>
                    </a:lnTo>
                    <a:lnTo>
                      <a:pt x="799" y="728"/>
                    </a:lnTo>
                    <a:lnTo>
                      <a:pt x="798" y="716"/>
                    </a:lnTo>
                    <a:lnTo>
                      <a:pt x="797" y="711"/>
                    </a:lnTo>
                    <a:lnTo>
                      <a:pt x="797" y="707"/>
                    </a:lnTo>
                    <a:lnTo>
                      <a:pt x="798" y="702"/>
                    </a:lnTo>
                    <a:lnTo>
                      <a:pt x="799" y="698"/>
                    </a:lnTo>
                    <a:lnTo>
                      <a:pt x="797" y="690"/>
                    </a:lnTo>
                    <a:lnTo>
                      <a:pt x="795" y="686"/>
                    </a:lnTo>
                    <a:lnTo>
                      <a:pt x="795" y="683"/>
                    </a:lnTo>
                    <a:lnTo>
                      <a:pt x="796" y="676"/>
                    </a:lnTo>
                    <a:lnTo>
                      <a:pt x="799" y="668"/>
                    </a:lnTo>
                    <a:lnTo>
                      <a:pt x="799" y="666"/>
                    </a:lnTo>
                    <a:lnTo>
                      <a:pt x="797" y="665"/>
                    </a:lnTo>
                    <a:lnTo>
                      <a:pt x="792" y="660"/>
                    </a:lnTo>
                    <a:lnTo>
                      <a:pt x="791" y="653"/>
                    </a:lnTo>
                    <a:lnTo>
                      <a:pt x="790" y="647"/>
                    </a:lnTo>
                    <a:lnTo>
                      <a:pt x="789" y="644"/>
                    </a:lnTo>
                    <a:lnTo>
                      <a:pt x="788" y="642"/>
                    </a:lnTo>
                    <a:lnTo>
                      <a:pt x="786" y="641"/>
                    </a:lnTo>
                    <a:lnTo>
                      <a:pt x="782" y="641"/>
                    </a:lnTo>
                    <a:lnTo>
                      <a:pt x="775" y="643"/>
                    </a:lnTo>
                    <a:lnTo>
                      <a:pt x="772" y="644"/>
                    </a:lnTo>
                    <a:lnTo>
                      <a:pt x="770" y="644"/>
                    </a:lnTo>
                    <a:lnTo>
                      <a:pt x="769" y="642"/>
                    </a:lnTo>
                    <a:lnTo>
                      <a:pt x="767" y="640"/>
                    </a:lnTo>
                    <a:lnTo>
                      <a:pt x="767" y="636"/>
                    </a:lnTo>
                    <a:lnTo>
                      <a:pt x="766" y="632"/>
                    </a:lnTo>
                    <a:lnTo>
                      <a:pt x="766" y="628"/>
                    </a:lnTo>
                    <a:lnTo>
                      <a:pt x="767" y="626"/>
                    </a:lnTo>
                    <a:lnTo>
                      <a:pt x="771" y="623"/>
                    </a:lnTo>
                    <a:lnTo>
                      <a:pt x="775" y="618"/>
                    </a:lnTo>
                    <a:lnTo>
                      <a:pt x="778" y="615"/>
                    </a:lnTo>
                    <a:lnTo>
                      <a:pt x="780" y="611"/>
                    </a:lnTo>
                    <a:lnTo>
                      <a:pt x="788" y="607"/>
                    </a:lnTo>
                    <a:lnTo>
                      <a:pt x="792" y="603"/>
                    </a:lnTo>
                    <a:lnTo>
                      <a:pt x="796" y="600"/>
                    </a:lnTo>
                    <a:lnTo>
                      <a:pt x="797" y="598"/>
                    </a:lnTo>
                    <a:lnTo>
                      <a:pt x="797" y="595"/>
                    </a:lnTo>
                    <a:lnTo>
                      <a:pt x="797" y="593"/>
                    </a:lnTo>
                    <a:lnTo>
                      <a:pt x="797" y="590"/>
                    </a:lnTo>
                    <a:lnTo>
                      <a:pt x="798" y="586"/>
                    </a:lnTo>
                    <a:lnTo>
                      <a:pt x="800" y="582"/>
                    </a:lnTo>
                    <a:lnTo>
                      <a:pt x="809" y="590"/>
                    </a:lnTo>
                    <a:lnTo>
                      <a:pt x="817" y="600"/>
                    </a:lnTo>
                    <a:lnTo>
                      <a:pt x="832" y="600"/>
                    </a:lnTo>
                    <a:lnTo>
                      <a:pt x="842" y="598"/>
                    </a:lnTo>
                    <a:lnTo>
                      <a:pt x="846" y="595"/>
                    </a:lnTo>
                    <a:lnTo>
                      <a:pt x="849" y="592"/>
                    </a:lnTo>
                    <a:lnTo>
                      <a:pt x="851" y="586"/>
                    </a:lnTo>
                    <a:lnTo>
                      <a:pt x="855" y="580"/>
                    </a:lnTo>
                    <a:lnTo>
                      <a:pt x="851" y="573"/>
                    </a:lnTo>
                    <a:lnTo>
                      <a:pt x="847" y="566"/>
                    </a:lnTo>
                    <a:lnTo>
                      <a:pt x="842" y="561"/>
                    </a:lnTo>
                    <a:lnTo>
                      <a:pt x="838" y="557"/>
                    </a:lnTo>
                    <a:lnTo>
                      <a:pt x="829" y="548"/>
                    </a:lnTo>
                    <a:lnTo>
                      <a:pt x="818" y="534"/>
                    </a:lnTo>
                    <a:lnTo>
                      <a:pt x="806" y="509"/>
                    </a:lnTo>
                    <a:lnTo>
                      <a:pt x="791" y="485"/>
                    </a:lnTo>
                    <a:lnTo>
                      <a:pt x="775" y="464"/>
                    </a:lnTo>
                    <a:lnTo>
                      <a:pt x="757" y="441"/>
                    </a:lnTo>
                    <a:lnTo>
                      <a:pt x="754" y="429"/>
                    </a:lnTo>
                    <a:lnTo>
                      <a:pt x="753" y="417"/>
                    </a:lnTo>
                    <a:lnTo>
                      <a:pt x="750" y="406"/>
                    </a:lnTo>
                    <a:lnTo>
                      <a:pt x="746" y="395"/>
                    </a:lnTo>
                    <a:lnTo>
                      <a:pt x="744" y="388"/>
                    </a:lnTo>
                    <a:lnTo>
                      <a:pt x="742" y="382"/>
                    </a:lnTo>
                    <a:lnTo>
                      <a:pt x="742" y="377"/>
                    </a:lnTo>
                    <a:lnTo>
                      <a:pt x="742" y="371"/>
                    </a:lnTo>
                    <a:lnTo>
                      <a:pt x="746" y="360"/>
                    </a:lnTo>
                    <a:lnTo>
                      <a:pt x="749" y="347"/>
                    </a:lnTo>
                    <a:lnTo>
                      <a:pt x="748" y="340"/>
                    </a:lnTo>
                    <a:lnTo>
                      <a:pt x="746" y="335"/>
                    </a:lnTo>
                    <a:lnTo>
                      <a:pt x="742" y="329"/>
                    </a:lnTo>
                    <a:lnTo>
                      <a:pt x="739" y="324"/>
                    </a:lnTo>
                    <a:lnTo>
                      <a:pt x="730" y="315"/>
                    </a:lnTo>
                    <a:lnTo>
                      <a:pt x="720" y="306"/>
                    </a:lnTo>
                    <a:lnTo>
                      <a:pt x="715" y="307"/>
                    </a:lnTo>
                    <a:lnTo>
                      <a:pt x="712" y="308"/>
                    </a:lnTo>
                    <a:lnTo>
                      <a:pt x="710" y="311"/>
                    </a:lnTo>
                    <a:lnTo>
                      <a:pt x="708" y="312"/>
                    </a:lnTo>
                    <a:lnTo>
                      <a:pt x="706" y="318"/>
                    </a:lnTo>
                    <a:lnTo>
                      <a:pt x="705" y="325"/>
                    </a:lnTo>
                    <a:lnTo>
                      <a:pt x="704" y="331"/>
                    </a:lnTo>
                    <a:lnTo>
                      <a:pt x="702" y="335"/>
                    </a:lnTo>
                    <a:lnTo>
                      <a:pt x="699" y="339"/>
                    </a:lnTo>
                    <a:lnTo>
                      <a:pt x="696" y="341"/>
                    </a:lnTo>
                    <a:lnTo>
                      <a:pt x="689" y="348"/>
                    </a:lnTo>
                    <a:lnTo>
                      <a:pt x="681" y="354"/>
                    </a:lnTo>
                    <a:lnTo>
                      <a:pt x="674" y="354"/>
                    </a:lnTo>
                    <a:lnTo>
                      <a:pt x="669" y="354"/>
                    </a:lnTo>
                    <a:lnTo>
                      <a:pt x="663" y="353"/>
                    </a:lnTo>
                    <a:lnTo>
                      <a:pt x="659" y="350"/>
                    </a:lnTo>
                    <a:lnTo>
                      <a:pt x="648" y="346"/>
                    </a:lnTo>
                    <a:lnTo>
                      <a:pt x="636" y="341"/>
                    </a:lnTo>
                    <a:lnTo>
                      <a:pt x="621" y="324"/>
                    </a:lnTo>
                    <a:lnTo>
                      <a:pt x="606" y="307"/>
                    </a:lnTo>
                    <a:lnTo>
                      <a:pt x="600" y="306"/>
                    </a:lnTo>
                    <a:lnTo>
                      <a:pt x="595" y="303"/>
                    </a:lnTo>
                    <a:lnTo>
                      <a:pt x="593" y="301"/>
                    </a:lnTo>
                    <a:lnTo>
                      <a:pt x="592" y="297"/>
                    </a:lnTo>
                    <a:lnTo>
                      <a:pt x="593" y="294"/>
                    </a:lnTo>
                    <a:lnTo>
                      <a:pt x="594" y="290"/>
                    </a:lnTo>
                    <a:lnTo>
                      <a:pt x="596" y="286"/>
                    </a:lnTo>
                    <a:lnTo>
                      <a:pt x="601" y="281"/>
                    </a:lnTo>
                    <a:lnTo>
                      <a:pt x="608" y="276"/>
                    </a:lnTo>
                    <a:lnTo>
                      <a:pt x="614" y="270"/>
                    </a:lnTo>
                    <a:lnTo>
                      <a:pt x="619" y="263"/>
                    </a:lnTo>
                    <a:lnTo>
                      <a:pt x="626" y="255"/>
                    </a:lnTo>
                    <a:lnTo>
                      <a:pt x="631" y="248"/>
                    </a:lnTo>
                    <a:lnTo>
                      <a:pt x="635" y="242"/>
                    </a:lnTo>
                    <a:lnTo>
                      <a:pt x="635" y="240"/>
                    </a:lnTo>
                    <a:lnTo>
                      <a:pt x="634" y="239"/>
                    </a:lnTo>
                    <a:lnTo>
                      <a:pt x="629" y="239"/>
                    </a:lnTo>
                    <a:lnTo>
                      <a:pt x="623" y="240"/>
                    </a:lnTo>
                    <a:lnTo>
                      <a:pt x="612" y="237"/>
                    </a:lnTo>
                    <a:lnTo>
                      <a:pt x="602" y="234"/>
                    </a:lnTo>
                    <a:lnTo>
                      <a:pt x="600" y="232"/>
                    </a:lnTo>
                    <a:lnTo>
                      <a:pt x="597" y="231"/>
                    </a:lnTo>
                    <a:lnTo>
                      <a:pt x="596" y="230"/>
                    </a:lnTo>
                    <a:lnTo>
                      <a:pt x="595" y="229"/>
                    </a:lnTo>
                    <a:lnTo>
                      <a:pt x="595" y="226"/>
                    </a:lnTo>
                    <a:lnTo>
                      <a:pt x="597" y="222"/>
                    </a:lnTo>
                    <a:lnTo>
                      <a:pt x="604" y="214"/>
                    </a:lnTo>
                    <a:lnTo>
                      <a:pt x="610" y="209"/>
                    </a:lnTo>
                    <a:lnTo>
                      <a:pt x="619" y="196"/>
                    </a:lnTo>
                    <a:lnTo>
                      <a:pt x="629" y="185"/>
                    </a:lnTo>
                    <a:lnTo>
                      <a:pt x="636" y="179"/>
                    </a:lnTo>
                    <a:lnTo>
                      <a:pt x="638" y="177"/>
                    </a:lnTo>
                    <a:lnTo>
                      <a:pt x="639" y="174"/>
                    </a:lnTo>
                    <a:lnTo>
                      <a:pt x="642" y="167"/>
                    </a:lnTo>
                    <a:lnTo>
                      <a:pt x="655" y="171"/>
                    </a:lnTo>
                    <a:lnTo>
                      <a:pt x="668" y="178"/>
                    </a:lnTo>
                    <a:lnTo>
                      <a:pt x="669" y="168"/>
                    </a:lnTo>
                    <a:lnTo>
                      <a:pt x="668" y="159"/>
                    </a:lnTo>
                    <a:lnTo>
                      <a:pt x="676" y="159"/>
                    </a:lnTo>
                    <a:lnTo>
                      <a:pt x="680" y="159"/>
                    </a:lnTo>
                    <a:lnTo>
                      <a:pt x="684" y="158"/>
                    </a:lnTo>
                    <a:lnTo>
                      <a:pt x="690" y="151"/>
                    </a:lnTo>
                    <a:lnTo>
                      <a:pt x="689" y="137"/>
                    </a:lnTo>
                    <a:lnTo>
                      <a:pt x="690" y="124"/>
                    </a:lnTo>
                    <a:lnTo>
                      <a:pt x="694" y="118"/>
                    </a:lnTo>
                    <a:lnTo>
                      <a:pt x="698" y="115"/>
                    </a:lnTo>
                    <a:lnTo>
                      <a:pt x="702" y="110"/>
                    </a:lnTo>
                    <a:lnTo>
                      <a:pt x="703" y="104"/>
                    </a:lnTo>
                    <a:lnTo>
                      <a:pt x="705" y="95"/>
                    </a:lnTo>
                    <a:lnTo>
                      <a:pt x="707" y="86"/>
                    </a:lnTo>
                    <a:lnTo>
                      <a:pt x="704" y="84"/>
                    </a:lnTo>
                    <a:lnTo>
                      <a:pt x="701" y="83"/>
                    </a:lnTo>
                    <a:lnTo>
                      <a:pt x="698" y="82"/>
                    </a:lnTo>
                    <a:lnTo>
                      <a:pt x="695" y="83"/>
                    </a:lnTo>
                    <a:lnTo>
                      <a:pt x="688" y="85"/>
                    </a:lnTo>
                    <a:lnTo>
                      <a:pt x="680" y="88"/>
                    </a:lnTo>
                    <a:lnTo>
                      <a:pt x="673" y="85"/>
                    </a:lnTo>
                    <a:lnTo>
                      <a:pt x="668" y="80"/>
                    </a:lnTo>
                    <a:lnTo>
                      <a:pt x="662" y="76"/>
                    </a:lnTo>
                    <a:lnTo>
                      <a:pt x="657" y="71"/>
                    </a:lnTo>
                    <a:lnTo>
                      <a:pt x="647" y="61"/>
                    </a:lnTo>
                    <a:lnTo>
                      <a:pt x="636" y="51"/>
                    </a:lnTo>
                    <a:lnTo>
                      <a:pt x="627" y="54"/>
                    </a:lnTo>
                    <a:lnTo>
                      <a:pt x="619" y="58"/>
                    </a:lnTo>
                    <a:lnTo>
                      <a:pt x="610" y="62"/>
                    </a:lnTo>
                    <a:lnTo>
                      <a:pt x="602" y="67"/>
                    </a:lnTo>
                    <a:lnTo>
                      <a:pt x="597" y="67"/>
                    </a:lnTo>
                    <a:lnTo>
                      <a:pt x="594" y="67"/>
                    </a:lnTo>
                    <a:lnTo>
                      <a:pt x="592" y="66"/>
                    </a:lnTo>
                    <a:lnTo>
                      <a:pt x="588" y="63"/>
                    </a:lnTo>
                    <a:lnTo>
                      <a:pt x="583" y="60"/>
                    </a:lnTo>
                    <a:lnTo>
                      <a:pt x="576" y="54"/>
                    </a:lnTo>
                    <a:lnTo>
                      <a:pt x="567" y="52"/>
                    </a:lnTo>
                    <a:lnTo>
                      <a:pt x="561" y="50"/>
                    </a:lnTo>
                    <a:lnTo>
                      <a:pt x="560" y="48"/>
                    </a:lnTo>
                    <a:lnTo>
                      <a:pt x="559" y="45"/>
                    </a:lnTo>
                    <a:lnTo>
                      <a:pt x="558" y="41"/>
                    </a:lnTo>
                    <a:lnTo>
                      <a:pt x="558" y="36"/>
                    </a:lnTo>
                    <a:lnTo>
                      <a:pt x="557" y="31"/>
                    </a:lnTo>
                    <a:lnTo>
                      <a:pt x="555" y="27"/>
                    </a:lnTo>
                    <a:lnTo>
                      <a:pt x="553" y="25"/>
                    </a:lnTo>
                    <a:lnTo>
                      <a:pt x="550" y="24"/>
                    </a:lnTo>
                    <a:lnTo>
                      <a:pt x="542" y="24"/>
                    </a:lnTo>
                    <a:lnTo>
                      <a:pt x="532" y="2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97" name="Freeform 67"/>
              <p:cNvSpPr>
                <a:spLocks/>
              </p:cNvSpPr>
              <p:nvPr/>
            </p:nvSpPr>
            <p:spPr bwMode="auto">
              <a:xfrm>
                <a:off x="4740275" y="4697413"/>
                <a:ext cx="338138" cy="341312"/>
              </a:xfrm>
              <a:custGeom>
                <a:avLst/>
                <a:gdLst>
                  <a:gd name="T0" fmla="*/ 202092 w 855"/>
                  <a:gd name="T1" fmla="*/ 1587 h 860"/>
                  <a:gd name="T2" fmla="*/ 188250 w 855"/>
                  <a:gd name="T3" fmla="*/ 4762 h 860"/>
                  <a:gd name="T4" fmla="*/ 175199 w 855"/>
                  <a:gd name="T5" fmla="*/ 24606 h 860"/>
                  <a:gd name="T6" fmla="*/ 184295 w 855"/>
                  <a:gd name="T7" fmla="*/ 36512 h 860"/>
                  <a:gd name="T8" fmla="*/ 174804 w 855"/>
                  <a:gd name="T9" fmla="*/ 50006 h 860"/>
                  <a:gd name="T10" fmla="*/ 155820 w 855"/>
                  <a:gd name="T11" fmla="*/ 55166 h 860"/>
                  <a:gd name="T12" fmla="*/ 127346 w 855"/>
                  <a:gd name="T13" fmla="*/ 46434 h 860"/>
                  <a:gd name="T14" fmla="*/ 122204 w 855"/>
                  <a:gd name="T15" fmla="*/ 56753 h 860"/>
                  <a:gd name="T16" fmla="*/ 115877 w 855"/>
                  <a:gd name="T17" fmla="*/ 66278 h 860"/>
                  <a:gd name="T18" fmla="*/ 111526 w 855"/>
                  <a:gd name="T19" fmla="*/ 75009 h 860"/>
                  <a:gd name="T20" fmla="*/ 93729 w 855"/>
                  <a:gd name="T21" fmla="*/ 88503 h 860"/>
                  <a:gd name="T22" fmla="*/ 82260 w 855"/>
                  <a:gd name="T23" fmla="*/ 90487 h 860"/>
                  <a:gd name="T24" fmla="*/ 66837 w 855"/>
                  <a:gd name="T25" fmla="*/ 92075 h 860"/>
                  <a:gd name="T26" fmla="*/ 41526 w 855"/>
                  <a:gd name="T27" fmla="*/ 99219 h 860"/>
                  <a:gd name="T28" fmla="*/ 16610 w 855"/>
                  <a:gd name="T29" fmla="*/ 107950 h 860"/>
                  <a:gd name="T30" fmla="*/ 1582 w 855"/>
                  <a:gd name="T31" fmla="*/ 113903 h 860"/>
                  <a:gd name="T32" fmla="*/ 21356 w 855"/>
                  <a:gd name="T33" fmla="*/ 130969 h 860"/>
                  <a:gd name="T34" fmla="*/ 30452 w 855"/>
                  <a:gd name="T35" fmla="*/ 145256 h 860"/>
                  <a:gd name="T36" fmla="*/ 21356 w 855"/>
                  <a:gd name="T37" fmla="*/ 159147 h 860"/>
                  <a:gd name="T38" fmla="*/ 1977 w 855"/>
                  <a:gd name="T39" fmla="*/ 169069 h 860"/>
                  <a:gd name="T40" fmla="*/ 31243 w 855"/>
                  <a:gd name="T41" fmla="*/ 215106 h 860"/>
                  <a:gd name="T42" fmla="*/ 37571 w 855"/>
                  <a:gd name="T43" fmla="*/ 231378 h 860"/>
                  <a:gd name="T44" fmla="*/ 46272 w 855"/>
                  <a:gd name="T45" fmla="*/ 262334 h 860"/>
                  <a:gd name="T46" fmla="*/ 73560 w 855"/>
                  <a:gd name="T47" fmla="*/ 273843 h 860"/>
                  <a:gd name="T48" fmla="*/ 88984 w 855"/>
                  <a:gd name="T49" fmla="*/ 282575 h 860"/>
                  <a:gd name="T50" fmla="*/ 100057 w 855"/>
                  <a:gd name="T51" fmla="*/ 288925 h 860"/>
                  <a:gd name="T52" fmla="*/ 117063 w 855"/>
                  <a:gd name="T53" fmla="*/ 278209 h 860"/>
                  <a:gd name="T54" fmla="*/ 140001 w 855"/>
                  <a:gd name="T55" fmla="*/ 276225 h 860"/>
                  <a:gd name="T56" fmla="*/ 136046 w 855"/>
                  <a:gd name="T57" fmla="*/ 290512 h 860"/>
                  <a:gd name="T58" fmla="*/ 152656 w 855"/>
                  <a:gd name="T59" fmla="*/ 321865 h 860"/>
                  <a:gd name="T60" fmla="*/ 178363 w 855"/>
                  <a:gd name="T61" fmla="*/ 340121 h 860"/>
                  <a:gd name="T62" fmla="*/ 215538 w 855"/>
                  <a:gd name="T63" fmla="*/ 332581 h 860"/>
                  <a:gd name="T64" fmla="*/ 228589 w 855"/>
                  <a:gd name="T65" fmla="*/ 313134 h 860"/>
                  <a:gd name="T66" fmla="*/ 264183 w 855"/>
                  <a:gd name="T67" fmla="*/ 320675 h 860"/>
                  <a:gd name="T68" fmla="*/ 269324 w 855"/>
                  <a:gd name="T69" fmla="*/ 315515 h 860"/>
                  <a:gd name="T70" fmla="*/ 286330 w 855"/>
                  <a:gd name="T71" fmla="*/ 309562 h 860"/>
                  <a:gd name="T72" fmla="*/ 314014 w 855"/>
                  <a:gd name="T73" fmla="*/ 304800 h 860"/>
                  <a:gd name="T74" fmla="*/ 315595 w 855"/>
                  <a:gd name="T75" fmla="*/ 278606 h 860"/>
                  <a:gd name="T76" fmla="*/ 315200 w 855"/>
                  <a:gd name="T77" fmla="*/ 263921 h 860"/>
                  <a:gd name="T78" fmla="*/ 306499 w 855"/>
                  <a:gd name="T79" fmla="*/ 255190 h 860"/>
                  <a:gd name="T80" fmla="*/ 303335 w 855"/>
                  <a:gd name="T81" fmla="*/ 248443 h 860"/>
                  <a:gd name="T82" fmla="*/ 315200 w 855"/>
                  <a:gd name="T83" fmla="*/ 237331 h 860"/>
                  <a:gd name="T84" fmla="*/ 329042 w 855"/>
                  <a:gd name="T85" fmla="*/ 238125 h 860"/>
                  <a:gd name="T86" fmla="*/ 332997 w 855"/>
                  <a:gd name="T87" fmla="*/ 222647 h 860"/>
                  <a:gd name="T88" fmla="*/ 298194 w 855"/>
                  <a:gd name="T89" fmla="*/ 170259 h 860"/>
                  <a:gd name="T90" fmla="*/ 295030 w 855"/>
                  <a:gd name="T91" fmla="*/ 142875 h 860"/>
                  <a:gd name="T92" fmla="*/ 282770 w 855"/>
                  <a:gd name="T93" fmla="*/ 121840 h 860"/>
                  <a:gd name="T94" fmla="*/ 276443 w 855"/>
                  <a:gd name="T95" fmla="*/ 134540 h 860"/>
                  <a:gd name="T96" fmla="*/ 256273 w 855"/>
                  <a:gd name="T97" fmla="*/ 137319 h 860"/>
                  <a:gd name="T98" fmla="*/ 234521 w 855"/>
                  <a:gd name="T99" fmla="*/ 116681 h 860"/>
                  <a:gd name="T100" fmla="*/ 249550 w 855"/>
                  <a:gd name="T101" fmla="*/ 98425 h 860"/>
                  <a:gd name="T102" fmla="*/ 237290 w 855"/>
                  <a:gd name="T103" fmla="*/ 92075 h 860"/>
                  <a:gd name="T104" fmla="*/ 244804 w 855"/>
                  <a:gd name="T105" fmla="*/ 77787 h 860"/>
                  <a:gd name="T106" fmla="*/ 264578 w 855"/>
                  <a:gd name="T107" fmla="*/ 66675 h 860"/>
                  <a:gd name="T108" fmla="*/ 274465 w 855"/>
                  <a:gd name="T109" fmla="*/ 46831 h 860"/>
                  <a:gd name="T110" fmla="*/ 276047 w 855"/>
                  <a:gd name="T111" fmla="*/ 32544 h 860"/>
                  <a:gd name="T112" fmla="*/ 255878 w 855"/>
                  <a:gd name="T113" fmla="*/ 24209 h 860"/>
                  <a:gd name="T114" fmla="*/ 234126 w 855"/>
                  <a:gd name="T115" fmla="*/ 26194 h 860"/>
                  <a:gd name="T116" fmla="*/ 220680 w 855"/>
                  <a:gd name="T117" fmla="*/ 16272 h 8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55" h="860">
                    <a:moveTo>
                      <a:pt x="532" y="24"/>
                    </a:moveTo>
                    <a:lnTo>
                      <a:pt x="529" y="17"/>
                    </a:lnTo>
                    <a:lnTo>
                      <a:pt x="528" y="11"/>
                    </a:lnTo>
                    <a:lnTo>
                      <a:pt x="526" y="9"/>
                    </a:lnTo>
                    <a:lnTo>
                      <a:pt x="525" y="7"/>
                    </a:lnTo>
                    <a:lnTo>
                      <a:pt x="521" y="4"/>
                    </a:lnTo>
                    <a:lnTo>
                      <a:pt x="518" y="3"/>
                    </a:lnTo>
                    <a:lnTo>
                      <a:pt x="511" y="4"/>
                    </a:lnTo>
                    <a:lnTo>
                      <a:pt x="505" y="6"/>
                    </a:lnTo>
                    <a:lnTo>
                      <a:pt x="500" y="6"/>
                    </a:lnTo>
                    <a:lnTo>
                      <a:pt x="493" y="4"/>
                    </a:lnTo>
                    <a:lnTo>
                      <a:pt x="488" y="1"/>
                    </a:lnTo>
                    <a:lnTo>
                      <a:pt x="485" y="0"/>
                    </a:lnTo>
                    <a:lnTo>
                      <a:pt x="482" y="1"/>
                    </a:lnTo>
                    <a:lnTo>
                      <a:pt x="478" y="4"/>
                    </a:lnTo>
                    <a:lnTo>
                      <a:pt x="476" y="12"/>
                    </a:lnTo>
                    <a:lnTo>
                      <a:pt x="474" y="17"/>
                    </a:lnTo>
                    <a:lnTo>
                      <a:pt x="471" y="23"/>
                    </a:lnTo>
                    <a:lnTo>
                      <a:pt x="465" y="27"/>
                    </a:lnTo>
                    <a:lnTo>
                      <a:pt x="458" y="34"/>
                    </a:lnTo>
                    <a:lnTo>
                      <a:pt x="452" y="41"/>
                    </a:lnTo>
                    <a:lnTo>
                      <a:pt x="448" y="48"/>
                    </a:lnTo>
                    <a:lnTo>
                      <a:pt x="443" y="57"/>
                    </a:lnTo>
                    <a:lnTo>
                      <a:pt x="443" y="62"/>
                    </a:lnTo>
                    <a:lnTo>
                      <a:pt x="444" y="66"/>
                    </a:lnTo>
                    <a:lnTo>
                      <a:pt x="447" y="69"/>
                    </a:lnTo>
                    <a:lnTo>
                      <a:pt x="449" y="71"/>
                    </a:lnTo>
                    <a:lnTo>
                      <a:pt x="454" y="75"/>
                    </a:lnTo>
                    <a:lnTo>
                      <a:pt x="462" y="79"/>
                    </a:lnTo>
                    <a:lnTo>
                      <a:pt x="466" y="85"/>
                    </a:lnTo>
                    <a:lnTo>
                      <a:pt x="467" y="88"/>
                    </a:lnTo>
                    <a:lnTo>
                      <a:pt x="466" y="92"/>
                    </a:lnTo>
                    <a:lnTo>
                      <a:pt x="461" y="95"/>
                    </a:lnTo>
                    <a:lnTo>
                      <a:pt x="461" y="103"/>
                    </a:lnTo>
                    <a:lnTo>
                      <a:pt x="462" y="109"/>
                    </a:lnTo>
                    <a:lnTo>
                      <a:pt x="462" y="115"/>
                    </a:lnTo>
                    <a:lnTo>
                      <a:pt x="460" y="124"/>
                    </a:lnTo>
                    <a:lnTo>
                      <a:pt x="453" y="125"/>
                    </a:lnTo>
                    <a:lnTo>
                      <a:pt x="448" y="126"/>
                    </a:lnTo>
                    <a:lnTo>
                      <a:pt x="442" y="126"/>
                    </a:lnTo>
                    <a:lnTo>
                      <a:pt x="437" y="125"/>
                    </a:lnTo>
                    <a:lnTo>
                      <a:pt x="426" y="122"/>
                    </a:lnTo>
                    <a:lnTo>
                      <a:pt x="414" y="119"/>
                    </a:lnTo>
                    <a:lnTo>
                      <a:pt x="409" y="128"/>
                    </a:lnTo>
                    <a:lnTo>
                      <a:pt x="405" y="135"/>
                    </a:lnTo>
                    <a:lnTo>
                      <a:pt x="402" y="136"/>
                    </a:lnTo>
                    <a:lnTo>
                      <a:pt x="399" y="138"/>
                    </a:lnTo>
                    <a:lnTo>
                      <a:pt x="394" y="139"/>
                    </a:lnTo>
                    <a:lnTo>
                      <a:pt x="388" y="142"/>
                    </a:lnTo>
                    <a:lnTo>
                      <a:pt x="371" y="130"/>
                    </a:lnTo>
                    <a:lnTo>
                      <a:pt x="354" y="119"/>
                    </a:lnTo>
                    <a:lnTo>
                      <a:pt x="344" y="117"/>
                    </a:lnTo>
                    <a:lnTo>
                      <a:pt x="335" y="116"/>
                    </a:lnTo>
                    <a:lnTo>
                      <a:pt x="331" y="116"/>
                    </a:lnTo>
                    <a:lnTo>
                      <a:pt x="326" y="116"/>
                    </a:lnTo>
                    <a:lnTo>
                      <a:pt x="322" y="117"/>
                    </a:lnTo>
                    <a:lnTo>
                      <a:pt x="318" y="120"/>
                    </a:lnTo>
                    <a:lnTo>
                      <a:pt x="320" y="125"/>
                    </a:lnTo>
                    <a:lnTo>
                      <a:pt x="321" y="128"/>
                    </a:lnTo>
                    <a:lnTo>
                      <a:pt x="320" y="130"/>
                    </a:lnTo>
                    <a:lnTo>
                      <a:pt x="317" y="134"/>
                    </a:lnTo>
                    <a:lnTo>
                      <a:pt x="313" y="137"/>
                    </a:lnTo>
                    <a:lnTo>
                      <a:pt x="310" y="141"/>
                    </a:lnTo>
                    <a:lnTo>
                      <a:pt x="309" y="143"/>
                    </a:lnTo>
                    <a:lnTo>
                      <a:pt x="309" y="145"/>
                    </a:lnTo>
                    <a:lnTo>
                      <a:pt x="309" y="150"/>
                    </a:lnTo>
                    <a:lnTo>
                      <a:pt x="308" y="158"/>
                    </a:lnTo>
                    <a:lnTo>
                      <a:pt x="301" y="159"/>
                    </a:lnTo>
                    <a:lnTo>
                      <a:pt x="296" y="161"/>
                    </a:lnTo>
                    <a:lnTo>
                      <a:pt x="293" y="162"/>
                    </a:lnTo>
                    <a:lnTo>
                      <a:pt x="293" y="163"/>
                    </a:lnTo>
                    <a:lnTo>
                      <a:pt x="293" y="167"/>
                    </a:lnTo>
                    <a:lnTo>
                      <a:pt x="296" y="170"/>
                    </a:lnTo>
                    <a:lnTo>
                      <a:pt x="296" y="171"/>
                    </a:lnTo>
                    <a:lnTo>
                      <a:pt x="296" y="174"/>
                    </a:lnTo>
                    <a:lnTo>
                      <a:pt x="295" y="176"/>
                    </a:lnTo>
                    <a:lnTo>
                      <a:pt x="293" y="178"/>
                    </a:lnTo>
                    <a:lnTo>
                      <a:pt x="290" y="184"/>
                    </a:lnTo>
                    <a:lnTo>
                      <a:pt x="287" y="188"/>
                    </a:lnTo>
                    <a:lnTo>
                      <a:pt x="282" y="189"/>
                    </a:lnTo>
                    <a:lnTo>
                      <a:pt x="271" y="188"/>
                    </a:lnTo>
                    <a:lnTo>
                      <a:pt x="263" y="193"/>
                    </a:lnTo>
                    <a:lnTo>
                      <a:pt x="258" y="194"/>
                    </a:lnTo>
                    <a:lnTo>
                      <a:pt x="254" y="197"/>
                    </a:lnTo>
                    <a:lnTo>
                      <a:pt x="248" y="205"/>
                    </a:lnTo>
                    <a:lnTo>
                      <a:pt x="242" y="218"/>
                    </a:lnTo>
                    <a:lnTo>
                      <a:pt x="239" y="222"/>
                    </a:lnTo>
                    <a:lnTo>
                      <a:pt x="237" y="223"/>
                    </a:lnTo>
                    <a:lnTo>
                      <a:pt x="233" y="222"/>
                    </a:lnTo>
                    <a:lnTo>
                      <a:pt x="228" y="221"/>
                    </a:lnTo>
                    <a:lnTo>
                      <a:pt x="222" y="218"/>
                    </a:lnTo>
                    <a:lnTo>
                      <a:pt x="217" y="218"/>
                    </a:lnTo>
                    <a:lnTo>
                      <a:pt x="214" y="219"/>
                    </a:lnTo>
                    <a:lnTo>
                      <a:pt x="212" y="220"/>
                    </a:lnTo>
                    <a:lnTo>
                      <a:pt x="211" y="222"/>
                    </a:lnTo>
                    <a:lnTo>
                      <a:pt x="208" y="228"/>
                    </a:lnTo>
                    <a:lnTo>
                      <a:pt x="205" y="237"/>
                    </a:lnTo>
                    <a:lnTo>
                      <a:pt x="202" y="238"/>
                    </a:lnTo>
                    <a:lnTo>
                      <a:pt x="198" y="238"/>
                    </a:lnTo>
                    <a:lnTo>
                      <a:pt x="195" y="237"/>
                    </a:lnTo>
                    <a:lnTo>
                      <a:pt x="192" y="236"/>
                    </a:lnTo>
                    <a:lnTo>
                      <a:pt x="186" y="232"/>
                    </a:lnTo>
                    <a:lnTo>
                      <a:pt x="178" y="228"/>
                    </a:lnTo>
                    <a:lnTo>
                      <a:pt x="169" y="232"/>
                    </a:lnTo>
                    <a:lnTo>
                      <a:pt x="163" y="236"/>
                    </a:lnTo>
                    <a:lnTo>
                      <a:pt x="157" y="238"/>
                    </a:lnTo>
                    <a:lnTo>
                      <a:pt x="148" y="240"/>
                    </a:lnTo>
                    <a:lnTo>
                      <a:pt x="139" y="240"/>
                    </a:lnTo>
                    <a:lnTo>
                      <a:pt x="131" y="240"/>
                    </a:lnTo>
                    <a:lnTo>
                      <a:pt x="124" y="242"/>
                    </a:lnTo>
                    <a:lnTo>
                      <a:pt x="118" y="244"/>
                    </a:lnTo>
                    <a:lnTo>
                      <a:pt x="105" y="250"/>
                    </a:lnTo>
                    <a:lnTo>
                      <a:pt x="90" y="259"/>
                    </a:lnTo>
                    <a:lnTo>
                      <a:pt x="78" y="261"/>
                    </a:lnTo>
                    <a:lnTo>
                      <a:pt x="69" y="260"/>
                    </a:lnTo>
                    <a:lnTo>
                      <a:pt x="63" y="260"/>
                    </a:lnTo>
                    <a:lnTo>
                      <a:pt x="59" y="260"/>
                    </a:lnTo>
                    <a:lnTo>
                      <a:pt x="53" y="261"/>
                    </a:lnTo>
                    <a:lnTo>
                      <a:pt x="47" y="262"/>
                    </a:lnTo>
                    <a:lnTo>
                      <a:pt x="42" y="272"/>
                    </a:lnTo>
                    <a:lnTo>
                      <a:pt x="36" y="280"/>
                    </a:lnTo>
                    <a:lnTo>
                      <a:pt x="33" y="284"/>
                    </a:lnTo>
                    <a:lnTo>
                      <a:pt x="28" y="287"/>
                    </a:lnTo>
                    <a:lnTo>
                      <a:pt x="24" y="288"/>
                    </a:lnTo>
                    <a:lnTo>
                      <a:pt x="18" y="287"/>
                    </a:lnTo>
                    <a:lnTo>
                      <a:pt x="11" y="286"/>
                    </a:lnTo>
                    <a:lnTo>
                      <a:pt x="7" y="286"/>
                    </a:lnTo>
                    <a:lnTo>
                      <a:pt x="4" y="287"/>
                    </a:lnTo>
                    <a:lnTo>
                      <a:pt x="3" y="289"/>
                    </a:lnTo>
                    <a:lnTo>
                      <a:pt x="4" y="293"/>
                    </a:lnTo>
                    <a:lnTo>
                      <a:pt x="5" y="297"/>
                    </a:lnTo>
                    <a:lnTo>
                      <a:pt x="9" y="302"/>
                    </a:lnTo>
                    <a:lnTo>
                      <a:pt x="12" y="307"/>
                    </a:lnTo>
                    <a:lnTo>
                      <a:pt x="26" y="314"/>
                    </a:lnTo>
                    <a:lnTo>
                      <a:pt x="41" y="322"/>
                    </a:lnTo>
                    <a:lnTo>
                      <a:pt x="54" y="330"/>
                    </a:lnTo>
                    <a:lnTo>
                      <a:pt x="69" y="338"/>
                    </a:lnTo>
                    <a:lnTo>
                      <a:pt x="70" y="346"/>
                    </a:lnTo>
                    <a:lnTo>
                      <a:pt x="70" y="352"/>
                    </a:lnTo>
                    <a:lnTo>
                      <a:pt x="70" y="354"/>
                    </a:lnTo>
                    <a:lnTo>
                      <a:pt x="71" y="357"/>
                    </a:lnTo>
                    <a:lnTo>
                      <a:pt x="72" y="360"/>
                    </a:lnTo>
                    <a:lnTo>
                      <a:pt x="75" y="363"/>
                    </a:lnTo>
                    <a:lnTo>
                      <a:pt x="77" y="366"/>
                    </a:lnTo>
                    <a:lnTo>
                      <a:pt x="79" y="370"/>
                    </a:lnTo>
                    <a:lnTo>
                      <a:pt x="79" y="373"/>
                    </a:lnTo>
                    <a:lnTo>
                      <a:pt x="79" y="375"/>
                    </a:lnTo>
                    <a:lnTo>
                      <a:pt x="76" y="380"/>
                    </a:lnTo>
                    <a:lnTo>
                      <a:pt x="70" y="387"/>
                    </a:lnTo>
                    <a:lnTo>
                      <a:pt x="67" y="396"/>
                    </a:lnTo>
                    <a:lnTo>
                      <a:pt x="63" y="404"/>
                    </a:lnTo>
                    <a:lnTo>
                      <a:pt x="54" y="401"/>
                    </a:lnTo>
                    <a:lnTo>
                      <a:pt x="44" y="398"/>
                    </a:lnTo>
                    <a:lnTo>
                      <a:pt x="33" y="401"/>
                    </a:lnTo>
                    <a:lnTo>
                      <a:pt x="22" y="404"/>
                    </a:lnTo>
                    <a:lnTo>
                      <a:pt x="12" y="405"/>
                    </a:lnTo>
                    <a:lnTo>
                      <a:pt x="0" y="405"/>
                    </a:lnTo>
                    <a:lnTo>
                      <a:pt x="2" y="413"/>
                    </a:lnTo>
                    <a:lnTo>
                      <a:pt x="4" y="420"/>
                    </a:lnTo>
                    <a:lnTo>
                      <a:pt x="5" y="426"/>
                    </a:lnTo>
                    <a:lnTo>
                      <a:pt x="5" y="434"/>
                    </a:lnTo>
                    <a:lnTo>
                      <a:pt x="2" y="449"/>
                    </a:lnTo>
                    <a:lnTo>
                      <a:pt x="0" y="464"/>
                    </a:lnTo>
                    <a:lnTo>
                      <a:pt x="0" y="479"/>
                    </a:lnTo>
                    <a:lnTo>
                      <a:pt x="1" y="495"/>
                    </a:lnTo>
                    <a:lnTo>
                      <a:pt x="27" y="510"/>
                    </a:lnTo>
                    <a:lnTo>
                      <a:pt x="53" y="526"/>
                    </a:lnTo>
                    <a:lnTo>
                      <a:pt x="79" y="542"/>
                    </a:lnTo>
                    <a:lnTo>
                      <a:pt x="105" y="559"/>
                    </a:lnTo>
                    <a:lnTo>
                      <a:pt x="107" y="564"/>
                    </a:lnTo>
                    <a:lnTo>
                      <a:pt x="109" y="567"/>
                    </a:lnTo>
                    <a:lnTo>
                      <a:pt x="110" y="572"/>
                    </a:lnTo>
                    <a:lnTo>
                      <a:pt x="110" y="576"/>
                    </a:lnTo>
                    <a:lnTo>
                      <a:pt x="103" y="577"/>
                    </a:lnTo>
                    <a:lnTo>
                      <a:pt x="96" y="578"/>
                    </a:lnTo>
                    <a:lnTo>
                      <a:pt x="95" y="583"/>
                    </a:lnTo>
                    <a:lnTo>
                      <a:pt x="94" y="588"/>
                    </a:lnTo>
                    <a:lnTo>
                      <a:pt x="94" y="591"/>
                    </a:lnTo>
                    <a:lnTo>
                      <a:pt x="95" y="594"/>
                    </a:lnTo>
                    <a:lnTo>
                      <a:pt x="100" y="601"/>
                    </a:lnTo>
                    <a:lnTo>
                      <a:pt x="106" y="608"/>
                    </a:lnTo>
                    <a:lnTo>
                      <a:pt x="111" y="626"/>
                    </a:lnTo>
                    <a:lnTo>
                      <a:pt x="113" y="644"/>
                    </a:lnTo>
                    <a:lnTo>
                      <a:pt x="117" y="661"/>
                    </a:lnTo>
                    <a:lnTo>
                      <a:pt x="119" y="679"/>
                    </a:lnTo>
                    <a:lnTo>
                      <a:pt x="127" y="682"/>
                    </a:lnTo>
                    <a:lnTo>
                      <a:pt x="135" y="683"/>
                    </a:lnTo>
                    <a:lnTo>
                      <a:pt x="141" y="684"/>
                    </a:lnTo>
                    <a:lnTo>
                      <a:pt x="148" y="684"/>
                    </a:lnTo>
                    <a:lnTo>
                      <a:pt x="163" y="683"/>
                    </a:lnTo>
                    <a:lnTo>
                      <a:pt x="179" y="683"/>
                    </a:lnTo>
                    <a:lnTo>
                      <a:pt x="186" y="690"/>
                    </a:lnTo>
                    <a:lnTo>
                      <a:pt x="191" y="696"/>
                    </a:lnTo>
                    <a:lnTo>
                      <a:pt x="197" y="702"/>
                    </a:lnTo>
                    <a:lnTo>
                      <a:pt x="206" y="708"/>
                    </a:lnTo>
                    <a:lnTo>
                      <a:pt x="212" y="707"/>
                    </a:lnTo>
                    <a:lnTo>
                      <a:pt x="216" y="705"/>
                    </a:lnTo>
                    <a:lnTo>
                      <a:pt x="221" y="705"/>
                    </a:lnTo>
                    <a:lnTo>
                      <a:pt x="227" y="707"/>
                    </a:lnTo>
                    <a:lnTo>
                      <a:pt x="225" y="712"/>
                    </a:lnTo>
                    <a:lnTo>
                      <a:pt x="224" y="718"/>
                    </a:lnTo>
                    <a:lnTo>
                      <a:pt x="224" y="722"/>
                    </a:lnTo>
                    <a:lnTo>
                      <a:pt x="225" y="727"/>
                    </a:lnTo>
                    <a:lnTo>
                      <a:pt x="232" y="724"/>
                    </a:lnTo>
                    <a:lnTo>
                      <a:pt x="238" y="720"/>
                    </a:lnTo>
                    <a:lnTo>
                      <a:pt x="244" y="719"/>
                    </a:lnTo>
                    <a:lnTo>
                      <a:pt x="250" y="719"/>
                    </a:lnTo>
                    <a:lnTo>
                      <a:pt x="253" y="728"/>
                    </a:lnTo>
                    <a:lnTo>
                      <a:pt x="256" y="736"/>
                    </a:lnTo>
                    <a:lnTo>
                      <a:pt x="258" y="736"/>
                    </a:lnTo>
                    <a:lnTo>
                      <a:pt x="261" y="735"/>
                    </a:lnTo>
                    <a:lnTo>
                      <a:pt x="263" y="733"/>
                    </a:lnTo>
                    <a:lnTo>
                      <a:pt x="265" y="730"/>
                    </a:lnTo>
                    <a:lnTo>
                      <a:pt x="275" y="720"/>
                    </a:lnTo>
                    <a:lnTo>
                      <a:pt x="285" y="710"/>
                    </a:lnTo>
                    <a:lnTo>
                      <a:pt x="296" y="701"/>
                    </a:lnTo>
                    <a:lnTo>
                      <a:pt x="306" y="694"/>
                    </a:lnTo>
                    <a:lnTo>
                      <a:pt x="317" y="687"/>
                    </a:lnTo>
                    <a:lnTo>
                      <a:pt x="330" y="683"/>
                    </a:lnTo>
                    <a:lnTo>
                      <a:pt x="342" y="679"/>
                    </a:lnTo>
                    <a:lnTo>
                      <a:pt x="357" y="677"/>
                    </a:lnTo>
                    <a:lnTo>
                      <a:pt x="357" y="685"/>
                    </a:lnTo>
                    <a:lnTo>
                      <a:pt x="356" y="692"/>
                    </a:lnTo>
                    <a:lnTo>
                      <a:pt x="354" y="696"/>
                    </a:lnTo>
                    <a:lnTo>
                      <a:pt x="350" y="701"/>
                    </a:lnTo>
                    <a:lnTo>
                      <a:pt x="340" y="708"/>
                    </a:lnTo>
                    <a:lnTo>
                      <a:pt x="327" y="717"/>
                    </a:lnTo>
                    <a:lnTo>
                      <a:pt x="327" y="719"/>
                    </a:lnTo>
                    <a:lnTo>
                      <a:pt x="329" y="721"/>
                    </a:lnTo>
                    <a:lnTo>
                      <a:pt x="330" y="724"/>
                    </a:lnTo>
                    <a:lnTo>
                      <a:pt x="331" y="725"/>
                    </a:lnTo>
                    <a:lnTo>
                      <a:pt x="344" y="732"/>
                    </a:lnTo>
                    <a:lnTo>
                      <a:pt x="358" y="738"/>
                    </a:lnTo>
                    <a:lnTo>
                      <a:pt x="360" y="750"/>
                    </a:lnTo>
                    <a:lnTo>
                      <a:pt x="363" y="761"/>
                    </a:lnTo>
                    <a:lnTo>
                      <a:pt x="365" y="772"/>
                    </a:lnTo>
                    <a:lnTo>
                      <a:pt x="366" y="784"/>
                    </a:lnTo>
                    <a:lnTo>
                      <a:pt x="373" y="794"/>
                    </a:lnTo>
                    <a:lnTo>
                      <a:pt x="380" y="803"/>
                    </a:lnTo>
                    <a:lnTo>
                      <a:pt x="386" y="811"/>
                    </a:lnTo>
                    <a:lnTo>
                      <a:pt x="393" y="818"/>
                    </a:lnTo>
                    <a:lnTo>
                      <a:pt x="400" y="826"/>
                    </a:lnTo>
                    <a:lnTo>
                      <a:pt x="407" y="834"/>
                    </a:lnTo>
                    <a:lnTo>
                      <a:pt x="414" y="844"/>
                    </a:lnTo>
                    <a:lnTo>
                      <a:pt x="419" y="854"/>
                    </a:lnTo>
                    <a:lnTo>
                      <a:pt x="427" y="857"/>
                    </a:lnTo>
                    <a:lnTo>
                      <a:pt x="435" y="860"/>
                    </a:lnTo>
                    <a:lnTo>
                      <a:pt x="451" y="857"/>
                    </a:lnTo>
                    <a:lnTo>
                      <a:pt x="467" y="855"/>
                    </a:lnTo>
                    <a:lnTo>
                      <a:pt x="483" y="853"/>
                    </a:lnTo>
                    <a:lnTo>
                      <a:pt x="499" y="850"/>
                    </a:lnTo>
                    <a:lnTo>
                      <a:pt x="513" y="848"/>
                    </a:lnTo>
                    <a:lnTo>
                      <a:pt x="527" y="846"/>
                    </a:lnTo>
                    <a:lnTo>
                      <a:pt x="533" y="844"/>
                    </a:lnTo>
                    <a:lnTo>
                      <a:pt x="539" y="840"/>
                    </a:lnTo>
                    <a:lnTo>
                      <a:pt x="545" y="838"/>
                    </a:lnTo>
                    <a:lnTo>
                      <a:pt x="552" y="834"/>
                    </a:lnTo>
                    <a:lnTo>
                      <a:pt x="553" y="821"/>
                    </a:lnTo>
                    <a:lnTo>
                      <a:pt x="554" y="811"/>
                    </a:lnTo>
                    <a:lnTo>
                      <a:pt x="555" y="806"/>
                    </a:lnTo>
                    <a:lnTo>
                      <a:pt x="557" y="802"/>
                    </a:lnTo>
                    <a:lnTo>
                      <a:pt x="560" y="796"/>
                    </a:lnTo>
                    <a:lnTo>
                      <a:pt x="563" y="791"/>
                    </a:lnTo>
                    <a:lnTo>
                      <a:pt x="578" y="789"/>
                    </a:lnTo>
                    <a:lnTo>
                      <a:pt x="591" y="788"/>
                    </a:lnTo>
                    <a:lnTo>
                      <a:pt x="603" y="789"/>
                    </a:lnTo>
                    <a:lnTo>
                      <a:pt x="614" y="791"/>
                    </a:lnTo>
                    <a:lnTo>
                      <a:pt x="626" y="793"/>
                    </a:lnTo>
                    <a:lnTo>
                      <a:pt x="638" y="796"/>
                    </a:lnTo>
                    <a:lnTo>
                      <a:pt x="649" y="801"/>
                    </a:lnTo>
                    <a:lnTo>
                      <a:pt x="663" y="805"/>
                    </a:lnTo>
                    <a:lnTo>
                      <a:pt x="668" y="808"/>
                    </a:lnTo>
                    <a:lnTo>
                      <a:pt x="671" y="806"/>
                    </a:lnTo>
                    <a:lnTo>
                      <a:pt x="671" y="798"/>
                    </a:lnTo>
                    <a:lnTo>
                      <a:pt x="671" y="791"/>
                    </a:lnTo>
                    <a:lnTo>
                      <a:pt x="671" y="786"/>
                    </a:lnTo>
                    <a:lnTo>
                      <a:pt x="672" y="783"/>
                    </a:lnTo>
                    <a:lnTo>
                      <a:pt x="674" y="781"/>
                    </a:lnTo>
                    <a:lnTo>
                      <a:pt x="679" y="784"/>
                    </a:lnTo>
                    <a:lnTo>
                      <a:pt x="681" y="795"/>
                    </a:lnTo>
                    <a:lnTo>
                      <a:pt x="685" y="804"/>
                    </a:lnTo>
                    <a:lnTo>
                      <a:pt x="695" y="804"/>
                    </a:lnTo>
                    <a:lnTo>
                      <a:pt x="703" y="803"/>
                    </a:lnTo>
                    <a:lnTo>
                      <a:pt x="710" y="801"/>
                    </a:lnTo>
                    <a:lnTo>
                      <a:pt x="714" y="797"/>
                    </a:lnTo>
                    <a:lnTo>
                      <a:pt x="718" y="793"/>
                    </a:lnTo>
                    <a:lnTo>
                      <a:pt x="721" y="787"/>
                    </a:lnTo>
                    <a:lnTo>
                      <a:pt x="724" y="780"/>
                    </a:lnTo>
                    <a:lnTo>
                      <a:pt x="728" y="771"/>
                    </a:lnTo>
                    <a:lnTo>
                      <a:pt x="740" y="774"/>
                    </a:lnTo>
                    <a:lnTo>
                      <a:pt x="750" y="777"/>
                    </a:lnTo>
                    <a:lnTo>
                      <a:pt x="759" y="777"/>
                    </a:lnTo>
                    <a:lnTo>
                      <a:pt x="767" y="777"/>
                    </a:lnTo>
                    <a:lnTo>
                      <a:pt x="775" y="776"/>
                    </a:lnTo>
                    <a:lnTo>
                      <a:pt x="784" y="772"/>
                    </a:lnTo>
                    <a:lnTo>
                      <a:pt x="794" y="768"/>
                    </a:lnTo>
                    <a:lnTo>
                      <a:pt x="805" y="761"/>
                    </a:lnTo>
                    <a:lnTo>
                      <a:pt x="804" y="750"/>
                    </a:lnTo>
                    <a:lnTo>
                      <a:pt x="801" y="738"/>
                    </a:lnTo>
                    <a:lnTo>
                      <a:pt x="799" y="728"/>
                    </a:lnTo>
                    <a:lnTo>
                      <a:pt x="798" y="716"/>
                    </a:lnTo>
                    <a:lnTo>
                      <a:pt x="797" y="711"/>
                    </a:lnTo>
                    <a:lnTo>
                      <a:pt x="797" y="707"/>
                    </a:lnTo>
                    <a:lnTo>
                      <a:pt x="798" y="702"/>
                    </a:lnTo>
                    <a:lnTo>
                      <a:pt x="799" y="698"/>
                    </a:lnTo>
                    <a:lnTo>
                      <a:pt x="797" y="690"/>
                    </a:lnTo>
                    <a:lnTo>
                      <a:pt x="795" y="686"/>
                    </a:lnTo>
                    <a:lnTo>
                      <a:pt x="795" y="683"/>
                    </a:lnTo>
                    <a:lnTo>
                      <a:pt x="796" y="676"/>
                    </a:lnTo>
                    <a:lnTo>
                      <a:pt x="799" y="668"/>
                    </a:lnTo>
                    <a:lnTo>
                      <a:pt x="799" y="666"/>
                    </a:lnTo>
                    <a:lnTo>
                      <a:pt x="797" y="665"/>
                    </a:lnTo>
                    <a:lnTo>
                      <a:pt x="792" y="660"/>
                    </a:lnTo>
                    <a:lnTo>
                      <a:pt x="791" y="653"/>
                    </a:lnTo>
                    <a:lnTo>
                      <a:pt x="790" y="647"/>
                    </a:lnTo>
                    <a:lnTo>
                      <a:pt x="789" y="644"/>
                    </a:lnTo>
                    <a:lnTo>
                      <a:pt x="788" y="642"/>
                    </a:lnTo>
                    <a:lnTo>
                      <a:pt x="786" y="641"/>
                    </a:lnTo>
                    <a:lnTo>
                      <a:pt x="782" y="641"/>
                    </a:lnTo>
                    <a:lnTo>
                      <a:pt x="775" y="643"/>
                    </a:lnTo>
                    <a:lnTo>
                      <a:pt x="772" y="644"/>
                    </a:lnTo>
                    <a:lnTo>
                      <a:pt x="770" y="644"/>
                    </a:lnTo>
                    <a:lnTo>
                      <a:pt x="769" y="642"/>
                    </a:lnTo>
                    <a:lnTo>
                      <a:pt x="767" y="640"/>
                    </a:lnTo>
                    <a:lnTo>
                      <a:pt x="767" y="636"/>
                    </a:lnTo>
                    <a:lnTo>
                      <a:pt x="766" y="632"/>
                    </a:lnTo>
                    <a:lnTo>
                      <a:pt x="766" y="628"/>
                    </a:lnTo>
                    <a:lnTo>
                      <a:pt x="767" y="626"/>
                    </a:lnTo>
                    <a:lnTo>
                      <a:pt x="771" y="623"/>
                    </a:lnTo>
                    <a:lnTo>
                      <a:pt x="775" y="618"/>
                    </a:lnTo>
                    <a:lnTo>
                      <a:pt x="778" y="615"/>
                    </a:lnTo>
                    <a:lnTo>
                      <a:pt x="780" y="611"/>
                    </a:lnTo>
                    <a:lnTo>
                      <a:pt x="788" y="607"/>
                    </a:lnTo>
                    <a:lnTo>
                      <a:pt x="792" y="603"/>
                    </a:lnTo>
                    <a:lnTo>
                      <a:pt x="796" y="600"/>
                    </a:lnTo>
                    <a:lnTo>
                      <a:pt x="797" y="598"/>
                    </a:lnTo>
                    <a:lnTo>
                      <a:pt x="797" y="595"/>
                    </a:lnTo>
                    <a:lnTo>
                      <a:pt x="797" y="593"/>
                    </a:lnTo>
                    <a:lnTo>
                      <a:pt x="797" y="590"/>
                    </a:lnTo>
                    <a:lnTo>
                      <a:pt x="798" y="586"/>
                    </a:lnTo>
                    <a:lnTo>
                      <a:pt x="800" y="582"/>
                    </a:lnTo>
                    <a:lnTo>
                      <a:pt x="809" y="590"/>
                    </a:lnTo>
                    <a:lnTo>
                      <a:pt x="817" y="600"/>
                    </a:lnTo>
                    <a:lnTo>
                      <a:pt x="832" y="600"/>
                    </a:lnTo>
                    <a:lnTo>
                      <a:pt x="842" y="598"/>
                    </a:lnTo>
                    <a:lnTo>
                      <a:pt x="846" y="595"/>
                    </a:lnTo>
                    <a:lnTo>
                      <a:pt x="849" y="592"/>
                    </a:lnTo>
                    <a:lnTo>
                      <a:pt x="851" y="586"/>
                    </a:lnTo>
                    <a:lnTo>
                      <a:pt x="855" y="580"/>
                    </a:lnTo>
                    <a:lnTo>
                      <a:pt x="851" y="573"/>
                    </a:lnTo>
                    <a:lnTo>
                      <a:pt x="847" y="566"/>
                    </a:lnTo>
                    <a:lnTo>
                      <a:pt x="842" y="561"/>
                    </a:lnTo>
                    <a:lnTo>
                      <a:pt x="838" y="557"/>
                    </a:lnTo>
                    <a:lnTo>
                      <a:pt x="829" y="548"/>
                    </a:lnTo>
                    <a:lnTo>
                      <a:pt x="818" y="534"/>
                    </a:lnTo>
                    <a:lnTo>
                      <a:pt x="806" y="509"/>
                    </a:lnTo>
                    <a:lnTo>
                      <a:pt x="791" y="485"/>
                    </a:lnTo>
                    <a:lnTo>
                      <a:pt x="775" y="464"/>
                    </a:lnTo>
                    <a:lnTo>
                      <a:pt x="757" y="441"/>
                    </a:lnTo>
                    <a:lnTo>
                      <a:pt x="754" y="429"/>
                    </a:lnTo>
                    <a:lnTo>
                      <a:pt x="753" y="417"/>
                    </a:lnTo>
                    <a:lnTo>
                      <a:pt x="750" y="406"/>
                    </a:lnTo>
                    <a:lnTo>
                      <a:pt x="746" y="395"/>
                    </a:lnTo>
                    <a:lnTo>
                      <a:pt x="744" y="388"/>
                    </a:lnTo>
                    <a:lnTo>
                      <a:pt x="742" y="382"/>
                    </a:lnTo>
                    <a:lnTo>
                      <a:pt x="742" y="377"/>
                    </a:lnTo>
                    <a:lnTo>
                      <a:pt x="742" y="371"/>
                    </a:lnTo>
                    <a:lnTo>
                      <a:pt x="746" y="360"/>
                    </a:lnTo>
                    <a:lnTo>
                      <a:pt x="749" y="347"/>
                    </a:lnTo>
                    <a:lnTo>
                      <a:pt x="748" y="340"/>
                    </a:lnTo>
                    <a:lnTo>
                      <a:pt x="746" y="335"/>
                    </a:lnTo>
                    <a:lnTo>
                      <a:pt x="742" y="329"/>
                    </a:lnTo>
                    <a:lnTo>
                      <a:pt x="739" y="324"/>
                    </a:lnTo>
                    <a:lnTo>
                      <a:pt x="730" y="315"/>
                    </a:lnTo>
                    <a:lnTo>
                      <a:pt x="720" y="306"/>
                    </a:lnTo>
                    <a:lnTo>
                      <a:pt x="715" y="307"/>
                    </a:lnTo>
                    <a:lnTo>
                      <a:pt x="712" y="308"/>
                    </a:lnTo>
                    <a:lnTo>
                      <a:pt x="710" y="311"/>
                    </a:lnTo>
                    <a:lnTo>
                      <a:pt x="708" y="312"/>
                    </a:lnTo>
                    <a:lnTo>
                      <a:pt x="706" y="318"/>
                    </a:lnTo>
                    <a:lnTo>
                      <a:pt x="705" y="325"/>
                    </a:lnTo>
                    <a:lnTo>
                      <a:pt x="704" y="331"/>
                    </a:lnTo>
                    <a:lnTo>
                      <a:pt x="702" y="335"/>
                    </a:lnTo>
                    <a:lnTo>
                      <a:pt x="699" y="339"/>
                    </a:lnTo>
                    <a:lnTo>
                      <a:pt x="696" y="341"/>
                    </a:lnTo>
                    <a:lnTo>
                      <a:pt x="689" y="348"/>
                    </a:lnTo>
                    <a:lnTo>
                      <a:pt x="681" y="354"/>
                    </a:lnTo>
                    <a:lnTo>
                      <a:pt x="674" y="354"/>
                    </a:lnTo>
                    <a:lnTo>
                      <a:pt x="669" y="354"/>
                    </a:lnTo>
                    <a:lnTo>
                      <a:pt x="663" y="353"/>
                    </a:lnTo>
                    <a:lnTo>
                      <a:pt x="659" y="350"/>
                    </a:lnTo>
                    <a:lnTo>
                      <a:pt x="648" y="346"/>
                    </a:lnTo>
                    <a:lnTo>
                      <a:pt x="636" y="341"/>
                    </a:lnTo>
                    <a:lnTo>
                      <a:pt x="621" y="324"/>
                    </a:lnTo>
                    <a:lnTo>
                      <a:pt x="606" y="307"/>
                    </a:lnTo>
                    <a:lnTo>
                      <a:pt x="600" y="306"/>
                    </a:lnTo>
                    <a:lnTo>
                      <a:pt x="595" y="303"/>
                    </a:lnTo>
                    <a:lnTo>
                      <a:pt x="593" y="301"/>
                    </a:lnTo>
                    <a:lnTo>
                      <a:pt x="592" y="297"/>
                    </a:lnTo>
                    <a:lnTo>
                      <a:pt x="593" y="294"/>
                    </a:lnTo>
                    <a:lnTo>
                      <a:pt x="594" y="290"/>
                    </a:lnTo>
                    <a:lnTo>
                      <a:pt x="596" y="286"/>
                    </a:lnTo>
                    <a:lnTo>
                      <a:pt x="601" y="281"/>
                    </a:lnTo>
                    <a:lnTo>
                      <a:pt x="608" y="276"/>
                    </a:lnTo>
                    <a:lnTo>
                      <a:pt x="614" y="270"/>
                    </a:lnTo>
                    <a:lnTo>
                      <a:pt x="619" y="263"/>
                    </a:lnTo>
                    <a:lnTo>
                      <a:pt x="626" y="255"/>
                    </a:lnTo>
                    <a:lnTo>
                      <a:pt x="631" y="248"/>
                    </a:lnTo>
                    <a:lnTo>
                      <a:pt x="635" y="242"/>
                    </a:lnTo>
                    <a:lnTo>
                      <a:pt x="635" y="240"/>
                    </a:lnTo>
                    <a:lnTo>
                      <a:pt x="634" y="239"/>
                    </a:lnTo>
                    <a:lnTo>
                      <a:pt x="629" y="239"/>
                    </a:lnTo>
                    <a:lnTo>
                      <a:pt x="623" y="240"/>
                    </a:lnTo>
                    <a:lnTo>
                      <a:pt x="612" y="237"/>
                    </a:lnTo>
                    <a:lnTo>
                      <a:pt x="602" y="234"/>
                    </a:lnTo>
                    <a:lnTo>
                      <a:pt x="600" y="232"/>
                    </a:lnTo>
                    <a:lnTo>
                      <a:pt x="597" y="231"/>
                    </a:lnTo>
                    <a:lnTo>
                      <a:pt x="596" y="230"/>
                    </a:lnTo>
                    <a:lnTo>
                      <a:pt x="595" y="229"/>
                    </a:lnTo>
                    <a:lnTo>
                      <a:pt x="595" y="226"/>
                    </a:lnTo>
                    <a:lnTo>
                      <a:pt x="597" y="222"/>
                    </a:lnTo>
                    <a:lnTo>
                      <a:pt x="604" y="214"/>
                    </a:lnTo>
                    <a:lnTo>
                      <a:pt x="610" y="209"/>
                    </a:lnTo>
                    <a:lnTo>
                      <a:pt x="619" y="196"/>
                    </a:lnTo>
                    <a:lnTo>
                      <a:pt x="629" y="185"/>
                    </a:lnTo>
                    <a:lnTo>
                      <a:pt x="636" y="179"/>
                    </a:lnTo>
                    <a:lnTo>
                      <a:pt x="638" y="177"/>
                    </a:lnTo>
                    <a:lnTo>
                      <a:pt x="639" y="174"/>
                    </a:lnTo>
                    <a:lnTo>
                      <a:pt x="642" y="167"/>
                    </a:lnTo>
                    <a:lnTo>
                      <a:pt x="655" y="171"/>
                    </a:lnTo>
                    <a:lnTo>
                      <a:pt x="668" y="178"/>
                    </a:lnTo>
                    <a:lnTo>
                      <a:pt x="669" y="168"/>
                    </a:lnTo>
                    <a:lnTo>
                      <a:pt x="668" y="159"/>
                    </a:lnTo>
                    <a:lnTo>
                      <a:pt x="676" y="159"/>
                    </a:lnTo>
                    <a:lnTo>
                      <a:pt x="680" y="159"/>
                    </a:lnTo>
                    <a:lnTo>
                      <a:pt x="684" y="158"/>
                    </a:lnTo>
                    <a:lnTo>
                      <a:pt x="690" y="151"/>
                    </a:lnTo>
                    <a:lnTo>
                      <a:pt x="689" y="137"/>
                    </a:lnTo>
                    <a:lnTo>
                      <a:pt x="690" y="124"/>
                    </a:lnTo>
                    <a:lnTo>
                      <a:pt x="694" y="118"/>
                    </a:lnTo>
                    <a:lnTo>
                      <a:pt x="698" y="115"/>
                    </a:lnTo>
                    <a:lnTo>
                      <a:pt x="702" y="110"/>
                    </a:lnTo>
                    <a:lnTo>
                      <a:pt x="703" y="104"/>
                    </a:lnTo>
                    <a:lnTo>
                      <a:pt x="705" y="95"/>
                    </a:lnTo>
                    <a:lnTo>
                      <a:pt x="707" y="86"/>
                    </a:lnTo>
                    <a:lnTo>
                      <a:pt x="704" y="84"/>
                    </a:lnTo>
                    <a:lnTo>
                      <a:pt x="701" y="83"/>
                    </a:lnTo>
                    <a:lnTo>
                      <a:pt x="698" y="82"/>
                    </a:lnTo>
                    <a:lnTo>
                      <a:pt x="695" y="83"/>
                    </a:lnTo>
                    <a:lnTo>
                      <a:pt x="688" y="85"/>
                    </a:lnTo>
                    <a:lnTo>
                      <a:pt x="680" y="88"/>
                    </a:lnTo>
                    <a:lnTo>
                      <a:pt x="673" y="85"/>
                    </a:lnTo>
                    <a:lnTo>
                      <a:pt x="668" y="80"/>
                    </a:lnTo>
                    <a:lnTo>
                      <a:pt x="662" y="76"/>
                    </a:lnTo>
                    <a:lnTo>
                      <a:pt x="657" y="71"/>
                    </a:lnTo>
                    <a:lnTo>
                      <a:pt x="647" y="61"/>
                    </a:lnTo>
                    <a:lnTo>
                      <a:pt x="636" y="51"/>
                    </a:lnTo>
                    <a:lnTo>
                      <a:pt x="627" y="54"/>
                    </a:lnTo>
                    <a:lnTo>
                      <a:pt x="619" y="58"/>
                    </a:lnTo>
                    <a:lnTo>
                      <a:pt x="610" y="62"/>
                    </a:lnTo>
                    <a:lnTo>
                      <a:pt x="602" y="67"/>
                    </a:lnTo>
                    <a:lnTo>
                      <a:pt x="597" y="67"/>
                    </a:lnTo>
                    <a:lnTo>
                      <a:pt x="594" y="67"/>
                    </a:lnTo>
                    <a:lnTo>
                      <a:pt x="592" y="66"/>
                    </a:lnTo>
                    <a:lnTo>
                      <a:pt x="588" y="63"/>
                    </a:lnTo>
                    <a:lnTo>
                      <a:pt x="583" y="60"/>
                    </a:lnTo>
                    <a:lnTo>
                      <a:pt x="576" y="54"/>
                    </a:lnTo>
                    <a:lnTo>
                      <a:pt x="567" y="52"/>
                    </a:lnTo>
                    <a:lnTo>
                      <a:pt x="561" y="50"/>
                    </a:lnTo>
                    <a:lnTo>
                      <a:pt x="560" y="48"/>
                    </a:lnTo>
                    <a:lnTo>
                      <a:pt x="559" y="45"/>
                    </a:lnTo>
                    <a:lnTo>
                      <a:pt x="558" y="41"/>
                    </a:lnTo>
                    <a:lnTo>
                      <a:pt x="558" y="36"/>
                    </a:lnTo>
                    <a:lnTo>
                      <a:pt x="557" y="31"/>
                    </a:lnTo>
                    <a:lnTo>
                      <a:pt x="555" y="27"/>
                    </a:lnTo>
                    <a:lnTo>
                      <a:pt x="553" y="25"/>
                    </a:lnTo>
                    <a:lnTo>
                      <a:pt x="550" y="24"/>
                    </a:lnTo>
                    <a:lnTo>
                      <a:pt x="542" y="24"/>
                    </a:lnTo>
                    <a:lnTo>
                      <a:pt x="532" y="2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98" name="Freeform 68"/>
              <p:cNvSpPr>
                <a:spLocks/>
              </p:cNvSpPr>
              <p:nvPr/>
            </p:nvSpPr>
            <p:spPr bwMode="auto">
              <a:xfrm>
                <a:off x="5002213" y="2559050"/>
                <a:ext cx="34925" cy="44450"/>
              </a:xfrm>
              <a:custGeom>
                <a:avLst/>
                <a:gdLst>
                  <a:gd name="T0" fmla="*/ 4416 w 87"/>
                  <a:gd name="T1" fmla="*/ 18095 h 113"/>
                  <a:gd name="T2" fmla="*/ 10437 w 87"/>
                  <a:gd name="T3" fmla="*/ 12981 h 113"/>
                  <a:gd name="T4" fmla="*/ 16057 w 87"/>
                  <a:gd name="T5" fmla="*/ 7867 h 113"/>
                  <a:gd name="T6" fmla="*/ 18466 w 87"/>
                  <a:gd name="T7" fmla="*/ 5900 h 113"/>
                  <a:gd name="T8" fmla="*/ 21678 w 87"/>
                  <a:gd name="T9" fmla="*/ 3540 h 113"/>
                  <a:gd name="T10" fmla="*/ 24889 w 87"/>
                  <a:gd name="T11" fmla="*/ 1573 h 113"/>
                  <a:gd name="T12" fmla="*/ 28101 w 87"/>
                  <a:gd name="T13" fmla="*/ 0 h 113"/>
                  <a:gd name="T14" fmla="*/ 30509 w 87"/>
                  <a:gd name="T15" fmla="*/ 4327 h 113"/>
                  <a:gd name="T16" fmla="*/ 31312 w 87"/>
                  <a:gd name="T17" fmla="*/ 9047 h 113"/>
                  <a:gd name="T18" fmla="*/ 32115 w 87"/>
                  <a:gd name="T19" fmla="*/ 13374 h 113"/>
                  <a:gd name="T20" fmla="*/ 32516 w 87"/>
                  <a:gd name="T21" fmla="*/ 18095 h 113"/>
                  <a:gd name="T22" fmla="*/ 34122 w 87"/>
                  <a:gd name="T23" fmla="*/ 21242 h 113"/>
                  <a:gd name="T24" fmla="*/ 34925 w 87"/>
                  <a:gd name="T25" fmla="*/ 24388 h 113"/>
                  <a:gd name="T26" fmla="*/ 34122 w 87"/>
                  <a:gd name="T27" fmla="*/ 23995 h 113"/>
                  <a:gd name="T28" fmla="*/ 33721 w 87"/>
                  <a:gd name="T29" fmla="*/ 23602 h 113"/>
                  <a:gd name="T30" fmla="*/ 33319 w 87"/>
                  <a:gd name="T31" fmla="*/ 23208 h 113"/>
                  <a:gd name="T32" fmla="*/ 32516 w 87"/>
                  <a:gd name="T33" fmla="*/ 23602 h 113"/>
                  <a:gd name="T34" fmla="*/ 32115 w 87"/>
                  <a:gd name="T35" fmla="*/ 29109 h 113"/>
                  <a:gd name="T36" fmla="*/ 31714 w 87"/>
                  <a:gd name="T37" fmla="*/ 34223 h 113"/>
                  <a:gd name="T38" fmla="*/ 30911 w 87"/>
                  <a:gd name="T39" fmla="*/ 39336 h 113"/>
                  <a:gd name="T40" fmla="*/ 29706 w 87"/>
                  <a:gd name="T41" fmla="*/ 44450 h 113"/>
                  <a:gd name="T42" fmla="*/ 24488 w 87"/>
                  <a:gd name="T43" fmla="*/ 44057 h 113"/>
                  <a:gd name="T44" fmla="*/ 20473 w 87"/>
                  <a:gd name="T45" fmla="*/ 43663 h 113"/>
                  <a:gd name="T46" fmla="*/ 16860 w 87"/>
                  <a:gd name="T47" fmla="*/ 42483 h 113"/>
                  <a:gd name="T48" fmla="*/ 13649 w 87"/>
                  <a:gd name="T49" fmla="*/ 40516 h 113"/>
                  <a:gd name="T50" fmla="*/ 10437 w 87"/>
                  <a:gd name="T51" fmla="*/ 38943 h 113"/>
                  <a:gd name="T52" fmla="*/ 7627 w 87"/>
                  <a:gd name="T53" fmla="*/ 36189 h 113"/>
                  <a:gd name="T54" fmla="*/ 4817 w 87"/>
                  <a:gd name="T55" fmla="*/ 32649 h 113"/>
                  <a:gd name="T56" fmla="*/ 2409 w 87"/>
                  <a:gd name="T57" fmla="*/ 28715 h 113"/>
                  <a:gd name="T58" fmla="*/ 2409 w 87"/>
                  <a:gd name="T59" fmla="*/ 27142 h 113"/>
                  <a:gd name="T60" fmla="*/ 2810 w 87"/>
                  <a:gd name="T61" fmla="*/ 25962 h 113"/>
                  <a:gd name="T62" fmla="*/ 2409 w 87"/>
                  <a:gd name="T63" fmla="*/ 23995 h 113"/>
                  <a:gd name="T64" fmla="*/ 1606 w 87"/>
                  <a:gd name="T65" fmla="*/ 23208 h 113"/>
                  <a:gd name="T66" fmla="*/ 803 w 87"/>
                  <a:gd name="T67" fmla="*/ 24782 h 113"/>
                  <a:gd name="T68" fmla="*/ 0 w 87"/>
                  <a:gd name="T69" fmla="*/ 26749 h 113"/>
                  <a:gd name="T70" fmla="*/ 0 w 87"/>
                  <a:gd name="T71" fmla="*/ 26749 h 113"/>
                  <a:gd name="T72" fmla="*/ 401 w 87"/>
                  <a:gd name="T73" fmla="*/ 23208 h 113"/>
                  <a:gd name="T74" fmla="*/ 3211 w 87"/>
                  <a:gd name="T75" fmla="*/ 20455 h 113"/>
                  <a:gd name="T76" fmla="*/ 5219 w 87"/>
                  <a:gd name="T77" fmla="*/ 17308 h 113"/>
                  <a:gd name="T78" fmla="*/ 4416 w 87"/>
                  <a:gd name="T79" fmla="*/ 18095 h 1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7" h="113">
                    <a:moveTo>
                      <a:pt x="11" y="46"/>
                    </a:moveTo>
                    <a:lnTo>
                      <a:pt x="26" y="33"/>
                    </a:lnTo>
                    <a:lnTo>
                      <a:pt x="40" y="20"/>
                    </a:lnTo>
                    <a:lnTo>
                      <a:pt x="46" y="15"/>
                    </a:lnTo>
                    <a:lnTo>
                      <a:pt x="54" y="9"/>
                    </a:lnTo>
                    <a:lnTo>
                      <a:pt x="62" y="4"/>
                    </a:lnTo>
                    <a:lnTo>
                      <a:pt x="70" y="0"/>
                    </a:lnTo>
                    <a:lnTo>
                      <a:pt x="76" y="11"/>
                    </a:lnTo>
                    <a:lnTo>
                      <a:pt x="78" y="23"/>
                    </a:lnTo>
                    <a:lnTo>
                      <a:pt x="80" y="34"/>
                    </a:lnTo>
                    <a:lnTo>
                      <a:pt x="81" y="46"/>
                    </a:lnTo>
                    <a:lnTo>
                      <a:pt x="85" y="54"/>
                    </a:lnTo>
                    <a:lnTo>
                      <a:pt x="87" y="62"/>
                    </a:lnTo>
                    <a:lnTo>
                      <a:pt x="85" y="61"/>
                    </a:lnTo>
                    <a:lnTo>
                      <a:pt x="84" y="60"/>
                    </a:lnTo>
                    <a:lnTo>
                      <a:pt x="83" y="59"/>
                    </a:lnTo>
                    <a:lnTo>
                      <a:pt x="81" y="60"/>
                    </a:lnTo>
                    <a:lnTo>
                      <a:pt x="80" y="74"/>
                    </a:lnTo>
                    <a:lnTo>
                      <a:pt x="79" y="87"/>
                    </a:lnTo>
                    <a:lnTo>
                      <a:pt x="77" y="100"/>
                    </a:lnTo>
                    <a:lnTo>
                      <a:pt x="74" y="113"/>
                    </a:lnTo>
                    <a:lnTo>
                      <a:pt x="61" y="112"/>
                    </a:lnTo>
                    <a:lnTo>
                      <a:pt x="51" y="111"/>
                    </a:lnTo>
                    <a:lnTo>
                      <a:pt x="42" y="108"/>
                    </a:lnTo>
                    <a:lnTo>
                      <a:pt x="34" y="103"/>
                    </a:lnTo>
                    <a:lnTo>
                      <a:pt x="26" y="99"/>
                    </a:lnTo>
                    <a:lnTo>
                      <a:pt x="19" y="92"/>
                    </a:lnTo>
                    <a:lnTo>
                      <a:pt x="12" y="83"/>
                    </a:lnTo>
                    <a:lnTo>
                      <a:pt x="6" y="73"/>
                    </a:lnTo>
                    <a:lnTo>
                      <a:pt x="6" y="69"/>
                    </a:lnTo>
                    <a:lnTo>
                      <a:pt x="7" y="66"/>
                    </a:lnTo>
                    <a:lnTo>
                      <a:pt x="6" y="61"/>
                    </a:lnTo>
                    <a:lnTo>
                      <a:pt x="4" y="59"/>
                    </a:lnTo>
                    <a:lnTo>
                      <a:pt x="2" y="63"/>
                    </a:lnTo>
                    <a:lnTo>
                      <a:pt x="0" y="68"/>
                    </a:lnTo>
                    <a:lnTo>
                      <a:pt x="1" y="59"/>
                    </a:lnTo>
                    <a:lnTo>
                      <a:pt x="8" y="52"/>
                    </a:lnTo>
                    <a:lnTo>
                      <a:pt x="13" y="44"/>
                    </a:lnTo>
                    <a:lnTo>
                      <a:pt x="11" y="4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99" name="Freeform 69"/>
              <p:cNvSpPr>
                <a:spLocks/>
              </p:cNvSpPr>
              <p:nvPr/>
            </p:nvSpPr>
            <p:spPr bwMode="auto">
              <a:xfrm>
                <a:off x="5002213" y="2559050"/>
                <a:ext cx="34925" cy="44450"/>
              </a:xfrm>
              <a:custGeom>
                <a:avLst/>
                <a:gdLst>
                  <a:gd name="T0" fmla="*/ 4416 w 87"/>
                  <a:gd name="T1" fmla="*/ 18095 h 113"/>
                  <a:gd name="T2" fmla="*/ 10437 w 87"/>
                  <a:gd name="T3" fmla="*/ 12981 h 113"/>
                  <a:gd name="T4" fmla="*/ 16057 w 87"/>
                  <a:gd name="T5" fmla="*/ 7867 h 113"/>
                  <a:gd name="T6" fmla="*/ 18466 w 87"/>
                  <a:gd name="T7" fmla="*/ 5900 h 113"/>
                  <a:gd name="T8" fmla="*/ 21678 w 87"/>
                  <a:gd name="T9" fmla="*/ 3540 h 113"/>
                  <a:gd name="T10" fmla="*/ 24889 w 87"/>
                  <a:gd name="T11" fmla="*/ 1573 h 113"/>
                  <a:gd name="T12" fmla="*/ 28101 w 87"/>
                  <a:gd name="T13" fmla="*/ 0 h 113"/>
                  <a:gd name="T14" fmla="*/ 30509 w 87"/>
                  <a:gd name="T15" fmla="*/ 4327 h 113"/>
                  <a:gd name="T16" fmla="*/ 31312 w 87"/>
                  <a:gd name="T17" fmla="*/ 9047 h 113"/>
                  <a:gd name="T18" fmla="*/ 32115 w 87"/>
                  <a:gd name="T19" fmla="*/ 13374 h 113"/>
                  <a:gd name="T20" fmla="*/ 32516 w 87"/>
                  <a:gd name="T21" fmla="*/ 18095 h 113"/>
                  <a:gd name="T22" fmla="*/ 34122 w 87"/>
                  <a:gd name="T23" fmla="*/ 21242 h 113"/>
                  <a:gd name="T24" fmla="*/ 34925 w 87"/>
                  <a:gd name="T25" fmla="*/ 24388 h 113"/>
                  <a:gd name="T26" fmla="*/ 34122 w 87"/>
                  <a:gd name="T27" fmla="*/ 23995 h 113"/>
                  <a:gd name="T28" fmla="*/ 33721 w 87"/>
                  <a:gd name="T29" fmla="*/ 23602 h 113"/>
                  <a:gd name="T30" fmla="*/ 33319 w 87"/>
                  <a:gd name="T31" fmla="*/ 23208 h 113"/>
                  <a:gd name="T32" fmla="*/ 32516 w 87"/>
                  <a:gd name="T33" fmla="*/ 23602 h 113"/>
                  <a:gd name="T34" fmla="*/ 32115 w 87"/>
                  <a:gd name="T35" fmla="*/ 29109 h 113"/>
                  <a:gd name="T36" fmla="*/ 31714 w 87"/>
                  <a:gd name="T37" fmla="*/ 34223 h 113"/>
                  <a:gd name="T38" fmla="*/ 30911 w 87"/>
                  <a:gd name="T39" fmla="*/ 39336 h 113"/>
                  <a:gd name="T40" fmla="*/ 29706 w 87"/>
                  <a:gd name="T41" fmla="*/ 44450 h 113"/>
                  <a:gd name="T42" fmla="*/ 24488 w 87"/>
                  <a:gd name="T43" fmla="*/ 44057 h 113"/>
                  <a:gd name="T44" fmla="*/ 20473 w 87"/>
                  <a:gd name="T45" fmla="*/ 43663 h 113"/>
                  <a:gd name="T46" fmla="*/ 16860 w 87"/>
                  <a:gd name="T47" fmla="*/ 42483 h 113"/>
                  <a:gd name="T48" fmla="*/ 13649 w 87"/>
                  <a:gd name="T49" fmla="*/ 40516 h 113"/>
                  <a:gd name="T50" fmla="*/ 10437 w 87"/>
                  <a:gd name="T51" fmla="*/ 38943 h 113"/>
                  <a:gd name="T52" fmla="*/ 7627 w 87"/>
                  <a:gd name="T53" fmla="*/ 36189 h 113"/>
                  <a:gd name="T54" fmla="*/ 4817 w 87"/>
                  <a:gd name="T55" fmla="*/ 32649 h 113"/>
                  <a:gd name="T56" fmla="*/ 2409 w 87"/>
                  <a:gd name="T57" fmla="*/ 28715 h 113"/>
                  <a:gd name="T58" fmla="*/ 2409 w 87"/>
                  <a:gd name="T59" fmla="*/ 27142 h 113"/>
                  <a:gd name="T60" fmla="*/ 2810 w 87"/>
                  <a:gd name="T61" fmla="*/ 25962 h 113"/>
                  <a:gd name="T62" fmla="*/ 2409 w 87"/>
                  <a:gd name="T63" fmla="*/ 23995 h 113"/>
                  <a:gd name="T64" fmla="*/ 1606 w 87"/>
                  <a:gd name="T65" fmla="*/ 23208 h 113"/>
                  <a:gd name="T66" fmla="*/ 803 w 87"/>
                  <a:gd name="T67" fmla="*/ 24782 h 113"/>
                  <a:gd name="T68" fmla="*/ 0 w 87"/>
                  <a:gd name="T69" fmla="*/ 26749 h 113"/>
                  <a:gd name="T70" fmla="*/ 0 w 87"/>
                  <a:gd name="T71" fmla="*/ 26749 h 113"/>
                  <a:gd name="T72" fmla="*/ 401 w 87"/>
                  <a:gd name="T73" fmla="*/ 23208 h 113"/>
                  <a:gd name="T74" fmla="*/ 3211 w 87"/>
                  <a:gd name="T75" fmla="*/ 20455 h 113"/>
                  <a:gd name="T76" fmla="*/ 5219 w 87"/>
                  <a:gd name="T77" fmla="*/ 17308 h 113"/>
                  <a:gd name="T78" fmla="*/ 4416 w 87"/>
                  <a:gd name="T79" fmla="*/ 18095 h 1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7" h="113">
                    <a:moveTo>
                      <a:pt x="11" y="46"/>
                    </a:moveTo>
                    <a:lnTo>
                      <a:pt x="26" y="33"/>
                    </a:lnTo>
                    <a:lnTo>
                      <a:pt x="40" y="20"/>
                    </a:lnTo>
                    <a:lnTo>
                      <a:pt x="46" y="15"/>
                    </a:lnTo>
                    <a:lnTo>
                      <a:pt x="54" y="9"/>
                    </a:lnTo>
                    <a:lnTo>
                      <a:pt x="62" y="4"/>
                    </a:lnTo>
                    <a:lnTo>
                      <a:pt x="70" y="0"/>
                    </a:lnTo>
                    <a:lnTo>
                      <a:pt x="76" y="11"/>
                    </a:lnTo>
                    <a:lnTo>
                      <a:pt x="78" y="23"/>
                    </a:lnTo>
                    <a:lnTo>
                      <a:pt x="80" y="34"/>
                    </a:lnTo>
                    <a:lnTo>
                      <a:pt x="81" y="46"/>
                    </a:lnTo>
                    <a:lnTo>
                      <a:pt x="85" y="54"/>
                    </a:lnTo>
                    <a:lnTo>
                      <a:pt x="87" y="62"/>
                    </a:lnTo>
                    <a:lnTo>
                      <a:pt x="85" y="61"/>
                    </a:lnTo>
                    <a:lnTo>
                      <a:pt x="84" y="60"/>
                    </a:lnTo>
                    <a:lnTo>
                      <a:pt x="83" y="59"/>
                    </a:lnTo>
                    <a:lnTo>
                      <a:pt x="81" y="60"/>
                    </a:lnTo>
                    <a:lnTo>
                      <a:pt x="80" y="74"/>
                    </a:lnTo>
                    <a:lnTo>
                      <a:pt x="79" y="87"/>
                    </a:lnTo>
                    <a:lnTo>
                      <a:pt x="77" y="100"/>
                    </a:lnTo>
                    <a:lnTo>
                      <a:pt x="74" y="113"/>
                    </a:lnTo>
                    <a:lnTo>
                      <a:pt x="61" y="112"/>
                    </a:lnTo>
                    <a:lnTo>
                      <a:pt x="51" y="111"/>
                    </a:lnTo>
                    <a:lnTo>
                      <a:pt x="42" y="108"/>
                    </a:lnTo>
                    <a:lnTo>
                      <a:pt x="34" y="103"/>
                    </a:lnTo>
                    <a:lnTo>
                      <a:pt x="26" y="99"/>
                    </a:lnTo>
                    <a:lnTo>
                      <a:pt x="19" y="92"/>
                    </a:lnTo>
                    <a:lnTo>
                      <a:pt x="12" y="83"/>
                    </a:lnTo>
                    <a:lnTo>
                      <a:pt x="6" y="73"/>
                    </a:lnTo>
                    <a:lnTo>
                      <a:pt x="6" y="69"/>
                    </a:lnTo>
                    <a:lnTo>
                      <a:pt x="7" y="66"/>
                    </a:lnTo>
                    <a:lnTo>
                      <a:pt x="6" y="61"/>
                    </a:lnTo>
                    <a:lnTo>
                      <a:pt x="4" y="59"/>
                    </a:lnTo>
                    <a:lnTo>
                      <a:pt x="2" y="63"/>
                    </a:lnTo>
                    <a:lnTo>
                      <a:pt x="0" y="68"/>
                    </a:lnTo>
                    <a:lnTo>
                      <a:pt x="1" y="59"/>
                    </a:lnTo>
                    <a:lnTo>
                      <a:pt x="8" y="52"/>
                    </a:lnTo>
                    <a:lnTo>
                      <a:pt x="13" y="44"/>
                    </a:lnTo>
                    <a:lnTo>
                      <a:pt x="11" y="46"/>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00" name="Freeform 70"/>
              <p:cNvSpPr>
                <a:spLocks/>
              </p:cNvSpPr>
              <p:nvPr/>
            </p:nvSpPr>
            <p:spPr bwMode="auto">
              <a:xfrm>
                <a:off x="4856163" y="4314825"/>
                <a:ext cx="268287" cy="442913"/>
              </a:xfrm>
              <a:custGeom>
                <a:avLst/>
                <a:gdLst>
                  <a:gd name="T0" fmla="*/ 253978 w 675"/>
                  <a:gd name="T1" fmla="*/ 110629 h 1117"/>
                  <a:gd name="T2" fmla="*/ 268287 w 675"/>
                  <a:gd name="T3" fmla="*/ 99130 h 1117"/>
                  <a:gd name="T4" fmla="*/ 260338 w 675"/>
                  <a:gd name="T5" fmla="*/ 86045 h 1117"/>
                  <a:gd name="T6" fmla="*/ 253978 w 675"/>
                  <a:gd name="T7" fmla="*/ 65029 h 1117"/>
                  <a:gd name="T8" fmla="*/ 245632 w 675"/>
                  <a:gd name="T9" fmla="*/ 49962 h 1117"/>
                  <a:gd name="T10" fmla="*/ 230528 w 675"/>
                  <a:gd name="T11" fmla="*/ 27360 h 1117"/>
                  <a:gd name="T12" fmla="*/ 232118 w 675"/>
                  <a:gd name="T13" fmla="*/ 18636 h 1117"/>
                  <a:gd name="T14" fmla="*/ 237682 w 675"/>
                  <a:gd name="T15" fmla="*/ 5155 h 1117"/>
                  <a:gd name="T16" fmla="*/ 221784 w 675"/>
                  <a:gd name="T17" fmla="*/ 793 h 1117"/>
                  <a:gd name="T18" fmla="*/ 185217 w 675"/>
                  <a:gd name="T19" fmla="*/ 17447 h 1117"/>
                  <a:gd name="T20" fmla="*/ 158985 w 675"/>
                  <a:gd name="T21" fmla="*/ 3965 h 1117"/>
                  <a:gd name="T22" fmla="*/ 152228 w 675"/>
                  <a:gd name="T23" fmla="*/ 15464 h 1117"/>
                  <a:gd name="T24" fmla="*/ 140304 w 675"/>
                  <a:gd name="T25" fmla="*/ 6344 h 1117"/>
                  <a:gd name="T26" fmla="*/ 112879 w 675"/>
                  <a:gd name="T27" fmla="*/ 3172 h 1117"/>
                  <a:gd name="T28" fmla="*/ 99763 w 675"/>
                  <a:gd name="T29" fmla="*/ 8723 h 1117"/>
                  <a:gd name="T30" fmla="*/ 78698 w 675"/>
                  <a:gd name="T31" fmla="*/ 20223 h 1117"/>
                  <a:gd name="T32" fmla="*/ 68761 w 675"/>
                  <a:gd name="T33" fmla="*/ 27360 h 1117"/>
                  <a:gd name="T34" fmla="*/ 40541 w 675"/>
                  <a:gd name="T35" fmla="*/ 30136 h 1117"/>
                  <a:gd name="T36" fmla="*/ 4770 w 675"/>
                  <a:gd name="T37" fmla="*/ 38462 h 1117"/>
                  <a:gd name="T38" fmla="*/ 3180 w 675"/>
                  <a:gd name="T39" fmla="*/ 54323 h 1117"/>
                  <a:gd name="T40" fmla="*/ 5564 w 675"/>
                  <a:gd name="T41" fmla="*/ 63443 h 1117"/>
                  <a:gd name="T42" fmla="*/ 7552 w 675"/>
                  <a:gd name="T43" fmla="*/ 75339 h 1117"/>
                  <a:gd name="T44" fmla="*/ 9142 w 675"/>
                  <a:gd name="T45" fmla="*/ 95958 h 1117"/>
                  <a:gd name="T46" fmla="*/ 10731 w 675"/>
                  <a:gd name="T47" fmla="*/ 103492 h 1117"/>
                  <a:gd name="T48" fmla="*/ 9539 w 675"/>
                  <a:gd name="T49" fmla="*/ 130455 h 1117"/>
                  <a:gd name="T50" fmla="*/ 12719 w 675"/>
                  <a:gd name="T51" fmla="*/ 153057 h 1117"/>
                  <a:gd name="T52" fmla="*/ 5962 w 675"/>
                  <a:gd name="T53" fmla="*/ 177641 h 1117"/>
                  <a:gd name="T54" fmla="*/ 19078 w 675"/>
                  <a:gd name="T55" fmla="*/ 209759 h 1117"/>
                  <a:gd name="T56" fmla="*/ 29810 w 675"/>
                  <a:gd name="T57" fmla="*/ 221655 h 1117"/>
                  <a:gd name="T58" fmla="*/ 49683 w 675"/>
                  <a:gd name="T59" fmla="*/ 242670 h 1117"/>
                  <a:gd name="T60" fmla="*/ 67171 w 675"/>
                  <a:gd name="T61" fmla="*/ 269634 h 1117"/>
                  <a:gd name="T62" fmla="*/ 75518 w 675"/>
                  <a:gd name="T63" fmla="*/ 298183 h 1117"/>
                  <a:gd name="T64" fmla="*/ 96186 w 675"/>
                  <a:gd name="T65" fmla="*/ 308096 h 1117"/>
                  <a:gd name="T66" fmla="*/ 93404 w 675"/>
                  <a:gd name="T67" fmla="*/ 318406 h 1117"/>
                  <a:gd name="T68" fmla="*/ 85852 w 675"/>
                  <a:gd name="T69" fmla="*/ 341404 h 1117"/>
                  <a:gd name="T70" fmla="*/ 93006 w 675"/>
                  <a:gd name="T71" fmla="*/ 352903 h 1117"/>
                  <a:gd name="T72" fmla="*/ 91019 w 675"/>
                  <a:gd name="T73" fmla="*/ 379073 h 1117"/>
                  <a:gd name="T74" fmla="*/ 103340 w 675"/>
                  <a:gd name="T75" fmla="*/ 392555 h 1117"/>
                  <a:gd name="T76" fmla="*/ 112482 w 675"/>
                  <a:gd name="T77" fmla="*/ 404054 h 1117"/>
                  <a:gd name="T78" fmla="*/ 132752 w 675"/>
                  <a:gd name="T79" fmla="*/ 404054 h 1117"/>
                  <a:gd name="T80" fmla="*/ 159780 w 675"/>
                  <a:gd name="T81" fmla="*/ 415553 h 1117"/>
                  <a:gd name="T82" fmla="*/ 159382 w 675"/>
                  <a:gd name="T83" fmla="*/ 429431 h 1117"/>
                  <a:gd name="T84" fmla="*/ 172896 w 675"/>
                  <a:gd name="T85" fmla="*/ 438551 h 1117"/>
                  <a:gd name="T86" fmla="*/ 177666 w 675"/>
                  <a:gd name="T87" fmla="*/ 428638 h 1117"/>
                  <a:gd name="T88" fmla="*/ 205885 w 675"/>
                  <a:gd name="T89" fmla="*/ 401675 h 1117"/>
                  <a:gd name="T90" fmla="*/ 213437 w 675"/>
                  <a:gd name="T91" fmla="*/ 385021 h 1117"/>
                  <a:gd name="T92" fmla="*/ 204296 w 675"/>
                  <a:gd name="T93" fmla="*/ 373522 h 1117"/>
                  <a:gd name="T94" fmla="*/ 210258 w 675"/>
                  <a:gd name="T95" fmla="*/ 345369 h 1117"/>
                  <a:gd name="T96" fmla="*/ 197141 w 675"/>
                  <a:gd name="T97" fmla="*/ 332284 h 1117"/>
                  <a:gd name="T98" fmla="*/ 203501 w 675"/>
                  <a:gd name="T99" fmla="*/ 313251 h 1117"/>
                  <a:gd name="T100" fmla="*/ 225361 w 675"/>
                  <a:gd name="T101" fmla="*/ 294218 h 1117"/>
                  <a:gd name="T102" fmla="*/ 227348 w 675"/>
                  <a:gd name="T103" fmla="*/ 279943 h 1117"/>
                  <a:gd name="T104" fmla="*/ 220194 w 675"/>
                  <a:gd name="T105" fmla="*/ 265272 h 1117"/>
                  <a:gd name="T106" fmla="*/ 234105 w 675"/>
                  <a:gd name="T107" fmla="*/ 250204 h 1117"/>
                  <a:gd name="T108" fmla="*/ 222976 w 675"/>
                  <a:gd name="T109" fmla="*/ 244653 h 1117"/>
                  <a:gd name="T110" fmla="*/ 207078 w 675"/>
                  <a:gd name="T111" fmla="*/ 238705 h 1117"/>
                  <a:gd name="T112" fmla="*/ 192372 w 675"/>
                  <a:gd name="T113" fmla="*/ 231964 h 1117"/>
                  <a:gd name="T114" fmla="*/ 205885 w 675"/>
                  <a:gd name="T115" fmla="*/ 207380 h 1117"/>
                  <a:gd name="T116" fmla="*/ 216617 w 675"/>
                  <a:gd name="T117" fmla="*/ 191916 h 1117"/>
                  <a:gd name="T118" fmla="*/ 213437 w 675"/>
                  <a:gd name="T119" fmla="*/ 181606 h 1117"/>
                  <a:gd name="T120" fmla="*/ 203103 w 675"/>
                  <a:gd name="T121" fmla="*/ 152264 h 11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75" h="1117">
                    <a:moveTo>
                      <a:pt x="552" y="330"/>
                    </a:moveTo>
                    <a:lnTo>
                      <a:pt x="569" y="315"/>
                    </a:lnTo>
                    <a:lnTo>
                      <a:pt x="584" y="303"/>
                    </a:lnTo>
                    <a:lnTo>
                      <a:pt x="594" y="297"/>
                    </a:lnTo>
                    <a:lnTo>
                      <a:pt x="603" y="292"/>
                    </a:lnTo>
                    <a:lnTo>
                      <a:pt x="613" y="289"/>
                    </a:lnTo>
                    <a:lnTo>
                      <a:pt x="624" y="286"/>
                    </a:lnTo>
                    <a:lnTo>
                      <a:pt x="632" y="283"/>
                    </a:lnTo>
                    <a:lnTo>
                      <a:pt x="639" y="279"/>
                    </a:lnTo>
                    <a:lnTo>
                      <a:pt x="645" y="274"/>
                    </a:lnTo>
                    <a:lnTo>
                      <a:pt x="652" y="271"/>
                    </a:lnTo>
                    <a:lnTo>
                      <a:pt x="662" y="267"/>
                    </a:lnTo>
                    <a:lnTo>
                      <a:pt x="664" y="265"/>
                    </a:lnTo>
                    <a:lnTo>
                      <a:pt x="664" y="262"/>
                    </a:lnTo>
                    <a:lnTo>
                      <a:pt x="667" y="256"/>
                    </a:lnTo>
                    <a:lnTo>
                      <a:pt x="671" y="254"/>
                    </a:lnTo>
                    <a:lnTo>
                      <a:pt x="674" y="251"/>
                    </a:lnTo>
                    <a:lnTo>
                      <a:pt x="675" y="250"/>
                    </a:lnTo>
                    <a:lnTo>
                      <a:pt x="675" y="248"/>
                    </a:lnTo>
                    <a:lnTo>
                      <a:pt x="673" y="245"/>
                    </a:lnTo>
                    <a:lnTo>
                      <a:pt x="666" y="241"/>
                    </a:lnTo>
                    <a:lnTo>
                      <a:pt x="663" y="239"/>
                    </a:lnTo>
                    <a:lnTo>
                      <a:pt x="660" y="237"/>
                    </a:lnTo>
                    <a:lnTo>
                      <a:pt x="659" y="234"/>
                    </a:lnTo>
                    <a:lnTo>
                      <a:pt x="658" y="231"/>
                    </a:lnTo>
                    <a:lnTo>
                      <a:pt x="656" y="225"/>
                    </a:lnTo>
                    <a:lnTo>
                      <a:pt x="655" y="217"/>
                    </a:lnTo>
                    <a:lnTo>
                      <a:pt x="654" y="203"/>
                    </a:lnTo>
                    <a:lnTo>
                      <a:pt x="654" y="186"/>
                    </a:lnTo>
                    <a:lnTo>
                      <a:pt x="648" y="182"/>
                    </a:lnTo>
                    <a:lnTo>
                      <a:pt x="645" y="180"/>
                    </a:lnTo>
                    <a:lnTo>
                      <a:pt x="642" y="179"/>
                    </a:lnTo>
                    <a:lnTo>
                      <a:pt x="641" y="177"/>
                    </a:lnTo>
                    <a:lnTo>
                      <a:pt x="641" y="174"/>
                    </a:lnTo>
                    <a:lnTo>
                      <a:pt x="640" y="172"/>
                    </a:lnTo>
                    <a:lnTo>
                      <a:pt x="639" y="164"/>
                    </a:lnTo>
                    <a:lnTo>
                      <a:pt x="637" y="160"/>
                    </a:lnTo>
                    <a:lnTo>
                      <a:pt x="634" y="154"/>
                    </a:lnTo>
                    <a:lnTo>
                      <a:pt x="634" y="146"/>
                    </a:lnTo>
                    <a:lnTo>
                      <a:pt x="633" y="140"/>
                    </a:lnTo>
                    <a:lnTo>
                      <a:pt x="632" y="137"/>
                    </a:lnTo>
                    <a:lnTo>
                      <a:pt x="631" y="136"/>
                    </a:lnTo>
                    <a:lnTo>
                      <a:pt x="629" y="134"/>
                    </a:lnTo>
                    <a:lnTo>
                      <a:pt x="624" y="131"/>
                    </a:lnTo>
                    <a:lnTo>
                      <a:pt x="618" y="126"/>
                    </a:lnTo>
                    <a:lnTo>
                      <a:pt x="604" y="115"/>
                    </a:lnTo>
                    <a:lnTo>
                      <a:pt x="590" y="104"/>
                    </a:lnTo>
                    <a:lnTo>
                      <a:pt x="586" y="98"/>
                    </a:lnTo>
                    <a:lnTo>
                      <a:pt x="582" y="96"/>
                    </a:lnTo>
                    <a:lnTo>
                      <a:pt x="581" y="93"/>
                    </a:lnTo>
                    <a:lnTo>
                      <a:pt x="582" y="82"/>
                    </a:lnTo>
                    <a:lnTo>
                      <a:pt x="582" y="76"/>
                    </a:lnTo>
                    <a:lnTo>
                      <a:pt x="581" y="71"/>
                    </a:lnTo>
                    <a:lnTo>
                      <a:pt x="580" y="69"/>
                    </a:lnTo>
                    <a:lnTo>
                      <a:pt x="579" y="68"/>
                    </a:lnTo>
                    <a:lnTo>
                      <a:pt x="578" y="67"/>
                    </a:lnTo>
                    <a:lnTo>
                      <a:pt x="575" y="65"/>
                    </a:lnTo>
                    <a:lnTo>
                      <a:pt x="573" y="62"/>
                    </a:lnTo>
                    <a:lnTo>
                      <a:pt x="572" y="56"/>
                    </a:lnTo>
                    <a:lnTo>
                      <a:pt x="575" y="52"/>
                    </a:lnTo>
                    <a:lnTo>
                      <a:pt x="579" y="48"/>
                    </a:lnTo>
                    <a:lnTo>
                      <a:pt x="581" y="47"/>
                    </a:lnTo>
                    <a:lnTo>
                      <a:pt x="584" y="47"/>
                    </a:lnTo>
                    <a:lnTo>
                      <a:pt x="590" y="46"/>
                    </a:lnTo>
                    <a:lnTo>
                      <a:pt x="598" y="43"/>
                    </a:lnTo>
                    <a:lnTo>
                      <a:pt x="603" y="37"/>
                    </a:lnTo>
                    <a:lnTo>
                      <a:pt x="606" y="33"/>
                    </a:lnTo>
                    <a:lnTo>
                      <a:pt x="607" y="30"/>
                    </a:lnTo>
                    <a:lnTo>
                      <a:pt x="607" y="28"/>
                    </a:lnTo>
                    <a:lnTo>
                      <a:pt x="605" y="26"/>
                    </a:lnTo>
                    <a:lnTo>
                      <a:pt x="603" y="25"/>
                    </a:lnTo>
                    <a:lnTo>
                      <a:pt x="598" y="13"/>
                    </a:lnTo>
                    <a:lnTo>
                      <a:pt x="595" y="0"/>
                    </a:lnTo>
                    <a:lnTo>
                      <a:pt x="589" y="3"/>
                    </a:lnTo>
                    <a:lnTo>
                      <a:pt x="584" y="4"/>
                    </a:lnTo>
                    <a:lnTo>
                      <a:pt x="581" y="4"/>
                    </a:lnTo>
                    <a:lnTo>
                      <a:pt x="578" y="3"/>
                    </a:lnTo>
                    <a:lnTo>
                      <a:pt x="574" y="2"/>
                    </a:lnTo>
                    <a:lnTo>
                      <a:pt x="571" y="1"/>
                    </a:lnTo>
                    <a:lnTo>
                      <a:pt x="565" y="1"/>
                    </a:lnTo>
                    <a:lnTo>
                      <a:pt x="558" y="2"/>
                    </a:lnTo>
                    <a:lnTo>
                      <a:pt x="542" y="12"/>
                    </a:lnTo>
                    <a:lnTo>
                      <a:pt x="527" y="21"/>
                    </a:lnTo>
                    <a:lnTo>
                      <a:pt x="510" y="30"/>
                    </a:lnTo>
                    <a:lnTo>
                      <a:pt x="494" y="39"/>
                    </a:lnTo>
                    <a:lnTo>
                      <a:pt x="482" y="47"/>
                    </a:lnTo>
                    <a:lnTo>
                      <a:pt x="474" y="51"/>
                    </a:lnTo>
                    <a:lnTo>
                      <a:pt x="471" y="51"/>
                    </a:lnTo>
                    <a:lnTo>
                      <a:pt x="469" y="48"/>
                    </a:lnTo>
                    <a:lnTo>
                      <a:pt x="466" y="44"/>
                    </a:lnTo>
                    <a:lnTo>
                      <a:pt x="463" y="38"/>
                    </a:lnTo>
                    <a:lnTo>
                      <a:pt x="455" y="30"/>
                    </a:lnTo>
                    <a:lnTo>
                      <a:pt x="449" y="26"/>
                    </a:lnTo>
                    <a:lnTo>
                      <a:pt x="445" y="23"/>
                    </a:lnTo>
                    <a:lnTo>
                      <a:pt x="440" y="22"/>
                    </a:lnTo>
                    <a:lnTo>
                      <a:pt x="431" y="23"/>
                    </a:lnTo>
                    <a:lnTo>
                      <a:pt x="415" y="21"/>
                    </a:lnTo>
                    <a:lnTo>
                      <a:pt x="406" y="13"/>
                    </a:lnTo>
                    <a:lnTo>
                      <a:pt x="400" y="10"/>
                    </a:lnTo>
                    <a:lnTo>
                      <a:pt x="397" y="10"/>
                    </a:lnTo>
                    <a:lnTo>
                      <a:pt x="396" y="12"/>
                    </a:lnTo>
                    <a:lnTo>
                      <a:pt x="395" y="17"/>
                    </a:lnTo>
                    <a:lnTo>
                      <a:pt x="394" y="23"/>
                    </a:lnTo>
                    <a:lnTo>
                      <a:pt x="393" y="30"/>
                    </a:lnTo>
                    <a:lnTo>
                      <a:pt x="391" y="35"/>
                    </a:lnTo>
                    <a:lnTo>
                      <a:pt x="388" y="38"/>
                    </a:lnTo>
                    <a:lnTo>
                      <a:pt x="386" y="39"/>
                    </a:lnTo>
                    <a:lnTo>
                      <a:pt x="383" y="39"/>
                    </a:lnTo>
                    <a:lnTo>
                      <a:pt x="378" y="39"/>
                    </a:lnTo>
                    <a:lnTo>
                      <a:pt x="375" y="37"/>
                    </a:lnTo>
                    <a:lnTo>
                      <a:pt x="369" y="33"/>
                    </a:lnTo>
                    <a:lnTo>
                      <a:pt x="363" y="29"/>
                    </a:lnTo>
                    <a:lnTo>
                      <a:pt x="360" y="29"/>
                    </a:lnTo>
                    <a:lnTo>
                      <a:pt x="356" y="30"/>
                    </a:lnTo>
                    <a:lnTo>
                      <a:pt x="350" y="30"/>
                    </a:lnTo>
                    <a:lnTo>
                      <a:pt x="351" y="22"/>
                    </a:lnTo>
                    <a:lnTo>
                      <a:pt x="353" y="16"/>
                    </a:lnTo>
                    <a:lnTo>
                      <a:pt x="344" y="13"/>
                    </a:lnTo>
                    <a:lnTo>
                      <a:pt x="336" y="10"/>
                    </a:lnTo>
                    <a:lnTo>
                      <a:pt x="322" y="12"/>
                    </a:lnTo>
                    <a:lnTo>
                      <a:pt x="311" y="14"/>
                    </a:lnTo>
                    <a:lnTo>
                      <a:pt x="305" y="16"/>
                    </a:lnTo>
                    <a:lnTo>
                      <a:pt x="300" y="16"/>
                    </a:lnTo>
                    <a:lnTo>
                      <a:pt x="293" y="14"/>
                    </a:lnTo>
                    <a:lnTo>
                      <a:pt x="286" y="12"/>
                    </a:lnTo>
                    <a:lnTo>
                      <a:pt x="284" y="8"/>
                    </a:lnTo>
                    <a:lnTo>
                      <a:pt x="281" y="3"/>
                    </a:lnTo>
                    <a:lnTo>
                      <a:pt x="278" y="1"/>
                    </a:lnTo>
                    <a:lnTo>
                      <a:pt x="276" y="0"/>
                    </a:lnTo>
                    <a:lnTo>
                      <a:pt x="273" y="0"/>
                    </a:lnTo>
                    <a:lnTo>
                      <a:pt x="269" y="2"/>
                    </a:lnTo>
                    <a:lnTo>
                      <a:pt x="266" y="4"/>
                    </a:lnTo>
                    <a:lnTo>
                      <a:pt x="262" y="9"/>
                    </a:lnTo>
                    <a:lnTo>
                      <a:pt x="257" y="16"/>
                    </a:lnTo>
                    <a:lnTo>
                      <a:pt x="251" y="22"/>
                    </a:lnTo>
                    <a:lnTo>
                      <a:pt x="242" y="28"/>
                    </a:lnTo>
                    <a:lnTo>
                      <a:pt x="231" y="31"/>
                    </a:lnTo>
                    <a:lnTo>
                      <a:pt x="223" y="35"/>
                    </a:lnTo>
                    <a:lnTo>
                      <a:pt x="215" y="37"/>
                    </a:lnTo>
                    <a:lnTo>
                      <a:pt x="211" y="38"/>
                    </a:lnTo>
                    <a:lnTo>
                      <a:pt x="208" y="41"/>
                    </a:lnTo>
                    <a:lnTo>
                      <a:pt x="205" y="43"/>
                    </a:lnTo>
                    <a:lnTo>
                      <a:pt x="201" y="47"/>
                    </a:lnTo>
                    <a:lnTo>
                      <a:pt x="198" y="51"/>
                    </a:lnTo>
                    <a:lnTo>
                      <a:pt x="194" y="53"/>
                    </a:lnTo>
                    <a:lnTo>
                      <a:pt x="191" y="55"/>
                    </a:lnTo>
                    <a:lnTo>
                      <a:pt x="186" y="56"/>
                    </a:lnTo>
                    <a:lnTo>
                      <a:pt x="177" y="58"/>
                    </a:lnTo>
                    <a:lnTo>
                      <a:pt x="168" y="60"/>
                    </a:lnTo>
                    <a:lnTo>
                      <a:pt x="168" y="63"/>
                    </a:lnTo>
                    <a:lnTo>
                      <a:pt x="169" y="65"/>
                    </a:lnTo>
                    <a:lnTo>
                      <a:pt x="171" y="68"/>
                    </a:lnTo>
                    <a:lnTo>
                      <a:pt x="173" y="69"/>
                    </a:lnTo>
                    <a:lnTo>
                      <a:pt x="176" y="71"/>
                    </a:lnTo>
                    <a:lnTo>
                      <a:pt x="180" y="77"/>
                    </a:lnTo>
                    <a:lnTo>
                      <a:pt x="172" y="79"/>
                    </a:lnTo>
                    <a:lnTo>
                      <a:pt x="164" y="79"/>
                    </a:lnTo>
                    <a:lnTo>
                      <a:pt x="156" y="79"/>
                    </a:lnTo>
                    <a:lnTo>
                      <a:pt x="147" y="79"/>
                    </a:lnTo>
                    <a:lnTo>
                      <a:pt x="132" y="72"/>
                    </a:lnTo>
                    <a:lnTo>
                      <a:pt x="116" y="67"/>
                    </a:lnTo>
                    <a:lnTo>
                      <a:pt x="102" y="76"/>
                    </a:lnTo>
                    <a:lnTo>
                      <a:pt x="91" y="87"/>
                    </a:lnTo>
                    <a:lnTo>
                      <a:pt x="81" y="81"/>
                    </a:lnTo>
                    <a:lnTo>
                      <a:pt x="72" y="75"/>
                    </a:lnTo>
                    <a:lnTo>
                      <a:pt x="54" y="78"/>
                    </a:lnTo>
                    <a:lnTo>
                      <a:pt x="37" y="82"/>
                    </a:lnTo>
                    <a:lnTo>
                      <a:pt x="21" y="88"/>
                    </a:lnTo>
                    <a:lnTo>
                      <a:pt x="4" y="95"/>
                    </a:lnTo>
                    <a:lnTo>
                      <a:pt x="8" y="96"/>
                    </a:lnTo>
                    <a:lnTo>
                      <a:pt x="12" y="97"/>
                    </a:lnTo>
                    <a:lnTo>
                      <a:pt x="14" y="98"/>
                    </a:lnTo>
                    <a:lnTo>
                      <a:pt x="15" y="99"/>
                    </a:lnTo>
                    <a:lnTo>
                      <a:pt x="15" y="104"/>
                    </a:lnTo>
                    <a:lnTo>
                      <a:pt x="15" y="112"/>
                    </a:lnTo>
                    <a:lnTo>
                      <a:pt x="12" y="118"/>
                    </a:lnTo>
                    <a:lnTo>
                      <a:pt x="11" y="123"/>
                    </a:lnTo>
                    <a:lnTo>
                      <a:pt x="9" y="131"/>
                    </a:lnTo>
                    <a:lnTo>
                      <a:pt x="7" y="134"/>
                    </a:lnTo>
                    <a:lnTo>
                      <a:pt x="8" y="137"/>
                    </a:lnTo>
                    <a:lnTo>
                      <a:pt x="13" y="144"/>
                    </a:lnTo>
                    <a:lnTo>
                      <a:pt x="16" y="148"/>
                    </a:lnTo>
                    <a:lnTo>
                      <a:pt x="17" y="151"/>
                    </a:lnTo>
                    <a:lnTo>
                      <a:pt x="17" y="152"/>
                    </a:lnTo>
                    <a:lnTo>
                      <a:pt x="16" y="152"/>
                    </a:lnTo>
                    <a:lnTo>
                      <a:pt x="15" y="152"/>
                    </a:lnTo>
                    <a:lnTo>
                      <a:pt x="14" y="153"/>
                    </a:lnTo>
                    <a:lnTo>
                      <a:pt x="13" y="155"/>
                    </a:lnTo>
                    <a:lnTo>
                      <a:pt x="14" y="160"/>
                    </a:lnTo>
                    <a:lnTo>
                      <a:pt x="13" y="164"/>
                    </a:lnTo>
                    <a:lnTo>
                      <a:pt x="12" y="168"/>
                    </a:lnTo>
                    <a:lnTo>
                      <a:pt x="11" y="169"/>
                    </a:lnTo>
                    <a:lnTo>
                      <a:pt x="9" y="170"/>
                    </a:lnTo>
                    <a:lnTo>
                      <a:pt x="8" y="171"/>
                    </a:lnTo>
                    <a:lnTo>
                      <a:pt x="8" y="173"/>
                    </a:lnTo>
                    <a:lnTo>
                      <a:pt x="9" y="177"/>
                    </a:lnTo>
                    <a:lnTo>
                      <a:pt x="12" y="182"/>
                    </a:lnTo>
                    <a:lnTo>
                      <a:pt x="19" y="190"/>
                    </a:lnTo>
                    <a:lnTo>
                      <a:pt x="22" y="197"/>
                    </a:lnTo>
                    <a:lnTo>
                      <a:pt x="23" y="204"/>
                    </a:lnTo>
                    <a:lnTo>
                      <a:pt x="25" y="215"/>
                    </a:lnTo>
                    <a:lnTo>
                      <a:pt x="25" y="223"/>
                    </a:lnTo>
                    <a:lnTo>
                      <a:pt x="24" y="228"/>
                    </a:lnTo>
                    <a:lnTo>
                      <a:pt x="21" y="229"/>
                    </a:lnTo>
                    <a:lnTo>
                      <a:pt x="14" y="233"/>
                    </a:lnTo>
                    <a:lnTo>
                      <a:pt x="20" y="238"/>
                    </a:lnTo>
                    <a:lnTo>
                      <a:pt x="23" y="242"/>
                    </a:lnTo>
                    <a:lnTo>
                      <a:pt x="16" y="247"/>
                    </a:lnTo>
                    <a:lnTo>
                      <a:pt x="11" y="249"/>
                    </a:lnTo>
                    <a:lnTo>
                      <a:pt x="5" y="251"/>
                    </a:lnTo>
                    <a:lnTo>
                      <a:pt x="0" y="256"/>
                    </a:lnTo>
                    <a:lnTo>
                      <a:pt x="11" y="257"/>
                    </a:lnTo>
                    <a:lnTo>
                      <a:pt x="17" y="257"/>
                    </a:lnTo>
                    <a:lnTo>
                      <a:pt x="20" y="257"/>
                    </a:lnTo>
                    <a:lnTo>
                      <a:pt x="23" y="258"/>
                    </a:lnTo>
                    <a:lnTo>
                      <a:pt x="27" y="261"/>
                    </a:lnTo>
                    <a:lnTo>
                      <a:pt x="31" y="265"/>
                    </a:lnTo>
                    <a:lnTo>
                      <a:pt x="29" y="275"/>
                    </a:lnTo>
                    <a:lnTo>
                      <a:pt x="25" y="286"/>
                    </a:lnTo>
                    <a:lnTo>
                      <a:pt x="22" y="296"/>
                    </a:lnTo>
                    <a:lnTo>
                      <a:pt x="21" y="306"/>
                    </a:lnTo>
                    <a:lnTo>
                      <a:pt x="23" y="312"/>
                    </a:lnTo>
                    <a:lnTo>
                      <a:pt x="24" y="318"/>
                    </a:lnTo>
                    <a:lnTo>
                      <a:pt x="25" y="323"/>
                    </a:lnTo>
                    <a:lnTo>
                      <a:pt x="24" y="329"/>
                    </a:lnTo>
                    <a:lnTo>
                      <a:pt x="22" y="340"/>
                    </a:lnTo>
                    <a:lnTo>
                      <a:pt x="19" y="351"/>
                    </a:lnTo>
                    <a:lnTo>
                      <a:pt x="19" y="357"/>
                    </a:lnTo>
                    <a:lnTo>
                      <a:pt x="20" y="362"/>
                    </a:lnTo>
                    <a:lnTo>
                      <a:pt x="21" y="364"/>
                    </a:lnTo>
                    <a:lnTo>
                      <a:pt x="22" y="367"/>
                    </a:lnTo>
                    <a:lnTo>
                      <a:pt x="25" y="372"/>
                    </a:lnTo>
                    <a:lnTo>
                      <a:pt x="30" y="380"/>
                    </a:lnTo>
                    <a:lnTo>
                      <a:pt x="32" y="386"/>
                    </a:lnTo>
                    <a:lnTo>
                      <a:pt x="34" y="390"/>
                    </a:lnTo>
                    <a:lnTo>
                      <a:pt x="36" y="393"/>
                    </a:lnTo>
                    <a:lnTo>
                      <a:pt x="33" y="402"/>
                    </a:lnTo>
                    <a:lnTo>
                      <a:pt x="22" y="413"/>
                    </a:lnTo>
                    <a:lnTo>
                      <a:pt x="12" y="423"/>
                    </a:lnTo>
                    <a:lnTo>
                      <a:pt x="17" y="430"/>
                    </a:lnTo>
                    <a:lnTo>
                      <a:pt x="24" y="438"/>
                    </a:lnTo>
                    <a:lnTo>
                      <a:pt x="20" y="444"/>
                    </a:lnTo>
                    <a:lnTo>
                      <a:pt x="15" y="448"/>
                    </a:lnTo>
                    <a:lnTo>
                      <a:pt x="12" y="452"/>
                    </a:lnTo>
                    <a:lnTo>
                      <a:pt x="9" y="459"/>
                    </a:lnTo>
                    <a:lnTo>
                      <a:pt x="14" y="474"/>
                    </a:lnTo>
                    <a:lnTo>
                      <a:pt x="21" y="487"/>
                    </a:lnTo>
                    <a:lnTo>
                      <a:pt x="29" y="492"/>
                    </a:lnTo>
                    <a:lnTo>
                      <a:pt x="36" y="498"/>
                    </a:lnTo>
                    <a:lnTo>
                      <a:pt x="40" y="504"/>
                    </a:lnTo>
                    <a:lnTo>
                      <a:pt x="44" y="512"/>
                    </a:lnTo>
                    <a:lnTo>
                      <a:pt x="48" y="529"/>
                    </a:lnTo>
                    <a:lnTo>
                      <a:pt x="51" y="549"/>
                    </a:lnTo>
                    <a:lnTo>
                      <a:pt x="54" y="554"/>
                    </a:lnTo>
                    <a:lnTo>
                      <a:pt x="55" y="559"/>
                    </a:lnTo>
                    <a:lnTo>
                      <a:pt x="57" y="561"/>
                    </a:lnTo>
                    <a:lnTo>
                      <a:pt x="59" y="563"/>
                    </a:lnTo>
                    <a:lnTo>
                      <a:pt x="62" y="563"/>
                    </a:lnTo>
                    <a:lnTo>
                      <a:pt x="65" y="562"/>
                    </a:lnTo>
                    <a:lnTo>
                      <a:pt x="70" y="561"/>
                    </a:lnTo>
                    <a:lnTo>
                      <a:pt x="75" y="559"/>
                    </a:lnTo>
                    <a:lnTo>
                      <a:pt x="80" y="560"/>
                    </a:lnTo>
                    <a:lnTo>
                      <a:pt x="83" y="561"/>
                    </a:lnTo>
                    <a:lnTo>
                      <a:pt x="87" y="563"/>
                    </a:lnTo>
                    <a:lnTo>
                      <a:pt x="89" y="566"/>
                    </a:lnTo>
                    <a:lnTo>
                      <a:pt x="93" y="572"/>
                    </a:lnTo>
                    <a:lnTo>
                      <a:pt x="99" y="580"/>
                    </a:lnTo>
                    <a:lnTo>
                      <a:pt x="108" y="591"/>
                    </a:lnTo>
                    <a:lnTo>
                      <a:pt x="116" y="602"/>
                    </a:lnTo>
                    <a:lnTo>
                      <a:pt x="125" y="612"/>
                    </a:lnTo>
                    <a:lnTo>
                      <a:pt x="135" y="622"/>
                    </a:lnTo>
                    <a:lnTo>
                      <a:pt x="144" y="633"/>
                    </a:lnTo>
                    <a:lnTo>
                      <a:pt x="149" y="641"/>
                    </a:lnTo>
                    <a:lnTo>
                      <a:pt x="152" y="647"/>
                    </a:lnTo>
                    <a:lnTo>
                      <a:pt x="158" y="658"/>
                    </a:lnTo>
                    <a:lnTo>
                      <a:pt x="163" y="663"/>
                    </a:lnTo>
                    <a:lnTo>
                      <a:pt x="166" y="669"/>
                    </a:lnTo>
                    <a:lnTo>
                      <a:pt x="168" y="675"/>
                    </a:lnTo>
                    <a:lnTo>
                      <a:pt x="169" y="680"/>
                    </a:lnTo>
                    <a:lnTo>
                      <a:pt x="171" y="693"/>
                    </a:lnTo>
                    <a:lnTo>
                      <a:pt x="172" y="707"/>
                    </a:lnTo>
                    <a:lnTo>
                      <a:pt x="174" y="718"/>
                    </a:lnTo>
                    <a:lnTo>
                      <a:pt x="177" y="724"/>
                    </a:lnTo>
                    <a:lnTo>
                      <a:pt x="181" y="731"/>
                    </a:lnTo>
                    <a:lnTo>
                      <a:pt x="185" y="739"/>
                    </a:lnTo>
                    <a:lnTo>
                      <a:pt x="186" y="745"/>
                    </a:lnTo>
                    <a:lnTo>
                      <a:pt x="189" y="748"/>
                    </a:lnTo>
                    <a:lnTo>
                      <a:pt x="190" y="752"/>
                    </a:lnTo>
                    <a:lnTo>
                      <a:pt x="193" y="754"/>
                    </a:lnTo>
                    <a:lnTo>
                      <a:pt x="199" y="759"/>
                    </a:lnTo>
                    <a:lnTo>
                      <a:pt x="208" y="764"/>
                    </a:lnTo>
                    <a:lnTo>
                      <a:pt x="219" y="765"/>
                    </a:lnTo>
                    <a:lnTo>
                      <a:pt x="229" y="766"/>
                    </a:lnTo>
                    <a:lnTo>
                      <a:pt x="241" y="768"/>
                    </a:lnTo>
                    <a:lnTo>
                      <a:pt x="251" y="771"/>
                    </a:lnTo>
                    <a:lnTo>
                      <a:pt x="246" y="774"/>
                    </a:lnTo>
                    <a:lnTo>
                      <a:pt x="242" y="777"/>
                    </a:lnTo>
                    <a:lnTo>
                      <a:pt x="241" y="777"/>
                    </a:lnTo>
                    <a:lnTo>
                      <a:pt x="239" y="778"/>
                    </a:lnTo>
                    <a:lnTo>
                      <a:pt x="239" y="780"/>
                    </a:lnTo>
                    <a:lnTo>
                      <a:pt x="239" y="781"/>
                    </a:lnTo>
                    <a:lnTo>
                      <a:pt x="242" y="786"/>
                    </a:lnTo>
                    <a:lnTo>
                      <a:pt x="243" y="789"/>
                    </a:lnTo>
                    <a:lnTo>
                      <a:pt x="243" y="793"/>
                    </a:lnTo>
                    <a:lnTo>
                      <a:pt x="241" y="796"/>
                    </a:lnTo>
                    <a:lnTo>
                      <a:pt x="235" y="803"/>
                    </a:lnTo>
                    <a:lnTo>
                      <a:pt x="226" y="811"/>
                    </a:lnTo>
                    <a:lnTo>
                      <a:pt x="219" y="813"/>
                    </a:lnTo>
                    <a:lnTo>
                      <a:pt x="208" y="816"/>
                    </a:lnTo>
                    <a:lnTo>
                      <a:pt x="195" y="820"/>
                    </a:lnTo>
                    <a:lnTo>
                      <a:pt x="191" y="822"/>
                    </a:lnTo>
                    <a:lnTo>
                      <a:pt x="198" y="832"/>
                    </a:lnTo>
                    <a:lnTo>
                      <a:pt x="203" y="841"/>
                    </a:lnTo>
                    <a:lnTo>
                      <a:pt x="210" y="850"/>
                    </a:lnTo>
                    <a:lnTo>
                      <a:pt x="216" y="861"/>
                    </a:lnTo>
                    <a:lnTo>
                      <a:pt x="220" y="865"/>
                    </a:lnTo>
                    <a:lnTo>
                      <a:pt x="225" y="866"/>
                    </a:lnTo>
                    <a:lnTo>
                      <a:pt x="227" y="867"/>
                    </a:lnTo>
                    <a:lnTo>
                      <a:pt x="229" y="867"/>
                    </a:lnTo>
                    <a:lnTo>
                      <a:pt x="235" y="867"/>
                    </a:lnTo>
                    <a:lnTo>
                      <a:pt x="243" y="870"/>
                    </a:lnTo>
                    <a:lnTo>
                      <a:pt x="242" y="878"/>
                    </a:lnTo>
                    <a:lnTo>
                      <a:pt x="239" y="884"/>
                    </a:lnTo>
                    <a:lnTo>
                      <a:pt x="234" y="890"/>
                    </a:lnTo>
                    <a:lnTo>
                      <a:pt x="231" y="897"/>
                    </a:lnTo>
                    <a:lnTo>
                      <a:pt x="226" y="905"/>
                    </a:lnTo>
                    <a:lnTo>
                      <a:pt x="222" y="912"/>
                    </a:lnTo>
                    <a:lnTo>
                      <a:pt x="217" y="917"/>
                    </a:lnTo>
                    <a:lnTo>
                      <a:pt x="215" y="918"/>
                    </a:lnTo>
                    <a:lnTo>
                      <a:pt x="218" y="928"/>
                    </a:lnTo>
                    <a:lnTo>
                      <a:pt x="222" y="938"/>
                    </a:lnTo>
                    <a:lnTo>
                      <a:pt x="226" y="947"/>
                    </a:lnTo>
                    <a:lnTo>
                      <a:pt x="229" y="956"/>
                    </a:lnTo>
                    <a:lnTo>
                      <a:pt x="236" y="957"/>
                    </a:lnTo>
                    <a:lnTo>
                      <a:pt x="241" y="958"/>
                    </a:lnTo>
                    <a:lnTo>
                      <a:pt x="244" y="962"/>
                    </a:lnTo>
                    <a:lnTo>
                      <a:pt x="244" y="965"/>
                    </a:lnTo>
                    <a:lnTo>
                      <a:pt x="242" y="976"/>
                    </a:lnTo>
                    <a:lnTo>
                      <a:pt x="239" y="989"/>
                    </a:lnTo>
                    <a:lnTo>
                      <a:pt x="249" y="989"/>
                    </a:lnTo>
                    <a:lnTo>
                      <a:pt x="257" y="989"/>
                    </a:lnTo>
                    <a:lnTo>
                      <a:pt x="260" y="990"/>
                    </a:lnTo>
                    <a:lnTo>
                      <a:pt x="262" y="992"/>
                    </a:lnTo>
                    <a:lnTo>
                      <a:pt x="264" y="996"/>
                    </a:lnTo>
                    <a:lnTo>
                      <a:pt x="265" y="1001"/>
                    </a:lnTo>
                    <a:lnTo>
                      <a:pt x="265" y="1006"/>
                    </a:lnTo>
                    <a:lnTo>
                      <a:pt x="266" y="1010"/>
                    </a:lnTo>
                    <a:lnTo>
                      <a:pt x="267" y="1013"/>
                    </a:lnTo>
                    <a:lnTo>
                      <a:pt x="268" y="1015"/>
                    </a:lnTo>
                    <a:lnTo>
                      <a:pt x="274" y="1017"/>
                    </a:lnTo>
                    <a:lnTo>
                      <a:pt x="283" y="1019"/>
                    </a:lnTo>
                    <a:lnTo>
                      <a:pt x="290" y="1025"/>
                    </a:lnTo>
                    <a:lnTo>
                      <a:pt x="295" y="1028"/>
                    </a:lnTo>
                    <a:lnTo>
                      <a:pt x="299" y="1031"/>
                    </a:lnTo>
                    <a:lnTo>
                      <a:pt x="301" y="1032"/>
                    </a:lnTo>
                    <a:lnTo>
                      <a:pt x="304" y="1032"/>
                    </a:lnTo>
                    <a:lnTo>
                      <a:pt x="309" y="1032"/>
                    </a:lnTo>
                    <a:lnTo>
                      <a:pt x="317" y="1027"/>
                    </a:lnTo>
                    <a:lnTo>
                      <a:pt x="326" y="1023"/>
                    </a:lnTo>
                    <a:lnTo>
                      <a:pt x="334" y="1019"/>
                    </a:lnTo>
                    <a:lnTo>
                      <a:pt x="343" y="1016"/>
                    </a:lnTo>
                    <a:lnTo>
                      <a:pt x="354" y="1026"/>
                    </a:lnTo>
                    <a:lnTo>
                      <a:pt x="364" y="1036"/>
                    </a:lnTo>
                    <a:lnTo>
                      <a:pt x="369" y="1041"/>
                    </a:lnTo>
                    <a:lnTo>
                      <a:pt x="375" y="1045"/>
                    </a:lnTo>
                    <a:lnTo>
                      <a:pt x="380" y="1050"/>
                    </a:lnTo>
                    <a:lnTo>
                      <a:pt x="387" y="1053"/>
                    </a:lnTo>
                    <a:lnTo>
                      <a:pt x="395" y="1050"/>
                    </a:lnTo>
                    <a:lnTo>
                      <a:pt x="402" y="1048"/>
                    </a:lnTo>
                    <a:lnTo>
                      <a:pt x="405" y="1047"/>
                    </a:lnTo>
                    <a:lnTo>
                      <a:pt x="408" y="1048"/>
                    </a:lnTo>
                    <a:lnTo>
                      <a:pt x="411" y="1049"/>
                    </a:lnTo>
                    <a:lnTo>
                      <a:pt x="414" y="1051"/>
                    </a:lnTo>
                    <a:lnTo>
                      <a:pt x="412" y="1060"/>
                    </a:lnTo>
                    <a:lnTo>
                      <a:pt x="410" y="1069"/>
                    </a:lnTo>
                    <a:lnTo>
                      <a:pt x="409" y="1075"/>
                    </a:lnTo>
                    <a:lnTo>
                      <a:pt x="405" y="1080"/>
                    </a:lnTo>
                    <a:lnTo>
                      <a:pt x="401" y="1083"/>
                    </a:lnTo>
                    <a:lnTo>
                      <a:pt x="397" y="1089"/>
                    </a:lnTo>
                    <a:lnTo>
                      <a:pt x="396" y="1102"/>
                    </a:lnTo>
                    <a:lnTo>
                      <a:pt x="397" y="1116"/>
                    </a:lnTo>
                    <a:lnTo>
                      <a:pt x="404" y="1117"/>
                    </a:lnTo>
                    <a:lnTo>
                      <a:pt x="410" y="1117"/>
                    </a:lnTo>
                    <a:lnTo>
                      <a:pt x="414" y="1115"/>
                    </a:lnTo>
                    <a:lnTo>
                      <a:pt x="420" y="1110"/>
                    </a:lnTo>
                    <a:lnTo>
                      <a:pt x="428" y="1108"/>
                    </a:lnTo>
                    <a:lnTo>
                      <a:pt x="435" y="1106"/>
                    </a:lnTo>
                    <a:lnTo>
                      <a:pt x="440" y="1103"/>
                    </a:lnTo>
                    <a:lnTo>
                      <a:pt x="447" y="1098"/>
                    </a:lnTo>
                    <a:lnTo>
                      <a:pt x="448" y="1093"/>
                    </a:lnTo>
                    <a:lnTo>
                      <a:pt x="448" y="1090"/>
                    </a:lnTo>
                    <a:lnTo>
                      <a:pt x="448" y="1087"/>
                    </a:lnTo>
                    <a:lnTo>
                      <a:pt x="447" y="1086"/>
                    </a:lnTo>
                    <a:lnTo>
                      <a:pt x="446" y="1085"/>
                    </a:lnTo>
                    <a:lnTo>
                      <a:pt x="446" y="1083"/>
                    </a:lnTo>
                    <a:lnTo>
                      <a:pt x="447" y="1081"/>
                    </a:lnTo>
                    <a:lnTo>
                      <a:pt x="449" y="1077"/>
                    </a:lnTo>
                    <a:lnTo>
                      <a:pt x="466" y="1065"/>
                    </a:lnTo>
                    <a:lnTo>
                      <a:pt x="482" y="1053"/>
                    </a:lnTo>
                    <a:lnTo>
                      <a:pt x="498" y="1042"/>
                    </a:lnTo>
                    <a:lnTo>
                      <a:pt x="514" y="1028"/>
                    </a:lnTo>
                    <a:lnTo>
                      <a:pt x="516" y="1022"/>
                    </a:lnTo>
                    <a:lnTo>
                      <a:pt x="518" y="1017"/>
                    </a:lnTo>
                    <a:lnTo>
                      <a:pt x="518" y="1014"/>
                    </a:lnTo>
                    <a:lnTo>
                      <a:pt x="518" y="1013"/>
                    </a:lnTo>
                    <a:lnTo>
                      <a:pt x="514" y="1008"/>
                    </a:lnTo>
                    <a:lnTo>
                      <a:pt x="510" y="999"/>
                    </a:lnTo>
                    <a:lnTo>
                      <a:pt x="520" y="998"/>
                    </a:lnTo>
                    <a:lnTo>
                      <a:pt x="531" y="996"/>
                    </a:lnTo>
                    <a:lnTo>
                      <a:pt x="537" y="988"/>
                    </a:lnTo>
                    <a:lnTo>
                      <a:pt x="540" y="981"/>
                    </a:lnTo>
                    <a:lnTo>
                      <a:pt x="540" y="977"/>
                    </a:lnTo>
                    <a:lnTo>
                      <a:pt x="539" y="974"/>
                    </a:lnTo>
                    <a:lnTo>
                      <a:pt x="537" y="971"/>
                    </a:lnTo>
                    <a:lnTo>
                      <a:pt x="532" y="967"/>
                    </a:lnTo>
                    <a:lnTo>
                      <a:pt x="529" y="964"/>
                    </a:lnTo>
                    <a:lnTo>
                      <a:pt x="527" y="960"/>
                    </a:lnTo>
                    <a:lnTo>
                      <a:pt x="525" y="957"/>
                    </a:lnTo>
                    <a:lnTo>
                      <a:pt x="524" y="955"/>
                    </a:lnTo>
                    <a:lnTo>
                      <a:pt x="523" y="951"/>
                    </a:lnTo>
                    <a:lnTo>
                      <a:pt x="522" y="949"/>
                    </a:lnTo>
                    <a:lnTo>
                      <a:pt x="519" y="946"/>
                    </a:lnTo>
                    <a:lnTo>
                      <a:pt x="514" y="942"/>
                    </a:lnTo>
                    <a:lnTo>
                      <a:pt x="506" y="939"/>
                    </a:lnTo>
                    <a:lnTo>
                      <a:pt x="502" y="937"/>
                    </a:lnTo>
                    <a:lnTo>
                      <a:pt x="501" y="933"/>
                    </a:lnTo>
                    <a:lnTo>
                      <a:pt x="501" y="931"/>
                    </a:lnTo>
                    <a:lnTo>
                      <a:pt x="506" y="923"/>
                    </a:lnTo>
                    <a:lnTo>
                      <a:pt x="516" y="913"/>
                    </a:lnTo>
                    <a:lnTo>
                      <a:pt x="523" y="895"/>
                    </a:lnTo>
                    <a:lnTo>
                      <a:pt x="527" y="879"/>
                    </a:lnTo>
                    <a:lnTo>
                      <a:pt x="529" y="871"/>
                    </a:lnTo>
                    <a:lnTo>
                      <a:pt x="530" y="864"/>
                    </a:lnTo>
                    <a:lnTo>
                      <a:pt x="529" y="857"/>
                    </a:lnTo>
                    <a:lnTo>
                      <a:pt x="528" y="852"/>
                    </a:lnTo>
                    <a:lnTo>
                      <a:pt x="524" y="847"/>
                    </a:lnTo>
                    <a:lnTo>
                      <a:pt x="520" y="844"/>
                    </a:lnTo>
                    <a:lnTo>
                      <a:pt x="514" y="840"/>
                    </a:lnTo>
                    <a:lnTo>
                      <a:pt x="506" y="837"/>
                    </a:lnTo>
                    <a:lnTo>
                      <a:pt x="499" y="838"/>
                    </a:lnTo>
                    <a:lnTo>
                      <a:pt x="496" y="838"/>
                    </a:lnTo>
                    <a:lnTo>
                      <a:pt x="494" y="837"/>
                    </a:lnTo>
                    <a:lnTo>
                      <a:pt x="495" y="835"/>
                    </a:lnTo>
                    <a:lnTo>
                      <a:pt x="501" y="829"/>
                    </a:lnTo>
                    <a:lnTo>
                      <a:pt x="508" y="822"/>
                    </a:lnTo>
                    <a:lnTo>
                      <a:pt x="511" y="812"/>
                    </a:lnTo>
                    <a:lnTo>
                      <a:pt x="511" y="803"/>
                    </a:lnTo>
                    <a:lnTo>
                      <a:pt x="511" y="798"/>
                    </a:lnTo>
                    <a:lnTo>
                      <a:pt x="511" y="794"/>
                    </a:lnTo>
                    <a:lnTo>
                      <a:pt x="512" y="790"/>
                    </a:lnTo>
                    <a:lnTo>
                      <a:pt x="514" y="787"/>
                    </a:lnTo>
                    <a:lnTo>
                      <a:pt x="521" y="785"/>
                    </a:lnTo>
                    <a:lnTo>
                      <a:pt x="524" y="783"/>
                    </a:lnTo>
                    <a:lnTo>
                      <a:pt x="527" y="780"/>
                    </a:lnTo>
                    <a:lnTo>
                      <a:pt x="532" y="777"/>
                    </a:lnTo>
                    <a:lnTo>
                      <a:pt x="540" y="765"/>
                    </a:lnTo>
                    <a:lnTo>
                      <a:pt x="546" y="757"/>
                    </a:lnTo>
                    <a:lnTo>
                      <a:pt x="554" y="751"/>
                    </a:lnTo>
                    <a:lnTo>
                      <a:pt x="567" y="742"/>
                    </a:lnTo>
                    <a:lnTo>
                      <a:pt x="574" y="737"/>
                    </a:lnTo>
                    <a:lnTo>
                      <a:pt x="579" y="735"/>
                    </a:lnTo>
                    <a:lnTo>
                      <a:pt x="581" y="734"/>
                    </a:lnTo>
                    <a:lnTo>
                      <a:pt x="581" y="731"/>
                    </a:lnTo>
                    <a:lnTo>
                      <a:pt x="579" y="727"/>
                    </a:lnTo>
                    <a:lnTo>
                      <a:pt x="575" y="715"/>
                    </a:lnTo>
                    <a:lnTo>
                      <a:pt x="575" y="711"/>
                    </a:lnTo>
                    <a:lnTo>
                      <a:pt x="574" y="707"/>
                    </a:lnTo>
                    <a:lnTo>
                      <a:pt x="572" y="706"/>
                    </a:lnTo>
                    <a:lnTo>
                      <a:pt x="570" y="705"/>
                    </a:lnTo>
                    <a:lnTo>
                      <a:pt x="566" y="704"/>
                    </a:lnTo>
                    <a:lnTo>
                      <a:pt x="563" y="703"/>
                    </a:lnTo>
                    <a:lnTo>
                      <a:pt x="559" y="701"/>
                    </a:lnTo>
                    <a:lnTo>
                      <a:pt x="556" y="697"/>
                    </a:lnTo>
                    <a:lnTo>
                      <a:pt x="553" y="685"/>
                    </a:lnTo>
                    <a:lnTo>
                      <a:pt x="550" y="676"/>
                    </a:lnTo>
                    <a:lnTo>
                      <a:pt x="552" y="671"/>
                    </a:lnTo>
                    <a:lnTo>
                      <a:pt x="554" y="669"/>
                    </a:lnTo>
                    <a:lnTo>
                      <a:pt x="558" y="666"/>
                    </a:lnTo>
                    <a:lnTo>
                      <a:pt x="564" y="662"/>
                    </a:lnTo>
                    <a:lnTo>
                      <a:pt x="575" y="660"/>
                    </a:lnTo>
                    <a:lnTo>
                      <a:pt x="580" y="658"/>
                    </a:lnTo>
                    <a:lnTo>
                      <a:pt x="583" y="652"/>
                    </a:lnTo>
                    <a:lnTo>
                      <a:pt x="588" y="643"/>
                    </a:lnTo>
                    <a:lnTo>
                      <a:pt x="589" y="638"/>
                    </a:lnTo>
                    <a:lnTo>
                      <a:pt x="589" y="635"/>
                    </a:lnTo>
                    <a:lnTo>
                      <a:pt x="589" y="631"/>
                    </a:lnTo>
                    <a:lnTo>
                      <a:pt x="589" y="628"/>
                    </a:lnTo>
                    <a:lnTo>
                      <a:pt x="587" y="621"/>
                    </a:lnTo>
                    <a:lnTo>
                      <a:pt x="583" y="612"/>
                    </a:lnTo>
                    <a:lnTo>
                      <a:pt x="576" y="612"/>
                    </a:lnTo>
                    <a:lnTo>
                      <a:pt x="571" y="613"/>
                    </a:lnTo>
                    <a:lnTo>
                      <a:pt x="567" y="616"/>
                    </a:lnTo>
                    <a:lnTo>
                      <a:pt x="565" y="618"/>
                    </a:lnTo>
                    <a:lnTo>
                      <a:pt x="563" y="619"/>
                    </a:lnTo>
                    <a:lnTo>
                      <a:pt x="561" y="617"/>
                    </a:lnTo>
                    <a:lnTo>
                      <a:pt x="557" y="612"/>
                    </a:lnTo>
                    <a:lnTo>
                      <a:pt x="553" y="603"/>
                    </a:lnTo>
                    <a:lnTo>
                      <a:pt x="548" y="601"/>
                    </a:lnTo>
                    <a:lnTo>
                      <a:pt x="544" y="599"/>
                    </a:lnTo>
                    <a:lnTo>
                      <a:pt x="540" y="596"/>
                    </a:lnTo>
                    <a:lnTo>
                      <a:pt x="537" y="596"/>
                    </a:lnTo>
                    <a:lnTo>
                      <a:pt x="531" y="596"/>
                    </a:lnTo>
                    <a:lnTo>
                      <a:pt x="527" y="599"/>
                    </a:lnTo>
                    <a:lnTo>
                      <a:pt x="521" y="602"/>
                    </a:lnTo>
                    <a:lnTo>
                      <a:pt x="515" y="605"/>
                    </a:lnTo>
                    <a:lnTo>
                      <a:pt x="507" y="609"/>
                    </a:lnTo>
                    <a:lnTo>
                      <a:pt x="498" y="609"/>
                    </a:lnTo>
                    <a:lnTo>
                      <a:pt x="494" y="602"/>
                    </a:lnTo>
                    <a:lnTo>
                      <a:pt x="488" y="595"/>
                    </a:lnTo>
                    <a:lnTo>
                      <a:pt x="486" y="592"/>
                    </a:lnTo>
                    <a:lnTo>
                      <a:pt x="484" y="590"/>
                    </a:lnTo>
                    <a:lnTo>
                      <a:pt x="482" y="586"/>
                    </a:lnTo>
                    <a:lnTo>
                      <a:pt x="484" y="585"/>
                    </a:lnTo>
                    <a:lnTo>
                      <a:pt x="494" y="578"/>
                    </a:lnTo>
                    <a:lnTo>
                      <a:pt x="502" y="572"/>
                    </a:lnTo>
                    <a:lnTo>
                      <a:pt x="505" y="569"/>
                    </a:lnTo>
                    <a:lnTo>
                      <a:pt x="508" y="565"/>
                    </a:lnTo>
                    <a:lnTo>
                      <a:pt x="511" y="560"/>
                    </a:lnTo>
                    <a:lnTo>
                      <a:pt x="513" y="554"/>
                    </a:lnTo>
                    <a:lnTo>
                      <a:pt x="514" y="543"/>
                    </a:lnTo>
                    <a:lnTo>
                      <a:pt x="515" y="533"/>
                    </a:lnTo>
                    <a:lnTo>
                      <a:pt x="518" y="523"/>
                    </a:lnTo>
                    <a:lnTo>
                      <a:pt x="521" y="511"/>
                    </a:lnTo>
                    <a:lnTo>
                      <a:pt x="525" y="506"/>
                    </a:lnTo>
                    <a:lnTo>
                      <a:pt x="529" y="501"/>
                    </a:lnTo>
                    <a:lnTo>
                      <a:pt x="531" y="500"/>
                    </a:lnTo>
                    <a:lnTo>
                      <a:pt x="533" y="499"/>
                    </a:lnTo>
                    <a:lnTo>
                      <a:pt x="536" y="498"/>
                    </a:lnTo>
                    <a:lnTo>
                      <a:pt x="538" y="495"/>
                    </a:lnTo>
                    <a:lnTo>
                      <a:pt x="541" y="491"/>
                    </a:lnTo>
                    <a:lnTo>
                      <a:pt x="545" y="484"/>
                    </a:lnTo>
                    <a:lnTo>
                      <a:pt x="545" y="473"/>
                    </a:lnTo>
                    <a:lnTo>
                      <a:pt x="544" y="468"/>
                    </a:lnTo>
                    <a:lnTo>
                      <a:pt x="542" y="468"/>
                    </a:lnTo>
                    <a:lnTo>
                      <a:pt x="541" y="470"/>
                    </a:lnTo>
                    <a:lnTo>
                      <a:pt x="540" y="473"/>
                    </a:lnTo>
                    <a:lnTo>
                      <a:pt x="539" y="474"/>
                    </a:lnTo>
                    <a:lnTo>
                      <a:pt x="538" y="472"/>
                    </a:lnTo>
                    <a:lnTo>
                      <a:pt x="537" y="465"/>
                    </a:lnTo>
                    <a:lnTo>
                      <a:pt x="537" y="458"/>
                    </a:lnTo>
                    <a:lnTo>
                      <a:pt x="536" y="453"/>
                    </a:lnTo>
                    <a:lnTo>
                      <a:pt x="535" y="450"/>
                    </a:lnTo>
                    <a:lnTo>
                      <a:pt x="533" y="448"/>
                    </a:lnTo>
                    <a:lnTo>
                      <a:pt x="529" y="442"/>
                    </a:lnTo>
                    <a:lnTo>
                      <a:pt x="524" y="433"/>
                    </a:lnTo>
                    <a:lnTo>
                      <a:pt x="521" y="419"/>
                    </a:lnTo>
                    <a:lnTo>
                      <a:pt x="519" y="407"/>
                    </a:lnTo>
                    <a:lnTo>
                      <a:pt x="515" y="393"/>
                    </a:lnTo>
                    <a:lnTo>
                      <a:pt x="511" y="384"/>
                    </a:lnTo>
                    <a:lnTo>
                      <a:pt x="511" y="380"/>
                    </a:lnTo>
                    <a:lnTo>
                      <a:pt x="511" y="375"/>
                    </a:lnTo>
                    <a:lnTo>
                      <a:pt x="513" y="369"/>
                    </a:lnTo>
                    <a:lnTo>
                      <a:pt x="516" y="364"/>
                    </a:lnTo>
                    <a:lnTo>
                      <a:pt x="525" y="356"/>
                    </a:lnTo>
                    <a:lnTo>
                      <a:pt x="535" y="347"/>
                    </a:lnTo>
                    <a:lnTo>
                      <a:pt x="542" y="339"/>
                    </a:lnTo>
                    <a:lnTo>
                      <a:pt x="552" y="33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01" name="Freeform 71"/>
              <p:cNvSpPr>
                <a:spLocks/>
              </p:cNvSpPr>
              <p:nvPr/>
            </p:nvSpPr>
            <p:spPr bwMode="auto">
              <a:xfrm>
                <a:off x="4856163" y="4314825"/>
                <a:ext cx="268287" cy="442913"/>
              </a:xfrm>
              <a:custGeom>
                <a:avLst/>
                <a:gdLst>
                  <a:gd name="T0" fmla="*/ 253978 w 675"/>
                  <a:gd name="T1" fmla="*/ 110629 h 1117"/>
                  <a:gd name="T2" fmla="*/ 268287 w 675"/>
                  <a:gd name="T3" fmla="*/ 99130 h 1117"/>
                  <a:gd name="T4" fmla="*/ 260338 w 675"/>
                  <a:gd name="T5" fmla="*/ 86045 h 1117"/>
                  <a:gd name="T6" fmla="*/ 253978 w 675"/>
                  <a:gd name="T7" fmla="*/ 65029 h 1117"/>
                  <a:gd name="T8" fmla="*/ 245632 w 675"/>
                  <a:gd name="T9" fmla="*/ 49962 h 1117"/>
                  <a:gd name="T10" fmla="*/ 230528 w 675"/>
                  <a:gd name="T11" fmla="*/ 27360 h 1117"/>
                  <a:gd name="T12" fmla="*/ 232118 w 675"/>
                  <a:gd name="T13" fmla="*/ 18636 h 1117"/>
                  <a:gd name="T14" fmla="*/ 237682 w 675"/>
                  <a:gd name="T15" fmla="*/ 5155 h 1117"/>
                  <a:gd name="T16" fmla="*/ 221784 w 675"/>
                  <a:gd name="T17" fmla="*/ 793 h 1117"/>
                  <a:gd name="T18" fmla="*/ 185217 w 675"/>
                  <a:gd name="T19" fmla="*/ 17447 h 1117"/>
                  <a:gd name="T20" fmla="*/ 158985 w 675"/>
                  <a:gd name="T21" fmla="*/ 3965 h 1117"/>
                  <a:gd name="T22" fmla="*/ 152228 w 675"/>
                  <a:gd name="T23" fmla="*/ 15464 h 1117"/>
                  <a:gd name="T24" fmla="*/ 140304 w 675"/>
                  <a:gd name="T25" fmla="*/ 6344 h 1117"/>
                  <a:gd name="T26" fmla="*/ 112879 w 675"/>
                  <a:gd name="T27" fmla="*/ 3172 h 1117"/>
                  <a:gd name="T28" fmla="*/ 99763 w 675"/>
                  <a:gd name="T29" fmla="*/ 8723 h 1117"/>
                  <a:gd name="T30" fmla="*/ 78698 w 675"/>
                  <a:gd name="T31" fmla="*/ 20223 h 1117"/>
                  <a:gd name="T32" fmla="*/ 68761 w 675"/>
                  <a:gd name="T33" fmla="*/ 27360 h 1117"/>
                  <a:gd name="T34" fmla="*/ 40541 w 675"/>
                  <a:gd name="T35" fmla="*/ 30136 h 1117"/>
                  <a:gd name="T36" fmla="*/ 4770 w 675"/>
                  <a:gd name="T37" fmla="*/ 38462 h 1117"/>
                  <a:gd name="T38" fmla="*/ 3180 w 675"/>
                  <a:gd name="T39" fmla="*/ 54323 h 1117"/>
                  <a:gd name="T40" fmla="*/ 5564 w 675"/>
                  <a:gd name="T41" fmla="*/ 63443 h 1117"/>
                  <a:gd name="T42" fmla="*/ 7552 w 675"/>
                  <a:gd name="T43" fmla="*/ 75339 h 1117"/>
                  <a:gd name="T44" fmla="*/ 9142 w 675"/>
                  <a:gd name="T45" fmla="*/ 95958 h 1117"/>
                  <a:gd name="T46" fmla="*/ 10731 w 675"/>
                  <a:gd name="T47" fmla="*/ 103492 h 1117"/>
                  <a:gd name="T48" fmla="*/ 9539 w 675"/>
                  <a:gd name="T49" fmla="*/ 130455 h 1117"/>
                  <a:gd name="T50" fmla="*/ 12719 w 675"/>
                  <a:gd name="T51" fmla="*/ 153057 h 1117"/>
                  <a:gd name="T52" fmla="*/ 5962 w 675"/>
                  <a:gd name="T53" fmla="*/ 177641 h 1117"/>
                  <a:gd name="T54" fmla="*/ 19078 w 675"/>
                  <a:gd name="T55" fmla="*/ 209759 h 1117"/>
                  <a:gd name="T56" fmla="*/ 29810 w 675"/>
                  <a:gd name="T57" fmla="*/ 221655 h 1117"/>
                  <a:gd name="T58" fmla="*/ 49683 w 675"/>
                  <a:gd name="T59" fmla="*/ 242670 h 1117"/>
                  <a:gd name="T60" fmla="*/ 67171 w 675"/>
                  <a:gd name="T61" fmla="*/ 269634 h 1117"/>
                  <a:gd name="T62" fmla="*/ 75518 w 675"/>
                  <a:gd name="T63" fmla="*/ 298183 h 1117"/>
                  <a:gd name="T64" fmla="*/ 96186 w 675"/>
                  <a:gd name="T65" fmla="*/ 308096 h 1117"/>
                  <a:gd name="T66" fmla="*/ 93404 w 675"/>
                  <a:gd name="T67" fmla="*/ 318406 h 1117"/>
                  <a:gd name="T68" fmla="*/ 85852 w 675"/>
                  <a:gd name="T69" fmla="*/ 341404 h 1117"/>
                  <a:gd name="T70" fmla="*/ 93006 w 675"/>
                  <a:gd name="T71" fmla="*/ 352903 h 1117"/>
                  <a:gd name="T72" fmla="*/ 91019 w 675"/>
                  <a:gd name="T73" fmla="*/ 379073 h 1117"/>
                  <a:gd name="T74" fmla="*/ 103340 w 675"/>
                  <a:gd name="T75" fmla="*/ 392555 h 1117"/>
                  <a:gd name="T76" fmla="*/ 112482 w 675"/>
                  <a:gd name="T77" fmla="*/ 404054 h 1117"/>
                  <a:gd name="T78" fmla="*/ 132752 w 675"/>
                  <a:gd name="T79" fmla="*/ 404054 h 1117"/>
                  <a:gd name="T80" fmla="*/ 159780 w 675"/>
                  <a:gd name="T81" fmla="*/ 415553 h 1117"/>
                  <a:gd name="T82" fmla="*/ 159382 w 675"/>
                  <a:gd name="T83" fmla="*/ 429431 h 1117"/>
                  <a:gd name="T84" fmla="*/ 172896 w 675"/>
                  <a:gd name="T85" fmla="*/ 438551 h 1117"/>
                  <a:gd name="T86" fmla="*/ 177666 w 675"/>
                  <a:gd name="T87" fmla="*/ 428638 h 1117"/>
                  <a:gd name="T88" fmla="*/ 205885 w 675"/>
                  <a:gd name="T89" fmla="*/ 401675 h 1117"/>
                  <a:gd name="T90" fmla="*/ 213437 w 675"/>
                  <a:gd name="T91" fmla="*/ 385021 h 1117"/>
                  <a:gd name="T92" fmla="*/ 204296 w 675"/>
                  <a:gd name="T93" fmla="*/ 373522 h 1117"/>
                  <a:gd name="T94" fmla="*/ 210258 w 675"/>
                  <a:gd name="T95" fmla="*/ 345369 h 1117"/>
                  <a:gd name="T96" fmla="*/ 197141 w 675"/>
                  <a:gd name="T97" fmla="*/ 332284 h 1117"/>
                  <a:gd name="T98" fmla="*/ 203501 w 675"/>
                  <a:gd name="T99" fmla="*/ 313251 h 1117"/>
                  <a:gd name="T100" fmla="*/ 225361 w 675"/>
                  <a:gd name="T101" fmla="*/ 294218 h 1117"/>
                  <a:gd name="T102" fmla="*/ 227348 w 675"/>
                  <a:gd name="T103" fmla="*/ 279943 h 1117"/>
                  <a:gd name="T104" fmla="*/ 220194 w 675"/>
                  <a:gd name="T105" fmla="*/ 265272 h 1117"/>
                  <a:gd name="T106" fmla="*/ 234105 w 675"/>
                  <a:gd name="T107" fmla="*/ 250204 h 1117"/>
                  <a:gd name="T108" fmla="*/ 222976 w 675"/>
                  <a:gd name="T109" fmla="*/ 244653 h 1117"/>
                  <a:gd name="T110" fmla="*/ 207078 w 675"/>
                  <a:gd name="T111" fmla="*/ 238705 h 1117"/>
                  <a:gd name="T112" fmla="*/ 192372 w 675"/>
                  <a:gd name="T113" fmla="*/ 231964 h 1117"/>
                  <a:gd name="T114" fmla="*/ 205885 w 675"/>
                  <a:gd name="T115" fmla="*/ 207380 h 1117"/>
                  <a:gd name="T116" fmla="*/ 216617 w 675"/>
                  <a:gd name="T117" fmla="*/ 191916 h 1117"/>
                  <a:gd name="T118" fmla="*/ 213437 w 675"/>
                  <a:gd name="T119" fmla="*/ 181606 h 1117"/>
                  <a:gd name="T120" fmla="*/ 203103 w 675"/>
                  <a:gd name="T121" fmla="*/ 152264 h 11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75" h="1117">
                    <a:moveTo>
                      <a:pt x="552" y="330"/>
                    </a:moveTo>
                    <a:lnTo>
                      <a:pt x="569" y="315"/>
                    </a:lnTo>
                    <a:lnTo>
                      <a:pt x="584" y="303"/>
                    </a:lnTo>
                    <a:lnTo>
                      <a:pt x="594" y="297"/>
                    </a:lnTo>
                    <a:lnTo>
                      <a:pt x="603" y="292"/>
                    </a:lnTo>
                    <a:lnTo>
                      <a:pt x="613" y="289"/>
                    </a:lnTo>
                    <a:lnTo>
                      <a:pt x="624" y="286"/>
                    </a:lnTo>
                    <a:lnTo>
                      <a:pt x="632" y="283"/>
                    </a:lnTo>
                    <a:lnTo>
                      <a:pt x="639" y="279"/>
                    </a:lnTo>
                    <a:lnTo>
                      <a:pt x="645" y="274"/>
                    </a:lnTo>
                    <a:lnTo>
                      <a:pt x="652" y="271"/>
                    </a:lnTo>
                    <a:lnTo>
                      <a:pt x="662" y="267"/>
                    </a:lnTo>
                    <a:lnTo>
                      <a:pt x="664" y="265"/>
                    </a:lnTo>
                    <a:lnTo>
                      <a:pt x="664" y="262"/>
                    </a:lnTo>
                    <a:lnTo>
                      <a:pt x="667" y="256"/>
                    </a:lnTo>
                    <a:lnTo>
                      <a:pt x="671" y="254"/>
                    </a:lnTo>
                    <a:lnTo>
                      <a:pt x="674" y="251"/>
                    </a:lnTo>
                    <a:lnTo>
                      <a:pt x="675" y="250"/>
                    </a:lnTo>
                    <a:lnTo>
                      <a:pt x="675" y="248"/>
                    </a:lnTo>
                    <a:lnTo>
                      <a:pt x="673" y="245"/>
                    </a:lnTo>
                    <a:lnTo>
                      <a:pt x="666" y="241"/>
                    </a:lnTo>
                    <a:lnTo>
                      <a:pt x="663" y="239"/>
                    </a:lnTo>
                    <a:lnTo>
                      <a:pt x="660" y="237"/>
                    </a:lnTo>
                    <a:lnTo>
                      <a:pt x="659" y="234"/>
                    </a:lnTo>
                    <a:lnTo>
                      <a:pt x="658" y="231"/>
                    </a:lnTo>
                    <a:lnTo>
                      <a:pt x="656" y="225"/>
                    </a:lnTo>
                    <a:lnTo>
                      <a:pt x="655" y="217"/>
                    </a:lnTo>
                    <a:lnTo>
                      <a:pt x="654" y="203"/>
                    </a:lnTo>
                    <a:lnTo>
                      <a:pt x="654" y="186"/>
                    </a:lnTo>
                    <a:lnTo>
                      <a:pt x="648" y="182"/>
                    </a:lnTo>
                    <a:lnTo>
                      <a:pt x="645" y="180"/>
                    </a:lnTo>
                    <a:lnTo>
                      <a:pt x="642" y="179"/>
                    </a:lnTo>
                    <a:lnTo>
                      <a:pt x="641" y="177"/>
                    </a:lnTo>
                    <a:lnTo>
                      <a:pt x="641" y="174"/>
                    </a:lnTo>
                    <a:lnTo>
                      <a:pt x="640" y="172"/>
                    </a:lnTo>
                    <a:lnTo>
                      <a:pt x="639" y="164"/>
                    </a:lnTo>
                    <a:lnTo>
                      <a:pt x="637" y="160"/>
                    </a:lnTo>
                    <a:lnTo>
                      <a:pt x="634" y="154"/>
                    </a:lnTo>
                    <a:lnTo>
                      <a:pt x="634" y="146"/>
                    </a:lnTo>
                    <a:lnTo>
                      <a:pt x="633" y="140"/>
                    </a:lnTo>
                    <a:lnTo>
                      <a:pt x="632" y="137"/>
                    </a:lnTo>
                    <a:lnTo>
                      <a:pt x="631" y="136"/>
                    </a:lnTo>
                    <a:lnTo>
                      <a:pt x="629" y="134"/>
                    </a:lnTo>
                    <a:lnTo>
                      <a:pt x="624" y="131"/>
                    </a:lnTo>
                    <a:lnTo>
                      <a:pt x="618" y="126"/>
                    </a:lnTo>
                    <a:lnTo>
                      <a:pt x="604" y="115"/>
                    </a:lnTo>
                    <a:lnTo>
                      <a:pt x="590" y="104"/>
                    </a:lnTo>
                    <a:lnTo>
                      <a:pt x="586" y="98"/>
                    </a:lnTo>
                    <a:lnTo>
                      <a:pt x="582" y="96"/>
                    </a:lnTo>
                    <a:lnTo>
                      <a:pt x="581" y="93"/>
                    </a:lnTo>
                    <a:lnTo>
                      <a:pt x="582" y="82"/>
                    </a:lnTo>
                    <a:lnTo>
                      <a:pt x="582" y="76"/>
                    </a:lnTo>
                    <a:lnTo>
                      <a:pt x="581" y="71"/>
                    </a:lnTo>
                    <a:lnTo>
                      <a:pt x="580" y="69"/>
                    </a:lnTo>
                    <a:lnTo>
                      <a:pt x="579" y="68"/>
                    </a:lnTo>
                    <a:lnTo>
                      <a:pt x="578" y="67"/>
                    </a:lnTo>
                    <a:lnTo>
                      <a:pt x="575" y="65"/>
                    </a:lnTo>
                    <a:lnTo>
                      <a:pt x="573" y="62"/>
                    </a:lnTo>
                    <a:lnTo>
                      <a:pt x="572" y="56"/>
                    </a:lnTo>
                    <a:lnTo>
                      <a:pt x="575" y="52"/>
                    </a:lnTo>
                    <a:lnTo>
                      <a:pt x="579" y="48"/>
                    </a:lnTo>
                    <a:lnTo>
                      <a:pt x="581" y="47"/>
                    </a:lnTo>
                    <a:lnTo>
                      <a:pt x="584" y="47"/>
                    </a:lnTo>
                    <a:lnTo>
                      <a:pt x="590" y="46"/>
                    </a:lnTo>
                    <a:lnTo>
                      <a:pt x="598" y="43"/>
                    </a:lnTo>
                    <a:lnTo>
                      <a:pt x="603" y="37"/>
                    </a:lnTo>
                    <a:lnTo>
                      <a:pt x="606" y="33"/>
                    </a:lnTo>
                    <a:lnTo>
                      <a:pt x="607" y="30"/>
                    </a:lnTo>
                    <a:lnTo>
                      <a:pt x="607" y="28"/>
                    </a:lnTo>
                    <a:lnTo>
                      <a:pt x="605" y="26"/>
                    </a:lnTo>
                    <a:lnTo>
                      <a:pt x="603" y="25"/>
                    </a:lnTo>
                    <a:lnTo>
                      <a:pt x="598" y="13"/>
                    </a:lnTo>
                    <a:lnTo>
                      <a:pt x="595" y="0"/>
                    </a:lnTo>
                    <a:lnTo>
                      <a:pt x="589" y="3"/>
                    </a:lnTo>
                    <a:lnTo>
                      <a:pt x="584" y="4"/>
                    </a:lnTo>
                    <a:lnTo>
                      <a:pt x="581" y="4"/>
                    </a:lnTo>
                    <a:lnTo>
                      <a:pt x="578" y="3"/>
                    </a:lnTo>
                    <a:lnTo>
                      <a:pt x="574" y="2"/>
                    </a:lnTo>
                    <a:lnTo>
                      <a:pt x="571" y="1"/>
                    </a:lnTo>
                    <a:lnTo>
                      <a:pt x="565" y="1"/>
                    </a:lnTo>
                    <a:lnTo>
                      <a:pt x="558" y="2"/>
                    </a:lnTo>
                    <a:lnTo>
                      <a:pt x="542" y="12"/>
                    </a:lnTo>
                    <a:lnTo>
                      <a:pt x="527" y="21"/>
                    </a:lnTo>
                    <a:lnTo>
                      <a:pt x="510" y="30"/>
                    </a:lnTo>
                    <a:lnTo>
                      <a:pt x="494" y="39"/>
                    </a:lnTo>
                    <a:lnTo>
                      <a:pt x="482" y="47"/>
                    </a:lnTo>
                    <a:lnTo>
                      <a:pt x="474" y="51"/>
                    </a:lnTo>
                    <a:lnTo>
                      <a:pt x="471" y="51"/>
                    </a:lnTo>
                    <a:lnTo>
                      <a:pt x="469" y="48"/>
                    </a:lnTo>
                    <a:lnTo>
                      <a:pt x="466" y="44"/>
                    </a:lnTo>
                    <a:lnTo>
                      <a:pt x="463" y="38"/>
                    </a:lnTo>
                    <a:lnTo>
                      <a:pt x="455" y="30"/>
                    </a:lnTo>
                    <a:lnTo>
                      <a:pt x="449" y="26"/>
                    </a:lnTo>
                    <a:lnTo>
                      <a:pt x="445" y="23"/>
                    </a:lnTo>
                    <a:lnTo>
                      <a:pt x="440" y="22"/>
                    </a:lnTo>
                    <a:lnTo>
                      <a:pt x="431" y="23"/>
                    </a:lnTo>
                    <a:lnTo>
                      <a:pt x="415" y="21"/>
                    </a:lnTo>
                    <a:lnTo>
                      <a:pt x="406" y="13"/>
                    </a:lnTo>
                    <a:lnTo>
                      <a:pt x="400" y="10"/>
                    </a:lnTo>
                    <a:lnTo>
                      <a:pt x="397" y="10"/>
                    </a:lnTo>
                    <a:lnTo>
                      <a:pt x="396" y="12"/>
                    </a:lnTo>
                    <a:lnTo>
                      <a:pt x="395" y="17"/>
                    </a:lnTo>
                    <a:lnTo>
                      <a:pt x="394" y="23"/>
                    </a:lnTo>
                    <a:lnTo>
                      <a:pt x="393" y="30"/>
                    </a:lnTo>
                    <a:lnTo>
                      <a:pt x="391" y="35"/>
                    </a:lnTo>
                    <a:lnTo>
                      <a:pt x="388" y="38"/>
                    </a:lnTo>
                    <a:lnTo>
                      <a:pt x="386" y="39"/>
                    </a:lnTo>
                    <a:lnTo>
                      <a:pt x="383" y="39"/>
                    </a:lnTo>
                    <a:lnTo>
                      <a:pt x="378" y="39"/>
                    </a:lnTo>
                    <a:lnTo>
                      <a:pt x="375" y="37"/>
                    </a:lnTo>
                    <a:lnTo>
                      <a:pt x="369" y="33"/>
                    </a:lnTo>
                    <a:lnTo>
                      <a:pt x="363" y="29"/>
                    </a:lnTo>
                    <a:lnTo>
                      <a:pt x="360" y="29"/>
                    </a:lnTo>
                    <a:lnTo>
                      <a:pt x="356" y="30"/>
                    </a:lnTo>
                    <a:lnTo>
                      <a:pt x="350" y="30"/>
                    </a:lnTo>
                    <a:lnTo>
                      <a:pt x="351" y="22"/>
                    </a:lnTo>
                    <a:lnTo>
                      <a:pt x="353" y="16"/>
                    </a:lnTo>
                    <a:lnTo>
                      <a:pt x="344" y="13"/>
                    </a:lnTo>
                    <a:lnTo>
                      <a:pt x="336" y="10"/>
                    </a:lnTo>
                    <a:lnTo>
                      <a:pt x="322" y="12"/>
                    </a:lnTo>
                    <a:lnTo>
                      <a:pt x="311" y="14"/>
                    </a:lnTo>
                    <a:lnTo>
                      <a:pt x="305" y="16"/>
                    </a:lnTo>
                    <a:lnTo>
                      <a:pt x="300" y="16"/>
                    </a:lnTo>
                    <a:lnTo>
                      <a:pt x="293" y="14"/>
                    </a:lnTo>
                    <a:lnTo>
                      <a:pt x="286" y="12"/>
                    </a:lnTo>
                    <a:lnTo>
                      <a:pt x="284" y="8"/>
                    </a:lnTo>
                    <a:lnTo>
                      <a:pt x="281" y="3"/>
                    </a:lnTo>
                    <a:lnTo>
                      <a:pt x="278" y="1"/>
                    </a:lnTo>
                    <a:lnTo>
                      <a:pt x="276" y="0"/>
                    </a:lnTo>
                    <a:lnTo>
                      <a:pt x="273" y="0"/>
                    </a:lnTo>
                    <a:lnTo>
                      <a:pt x="269" y="2"/>
                    </a:lnTo>
                    <a:lnTo>
                      <a:pt x="266" y="4"/>
                    </a:lnTo>
                    <a:lnTo>
                      <a:pt x="262" y="9"/>
                    </a:lnTo>
                    <a:lnTo>
                      <a:pt x="257" y="16"/>
                    </a:lnTo>
                    <a:lnTo>
                      <a:pt x="251" y="22"/>
                    </a:lnTo>
                    <a:lnTo>
                      <a:pt x="242" y="28"/>
                    </a:lnTo>
                    <a:lnTo>
                      <a:pt x="231" y="31"/>
                    </a:lnTo>
                    <a:lnTo>
                      <a:pt x="223" y="35"/>
                    </a:lnTo>
                    <a:lnTo>
                      <a:pt x="215" y="37"/>
                    </a:lnTo>
                    <a:lnTo>
                      <a:pt x="211" y="38"/>
                    </a:lnTo>
                    <a:lnTo>
                      <a:pt x="208" y="41"/>
                    </a:lnTo>
                    <a:lnTo>
                      <a:pt x="205" y="43"/>
                    </a:lnTo>
                    <a:lnTo>
                      <a:pt x="201" y="47"/>
                    </a:lnTo>
                    <a:lnTo>
                      <a:pt x="198" y="51"/>
                    </a:lnTo>
                    <a:lnTo>
                      <a:pt x="194" y="53"/>
                    </a:lnTo>
                    <a:lnTo>
                      <a:pt x="191" y="55"/>
                    </a:lnTo>
                    <a:lnTo>
                      <a:pt x="186" y="56"/>
                    </a:lnTo>
                    <a:lnTo>
                      <a:pt x="177" y="58"/>
                    </a:lnTo>
                    <a:lnTo>
                      <a:pt x="168" y="60"/>
                    </a:lnTo>
                    <a:lnTo>
                      <a:pt x="168" y="63"/>
                    </a:lnTo>
                    <a:lnTo>
                      <a:pt x="169" y="65"/>
                    </a:lnTo>
                    <a:lnTo>
                      <a:pt x="171" y="68"/>
                    </a:lnTo>
                    <a:lnTo>
                      <a:pt x="173" y="69"/>
                    </a:lnTo>
                    <a:lnTo>
                      <a:pt x="176" y="71"/>
                    </a:lnTo>
                    <a:lnTo>
                      <a:pt x="180" y="77"/>
                    </a:lnTo>
                    <a:lnTo>
                      <a:pt x="172" y="79"/>
                    </a:lnTo>
                    <a:lnTo>
                      <a:pt x="164" y="79"/>
                    </a:lnTo>
                    <a:lnTo>
                      <a:pt x="156" y="79"/>
                    </a:lnTo>
                    <a:lnTo>
                      <a:pt x="147" y="79"/>
                    </a:lnTo>
                    <a:lnTo>
                      <a:pt x="132" y="72"/>
                    </a:lnTo>
                    <a:lnTo>
                      <a:pt x="116" y="67"/>
                    </a:lnTo>
                    <a:lnTo>
                      <a:pt x="102" y="76"/>
                    </a:lnTo>
                    <a:lnTo>
                      <a:pt x="91" y="87"/>
                    </a:lnTo>
                    <a:lnTo>
                      <a:pt x="81" y="81"/>
                    </a:lnTo>
                    <a:lnTo>
                      <a:pt x="72" y="75"/>
                    </a:lnTo>
                    <a:lnTo>
                      <a:pt x="54" y="78"/>
                    </a:lnTo>
                    <a:lnTo>
                      <a:pt x="37" y="82"/>
                    </a:lnTo>
                    <a:lnTo>
                      <a:pt x="21" y="88"/>
                    </a:lnTo>
                    <a:lnTo>
                      <a:pt x="4" y="95"/>
                    </a:lnTo>
                    <a:lnTo>
                      <a:pt x="8" y="96"/>
                    </a:lnTo>
                    <a:lnTo>
                      <a:pt x="12" y="97"/>
                    </a:lnTo>
                    <a:lnTo>
                      <a:pt x="14" y="98"/>
                    </a:lnTo>
                    <a:lnTo>
                      <a:pt x="15" y="99"/>
                    </a:lnTo>
                    <a:lnTo>
                      <a:pt x="15" y="104"/>
                    </a:lnTo>
                    <a:lnTo>
                      <a:pt x="15" y="112"/>
                    </a:lnTo>
                    <a:lnTo>
                      <a:pt x="12" y="118"/>
                    </a:lnTo>
                    <a:lnTo>
                      <a:pt x="11" y="123"/>
                    </a:lnTo>
                    <a:lnTo>
                      <a:pt x="9" y="131"/>
                    </a:lnTo>
                    <a:lnTo>
                      <a:pt x="7" y="134"/>
                    </a:lnTo>
                    <a:lnTo>
                      <a:pt x="8" y="137"/>
                    </a:lnTo>
                    <a:lnTo>
                      <a:pt x="13" y="144"/>
                    </a:lnTo>
                    <a:lnTo>
                      <a:pt x="16" y="148"/>
                    </a:lnTo>
                    <a:lnTo>
                      <a:pt x="17" y="151"/>
                    </a:lnTo>
                    <a:lnTo>
                      <a:pt x="17" y="152"/>
                    </a:lnTo>
                    <a:lnTo>
                      <a:pt x="16" y="152"/>
                    </a:lnTo>
                    <a:lnTo>
                      <a:pt x="15" y="152"/>
                    </a:lnTo>
                    <a:lnTo>
                      <a:pt x="14" y="153"/>
                    </a:lnTo>
                    <a:lnTo>
                      <a:pt x="13" y="155"/>
                    </a:lnTo>
                    <a:lnTo>
                      <a:pt x="14" y="160"/>
                    </a:lnTo>
                    <a:lnTo>
                      <a:pt x="13" y="164"/>
                    </a:lnTo>
                    <a:lnTo>
                      <a:pt x="12" y="168"/>
                    </a:lnTo>
                    <a:lnTo>
                      <a:pt x="11" y="169"/>
                    </a:lnTo>
                    <a:lnTo>
                      <a:pt x="9" y="170"/>
                    </a:lnTo>
                    <a:lnTo>
                      <a:pt x="8" y="171"/>
                    </a:lnTo>
                    <a:lnTo>
                      <a:pt x="8" y="173"/>
                    </a:lnTo>
                    <a:lnTo>
                      <a:pt x="9" y="177"/>
                    </a:lnTo>
                    <a:lnTo>
                      <a:pt x="12" y="182"/>
                    </a:lnTo>
                    <a:lnTo>
                      <a:pt x="19" y="190"/>
                    </a:lnTo>
                    <a:lnTo>
                      <a:pt x="22" y="197"/>
                    </a:lnTo>
                    <a:lnTo>
                      <a:pt x="23" y="204"/>
                    </a:lnTo>
                    <a:lnTo>
                      <a:pt x="25" y="215"/>
                    </a:lnTo>
                    <a:lnTo>
                      <a:pt x="25" y="223"/>
                    </a:lnTo>
                    <a:lnTo>
                      <a:pt x="24" y="228"/>
                    </a:lnTo>
                    <a:lnTo>
                      <a:pt x="21" y="229"/>
                    </a:lnTo>
                    <a:lnTo>
                      <a:pt x="14" y="233"/>
                    </a:lnTo>
                    <a:lnTo>
                      <a:pt x="20" y="238"/>
                    </a:lnTo>
                    <a:lnTo>
                      <a:pt x="23" y="242"/>
                    </a:lnTo>
                    <a:lnTo>
                      <a:pt x="16" y="247"/>
                    </a:lnTo>
                    <a:lnTo>
                      <a:pt x="11" y="249"/>
                    </a:lnTo>
                    <a:lnTo>
                      <a:pt x="5" y="251"/>
                    </a:lnTo>
                    <a:lnTo>
                      <a:pt x="0" y="256"/>
                    </a:lnTo>
                    <a:lnTo>
                      <a:pt x="11" y="257"/>
                    </a:lnTo>
                    <a:lnTo>
                      <a:pt x="17" y="257"/>
                    </a:lnTo>
                    <a:lnTo>
                      <a:pt x="20" y="257"/>
                    </a:lnTo>
                    <a:lnTo>
                      <a:pt x="23" y="258"/>
                    </a:lnTo>
                    <a:lnTo>
                      <a:pt x="27" y="261"/>
                    </a:lnTo>
                    <a:lnTo>
                      <a:pt x="31" y="265"/>
                    </a:lnTo>
                    <a:lnTo>
                      <a:pt x="29" y="275"/>
                    </a:lnTo>
                    <a:lnTo>
                      <a:pt x="25" y="286"/>
                    </a:lnTo>
                    <a:lnTo>
                      <a:pt x="22" y="296"/>
                    </a:lnTo>
                    <a:lnTo>
                      <a:pt x="21" y="306"/>
                    </a:lnTo>
                    <a:lnTo>
                      <a:pt x="23" y="312"/>
                    </a:lnTo>
                    <a:lnTo>
                      <a:pt x="24" y="318"/>
                    </a:lnTo>
                    <a:lnTo>
                      <a:pt x="25" y="323"/>
                    </a:lnTo>
                    <a:lnTo>
                      <a:pt x="24" y="329"/>
                    </a:lnTo>
                    <a:lnTo>
                      <a:pt x="22" y="340"/>
                    </a:lnTo>
                    <a:lnTo>
                      <a:pt x="19" y="351"/>
                    </a:lnTo>
                    <a:lnTo>
                      <a:pt x="19" y="357"/>
                    </a:lnTo>
                    <a:lnTo>
                      <a:pt x="20" y="362"/>
                    </a:lnTo>
                    <a:lnTo>
                      <a:pt x="21" y="364"/>
                    </a:lnTo>
                    <a:lnTo>
                      <a:pt x="22" y="367"/>
                    </a:lnTo>
                    <a:lnTo>
                      <a:pt x="25" y="372"/>
                    </a:lnTo>
                    <a:lnTo>
                      <a:pt x="30" y="380"/>
                    </a:lnTo>
                    <a:lnTo>
                      <a:pt x="32" y="386"/>
                    </a:lnTo>
                    <a:lnTo>
                      <a:pt x="34" y="390"/>
                    </a:lnTo>
                    <a:lnTo>
                      <a:pt x="36" y="393"/>
                    </a:lnTo>
                    <a:lnTo>
                      <a:pt x="33" y="402"/>
                    </a:lnTo>
                    <a:lnTo>
                      <a:pt x="22" y="413"/>
                    </a:lnTo>
                    <a:lnTo>
                      <a:pt x="12" y="423"/>
                    </a:lnTo>
                    <a:lnTo>
                      <a:pt x="17" y="430"/>
                    </a:lnTo>
                    <a:lnTo>
                      <a:pt x="24" y="438"/>
                    </a:lnTo>
                    <a:lnTo>
                      <a:pt x="20" y="444"/>
                    </a:lnTo>
                    <a:lnTo>
                      <a:pt x="15" y="448"/>
                    </a:lnTo>
                    <a:lnTo>
                      <a:pt x="12" y="452"/>
                    </a:lnTo>
                    <a:lnTo>
                      <a:pt x="9" y="459"/>
                    </a:lnTo>
                    <a:lnTo>
                      <a:pt x="14" y="474"/>
                    </a:lnTo>
                    <a:lnTo>
                      <a:pt x="21" y="487"/>
                    </a:lnTo>
                    <a:lnTo>
                      <a:pt x="29" y="492"/>
                    </a:lnTo>
                    <a:lnTo>
                      <a:pt x="36" y="498"/>
                    </a:lnTo>
                    <a:lnTo>
                      <a:pt x="40" y="504"/>
                    </a:lnTo>
                    <a:lnTo>
                      <a:pt x="44" y="512"/>
                    </a:lnTo>
                    <a:lnTo>
                      <a:pt x="48" y="529"/>
                    </a:lnTo>
                    <a:lnTo>
                      <a:pt x="51" y="549"/>
                    </a:lnTo>
                    <a:lnTo>
                      <a:pt x="54" y="554"/>
                    </a:lnTo>
                    <a:lnTo>
                      <a:pt x="55" y="559"/>
                    </a:lnTo>
                    <a:lnTo>
                      <a:pt x="57" y="561"/>
                    </a:lnTo>
                    <a:lnTo>
                      <a:pt x="59" y="563"/>
                    </a:lnTo>
                    <a:lnTo>
                      <a:pt x="62" y="563"/>
                    </a:lnTo>
                    <a:lnTo>
                      <a:pt x="65" y="562"/>
                    </a:lnTo>
                    <a:lnTo>
                      <a:pt x="70" y="561"/>
                    </a:lnTo>
                    <a:lnTo>
                      <a:pt x="75" y="559"/>
                    </a:lnTo>
                    <a:lnTo>
                      <a:pt x="80" y="560"/>
                    </a:lnTo>
                    <a:lnTo>
                      <a:pt x="83" y="561"/>
                    </a:lnTo>
                    <a:lnTo>
                      <a:pt x="87" y="563"/>
                    </a:lnTo>
                    <a:lnTo>
                      <a:pt x="89" y="566"/>
                    </a:lnTo>
                    <a:lnTo>
                      <a:pt x="93" y="572"/>
                    </a:lnTo>
                    <a:lnTo>
                      <a:pt x="99" y="580"/>
                    </a:lnTo>
                    <a:lnTo>
                      <a:pt x="108" y="591"/>
                    </a:lnTo>
                    <a:lnTo>
                      <a:pt x="116" y="602"/>
                    </a:lnTo>
                    <a:lnTo>
                      <a:pt x="125" y="612"/>
                    </a:lnTo>
                    <a:lnTo>
                      <a:pt x="135" y="622"/>
                    </a:lnTo>
                    <a:lnTo>
                      <a:pt x="144" y="633"/>
                    </a:lnTo>
                    <a:lnTo>
                      <a:pt x="149" y="641"/>
                    </a:lnTo>
                    <a:lnTo>
                      <a:pt x="152" y="647"/>
                    </a:lnTo>
                    <a:lnTo>
                      <a:pt x="158" y="658"/>
                    </a:lnTo>
                    <a:lnTo>
                      <a:pt x="163" y="663"/>
                    </a:lnTo>
                    <a:lnTo>
                      <a:pt x="166" y="669"/>
                    </a:lnTo>
                    <a:lnTo>
                      <a:pt x="168" y="675"/>
                    </a:lnTo>
                    <a:lnTo>
                      <a:pt x="169" y="680"/>
                    </a:lnTo>
                    <a:lnTo>
                      <a:pt x="171" y="693"/>
                    </a:lnTo>
                    <a:lnTo>
                      <a:pt x="172" y="707"/>
                    </a:lnTo>
                    <a:lnTo>
                      <a:pt x="174" y="718"/>
                    </a:lnTo>
                    <a:lnTo>
                      <a:pt x="177" y="724"/>
                    </a:lnTo>
                    <a:lnTo>
                      <a:pt x="181" y="731"/>
                    </a:lnTo>
                    <a:lnTo>
                      <a:pt x="185" y="739"/>
                    </a:lnTo>
                    <a:lnTo>
                      <a:pt x="186" y="745"/>
                    </a:lnTo>
                    <a:lnTo>
                      <a:pt x="189" y="748"/>
                    </a:lnTo>
                    <a:lnTo>
                      <a:pt x="190" y="752"/>
                    </a:lnTo>
                    <a:lnTo>
                      <a:pt x="193" y="754"/>
                    </a:lnTo>
                    <a:lnTo>
                      <a:pt x="199" y="759"/>
                    </a:lnTo>
                    <a:lnTo>
                      <a:pt x="208" y="764"/>
                    </a:lnTo>
                    <a:lnTo>
                      <a:pt x="219" y="765"/>
                    </a:lnTo>
                    <a:lnTo>
                      <a:pt x="229" y="766"/>
                    </a:lnTo>
                    <a:lnTo>
                      <a:pt x="241" y="768"/>
                    </a:lnTo>
                    <a:lnTo>
                      <a:pt x="251" y="771"/>
                    </a:lnTo>
                    <a:lnTo>
                      <a:pt x="246" y="774"/>
                    </a:lnTo>
                    <a:lnTo>
                      <a:pt x="242" y="777"/>
                    </a:lnTo>
                    <a:lnTo>
                      <a:pt x="241" y="777"/>
                    </a:lnTo>
                    <a:lnTo>
                      <a:pt x="239" y="778"/>
                    </a:lnTo>
                    <a:lnTo>
                      <a:pt x="239" y="780"/>
                    </a:lnTo>
                    <a:lnTo>
                      <a:pt x="239" y="781"/>
                    </a:lnTo>
                    <a:lnTo>
                      <a:pt x="242" y="786"/>
                    </a:lnTo>
                    <a:lnTo>
                      <a:pt x="243" y="789"/>
                    </a:lnTo>
                    <a:lnTo>
                      <a:pt x="243" y="793"/>
                    </a:lnTo>
                    <a:lnTo>
                      <a:pt x="241" y="796"/>
                    </a:lnTo>
                    <a:lnTo>
                      <a:pt x="235" y="803"/>
                    </a:lnTo>
                    <a:lnTo>
                      <a:pt x="226" y="811"/>
                    </a:lnTo>
                    <a:lnTo>
                      <a:pt x="219" y="813"/>
                    </a:lnTo>
                    <a:lnTo>
                      <a:pt x="208" y="816"/>
                    </a:lnTo>
                    <a:lnTo>
                      <a:pt x="195" y="820"/>
                    </a:lnTo>
                    <a:lnTo>
                      <a:pt x="191" y="822"/>
                    </a:lnTo>
                    <a:lnTo>
                      <a:pt x="198" y="832"/>
                    </a:lnTo>
                    <a:lnTo>
                      <a:pt x="203" y="841"/>
                    </a:lnTo>
                    <a:lnTo>
                      <a:pt x="210" y="850"/>
                    </a:lnTo>
                    <a:lnTo>
                      <a:pt x="216" y="861"/>
                    </a:lnTo>
                    <a:lnTo>
                      <a:pt x="220" y="865"/>
                    </a:lnTo>
                    <a:lnTo>
                      <a:pt x="225" y="866"/>
                    </a:lnTo>
                    <a:lnTo>
                      <a:pt x="227" y="867"/>
                    </a:lnTo>
                    <a:lnTo>
                      <a:pt x="229" y="867"/>
                    </a:lnTo>
                    <a:lnTo>
                      <a:pt x="235" y="867"/>
                    </a:lnTo>
                    <a:lnTo>
                      <a:pt x="243" y="870"/>
                    </a:lnTo>
                    <a:lnTo>
                      <a:pt x="242" y="878"/>
                    </a:lnTo>
                    <a:lnTo>
                      <a:pt x="239" y="884"/>
                    </a:lnTo>
                    <a:lnTo>
                      <a:pt x="234" y="890"/>
                    </a:lnTo>
                    <a:lnTo>
                      <a:pt x="231" y="897"/>
                    </a:lnTo>
                    <a:lnTo>
                      <a:pt x="226" y="905"/>
                    </a:lnTo>
                    <a:lnTo>
                      <a:pt x="222" y="912"/>
                    </a:lnTo>
                    <a:lnTo>
                      <a:pt x="217" y="917"/>
                    </a:lnTo>
                    <a:lnTo>
                      <a:pt x="215" y="918"/>
                    </a:lnTo>
                    <a:lnTo>
                      <a:pt x="218" y="928"/>
                    </a:lnTo>
                    <a:lnTo>
                      <a:pt x="222" y="938"/>
                    </a:lnTo>
                    <a:lnTo>
                      <a:pt x="226" y="947"/>
                    </a:lnTo>
                    <a:lnTo>
                      <a:pt x="229" y="956"/>
                    </a:lnTo>
                    <a:lnTo>
                      <a:pt x="236" y="957"/>
                    </a:lnTo>
                    <a:lnTo>
                      <a:pt x="241" y="958"/>
                    </a:lnTo>
                    <a:lnTo>
                      <a:pt x="244" y="962"/>
                    </a:lnTo>
                    <a:lnTo>
                      <a:pt x="244" y="965"/>
                    </a:lnTo>
                    <a:lnTo>
                      <a:pt x="242" y="976"/>
                    </a:lnTo>
                    <a:lnTo>
                      <a:pt x="239" y="989"/>
                    </a:lnTo>
                    <a:lnTo>
                      <a:pt x="249" y="989"/>
                    </a:lnTo>
                    <a:lnTo>
                      <a:pt x="257" y="989"/>
                    </a:lnTo>
                    <a:lnTo>
                      <a:pt x="260" y="990"/>
                    </a:lnTo>
                    <a:lnTo>
                      <a:pt x="262" y="992"/>
                    </a:lnTo>
                    <a:lnTo>
                      <a:pt x="264" y="996"/>
                    </a:lnTo>
                    <a:lnTo>
                      <a:pt x="265" y="1001"/>
                    </a:lnTo>
                    <a:lnTo>
                      <a:pt x="265" y="1006"/>
                    </a:lnTo>
                    <a:lnTo>
                      <a:pt x="266" y="1010"/>
                    </a:lnTo>
                    <a:lnTo>
                      <a:pt x="267" y="1013"/>
                    </a:lnTo>
                    <a:lnTo>
                      <a:pt x="268" y="1015"/>
                    </a:lnTo>
                    <a:lnTo>
                      <a:pt x="274" y="1017"/>
                    </a:lnTo>
                    <a:lnTo>
                      <a:pt x="283" y="1019"/>
                    </a:lnTo>
                    <a:lnTo>
                      <a:pt x="290" y="1025"/>
                    </a:lnTo>
                    <a:lnTo>
                      <a:pt x="295" y="1028"/>
                    </a:lnTo>
                    <a:lnTo>
                      <a:pt x="299" y="1031"/>
                    </a:lnTo>
                    <a:lnTo>
                      <a:pt x="301" y="1032"/>
                    </a:lnTo>
                    <a:lnTo>
                      <a:pt x="304" y="1032"/>
                    </a:lnTo>
                    <a:lnTo>
                      <a:pt x="309" y="1032"/>
                    </a:lnTo>
                    <a:lnTo>
                      <a:pt x="317" y="1027"/>
                    </a:lnTo>
                    <a:lnTo>
                      <a:pt x="326" y="1023"/>
                    </a:lnTo>
                    <a:lnTo>
                      <a:pt x="334" y="1019"/>
                    </a:lnTo>
                    <a:lnTo>
                      <a:pt x="343" y="1016"/>
                    </a:lnTo>
                    <a:lnTo>
                      <a:pt x="354" y="1026"/>
                    </a:lnTo>
                    <a:lnTo>
                      <a:pt x="364" y="1036"/>
                    </a:lnTo>
                    <a:lnTo>
                      <a:pt x="369" y="1041"/>
                    </a:lnTo>
                    <a:lnTo>
                      <a:pt x="375" y="1045"/>
                    </a:lnTo>
                    <a:lnTo>
                      <a:pt x="380" y="1050"/>
                    </a:lnTo>
                    <a:lnTo>
                      <a:pt x="387" y="1053"/>
                    </a:lnTo>
                    <a:lnTo>
                      <a:pt x="395" y="1050"/>
                    </a:lnTo>
                    <a:lnTo>
                      <a:pt x="402" y="1048"/>
                    </a:lnTo>
                    <a:lnTo>
                      <a:pt x="405" y="1047"/>
                    </a:lnTo>
                    <a:lnTo>
                      <a:pt x="408" y="1048"/>
                    </a:lnTo>
                    <a:lnTo>
                      <a:pt x="411" y="1049"/>
                    </a:lnTo>
                    <a:lnTo>
                      <a:pt x="414" y="1051"/>
                    </a:lnTo>
                    <a:lnTo>
                      <a:pt x="412" y="1060"/>
                    </a:lnTo>
                    <a:lnTo>
                      <a:pt x="410" y="1069"/>
                    </a:lnTo>
                    <a:lnTo>
                      <a:pt x="409" y="1075"/>
                    </a:lnTo>
                    <a:lnTo>
                      <a:pt x="405" y="1080"/>
                    </a:lnTo>
                    <a:lnTo>
                      <a:pt x="401" y="1083"/>
                    </a:lnTo>
                    <a:lnTo>
                      <a:pt x="397" y="1089"/>
                    </a:lnTo>
                    <a:lnTo>
                      <a:pt x="396" y="1102"/>
                    </a:lnTo>
                    <a:lnTo>
                      <a:pt x="397" y="1116"/>
                    </a:lnTo>
                    <a:lnTo>
                      <a:pt x="404" y="1117"/>
                    </a:lnTo>
                    <a:lnTo>
                      <a:pt x="410" y="1117"/>
                    </a:lnTo>
                    <a:lnTo>
                      <a:pt x="414" y="1115"/>
                    </a:lnTo>
                    <a:lnTo>
                      <a:pt x="420" y="1110"/>
                    </a:lnTo>
                    <a:lnTo>
                      <a:pt x="428" y="1108"/>
                    </a:lnTo>
                    <a:lnTo>
                      <a:pt x="435" y="1106"/>
                    </a:lnTo>
                    <a:lnTo>
                      <a:pt x="440" y="1103"/>
                    </a:lnTo>
                    <a:lnTo>
                      <a:pt x="447" y="1098"/>
                    </a:lnTo>
                    <a:lnTo>
                      <a:pt x="448" y="1093"/>
                    </a:lnTo>
                    <a:lnTo>
                      <a:pt x="448" y="1090"/>
                    </a:lnTo>
                    <a:lnTo>
                      <a:pt x="448" y="1087"/>
                    </a:lnTo>
                    <a:lnTo>
                      <a:pt x="447" y="1086"/>
                    </a:lnTo>
                    <a:lnTo>
                      <a:pt x="446" y="1085"/>
                    </a:lnTo>
                    <a:lnTo>
                      <a:pt x="446" y="1083"/>
                    </a:lnTo>
                    <a:lnTo>
                      <a:pt x="447" y="1081"/>
                    </a:lnTo>
                    <a:lnTo>
                      <a:pt x="449" y="1077"/>
                    </a:lnTo>
                    <a:lnTo>
                      <a:pt x="466" y="1065"/>
                    </a:lnTo>
                    <a:lnTo>
                      <a:pt x="482" y="1053"/>
                    </a:lnTo>
                    <a:lnTo>
                      <a:pt x="498" y="1042"/>
                    </a:lnTo>
                    <a:lnTo>
                      <a:pt x="514" y="1028"/>
                    </a:lnTo>
                    <a:lnTo>
                      <a:pt x="516" y="1022"/>
                    </a:lnTo>
                    <a:lnTo>
                      <a:pt x="518" y="1017"/>
                    </a:lnTo>
                    <a:lnTo>
                      <a:pt x="518" y="1014"/>
                    </a:lnTo>
                    <a:lnTo>
                      <a:pt x="518" y="1013"/>
                    </a:lnTo>
                    <a:lnTo>
                      <a:pt x="514" y="1008"/>
                    </a:lnTo>
                    <a:lnTo>
                      <a:pt x="510" y="999"/>
                    </a:lnTo>
                    <a:lnTo>
                      <a:pt x="520" y="998"/>
                    </a:lnTo>
                    <a:lnTo>
                      <a:pt x="531" y="996"/>
                    </a:lnTo>
                    <a:lnTo>
                      <a:pt x="537" y="988"/>
                    </a:lnTo>
                    <a:lnTo>
                      <a:pt x="540" y="981"/>
                    </a:lnTo>
                    <a:lnTo>
                      <a:pt x="540" y="977"/>
                    </a:lnTo>
                    <a:lnTo>
                      <a:pt x="539" y="974"/>
                    </a:lnTo>
                    <a:lnTo>
                      <a:pt x="537" y="971"/>
                    </a:lnTo>
                    <a:lnTo>
                      <a:pt x="532" y="967"/>
                    </a:lnTo>
                    <a:lnTo>
                      <a:pt x="529" y="964"/>
                    </a:lnTo>
                    <a:lnTo>
                      <a:pt x="527" y="960"/>
                    </a:lnTo>
                    <a:lnTo>
                      <a:pt x="525" y="957"/>
                    </a:lnTo>
                    <a:lnTo>
                      <a:pt x="524" y="955"/>
                    </a:lnTo>
                    <a:lnTo>
                      <a:pt x="523" y="951"/>
                    </a:lnTo>
                    <a:lnTo>
                      <a:pt x="522" y="949"/>
                    </a:lnTo>
                    <a:lnTo>
                      <a:pt x="519" y="946"/>
                    </a:lnTo>
                    <a:lnTo>
                      <a:pt x="514" y="942"/>
                    </a:lnTo>
                    <a:lnTo>
                      <a:pt x="506" y="939"/>
                    </a:lnTo>
                    <a:lnTo>
                      <a:pt x="502" y="937"/>
                    </a:lnTo>
                    <a:lnTo>
                      <a:pt x="501" y="933"/>
                    </a:lnTo>
                    <a:lnTo>
                      <a:pt x="501" y="931"/>
                    </a:lnTo>
                    <a:lnTo>
                      <a:pt x="506" y="923"/>
                    </a:lnTo>
                    <a:lnTo>
                      <a:pt x="516" y="913"/>
                    </a:lnTo>
                    <a:lnTo>
                      <a:pt x="523" y="895"/>
                    </a:lnTo>
                    <a:lnTo>
                      <a:pt x="527" y="879"/>
                    </a:lnTo>
                    <a:lnTo>
                      <a:pt x="529" y="871"/>
                    </a:lnTo>
                    <a:lnTo>
                      <a:pt x="530" y="864"/>
                    </a:lnTo>
                    <a:lnTo>
                      <a:pt x="529" y="857"/>
                    </a:lnTo>
                    <a:lnTo>
                      <a:pt x="528" y="852"/>
                    </a:lnTo>
                    <a:lnTo>
                      <a:pt x="524" y="847"/>
                    </a:lnTo>
                    <a:lnTo>
                      <a:pt x="520" y="844"/>
                    </a:lnTo>
                    <a:lnTo>
                      <a:pt x="514" y="840"/>
                    </a:lnTo>
                    <a:lnTo>
                      <a:pt x="506" y="837"/>
                    </a:lnTo>
                    <a:lnTo>
                      <a:pt x="499" y="838"/>
                    </a:lnTo>
                    <a:lnTo>
                      <a:pt x="496" y="838"/>
                    </a:lnTo>
                    <a:lnTo>
                      <a:pt x="494" y="837"/>
                    </a:lnTo>
                    <a:lnTo>
                      <a:pt x="495" y="835"/>
                    </a:lnTo>
                    <a:lnTo>
                      <a:pt x="501" y="829"/>
                    </a:lnTo>
                    <a:lnTo>
                      <a:pt x="508" y="822"/>
                    </a:lnTo>
                    <a:lnTo>
                      <a:pt x="511" y="812"/>
                    </a:lnTo>
                    <a:lnTo>
                      <a:pt x="511" y="803"/>
                    </a:lnTo>
                    <a:lnTo>
                      <a:pt x="511" y="798"/>
                    </a:lnTo>
                    <a:lnTo>
                      <a:pt x="511" y="794"/>
                    </a:lnTo>
                    <a:lnTo>
                      <a:pt x="512" y="790"/>
                    </a:lnTo>
                    <a:lnTo>
                      <a:pt x="514" y="787"/>
                    </a:lnTo>
                    <a:lnTo>
                      <a:pt x="521" y="785"/>
                    </a:lnTo>
                    <a:lnTo>
                      <a:pt x="524" y="783"/>
                    </a:lnTo>
                    <a:lnTo>
                      <a:pt x="527" y="780"/>
                    </a:lnTo>
                    <a:lnTo>
                      <a:pt x="532" y="777"/>
                    </a:lnTo>
                    <a:lnTo>
                      <a:pt x="540" y="765"/>
                    </a:lnTo>
                    <a:lnTo>
                      <a:pt x="546" y="757"/>
                    </a:lnTo>
                    <a:lnTo>
                      <a:pt x="554" y="751"/>
                    </a:lnTo>
                    <a:lnTo>
                      <a:pt x="567" y="742"/>
                    </a:lnTo>
                    <a:lnTo>
                      <a:pt x="574" y="737"/>
                    </a:lnTo>
                    <a:lnTo>
                      <a:pt x="579" y="735"/>
                    </a:lnTo>
                    <a:lnTo>
                      <a:pt x="581" y="734"/>
                    </a:lnTo>
                    <a:lnTo>
                      <a:pt x="581" y="731"/>
                    </a:lnTo>
                    <a:lnTo>
                      <a:pt x="579" y="727"/>
                    </a:lnTo>
                    <a:lnTo>
                      <a:pt x="575" y="715"/>
                    </a:lnTo>
                    <a:lnTo>
                      <a:pt x="575" y="711"/>
                    </a:lnTo>
                    <a:lnTo>
                      <a:pt x="574" y="707"/>
                    </a:lnTo>
                    <a:lnTo>
                      <a:pt x="572" y="706"/>
                    </a:lnTo>
                    <a:lnTo>
                      <a:pt x="570" y="705"/>
                    </a:lnTo>
                    <a:lnTo>
                      <a:pt x="566" y="704"/>
                    </a:lnTo>
                    <a:lnTo>
                      <a:pt x="563" y="703"/>
                    </a:lnTo>
                    <a:lnTo>
                      <a:pt x="559" y="701"/>
                    </a:lnTo>
                    <a:lnTo>
                      <a:pt x="556" y="697"/>
                    </a:lnTo>
                    <a:lnTo>
                      <a:pt x="553" y="685"/>
                    </a:lnTo>
                    <a:lnTo>
                      <a:pt x="550" y="676"/>
                    </a:lnTo>
                    <a:lnTo>
                      <a:pt x="552" y="671"/>
                    </a:lnTo>
                    <a:lnTo>
                      <a:pt x="554" y="669"/>
                    </a:lnTo>
                    <a:lnTo>
                      <a:pt x="558" y="666"/>
                    </a:lnTo>
                    <a:lnTo>
                      <a:pt x="564" y="662"/>
                    </a:lnTo>
                    <a:lnTo>
                      <a:pt x="575" y="660"/>
                    </a:lnTo>
                    <a:lnTo>
                      <a:pt x="580" y="658"/>
                    </a:lnTo>
                    <a:lnTo>
                      <a:pt x="583" y="652"/>
                    </a:lnTo>
                    <a:lnTo>
                      <a:pt x="588" y="643"/>
                    </a:lnTo>
                    <a:lnTo>
                      <a:pt x="589" y="638"/>
                    </a:lnTo>
                    <a:lnTo>
                      <a:pt x="589" y="635"/>
                    </a:lnTo>
                    <a:lnTo>
                      <a:pt x="589" y="631"/>
                    </a:lnTo>
                    <a:lnTo>
                      <a:pt x="589" y="628"/>
                    </a:lnTo>
                    <a:lnTo>
                      <a:pt x="587" y="621"/>
                    </a:lnTo>
                    <a:lnTo>
                      <a:pt x="583" y="612"/>
                    </a:lnTo>
                    <a:lnTo>
                      <a:pt x="576" y="612"/>
                    </a:lnTo>
                    <a:lnTo>
                      <a:pt x="571" y="613"/>
                    </a:lnTo>
                    <a:lnTo>
                      <a:pt x="567" y="616"/>
                    </a:lnTo>
                    <a:lnTo>
                      <a:pt x="565" y="618"/>
                    </a:lnTo>
                    <a:lnTo>
                      <a:pt x="563" y="619"/>
                    </a:lnTo>
                    <a:lnTo>
                      <a:pt x="561" y="617"/>
                    </a:lnTo>
                    <a:lnTo>
                      <a:pt x="557" y="612"/>
                    </a:lnTo>
                    <a:lnTo>
                      <a:pt x="553" y="603"/>
                    </a:lnTo>
                    <a:lnTo>
                      <a:pt x="548" y="601"/>
                    </a:lnTo>
                    <a:lnTo>
                      <a:pt x="544" y="599"/>
                    </a:lnTo>
                    <a:lnTo>
                      <a:pt x="540" y="596"/>
                    </a:lnTo>
                    <a:lnTo>
                      <a:pt x="537" y="596"/>
                    </a:lnTo>
                    <a:lnTo>
                      <a:pt x="531" y="596"/>
                    </a:lnTo>
                    <a:lnTo>
                      <a:pt x="527" y="599"/>
                    </a:lnTo>
                    <a:lnTo>
                      <a:pt x="521" y="602"/>
                    </a:lnTo>
                    <a:lnTo>
                      <a:pt x="515" y="605"/>
                    </a:lnTo>
                    <a:lnTo>
                      <a:pt x="507" y="609"/>
                    </a:lnTo>
                    <a:lnTo>
                      <a:pt x="498" y="609"/>
                    </a:lnTo>
                    <a:lnTo>
                      <a:pt x="494" y="602"/>
                    </a:lnTo>
                    <a:lnTo>
                      <a:pt x="488" y="595"/>
                    </a:lnTo>
                    <a:lnTo>
                      <a:pt x="486" y="592"/>
                    </a:lnTo>
                    <a:lnTo>
                      <a:pt x="484" y="590"/>
                    </a:lnTo>
                    <a:lnTo>
                      <a:pt x="482" y="586"/>
                    </a:lnTo>
                    <a:lnTo>
                      <a:pt x="484" y="585"/>
                    </a:lnTo>
                    <a:lnTo>
                      <a:pt x="494" y="578"/>
                    </a:lnTo>
                    <a:lnTo>
                      <a:pt x="502" y="572"/>
                    </a:lnTo>
                    <a:lnTo>
                      <a:pt x="505" y="569"/>
                    </a:lnTo>
                    <a:lnTo>
                      <a:pt x="508" y="565"/>
                    </a:lnTo>
                    <a:lnTo>
                      <a:pt x="511" y="560"/>
                    </a:lnTo>
                    <a:lnTo>
                      <a:pt x="513" y="554"/>
                    </a:lnTo>
                    <a:lnTo>
                      <a:pt x="514" y="543"/>
                    </a:lnTo>
                    <a:lnTo>
                      <a:pt x="515" y="533"/>
                    </a:lnTo>
                    <a:lnTo>
                      <a:pt x="518" y="523"/>
                    </a:lnTo>
                    <a:lnTo>
                      <a:pt x="521" y="511"/>
                    </a:lnTo>
                    <a:lnTo>
                      <a:pt x="525" y="506"/>
                    </a:lnTo>
                    <a:lnTo>
                      <a:pt x="529" y="501"/>
                    </a:lnTo>
                    <a:lnTo>
                      <a:pt x="531" y="500"/>
                    </a:lnTo>
                    <a:lnTo>
                      <a:pt x="533" y="499"/>
                    </a:lnTo>
                    <a:lnTo>
                      <a:pt x="536" y="498"/>
                    </a:lnTo>
                    <a:lnTo>
                      <a:pt x="538" y="495"/>
                    </a:lnTo>
                    <a:lnTo>
                      <a:pt x="541" y="491"/>
                    </a:lnTo>
                    <a:lnTo>
                      <a:pt x="545" y="484"/>
                    </a:lnTo>
                    <a:lnTo>
                      <a:pt x="545" y="473"/>
                    </a:lnTo>
                    <a:lnTo>
                      <a:pt x="544" y="468"/>
                    </a:lnTo>
                    <a:lnTo>
                      <a:pt x="542" y="468"/>
                    </a:lnTo>
                    <a:lnTo>
                      <a:pt x="541" y="470"/>
                    </a:lnTo>
                    <a:lnTo>
                      <a:pt x="540" y="473"/>
                    </a:lnTo>
                    <a:lnTo>
                      <a:pt x="539" y="474"/>
                    </a:lnTo>
                    <a:lnTo>
                      <a:pt x="538" y="472"/>
                    </a:lnTo>
                    <a:lnTo>
                      <a:pt x="537" y="465"/>
                    </a:lnTo>
                    <a:lnTo>
                      <a:pt x="537" y="458"/>
                    </a:lnTo>
                    <a:lnTo>
                      <a:pt x="536" y="453"/>
                    </a:lnTo>
                    <a:lnTo>
                      <a:pt x="535" y="450"/>
                    </a:lnTo>
                    <a:lnTo>
                      <a:pt x="533" y="448"/>
                    </a:lnTo>
                    <a:lnTo>
                      <a:pt x="529" y="442"/>
                    </a:lnTo>
                    <a:lnTo>
                      <a:pt x="524" y="433"/>
                    </a:lnTo>
                    <a:lnTo>
                      <a:pt x="521" y="419"/>
                    </a:lnTo>
                    <a:lnTo>
                      <a:pt x="519" y="407"/>
                    </a:lnTo>
                    <a:lnTo>
                      <a:pt x="515" y="393"/>
                    </a:lnTo>
                    <a:lnTo>
                      <a:pt x="511" y="384"/>
                    </a:lnTo>
                    <a:lnTo>
                      <a:pt x="511" y="380"/>
                    </a:lnTo>
                    <a:lnTo>
                      <a:pt x="511" y="375"/>
                    </a:lnTo>
                    <a:lnTo>
                      <a:pt x="513" y="369"/>
                    </a:lnTo>
                    <a:lnTo>
                      <a:pt x="516" y="364"/>
                    </a:lnTo>
                    <a:lnTo>
                      <a:pt x="525" y="356"/>
                    </a:lnTo>
                    <a:lnTo>
                      <a:pt x="535" y="347"/>
                    </a:lnTo>
                    <a:lnTo>
                      <a:pt x="542" y="339"/>
                    </a:lnTo>
                    <a:lnTo>
                      <a:pt x="552" y="33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02" name="Freeform 72"/>
              <p:cNvSpPr>
                <a:spLocks/>
              </p:cNvSpPr>
              <p:nvPr/>
            </p:nvSpPr>
            <p:spPr bwMode="auto">
              <a:xfrm>
                <a:off x="6094413" y="2463800"/>
                <a:ext cx="61912" cy="49213"/>
              </a:xfrm>
              <a:custGeom>
                <a:avLst/>
                <a:gdLst>
                  <a:gd name="T0" fmla="*/ 14287 w 156"/>
                  <a:gd name="T1" fmla="*/ 3150 h 125"/>
                  <a:gd name="T2" fmla="*/ 14684 w 156"/>
                  <a:gd name="T3" fmla="*/ 8661 h 125"/>
                  <a:gd name="T4" fmla="*/ 15081 w 156"/>
                  <a:gd name="T5" fmla="*/ 13780 h 125"/>
                  <a:gd name="T6" fmla="*/ 15081 w 156"/>
                  <a:gd name="T7" fmla="*/ 15748 h 125"/>
                  <a:gd name="T8" fmla="*/ 14684 w 156"/>
                  <a:gd name="T9" fmla="*/ 18504 h 125"/>
                  <a:gd name="T10" fmla="*/ 14287 w 156"/>
                  <a:gd name="T11" fmla="*/ 20866 h 125"/>
                  <a:gd name="T12" fmla="*/ 13494 w 156"/>
                  <a:gd name="T13" fmla="*/ 23229 h 125"/>
                  <a:gd name="T14" fmla="*/ 8334 w 156"/>
                  <a:gd name="T15" fmla="*/ 22441 h 125"/>
                  <a:gd name="T16" fmla="*/ 4762 w 156"/>
                  <a:gd name="T17" fmla="*/ 21654 h 125"/>
                  <a:gd name="T18" fmla="*/ 3969 w 156"/>
                  <a:gd name="T19" fmla="*/ 22047 h 125"/>
                  <a:gd name="T20" fmla="*/ 2778 w 156"/>
                  <a:gd name="T21" fmla="*/ 22835 h 125"/>
                  <a:gd name="T22" fmla="*/ 1191 w 156"/>
                  <a:gd name="T23" fmla="*/ 24803 h 125"/>
                  <a:gd name="T24" fmla="*/ 0 w 156"/>
                  <a:gd name="T25" fmla="*/ 27953 h 125"/>
                  <a:gd name="T26" fmla="*/ 5953 w 156"/>
                  <a:gd name="T27" fmla="*/ 31890 h 125"/>
                  <a:gd name="T28" fmla="*/ 10716 w 156"/>
                  <a:gd name="T29" fmla="*/ 35827 h 125"/>
                  <a:gd name="T30" fmla="*/ 16272 w 156"/>
                  <a:gd name="T31" fmla="*/ 39370 h 125"/>
                  <a:gd name="T32" fmla="*/ 21828 w 156"/>
                  <a:gd name="T33" fmla="*/ 42520 h 125"/>
                  <a:gd name="T34" fmla="*/ 27384 w 156"/>
                  <a:gd name="T35" fmla="*/ 44882 h 125"/>
                  <a:gd name="T36" fmla="*/ 33734 w 156"/>
                  <a:gd name="T37" fmla="*/ 46457 h 125"/>
                  <a:gd name="T38" fmla="*/ 40084 w 156"/>
                  <a:gd name="T39" fmla="*/ 48426 h 125"/>
                  <a:gd name="T40" fmla="*/ 47228 w 156"/>
                  <a:gd name="T41" fmla="*/ 49213 h 125"/>
                  <a:gd name="T42" fmla="*/ 51196 w 156"/>
                  <a:gd name="T43" fmla="*/ 39764 h 125"/>
                  <a:gd name="T44" fmla="*/ 54768 w 156"/>
                  <a:gd name="T45" fmla="*/ 31103 h 125"/>
                  <a:gd name="T46" fmla="*/ 58340 w 156"/>
                  <a:gd name="T47" fmla="*/ 21654 h 125"/>
                  <a:gd name="T48" fmla="*/ 61912 w 156"/>
                  <a:gd name="T49" fmla="*/ 12205 h 125"/>
                  <a:gd name="T50" fmla="*/ 61118 w 156"/>
                  <a:gd name="T51" fmla="*/ 9843 h 125"/>
                  <a:gd name="T52" fmla="*/ 60325 w 156"/>
                  <a:gd name="T53" fmla="*/ 8268 h 125"/>
                  <a:gd name="T54" fmla="*/ 58737 w 156"/>
                  <a:gd name="T55" fmla="*/ 6299 h 125"/>
                  <a:gd name="T56" fmla="*/ 57546 w 156"/>
                  <a:gd name="T57" fmla="*/ 5118 h 125"/>
                  <a:gd name="T58" fmla="*/ 54371 w 156"/>
                  <a:gd name="T59" fmla="*/ 2756 h 125"/>
                  <a:gd name="T60" fmla="*/ 50006 w 156"/>
                  <a:gd name="T61" fmla="*/ 787 h 125"/>
                  <a:gd name="T62" fmla="*/ 49609 w 156"/>
                  <a:gd name="T63" fmla="*/ 787 h 125"/>
                  <a:gd name="T64" fmla="*/ 49212 w 156"/>
                  <a:gd name="T65" fmla="*/ 787 h 125"/>
                  <a:gd name="T66" fmla="*/ 48418 w 156"/>
                  <a:gd name="T67" fmla="*/ 787 h 125"/>
                  <a:gd name="T68" fmla="*/ 48021 w 156"/>
                  <a:gd name="T69" fmla="*/ 787 h 125"/>
                  <a:gd name="T70" fmla="*/ 48021 w 156"/>
                  <a:gd name="T71" fmla="*/ 787 h 125"/>
                  <a:gd name="T72" fmla="*/ 47625 w 156"/>
                  <a:gd name="T73" fmla="*/ 787 h 125"/>
                  <a:gd name="T74" fmla="*/ 39290 w 156"/>
                  <a:gd name="T75" fmla="*/ 0 h 125"/>
                  <a:gd name="T76" fmla="*/ 30956 w 156"/>
                  <a:gd name="T77" fmla="*/ 0 h 125"/>
                  <a:gd name="T78" fmla="*/ 26987 w 156"/>
                  <a:gd name="T79" fmla="*/ 0 h 125"/>
                  <a:gd name="T80" fmla="*/ 23019 w 156"/>
                  <a:gd name="T81" fmla="*/ 787 h 125"/>
                  <a:gd name="T82" fmla="*/ 19050 w 156"/>
                  <a:gd name="T83" fmla="*/ 1181 h 125"/>
                  <a:gd name="T84" fmla="*/ 14684 w 156"/>
                  <a:gd name="T85" fmla="*/ 2362 h 125"/>
                  <a:gd name="T86" fmla="*/ 14684 w 156"/>
                  <a:gd name="T87" fmla="*/ 2756 h 125"/>
                  <a:gd name="T88" fmla="*/ 14287 w 156"/>
                  <a:gd name="T89" fmla="*/ 3150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6" h="125">
                    <a:moveTo>
                      <a:pt x="36" y="8"/>
                    </a:moveTo>
                    <a:lnTo>
                      <a:pt x="37" y="22"/>
                    </a:lnTo>
                    <a:lnTo>
                      <a:pt x="38" y="35"/>
                    </a:lnTo>
                    <a:lnTo>
                      <a:pt x="38" y="40"/>
                    </a:lnTo>
                    <a:lnTo>
                      <a:pt x="37" y="47"/>
                    </a:lnTo>
                    <a:lnTo>
                      <a:pt x="36" y="53"/>
                    </a:lnTo>
                    <a:lnTo>
                      <a:pt x="34" y="59"/>
                    </a:lnTo>
                    <a:lnTo>
                      <a:pt x="21" y="57"/>
                    </a:lnTo>
                    <a:lnTo>
                      <a:pt x="12" y="55"/>
                    </a:lnTo>
                    <a:lnTo>
                      <a:pt x="10" y="56"/>
                    </a:lnTo>
                    <a:lnTo>
                      <a:pt x="7" y="58"/>
                    </a:lnTo>
                    <a:lnTo>
                      <a:pt x="3" y="63"/>
                    </a:lnTo>
                    <a:lnTo>
                      <a:pt x="0" y="71"/>
                    </a:lnTo>
                    <a:lnTo>
                      <a:pt x="15" y="81"/>
                    </a:lnTo>
                    <a:lnTo>
                      <a:pt x="27" y="91"/>
                    </a:lnTo>
                    <a:lnTo>
                      <a:pt x="41" y="100"/>
                    </a:lnTo>
                    <a:lnTo>
                      <a:pt x="55" y="108"/>
                    </a:lnTo>
                    <a:lnTo>
                      <a:pt x="69" y="114"/>
                    </a:lnTo>
                    <a:lnTo>
                      <a:pt x="85" y="118"/>
                    </a:lnTo>
                    <a:lnTo>
                      <a:pt x="101" y="123"/>
                    </a:lnTo>
                    <a:lnTo>
                      <a:pt x="119" y="125"/>
                    </a:lnTo>
                    <a:lnTo>
                      <a:pt x="129" y="101"/>
                    </a:lnTo>
                    <a:lnTo>
                      <a:pt x="138" y="79"/>
                    </a:lnTo>
                    <a:lnTo>
                      <a:pt x="147" y="55"/>
                    </a:lnTo>
                    <a:lnTo>
                      <a:pt x="156" y="31"/>
                    </a:lnTo>
                    <a:lnTo>
                      <a:pt x="154" y="25"/>
                    </a:lnTo>
                    <a:lnTo>
                      <a:pt x="152" y="21"/>
                    </a:lnTo>
                    <a:lnTo>
                      <a:pt x="148" y="16"/>
                    </a:lnTo>
                    <a:lnTo>
                      <a:pt x="145" y="13"/>
                    </a:lnTo>
                    <a:lnTo>
                      <a:pt x="137" y="7"/>
                    </a:lnTo>
                    <a:lnTo>
                      <a:pt x="126" y="2"/>
                    </a:lnTo>
                    <a:lnTo>
                      <a:pt x="125" y="2"/>
                    </a:lnTo>
                    <a:lnTo>
                      <a:pt x="124" y="2"/>
                    </a:lnTo>
                    <a:lnTo>
                      <a:pt x="122" y="2"/>
                    </a:lnTo>
                    <a:lnTo>
                      <a:pt x="121" y="2"/>
                    </a:lnTo>
                    <a:lnTo>
                      <a:pt x="120" y="2"/>
                    </a:lnTo>
                    <a:lnTo>
                      <a:pt x="99" y="0"/>
                    </a:lnTo>
                    <a:lnTo>
                      <a:pt x="78" y="0"/>
                    </a:lnTo>
                    <a:lnTo>
                      <a:pt x="68" y="0"/>
                    </a:lnTo>
                    <a:lnTo>
                      <a:pt x="58" y="2"/>
                    </a:lnTo>
                    <a:lnTo>
                      <a:pt x="48" y="3"/>
                    </a:lnTo>
                    <a:lnTo>
                      <a:pt x="37" y="6"/>
                    </a:lnTo>
                    <a:lnTo>
                      <a:pt x="37" y="7"/>
                    </a:lnTo>
                    <a:lnTo>
                      <a:pt x="36" y="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03" name="Freeform 73"/>
              <p:cNvSpPr>
                <a:spLocks/>
              </p:cNvSpPr>
              <p:nvPr/>
            </p:nvSpPr>
            <p:spPr bwMode="auto">
              <a:xfrm>
                <a:off x="6094413" y="2463800"/>
                <a:ext cx="61912" cy="49213"/>
              </a:xfrm>
              <a:custGeom>
                <a:avLst/>
                <a:gdLst>
                  <a:gd name="T0" fmla="*/ 14287 w 156"/>
                  <a:gd name="T1" fmla="*/ 3150 h 125"/>
                  <a:gd name="T2" fmla="*/ 14684 w 156"/>
                  <a:gd name="T3" fmla="*/ 8661 h 125"/>
                  <a:gd name="T4" fmla="*/ 15081 w 156"/>
                  <a:gd name="T5" fmla="*/ 13780 h 125"/>
                  <a:gd name="T6" fmla="*/ 15081 w 156"/>
                  <a:gd name="T7" fmla="*/ 15748 h 125"/>
                  <a:gd name="T8" fmla="*/ 14684 w 156"/>
                  <a:gd name="T9" fmla="*/ 18504 h 125"/>
                  <a:gd name="T10" fmla="*/ 14287 w 156"/>
                  <a:gd name="T11" fmla="*/ 20866 h 125"/>
                  <a:gd name="T12" fmla="*/ 13494 w 156"/>
                  <a:gd name="T13" fmla="*/ 23229 h 125"/>
                  <a:gd name="T14" fmla="*/ 8334 w 156"/>
                  <a:gd name="T15" fmla="*/ 22441 h 125"/>
                  <a:gd name="T16" fmla="*/ 4762 w 156"/>
                  <a:gd name="T17" fmla="*/ 21654 h 125"/>
                  <a:gd name="T18" fmla="*/ 3969 w 156"/>
                  <a:gd name="T19" fmla="*/ 22047 h 125"/>
                  <a:gd name="T20" fmla="*/ 2778 w 156"/>
                  <a:gd name="T21" fmla="*/ 22835 h 125"/>
                  <a:gd name="T22" fmla="*/ 1191 w 156"/>
                  <a:gd name="T23" fmla="*/ 24803 h 125"/>
                  <a:gd name="T24" fmla="*/ 0 w 156"/>
                  <a:gd name="T25" fmla="*/ 27953 h 125"/>
                  <a:gd name="T26" fmla="*/ 5953 w 156"/>
                  <a:gd name="T27" fmla="*/ 31890 h 125"/>
                  <a:gd name="T28" fmla="*/ 10716 w 156"/>
                  <a:gd name="T29" fmla="*/ 35827 h 125"/>
                  <a:gd name="T30" fmla="*/ 16272 w 156"/>
                  <a:gd name="T31" fmla="*/ 39370 h 125"/>
                  <a:gd name="T32" fmla="*/ 21828 w 156"/>
                  <a:gd name="T33" fmla="*/ 42520 h 125"/>
                  <a:gd name="T34" fmla="*/ 27384 w 156"/>
                  <a:gd name="T35" fmla="*/ 44882 h 125"/>
                  <a:gd name="T36" fmla="*/ 33734 w 156"/>
                  <a:gd name="T37" fmla="*/ 46457 h 125"/>
                  <a:gd name="T38" fmla="*/ 40084 w 156"/>
                  <a:gd name="T39" fmla="*/ 48426 h 125"/>
                  <a:gd name="T40" fmla="*/ 47228 w 156"/>
                  <a:gd name="T41" fmla="*/ 49213 h 125"/>
                  <a:gd name="T42" fmla="*/ 51196 w 156"/>
                  <a:gd name="T43" fmla="*/ 39764 h 125"/>
                  <a:gd name="T44" fmla="*/ 54768 w 156"/>
                  <a:gd name="T45" fmla="*/ 31103 h 125"/>
                  <a:gd name="T46" fmla="*/ 58340 w 156"/>
                  <a:gd name="T47" fmla="*/ 21654 h 125"/>
                  <a:gd name="T48" fmla="*/ 61912 w 156"/>
                  <a:gd name="T49" fmla="*/ 12205 h 125"/>
                  <a:gd name="T50" fmla="*/ 61118 w 156"/>
                  <a:gd name="T51" fmla="*/ 9843 h 125"/>
                  <a:gd name="T52" fmla="*/ 60325 w 156"/>
                  <a:gd name="T53" fmla="*/ 8268 h 125"/>
                  <a:gd name="T54" fmla="*/ 58737 w 156"/>
                  <a:gd name="T55" fmla="*/ 6299 h 125"/>
                  <a:gd name="T56" fmla="*/ 57546 w 156"/>
                  <a:gd name="T57" fmla="*/ 5118 h 125"/>
                  <a:gd name="T58" fmla="*/ 54371 w 156"/>
                  <a:gd name="T59" fmla="*/ 2756 h 125"/>
                  <a:gd name="T60" fmla="*/ 50006 w 156"/>
                  <a:gd name="T61" fmla="*/ 787 h 125"/>
                  <a:gd name="T62" fmla="*/ 49609 w 156"/>
                  <a:gd name="T63" fmla="*/ 787 h 125"/>
                  <a:gd name="T64" fmla="*/ 49212 w 156"/>
                  <a:gd name="T65" fmla="*/ 787 h 125"/>
                  <a:gd name="T66" fmla="*/ 48418 w 156"/>
                  <a:gd name="T67" fmla="*/ 787 h 125"/>
                  <a:gd name="T68" fmla="*/ 48021 w 156"/>
                  <a:gd name="T69" fmla="*/ 787 h 125"/>
                  <a:gd name="T70" fmla="*/ 48021 w 156"/>
                  <a:gd name="T71" fmla="*/ 787 h 125"/>
                  <a:gd name="T72" fmla="*/ 47625 w 156"/>
                  <a:gd name="T73" fmla="*/ 787 h 125"/>
                  <a:gd name="T74" fmla="*/ 39290 w 156"/>
                  <a:gd name="T75" fmla="*/ 0 h 125"/>
                  <a:gd name="T76" fmla="*/ 30956 w 156"/>
                  <a:gd name="T77" fmla="*/ 0 h 125"/>
                  <a:gd name="T78" fmla="*/ 26987 w 156"/>
                  <a:gd name="T79" fmla="*/ 0 h 125"/>
                  <a:gd name="T80" fmla="*/ 23019 w 156"/>
                  <a:gd name="T81" fmla="*/ 787 h 125"/>
                  <a:gd name="T82" fmla="*/ 19050 w 156"/>
                  <a:gd name="T83" fmla="*/ 1181 h 125"/>
                  <a:gd name="T84" fmla="*/ 14684 w 156"/>
                  <a:gd name="T85" fmla="*/ 2362 h 125"/>
                  <a:gd name="T86" fmla="*/ 14684 w 156"/>
                  <a:gd name="T87" fmla="*/ 2756 h 125"/>
                  <a:gd name="T88" fmla="*/ 14287 w 156"/>
                  <a:gd name="T89" fmla="*/ 3150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6" h="125">
                    <a:moveTo>
                      <a:pt x="36" y="8"/>
                    </a:moveTo>
                    <a:lnTo>
                      <a:pt x="37" y="22"/>
                    </a:lnTo>
                    <a:lnTo>
                      <a:pt x="38" y="35"/>
                    </a:lnTo>
                    <a:lnTo>
                      <a:pt x="38" y="40"/>
                    </a:lnTo>
                    <a:lnTo>
                      <a:pt x="37" y="47"/>
                    </a:lnTo>
                    <a:lnTo>
                      <a:pt x="36" y="53"/>
                    </a:lnTo>
                    <a:lnTo>
                      <a:pt x="34" y="59"/>
                    </a:lnTo>
                    <a:lnTo>
                      <a:pt x="21" y="57"/>
                    </a:lnTo>
                    <a:lnTo>
                      <a:pt x="12" y="55"/>
                    </a:lnTo>
                    <a:lnTo>
                      <a:pt x="10" y="56"/>
                    </a:lnTo>
                    <a:lnTo>
                      <a:pt x="7" y="58"/>
                    </a:lnTo>
                    <a:lnTo>
                      <a:pt x="3" y="63"/>
                    </a:lnTo>
                    <a:lnTo>
                      <a:pt x="0" y="71"/>
                    </a:lnTo>
                    <a:lnTo>
                      <a:pt x="15" y="81"/>
                    </a:lnTo>
                    <a:lnTo>
                      <a:pt x="27" y="91"/>
                    </a:lnTo>
                    <a:lnTo>
                      <a:pt x="41" y="100"/>
                    </a:lnTo>
                    <a:lnTo>
                      <a:pt x="55" y="108"/>
                    </a:lnTo>
                    <a:lnTo>
                      <a:pt x="69" y="114"/>
                    </a:lnTo>
                    <a:lnTo>
                      <a:pt x="85" y="118"/>
                    </a:lnTo>
                    <a:lnTo>
                      <a:pt x="101" y="123"/>
                    </a:lnTo>
                    <a:lnTo>
                      <a:pt x="119" y="125"/>
                    </a:lnTo>
                    <a:lnTo>
                      <a:pt x="129" y="101"/>
                    </a:lnTo>
                    <a:lnTo>
                      <a:pt x="138" y="79"/>
                    </a:lnTo>
                    <a:lnTo>
                      <a:pt x="147" y="55"/>
                    </a:lnTo>
                    <a:lnTo>
                      <a:pt x="156" y="31"/>
                    </a:lnTo>
                    <a:lnTo>
                      <a:pt x="154" y="25"/>
                    </a:lnTo>
                    <a:lnTo>
                      <a:pt x="152" y="21"/>
                    </a:lnTo>
                    <a:lnTo>
                      <a:pt x="148" y="16"/>
                    </a:lnTo>
                    <a:lnTo>
                      <a:pt x="145" y="13"/>
                    </a:lnTo>
                    <a:lnTo>
                      <a:pt x="137" y="7"/>
                    </a:lnTo>
                    <a:lnTo>
                      <a:pt x="126" y="2"/>
                    </a:lnTo>
                    <a:lnTo>
                      <a:pt x="125" y="2"/>
                    </a:lnTo>
                    <a:lnTo>
                      <a:pt x="124" y="2"/>
                    </a:lnTo>
                    <a:lnTo>
                      <a:pt x="122" y="2"/>
                    </a:lnTo>
                    <a:lnTo>
                      <a:pt x="121" y="2"/>
                    </a:lnTo>
                    <a:lnTo>
                      <a:pt x="120" y="2"/>
                    </a:lnTo>
                    <a:lnTo>
                      <a:pt x="99" y="0"/>
                    </a:lnTo>
                    <a:lnTo>
                      <a:pt x="78" y="0"/>
                    </a:lnTo>
                    <a:lnTo>
                      <a:pt x="68" y="0"/>
                    </a:lnTo>
                    <a:lnTo>
                      <a:pt x="58" y="2"/>
                    </a:lnTo>
                    <a:lnTo>
                      <a:pt x="48" y="3"/>
                    </a:lnTo>
                    <a:lnTo>
                      <a:pt x="37" y="6"/>
                    </a:lnTo>
                    <a:lnTo>
                      <a:pt x="37" y="7"/>
                    </a:lnTo>
                    <a:lnTo>
                      <a:pt x="36" y="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04" name="Freeform 74"/>
              <p:cNvSpPr>
                <a:spLocks/>
              </p:cNvSpPr>
              <p:nvPr/>
            </p:nvSpPr>
            <p:spPr bwMode="auto">
              <a:xfrm>
                <a:off x="6480175" y="2471738"/>
                <a:ext cx="149225" cy="150812"/>
              </a:xfrm>
              <a:custGeom>
                <a:avLst/>
                <a:gdLst>
                  <a:gd name="T0" fmla="*/ 21886 w 375"/>
                  <a:gd name="T1" fmla="*/ 113707 h 378"/>
                  <a:gd name="T2" fmla="*/ 41783 w 375"/>
                  <a:gd name="T3" fmla="*/ 118894 h 378"/>
                  <a:gd name="T4" fmla="*/ 60486 w 375"/>
                  <a:gd name="T5" fmla="*/ 121288 h 378"/>
                  <a:gd name="T6" fmla="*/ 79587 w 375"/>
                  <a:gd name="T7" fmla="*/ 126076 h 378"/>
                  <a:gd name="T8" fmla="*/ 96300 w 375"/>
                  <a:gd name="T9" fmla="*/ 132459 h 378"/>
                  <a:gd name="T10" fmla="*/ 108636 w 375"/>
                  <a:gd name="T11" fmla="*/ 138843 h 378"/>
                  <a:gd name="T12" fmla="*/ 127339 w 375"/>
                  <a:gd name="T13" fmla="*/ 149216 h 378"/>
                  <a:gd name="T14" fmla="*/ 137685 w 375"/>
                  <a:gd name="T15" fmla="*/ 149615 h 378"/>
                  <a:gd name="T16" fmla="*/ 146439 w 375"/>
                  <a:gd name="T17" fmla="*/ 143630 h 378"/>
                  <a:gd name="T18" fmla="*/ 138879 w 375"/>
                  <a:gd name="T19" fmla="*/ 120889 h 378"/>
                  <a:gd name="T20" fmla="*/ 132512 w 375"/>
                  <a:gd name="T21" fmla="*/ 91764 h 378"/>
                  <a:gd name="T22" fmla="*/ 135297 w 375"/>
                  <a:gd name="T23" fmla="*/ 70219 h 378"/>
                  <a:gd name="T24" fmla="*/ 132114 w 375"/>
                  <a:gd name="T25" fmla="*/ 50670 h 378"/>
                  <a:gd name="T26" fmla="*/ 113013 w 375"/>
                  <a:gd name="T27" fmla="*/ 29923 h 378"/>
                  <a:gd name="T28" fmla="*/ 111421 w 375"/>
                  <a:gd name="T29" fmla="*/ 22741 h 378"/>
                  <a:gd name="T30" fmla="*/ 107044 w 375"/>
                  <a:gd name="T31" fmla="*/ 13166 h 378"/>
                  <a:gd name="T32" fmla="*/ 101473 w 375"/>
                  <a:gd name="T33" fmla="*/ 17555 h 378"/>
                  <a:gd name="T34" fmla="*/ 101473 w 375"/>
                  <a:gd name="T35" fmla="*/ 28327 h 378"/>
                  <a:gd name="T36" fmla="*/ 96300 w 375"/>
                  <a:gd name="T37" fmla="*/ 17156 h 378"/>
                  <a:gd name="T38" fmla="*/ 96300 w 375"/>
                  <a:gd name="T39" fmla="*/ 22741 h 378"/>
                  <a:gd name="T40" fmla="*/ 94310 w 375"/>
                  <a:gd name="T41" fmla="*/ 26731 h 378"/>
                  <a:gd name="T42" fmla="*/ 90331 w 375"/>
                  <a:gd name="T43" fmla="*/ 28327 h 378"/>
                  <a:gd name="T44" fmla="*/ 90729 w 375"/>
                  <a:gd name="T45" fmla="*/ 33514 h 378"/>
                  <a:gd name="T46" fmla="*/ 87545 w 375"/>
                  <a:gd name="T47" fmla="*/ 30721 h 378"/>
                  <a:gd name="T48" fmla="*/ 87943 w 375"/>
                  <a:gd name="T49" fmla="*/ 23539 h 378"/>
                  <a:gd name="T50" fmla="*/ 80383 w 375"/>
                  <a:gd name="T51" fmla="*/ 17954 h 378"/>
                  <a:gd name="T52" fmla="*/ 77199 w 375"/>
                  <a:gd name="T53" fmla="*/ 17954 h 378"/>
                  <a:gd name="T54" fmla="*/ 73618 w 375"/>
                  <a:gd name="T55" fmla="*/ 22343 h 378"/>
                  <a:gd name="T56" fmla="*/ 68445 w 375"/>
                  <a:gd name="T57" fmla="*/ 9575 h 378"/>
                  <a:gd name="T58" fmla="*/ 66057 w 375"/>
                  <a:gd name="T59" fmla="*/ 7580 h 378"/>
                  <a:gd name="T60" fmla="*/ 64067 w 375"/>
                  <a:gd name="T61" fmla="*/ 11969 h 378"/>
                  <a:gd name="T62" fmla="*/ 61282 w 375"/>
                  <a:gd name="T63" fmla="*/ 6783 h 378"/>
                  <a:gd name="T64" fmla="*/ 61680 w 375"/>
                  <a:gd name="T65" fmla="*/ 9575 h 378"/>
                  <a:gd name="T66" fmla="*/ 57700 w 375"/>
                  <a:gd name="T67" fmla="*/ 7182 h 378"/>
                  <a:gd name="T68" fmla="*/ 45364 w 375"/>
                  <a:gd name="T69" fmla="*/ 4389 h 378"/>
                  <a:gd name="T70" fmla="*/ 33824 w 375"/>
                  <a:gd name="T71" fmla="*/ 12767 h 378"/>
                  <a:gd name="T72" fmla="*/ 27855 w 375"/>
                  <a:gd name="T73" fmla="*/ 7182 h 378"/>
                  <a:gd name="T74" fmla="*/ 24672 w 375"/>
                  <a:gd name="T75" fmla="*/ 7580 h 378"/>
                  <a:gd name="T76" fmla="*/ 27059 w 375"/>
                  <a:gd name="T77" fmla="*/ 15560 h 378"/>
                  <a:gd name="T78" fmla="*/ 31039 w 375"/>
                  <a:gd name="T79" fmla="*/ 21545 h 378"/>
                  <a:gd name="T80" fmla="*/ 23478 w 375"/>
                  <a:gd name="T81" fmla="*/ 27928 h 378"/>
                  <a:gd name="T82" fmla="*/ 19897 w 375"/>
                  <a:gd name="T83" fmla="*/ 24736 h 378"/>
                  <a:gd name="T84" fmla="*/ 17907 w 375"/>
                  <a:gd name="T85" fmla="*/ 24736 h 378"/>
                  <a:gd name="T86" fmla="*/ 17509 w 375"/>
                  <a:gd name="T87" fmla="*/ 19550 h 378"/>
                  <a:gd name="T88" fmla="*/ 13530 w 375"/>
                  <a:gd name="T89" fmla="*/ 21146 h 378"/>
                  <a:gd name="T90" fmla="*/ 13132 w 375"/>
                  <a:gd name="T91" fmla="*/ 33913 h 378"/>
                  <a:gd name="T92" fmla="*/ 12734 w 375"/>
                  <a:gd name="T93" fmla="*/ 37105 h 378"/>
                  <a:gd name="T94" fmla="*/ 13928 w 375"/>
                  <a:gd name="T95" fmla="*/ 44286 h 378"/>
                  <a:gd name="T96" fmla="*/ 14326 w 375"/>
                  <a:gd name="T97" fmla="*/ 50670 h 378"/>
                  <a:gd name="T98" fmla="*/ 16315 w 375"/>
                  <a:gd name="T99" fmla="*/ 56255 h 378"/>
                  <a:gd name="T100" fmla="*/ 19499 w 375"/>
                  <a:gd name="T101" fmla="*/ 57452 h 378"/>
                  <a:gd name="T102" fmla="*/ 21886 w 375"/>
                  <a:gd name="T103" fmla="*/ 66230 h 378"/>
                  <a:gd name="T104" fmla="*/ 33824 w 375"/>
                  <a:gd name="T105" fmla="*/ 77401 h 378"/>
                  <a:gd name="T106" fmla="*/ 31039 w 375"/>
                  <a:gd name="T107" fmla="*/ 80194 h 378"/>
                  <a:gd name="T108" fmla="*/ 27457 w 375"/>
                  <a:gd name="T109" fmla="*/ 80194 h 378"/>
                  <a:gd name="T110" fmla="*/ 28253 w 375"/>
                  <a:gd name="T111" fmla="*/ 86178 h 378"/>
                  <a:gd name="T112" fmla="*/ 31039 w 375"/>
                  <a:gd name="T113" fmla="*/ 90966 h 378"/>
                  <a:gd name="T114" fmla="*/ 27855 w 375"/>
                  <a:gd name="T115" fmla="*/ 94557 h 378"/>
                  <a:gd name="T116" fmla="*/ 27457 w 375"/>
                  <a:gd name="T117" fmla="*/ 106925 h 378"/>
                  <a:gd name="T118" fmla="*/ 22284 w 375"/>
                  <a:gd name="T119" fmla="*/ 110915 h 378"/>
                  <a:gd name="T120" fmla="*/ 7163 w 375"/>
                  <a:gd name="T121" fmla="*/ 104531 h 378"/>
                  <a:gd name="T122" fmla="*/ 1194 w 375"/>
                  <a:gd name="T123" fmla="*/ 106526 h 378"/>
                  <a:gd name="T124" fmla="*/ 398 w 375"/>
                  <a:gd name="T125" fmla="*/ 109718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5" h="378">
                    <a:moveTo>
                      <a:pt x="1" y="279"/>
                    </a:moveTo>
                    <a:lnTo>
                      <a:pt x="19" y="281"/>
                    </a:lnTo>
                    <a:lnTo>
                      <a:pt x="37" y="282"/>
                    </a:lnTo>
                    <a:lnTo>
                      <a:pt x="55" y="285"/>
                    </a:lnTo>
                    <a:lnTo>
                      <a:pt x="75" y="286"/>
                    </a:lnTo>
                    <a:lnTo>
                      <a:pt x="85" y="289"/>
                    </a:lnTo>
                    <a:lnTo>
                      <a:pt x="95" y="294"/>
                    </a:lnTo>
                    <a:lnTo>
                      <a:pt x="105" y="298"/>
                    </a:lnTo>
                    <a:lnTo>
                      <a:pt x="115" y="302"/>
                    </a:lnTo>
                    <a:lnTo>
                      <a:pt x="128" y="299"/>
                    </a:lnTo>
                    <a:lnTo>
                      <a:pt x="140" y="298"/>
                    </a:lnTo>
                    <a:lnTo>
                      <a:pt x="152" y="304"/>
                    </a:lnTo>
                    <a:lnTo>
                      <a:pt x="162" y="310"/>
                    </a:lnTo>
                    <a:lnTo>
                      <a:pt x="173" y="315"/>
                    </a:lnTo>
                    <a:lnTo>
                      <a:pt x="185" y="321"/>
                    </a:lnTo>
                    <a:lnTo>
                      <a:pt x="200" y="316"/>
                    </a:lnTo>
                    <a:lnTo>
                      <a:pt x="216" y="313"/>
                    </a:lnTo>
                    <a:lnTo>
                      <a:pt x="225" y="322"/>
                    </a:lnTo>
                    <a:lnTo>
                      <a:pt x="233" y="330"/>
                    </a:lnTo>
                    <a:lnTo>
                      <a:pt x="242" y="332"/>
                    </a:lnTo>
                    <a:lnTo>
                      <a:pt x="250" y="334"/>
                    </a:lnTo>
                    <a:lnTo>
                      <a:pt x="258" y="337"/>
                    </a:lnTo>
                    <a:lnTo>
                      <a:pt x="267" y="340"/>
                    </a:lnTo>
                    <a:lnTo>
                      <a:pt x="273" y="348"/>
                    </a:lnTo>
                    <a:lnTo>
                      <a:pt x="279" y="356"/>
                    </a:lnTo>
                    <a:lnTo>
                      <a:pt x="295" y="363"/>
                    </a:lnTo>
                    <a:lnTo>
                      <a:pt x="308" y="370"/>
                    </a:lnTo>
                    <a:lnTo>
                      <a:pt x="320" y="374"/>
                    </a:lnTo>
                    <a:lnTo>
                      <a:pt x="331" y="377"/>
                    </a:lnTo>
                    <a:lnTo>
                      <a:pt x="335" y="378"/>
                    </a:lnTo>
                    <a:lnTo>
                      <a:pt x="341" y="377"/>
                    </a:lnTo>
                    <a:lnTo>
                      <a:pt x="346" y="375"/>
                    </a:lnTo>
                    <a:lnTo>
                      <a:pt x="351" y="373"/>
                    </a:lnTo>
                    <a:lnTo>
                      <a:pt x="357" y="370"/>
                    </a:lnTo>
                    <a:lnTo>
                      <a:pt x="363" y="365"/>
                    </a:lnTo>
                    <a:lnTo>
                      <a:pt x="368" y="360"/>
                    </a:lnTo>
                    <a:lnTo>
                      <a:pt x="375" y="353"/>
                    </a:lnTo>
                    <a:lnTo>
                      <a:pt x="365" y="338"/>
                    </a:lnTo>
                    <a:lnTo>
                      <a:pt x="354" y="323"/>
                    </a:lnTo>
                    <a:lnTo>
                      <a:pt x="349" y="303"/>
                    </a:lnTo>
                    <a:lnTo>
                      <a:pt x="347" y="284"/>
                    </a:lnTo>
                    <a:lnTo>
                      <a:pt x="344" y="263"/>
                    </a:lnTo>
                    <a:lnTo>
                      <a:pt x="342" y="242"/>
                    </a:lnTo>
                    <a:lnTo>
                      <a:pt x="333" y="230"/>
                    </a:lnTo>
                    <a:lnTo>
                      <a:pt x="325" y="219"/>
                    </a:lnTo>
                    <a:lnTo>
                      <a:pt x="331" y="201"/>
                    </a:lnTo>
                    <a:lnTo>
                      <a:pt x="337" y="184"/>
                    </a:lnTo>
                    <a:lnTo>
                      <a:pt x="340" y="176"/>
                    </a:lnTo>
                    <a:lnTo>
                      <a:pt x="342" y="168"/>
                    </a:lnTo>
                    <a:lnTo>
                      <a:pt x="343" y="159"/>
                    </a:lnTo>
                    <a:lnTo>
                      <a:pt x="344" y="149"/>
                    </a:lnTo>
                    <a:lnTo>
                      <a:pt x="332" y="127"/>
                    </a:lnTo>
                    <a:lnTo>
                      <a:pt x="321" y="107"/>
                    </a:lnTo>
                    <a:lnTo>
                      <a:pt x="307" y="86"/>
                    </a:lnTo>
                    <a:lnTo>
                      <a:pt x="293" y="67"/>
                    </a:lnTo>
                    <a:lnTo>
                      <a:pt x="284" y="75"/>
                    </a:lnTo>
                    <a:lnTo>
                      <a:pt x="275" y="82"/>
                    </a:lnTo>
                    <a:lnTo>
                      <a:pt x="275" y="75"/>
                    </a:lnTo>
                    <a:lnTo>
                      <a:pt x="275" y="68"/>
                    </a:lnTo>
                    <a:lnTo>
                      <a:pt x="280" y="57"/>
                    </a:lnTo>
                    <a:lnTo>
                      <a:pt x="283" y="39"/>
                    </a:lnTo>
                    <a:lnTo>
                      <a:pt x="278" y="35"/>
                    </a:lnTo>
                    <a:lnTo>
                      <a:pt x="273" y="33"/>
                    </a:lnTo>
                    <a:lnTo>
                      <a:pt x="269" y="33"/>
                    </a:lnTo>
                    <a:lnTo>
                      <a:pt x="265" y="34"/>
                    </a:lnTo>
                    <a:lnTo>
                      <a:pt x="262" y="36"/>
                    </a:lnTo>
                    <a:lnTo>
                      <a:pt x="258" y="40"/>
                    </a:lnTo>
                    <a:lnTo>
                      <a:pt x="255" y="44"/>
                    </a:lnTo>
                    <a:lnTo>
                      <a:pt x="252" y="50"/>
                    </a:lnTo>
                    <a:lnTo>
                      <a:pt x="254" y="59"/>
                    </a:lnTo>
                    <a:lnTo>
                      <a:pt x="255" y="68"/>
                    </a:lnTo>
                    <a:lnTo>
                      <a:pt x="255" y="71"/>
                    </a:lnTo>
                    <a:lnTo>
                      <a:pt x="254" y="74"/>
                    </a:lnTo>
                    <a:lnTo>
                      <a:pt x="249" y="57"/>
                    </a:lnTo>
                    <a:lnTo>
                      <a:pt x="245" y="41"/>
                    </a:lnTo>
                    <a:lnTo>
                      <a:pt x="242" y="43"/>
                    </a:lnTo>
                    <a:lnTo>
                      <a:pt x="242" y="47"/>
                    </a:lnTo>
                    <a:lnTo>
                      <a:pt x="242" y="49"/>
                    </a:lnTo>
                    <a:lnTo>
                      <a:pt x="242" y="52"/>
                    </a:lnTo>
                    <a:lnTo>
                      <a:pt x="242" y="57"/>
                    </a:lnTo>
                    <a:lnTo>
                      <a:pt x="242" y="60"/>
                    </a:lnTo>
                    <a:lnTo>
                      <a:pt x="242" y="64"/>
                    </a:lnTo>
                    <a:lnTo>
                      <a:pt x="244" y="67"/>
                    </a:lnTo>
                    <a:lnTo>
                      <a:pt x="237" y="67"/>
                    </a:lnTo>
                    <a:lnTo>
                      <a:pt x="232" y="67"/>
                    </a:lnTo>
                    <a:lnTo>
                      <a:pt x="230" y="68"/>
                    </a:lnTo>
                    <a:lnTo>
                      <a:pt x="228" y="69"/>
                    </a:lnTo>
                    <a:lnTo>
                      <a:pt x="227" y="71"/>
                    </a:lnTo>
                    <a:lnTo>
                      <a:pt x="224" y="75"/>
                    </a:lnTo>
                    <a:lnTo>
                      <a:pt x="227" y="78"/>
                    </a:lnTo>
                    <a:lnTo>
                      <a:pt x="228" y="82"/>
                    </a:lnTo>
                    <a:lnTo>
                      <a:pt x="228" y="84"/>
                    </a:lnTo>
                    <a:lnTo>
                      <a:pt x="225" y="89"/>
                    </a:lnTo>
                    <a:lnTo>
                      <a:pt x="224" y="84"/>
                    </a:lnTo>
                    <a:lnTo>
                      <a:pt x="222" y="82"/>
                    </a:lnTo>
                    <a:lnTo>
                      <a:pt x="220" y="77"/>
                    </a:lnTo>
                    <a:lnTo>
                      <a:pt x="220" y="73"/>
                    </a:lnTo>
                    <a:lnTo>
                      <a:pt x="220" y="69"/>
                    </a:lnTo>
                    <a:lnTo>
                      <a:pt x="220" y="66"/>
                    </a:lnTo>
                    <a:lnTo>
                      <a:pt x="221" y="59"/>
                    </a:lnTo>
                    <a:lnTo>
                      <a:pt x="221" y="50"/>
                    </a:lnTo>
                    <a:lnTo>
                      <a:pt x="212" y="49"/>
                    </a:lnTo>
                    <a:lnTo>
                      <a:pt x="205" y="47"/>
                    </a:lnTo>
                    <a:lnTo>
                      <a:pt x="202" y="45"/>
                    </a:lnTo>
                    <a:lnTo>
                      <a:pt x="199" y="44"/>
                    </a:lnTo>
                    <a:lnTo>
                      <a:pt x="196" y="41"/>
                    </a:lnTo>
                    <a:lnTo>
                      <a:pt x="194" y="37"/>
                    </a:lnTo>
                    <a:lnTo>
                      <a:pt x="194" y="45"/>
                    </a:lnTo>
                    <a:lnTo>
                      <a:pt x="195" y="54"/>
                    </a:lnTo>
                    <a:lnTo>
                      <a:pt x="191" y="56"/>
                    </a:lnTo>
                    <a:lnTo>
                      <a:pt x="188" y="56"/>
                    </a:lnTo>
                    <a:lnTo>
                      <a:pt x="185" y="56"/>
                    </a:lnTo>
                    <a:lnTo>
                      <a:pt x="181" y="54"/>
                    </a:lnTo>
                    <a:lnTo>
                      <a:pt x="179" y="41"/>
                    </a:lnTo>
                    <a:lnTo>
                      <a:pt x="176" y="27"/>
                    </a:lnTo>
                    <a:lnTo>
                      <a:pt x="172" y="24"/>
                    </a:lnTo>
                    <a:lnTo>
                      <a:pt x="170" y="20"/>
                    </a:lnTo>
                    <a:lnTo>
                      <a:pt x="168" y="17"/>
                    </a:lnTo>
                    <a:lnTo>
                      <a:pt x="166" y="13"/>
                    </a:lnTo>
                    <a:lnTo>
                      <a:pt x="166" y="19"/>
                    </a:lnTo>
                    <a:lnTo>
                      <a:pt x="165" y="25"/>
                    </a:lnTo>
                    <a:lnTo>
                      <a:pt x="164" y="26"/>
                    </a:lnTo>
                    <a:lnTo>
                      <a:pt x="163" y="28"/>
                    </a:lnTo>
                    <a:lnTo>
                      <a:pt x="161" y="30"/>
                    </a:lnTo>
                    <a:lnTo>
                      <a:pt x="156" y="30"/>
                    </a:lnTo>
                    <a:lnTo>
                      <a:pt x="155" y="22"/>
                    </a:lnTo>
                    <a:lnTo>
                      <a:pt x="154" y="16"/>
                    </a:lnTo>
                    <a:lnTo>
                      <a:pt x="154" y="17"/>
                    </a:lnTo>
                    <a:lnTo>
                      <a:pt x="155" y="18"/>
                    </a:lnTo>
                    <a:lnTo>
                      <a:pt x="155" y="19"/>
                    </a:lnTo>
                    <a:lnTo>
                      <a:pt x="155" y="20"/>
                    </a:lnTo>
                    <a:lnTo>
                      <a:pt x="155" y="24"/>
                    </a:lnTo>
                    <a:lnTo>
                      <a:pt x="155" y="27"/>
                    </a:lnTo>
                    <a:lnTo>
                      <a:pt x="151" y="26"/>
                    </a:lnTo>
                    <a:lnTo>
                      <a:pt x="147" y="22"/>
                    </a:lnTo>
                    <a:lnTo>
                      <a:pt x="145" y="18"/>
                    </a:lnTo>
                    <a:lnTo>
                      <a:pt x="143" y="14"/>
                    </a:lnTo>
                    <a:lnTo>
                      <a:pt x="136" y="17"/>
                    </a:lnTo>
                    <a:lnTo>
                      <a:pt x="131" y="22"/>
                    </a:lnTo>
                    <a:lnTo>
                      <a:pt x="114" y="11"/>
                    </a:lnTo>
                    <a:lnTo>
                      <a:pt x="97" y="0"/>
                    </a:lnTo>
                    <a:lnTo>
                      <a:pt x="93" y="11"/>
                    </a:lnTo>
                    <a:lnTo>
                      <a:pt x="88" y="22"/>
                    </a:lnTo>
                    <a:lnTo>
                      <a:pt x="85" y="32"/>
                    </a:lnTo>
                    <a:lnTo>
                      <a:pt x="79" y="43"/>
                    </a:lnTo>
                    <a:lnTo>
                      <a:pt x="76" y="33"/>
                    </a:lnTo>
                    <a:lnTo>
                      <a:pt x="72" y="22"/>
                    </a:lnTo>
                    <a:lnTo>
                      <a:pt x="70" y="18"/>
                    </a:lnTo>
                    <a:lnTo>
                      <a:pt x="67" y="16"/>
                    </a:lnTo>
                    <a:lnTo>
                      <a:pt x="66" y="16"/>
                    </a:lnTo>
                    <a:lnTo>
                      <a:pt x="64" y="17"/>
                    </a:lnTo>
                    <a:lnTo>
                      <a:pt x="62" y="19"/>
                    </a:lnTo>
                    <a:lnTo>
                      <a:pt x="60" y="22"/>
                    </a:lnTo>
                    <a:lnTo>
                      <a:pt x="63" y="25"/>
                    </a:lnTo>
                    <a:lnTo>
                      <a:pt x="67" y="28"/>
                    </a:lnTo>
                    <a:lnTo>
                      <a:pt x="68" y="39"/>
                    </a:lnTo>
                    <a:lnTo>
                      <a:pt x="70" y="49"/>
                    </a:lnTo>
                    <a:lnTo>
                      <a:pt x="73" y="51"/>
                    </a:lnTo>
                    <a:lnTo>
                      <a:pt x="76" y="52"/>
                    </a:lnTo>
                    <a:lnTo>
                      <a:pt x="78" y="54"/>
                    </a:lnTo>
                    <a:lnTo>
                      <a:pt x="79" y="59"/>
                    </a:lnTo>
                    <a:lnTo>
                      <a:pt x="72" y="64"/>
                    </a:lnTo>
                    <a:lnTo>
                      <a:pt x="66" y="68"/>
                    </a:lnTo>
                    <a:lnTo>
                      <a:pt x="59" y="70"/>
                    </a:lnTo>
                    <a:lnTo>
                      <a:pt x="50" y="73"/>
                    </a:lnTo>
                    <a:lnTo>
                      <a:pt x="51" y="69"/>
                    </a:lnTo>
                    <a:lnTo>
                      <a:pt x="52" y="65"/>
                    </a:lnTo>
                    <a:lnTo>
                      <a:pt x="50" y="62"/>
                    </a:lnTo>
                    <a:lnTo>
                      <a:pt x="47" y="62"/>
                    </a:lnTo>
                    <a:lnTo>
                      <a:pt x="46" y="62"/>
                    </a:lnTo>
                    <a:lnTo>
                      <a:pt x="45" y="62"/>
                    </a:lnTo>
                    <a:lnTo>
                      <a:pt x="43" y="54"/>
                    </a:lnTo>
                    <a:lnTo>
                      <a:pt x="43" y="53"/>
                    </a:lnTo>
                    <a:lnTo>
                      <a:pt x="43" y="52"/>
                    </a:lnTo>
                    <a:lnTo>
                      <a:pt x="44" y="49"/>
                    </a:lnTo>
                    <a:lnTo>
                      <a:pt x="44" y="48"/>
                    </a:lnTo>
                    <a:lnTo>
                      <a:pt x="44" y="45"/>
                    </a:lnTo>
                    <a:lnTo>
                      <a:pt x="42" y="43"/>
                    </a:lnTo>
                    <a:lnTo>
                      <a:pt x="34" y="53"/>
                    </a:lnTo>
                    <a:lnTo>
                      <a:pt x="27" y="64"/>
                    </a:lnTo>
                    <a:lnTo>
                      <a:pt x="33" y="75"/>
                    </a:lnTo>
                    <a:lnTo>
                      <a:pt x="37" y="85"/>
                    </a:lnTo>
                    <a:lnTo>
                      <a:pt x="33" y="85"/>
                    </a:lnTo>
                    <a:lnTo>
                      <a:pt x="28" y="84"/>
                    </a:lnTo>
                    <a:lnTo>
                      <a:pt x="30" y="89"/>
                    </a:lnTo>
                    <a:lnTo>
                      <a:pt x="35" y="92"/>
                    </a:lnTo>
                    <a:lnTo>
                      <a:pt x="32" y="93"/>
                    </a:lnTo>
                    <a:lnTo>
                      <a:pt x="29" y="93"/>
                    </a:lnTo>
                    <a:lnTo>
                      <a:pt x="27" y="94"/>
                    </a:lnTo>
                    <a:lnTo>
                      <a:pt x="25" y="96"/>
                    </a:lnTo>
                    <a:lnTo>
                      <a:pt x="35" y="111"/>
                    </a:lnTo>
                    <a:lnTo>
                      <a:pt x="47" y="126"/>
                    </a:lnTo>
                    <a:lnTo>
                      <a:pt x="41" y="125"/>
                    </a:lnTo>
                    <a:lnTo>
                      <a:pt x="34" y="123"/>
                    </a:lnTo>
                    <a:lnTo>
                      <a:pt x="36" y="127"/>
                    </a:lnTo>
                    <a:lnTo>
                      <a:pt x="38" y="130"/>
                    </a:lnTo>
                    <a:lnTo>
                      <a:pt x="36" y="135"/>
                    </a:lnTo>
                    <a:lnTo>
                      <a:pt x="35" y="141"/>
                    </a:lnTo>
                    <a:lnTo>
                      <a:pt x="41" y="141"/>
                    </a:lnTo>
                    <a:lnTo>
                      <a:pt x="46" y="141"/>
                    </a:lnTo>
                    <a:lnTo>
                      <a:pt x="47" y="141"/>
                    </a:lnTo>
                    <a:lnTo>
                      <a:pt x="49" y="142"/>
                    </a:lnTo>
                    <a:lnTo>
                      <a:pt x="49" y="144"/>
                    </a:lnTo>
                    <a:lnTo>
                      <a:pt x="49" y="147"/>
                    </a:lnTo>
                    <a:lnTo>
                      <a:pt x="47" y="152"/>
                    </a:lnTo>
                    <a:lnTo>
                      <a:pt x="47" y="157"/>
                    </a:lnTo>
                    <a:lnTo>
                      <a:pt x="55" y="166"/>
                    </a:lnTo>
                    <a:lnTo>
                      <a:pt x="64" y="175"/>
                    </a:lnTo>
                    <a:lnTo>
                      <a:pt x="73" y="183"/>
                    </a:lnTo>
                    <a:lnTo>
                      <a:pt x="83" y="191"/>
                    </a:lnTo>
                    <a:lnTo>
                      <a:pt x="85" y="194"/>
                    </a:lnTo>
                    <a:lnTo>
                      <a:pt x="87" y="197"/>
                    </a:lnTo>
                    <a:lnTo>
                      <a:pt x="84" y="200"/>
                    </a:lnTo>
                    <a:lnTo>
                      <a:pt x="80" y="201"/>
                    </a:lnTo>
                    <a:lnTo>
                      <a:pt x="78" y="201"/>
                    </a:lnTo>
                    <a:lnTo>
                      <a:pt x="77" y="200"/>
                    </a:lnTo>
                    <a:lnTo>
                      <a:pt x="75" y="200"/>
                    </a:lnTo>
                    <a:lnTo>
                      <a:pt x="72" y="200"/>
                    </a:lnTo>
                    <a:lnTo>
                      <a:pt x="69" y="201"/>
                    </a:lnTo>
                    <a:lnTo>
                      <a:pt x="64" y="203"/>
                    </a:lnTo>
                    <a:lnTo>
                      <a:pt x="66" y="210"/>
                    </a:lnTo>
                    <a:lnTo>
                      <a:pt x="68" y="213"/>
                    </a:lnTo>
                    <a:lnTo>
                      <a:pt x="71" y="216"/>
                    </a:lnTo>
                    <a:lnTo>
                      <a:pt x="76" y="219"/>
                    </a:lnTo>
                    <a:lnTo>
                      <a:pt x="77" y="222"/>
                    </a:lnTo>
                    <a:lnTo>
                      <a:pt x="78" y="225"/>
                    </a:lnTo>
                    <a:lnTo>
                      <a:pt x="78" y="228"/>
                    </a:lnTo>
                    <a:lnTo>
                      <a:pt x="77" y="230"/>
                    </a:lnTo>
                    <a:lnTo>
                      <a:pt x="73" y="231"/>
                    </a:lnTo>
                    <a:lnTo>
                      <a:pt x="71" y="234"/>
                    </a:lnTo>
                    <a:lnTo>
                      <a:pt x="70" y="237"/>
                    </a:lnTo>
                    <a:lnTo>
                      <a:pt x="70" y="241"/>
                    </a:lnTo>
                    <a:lnTo>
                      <a:pt x="73" y="250"/>
                    </a:lnTo>
                    <a:lnTo>
                      <a:pt x="76" y="258"/>
                    </a:lnTo>
                    <a:lnTo>
                      <a:pt x="69" y="268"/>
                    </a:lnTo>
                    <a:lnTo>
                      <a:pt x="64" y="275"/>
                    </a:lnTo>
                    <a:lnTo>
                      <a:pt x="62" y="276"/>
                    </a:lnTo>
                    <a:lnTo>
                      <a:pt x="59" y="277"/>
                    </a:lnTo>
                    <a:lnTo>
                      <a:pt x="56" y="278"/>
                    </a:lnTo>
                    <a:lnTo>
                      <a:pt x="54" y="277"/>
                    </a:lnTo>
                    <a:lnTo>
                      <a:pt x="42" y="271"/>
                    </a:lnTo>
                    <a:lnTo>
                      <a:pt x="25" y="262"/>
                    </a:lnTo>
                    <a:lnTo>
                      <a:pt x="18" y="262"/>
                    </a:lnTo>
                    <a:lnTo>
                      <a:pt x="11" y="263"/>
                    </a:lnTo>
                    <a:lnTo>
                      <a:pt x="9" y="264"/>
                    </a:lnTo>
                    <a:lnTo>
                      <a:pt x="7" y="265"/>
                    </a:lnTo>
                    <a:lnTo>
                      <a:pt x="3" y="267"/>
                    </a:lnTo>
                    <a:lnTo>
                      <a:pt x="1" y="269"/>
                    </a:lnTo>
                    <a:lnTo>
                      <a:pt x="2" y="271"/>
                    </a:lnTo>
                    <a:lnTo>
                      <a:pt x="2" y="273"/>
                    </a:lnTo>
                    <a:lnTo>
                      <a:pt x="1" y="275"/>
                    </a:lnTo>
                    <a:lnTo>
                      <a:pt x="0" y="277"/>
                    </a:lnTo>
                    <a:lnTo>
                      <a:pt x="0" y="278"/>
                    </a:lnTo>
                    <a:lnTo>
                      <a:pt x="1" y="27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05" name="Freeform 75"/>
              <p:cNvSpPr>
                <a:spLocks/>
              </p:cNvSpPr>
              <p:nvPr/>
            </p:nvSpPr>
            <p:spPr bwMode="auto">
              <a:xfrm>
                <a:off x="6480175" y="2471738"/>
                <a:ext cx="149225" cy="150812"/>
              </a:xfrm>
              <a:custGeom>
                <a:avLst/>
                <a:gdLst>
                  <a:gd name="T0" fmla="*/ 21886 w 375"/>
                  <a:gd name="T1" fmla="*/ 113707 h 378"/>
                  <a:gd name="T2" fmla="*/ 41783 w 375"/>
                  <a:gd name="T3" fmla="*/ 118894 h 378"/>
                  <a:gd name="T4" fmla="*/ 60486 w 375"/>
                  <a:gd name="T5" fmla="*/ 121288 h 378"/>
                  <a:gd name="T6" fmla="*/ 79587 w 375"/>
                  <a:gd name="T7" fmla="*/ 126076 h 378"/>
                  <a:gd name="T8" fmla="*/ 96300 w 375"/>
                  <a:gd name="T9" fmla="*/ 132459 h 378"/>
                  <a:gd name="T10" fmla="*/ 108636 w 375"/>
                  <a:gd name="T11" fmla="*/ 138843 h 378"/>
                  <a:gd name="T12" fmla="*/ 127339 w 375"/>
                  <a:gd name="T13" fmla="*/ 149216 h 378"/>
                  <a:gd name="T14" fmla="*/ 137685 w 375"/>
                  <a:gd name="T15" fmla="*/ 149615 h 378"/>
                  <a:gd name="T16" fmla="*/ 146439 w 375"/>
                  <a:gd name="T17" fmla="*/ 143630 h 378"/>
                  <a:gd name="T18" fmla="*/ 138879 w 375"/>
                  <a:gd name="T19" fmla="*/ 120889 h 378"/>
                  <a:gd name="T20" fmla="*/ 132512 w 375"/>
                  <a:gd name="T21" fmla="*/ 91764 h 378"/>
                  <a:gd name="T22" fmla="*/ 135297 w 375"/>
                  <a:gd name="T23" fmla="*/ 70219 h 378"/>
                  <a:gd name="T24" fmla="*/ 132114 w 375"/>
                  <a:gd name="T25" fmla="*/ 50670 h 378"/>
                  <a:gd name="T26" fmla="*/ 113013 w 375"/>
                  <a:gd name="T27" fmla="*/ 29923 h 378"/>
                  <a:gd name="T28" fmla="*/ 111421 w 375"/>
                  <a:gd name="T29" fmla="*/ 22741 h 378"/>
                  <a:gd name="T30" fmla="*/ 107044 w 375"/>
                  <a:gd name="T31" fmla="*/ 13166 h 378"/>
                  <a:gd name="T32" fmla="*/ 101473 w 375"/>
                  <a:gd name="T33" fmla="*/ 17555 h 378"/>
                  <a:gd name="T34" fmla="*/ 101473 w 375"/>
                  <a:gd name="T35" fmla="*/ 28327 h 378"/>
                  <a:gd name="T36" fmla="*/ 96300 w 375"/>
                  <a:gd name="T37" fmla="*/ 17156 h 378"/>
                  <a:gd name="T38" fmla="*/ 96300 w 375"/>
                  <a:gd name="T39" fmla="*/ 22741 h 378"/>
                  <a:gd name="T40" fmla="*/ 94310 w 375"/>
                  <a:gd name="T41" fmla="*/ 26731 h 378"/>
                  <a:gd name="T42" fmla="*/ 90331 w 375"/>
                  <a:gd name="T43" fmla="*/ 28327 h 378"/>
                  <a:gd name="T44" fmla="*/ 90729 w 375"/>
                  <a:gd name="T45" fmla="*/ 33514 h 378"/>
                  <a:gd name="T46" fmla="*/ 87545 w 375"/>
                  <a:gd name="T47" fmla="*/ 30721 h 378"/>
                  <a:gd name="T48" fmla="*/ 87943 w 375"/>
                  <a:gd name="T49" fmla="*/ 23539 h 378"/>
                  <a:gd name="T50" fmla="*/ 80383 w 375"/>
                  <a:gd name="T51" fmla="*/ 17954 h 378"/>
                  <a:gd name="T52" fmla="*/ 77199 w 375"/>
                  <a:gd name="T53" fmla="*/ 17954 h 378"/>
                  <a:gd name="T54" fmla="*/ 73618 w 375"/>
                  <a:gd name="T55" fmla="*/ 22343 h 378"/>
                  <a:gd name="T56" fmla="*/ 68445 w 375"/>
                  <a:gd name="T57" fmla="*/ 9575 h 378"/>
                  <a:gd name="T58" fmla="*/ 66057 w 375"/>
                  <a:gd name="T59" fmla="*/ 7580 h 378"/>
                  <a:gd name="T60" fmla="*/ 64067 w 375"/>
                  <a:gd name="T61" fmla="*/ 11969 h 378"/>
                  <a:gd name="T62" fmla="*/ 61282 w 375"/>
                  <a:gd name="T63" fmla="*/ 6783 h 378"/>
                  <a:gd name="T64" fmla="*/ 61680 w 375"/>
                  <a:gd name="T65" fmla="*/ 9575 h 378"/>
                  <a:gd name="T66" fmla="*/ 57700 w 375"/>
                  <a:gd name="T67" fmla="*/ 7182 h 378"/>
                  <a:gd name="T68" fmla="*/ 45364 w 375"/>
                  <a:gd name="T69" fmla="*/ 4389 h 378"/>
                  <a:gd name="T70" fmla="*/ 33824 w 375"/>
                  <a:gd name="T71" fmla="*/ 12767 h 378"/>
                  <a:gd name="T72" fmla="*/ 27855 w 375"/>
                  <a:gd name="T73" fmla="*/ 7182 h 378"/>
                  <a:gd name="T74" fmla="*/ 24672 w 375"/>
                  <a:gd name="T75" fmla="*/ 7580 h 378"/>
                  <a:gd name="T76" fmla="*/ 27059 w 375"/>
                  <a:gd name="T77" fmla="*/ 15560 h 378"/>
                  <a:gd name="T78" fmla="*/ 31039 w 375"/>
                  <a:gd name="T79" fmla="*/ 21545 h 378"/>
                  <a:gd name="T80" fmla="*/ 23478 w 375"/>
                  <a:gd name="T81" fmla="*/ 27928 h 378"/>
                  <a:gd name="T82" fmla="*/ 19897 w 375"/>
                  <a:gd name="T83" fmla="*/ 24736 h 378"/>
                  <a:gd name="T84" fmla="*/ 17907 w 375"/>
                  <a:gd name="T85" fmla="*/ 24736 h 378"/>
                  <a:gd name="T86" fmla="*/ 17509 w 375"/>
                  <a:gd name="T87" fmla="*/ 19550 h 378"/>
                  <a:gd name="T88" fmla="*/ 13530 w 375"/>
                  <a:gd name="T89" fmla="*/ 21146 h 378"/>
                  <a:gd name="T90" fmla="*/ 13132 w 375"/>
                  <a:gd name="T91" fmla="*/ 33913 h 378"/>
                  <a:gd name="T92" fmla="*/ 12734 w 375"/>
                  <a:gd name="T93" fmla="*/ 37105 h 378"/>
                  <a:gd name="T94" fmla="*/ 13928 w 375"/>
                  <a:gd name="T95" fmla="*/ 44286 h 378"/>
                  <a:gd name="T96" fmla="*/ 14326 w 375"/>
                  <a:gd name="T97" fmla="*/ 50670 h 378"/>
                  <a:gd name="T98" fmla="*/ 16315 w 375"/>
                  <a:gd name="T99" fmla="*/ 56255 h 378"/>
                  <a:gd name="T100" fmla="*/ 19499 w 375"/>
                  <a:gd name="T101" fmla="*/ 57452 h 378"/>
                  <a:gd name="T102" fmla="*/ 21886 w 375"/>
                  <a:gd name="T103" fmla="*/ 66230 h 378"/>
                  <a:gd name="T104" fmla="*/ 33824 w 375"/>
                  <a:gd name="T105" fmla="*/ 77401 h 378"/>
                  <a:gd name="T106" fmla="*/ 31039 w 375"/>
                  <a:gd name="T107" fmla="*/ 80194 h 378"/>
                  <a:gd name="T108" fmla="*/ 27457 w 375"/>
                  <a:gd name="T109" fmla="*/ 80194 h 378"/>
                  <a:gd name="T110" fmla="*/ 28253 w 375"/>
                  <a:gd name="T111" fmla="*/ 86178 h 378"/>
                  <a:gd name="T112" fmla="*/ 31039 w 375"/>
                  <a:gd name="T113" fmla="*/ 90966 h 378"/>
                  <a:gd name="T114" fmla="*/ 27855 w 375"/>
                  <a:gd name="T115" fmla="*/ 94557 h 378"/>
                  <a:gd name="T116" fmla="*/ 27457 w 375"/>
                  <a:gd name="T117" fmla="*/ 106925 h 378"/>
                  <a:gd name="T118" fmla="*/ 22284 w 375"/>
                  <a:gd name="T119" fmla="*/ 110915 h 378"/>
                  <a:gd name="T120" fmla="*/ 7163 w 375"/>
                  <a:gd name="T121" fmla="*/ 104531 h 378"/>
                  <a:gd name="T122" fmla="*/ 1194 w 375"/>
                  <a:gd name="T123" fmla="*/ 106526 h 378"/>
                  <a:gd name="T124" fmla="*/ 398 w 375"/>
                  <a:gd name="T125" fmla="*/ 109718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5" h="378">
                    <a:moveTo>
                      <a:pt x="1" y="279"/>
                    </a:moveTo>
                    <a:lnTo>
                      <a:pt x="19" y="281"/>
                    </a:lnTo>
                    <a:lnTo>
                      <a:pt x="37" y="282"/>
                    </a:lnTo>
                    <a:lnTo>
                      <a:pt x="55" y="285"/>
                    </a:lnTo>
                    <a:lnTo>
                      <a:pt x="75" y="286"/>
                    </a:lnTo>
                    <a:lnTo>
                      <a:pt x="85" y="289"/>
                    </a:lnTo>
                    <a:lnTo>
                      <a:pt x="95" y="294"/>
                    </a:lnTo>
                    <a:lnTo>
                      <a:pt x="105" y="298"/>
                    </a:lnTo>
                    <a:lnTo>
                      <a:pt x="115" y="302"/>
                    </a:lnTo>
                    <a:lnTo>
                      <a:pt x="128" y="299"/>
                    </a:lnTo>
                    <a:lnTo>
                      <a:pt x="140" y="298"/>
                    </a:lnTo>
                    <a:lnTo>
                      <a:pt x="152" y="304"/>
                    </a:lnTo>
                    <a:lnTo>
                      <a:pt x="162" y="310"/>
                    </a:lnTo>
                    <a:lnTo>
                      <a:pt x="173" y="315"/>
                    </a:lnTo>
                    <a:lnTo>
                      <a:pt x="185" y="321"/>
                    </a:lnTo>
                    <a:lnTo>
                      <a:pt x="200" y="316"/>
                    </a:lnTo>
                    <a:lnTo>
                      <a:pt x="216" y="313"/>
                    </a:lnTo>
                    <a:lnTo>
                      <a:pt x="225" y="322"/>
                    </a:lnTo>
                    <a:lnTo>
                      <a:pt x="233" y="330"/>
                    </a:lnTo>
                    <a:lnTo>
                      <a:pt x="242" y="332"/>
                    </a:lnTo>
                    <a:lnTo>
                      <a:pt x="250" y="334"/>
                    </a:lnTo>
                    <a:lnTo>
                      <a:pt x="258" y="337"/>
                    </a:lnTo>
                    <a:lnTo>
                      <a:pt x="267" y="340"/>
                    </a:lnTo>
                    <a:lnTo>
                      <a:pt x="273" y="348"/>
                    </a:lnTo>
                    <a:lnTo>
                      <a:pt x="279" y="356"/>
                    </a:lnTo>
                    <a:lnTo>
                      <a:pt x="295" y="363"/>
                    </a:lnTo>
                    <a:lnTo>
                      <a:pt x="308" y="370"/>
                    </a:lnTo>
                    <a:lnTo>
                      <a:pt x="320" y="374"/>
                    </a:lnTo>
                    <a:lnTo>
                      <a:pt x="331" y="377"/>
                    </a:lnTo>
                    <a:lnTo>
                      <a:pt x="335" y="378"/>
                    </a:lnTo>
                    <a:lnTo>
                      <a:pt x="341" y="377"/>
                    </a:lnTo>
                    <a:lnTo>
                      <a:pt x="346" y="375"/>
                    </a:lnTo>
                    <a:lnTo>
                      <a:pt x="351" y="373"/>
                    </a:lnTo>
                    <a:lnTo>
                      <a:pt x="357" y="370"/>
                    </a:lnTo>
                    <a:lnTo>
                      <a:pt x="363" y="365"/>
                    </a:lnTo>
                    <a:lnTo>
                      <a:pt x="368" y="360"/>
                    </a:lnTo>
                    <a:lnTo>
                      <a:pt x="375" y="353"/>
                    </a:lnTo>
                    <a:lnTo>
                      <a:pt x="365" y="338"/>
                    </a:lnTo>
                    <a:lnTo>
                      <a:pt x="354" y="323"/>
                    </a:lnTo>
                    <a:lnTo>
                      <a:pt x="349" y="303"/>
                    </a:lnTo>
                    <a:lnTo>
                      <a:pt x="347" y="284"/>
                    </a:lnTo>
                    <a:lnTo>
                      <a:pt x="344" y="263"/>
                    </a:lnTo>
                    <a:lnTo>
                      <a:pt x="342" y="242"/>
                    </a:lnTo>
                    <a:lnTo>
                      <a:pt x="333" y="230"/>
                    </a:lnTo>
                    <a:lnTo>
                      <a:pt x="325" y="219"/>
                    </a:lnTo>
                    <a:lnTo>
                      <a:pt x="331" y="201"/>
                    </a:lnTo>
                    <a:lnTo>
                      <a:pt x="337" y="184"/>
                    </a:lnTo>
                    <a:lnTo>
                      <a:pt x="340" y="176"/>
                    </a:lnTo>
                    <a:lnTo>
                      <a:pt x="342" y="168"/>
                    </a:lnTo>
                    <a:lnTo>
                      <a:pt x="343" y="159"/>
                    </a:lnTo>
                    <a:lnTo>
                      <a:pt x="344" y="149"/>
                    </a:lnTo>
                    <a:lnTo>
                      <a:pt x="332" y="127"/>
                    </a:lnTo>
                    <a:lnTo>
                      <a:pt x="321" y="107"/>
                    </a:lnTo>
                    <a:lnTo>
                      <a:pt x="307" y="86"/>
                    </a:lnTo>
                    <a:lnTo>
                      <a:pt x="293" y="67"/>
                    </a:lnTo>
                    <a:lnTo>
                      <a:pt x="284" y="75"/>
                    </a:lnTo>
                    <a:lnTo>
                      <a:pt x="275" y="82"/>
                    </a:lnTo>
                    <a:lnTo>
                      <a:pt x="275" y="75"/>
                    </a:lnTo>
                    <a:lnTo>
                      <a:pt x="275" y="68"/>
                    </a:lnTo>
                    <a:lnTo>
                      <a:pt x="280" y="57"/>
                    </a:lnTo>
                    <a:lnTo>
                      <a:pt x="283" y="39"/>
                    </a:lnTo>
                    <a:lnTo>
                      <a:pt x="278" y="35"/>
                    </a:lnTo>
                    <a:lnTo>
                      <a:pt x="273" y="33"/>
                    </a:lnTo>
                    <a:lnTo>
                      <a:pt x="269" y="33"/>
                    </a:lnTo>
                    <a:lnTo>
                      <a:pt x="265" y="34"/>
                    </a:lnTo>
                    <a:lnTo>
                      <a:pt x="262" y="36"/>
                    </a:lnTo>
                    <a:lnTo>
                      <a:pt x="258" y="40"/>
                    </a:lnTo>
                    <a:lnTo>
                      <a:pt x="255" y="44"/>
                    </a:lnTo>
                    <a:lnTo>
                      <a:pt x="252" y="50"/>
                    </a:lnTo>
                    <a:lnTo>
                      <a:pt x="254" y="59"/>
                    </a:lnTo>
                    <a:lnTo>
                      <a:pt x="255" y="68"/>
                    </a:lnTo>
                    <a:lnTo>
                      <a:pt x="255" y="71"/>
                    </a:lnTo>
                    <a:lnTo>
                      <a:pt x="254" y="74"/>
                    </a:lnTo>
                    <a:lnTo>
                      <a:pt x="249" y="57"/>
                    </a:lnTo>
                    <a:lnTo>
                      <a:pt x="245" y="41"/>
                    </a:lnTo>
                    <a:lnTo>
                      <a:pt x="242" y="43"/>
                    </a:lnTo>
                    <a:lnTo>
                      <a:pt x="242" y="47"/>
                    </a:lnTo>
                    <a:lnTo>
                      <a:pt x="242" y="49"/>
                    </a:lnTo>
                    <a:lnTo>
                      <a:pt x="242" y="52"/>
                    </a:lnTo>
                    <a:lnTo>
                      <a:pt x="242" y="57"/>
                    </a:lnTo>
                    <a:lnTo>
                      <a:pt x="242" y="60"/>
                    </a:lnTo>
                    <a:lnTo>
                      <a:pt x="242" y="64"/>
                    </a:lnTo>
                    <a:lnTo>
                      <a:pt x="244" y="67"/>
                    </a:lnTo>
                    <a:lnTo>
                      <a:pt x="237" y="67"/>
                    </a:lnTo>
                    <a:lnTo>
                      <a:pt x="232" y="67"/>
                    </a:lnTo>
                    <a:lnTo>
                      <a:pt x="230" y="68"/>
                    </a:lnTo>
                    <a:lnTo>
                      <a:pt x="228" y="69"/>
                    </a:lnTo>
                    <a:lnTo>
                      <a:pt x="227" y="71"/>
                    </a:lnTo>
                    <a:lnTo>
                      <a:pt x="224" y="75"/>
                    </a:lnTo>
                    <a:lnTo>
                      <a:pt x="227" y="78"/>
                    </a:lnTo>
                    <a:lnTo>
                      <a:pt x="228" y="82"/>
                    </a:lnTo>
                    <a:lnTo>
                      <a:pt x="228" y="84"/>
                    </a:lnTo>
                    <a:lnTo>
                      <a:pt x="225" y="89"/>
                    </a:lnTo>
                    <a:lnTo>
                      <a:pt x="224" y="84"/>
                    </a:lnTo>
                    <a:lnTo>
                      <a:pt x="222" y="82"/>
                    </a:lnTo>
                    <a:lnTo>
                      <a:pt x="220" y="77"/>
                    </a:lnTo>
                    <a:lnTo>
                      <a:pt x="220" y="73"/>
                    </a:lnTo>
                    <a:lnTo>
                      <a:pt x="220" y="69"/>
                    </a:lnTo>
                    <a:lnTo>
                      <a:pt x="220" y="66"/>
                    </a:lnTo>
                    <a:lnTo>
                      <a:pt x="221" y="59"/>
                    </a:lnTo>
                    <a:lnTo>
                      <a:pt x="221" y="50"/>
                    </a:lnTo>
                    <a:lnTo>
                      <a:pt x="212" y="49"/>
                    </a:lnTo>
                    <a:lnTo>
                      <a:pt x="205" y="47"/>
                    </a:lnTo>
                    <a:lnTo>
                      <a:pt x="202" y="45"/>
                    </a:lnTo>
                    <a:lnTo>
                      <a:pt x="199" y="44"/>
                    </a:lnTo>
                    <a:lnTo>
                      <a:pt x="196" y="41"/>
                    </a:lnTo>
                    <a:lnTo>
                      <a:pt x="194" y="37"/>
                    </a:lnTo>
                    <a:lnTo>
                      <a:pt x="194" y="45"/>
                    </a:lnTo>
                    <a:lnTo>
                      <a:pt x="195" y="54"/>
                    </a:lnTo>
                    <a:lnTo>
                      <a:pt x="191" y="56"/>
                    </a:lnTo>
                    <a:lnTo>
                      <a:pt x="188" y="56"/>
                    </a:lnTo>
                    <a:lnTo>
                      <a:pt x="185" y="56"/>
                    </a:lnTo>
                    <a:lnTo>
                      <a:pt x="181" y="54"/>
                    </a:lnTo>
                    <a:lnTo>
                      <a:pt x="179" y="41"/>
                    </a:lnTo>
                    <a:lnTo>
                      <a:pt x="176" y="27"/>
                    </a:lnTo>
                    <a:lnTo>
                      <a:pt x="172" y="24"/>
                    </a:lnTo>
                    <a:lnTo>
                      <a:pt x="170" y="20"/>
                    </a:lnTo>
                    <a:lnTo>
                      <a:pt x="168" y="17"/>
                    </a:lnTo>
                    <a:lnTo>
                      <a:pt x="166" y="13"/>
                    </a:lnTo>
                    <a:lnTo>
                      <a:pt x="166" y="19"/>
                    </a:lnTo>
                    <a:lnTo>
                      <a:pt x="165" y="25"/>
                    </a:lnTo>
                    <a:lnTo>
                      <a:pt x="164" y="26"/>
                    </a:lnTo>
                    <a:lnTo>
                      <a:pt x="163" y="28"/>
                    </a:lnTo>
                    <a:lnTo>
                      <a:pt x="161" y="30"/>
                    </a:lnTo>
                    <a:lnTo>
                      <a:pt x="156" y="30"/>
                    </a:lnTo>
                    <a:lnTo>
                      <a:pt x="155" y="22"/>
                    </a:lnTo>
                    <a:lnTo>
                      <a:pt x="154" y="16"/>
                    </a:lnTo>
                    <a:lnTo>
                      <a:pt x="154" y="17"/>
                    </a:lnTo>
                    <a:lnTo>
                      <a:pt x="155" y="18"/>
                    </a:lnTo>
                    <a:lnTo>
                      <a:pt x="155" y="19"/>
                    </a:lnTo>
                    <a:lnTo>
                      <a:pt x="155" y="20"/>
                    </a:lnTo>
                    <a:lnTo>
                      <a:pt x="155" y="24"/>
                    </a:lnTo>
                    <a:lnTo>
                      <a:pt x="155" y="27"/>
                    </a:lnTo>
                    <a:lnTo>
                      <a:pt x="151" y="26"/>
                    </a:lnTo>
                    <a:lnTo>
                      <a:pt x="147" y="22"/>
                    </a:lnTo>
                    <a:lnTo>
                      <a:pt x="145" y="18"/>
                    </a:lnTo>
                    <a:lnTo>
                      <a:pt x="143" y="14"/>
                    </a:lnTo>
                    <a:lnTo>
                      <a:pt x="136" y="17"/>
                    </a:lnTo>
                    <a:lnTo>
                      <a:pt x="131" y="22"/>
                    </a:lnTo>
                    <a:lnTo>
                      <a:pt x="114" y="11"/>
                    </a:lnTo>
                    <a:lnTo>
                      <a:pt x="97" y="0"/>
                    </a:lnTo>
                    <a:lnTo>
                      <a:pt x="93" y="11"/>
                    </a:lnTo>
                    <a:lnTo>
                      <a:pt x="88" y="22"/>
                    </a:lnTo>
                    <a:lnTo>
                      <a:pt x="85" y="32"/>
                    </a:lnTo>
                    <a:lnTo>
                      <a:pt x="79" y="43"/>
                    </a:lnTo>
                    <a:lnTo>
                      <a:pt x="76" y="33"/>
                    </a:lnTo>
                    <a:lnTo>
                      <a:pt x="72" y="22"/>
                    </a:lnTo>
                    <a:lnTo>
                      <a:pt x="70" y="18"/>
                    </a:lnTo>
                    <a:lnTo>
                      <a:pt x="67" y="16"/>
                    </a:lnTo>
                    <a:lnTo>
                      <a:pt x="66" y="16"/>
                    </a:lnTo>
                    <a:lnTo>
                      <a:pt x="64" y="17"/>
                    </a:lnTo>
                    <a:lnTo>
                      <a:pt x="62" y="19"/>
                    </a:lnTo>
                    <a:lnTo>
                      <a:pt x="60" y="22"/>
                    </a:lnTo>
                    <a:lnTo>
                      <a:pt x="63" y="25"/>
                    </a:lnTo>
                    <a:lnTo>
                      <a:pt x="67" y="28"/>
                    </a:lnTo>
                    <a:lnTo>
                      <a:pt x="68" y="39"/>
                    </a:lnTo>
                    <a:lnTo>
                      <a:pt x="70" y="49"/>
                    </a:lnTo>
                    <a:lnTo>
                      <a:pt x="73" y="51"/>
                    </a:lnTo>
                    <a:lnTo>
                      <a:pt x="76" y="52"/>
                    </a:lnTo>
                    <a:lnTo>
                      <a:pt x="78" y="54"/>
                    </a:lnTo>
                    <a:lnTo>
                      <a:pt x="79" y="59"/>
                    </a:lnTo>
                    <a:lnTo>
                      <a:pt x="72" y="64"/>
                    </a:lnTo>
                    <a:lnTo>
                      <a:pt x="66" y="68"/>
                    </a:lnTo>
                    <a:lnTo>
                      <a:pt x="59" y="70"/>
                    </a:lnTo>
                    <a:lnTo>
                      <a:pt x="50" y="73"/>
                    </a:lnTo>
                    <a:lnTo>
                      <a:pt x="51" y="69"/>
                    </a:lnTo>
                    <a:lnTo>
                      <a:pt x="52" y="65"/>
                    </a:lnTo>
                    <a:lnTo>
                      <a:pt x="50" y="62"/>
                    </a:lnTo>
                    <a:lnTo>
                      <a:pt x="47" y="62"/>
                    </a:lnTo>
                    <a:lnTo>
                      <a:pt x="46" y="62"/>
                    </a:lnTo>
                    <a:lnTo>
                      <a:pt x="45" y="62"/>
                    </a:lnTo>
                    <a:lnTo>
                      <a:pt x="43" y="54"/>
                    </a:lnTo>
                    <a:lnTo>
                      <a:pt x="43" y="53"/>
                    </a:lnTo>
                    <a:lnTo>
                      <a:pt x="43" y="52"/>
                    </a:lnTo>
                    <a:lnTo>
                      <a:pt x="44" y="49"/>
                    </a:lnTo>
                    <a:lnTo>
                      <a:pt x="44" y="48"/>
                    </a:lnTo>
                    <a:lnTo>
                      <a:pt x="44" y="45"/>
                    </a:lnTo>
                    <a:lnTo>
                      <a:pt x="42" y="43"/>
                    </a:lnTo>
                    <a:lnTo>
                      <a:pt x="34" y="53"/>
                    </a:lnTo>
                    <a:lnTo>
                      <a:pt x="27" y="64"/>
                    </a:lnTo>
                    <a:lnTo>
                      <a:pt x="33" y="75"/>
                    </a:lnTo>
                    <a:lnTo>
                      <a:pt x="37" y="85"/>
                    </a:lnTo>
                    <a:lnTo>
                      <a:pt x="33" y="85"/>
                    </a:lnTo>
                    <a:lnTo>
                      <a:pt x="28" y="84"/>
                    </a:lnTo>
                    <a:lnTo>
                      <a:pt x="30" y="89"/>
                    </a:lnTo>
                    <a:lnTo>
                      <a:pt x="35" y="92"/>
                    </a:lnTo>
                    <a:lnTo>
                      <a:pt x="32" y="93"/>
                    </a:lnTo>
                    <a:lnTo>
                      <a:pt x="29" y="93"/>
                    </a:lnTo>
                    <a:lnTo>
                      <a:pt x="27" y="94"/>
                    </a:lnTo>
                    <a:lnTo>
                      <a:pt x="25" y="96"/>
                    </a:lnTo>
                    <a:lnTo>
                      <a:pt x="35" y="111"/>
                    </a:lnTo>
                    <a:lnTo>
                      <a:pt x="47" y="126"/>
                    </a:lnTo>
                    <a:lnTo>
                      <a:pt x="41" y="125"/>
                    </a:lnTo>
                    <a:lnTo>
                      <a:pt x="34" y="123"/>
                    </a:lnTo>
                    <a:lnTo>
                      <a:pt x="36" y="127"/>
                    </a:lnTo>
                    <a:lnTo>
                      <a:pt x="38" y="130"/>
                    </a:lnTo>
                    <a:lnTo>
                      <a:pt x="36" y="135"/>
                    </a:lnTo>
                    <a:lnTo>
                      <a:pt x="35" y="141"/>
                    </a:lnTo>
                    <a:lnTo>
                      <a:pt x="41" y="141"/>
                    </a:lnTo>
                    <a:lnTo>
                      <a:pt x="46" y="141"/>
                    </a:lnTo>
                    <a:lnTo>
                      <a:pt x="47" y="141"/>
                    </a:lnTo>
                    <a:lnTo>
                      <a:pt x="49" y="142"/>
                    </a:lnTo>
                    <a:lnTo>
                      <a:pt x="49" y="144"/>
                    </a:lnTo>
                    <a:lnTo>
                      <a:pt x="49" y="147"/>
                    </a:lnTo>
                    <a:lnTo>
                      <a:pt x="47" y="152"/>
                    </a:lnTo>
                    <a:lnTo>
                      <a:pt x="47" y="157"/>
                    </a:lnTo>
                    <a:lnTo>
                      <a:pt x="55" y="166"/>
                    </a:lnTo>
                    <a:lnTo>
                      <a:pt x="64" y="175"/>
                    </a:lnTo>
                    <a:lnTo>
                      <a:pt x="73" y="183"/>
                    </a:lnTo>
                    <a:lnTo>
                      <a:pt x="83" y="191"/>
                    </a:lnTo>
                    <a:lnTo>
                      <a:pt x="85" y="194"/>
                    </a:lnTo>
                    <a:lnTo>
                      <a:pt x="87" y="197"/>
                    </a:lnTo>
                    <a:lnTo>
                      <a:pt x="84" y="200"/>
                    </a:lnTo>
                    <a:lnTo>
                      <a:pt x="80" y="201"/>
                    </a:lnTo>
                    <a:lnTo>
                      <a:pt x="78" y="201"/>
                    </a:lnTo>
                    <a:lnTo>
                      <a:pt x="77" y="200"/>
                    </a:lnTo>
                    <a:lnTo>
                      <a:pt x="75" y="200"/>
                    </a:lnTo>
                    <a:lnTo>
                      <a:pt x="72" y="200"/>
                    </a:lnTo>
                    <a:lnTo>
                      <a:pt x="69" y="201"/>
                    </a:lnTo>
                    <a:lnTo>
                      <a:pt x="64" y="203"/>
                    </a:lnTo>
                    <a:lnTo>
                      <a:pt x="66" y="210"/>
                    </a:lnTo>
                    <a:lnTo>
                      <a:pt x="68" y="213"/>
                    </a:lnTo>
                    <a:lnTo>
                      <a:pt x="71" y="216"/>
                    </a:lnTo>
                    <a:lnTo>
                      <a:pt x="76" y="219"/>
                    </a:lnTo>
                    <a:lnTo>
                      <a:pt x="77" y="222"/>
                    </a:lnTo>
                    <a:lnTo>
                      <a:pt x="78" y="225"/>
                    </a:lnTo>
                    <a:lnTo>
                      <a:pt x="78" y="228"/>
                    </a:lnTo>
                    <a:lnTo>
                      <a:pt x="77" y="230"/>
                    </a:lnTo>
                    <a:lnTo>
                      <a:pt x="73" y="231"/>
                    </a:lnTo>
                    <a:lnTo>
                      <a:pt x="71" y="234"/>
                    </a:lnTo>
                    <a:lnTo>
                      <a:pt x="70" y="237"/>
                    </a:lnTo>
                    <a:lnTo>
                      <a:pt x="70" y="241"/>
                    </a:lnTo>
                    <a:lnTo>
                      <a:pt x="73" y="250"/>
                    </a:lnTo>
                    <a:lnTo>
                      <a:pt x="76" y="258"/>
                    </a:lnTo>
                    <a:lnTo>
                      <a:pt x="69" y="268"/>
                    </a:lnTo>
                    <a:lnTo>
                      <a:pt x="64" y="275"/>
                    </a:lnTo>
                    <a:lnTo>
                      <a:pt x="62" y="276"/>
                    </a:lnTo>
                    <a:lnTo>
                      <a:pt x="59" y="277"/>
                    </a:lnTo>
                    <a:lnTo>
                      <a:pt x="56" y="278"/>
                    </a:lnTo>
                    <a:lnTo>
                      <a:pt x="54" y="277"/>
                    </a:lnTo>
                    <a:lnTo>
                      <a:pt x="42" y="271"/>
                    </a:lnTo>
                    <a:lnTo>
                      <a:pt x="25" y="262"/>
                    </a:lnTo>
                    <a:lnTo>
                      <a:pt x="18" y="262"/>
                    </a:lnTo>
                    <a:lnTo>
                      <a:pt x="11" y="263"/>
                    </a:lnTo>
                    <a:lnTo>
                      <a:pt x="9" y="264"/>
                    </a:lnTo>
                    <a:lnTo>
                      <a:pt x="7" y="265"/>
                    </a:lnTo>
                    <a:lnTo>
                      <a:pt x="3" y="267"/>
                    </a:lnTo>
                    <a:lnTo>
                      <a:pt x="1" y="269"/>
                    </a:lnTo>
                    <a:lnTo>
                      <a:pt x="2" y="271"/>
                    </a:lnTo>
                    <a:lnTo>
                      <a:pt x="2" y="273"/>
                    </a:lnTo>
                    <a:lnTo>
                      <a:pt x="1" y="275"/>
                    </a:lnTo>
                    <a:lnTo>
                      <a:pt x="0" y="277"/>
                    </a:lnTo>
                    <a:lnTo>
                      <a:pt x="0" y="278"/>
                    </a:lnTo>
                    <a:lnTo>
                      <a:pt x="1" y="27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06" name="Freeform 76"/>
              <p:cNvSpPr>
                <a:spLocks/>
              </p:cNvSpPr>
              <p:nvPr/>
            </p:nvSpPr>
            <p:spPr bwMode="auto">
              <a:xfrm>
                <a:off x="6161088" y="4127500"/>
                <a:ext cx="782637" cy="942975"/>
              </a:xfrm>
              <a:custGeom>
                <a:avLst/>
                <a:gdLst>
                  <a:gd name="T0" fmla="*/ 555062 w 1974"/>
                  <a:gd name="T1" fmla="*/ 73087 h 2374"/>
                  <a:gd name="T2" fmla="*/ 532066 w 1974"/>
                  <a:gd name="T3" fmla="*/ 54418 h 2374"/>
                  <a:gd name="T4" fmla="*/ 484093 w 1974"/>
                  <a:gd name="T5" fmla="*/ 4767 h 2374"/>
                  <a:gd name="T6" fmla="*/ 444842 w 1974"/>
                  <a:gd name="T7" fmla="*/ 7944 h 2374"/>
                  <a:gd name="T8" fmla="*/ 439688 w 1974"/>
                  <a:gd name="T9" fmla="*/ 46871 h 2374"/>
                  <a:gd name="T10" fmla="*/ 440481 w 1974"/>
                  <a:gd name="T11" fmla="*/ 82620 h 2374"/>
                  <a:gd name="T12" fmla="*/ 466648 w 1974"/>
                  <a:gd name="T13" fmla="*/ 108438 h 2374"/>
                  <a:gd name="T14" fmla="*/ 470613 w 1974"/>
                  <a:gd name="T15" fmla="*/ 152131 h 2374"/>
                  <a:gd name="T16" fmla="*/ 446428 w 1974"/>
                  <a:gd name="T17" fmla="*/ 162061 h 2374"/>
                  <a:gd name="T18" fmla="*/ 406384 w 1974"/>
                  <a:gd name="T19" fmla="*/ 166431 h 2374"/>
                  <a:gd name="T20" fmla="*/ 367134 w 1974"/>
                  <a:gd name="T21" fmla="*/ 188674 h 2374"/>
                  <a:gd name="T22" fmla="*/ 382596 w 1974"/>
                  <a:gd name="T23" fmla="*/ 214096 h 2374"/>
                  <a:gd name="T24" fmla="*/ 398059 w 1974"/>
                  <a:gd name="T25" fmla="*/ 263747 h 2374"/>
                  <a:gd name="T26" fmla="*/ 424226 w 1974"/>
                  <a:gd name="T27" fmla="*/ 309823 h 2374"/>
                  <a:gd name="T28" fmla="*/ 467441 w 1974"/>
                  <a:gd name="T29" fmla="*/ 342792 h 2374"/>
                  <a:gd name="T30" fmla="*/ 449996 w 1974"/>
                  <a:gd name="T31" fmla="*/ 391251 h 2374"/>
                  <a:gd name="T32" fmla="*/ 382200 w 1974"/>
                  <a:gd name="T33" fmla="*/ 440902 h 2374"/>
                  <a:gd name="T34" fmla="*/ 343345 w 1974"/>
                  <a:gd name="T35" fmla="*/ 479034 h 2374"/>
                  <a:gd name="T36" fmla="*/ 321936 w 1974"/>
                  <a:gd name="T37" fmla="*/ 507236 h 2374"/>
                  <a:gd name="T38" fmla="*/ 344138 w 1974"/>
                  <a:gd name="T39" fmla="*/ 544177 h 2374"/>
                  <a:gd name="T40" fmla="*/ 337398 w 1974"/>
                  <a:gd name="T41" fmla="*/ 590253 h 2374"/>
                  <a:gd name="T42" fmla="*/ 277927 w 1974"/>
                  <a:gd name="T43" fmla="*/ 626796 h 2374"/>
                  <a:gd name="T44" fmla="*/ 244624 w 1974"/>
                  <a:gd name="T45" fmla="*/ 639507 h 2374"/>
                  <a:gd name="T46" fmla="*/ 179206 w 1974"/>
                  <a:gd name="T47" fmla="*/ 695514 h 2374"/>
                  <a:gd name="T48" fmla="*/ 145505 w 1974"/>
                  <a:gd name="T49" fmla="*/ 717757 h 2374"/>
                  <a:gd name="T50" fmla="*/ 86828 w 1974"/>
                  <a:gd name="T51" fmla="*/ 741987 h 2374"/>
                  <a:gd name="T52" fmla="*/ 49956 w 1974"/>
                  <a:gd name="T53" fmla="*/ 737221 h 2374"/>
                  <a:gd name="T54" fmla="*/ 37268 w 1974"/>
                  <a:gd name="T55" fmla="*/ 773764 h 2374"/>
                  <a:gd name="T56" fmla="*/ 44008 w 1974"/>
                  <a:gd name="T57" fmla="*/ 823415 h 2374"/>
                  <a:gd name="T58" fmla="*/ 21013 w 1974"/>
                  <a:gd name="T59" fmla="*/ 845659 h 2374"/>
                  <a:gd name="T60" fmla="*/ 1189 w 1974"/>
                  <a:gd name="T61" fmla="*/ 881805 h 2374"/>
                  <a:gd name="T62" fmla="*/ 134008 w 1974"/>
                  <a:gd name="T63" fmla="*/ 942578 h 2374"/>
                  <a:gd name="T64" fmla="*/ 281496 w 1974"/>
                  <a:gd name="T65" fmla="*/ 899679 h 2374"/>
                  <a:gd name="T66" fmla="*/ 391319 w 1974"/>
                  <a:gd name="T67" fmla="*/ 803157 h 2374"/>
                  <a:gd name="T68" fmla="*/ 346121 w 1974"/>
                  <a:gd name="T69" fmla="*/ 790049 h 2374"/>
                  <a:gd name="T70" fmla="*/ 330262 w 1974"/>
                  <a:gd name="T71" fmla="*/ 788063 h 2374"/>
                  <a:gd name="T72" fmla="*/ 293786 w 1974"/>
                  <a:gd name="T73" fmla="*/ 788858 h 2374"/>
                  <a:gd name="T74" fmla="*/ 268808 w 1974"/>
                  <a:gd name="T75" fmla="*/ 768600 h 2374"/>
                  <a:gd name="T76" fmla="*/ 304887 w 1974"/>
                  <a:gd name="T77" fmla="*/ 749534 h 2374"/>
                  <a:gd name="T78" fmla="*/ 352861 w 1974"/>
                  <a:gd name="T79" fmla="*/ 735632 h 2374"/>
                  <a:gd name="T80" fmla="*/ 371891 w 1974"/>
                  <a:gd name="T81" fmla="*/ 704252 h 2374"/>
                  <a:gd name="T82" fmla="*/ 405988 w 1974"/>
                  <a:gd name="T83" fmla="*/ 676448 h 2374"/>
                  <a:gd name="T84" fmla="*/ 456736 w 1974"/>
                  <a:gd name="T85" fmla="*/ 688761 h 2374"/>
                  <a:gd name="T86" fmla="*/ 445635 w 1974"/>
                  <a:gd name="T87" fmla="*/ 728482 h 2374"/>
                  <a:gd name="T88" fmla="*/ 474181 w 1974"/>
                  <a:gd name="T89" fmla="*/ 758670 h 2374"/>
                  <a:gd name="T90" fmla="*/ 426208 w 1974"/>
                  <a:gd name="T91" fmla="*/ 780516 h 2374"/>
                  <a:gd name="T92" fmla="*/ 444446 w 1974"/>
                  <a:gd name="T93" fmla="*/ 824209 h 2374"/>
                  <a:gd name="T94" fmla="*/ 617308 w 1974"/>
                  <a:gd name="T95" fmla="*/ 843673 h 2374"/>
                  <a:gd name="T96" fmla="*/ 688673 w 1974"/>
                  <a:gd name="T97" fmla="*/ 780516 h 2374"/>
                  <a:gd name="T98" fmla="*/ 683915 w 1974"/>
                  <a:gd name="T99" fmla="*/ 732057 h 2374"/>
                  <a:gd name="T100" fmla="*/ 706514 w 1974"/>
                  <a:gd name="T101" fmla="*/ 638713 h 2374"/>
                  <a:gd name="T102" fmla="*/ 726734 w 1974"/>
                  <a:gd name="T103" fmla="*/ 532261 h 2374"/>
                  <a:gd name="T104" fmla="*/ 707307 w 1974"/>
                  <a:gd name="T105" fmla="*/ 476254 h 2374"/>
                  <a:gd name="T106" fmla="*/ 766778 w 1974"/>
                  <a:gd name="T107" fmla="*/ 396018 h 2374"/>
                  <a:gd name="T108" fmla="*/ 742990 w 1974"/>
                  <a:gd name="T109" fmla="*/ 345572 h 2374"/>
                  <a:gd name="T110" fmla="*/ 751316 w 1974"/>
                  <a:gd name="T111" fmla="*/ 317767 h 2374"/>
                  <a:gd name="T112" fmla="*/ 738629 w 1974"/>
                  <a:gd name="T113" fmla="*/ 268911 h 2374"/>
                  <a:gd name="T114" fmla="*/ 699774 w 1974"/>
                  <a:gd name="T115" fmla="*/ 240709 h 2374"/>
                  <a:gd name="T116" fmla="*/ 674003 w 1974"/>
                  <a:gd name="T117" fmla="*/ 193838 h 2374"/>
                  <a:gd name="T118" fmla="*/ 620876 w 1974"/>
                  <a:gd name="T119" fmla="*/ 205357 h 2374"/>
                  <a:gd name="T120" fmla="*/ 598674 w 1974"/>
                  <a:gd name="T121" fmla="*/ 158884 h 2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74" h="2374">
                    <a:moveTo>
                      <a:pt x="1492" y="314"/>
                    </a:moveTo>
                    <a:lnTo>
                      <a:pt x="1488" y="314"/>
                    </a:lnTo>
                    <a:lnTo>
                      <a:pt x="1485" y="313"/>
                    </a:lnTo>
                    <a:lnTo>
                      <a:pt x="1482" y="310"/>
                    </a:lnTo>
                    <a:lnTo>
                      <a:pt x="1480" y="306"/>
                    </a:lnTo>
                    <a:lnTo>
                      <a:pt x="1464" y="298"/>
                    </a:lnTo>
                    <a:lnTo>
                      <a:pt x="1449" y="290"/>
                    </a:lnTo>
                    <a:lnTo>
                      <a:pt x="1449" y="278"/>
                    </a:lnTo>
                    <a:lnTo>
                      <a:pt x="1450" y="268"/>
                    </a:lnTo>
                    <a:lnTo>
                      <a:pt x="1450" y="263"/>
                    </a:lnTo>
                    <a:lnTo>
                      <a:pt x="1450" y="259"/>
                    </a:lnTo>
                    <a:lnTo>
                      <a:pt x="1448" y="254"/>
                    </a:lnTo>
                    <a:lnTo>
                      <a:pt x="1446" y="249"/>
                    </a:lnTo>
                    <a:lnTo>
                      <a:pt x="1437" y="238"/>
                    </a:lnTo>
                    <a:lnTo>
                      <a:pt x="1431" y="229"/>
                    </a:lnTo>
                    <a:lnTo>
                      <a:pt x="1423" y="221"/>
                    </a:lnTo>
                    <a:lnTo>
                      <a:pt x="1412" y="212"/>
                    </a:lnTo>
                    <a:lnTo>
                      <a:pt x="1406" y="203"/>
                    </a:lnTo>
                    <a:lnTo>
                      <a:pt x="1403" y="196"/>
                    </a:lnTo>
                    <a:lnTo>
                      <a:pt x="1401" y="189"/>
                    </a:lnTo>
                    <a:lnTo>
                      <a:pt x="1400" y="184"/>
                    </a:lnTo>
                    <a:lnTo>
                      <a:pt x="1400" y="177"/>
                    </a:lnTo>
                    <a:lnTo>
                      <a:pt x="1400" y="170"/>
                    </a:lnTo>
                    <a:lnTo>
                      <a:pt x="1399" y="162"/>
                    </a:lnTo>
                    <a:lnTo>
                      <a:pt x="1396" y="153"/>
                    </a:lnTo>
                    <a:lnTo>
                      <a:pt x="1389" y="155"/>
                    </a:lnTo>
                    <a:lnTo>
                      <a:pt x="1383" y="158"/>
                    </a:lnTo>
                    <a:lnTo>
                      <a:pt x="1380" y="161"/>
                    </a:lnTo>
                    <a:lnTo>
                      <a:pt x="1378" y="164"/>
                    </a:lnTo>
                    <a:lnTo>
                      <a:pt x="1373" y="175"/>
                    </a:lnTo>
                    <a:lnTo>
                      <a:pt x="1368" y="187"/>
                    </a:lnTo>
                    <a:lnTo>
                      <a:pt x="1365" y="185"/>
                    </a:lnTo>
                    <a:lnTo>
                      <a:pt x="1362" y="180"/>
                    </a:lnTo>
                    <a:lnTo>
                      <a:pt x="1359" y="175"/>
                    </a:lnTo>
                    <a:lnTo>
                      <a:pt x="1358" y="169"/>
                    </a:lnTo>
                    <a:lnTo>
                      <a:pt x="1357" y="156"/>
                    </a:lnTo>
                    <a:lnTo>
                      <a:pt x="1357" y="146"/>
                    </a:lnTo>
                    <a:lnTo>
                      <a:pt x="1351" y="141"/>
                    </a:lnTo>
                    <a:lnTo>
                      <a:pt x="1348" y="138"/>
                    </a:lnTo>
                    <a:lnTo>
                      <a:pt x="1346" y="138"/>
                    </a:lnTo>
                    <a:lnTo>
                      <a:pt x="1344" y="138"/>
                    </a:lnTo>
                    <a:lnTo>
                      <a:pt x="1342" y="137"/>
                    </a:lnTo>
                    <a:lnTo>
                      <a:pt x="1341" y="135"/>
                    </a:lnTo>
                    <a:lnTo>
                      <a:pt x="1340" y="130"/>
                    </a:lnTo>
                    <a:lnTo>
                      <a:pt x="1339" y="121"/>
                    </a:lnTo>
                    <a:lnTo>
                      <a:pt x="1338" y="93"/>
                    </a:lnTo>
                    <a:lnTo>
                      <a:pt x="1336" y="67"/>
                    </a:lnTo>
                    <a:lnTo>
                      <a:pt x="1333" y="53"/>
                    </a:lnTo>
                    <a:lnTo>
                      <a:pt x="1330" y="41"/>
                    </a:lnTo>
                    <a:lnTo>
                      <a:pt x="1327" y="28"/>
                    </a:lnTo>
                    <a:lnTo>
                      <a:pt x="1321" y="15"/>
                    </a:lnTo>
                    <a:lnTo>
                      <a:pt x="1306" y="20"/>
                    </a:lnTo>
                    <a:lnTo>
                      <a:pt x="1291" y="27"/>
                    </a:lnTo>
                    <a:lnTo>
                      <a:pt x="1283" y="31"/>
                    </a:lnTo>
                    <a:lnTo>
                      <a:pt x="1277" y="34"/>
                    </a:lnTo>
                    <a:lnTo>
                      <a:pt x="1269" y="35"/>
                    </a:lnTo>
                    <a:lnTo>
                      <a:pt x="1261" y="36"/>
                    </a:lnTo>
                    <a:lnTo>
                      <a:pt x="1249" y="35"/>
                    </a:lnTo>
                    <a:lnTo>
                      <a:pt x="1239" y="31"/>
                    </a:lnTo>
                    <a:lnTo>
                      <a:pt x="1234" y="26"/>
                    </a:lnTo>
                    <a:lnTo>
                      <a:pt x="1229" y="23"/>
                    </a:lnTo>
                    <a:lnTo>
                      <a:pt x="1226" y="18"/>
                    </a:lnTo>
                    <a:lnTo>
                      <a:pt x="1221" y="12"/>
                    </a:lnTo>
                    <a:lnTo>
                      <a:pt x="1217" y="8"/>
                    </a:lnTo>
                    <a:lnTo>
                      <a:pt x="1213" y="3"/>
                    </a:lnTo>
                    <a:lnTo>
                      <a:pt x="1209" y="1"/>
                    </a:lnTo>
                    <a:lnTo>
                      <a:pt x="1205" y="0"/>
                    </a:lnTo>
                    <a:lnTo>
                      <a:pt x="1201" y="0"/>
                    </a:lnTo>
                    <a:lnTo>
                      <a:pt x="1197" y="1"/>
                    </a:lnTo>
                    <a:lnTo>
                      <a:pt x="1193" y="4"/>
                    </a:lnTo>
                    <a:lnTo>
                      <a:pt x="1187" y="9"/>
                    </a:lnTo>
                    <a:lnTo>
                      <a:pt x="1185" y="10"/>
                    </a:lnTo>
                    <a:lnTo>
                      <a:pt x="1183" y="10"/>
                    </a:lnTo>
                    <a:lnTo>
                      <a:pt x="1180" y="9"/>
                    </a:lnTo>
                    <a:lnTo>
                      <a:pt x="1178" y="8"/>
                    </a:lnTo>
                    <a:lnTo>
                      <a:pt x="1172" y="3"/>
                    </a:lnTo>
                    <a:lnTo>
                      <a:pt x="1166" y="0"/>
                    </a:lnTo>
                    <a:lnTo>
                      <a:pt x="1155" y="0"/>
                    </a:lnTo>
                    <a:lnTo>
                      <a:pt x="1145" y="2"/>
                    </a:lnTo>
                    <a:lnTo>
                      <a:pt x="1141" y="3"/>
                    </a:lnTo>
                    <a:lnTo>
                      <a:pt x="1137" y="6"/>
                    </a:lnTo>
                    <a:lnTo>
                      <a:pt x="1133" y="8"/>
                    </a:lnTo>
                    <a:lnTo>
                      <a:pt x="1129" y="12"/>
                    </a:lnTo>
                    <a:lnTo>
                      <a:pt x="1122" y="20"/>
                    </a:lnTo>
                    <a:lnTo>
                      <a:pt x="1117" y="26"/>
                    </a:lnTo>
                    <a:lnTo>
                      <a:pt x="1114" y="29"/>
                    </a:lnTo>
                    <a:lnTo>
                      <a:pt x="1112" y="34"/>
                    </a:lnTo>
                    <a:lnTo>
                      <a:pt x="1112" y="39"/>
                    </a:lnTo>
                    <a:lnTo>
                      <a:pt x="1112" y="44"/>
                    </a:lnTo>
                    <a:lnTo>
                      <a:pt x="1119" y="52"/>
                    </a:lnTo>
                    <a:lnTo>
                      <a:pt x="1126" y="60"/>
                    </a:lnTo>
                    <a:lnTo>
                      <a:pt x="1128" y="63"/>
                    </a:lnTo>
                    <a:lnTo>
                      <a:pt x="1128" y="68"/>
                    </a:lnTo>
                    <a:lnTo>
                      <a:pt x="1127" y="69"/>
                    </a:lnTo>
                    <a:lnTo>
                      <a:pt x="1126" y="71"/>
                    </a:lnTo>
                    <a:lnTo>
                      <a:pt x="1125" y="73"/>
                    </a:lnTo>
                    <a:lnTo>
                      <a:pt x="1121" y="74"/>
                    </a:lnTo>
                    <a:lnTo>
                      <a:pt x="1117" y="74"/>
                    </a:lnTo>
                    <a:lnTo>
                      <a:pt x="1113" y="75"/>
                    </a:lnTo>
                    <a:lnTo>
                      <a:pt x="1111" y="77"/>
                    </a:lnTo>
                    <a:lnTo>
                      <a:pt x="1110" y="80"/>
                    </a:lnTo>
                    <a:lnTo>
                      <a:pt x="1110" y="88"/>
                    </a:lnTo>
                    <a:lnTo>
                      <a:pt x="1110" y="99"/>
                    </a:lnTo>
                    <a:lnTo>
                      <a:pt x="1109" y="108"/>
                    </a:lnTo>
                    <a:lnTo>
                      <a:pt x="1109" y="118"/>
                    </a:lnTo>
                    <a:lnTo>
                      <a:pt x="1110" y="122"/>
                    </a:lnTo>
                    <a:lnTo>
                      <a:pt x="1111" y="126"/>
                    </a:lnTo>
                    <a:lnTo>
                      <a:pt x="1113" y="129"/>
                    </a:lnTo>
                    <a:lnTo>
                      <a:pt x="1117" y="133"/>
                    </a:lnTo>
                    <a:lnTo>
                      <a:pt x="1118" y="135"/>
                    </a:lnTo>
                    <a:lnTo>
                      <a:pt x="1118" y="137"/>
                    </a:lnTo>
                    <a:lnTo>
                      <a:pt x="1117" y="138"/>
                    </a:lnTo>
                    <a:lnTo>
                      <a:pt x="1116" y="141"/>
                    </a:lnTo>
                    <a:lnTo>
                      <a:pt x="1112" y="145"/>
                    </a:lnTo>
                    <a:lnTo>
                      <a:pt x="1109" y="149"/>
                    </a:lnTo>
                    <a:lnTo>
                      <a:pt x="1094" y="155"/>
                    </a:lnTo>
                    <a:lnTo>
                      <a:pt x="1080" y="163"/>
                    </a:lnTo>
                    <a:lnTo>
                      <a:pt x="1085" y="171"/>
                    </a:lnTo>
                    <a:lnTo>
                      <a:pt x="1090" y="178"/>
                    </a:lnTo>
                    <a:lnTo>
                      <a:pt x="1093" y="185"/>
                    </a:lnTo>
                    <a:lnTo>
                      <a:pt x="1095" y="194"/>
                    </a:lnTo>
                    <a:lnTo>
                      <a:pt x="1096" y="198"/>
                    </a:lnTo>
                    <a:lnTo>
                      <a:pt x="1099" y="202"/>
                    </a:lnTo>
                    <a:lnTo>
                      <a:pt x="1101" y="204"/>
                    </a:lnTo>
                    <a:lnTo>
                      <a:pt x="1103" y="205"/>
                    </a:lnTo>
                    <a:lnTo>
                      <a:pt x="1111" y="208"/>
                    </a:lnTo>
                    <a:lnTo>
                      <a:pt x="1119" y="211"/>
                    </a:lnTo>
                    <a:lnTo>
                      <a:pt x="1119" y="221"/>
                    </a:lnTo>
                    <a:lnTo>
                      <a:pt x="1118" y="228"/>
                    </a:lnTo>
                    <a:lnTo>
                      <a:pt x="1119" y="235"/>
                    </a:lnTo>
                    <a:lnTo>
                      <a:pt x="1125" y="245"/>
                    </a:lnTo>
                    <a:lnTo>
                      <a:pt x="1129" y="254"/>
                    </a:lnTo>
                    <a:lnTo>
                      <a:pt x="1131" y="261"/>
                    </a:lnTo>
                    <a:lnTo>
                      <a:pt x="1134" y="268"/>
                    </a:lnTo>
                    <a:lnTo>
                      <a:pt x="1137" y="277"/>
                    </a:lnTo>
                    <a:lnTo>
                      <a:pt x="1144" y="274"/>
                    </a:lnTo>
                    <a:lnTo>
                      <a:pt x="1146" y="272"/>
                    </a:lnTo>
                    <a:lnTo>
                      <a:pt x="1148" y="274"/>
                    </a:lnTo>
                    <a:lnTo>
                      <a:pt x="1151" y="284"/>
                    </a:lnTo>
                    <a:lnTo>
                      <a:pt x="1154" y="290"/>
                    </a:lnTo>
                    <a:lnTo>
                      <a:pt x="1156" y="294"/>
                    </a:lnTo>
                    <a:lnTo>
                      <a:pt x="1159" y="295"/>
                    </a:lnTo>
                    <a:lnTo>
                      <a:pt x="1161" y="295"/>
                    </a:lnTo>
                    <a:lnTo>
                      <a:pt x="1164" y="288"/>
                    </a:lnTo>
                    <a:lnTo>
                      <a:pt x="1168" y="278"/>
                    </a:lnTo>
                    <a:lnTo>
                      <a:pt x="1173" y="276"/>
                    </a:lnTo>
                    <a:lnTo>
                      <a:pt x="1177" y="273"/>
                    </a:lnTo>
                    <a:lnTo>
                      <a:pt x="1181" y="271"/>
                    </a:lnTo>
                    <a:lnTo>
                      <a:pt x="1185" y="271"/>
                    </a:lnTo>
                    <a:lnTo>
                      <a:pt x="1188" y="272"/>
                    </a:lnTo>
                    <a:lnTo>
                      <a:pt x="1192" y="274"/>
                    </a:lnTo>
                    <a:lnTo>
                      <a:pt x="1195" y="277"/>
                    </a:lnTo>
                    <a:lnTo>
                      <a:pt x="1198" y="281"/>
                    </a:lnTo>
                    <a:lnTo>
                      <a:pt x="1195" y="296"/>
                    </a:lnTo>
                    <a:lnTo>
                      <a:pt x="1192" y="302"/>
                    </a:lnTo>
                    <a:lnTo>
                      <a:pt x="1187" y="305"/>
                    </a:lnTo>
                    <a:lnTo>
                      <a:pt x="1179" y="312"/>
                    </a:lnTo>
                    <a:lnTo>
                      <a:pt x="1185" y="324"/>
                    </a:lnTo>
                    <a:lnTo>
                      <a:pt x="1190" y="335"/>
                    </a:lnTo>
                    <a:lnTo>
                      <a:pt x="1192" y="340"/>
                    </a:lnTo>
                    <a:lnTo>
                      <a:pt x="1193" y="346"/>
                    </a:lnTo>
                    <a:lnTo>
                      <a:pt x="1193" y="353"/>
                    </a:lnTo>
                    <a:lnTo>
                      <a:pt x="1192" y="360"/>
                    </a:lnTo>
                    <a:lnTo>
                      <a:pt x="1189" y="367"/>
                    </a:lnTo>
                    <a:lnTo>
                      <a:pt x="1189" y="375"/>
                    </a:lnTo>
                    <a:lnTo>
                      <a:pt x="1188" y="379"/>
                    </a:lnTo>
                    <a:lnTo>
                      <a:pt x="1188" y="381"/>
                    </a:lnTo>
                    <a:lnTo>
                      <a:pt x="1187" y="383"/>
                    </a:lnTo>
                    <a:lnTo>
                      <a:pt x="1185" y="384"/>
                    </a:lnTo>
                    <a:lnTo>
                      <a:pt x="1180" y="387"/>
                    </a:lnTo>
                    <a:lnTo>
                      <a:pt x="1177" y="390"/>
                    </a:lnTo>
                    <a:lnTo>
                      <a:pt x="1176" y="394"/>
                    </a:lnTo>
                    <a:lnTo>
                      <a:pt x="1175" y="396"/>
                    </a:lnTo>
                    <a:lnTo>
                      <a:pt x="1173" y="397"/>
                    </a:lnTo>
                    <a:lnTo>
                      <a:pt x="1171" y="398"/>
                    </a:lnTo>
                    <a:lnTo>
                      <a:pt x="1168" y="397"/>
                    </a:lnTo>
                    <a:lnTo>
                      <a:pt x="1163" y="394"/>
                    </a:lnTo>
                    <a:lnTo>
                      <a:pt x="1160" y="382"/>
                    </a:lnTo>
                    <a:lnTo>
                      <a:pt x="1158" y="374"/>
                    </a:lnTo>
                    <a:lnTo>
                      <a:pt x="1156" y="372"/>
                    </a:lnTo>
                    <a:lnTo>
                      <a:pt x="1155" y="371"/>
                    </a:lnTo>
                    <a:lnTo>
                      <a:pt x="1152" y="372"/>
                    </a:lnTo>
                    <a:lnTo>
                      <a:pt x="1148" y="374"/>
                    </a:lnTo>
                    <a:lnTo>
                      <a:pt x="1143" y="383"/>
                    </a:lnTo>
                    <a:lnTo>
                      <a:pt x="1138" y="394"/>
                    </a:lnTo>
                    <a:lnTo>
                      <a:pt x="1136" y="398"/>
                    </a:lnTo>
                    <a:lnTo>
                      <a:pt x="1133" y="403"/>
                    </a:lnTo>
                    <a:lnTo>
                      <a:pt x="1129" y="406"/>
                    </a:lnTo>
                    <a:lnTo>
                      <a:pt x="1126" y="408"/>
                    </a:lnTo>
                    <a:lnTo>
                      <a:pt x="1120" y="409"/>
                    </a:lnTo>
                    <a:lnTo>
                      <a:pt x="1116" y="412"/>
                    </a:lnTo>
                    <a:lnTo>
                      <a:pt x="1112" y="414"/>
                    </a:lnTo>
                    <a:lnTo>
                      <a:pt x="1109" y="416"/>
                    </a:lnTo>
                    <a:lnTo>
                      <a:pt x="1103" y="423"/>
                    </a:lnTo>
                    <a:lnTo>
                      <a:pt x="1097" y="433"/>
                    </a:lnTo>
                    <a:lnTo>
                      <a:pt x="1094" y="434"/>
                    </a:lnTo>
                    <a:lnTo>
                      <a:pt x="1091" y="436"/>
                    </a:lnTo>
                    <a:lnTo>
                      <a:pt x="1087" y="434"/>
                    </a:lnTo>
                    <a:lnTo>
                      <a:pt x="1085" y="433"/>
                    </a:lnTo>
                    <a:lnTo>
                      <a:pt x="1078" y="432"/>
                    </a:lnTo>
                    <a:lnTo>
                      <a:pt x="1069" y="431"/>
                    </a:lnTo>
                    <a:lnTo>
                      <a:pt x="1063" y="432"/>
                    </a:lnTo>
                    <a:lnTo>
                      <a:pt x="1059" y="432"/>
                    </a:lnTo>
                    <a:lnTo>
                      <a:pt x="1057" y="431"/>
                    </a:lnTo>
                    <a:lnTo>
                      <a:pt x="1054" y="430"/>
                    </a:lnTo>
                    <a:lnTo>
                      <a:pt x="1051" y="426"/>
                    </a:lnTo>
                    <a:lnTo>
                      <a:pt x="1042" y="423"/>
                    </a:lnTo>
                    <a:lnTo>
                      <a:pt x="1033" y="420"/>
                    </a:lnTo>
                    <a:lnTo>
                      <a:pt x="1027" y="419"/>
                    </a:lnTo>
                    <a:lnTo>
                      <a:pt x="1025" y="419"/>
                    </a:lnTo>
                    <a:lnTo>
                      <a:pt x="1023" y="419"/>
                    </a:lnTo>
                    <a:lnTo>
                      <a:pt x="1019" y="421"/>
                    </a:lnTo>
                    <a:lnTo>
                      <a:pt x="1014" y="424"/>
                    </a:lnTo>
                    <a:lnTo>
                      <a:pt x="1007" y="426"/>
                    </a:lnTo>
                    <a:lnTo>
                      <a:pt x="1002" y="428"/>
                    </a:lnTo>
                    <a:lnTo>
                      <a:pt x="999" y="428"/>
                    </a:lnTo>
                    <a:lnTo>
                      <a:pt x="997" y="426"/>
                    </a:lnTo>
                    <a:lnTo>
                      <a:pt x="991" y="424"/>
                    </a:lnTo>
                    <a:lnTo>
                      <a:pt x="981" y="422"/>
                    </a:lnTo>
                    <a:lnTo>
                      <a:pt x="976" y="422"/>
                    </a:lnTo>
                    <a:lnTo>
                      <a:pt x="972" y="420"/>
                    </a:lnTo>
                    <a:lnTo>
                      <a:pt x="966" y="419"/>
                    </a:lnTo>
                    <a:lnTo>
                      <a:pt x="961" y="415"/>
                    </a:lnTo>
                    <a:lnTo>
                      <a:pt x="952" y="409"/>
                    </a:lnTo>
                    <a:lnTo>
                      <a:pt x="942" y="405"/>
                    </a:lnTo>
                    <a:lnTo>
                      <a:pt x="936" y="415"/>
                    </a:lnTo>
                    <a:lnTo>
                      <a:pt x="933" y="424"/>
                    </a:lnTo>
                    <a:lnTo>
                      <a:pt x="931" y="432"/>
                    </a:lnTo>
                    <a:lnTo>
                      <a:pt x="930" y="440"/>
                    </a:lnTo>
                    <a:lnTo>
                      <a:pt x="930" y="455"/>
                    </a:lnTo>
                    <a:lnTo>
                      <a:pt x="926" y="475"/>
                    </a:lnTo>
                    <a:lnTo>
                      <a:pt x="921" y="481"/>
                    </a:lnTo>
                    <a:lnTo>
                      <a:pt x="917" y="485"/>
                    </a:lnTo>
                    <a:lnTo>
                      <a:pt x="915" y="489"/>
                    </a:lnTo>
                    <a:lnTo>
                      <a:pt x="915" y="492"/>
                    </a:lnTo>
                    <a:lnTo>
                      <a:pt x="916" y="496"/>
                    </a:lnTo>
                    <a:lnTo>
                      <a:pt x="919" y="498"/>
                    </a:lnTo>
                    <a:lnTo>
                      <a:pt x="925" y="499"/>
                    </a:lnTo>
                    <a:lnTo>
                      <a:pt x="933" y="500"/>
                    </a:lnTo>
                    <a:lnTo>
                      <a:pt x="942" y="500"/>
                    </a:lnTo>
                    <a:lnTo>
                      <a:pt x="947" y="501"/>
                    </a:lnTo>
                    <a:lnTo>
                      <a:pt x="948" y="504"/>
                    </a:lnTo>
                    <a:lnTo>
                      <a:pt x="949" y="506"/>
                    </a:lnTo>
                    <a:lnTo>
                      <a:pt x="950" y="509"/>
                    </a:lnTo>
                    <a:lnTo>
                      <a:pt x="950" y="515"/>
                    </a:lnTo>
                    <a:lnTo>
                      <a:pt x="955" y="521"/>
                    </a:lnTo>
                    <a:lnTo>
                      <a:pt x="960" y="524"/>
                    </a:lnTo>
                    <a:lnTo>
                      <a:pt x="966" y="526"/>
                    </a:lnTo>
                    <a:lnTo>
                      <a:pt x="972" y="531"/>
                    </a:lnTo>
                    <a:lnTo>
                      <a:pt x="969" y="535"/>
                    </a:lnTo>
                    <a:lnTo>
                      <a:pt x="966" y="538"/>
                    </a:lnTo>
                    <a:lnTo>
                      <a:pt x="965" y="539"/>
                    </a:lnTo>
                    <a:lnTo>
                      <a:pt x="963" y="540"/>
                    </a:lnTo>
                    <a:lnTo>
                      <a:pt x="961" y="540"/>
                    </a:lnTo>
                    <a:lnTo>
                      <a:pt x="960" y="542"/>
                    </a:lnTo>
                    <a:lnTo>
                      <a:pt x="959" y="547"/>
                    </a:lnTo>
                    <a:lnTo>
                      <a:pt x="958" y="553"/>
                    </a:lnTo>
                    <a:lnTo>
                      <a:pt x="963" y="566"/>
                    </a:lnTo>
                    <a:lnTo>
                      <a:pt x="968" y="577"/>
                    </a:lnTo>
                    <a:lnTo>
                      <a:pt x="970" y="582"/>
                    </a:lnTo>
                    <a:lnTo>
                      <a:pt x="974" y="588"/>
                    </a:lnTo>
                    <a:lnTo>
                      <a:pt x="978" y="592"/>
                    </a:lnTo>
                    <a:lnTo>
                      <a:pt x="983" y="597"/>
                    </a:lnTo>
                    <a:lnTo>
                      <a:pt x="982" y="605"/>
                    </a:lnTo>
                    <a:lnTo>
                      <a:pt x="980" y="612"/>
                    </a:lnTo>
                    <a:lnTo>
                      <a:pt x="982" y="620"/>
                    </a:lnTo>
                    <a:lnTo>
                      <a:pt x="981" y="624"/>
                    </a:lnTo>
                    <a:lnTo>
                      <a:pt x="983" y="627"/>
                    </a:lnTo>
                    <a:lnTo>
                      <a:pt x="990" y="637"/>
                    </a:lnTo>
                    <a:lnTo>
                      <a:pt x="999" y="646"/>
                    </a:lnTo>
                    <a:lnTo>
                      <a:pt x="1003" y="654"/>
                    </a:lnTo>
                    <a:lnTo>
                      <a:pt x="1004" y="659"/>
                    </a:lnTo>
                    <a:lnTo>
                      <a:pt x="1004" y="664"/>
                    </a:lnTo>
                    <a:lnTo>
                      <a:pt x="1003" y="668"/>
                    </a:lnTo>
                    <a:lnTo>
                      <a:pt x="1001" y="675"/>
                    </a:lnTo>
                    <a:lnTo>
                      <a:pt x="1004" y="690"/>
                    </a:lnTo>
                    <a:lnTo>
                      <a:pt x="1008" y="704"/>
                    </a:lnTo>
                    <a:lnTo>
                      <a:pt x="1014" y="717"/>
                    </a:lnTo>
                    <a:lnTo>
                      <a:pt x="1019" y="730"/>
                    </a:lnTo>
                    <a:lnTo>
                      <a:pt x="1018" y="741"/>
                    </a:lnTo>
                    <a:lnTo>
                      <a:pt x="1018" y="747"/>
                    </a:lnTo>
                    <a:lnTo>
                      <a:pt x="1019" y="751"/>
                    </a:lnTo>
                    <a:lnTo>
                      <a:pt x="1021" y="754"/>
                    </a:lnTo>
                    <a:lnTo>
                      <a:pt x="1024" y="758"/>
                    </a:lnTo>
                    <a:lnTo>
                      <a:pt x="1028" y="760"/>
                    </a:lnTo>
                    <a:lnTo>
                      <a:pt x="1032" y="771"/>
                    </a:lnTo>
                    <a:lnTo>
                      <a:pt x="1035" y="784"/>
                    </a:lnTo>
                    <a:lnTo>
                      <a:pt x="1041" y="783"/>
                    </a:lnTo>
                    <a:lnTo>
                      <a:pt x="1045" y="780"/>
                    </a:lnTo>
                    <a:lnTo>
                      <a:pt x="1049" y="780"/>
                    </a:lnTo>
                    <a:lnTo>
                      <a:pt x="1056" y="781"/>
                    </a:lnTo>
                    <a:lnTo>
                      <a:pt x="1060" y="781"/>
                    </a:lnTo>
                    <a:lnTo>
                      <a:pt x="1066" y="781"/>
                    </a:lnTo>
                    <a:lnTo>
                      <a:pt x="1070" y="780"/>
                    </a:lnTo>
                    <a:lnTo>
                      <a:pt x="1074" y="779"/>
                    </a:lnTo>
                    <a:lnTo>
                      <a:pt x="1083" y="776"/>
                    </a:lnTo>
                    <a:lnTo>
                      <a:pt x="1092" y="772"/>
                    </a:lnTo>
                    <a:lnTo>
                      <a:pt x="1100" y="783"/>
                    </a:lnTo>
                    <a:lnTo>
                      <a:pt x="1107" y="793"/>
                    </a:lnTo>
                    <a:lnTo>
                      <a:pt x="1113" y="803"/>
                    </a:lnTo>
                    <a:lnTo>
                      <a:pt x="1121" y="813"/>
                    </a:lnTo>
                    <a:lnTo>
                      <a:pt x="1129" y="819"/>
                    </a:lnTo>
                    <a:lnTo>
                      <a:pt x="1137" y="823"/>
                    </a:lnTo>
                    <a:lnTo>
                      <a:pt x="1141" y="826"/>
                    </a:lnTo>
                    <a:lnTo>
                      <a:pt x="1145" y="827"/>
                    </a:lnTo>
                    <a:lnTo>
                      <a:pt x="1150" y="827"/>
                    </a:lnTo>
                    <a:lnTo>
                      <a:pt x="1154" y="827"/>
                    </a:lnTo>
                    <a:lnTo>
                      <a:pt x="1159" y="828"/>
                    </a:lnTo>
                    <a:lnTo>
                      <a:pt x="1162" y="830"/>
                    </a:lnTo>
                    <a:lnTo>
                      <a:pt x="1164" y="834"/>
                    </a:lnTo>
                    <a:lnTo>
                      <a:pt x="1167" y="836"/>
                    </a:lnTo>
                    <a:lnTo>
                      <a:pt x="1169" y="844"/>
                    </a:lnTo>
                    <a:lnTo>
                      <a:pt x="1172" y="853"/>
                    </a:lnTo>
                    <a:lnTo>
                      <a:pt x="1176" y="859"/>
                    </a:lnTo>
                    <a:lnTo>
                      <a:pt x="1179" y="863"/>
                    </a:lnTo>
                    <a:lnTo>
                      <a:pt x="1181" y="868"/>
                    </a:lnTo>
                    <a:lnTo>
                      <a:pt x="1183" y="876"/>
                    </a:lnTo>
                    <a:lnTo>
                      <a:pt x="1185" y="884"/>
                    </a:lnTo>
                    <a:lnTo>
                      <a:pt x="1188" y="890"/>
                    </a:lnTo>
                    <a:lnTo>
                      <a:pt x="1189" y="897"/>
                    </a:lnTo>
                    <a:lnTo>
                      <a:pt x="1189" y="905"/>
                    </a:lnTo>
                    <a:lnTo>
                      <a:pt x="1187" y="915"/>
                    </a:lnTo>
                    <a:lnTo>
                      <a:pt x="1183" y="927"/>
                    </a:lnTo>
                    <a:lnTo>
                      <a:pt x="1179" y="940"/>
                    </a:lnTo>
                    <a:lnTo>
                      <a:pt x="1177" y="955"/>
                    </a:lnTo>
                    <a:lnTo>
                      <a:pt x="1175" y="961"/>
                    </a:lnTo>
                    <a:lnTo>
                      <a:pt x="1173" y="965"/>
                    </a:lnTo>
                    <a:lnTo>
                      <a:pt x="1170" y="970"/>
                    </a:lnTo>
                    <a:lnTo>
                      <a:pt x="1164" y="973"/>
                    </a:lnTo>
                    <a:lnTo>
                      <a:pt x="1159" y="978"/>
                    </a:lnTo>
                    <a:lnTo>
                      <a:pt x="1153" y="982"/>
                    </a:lnTo>
                    <a:lnTo>
                      <a:pt x="1151" y="983"/>
                    </a:lnTo>
                    <a:lnTo>
                      <a:pt x="1148" y="986"/>
                    </a:lnTo>
                    <a:lnTo>
                      <a:pt x="1145" y="987"/>
                    </a:lnTo>
                    <a:lnTo>
                      <a:pt x="1142" y="987"/>
                    </a:lnTo>
                    <a:lnTo>
                      <a:pt x="1135" y="985"/>
                    </a:lnTo>
                    <a:lnTo>
                      <a:pt x="1128" y="985"/>
                    </a:lnTo>
                    <a:lnTo>
                      <a:pt x="1121" y="985"/>
                    </a:lnTo>
                    <a:lnTo>
                      <a:pt x="1114" y="985"/>
                    </a:lnTo>
                    <a:lnTo>
                      <a:pt x="1102" y="988"/>
                    </a:lnTo>
                    <a:lnTo>
                      <a:pt x="1091" y="991"/>
                    </a:lnTo>
                    <a:lnTo>
                      <a:pt x="1080" y="996"/>
                    </a:lnTo>
                    <a:lnTo>
                      <a:pt x="1069" y="1000"/>
                    </a:lnTo>
                    <a:lnTo>
                      <a:pt x="1049" y="1011"/>
                    </a:lnTo>
                    <a:lnTo>
                      <a:pt x="1027" y="1022"/>
                    </a:lnTo>
                    <a:lnTo>
                      <a:pt x="1019" y="1033"/>
                    </a:lnTo>
                    <a:lnTo>
                      <a:pt x="1016" y="1041"/>
                    </a:lnTo>
                    <a:lnTo>
                      <a:pt x="1011" y="1050"/>
                    </a:lnTo>
                    <a:lnTo>
                      <a:pt x="1003" y="1061"/>
                    </a:lnTo>
                    <a:lnTo>
                      <a:pt x="991" y="1068"/>
                    </a:lnTo>
                    <a:lnTo>
                      <a:pt x="983" y="1076"/>
                    </a:lnTo>
                    <a:lnTo>
                      <a:pt x="980" y="1080"/>
                    </a:lnTo>
                    <a:lnTo>
                      <a:pt x="976" y="1084"/>
                    </a:lnTo>
                    <a:lnTo>
                      <a:pt x="974" y="1091"/>
                    </a:lnTo>
                    <a:lnTo>
                      <a:pt x="973" y="1098"/>
                    </a:lnTo>
                    <a:lnTo>
                      <a:pt x="967" y="1106"/>
                    </a:lnTo>
                    <a:lnTo>
                      <a:pt x="964" y="1110"/>
                    </a:lnTo>
                    <a:lnTo>
                      <a:pt x="959" y="1117"/>
                    </a:lnTo>
                    <a:lnTo>
                      <a:pt x="956" y="1126"/>
                    </a:lnTo>
                    <a:lnTo>
                      <a:pt x="952" y="1134"/>
                    </a:lnTo>
                    <a:lnTo>
                      <a:pt x="949" y="1140"/>
                    </a:lnTo>
                    <a:lnTo>
                      <a:pt x="944" y="1144"/>
                    </a:lnTo>
                    <a:lnTo>
                      <a:pt x="941" y="1148"/>
                    </a:lnTo>
                    <a:lnTo>
                      <a:pt x="931" y="1152"/>
                    </a:lnTo>
                    <a:lnTo>
                      <a:pt x="916" y="1157"/>
                    </a:lnTo>
                    <a:lnTo>
                      <a:pt x="908" y="1164"/>
                    </a:lnTo>
                    <a:lnTo>
                      <a:pt x="902" y="1171"/>
                    </a:lnTo>
                    <a:lnTo>
                      <a:pt x="897" y="1178"/>
                    </a:lnTo>
                    <a:lnTo>
                      <a:pt x="893" y="1189"/>
                    </a:lnTo>
                    <a:lnTo>
                      <a:pt x="889" y="1191"/>
                    </a:lnTo>
                    <a:lnTo>
                      <a:pt x="885" y="1192"/>
                    </a:lnTo>
                    <a:lnTo>
                      <a:pt x="883" y="1193"/>
                    </a:lnTo>
                    <a:lnTo>
                      <a:pt x="882" y="1192"/>
                    </a:lnTo>
                    <a:lnTo>
                      <a:pt x="880" y="1192"/>
                    </a:lnTo>
                    <a:lnTo>
                      <a:pt x="877" y="1193"/>
                    </a:lnTo>
                    <a:lnTo>
                      <a:pt x="875" y="1197"/>
                    </a:lnTo>
                    <a:lnTo>
                      <a:pt x="871" y="1201"/>
                    </a:lnTo>
                    <a:lnTo>
                      <a:pt x="866" y="1206"/>
                    </a:lnTo>
                    <a:lnTo>
                      <a:pt x="862" y="1209"/>
                    </a:lnTo>
                    <a:lnTo>
                      <a:pt x="859" y="1211"/>
                    </a:lnTo>
                    <a:lnTo>
                      <a:pt x="856" y="1211"/>
                    </a:lnTo>
                    <a:lnTo>
                      <a:pt x="849" y="1213"/>
                    </a:lnTo>
                    <a:lnTo>
                      <a:pt x="839" y="1216"/>
                    </a:lnTo>
                    <a:lnTo>
                      <a:pt x="833" y="1220"/>
                    </a:lnTo>
                    <a:lnTo>
                      <a:pt x="828" y="1224"/>
                    </a:lnTo>
                    <a:lnTo>
                      <a:pt x="826" y="1225"/>
                    </a:lnTo>
                    <a:lnTo>
                      <a:pt x="824" y="1227"/>
                    </a:lnTo>
                    <a:lnTo>
                      <a:pt x="823" y="1231"/>
                    </a:lnTo>
                    <a:lnTo>
                      <a:pt x="823" y="1234"/>
                    </a:lnTo>
                    <a:lnTo>
                      <a:pt x="821" y="1240"/>
                    </a:lnTo>
                    <a:lnTo>
                      <a:pt x="820" y="1242"/>
                    </a:lnTo>
                    <a:lnTo>
                      <a:pt x="816" y="1243"/>
                    </a:lnTo>
                    <a:lnTo>
                      <a:pt x="812" y="1245"/>
                    </a:lnTo>
                    <a:lnTo>
                      <a:pt x="807" y="1249"/>
                    </a:lnTo>
                    <a:lnTo>
                      <a:pt x="805" y="1250"/>
                    </a:lnTo>
                    <a:lnTo>
                      <a:pt x="805" y="1253"/>
                    </a:lnTo>
                    <a:lnTo>
                      <a:pt x="809" y="1260"/>
                    </a:lnTo>
                    <a:lnTo>
                      <a:pt x="812" y="1269"/>
                    </a:lnTo>
                    <a:lnTo>
                      <a:pt x="812" y="1277"/>
                    </a:lnTo>
                    <a:lnTo>
                      <a:pt x="811" y="1284"/>
                    </a:lnTo>
                    <a:lnTo>
                      <a:pt x="809" y="1294"/>
                    </a:lnTo>
                    <a:lnTo>
                      <a:pt x="812" y="1301"/>
                    </a:lnTo>
                    <a:lnTo>
                      <a:pt x="813" y="1306"/>
                    </a:lnTo>
                    <a:lnTo>
                      <a:pt x="816" y="1308"/>
                    </a:lnTo>
                    <a:lnTo>
                      <a:pt x="823" y="1311"/>
                    </a:lnTo>
                    <a:lnTo>
                      <a:pt x="829" y="1319"/>
                    </a:lnTo>
                    <a:lnTo>
                      <a:pt x="832" y="1326"/>
                    </a:lnTo>
                    <a:lnTo>
                      <a:pt x="833" y="1329"/>
                    </a:lnTo>
                    <a:lnTo>
                      <a:pt x="836" y="1333"/>
                    </a:lnTo>
                    <a:lnTo>
                      <a:pt x="838" y="1335"/>
                    </a:lnTo>
                    <a:lnTo>
                      <a:pt x="842" y="1338"/>
                    </a:lnTo>
                    <a:lnTo>
                      <a:pt x="851" y="1341"/>
                    </a:lnTo>
                    <a:lnTo>
                      <a:pt x="862" y="1344"/>
                    </a:lnTo>
                    <a:lnTo>
                      <a:pt x="866" y="1345"/>
                    </a:lnTo>
                    <a:lnTo>
                      <a:pt x="870" y="1346"/>
                    </a:lnTo>
                    <a:lnTo>
                      <a:pt x="872" y="1347"/>
                    </a:lnTo>
                    <a:lnTo>
                      <a:pt x="872" y="1350"/>
                    </a:lnTo>
                    <a:lnTo>
                      <a:pt x="871" y="1357"/>
                    </a:lnTo>
                    <a:lnTo>
                      <a:pt x="867" y="1366"/>
                    </a:lnTo>
                    <a:lnTo>
                      <a:pt x="868" y="1370"/>
                    </a:lnTo>
                    <a:lnTo>
                      <a:pt x="870" y="1371"/>
                    </a:lnTo>
                    <a:lnTo>
                      <a:pt x="872" y="1372"/>
                    </a:lnTo>
                    <a:lnTo>
                      <a:pt x="874" y="1372"/>
                    </a:lnTo>
                    <a:lnTo>
                      <a:pt x="881" y="1370"/>
                    </a:lnTo>
                    <a:lnTo>
                      <a:pt x="889" y="1369"/>
                    </a:lnTo>
                    <a:lnTo>
                      <a:pt x="891" y="1379"/>
                    </a:lnTo>
                    <a:lnTo>
                      <a:pt x="893" y="1392"/>
                    </a:lnTo>
                    <a:lnTo>
                      <a:pt x="890" y="1401"/>
                    </a:lnTo>
                    <a:lnTo>
                      <a:pt x="884" y="1412"/>
                    </a:lnTo>
                    <a:lnTo>
                      <a:pt x="887" y="1419"/>
                    </a:lnTo>
                    <a:lnTo>
                      <a:pt x="887" y="1425"/>
                    </a:lnTo>
                    <a:lnTo>
                      <a:pt x="887" y="1430"/>
                    </a:lnTo>
                    <a:lnTo>
                      <a:pt x="887" y="1435"/>
                    </a:lnTo>
                    <a:lnTo>
                      <a:pt x="883" y="1444"/>
                    </a:lnTo>
                    <a:lnTo>
                      <a:pt x="876" y="1456"/>
                    </a:lnTo>
                    <a:lnTo>
                      <a:pt x="872" y="1467"/>
                    </a:lnTo>
                    <a:lnTo>
                      <a:pt x="867" y="1476"/>
                    </a:lnTo>
                    <a:lnTo>
                      <a:pt x="864" y="1479"/>
                    </a:lnTo>
                    <a:lnTo>
                      <a:pt x="860" y="1482"/>
                    </a:lnTo>
                    <a:lnTo>
                      <a:pt x="856" y="1485"/>
                    </a:lnTo>
                    <a:lnTo>
                      <a:pt x="851" y="1486"/>
                    </a:lnTo>
                    <a:lnTo>
                      <a:pt x="842" y="1490"/>
                    </a:lnTo>
                    <a:lnTo>
                      <a:pt x="834" y="1498"/>
                    </a:lnTo>
                    <a:lnTo>
                      <a:pt x="826" y="1507"/>
                    </a:lnTo>
                    <a:lnTo>
                      <a:pt x="820" y="1516"/>
                    </a:lnTo>
                    <a:lnTo>
                      <a:pt x="816" y="1521"/>
                    </a:lnTo>
                    <a:lnTo>
                      <a:pt x="812" y="1526"/>
                    </a:lnTo>
                    <a:lnTo>
                      <a:pt x="807" y="1529"/>
                    </a:lnTo>
                    <a:lnTo>
                      <a:pt x="803" y="1531"/>
                    </a:lnTo>
                    <a:lnTo>
                      <a:pt x="797" y="1530"/>
                    </a:lnTo>
                    <a:lnTo>
                      <a:pt x="792" y="1530"/>
                    </a:lnTo>
                    <a:lnTo>
                      <a:pt x="788" y="1530"/>
                    </a:lnTo>
                    <a:lnTo>
                      <a:pt x="784" y="1531"/>
                    </a:lnTo>
                    <a:lnTo>
                      <a:pt x="775" y="1535"/>
                    </a:lnTo>
                    <a:lnTo>
                      <a:pt x="766" y="1537"/>
                    </a:lnTo>
                    <a:lnTo>
                      <a:pt x="757" y="1541"/>
                    </a:lnTo>
                    <a:lnTo>
                      <a:pt x="750" y="1546"/>
                    </a:lnTo>
                    <a:lnTo>
                      <a:pt x="744" y="1551"/>
                    </a:lnTo>
                    <a:lnTo>
                      <a:pt x="737" y="1555"/>
                    </a:lnTo>
                    <a:lnTo>
                      <a:pt x="724" y="1566"/>
                    </a:lnTo>
                    <a:lnTo>
                      <a:pt x="710" y="1575"/>
                    </a:lnTo>
                    <a:lnTo>
                      <a:pt x="701" y="1578"/>
                    </a:lnTo>
                    <a:lnTo>
                      <a:pt x="693" y="1579"/>
                    </a:lnTo>
                    <a:lnTo>
                      <a:pt x="685" y="1580"/>
                    </a:lnTo>
                    <a:lnTo>
                      <a:pt x="676" y="1579"/>
                    </a:lnTo>
                    <a:lnTo>
                      <a:pt x="670" y="1578"/>
                    </a:lnTo>
                    <a:lnTo>
                      <a:pt x="665" y="1578"/>
                    </a:lnTo>
                    <a:lnTo>
                      <a:pt x="662" y="1579"/>
                    </a:lnTo>
                    <a:lnTo>
                      <a:pt x="660" y="1580"/>
                    </a:lnTo>
                    <a:lnTo>
                      <a:pt x="657" y="1587"/>
                    </a:lnTo>
                    <a:lnTo>
                      <a:pt x="656" y="1598"/>
                    </a:lnTo>
                    <a:lnTo>
                      <a:pt x="655" y="1604"/>
                    </a:lnTo>
                    <a:lnTo>
                      <a:pt x="653" y="1608"/>
                    </a:lnTo>
                    <a:lnTo>
                      <a:pt x="651" y="1612"/>
                    </a:lnTo>
                    <a:lnTo>
                      <a:pt x="648" y="1614"/>
                    </a:lnTo>
                    <a:lnTo>
                      <a:pt x="646" y="1614"/>
                    </a:lnTo>
                    <a:lnTo>
                      <a:pt x="643" y="1614"/>
                    </a:lnTo>
                    <a:lnTo>
                      <a:pt x="638" y="1612"/>
                    </a:lnTo>
                    <a:lnTo>
                      <a:pt x="633" y="1610"/>
                    </a:lnTo>
                    <a:lnTo>
                      <a:pt x="626" y="1610"/>
                    </a:lnTo>
                    <a:lnTo>
                      <a:pt x="621" y="1611"/>
                    </a:lnTo>
                    <a:lnTo>
                      <a:pt x="619" y="1611"/>
                    </a:lnTo>
                    <a:lnTo>
                      <a:pt x="617" y="1610"/>
                    </a:lnTo>
                    <a:lnTo>
                      <a:pt x="614" y="1608"/>
                    </a:lnTo>
                    <a:lnTo>
                      <a:pt x="611" y="1605"/>
                    </a:lnTo>
                    <a:lnTo>
                      <a:pt x="605" y="1604"/>
                    </a:lnTo>
                    <a:lnTo>
                      <a:pt x="602" y="1604"/>
                    </a:lnTo>
                    <a:lnTo>
                      <a:pt x="597" y="1605"/>
                    </a:lnTo>
                    <a:lnTo>
                      <a:pt x="594" y="1608"/>
                    </a:lnTo>
                    <a:lnTo>
                      <a:pt x="587" y="1615"/>
                    </a:lnTo>
                    <a:lnTo>
                      <a:pt x="580" y="1623"/>
                    </a:lnTo>
                    <a:lnTo>
                      <a:pt x="571" y="1637"/>
                    </a:lnTo>
                    <a:lnTo>
                      <a:pt x="563" y="1651"/>
                    </a:lnTo>
                    <a:lnTo>
                      <a:pt x="554" y="1663"/>
                    </a:lnTo>
                    <a:lnTo>
                      <a:pt x="547" y="1675"/>
                    </a:lnTo>
                    <a:lnTo>
                      <a:pt x="540" y="1688"/>
                    </a:lnTo>
                    <a:lnTo>
                      <a:pt x="532" y="1700"/>
                    </a:lnTo>
                    <a:lnTo>
                      <a:pt x="517" y="1708"/>
                    </a:lnTo>
                    <a:lnTo>
                      <a:pt x="504" y="1714"/>
                    </a:lnTo>
                    <a:lnTo>
                      <a:pt x="491" y="1720"/>
                    </a:lnTo>
                    <a:lnTo>
                      <a:pt x="476" y="1726"/>
                    </a:lnTo>
                    <a:lnTo>
                      <a:pt x="467" y="1735"/>
                    </a:lnTo>
                    <a:lnTo>
                      <a:pt x="459" y="1743"/>
                    </a:lnTo>
                    <a:lnTo>
                      <a:pt x="452" y="1751"/>
                    </a:lnTo>
                    <a:lnTo>
                      <a:pt x="444" y="1760"/>
                    </a:lnTo>
                    <a:lnTo>
                      <a:pt x="435" y="1765"/>
                    </a:lnTo>
                    <a:lnTo>
                      <a:pt x="431" y="1767"/>
                    </a:lnTo>
                    <a:lnTo>
                      <a:pt x="431" y="1769"/>
                    </a:lnTo>
                    <a:lnTo>
                      <a:pt x="430" y="1773"/>
                    </a:lnTo>
                    <a:lnTo>
                      <a:pt x="431" y="1776"/>
                    </a:lnTo>
                    <a:lnTo>
                      <a:pt x="432" y="1781"/>
                    </a:lnTo>
                    <a:lnTo>
                      <a:pt x="431" y="1785"/>
                    </a:lnTo>
                    <a:lnTo>
                      <a:pt x="431" y="1788"/>
                    </a:lnTo>
                    <a:lnTo>
                      <a:pt x="428" y="1791"/>
                    </a:lnTo>
                    <a:lnTo>
                      <a:pt x="427" y="1793"/>
                    </a:lnTo>
                    <a:lnTo>
                      <a:pt x="423" y="1799"/>
                    </a:lnTo>
                    <a:lnTo>
                      <a:pt x="417" y="1806"/>
                    </a:lnTo>
                    <a:lnTo>
                      <a:pt x="410" y="1811"/>
                    </a:lnTo>
                    <a:lnTo>
                      <a:pt x="403" y="1816"/>
                    </a:lnTo>
                    <a:lnTo>
                      <a:pt x="398" y="1818"/>
                    </a:lnTo>
                    <a:lnTo>
                      <a:pt x="392" y="1819"/>
                    </a:lnTo>
                    <a:lnTo>
                      <a:pt x="386" y="1819"/>
                    </a:lnTo>
                    <a:lnTo>
                      <a:pt x="381" y="1817"/>
                    </a:lnTo>
                    <a:lnTo>
                      <a:pt x="374" y="1813"/>
                    </a:lnTo>
                    <a:lnTo>
                      <a:pt x="367" y="1807"/>
                    </a:lnTo>
                    <a:lnTo>
                      <a:pt x="363" y="1803"/>
                    </a:lnTo>
                    <a:lnTo>
                      <a:pt x="359" y="1801"/>
                    </a:lnTo>
                    <a:lnTo>
                      <a:pt x="355" y="1799"/>
                    </a:lnTo>
                    <a:lnTo>
                      <a:pt x="349" y="1798"/>
                    </a:lnTo>
                    <a:lnTo>
                      <a:pt x="339" y="1798"/>
                    </a:lnTo>
                    <a:lnTo>
                      <a:pt x="327" y="1798"/>
                    </a:lnTo>
                    <a:lnTo>
                      <a:pt x="318" y="1798"/>
                    </a:lnTo>
                    <a:lnTo>
                      <a:pt x="312" y="1799"/>
                    </a:lnTo>
                    <a:lnTo>
                      <a:pt x="306" y="1800"/>
                    </a:lnTo>
                    <a:lnTo>
                      <a:pt x="300" y="1803"/>
                    </a:lnTo>
                    <a:lnTo>
                      <a:pt x="291" y="1811"/>
                    </a:lnTo>
                    <a:lnTo>
                      <a:pt x="280" y="1824"/>
                    </a:lnTo>
                    <a:lnTo>
                      <a:pt x="265" y="1833"/>
                    </a:lnTo>
                    <a:lnTo>
                      <a:pt x="249" y="1842"/>
                    </a:lnTo>
                    <a:lnTo>
                      <a:pt x="242" y="1845"/>
                    </a:lnTo>
                    <a:lnTo>
                      <a:pt x="236" y="1851"/>
                    </a:lnTo>
                    <a:lnTo>
                      <a:pt x="229" y="1856"/>
                    </a:lnTo>
                    <a:lnTo>
                      <a:pt x="223" y="1862"/>
                    </a:lnTo>
                    <a:lnTo>
                      <a:pt x="221" y="1866"/>
                    </a:lnTo>
                    <a:lnTo>
                      <a:pt x="220" y="1867"/>
                    </a:lnTo>
                    <a:lnTo>
                      <a:pt x="219" y="1868"/>
                    </a:lnTo>
                    <a:lnTo>
                      <a:pt x="216" y="1867"/>
                    </a:lnTo>
                    <a:lnTo>
                      <a:pt x="213" y="1866"/>
                    </a:lnTo>
                    <a:lnTo>
                      <a:pt x="206" y="1867"/>
                    </a:lnTo>
                    <a:lnTo>
                      <a:pt x="202" y="1869"/>
                    </a:lnTo>
                    <a:lnTo>
                      <a:pt x="197" y="1869"/>
                    </a:lnTo>
                    <a:lnTo>
                      <a:pt x="195" y="1868"/>
                    </a:lnTo>
                    <a:lnTo>
                      <a:pt x="191" y="1866"/>
                    </a:lnTo>
                    <a:lnTo>
                      <a:pt x="188" y="1859"/>
                    </a:lnTo>
                    <a:lnTo>
                      <a:pt x="183" y="1850"/>
                    </a:lnTo>
                    <a:lnTo>
                      <a:pt x="178" y="1842"/>
                    </a:lnTo>
                    <a:lnTo>
                      <a:pt x="173" y="1839"/>
                    </a:lnTo>
                    <a:lnTo>
                      <a:pt x="171" y="1839"/>
                    </a:lnTo>
                    <a:lnTo>
                      <a:pt x="169" y="1840"/>
                    </a:lnTo>
                    <a:lnTo>
                      <a:pt x="165" y="1842"/>
                    </a:lnTo>
                    <a:lnTo>
                      <a:pt x="161" y="1847"/>
                    </a:lnTo>
                    <a:lnTo>
                      <a:pt x="156" y="1850"/>
                    </a:lnTo>
                    <a:lnTo>
                      <a:pt x="152" y="1852"/>
                    </a:lnTo>
                    <a:lnTo>
                      <a:pt x="148" y="1853"/>
                    </a:lnTo>
                    <a:lnTo>
                      <a:pt x="145" y="1855"/>
                    </a:lnTo>
                    <a:lnTo>
                      <a:pt x="137" y="1855"/>
                    </a:lnTo>
                    <a:lnTo>
                      <a:pt x="126" y="1856"/>
                    </a:lnTo>
                    <a:lnTo>
                      <a:pt x="112" y="1849"/>
                    </a:lnTo>
                    <a:lnTo>
                      <a:pt x="97" y="1843"/>
                    </a:lnTo>
                    <a:lnTo>
                      <a:pt x="93" y="1855"/>
                    </a:lnTo>
                    <a:lnTo>
                      <a:pt x="89" y="1866"/>
                    </a:lnTo>
                    <a:lnTo>
                      <a:pt x="85" y="1877"/>
                    </a:lnTo>
                    <a:lnTo>
                      <a:pt x="79" y="1889"/>
                    </a:lnTo>
                    <a:lnTo>
                      <a:pt x="73" y="1894"/>
                    </a:lnTo>
                    <a:lnTo>
                      <a:pt x="70" y="1899"/>
                    </a:lnTo>
                    <a:lnTo>
                      <a:pt x="68" y="1902"/>
                    </a:lnTo>
                    <a:lnTo>
                      <a:pt x="68" y="1906"/>
                    </a:lnTo>
                    <a:lnTo>
                      <a:pt x="70" y="1908"/>
                    </a:lnTo>
                    <a:lnTo>
                      <a:pt x="73" y="1911"/>
                    </a:lnTo>
                    <a:lnTo>
                      <a:pt x="79" y="1916"/>
                    </a:lnTo>
                    <a:lnTo>
                      <a:pt x="86" y="1920"/>
                    </a:lnTo>
                    <a:lnTo>
                      <a:pt x="93" y="1926"/>
                    </a:lnTo>
                    <a:lnTo>
                      <a:pt x="98" y="1931"/>
                    </a:lnTo>
                    <a:lnTo>
                      <a:pt x="102" y="1935"/>
                    </a:lnTo>
                    <a:lnTo>
                      <a:pt x="103" y="1938"/>
                    </a:lnTo>
                    <a:lnTo>
                      <a:pt x="103" y="1941"/>
                    </a:lnTo>
                    <a:lnTo>
                      <a:pt x="100" y="1944"/>
                    </a:lnTo>
                    <a:lnTo>
                      <a:pt x="94" y="1948"/>
                    </a:lnTo>
                    <a:lnTo>
                      <a:pt x="86" y="1952"/>
                    </a:lnTo>
                    <a:lnTo>
                      <a:pt x="78" y="1955"/>
                    </a:lnTo>
                    <a:lnTo>
                      <a:pt x="72" y="1959"/>
                    </a:lnTo>
                    <a:lnTo>
                      <a:pt x="69" y="1962"/>
                    </a:lnTo>
                    <a:lnTo>
                      <a:pt x="66" y="1967"/>
                    </a:lnTo>
                    <a:lnTo>
                      <a:pt x="64" y="1977"/>
                    </a:lnTo>
                    <a:lnTo>
                      <a:pt x="63" y="1993"/>
                    </a:lnTo>
                    <a:lnTo>
                      <a:pt x="56" y="2004"/>
                    </a:lnTo>
                    <a:lnTo>
                      <a:pt x="51" y="2012"/>
                    </a:lnTo>
                    <a:lnTo>
                      <a:pt x="44" y="2019"/>
                    </a:lnTo>
                    <a:lnTo>
                      <a:pt x="37" y="2029"/>
                    </a:lnTo>
                    <a:lnTo>
                      <a:pt x="42" y="2038"/>
                    </a:lnTo>
                    <a:lnTo>
                      <a:pt x="46" y="2044"/>
                    </a:lnTo>
                    <a:lnTo>
                      <a:pt x="51" y="2048"/>
                    </a:lnTo>
                    <a:lnTo>
                      <a:pt x="56" y="2052"/>
                    </a:lnTo>
                    <a:lnTo>
                      <a:pt x="70" y="2055"/>
                    </a:lnTo>
                    <a:lnTo>
                      <a:pt x="87" y="2059"/>
                    </a:lnTo>
                    <a:lnTo>
                      <a:pt x="96" y="2064"/>
                    </a:lnTo>
                    <a:lnTo>
                      <a:pt x="103" y="2070"/>
                    </a:lnTo>
                    <a:lnTo>
                      <a:pt x="106" y="2072"/>
                    </a:lnTo>
                    <a:lnTo>
                      <a:pt x="111" y="2073"/>
                    </a:lnTo>
                    <a:lnTo>
                      <a:pt x="115" y="2076"/>
                    </a:lnTo>
                    <a:lnTo>
                      <a:pt x="120" y="2077"/>
                    </a:lnTo>
                    <a:lnTo>
                      <a:pt x="128" y="2079"/>
                    </a:lnTo>
                    <a:lnTo>
                      <a:pt x="132" y="2081"/>
                    </a:lnTo>
                    <a:lnTo>
                      <a:pt x="134" y="2083"/>
                    </a:lnTo>
                    <a:lnTo>
                      <a:pt x="134" y="2085"/>
                    </a:lnTo>
                    <a:lnTo>
                      <a:pt x="132" y="2086"/>
                    </a:lnTo>
                    <a:lnTo>
                      <a:pt x="131" y="2087"/>
                    </a:lnTo>
                    <a:lnTo>
                      <a:pt x="123" y="2092"/>
                    </a:lnTo>
                    <a:lnTo>
                      <a:pt x="112" y="2095"/>
                    </a:lnTo>
                    <a:lnTo>
                      <a:pt x="102" y="2100"/>
                    </a:lnTo>
                    <a:lnTo>
                      <a:pt x="93" y="2104"/>
                    </a:lnTo>
                    <a:lnTo>
                      <a:pt x="84" y="2107"/>
                    </a:lnTo>
                    <a:lnTo>
                      <a:pt x="72" y="2111"/>
                    </a:lnTo>
                    <a:lnTo>
                      <a:pt x="68" y="2111"/>
                    </a:lnTo>
                    <a:lnTo>
                      <a:pt x="64" y="2111"/>
                    </a:lnTo>
                    <a:lnTo>
                      <a:pt x="62" y="2112"/>
                    </a:lnTo>
                    <a:lnTo>
                      <a:pt x="60" y="2113"/>
                    </a:lnTo>
                    <a:lnTo>
                      <a:pt x="58" y="2118"/>
                    </a:lnTo>
                    <a:lnTo>
                      <a:pt x="55" y="2127"/>
                    </a:lnTo>
                    <a:lnTo>
                      <a:pt x="53" y="2129"/>
                    </a:lnTo>
                    <a:lnTo>
                      <a:pt x="51" y="2130"/>
                    </a:lnTo>
                    <a:lnTo>
                      <a:pt x="49" y="2130"/>
                    </a:lnTo>
                    <a:lnTo>
                      <a:pt x="46" y="2130"/>
                    </a:lnTo>
                    <a:lnTo>
                      <a:pt x="42" y="2129"/>
                    </a:lnTo>
                    <a:lnTo>
                      <a:pt x="35" y="2128"/>
                    </a:lnTo>
                    <a:lnTo>
                      <a:pt x="30" y="2137"/>
                    </a:lnTo>
                    <a:lnTo>
                      <a:pt x="28" y="2146"/>
                    </a:lnTo>
                    <a:lnTo>
                      <a:pt x="27" y="2149"/>
                    </a:lnTo>
                    <a:lnTo>
                      <a:pt x="25" y="2153"/>
                    </a:lnTo>
                    <a:lnTo>
                      <a:pt x="22" y="2157"/>
                    </a:lnTo>
                    <a:lnTo>
                      <a:pt x="19" y="2161"/>
                    </a:lnTo>
                    <a:lnTo>
                      <a:pt x="12" y="2164"/>
                    </a:lnTo>
                    <a:lnTo>
                      <a:pt x="10" y="2166"/>
                    </a:lnTo>
                    <a:lnTo>
                      <a:pt x="8" y="2170"/>
                    </a:lnTo>
                    <a:lnTo>
                      <a:pt x="3" y="2174"/>
                    </a:lnTo>
                    <a:lnTo>
                      <a:pt x="2" y="2180"/>
                    </a:lnTo>
                    <a:lnTo>
                      <a:pt x="1" y="2186"/>
                    </a:lnTo>
                    <a:lnTo>
                      <a:pt x="0" y="2191"/>
                    </a:lnTo>
                    <a:lnTo>
                      <a:pt x="1" y="2196"/>
                    </a:lnTo>
                    <a:lnTo>
                      <a:pt x="2" y="2207"/>
                    </a:lnTo>
                    <a:lnTo>
                      <a:pt x="3" y="2220"/>
                    </a:lnTo>
                    <a:lnTo>
                      <a:pt x="19" y="2220"/>
                    </a:lnTo>
                    <a:lnTo>
                      <a:pt x="34" y="2222"/>
                    </a:lnTo>
                    <a:lnTo>
                      <a:pt x="35" y="2238"/>
                    </a:lnTo>
                    <a:lnTo>
                      <a:pt x="35" y="2254"/>
                    </a:lnTo>
                    <a:lnTo>
                      <a:pt x="34" y="2270"/>
                    </a:lnTo>
                    <a:lnTo>
                      <a:pt x="34" y="2286"/>
                    </a:lnTo>
                    <a:lnTo>
                      <a:pt x="44" y="2293"/>
                    </a:lnTo>
                    <a:lnTo>
                      <a:pt x="54" y="2301"/>
                    </a:lnTo>
                    <a:lnTo>
                      <a:pt x="73" y="2317"/>
                    </a:lnTo>
                    <a:lnTo>
                      <a:pt x="93" y="2333"/>
                    </a:lnTo>
                    <a:lnTo>
                      <a:pt x="112" y="2348"/>
                    </a:lnTo>
                    <a:lnTo>
                      <a:pt x="134" y="2362"/>
                    </a:lnTo>
                    <a:lnTo>
                      <a:pt x="165" y="2359"/>
                    </a:lnTo>
                    <a:lnTo>
                      <a:pt x="196" y="2356"/>
                    </a:lnTo>
                    <a:lnTo>
                      <a:pt x="228" y="2354"/>
                    </a:lnTo>
                    <a:lnTo>
                      <a:pt x="259" y="2350"/>
                    </a:lnTo>
                    <a:lnTo>
                      <a:pt x="272" y="2362"/>
                    </a:lnTo>
                    <a:lnTo>
                      <a:pt x="286" y="2372"/>
                    </a:lnTo>
                    <a:lnTo>
                      <a:pt x="304" y="2374"/>
                    </a:lnTo>
                    <a:lnTo>
                      <a:pt x="321" y="2374"/>
                    </a:lnTo>
                    <a:lnTo>
                      <a:pt x="338" y="2373"/>
                    </a:lnTo>
                    <a:lnTo>
                      <a:pt x="355" y="2371"/>
                    </a:lnTo>
                    <a:lnTo>
                      <a:pt x="371" y="2368"/>
                    </a:lnTo>
                    <a:lnTo>
                      <a:pt x="386" y="2365"/>
                    </a:lnTo>
                    <a:lnTo>
                      <a:pt x="403" y="2360"/>
                    </a:lnTo>
                    <a:lnTo>
                      <a:pt x="422" y="2355"/>
                    </a:lnTo>
                    <a:lnTo>
                      <a:pt x="434" y="2359"/>
                    </a:lnTo>
                    <a:lnTo>
                      <a:pt x="445" y="2364"/>
                    </a:lnTo>
                    <a:lnTo>
                      <a:pt x="458" y="2369"/>
                    </a:lnTo>
                    <a:lnTo>
                      <a:pt x="470" y="2374"/>
                    </a:lnTo>
                    <a:lnTo>
                      <a:pt x="484" y="2367"/>
                    </a:lnTo>
                    <a:lnTo>
                      <a:pt x="496" y="2360"/>
                    </a:lnTo>
                    <a:lnTo>
                      <a:pt x="508" y="2352"/>
                    </a:lnTo>
                    <a:lnTo>
                      <a:pt x="520" y="2346"/>
                    </a:lnTo>
                    <a:lnTo>
                      <a:pt x="542" y="2329"/>
                    </a:lnTo>
                    <a:lnTo>
                      <a:pt x="566" y="2310"/>
                    </a:lnTo>
                    <a:lnTo>
                      <a:pt x="595" y="2301"/>
                    </a:lnTo>
                    <a:lnTo>
                      <a:pt x="625" y="2295"/>
                    </a:lnTo>
                    <a:lnTo>
                      <a:pt x="654" y="2288"/>
                    </a:lnTo>
                    <a:lnTo>
                      <a:pt x="684" y="2281"/>
                    </a:lnTo>
                    <a:lnTo>
                      <a:pt x="697" y="2273"/>
                    </a:lnTo>
                    <a:lnTo>
                      <a:pt x="710" y="2265"/>
                    </a:lnTo>
                    <a:lnTo>
                      <a:pt x="722" y="2257"/>
                    </a:lnTo>
                    <a:lnTo>
                      <a:pt x="735" y="2250"/>
                    </a:lnTo>
                    <a:lnTo>
                      <a:pt x="761" y="2247"/>
                    </a:lnTo>
                    <a:lnTo>
                      <a:pt x="782" y="2242"/>
                    </a:lnTo>
                    <a:lnTo>
                      <a:pt x="792" y="2240"/>
                    </a:lnTo>
                    <a:lnTo>
                      <a:pt x="803" y="2236"/>
                    </a:lnTo>
                    <a:lnTo>
                      <a:pt x="813" y="2230"/>
                    </a:lnTo>
                    <a:lnTo>
                      <a:pt x="825" y="2222"/>
                    </a:lnTo>
                    <a:lnTo>
                      <a:pt x="828" y="2211"/>
                    </a:lnTo>
                    <a:lnTo>
                      <a:pt x="830" y="2199"/>
                    </a:lnTo>
                    <a:lnTo>
                      <a:pt x="832" y="2188"/>
                    </a:lnTo>
                    <a:lnTo>
                      <a:pt x="834" y="2177"/>
                    </a:lnTo>
                    <a:lnTo>
                      <a:pt x="851" y="2156"/>
                    </a:lnTo>
                    <a:lnTo>
                      <a:pt x="870" y="2136"/>
                    </a:lnTo>
                    <a:lnTo>
                      <a:pt x="888" y="2117"/>
                    </a:lnTo>
                    <a:lnTo>
                      <a:pt x="906" y="2098"/>
                    </a:lnTo>
                    <a:lnTo>
                      <a:pt x="925" y="2081"/>
                    </a:lnTo>
                    <a:lnTo>
                      <a:pt x="946" y="2064"/>
                    </a:lnTo>
                    <a:lnTo>
                      <a:pt x="967" y="2048"/>
                    </a:lnTo>
                    <a:lnTo>
                      <a:pt x="990" y="2034"/>
                    </a:lnTo>
                    <a:lnTo>
                      <a:pt x="987" y="2022"/>
                    </a:lnTo>
                    <a:lnTo>
                      <a:pt x="985" y="2012"/>
                    </a:lnTo>
                    <a:lnTo>
                      <a:pt x="984" y="2001"/>
                    </a:lnTo>
                    <a:lnTo>
                      <a:pt x="982" y="1991"/>
                    </a:lnTo>
                    <a:lnTo>
                      <a:pt x="968" y="1992"/>
                    </a:lnTo>
                    <a:lnTo>
                      <a:pt x="955" y="1994"/>
                    </a:lnTo>
                    <a:lnTo>
                      <a:pt x="946" y="2001"/>
                    </a:lnTo>
                    <a:lnTo>
                      <a:pt x="939" y="2004"/>
                    </a:lnTo>
                    <a:lnTo>
                      <a:pt x="934" y="2004"/>
                    </a:lnTo>
                    <a:lnTo>
                      <a:pt x="931" y="2004"/>
                    </a:lnTo>
                    <a:lnTo>
                      <a:pt x="926" y="2003"/>
                    </a:lnTo>
                    <a:lnTo>
                      <a:pt x="921" y="2001"/>
                    </a:lnTo>
                    <a:lnTo>
                      <a:pt x="914" y="1993"/>
                    </a:lnTo>
                    <a:lnTo>
                      <a:pt x="906" y="1985"/>
                    </a:lnTo>
                    <a:lnTo>
                      <a:pt x="902" y="1983"/>
                    </a:lnTo>
                    <a:lnTo>
                      <a:pt x="898" y="1980"/>
                    </a:lnTo>
                    <a:lnTo>
                      <a:pt x="893" y="1980"/>
                    </a:lnTo>
                    <a:lnTo>
                      <a:pt x="888" y="1983"/>
                    </a:lnTo>
                    <a:lnTo>
                      <a:pt x="884" y="1986"/>
                    </a:lnTo>
                    <a:lnTo>
                      <a:pt x="881" y="1987"/>
                    </a:lnTo>
                    <a:lnTo>
                      <a:pt x="877" y="1987"/>
                    </a:lnTo>
                    <a:lnTo>
                      <a:pt x="873" y="1989"/>
                    </a:lnTo>
                    <a:lnTo>
                      <a:pt x="874" y="1996"/>
                    </a:lnTo>
                    <a:lnTo>
                      <a:pt x="875" y="2002"/>
                    </a:lnTo>
                    <a:lnTo>
                      <a:pt x="875" y="2004"/>
                    </a:lnTo>
                    <a:lnTo>
                      <a:pt x="875" y="2005"/>
                    </a:lnTo>
                    <a:lnTo>
                      <a:pt x="873" y="2007"/>
                    </a:lnTo>
                    <a:lnTo>
                      <a:pt x="871" y="2009"/>
                    </a:lnTo>
                    <a:lnTo>
                      <a:pt x="867" y="2010"/>
                    </a:lnTo>
                    <a:lnTo>
                      <a:pt x="865" y="2011"/>
                    </a:lnTo>
                    <a:lnTo>
                      <a:pt x="863" y="2012"/>
                    </a:lnTo>
                    <a:lnTo>
                      <a:pt x="863" y="2014"/>
                    </a:lnTo>
                    <a:lnTo>
                      <a:pt x="860" y="2018"/>
                    </a:lnTo>
                    <a:lnTo>
                      <a:pt x="857" y="2024"/>
                    </a:lnTo>
                    <a:lnTo>
                      <a:pt x="848" y="2025"/>
                    </a:lnTo>
                    <a:lnTo>
                      <a:pt x="843" y="2025"/>
                    </a:lnTo>
                    <a:lnTo>
                      <a:pt x="842" y="2024"/>
                    </a:lnTo>
                    <a:lnTo>
                      <a:pt x="841" y="2021"/>
                    </a:lnTo>
                    <a:lnTo>
                      <a:pt x="841" y="2018"/>
                    </a:lnTo>
                    <a:lnTo>
                      <a:pt x="842" y="2013"/>
                    </a:lnTo>
                    <a:lnTo>
                      <a:pt x="838" y="2000"/>
                    </a:lnTo>
                    <a:lnTo>
                      <a:pt x="833" y="1987"/>
                    </a:lnTo>
                    <a:lnTo>
                      <a:pt x="833" y="1984"/>
                    </a:lnTo>
                    <a:lnTo>
                      <a:pt x="833" y="1982"/>
                    </a:lnTo>
                    <a:lnTo>
                      <a:pt x="833" y="1980"/>
                    </a:lnTo>
                    <a:lnTo>
                      <a:pt x="832" y="1980"/>
                    </a:lnTo>
                    <a:lnTo>
                      <a:pt x="829" y="1982"/>
                    </a:lnTo>
                    <a:lnTo>
                      <a:pt x="823" y="1984"/>
                    </a:lnTo>
                    <a:lnTo>
                      <a:pt x="807" y="1980"/>
                    </a:lnTo>
                    <a:lnTo>
                      <a:pt x="792" y="1976"/>
                    </a:lnTo>
                    <a:lnTo>
                      <a:pt x="796" y="1983"/>
                    </a:lnTo>
                    <a:lnTo>
                      <a:pt x="798" y="1989"/>
                    </a:lnTo>
                    <a:lnTo>
                      <a:pt x="790" y="1988"/>
                    </a:lnTo>
                    <a:lnTo>
                      <a:pt x="783" y="1986"/>
                    </a:lnTo>
                    <a:lnTo>
                      <a:pt x="780" y="1986"/>
                    </a:lnTo>
                    <a:lnTo>
                      <a:pt x="777" y="1986"/>
                    </a:lnTo>
                    <a:lnTo>
                      <a:pt x="773" y="1986"/>
                    </a:lnTo>
                    <a:lnTo>
                      <a:pt x="770" y="1987"/>
                    </a:lnTo>
                    <a:lnTo>
                      <a:pt x="763" y="1992"/>
                    </a:lnTo>
                    <a:lnTo>
                      <a:pt x="757" y="1994"/>
                    </a:lnTo>
                    <a:lnTo>
                      <a:pt x="753" y="1994"/>
                    </a:lnTo>
                    <a:lnTo>
                      <a:pt x="748" y="1993"/>
                    </a:lnTo>
                    <a:lnTo>
                      <a:pt x="745" y="1989"/>
                    </a:lnTo>
                    <a:lnTo>
                      <a:pt x="741" y="1986"/>
                    </a:lnTo>
                    <a:lnTo>
                      <a:pt x="738" y="1980"/>
                    </a:lnTo>
                    <a:lnTo>
                      <a:pt x="735" y="1974"/>
                    </a:lnTo>
                    <a:lnTo>
                      <a:pt x="737" y="1965"/>
                    </a:lnTo>
                    <a:lnTo>
                      <a:pt x="737" y="1959"/>
                    </a:lnTo>
                    <a:lnTo>
                      <a:pt x="736" y="1957"/>
                    </a:lnTo>
                    <a:lnTo>
                      <a:pt x="733" y="1955"/>
                    </a:lnTo>
                    <a:lnTo>
                      <a:pt x="730" y="1953"/>
                    </a:lnTo>
                    <a:lnTo>
                      <a:pt x="726" y="1952"/>
                    </a:lnTo>
                    <a:lnTo>
                      <a:pt x="720" y="1949"/>
                    </a:lnTo>
                    <a:lnTo>
                      <a:pt x="715" y="1946"/>
                    </a:lnTo>
                    <a:lnTo>
                      <a:pt x="713" y="1945"/>
                    </a:lnTo>
                    <a:lnTo>
                      <a:pt x="712" y="1946"/>
                    </a:lnTo>
                    <a:lnTo>
                      <a:pt x="711" y="1948"/>
                    </a:lnTo>
                    <a:lnTo>
                      <a:pt x="710" y="1950"/>
                    </a:lnTo>
                    <a:lnTo>
                      <a:pt x="705" y="1953"/>
                    </a:lnTo>
                    <a:lnTo>
                      <a:pt x="702" y="1954"/>
                    </a:lnTo>
                    <a:lnTo>
                      <a:pt x="698" y="1953"/>
                    </a:lnTo>
                    <a:lnTo>
                      <a:pt x="695" y="1952"/>
                    </a:lnTo>
                    <a:lnTo>
                      <a:pt x="688" y="1946"/>
                    </a:lnTo>
                    <a:lnTo>
                      <a:pt x="681" y="1941"/>
                    </a:lnTo>
                    <a:lnTo>
                      <a:pt x="678" y="1935"/>
                    </a:lnTo>
                    <a:lnTo>
                      <a:pt x="676" y="1932"/>
                    </a:lnTo>
                    <a:lnTo>
                      <a:pt x="674" y="1927"/>
                    </a:lnTo>
                    <a:lnTo>
                      <a:pt x="674" y="1924"/>
                    </a:lnTo>
                    <a:lnTo>
                      <a:pt x="678" y="1917"/>
                    </a:lnTo>
                    <a:lnTo>
                      <a:pt x="685" y="1907"/>
                    </a:lnTo>
                    <a:lnTo>
                      <a:pt x="691" y="1896"/>
                    </a:lnTo>
                    <a:lnTo>
                      <a:pt x="698" y="1886"/>
                    </a:lnTo>
                    <a:lnTo>
                      <a:pt x="704" y="1876"/>
                    </a:lnTo>
                    <a:lnTo>
                      <a:pt x="710" y="1865"/>
                    </a:lnTo>
                    <a:lnTo>
                      <a:pt x="714" y="1858"/>
                    </a:lnTo>
                    <a:lnTo>
                      <a:pt x="718" y="1853"/>
                    </a:lnTo>
                    <a:lnTo>
                      <a:pt x="720" y="1853"/>
                    </a:lnTo>
                    <a:lnTo>
                      <a:pt x="722" y="1853"/>
                    </a:lnTo>
                    <a:lnTo>
                      <a:pt x="726" y="1855"/>
                    </a:lnTo>
                    <a:lnTo>
                      <a:pt x="730" y="1857"/>
                    </a:lnTo>
                    <a:lnTo>
                      <a:pt x="745" y="1852"/>
                    </a:lnTo>
                    <a:lnTo>
                      <a:pt x="761" y="1849"/>
                    </a:lnTo>
                    <a:lnTo>
                      <a:pt x="763" y="1862"/>
                    </a:lnTo>
                    <a:lnTo>
                      <a:pt x="765" y="1875"/>
                    </a:lnTo>
                    <a:lnTo>
                      <a:pt x="766" y="1882"/>
                    </a:lnTo>
                    <a:lnTo>
                      <a:pt x="769" y="1887"/>
                    </a:lnTo>
                    <a:lnTo>
                      <a:pt x="771" y="1894"/>
                    </a:lnTo>
                    <a:lnTo>
                      <a:pt x="774" y="1901"/>
                    </a:lnTo>
                    <a:lnTo>
                      <a:pt x="780" y="1902"/>
                    </a:lnTo>
                    <a:lnTo>
                      <a:pt x="784" y="1903"/>
                    </a:lnTo>
                    <a:lnTo>
                      <a:pt x="788" y="1904"/>
                    </a:lnTo>
                    <a:lnTo>
                      <a:pt x="790" y="1903"/>
                    </a:lnTo>
                    <a:lnTo>
                      <a:pt x="796" y="1899"/>
                    </a:lnTo>
                    <a:lnTo>
                      <a:pt x="801" y="1890"/>
                    </a:lnTo>
                    <a:lnTo>
                      <a:pt x="811" y="1877"/>
                    </a:lnTo>
                    <a:lnTo>
                      <a:pt x="820" y="1866"/>
                    </a:lnTo>
                    <a:lnTo>
                      <a:pt x="824" y="1861"/>
                    </a:lnTo>
                    <a:lnTo>
                      <a:pt x="830" y="1857"/>
                    </a:lnTo>
                    <a:lnTo>
                      <a:pt x="836" y="1853"/>
                    </a:lnTo>
                    <a:lnTo>
                      <a:pt x="843" y="1850"/>
                    </a:lnTo>
                    <a:lnTo>
                      <a:pt x="848" y="1855"/>
                    </a:lnTo>
                    <a:lnTo>
                      <a:pt x="851" y="1858"/>
                    </a:lnTo>
                    <a:lnTo>
                      <a:pt x="855" y="1859"/>
                    </a:lnTo>
                    <a:lnTo>
                      <a:pt x="862" y="1858"/>
                    </a:lnTo>
                    <a:lnTo>
                      <a:pt x="876" y="1859"/>
                    </a:lnTo>
                    <a:lnTo>
                      <a:pt x="891" y="1862"/>
                    </a:lnTo>
                    <a:lnTo>
                      <a:pt x="890" y="1852"/>
                    </a:lnTo>
                    <a:lnTo>
                      <a:pt x="890" y="1841"/>
                    </a:lnTo>
                    <a:lnTo>
                      <a:pt x="891" y="1834"/>
                    </a:lnTo>
                    <a:lnTo>
                      <a:pt x="890" y="1831"/>
                    </a:lnTo>
                    <a:lnTo>
                      <a:pt x="890" y="1830"/>
                    </a:lnTo>
                    <a:lnTo>
                      <a:pt x="888" y="1828"/>
                    </a:lnTo>
                    <a:lnTo>
                      <a:pt x="887" y="1828"/>
                    </a:lnTo>
                    <a:lnTo>
                      <a:pt x="884" y="1827"/>
                    </a:lnTo>
                    <a:lnTo>
                      <a:pt x="883" y="1824"/>
                    </a:lnTo>
                    <a:lnTo>
                      <a:pt x="882" y="1819"/>
                    </a:lnTo>
                    <a:lnTo>
                      <a:pt x="889" y="1806"/>
                    </a:lnTo>
                    <a:lnTo>
                      <a:pt x="897" y="1792"/>
                    </a:lnTo>
                    <a:lnTo>
                      <a:pt x="906" y="1780"/>
                    </a:lnTo>
                    <a:lnTo>
                      <a:pt x="916" y="1768"/>
                    </a:lnTo>
                    <a:lnTo>
                      <a:pt x="921" y="1772"/>
                    </a:lnTo>
                    <a:lnTo>
                      <a:pt x="924" y="1774"/>
                    </a:lnTo>
                    <a:lnTo>
                      <a:pt x="925" y="1775"/>
                    </a:lnTo>
                    <a:lnTo>
                      <a:pt x="926" y="1776"/>
                    </a:lnTo>
                    <a:lnTo>
                      <a:pt x="928" y="1776"/>
                    </a:lnTo>
                    <a:lnTo>
                      <a:pt x="932" y="1775"/>
                    </a:lnTo>
                    <a:lnTo>
                      <a:pt x="935" y="1773"/>
                    </a:lnTo>
                    <a:lnTo>
                      <a:pt x="938" y="1773"/>
                    </a:lnTo>
                    <a:lnTo>
                      <a:pt x="940" y="1773"/>
                    </a:lnTo>
                    <a:lnTo>
                      <a:pt x="941" y="1775"/>
                    </a:lnTo>
                    <a:lnTo>
                      <a:pt x="942" y="1780"/>
                    </a:lnTo>
                    <a:lnTo>
                      <a:pt x="942" y="1786"/>
                    </a:lnTo>
                    <a:lnTo>
                      <a:pt x="944" y="1790"/>
                    </a:lnTo>
                    <a:lnTo>
                      <a:pt x="946" y="1791"/>
                    </a:lnTo>
                    <a:lnTo>
                      <a:pt x="948" y="1792"/>
                    </a:lnTo>
                    <a:lnTo>
                      <a:pt x="949" y="1792"/>
                    </a:lnTo>
                    <a:lnTo>
                      <a:pt x="953" y="1791"/>
                    </a:lnTo>
                    <a:lnTo>
                      <a:pt x="959" y="1788"/>
                    </a:lnTo>
                    <a:lnTo>
                      <a:pt x="965" y="1788"/>
                    </a:lnTo>
                    <a:lnTo>
                      <a:pt x="968" y="1788"/>
                    </a:lnTo>
                    <a:lnTo>
                      <a:pt x="972" y="1786"/>
                    </a:lnTo>
                    <a:lnTo>
                      <a:pt x="975" y="1783"/>
                    </a:lnTo>
                    <a:lnTo>
                      <a:pt x="977" y="1773"/>
                    </a:lnTo>
                    <a:lnTo>
                      <a:pt x="978" y="1765"/>
                    </a:lnTo>
                    <a:lnTo>
                      <a:pt x="982" y="1757"/>
                    </a:lnTo>
                    <a:lnTo>
                      <a:pt x="986" y="1748"/>
                    </a:lnTo>
                    <a:lnTo>
                      <a:pt x="999" y="1732"/>
                    </a:lnTo>
                    <a:lnTo>
                      <a:pt x="1010" y="1717"/>
                    </a:lnTo>
                    <a:lnTo>
                      <a:pt x="1024" y="1703"/>
                    </a:lnTo>
                    <a:lnTo>
                      <a:pt x="1037" y="1688"/>
                    </a:lnTo>
                    <a:lnTo>
                      <a:pt x="1045" y="1690"/>
                    </a:lnTo>
                    <a:lnTo>
                      <a:pt x="1051" y="1691"/>
                    </a:lnTo>
                    <a:lnTo>
                      <a:pt x="1053" y="1691"/>
                    </a:lnTo>
                    <a:lnTo>
                      <a:pt x="1056" y="1691"/>
                    </a:lnTo>
                    <a:lnTo>
                      <a:pt x="1059" y="1690"/>
                    </a:lnTo>
                    <a:lnTo>
                      <a:pt x="1062" y="1688"/>
                    </a:lnTo>
                    <a:lnTo>
                      <a:pt x="1067" y="1687"/>
                    </a:lnTo>
                    <a:lnTo>
                      <a:pt x="1071" y="1687"/>
                    </a:lnTo>
                    <a:lnTo>
                      <a:pt x="1075" y="1688"/>
                    </a:lnTo>
                    <a:lnTo>
                      <a:pt x="1078" y="1690"/>
                    </a:lnTo>
                    <a:lnTo>
                      <a:pt x="1085" y="1695"/>
                    </a:lnTo>
                    <a:lnTo>
                      <a:pt x="1095" y="1698"/>
                    </a:lnTo>
                    <a:lnTo>
                      <a:pt x="1101" y="1698"/>
                    </a:lnTo>
                    <a:lnTo>
                      <a:pt x="1105" y="1699"/>
                    </a:lnTo>
                    <a:lnTo>
                      <a:pt x="1111" y="1701"/>
                    </a:lnTo>
                    <a:lnTo>
                      <a:pt x="1116" y="1705"/>
                    </a:lnTo>
                    <a:lnTo>
                      <a:pt x="1125" y="1712"/>
                    </a:lnTo>
                    <a:lnTo>
                      <a:pt x="1135" y="1718"/>
                    </a:lnTo>
                    <a:lnTo>
                      <a:pt x="1145" y="1727"/>
                    </a:lnTo>
                    <a:lnTo>
                      <a:pt x="1152" y="1734"/>
                    </a:lnTo>
                    <a:lnTo>
                      <a:pt x="1156" y="1740"/>
                    </a:lnTo>
                    <a:lnTo>
                      <a:pt x="1164" y="1748"/>
                    </a:lnTo>
                    <a:lnTo>
                      <a:pt x="1180" y="1748"/>
                    </a:lnTo>
                    <a:lnTo>
                      <a:pt x="1195" y="1747"/>
                    </a:lnTo>
                    <a:lnTo>
                      <a:pt x="1198" y="1752"/>
                    </a:lnTo>
                    <a:lnTo>
                      <a:pt x="1200" y="1757"/>
                    </a:lnTo>
                    <a:lnTo>
                      <a:pt x="1200" y="1763"/>
                    </a:lnTo>
                    <a:lnTo>
                      <a:pt x="1198" y="1767"/>
                    </a:lnTo>
                    <a:lnTo>
                      <a:pt x="1194" y="1779"/>
                    </a:lnTo>
                    <a:lnTo>
                      <a:pt x="1189" y="1789"/>
                    </a:lnTo>
                    <a:lnTo>
                      <a:pt x="1183" y="1800"/>
                    </a:lnTo>
                    <a:lnTo>
                      <a:pt x="1176" y="1809"/>
                    </a:lnTo>
                    <a:lnTo>
                      <a:pt x="1169" y="1817"/>
                    </a:lnTo>
                    <a:lnTo>
                      <a:pt x="1161" y="1827"/>
                    </a:lnTo>
                    <a:lnTo>
                      <a:pt x="1155" y="1830"/>
                    </a:lnTo>
                    <a:lnTo>
                      <a:pt x="1151" y="1830"/>
                    </a:lnTo>
                    <a:lnTo>
                      <a:pt x="1146" y="1828"/>
                    </a:lnTo>
                    <a:lnTo>
                      <a:pt x="1143" y="1827"/>
                    </a:lnTo>
                    <a:lnTo>
                      <a:pt x="1134" y="1824"/>
                    </a:lnTo>
                    <a:lnTo>
                      <a:pt x="1122" y="1823"/>
                    </a:lnTo>
                    <a:lnTo>
                      <a:pt x="1124" y="1834"/>
                    </a:lnTo>
                    <a:lnTo>
                      <a:pt x="1122" y="1847"/>
                    </a:lnTo>
                    <a:lnTo>
                      <a:pt x="1120" y="1855"/>
                    </a:lnTo>
                    <a:lnTo>
                      <a:pt x="1119" y="1861"/>
                    </a:lnTo>
                    <a:lnTo>
                      <a:pt x="1119" y="1864"/>
                    </a:lnTo>
                    <a:lnTo>
                      <a:pt x="1120" y="1865"/>
                    </a:lnTo>
                    <a:lnTo>
                      <a:pt x="1121" y="1867"/>
                    </a:lnTo>
                    <a:lnTo>
                      <a:pt x="1124" y="1868"/>
                    </a:lnTo>
                    <a:lnTo>
                      <a:pt x="1128" y="1869"/>
                    </a:lnTo>
                    <a:lnTo>
                      <a:pt x="1135" y="1869"/>
                    </a:lnTo>
                    <a:lnTo>
                      <a:pt x="1142" y="1869"/>
                    </a:lnTo>
                    <a:lnTo>
                      <a:pt x="1151" y="1869"/>
                    </a:lnTo>
                    <a:lnTo>
                      <a:pt x="1162" y="1869"/>
                    </a:lnTo>
                    <a:lnTo>
                      <a:pt x="1171" y="1869"/>
                    </a:lnTo>
                    <a:lnTo>
                      <a:pt x="1178" y="1870"/>
                    </a:lnTo>
                    <a:lnTo>
                      <a:pt x="1183" y="1873"/>
                    </a:lnTo>
                    <a:lnTo>
                      <a:pt x="1187" y="1876"/>
                    </a:lnTo>
                    <a:lnTo>
                      <a:pt x="1190" y="1882"/>
                    </a:lnTo>
                    <a:lnTo>
                      <a:pt x="1194" y="1890"/>
                    </a:lnTo>
                    <a:lnTo>
                      <a:pt x="1197" y="1900"/>
                    </a:lnTo>
                    <a:lnTo>
                      <a:pt x="1197" y="1907"/>
                    </a:lnTo>
                    <a:lnTo>
                      <a:pt x="1196" y="1910"/>
                    </a:lnTo>
                    <a:lnTo>
                      <a:pt x="1195" y="1911"/>
                    </a:lnTo>
                    <a:lnTo>
                      <a:pt x="1194" y="1910"/>
                    </a:lnTo>
                    <a:lnTo>
                      <a:pt x="1192" y="1909"/>
                    </a:lnTo>
                    <a:lnTo>
                      <a:pt x="1189" y="1909"/>
                    </a:lnTo>
                    <a:lnTo>
                      <a:pt x="1187" y="1910"/>
                    </a:lnTo>
                    <a:lnTo>
                      <a:pt x="1183" y="1912"/>
                    </a:lnTo>
                    <a:lnTo>
                      <a:pt x="1181" y="1919"/>
                    </a:lnTo>
                    <a:lnTo>
                      <a:pt x="1179" y="1925"/>
                    </a:lnTo>
                    <a:lnTo>
                      <a:pt x="1178" y="1928"/>
                    </a:lnTo>
                    <a:lnTo>
                      <a:pt x="1176" y="1932"/>
                    </a:lnTo>
                    <a:lnTo>
                      <a:pt x="1172" y="1933"/>
                    </a:lnTo>
                    <a:lnTo>
                      <a:pt x="1168" y="1934"/>
                    </a:lnTo>
                    <a:lnTo>
                      <a:pt x="1162" y="1935"/>
                    </a:lnTo>
                    <a:lnTo>
                      <a:pt x="1155" y="1936"/>
                    </a:lnTo>
                    <a:lnTo>
                      <a:pt x="1142" y="1938"/>
                    </a:lnTo>
                    <a:lnTo>
                      <a:pt x="1130" y="1942"/>
                    </a:lnTo>
                    <a:lnTo>
                      <a:pt x="1119" y="1945"/>
                    </a:lnTo>
                    <a:lnTo>
                      <a:pt x="1107" y="1950"/>
                    </a:lnTo>
                    <a:lnTo>
                      <a:pt x="1095" y="1957"/>
                    </a:lnTo>
                    <a:lnTo>
                      <a:pt x="1084" y="1962"/>
                    </a:lnTo>
                    <a:lnTo>
                      <a:pt x="1075" y="1965"/>
                    </a:lnTo>
                    <a:lnTo>
                      <a:pt x="1069" y="1967"/>
                    </a:lnTo>
                    <a:lnTo>
                      <a:pt x="1062" y="1968"/>
                    </a:lnTo>
                    <a:lnTo>
                      <a:pt x="1052" y="1968"/>
                    </a:lnTo>
                    <a:lnTo>
                      <a:pt x="1045" y="1968"/>
                    </a:lnTo>
                    <a:lnTo>
                      <a:pt x="1040" y="1970"/>
                    </a:lnTo>
                    <a:lnTo>
                      <a:pt x="1035" y="1971"/>
                    </a:lnTo>
                    <a:lnTo>
                      <a:pt x="1031" y="1975"/>
                    </a:lnTo>
                    <a:lnTo>
                      <a:pt x="1020" y="1980"/>
                    </a:lnTo>
                    <a:lnTo>
                      <a:pt x="1010" y="1987"/>
                    </a:lnTo>
                    <a:lnTo>
                      <a:pt x="995" y="1988"/>
                    </a:lnTo>
                    <a:lnTo>
                      <a:pt x="982" y="1991"/>
                    </a:lnTo>
                    <a:lnTo>
                      <a:pt x="984" y="2001"/>
                    </a:lnTo>
                    <a:lnTo>
                      <a:pt x="985" y="2012"/>
                    </a:lnTo>
                    <a:lnTo>
                      <a:pt x="987" y="2022"/>
                    </a:lnTo>
                    <a:lnTo>
                      <a:pt x="990" y="2034"/>
                    </a:lnTo>
                    <a:lnTo>
                      <a:pt x="1018" y="2037"/>
                    </a:lnTo>
                    <a:lnTo>
                      <a:pt x="1042" y="2042"/>
                    </a:lnTo>
                    <a:lnTo>
                      <a:pt x="1063" y="2047"/>
                    </a:lnTo>
                    <a:lnTo>
                      <a:pt x="1083" y="2055"/>
                    </a:lnTo>
                    <a:lnTo>
                      <a:pt x="1102" y="2064"/>
                    </a:lnTo>
                    <a:lnTo>
                      <a:pt x="1121" y="2075"/>
                    </a:lnTo>
                    <a:lnTo>
                      <a:pt x="1143" y="2086"/>
                    </a:lnTo>
                    <a:lnTo>
                      <a:pt x="1168" y="2098"/>
                    </a:lnTo>
                    <a:lnTo>
                      <a:pt x="1186" y="2095"/>
                    </a:lnTo>
                    <a:lnTo>
                      <a:pt x="1202" y="2089"/>
                    </a:lnTo>
                    <a:lnTo>
                      <a:pt x="1217" y="2084"/>
                    </a:lnTo>
                    <a:lnTo>
                      <a:pt x="1230" y="2077"/>
                    </a:lnTo>
                    <a:lnTo>
                      <a:pt x="1257" y="2061"/>
                    </a:lnTo>
                    <a:lnTo>
                      <a:pt x="1289" y="2046"/>
                    </a:lnTo>
                    <a:lnTo>
                      <a:pt x="1310" y="2054"/>
                    </a:lnTo>
                    <a:lnTo>
                      <a:pt x="1331" y="2062"/>
                    </a:lnTo>
                    <a:lnTo>
                      <a:pt x="1351" y="2071"/>
                    </a:lnTo>
                    <a:lnTo>
                      <a:pt x="1372" y="2081"/>
                    </a:lnTo>
                    <a:lnTo>
                      <a:pt x="1395" y="2088"/>
                    </a:lnTo>
                    <a:lnTo>
                      <a:pt x="1417" y="2096"/>
                    </a:lnTo>
                    <a:lnTo>
                      <a:pt x="1439" y="2102"/>
                    </a:lnTo>
                    <a:lnTo>
                      <a:pt x="1461" y="2107"/>
                    </a:lnTo>
                    <a:lnTo>
                      <a:pt x="1484" y="2113"/>
                    </a:lnTo>
                    <a:lnTo>
                      <a:pt x="1506" y="2118"/>
                    </a:lnTo>
                    <a:lnTo>
                      <a:pt x="1530" y="2121"/>
                    </a:lnTo>
                    <a:lnTo>
                      <a:pt x="1553" y="2126"/>
                    </a:lnTo>
                    <a:lnTo>
                      <a:pt x="1557" y="2124"/>
                    </a:lnTo>
                    <a:lnTo>
                      <a:pt x="1560" y="2123"/>
                    </a:lnTo>
                    <a:lnTo>
                      <a:pt x="1562" y="2121"/>
                    </a:lnTo>
                    <a:lnTo>
                      <a:pt x="1565" y="2118"/>
                    </a:lnTo>
                    <a:lnTo>
                      <a:pt x="1567" y="2112"/>
                    </a:lnTo>
                    <a:lnTo>
                      <a:pt x="1570" y="2104"/>
                    </a:lnTo>
                    <a:lnTo>
                      <a:pt x="1583" y="2089"/>
                    </a:lnTo>
                    <a:lnTo>
                      <a:pt x="1596" y="2076"/>
                    </a:lnTo>
                    <a:lnTo>
                      <a:pt x="1609" y="2062"/>
                    </a:lnTo>
                    <a:lnTo>
                      <a:pt x="1623" y="2048"/>
                    </a:lnTo>
                    <a:lnTo>
                      <a:pt x="1624" y="2044"/>
                    </a:lnTo>
                    <a:lnTo>
                      <a:pt x="1625" y="2041"/>
                    </a:lnTo>
                    <a:lnTo>
                      <a:pt x="1627" y="2037"/>
                    </a:lnTo>
                    <a:lnTo>
                      <a:pt x="1630" y="2034"/>
                    </a:lnTo>
                    <a:lnTo>
                      <a:pt x="1636" y="2028"/>
                    </a:lnTo>
                    <a:lnTo>
                      <a:pt x="1640" y="2024"/>
                    </a:lnTo>
                    <a:lnTo>
                      <a:pt x="1643" y="2018"/>
                    </a:lnTo>
                    <a:lnTo>
                      <a:pt x="1646" y="2011"/>
                    </a:lnTo>
                    <a:lnTo>
                      <a:pt x="1669" y="1999"/>
                    </a:lnTo>
                    <a:lnTo>
                      <a:pt x="1693" y="1988"/>
                    </a:lnTo>
                    <a:lnTo>
                      <a:pt x="1715" y="1977"/>
                    </a:lnTo>
                    <a:lnTo>
                      <a:pt x="1737" y="1965"/>
                    </a:lnTo>
                    <a:lnTo>
                      <a:pt x="1742" y="1959"/>
                    </a:lnTo>
                    <a:lnTo>
                      <a:pt x="1746" y="1954"/>
                    </a:lnTo>
                    <a:lnTo>
                      <a:pt x="1748" y="1949"/>
                    </a:lnTo>
                    <a:lnTo>
                      <a:pt x="1750" y="1943"/>
                    </a:lnTo>
                    <a:lnTo>
                      <a:pt x="1752" y="1932"/>
                    </a:lnTo>
                    <a:lnTo>
                      <a:pt x="1752" y="1917"/>
                    </a:lnTo>
                    <a:lnTo>
                      <a:pt x="1752" y="1908"/>
                    </a:lnTo>
                    <a:lnTo>
                      <a:pt x="1751" y="1900"/>
                    </a:lnTo>
                    <a:lnTo>
                      <a:pt x="1750" y="1895"/>
                    </a:lnTo>
                    <a:lnTo>
                      <a:pt x="1748" y="1892"/>
                    </a:lnTo>
                    <a:lnTo>
                      <a:pt x="1746" y="1889"/>
                    </a:lnTo>
                    <a:lnTo>
                      <a:pt x="1742" y="1886"/>
                    </a:lnTo>
                    <a:lnTo>
                      <a:pt x="1734" y="1886"/>
                    </a:lnTo>
                    <a:lnTo>
                      <a:pt x="1727" y="1886"/>
                    </a:lnTo>
                    <a:lnTo>
                      <a:pt x="1720" y="1885"/>
                    </a:lnTo>
                    <a:lnTo>
                      <a:pt x="1713" y="1884"/>
                    </a:lnTo>
                    <a:lnTo>
                      <a:pt x="1714" y="1877"/>
                    </a:lnTo>
                    <a:lnTo>
                      <a:pt x="1717" y="1872"/>
                    </a:lnTo>
                    <a:lnTo>
                      <a:pt x="1721" y="1866"/>
                    </a:lnTo>
                    <a:lnTo>
                      <a:pt x="1726" y="1861"/>
                    </a:lnTo>
                    <a:lnTo>
                      <a:pt x="1725" y="1843"/>
                    </a:lnTo>
                    <a:lnTo>
                      <a:pt x="1726" y="1831"/>
                    </a:lnTo>
                    <a:lnTo>
                      <a:pt x="1727" y="1825"/>
                    </a:lnTo>
                    <a:lnTo>
                      <a:pt x="1729" y="1819"/>
                    </a:lnTo>
                    <a:lnTo>
                      <a:pt x="1733" y="1811"/>
                    </a:lnTo>
                    <a:lnTo>
                      <a:pt x="1737" y="1802"/>
                    </a:lnTo>
                    <a:lnTo>
                      <a:pt x="1740" y="1792"/>
                    </a:lnTo>
                    <a:lnTo>
                      <a:pt x="1744" y="1782"/>
                    </a:lnTo>
                    <a:lnTo>
                      <a:pt x="1745" y="1772"/>
                    </a:lnTo>
                    <a:lnTo>
                      <a:pt x="1746" y="1761"/>
                    </a:lnTo>
                    <a:lnTo>
                      <a:pt x="1748" y="1742"/>
                    </a:lnTo>
                    <a:lnTo>
                      <a:pt x="1752" y="1721"/>
                    </a:lnTo>
                    <a:lnTo>
                      <a:pt x="1757" y="1709"/>
                    </a:lnTo>
                    <a:lnTo>
                      <a:pt x="1762" y="1699"/>
                    </a:lnTo>
                    <a:lnTo>
                      <a:pt x="1765" y="1688"/>
                    </a:lnTo>
                    <a:lnTo>
                      <a:pt x="1767" y="1675"/>
                    </a:lnTo>
                    <a:lnTo>
                      <a:pt x="1767" y="1668"/>
                    </a:lnTo>
                    <a:lnTo>
                      <a:pt x="1767" y="1661"/>
                    </a:lnTo>
                    <a:lnTo>
                      <a:pt x="1769" y="1651"/>
                    </a:lnTo>
                    <a:lnTo>
                      <a:pt x="1771" y="1642"/>
                    </a:lnTo>
                    <a:lnTo>
                      <a:pt x="1778" y="1623"/>
                    </a:lnTo>
                    <a:lnTo>
                      <a:pt x="1782" y="1608"/>
                    </a:lnTo>
                    <a:lnTo>
                      <a:pt x="1782" y="1592"/>
                    </a:lnTo>
                    <a:lnTo>
                      <a:pt x="1784" y="1579"/>
                    </a:lnTo>
                    <a:lnTo>
                      <a:pt x="1786" y="1564"/>
                    </a:lnTo>
                    <a:lnTo>
                      <a:pt x="1790" y="1549"/>
                    </a:lnTo>
                    <a:lnTo>
                      <a:pt x="1806" y="1531"/>
                    </a:lnTo>
                    <a:lnTo>
                      <a:pt x="1824" y="1511"/>
                    </a:lnTo>
                    <a:lnTo>
                      <a:pt x="1843" y="1489"/>
                    </a:lnTo>
                    <a:lnTo>
                      <a:pt x="1858" y="1469"/>
                    </a:lnTo>
                    <a:lnTo>
                      <a:pt x="1860" y="1456"/>
                    </a:lnTo>
                    <a:lnTo>
                      <a:pt x="1860" y="1446"/>
                    </a:lnTo>
                    <a:lnTo>
                      <a:pt x="1861" y="1436"/>
                    </a:lnTo>
                    <a:lnTo>
                      <a:pt x="1863" y="1422"/>
                    </a:lnTo>
                    <a:lnTo>
                      <a:pt x="1861" y="1416"/>
                    </a:lnTo>
                    <a:lnTo>
                      <a:pt x="1858" y="1410"/>
                    </a:lnTo>
                    <a:lnTo>
                      <a:pt x="1855" y="1404"/>
                    </a:lnTo>
                    <a:lnTo>
                      <a:pt x="1852" y="1400"/>
                    </a:lnTo>
                    <a:lnTo>
                      <a:pt x="1843" y="1389"/>
                    </a:lnTo>
                    <a:lnTo>
                      <a:pt x="1833" y="1379"/>
                    </a:lnTo>
                    <a:lnTo>
                      <a:pt x="1833" y="1366"/>
                    </a:lnTo>
                    <a:lnTo>
                      <a:pt x="1833" y="1353"/>
                    </a:lnTo>
                    <a:lnTo>
                      <a:pt x="1833" y="1340"/>
                    </a:lnTo>
                    <a:lnTo>
                      <a:pt x="1831" y="1326"/>
                    </a:lnTo>
                    <a:lnTo>
                      <a:pt x="1822" y="1323"/>
                    </a:lnTo>
                    <a:lnTo>
                      <a:pt x="1813" y="1319"/>
                    </a:lnTo>
                    <a:lnTo>
                      <a:pt x="1803" y="1317"/>
                    </a:lnTo>
                    <a:lnTo>
                      <a:pt x="1793" y="1313"/>
                    </a:lnTo>
                    <a:lnTo>
                      <a:pt x="1780" y="1318"/>
                    </a:lnTo>
                    <a:lnTo>
                      <a:pt x="1767" y="1324"/>
                    </a:lnTo>
                    <a:lnTo>
                      <a:pt x="1754" y="1329"/>
                    </a:lnTo>
                    <a:lnTo>
                      <a:pt x="1742" y="1335"/>
                    </a:lnTo>
                    <a:lnTo>
                      <a:pt x="1736" y="1333"/>
                    </a:lnTo>
                    <a:lnTo>
                      <a:pt x="1733" y="1328"/>
                    </a:lnTo>
                    <a:lnTo>
                      <a:pt x="1730" y="1325"/>
                    </a:lnTo>
                    <a:lnTo>
                      <a:pt x="1729" y="1320"/>
                    </a:lnTo>
                    <a:lnTo>
                      <a:pt x="1726" y="1310"/>
                    </a:lnTo>
                    <a:lnTo>
                      <a:pt x="1725" y="1299"/>
                    </a:lnTo>
                    <a:lnTo>
                      <a:pt x="1730" y="1286"/>
                    </a:lnTo>
                    <a:lnTo>
                      <a:pt x="1738" y="1275"/>
                    </a:lnTo>
                    <a:lnTo>
                      <a:pt x="1747" y="1264"/>
                    </a:lnTo>
                    <a:lnTo>
                      <a:pt x="1755" y="1253"/>
                    </a:lnTo>
                    <a:lnTo>
                      <a:pt x="1770" y="1226"/>
                    </a:lnTo>
                    <a:lnTo>
                      <a:pt x="1784" y="1199"/>
                    </a:lnTo>
                    <a:lnTo>
                      <a:pt x="1798" y="1172"/>
                    </a:lnTo>
                    <a:lnTo>
                      <a:pt x="1813" y="1146"/>
                    </a:lnTo>
                    <a:lnTo>
                      <a:pt x="1832" y="1139"/>
                    </a:lnTo>
                    <a:lnTo>
                      <a:pt x="1852" y="1133"/>
                    </a:lnTo>
                    <a:lnTo>
                      <a:pt x="1871" y="1127"/>
                    </a:lnTo>
                    <a:lnTo>
                      <a:pt x="1890" y="1119"/>
                    </a:lnTo>
                    <a:lnTo>
                      <a:pt x="1911" y="1108"/>
                    </a:lnTo>
                    <a:lnTo>
                      <a:pt x="1931" y="1096"/>
                    </a:lnTo>
                    <a:lnTo>
                      <a:pt x="1952" y="1084"/>
                    </a:lnTo>
                    <a:lnTo>
                      <a:pt x="1974" y="1074"/>
                    </a:lnTo>
                    <a:lnTo>
                      <a:pt x="1970" y="1064"/>
                    </a:lnTo>
                    <a:lnTo>
                      <a:pt x="1967" y="1057"/>
                    </a:lnTo>
                    <a:lnTo>
                      <a:pt x="1965" y="1054"/>
                    </a:lnTo>
                    <a:lnTo>
                      <a:pt x="1963" y="1051"/>
                    </a:lnTo>
                    <a:lnTo>
                      <a:pt x="1959" y="1049"/>
                    </a:lnTo>
                    <a:lnTo>
                      <a:pt x="1955" y="1046"/>
                    </a:lnTo>
                    <a:lnTo>
                      <a:pt x="1951" y="1036"/>
                    </a:lnTo>
                    <a:lnTo>
                      <a:pt x="1948" y="1026"/>
                    </a:lnTo>
                    <a:lnTo>
                      <a:pt x="1945" y="1017"/>
                    </a:lnTo>
                    <a:lnTo>
                      <a:pt x="1940" y="1008"/>
                    </a:lnTo>
                    <a:lnTo>
                      <a:pt x="1934" y="997"/>
                    </a:lnTo>
                    <a:lnTo>
                      <a:pt x="1931" y="988"/>
                    </a:lnTo>
                    <a:lnTo>
                      <a:pt x="1928" y="977"/>
                    </a:lnTo>
                    <a:lnTo>
                      <a:pt x="1921" y="964"/>
                    </a:lnTo>
                    <a:lnTo>
                      <a:pt x="1908" y="957"/>
                    </a:lnTo>
                    <a:lnTo>
                      <a:pt x="1898" y="954"/>
                    </a:lnTo>
                    <a:lnTo>
                      <a:pt x="1894" y="952"/>
                    </a:lnTo>
                    <a:lnTo>
                      <a:pt x="1889" y="949"/>
                    </a:lnTo>
                    <a:lnTo>
                      <a:pt x="1884" y="945"/>
                    </a:lnTo>
                    <a:lnTo>
                      <a:pt x="1880" y="940"/>
                    </a:lnTo>
                    <a:lnTo>
                      <a:pt x="1881" y="932"/>
                    </a:lnTo>
                    <a:lnTo>
                      <a:pt x="1882" y="928"/>
                    </a:lnTo>
                    <a:lnTo>
                      <a:pt x="1883" y="924"/>
                    </a:lnTo>
                    <a:lnTo>
                      <a:pt x="1884" y="921"/>
                    </a:lnTo>
                    <a:lnTo>
                      <a:pt x="1887" y="919"/>
                    </a:lnTo>
                    <a:lnTo>
                      <a:pt x="1887" y="915"/>
                    </a:lnTo>
                    <a:lnTo>
                      <a:pt x="1888" y="912"/>
                    </a:lnTo>
                    <a:lnTo>
                      <a:pt x="1887" y="906"/>
                    </a:lnTo>
                    <a:lnTo>
                      <a:pt x="1883" y="896"/>
                    </a:lnTo>
                    <a:lnTo>
                      <a:pt x="1881" y="888"/>
                    </a:lnTo>
                    <a:lnTo>
                      <a:pt x="1879" y="880"/>
                    </a:lnTo>
                    <a:lnTo>
                      <a:pt x="1874" y="870"/>
                    </a:lnTo>
                    <a:lnTo>
                      <a:pt x="1871" y="862"/>
                    </a:lnTo>
                    <a:lnTo>
                      <a:pt x="1870" y="856"/>
                    </a:lnTo>
                    <a:lnTo>
                      <a:pt x="1870" y="852"/>
                    </a:lnTo>
                    <a:lnTo>
                      <a:pt x="1871" y="848"/>
                    </a:lnTo>
                    <a:lnTo>
                      <a:pt x="1873" y="846"/>
                    </a:lnTo>
                    <a:lnTo>
                      <a:pt x="1878" y="846"/>
                    </a:lnTo>
                    <a:lnTo>
                      <a:pt x="1883" y="847"/>
                    </a:lnTo>
                    <a:lnTo>
                      <a:pt x="1891" y="850"/>
                    </a:lnTo>
                    <a:lnTo>
                      <a:pt x="1903" y="851"/>
                    </a:lnTo>
                    <a:lnTo>
                      <a:pt x="1911" y="851"/>
                    </a:lnTo>
                    <a:lnTo>
                      <a:pt x="1914" y="850"/>
                    </a:lnTo>
                    <a:lnTo>
                      <a:pt x="1916" y="848"/>
                    </a:lnTo>
                    <a:lnTo>
                      <a:pt x="1918" y="847"/>
                    </a:lnTo>
                    <a:lnTo>
                      <a:pt x="1920" y="845"/>
                    </a:lnTo>
                    <a:lnTo>
                      <a:pt x="1920" y="843"/>
                    </a:lnTo>
                    <a:lnTo>
                      <a:pt x="1920" y="840"/>
                    </a:lnTo>
                    <a:lnTo>
                      <a:pt x="1920" y="838"/>
                    </a:lnTo>
                    <a:lnTo>
                      <a:pt x="1917" y="835"/>
                    </a:lnTo>
                    <a:lnTo>
                      <a:pt x="1913" y="827"/>
                    </a:lnTo>
                    <a:lnTo>
                      <a:pt x="1906" y="819"/>
                    </a:lnTo>
                    <a:lnTo>
                      <a:pt x="1895" y="800"/>
                    </a:lnTo>
                    <a:lnTo>
                      <a:pt x="1886" y="781"/>
                    </a:lnTo>
                    <a:lnTo>
                      <a:pt x="1881" y="775"/>
                    </a:lnTo>
                    <a:lnTo>
                      <a:pt x="1875" y="769"/>
                    </a:lnTo>
                    <a:lnTo>
                      <a:pt x="1872" y="767"/>
                    </a:lnTo>
                    <a:lnTo>
                      <a:pt x="1869" y="766"/>
                    </a:lnTo>
                    <a:lnTo>
                      <a:pt x="1864" y="766"/>
                    </a:lnTo>
                    <a:lnTo>
                      <a:pt x="1860" y="766"/>
                    </a:lnTo>
                    <a:lnTo>
                      <a:pt x="1853" y="768"/>
                    </a:lnTo>
                    <a:lnTo>
                      <a:pt x="1847" y="769"/>
                    </a:lnTo>
                    <a:lnTo>
                      <a:pt x="1844" y="769"/>
                    </a:lnTo>
                    <a:lnTo>
                      <a:pt x="1841" y="767"/>
                    </a:lnTo>
                    <a:lnTo>
                      <a:pt x="1840" y="764"/>
                    </a:lnTo>
                    <a:lnTo>
                      <a:pt x="1840" y="762"/>
                    </a:lnTo>
                    <a:lnTo>
                      <a:pt x="1840" y="759"/>
                    </a:lnTo>
                    <a:lnTo>
                      <a:pt x="1843" y="754"/>
                    </a:lnTo>
                    <a:lnTo>
                      <a:pt x="1853" y="735"/>
                    </a:lnTo>
                    <a:lnTo>
                      <a:pt x="1862" y="719"/>
                    </a:lnTo>
                    <a:lnTo>
                      <a:pt x="1864" y="708"/>
                    </a:lnTo>
                    <a:lnTo>
                      <a:pt x="1865" y="696"/>
                    </a:lnTo>
                    <a:lnTo>
                      <a:pt x="1864" y="686"/>
                    </a:lnTo>
                    <a:lnTo>
                      <a:pt x="1863" y="677"/>
                    </a:lnTo>
                    <a:lnTo>
                      <a:pt x="1860" y="657"/>
                    </a:lnTo>
                    <a:lnTo>
                      <a:pt x="1856" y="634"/>
                    </a:lnTo>
                    <a:lnTo>
                      <a:pt x="1854" y="620"/>
                    </a:lnTo>
                    <a:lnTo>
                      <a:pt x="1852" y="608"/>
                    </a:lnTo>
                    <a:lnTo>
                      <a:pt x="1849" y="598"/>
                    </a:lnTo>
                    <a:lnTo>
                      <a:pt x="1846" y="589"/>
                    </a:lnTo>
                    <a:lnTo>
                      <a:pt x="1841" y="581"/>
                    </a:lnTo>
                    <a:lnTo>
                      <a:pt x="1835" y="574"/>
                    </a:lnTo>
                    <a:lnTo>
                      <a:pt x="1824" y="567"/>
                    </a:lnTo>
                    <a:lnTo>
                      <a:pt x="1812" y="561"/>
                    </a:lnTo>
                    <a:lnTo>
                      <a:pt x="1806" y="565"/>
                    </a:lnTo>
                    <a:lnTo>
                      <a:pt x="1803" y="568"/>
                    </a:lnTo>
                    <a:lnTo>
                      <a:pt x="1801" y="572"/>
                    </a:lnTo>
                    <a:lnTo>
                      <a:pt x="1798" y="575"/>
                    </a:lnTo>
                    <a:lnTo>
                      <a:pt x="1795" y="582"/>
                    </a:lnTo>
                    <a:lnTo>
                      <a:pt x="1787" y="591"/>
                    </a:lnTo>
                    <a:lnTo>
                      <a:pt x="1780" y="597"/>
                    </a:lnTo>
                    <a:lnTo>
                      <a:pt x="1774" y="602"/>
                    </a:lnTo>
                    <a:lnTo>
                      <a:pt x="1772" y="603"/>
                    </a:lnTo>
                    <a:lnTo>
                      <a:pt x="1769" y="606"/>
                    </a:lnTo>
                    <a:lnTo>
                      <a:pt x="1765" y="606"/>
                    </a:lnTo>
                    <a:lnTo>
                      <a:pt x="1761" y="606"/>
                    </a:lnTo>
                    <a:lnTo>
                      <a:pt x="1757" y="602"/>
                    </a:lnTo>
                    <a:lnTo>
                      <a:pt x="1755" y="598"/>
                    </a:lnTo>
                    <a:lnTo>
                      <a:pt x="1753" y="593"/>
                    </a:lnTo>
                    <a:lnTo>
                      <a:pt x="1751" y="588"/>
                    </a:lnTo>
                    <a:lnTo>
                      <a:pt x="1748" y="577"/>
                    </a:lnTo>
                    <a:lnTo>
                      <a:pt x="1746" y="566"/>
                    </a:lnTo>
                    <a:lnTo>
                      <a:pt x="1745" y="555"/>
                    </a:lnTo>
                    <a:lnTo>
                      <a:pt x="1744" y="543"/>
                    </a:lnTo>
                    <a:lnTo>
                      <a:pt x="1744" y="539"/>
                    </a:lnTo>
                    <a:lnTo>
                      <a:pt x="1743" y="534"/>
                    </a:lnTo>
                    <a:lnTo>
                      <a:pt x="1740" y="529"/>
                    </a:lnTo>
                    <a:lnTo>
                      <a:pt x="1738" y="524"/>
                    </a:lnTo>
                    <a:lnTo>
                      <a:pt x="1731" y="514"/>
                    </a:lnTo>
                    <a:lnTo>
                      <a:pt x="1727" y="505"/>
                    </a:lnTo>
                    <a:lnTo>
                      <a:pt x="1722" y="494"/>
                    </a:lnTo>
                    <a:lnTo>
                      <a:pt x="1715" y="484"/>
                    </a:lnTo>
                    <a:lnTo>
                      <a:pt x="1710" y="484"/>
                    </a:lnTo>
                    <a:lnTo>
                      <a:pt x="1705" y="485"/>
                    </a:lnTo>
                    <a:lnTo>
                      <a:pt x="1702" y="487"/>
                    </a:lnTo>
                    <a:lnTo>
                      <a:pt x="1700" y="488"/>
                    </a:lnTo>
                    <a:lnTo>
                      <a:pt x="1694" y="490"/>
                    </a:lnTo>
                    <a:lnTo>
                      <a:pt x="1683" y="492"/>
                    </a:lnTo>
                    <a:lnTo>
                      <a:pt x="1676" y="493"/>
                    </a:lnTo>
                    <a:lnTo>
                      <a:pt x="1670" y="497"/>
                    </a:lnTo>
                    <a:lnTo>
                      <a:pt x="1664" y="500"/>
                    </a:lnTo>
                    <a:lnTo>
                      <a:pt x="1659" y="505"/>
                    </a:lnTo>
                    <a:lnTo>
                      <a:pt x="1649" y="513"/>
                    </a:lnTo>
                    <a:lnTo>
                      <a:pt x="1635" y="521"/>
                    </a:lnTo>
                    <a:lnTo>
                      <a:pt x="1628" y="530"/>
                    </a:lnTo>
                    <a:lnTo>
                      <a:pt x="1624" y="538"/>
                    </a:lnTo>
                    <a:lnTo>
                      <a:pt x="1623" y="541"/>
                    </a:lnTo>
                    <a:lnTo>
                      <a:pt x="1619" y="543"/>
                    </a:lnTo>
                    <a:lnTo>
                      <a:pt x="1616" y="544"/>
                    </a:lnTo>
                    <a:lnTo>
                      <a:pt x="1610" y="544"/>
                    </a:lnTo>
                    <a:lnTo>
                      <a:pt x="1596" y="544"/>
                    </a:lnTo>
                    <a:lnTo>
                      <a:pt x="1586" y="546"/>
                    </a:lnTo>
                    <a:lnTo>
                      <a:pt x="1582" y="544"/>
                    </a:lnTo>
                    <a:lnTo>
                      <a:pt x="1578" y="542"/>
                    </a:lnTo>
                    <a:lnTo>
                      <a:pt x="1575" y="539"/>
                    </a:lnTo>
                    <a:lnTo>
                      <a:pt x="1573" y="533"/>
                    </a:lnTo>
                    <a:lnTo>
                      <a:pt x="1566" y="517"/>
                    </a:lnTo>
                    <a:lnTo>
                      <a:pt x="1560" y="506"/>
                    </a:lnTo>
                    <a:lnTo>
                      <a:pt x="1559" y="501"/>
                    </a:lnTo>
                    <a:lnTo>
                      <a:pt x="1558" y="496"/>
                    </a:lnTo>
                    <a:lnTo>
                      <a:pt x="1559" y="489"/>
                    </a:lnTo>
                    <a:lnTo>
                      <a:pt x="1561" y="481"/>
                    </a:lnTo>
                    <a:lnTo>
                      <a:pt x="1575" y="473"/>
                    </a:lnTo>
                    <a:lnTo>
                      <a:pt x="1590" y="467"/>
                    </a:lnTo>
                    <a:lnTo>
                      <a:pt x="1596" y="464"/>
                    </a:lnTo>
                    <a:lnTo>
                      <a:pt x="1603" y="460"/>
                    </a:lnTo>
                    <a:lnTo>
                      <a:pt x="1610" y="456"/>
                    </a:lnTo>
                    <a:lnTo>
                      <a:pt x="1615" y="450"/>
                    </a:lnTo>
                    <a:lnTo>
                      <a:pt x="1603" y="441"/>
                    </a:lnTo>
                    <a:lnTo>
                      <a:pt x="1590" y="433"/>
                    </a:lnTo>
                    <a:lnTo>
                      <a:pt x="1578" y="424"/>
                    </a:lnTo>
                    <a:lnTo>
                      <a:pt x="1566" y="416"/>
                    </a:lnTo>
                    <a:lnTo>
                      <a:pt x="1560" y="413"/>
                    </a:lnTo>
                    <a:lnTo>
                      <a:pt x="1553" y="411"/>
                    </a:lnTo>
                    <a:lnTo>
                      <a:pt x="1547" y="409"/>
                    </a:lnTo>
                    <a:lnTo>
                      <a:pt x="1540" y="408"/>
                    </a:lnTo>
                    <a:lnTo>
                      <a:pt x="1526" y="406"/>
                    </a:lnTo>
                    <a:lnTo>
                      <a:pt x="1510" y="400"/>
                    </a:lnTo>
                    <a:lnTo>
                      <a:pt x="1497" y="386"/>
                    </a:lnTo>
                    <a:lnTo>
                      <a:pt x="1493" y="381"/>
                    </a:lnTo>
                    <a:lnTo>
                      <a:pt x="1497" y="377"/>
                    </a:lnTo>
                    <a:lnTo>
                      <a:pt x="1500" y="364"/>
                    </a:lnTo>
                    <a:lnTo>
                      <a:pt x="1490" y="361"/>
                    </a:lnTo>
                    <a:lnTo>
                      <a:pt x="1482" y="360"/>
                    </a:lnTo>
                    <a:lnTo>
                      <a:pt x="1478" y="358"/>
                    </a:lnTo>
                    <a:lnTo>
                      <a:pt x="1475" y="356"/>
                    </a:lnTo>
                    <a:lnTo>
                      <a:pt x="1472" y="353"/>
                    </a:lnTo>
                    <a:lnTo>
                      <a:pt x="1468" y="348"/>
                    </a:lnTo>
                    <a:lnTo>
                      <a:pt x="1471" y="343"/>
                    </a:lnTo>
                    <a:lnTo>
                      <a:pt x="1473" y="338"/>
                    </a:lnTo>
                    <a:lnTo>
                      <a:pt x="1475" y="335"/>
                    </a:lnTo>
                    <a:lnTo>
                      <a:pt x="1478" y="331"/>
                    </a:lnTo>
                    <a:lnTo>
                      <a:pt x="1485" y="324"/>
                    </a:lnTo>
                    <a:lnTo>
                      <a:pt x="1492" y="31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07" name="Freeform 77"/>
              <p:cNvSpPr>
                <a:spLocks/>
              </p:cNvSpPr>
              <p:nvPr/>
            </p:nvSpPr>
            <p:spPr bwMode="auto">
              <a:xfrm>
                <a:off x="6161088" y="4127500"/>
                <a:ext cx="782637" cy="942975"/>
              </a:xfrm>
              <a:custGeom>
                <a:avLst/>
                <a:gdLst>
                  <a:gd name="T0" fmla="*/ 555062 w 1974"/>
                  <a:gd name="T1" fmla="*/ 73087 h 2374"/>
                  <a:gd name="T2" fmla="*/ 532066 w 1974"/>
                  <a:gd name="T3" fmla="*/ 54418 h 2374"/>
                  <a:gd name="T4" fmla="*/ 484093 w 1974"/>
                  <a:gd name="T5" fmla="*/ 4767 h 2374"/>
                  <a:gd name="T6" fmla="*/ 444842 w 1974"/>
                  <a:gd name="T7" fmla="*/ 7944 h 2374"/>
                  <a:gd name="T8" fmla="*/ 439688 w 1974"/>
                  <a:gd name="T9" fmla="*/ 46871 h 2374"/>
                  <a:gd name="T10" fmla="*/ 440481 w 1974"/>
                  <a:gd name="T11" fmla="*/ 82620 h 2374"/>
                  <a:gd name="T12" fmla="*/ 466648 w 1974"/>
                  <a:gd name="T13" fmla="*/ 108438 h 2374"/>
                  <a:gd name="T14" fmla="*/ 470613 w 1974"/>
                  <a:gd name="T15" fmla="*/ 152131 h 2374"/>
                  <a:gd name="T16" fmla="*/ 446428 w 1974"/>
                  <a:gd name="T17" fmla="*/ 162061 h 2374"/>
                  <a:gd name="T18" fmla="*/ 406384 w 1974"/>
                  <a:gd name="T19" fmla="*/ 166431 h 2374"/>
                  <a:gd name="T20" fmla="*/ 367134 w 1974"/>
                  <a:gd name="T21" fmla="*/ 188674 h 2374"/>
                  <a:gd name="T22" fmla="*/ 382596 w 1974"/>
                  <a:gd name="T23" fmla="*/ 214096 h 2374"/>
                  <a:gd name="T24" fmla="*/ 398059 w 1974"/>
                  <a:gd name="T25" fmla="*/ 263747 h 2374"/>
                  <a:gd name="T26" fmla="*/ 424226 w 1974"/>
                  <a:gd name="T27" fmla="*/ 309823 h 2374"/>
                  <a:gd name="T28" fmla="*/ 467441 w 1974"/>
                  <a:gd name="T29" fmla="*/ 342792 h 2374"/>
                  <a:gd name="T30" fmla="*/ 449996 w 1974"/>
                  <a:gd name="T31" fmla="*/ 391251 h 2374"/>
                  <a:gd name="T32" fmla="*/ 382200 w 1974"/>
                  <a:gd name="T33" fmla="*/ 440902 h 2374"/>
                  <a:gd name="T34" fmla="*/ 343345 w 1974"/>
                  <a:gd name="T35" fmla="*/ 479034 h 2374"/>
                  <a:gd name="T36" fmla="*/ 321936 w 1974"/>
                  <a:gd name="T37" fmla="*/ 507236 h 2374"/>
                  <a:gd name="T38" fmla="*/ 344138 w 1974"/>
                  <a:gd name="T39" fmla="*/ 544177 h 2374"/>
                  <a:gd name="T40" fmla="*/ 337398 w 1974"/>
                  <a:gd name="T41" fmla="*/ 590253 h 2374"/>
                  <a:gd name="T42" fmla="*/ 277927 w 1974"/>
                  <a:gd name="T43" fmla="*/ 626796 h 2374"/>
                  <a:gd name="T44" fmla="*/ 244624 w 1974"/>
                  <a:gd name="T45" fmla="*/ 639507 h 2374"/>
                  <a:gd name="T46" fmla="*/ 179206 w 1974"/>
                  <a:gd name="T47" fmla="*/ 695514 h 2374"/>
                  <a:gd name="T48" fmla="*/ 145505 w 1974"/>
                  <a:gd name="T49" fmla="*/ 717757 h 2374"/>
                  <a:gd name="T50" fmla="*/ 86828 w 1974"/>
                  <a:gd name="T51" fmla="*/ 741987 h 2374"/>
                  <a:gd name="T52" fmla="*/ 49956 w 1974"/>
                  <a:gd name="T53" fmla="*/ 737221 h 2374"/>
                  <a:gd name="T54" fmla="*/ 37268 w 1974"/>
                  <a:gd name="T55" fmla="*/ 773764 h 2374"/>
                  <a:gd name="T56" fmla="*/ 44008 w 1974"/>
                  <a:gd name="T57" fmla="*/ 823415 h 2374"/>
                  <a:gd name="T58" fmla="*/ 21013 w 1974"/>
                  <a:gd name="T59" fmla="*/ 845659 h 2374"/>
                  <a:gd name="T60" fmla="*/ 1189 w 1974"/>
                  <a:gd name="T61" fmla="*/ 881805 h 2374"/>
                  <a:gd name="T62" fmla="*/ 134008 w 1974"/>
                  <a:gd name="T63" fmla="*/ 942578 h 2374"/>
                  <a:gd name="T64" fmla="*/ 281496 w 1974"/>
                  <a:gd name="T65" fmla="*/ 899679 h 2374"/>
                  <a:gd name="T66" fmla="*/ 391319 w 1974"/>
                  <a:gd name="T67" fmla="*/ 803157 h 2374"/>
                  <a:gd name="T68" fmla="*/ 346121 w 1974"/>
                  <a:gd name="T69" fmla="*/ 790049 h 2374"/>
                  <a:gd name="T70" fmla="*/ 330262 w 1974"/>
                  <a:gd name="T71" fmla="*/ 788063 h 2374"/>
                  <a:gd name="T72" fmla="*/ 293786 w 1974"/>
                  <a:gd name="T73" fmla="*/ 788858 h 2374"/>
                  <a:gd name="T74" fmla="*/ 268808 w 1974"/>
                  <a:gd name="T75" fmla="*/ 768600 h 2374"/>
                  <a:gd name="T76" fmla="*/ 304887 w 1974"/>
                  <a:gd name="T77" fmla="*/ 749534 h 2374"/>
                  <a:gd name="T78" fmla="*/ 352861 w 1974"/>
                  <a:gd name="T79" fmla="*/ 735632 h 2374"/>
                  <a:gd name="T80" fmla="*/ 371891 w 1974"/>
                  <a:gd name="T81" fmla="*/ 704252 h 2374"/>
                  <a:gd name="T82" fmla="*/ 405988 w 1974"/>
                  <a:gd name="T83" fmla="*/ 676448 h 2374"/>
                  <a:gd name="T84" fmla="*/ 456736 w 1974"/>
                  <a:gd name="T85" fmla="*/ 688761 h 2374"/>
                  <a:gd name="T86" fmla="*/ 445635 w 1974"/>
                  <a:gd name="T87" fmla="*/ 728482 h 2374"/>
                  <a:gd name="T88" fmla="*/ 474181 w 1974"/>
                  <a:gd name="T89" fmla="*/ 758670 h 2374"/>
                  <a:gd name="T90" fmla="*/ 426208 w 1974"/>
                  <a:gd name="T91" fmla="*/ 780516 h 2374"/>
                  <a:gd name="T92" fmla="*/ 444446 w 1974"/>
                  <a:gd name="T93" fmla="*/ 824209 h 2374"/>
                  <a:gd name="T94" fmla="*/ 617308 w 1974"/>
                  <a:gd name="T95" fmla="*/ 843673 h 2374"/>
                  <a:gd name="T96" fmla="*/ 688673 w 1974"/>
                  <a:gd name="T97" fmla="*/ 780516 h 2374"/>
                  <a:gd name="T98" fmla="*/ 683915 w 1974"/>
                  <a:gd name="T99" fmla="*/ 732057 h 2374"/>
                  <a:gd name="T100" fmla="*/ 706514 w 1974"/>
                  <a:gd name="T101" fmla="*/ 638713 h 2374"/>
                  <a:gd name="T102" fmla="*/ 726734 w 1974"/>
                  <a:gd name="T103" fmla="*/ 532261 h 2374"/>
                  <a:gd name="T104" fmla="*/ 707307 w 1974"/>
                  <a:gd name="T105" fmla="*/ 476254 h 2374"/>
                  <a:gd name="T106" fmla="*/ 766778 w 1974"/>
                  <a:gd name="T107" fmla="*/ 396018 h 2374"/>
                  <a:gd name="T108" fmla="*/ 742990 w 1974"/>
                  <a:gd name="T109" fmla="*/ 345572 h 2374"/>
                  <a:gd name="T110" fmla="*/ 751316 w 1974"/>
                  <a:gd name="T111" fmla="*/ 317767 h 2374"/>
                  <a:gd name="T112" fmla="*/ 738629 w 1974"/>
                  <a:gd name="T113" fmla="*/ 268911 h 2374"/>
                  <a:gd name="T114" fmla="*/ 699774 w 1974"/>
                  <a:gd name="T115" fmla="*/ 240709 h 2374"/>
                  <a:gd name="T116" fmla="*/ 674003 w 1974"/>
                  <a:gd name="T117" fmla="*/ 193838 h 2374"/>
                  <a:gd name="T118" fmla="*/ 620876 w 1974"/>
                  <a:gd name="T119" fmla="*/ 205357 h 2374"/>
                  <a:gd name="T120" fmla="*/ 598674 w 1974"/>
                  <a:gd name="T121" fmla="*/ 158884 h 2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74" h="2374">
                    <a:moveTo>
                      <a:pt x="1492" y="314"/>
                    </a:moveTo>
                    <a:lnTo>
                      <a:pt x="1488" y="314"/>
                    </a:lnTo>
                    <a:lnTo>
                      <a:pt x="1485" y="313"/>
                    </a:lnTo>
                    <a:lnTo>
                      <a:pt x="1482" y="310"/>
                    </a:lnTo>
                    <a:lnTo>
                      <a:pt x="1480" y="306"/>
                    </a:lnTo>
                    <a:lnTo>
                      <a:pt x="1464" y="298"/>
                    </a:lnTo>
                    <a:lnTo>
                      <a:pt x="1449" y="290"/>
                    </a:lnTo>
                    <a:lnTo>
                      <a:pt x="1449" y="278"/>
                    </a:lnTo>
                    <a:lnTo>
                      <a:pt x="1450" y="268"/>
                    </a:lnTo>
                    <a:lnTo>
                      <a:pt x="1450" y="263"/>
                    </a:lnTo>
                    <a:lnTo>
                      <a:pt x="1450" y="259"/>
                    </a:lnTo>
                    <a:lnTo>
                      <a:pt x="1448" y="254"/>
                    </a:lnTo>
                    <a:lnTo>
                      <a:pt x="1446" y="249"/>
                    </a:lnTo>
                    <a:lnTo>
                      <a:pt x="1437" y="238"/>
                    </a:lnTo>
                    <a:lnTo>
                      <a:pt x="1431" y="229"/>
                    </a:lnTo>
                    <a:lnTo>
                      <a:pt x="1423" y="221"/>
                    </a:lnTo>
                    <a:lnTo>
                      <a:pt x="1412" y="212"/>
                    </a:lnTo>
                    <a:lnTo>
                      <a:pt x="1406" y="203"/>
                    </a:lnTo>
                    <a:lnTo>
                      <a:pt x="1403" y="196"/>
                    </a:lnTo>
                    <a:lnTo>
                      <a:pt x="1401" y="189"/>
                    </a:lnTo>
                    <a:lnTo>
                      <a:pt x="1400" y="184"/>
                    </a:lnTo>
                    <a:lnTo>
                      <a:pt x="1400" y="177"/>
                    </a:lnTo>
                    <a:lnTo>
                      <a:pt x="1400" y="170"/>
                    </a:lnTo>
                    <a:lnTo>
                      <a:pt x="1399" y="162"/>
                    </a:lnTo>
                    <a:lnTo>
                      <a:pt x="1396" y="153"/>
                    </a:lnTo>
                    <a:lnTo>
                      <a:pt x="1389" y="155"/>
                    </a:lnTo>
                    <a:lnTo>
                      <a:pt x="1383" y="158"/>
                    </a:lnTo>
                    <a:lnTo>
                      <a:pt x="1380" y="161"/>
                    </a:lnTo>
                    <a:lnTo>
                      <a:pt x="1378" y="164"/>
                    </a:lnTo>
                    <a:lnTo>
                      <a:pt x="1373" y="175"/>
                    </a:lnTo>
                    <a:lnTo>
                      <a:pt x="1368" y="187"/>
                    </a:lnTo>
                    <a:lnTo>
                      <a:pt x="1365" y="185"/>
                    </a:lnTo>
                    <a:lnTo>
                      <a:pt x="1362" y="180"/>
                    </a:lnTo>
                    <a:lnTo>
                      <a:pt x="1359" y="175"/>
                    </a:lnTo>
                    <a:lnTo>
                      <a:pt x="1358" y="169"/>
                    </a:lnTo>
                    <a:lnTo>
                      <a:pt x="1357" y="156"/>
                    </a:lnTo>
                    <a:lnTo>
                      <a:pt x="1357" y="146"/>
                    </a:lnTo>
                    <a:lnTo>
                      <a:pt x="1351" y="141"/>
                    </a:lnTo>
                    <a:lnTo>
                      <a:pt x="1348" y="138"/>
                    </a:lnTo>
                    <a:lnTo>
                      <a:pt x="1346" y="138"/>
                    </a:lnTo>
                    <a:lnTo>
                      <a:pt x="1344" y="138"/>
                    </a:lnTo>
                    <a:lnTo>
                      <a:pt x="1342" y="137"/>
                    </a:lnTo>
                    <a:lnTo>
                      <a:pt x="1341" y="135"/>
                    </a:lnTo>
                    <a:lnTo>
                      <a:pt x="1340" y="130"/>
                    </a:lnTo>
                    <a:lnTo>
                      <a:pt x="1339" y="121"/>
                    </a:lnTo>
                    <a:lnTo>
                      <a:pt x="1338" y="93"/>
                    </a:lnTo>
                    <a:lnTo>
                      <a:pt x="1336" y="67"/>
                    </a:lnTo>
                    <a:lnTo>
                      <a:pt x="1333" y="53"/>
                    </a:lnTo>
                    <a:lnTo>
                      <a:pt x="1330" y="41"/>
                    </a:lnTo>
                    <a:lnTo>
                      <a:pt x="1327" y="28"/>
                    </a:lnTo>
                    <a:lnTo>
                      <a:pt x="1321" y="15"/>
                    </a:lnTo>
                    <a:lnTo>
                      <a:pt x="1306" y="20"/>
                    </a:lnTo>
                    <a:lnTo>
                      <a:pt x="1291" y="27"/>
                    </a:lnTo>
                    <a:lnTo>
                      <a:pt x="1283" y="31"/>
                    </a:lnTo>
                    <a:lnTo>
                      <a:pt x="1277" y="34"/>
                    </a:lnTo>
                    <a:lnTo>
                      <a:pt x="1269" y="35"/>
                    </a:lnTo>
                    <a:lnTo>
                      <a:pt x="1261" y="36"/>
                    </a:lnTo>
                    <a:lnTo>
                      <a:pt x="1249" y="35"/>
                    </a:lnTo>
                    <a:lnTo>
                      <a:pt x="1239" y="31"/>
                    </a:lnTo>
                    <a:lnTo>
                      <a:pt x="1234" y="26"/>
                    </a:lnTo>
                    <a:lnTo>
                      <a:pt x="1229" y="23"/>
                    </a:lnTo>
                    <a:lnTo>
                      <a:pt x="1226" y="18"/>
                    </a:lnTo>
                    <a:lnTo>
                      <a:pt x="1221" y="12"/>
                    </a:lnTo>
                    <a:lnTo>
                      <a:pt x="1217" y="8"/>
                    </a:lnTo>
                    <a:lnTo>
                      <a:pt x="1213" y="3"/>
                    </a:lnTo>
                    <a:lnTo>
                      <a:pt x="1209" y="1"/>
                    </a:lnTo>
                    <a:lnTo>
                      <a:pt x="1205" y="0"/>
                    </a:lnTo>
                    <a:lnTo>
                      <a:pt x="1201" y="0"/>
                    </a:lnTo>
                    <a:lnTo>
                      <a:pt x="1197" y="1"/>
                    </a:lnTo>
                    <a:lnTo>
                      <a:pt x="1193" y="4"/>
                    </a:lnTo>
                    <a:lnTo>
                      <a:pt x="1187" y="9"/>
                    </a:lnTo>
                    <a:lnTo>
                      <a:pt x="1185" y="10"/>
                    </a:lnTo>
                    <a:lnTo>
                      <a:pt x="1183" y="10"/>
                    </a:lnTo>
                    <a:lnTo>
                      <a:pt x="1180" y="9"/>
                    </a:lnTo>
                    <a:lnTo>
                      <a:pt x="1178" y="8"/>
                    </a:lnTo>
                    <a:lnTo>
                      <a:pt x="1172" y="3"/>
                    </a:lnTo>
                    <a:lnTo>
                      <a:pt x="1166" y="0"/>
                    </a:lnTo>
                    <a:lnTo>
                      <a:pt x="1155" y="0"/>
                    </a:lnTo>
                    <a:lnTo>
                      <a:pt x="1145" y="2"/>
                    </a:lnTo>
                    <a:lnTo>
                      <a:pt x="1141" y="3"/>
                    </a:lnTo>
                    <a:lnTo>
                      <a:pt x="1137" y="6"/>
                    </a:lnTo>
                    <a:lnTo>
                      <a:pt x="1133" y="8"/>
                    </a:lnTo>
                    <a:lnTo>
                      <a:pt x="1129" y="12"/>
                    </a:lnTo>
                    <a:lnTo>
                      <a:pt x="1122" y="20"/>
                    </a:lnTo>
                    <a:lnTo>
                      <a:pt x="1117" y="26"/>
                    </a:lnTo>
                    <a:lnTo>
                      <a:pt x="1114" y="29"/>
                    </a:lnTo>
                    <a:lnTo>
                      <a:pt x="1112" y="34"/>
                    </a:lnTo>
                    <a:lnTo>
                      <a:pt x="1112" y="39"/>
                    </a:lnTo>
                    <a:lnTo>
                      <a:pt x="1112" y="44"/>
                    </a:lnTo>
                    <a:lnTo>
                      <a:pt x="1119" y="52"/>
                    </a:lnTo>
                    <a:lnTo>
                      <a:pt x="1126" y="60"/>
                    </a:lnTo>
                    <a:lnTo>
                      <a:pt x="1128" y="63"/>
                    </a:lnTo>
                    <a:lnTo>
                      <a:pt x="1128" y="68"/>
                    </a:lnTo>
                    <a:lnTo>
                      <a:pt x="1127" y="69"/>
                    </a:lnTo>
                    <a:lnTo>
                      <a:pt x="1126" y="71"/>
                    </a:lnTo>
                    <a:lnTo>
                      <a:pt x="1125" y="73"/>
                    </a:lnTo>
                    <a:lnTo>
                      <a:pt x="1121" y="74"/>
                    </a:lnTo>
                    <a:lnTo>
                      <a:pt x="1117" y="74"/>
                    </a:lnTo>
                    <a:lnTo>
                      <a:pt x="1113" y="75"/>
                    </a:lnTo>
                    <a:lnTo>
                      <a:pt x="1111" y="77"/>
                    </a:lnTo>
                    <a:lnTo>
                      <a:pt x="1110" y="80"/>
                    </a:lnTo>
                    <a:lnTo>
                      <a:pt x="1110" y="88"/>
                    </a:lnTo>
                    <a:lnTo>
                      <a:pt x="1110" y="99"/>
                    </a:lnTo>
                    <a:lnTo>
                      <a:pt x="1109" y="108"/>
                    </a:lnTo>
                    <a:lnTo>
                      <a:pt x="1109" y="118"/>
                    </a:lnTo>
                    <a:lnTo>
                      <a:pt x="1110" y="122"/>
                    </a:lnTo>
                    <a:lnTo>
                      <a:pt x="1111" y="126"/>
                    </a:lnTo>
                    <a:lnTo>
                      <a:pt x="1113" y="129"/>
                    </a:lnTo>
                    <a:lnTo>
                      <a:pt x="1117" y="133"/>
                    </a:lnTo>
                    <a:lnTo>
                      <a:pt x="1118" y="135"/>
                    </a:lnTo>
                    <a:lnTo>
                      <a:pt x="1118" y="137"/>
                    </a:lnTo>
                    <a:lnTo>
                      <a:pt x="1117" y="138"/>
                    </a:lnTo>
                    <a:lnTo>
                      <a:pt x="1116" y="141"/>
                    </a:lnTo>
                    <a:lnTo>
                      <a:pt x="1112" y="145"/>
                    </a:lnTo>
                    <a:lnTo>
                      <a:pt x="1109" y="149"/>
                    </a:lnTo>
                    <a:lnTo>
                      <a:pt x="1094" y="155"/>
                    </a:lnTo>
                    <a:lnTo>
                      <a:pt x="1080" y="163"/>
                    </a:lnTo>
                    <a:lnTo>
                      <a:pt x="1085" y="171"/>
                    </a:lnTo>
                    <a:lnTo>
                      <a:pt x="1090" y="178"/>
                    </a:lnTo>
                    <a:lnTo>
                      <a:pt x="1093" y="185"/>
                    </a:lnTo>
                    <a:lnTo>
                      <a:pt x="1095" y="194"/>
                    </a:lnTo>
                    <a:lnTo>
                      <a:pt x="1096" y="198"/>
                    </a:lnTo>
                    <a:lnTo>
                      <a:pt x="1099" y="202"/>
                    </a:lnTo>
                    <a:lnTo>
                      <a:pt x="1101" y="204"/>
                    </a:lnTo>
                    <a:lnTo>
                      <a:pt x="1103" y="205"/>
                    </a:lnTo>
                    <a:lnTo>
                      <a:pt x="1111" y="208"/>
                    </a:lnTo>
                    <a:lnTo>
                      <a:pt x="1119" y="211"/>
                    </a:lnTo>
                    <a:lnTo>
                      <a:pt x="1119" y="221"/>
                    </a:lnTo>
                    <a:lnTo>
                      <a:pt x="1118" y="228"/>
                    </a:lnTo>
                    <a:lnTo>
                      <a:pt x="1119" y="235"/>
                    </a:lnTo>
                    <a:lnTo>
                      <a:pt x="1125" y="245"/>
                    </a:lnTo>
                    <a:lnTo>
                      <a:pt x="1129" y="254"/>
                    </a:lnTo>
                    <a:lnTo>
                      <a:pt x="1131" y="261"/>
                    </a:lnTo>
                    <a:lnTo>
                      <a:pt x="1134" y="268"/>
                    </a:lnTo>
                    <a:lnTo>
                      <a:pt x="1137" y="277"/>
                    </a:lnTo>
                    <a:lnTo>
                      <a:pt x="1144" y="274"/>
                    </a:lnTo>
                    <a:lnTo>
                      <a:pt x="1146" y="272"/>
                    </a:lnTo>
                    <a:lnTo>
                      <a:pt x="1148" y="274"/>
                    </a:lnTo>
                    <a:lnTo>
                      <a:pt x="1151" y="284"/>
                    </a:lnTo>
                    <a:lnTo>
                      <a:pt x="1154" y="290"/>
                    </a:lnTo>
                    <a:lnTo>
                      <a:pt x="1156" y="294"/>
                    </a:lnTo>
                    <a:lnTo>
                      <a:pt x="1159" y="295"/>
                    </a:lnTo>
                    <a:lnTo>
                      <a:pt x="1161" y="295"/>
                    </a:lnTo>
                    <a:lnTo>
                      <a:pt x="1164" y="288"/>
                    </a:lnTo>
                    <a:lnTo>
                      <a:pt x="1168" y="278"/>
                    </a:lnTo>
                    <a:lnTo>
                      <a:pt x="1173" y="276"/>
                    </a:lnTo>
                    <a:lnTo>
                      <a:pt x="1177" y="273"/>
                    </a:lnTo>
                    <a:lnTo>
                      <a:pt x="1181" y="271"/>
                    </a:lnTo>
                    <a:lnTo>
                      <a:pt x="1185" y="271"/>
                    </a:lnTo>
                    <a:lnTo>
                      <a:pt x="1188" y="272"/>
                    </a:lnTo>
                    <a:lnTo>
                      <a:pt x="1192" y="274"/>
                    </a:lnTo>
                    <a:lnTo>
                      <a:pt x="1195" y="277"/>
                    </a:lnTo>
                    <a:lnTo>
                      <a:pt x="1198" y="281"/>
                    </a:lnTo>
                    <a:lnTo>
                      <a:pt x="1195" y="296"/>
                    </a:lnTo>
                    <a:lnTo>
                      <a:pt x="1192" y="302"/>
                    </a:lnTo>
                    <a:lnTo>
                      <a:pt x="1187" y="305"/>
                    </a:lnTo>
                    <a:lnTo>
                      <a:pt x="1179" y="312"/>
                    </a:lnTo>
                    <a:lnTo>
                      <a:pt x="1185" y="324"/>
                    </a:lnTo>
                    <a:lnTo>
                      <a:pt x="1190" y="335"/>
                    </a:lnTo>
                    <a:lnTo>
                      <a:pt x="1192" y="340"/>
                    </a:lnTo>
                    <a:lnTo>
                      <a:pt x="1193" y="346"/>
                    </a:lnTo>
                    <a:lnTo>
                      <a:pt x="1193" y="353"/>
                    </a:lnTo>
                    <a:lnTo>
                      <a:pt x="1192" y="360"/>
                    </a:lnTo>
                    <a:lnTo>
                      <a:pt x="1189" y="367"/>
                    </a:lnTo>
                    <a:lnTo>
                      <a:pt x="1189" y="375"/>
                    </a:lnTo>
                    <a:lnTo>
                      <a:pt x="1188" y="379"/>
                    </a:lnTo>
                    <a:lnTo>
                      <a:pt x="1188" y="381"/>
                    </a:lnTo>
                    <a:lnTo>
                      <a:pt x="1187" y="383"/>
                    </a:lnTo>
                    <a:lnTo>
                      <a:pt x="1185" y="384"/>
                    </a:lnTo>
                    <a:lnTo>
                      <a:pt x="1180" y="387"/>
                    </a:lnTo>
                    <a:lnTo>
                      <a:pt x="1177" y="390"/>
                    </a:lnTo>
                    <a:lnTo>
                      <a:pt x="1176" y="394"/>
                    </a:lnTo>
                    <a:lnTo>
                      <a:pt x="1175" y="396"/>
                    </a:lnTo>
                    <a:lnTo>
                      <a:pt x="1173" y="397"/>
                    </a:lnTo>
                    <a:lnTo>
                      <a:pt x="1171" y="398"/>
                    </a:lnTo>
                    <a:lnTo>
                      <a:pt x="1168" y="397"/>
                    </a:lnTo>
                    <a:lnTo>
                      <a:pt x="1163" y="394"/>
                    </a:lnTo>
                    <a:lnTo>
                      <a:pt x="1160" y="382"/>
                    </a:lnTo>
                    <a:lnTo>
                      <a:pt x="1158" y="374"/>
                    </a:lnTo>
                    <a:lnTo>
                      <a:pt x="1156" y="372"/>
                    </a:lnTo>
                    <a:lnTo>
                      <a:pt x="1155" y="371"/>
                    </a:lnTo>
                    <a:lnTo>
                      <a:pt x="1152" y="372"/>
                    </a:lnTo>
                    <a:lnTo>
                      <a:pt x="1148" y="374"/>
                    </a:lnTo>
                    <a:lnTo>
                      <a:pt x="1143" y="383"/>
                    </a:lnTo>
                    <a:lnTo>
                      <a:pt x="1138" y="394"/>
                    </a:lnTo>
                    <a:lnTo>
                      <a:pt x="1136" y="398"/>
                    </a:lnTo>
                    <a:lnTo>
                      <a:pt x="1133" y="403"/>
                    </a:lnTo>
                    <a:lnTo>
                      <a:pt x="1129" y="406"/>
                    </a:lnTo>
                    <a:lnTo>
                      <a:pt x="1126" y="408"/>
                    </a:lnTo>
                    <a:lnTo>
                      <a:pt x="1120" y="409"/>
                    </a:lnTo>
                    <a:lnTo>
                      <a:pt x="1116" y="412"/>
                    </a:lnTo>
                    <a:lnTo>
                      <a:pt x="1112" y="414"/>
                    </a:lnTo>
                    <a:lnTo>
                      <a:pt x="1109" y="416"/>
                    </a:lnTo>
                    <a:lnTo>
                      <a:pt x="1103" y="423"/>
                    </a:lnTo>
                    <a:lnTo>
                      <a:pt x="1097" y="433"/>
                    </a:lnTo>
                    <a:lnTo>
                      <a:pt x="1094" y="434"/>
                    </a:lnTo>
                    <a:lnTo>
                      <a:pt x="1091" y="436"/>
                    </a:lnTo>
                    <a:lnTo>
                      <a:pt x="1087" y="434"/>
                    </a:lnTo>
                    <a:lnTo>
                      <a:pt x="1085" y="433"/>
                    </a:lnTo>
                    <a:lnTo>
                      <a:pt x="1078" y="432"/>
                    </a:lnTo>
                    <a:lnTo>
                      <a:pt x="1069" y="431"/>
                    </a:lnTo>
                    <a:lnTo>
                      <a:pt x="1063" y="432"/>
                    </a:lnTo>
                    <a:lnTo>
                      <a:pt x="1059" y="432"/>
                    </a:lnTo>
                    <a:lnTo>
                      <a:pt x="1057" y="431"/>
                    </a:lnTo>
                    <a:lnTo>
                      <a:pt x="1054" y="430"/>
                    </a:lnTo>
                    <a:lnTo>
                      <a:pt x="1051" y="426"/>
                    </a:lnTo>
                    <a:lnTo>
                      <a:pt x="1042" y="423"/>
                    </a:lnTo>
                    <a:lnTo>
                      <a:pt x="1033" y="420"/>
                    </a:lnTo>
                    <a:lnTo>
                      <a:pt x="1027" y="419"/>
                    </a:lnTo>
                    <a:lnTo>
                      <a:pt x="1025" y="419"/>
                    </a:lnTo>
                    <a:lnTo>
                      <a:pt x="1023" y="419"/>
                    </a:lnTo>
                    <a:lnTo>
                      <a:pt x="1019" y="421"/>
                    </a:lnTo>
                    <a:lnTo>
                      <a:pt x="1014" y="424"/>
                    </a:lnTo>
                    <a:lnTo>
                      <a:pt x="1007" y="426"/>
                    </a:lnTo>
                    <a:lnTo>
                      <a:pt x="1002" y="428"/>
                    </a:lnTo>
                    <a:lnTo>
                      <a:pt x="999" y="428"/>
                    </a:lnTo>
                    <a:lnTo>
                      <a:pt x="997" y="426"/>
                    </a:lnTo>
                    <a:lnTo>
                      <a:pt x="991" y="424"/>
                    </a:lnTo>
                    <a:lnTo>
                      <a:pt x="981" y="422"/>
                    </a:lnTo>
                    <a:lnTo>
                      <a:pt x="976" y="422"/>
                    </a:lnTo>
                    <a:lnTo>
                      <a:pt x="972" y="420"/>
                    </a:lnTo>
                    <a:lnTo>
                      <a:pt x="966" y="419"/>
                    </a:lnTo>
                    <a:lnTo>
                      <a:pt x="961" y="415"/>
                    </a:lnTo>
                    <a:lnTo>
                      <a:pt x="952" y="409"/>
                    </a:lnTo>
                    <a:lnTo>
                      <a:pt x="942" y="405"/>
                    </a:lnTo>
                    <a:lnTo>
                      <a:pt x="936" y="415"/>
                    </a:lnTo>
                    <a:lnTo>
                      <a:pt x="933" y="424"/>
                    </a:lnTo>
                    <a:lnTo>
                      <a:pt x="931" y="432"/>
                    </a:lnTo>
                    <a:lnTo>
                      <a:pt x="930" y="440"/>
                    </a:lnTo>
                    <a:lnTo>
                      <a:pt x="930" y="455"/>
                    </a:lnTo>
                    <a:lnTo>
                      <a:pt x="926" y="475"/>
                    </a:lnTo>
                    <a:lnTo>
                      <a:pt x="921" y="481"/>
                    </a:lnTo>
                    <a:lnTo>
                      <a:pt x="917" y="485"/>
                    </a:lnTo>
                    <a:lnTo>
                      <a:pt x="915" y="489"/>
                    </a:lnTo>
                    <a:lnTo>
                      <a:pt x="915" y="492"/>
                    </a:lnTo>
                    <a:lnTo>
                      <a:pt x="916" y="496"/>
                    </a:lnTo>
                    <a:lnTo>
                      <a:pt x="919" y="498"/>
                    </a:lnTo>
                    <a:lnTo>
                      <a:pt x="925" y="499"/>
                    </a:lnTo>
                    <a:lnTo>
                      <a:pt x="933" y="500"/>
                    </a:lnTo>
                    <a:lnTo>
                      <a:pt x="942" y="500"/>
                    </a:lnTo>
                    <a:lnTo>
                      <a:pt x="947" y="501"/>
                    </a:lnTo>
                    <a:lnTo>
                      <a:pt x="948" y="504"/>
                    </a:lnTo>
                    <a:lnTo>
                      <a:pt x="949" y="506"/>
                    </a:lnTo>
                    <a:lnTo>
                      <a:pt x="950" y="509"/>
                    </a:lnTo>
                    <a:lnTo>
                      <a:pt x="950" y="515"/>
                    </a:lnTo>
                    <a:lnTo>
                      <a:pt x="955" y="521"/>
                    </a:lnTo>
                    <a:lnTo>
                      <a:pt x="960" y="524"/>
                    </a:lnTo>
                    <a:lnTo>
                      <a:pt x="966" y="526"/>
                    </a:lnTo>
                    <a:lnTo>
                      <a:pt x="972" y="531"/>
                    </a:lnTo>
                    <a:lnTo>
                      <a:pt x="969" y="535"/>
                    </a:lnTo>
                    <a:lnTo>
                      <a:pt x="966" y="538"/>
                    </a:lnTo>
                    <a:lnTo>
                      <a:pt x="965" y="539"/>
                    </a:lnTo>
                    <a:lnTo>
                      <a:pt x="963" y="540"/>
                    </a:lnTo>
                    <a:lnTo>
                      <a:pt x="961" y="540"/>
                    </a:lnTo>
                    <a:lnTo>
                      <a:pt x="960" y="542"/>
                    </a:lnTo>
                    <a:lnTo>
                      <a:pt x="959" y="547"/>
                    </a:lnTo>
                    <a:lnTo>
                      <a:pt x="958" y="553"/>
                    </a:lnTo>
                    <a:lnTo>
                      <a:pt x="963" y="566"/>
                    </a:lnTo>
                    <a:lnTo>
                      <a:pt x="968" y="577"/>
                    </a:lnTo>
                    <a:lnTo>
                      <a:pt x="970" y="582"/>
                    </a:lnTo>
                    <a:lnTo>
                      <a:pt x="974" y="588"/>
                    </a:lnTo>
                    <a:lnTo>
                      <a:pt x="978" y="592"/>
                    </a:lnTo>
                    <a:lnTo>
                      <a:pt x="983" y="597"/>
                    </a:lnTo>
                    <a:lnTo>
                      <a:pt x="982" y="605"/>
                    </a:lnTo>
                    <a:lnTo>
                      <a:pt x="980" y="612"/>
                    </a:lnTo>
                    <a:lnTo>
                      <a:pt x="982" y="620"/>
                    </a:lnTo>
                    <a:lnTo>
                      <a:pt x="981" y="624"/>
                    </a:lnTo>
                    <a:lnTo>
                      <a:pt x="983" y="627"/>
                    </a:lnTo>
                    <a:lnTo>
                      <a:pt x="990" y="637"/>
                    </a:lnTo>
                    <a:lnTo>
                      <a:pt x="999" y="646"/>
                    </a:lnTo>
                    <a:lnTo>
                      <a:pt x="1003" y="654"/>
                    </a:lnTo>
                    <a:lnTo>
                      <a:pt x="1004" y="659"/>
                    </a:lnTo>
                    <a:lnTo>
                      <a:pt x="1004" y="664"/>
                    </a:lnTo>
                    <a:lnTo>
                      <a:pt x="1003" y="668"/>
                    </a:lnTo>
                    <a:lnTo>
                      <a:pt x="1001" y="675"/>
                    </a:lnTo>
                    <a:lnTo>
                      <a:pt x="1004" y="690"/>
                    </a:lnTo>
                    <a:lnTo>
                      <a:pt x="1008" y="704"/>
                    </a:lnTo>
                    <a:lnTo>
                      <a:pt x="1014" y="717"/>
                    </a:lnTo>
                    <a:lnTo>
                      <a:pt x="1019" y="730"/>
                    </a:lnTo>
                    <a:lnTo>
                      <a:pt x="1018" y="741"/>
                    </a:lnTo>
                    <a:lnTo>
                      <a:pt x="1018" y="747"/>
                    </a:lnTo>
                    <a:lnTo>
                      <a:pt x="1019" y="751"/>
                    </a:lnTo>
                    <a:lnTo>
                      <a:pt x="1021" y="754"/>
                    </a:lnTo>
                    <a:lnTo>
                      <a:pt x="1024" y="758"/>
                    </a:lnTo>
                    <a:lnTo>
                      <a:pt x="1028" y="760"/>
                    </a:lnTo>
                    <a:lnTo>
                      <a:pt x="1032" y="771"/>
                    </a:lnTo>
                    <a:lnTo>
                      <a:pt x="1035" y="784"/>
                    </a:lnTo>
                    <a:lnTo>
                      <a:pt x="1041" y="783"/>
                    </a:lnTo>
                    <a:lnTo>
                      <a:pt x="1045" y="780"/>
                    </a:lnTo>
                    <a:lnTo>
                      <a:pt x="1049" y="780"/>
                    </a:lnTo>
                    <a:lnTo>
                      <a:pt x="1056" y="781"/>
                    </a:lnTo>
                    <a:lnTo>
                      <a:pt x="1060" y="781"/>
                    </a:lnTo>
                    <a:lnTo>
                      <a:pt x="1066" y="781"/>
                    </a:lnTo>
                    <a:lnTo>
                      <a:pt x="1070" y="780"/>
                    </a:lnTo>
                    <a:lnTo>
                      <a:pt x="1074" y="779"/>
                    </a:lnTo>
                    <a:lnTo>
                      <a:pt x="1083" y="776"/>
                    </a:lnTo>
                    <a:lnTo>
                      <a:pt x="1092" y="772"/>
                    </a:lnTo>
                    <a:lnTo>
                      <a:pt x="1100" y="783"/>
                    </a:lnTo>
                    <a:lnTo>
                      <a:pt x="1107" y="793"/>
                    </a:lnTo>
                    <a:lnTo>
                      <a:pt x="1113" y="803"/>
                    </a:lnTo>
                    <a:lnTo>
                      <a:pt x="1121" y="813"/>
                    </a:lnTo>
                    <a:lnTo>
                      <a:pt x="1129" y="819"/>
                    </a:lnTo>
                    <a:lnTo>
                      <a:pt x="1137" y="823"/>
                    </a:lnTo>
                    <a:lnTo>
                      <a:pt x="1141" y="826"/>
                    </a:lnTo>
                    <a:lnTo>
                      <a:pt x="1145" y="827"/>
                    </a:lnTo>
                    <a:lnTo>
                      <a:pt x="1150" y="827"/>
                    </a:lnTo>
                    <a:lnTo>
                      <a:pt x="1154" y="827"/>
                    </a:lnTo>
                    <a:lnTo>
                      <a:pt x="1159" y="828"/>
                    </a:lnTo>
                    <a:lnTo>
                      <a:pt x="1162" y="830"/>
                    </a:lnTo>
                    <a:lnTo>
                      <a:pt x="1164" y="834"/>
                    </a:lnTo>
                    <a:lnTo>
                      <a:pt x="1167" y="836"/>
                    </a:lnTo>
                    <a:lnTo>
                      <a:pt x="1169" y="844"/>
                    </a:lnTo>
                    <a:lnTo>
                      <a:pt x="1172" y="853"/>
                    </a:lnTo>
                    <a:lnTo>
                      <a:pt x="1176" y="859"/>
                    </a:lnTo>
                    <a:lnTo>
                      <a:pt x="1179" y="863"/>
                    </a:lnTo>
                    <a:lnTo>
                      <a:pt x="1181" y="868"/>
                    </a:lnTo>
                    <a:lnTo>
                      <a:pt x="1183" y="876"/>
                    </a:lnTo>
                    <a:lnTo>
                      <a:pt x="1185" y="884"/>
                    </a:lnTo>
                    <a:lnTo>
                      <a:pt x="1188" y="890"/>
                    </a:lnTo>
                    <a:lnTo>
                      <a:pt x="1189" y="897"/>
                    </a:lnTo>
                    <a:lnTo>
                      <a:pt x="1189" y="905"/>
                    </a:lnTo>
                    <a:lnTo>
                      <a:pt x="1187" y="915"/>
                    </a:lnTo>
                    <a:lnTo>
                      <a:pt x="1183" y="927"/>
                    </a:lnTo>
                    <a:lnTo>
                      <a:pt x="1179" y="940"/>
                    </a:lnTo>
                    <a:lnTo>
                      <a:pt x="1177" y="955"/>
                    </a:lnTo>
                    <a:lnTo>
                      <a:pt x="1175" y="961"/>
                    </a:lnTo>
                    <a:lnTo>
                      <a:pt x="1173" y="965"/>
                    </a:lnTo>
                    <a:lnTo>
                      <a:pt x="1170" y="970"/>
                    </a:lnTo>
                    <a:lnTo>
                      <a:pt x="1164" y="973"/>
                    </a:lnTo>
                    <a:lnTo>
                      <a:pt x="1159" y="978"/>
                    </a:lnTo>
                    <a:lnTo>
                      <a:pt x="1153" y="982"/>
                    </a:lnTo>
                    <a:lnTo>
                      <a:pt x="1151" y="983"/>
                    </a:lnTo>
                    <a:lnTo>
                      <a:pt x="1148" y="986"/>
                    </a:lnTo>
                    <a:lnTo>
                      <a:pt x="1145" y="987"/>
                    </a:lnTo>
                    <a:lnTo>
                      <a:pt x="1142" y="987"/>
                    </a:lnTo>
                    <a:lnTo>
                      <a:pt x="1135" y="985"/>
                    </a:lnTo>
                    <a:lnTo>
                      <a:pt x="1128" y="985"/>
                    </a:lnTo>
                    <a:lnTo>
                      <a:pt x="1121" y="985"/>
                    </a:lnTo>
                    <a:lnTo>
                      <a:pt x="1114" y="985"/>
                    </a:lnTo>
                    <a:lnTo>
                      <a:pt x="1102" y="988"/>
                    </a:lnTo>
                    <a:lnTo>
                      <a:pt x="1091" y="991"/>
                    </a:lnTo>
                    <a:lnTo>
                      <a:pt x="1080" y="996"/>
                    </a:lnTo>
                    <a:lnTo>
                      <a:pt x="1069" y="1000"/>
                    </a:lnTo>
                    <a:lnTo>
                      <a:pt x="1049" y="1011"/>
                    </a:lnTo>
                    <a:lnTo>
                      <a:pt x="1027" y="1022"/>
                    </a:lnTo>
                    <a:lnTo>
                      <a:pt x="1019" y="1033"/>
                    </a:lnTo>
                    <a:lnTo>
                      <a:pt x="1016" y="1041"/>
                    </a:lnTo>
                    <a:lnTo>
                      <a:pt x="1011" y="1050"/>
                    </a:lnTo>
                    <a:lnTo>
                      <a:pt x="1003" y="1061"/>
                    </a:lnTo>
                    <a:lnTo>
                      <a:pt x="991" y="1068"/>
                    </a:lnTo>
                    <a:lnTo>
                      <a:pt x="983" y="1076"/>
                    </a:lnTo>
                    <a:lnTo>
                      <a:pt x="980" y="1080"/>
                    </a:lnTo>
                    <a:lnTo>
                      <a:pt x="976" y="1084"/>
                    </a:lnTo>
                    <a:lnTo>
                      <a:pt x="974" y="1091"/>
                    </a:lnTo>
                    <a:lnTo>
                      <a:pt x="973" y="1098"/>
                    </a:lnTo>
                    <a:lnTo>
                      <a:pt x="967" y="1106"/>
                    </a:lnTo>
                    <a:lnTo>
                      <a:pt x="964" y="1110"/>
                    </a:lnTo>
                    <a:lnTo>
                      <a:pt x="959" y="1117"/>
                    </a:lnTo>
                    <a:lnTo>
                      <a:pt x="956" y="1126"/>
                    </a:lnTo>
                    <a:lnTo>
                      <a:pt x="952" y="1134"/>
                    </a:lnTo>
                    <a:lnTo>
                      <a:pt x="949" y="1140"/>
                    </a:lnTo>
                    <a:lnTo>
                      <a:pt x="944" y="1144"/>
                    </a:lnTo>
                    <a:lnTo>
                      <a:pt x="941" y="1148"/>
                    </a:lnTo>
                    <a:lnTo>
                      <a:pt x="931" y="1152"/>
                    </a:lnTo>
                    <a:lnTo>
                      <a:pt x="916" y="1157"/>
                    </a:lnTo>
                    <a:lnTo>
                      <a:pt x="908" y="1164"/>
                    </a:lnTo>
                    <a:lnTo>
                      <a:pt x="902" y="1171"/>
                    </a:lnTo>
                    <a:lnTo>
                      <a:pt x="897" y="1178"/>
                    </a:lnTo>
                    <a:lnTo>
                      <a:pt x="893" y="1189"/>
                    </a:lnTo>
                    <a:lnTo>
                      <a:pt x="889" y="1191"/>
                    </a:lnTo>
                    <a:lnTo>
                      <a:pt x="885" y="1192"/>
                    </a:lnTo>
                    <a:lnTo>
                      <a:pt x="883" y="1193"/>
                    </a:lnTo>
                    <a:lnTo>
                      <a:pt x="882" y="1192"/>
                    </a:lnTo>
                    <a:lnTo>
                      <a:pt x="880" y="1192"/>
                    </a:lnTo>
                    <a:lnTo>
                      <a:pt x="877" y="1193"/>
                    </a:lnTo>
                    <a:lnTo>
                      <a:pt x="875" y="1197"/>
                    </a:lnTo>
                    <a:lnTo>
                      <a:pt x="871" y="1201"/>
                    </a:lnTo>
                    <a:lnTo>
                      <a:pt x="866" y="1206"/>
                    </a:lnTo>
                    <a:lnTo>
                      <a:pt x="862" y="1209"/>
                    </a:lnTo>
                    <a:lnTo>
                      <a:pt x="859" y="1211"/>
                    </a:lnTo>
                    <a:lnTo>
                      <a:pt x="856" y="1211"/>
                    </a:lnTo>
                    <a:lnTo>
                      <a:pt x="849" y="1213"/>
                    </a:lnTo>
                    <a:lnTo>
                      <a:pt x="839" y="1216"/>
                    </a:lnTo>
                    <a:lnTo>
                      <a:pt x="833" y="1220"/>
                    </a:lnTo>
                    <a:lnTo>
                      <a:pt x="828" y="1224"/>
                    </a:lnTo>
                    <a:lnTo>
                      <a:pt x="826" y="1225"/>
                    </a:lnTo>
                    <a:lnTo>
                      <a:pt x="824" y="1227"/>
                    </a:lnTo>
                    <a:lnTo>
                      <a:pt x="823" y="1231"/>
                    </a:lnTo>
                    <a:lnTo>
                      <a:pt x="823" y="1234"/>
                    </a:lnTo>
                    <a:lnTo>
                      <a:pt x="821" y="1240"/>
                    </a:lnTo>
                    <a:lnTo>
                      <a:pt x="820" y="1242"/>
                    </a:lnTo>
                    <a:lnTo>
                      <a:pt x="816" y="1243"/>
                    </a:lnTo>
                    <a:lnTo>
                      <a:pt x="812" y="1245"/>
                    </a:lnTo>
                    <a:lnTo>
                      <a:pt x="807" y="1249"/>
                    </a:lnTo>
                    <a:lnTo>
                      <a:pt x="805" y="1250"/>
                    </a:lnTo>
                    <a:lnTo>
                      <a:pt x="805" y="1253"/>
                    </a:lnTo>
                    <a:lnTo>
                      <a:pt x="809" y="1260"/>
                    </a:lnTo>
                    <a:lnTo>
                      <a:pt x="812" y="1269"/>
                    </a:lnTo>
                    <a:lnTo>
                      <a:pt x="812" y="1277"/>
                    </a:lnTo>
                    <a:lnTo>
                      <a:pt x="811" y="1284"/>
                    </a:lnTo>
                    <a:lnTo>
                      <a:pt x="809" y="1294"/>
                    </a:lnTo>
                    <a:lnTo>
                      <a:pt x="812" y="1301"/>
                    </a:lnTo>
                    <a:lnTo>
                      <a:pt x="813" y="1306"/>
                    </a:lnTo>
                    <a:lnTo>
                      <a:pt x="816" y="1308"/>
                    </a:lnTo>
                    <a:lnTo>
                      <a:pt x="823" y="1311"/>
                    </a:lnTo>
                    <a:lnTo>
                      <a:pt x="829" y="1319"/>
                    </a:lnTo>
                    <a:lnTo>
                      <a:pt x="832" y="1326"/>
                    </a:lnTo>
                    <a:lnTo>
                      <a:pt x="833" y="1329"/>
                    </a:lnTo>
                    <a:lnTo>
                      <a:pt x="836" y="1333"/>
                    </a:lnTo>
                    <a:lnTo>
                      <a:pt x="838" y="1335"/>
                    </a:lnTo>
                    <a:lnTo>
                      <a:pt x="842" y="1338"/>
                    </a:lnTo>
                    <a:lnTo>
                      <a:pt x="851" y="1341"/>
                    </a:lnTo>
                    <a:lnTo>
                      <a:pt x="862" y="1344"/>
                    </a:lnTo>
                    <a:lnTo>
                      <a:pt x="866" y="1345"/>
                    </a:lnTo>
                    <a:lnTo>
                      <a:pt x="870" y="1346"/>
                    </a:lnTo>
                    <a:lnTo>
                      <a:pt x="872" y="1347"/>
                    </a:lnTo>
                    <a:lnTo>
                      <a:pt x="872" y="1350"/>
                    </a:lnTo>
                    <a:lnTo>
                      <a:pt x="871" y="1357"/>
                    </a:lnTo>
                    <a:lnTo>
                      <a:pt x="867" y="1366"/>
                    </a:lnTo>
                    <a:lnTo>
                      <a:pt x="868" y="1370"/>
                    </a:lnTo>
                    <a:lnTo>
                      <a:pt x="870" y="1371"/>
                    </a:lnTo>
                    <a:lnTo>
                      <a:pt x="872" y="1372"/>
                    </a:lnTo>
                    <a:lnTo>
                      <a:pt x="874" y="1372"/>
                    </a:lnTo>
                    <a:lnTo>
                      <a:pt x="881" y="1370"/>
                    </a:lnTo>
                    <a:lnTo>
                      <a:pt x="889" y="1369"/>
                    </a:lnTo>
                    <a:lnTo>
                      <a:pt x="891" y="1379"/>
                    </a:lnTo>
                    <a:lnTo>
                      <a:pt x="893" y="1392"/>
                    </a:lnTo>
                    <a:lnTo>
                      <a:pt x="890" y="1401"/>
                    </a:lnTo>
                    <a:lnTo>
                      <a:pt x="884" y="1412"/>
                    </a:lnTo>
                    <a:lnTo>
                      <a:pt x="887" y="1419"/>
                    </a:lnTo>
                    <a:lnTo>
                      <a:pt x="887" y="1425"/>
                    </a:lnTo>
                    <a:lnTo>
                      <a:pt x="887" y="1430"/>
                    </a:lnTo>
                    <a:lnTo>
                      <a:pt x="887" y="1435"/>
                    </a:lnTo>
                    <a:lnTo>
                      <a:pt x="883" y="1444"/>
                    </a:lnTo>
                    <a:lnTo>
                      <a:pt x="876" y="1456"/>
                    </a:lnTo>
                    <a:lnTo>
                      <a:pt x="872" y="1467"/>
                    </a:lnTo>
                    <a:lnTo>
                      <a:pt x="867" y="1476"/>
                    </a:lnTo>
                    <a:lnTo>
                      <a:pt x="864" y="1479"/>
                    </a:lnTo>
                    <a:lnTo>
                      <a:pt x="860" y="1482"/>
                    </a:lnTo>
                    <a:lnTo>
                      <a:pt x="856" y="1485"/>
                    </a:lnTo>
                    <a:lnTo>
                      <a:pt x="851" y="1486"/>
                    </a:lnTo>
                    <a:lnTo>
                      <a:pt x="842" y="1490"/>
                    </a:lnTo>
                    <a:lnTo>
                      <a:pt x="834" y="1498"/>
                    </a:lnTo>
                    <a:lnTo>
                      <a:pt x="826" y="1507"/>
                    </a:lnTo>
                    <a:lnTo>
                      <a:pt x="820" y="1516"/>
                    </a:lnTo>
                    <a:lnTo>
                      <a:pt x="816" y="1521"/>
                    </a:lnTo>
                    <a:lnTo>
                      <a:pt x="812" y="1526"/>
                    </a:lnTo>
                    <a:lnTo>
                      <a:pt x="807" y="1529"/>
                    </a:lnTo>
                    <a:lnTo>
                      <a:pt x="803" y="1531"/>
                    </a:lnTo>
                    <a:lnTo>
                      <a:pt x="797" y="1530"/>
                    </a:lnTo>
                    <a:lnTo>
                      <a:pt x="792" y="1530"/>
                    </a:lnTo>
                    <a:lnTo>
                      <a:pt x="788" y="1530"/>
                    </a:lnTo>
                    <a:lnTo>
                      <a:pt x="784" y="1531"/>
                    </a:lnTo>
                    <a:lnTo>
                      <a:pt x="775" y="1535"/>
                    </a:lnTo>
                    <a:lnTo>
                      <a:pt x="766" y="1537"/>
                    </a:lnTo>
                    <a:lnTo>
                      <a:pt x="757" y="1541"/>
                    </a:lnTo>
                    <a:lnTo>
                      <a:pt x="750" y="1546"/>
                    </a:lnTo>
                    <a:lnTo>
                      <a:pt x="744" y="1551"/>
                    </a:lnTo>
                    <a:lnTo>
                      <a:pt x="737" y="1555"/>
                    </a:lnTo>
                    <a:lnTo>
                      <a:pt x="724" y="1566"/>
                    </a:lnTo>
                    <a:lnTo>
                      <a:pt x="710" y="1575"/>
                    </a:lnTo>
                    <a:lnTo>
                      <a:pt x="701" y="1578"/>
                    </a:lnTo>
                    <a:lnTo>
                      <a:pt x="693" y="1579"/>
                    </a:lnTo>
                    <a:lnTo>
                      <a:pt x="685" y="1580"/>
                    </a:lnTo>
                    <a:lnTo>
                      <a:pt x="676" y="1579"/>
                    </a:lnTo>
                    <a:lnTo>
                      <a:pt x="670" y="1578"/>
                    </a:lnTo>
                    <a:lnTo>
                      <a:pt x="665" y="1578"/>
                    </a:lnTo>
                    <a:lnTo>
                      <a:pt x="662" y="1579"/>
                    </a:lnTo>
                    <a:lnTo>
                      <a:pt x="660" y="1580"/>
                    </a:lnTo>
                    <a:lnTo>
                      <a:pt x="657" y="1587"/>
                    </a:lnTo>
                    <a:lnTo>
                      <a:pt x="656" y="1598"/>
                    </a:lnTo>
                    <a:lnTo>
                      <a:pt x="655" y="1604"/>
                    </a:lnTo>
                    <a:lnTo>
                      <a:pt x="653" y="1608"/>
                    </a:lnTo>
                    <a:lnTo>
                      <a:pt x="651" y="1612"/>
                    </a:lnTo>
                    <a:lnTo>
                      <a:pt x="648" y="1614"/>
                    </a:lnTo>
                    <a:lnTo>
                      <a:pt x="646" y="1614"/>
                    </a:lnTo>
                    <a:lnTo>
                      <a:pt x="643" y="1614"/>
                    </a:lnTo>
                    <a:lnTo>
                      <a:pt x="638" y="1612"/>
                    </a:lnTo>
                    <a:lnTo>
                      <a:pt x="633" y="1610"/>
                    </a:lnTo>
                    <a:lnTo>
                      <a:pt x="626" y="1610"/>
                    </a:lnTo>
                    <a:lnTo>
                      <a:pt x="621" y="1611"/>
                    </a:lnTo>
                    <a:lnTo>
                      <a:pt x="619" y="1611"/>
                    </a:lnTo>
                    <a:lnTo>
                      <a:pt x="617" y="1610"/>
                    </a:lnTo>
                    <a:lnTo>
                      <a:pt x="614" y="1608"/>
                    </a:lnTo>
                    <a:lnTo>
                      <a:pt x="611" y="1605"/>
                    </a:lnTo>
                    <a:lnTo>
                      <a:pt x="605" y="1604"/>
                    </a:lnTo>
                    <a:lnTo>
                      <a:pt x="602" y="1604"/>
                    </a:lnTo>
                    <a:lnTo>
                      <a:pt x="597" y="1605"/>
                    </a:lnTo>
                    <a:lnTo>
                      <a:pt x="594" y="1608"/>
                    </a:lnTo>
                    <a:lnTo>
                      <a:pt x="587" y="1615"/>
                    </a:lnTo>
                    <a:lnTo>
                      <a:pt x="580" y="1623"/>
                    </a:lnTo>
                    <a:lnTo>
                      <a:pt x="571" y="1637"/>
                    </a:lnTo>
                    <a:lnTo>
                      <a:pt x="563" y="1651"/>
                    </a:lnTo>
                    <a:lnTo>
                      <a:pt x="554" y="1663"/>
                    </a:lnTo>
                    <a:lnTo>
                      <a:pt x="547" y="1675"/>
                    </a:lnTo>
                    <a:lnTo>
                      <a:pt x="540" y="1688"/>
                    </a:lnTo>
                    <a:lnTo>
                      <a:pt x="532" y="1700"/>
                    </a:lnTo>
                    <a:lnTo>
                      <a:pt x="517" y="1708"/>
                    </a:lnTo>
                    <a:lnTo>
                      <a:pt x="504" y="1714"/>
                    </a:lnTo>
                    <a:lnTo>
                      <a:pt x="491" y="1720"/>
                    </a:lnTo>
                    <a:lnTo>
                      <a:pt x="476" y="1726"/>
                    </a:lnTo>
                    <a:lnTo>
                      <a:pt x="467" y="1735"/>
                    </a:lnTo>
                    <a:lnTo>
                      <a:pt x="459" y="1743"/>
                    </a:lnTo>
                    <a:lnTo>
                      <a:pt x="452" y="1751"/>
                    </a:lnTo>
                    <a:lnTo>
                      <a:pt x="444" y="1760"/>
                    </a:lnTo>
                    <a:lnTo>
                      <a:pt x="435" y="1765"/>
                    </a:lnTo>
                    <a:lnTo>
                      <a:pt x="431" y="1767"/>
                    </a:lnTo>
                    <a:lnTo>
                      <a:pt x="431" y="1769"/>
                    </a:lnTo>
                    <a:lnTo>
                      <a:pt x="430" y="1773"/>
                    </a:lnTo>
                    <a:lnTo>
                      <a:pt x="431" y="1776"/>
                    </a:lnTo>
                    <a:lnTo>
                      <a:pt x="432" y="1781"/>
                    </a:lnTo>
                    <a:lnTo>
                      <a:pt x="431" y="1785"/>
                    </a:lnTo>
                    <a:lnTo>
                      <a:pt x="431" y="1788"/>
                    </a:lnTo>
                    <a:lnTo>
                      <a:pt x="428" y="1791"/>
                    </a:lnTo>
                    <a:lnTo>
                      <a:pt x="427" y="1793"/>
                    </a:lnTo>
                    <a:lnTo>
                      <a:pt x="423" y="1799"/>
                    </a:lnTo>
                    <a:lnTo>
                      <a:pt x="417" y="1806"/>
                    </a:lnTo>
                    <a:lnTo>
                      <a:pt x="410" y="1811"/>
                    </a:lnTo>
                    <a:lnTo>
                      <a:pt x="403" y="1816"/>
                    </a:lnTo>
                    <a:lnTo>
                      <a:pt x="398" y="1818"/>
                    </a:lnTo>
                    <a:lnTo>
                      <a:pt x="392" y="1819"/>
                    </a:lnTo>
                    <a:lnTo>
                      <a:pt x="386" y="1819"/>
                    </a:lnTo>
                    <a:lnTo>
                      <a:pt x="381" y="1817"/>
                    </a:lnTo>
                    <a:lnTo>
                      <a:pt x="374" y="1813"/>
                    </a:lnTo>
                    <a:lnTo>
                      <a:pt x="367" y="1807"/>
                    </a:lnTo>
                    <a:lnTo>
                      <a:pt x="363" y="1803"/>
                    </a:lnTo>
                    <a:lnTo>
                      <a:pt x="359" y="1801"/>
                    </a:lnTo>
                    <a:lnTo>
                      <a:pt x="355" y="1799"/>
                    </a:lnTo>
                    <a:lnTo>
                      <a:pt x="349" y="1798"/>
                    </a:lnTo>
                    <a:lnTo>
                      <a:pt x="339" y="1798"/>
                    </a:lnTo>
                    <a:lnTo>
                      <a:pt x="327" y="1798"/>
                    </a:lnTo>
                    <a:lnTo>
                      <a:pt x="318" y="1798"/>
                    </a:lnTo>
                    <a:lnTo>
                      <a:pt x="312" y="1799"/>
                    </a:lnTo>
                    <a:lnTo>
                      <a:pt x="306" y="1800"/>
                    </a:lnTo>
                    <a:lnTo>
                      <a:pt x="300" y="1803"/>
                    </a:lnTo>
                    <a:lnTo>
                      <a:pt x="291" y="1811"/>
                    </a:lnTo>
                    <a:lnTo>
                      <a:pt x="280" y="1824"/>
                    </a:lnTo>
                    <a:lnTo>
                      <a:pt x="265" y="1833"/>
                    </a:lnTo>
                    <a:lnTo>
                      <a:pt x="249" y="1842"/>
                    </a:lnTo>
                    <a:lnTo>
                      <a:pt x="242" y="1845"/>
                    </a:lnTo>
                    <a:lnTo>
                      <a:pt x="236" y="1851"/>
                    </a:lnTo>
                    <a:lnTo>
                      <a:pt x="229" y="1856"/>
                    </a:lnTo>
                    <a:lnTo>
                      <a:pt x="223" y="1862"/>
                    </a:lnTo>
                    <a:lnTo>
                      <a:pt x="221" y="1866"/>
                    </a:lnTo>
                    <a:lnTo>
                      <a:pt x="220" y="1867"/>
                    </a:lnTo>
                    <a:lnTo>
                      <a:pt x="219" y="1868"/>
                    </a:lnTo>
                    <a:lnTo>
                      <a:pt x="216" y="1867"/>
                    </a:lnTo>
                    <a:lnTo>
                      <a:pt x="213" y="1866"/>
                    </a:lnTo>
                    <a:lnTo>
                      <a:pt x="206" y="1867"/>
                    </a:lnTo>
                    <a:lnTo>
                      <a:pt x="202" y="1869"/>
                    </a:lnTo>
                    <a:lnTo>
                      <a:pt x="197" y="1869"/>
                    </a:lnTo>
                    <a:lnTo>
                      <a:pt x="195" y="1868"/>
                    </a:lnTo>
                    <a:lnTo>
                      <a:pt x="191" y="1866"/>
                    </a:lnTo>
                    <a:lnTo>
                      <a:pt x="188" y="1859"/>
                    </a:lnTo>
                    <a:lnTo>
                      <a:pt x="183" y="1850"/>
                    </a:lnTo>
                    <a:lnTo>
                      <a:pt x="178" y="1842"/>
                    </a:lnTo>
                    <a:lnTo>
                      <a:pt x="173" y="1839"/>
                    </a:lnTo>
                    <a:lnTo>
                      <a:pt x="171" y="1839"/>
                    </a:lnTo>
                    <a:lnTo>
                      <a:pt x="169" y="1840"/>
                    </a:lnTo>
                    <a:lnTo>
                      <a:pt x="165" y="1842"/>
                    </a:lnTo>
                    <a:lnTo>
                      <a:pt x="161" y="1847"/>
                    </a:lnTo>
                    <a:lnTo>
                      <a:pt x="156" y="1850"/>
                    </a:lnTo>
                    <a:lnTo>
                      <a:pt x="152" y="1852"/>
                    </a:lnTo>
                    <a:lnTo>
                      <a:pt x="148" y="1853"/>
                    </a:lnTo>
                    <a:lnTo>
                      <a:pt x="145" y="1855"/>
                    </a:lnTo>
                    <a:lnTo>
                      <a:pt x="137" y="1855"/>
                    </a:lnTo>
                    <a:lnTo>
                      <a:pt x="126" y="1856"/>
                    </a:lnTo>
                    <a:lnTo>
                      <a:pt x="112" y="1849"/>
                    </a:lnTo>
                    <a:lnTo>
                      <a:pt x="97" y="1843"/>
                    </a:lnTo>
                    <a:lnTo>
                      <a:pt x="93" y="1855"/>
                    </a:lnTo>
                    <a:lnTo>
                      <a:pt x="89" y="1866"/>
                    </a:lnTo>
                    <a:lnTo>
                      <a:pt x="85" y="1877"/>
                    </a:lnTo>
                    <a:lnTo>
                      <a:pt x="79" y="1889"/>
                    </a:lnTo>
                    <a:lnTo>
                      <a:pt x="73" y="1894"/>
                    </a:lnTo>
                    <a:lnTo>
                      <a:pt x="70" y="1899"/>
                    </a:lnTo>
                    <a:lnTo>
                      <a:pt x="68" y="1902"/>
                    </a:lnTo>
                    <a:lnTo>
                      <a:pt x="68" y="1906"/>
                    </a:lnTo>
                    <a:lnTo>
                      <a:pt x="70" y="1908"/>
                    </a:lnTo>
                    <a:lnTo>
                      <a:pt x="73" y="1911"/>
                    </a:lnTo>
                    <a:lnTo>
                      <a:pt x="79" y="1916"/>
                    </a:lnTo>
                    <a:lnTo>
                      <a:pt x="86" y="1920"/>
                    </a:lnTo>
                    <a:lnTo>
                      <a:pt x="93" y="1926"/>
                    </a:lnTo>
                    <a:lnTo>
                      <a:pt x="98" y="1931"/>
                    </a:lnTo>
                    <a:lnTo>
                      <a:pt x="102" y="1935"/>
                    </a:lnTo>
                    <a:lnTo>
                      <a:pt x="103" y="1938"/>
                    </a:lnTo>
                    <a:lnTo>
                      <a:pt x="103" y="1941"/>
                    </a:lnTo>
                    <a:lnTo>
                      <a:pt x="100" y="1944"/>
                    </a:lnTo>
                    <a:lnTo>
                      <a:pt x="94" y="1948"/>
                    </a:lnTo>
                    <a:lnTo>
                      <a:pt x="86" y="1952"/>
                    </a:lnTo>
                    <a:lnTo>
                      <a:pt x="78" y="1955"/>
                    </a:lnTo>
                    <a:lnTo>
                      <a:pt x="72" y="1959"/>
                    </a:lnTo>
                    <a:lnTo>
                      <a:pt x="69" y="1962"/>
                    </a:lnTo>
                    <a:lnTo>
                      <a:pt x="66" y="1967"/>
                    </a:lnTo>
                    <a:lnTo>
                      <a:pt x="64" y="1977"/>
                    </a:lnTo>
                    <a:lnTo>
                      <a:pt x="63" y="1993"/>
                    </a:lnTo>
                    <a:lnTo>
                      <a:pt x="56" y="2004"/>
                    </a:lnTo>
                    <a:lnTo>
                      <a:pt x="51" y="2012"/>
                    </a:lnTo>
                    <a:lnTo>
                      <a:pt x="44" y="2019"/>
                    </a:lnTo>
                    <a:lnTo>
                      <a:pt x="37" y="2029"/>
                    </a:lnTo>
                    <a:lnTo>
                      <a:pt x="42" y="2038"/>
                    </a:lnTo>
                    <a:lnTo>
                      <a:pt x="46" y="2044"/>
                    </a:lnTo>
                    <a:lnTo>
                      <a:pt x="51" y="2048"/>
                    </a:lnTo>
                    <a:lnTo>
                      <a:pt x="56" y="2052"/>
                    </a:lnTo>
                    <a:lnTo>
                      <a:pt x="70" y="2055"/>
                    </a:lnTo>
                    <a:lnTo>
                      <a:pt x="87" y="2059"/>
                    </a:lnTo>
                    <a:lnTo>
                      <a:pt x="96" y="2064"/>
                    </a:lnTo>
                    <a:lnTo>
                      <a:pt x="103" y="2070"/>
                    </a:lnTo>
                    <a:lnTo>
                      <a:pt x="106" y="2072"/>
                    </a:lnTo>
                    <a:lnTo>
                      <a:pt x="111" y="2073"/>
                    </a:lnTo>
                    <a:lnTo>
                      <a:pt x="115" y="2076"/>
                    </a:lnTo>
                    <a:lnTo>
                      <a:pt x="120" y="2077"/>
                    </a:lnTo>
                    <a:lnTo>
                      <a:pt x="128" y="2079"/>
                    </a:lnTo>
                    <a:lnTo>
                      <a:pt x="132" y="2081"/>
                    </a:lnTo>
                    <a:lnTo>
                      <a:pt x="134" y="2083"/>
                    </a:lnTo>
                    <a:lnTo>
                      <a:pt x="134" y="2085"/>
                    </a:lnTo>
                    <a:lnTo>
                      <a:pt x="132" y="2086"/>
                    </a:lnTo>
                    <a:lnTo>
                      <a:pt x="131" y="2087"/>
                    </a:lnTo>
                    <a:lnTo>
                      <a:pt x="123" y="2092"/>
                    </a:lnTo>
                    <a:lnTo>
                      <a:pt x="112" y="2095"/>
                    </a:lnTo>
                    <a:lnTo>
                      <a:pt x="102" y="2100"/>
                    </a:lnTo>
                    <a:lnTo>
                      <a:pt x="93" y="2104"/>
                    </a:lnTo>
                    <a:lnTo>
                      <a:pt x="84" y="2107"/>
                    </a:lnTo>
                    <a:lnTo>
                      <a:pt x="72" y="2111"/>
                    </a:lnTo>
                    <a:lnTo>
                      <a:pt x="68" y="2111"/>
                    </a:lnTo>
                    <a:lnTo>
                      <a:pt x="64" y="2111"/>
                    </a:lnTo>
                    <a:lnTo>
                      <a:pt x="62" y="2112"/>
                    </a:lnTo>
                    <a:lnTo>
                      <a:pt x="60" y="2113"/>
                    </a:lnTo>
                    <a:lnTo>
                      <a:pt x="58" y="2118"/>
                    </a:lnTo>
                    <a:lnTo>
                      <a:pt x="55" y="2127"/>
                    </a:lnTo>
                    <a:lnTo>
                      <a:pt x="53" y="2129"/>
                    </a:lnTo>
                    <a:lnTo>
                      <a:pt x="51" y="2130"/>
                    </a:lnTo>
                    <a:lnTo>
                      <a:pt x="49" y="2130"/>
                    </a:lnTo>
                    <a:lnTo>
                      <a:pt x="46" y="2130"/>
                    </a:lnTo>
                    <a:lnTo>
                      <a:pt x="42" y="2129"/>
                    </a:lnTo>
                    <a:lnTo>
                      <a:pt x="35" y="2128"/>
                    </a:lnTo>
                    <a:lnTo>
                      <a:pt x="30" y="2137"/>
                    </a:lnTo>
                    <a:lnTo>
                      <a:pt x="28" y="2146"/>
                    </a:lnTo>
                    <a:lnTo>
                      <a:pt x="27" y="2149"/>
                    </a:lnTo>
                    <a:lnTo>
                      <a:pt x="25" y="2153"/>
                    </a:lnTo>
                    <a:lnTo>
                      <a:pt x="22" y="2157"/>
                    </a:lnTo>
                    <a:lnTo>
                      <a:pt x="19" y="2161"/>
                    </a:lnTo>
                    <a:lnTo>
                      <a:pt x="12" y="2164"/>
                    </a:lnTo>
                    <a:lnTo>
                      <a:pt x="10" y="2166"/>
                    </a:lnTo>
                    <a:lnTo>
                      <a:pt x="8" y="2170"/>
                    </a:lnTo>
                    <a:lnTo>
                      <a:pt x="3" y="2174"/>
                    </a:lnTo>
                    <a:lnTo>
                      <a:pt x="2" y="2180"/>
                    </a:lnTo>
                    <a:lnTo>
                      <a:pt x="1" y="2186"/>
                    </a:lnTo>
                    <a:lnTo>
                      <a:pt x="0" y="2191"/>
                    </a:lnTo>
                    <a:lnTo>
                      <a:pt x="1" y="2196"/>
                    </a:lnTo>
                    <a:lnTo>
                      <a:pt x="2" y="2207"/>
                    </a:lnTo>
                    <a:lnTo>
                      <a:pt x="3" y="2220"/>
                    </a:lnTo>
                    <a:lnTo>
                      <a:pt x="19" y="2220"/>
                    </a:lnTo>
                    <a:lnTo>
                      <a:pt x="34" y="2222"/>
                    </a:lnTo>
                    <a:lnTo>
                      <a:pt x="35" y="2238"/>
                    </a:lnTo>
                    <a:lnTo>
                      <a:pt x="35" y="2254"/>
                    </a:lnTo>
                    <a:lnTo>
                      <a:pt x="34" y="2270"/>
                    </a:lnTo>
                    <a:lnTo>
                      <a:pt x="34" y="2286"/>
                    </a:lnTo>
                    <a:lnTo>
                      <a:pt x="44" y="2293"/>
                    </a:lnTo>
                    <a:lnTo>
                      <a:pt x="54" y="2301"/>
                    </a:lnTo>
                    <a:lnTo>
                      <a:pt x="73" y="2317"/>
                    </a:lnTo>
                    <a:lnTo>
                      <a:pt x="93" y="2333"/>
                    </a:lnTo>
                    <a:lnTo>
                      <a:pt x="112" y="2348"/>
                    </a:lnTo>
                    <a:lnTo>
                      <a:pt x="134" y="2362"/>
                    </a:lnTo>
                    <a:lnTo>
                      <a:pt x="165" y="2359"/>
                    </a:lnTo>
                    <a:lnTo>
                      <a:pt x="196" y="2356"/>
                    </a:lnTo>
                    <a:lnTo>
                      <a:pt x="228" y="2354"/>
                    </a:lnTo>
                    <a:lnTo>
                      <a:pt x="259" y="2350"/>
                    </a:lnTo>
                    <a:lnTo>
                      <a:pt x="272" y="2362"/>
                    </a:lnTo>
                    <a:lnTo>
                      <a:pt x="286" y="2372"/>
                    </a:lnTo>
                    <a:lnTo>
                      <a:pt x="304" y="2374"/>
                    </a:lnTo>
                    <a:lnTo>
                      <a:pt x="321" y="2374"/>
                    </a:lnTo>
                    <a:lnTo>
                      <a:pt x="338" y="2373"/>
                    </a:lnTo>
                    <a:lnTo>
                      <a:pt x="355" y="2371"/>
                    </a:lnTo>
                    <a:lnTo>
                      <a:pt x="371" y="2368"/>
                    </a:lnTo>
                    <a:lnTo>
                      <a:pt x="386" y="2365"/>
                    </a:lnTo>
                    <a:lnTo>
                      <a:pt x="403" y="2360"/>
                    </a:lnTo>
                    <a:lnTo>
                      <a:pt x="422" y="2355"/>
                    </a:lnTo>
                    <a:lnTo>
                      <a:pt x="434" y="2359"/>
                    </a:lnTo>
                    <a:lnTo>
                      <a:pt x="445" y="2364"/>
                    </a:lnTo>
                    <a:lnTo>
                      <a:pt x="458" y="2369"/>
                    </a:lnTo>
                    <a:lnTo>
                      <a:pt x="470" y="2374"/>
                    </a:lnTo>
                    <a:lnTo>
                      <a:pt x="484" y="2367"/>
                    </a:lnTo>
                    <a:lnTo>
                      <a:pt x="496" y="2360"/>
                    </a:lnTo>
                    <a:lnTo>
                      <a:pt x="508" y="2352"/>
                    </a:lnTo>
                    <a:lnTo>
                      <a:pt x="520" y="2346"/>
                    </a:lnTo>
                    <a:lnTo>
                      <a:pt x="542" y="2329"/>
                    </a:lnTo>
                    <a:lnTo>
                      <a:pt x="566" y="2310"/>
                    </a:lnTo>
                    <a:lnTo>
                      <a:pt x="595" y="2301"/>
                    </a:lnTo>
                    <a:lnTo>
                      <a:pt x="625" y="2295"/>
                    </a:lnTo>
                    <a:lnTo>
                      <a:pt x="654" y="2288"/>
                    </a:lnTo>
                    <a:lnTo>
                      <a:pt x="684" y="2281"/>
                    </a:lnTo>
                    <a:lnTo>
                      <a:pt x="697" y="2273"/>
                    </a:lnTo>
                    <a:lnTo>
                      <a:pt x="710" y="2265"/>
                    </a:lnTo>
                    <a:lnTo>
                      <a:pt x="722" y="2257"/>
                    </a:lnTo>
                    <a:lnTo>
                      <a:pt x="735" y="2250"/>
                    </a:lnTo>
                    <a:lnTo>
                      <a:pt x="761" y="2247"/>
                    </a:lnTo>
                    <a:lnTo>
                      <a:pt x="782" y="2242"/>
                    </a:lnTo>
                    <a:lnTo>
                      <a:pt x="792" y="2240"/>
                    </a:lnTo>
                    <a:lnTo>
                      <a:pt x="803" y="2236"/>
                    </a:lnTo>
                    <a:lnTo>
                      <a:pt x="813" y="2230"/>
                    </a:lnTo>
                    <a:lnTo>
                      <a:pt x="825" y="2222"/>
                    </a:lnTo>
                    <a:lnTo>
                      <a:pt x="828" y="2211"/>
                    </a:lnTo>
                    <a:lnTo>
                      <a:pt x="830" y="2199"/>
                    </a:lnTo>
                    <a:lnTo>
                      <a:pt x="832" y="2188"/>
                    </a:lnTo>
                    <a:lnTo>
                      <a:pt x="834" y="2177"/>
                    </a:lnTo>
                    <a:lnTo>
                      <a:pt x="851" y="2156"/>
                    </a:lnTo>
                    <a:lnTo>
                      <a:pt x="870" y="2136"/>
                    </a:lnTo>
                    <a:lnTo>
                      <a:pt x="888" y="2117"/>
                    </a:lnTo>
                    <a:lnTo>
                      <a:pt x="906" y="2098"/>
                    </a:lnTo>
                    <a:lnTo>
                      <a:pt x="925" y="2081"/>
                    </a:lnTo>
                    <a:lnTo>
                      <a:pt x="946" y="2064"/>
                    </a:lnTo>
                    <a:lnTo>
                      <a:pt x="967" y="2048"/>
                    </a:lnTo>
                    <a:lnTo>
                      <a:pt x="990" y="2034"/>
                    </a:lnTo>
                    <a:lnTo>
                      <a:pt x="987" y="2022"/>
                    </a:lnTo>
                    <a:lnTo>
                      <a:pt x="985" y="2012"/>
                    </a:lnTo>
                    <a:lnTo>
                      <a:pt x="984" y="2001"/>
                    </a:lnTo>
                    <a:lnTo>
                      <a:pt x="982" y="1991"/>
                    </a:lnTo>
                    <a:lnTo>
                      <a:pt x="968" y="1992"/>
                    </a:lnTo>
                    <a:lnTo>
                      <a:pt x="955" y="1994"/>
                    </a:lnTo>
                    <a:lnTo>
                      <a:pt x="946" y="2001"/>
                    </a:lnTo>
                    <a:lnTo>
                      <a:pt x="939" y="2004"/>
                    </a:lnTo>
                    <a:lnTo>
                      <a:pt x="934" y="2004"/>
                    </a:lnTo>
                    <a:lnTo>
                      <a:pt x="931" y="2004"/>
                    </a:lnTo>
                    <a:lnTo>
                      <a:pt x="926" y="2003"/>
                    </a:lnTo>
                    <a:lnTo>
                      <a:pt x="921" y="2001"/>
                    </a:lnTo>
                    <a:lnTo>
                      <a:pt x="914" y="1993"/>
                    </a:lnTo>
                    <a:lnTo>
                      <a:pt x="906" y="1985"/>
                    </a:lnTo>
                    <a:lnTo>
                      <a:pt x="902" y="1983"/>
                    </a:lnTo>
                    <a:lnTo>
                      <a:pt x="898" y="1980"/>
                    </a:lnTo>
                    <a:lnTo>
                      <a:pt x="893" y="1980"/>
                    </a:lnTo>
                    <a:lnTo>
                      <a:pt x="888" y="1983"/>
                    </a:lnTo>
                    <a:lnTo>
                      <a:pt x="884" y="1986"/>
                    </a:lnTo>
                    <a:lnTo>
                      <a:pt x="881" y="1987"/>
                    </a:lnTo>
                    <a:lnTo>
                      <a:pt x="877" y="1987"/>
                    </a:lnTo>
                    <a:lnTo>
                      <a:pt x="873" y="1989"/>
                    </a:lnTo>
                    <a:lnTo>
                      <a:pt x="874" y="1996"/>
                    </a:lnTo>
                    <a:lnTo>
                      <a:pt x="875" y="2002"/>
                    </a:lnTo>
                    <a:lnTo>
                      <a:pt x="875" y="2004"/>
                    </a:lnTo>
                    <a:lnTo>
                      <a:pt x="875" y="2005"/>
                    </a:lnTo>
                    <a:lnTo>
                      <a:pt x="873" y="2007"/>
                    </a:lnTo>
                    <a:lnTo>
                      <a:pt x="871" y="2009"/>
                    </a:lnTo>
                    <a:lnTo>
                      <a:pt x="867" y="2010"/>
                    </a:lnTo>
                    <a:lnTo>
                      <a:pt x="865" y="2011"/>
                    </a:lnTo>
                    <a:lnTo>
                      <a:pt x="863" y="2012"/>
                    </a:lnTo>
                    <a:lnTo>
                      <a:pt x="863" y="2014"/>
                    </a:lnTo>
                    <a:lnTo>
                      <a:pt x="860" y="2018"/>
                    </a:lnTo>
                    <a:lnTo>
                      <a:pt x="857" y="2024"/>
                    </a:lnTo>
                    <a:lnTo>
                      <a:pt x="848" y="2025"/>
                    </a:lnTo>
                    <a:lnTo>
                      <a:pt x="843" y="2025"/>
                    </a:lnTo>
                    <a:lnTo>
                      <a:pt x="842" y="2024"/>
                    </a:lnTo>
                    <a:lnTo>
                      <a:pt x="841" y="2021"/>
                    </a:lnTo>
                    <a:lnTo>
                      <a:pt x="841" y="2018"/>
                    </a:lnTo>
                    <a:lnTo>
                      <a:pt x="842" y="2013"/>
                    </a:lnTo>
                    <a:lnTo>
                      <a:pt x="838" y="2000"/>
                    </a:lnTo>
                    <a:lnTo>
                      <a:pt x="833" y="1987"/>
                    </a:lnTo>
                    <a:lnTo>
                      <a:pt x="833" y="1984"/>
                    </a:lnTo>
                    <a:lnTo>
                      <a:pt x="833" y="1982"/>
                    </a:lnTo>
                    <a:lnTo>
                      <a:pt x="833" y="1980"/>
                    </a:lnTo>
                    <a:lnTo>
                      <a:pt x="832" y="1980"/>
                    </a:lnTo>
                    <a:lnTo>
                      <a:pt x="829" y="1982"/>
                    </a:lnTo>
                    <a:lnTo>
                      <a:pt x="823" y="1984"/>
                    </a:lnTo>
                    <a:lnTo>
                      <a:pt x="807" y="1980"/>
                    </a:lnTo>
                    <a:lnTo>
                      <a:pt x="792" y="1976"/>
                    </a:lnTo>
                    <a:lnTo>
                      <a:pt x="796" y="1983"/>
                    </a:lnTo>
                    <a:lnTo>
                      <a:pt x="798" y="1989"/>
                    </a:lnTo>
                    <a:lnTo>
                      <a:pt x="790" y="1988"/>
                    </a:lnTo>
                    <a:lnTo>
                      <a:pt x="783" y="1986"/>
                    </a:lnTo>
                    <a:lnTo>
                      <a:pt x="780" y="1986"/>
                    </a:lnTo>
                    <a:lnTo>
                      <a:pt x="777" y="1986"/>
                    </a:lnTo>
                    <a:lnTo>
                      <a:pt x="773" y="1986"/>
                    </a:lnTo>
                    <a:lnTo>
                      <a:pt x="770" y="1987"/>
                    </a:lnTo>
                    <a:lnTo>
                      <a:pt x="763" y="1992"/>
                    </a:lnTo>
                    <a:lnTo>
                      <a:pt x="757" y="1994"/>
                    </a:lnTo>
                    <a:lnTo>
                      <a:pt x="753" y="1994"/>
                    </a:lnTo>
                    <a:lnTo>
                      <a:pt x="748" y="1993"/>
                    </a:lnTo>
                    <a:lnTo>
                      <a:pt x="745" y="1989"/>
                    </a:lnTo>
                    <a:lnTo>
                      <a:pt x="741" y="1986"/>
                    </a:lnTo>
                    <a:lnTo>
                      <a:pt x="738" y="1980"/>
                    </a:lnTo>
                    <a:lnTo>
                      <a:pt x="735" y="1974"/>
                    </a:lnTo>
                    <a:lnTo>
                      <a:pt x="737" y="1965"/>
                    </a:lnTo>
                    <a:lnTo>
                      <a:pt x="737" y="1959"/>
                    </a:lnTo>
                    <a:lnTo>
                      <a:pt x="736" y="1957"/>
                    </a:lnTo>
                    <a:lnTo>
                      <a:pt x="733" y="1955"/>
                    </a:lnTo>
                    <a:lnTo>
                      <a:pt x="730" y="1953"/>
                    </a:lnTo>
                    <a:lnTo>
                      <a:pt x="726" y="1952"/>
                    </a:lnTo>
                    <a:lnTo>
                      <a:pt x="720" y="1949"/>
                    </a:lnTo>
                    <a:lnTo>
                      <a:pt x="715" y="1946"/>
                    </a:lnTo>
                    <a:lnTo>
                      <a:pt x="713" y="1945"/>
                    </a:lnTo>
                    <a:lnTo>
                      <a:pt x="712" y="1946"/>
                    </a:lnTo>
                    <a:lnTo>
                      <a:pt x="711" y="1948"/>
                    </a:lnTo>
                    <a:lnTo>
                      <a:pt x="710" y="1950"/>
                    </a:lnTo>
                    <a:lnTo>
                      <a:pt x="705" y="1953"/>
                    </a:lnTo>
                    <a:lnTo>
                      <a:pt x="702" y="1954"/>
                    </a:lnTo>
                    <a:lnTo>
                      <a:pt x="698" y="1953"/>
                    </a:lnTo>
                    <a:lnTo>
                      <a:pt x="695" y="1952"/>
                    </a:lnTo>
                    <a:lnTo>
                      <a:pt x="688" y="1946"/>
                    </a:lnTo>
                    <a:lnTo>
                      <a:pt x="681" y="1941"/>
                    </a:lnTo>
                    <a:lnTo>
                      <a:pt x="678" y="1935"/>
                    </a:lnTo>
                    <a:lnTo>
                      <a:pt x="676" y="1932"/>
                    </a:lnTo>
                    <a:lnTo>
                      <a:pt x="674" y="1927"/>
                    </a:lnTo>
                    <a:lnTo>
                      <a:pt x="674" y="1924"/>
                    </a:lnTo>
                    <a:lnTo>
                      <a:pt x="678" y="1917"/>
                    </a:lnTo>
                    <a:lnTo>
                      <a:pt x="685" y="1907"/>
                    </a:lnTo>
                    <a:lnTo>
                      <a:pt x="691" y="1896"/>
                    </a:lnTo>
                    <a:lnTo>
                      <a:pt x="698" y="1886"/>
                    </a:lnTo>
                    <a:lnTo>
                      <a:pt x="704" y="1876"/>
                    </a:lnTo>
                    <a:lnTo>
                      <a:pt x="710" y="1865"/>
                    </a:lnTo>
                    <a:lnTo>
                      <a:pt x="714" y="1858"/>
                    </a:lnTo>
                    <a:lnTo>
                      <a:pt x="718" y="1853"/>
                    </a:lnTo>
                    <a:lnTo>
                      <a:pt x="720" y="1853"/>
                    </a:lnTo>
                    <a:lnTo>
                      <a:pt x="722" y="1853"/>
                    </a:lnTo>
                    <a:lnTo>
                      <a:pt x="726" y="1855"/>
                    </a:lnTo>
                    <a:lnTo>
                      <a:pt x="730" y="1857"/>
                    </a:lnTo>
                    <a:lnTo>
                      <a:pt x="745" y="1852"/>
                    </a:lnTo>
                    <a:lnTo>
                      <a:pt x="761" y="1849"/>
                    </a:lnTo>
                    <a:lnTo>
                      <a:pt x="763" y="1862"/>
                    </a:lnTo>
                    <a:lnTo>
                      <a:pt x="765" y="1875"/>
                    </a:lnTo>
                    <a:lnTo>
                      <a:pt x="766" y="1882"/>
                    </a:lnTo>
                    <a:lnTo>
                      <a:pt x="769" y="1887"/>
                    </a:lnTo>
                    <a:lnTo>
                      <a:pt x="771" y="1894"/>
                    </a:lnTo>
                    <a:lnTo>
                      <a:pt x="774" y="1901"/>
                    </a:lnTo>
                    <a:lnTo>
                      <a:pt x="780" y="1902"/>
                    </a:lnTo>
                    <a:lnTo>
                      <a:pt x="784" y="1903"/>
                    </a:lnTo>
                    <a:lnTo>
                      <a:pt x="788" y="1904"/>
                    </a:lnTo>
                    <a:lnTo>
                      <a:pt x="790" y="1903"/>
                    </a:lnTo>
                    <a:lnTo>
                      <a:pt x="796" y="1899"/>
                    </a:lnTo>
                    <a:lnTo>
                      <a:pt x="801" y="1890"/>
                    </a:lnTo>
                    <a:lnTo>
                      <a:pt x="811" y="1877"/>
                    </a:lnTo>
                    <a:lnTo>
                      <a:pt x="820" y="1866"/>
                    </a:lnTo>
                    <a:lnTo>
                      <a:pt x="824" y="1861"/>
                    </a:lnTo>
                    <a:lnTo>
                      <a:pt x="830" y="1857"/>
                    </a:lnTo>
                    <a:lnTo>
                      <a:pt x="836" y="1853"/>
                    </a:lnTo>
                    <a:lnTo>
                      <a:pt x="843" y="1850"/>
                    </a:lnTo>
                    <a:lnTo>
                      <a:pt x="848" y="1855"/>
                    </a:lnTo>
                    <a:lnTo>
                      <a:pt x="851" y="1858"/>
                    </a:lnTo>
                    <a:lnTo>
                      <a:pt x="855" y="1859"/>
                    </a:lnTo>
                    <a:lnTo>
                      <a:pt x="862" y="1858"/>
                    </a:lnTo>
                    <a:lnTo>
                      <a:pt x="876" y="1859"/>
                    </a:lnTo>
                    <a:lnTo>
                      <a:pt x="891" y="1862"/>
                    </a:lnTo>
                    <a:lnTo>
                      <a:pt x="890" y="1852"/>
                    </a:lnTo>
                    <a:lnTo>
                      <a:pt x="890" y="1841"/>
                    </a:lnTo>
                    <a:lnTo>
                      <a:pt x="891" y="1834"/>
                    </a:lnTo>
                    <a:lnTo>
                      <a:pt x="890" y="1831"/>
                    </a:lnTo>
                    <a:lnTo>
                      <a:pt x="890" y="1830"/>
                    </a:lnTo>
                    <a:lnTo>
                      <a:pt x="888" y="1828"/>
                    </a:lnTo>
                    <a:lnTo>
                      <a:pt x="887" y="1828"/>
                    </a:lnTo>
                    <a:lnTo>
                      <a:pt x="884" y="1827"/>
                    </a:lnTo>
                    <a:lnTo>
                      <a:pt x="883" y="1824"/>
                    </a:lnTo>
                    <a:lnTo>
                      <a:pt x="882" y="1819"/>
                    </a:lnTo>
                    <a:lnTo>
                      <a:pt x="889" y="1806"/>
                    </a:lnTo>
                    <a:lnTo>
                      <a:pt x="897" y="1792"/>
                    </a:lnTo>
                    <a:lnTo>
                      <a:pt x="906" y="1780"/>
                    </a:lnTo>
                    <a:lnTo>
                      <a:pt x="916" y="1768"/>
                    </a:lnTo>
                    <a:lnTo>
                      <a:pt x="921" y="1772"/>
                    </a:lnTo>
                    <a:lnTo>
                      <a:pt x="924" y="1774"/>
                    </a:lnTo>
                    <a:lnTo>
                      <a:pt x="925" y="1775"/>
                    </a:lnTo>
                    <a:lnTo>
                      <a:pt x="926" y="1776"/>
                    </a:lnTo>
                    <a:lnTo>
                      <a:pt x="928" y="1776"/>
                    </a:lnTo>
                    <a:lnTo>
                      <a:pt x="932" y="1775"/>
                    </a:lnTo>
                    <a:lnTo>
                      <a:pt x="935" y="1773"/>
                    </a:lnTo>
                    <a:lnTo>
                      <a:pt x="938" y="1773"/>
                    </a:lnTo>
                    <a:lnTo>
                      <a:pt x="940" y="1773"/>
                    </a:lnTo>
                    <a:lnTo>
                      <a:pt x="941" y="1775"/>
                    </a:lnTo>
                    <a:lnTo>
                      <a:pt x="942" y="1780"/>
                    </a:lnTo>
                    <a:lnTo>
                      <a:pt x="942" y="1786"/>
                    </a:lnTo>
                    <a:lnTo>
                      <a:pt x="944" y="1790"/>
                    </a:lnTo>
                    <a:lnTo>
                      <a:pt x="946" y="1791"/>
                    </a:lnTo>
                    <a:lnTo>
                      <a:pt x="948" y="1792"/>
                    </a:lnTo>
                    <a:lnTo>
                      <a:pt x="949" y="1792"/>
                    </a:lnTo>
                    <a:lnTo>
                      <a:pt x="953" y="1791"/>
                    </a:lnTo>
                    <a:lnTo>
                      <a:pt x="959" y="1788"/>
                    </a:lnTo>
                    <a:lnTo>
                      <a:pt x="965" y="1788"/>
                    </a:lnTo>
                    <a:lnTo>
                      <a:pt x="968" y="1788"/>
                    </a:lnTo>
                    <a:lnTo>
                      <a:pt x="972" y="1786"/>
                    </a:lnTo>
                    <a:lnTo>
                      <a:pt x="975" y="1783"/>
                    </a:lnTo>
                    <a:lnTo>
                      <a:pt x="977" y="1773"/>
                    </a:lnTo>
                    <a:lnTo>
                      <a:pt x="978" y="1765"/>
                    </a:lnTo>
                    <a:lnTo>
                      <a:pt x="982" y="1757"/>
                    </a:lnTo>
                    <a:lnTo>
                      <a:pt x="986" y="1748"/>
                    </a:lnTo>
                    <a:lnTo>
                      <a:pt x="999" y="1732"/>
                    </a:lnTo>
                    <a:lnTo>
                      <a:pt x="1010" y="1717"/>
                    </a:lnTo>
                    <a:lnTo>
                      <a:pt x="1024" y="1703"/>
                    </a:lnTo>
                    <a:lnTo>
                      <a:pt x="1037" y="1688"/>
                    </a:lnTo>
                    <a:lnTo>
                      <a:pt x="1045" y="1690"/>
                    </a:lnTo>
                    <a:lnTo>
                      <a:pt x="1051" y="1691"/>
                    </a:lnTo>
                    <a:lnTo>
                      <a:pt x="1053" y="1691"/>
                    </a:lnTo>
                    <a:lnTo>
                      <a:pt x="1056" y="1691"/>
                    </a:lnTo>
                    <a:lnTo>
                      <a:pt x="1059" y="1690"/>
                    </a:lnTo>
                    <a:lnTo>
                      <a:pt x="1062" y="1688"/>
                    </a:lnTo>
                    <a:lnTo>
                      <a:pt x="1067" y="1687"/>
                    </a:lnTo>
                    <a:lnTo>
                      <a:pt x="1071" y="1687"/>
                    </a:lnTo>
                    <a:lnTo>
                      <a:pt x="1075" y="1688"/>
                    </a:lnTo>
                    <a:lnTo>
                      <a:pt x="1078" y="1690"/>
                    </a:lnTo>
                    <a:lnTo>
                      <a:pt x="1085" y="1695"/>
                    </a:lnTo>
                    <a:lnTo>
                      <a:pt x="1095" y="1698"/>
                    </a:lnTo>
                    <a:lnTo>
                      <a:pt x="1101" y="1698"/>
                    </a:lnTo>
                    <a:lnTo>
                      <a:pt x="1105" y="1699"/>
                    </a:lnTo>
                    <a:lnTo>
                      <a:pt x="1111" y="1701"/>
                    </a:lnTo>
                    <a:lnTo>
                      <a:pt x="1116" y="1705"/>
                    </a:lnTo>
                    <a:lnTo>
                      <a:pt x="1125" y="1712"/>
                    </a:lnTo>
                    <a:lnTo>
                      <a:pt x="1135" y="1718"/>
                    </a:lnTo>
                    <a:lnTo>
                      <a:pt x="1145" y="1727"/>
                    </a:lnTo>
                    <a:lnTo>
                      <a:pt x="1152" y="1734"/>
                    </a:lnTo>
                    <a:lnTo>
                      <a:pt x="1156" y="1740"/>
                    </a:lnTo>
                    <a:lnTo>
                      <a:pt x="1164" y="1748"/>
                    </a:lnTo>
                    <a:lnTo>
                      <a:pt x="1180" y="1748"/>
                    </a:lnTo>
                    <a:lnTo>
                      <a:pt x="1195" y="1747"/>
                    </a:lnTo>
                    <a:lnTo>
                      <a:pt x="1198" y="1752"/>
                    </a:lnTo>
                    <a:lnTo>
                      <a:pt x="1200" y="1757"/>
                    </a:lnTo>
                    <a:lnTo>
                      <a:pt x="1200" y="1763"/>
                    </a:lnTo>
                    <a:lnTo>
                      <a:pt x="1198" y="1767"/>
                    </a:lnTo>
                    <a:lnTo>
                      <a:pt x="1194" y="1779"/>
                    </a:lnTo>
                    <a:lnTo>
                      <a:pt x="1189" y="1789"/>
                    </a:lnTo>
                    <a:lnTo>
                      <a:pt x="1183" y="1800"/>
                    </a:lnTo>
                    <a:lnTo>
                      <a:pt x="1176" y="1809"/>
                    </a:lnTo>
                    <a:lnTo>
                      <a:pt x="1169" y="1817"/>
                    </a:lnTo>
                    <a:lnTo>
                      <a:pt x="1161" y="1827"/>
                    </a:lnTo>
                    <a:lnTo>
                      <a:pt x="1155" y="1830"/>
                    </a:lnTo>
                    <a:lnTo>
                      <a:pt x="1151" y="1830"/>
                    </a:lnTo>
                    <a:lnTo>
                      <a:pt x="1146" y="1828"/>
                    </a:lnTo>
                    <a:lnTo>
                      <a:pt x="1143" y="1827"/>
                    </a:lnTo>
                    <a:lnTo>
                      <a:pt x="1134" y="1824"/>
                    </a:lnTo>
                    <a:lnTo>
                      <a:pt x="1122" y="1823"/>
                    </a:lnTo>
                    <a:lnTo>
                      <a:pt x="1124" y="1834"/>
                    </a:lnTo>
                    <a:lnTo>
                      <a:pt x="1122" y="1847"/>
                    </a:lnTo>
                    <a:lnTo>
                      <a:pt x="1120" y="1855"/>
                    </a:lnTo>
                    <a:lnTo>
                      <a:pt x="1119" y="1861"/>
                    </a:lnTo>
                    <a:lnTo>
                      <a:pt x="1119" y="1864"/>
                    </a:lnTo>
                    <a:lnTo>
                      <a:pt x="1120" y="1865"/>
                    </a:lnTo>
                    <a:lnTo>
                      <a:pt x="1121" y="1867"/>
                    </a:lnTo>
                    <a:lnTo>
                      <a:pt x="1124" y="1868"/>
                    </a:lnTo>
                    <a:lnTo>
                      <a:pt x="1128" y="1869"/>
                    </a:lnTo>
                    <a:lnTo>
                      <a:pt x="1135" y="1869"/>
                    </a:lnTo>
                    <a:lnTo>
                      <a:pt x="1142" y="1869"/>
                    </a:lnTo>
                    <a:lnTo>
                      <a:pt x="1151" y="1869"/>
                    </a:lnTo>
                    <a:lnTo>
                      <a:pt x="1162" y="1869"/>
                    </a:lnTo>
                    <a:lnTo>
                      <a:pt x="1171" y="1869"/>
                    </a:lnTo>
                    <a:lnTo>
                      <a:pt x="1178" y="1870"/>
                    </a:lnTo>
                    <a:lnTo>
                      <a:pt x="1183" y="1873"/>
                    </a:lnTo>
                    <a:lnTo>
                      <a:pt x="1187" y="1876"/>
                    </a:lnTo>
                    <a:lnTo>
                      <a:pt x="1190" y="1882"/>
                    </a:lnTo>
                    <a:lnTo>
                      <a:pt x="1194" y="1890"/>
                    </a:lnTo>
                    <a:lnTo>
                      <a:pt x="1197" y="1900"/>
                    </a:lnTo>
                    <a:lnTo>
                      <a:pt x="1197" y="1907"/>
                    </a:lnTo>
                    <a:lnTo>
                      <a:pt x="1196" y="1910"/>
                    </a:lnTo>
                    <a:lnTo>
                      <a:pt x="1195" y="1911"/>
                    </a:lnTo>
                    <a:lnTo>
                      <a:pt x="1194" y="1910"/>
                    </a:lnTo>
                    <a:lnTo>
                      <a:pt x="1192" y="1909"/>
                    </a:lnTo>
                    <a:lnTo>
                      <a:pt x="1189" y="1909"/>
                    </a:lnTo>
                    <a:lnTo>
                      <a:pt x="1187" y="1910"/>
                    </a:lnTo>
                    <a:lnTo>
                      <a:pt x="1183" y="1912"/>
                    </a:lnTo>
                    <a:lnTo>
                      <a:pt x="1181" y="1919"/>
                    </a:lnTo>
                    <a:lnTo>
                      <a:pt x="1179" y="1925"/>
                    </a:lnTo>
                    <a:lnTo>
                      <a:pt x="1178" y="1928"/>
                    </a:lnTo>
                    <a:lnTo>
                      <a:pt x="1176" y="1932"/>
                    </a:lnTo>
                    <a:lnTo>
                      <a:pt x="1172" y="1933"/>
                    </a:lnTo>
                    <a:lnTo>
                      <a:pt x="1168" y="1934"/>
                    </a:lnTo>
                    <a:lnTo>
                      <a:pt x="1162" y="1935"/>
                    </a:lnTo>
                    <a:lnTo>
                      <a:pt x="1155" y="1936"/>
                    </a:lnTo>
                    <a:lnTo>
                      <a:pt x="1142" y="1938"/>
                    </a:lnTo>
                    <a:lnTo>
                      <a:pt x="1130" y="1942"/>
                    </a:lnTo>
                    <a:lnTo>
                      <a:pt x="1119" y="1945"/>
                    </a:lnTo>
                    <a:lnTo>
                      <a:pt x="1107" y="1950"/>
                    </a:lnTo>
                    <a:lnTo>
                      <a:pt x="1095" y="1957"/>
                    </a:lnTo>
                    <a:lnTo>
                      <a:pt x="1084" y="1962"/>
                    </a:lnTo>
                    <a:lnTo>
                      <a:pt x="1075" y="1965"/>
                    </a:lnTo>
                    <a:lnTo>
                      <a:pt x="1069" y="1967"/>
                    </a:lnTo>
                    <a:lnTo>
                      <a:pt x="1062" y="1968"/>
                    </a:lnTo>
                    <a:lnTo>
                      <a:pt x="1052" y="1968"/>
                    </a:lnTo>
                    <a:lnTo>
                      <a:pt x="1045" y="1968"/>
                    </a:lnTo>
                    <a:lnTo>
                      <a:pt x="1040" y="1970"/>
                    </a:lnTo>
                    <a:lnTo>
                      <a:pt x="1035" y="1971"/>
                    </a:lnTo>
                    <a:lnTo>
                      <a:pt x="1031" y="1975"/>
                    </a:lnTo>
                    <a:lnTo>
                      <a:pt x="1020" y="1980"/>
                    </a:lnTo>
                    <a:lnTo>
                      <a:pt x="1010" y="1987"/>
                    </a:lnTo>
                    <a:lnTo>
                      <a:pt x="995" y="1988"/>
                    </a:lnTo>
                    <a:lnTo>
                      <a:pt x="982" y="1991"/>
                    </a:lnTo>
                    <a:lnTo>
                      <a:pt x="984" y="2001"/>
                    </a:lnTo>
                    <a:lnTo>
                      <a:pt x="985" y="2012"/>
                    </a:lnTo>
                    <a:lnTo>
                      <a:pt x="987" y="2022"/>
                    </a:lnTo>
                    <a:lnTo>
                      <a:pt x="990" y="2034"/>
                    </a:lnTo>
                    <a:lnTo>
                      <a:pt x="1018" y="2037"/>
                    </a:lnTo>
                    <a:lnTo>
                      <a:pt x="1042" y="2042"/>
                    </a:lnTo>
                    <a:lnTo>
                      <a:pt x="1063" y="2047"/>
                    </a:lnTo>
                    <a:lnTo>
                      <a:pt x="1083" y="2055"/>
                    </a:lnTo>
                    <a:lnTo>
                      <a:pt x="1102" y="2064"/>
                    </a:lnTo>
                    <a:lnTo>
                      <a:pt x="1121" y="2075"/>
                    </a:lnTo>
                    <a:lnTo>
                      <a:pt x="1143" y="2086"/>
                    </a:lnTo>
                    <a:lnTo>
                      <a:pt x="1168" y="2098"/>
                    </a:lnTo>
                    <a:lnTo>
                      <a:pt x="1186" y="2095"/>
                    </a:lnTo>
                    <a:lnTo>
                      <a:pt x="1202" y="2089"/>
                    </a:lnTo>
                    <a:lnTo>
                      <a:pt x="1217" y="2084"/>
                    </a:lnTo>
                    <a:lnTo>
                      <a:pt x="1230" y="2077"/>
                    </a:lnTo>
                    <a:lnTo>
                      <a:pt x="1257" y="2061"/>
                    </a:lnTo>
                    <a:lnTo>
                      <a:pt x="1289" y="2046"/>
                    </a:lnTo>
                    <a:lnTo>
                      <a:pt x="1310" y="2054"/>
                    </a:lnTo>
                    <a:lnTo>
                      <a:pt x="1331" y="2062"/>
                    </a:lnTo>
                    <a:lnTo>
                      <a:pt x="1351" y="2071"/>
                    </a:lnTo>
                    <a:lnTo>
                      <a:pt x="1372" y="2081"/>
                    </a:lnTo>
                    <a:lnTo>
                      <a:pt x="1395" y="2088"/>
                    </a:lnTo>
                    <a:lnTo>
                      <a:pt x="1417" y="2096"/>
                    </a:lnTo>
                    <a:lnTo>
                      <a:pt x="1439" y="2102"/>
                    </a:lnTo>
                    <a:lnTo>
                      <a:pt x="1461" y="2107"/>
                    </a:lnTo>
                    <a:lnTo>
                      <a:pt x="1484" y="2113"/>
                    </a:lnTo>
                    <a:lnTo>
                      <a:pt x="1506" y="2118"/>
                    </a:lnTo>
                    <a:lnTo>
                      <a:pt x="1530" y="2121"/>
                    </a:lnTo>
                    <a:lnTo>
                      <a:pt x="1553" y="2126"/>
                    </a:lnTo>
                    <a:lnTo>
                      <a:pt x="1557" y="2124"/>
                    </a:lnTo>
                    <a:lnTo>
                      <a:pt x="1560" y="2123"/>
                    </a:lnTo>
                    <a:lnTo>
                      <a:pt x="1562" y="2121"/>
                    </a:lnTo>
                    <a:lnTo>
                      <a:pt x="1565" y="2118"/>
                    </a:lnTo>
                    <a:lnTo>
                      <a:pt x="1567" y="2112"/>
                    </a:lnTo>
                    <a:lnTo>
                      <a:pt x="1570" y="2104"/>
                    </a:lnTo>
                    <a:lnTo>
                      <a:pt x="1583" y="2089"/>
                    </a:lnTo>
                    <a:lnTo>
                      <a:pt x="1596" y="2076"/>
                    </a:lnTo>
                    <a:lnTo>
                      <a:pt x="1609" y="2062"/>
                    </a:lnTo>
                    <a:lnTo>
                      <a:pt x="1623" y="2048"/>
                    </a:lnTo>
                    <a:lnTo>
                      <a:pt x="1624" y="2044"/>
                    </a:lnTo>
                    <a:lnTo>
                      <a:pt x="1625" y="2041"/>
                    </a:lnTo>
                    <a:lnTo>
                      <a:pt x="1627" y="2037"/>
                    </a:lnTo>
                    <a:lnTo>
                      <a:pt x="1630" y="2034"/>
                    </a:lnTo>
                    <a:lnTo>
                      <a:pt x="1636" y="2028"/>
                    </a:lnTo>
                    <a:lnTo>
                      <a:pt x="1640" y="2024"/>
                    </a:lnTo>
                    <a:lnTo>
                      <a:pt x="1643" y="2018"/>
                    </a:lnTo>
                    <a:lnTo>
                      <a:pt x="1646" y="2011"/>
                    </a:lnTo>
                    <a:lnTo>
                      <a:pt x="1669" y="1999"/>
                    </a:lnTo>
                    <a:lnTo>
                      <a:pt x="1693" y="1988"/>
                    </a:lnTo>
                    <a:lnTo>
                      <a:pt x="1715" y="1977"/>
                    </a:lnTo>
                    <a:lnTo>
                      <a:pt x="1737" y="1965"/>
                    </a:lnTo>
                    <a:lnTo>
                      <a:pt x="1742" y="1959"/>
                    </a:lnTo>
                    <a:lnTo>
                      <a:pt x="1746" y="1954"/>
                    </a:lnTo>
                    <a:lnTo>
                      <a:pt x="1748" y="1949"/>
                    </a:lnTo>
                    <a:lnTo>
                      <a:pt x="1750" y="1943"/>
                    </a:lnTo>
                    <a:lnTo>
                      <a:pt x="1752" y="1932"/>
                    </a:lnTo>
                    <a:lnTo>
                      <a:pt x="1752" y="1917"/>
                    </a:lnTo>
                    <a:lnTo>
                      <a:pt x="1752" y="1908"/>
                    </a:lnTo>
                    <a:lnTo>
                      <a:pt x="1751" y="1900"/>
                    </a:lnTo>
                    <a:lnTo>
                      <a:pt x="1750" y="1895"/>
                    </a:lnTo>
                    <a:lnTo>
                      <a:pt x="1748" y="1892"/>
                    </a:lnTo>
                    <a:lnTo>
                      <a:pt x="1746" y="1889"/>
                    </a:lnTo>
                    <a:lnTo>
                      <a:pt x="1742" y="1886"/>
                    </a:lnTo>
                    <a:lnTo>
                      <a:pt x="1734" y="1886"/>
                    </a:lnTo>
                    <a:lnTo>
                      <a:pt x="1727" y="1886"/>
                    </a:lnTo>
                    <a:lnTo>
                      <a:pt x="1720" y="1885"/>
                    </a:lnTo>
                    <a:lnTo>
                      <a:pt x="1713" y="1884"/>
                    </a:lnTo>
                    <a:lnTo>
                      <a:pt x="1714" y="1877"/>
                    </a:lnTo>
                    <a:lnTo>
                      <a:pt x="1717" y="1872"/>
                    </a:lnTo>
                    <a:lnTo>
                      <a:pt x="1721" y="1866"/>
                    </a:lnTo>
                    <a:lnTo>
                      <a:pt x="1726" y="1861"/>
                    </a:lnTo>
                    <a:lnTo>
                      <a:pt x="1725" y="1843"/>
                    </a:lnTo>
                    <a:lnTo>
                      <a:pt x="1726" y="1831"/>
                    </a:lnTo>
                    <a:lnTo>
                      <a:pt x="1727" y="1825"/>
                    </a:lnTo>
                    <a:lnTo>
                      <a:pt x="1729" y="1819"/>
                    </a:lnTo>
                    <a:lnTo>
                      <a:pt x="1733" y="1811"/>
                    </a:lnTo>
                    <a:lnTo>
                      <a:pt x="1737" y="1802"/>
                    </a:lnTo>
                    <a:lnTo>
                      <a:pt x="1740" y="1792"/>
                    </a:lnTo>
                    <a:lnTo>
                      <a:pt x="1744" y="1782"/>
                    </a:lnTo>
                    <a:lnTo>
                      <a:pt x="1745" y="1772"/>
                    </a:lnTo>
                    <a:lnTo>
                      <a:pt x="1746" y="1761"/>
                    </a:lnTo>
                    <a:lnTo>
                      <a:pt x="1748" y="1742"/>
                    </a:lnTo>
                    <a:lnTo>
                      <a:pt x="1752" y="1721"/>
                    </a:lnTo>
                    <a:lnTo>
                      <a:pt x="1757" y="1709"/>
                    </a:lnTo>
                    <a:lnTo>
                      <a:pt x="1762" y="1699"/>
                    </a:lnTo>
                    <a:lnTo>
                      <a:pt x="1765" y="1688"/>
                    </a:lnTo>
                    <a:lnTo>
                      <a:pt x="1767" y="1675"/>
                    </a:lnTo>
                    <a:lnTo>
                      <a:pt x="1767" y="1668"/>
                    </a:lnTo>
                    <a:lnTo>
                      <a:pt x="1767" y="1661"/>
                    </a:lnTo>
                    <a:lnTo>
                      <a:pt x="1769" y="1651"/>
                    </a:lnTo>
                    <a:lnTo>
                      <a:pt x="1771" y="1642"/>
                    </a:lnTo>
                    <a:lnTo>
                      <a:pt x="1778" y="1623"/>
                    </a:lnTo>
                    <a:lnTo>
                      <a:pt x="1782" y="1608"/>
                    </a:lnTo>
                    <a:lnTo>
                      <a:pt x="1782" y="1592"/>
                    </a:lnTo>
                    <a:lnTo>
                      <a:pt x="1784" y="1579"/>
                    </a:lnTo>
                    <a:lnTo>
                      <a:pt x="1786" y="1564"/>
                    </a:lnTo>
                    <a:lnTo>
                      <a:pt x="1790" y="1549"/>
                    </a:lnTo>
                    <a:lnTo>
                      <a:pt x="1806" y="1531"/>
                    </a:lnTo>
                    <a:lnTo>
                      <a:pt x="1824" y="1511"/>
                    </a:lnTo>
                    <a:lnTo>
                      <a:pt x="1843" y="1489"/>
                    </a:lnTo>
                    <a:lnTo>
                      <a:pt x="1858" y="1469"/>
                    </a:lnTo>
                    <a:lnTo>
                      <a:pt x="1860" y="1456"/>
                    </a:lnTo>
                    <a:lnTo>
                      <a:pt x="1860" y="1446"/>
                    </a:lnTo>
                    <a:lnTo>
                      <a:pt x="1861" y="1436"/>
                    </a:lnTo>
                    <a:lnTo>
                      <a:pt x="1863" y="1422"/>
                    </a:lnTo>
                    <a:lnTo>
                      <a:pt x="1861" y="1416"/>
                    </a:lnTo>
                    <a:lnTo>
                      <a:pt x="1858" y="1410"/>
                    </a:lnTo>
                    <a:lnTo>
                      <a:pt x="1855" y="1404"/>
                    </a:lnTo>
                    <a:lnTo>
                      <a:pt x="1852" y="1400"/>
                    </a:lnTo>
                    <a:lnTo>
                      <a:pt x="1843" y="1389"/>
                    </a:lnTo>
                    <a:lnTo>
                      <a:pt x="1833" y="1379"/>
                    </a:lnTo>
                    <a:lnTo>
                      <a:pt x="1833" y="1366"/>
                    </a:lnTo>
                    <a:lnTo>
                      <a:pt x="1833" y="1353"/>
                    </a:lnTo>
                    <a:lnTo>
                      <a:pt x="1833" y="1340"/>
                    </a:lnTo>
                    <a:lnTo>
                      <a:pt x="1831" y="1326"/>
                    </a:lnTo>
                    <a:lnTo>
                      <a:pt x="1822" y="1323"/>
                    </a:lnTo>
                    <a:lnTo>
                      <a:pt x="1813" y="1319"/>
                    </a:lnTo>
                    <a:lnTo>
                      <a:pt x="1803" y="1317"/>
                    </a:lnTo>
                    <a:lnTo>
                      <a:pt x="1793" y="1313"/>
                    </a:lnTo>
                    <a:lnTo>
                      <a:pt x="1780" y="1318"/>
                    </a:lnTo>
                    <a:lnTo>
                      <a:pt x="1767" y="1324"/>
                    </a:lnTo>
                    <a:lnTo>
                      <a:pt x="1754" y="1329"/>
                    </a:lnTo>
                    <a:lnTo>
                      <a:pt x="1742" y="1335"/>
                    </a:lnTo>
                    <a:lnTo>
                      <a:pt x="1736" y="1333"/>
                    </a:lnTo>
                    <a:lnTo>
                      <a:pt x="1733" y="1328"/>
                    </a:lnTo>
                    <a:lnTo>
                      <a:pt x="1730" y="1325"/>
                    </a:lnTo>
                    <a:lnTo>
                      <a:pt x="1729" y="1320"/>
                    </a:lnTo>
                    <a:lnTo>
                      <a:pt x="1726" y="1310"/>
                    </a:lnTo>
                    <a:lnTo>
                      <a:pt x="1725" y="1299"/>
                    </a:lnTo>
                    <a:lnTo>
                      <a:pt x="1730" y="1286"/>
                    </a:lnTo>
                    <a:lnTo>
                      <a:pt x="1738" y="1275"/>
                    </a:lnTo>
                    <a:lnTo>
                      <a:pt x="1747" y="1264"/>
                    </a:lnTo>
                    <a:lnTo>
                      <a:pt x="1755" y="1253"/>
                    </a:lnTo>
                    <a:lnTo>
                      <a:pt x="1770" y="1226"/>
                    </a:lnTo>
                    <a:lnTo>
                      <a:pt x="1784" y="1199"/>
                    </a:lnTo>
                    <a:lnTo>
                      <a:pt x="1798" y="1172"/>
                    </a:lnTo>
                    <a:lnTo>
                      <a:pt x="1813" y="1146"/>
                    </a:lnTo>
                    <a:lnTo>
                      <a:pt x="1832" y="1139"/>
                    </a:lnTo>
                    <a:lnTo>
                      <a:pt x="1852" y="1133"/>
                    </a:lnTo>
                    <a:lnTo>
                      <a:pt x="1871" y="1127"/>
                    </a:lnTo>
                    <a:lnTo>
                      <a:pt x="1890" y="1119"/>
                    </a:lnTo>
                    <a:lnTo>
                      <a:pt x="1911" y="1108"/>
                    </a:lnTo>
                    <a:lnTo>
                      <a:pt x="1931" y="1096"/>
                    </a:lnTo>
                    <a:lnTo>
                      <a:pt x="1952" y="1084"/>
                    </a:lnTo>
                    <a:lnTo>
                      <a:pt x="1974" y="1074"/>
                    </a:lnTo>
                    <a:lnTo>
                      <a:pt x="1970" y="1064"/>
                    </a:lnTo>
                    <a:lnTo>
                      <a:pt x="1967" y="1057"/>
                    </a:lnTo>
                    <a:lnTo>
                      <a:pt x="1965" y="1054"/>
                    </a:lnTo>
                    <a:lnTo>
                      <a:pt x="1963" y="1051"/>
                    </a:lnTo>
                    <a:lnTo>
                      <a:pt x="1959" y="1049"/>
                    </a:lnTo>
                    <a:lnTo>
                      <a:pt x="1955" y="1046"/>
                    </a:lnTo>
                    <a:lnTo>
                      <a:pt x="1951" y="1036"/>
                    </a:lnTo>
                    <a:lnTo>
                      <a:pt x="1948" y="1026"/>
                    </a:lnTo>
                    <a:lnTo>
                      <a:pt x="1945" y="1017"/>
                    </a:lnTo>
                    <a:lnTo>
                      <a:pt x="1940" y="1008"/>
                    </a:lnTo>
                    <a:lnTo>
                      <a:pt x="1934" y="997"/>
                    </a:lnTo>
                    <a:lnTo>
                      <a:pt x="1931" y="988"/>
                    </a:lnTo>
                    <a:lnTo>
                      <a:pt x="1928" y="977"/>
                    </a:lnTo>
                    <a:lnTo>
                      <a:pt x="1921" y="964"/>
                    </a:lnTo>
                    <a:lnTo>
                      <a:pt x="1908" y="957"/>
                    </a:lnTo>
                    <a:lnTo>
                      <a:pt x="1898" y="954"/>
                    </a:lnTo>
                    <a:lnTo>
                      <a:pt x="1894" y="952"/>
                    </a:lnTo>
                    <a:lnTo>
                      <a:pt x="1889" y="949"/>
                    </a:lnTo>
                    <a:lnTo>
                      <a:pt x="1884" y="945"/>
                    </a:lnTo>
                    <a:lnTo>
                      <a:pt x="1880" y="940"/>
                    </a:lnTo>
                    <a:lnTo>
                      <a:pt x="1881" y="932"/>
                    </a:lnTo>
                    <a:lnTo>
                      <a:pt x="1882" y="928"/>
                    </a:lnTo>
                    <a:lnTo>
                      <a:pt x="1883" y="924"/>
                    </a:lnTo>
                    <a:lnTo>
                      <a:pt x="1884" y="921"/>
                    </a:lnTo>
                    <a:lnTo>
                      <a:pt x="1887" y="919"/>
                    </a:lnTo>
                    <a:lnTo>
                      <a:pt x="1887" y="915"/>
                    </a:lnTo>
                    <a:lnTo>
                      <a:pt x="1888" y="912"/>
                    </a:lnTo>
                    <a:lnTo>
                      <a:pt x="1887" y="906"/>
                    </a:lnTo>
                    <a:lnTo>
                      <a:pt x="1883" y="896"/>
                    </a:lnTo>
                    <a:lnTo>
                      <a:pt x="1881" y="888"/>
                    </a:lnTo>
                    <a:lnTo>
                      <a:pt x="1879" y="880"/>
                    </a:lnTo>
                    <a:lnTo>
                      <a:pt x="1874" y="870"/>
                    </a:lnTo>
                    <a:lnTo>
                      <a:pt x="1871" y="862"/>
                    </a:lnTo>
                    <a:lnTo>
                      <a:pt x="1870" y="856"/>
                    </a:lnTo>
                    <a:lnTo>
                      <a:pt x="1870" y="852"/>
                    </a:lnTo>
                    <a:lnTo>
                      <a:pt x="1871" y="848"/>
                    </a:lnTo>
                    <a:lnTo>
                      <a:pt x="1873" y="846"/>
                    </a:lnTo>
                    <a:lnTo>
                      <a:pt x="1878" y="846"/>
                    </a:lnTo>
                    <a:lnTo>
                      <a:pt x="1883" y="847"/>
                    </a:lnTo>
                    <a:lnTo>
                      <a:pt x="1891" y="850"/>
                    </a:lnTo>
                    <a:lnTo>
                      <a:pt x="1903" y="851"/>
                    </a:lnTo>
                    <a:lnTo>
                      <a:pt x="1911" y="851"/>
                    </a:lnTo>
                    <a:lnTo>
                      <a:pt x="1914" y="850"/>
                    </a:lnTo>
                    <a:lnTo>
                      <a:pt x="1916" y="848"/>
                    </a:lnTo>
                    <a:lnTo>
                      <a:pt x="1918" y="847"/>
                    </a:lnTo>
                    <a:lnTo>
                      <a:pt x="1920" y="845"/>
                    </a:lnTo>
                    <a:lnTo>
                      <a:pt x="1920" y="843"/>
                    </a:lnTo>
                    <a:lnTo>
                      <a:pt x="1920" y="840"/>
                    </a:lnTo>
                    <a:lnTo>
                      <a:pt x="1920" y="838"/>
                    </a:lnTo>
                    <a:lnTo>
                      <a:pt x="1917" y="835"/>
                    </a:lnTo>
                    <a:lnTo>
                      <a:pt x="1913" y="827"/>
                    </a:lnTo>
                    <a:lnTo>
                      <a:pt x="1906" y="819"/>
                    </a:lnTo>
                    <a:lnTo>
                      <a:pt x="1895" y="800"/>
                    </a:lnTo>
                    <a:lnTo>
                      <a:pt x="1886" y="781"/>
                    </a:lnTo>
                    <a:lnTo>
                      <a:pt x="1881" y="775"/>
                    </a:lnTo>
                    <a:lnTo>
                      <a:pt x="1875" y="769"/>
                    </a:lnTo>
                    <a:lnTo>
                      <a:pt x="1872" y="767"/>
                    </a:lnTo>
                    <a:lnTo>
                      <a:pt x="1869" y="766"/>
                    </a:lnTo>
                    <a:lnTo>
                      <a:pt x="1864" y="766"/>
                    </a:lnTo>
                    <a:lnTo>
                      <a:pt x="1860" y="766"/>
                    </a:lnTo>
                    <a:lnTo>
                      <a:pt x="1853" y="768"/>
                    </a:lnTo>
                    <a:lnTo>
                      <a:pt x="1847" y="769"/>
                    </a:lnTo>
                    <a:lnTo>
                      <a:pt x="1844" y="769"/>
                    </a:lnTo>
                    <a:lnTo>
                      <a:pt x="1841" y="767"/>
                    </a:lnTo>
                    <a:lnTo>
                      <a:pt x="1840" y="764"/>
                    </a:lnTo>
                    <a:lnTo>
                      <a:pt x="1840" y="762"/>
                    </a:lnTo>
                    <a:lnTo>
                      <a:pt x="1840" y="759"/>
                    </a:lnTo>
                    <a:lnTo>
                      <a:pt x="1843" y="754"/>
                    </a:lnTo>
                    <a:lnTo>
                      <a:pt x="1853" y="735"/>
                    </a:lnTo>
                    <a:lnTo>
                      <a:pt x="1862" y="719"/>
                    </a:lnTo>
                    <a:lnTo>
                      <a:pt x="1864" y="708"/>
                    </a:lnTo>
                    <a:lnTo>
                      <a:pt x="1865" y="696"/>
                    </a:lnTo>
                    <a:lnTo>
                      <a:pt x="1864" y="686"/>
                    </a:lnTo>
                    <a:lnTo>
                      <a:pt x="1863" y="677"/>
                    </a:lnTo>
                    <a:lnTo>
                      <a:pt x="1860" y="657"/>
                    </a:lnTo>
                    <a:lnTo>
                      <a:pt x="1856" y="634"/>
                    </a:lnTo>
                    <a:lnTo>
                      <a:pt x="1854" y="620"/>
                    </a:lnTo>
                    <a:lnTo>
                      <a:pt x="1852" y="608"/>
                    </a:lnTo>
                    <a:lnTo>
                      <a:pt x="1849" y="598"/>
                    </a:lnTo>
                    <a:lnTo>
                      <a:pt x="1846" y="589"/>
                    </a:lnTo>
                    <a:lnTo>
                      <a:pt x="1841" y="581"/>
                    </a:lnTo>
                    <a:lnTo>
                      <a:pt x="1835" y="574"/>
                    </a:lnTo>
                    <a:lnTo>
                      <a:pt x="1824" y="567"/>
                    </a:lnTo>
                    <a:lnTo>
                      <a:pt x="1812" y="561"/>
                    </a:lnTo>
                    <a:lnTo>
                      <a:pt x="1806" y="565"/>
                    </a:lnTo>
                    <a:lnTo>
                      <a:pt x="1803" y="568"/>
                    </a:lnTo>
                    <a:lnTo>
                      <a:pt x="1801" y="572"/>
                    </a:lnTo>
                    <a:lnTo>
                      <a:pt x="1798" y="575"/>
                    </a:lnTo>
                    <a:lnTo>
                      <a:pt x="1795" y="582"/>
                    </a:lnTo>
                    <a:lnTo>
                      <a:pt x="1787" y="591"/>
                    </a:lnTo>
                    <a:lnTo>
                      <a:pt x="1780" y="597"/>
                    </a:lnTo>
                    <a:lnTo>
                      <a:pt x="1774" y="602"/>
                    </a:lnTo>
                    <a:lnTo>
                      <a:pt x="1772" y="603"/>
                    </a:lnTo>
                    <a:lnTo>
                      <a:pt x="1769" y="606"/>
                    </a:lnTo>
                    <a:lnTo>
                      <a:pt x="1765" y="606"/>
                    </a:lnTo>
                    <a:lnTo>
                      <a:pt x="1761" y="606"/>
                    </a:lnTo>
                    <a:lnTo>
                      <a:pt x="1757" y="602"/>
                    </a:lnTo>
                    <a:lnTo>
                      <a:pt x="1755" y="598"/>
                    </a:lnTo>
                    <a:lnTo>
                      <a:pt x="1753" y="593"/>
                    </a:lnTo>
                    <a:lnTo>
                      <a:pt x="1751" y="588"/>
                    </a:lnTo>
                    <a:lnTo>
                      <a:pt x="1748" y="577"/>
                    </a:lnTo>
                    <a:lnTo>
                      <a:pt x="1746" y="566"/>
                    </a:lnTo>
                    <a:lnTo>
                      <a:pt x="1745" y="555"/>
                    </a:lnTo>
                    <a:lnTo>
                      <a:pt x="1744" y="543"/>
                    </a:lnTo>
                    <a:lnTo>
                      <a:pt x="1744" y="539"/>
                    </a:lnTo>
                    <a:lnTo>
                      <a:pt x="1743" y="534"/>
                    </a:lnTo>
                    <a:lnTo>
                      <a:pt x="1740" y="529"/>
                    </a:lnTo>
                    <a:lnTo>
                      <a:pt x="1738" y="524"/>
                    </a:lnTo>
                    <a:lnTo>
                      <a:pt x="1731" y="514"/>
                    </a:lnTo>
                    <a:lnTo>
                      <a:pt x="1727" y="505"/>
                    </a:lnTo>
                    <a:lnTo>
                      <a:pt x="1722" y="494"/>
                    </a:lnTo>
                    <a:lnTo>
                      <a:pt x="1715" y="484"/>
                    </a:lnTo>
                    <a:lnTo>
                      <a:pt x="1710" y="484"/>
                    </a:lnTo>
                    <a:lnTo>
                      <a:pt x="1705" y="485"/>
                    </a:lnTo>
                    <a:lnTo>
                      <a:pt x="1702" y="487"/>
                    </a:lnTo>
                    <a:lnTo>
                      <a:pt x="1700" y="488"/>
                    </a:lnTo>
                    <a:lnTo>
                      <a:pt x="1694" y="490"/>
                    </a:lnTo>
                    <a:lnTo>
                      <a:pt x="1683" y="492"/>
                    </a:lnTo>
                    <a:lnTo>
                      <a:pt x="1676" y="493"/>
                    </a:lnTo>
                    <a:lnTo>
                      <a:pt x="1670" y="497"/>
                    </a:lnTo>
                    <a:lnTo>
                      <a:pt x="1664" y="500"/>
                    </a:lnTo>
                    <a:lnTo>
                      <a:pt x="1659" y="505"/>
                    </a:lnTo>
                    <a:lnTo>
                      <a:pt x="1649" y="513"/>
                    </a:lnTo>
                    <a:lnTo>
                      <a:pt x="1635" y="521"/>
                    </a:lnTo>
                    <a:lnTo>
                      <a:pt x="1628" y="530"/>
                    </a:lnTo>
                    <a:lnTo>
                      <a:pt x="1624" y="538"/>
                    </a:lnTo>
                    <a:lnTo>
                      <a:pt x="1623" y="541"/>
                    </a:lnTo>
                    <a:lnTo>
                      <a:pt x="1619" y="543"/>
                    </a:lnTo>
                    <a:lnTo>
                      <a:pt x="1616" y="544"/>
                    </a:lnTo>
                    <a:lnTo>
                      <a:pt x="1610" y="544"/>
                    </a:lnTo>
                    <a:lnTo>
                      <a:pt x="1596" y="544"/>
                    </a:lnTo>
                    <a:lnTo>
                      <a:pt x="1586" y="546"/>
                    </a:lnTo>
                    <a:lnTo>
                      <a:pt x="1582" y="544"/>
                    </a:lnTo>
                    <a:lnTo>
                      <a:pt x="1578" y="542"/>
                    </a:lnTo>
                    <a:lnTo>
                      <a:pt x="1575" y="539"/>
                    </a:lnTo>
                    <a:lnTo>
                      <a:pt x="1573" y="533"/>
                    </a:lnTo>
                    <a:lnTo>
                      <a:pt x="1566" y="517"/>
                    </a:lnTo>
                    <a:lnTo>
                      <a:pt x="1560" y="506"/>
                    </a:lnTo>
                    <a:lnTo>
                      <a:pt x="1559" y="501"/>
                    </a:lnTo>
                    <a:lnTo>
                      <a:pt x="1558" y="496"/>
                    </a:lnTo>
                    <a:lnTo>
                      <a:pt x="1559" y="489"/>
                    </a:lnTo>
                    <a:lnTo>
                      <a:pt x="1561" y="481"/>
                    </a:lnTo>
                    <a:lnTo>
                      <a:pt x="1575" y="473"/>
                    </a:lnTo>
                    <a:lnTo>
                      <a:pt x="1590" y="467"/>
                    </a:lnTo>
                    <a:lnTo>
                      <a:pt x="1596" y="464"/>
                    </a:lnTo>
                    <a:lnTo>
                      <a:pt x="1603" y="460"/>
                    </a:lnTo>
                    <a:lnTo>
                      <a:pt x="1610" y="456"/>
                    </a:lnTo>
                    <a:lnTo>
                      <a:pt x="1615" y="450"/>
                    </a:lnTo>
                    <a:lnTo>
                      <a:pt x="1603" y="441"/>
                    </a:lnTo>
                    <a:lnTo>
                      <a:pt x="1590" y="433"/>
                    </a:lnTo>
                    <a:lnTo>
                      <a:pt x="1578" y="424"/>
                    </a:lnTo>
                    <a:lnTo>
                      <a:pt x="1566" y="416"/>
                    </a:lnTo>
                    <a:lnTo>
                      <a:pt x="1560" y="413"/>
                    </a:lnTo>
                    <a:lnTo>
                      <a:pt x="1553" y="411"/>
                    </a:lnTo>
                    <a:lnTo>
                      <a:pt x="1547" y="409"/>
                    </a:lnTo>
                    <a:lnTo>
                      <a:pt x="1540" y="408"/>
                    </a:lnTo>
                    <a:lnTo>
                      <a:pt x="1526" y="406"/>
                    </a:lnTo>
                    <a:lnTo>
                      <a:pt x="1510" y="400"/>
                    </a:lnTo>
                    <a:lnTo>
                      <a:pt x="1497" y="386"/>
                    </a:lnTo>
                    <a:lnTo>
                      <a:pt x="1493" y="381"/>
                    </a:lnTo>
                    <a:lnTo>
                      <a:pt x="1497" y="377"/>
                    </a:lnTo>
                    <a:lnTo>
                      <a:pt x="1500" y="364"/>
                    </a:lnTo>
                    <a:lnTo>
                      <a:pt x="1490" y="361"/>
                    </a:lnTo>
                    <a:lnTo>
                      <a:pt x="1482" y="360"/>
                    </a:lnTo>
                    <a:lnTo>
                      <a:pt x="1478" y="358"/>
                    </a:lnTo>
                    <a:lnTo>
                      <a:pt x="1475" y="356"/>
                    </a:lnTo>
                    <a:lnTo>
                      <a:pt x="1472" y="353"/>
                    </a:lnTo>
                    <a:lnTo>
                      <a:pt x="1468" y="348"/>
                    </a:lnTo>
                    <a:lnTo>
                      <a:pt x="1471" y="343"/>
                    </a:lnTo>
                    <a:lnTo>
                      <a:pt x="1473" y="338"/>
                    </a:lnTo>
                    <a:lnTo>
                      <a:pt x="1475" y="335"/>
                    </a:lnTo>
                    <a:lnTo>
                      <a:pt x="1478" y="331"/>
                    </a:lnTo>
                    <a:lnTo>
                      <a:pt x="1485" y="324"/>
                    </a:lnTo>
                    <a:lnTo>
                      <a:pt x="1492" y="314"/>
                    </a:lnTo>
                    <a:close/>
                  </a:path>
                </a:pathLst>
              </a:custGeom>
              <a:solidFill>
                <a:srgbClr val="D4A13B"/>
              </a:solidFill>
              <a:ln w="1588">
                <a:solidFill>
                  <a:srgbClr val="FFFFFF"/>
                </a:solidFill>
                <a:prstDash val="solid"/>
                <a:round/>
                <a:headEnd/>
                <a:tailEnd/>
              </a:ln>
            </p:spPr>
            <p:txBody>
              <a:bodyPr/>
              <a:lstStyle/>
              <a:p>
                <a:endParaRPr lang="ru-RU" sz="1400" dirty="0">
                  <a:solidFill>
                    <a:prstClr val="black"/>
                  </a:solidFill>
                </a:endParaRPr>
              </a:p>
            </p:txBody>
          </p:sp>
          <p:sp>
            <p:nvSpPr>
              <p:cNvPr id="108" name="Freeform 78"/>
              <p:cNvSpPr>
                <a:spLocks/>
              </p:cNvSpPr>
              <p:nvPr/>
            </p:nvSpPr>
            <p:spPr bwMode="auto">
              <a:xfrm>
                <a:off x="6427788" y="4797425"/>
                <a:ext cx="209550" cy="133350"/>
              </a:xfrm>
              <a:custGeom>
                <a:avLst/>
                <a:gdLst>
                  <a:gd name="T0" fmla="*/ 105572 w 526"/>
                  <a:gd name="T1" fmla="*/ 125065 h 338"/>
                  <a:gd name="T2" fmla="*/ 95612 w 526"/>
                  <a:gd name="T3" fmla="*/ 120725 h 338"/>
                  <a:gd name="T4" fmla="*/ 85254 w 526"/>
                  <a:gd name="T5" fmla="*/ 116780 h 338"/>
                  <a:gd name="T6" fmla="*/ 79677 w 526"/>
                  <a:gd name="T7" fmla="*/ 121909 h 338"/>
                  <a:gd name="T8" fmla="*/ 78482 w 526"/>
                  <a:gd name="T9" fmla="*/ 127038 h 338"/>
                  <a:gd name="T10" fmla="*/ 74099 w 526"/>
                  <a:gd name="T11" fmla="*/ 130588 h 338"/>
                  <a:gd name="T12" fmla="*/ 66530 w 526"/>
                  <a:gd name="T13" fmla="*/ 131772 h 338"/>
                  <a:gd name="T14" fmla="*/ 63343 w 526"/>
                  <a:gd name="T15" fmla="*/ 117174 h 338"/>
                  <a:gd name="T16" fmla="*/ 59359 w 526"/>
                  <a:gd name="T17" fmla="*/ 117174 h 338"/>
                  <a:gd name="T18" fmla="*/ 46213 w 526"/>
                  <a:gd name="T19" fmla="*/ 118753 h 338"/>
                  <a:gd name="T20" fmla="*/ 38245 w 526"/>
                  <a:gd name="T21" fmla="*/ 118358 h 338"/>
                  <a:gd name="T22" fmla="*/ 28285 w 526"/>
                  <a:gd name="T23" fmla="*/ 119147 h 338"/>
                  <a:gd name="T24" fmla="*/ 25098 w 526"/>
                  <a:gd name="T25" fmla="*/ 107311 h 338"/>
                  <a:gd name="T26" fmla="*/ 18326 w 526"/>
                  <a:gd name="T27" fmla="*/ 103366 h 338"/>
                  <a:gd name="T28" fmla="*/ 14342 w 526"/>
                  <a:gd name="T29" fmla="*/ 103761 h 338"/>
                  <a:gd name="T30" fmla="*/ 5577 w 526"/>
                  <a:gd name="T31" fmla="*/ 102182 h 338"/>
                  <a:gd name="T32" fmla="*/ 0 w 526"/>
                  <a:gd name="T33" fmla="*/ 93503 h 338"/>
                  <a:gd name="T34" fmla="*/ 11952 w 526"/>
                  <a:gd name="T35" fmla="*/ 74566 h 338"/>
                  <a:gd name="T36" fmla="*/ 19122 w 526"/>
                  <a:gd name="T37" fmla="*/ 65491 h 338"/>
                  <a:gd name="T38" fmla="*/ 35456 w 526"/>
                  <a:gd name="T39" fmla="*/ 69042 h 338"/>
                  <a:gd name="T40" fmla="*/ 39838 w 526"/>
                  <a:gd name="T41" fmla="*/ 84429 h 338"/>
                  <a:gd name="T42" fmla="*/ 48603 w 526"/>
                  <a:gd name="T43" fmla="*/ 83640 h 338"/>
                  <a:gd name="T44" fmla="*/ 62148 w 526"/>
                  <a:gd name="T45" fmla="*/ 67070 h 338"/>
                  <a:gd name="T46" fmla="*/ 72108 w 526"/>
                  <a:gd name="T47" fmla="*/ 67859 h 338"/>
                  <a:gd name="T48" fmla="*/ 86051 w 526"/>
                  <a:gd name="T49" fmla="*/ 60757 h 338"/>
                  <a:gd name="T50" fmla="*/ 84856 w 526"/>
                  <a:gd name="T51" fmla="*/ 55628 h 338"/>
                  <a:gd name="T52" fmla="*/ 88840 w 526"/>
                  <a:gd name="T53" fmla="*/ 41425 h 338"/>
                  <a:gd name="T54" fmla="*/ 99994 w 526"/>
                  <a:gd name="T55" fmla="*/ 34718 h 338"/>
                  <a:gd name="T56" fmla="*/ 105173 w 526"/>
                  <a:gd name="T57" fmla="*/ 33929 h 338"/>
                  <a:gd name="T58" fmla="*/ 107564 w 526"/>
                  <a:gd name="T59" fmla="*/ 40636 h 338"/>
                  <a:gd name="T60" fmla="*/ 113539 w 526"/>
                  <a:gd name="T61" fmla="*/ 39847 h 338"/>
                  <a:gd name="T62" fmla="*/ 120710 w 526"/>
                  <a:gd name="T63" fmla="*/ 33929 h 338"/>
                  <a:gd name="T64" fmla="*/ 133857 w 526"/>
                  <a:gd name="T65" fmla="*/ 11836 h 338"/>
                  <a:gd name="T66" fmla="*/ 150988 w 526"/>
                  <a:gd name="T67" fmla="*/ 1578 h 338"/>
                  <a:gd name="T68" fmla="*/ 158158 w 526"/>
                  <a:gd name="T69" fmla="*/ 0 h 338"/>
                  <a:gd name="T70" fmla="*/ 170110 w 526"/>
                  <a:gd name="T71" fmla="*/ 4340 h 338"/>
                  <a:gd name="T72" fmla="*/ 183655 w 526"/>
                  <a:gd name="T73" fmla="*/ 12230 h 338"/>
                  <a:gd name="T74" fmla="*/ 201582 w 526"/>
                  <a:gd name="T75" fmla="*/ 24066 h 338"/>
                  <a:gd name="T76" fmla="*/ 208753 w 526"/>
                  <a:gd name="T77" fmla="*/ 31562 h 338"/>
                  <a:gd name="T78" fmla="*/ 197200 w 526"/>
                  <a:gd name="T79" fmla="*/ 51288 h 338"/>
                  <a:gd name="T80" fmla="*/ 186842 w 526"/>
                  <a:gd name="T81" fmla="*/ 55234 h 338"/>
                  <a:gd name="T82" fmla="*/ 177679 w 526"/>
                  <a:gd name="T83" fmla="*/ 66280 h 338"/>
                  <a:gd name="T84" fmla="*/ 179273 w 526"/>
                  <a:gd name="T85" fmla="*/ 71409 h 338"/>
                  <a:gd name="T86" fmla="*/ 194411 w 526"/>
                  <a:gd name="T87" fmla="*/ 71804 h 338"/>
                  <a:gd name="T88" fmla="*/ 205566 w 526"/>
                  <a:gd name="T89" fmla="*/ 76933 h 338"/>
                  <a:gd name="T90" fmla="*/ 207558 w 526"/>
                  <a:gd name="T91" fmla="*/ 88374 h 338"/>
                  <a:gd name="T92" fmla="*/ 202777 w 526"/>
                  <a:gd name="T93" fmla="*/ 88768 h 338"/>
                  <a:gd name="T94" fmla="*/ 198395 w 526"/>
                  <a:gd name="T95" fmla="*/ 97054 h 338"/>
                  <a:gd name="T96" fmla="*/ 181663 w 526"/>
                  <a:gd name="T97" fmla="*/ 100604 h 338"/>
                  <a:gd name="T98" fmla="*/ 159752 w 526"/>
                  <a:gd name="T99" fmla="*/ 109678 h 338"/>
                  <a:gd name="T100" fmla="*/ 145809 w 526"/>
                  <a:gd name="T101" fmla="*/ 111651 h 338"/>
                  <a:gd name="T102" fmla="*/ 127881 w 526"/>
                  <a:gd name="T103" fmla="*/ 118753 h 3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26" h="338">
                    <a:moveTo>
                      <a:pt x="308" y="304"/>
                    </a:moveTo>
                    <a:lnTo>
                      <a:pt x="294" y="305"/>
                    </a:lnTo>
                    <a:lnTo>
                      <a:pt x="281" y="307"/>
                    </a:lnTo>
                    <a:lnTo>
                      <a:pt x="272" y="314"/>
                    </a:lnTo>
                    <a:lnTo>
                      <a:pt x="265" y="317"/>
                    </a:lnTo>
                    <a:lnTo>
                      <a:pt x="260" y="317"/>
                    </a:lnTo>
                    <a:lnTo>
                      <a:pt x="257" y="317"/>
                    </a:lnTo>
                    <a:lnTo>
                      <a:pt x="252" y="316"/>
                    </a:lnTo>
                    <a:lnTo>
                      <a:pt x="247" y="314"/>
                    </a:lnTo>
                    <a:lnTo>
                      <a:pt x="240" y="306"/>
                    </a:lnTo>
                    <a:lnTo>
                      <a:pt x="232" y="298"/>
                    </a:lnTo>
                    <a:lnTo>
                      <a:pt x="228" y="296"/>
                    </a:lnTo>
                    <a:lnTo>
                      <a:pt x="224" y="293"/>
                    </a:lnTo>
                    <a:lnTo>
                      <a:pt x="219" y="293"/>
                    </a:lnTo>
                    <a:lnTo>
                      <a:pt x="214" y="296"/>
                    </a:lnTo>
                    <a:lnTo>
                      <a:pt x="210" y="299"/>
                    </a:lnTo>
                    <a:lnTo>
                      <a:pt x="207" y="300"/>
                    </a:lnTo>
                    <a:lnTo>
                      <a:pt x="203" y="300"/>
                    </a:lnTo>
                    <a:lnTo>
                      <a:pt x="199" y="302"/>
                    </a:lnTo>
                    <a:lnTo>
                      <a:pt x="200" y="309"/>
                    </a:lnTo>
                    <a:lnTo>
                      <a:pt x="201" y="315"/>
                    </a:lnTo>
                    <a:lnTo>
                      <a:pt x="201" y="317"/>
                    </a:lnTo>
                    <a:lnTo>
                      <a:pt x="201" y="318"/>
                    </a:lnTo>
                    <a:lnTo>
                      <a:pt x="199" y="320"/>
                    </a:lnTo>
                    <a:lnTo>
                      <a:pt x="197" y="322"/>
                    </a:lnTo>
                    <a:lnTo>
                      <a:pt x="193" y="323"/>
                    </a:lnTo>
                    <a:lnTo>
                      <a:pt x="191" y="324"/>
                    </a:lnTo>
                    <a:lnTo>
                      <a:pt x="189" y="325"/>
                    </a:lnTo>
                    <a:lnTo>
                      <a:pt x="189" y="327"/>
                    </a:lnTo>
                    <a:lnTo>
                      <a:pt x="186" y="331"/>
                    </a:lnTo>
                    <a:lnTo>
                      <a:pt x="183" y="337"/>
                    </a:lnTo>
                    <a:lnTo>
                      <a:pt x="174" y="338"/>
                    </a:lnTo>
                    <a:lnTo>
                      <a:pt x="169" y="338"/>
                    </a:lnTo>
                    <a:lnTo>
                      <a:pt x="168" y="337"/>
                    </a:lnTo>
                    <a:lnTo>
                      <a:pt x="167" y="334"/>
                    </a:lnTo>
                    <a:lnTo>
                      <a:pt x="167" y="331"/>
                    </a:lnTo>
                    <a:lnTo>
                      <a:pt x="168" y="326"/>
                    </a:lnTo>
                    <a:lnTo>
                      <a:pt x="164" y="313"/>
                    </a:lnTo>
                    <a:lnTo>
                      <a:pt x="159" y="300"/>
                    </a:lnTo>
                    <a:lnTo>
                      <a:pt x="159" y="297"/>
                    </a:lnTo>
                    <a:lnTo>
                      <a:pt x="159" y="295"/>
                    </a:lnTo>
                    <a:lnTo>
                      <a:pt x="159" y="293"/>
                    </a:lnTo>
                    <a:lnTo>
                      <a:pt x="158" y="293"/>
                    </a:lnTo>
                    <a:lnTo>
                      <a:pt x="155" y="295"/>
                    </a:lnTo>
                    <a:lnTo>
                      <a:pt x="149" y="297"/>
                    </a:lnTo>
                    <a:lnTo>
                      <a:pt x="133" y="293"/>
                    </a:lnTo>
                    <a:lnTo>
                      <a:pt x="118" y="289"/>
                    </a:lnTo>
                    <a:lnTo>
                      <a:pt x="122" y="296"/>
                    </a:lnTo>
                    <a:lnTo>
                      <a:pt x="124" y="302"/>
                    </a:lnTo>
                    <a:lnTo>
                      <a:pt x="116" y="301"/>
                    </a:lnTo>
                    <a:lnTo>
                      <a:pt x="109" y="299"/>
                    </a:lnTo>
                    <a:lnTo>
                      <a:pt x="106" y="299"/>
                    </a:lnTo>
                    <a:lnTo>
                      <a:pt x="103" y="299"/>
                    </a:lnTo>
                    <a:lnTo>
                      <a:pt x="99" y="299"/>
                    </a:lnTo>
                    <a:lnTo>
                      <a:pt x="96" y="300"/>
                    </a:lnTo>
                    <a:lnTo>
                      <a:pt x="89" y="305"/>
                    </a:lnTo>
                    <a:lnTo>
                      <a:pt x="83" y="307"/>
                    </a:lnTo>
                    <a:lnTo>
                      <a:pt x="79" y="307"/>
                    </a:lnTo>
                    <a:lnTo>
                      <a:pt x="74" y="306"/>
                    </a:lnTo>
                    <a:lnTo>
                      <a:pt x="71" y="302"/>
                    </a:lnTo>
                    <a:lnTo>
                      <a:pt x="67" y="299"/>
                    </a:lnTo>
                    <a:lnTo>
                      <a:pt x="64" y="293"/>
                    </a:lnTo>
                    <a:lnTo>
                      <a:pt x="61" y="287"/>
                    </a:lnTo>
                    <a:lnTo>
                      <a:pt x="63" y="278"/>
                    </a:lnTo>
                    <a:lnTo>
                      <a:pt x="63" y="272"/>
                    </a:lnTo>
                    <a:lnTo>
                      <a:pt x="62" y="270"/>
                    </a:lnTo>
                    <a:lnTo>
                      <a:pt x="59" y="268"/>
                    </a:lnTo>
                    <a:lnTo>
                      <a:pt x="56" y="266"/>
                    </a:lnTo>
                    <a:lnTo>
                      <a:pt x="52" y="265"/>
                    </a:lnTo>
                    <a:lnTo>
                      <a:pt x="46" y="262"/>
                    </a:lnTo>
                    <a:lnTo>
                      <a:pt x="41" y="259"/>
                    </a:lnTo>
                    <a:lnTo>
                      <a:pt x="39" y="258"/>
                    </a:lnTo>
                    <a:lnTo>
                      <a:pt x="38" y="259"/>
                    </a:lnTo>
                    <a:lnTo>
                      <a:pt x="37" y="261"/>
                    </a:lnTo>
                    <a:lnTo>
                      <a:pt x="36" y="263"/>
                    </a:lnTo>
                    <a:lnTo>
                      <a:pt x="31" y="266"/>
                    </a:lnTo>
                    <a:lnTo>
                      <a:pt x="28" y="267"/>
                    </a:lnTo>
                    <a:lnTo>
                      <a:pt x="24" y="266"/>
                    </a:lnTo>
                    <a:lnTo>
                      <a:pt x="21" y="265"/>
                    </a:lnTo>
                    <a:lnTo>
                      <a:pt x="14" y="259"/>
                    </a:lnTo>
                    <a:lnTo>
                      <a:pt x="7" y="254"/>
                    </a:lnTo>
                    <a:lnTo>
                      <a:pt x="4" y="248"/>
                    </a:lnTo>
                    <a:lnTo>
                      <a:pt x="2" y="245"/>
                    </a:lnTo>
                    <a:lnTo>
                      <a:pt x="0" y="240"/>
                    </a:lnTo>
                    <a:lnTo>
                      <a:pt x="0" y="237"/>
                    </a:lnTo>
                    <a:lnTo>
                      <a:pt x="4" y="230"/>
                    </a:lnTo>
                    <a:lnTo>
                      <a:pt x="11" y="220"/>
                    </a:lnTo>
                    <a:lnTo>
                      <a:pt x="17" y="209"/>
                    </a:lnTo>
                    <a:lnTo>
                      <a:pt x="24" y="199"/>
                    </a:lnTo>
                    <a:lnTo>
                      <a:pt x="30" y="189"/>
                    </a:lnTo>
                    <a:lnTo>
                      <a:pt x="36" y="178"/>
                    </a:lnTo>
                    <a:lnTo>
                      <a:pt x="40" y="171"/>
                    </a:lnTo>
                    <a:lnTo>
                      <a:pt x="44" y="166"/>
                    </a:lnTo>
                    <a:lnTo>
                      <a:pt x="46" y="166"/>
                    </a:lnTo>
                    <a:lnTo>
                      <a:pt x="48" y="166"/>
                    </a:lnTo>
                    <a:lnTo>
                      <a:pt x="52" y="168"/>
                    </a:lnTo>
                    <a:lnTo>
                      <a:pt x="56" y="170"/>
                    </a:lnTo>
                    <a:lnTo>
                      <a:pt x="71" y="165"/>
                    </a:lnTo>
                    <a:lnTo>
                      <a:pt x="87" y="162"/>
                    </a:lnTo>
                    <a:lnTo>
                      <a:pt x="89" y="175"/>
                    </a:lnTo>
                    <a:lnTo>
                      <a:pt x="91" y="188"/>
                    </a:lnTo>
                    <a:lnTo>
                      <a:pt x="92" y="195"/>
                    </a:lnTo>
                    <a:lnTo>
                      <a:pt x="95" y="200"/>
                    </a:lnTo>
                    <a:lnTo>
                      <a:pt x="97" y="207"/>
                    </a:lnTo>
                    <a:lnTo>
                      <a:pt x="100" y="214"/>
                    </a:lnTo>
                    <a:lnTo>
                      <a:pt x="106" y="215"/>
                    </a:lnTo>
                    <a:lnTo>
                      <a:pt x="110" y="216"/>
                    </a:lnTo>
                    <a:lnTo>
                      <a:pt x="114" y="217"/>
                    </a:lnTo>
                    <a:lnTo>
                      <a:pt x="116" y="216"/>
                    </a:lnTo>
                    <a:lnTo>
                      <a:pt x="122" y="212"/>
                    </a:lnTo>
                    <a:lnTo>
                      <a:pt x="127" y="203"/>
                    </a:lnTo>
                    <a:lnTo>
                      <a:pt x="137" y="190"/>
                    </a:lnTo>
                    <a:lnTo>
                      <a:pt x="146" y="179"/>
                    </a:lnTo>
                    <a:lnTo>
                      <a:pt x="150" y="174"/>
                    </a:lnTo>
                    <a:lnTo>
                      <a:pt x="156" y="170"/>
                    </a:lnTo>
                    <a:lnTo>
                      <a:pt x="162" y="166"/>
                    </a:lnTo>
                    <a:lnTo>
                      <a:pt x="169" y="163"/>
                    </a:lnTo>
                    <a:lnTo>
                      <a:pt x="174" y="168"/>
                    </a:lnTo>
                    <a:lnTo>
                      <a:pt x="177" y="171"/>
                    </a:lnTo>
                    <a:lnTo>
                      <a:pt x="181" y="172"/>
                    </a:lnTo>
                    <a:lnTo>
                      <a:pt x="188" y="171"/>
                    </a:lnTo>
                    <a:lnTo>
                      <a:pt x="202" y="172"/>
                    </a:lnTo>
                    <a:lnTo>
                      <a:pt x="217" y="175"/>
                    </a:lnTo>
                    <a:lnTo>
                      <a:pt x="216" y="165"/>
                    </a:lnTo>
                    <a:lnTo>
                      <a:pt x="216" y="154"/>
                    </a:lnTo>
                    <a:lnTo>
                      <a:pt x="217" y="147"/>
                    </a:lnTo>
                    <a:lnTo>
                      <a:pt x="216" y="144"/>
                    </a:lnTo>
                    <a:lnTo>
                      <a:pt x="216" y="143"/>
                    </a:lnTo>
                    <a:lnTo>
                      <a:pt x="214" y="141"/>
                    </a:lnTo>
                    <a:lnTo>
                      <a:pt x="213" y="141"/>
                    </a:lnTo>
                    <a:lnTo>
                      <a:pt x="210" y="140"/>
                    </a:lnTo>
                    <a:lnTo>
                      <a:pt x="209" y="137"/>
                    </a:lnTo>
                    <a:lnTo>
                      <a:pt x="208" y="132"/>
                    </a:lnTo>
                    <a:lnTo>
                      <a:pt x="215" y="119"/>
                    </a:lnTo>
                    <a:lnTo>
                      <a:pt x="223" y="105"/>
                    </a:lnTo>
                    <a:lnTo>
                      <a:pt x="232" y="93"/>
                    </a:lnTo>
                    <a:lnTo>
                      <a:pt x="242" y="81"/>
                    </a:lnTo>
                    <a:lnTo>
                      <a:pt x="247" y="85"/>
                    </a:lnTo>
                    <a:lnTo>
                      <a:pt x="250" y="87"/>
                    </a:lnTo>
                    <a:lnTo>
                      <a:pt x="251" y="88"/>
                    </a:lnTo>
                    <a:lnTo>
                      <a:pt x="252" y="89"/>
                    </a:lnTo>
                    <a:lnTo>
                      <a:pt x="254" y="89"/>
                    </a:lnTo>
                    <a:lnTo>
                      <a:pt x="258" y="88"/>
                    </a:lnTo>
                    <a:lnTo>
                      <a:pt x="261" y="86"/>
                    </a:lnTo>
                    <a:lnTo>
                      <a:pt x="264" y="86"/>
                    </a:lnTo>
                    <a:lnTo>
                      <a:pt x="266" y="86"/>
                    </a:lnTo>
                    <a:lnTo>
                      <a:pt x="267" y="88"/>
                    </a:lnTo>
                    <a:lnTo>
                      <a:pt x="268" y="93"/>
                    </a:lnTo>
                    <a:lnTo>
                      <a:pt x="268" y="99"/>
                    </a:lnTo>
                    <a:lnTo>
                      <a:pt x="270" y="103"/>
                    </a:lnTo>
                    <a:lnTo>
                      <a:pt x="272" y="104"/>
                    </a:lnTo>
                    <a:lnTo>
                      <a:pt x="274" y="105"/>
                    </a:lnTo>
                    <a:lnTo>
                      <a:pt x="275" y="105"/>
                    </a:lnTo>
                    <a:lnTo>
                      <a:pt x="279" y="104"/>
                    </a:lnTo>
                    <a:lnTo>
                      <a:pt x="285" y="101"/>
                    </a:lnTo>
                    <a:lnTo>
                      <a:pt x="291" y="101"/>
                    </a:lnTo>
                    <a:lnTo>
                      <a:pt x="294" y="101"/>
                    </a:lnTo>
                    <a:lnTo>
                      <a:pt x="298" y="99"/>
                    </a:lnTo>
                    <a:lnTo>
                      <a:pt x="301" y="96"/>
                    </a:lnTo>
                    <a:lnTo>
                      <a:pt x="303" y="86"/>
                    </a:lnTo>
                    <a:lnTo>
                      <a:pt x="304" y="78"/>
                    </a:lnTo>
                    <a:lnTo>
                      <a:pt x="308" y="70"/>
                    </a:lnTo>
                    <a:lnTo>
                      <a:pt x="312" y="61"/>
                    </a:lnTo>
                    <a:lnTo>
                      <a:pt x="325" y="45"/>
                    </a:lnTo>
                    <a:lnTo>
                      <a:pt x="336" y="30"/>
                    </a:lnTo>
                    <a:lnTo>
                      <a:pt x="350" y="16"/>
                    </a:lnTo>
                    <a:lnTo>
                      <a:pt x="363" y="1"/>
                    </a:lnTo>
                    <a:lnTo>
                      <a:pt x="371" y="3"/>
                    </a:lnTo>
                    <a:lnTo>
                      <a:pt x="377" y="4"/>
                    </a:lnTo>
                    <a:lnTo>
                      <a:pt x="379" y="4"/>
                    </a:lnTo>
                    <a:lnTo>
                      <a:pt x="382" y="4"/>
                    </a:lnTo>
                    <a:lnTo>
                      <a:pt x="385" y="3"/>
                    </a:lnTo>
                    <a:lnTo>
                      <a:pt x="388" y="1"/>
                    </a:lnTo>
                    <a:lnTo>
                      <a:pt x="393" y="0"/>
                    </a:lnTo>
                    <a:lnTo>
                      <a:pt x="397" y="0"/>
                    </a:lnTo>
                    <a:lnTo>
                      <a:pt x="401" y="1"/>
                    </a:lnTo>
                    <a:lnTo>
                      <a:pt x="404" y="3"/>
                    </a:lnTo>
                    <a:lnTo>
                      <a:pt x="411" y="8"/>
                    </a:lnTo>
                    <a:lnTo>
                      <a:pt x="421" y="11"/>
                    </a:lnTo>
                    <a:lnTo>
                      <a:pt x="427" y="11"/>
                    </a:lnTo>
                    <a:lnTo>
                      <a:pt x="431" y="12"/>
                    </a:lnTo>
                    <a:lnTo>
                      <a:pt x="437" y="14"/>
                    </a:lnTo>
                    <a:lnTo>
                      <a:pt x="442" y="18"/>
                    </a:lnTo>
                    <a:lnTo>
                      <a:pt x="451" y="25"/>
                    </a:lnTo>
                    <a:lnTo>
                      <a:pt x="461" y="31"/>
                    </a:lnTo>
                    <a:lnTo>
                      <a:pt x="471" y="40"/>
                    </a:lnTo>
                    <a:lnTo>
                      <a:pt x="478" y="47"/>
                    </a:lnTo>
                    <a:lnTo>
                      <a:pt x="482" y="53"/>
                    </a:lnTo>
                    <a:lnTo>
                      <a:pt x="490" y="61"/>
                    </a:lnTo>
                    <a:lnTo>
                      <a:pt x="506" y="61"/>
                    </a:lnTo>
                    <a:lnTo>
                      <a:pt x="521" y="60"/>
                    </a:lnTo>
                    <a:lnTo>
                      <a:pt x="524" y="65"/>
                    </a:lnTo>
                    <a:lnTo>
                      <a:pt x="526" y="70"/>
                    </a:lnTo>
                    <a:lnTo>
                      <a:pt x="526" y="76"/>
                    </a:lnTo>
                    <a:lnTo>
                      <a:pt x="524" y="80"/>
                    </a:lnTo>
                    <a:lnTo>
                      <a:pt x="520" y="92"/>
                    </a:lnTo>
                    <a:lnTo>
                      <a:pt x="515" y="102"/>
                    </a:lnTo>
                    <a:lnTo>
                      <a:pt x="509" y="113"/>
                    </a:lnTo>
                    <a:lnTo>
                      <a:pt x="502" y="122"/>
                    </a:lnTo>
                    <a:lnTo>
                      <a:pt x="495" y="130"/>
                    </a:lnTo>
                    <a:lnTo>
                      <a:pt x="487" y="140"/>
                    </a:lnTo>
                    <a:lnTo>
                      <a:pt x="481" y="143"/>
                    </a:lnTo>
                    <a:lnTo>
                      <a:pt x="477" y="143"/>
                    </a:lnTo>
                    <a:lnTo>
                      <a:pt x="472" y="141"/>
                    </a:lnTo>
                    <a:lnTo>
                      <a:pt x="469" y="140"/>
                    </a:lnTo>
                    <a:lnTo>
                      <a:pt x="460" y="137"/>
                    </a:lnTo>
                    <a:lnTo>
                      <a:pt x="448" y="136"/>
                    </a:lnTo>
                    <a:lnTo>
                      <a:pt x="450" y="147"/>
                    </a:lnTo>
                    <a:lnTo>
                      <a:pt x="448" y="160"/>
                    </a:lnTo>
                    <a:lnTo>
                      <a:pt x="446" y="168"/>
                    </a:lnTo>
                    <a:lnTo>
                      <a:pt x="445" y="174"/>
                    </a:lnTo>
                    <a:lnTo>
                      <a:pt x="445" y="177"/>
                    </a:lnTo>
                    <a:lnTo>
                      <a:pt x="446" y="178"/>
                    </a:lnTo>
                    <a:lnTo>
                      <a:pt x="447" y="180"/>
                    </a:lnTo>
                    <a:lnTo>
                      <a:pt x="450" y="181"/>
                    </a:lnTo>
                    <a:lnTo>
                      <a:pt x="454" y="182"/>
                    </a:lnTo>
                    <a:lnTo>
                      <a:pt x="461" y="182"/>
                    </a:lnTo>
                    <a:lnTo>
                      <a:pt x="468" y="182"/>
                    </a:lnTo>
                    <a:lnTo>
                      <a:pt x="477" y="182"/>
                    </a:lnTo>
                    <a:lnTo>
                      <a:pt x="488" y="182"/>
                    </a:lnTo>
                    <a:lnTo>
                      <a:pt x="497" y="182"/>
                    </a:lnTo>
                    <a:lnTo>
                      <a:pt x="504" y="183"/>
                    </a:lnTo>
                    <a:lnTo>
                      <a:pt x="509" y="186"/>
                    </a:lnTo>
                    <a:lnTo>
                      <a:pt x="513" y="189"/>
                    </a:lnTo>
                    <a:lnTo>
                      <a:pt x="516" y="195"/>
                    </a:lnTo>
                    <a:lnTo>
                      <a:pt x="520" y="203"/>
                    </a:lnTo>
                    <a:lnTo>
                      <a:pt x="523" y="213"/>
                    </a:lnTo>
                    <a:lnTo>
                      <a:pt x="523" y="220"/>
                    </a:lnTo>
                    <a:lnTo>
                      <a:pt x="522" y="223"/>
                    </a:lnTo>
                    <a:lnTo>
                      <a:pt x="521" y="224"/>
                    </a:lnTo>
                    <a:lnTo>
                      <a:pt x="520" y="223"/>
                    </a:lnTo>
                    <a:lnTo>
                      <a:pt x="518" y="222"/>
                    </a:lnTo>
                    <a:lnTo>
                      <a:pt x="515" y="222"/>
                    </a:lnTo>
                    <a:lnTo>
                      <a:pt x="513" y="223"/>
                    </a:lnTo>
                    <a:lnTo>
                      <a:pt x="509" y="225"/>
                    </a:lnTo>
                    <a:lnTo>
                      <a:pt x="507" y="232"/>
                    </a:lnTo>
                    <a:lnTo>
                      <a:pt x="505" y="238"/>
                    </a:lnTo>
                    <a:lnTo>
                      <a:pt x="504" y="241"/>
                    </a:lnTo>
                    <a:lnTo>
                      <a:pt x="502" y="245"/>
                    </a:lnTo>
                    <a:lnTo>
                      <a:pt x="498" y="246"/>
                    </a:lnTo>
                    <a:lnTo>
                      <a:pt x="494" y="247"/>
                    </a:lnTo>
                    <a:lnTo>
                      <a:pt x="488" y="248"/>
                    </a:lnTo>
                    <a:lnTo>
                      <a:pt x="481" y="249"/>
                    </a:lnTo>
                    <a:lnTo>
                      <a:pt x="468" y="251"/>
                    </a:lnTo>
                    <a:lnTo>
                      <a:pt x="456" y="255"/>
                    </a:lnTo>
                    <a:lnTo>
                      <a:pt x="445" y="258"/>
                    </a:lnTo>
                    <a:lnTo>
                      <a:pt x="433" y="263"/>
                    </a:lnTo>
                    <a:lnTo>
                      <a:pt x="421" y="270"/>
                    </a:lnTo>
                    <a:lnTo>
                      <a:pt x="410" y="275"/>
                    </a:lnTo>
                    <a:lnTo>
                      <a:pt x="401" y="278"/>
                    </a:lnTo>
                    <a:lnTo>
                      <a:pt x="395" y="280"/>
                    </a:lnTo>
                    <a:lnTo>
                      <a:pt x="388" y="281"/>
                    </a:lnTo>
                    <a:lnTo>
                      <a:pt x="378" y="281"/>
                    </a:lnTo>
                    <a:lnTo>
                      <a:pt x="371" y="281"/>
                    </a:lnTo>
                    <a:lnTo>
                      <a:pt x="366" y="283"/>
                    </a:lnTo>
                    <a:lnTo>
                      <a:pt x="361" y="284"/>
                    </a:lnTo>
                    <a:lnTo>
                      <a:pt x="357" y="288"/>
                    </a:lnTo>
                    <a:lnTo>
                      <a:pt x="346" y="293"/>
                    </a:lnTo>
                    <a:lnTo>
                      <a:pt x="336" y="300"/>
                    </a:lnTo>
                    <a:lnTo>
                      <a:pt x="321" y="301"/>
                    </a:lnTo>
                    <a:lnTo>
                      <a:pt x="308" y="30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09" name="Freeform 79"/>
              <p:cNvSpPr>
                <a:spLocks/>
              </p:cNvSpPr>
              <p:nvPr/>
            </p:nvSpPr>
            <p:spPr bwMode="auto">
              <a:xfrm>
                <a:off x="6427788" y="4797425"/>
                <a:ext cx="209550" cy="133350"/>
              </a:xfrm>
              <a:custGeom>
                <a:avLst/>
                <a:gdLst>
                  <a:gd name="T0" fmla="*/ 105572 w 526"/>
                  <a:gd name="T1" fmla="*/ 125065 h 338"/>
                  <a:gd name="T2" fmla="*/ 95612 w 526"/>
                  <a:gd name="T3" fmla="*/ 120725 h 338"/>
                  <a:gd name="T4" fmla="*/ 85254 w 526"/>
                  <a:gd name="T5" fmla="*/ 116780 h 338"/>
                  <a:gd name="T6" fmla="*/ 79677 w 526"/>
                  <a:gd name="T7" fmla="*/ 121909 h 338"/>
                  <a:gd name="T8" fmla="*/ 78482 w 526"/>
                  <a:gd name="T9" fmla="*/ 127038 h 338"/>
                  <a:gd name="T10" fmla="*/ 74099 w 526"/>
                  <a:gd name="T11" fmla="*/ 130588 h 338"/>
                  <a:gd name="T12" fmla="*/ 66530 w 526"/>
                  <a:gd name="T13" fmla="*/ 131772 h 338"/>
                  <a:gd name="T14" fmla="*/ 63343 w 526"/>
                  <a:gd name="T15" fmla="*/ 117174 h 338"/>
                  <a:gd name="T16" fmla="*/ 59359 w 526"/>
                  <a:gd name="T17" fmla="*/ 117174 h 338"/>
                  <a:gd name="T18" fmla="*/ 46213 w 526"/>
                  <a:gd name="T19" fmla="*/ 118753 h 338"/>
                  <a:gd name="T20" fmla="*/ 38245 w 526"/>
                  <a:gd name="T21" fmla="*/ 118358 h 338"/>
                  <a:gd name="T22" fmla="*/ 28285 w 526"/>
                  <a:gd name="T23" fmla="*/ 119147 h 338"/>
                  <a:gd name="T24" fmla="*/ 25098 w 526"/>
                  <a:gd name="T25" fmla="*/ 107311 h 338"/>
                  <a:gd name="T26" fmla="*/ 18326 w 526"/>
                  <a:gd name="T27" fmla="*/ 103366 h 338"/>
                  <a:gd name="T28" fmla="*/ 14342 w 526"/>
                  <a:gd name="T29" fmla="*/ 103761 h 338"/>
                  <a:gd name="T30" fmla="*/ 5577 w 526"/>
                  <a:gd name="T31" fmla="*/ 102182 h 338"/>
                  <a:gd name="T32" fmla="*/ 0 w 526"/>
                  <a:gd name="T33" fmla="*/ 93503 h 338"/>
                  <a:gd name="T34" fmla="*/ 11952 w 526"/>
                  <a:gd name="T35" fmla="*/ 74566 h 338"/>
                  <a:gd name="T36" fmla="*/ 19122 w 526"/>
                  <a:gd name="T37" fmla="*/ 65491 h 338"/>
                  <a:gd name="T38" fmla="*/ 35456 w 526"/>
                  <a:gd name="T39" fmla="*/ 69042 h 338"/>
                  <a:gd name="T40" fmla="*/ 39838 w 526"/>
                  <a:gd name="T41" fmla="*/ 84429 h 338"/>
                  <a:gd name="T42" fmla="*/ 48603 w 526"/>
                  <a:gd name="T43" fmla="*/ 83640 h 338"/>
                  <a:gd name="T44" fmla="*/ 62148 w 526"/>
                  <a:gd name="T45" fmla="*/ 67070 h 338"/>
                  <a:gd name="T46" fmla="*/ 72108 w 526"/>
                  <a:gd name="T47" fmla="*/ 67859 h 338"/>
                  <a:gd name="T48" fmla="*/ 86051 w 526"/>
                  <a:gd name="T49" fmla="*/ 60757 h 338"/>
                  <a:gd name="T50" fmla="*/ 84856 w 526"/>
                  <a:gd name="T51" fmla="*/ 55628 h 338"/>
                  <a:gd name="T52" fmla="*/ 88840 w 526"/>
                  <a:gd name="T53" fmla="*/ 41425 h 338"/>
                  <a:gd name="T54" fmla="*/ 99994 w 526"/>
                  <a:gd name="T55" fmla="*/ 34718 h 338"/>
                  <a:gd name="T56" fmla="*/ 105173 w 526"/>
                  <a:gd name="T57" fmla="*/ 33929 h 338"/>
                  <a:gd name="T58" fmla="*/ 107564 w 526"/>
                  <a:gd name="T59" fmla="*/ 40636 h 338"/>
                  <a:gd name="T60" fmla="*/ 113539 w 526"/>
                  <a:gd name="T61" fmla="*/ 39847 h 338"/>
                  <a:gd name="T62" fmla="*/ 120710 w 526"/>
                  <a:gd name="T63" fmla="*/ 33929 h 338"/>
                  <a:gd name="T64" fmla="*/ 133857 w 526"/>
                  <a:gd name="T65" fmla="*/ 11836 h 338"/>
                  <a:gd name="T66" fmla="*/ 150988 w 526"/>
                  <a:gd name="T67" fmla="*/ 1578 h 338"/>
                  <a:gd name="T68" fmla="*/ 158158 w 526"/>
                  <a:gd name="T69" fmla="*/ 0 h 338"/>
                  <a:gd name="T70" fmla="*/ 170110 w 526"/>
                  <a:gd name="T71" fmla="*/ 4340 h 338"/>
                  <a:gd name="T72" fmla="*/ 183655 w 526"/>
                  <a:gd name="T73" fmla="*/ 12230 h 338"/>
                  <a:gd name="T74" fmla="*/ 201582 w 526"/>
                  <a:gd name="T75" fmla="*/ 24066 h 338"/>
                  <a:gd name="T76" fmla="*/ 208753 w 526"/>
                  <a:gd name="T77" fmla="*/ 31562 h 338"/>
                  <a:gd name="T78" fmla="*/ 197200 w 526"/>
                  <a:gd name="T79" fmla="*/ 51288 h 338"/>
                  <a:gd name="T80" fmla="*/ 186842 w 526"/>
                  <a:gd name="T81" fmla="*/ 55234 h 338"/>
                  <a:gd name="T82" fmla="*/ 177679 w 526"/>
                  <a:gd name="T83" fmla="*/ 66280 h 338"/>
                  <a:gd name="T84" fmla="*/ 179273 w 526"/>
                  <a:gd name="T85" fmla="*/ 71409 h 338"/>
                  <a:gd name="T86" fmla="*/ 194411 w 526"/>
                  <a:gd name="T87" fmla="*/ 71804 h 338"/>
                  <a:gd name="T88" fmla="*/ 205566 w 526"/>
                  <a:gd name="T89" fmla="*/ 76933 h 338"/>
                  <a:gd name="T90" fmla="*/ 207558 w 526"/>
                  <a:gd name="T91" fmla="*/ 88374 h 338"/>
                  <a:gd name="T92" fmla="*/ 202777 w 526"/>
                  <a:gd name="T93" fmla="*/ 88768 h 338"/>
                  <a:gd name="T94" fmla="*/ 198395 w 526"/>
                  <a:gd name="T95" fmla="*/ 97054 h 338"/>
                  <a:gd name="T96" fmla="*/ 181663 w 526"/>
                  <a:gd name="T97" fmla="*/ 100604 h 338"/>
                  <a:gd name="T98" fmla="*/ 159752 w 526"/>
                  <a:gd name="T99" fmla="*/ 109678 h 338"/>
                  <a:gd name="T100" fmla="*/ 145809 w 526"/>
                  <a:gd name="T101" fmla="*/ 111651 h 338"/>
                  <a:gd name="T102" fmla="*/ 127881 w 526"/>
                  <a:gd name="T103" fmla="*/ 118753 h 3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26" h="338">
                    <a:moveTo>
                      <a:pt x="308" y="304"/>
                    </a:moveTo>
                    <a:lnTo>
                      <a:pt x="294" y="305"/>
                    </a:lnTo>
                    <a:lnTo>
                      <a:pt x="281" y="307"/>
                    </a:lnTo>
                    <a:lnTo>
                      <a:pt x="272" y="314"/>
                    </a:lnTo>
                    <a:lnTo>
                      <a:pt x="265" y="317"/>
                    </a:lnTo>
                    <a:lnTo>
                      <a:pt x="260" y="317"/>
                    </a:lnTo>
                    <a:lnTo>
                      <a:pt x="257" y="317"/>
                    </a:lnTo>
                    <a:lnTo>
                      <a:pt x="252" y="316"/>
                    </a:lnTo>
                    <a:lnTo>
                      <a:pt x="247" y="314"/>
                    </a:lnTo>
                    <a:lnTo>
                      <a:pt x="240" y="306"/>
                    </a:lnTo>
                    <a:lnTo>
                      <a:pt x="232" y="298"/>
                    </a:lnTo>
                    <a:lnTo>
                      <a:pt x="228" y="296"/>
                    </a:lnTo>
                    <a:lnTo>
                      <a:pt x="224" y="293"/>
                    </a:lnTo>
                    <a:lnTo>
                      <a:pt x="219" y="293"/>
                    </a:lnTo>
                    <a:lnTo>
                      <a:pt x="214" y="296"/>
                    </a:lnTo>
                    <a:lnTo>
                      <a:pt x="210" y="299"/>
                    </a:lnTo>
                    <a:lnTo>
                      <a:pt x="207" y="300"/>
                    </a:lnTo>
                    <a:lnTo>
                      <a:pt x="203" y="300"/>
                    </a:lnTo>
                    <a:lnTo>
                      <a:pt x="199" y="302"/>
                    </a:lnTo>
                    <a:lnTo>
                      <a:pt x="200" y="309"/>
                    </a:lnTo>
                    <a:lnTo>
                      <a:pt x="201" y="315"/>
                    </a:lnTo>
                    <a:lnTo>
                      <a:pt x="201" y="317"/>
                    </a:lnTo>
                    <a:lnTo>
                      <a:pt x="201" y="318"/>
                    </a:lnTo>
                    <a:lnTo>
                      <a:pt x="199" y="320"/>
                    </a:lnTo>
                    <a:lnTo>
                      <a:pt x="197" y="322"/>
                    </a:lnTo>
                    <a:lnTo>
                      <a:pt x="193" y="323"/>
                    </a:lnTo>
                    <a:lnTo>
                      <a:pt x="191" y="324"/>
                    </a:lnTo>
                    <a:lnTo>
                      <a:pt x="189" y="325"/>
                    </a:lnTo>
                    <a:lnTo>
                      <a:pt x="189" y="327"/>
                    </a:lnTo>
                    <a:lnTo>
                      <a:pt x="186" y="331"/>
                    </a:lnTo>
                    <a:lnTo>
                      <a:pt x="183" y="337"/>
                    </a:lnTo>
                    <a:lnTo>
                      <a:pt x="174" y="338"/>
                    </a:lnTo>
                    <a:lnTo>
                      <a:pt x="169" y="338"/>
                    </a:lnTo>
                    <a:lnTo>
                      <a:pt x="168" y="337"/>
                    </a:lnTo>
                    <a:lnTo>
                      <a:pt x="167" y="334"/>
                    </a:lnTo>
                    <a:lnTo>
                      <a:pt x="167" y="331"/>
                    </a:lnTo>
                    <a:lnTo>
                      <a:pt x="168" y="326"/>
                    </a:lnTo>
                    <a:lnTo>
                      <a:pt x="164" y="313"/>
                    </a:lnTo>
                    <a:lnTo>
                      <a:pt x="159" y="300"/>
                    </a:lnTo>
                    <a:lnTo>
                      <a:pt x="159" y="297"/>
                    </a:lnTo>
                    <a:lnTo>
                      <a:pt x="159" y="295"/>
                    </a:lnTo>
                    <a:lnTo>
                      <a:pt x="159" y="293"/>
                    </a:lnTo>
                    <a:lnTo>
                      <a:pt x="158" y="293"/>
                    </a:lnTo>
                    <a:lnTo>
                      <a:pt x="155" y="295"/>
                    </a:lnTo>
                    <a:lnTo>
                      <a:pt x="149" y="297"/>
                    </a:lnTo>
                    <a:lnTo>
                      <a:pt x="133" y="293"/>
                    </a:lnTo>
                    <a:lnTo>
                      <a:pt x="118" y="289"/>
                    </a:lnTo>
                    <a:lnTo>
                      <a:pt x="122" y="296"/>
                    </a:lnTo>
                    <a:lnTo>
                      <a:pt x="124" y="302"/>
                    </a:lnTo>
                    <a:lnTo>
                      <a:pt x="116" y="301"/>
                    </a:lnTo>
                    <a:lnTo>
                      <a:pt x="109" y="299"/>
                    </a:lnTo>
                    <a:lnTo>
                      <a:pt x="106" y="299"/>
                    </a:lnTo>
                    <a:lnTo>
                      <a:pt x="103" y="299"/>
                    </a:lnTo>
                    <a:lnTo>
                      <a:pt x="99" y="299"/>
                    </a:lnTo>
                    <a:lnTo>
                      <a:pt x="96" y="300"/>
                    </a:lnTo>
                    <a:lnTo>
                      <a:pt x="89" y="305"/>
                    </a:lnTo>
                    <a:lnTo>
                      <a:pt x="83" y="307"/>
                    </a:lnTo>
                    <a:lnTo>
                      <a:pt x="79" y="307"/>
                    </a:lnTo>
                    <a:lnTo>
                      <a:pt x="74" y="306"/>
                    </a:lnTo>
                    <a:lnTo>
                      <a:pt x="71" y="302"/>
                    </a:lnTo>
                    <a:lnTo>
                      <a:pt x="67" y="299"/>
                    </a:lnTo>
                    <a:lnTo>
                      <a:pt x="64" y="293"/>
                    </a:lnTo>
                    <a:lnTo>
                      <a:pt x="61" y="287"/>
                    </a:lnTo>
                    <a:lnTo>
                      <a:pt x="63" y="278"/>
                    </a:lnTo>
                    <a:lnTo>
                      <a:pt x="63" y="272"/>
                    </a:lnTo>
                    <a:lnTo>
                      <a:pt x="62" y="270"/>
                    </a:lnTo>
                    <a:lnTo>
                      <a:pt x="59" y="268"/>
                    </a:lnTo>
                    <a:lnTo>
                      <a:pt x="56" y="266"/>
                    </a:lnTo>
                    <a:lnTo>
                      <a:pt x="52" y="265"/>
                    </a:lnTo>
                    <a:lnTo>
                      <a:pt x="46" y="262"/>
                    </a:lnTo>
                    <a:lnTo>
                      <a:pt x="41" y="259"/>
                    </a:lnTo>
                    <a:lnTo>
                      <a:pt x="39" y="258"/>
                    </a:lnTo>
                    <a:lnTo>
                      <a:pt x="38" y="259"/>
                    </a:lnTo>
                    <a:lnTo>
                      <a:pt x="37" y="261"/>
                    </a:lnTo>
                    <a:lnTo>
                      <a:pt x="36" y="263"/>
                    </a:lnTo>
                    <a:lnTo>
                      <a:pt x="31" y="266"/>
                    </a:lnTo>
                    <a:lnTo>
                      <a:pt x="28" y="267"/>
                    </a:lnTo>
                    <a:lnTo>
                      <a:pt x="24" y="266"/>
                    </a:lnTo>
                    <a:lnTo>
                      <a:pt x="21" y="265"/>
                    </a:lnTo>
                    <a:lnTo>
                      <a:pt x="14" y="259"/>
                    </a:lnTo>
                    <a:lnTo>
                      <a:pt x="7" y="254"/>
                    </a:lnTo>
                    <a:lnTo>
                      <a:pt x="4" y="248"/>
                    </a:lnTo>
                    <a:lnTo>
                      <a:pt x="2" y="245"/>
                    </a:lnTo>
                    <a:lnTo>
                      <a:pt x="0" y="240"/>
                    </a:lnTo>
                    <a:lnTo>
                      <a:pt x="0" y="237"/>
                    </a:lnTo>
                    <a:lnTo>
                      <a:pt x="4" y="230"/>
                    </a:lnTo>
                    <a:lnTo>
                      <a:pt x="11" y="220"/>
                    </a:lnTo>
                    <a:lnTo>
                      <a:pt x="17" y="209"/>
                    </a:lnTo>
                    <a:lnTo>
                      <a:pt x="24" y="199"/>
                    </a:lnTo>
                    <a:lnTo>
                      <a:pt x="30" y="189"/>
                    </a:lnTo>
                    <a:lnTo>
                      <a:pt x="36" y="178"/>
                    </a:lnTo>
                    <a:lnTo>
                      <a:pt x="40" y="171"/>
                    </a:lnTo>
                    <a:lnTo>
                      <a:pt x="44" y="166"/>
                    </a:lnTo>
                    <a:lnTo>
                      <a:pt x="46" y="166"/>
                    </a:lnTo>
                    <a:lnTo>
                      <a:pt x="48" y="166"/>
                    </a:lnTo>
                    <a:lnTo>
                      <a:pt x="52" y="168"/>
                    </a:lnTo>
                    <a:lnTo>
                      <a:pt x="56" y="170"/>
                    </a:lnTo>
                    <a:lnTo>
                      <a:pt x="71" y="165"/>
                    </a:lnTo>
                    <a:lnTo>
                      <a:pt x="87" y="162"/>
                    </a:lnTo>
                    <a:lnTo>
                      <a:pt x="89" y="175"/>
                    </a:lnTo>
                    <a:lnTo>
                      <a:pt x="91" y="188"/>
                    </a:lnTo>
                    <a:lnTo>
                      <a:pt x="92" y="195"/>
                    </a:lnTo>
                    <a:lnTo>
                      <a:pt x="95" y="200"/>
                    </a:lnTo>
                    <a:lnTo>
                      <a:pt x="97" y="207"/>
                    </a:lnTo>
                    <a:lnTo>
                      <a:pt x="100" y="214"/>
                    </a:lnTo>
                    <a:lnTo>
                      <a:pt x="106" y="215"/>
                    </a:lnTo>
                    <a:lnTo>
                      <a:pt x="110" y="216"/>
                    </a:lnTo>
                    <a:lnTo>
                      <a:pt x="114" y="217"/>
                    </a:lnTo>
                    <a:lnTo>
                      <a:pt x="116" y="216"/>
                    </a:lnTo>
                    <a:lnTo>
                      <a:pt x="122" y="212"/>
                    </a:lnTo>
                    <a:lnTo>
                      <a:pt x="127" y="203"/>
                    </a:lnTo>
                    <a:lnTo>
                      <a:pt x="137" y="190"/>
                    </a:lnTo>
                    <a:lnTo>
                      <a:pt x="146" y="179"/>
                    </a:lnTo>
                    <a:lnTo>
                      <a:pt x="150" y="174"/>
                    </a:lnTo>
                    <a:lnTo>
                      <a:pt x="156" y="170"/>
                    </a:lnTo>
                    <a:lnTo>
                      <a:pt x="162" y="166"/>
                    </a:lnTo>
                    <a:lnTo>
                      <a:pt x="169" y="163"/>
                    </a:lnTo>
                    <a:lnTo>
                      <a:pt x="174" y="168"/>
                    </a:lnTo>
                    <a:lnTo>
                      <a:pt x="177" y="171"/>
                    </a:lnTo>
                    <a:lnTo>
                      <a:pt x="181" y="172"/>
                    </a:lnTo>
                    <a:lnTo>
                      <a:pt x="188" y="171"/>
                    </a:lnTo>
                    <a:lnTo>
                      <a:pt x="202" y="172"/>
                    </a:lnTo>
                    <a:lnTo>
                      <a:pt x="217" y="175"/>
                    </a:lnTo>
                    <a:lnTo>
                      <a:pt x="216" y="165"/>
                    </a:lnTo>
                    <a:lnTo>
                      <a:pt x="216" y="154"/>
                    </a:lnTo>
                    <a:lnTo>
                      <a:pt x="217" y="147"/>
                    </a:lnTo>
                    <a:lnTo>
                      <a:pt x="216" y="144"/>
                    </a:lnTo>
                    <a:lnTo>
                      <a:pt x="216" y="143"/>
                    </a:lnTo>
                    <a:lnTo>
                      <a:pt x="214" y="141"/>
                    </a:lnTo>
                    <a:lnTo>
                      <a:pt x="213" y="141"/>
                    </a:lnTo>
                    <a:lnTo>
                      <a:pt x="210" y="140"/>
                    </a:lnTo>
                    <a:lnTo>
                      <a:pt x="209" y="137"/>
                    </a:lnTo>
                    <a:lnTo>
                      <a:pt x="208" y="132"/>
                    </a:lnTo>
                    <a:lnTo>
                      <a:pt x="215" y="119"/>
                    </a:lnTo>
                    <a:lnTo>
                      <a:pt x="223" y="105"/>
                    </a:lnTo>
                    <a:lnTo>
                      <a:pt x="232" y="93"/>
                    </a:lnTo>
                    <a:lnTo>
                      <a:pt x="242" y="81"/>
                    </a:lnTo>
                    <a:lnTo>
                      <a:pt x="247" y="85"/>
                    </a:lnTo>
                    <a:lnTo>
                      <a:pt x="250" y="87"/>
                    </a:lnTo>
                    <a:lnTo>
                      <a:pt x="251" y="88"/>
                    </a:lnTo>
                    <a:lnTo>
                      <a:pt x="252" y="89"/>
                    </a:lnTo>
                    <a:lnTo>
                      <a:pt x="254" y="89"/>
                    </a:lnTo>
                    <a:lnTo>
                      <a:pt x="258" y="88"/>
                    </a:lnTo>
                    <a:lnTo>
                      <a:pt x="261" y="86"/>
                    </a:lnTo>
                    <a:lnTo>
                      <a:pt x="264" y="86"/>
                    </a:lnTo>
                    <a:lnTo>
                      <a:pt x="266" y="86"/>
                    </a:lnTo>
                    <a:lnTo>
                      <a:pt x="267" y="88"/>
                    </a:lnTo>
                    <a:lnTo>
                      <a:pt x="268" y="93"/>
                    </a:lnTo>
                    <a:lnTo>
                      <a:pt x="268" y="99"/>
                    </a:lnTo>
                    <a:lnTo>
                      <a:pt x="270" y="103"/>
                    </a:lnTo>
                    <a:lnTo>
                      <a:pt x="272" y="104"/>
                    </a:lnTo>
                    <a:lnTo>
                      <a:pt x="274" y="105"/>
                    </a:lnTo>
                    <a:lnTo>
                      <a:pt x="275" y="105"/>
                    </a:lnTo>
                    <a:lnTo>
                      <a:pt x="279" y="104"/>
                    </a:lnTo>
                    <a:lnTo>
                      <a:pt x="285" y="101"/>
                    </a:lnTo>
                    <a:lnTo>
                      <a:pt x="291" y="101"/>
                    </a:lnTo>
                    <a:lnTo>
                      <a:pt x="294" y="101"/>
                    </a:lnTo>
                    <a:lnTo>
                      <a:pt x="298" y="99"/>
                    </a:lnTo>
                    <a:lnTo>
                      <a:pt x="301" y="96"/>
                    </a:lnTo>
                    <a:lnTo>
                      <a:pt x="303" y="86"/>
                    </a:lnTo>
                    <a:lnTo>
                      <a:pt x="304" y="78"/>
                    </a:lnTo>
                    <a:lnTo>
                      <a:pt x="308" y="70"/>
                    </a:lnTo>
                    <a:lnTo>
                      <a:pt x="312" y="61"/>
                    </a:lnTo>
                    <a:lnTo>
                      <a:pt x="325" y="45"/>
                    </a:lnTo>
                    <a:lnTo>
                      <a:pt x="336" y="30"/>
                    </a:lnTo>
                    <a:lnTo>
                      <a:pt x="350" y="16"/>
                    </a:lnTo>
                    <a:lnTo>
                      <a:pt x="363" y="1"/>
                    </a:lnTo>
                    <a:lnTo>
                      <a:pt x="371" y="3"/>
                    </a:lnTo>
                    <a:lnTo>
                      <a:pt x="377" y="4"/>
                    </a:lnTo>
                    <a:lnTo>
                      <a:pt x="379" y="4"/>
                    </a:lnTo>
                    <a:lnTo>
                      <a:pt x="382" y="4"/>
                    </a:lnTo>
                    <a:lnTo>
                      <a:pt x="385" y="3"/>
                    </a:lnTo>
                    <a:lnTo>
                      <a:pt x="388" y="1"/>
                    </a:lnTo>
                    <a:lnTo>
                      <a:pt x="393" y="0"/>
                    </a:lnTo>
                    <a:lnTo>
                      <a:pt x="397" y="0"/>
                    </a:lnTo>
                    <a:lnTo>
                      <a:pt x="401" y="1"/>
                    </a:lnTo>
                    <a:lnTo>
                      <a:pt x="404" y="3"/>
                    </a:lnTo>
                    <a:lnTo>
                      <a:pt x="411" y="8"/>
                    </a:lnTo>
                    <a:lnTo>
                      <a:pt x="421" y="11"/>
                    </a:lnTo>
                    <a:lnTo>
                      <a:pt x="427" y="11"/>
                    </a:lnTo>
                    <a:lnTo>
                      <a:pt x="431" y="12"/>
                    </a:lnTo>
                    <a:lnTo>
                      <a:pt x="437" y="14"/>
                    </a:lnTo>
                    <a:lnTo>
                      <a:pt x="442" y="18"/>
                    </a:lnTo>
                    <a:lnTo>
                      <a:pt x="451" y="25"/>
                    </a:lnTo>
                    <a:lnTo>
                      <a:pt x="461" y="31"/>
                    </a:lnTo>
                    <a:lnTo>
                      <a:pt x="471" y="40"/>
                    </a:lnTo>
                    <a:lnTo>
                      <a:pt x="478" y="47"/>
                    </a:lnTo>
                    <a:lnTo>
                      <a:pt x="482" y="53"/>
                    </a:lnTo>
                    <a:lnTo>
                      <a:pt x="490" y="61"/>
                    </a:lnTo>
                    <a:lnTo>
                      <a:pt x="506" y="61"/>
                    </a:lnTo>
                    <a:lnTo>
                      <a:pt x="521" y="60"/>
                    </a:lnTo>
                    <a:lnTo>
                      <a:pt x="524" y="65"/>
                    </a:lnTo>
                    <a:lnTo>
                      <a:pt x="526" y="70"/>
                    </a:lnTo>
                    <a:lnTo>
                      <a:pt x="526" y="76"/>
                    </a:lnTo>
                    <a:lnTo>
                      <a:pt x="524" y="80"/>
                    </a:lnTo>
                    <a:lnTo>
                      <a:pt x="520" y="92"/>
                    </a:lnTo>
                    <a:lnTo>
                      <a:pt x="515" y="102"/>
                    </a:lnTo>
                    <a:lnTo>
                      <a:pt x="509" y="113"/>
                    </a:lnTo>
                    <a:lnTo>
                      <a:pt x="502" y="122"/>
                    </a:lnTo>
                    <a:lnTo>
                      <a:pt x="495" y="130"/>
                    </a:lnTo>
                    <a:lnTo>
                      <a:pt x="487" y="140"/>
                    </a:lnTo>
                    <a:lnTo>
                      <a:pt x="481" y="143"/>
                    </a:lnTo>
                    <a:lnTo>
                      <a:pt x="477" y="143"/>
                    </a:lnTo>
                    <a:lnTo>
                      <a:pt x="472" y="141"/>
                    </a:lnTo>
                    <a:lnTo>
                      <a:pt x="469" y="140"/>
                    </a:lnTo>
                    <a:lnTo>
                      <a:pt x="460" y="137"/>
                    </a:lnTo>
                    <a:lnTo>
                      <a:pt x="448" y="136"/>
                    </a:lnTo>
                    <a:lnTo>
                      <a:pt x="450" y="147"/>
                    </a:lnTo>
                    <a:lnTo>
                      <a:pt x="448" y="160"/>
                    </a:lnTo>
                    <a:lnTo>
                      <a:pt x="446" y="168"/>
                    </a:lnTo>
                    <a:lnTo>
                      <a:pt x="445" y="174"/>
                    </a:lnTo>
                    <a:lnTo>
                      <a:pt x="445" y="177"/>
                    </a:lnTo>
                    <a:lnTo>
                      <a:pt x="446" y="178"/>
                    </a:lnTo>
                    <a:lnTo>
                      <a:pt x="447" y="180"/>
                    </a:lnTo>
                    <a:lnTo>
                      <a:pt x="450" y="181"/>
                    </a:lnTo>
                    <a:lnTo>
                      <a:pt x="454" y="182"/>
                    </a:lnTo>
                    <a:lnTo>
                      <a:pt x="461" y="182"/>
                    </a:lnTo>
                    <a:lnTo>
                      <a:pt x="468" y="182"/>
                    </a:lnTo>
                    <a:lnTo>
                      <a:pt x="477" y="182"/>
                    </a:lnTo>
                    <a:lnTo>
                      <a:pt x="488" y="182"/>
                    </a:lnTo>
                    <a:lnTo>
                      <a:pt x="497" y="182"/>
                    </a:lnTo>
                    <a:lnTo>
                      <a:pt x="504" y="183"/>
                    </a:lnTo>
                    <a:lnTo>
                      <a:pt x="509" y="186"/>
                    </a:lnTo>
                    <a:lnTo>
                      <a:pt x="513" y="189"/>
                    </a:lnTo>
                    <a:lnTo>
                      <a:pt x="516" y="195"/>
                    </a:lnTo>
                    <a:lnTo>
                      <a:pt x="520" y="203"/>
                    </a:lnTo>
                    <a:lnTo>
                      <a:pt x="523" y="213"/>
                    </a:lnTo>
                    <a:lnTo>
                      <a:pt x="523" y="220"/>
                    </a:lnTo>
                    <a:lnTo>
                      <a:pt x="522" y="223"/>
                    </a:lnTo>
                    <a:lnTo>
                      <a:pt x="521" y="224"/>
                    </a:lnTo>
                    <a:lnTo>
                      <a:pt x="520" y="223"/>
                    </a:lnTo>
                    <a:lnTo>
                      <a:pt x="518" y="222"/>
                    </a:lnTo>
                    <a:lnTo>
                      <a:pt x="515" y="222"/>
                    </a:lnTo>
                    <a:lnTo>
                      <a:pt x="513" y="223"/>
                    </a:lnTo>
                    <a:lnTo>
                      <a:pt x="509" y="225"/>
                    </a:lnTo>
                    <a:lnTo>
                      <a:pt x="507" y="232"/>
                    </a:lnTo>
                    <a:lnTo>
                      <a:pt x="505" y="238"/>
                    </a:lnTo>
                    <a:lnTo>
                      <a:pt x="504" y="241"/>
                    </a:lnTo>
                    <a:lnTo>
                      <a:pt x="502" y="245"/>
                    </a:lnTo>
                    <a:lnTo>
                      <a:pt x="498" y="246"/>
                    </a:lnTo>
                    <a:lnTo>
                      <a:pt x="494" y="247"/>
                    </a:lnTo>
                    <a:lnTo>
                      <a:pt x="488" y="248"/>
                    </a:lnTo>
                    <a:lnTo>
                      <a:pt x="481" y="249"/>
                    </a:lnTo>
                    <a:lnTo>
                      <a:pt x="468" y="251"/>
                    </a:lnTo>
                    <a:lnTo>
                      <a:pt x="456" y="255"/>
                    </a:lnTo>
                    <a:lnTo>
                      <a:pt x="445" y="258"/>
                    </a:lnTo>
                    <a:lnTo>
                      <a:pt x="433" y="263"/>
                    </a:lnTo>
                    <a:lnTo>
                      <a:pt x="421" y="270"/>
                    </a:lnTo>
                    <a:lnTo>
                      <a:pt x="410" y="275"/>
                    </a:lnTo>
                    <a:lnTo>
                      <a:pt x="401" y="278"/>
                    </a:lnTo>
                    <a:lnTo>
                      <a:pt x="395" y="280"/>
                    </a:lnTo>
                    <a:lnTo>
                      <a:pt x="388" y="281"/>
                    </a:lnTo>
                    <a:lnTo>
                      <a:pt x="378" y="281"/>
                    </a:lnTo>
                    <a:lnTo>
                      <a:pt x="371" y="281"/>
                    </a:lnTo>
                    <a:lnTo>
                      <a:pt x="366" y="283"/>
                    </a:lnTo>
                    <a:lnTo>
                      <a:pt x="361" y="284"/>
                    </a:lnTo>
                    <a:lnTo>
                      <a:pt x="357" y="288"/>
                    </a:lnTo>
                    <a:lnTo>
                      <a:pt x="346" y="293"/>
                    </a:lnTo>
                    <a:lnTo>
                      <a:pt x="336" y="300"/>
                    </a:lnTo>
                    <a:lnTo>
                      <a:pt x="321" y="301"/>
                    </a:lnTo>
                    <a:lnTo>
                      <a:pt x="308" y="304"/>
                    </a:lnTo>
                  </a:path>
                </a:pathLst>
              </a:custGeom>
              <a:solidFill>
                <a:srgbClr val="D4A13B"/>
              </a:solidFill>
              <a:ln w="1588">
                <a:solidFill>
                  <a:srgbClr val="FFFFFF"/>
                </a:solidFill>
                <a:prstDash val="solid"/>
                <a:round/>
                <a:headEnd/>
                <a:tailEnd/>
              </a:ln>
            </p:spPr>
            <p:txBody>
              <a:bodyPr/>
              <a:lstStyle/>
              <a:p>
                <a:endParaRPr lang="ru-RU" sz="1400" dirty="0">
                  <a:solidFill>
                    <a:prstClr val="black"/>
                  </a:solidFill>
                </a:endParaRPr>
              </a:p>
            </p:txBody>
          </p:sp>
          <p:sp>
            <p:nvSpPr>
              <p:cNvPr id="110" name="Freeform 80"/>
              <p:cNvSpPr>
                <a:spLocks/>
              </p:cNvSpPr>
              <p:nvPr/>
            </p:nvSpPr>
            <p:spPr bwMode="auto">
              <a:xfrm>
                <a:off x="5818188" y="4632325"/>
                <a:ext cx="228600" cy="155575"/>
              </a:xfrm>
              <a:custGeom>
                <a:avLst/>
                <a:gdLst>
                  <a:gd name="T0" fmla="*/ 13120 w 575"/>
                  <a:gd name="T1" fmla="*/ 15754 h 395"/>
                  <a:gd name="T2" fmla="*/ 17890 w 575"/>
                  <a:gd name="T3" fmla="*/ 9847 h 395"/>
                  <a:gd name="T4" fmla="*/ 28625 w 575"/>
                  <a:gd name="T5" fmla="*/ 7089 h 395"/>
                  <a:gd name="T6" fmla="*/ 39757 w 575"/>
                  <a:gd name="T7" fmla="*/ 3151 h 395"/>
                  <a:gd name="T8" fmla="*/ 49696 w 575"/>
                  <a:gd name="T9" fmla="*/ 16148 h 395"/>
                  <a:gd name="T10" fmla="*/ 62815 w 575"/>
                  <a:gd name="T11" fmla="*/ 28752 h 395"/>
                  <a:gd name="T12" fmla="*/ 73550 w 575"/>
                  <a:gd name="T13" fmla="*/ 41749 h 395"/>
                  <a:gd name="T14" fmla="*/ 73550 w 575"/>
                  <a:gd name="T15" fmla="*/ 29933 h 395"/>
                  <a:gd name="T16" fmla="*/ 84681 w 575"/>
                  <a:gd name="T17" fmla="*/ 25207 h 395"/>
                  <a:gd name="T18" fmla="*/ 100186 w 575"/>
                  <a:gd name="T19" fmla="*/ 11422 h 395"/>
                  <a:gd name="T20" fmla="*/ 110921 w 575"/>
                  <a:gd name="T21" fmla="*/ 7089 h 395"/>
                  <a:gd name="T22" fmla="*/ 119270 w 575"/>
                  <a:gd name="T23" fmla="*/ 0 h 395"/>
                  <a:gd name="T24" fmla="*/ 122450 w 575"/>
                  <a:gd name="T25" fmla="*/ 19693 h 395"/>
                  <a:gd name="T26" fmla="*/ 127221 w 575"/>
                  <a:gd name="T27" fmla="*/ 33872 h 395"/>
                  <a:gd name="T28" fmla="*/ 137160 w 575"/>
                  <a:gd name="T29" fmla="*/ 44900 h 395"/>
                  <a:gd name="T30" fmla="*/ 144316 w 575"/>
                  <a:gd name="T31" fmla="*/ 59867 h 395"/>
                  <a:gd name="T32" fmla="*/ 164592 w 575"/>
                  <a:gd name="T33" fmla="*/ 57898 h 395"/>
                  <a:gd name="T34" fmla="*/ 175724 w 575"/>
                  <a:gd name="T35" fmla="*/ 53171 h 395"/>
                  <a:gd name="T36" fmla="*/ 190036 w 575"/>
                  <a:gd name="T37" fmla="*/ 54747 h 395"/>
                  <a:gd name="T38" fmla="*/ 196000 w 575"/>
                  <a:gd name="T39" fmla="*/ 48839 h 395"/>
                  <a:gd name="T40" fmla="*/ 198783 w 575"/>
                  <a:gd name="T41" fmla="*/ 37417 h 395"/>
                  <a:gd name="T42" fmla="*/ 206336 w 575"/>
                  <a:gd name="T43" fmla="*/ 45294 h 395"/>
                  <a:gd name="T44" fmla="*/ 205939 w 575"/>
                  <a:gd name="T45" fmla="*/ 56716 h 395"/>
                  <a:gd name="T46" fmla="*/ 212300 w 575"/>
                  <a:gd name="T47" fmla="*/ 61836 h 395"/>
                  <a:gd name="T48" fmla="*/ 221046 w 575"/>
                  <a:gd name="T49" fmla="*/ 60261 h 395"/>
                  <a:gd name="T50" fmla="*/ 226215 w 575"/>
                  <a:gd name="T51" fmla="*/ 68138 h 395"/>
                  <a:gd name="T52" fmla="*/ 224227 w 575"/>
                  <a:gd name="T53" fmla="*/ 76409 h 395"/>
                  <a:gd name="T54" fmla="*/ 211902 w 575"/>
                  <a:gd name="T55" fmla="*/ 91770 h 395"/>
                  <a:gd name="T56" fmla="*/ 202361 w 575"/>
                  <a:gd name="T57" fmla="*/ 118158 h 395"/>
                  <a:gd name="T58" fmla="*/ 194409 w 575"/>
                  <a:gd name="T59" fmla="*/ 126035 h 395"/>
                  <a:gd name="T60" fmla="*/ 178507 w 575"/>
                  <a:gd name="T61" fmla="*/ 141790 h 395"/>
                  <a:gd name="T62" fmla="*/ 166580 w 575"/>
                  <a:gd name="T63" fmla="*/ 154393 h 395"/>
                  <a:gd name="T64" fmla="*/ 155050 w 575"/>
                  <a:gd name="T65" fmla="*/ 150455 h 395"/>
                  <a:gd name="T66" fmla="*/ 145906 w 575"/>
                  <a:gd name="T67" fmla="*/ 137851 h 395"/>
                  <a:gd name="T68" fmla="*/ 138750 w 575"/>
                  <a:gd name="T69" fmla="*/ 120128 h 395"/>
                  <a:gd name="T70" fmla="*/ 126028 w 575"/>
                  <a:gd name="T71" fmla="*/ 112250 h 395"/>
                  <a:gd name="T72" fmla="*/ 124438 w 575"/>
                  <a:gd name="T73" fmla="*/ 105949 h 395"/>
                  <a:gd name="T74" fmla="*/ 131594 w 575"/>
                  <a:gd name="T75" fmla="*/ 98071 h 395"/>
                  <a:gd name="T76" fmla="*/ 118872 w 575"/>
                  <a:gd name="T77" fmla="*/ 98465 h 395"/>
                  <a:gd name="T78" fmla="*/ 107343 w 575"/>
                  <a:gd name="T79" fmla="*/ 98859 h 395"/>
                  <a:gd name="T80" fmla="*/ 99789 w 575"/>
                  <a:gd name="T81" fmla="*/ 106342 h 395"/>
                  <a:gd name="T82" fmla="*/ 102572 w 575"/>
                  <a:gd name="T83" fmla="*/ 125642 h 395"/>
                  <a:gd name="T84" fmla="*/ 97403 w 575"/>
                  <a:gd name="T85" fmla="*/ 128005 h 395"/>
                  <a:gd name="T86" fmla="*/ 88259 w 575"/>
                  <a:gd name="T87" fmla="*/ 112644 h 395"/>
                  <a:gd name="T88" fmla="*/ 78320 w 575"/>
                  <a:gd name="T89" fmla="*/ 103192 h 395"/>
                  <a:gd name="T90" fmla="*/ 68381 w 575"/>
                  <a:gd name="T91" fmla="*/ 86256 h 395"/>
                  <a:gd name="T92" fmla="*/ 60430 w 575"/>
                  <a:gd name="T93" fmla="*/ 72470 h 395"/>
                  <a:gd name="T94" fmla="*/ 44925 w 575"/>
                  <a:gd name="T95" fmla="*/ 75227 h 395"/>
                  <a:gd name="T96" fmla="*/ 39359 w 575"/>
                  <a:gd name="T97" fmla="*/ 83892 h 395"/>
                  <a:gd name="T98" fmla="*/ 28227 w 575"/>
                  <a:gd name="T99" fmla="*/ 100434 h 395"/>
                  <a:gd name="T100" fmla="*/ 10734 w 575"/>
                  <a:gd name="T101" fmla="*/ 87043 h 395"/>
                  <a:gd name="T102" fmla="*/ 398 w 575"/>
                  <a:gd name="T103" fmla="*/ 78378 h 395"/>
                  <a:gd name="T104" fmla="*/ 4771 w 575"/>
                  <a:gd name="T105" fmla="*/ 71683 h 395"/>
                  <a:gd name="T106" fmla="*/ 12722 w 575"/>
                  <a:gd name="T107" fmla="*/ 66169 h 395"/>
                  <a:gd name="T108" fmla="*/ 23854 w 575"/>
                  <a:gd name="T109" fmla="*/ 63018 h 395"/>
                  <a:gd name="T110" fmla="*/ 29420 w 575"/>
                  <a:gd name="T111" fmla="*/ 50414 h 395"/>
                  <a:gd name="T112" fmla="*/ 19878 w 575"/>
                  <a:gd name="T113" fmla="*/ 34660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75" h="395">
                    <a:moveTo>
                      <a:pt x="23" y="64"/>
                    </a:moveTo>
                    <a:lnTo>
                      <a:pt x="25" y="52"/>
                    </a:lnTo>
                    <a:lnTo>
                      <a:pt x="28" y="42"/>
                    </a:lnTo>
                    <a:lnTo>
                      <a:pt x="31" y="40"/>
                    </a:lnTo>
                    <a:lnTo>
                      <a:pt x="32" y="40"/>
                    </a:lnTo>
                    <a:lnTo>
                      <a:pt x="33" y="40"/>
                    </a:lnTo>
                    <a:lnTo>
                      <a:pt x="35" y="40"/>
                    </a:lnTo>
                    <a:lnTo>
                      <a:pt x="38" y="43"/>
                    </a:lnTo>
                    <a:lnTo>
                      <a:pt x="44" y="46"/>
                    </a:lnTo>
                    <a:lnTo>
                      <a:pt x="44" y="38"/>
                    </a:lnTo>
                    <a:lnTo>
                      <a:pt x="44" y="31"/>
                    </a:lnTo>
                    <a:lnTo>
                      <a:pt x="45" y="25"/>
                    </a:lnTo>
                    <a:lnTo>
                      <a:pt x="49" y="17"/>
                    </a:lnTo>
                    <a:lnTo>
                      <a:pt x="57" y="17"/>
                    </a:lnTo>
                    <a:lnTo>
                      <a:pt x="63" y="18"/>
                    </a:lnTo>
                    <a:lnTo>
                      <a:pt x="66" y="19"/>
                    </a:lnTo>
                    <a:lnTo>
                      <a:pt x="69" y="19"/>
                    </a:lnTo>
                    <a:lnTo>
                      <a:pt x="72" y="18"/>
                    </a:lnTo>
                    <a:lnTo>
                      <a:pt x="77" y="16"/>
                    </a:lnTo>
                    <a:lnTo>
                      <a:pt x="84" y="12"/>
                    </a:lnTo>
                    <a:lnTo>
                      <a:pt x="89" y="8"/>
                    </a:lnTo>
                    <a:lnTo>
                      <a:pt x="93" y="6"/>
                    </a:lnTo>
                    <a:lnTo>
                      <a:pt x="96" y="6"/>
                    </a:lnTo>
                    <a:lnTo>
                      <a:pt x="100" y="8"/>
                    </a:lnTo>
                    <a:lnTo>
                      <a:pt x="102" y="12"/>
                    </a:lnTo>
                    <a:lnTo>
                      <a:pt x="105" y="18"/>
                    </a:lnTo>
                    <a:lnTo>
                      <a:pt x="109" y="26"/>
                    </a:lnTo>
                    <a:lnTo>
                      <a:pt x="114" y="33"/>
                    </a:lnTo>
                    <a:lnTo>
                      <a:pt x="120" y="38"/>
                    </a:lnTo>
                    <a:lnTo>
                      <a:pt x="125" y="41"/>
                    </a:lnTo>
                    <a:lnTo>
                      <a:pt x="130" y="43"/>
                    </a:lnTo>
                    <a:lnTo>
                      <a:pt x="136" y="46"/>
                    </a:lnTo>
                    <a:lnTo>
                      <a:pt x="141" y="49"/>
                    </a:lnTo>
                    <a:lnTo>
                      <a:pt x="147" y="54"/>
                    </a:lnTo>
                    <a:lnTo>
                      <a:pt x="153" y="59"/>
                    </a:lnTo>
                    <a:lnTo>
                      <a:pt x="158" y="73"/>
                    </a:lnTo>
                    <a:lnTo>
                      <a:pt x="162" y="86"/>
                    </a:lnTo>
                    <a:lnTo>
                      <a:pt x="165" y="93"/>
                    </a:lnTo>
                    <a:lnTo>
                      <a:pt x="170" y="99"/>
                    </a:lnTo>
                    <a:lnTo>
                      <a:pt x="175" y="103"/>
                    </a:lnTo>
                    <a:lnTo>
                      <a:pt x="180" y="108"/>
                    </a:lnTo>
                    <a:lnTo>
                      <a:pt x="185" y="106"/>
                    </a:lnTo>
                    <a:lnTo>
                      <a:pt x="188" y="103"/>
                    </a:lnTo>
                    <a:lnTo>
                      <a:pt x="189" y="101"/>
                    </a:lnTo>
                    <a:lnTo>
                      <a:pt x="189" y="98"/>
                    </a:lnTo>
                    <a:lnTo>
                      <a:pt x="188" y="92"/>
                    </a:lnTo>
                    <a:lnTo>
                      <a:pt x="185" y="83"/>
                    </a:lnTo>
                    <a:lnTo>
                      <a:pt x="185" y="76"/>
                    </a:lnTo>
                    <a:lnTo>
                      <a:pt x="185" y="73"/>
                    </a:lnTo>
                    <a:lnTo>
                      <a:pt x="186" y="69"/>
                    </a:lnTo>
                    <a:lnTo>
                      <a:pt x="187" y="68"/>
                    </a:lnTo>
                    <a:lnTo>
                      <a:pt x="193" y="67"/>
                    </a:lnTo>
                    <a:lnTo>
                      <a:pt x="203" y="69"/>
                    </a:lnTo>
                    <a:lnTo>
                      <a:pt x="213" y="64"/>
                    </a:lnTo>
                    <a:lnTo>
                      <a:pt x="224" y="56"/>
                    </a:lnTo>
                    <a:lnTo>
                      <a:pt x="234" y="47"/>
                    </a:lnTo>
                    <a:lnTo>
                      <a:pt x="239" y="39"/>
                    </a:lnTo>
                    <a:lnTo>
                      <a:pt x="243" y="34"/>
                    </a:lnTo>
                    <a:lnTo>
                      <a:pt x="247" y="31"/>
                    </a:lnTo>
                    <a:lnTo>
                      <a:pt x="252" y="29"/>
                    </a:lnTo>
                    <a:lnTo>
                      <a:pt x="257" y="26"/>
                    </a:lnTo>
                    <a:lnTo>
                      <a:pt x="264" y="27"/>
                    </a:lnTo>
                    <a:lnTo>
                      <a:pt x="269" y="29"/>
                    </a:lnTo>
                    <a:lnTo>
                      <a:pt x="272" y="27"/>
                    </a:lnTo>
                    <a:lnTo>
                      <a:pt x="274" y="25"/>
                    </a:lnTo>
                    <a:lnTo>
                      <a:pt x="279" y="18"/>
                    </a:lnTo>
                    <a:lnTo>
                      <a:pt x="283" y="7"/>
                    </a:lnTo>
                    <a:lnTo>
                      <a:pt x="288" y="4"/>
                    </a:lnTo>
                    <a:lnTo>
                      <a:pt x="291" y="1"/>
                    </a:lnTo>
                    <a:lnTo>
                      <a:pt x="295" y="0"/>
                    </a:lnTo>
                    <a:lnTo>
                      <a:pt x="298" y="0"/>
                    </a:lnTo>
                    <a:lnTo>
                      <a:pt x="300" y="0"/>
                    </a:lnTo>
                    <a:lnTo>
                      <a:pt x="302" y="2"/>
                    </a:lnTo>
                    <a:lnTo>
                      <a:pt x="304" y="5"/>
                    </a:lnTo>
                    <a:lnTo>
                      <a:pt x="305" y="7"/>
                    </a:lnTo>
                    <a:lnTo>
                      <a:pt x="306" y="23"/>
                    </a:lnTo>
                    <a:lnTo>
                      <a:pt x="306" y="40"/>
                    </a:lnTo>
                    <a:lnTo>
                      <a:pt x="308" y="50"/>
                    </a:lnTo>
                    <a:lnTo>
                      <a:pt x="311" y="56"/>
                    </a:lnTo>
                    <a:lnTo>
                      <a:pt x="314" y="63"/>
                    </a:lnTo>
                    <a:lnTo>
                      <a:pt x="315" y="72"/>
                    </a:lnTo>
                    <a:lnTo>
                      <a:pt x="316" y="78"/>
                    </a:lnTo>
                    <a:lnTo>
                      <a:pt x="317" y="83"/>
                    </a:lnTo>
                    <a:lnTo>
                      <a:pt x="320" y="86"/>
                    </a:lnTo>
                    <a:lnTo>
                      <a:pt x="322" y="89"/>
                    </a:lnTo>
                    <a:lnTo>
                      <a:pt x="328" y="95"/>
                    </a:lnTo>
                    <a:lnTo>
                      <a:pt x="333" y="103"/>
                    </a:lnTo>
                    <a:lnTo>
                      <a:pt x="337" y="108"/>
                    </a:lnTo>
                    <a:lnTo>
                      <a:pt x="341" y="111"/>
                    </a:lnTo>
                    <a:lnTo>
                      <a:pt x="345" y="114"/>
                    </a:lnTo>
                    <a:lnTo>
                      <a:pt x="348" y="115"/>
                    </a:lnTo>
                    <a:lnTo>
                      <a:pt x="356" y="118"/>
                    </a:lnTo>
                    <a:lnTo>
                      <a:pt x="365" y="123"/>
                    </a:lnTo>
                    <a:lnTo>
                      <a:pt x="363" y="134"/>
                    </a:lnTo>
                    <a:lnTo>
                      <a:pt x="363" y="143"/>
                    </a:lnTo>
                    <a:lnTo>
                      <a:pt x="363" y="152"/>
                    </a:lnTo>
                    <a:lnTo>
                      <a:pt x="364" y="156"/>
                    </a:lnTo>
                    <a:lnTo>
                      <a:pt x="370" y="156"/>
                    </a:lnTo>
                    <a:lnTo>
                      <a:pt x="384" y="154"/>
                    </a:lnTo>
                    <a:lnTo>
                      <a:pt x="396" y="152"/>
                    </a:lnTo>
                    <a:lnTo>
                      <a:pt x="405" y="149"/>
                    </a:lnTo>
                    <a:lnTo>
                      <a:pt x="414" y="147"/>
                    </a:lnTo>
                    <a:lnTo>
                      <a:pt x="424" y="144"/>
                    </a:lnTo>
                    <a:lnTo>
                      <a:pt x="431" y="141"/>
                    </a:lnTo>
                    <a:lnTo>
                      <a:pt x="435" y="137"/>
                    </a:lnTo>
                    <a:lnTo>
                      <a:pt x="438" y="136"/>
                    </a:lnTo>
                    <a:lnTo>
                      <a:pt x="440" y="135"/>
                    </a:lnTo>
                    <a:lnTo>
                      <a:pt x="442" y="135"/>
                    </a:lnTo>
                    <a:lnTo>
                      <a:pt x="446" y="135"/>
                    </a:lnTo>
                    <a:lnTo>
                      <a:pt x="454" y="135"/>
                    </a:lnTo>
                    <a:lnTo>
                      <a:pt x="459" y="134"/>
                    </a:lnTo>
                    <a:lnTo>
                      <a:pt x="465" y="134"/>
                    </a:lnTo>
                    <a:lnTo>
                      <a:pt x="472" y="136"/>
                    </a:lnTo>
                    <a:lnTo>
                      <a:pt x="478" y="139"/>
                    </a:lnTo>
                    <a:lnTo>
                      <a:pt x="484" y="140"/>
                    </a:lnTo>
                    <a:lnTo>
                      <a:pt x="488" y="139"/>
                    </a:lnTo>
                    <a:lnTo>
                      <a:pt x="491" y="137"/>
                    </a:lnTo>
                    <a:lnTo>
                      <a:pt x="492" y="134"/>
                    </a:lnTo>
                    <a:lnTo>
                      <a:pt x="493" y="130"/>
                    </a:lnTo>
                    <a:lnTo>
                      <a:pt x="493" y="124"/>
                    </a:lnTo>
                    <a:lnTo>
                      <a:pt x="493" y="117"/>
                    </a:lnTo>
                    <a:lnTo>
                      <a:pt x="493" y="111"/>
                    </a:lnTo>
                    <a:lnTo>
                      <a:pt x="493" y="107"/>
                    </a:lnTo>
                    <a:lnTo>
                      <a:pt x="494" y="103"/>
                    </a:lnTo>
                    <a:lnTo>
                      <a:pt x="495" y="100"/>
                    </a:lnTo>
                    <a:lnTo>
                      <a:pt x="500" y="95"/>
                    </a:lnTo>
                    <a:lnTo>
                      <a:pt x="509" y="91"/>
                    </a:lnTo>
                    <a:lnTo>
                      <a:pt x="512" y="93"/>
                    </a:lnTo>
                    <a:lnTo>
                      <a:pt x="515" y="97"/>
                    </a:lnTo>
                    <a:lnTo>
                      <a:pt x="517" y="101"/>
                    </a:lnTo>
                    <a:lnTo>
                      <a:pt x="518" y="106"/>
                    </a:lnTo>
                    <a:lnTo>
                      <a:pt x="519" y="115"/>
                    </a:lnTo>
                    <a:lnTo>
                      <a:pt x="523" y="124"/>
                    </a:lnTo>
                    <a:lnTo>
                      <a:pt x="523" y="130"/>
                    </a:lnTo>
                    <a:lnTo>
                      <a:pt x="523" y="134"/>
                    </a:lnTo>
                    <a:lnTo>
                      <a:pt x="522" y="137"/>
                    </a:lnTo>
                    <a:lnTo>
                      <a:pt x="519" y="141"/>
                    </a:lnTo>
                    <a:lnTo>
                      <a:pt x="518" y="144"/>
                    </a:lnTo>
                    <a:lnTo>
                      <a:pt x="518" y="148"/>
                    </a:lnTo>
                    <a:lnTo>
                      <a:pt x="518" y="152"/>
                    </a:lnTo>
                    <a:lnTo>
                      <a:pt x="519" y="158"/>
                    </a:lnTo>
                    <a:lnTo>
                      <a:pt x="526" y="158"/>
                    </a:lnTo>
                    <a:lnTo>
                      <a:pt x="531" y="158"/>
                    </a:lnTo>
                    <a:lnTo>
                      <a:pt x="534" y="157"/>
                    </a:lnTo>
                    <a:lnTo>
                      <a:pt x="537" y="156"/>
                    </a:lnTo>
                    <a:lnTo>
                      <a:pt x="544" y="151"/>
                    </a:lnTo>
                    <a:lnTo>
                      <a:pt x="552" y="144"/>
                    </a:lnTo>
                    <a:lnTo>
                      <a:pt x="554" y="148"/>
                    </a:lnTo>
                    <a:lnTo>
                      <a:pt x="556" y="151"/>
                    </a:lnTo>
                    <a:lnTo>
                      <a:pt x="556" y="153"/>
                    </a:lnTo>
                    <a:lnTo>
                      <a:pt x="556" y="156"/>
                    </a:lnTo>
                    <a:lnTo>
                      <a:pt x="556" y="158"/>
                    </a:lnTo>
                    <a:lnTo>
                      <a:pt x="557" y="160"/>
                    </a:lnTo>
                    <a:lnTo>
                      <a:pt x="559" y="164"/>
                    </a:lnTo>
                    <a:lnTo>
                      <a:pt x="562" y="168"/>
                    </a:lnTo>
                    <a:lnTo>
                      <a:pt x="569" y="173"/>
                    </a:lnTo>
                    <a:lnTo>
                      <a:pt x="573" y="177"/>
                    </a:lnTo>
                    <a:lnTo>
                      <a:pt x="575" y="181"/>
                    </a:lnTo>
                    <a:lnTo>
                      <a:pt x="575" y="184"/>
                    </a:lnTo>
                    <a:lnTo>
                      <a:pt x="573" y="187"/>
                    </a:lnTo>
                    <a:lnTo>
                      <a:pt x="569" y="191"/>
                    </a:lnTo>
                    <a:lnTo>
                      <a:pt x="564" y="194"/>
                    </a:lnTo>
                    <a:lnTo>
                      <a:pt x="558" y="199"/>
                    </a:lnTo>
                    <a:lnTo>
                      <a:pt x="551" y="203"/>
                    </a:lnTo>
                    <a:lnTo>
                      <a:pt x="546" y="209"/>
                    </a:lnTo>
                    <a:lnTo>
                      <a:pt x="542" y="215"/>
                    </a:lnTo>
                    <a:lnTo>
                      <a:pt x="539" y="220"/>
                    </a:lnTo>
                    <a:lnTo>
                      <a:pt x="533" y="233"/>
                    </a:lnTo>
                    <a:lnTo>
                      <a:pt x="526" y="249"/>
                    </a:lnTo>
                    <a:lnTo>
                      <a:pt x="524" y="260"/>
                    </a:lnTo>
                    <a:lnTo>
                      <a:pt x="523" y="271"/>
                    </a:lnTo>
                    <a:lnTo>
                      <a:pt x="520" y="282"/>
                    </a:lnTo>
                    <a:lnTo>
                      <a:pt x="517" y="294"/>
                    </a:lnTo>
                    <a:lnTo>
                      <a:pt x="509" y="300"/>
                    </a:lnTo>
                    <a:lnTo>
                      <a:pt x="502" y="303"/>
                    </a:lnTo>
                    <a:lnTo>
                      <a:pt x="500" y="304"/>
                    </a:lnTo>
                    <a:lnTo>
                      <a:pt x="498" y="306"/>
                    </a:lnTo>
                    <a:lnTo>
                      <a:pt x="495" y="310"/>
                    </a:lnTo>
                    <a:lnTo>
                      <a:pt x="493" y="314"/>
                    </a:lnTo>
                    <a:lnTo>
                      <a:pt x="489" y="320"/>
                    </a:lnTo>
                    <a:lnTo>
                      <a:pt x="484" y="325"/>
                    </a:lnTo>
                    <a:lnTo>
                      <a:pt x="480" y="328"/>
                    </a:lnTo>
                    <a:lnTo>
                      <a:pt x="475" y="333"/>
                    </a:lnTo>
                    <a:lnTo>
                      <a:pt x="465" y="339"/>
                    </a:lnTo>
                    <a:lnTo>
                      <a:pt x="454" y="348"/>
                    </a:lnTo>
                    <a:lnTo>
                      <a:pt x="449" y="360"/>
                    </a:lnTo>
                    <a:lnTo>
                      <a:pt x="443" y="370"/>
                    </a:lnTo>
                    <a:lnTo>
                      <a:pt x="441" y="375"/>
                    </a:lnTo>
                    <a:lnTo>
                      <a:pt x="437" y="379"/>
                    </a:lnTo>
                    <a:lnTo>
                      <a:pt x="433" y="382"/>
                    </a:lnTo>
                    <a:lnTo>
                      <a:pt x="427" y="385"/>
                    </a:lnTo>
                    <a:lnTo>
                      <a:pt x="419" y="392"/>
                    </a:lnTo>
                    <a:lnTo>
                      <a:pt x="415" y="395"/>
                    </a:lnTo>
                    <a:lnTo>
                      <a:pt x="412" y="395"/>
                    </a:lnTo>
                    <a:lnTo>
                      <a:pt x="408" y="394"/>
                    </a:lnTo>
                    <a:lnTo>
                      <a:pt x="404" y="393"/>
                    </a:lnTo>
                    <a:lnTo>
                      <a:pt x="398" y="389"/>
                    </a:lnTo>
                    <a:lnTo>
                      <a:pt x="390" y="382"/>
                    </a:lnTo>
                    <a:lnTo>
                      <a:pt x="382" y="377"/>
                    </a:lnTo>
                    <a:lnTo>
                      <a:pt x="379" y="373"/>
                    </a:lnTo>
                    <a:lnTo>
                      <a:pt x="376" y="369"/>
                    </a:lnTo>
                    <a:lnTo>
                      <a:pt x="375" y="364"/>
                    </a:lnTo>
                    <a:lnTo>
                      <a:pt x="375" y="360"/>
                    </a:lnTo>
                    <a:lnTo>
                      <a:pt x="367" y="350"/>
                    </a:lnTo>
                    <a:lnTo>
                      <a:pt x="359" y="339"/>
                    </a:lnTo>
                    <a:lnTo>
                      <a:pt x="351" y="329"/>
                    </a:lnTo>
                    <a:lnTo>
                      <a:pt x="345" y="318"/>
                    </a:lnTo>
                    <a:lnTo>
                      <a:pt x="348" y="312"/>
                    </a:lnTo>
                    <a:lnTo>
                      <a:pt x="349" y="306"/>
                    </a:lnTo>
                    <a:lnTo>
                      <a:pt x="349" y="305"/>
                    </a:lnTo>
                    <a:lnTo>
                      <a:pt x="349" y="303"/>
                    </a:lnTo>
                    <a:lnTo>
                      <a:pt x="347" y="301"/>
                    </a:lnTo>
                    <a:lnTo>
                      <a:pt x="344" y="299"/>
                    </a:lnTo>
                    <a:lnTo>
                      <a:pt x="333" y="293"/>
                    </a:lnTo>
                    <a:lnTo>
                      <a:pt x="322" y="287"/>
                    </a:lnTo>
                    <a:lnTo>
                      <a:pt x="317" y="285"/>
                    </a:lnTo>
                    <a:lnTo>
                      <a:pt x="314" y="283"/>
                    </a:lnTo>
                    <a:lnTo>
                      <a:pt x="311" y="280"/>
                    </a:lnTo>
                    <a:lnTo>
                      <a:pt x="309" y="278"/>
                    </a:lnTo>
                    <a:lnTo>
                      <a:pt x="309" y="276"/>
                    </a:lnTo>
                    <a:lnTo>
                      <a:pt x="311" y="272"/>
                    </a:lnTo>
                    <a:lnTo>
                      <a:pt x="313" y="269"/>
                    </a:lnTo>
                    <a:lnTo>
                      <a:pt x="317" y="267"/>
                    </a:lnTo>
                    <a:lnTo>
                      <a:pt x="324" y="262"/>
                    </a:lnTo>
                    <a:lnTo>
                      <a:pt x="330" y="258"/>
                    </a:lnTo>
                    <a:lnTo>
                      <a:pt x="331" y="255"/>
                    </a:lnTo>
                    <a:lnTo>
                      <a:pt x="332" y="252"/>
                    </a:lnTo>
                    <a:lnTo>
                      <a:pt x="331" y="249"/>
                    </a:lnTo>
                    <a:lnTo>
                      <a:pt x="330" y="244"/>
                    </a:lnTo>
                    <a:lnTo>
                      <a:pt x="323" y="243"/>
                    </a:lnTo>
                    <a:lnTo>
                      <a:pt x="319" y="242"/>
                    </a:lnTo>
                    <a:lnTo>
                      <a:pt x="313" y="243"/>
                    </a:lnTo>
                    <a:lnTo>
                      <a:pt x="307" y="245"/>
                    </a:lnTo>
                    <a:lnTo>
                      <a:pt x="299" y="250"/>
                    </a:lnTo>
                    <a:lnTo>
                      <a:pt x="292" y="252"/>
                    </a:lnTo>
                    <a:lnTo>
                      <a:pt x="289" y="252"/>
                    </a:lnTo>
                    <a:lnTo>
                      <a:pt x="286" y="252"/>
                    </a:lnTo>
                    <a:lnTo>
                      <a:pt x="281" y="251"/>
                    </a:lnTo>
                    <a:lnTo>
                      <a:pt x="277" y="250"/>
                    </a:lnTo>
                    <a:lnTo>
                      <a:pt x="270" y="251"/>
                    </a:lnTo>
                    <a:lnTo>
                      <a:pt x="265" y="252"/>
                    </a:lnTo>
                    <a:lnTo>
                      <a:pt x="261" y="254"/>
                    </a:lnTo>
                    <a:lnTo>
                      <a:pt x="257" y="257"/>
                    </a:lnTo>
                    <a:lnTo>
                      <a:pt x="254" y="260"/>
                    </a:lnTo>
                    <a:lnTo>
                      <a:pt x="253" y="265"/>
                    </a:lnTo>
                    <a:lnTo>
                      <a:pt x="251" y="270"/>
                    </a:lnTo>
                    <a:lnTo>
                      <a:pt x="251" y="276"/>
                    </a:lnTo>
                    <a:lnTo>
                      <a:pt x="252" y="286"/>
                    </a:lnTo>
                    <a:lnTo>
                      <a:pt x="253" y="295"/>
                    </a:lnTo>
                    <a:lnTo>
                      <a:pt x="254" y="304"/>
                    </a:lnTo>
                    <a:lnTo>
                      <a:pt x="256" y="313"/>
                    </a:lnTo>
                    <a:lnTo>
                      <a:pt x="258" y="319"/>
                    </a:lnTo>
                    <a:lnTo>
                      <a:pt x="258" y="322"/>
                    </a:lnTo>
                    <a:lnTo>
                      <a:pt x="257" y="326"/>
                    </a:lnTo>
                    <a:lnTo>
                      <a:pt x="255" y="327"/>
                    </a:lnTo>
                    <a:lnTo>
                      <a:pt x="253" y="327"/>
                    </a:lnTo>
                    <a:lnTo>
                      <a:pt x="249" y="327"/>
                    </a:lnTo>
                    <a:lnTo>
                      <a:pt x="245" y="325"/>
                    </a:lnTo>
                    <a:lnTo>
                      <a:pt x="240" y="322"/>
                    </a:lnTo>
                    <a:lnTo>
                      <a:pt x="234" y="316"/>
                    </a:lnTo>
                    <a:lnTo>
                      <a:pt x="229" y="310"/>
                    </a:lnTo>
                    <a:lnTo>
                      <a:pt x="227" y="303"/>
                    </a:lnTo>
                    <a:lnTo>
                      <a:pt x="224" y="294"/>
                    </a:lnTo>
                    <a:lnTo>
                      <a:pt x="222" y="286"/>
                    </a:lnTo>
                    <a:lnTo>
                      <a:pt x="220" y="280"/>
                    </a:lnTo>
                    <a:lnTo>
                      <a:pt x="217" y="275"/>
                    </a:lnTo>
                    <a:lnTo>
                      <a:pt x="213" y="271"/>
                    </a:lnTo>
                    <a:lnTo>
                      <a:pt x="209" y="268"/>
                    </a:lnTo>
                    <a:lnTo>
                      <a:pt x="203" y="265"/>
                    </a:lnTo>
                    <a:lnTo>
                      <a:pt x="197" y="262"/>
                    </a:lnTo>
                    <a:lnTo>
                      <a:pt x="189" y="259"/>
                    </a:lnTo>
                    <a:lnTo>
                      <a:pt x="182" y="252"/>
                    </a:lnTo>
                    <a:lnTo>
                      <a:pt x="177" y="246"/>
                    </a:lnTo>
                    <a:lnTo>
                      <a:pt x="175" y="241"/>
                    </a:lnTo>
                    <a:lnTo>
                      <a:pt x="172" y="234"/>
                    </a:lnTo>
                    <a:lnTo>
                      <a:pt x="172" y="219"/>
                    </a:lnTo>
                    <a:lnTo>
                      <a:pt x="173" y="202"/>
                    </a:lnTo>
                    <a:lnTo>
                      <a:pt x="175" y="193"/>
                    </a:lnTo>
                    <a:lnTo>
                      <a:pt x="175" y="187"/>
                    </a:lnTo>
                    <a:lnTo>
                      <a:pt x="171" y="184"/>
                    </a:lnTo>
                    <a:lnTo>
                      <a:pt x="163" y="179"/>
                    </a:lnTo>
                    <a:lnTo>
                      <a:pt x="152" y="184"/>
                    </a:lnTo>
                    <a:lnTo>
                      <a:pt x="143" y="190"/>
                    </a:lnTo>
                    <a:lnTo>
                      <a:pt x="133" y="194"/>
                    </a:lnTo>
                    <a:lnTo>
                      <a:pt x="122" y="199"/>
                    </a:lnTo>
                    <a:lnTo>
                      <a:pt x="118" y="194"/>
                    </a:lnTo>
                    <a:lnTo>
                      <a:pt x="116" y="192"/>
                    </a:lnTo>
                    <a:lnTo>
                      <a:pt x="113" y="191"/>
                    </a:lnTo>
                    <a:lnTo>
                      <a:pt x="111" y="191"/>
                    </a:lnTo>
                    <a:lnTo>
                      <a:pt x="109" y="191"/>
                    </a:lnTo>
                    <a:lnTo>
                      <a:pt x="108" y="193"/>
                    </a:lnTo>
                    <a:lnTo>
                      <a:pt x="105" y="198"/>
                    </a:lnTo>
                    <a:lnTo>
                      <a:pt x="104" y="202"/>
                    </a:lnTo>
                    <a:lnTo>
                      <a:pt x="99" y="213"/>
                    </a:lnTo>
                    <a:lnTo>
                      <a:pt x="93" y="225"/>
                    </a:lnTo>
                    <a:lnTo>
                      <a:pt x="86" y="236"/>
                    </a:lnTo>
                    <a:lnTo>
                      <a:pt x="82" y="249"/>
                    </a:lnTo>
                    <a:lnTo>
                      <a:pt x="78" y="253"/>
                    </a:lnTo>
                    <a:lnTo>
                      <a:pt x="75" y="255"/>
                    </a:lnTo>
                    <a:lnTo>
                      <a:pt x="71" y="255"/>
                    </a:lnTo>
                    <a:lnTo>
                      <a:pt x="68" y="254"/>
                    </a:lnTo>
                    <a:lnTo>
                      <a:pt x="60" y="251"/>
                    </a:lnTo>
                    <a:lnTo>
                      <a:pt x="51" y="246"/>
                    </a:lnTo>
                    <a:lnTo>
                      <a:pt x="41" y="236"/>
                    </a:lnTo>
                    <a:lnTo>
                      <a:pt x="32" y="226"/>
                    </a:lnTo>
                    <a:lnTo>
                      <a:pt x="27" y="221"/>
                    </a:lnTo>
                    <a:lnTo>
                      <a:pt x="23" y="217"/>
                    </a:lnTo>
                    <a:lnTo>
                      <a:pt x="17" y="212"/>
                    </a:lnTo>
                    <a:lnTo>
                      <a:pt x="10" y="208"/>
                    </a:lnTo>
                    <a:lnTo>
                      <a:pt x="6" y="206"/>
                    </a:lnTo>
                    <a:lnTo>
                      <a:pt x="2" y="202"/>
                    </a:lnTo>
                    <a:lnTo>
                      <a:pt x="1" y="199"/>
                    </a:lnTo>
                    <a:lnTo>
                      <a:pt x="0" y="195"/>
                    </a:lnTo>
                    <a:lnTo>
                      <a:pt x="0" y="192"/>
                    </a:lnTo>
                    <a:lnTo>
                      <a:pt x="1" y="189"/>
                    </a:lnTo>
                    <a:lnTo>
                      <a:pt x="4" y="185"/>
                    </a:lnTo>
                    <a:lnTo>
                      <a:pt x="8" y="181"/>
                    </a:lnTo>
                    <a:lnTo>
                      <a:pt x="12" y="182"/>
                    </a:lnTo>
                    <a:lnTo>
                      <a:pt x="15" y="183"/>
                    </a:lnTo>
                    <a:lnTo>
                      <a:pt x="18" y="182"/>
                    </a:lnTo>
                    <a:lnTo>
                      <a:pt x="20" y="181"/>
                    </a:lnTo>
                    <a:lnTo>
                      <a:pt x="24" y="176"/>
                    </a:lnTo>
                    <a:lnTo>
                      <a:pt x="27" y="169"/>
                    </a:lnTo>
                    <a:lnTo>
                      <a:pt x="32" y="168"/>
                    </a:lnTo>
                    <a:lnTo>
                      <a:pt x="35" y="168"/>
                    </a:lnTo>
                    <a:lnTo>
                      <a:pt x="38" y="168"/>
                    </a:lnTo>
                    <a:lnTo>
                      <a:pt x="42" y="169"/>
                    </a:lnTo>
                    <a:lnTo>
                      <a:pt x="49" y="170"/>
                    </a:lnTo>
                    <a:lnTo>
                      <a:pt x="58" y="170"/>
                    </a:lnTo>
                    <a:lnTo>
                      <a:pt x="60" y="160"/>
                    </a:lnTo>
                    <a:lnTo>
                      <a:pt x="61" y="150"/>
                    </a:lnTo>
                    <a:lnTo>
                      <a:pt x="66" y="147"/>
                    </a:lnTo>
                    <a:lnTo>
                      <a:pt x="69" y="143"/>
                    </a:lnTo>
                    <a:lnTo>
                      <a:pt x="71" y="140"/>
                    </a:lnTo>
                    <a:lnTo>
                      <a:pt x="72" y="135"/>
                    </a:lnTo>
                    <a:lnTo>
                      <a:pt x="74" y="128"/>
                    </a:lnTo>
                    <a:lnTo>
                      <a:pt x="74" y="123"/>
                    </a:lnTo>
                    <a:lnTo>
                      <a:pt x="72" y="118"/>
                    </a:lnTo>
                    <a:lnTo>
                      <a:pt x="70" y="110"/>
                    </a:lnTo>
                    <a:lnTo>
                      <a:pt x="58" y="103"/>
                    </a:lnTo>
                    <a:lnTo>
                      <a:pt x="45" y="99"/>
                    </a:lnTo>
                    <a:lnTo>
                      <a:pt x="50" y="88"/>
                    </a:lnTo>
                    <a:lnTo>
                      <a:pt x="54" y="77"/>
                    </a:lnTo>
                    <a:lnTo>
                      <a:pt x="38" y="71"/>
                    </a:lnTo>
                    <a:lnTo>
                      <a:pt x="23" y="6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11" name="Freeform 81"/>
              <p:cNvSpPr>
                <a:spLocks/>
              </p:cNvSpPr>
              <p:nvPr/>
            </p:nvSpPr>
            <p:spPr bwMode="auto">
              <a:xfrm>
                <a:off x="5818188" y="4632325"/>
                <a:ext cx="228600" cy="155575"/>
              </a:xfrm>
              <a:custGeom>
                <a:avLst/>
                <a:gdLst>
                  <a:gd name="T0" fmla="*/ 13120 w 575"/>
                  <a:gd name="T1" fmla="*/ 15754 h 395"/>
                  <a:gd name="T2" fmla="*/ 17890 w 575"/>
                  <a:gd name="T3" fmla="*/ 9847 h 395"/>
                  <a:gd name="T4" fmla="*/ 28625 w 575"/>
                  <a:gd name="T5" fmla="*/ 7089 h 395"/>
                  <a:gd name="T6" fmla="*/ 39757 w 575"/>
                  <a:gd name="T7" fmla="*/ 3151 h 395"/>
                  <a:gd name="T8" fmla="*/ 49696 w 575"/>
                  <a:gd name="T9" fmla="*/ 16148 h 395"/>
                  <a:gd name="T10" fmla="*/ 62815 w 575"/>
                  <a:gd name="T11" fmla="*/ 28752 h 395"/>
                  <a:gd name="T12" fmla="*/ 73550 w 575"/>
                  <a:gd name="T13" fmla="*/ 41749 h 395"/>
                  <a:gd name="T14" fmla="*/ 73550 w 575"/>
                  <a:gd name="T15" fmla="*/ 29933 h 395"/>
                  <a:gd name="T16" fmla="*/ 84681 w 575"/>
                  <a:gd name="T17" fmla="*/ 25207 h 395"/>
                  <a:gd name="T18" fmla="*/ 100186 w 575"/>
                  <a:gd name="T19" fmla="*/ 11422 h 395"/>
                  <a:gd name="T20" fmla="*/ 110921 w 575"/>
                  <a:gd name="T21" fmla="*/ 7089 h 395"/>
                  <a:gd name="T22" fmla="*/ 119270 w 575"/>
                  <a:gd name="T23" fmla="*/ 0 h 395"/>
                  <a:gd name="T24" fmla="*/ 122450 w 575"/>
                  <a:gd name="T25" fmla="*/ 19693 h 395"/>
                  <a:gd name="T26" fmla="*/ 127221 w 575"/>
                  <a:gd name="T27" fmla="*/ 33872 h 395"/>
                  <a:gd name="T28" fmla="*/ 137160 w 575"/>
                  <a:gd name="T29" fmla="*/ 44900 h 395"/>
                  <a:gd name="T30" fmla="*/ 144316 w 575"/>
                  <a:gd name="T31" fmla="*/ 59867 h 395"/>
                  <a:gd name="T32" fmla="*/ 164592 w 575"/>
                  <a:gd name="T33" fmla="*/ 57898 h 395"/>
                  <a:gd name="T34" fmla="*/ 175724 w 575"/>
                  <a:gd name="T35" fmla="*/ 53171 h 395"/>
                  <a:gd name="T36" fmla="*/ 190036 w 575"/>
                  <a:gd name="T37" fmla="*/ 54747 h 395"/>
                  <a:gd name="T38" fmla="*/ 196000 w 575"/>
                  <a:gd name="T39" fmla="*/ 48839 h 395"/>
                  <a:gd name="T40" fmla="*/ 198783 w 575"/>
                  <a:gd name="T41" fmla="*/ 37417 h 395"/>
                  <a:gd name="T42" fmla="*/ 206336 w 575"/>
                  <a:gd name="T43" fmla="*/ 45294 h 395"/>
                  <a:gd name="T44" fmla="*/ 205939 w 575"/>
                  <a:gd name="T45" fmla="*/ 56716 h 395"/>
                  <a:gd name="T46" fmla="*/ 212300 w 575"/>
                  <a:gd name="T47" fmla="*/ 61836 h 395"/>
                  <a:gd name="T48" fmla="*/ 221046 w 575"/>
                  <a:gd name="T49" fmla="*/ 60261 h 395"/>
                  <a:gd name="T50" fmla="*/ 226215 w 575"/>
                  <a:gd name="T51" fmla="*/ 68138 h 395"/>
                  <a:gd name="T52" fmla="*/ 224227 w 575"/>
                  <a:gd name="T53" fmla="*/ 76409 h 395"/>
                  <a:gd name="T54" fmla="*/ 211902 w 575"/>
                  <a:gd name="T55" fmla="*/ 91770 h 395"/>
                  <a:gd name="T56" fmla="*/ 202361 w 575"/>
                  <a:gd name="T57" fmla="*/ 118158 h 395"/>
                  <a:gd name="T58" fmla="*/ 194409 w 575"/>
                  <a:gd name="T59" fmla="*/ 126035 h 395"/>
                  <a:gd name="T60" fmla="*/ 178507 w 575"/>
                  <a:gd name="T61" fmla="*/ 141790 h 395"/>
                  <a:gd name="T62" fmla="*/ 166580 w 575"/>
                  <a:gd name="T63" fmla="*/ 154393 h 395"/>
                  <a:gd name="T64" fmla="*/ 155050 w 575"/>
                  <a:gd name="T65" fmla="*/ 150455 h 395"/>
                  <a:gd name="T66" fmla="*/ 145906 w 575"/>
                  <a:gd name="T67" fmla="*/ 137851 h 395"/>
                  <a:gd name="T68" fmla="*/ 138750 w 575"/>
                  <a:gd name="T69" fmla="*/ 120128 h 395"/>
                  <a:gd name="T70" fmla="*/ 126028 w 575"/>
                  <a:gd name="T71" fmla="*/ 112250 h 395"/>
                  <a:gd name="T72" fmla="*/ 124438 w 575"/>
                  <a:gd name="T73" fmla="*/ 105949 h 395"/>
                  <a:gd name="T74" fmla="*/ 131594 w 575"/>
                  <a:gd name="T75" fmla="*/ 98071 h 395"/>
                  <a:gd name="T76" fmla="*/ 118872 w 575"/>
                  <a:gd name="T77" fmla="*/ 98465 h 395"/>
                  <a:gd name="T78" fmla="*/ 107343 w 575"/>
                  <a:gd name="T79" fmla="*/ 98859 h 395"/>
                  <a:gd name="T80" fmla="*/ 99789 w 575"/>
                  <a:gd name="T81" fmla="*/ 106342 h 395"/>
                  <a:gd name="T82" fmla="*/ 102572 w 575"/>
                  <a:gd name="T83" fmla="*/ 125642 h 395"/>
                  <a:gd name="T84" fmla="*/ 97403 w 575"/>
                  <a:gd name="T85" fmla="*/ 128005 h 395"/>
                  <a:gd name="T86" fmla="*/ 88259 w 575"/>
                  <a:gd name="T87" fmla="*/ 112644 h 395"/>
                  <a:gd name="T88" fmla="*/ 78320 w 575"/>
                  <a:gd name="T89" fmla="*/ 103192 h 395"/>
                  <a:gd name="T90" fmla="*/ 68381 w 575"/>
                  <a:gd name="T91" fmla="*/ 86256 h 395"/>
                  <a:gd name="T92" fmla="*/ 60430 w 575"/>
                  <a:gd name="T93" fmla="*/ 72470 h 395"/>
                  <a:gd name="T94" fmla="*/ 44925 w 575"/>
                  <a:gd name="T95" fmla="*/ 75227 h 395"/>
                  <a:gd name="T96" fmla="*/ 39359 w 575"/>
                  <a:gd name="T97" fmla="*/ 83892 h 395"/>
                  <a:gd name="T98" fmla="*/ 28227 w 575"/>
                  <a:gd name="T99" fmla="*/ 100434 h 395"/>
                  <a:gd name="T100" fmla="*/ 10734 w 575"/>
                  <a:gd name="T101" fmla="*/ 87043 h 395"/>
                  <a:gd name="T102" fmla="*/ 398 w 575"/>
                  <a:gd name="T103" fmla="*/ 78378 h 395"/>
                  <a:gd name="T104" fmla="*/ 4771 w 575"/>
                  <a:gd name="T105" fmla="*/ 71683 h 395"/>
                  <a:gd name="T106" fmla="*/ 12722 w 575"/>
                  <a:gd name="T107" fmla="*/ 66169 h 395"/>
                  <a:gd name="T108" fmla="*/ 23854 w 575"/>
                  <a:gd name="T109" fmla="*/ 63018 h 395"/>
                  <a:gd name="T110" fmla="*/ 29420 w 575"/>
                  <a:gd name="T111" fmla="*/ 50414 h 395"/>
                  <a:gd name="T112" fmla="*/ 19878 w 575"/>
                  <a:gd name="T113" fmla="*/ 34660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75" h="395">
                    <a:moveTo>
                      <a:pt x="23" y="64"/>
                    </a:moveTo>
                    <a:lnTo>
                      <a:pt x="25" y="52"/>
                    </a:lnTo>
                    <a:lnTo>
                      <a:pt x="28" y="42"/>
                    </a:lnTo>
                    <a:lnTo>
                      <a:pt x="31" y="40"/>
                    </a:lnTo>
                    <a:lnTo>
                      <a:pt x="32" y="40"/>
                    </a:lnTo>
                    <a:lnTo>
                      <a:pt x="33" y="40"/>
                    </a:lnTo>
                    <a:lnTo>
                      <a:pt x="35" y="40"/>
                    </a:lnTo>
                    <a:lnTo>
                      <a:pt x="38" y="43"/>
                    </a:lnTo>
                    <a:lnTo>
                      <a:pt x="44" y="46"/>
                    </a:lnTo>
                    <a:lnTo>
                      <a:pt x="44" y="38"/>
                    </a:lnTo>
                    <a:lnTo>
                      <a:pt x="44" y="31"/>
                    </a:lnTo>
                    <a:lnTo>
                      <a:pt x="45" y="25"/>
                    </a:lnTo>
                    <a:lnTo>
                      <a:pt x="49" y="17"/>
                    </a:lnTo>
                    <a:lnTo>
                      <a:pt x="57" y="17"/>
                    </a:lnTo>
                    <a:lnTo>
                      <a:pt x="63" y="18"/>
                    </a:lnTo>
                    <a:lnTo>
                      <a:pt x="66" y="19"/>
                    </a:lnTo>
                    <a:lnTo>
                      <a:pt x="69" y="19"/>
                    </a:lnTo>
                    <a:lnTo>
                      <a:pt x="72" y="18"/>
                    </a:lnTo>
                    <a:lnTo>
                      <a:pt x="77" y="16"/>
                    </a:lnTo>
                    <a:lnTo>
                      <a:pt x="84" y="12"/>
                    </a:lnTo>
                    <a:lnTo>
                      <a:pt x="89" y="8"/>
                    </a:lnTo>
                    <a:lnTo>
                      <a:pt x="93" y="6"/>
                    </a:lnTo>
                    <a:lnTo>
                      <a:pt x="96" y="6"/>
                    </a:lnTo>
                    <a:lnTo>
                      <a:pt x="100" y="8"/>
                    </a:lnTo>
                    <a:lnTo>
                      <a:pt x="102" y="12"/>
                    </a:lnTo>
                    <a:lnTo>
                      <a:pt x="105" y="18"/>
                    </a:lnTo>
                    <a:lnTo>
                      <a:pt x="109" y="26"/>
                    </a:lnTo>
                    <a:lnTo>
                      <a:pt x="114" y="33"/>
                    </a:lnTo>
                    <a:lnTo>
                      <a:pt x="120" y="38"/>
                    </a:lnTo>
                    <a:lnTo>
                      <a:pt x="125" y="41"/>
                    </a:lnTo>
                    <a:lnTo>
                      <a:pt x="130" y="43"/>
                    </a:lnTo>
                    <a:lnTo>
                      <a:pt x="136" y="46"/>
                    </a:lnTo>
                    <a:lnTo>
                      <a:pt x="141" y="49"/>
                    </a:lnTo>
                    <a:lnTo>
                      <a:pt x="147" y="54"/>
                    </a:lnTo>
                    <a:lnTo>
                      <a:pt x="153" y="59"/>
                    </a:lnTo>
                    <a:lnTo>
                      <a:pt x="158" y="73"/>
                    </a:lnTo>
                    <a:lnTo>
                      <a:pt x="162" y="86"/>
                    </a:lnTo>
                    <a:lnTo>
                      <a:pt x="165" y="93"/>
                    </a:lnTo>
                    <a:lnTo>
                      <a:pt x="170" y="99"/>
                    </a:lnTo>
                    <a:lnTo>
                      <a:pt x="175" y="103"/>
                    </a:lnTo>
                    <a:lnTo>
                      <a:pt x="180" y="108"/>
                    </a:lnTo>
                    <a:lnTo>
                      <a:pt x="185" y="106"/>
                    </a:lnTo>
                    <a:lnTo>
                      <a:pt x="188" y="103"/>
                    </a:lnTo>
                    <a:lnTo>
                      <a:pt x="189" y="101"/>
                    </a:lnTo>
                    <a:lnTo>
                      <a:pt x="189" y="98"/>
                    </a:lnTo>
                    <a:lnTo>
                      <a:pt x="188" y="92"/>
                    </a:lnTo>
                    <a:lnTo>
                      <a:pt x="185" y="83"/>
                    </a:lnTo>
                    <a:lnTo>
                      <a:pt x="185" y="76"/>
                    </a:lnTo>
                    <a:lnTo>
                      <a:pt x="185" y="73"/>
                    </a:lnTo>
                    <a:lnTo>
                      <a:pt x="186" y="69"/>
                    </a:lnTo>
                    <a:lnTo>
                      <a:pt x="187" y="68"/>
                    </a:lnTo>
                    <a:lnTo>
                      <a:pt x="193" y="67"/>
                    </a:lnTo>
                    <a:lnTo>
                      <a:pt x="203" y="69"/>
                    </a:lnTo>
                    <a:lnTo>
                      <a:pt x="213" y="64"/>
                    </a:lnTo>
                    <a:lnTo>
                      <a:pt x="224" y="56"/>
                    </a:lnTo>
                    <a:lnTo>
                      <a:pt x="234" y="47"/>
                    </a:lnTo>
                    <a:lnTo>
                      <a:pt x="239" y="39"/>
                    </a:lnTo>
                    <a:lnTo>
                      <a:pt x="243" y="34"/>
                    </a:lnTo>
                    <a:lnTo>
                      <a:pt x="247" y="31"/>
                    </a:lnTo>
                    <a:lnTo>
                      <a:pt x="252" y="29"/>
                    </a:lnTo>
                    <a:lnTo>
                      <a:pt x="257" y="26"/>
                    </a:lnTo>
                    <a:lnTo>
                      <a:pt x="264" y="27"/>
                    </a:lnTo>
                    <a:lnTo>
                      <a:pt x="269" y="29"/>
                    </a:lnTo>
                    <a:lnTo>
                      <a:pt x="272" y="27"/>
                    </a:lnTo>
                    <a:lnTo>
                      <a:pt x="274" y="25"/>
                    </a:lnTo>
                    <a:lnTo>
                      <a:pt x="279" y="18"/>
                    </a:lnTo>
                    <a:lnTo>
                      <a:pt x="283" y="7"/>
                    </a:lnTo>
                    <a:lnTo>
                      <a:pt x="288" y="4"/>
                    </a:lnTo>
                    <a:lnTo>
                      <a:pt x="291" y="1"/>
                    </a:lnTo>
                    <a:lnTo>
                      <a:pt x="295" y="0"/>
                    </a:lnTo>
                    <a:lnTo>
                      <a:pt x="298" y="0"/>
                    </a:lnTo>
                    <a:lnTo>
                      <a:pt x="300" y="0"/>
                    </a:lnTo>
                    <a:lnTo>
                      <a:pt x="302" y="2"/>
                    </a:lnTo>
                    <a:lnTo>
                      <a:pt x="304" y="5"/>
                    </a:lnTo>
                    <a:lnTo>
                      <a:pt x="305" y="7"/>
                    </a:lnTo>
                    <a:lnTo>
                      <a:pt x="306" y="23"/>
                    </a:lnTo>
                    <a:lnTo>
                      <a:pt x="306" y="40"/>
                    </a:lnTo>
                    <a:lnTo>
                      <a:pt x="308" y="50"/>
                    </a:lnTo>
                    <a:lnTo>
                      <a:pt x="311" y="56"/>
                    </a:lnTo>
                    <a:lnTo>
                      <a:pt x="314" y="63"/>
                    </a:lnTo>
                    <a:lnTo>
                      <a:pt x="315" y="72"/>
                    </a:lnTo>
                    <a:lnTo>
                      <a:pt x="316" y="78"/>
                    </a:lnTo>
                    <a:lnTo>
                      <a:pt x="317" y="83"/>
                    </a:lnTo>
                    <a:lnTo>
                      <a:pt x="320" y="86"/>
                    </a:lnTo>
                    <a:lnTo>
                      <a:pt x="322" y="89"/>
                    </a:lnTo>
                    <a:lnTo>
                      <a:pt x="328" y="95"/>
                    </a:lnTo>
                    <a:lnTo>
                      <a:pt x="333" y="103"/>
                    </a:lnTo>
                    <a:lnTo>
                      <a:pt x="337" y="108"/>
                    </a:lnTo>
                    <a:lnTo>
                      <a:pt x="341" y="111"/>
                    </a:lnTo>
                    <a:lnTo>
                      <a:pt x="345" y="114"/>
                    </a:lnTo>
                    <a:lnTo>
                      <a:pt x="348" y="115"/>
                    </a:lnTo>
                    <a:lnTo>
                      <a:pt x="356" y="118"/>
                    </a:lnTo>
                    <a:lnTo>
                      <a:pt x="365" y="123"/>
                    </a:lnTo>
                    <a:lnTo>
                      <a:pt x="363" y="134"/>
                    </a:lnTo>
                    <a:lnTo>
                      <a:pt x="363" y="143"/>
                    </a:lnTo>
                    <a:lnTo>
                      <a:pt x="363" y="152"/>
                    </a:lnTo>
                    <a:lnTo>
                      <a:pt x="364" y="156"/>
                    </a:lnTo>
                    <a:lnTo>
                      <a:pt x="370" y="156"/>
                    </a:lnTo>
                    <a:lnTo>
                      <a:pt x="384" y="154"/>
                    </a:lnTo>
                    <a:lnTo>
                      <a:pt x="396" y="152"/>
                    </a:lnTo>
                    <a:lnTo>
                      <a:pt x="405" y="149"/>
                    </a:lnTo>
                    <a:lnTo>
                      <a:pt x="414" y="147"/>
                    </a:lnTo>
                    <a:lnTo>
                      <a:pt x="424" y="144"/>
                    </a:lnTo>
                    <a:lnTo>
                      <a:pt x="431" y="141"/>
                    </a:lnTo>
                    <a:lnTo>
                      <a:pt x="435" y="137"/>
                    </a:lnTo>
                    <a:lnTo>
                      <a:pt x="438" y="136"/>
                    </a:lnTo>
                    <a:lnTo>
                      <a:pt x="440" y="135"/>
                    </a:lnTo>
                    <a:lnTo>
                      <a:pt x="442" y="135"/>
                    </a:lnTo>
                    <a:lnTo>
                      <a:pt x="446" y="135"/>
                    </a:lnTo>
                    <a:lnTo>
                      <a:pt x="454" y="135"/>
                    </a:lnTo>
                    <a:lnTo>
                      <a:pt x="459" y="134"/>
                    </a:lnTo>
                    <a:lnTo>
                      <a:pt x="465" y="134"/>
                    </a:lnTo>
                    <a:lnTo>
                      <a:pt x="472" y="136"/>
                    </a:lnTo>
                    <a:lnTo>
                      <a:pt x="478" y="139"/>
                    </a:lnTo>
                    <a:lnTo>
                      <a:pt x="484" y="140"/>
                    </a:lnTo>
                    <a:lnTo>
                      <a:pt x="488" y="139"/>
                    </a:lnTo>
                    <a:lnTo>
                      <a:pt x="491" y="137"/>
                    </a:lnTo>
                    <a:lnTo>
                      <a:pt x="492" y="134"/>
                    </a:lnTo>
                    <a:lnTo>
                      <a:pt x="493" y="130"/>
                    </a:lnTo>
                    <a:lnTo>
                      <a:pt x="493" y="124"/>
                    </a:lnTo>
                    <a:lnTo>
                      <a:pt x="493" y="117"/>
                    </a:lnTo>
                    <a:lnTo>
                      <a:pt x="493" y="111"/>
                    </a:lnTo>
                    <a:lnTo>
                      <a:pt x="493" y="107"/>
                    </a:lnTo>
                    <a:lnTo>
                      <a:pt x="494" y="103"/>
                    </a:lnTo>
                    <a:lnTo>
                      <a:pt x="495" y="100"/>
                    </a:lnTo>
                    <a:lnTo>
                      <a:pt x="500" y="95"/>
                    </a:lnTo>
                    <a:lnTo>
                      <a:pt x="509" y="91"/>
                    </a:lnTo>
                    <a:lnTo>
                      <a:pt x="512" y="93"/>
                    </a:lnTo>
                    <a:lnTo>
                      <a:pt x="515" y="97"/>
                    </a:lnTo>
                    <a:lnTo>
                      <a:pt x="517" y="101"/>
                    </a:lnTo>
                    <a:lnTo>
                      <a:pt x="518" y="106"/>
                    </a:lnTo>
                    <a:lnTo>
                      <a:pt x="519" y="115"/>
                    </a:lnTo>
                    <a:lnTo>
                      <a:pt x="523" y="124"/>
                    </a:lnTo>
                    <a:lnTo>
                      <a:pt x="523" y="130"/>
                    </a:lnTo>
                    <a:lnTo>
                      <a:pt x="523" y="134"/>
                    </a:lnTo>
                    <a:lnTo>
                      <a:pt x="522" y="137"/>
                    </a:lnTo>
                    <a:lnTo>
                      <a:pt x="519" y="141"/>
                    </a:lnTo>
                    <a:lnTo>
                      <a:pt x="518" y="144"/>
                    </a:lnTo>
                    <a:lnTo>
                      <a:pt x="518" y="148"/>
                    </a:lnTo>
                    <a:lnTo>
                      <a:pt x="518" y="152"/>
                    </a:lnTo>
                    <a:lnTo>
                      <a:pt x="519" y="158"/>
                    </a:lnTo>
                    <a:lnTo>
                      <a:pt x="526" y="158"/>
                    </a:lnTo>
                    <a:lnTo>
                      <a:pt x="531" y="158"/>
                    </a:lnTo>
                    <a:lnTo>
                      <a:pt x="534" y="157"/>
                    </a:lnTo>
                    <a:lnTo>
                      <a:pt x="537" y="156"/>
                    </a:lnTo>
                    <a:lnTo>
                      <a:pt x="544" y="151"/>
                    </a:lnTo>
                    <a:lnTo>
                      <a:pt x="552" y="144"/>
                    </a:lnTo>
                    <a:lnTo>
                      <a:pt x="554" y="148"/>
                    </a:lnTo>
                    <a:lnTo>
                      <a:pt x="556" y="151"/>
                    </a:lnTo>
                    <a:lnTo>
                      <a:pt x="556" y="153"/>
                    </a:lnTo>
                    <a:lnTo>
                      <a:pt x="556" y="156"/>
                    </a:lnTo>
                    <a:lnTo>
                      <a:pt x="556" y="158"/>
                    </a:lnTo>
                    <a:lnTo>
                      <a:pt x="557" y="160"/>
                    </a:lnTo>
                    <a:lnTo>
                      <a:pt x="559" y="164"/>
                    </a:lnTo>
                    <a:lnTo>
                      <a:pt x="562" y="168"/>
                    </a:lnTo>
                    <a:lnTo>
                      <a:pt x="569" y="173"/>
                    </a:lnTo>
                    <a:lnTo>
                      <a:pt x="573" y="177"/>
                    </a:lnTo>
                    <a:lnTo>
                      <a:pt x="575" y="181"/>
                    </a:lnTo>
                    <a:lnTo>
                      <a:pt x="575" y="184"/>
                    </a:lnTo>
                    <a:lnTo>
                      <a:pt x="573" y="187"/>
                    </a:lnTo>
                    <a:lnTo>
                      <a:pt x="569" y="191"/>
                    </a:lnTo>
                    <a:lnTo>
                      <a:pt x="564" y="194"/>
                    </a:lnTo>
                    <a:lnTo>
                      <a:pt x="558" y="199"/>
                    </a:lnTo>
                    <a:lnTo>
                      <a:pt x="551" y="203"/>
                    </a:lnTo>
                    <a:lnTo>
                      <a:pt x="546" y="209"/>
                    </a:lnTo>
                    <a:lnTo>
                      <a:pt x="542" y="215"/>
                    </a:lnTo>
                    <a:lnTo>
                      <a:pt x="539" y="220"/>
                    </a:lnTo>
                    <a:lnTo>
                      <a:pt x="533" y="233"/>
                    </a:lnTo>
                    <a:lnTo>
                      <a:pt x="526" y="249"/>
                    </a:lnTo>
                    <a:lnTo>
                      <a:pt x="524" y="260"/>
                    </a:lnTo>
                    <a:lnTo>
                      <a:pt x="523" y="271"/>
                    </a:lnTo>
                    <a:lnTo>
                      <a:pt x="520" y="282"/>
                    </a:lnTo>
                    <a:lnTo>
                      <a:pt x="517" y="294"/>
                    </a:lnTo>
                    <a:lnTo>
                      <a:pt x="509" y="300"/>
                    </a:lnTo>
                    <a:lnTo>
                      <a:pt x="502" y="303"/>
                    </a:lnTo>
                    <a:lnTo>
                      <a:pt x="500" y="304"/>
                    </a:lnTo>
                    <a:lnTo>
                      <a:pt x="498" y="306"/>
                    </a:lnTo>
                    <a:lnTo>
                      <a:pt x="495" y="310"/>
                    </a:lnTo>
                    <a:lnTo>
                      <a:pt x="493" y="314"/>
                    </a:lnTo>
                    <a:lnTo>
                      <a:pt x="489" y="320"/>
                    </a:lnTo>
                    <a:lnTo>
                      <a:pt x="484" y="325"/>
                    </a:lnTo>
                    <a:lnTo>
                      <a:pt x="480" y="328"/>
                    </a:lnTo>
                    <a:lnTo>
                      <a:pt x="475" y="333"/>
                    </a:lnTo>
                    <a:lnTo>
                      <a:pt x="465" y="339"/>
                    </a:lnTo>
                    <a:lnTo>
                      <a:pt x="454" y="348"/>
                    </a:lnTo>
                    <a:lnTo>
                      <a:pt x="449" y="360"/>
                    </a:lnTo>
                    <a:lnTo>
                      <a:pt x="443" y="370"/>
                    </a:lnTo>
                    <a:lnTo>
                      <a:pt x="441" y="375"/>
                    </a:lnTo>
                    <a:lnTo>
                      <a:pt x="437" y="379"/>
                    </a:lnTo>
                    <a:lnTo>
                      <a:pt x="433" y="382"/>
                    </a:lnTo>
                    <a:lnTo>
                      <a:pt x="427" y="385"/>
                    </a:lnTo>
                    <a:lnTo>
                      <a:pt x="419" y="392"/>
                    </a:lnTo>
                    <a:lnTo>
                      <a:pt x="415" y="395"/>
                    </a:lnTo>
                    <a:lnTo>
                      <a:pt x="412" y="395"/>
                    </a:lnTo>
                    <a:lnTo>
                      <a:pt x="408" y="394"/>
                    </a:lnTo>
                    <a:lnTo>
                      <a:pt x="404" y="393"/>
                    </a:lnTo>
                    <a:lnTo>
                      <a:pt x="398" y="389"/>
                    </a:lnTo>
                    <a:lnTo>
                      <a:pt x="390" y="382"/>
                    </a:lnTo>
                    <a:lnTo>
                      <a:pt x="382" y="377"/>
                    </a:lnTo>
                    <a:lnTo>
                      <a:pt x="379" y="373"/>
                    </a:lnTo>
                    <a:lnTo>
                      <a:pt x="376" y="369"/>
                    </a:lnTo>
                    <a:lnTo>
                      <a:pt x="375" y="364"/>
                    </a:lnTo>
                    <a:lnTo>
                      <a:pt x="375" y="360"/>
                    </a:lnTo>
                    <a:lnTo>
                      <a:pt x="367" y="350"/>
                    </a:lnTo>
                    <a:lnTo>
                      <a:pt x="359" y="339"/>
                    </a:lnTo>
                    <a:lnTo>
                      <a:pt x="351" y="329"/>
                    </a:lnTo>
                    <a:lnTo>
                      <a:pt x="345" y="318"/>
                    </a:lnTo>
                    <a:lnTo>
                      <a:pt x="348" y="312"/>
                    </a:lnTo>
                    <a:lnTo>
                      <a:pt x="349" y="306"/>
                    </a:lnTo>
                    <a:lnTo>
                      <a:pt x="349" y="305"/>
                    </a:lnTo>
                    <a:lnTo>
                      <a:pt x="349" y="303"/>
                    </a:lnTo>
                    <a:lnTo>
                      <a:pt x="347" y="301"/>
                    </a:lnTo>
                    <a:lnTo>
                      <a:pt x="344" y="299"/>
                    </a:lnTo>
                    <a:lnTo>
                      <a:pt x="333" y="293"/>
                    </a:lnTo>
                    <a:lnTo>
                      <a:pt x="322" y="287"/>
                    </a:lnTo>
                    <a:lnTo>
                      <a:pt x="317" y="285"/>
                    </a:lnTo>
                    <a:lnTo>
                      <a:pt x="314" y="283"/>
                    </a:lnTo>
                    <a:lnTo>
                      <a:pt x="311" y="280"/>
                    </a:lnTo>
                    <a:lnTo>
                      <a:pt x="309" y="278"/>
                    </a:lnTo>
                    <a:lnTo>
                      <a:pt x="309" y="276"/>
                    </a:lnTo>
                    <a:lnTo>
                      <a:pt x="311" y="272"/>
                    </a:lnTo>
                    <a:lnTo>
                      <a:pt x="313" y="269"/>
                    </a:lnTo>
                    <a:lnTo>
                      <a:pt x="317" y="267"/>
                    </a:lnTo>
                    <a:lnTo>
                      <a:pt x="324" y="262"/>
                    </a:lnTo>
                    <a:lnTo>
                      <a:pt x="330" y="258"/>
                    </a:lnTo>
                    <a:lnTo>
                      <a:pt x="331" y="255"/>
                    </a:lnTo>
                    <a:lnTo>
                      <a:pt x="332" y="252"/>
                    </a:lnTo>
                    <a:lnTo>
                      <a:pt x="331" y="249"/>
                    </a:lnTo>
                    <a:lnTo>
                      <a:pt x="330" y="244"/>
                    </a:lnTo>
                    <a:lnTo>
                      <a:pt x="323" y="243"/>
                    </a:lnTo>
                    <a:lnTo>
                      <a:pt x="319" y="242"/>
                    </a:lnTo>
                    <a:lnTo>
                      <a:pt x="313" y="243"/>
                    </a:lnTo>
                    <a:lnTo>
                      <a:pt x="307" y="245"/>
                    </a:lnTo>
                    <a:lnTo>
                      <a:pt x="299" y="250"/>
                    </a:lnTo>
                    <a:lnTo>
                      <a:pt x="292" y="252"/>
                    </a:lnTo>
                    <a:lnTo>
                      <a:pt x="289" y="252"/>
                    </a:lnTo>
                    <a:lnTo>
                      <a:pt x="286" y="252"/>
                    </a:lnTo>
                    <a:lnTo>
                      <a:pt x="281" y="251"/>
                    </a:lnTo>
                    <a:lnTo>
                      <a:pt x="277" y="250"/>
                    </a:lnTo>
                    <a:lnTo>
                      <a:pt x="270" y="251"/>
                    </a:lnTo>
                    <a:lnTo>
                      <a:pt x="265" y="252"/>
                    </a:lnTo>
                    <a:lnTo>
                      <a:pt x="261" y="254"/>
                    </a:lnTo>
                    <a:lnTo>
                      <a:pt x="257" y="257"/>
                    </a:lnTo>
                    <a:lnTo>
                      <a:pt x="254" y="260"/>
                    </a:lnTo>
                    <a:lnTo>
                      <a:pt x="253" y="265"/>
                    </a:lnTo>
                    <a:lnTo>
                      <a:pt x="251" y="270"/>
                    </a:lnTo>
                    <a:lnTo>
                      <a:pt x="251" y="276"/>
                    </a:lnTo>
                    <a:lnTo>
                      <a:pt x="252" y="286"/>
                    </a:lnTo>
                    <a:lnTo>
                      <a:pt x="253" y="295"/>
                    </a:lnTo>
                    <a:lnTo>
                      <a:pt x="254" y="304"/>
                    </a:lnTo>
                    <a:lnTo>
                      <a:pt x="256" y="313"/>
                    </a:lnTo>
                    <a:lnTo>
                      <a:pt x="258" y="319"/>
                    </a:lnTo>
                    <a:lnTo>
                      <a:pt x="258" y="322"/>
                    </a:lnTo>
                    <a:lnTo>
                      <a:pt x="257" y="326"/>
                    </a:lnTo>
                    <a:lnTo>
                      <a:pt x="255" y="327"/>
                    </a:lnTo>
                    <a:lnTo>
                      <a:pt x="253" y="327"/>
                    </a:lnTo>
                    <a:lnTo>
                      <a:pt x="249" y="327"/>
                    </a:lnTo>
                    <a:lnTo>
                      <a:pt x="245" y="325"/>
                    </a:lnTo>
                    <a:lnTo>
                      <a:pt x="240" y="322"/>
                    </a:lnTo>
                    <a:lnTo>
                      <a:pt x="234" y="316"/>
                    </a:lnTo>
                    <a:lnTo>
                      <a:pt x="229" y="310"/>
                    </a:lnTo>
                    <a:lnTo>
                      <a:pt x="227" y="303"/>
                    </a:lnTo>
                    <a:lnTo>
                      <a:pt x="224" y="294"/>
                    </a:lnTo>
                    <a:lnTo>
                      <a:pt x="222" y="286"/>
                    </a:lnTo>
                    <a:lnTo>
                      <a:pt x="220" y="280"/>
                    </a:lnTo>
                    <a:lnTo>
                      <a:pt x="217" y="275"/>
                    </a:lnTo>
                    <a:lnTo>
                      <a:pt x="213" y="271"/>
                    </a:lnTo>
                    <a:lnTo>
                      <a:pt x="209" y="268"/>
                    </a:lnTo>
                    <a:lnTo>
                      <a:pt x="203" y="265"/>
                    </a:lnTo>
                    <a:lnTo>
                      <a:pt x="197" y="262"/>
                    </a:lnTo>
                    <a:lnTo>
                      <a:pt x="189" y="259"/>
                    </a:lnTo>
                    <a:lnTo>
                      <a:pt x="182" y="252"/>
                    </a:lnTo>
                    <a:lnTo>
                      <a:pt x="177" y="246"/>
                    </a:lnTo>
                    <a:lnTo>
                      <a:pt x="175" y="241"/>
                    </a:lnTo>
                    <a:lnTo>
                      <a:pt x="172" y="234"/>
                    </a:lnTo>
                    <a:lnTo>
                      <a:pt x="172" y="219"/>
                    </a:lnTo>
                    <a:lnTo>
                      <a:pt x="173" y="202"/>
                    </a:lnTo>
                    <a:lnTo>
                      <a:pt x="175" y="193"/>
                    </a:lnTo>
                    <a:lnTo>
                      <a:pt x="175" y="187"/>
                    </a:lnTo>
                    <a:lnTo>
                      <a:pt x="171" y="184"/>
                    </a:lnTo>
                    <a:lnTo>
                      <a:pt x="163" y="179"/>
                    </a:lnTo>
                    <a:lnTo>
                      <a:pt x="152" y="184"/>
                    </a:lnTo>
                    <a:lnTo>
                      <a:pt x="143" y="190"/>
                    </a:lnTo>
                    <a:lnTo>
                      <a:pt x="133" y="194"/>
                    </a:lnTo>
                    <a:lnTo>
                      <a:pt x="122" y="199"/>
                    </a:lnTo>
                    <a:lnTo>
                      <a:pt x="118" y="194"/>
                    </a:lnTo>
                    <a:lnTo>
                      <a:pt x="116" y="192"/>
                    </a:lnTo>
                    <a:lnTo>
                      <a:pt x="113" y="191"/>
                    </a:lnTo>
                    <a:lnTo>
                      <a:pt x="111" y="191"/>
                    </a:lnTo>
                    <a:lnTo>
                      <a:pt x="109" y="191"/>
                    </a:lnTo>
                    <a:lnTo>
                      <a:pt x="108" y="193"/>
                    </a:lnTo>
                    <a:lnTo>
                      <a:pt x="105" y="198"/>
                    </a:lnTo>
                    <a:lnTo>
                      <a:pt x="104" y="202"/>
                    </a:lnTo>
                    <a:lnTo>
                      <a:pt x="99" y="213"/>
                    </a:lnTo>
                    <a:lnTo>
                      <a:pt x="93" y="225"/>
                    </a:lnTo>
                    <a:lnTo>
                      <a:pt x="86" y="236"/>
                    </a:lnTo>
                    <a:lnTo>
                      <a:pt x="82" y="249"/>
                    </a:lnTo>
                    <a:lnTo>
                      <a:pt x="78" y="253"/>
                    </a:lnTo>
                    <a:lnTo>
                      <a:pt x="75" y="255"/>
                    </a:lnTo>
                    <a:lnTo>
                      <a:pt x="71" y="255"/>
                    </a:lnTo>
                    <a:lnTo>
                      <a:pt x="68" y="254"/>
                    </a:lnTo>
                    <a:lnTo>
                      <a:pt x="60" y="251"/>
                    </a:lnTo>
                    <a:lnTo>
                      <a:pt x="51" y="246"/>
                    </a:lnTo>
                    <a:lnTo>
                      <a:pt x="41" y="236"/>
                    </a:lnTo>
                    <a:lnTo>
                      <a:pt x="32" y="226"/>
                    </a:lnTo>
                    <a:lnTo>
                      <a:pt x="27" y="221"/>
                    </a:lnTo>
                    <a:lnTo>
                      <a:pt x="23" y="217"/>
                    </a:lnTo>
                    <a:lnTo>
                      <a:pt x="17" y="212"/>
                    </a:lnTo>
                    <a:lnTo>
                      <a:pt x="10" y="208"/>
                    </a:lnTo>
                    <a:lnTo>
                      <a:pt x="6" y="206"/>
                    </a:lnTo>
                    <a:lnTo>
                      <a:pt x="2" y="202"/>
                    </a:lnTo>
                    <a:lnTo>
                      <a:pt x="1" y="199"/>
                    </a:lnTo>
                    <a:lnTo>
                      <a:pt x="0" y="195"/>
                    </a:lnTo>
                    <a:lnTo>
                      <a:pt x="0" y="192"/>
                    </a:lnTo>
                    <a:lnTo>
                      <a:pt x="1" y="189"/>
                    </a:lnTo>
                    <a:lnTo>
                      <a:pt x="4" y="185"/>
                    </a:lnTo>
                    <a:lnTo>
                      <a:pt x="8" y="181"/>
                    </a:lnTo>
                    <a:lnTo>
                      <a:pt x="12" y="182"/>
                    </a:lnTo>
                    <a:lnTo>
                      <a:pt x="15" y="183"/>
                    </a:lnTo>
                    <a:lnTo>
                      <a:pt x="18" y="182"/>
                    </a:lnTo>
                    <a:lnTo>
                      <a:pt x="20" y="181"/>
                    </a:lnTo>
                    <a:lnTo>
                      <a:pt x="24" y="176"/>
                    </a:lnTo>
                    <a:lnTo>
                      <a:pt x="27" y="169"/>
                    </a:lnTo>
                    <a:lnTo>
                      <a:pt x="32" y="168"/>
                    </a:lnTo>
                    <a:lnTo>
                      <a:pt x="35" y="168"/>
                    </a:lnTo>
                    <a:lnTo>
                      <a:pt x="38" y="168"/>
                    </a:lnTo>
                    <a:lnTo>
                      <a:pt x="42" y="169"/>
                    </a:lnTo>
                    <a:lnTo>
                      <a:pt x="49" y="170"/>
                    </a:lnTo>
                    <a:lnTo>
                      <a:pt x="58" y="170"/>
                    </a:lnTo>
                    <a:lnTo>
                      <a:pt x="60" y="160"/>
                    </a:lnTo>
                    <a:lnTo>
                      <a:pt x="61" y="150"/>
                    </a:lnTo>
                    <a:lnTo>
                      <a:pt x="66" y="147"/>
                    </a:lnTo>
                    <a:lnTo>
                      <a:pt x="69" y="143"/>
                    </a:lnTo>
                    <a:lnTo>
                      <a:pt x="71" y="140"/>
                    </a:lnTo>
                    <a:lnTo>
                      <a:pt x="72" y="135"/>
                    </a:lnTo>
                    <a:lnTo>
                      <a:pt x="74" y="128"/>
                    </a:lnTo>
                    <a:lnTo>
                      <a:pt x="74" y="123"/>
                    </a:lnTo>
                    <a:lnTo>
                      <a:pt x="72" y="118"/>
                    </a:lnTo>
                    <a:lnTo>
                      <a:pt x="70" y="110"/>
                    </a:lnTo>
                    <a:lnTo>
                      <a:pt x="58" y="103"/>
                    </a:lnTo>
                    <a:lnTo>
                      <a:pt x="45" y="99"/>
                    </a:lnTo>
                    <a:lnTo>
                      <a:pt x="50" y="88"/>
                    </a:lnTo>
                    <a:lnTo>
                      <a:pt x="54" y="77"/>
                    </a:lnTo>
                    <a:lnTo>
                      <a:pt x="38" y="71"/>
                    </a:lnTo>
                    <a:lnTo>
                      <a:pt x="23" y="6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12" name="Freeform 82"/>
              <p:cNvSpPr>
                <a:spLocks/>
              </p:cNvSpPr>
              <p:nvPr/>
            </p:nvSpPr>
            <p:spPr bwMode="auto">
              <a:xfrm>
                <a:off x="6635750" y="2570163"/>
                <a:ext cx="104775" cy="49212"/>
              </a:xfrm>
              <a:custGeom>
                <a:avLst/>
                <a:gdLst>
                  <a:gd name="T0" fmla="*/ 1186 w 265"/>
                  <a:gd name="T1" fmla="*/ 34645 h 125"/>
                  <a:gd name="T2" fmla="*/ 7908 w 265"/>
                  <a:gd name="T3" fmla="*/ 31889 h 125"/>
                  <a:gd name="T4" fmla="*/ 14234 w 265"/>
                  <a:gd name="T5" fmla="*/ 29134 h 125"/>
                  <a:gd name="T6" fmla="*/ 20955 w 265"/>
                  <a:gd name="T7" fmla="*/ 26771 h 125"/>
                  <a:gd name="T8" fmla="*/ 28072 w 265"/>
                  <a:gd name="T9" fmla="*/ 25197 h 125"/>
                  <a:gd name="T10" fmla="*/ 37956 w 265"/>
                  <a:gd name="T11" fmla="*/ 28740 h 125"/>
                  <a:gd name="T12" fmla="*/ 47050 w 265"/>
                  <a:gd name="T13" fmla="*/ 33070 h 125"/>
                  <a:gd name="T14" fmla="*/ 56934 w 265"/>
                  <a:gd name="T15" fmla="*/ 37795 h 125"/>
                  <a:gd name="T16" fmla="*/ 66423 w 265"/>
                  <a:gd name="T17" fmla="*/ 41732 h 125"/>
                  <a:gd name="T18" fmla="*/ 69191 w 265"/>
                  <a:gd name="T19" fmla="*/ 42913 h 125"/>
                  <a:gd name="T20" fmla="*/ 70377 w 265"/>
                  <a:gd name="T21" fmla="*/ 44488 h 125"/>
                  <a:gd name="T22" fmla="*/ 71168 w 265"/>
                  <a:gd name="T23" fmla="*/ 45669 h 125"/>
                  <a:gd name="T24" fmla="*/ 71168 w 265"/>
                  <a:gd name="T25" fmla="*/ 48425 h 125"/>
                  <a:gd name="T26" fmla="*/ 76308 w 265"/>
                  <a:gd name="T27" fmla="*/ 49212 h 125"/>
                  <a:gd name="T28" fmla="*/ 81448 w 265"/>
                  <a:gd name="T29" fmla="*/ 49212 h 125"/>
                  <a:gd name="T30" fmla="*/ 85402 w 265"/>
                  <a:gd name="T31" fmla="*/ 49212 h 125"/>
                  <a:gd name="T32" fmla="*/ 89355 w 265"/>
                  <a:gd name="T33" fmla="*/ 48425 h 125"/>
                  <a:gd name="T34" fmla="*/ 93309 w 265"/>
                  <a:gd name="T35" fmla="*/ 46850 h 125"/>
                  <a:gd name="T36" fmla="*/ 96867 w 265"/>
                  <a:gd name="T37" fmla="*/ 44881 h 125"/>
                  <a:gd name="T38" fmla="*/ 100426 w 265"/>
                  <a:gd name="T39" fmla="*/ 42125 h 125"/>
                  <a:gd name="T40" fmla="*/ 104775 w 265"/>
                  <a:gd name="T41" fmla="*/ 38189 h 125"/>
                  <a:gd name="T42" fmla="*/ 100030 w 265"/>
                  <a:gd name="T43" fmla="*/ 38582 h 125"/>
                  <a:gd name="T44" fmla="*/ 96077 w 265"/>
                  <a:gd name="T45" fmla="*/ 39370 h 125"/>
                  <a:gd name="T46" fmla="*/ 98449 w 265"/>
                  <a:gd name="T47" fmla="*/ 33464 h 125"/>
                  <a:gd name="T48" fmla="*/ 101612 w 265"/>
                  <a:gd name="T49" fmla="*/ 28740 h 125"/>
                  <a:gd name="T50" fmla="*/ 102403 w 265"/>
                  <a:gd name="T51" fmla="*/ 28346 h 125"/>
                  <a:gd name="T52" fmla="*/ 102798 w 265"/>
                  <a:gd name="T53" fmla="*/ 27952 h 125"/>
                  <a:gd name="T54" fmla="*/ 103193 w 265"/>
                  <a:gd name="T55" fmla="*/ 27165 h 125"/>
                  <a:gd name="T56" fmla="*/ 103193 w 265"/>
                  <a:gd name="T57" fmla="*/ 26378 h 125"/>
                  <a:gd name="T58" fmla="*/ 98449 w 265"/>
                  <a:gd name="T59" fmla="*/ 24409 h 125"/>
                  <a:gd name="T60" fmla="*/ 93309 w 265"/>
                  <a:gd name="T61" fmla="*/ 22834 h 125"/>
                  <a:gd name="T62" fmla="*/ 95286 w 265"/>
                  <a:gd name="T63" fmla="*/ 19685 h 125"/>
                  <a:gd name="T64" fmla="*/ 98054 w 265"/>
                  <a:gd name="T65" fmla="*/ 16535 h 125"/>
                  <a:gd name="T66" fmla="*/ 96472 w 265"/>
                  <a:gd name="T67" fmla="*/ 14960 h 125"/>
                  <a:gd name="T68" fmla="*/ 95286 w 265"/>
                  <a:gd name="T69" fmla="*/ 13386 h 125"/>
                  <a:gd name="T70" fmla="*/ 93704 w 265"/>
                  <a:gd name="T71" fmla="*/ 12598 h 125"/>
                  <a:gd name="T72" fmla="*/ 92518 w 265"/>
                  <a:gd name="T73" fmla="*/ 11811 h 125"/>
                  <a:gd name="T74" fmla="*/ 89751 w 265"/>
                  <a:gd name="T75" fmla="*/ 11023 h 125"/>
                  <a:gd name="T76" fmla="*/ 85797 w 265"/>
                  <a:gd name="T77" fmla="*/ 9449 h 125"/>
                  <a:gd name="T78" fmla="*/ 85797 w 265"/>
                  <a:gd name="T79" fmla="*/ 7087 h 125"/>
                  <a:gd name="T80" fmla="*/ 85402 w 265"/>
                  <a:gd name="T81" fmla="*/ 4724 h 125"/>
                  <a:gd name="T82" fmla="*/ 82634 w 265"/>
                  <a:gd name="T83" fmla="*/ 4331 h 125"/>
                  <a:gd name="T84" fmla="*/ 79866 w 265"/>
                  <a:gd name="T85" fmla="*/ 4331 h 125"/>
                  <a:gd name="T86" fmla="*/ 77889 w 265"/>
                  <a:gd name="T87" fmla="*/ 4724 h 125"/>
                  <a:gd name="T88" fmla="*/ 75912 w 265"/>
                  <a:gd name="T89" fmla="*/ 5118 h 125"/>
                  <a:gd name="T90" fmla="*/ 71563 w 265"/>
                  <a:gd name="T91" fmla="*/ 7087 h 125"/>
                  <a:gd name="T92" fmla="*/ 66423 w 265"/>
                  <a:gd name="T93" fmla="*/ 9842 h 125"/>
                  <a:gd name="T94" fmla="*/ 57725 w 265"/>
                  <a:gd name="T95" fmla="*/ 6693 h 125"/>
                  <a:gd name="T96" fmla="*/ 48631 w 265"/>
                  <a:gd name="T97" fmla="*/ 4331 h 125"/>
                  <a:gd name="T98" fmla="*/ 44282 w 265"/>
                  <a:gd name="T99" fmla="*/ 2756 h 125"/>
                  <a:gd name="T100" fmla="*/ 39538 w 265"/>
                  <a:gd name="T101" fmla="*/ 1575 h 125"/>
                  <a:gd name="T102" fmla="*/ 34793 w 265"/>
                  <a:gd name="T103" fmla="*/ 394 h 125"/>
                  <a:gd name="T104" fmla="*/ 29653 w 265"/>
                  <a:gd name="T105" fmla="*/ 0 h 125"/>
                  <a:gd name="T106" fmla="*/ 24909 w 265"/>
                  <a:gd name="T107" fmla="*/ 3543 h 125"/>
                  <a:gd name="T108" fmla="*/ 19769 w 265"/>
                  <a:gd name="T109" fmla="*/ 7087 h 125"/>
                  <a:gd name="T110" fmla="*/ 15420 w 265"/>
                  <a:gd name="T111" fmla="*/ 11023 h 125"/>
                  <a:gd name="T112" fmla="*/ 11466 w 265"/>
                  <a:gd name="T113" fmla="*/ 14567 h 125"/>
                  <a:gd name="T114" fmla="*/ 8303 w 265"/>
                  <a:gd name="T115" fmla="*/ 18897 h 125"/>
                  <a:gd name="T116" fmla="*/ 5140 w 265"/>
                  <a:gd name="T117" fmla="*/ 23228 h 125"/>
                  <a:gd name="T118" fmla="*/ 2372 w 265"/>
                  <a:gd name="T119" fmla="*/ 28740 h 125"/>
                  <a:gd name="T120" fmla="*/ 0 w 265"/>
                  <a:gd name="T121" fmla="*/ 34645 h 125"/>
                  <a:gd name="T122" fmla="*/ 791 w 265"/>
                  <a:gd name="T123" fmla="*/ 34645 h 125"/>
                  <a:gd name="T124" fmla="*/ 1186 w 265"/>
                  <a:gd name="T125" fmla="*/ 34645 h 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5" h="125">
                    <a:moveTo>
                      <a:pt x="3" y="88"/>
                    </a:moveTo>
                    <a:lnTo>
                      <a:pt x="20" y="81"/>
                    </a:lnTo>
                    <a:lnTo>
                      <a:pt x="36" y="74"/>
                    </a:lnTo>
                    <a:lnTo>
                      <a:pt x="53" y="68"/>
                    </a:lnTo>
                    <a:lnTo>
                      <a:pt x="71" y="64"/>
                    </a:lnTo>
                    <a:lnTo>
                      <a:pt x="96" y="73"/>
                    </a:lnTo>
                    <a:lnTo>
                      <a:pt x="119" y="84"/>
                    </a:lnTo>
                    <a:lnTo>
                      <a:pt x="144" y="96"/>
                    </a:lnTo>
                    <a:lnTo>
                      <a:pt x="168" y="106"/>
                    </a:lnTo>
                    <a:lnTo>
                      <a:pt x="175" y="109"/>
                    </a:lnTo>
                    <a:lnTo>
                      <a:pt x="178" y="113"/>
                    </a:lnTo>
                    <a:lnTo>
                      <a:pt x="180" y="116"/>
                    </a:lnTo>
                    <a:lnTo>
                      <a:pt x="180" y="123"/>
                    </a:lnTo>
                    <a:lnTo>
                      <a:pt x="193" y="125"/>
                    </a:lnTo>
                    <a:lnTo>
                      <a:pt x="206" y="125"/>
                    </a:lnTo>
                    <a:lnTo>
                      <a:pt x="216" y="125"/>
                    </a:lnTo>
                    <a:lnTo>
                      <a:pt x="226" y="123"/>
                    </a:lnTo>
                    <a:lnTo>
                      <a:pt x="236" y="119"/>
                    </a:lnTo>
                    <a:lnTo>
                      <a:pt x="245" y="114"/>
                    </a:lnTo>
                    <a:lnTo>
                      <a:pt x="254" y="107"/>
                    </a:lnTo>
                    <a:lnTo>
                      <a:pt x="265" y="97"/>
                    </a:lnTo>
                    <a:lnTo>
                      <a:pt x="253" y="98"/>
                    </a:lnTo>
                    <a:lnTo>
                      <a:pt x="243" y="100"/>
                    </a:lnTo>
                    <a:lnTo>
                      <a:pt x="249" y="85"/>
                    </a:lnTo>
                    <a:lnTo>
                      <a:pt x="257" y="73"/>
                    </a:lnTo>
                    <a:lnTo>
                      <a:pt x="259" y="72"/>
                    </a:lnTo>
                    <a:lnTo>
                      <a:pt x="260" y="71"/>
                    </a:lnTo>
                    <a:lnTo>
                      <a:pt x="261" y="69"/>
                    </a:lnTo>
                    <a:lnTo>
                      <a:pt x="261" y="67"/>
                    </a:lnTo>
                    <a:lnTo>
                      <a:pt x="249" y="62"/>
                    </a:lnTo>
                    <a:lnTo>
                      <a:pt x="236" y="58"/>
                    </a:lnTo>
                    <a:lnTo>
                      <a:pt x="241" y="50"/>
                    </a:lnTo>
                    <a:lnTo>
                      <a:pt x="248" y="42"/>
                    </a:lnTo>
                    <a:lnTo>
                      <a:pt x="244" y="38"/>
                    </a:lnTo>
                    <a:lnTo>
                      <a:pt x="241" y="34"/>
                    </a:lnTo>
                    <a:lnTo>
                      <a:pt x="237" y="32"/>
                    </a:lnTo>
                    <a:lnTo>
                      <a:pt x="234" y="30"/>
                    </a:lnTo>
                    <a:lnTo>
                      <a:pt x="227" y="28"/>
                    </a:lnTo>
                    <a:lnTo>
                      <a:pt x="217" y="24"/>
                    </a:lnTo>
                    <a:lnTo>
                      <a:pt x="217" y="18"/>
                    </a:lnTo>
                    <a:lnTo>
                      <a:pt x="216" y="12"/>
                    </a:lnTo>
                    <a:lnTo>
                      <a:pt x="209" y="11"/>
                    </a:lnTo>
                    <a:lnTo>
                      <a:pt x="202" y="11"/>
                    </a:lnTo>
                    <a:lnTo>
                      <a:pt x="197" y="12"/>
                    </a:lnTo>
                    <a:lnTo>
                      <a:pt x="192" y="13"/>
                    </a:lnTo>
                    <a:lnTo>
                      <a:pt x="181" y="18"/>
                    </a:lnTo>
                    <a:lnTo>
                      <a:pt x="168" y="25"/>
                    </a:lnTo>
                    <a:lnTo>
                      <a:pt x="146" y="17"/>
                    </a:lnTo>
                    <a:lnTo>
                      <a:pt x="123" y="11"/>
                    </a:lnTo>
                    <a:lnTo>
                      <a:pt x="112" y="7"/>
                    </a:lnTo>
                    <a:lnTo>
                      <a:pt x="100" y="4"/>
                    </a:lnTo>
                    <a:lnTo>
                      <a:pt x="88" y="1"/>
                    </a:lnTo>
                    <a:lnTo>
                      <a:pt x="75" y="0"/>
                    </a:lnTo>
                    <a:lnTo>
                      <a:pt x="63" y="9"/>
                    </a:lnTo>
                    <a:lnTo>
                      <a:pt x="50" y="18"/>
                    </a:lnTo>
                    <a:lnTo>
                      <a:pt x="39" y="28"/>
                    </a:lnTo>
                    <a:lnTo>
                      <a:pt x="29" y="37"/>
                    </a:lnTo>
                    <a:lnTo>
                      <a:pt x="21" y="48"/>
                    </a:lnTo>
                    <a:lnTo>
                      <a:pt x="13" y="59"/>
                    </a:lnTo>
                    <a:lnTo>
                      <a:pt x="6" y="73"/>
                    </a:lnTo>
                    <a:lnTo>
                      <a:pt x="0" y="88"/>
                    </a:lnTo>
                    <a:lnTo>
                      <a:pt x="2" y="88"/>
                    </a:lnTo>
                    <a:lnTo>
                      <a:pt x="3" y="8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13" name="Freeform 83"/>
              <p:cNvSpPr>
                <a:spLocks/>
              </p:cNvSpPr>
              <p:nvPr/>
            </p:nvSpPr>
            <p:spPr bwMode="auto">
              <a:xfrm>
                <a:off x="6635750" y="2570163"/>
                <a:ext cx="104775" cy="49212"/>
              </a:xfrm>
              <a:custGeom>
                <a:avLst/>
                <a:gdLst>
                  <a:gd name="T0" fmla="*/ 1186 w 265"/>
                  <a:gd name="T1" fmla="*/ 34645 h 125"/>
                  <a:gd name="T2" fmla="*/ 7908 w 265"/>
                  <a:gd name="T3" fmla="*/ 31889 h 125"/>
                  <a:gd name="T4" fmla="*/ 14234 w 265"/>
                  <a:gd name="T5" fmla="*/ 29134 h 125"/>
                  <a:gd name="T6" fmla="*/ 20955 w 265"/>
                  <a:gd name="T7" fmla="*/ 26771 h 125"/>
                  <a:gd name="T8" fmla="*/ 28072 w 265"/>
                  <a:gd name="T9" fmla="*/ 25197 h 125"/>
                  <a:gd name="T10" fmla="*/ 37956 w 265"/>
                  <a:gd name="T11" fmla="*/ 28740 h 125"/>
                  <a:gd name="T12" fmla="*/ 47050 w 265"/>
                  <a:gd name="T13" fmla="*/ 33070 h 125"/>
                  <a:gd name="T14" fmla="*/ 56934 w 265"/>
                  <a:gd name="T15" fmla="*/ 37795 h 125"/>
                  <a:gd name="T16" fmla="*/ 66423 w 265"/>
                  <a:gd name="T17" fmla="*/ 41732 h 125"/>
                  <a:gd name="T18" fmla="*/ 69191 w 265"/>
                  <a:gd name="T19" fmla="*/ 42913 h 125"/>
                  <a:gd name="T20" fmla="*/ 70377 w 265"/>
                  <a:gd name="T21" fmla="*/ 44488 h 125"/>
                  <a:gd name="T22" fmla="*/ 71168 w 265"/>
                  <a:gd name="T23" fmla="*/ 45669 h 125"/>
                  <a:gd name="T24" fmla="*/ 71168 w 265"/>
                  <a:gd name="T25" fmla="*/ 48425 h 125"/>
                  <a:gd name="T26" fmla="*/ 76308 w 265"/>
                  <a:gd name="T27" fmla="*/ 49212 h 125"/>
                  <a:gd name="T28" fmla="*/ 81448 w 265"/>
                  <a:gd name="T29" fmla="*/ 49212 h 125"/>
                  <a:gd name="T30" fmla="*/ 85402 w 265"/>
                  <a:gd name="T31" fmla="*/ 49212 h 125"/>
                  <a:gd name="T32" fmla="*/ 89355 w 265"/>
                  <a:gd name="T33" fmla="*/ 48425 h 125"/>
                  <a:gd name="T34" fmla="*/ 93309 w 265"/>
                  <a:gd name="T35" fmla="*/ 46850 h 125"/>
                  <a:gd name="T36" fmla="*/ 96867 w 265"/>
                  <a:gd name="T37" fmla="*/ 44881 h 125"/>
                  <a:gd name="T38" fmla="*/ 100426 w 265"/>
                  <a:gd name="T39" fmla="*/ 42125 h 125"/>
                  <a:gd name="T40" fmla="*/ 104775 w 265"/>
                  <a:gd name="T41" fmla="*/ 38189 h 125"/>
                  <a:gd name="T42" fmla="*/ 100030 w 265"/>
                  <a:gd name="T43" fmla="*/ 38582 h 125"/>
                  <a:gd name="T44" fmla="*/ 96077 w 265"/>
                  <a:gd name="T45" fmla="*/ 39370 h 125"/>
                  <a:gd name="T46" fmla="*/ 98449 w 265"/>
                  <a:gd name="T47" fmla="*/ 33464 h 125"/>
                  <a:gd name="T48" fmla="*/ 101612 w 265"/>
                  <a:gd name="T49" fmla="*/ 28740 h 125"/>
                  <a:gd name="T50" fmla="*/ 102403 w 265"/>
                  <a:gd name="T51" fmla="*/ 28346 h 125"/>
                  <a:gd name="T52" fmla="*/ 102798 w 265"/>
                  <a:gd name="T53" fmla="*/ 27952 h 125"/>
                  <a:gd name="T54" fmla="*/ 103193 w 265"/>
                  <a:gd name="T55" fmla="*/ 27165 h 125"/>
                  <a:gd name="T56" fmla="*/ 103193 w 265"/>
                  <a:gd name="T57" fmla="*/ 26378 h 125"/>
                  <a:gd name="T58" fmla="*/ 98449 w 265"/>
                  <a:gd name="T59" fmla="*/ 24409 h 125"/>
                  <a:gd name="T60" fmla="*/ 93309 w 265"/>
                  <a:gd name="T61" fmla="*/ 22834 h 125"/>
                  <a:gd name="T62" fmla="*/ 95286 w 265"/>
                  <a:gd name="T63" fmla="*/ 19685 h 125"/>
                  <a:gd name="T64" fmla="*/ 98054 w 265"/>
                  <a:gd name="T65" fmla="*/ 16535 h 125"/>
                  <a:gd name="T66" fmla="*/ 96472 w 265"/>
                  <a:gd name="T67" fmla="*/ 14960 h 125"/>
                  <a:gd name="T68" fmla="*/ 95286 w 265"/>
                  <a:gd name="T69" fmla="*/ 13386 h 125"/>
                  <a:gd name="T70" fmla="*/ 93704 w 265"/>
                  <a:gd name="T71" fmla="*/ 12598 h 125"/>
                  <a:gd name="T72" fmla="*/ 92518 w 265"/>
                  <a:gd name="T73" fmla="*/ 11811 h 125"/>
                  <a:gd name="T74" fmla="*/ 89751 w 265"/>
                  <a:gd name="T75" fmla="*/ 11023 h 125"/>
                  <a:gd name="T76" fmla="*/ 85797 w 265"/>
                  <a:gd name="T77" fmla="*/ 9449 h 125"/>
                  <a:gd name="T78" fmla="*/ 85797 w 265"/>
                  <a:gd name="T79" fmla="*/ 7087 h 125"/>
                  <a:gd name="T80" fmla="*/ 85402 w 265"/>
                  <a:gd name="T81" fmla="*/ 4724 h 125"/>
                  <a:gd name="T82" fmla="*/ 82634 w 265"/>
                  <a:gd name="T83" fmla="*/ 4331 h 125"/>
                  <a:gd name="T84" fmla="*/ 79866 w 265"/>
                  <a:gd name="T85" fmla="*/ 4331 h 125"/>
                  <a:gd name="T86" fmla="*/ 77889 w 265"/>
                  <a:gd name="T87" fmla="*/ 4724 h 125"/>
                  <a:gd name="T88" fmla="*/ 75912 w 265"/>
                  <a:gd name="T89" fmla="*/ 5118 h 125"/>
                  <a:gd name="T90" fmla="*/ 71563 w 265"/>
                  <a:gd name="T91" fmla="*/ 7087 h 125"/>
                  <a:gd name="T92" fmla="*/ 66423 w 265"/>
                  <a:gd name="T93" fmla="*/ 9842 h 125"/>
                  <a:gd name="T94" fmla="*/ 57725 w 265"/>
                  <a:gd name="T95" fmla="*/ 6693 h 125"/>
                  <a:gd name="T96" fmla="*/ 48631 w 265"/>
                  <a:gd name="T97" fmla="*/ 4331 h 125"/>
                  <a:gd name="T98" fmla="*/ 44282 w 265"/>
                  <a:gd name="T99" fmla="*/ 2756 h 125"/>
                  <a:gd name="T100" fmla="*/ 39538 w 265"/>
                  <a:gd name="T101" fmla="*/ 1575 h 125"/>
                  <a:gd name="T102" fmla="*/ 34793 w 265"/>
                  <a:gd name="T103" fmla="*/ 394 h 125"/>
                  <a:gd name="T104" fmla="*/ 29653 w 265"/>
                  <a:gd name="T105" fmla="*/ 0 h 125"/>
                  <a:gd name="T106" fmla="*/ 24909 w 265"/>
                  <a:gd name="T107" fmla="*/ 3543 h 125"/>
                  <a:gd name="T108" fmla="*/ 19769 w 265"/>
                  <a:gd name="T109" fmla="*/ 7087 h 125"/>
                  <a:gd name="T110" fmla="*/ 15420 w 265"/>
                  <a:gd name="T111" fmla="*/ 11023 h 125"/>
                  <a:gd name="T112" fmla="*/ 11466 w 265"/>
                  <a:gd name="T113" fmla="*/ 14567 h 125"/>
                  <a:gd name="T114" fmla="*/ 8303 w 265"/>
                  <a:gd name="T115" fmla="*/ 18897 h 125"/>
                  <a:gd name="T116" fmla="*/ 5140 w 265"/>
                  <a:gd name="T117" fmla="*/ 23228 h 125"/>
                  <a:gd name="T118" fmla="*/ 2372 w 265"/>
                  <a:gd name="T119" fmla="*/ 28740 h 125"/>
                  <a:gd name="T120" fmla="*/ 0 w 265"/>
                  <a:gd name="T121" fmla="*/ 34645 h 125"/>
                  <a:gd name="T122" fmla="*/ 791 w 265"/>
                  <a:gd name="T123" fmla="*/ 34645 h 125"/>
                  <a:gd name="T124" fmla="*/ 1186 w 265"/>
                  <a:gd name="T125" fmla="*/ 34645 h 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5" h="125">
                    <a:moveTo>
                      <a:pt x="3" y="88"/>
                    </a:moveTo>
                    <a:lnTo>
                      <a:pt x="20" y="81"/>
                    </a:lnTo>
                    <a:lnTo>
                      <a:pt x="36" y="74"/>
                    </a:lnTo>
                    <a:lnTo>
                      <a:pt x="53" y="68"/>
                    </a:lnTo>
                    <a:lnTo>
                      <a:pt x="71" y="64"/>
                    </a:lnTo>
                    <a:lnTo>
                      <a:pt x="96" y="73"/>
                    </a:lnTo>
                    <a:lnTo>
                      <a:pt x="119" y="84"/>
                    </a:lnTo>
                    <a:lnTo>
                      <a:pt x="144" y="96"/>
                    </a:lnTo>
                    <a:lnTo>
                      <a:pt x="168" y="106"/>
                    </a:lnTo>
                    <a:lnTo>
                      <a:pt x="175" y="109"/>
                    </a:lnTo>
                    <a:lnTo>
                      <a:pt x="178" y="113"/>
                    </a:lnTo>
                    <a:lnTo>
                      <a:pt x="180" y="116"/>
                    </a:lnTo>
                    <a:lnTo>
                      <a:pt x="180" y="123"/>
                    </a:lnTo>
                    <a:lnTo>
                      <a:pt x="193" y="125"/>
                    </a:lnTo>
                    <a:lnTo>
                      <a:pt x="206" y="125"/>
                    </a:lnTo>
                    <a:lnTo>
                      <a:pt x="216" y="125"/>
                    </a:lnTo>
                    <a:lnTo>
                      <a:pt x="226" y="123"/>
                    </a:lnTo>
                    <a:lnTo>
                      <a:pt x="236" y="119"/>
                    </a:lnTo>
                    <a:lnTo>
                      <a:pt x="245" y="114"/>
                    </a:lnTo>
                    <a:lnTo>
                      <a:pt x="254" y="107"/>
                    </a:lnTo>
                    <a:lnTo>
                      <a:pt x="265" y="97"/>
                    </a:lnTo>
                    <a:lnTo>
                      <a:pt x="253" y="98"/>
                    </a:lnTo>
                    <a:lnTo>
                      <a:pt x="243" y="100"/>
                    </a:lnTo>
                    <a:lnTo>
                      <a:pt x="249" y="85"/>
                    </a:lnTo>
                    <a:lnTo>
                      <a:pt x="257" y="73"/>
                    </a:lnTo>
                    <a:lnTo>
                      <a:pt x="259" y="72"/>
                    </a:lnTo>
                    <a:lnTo>
                      <a:pt x="260" y="71"/>
                    </a:lnTo>
                    <a:lnTo>
                      <a:pt x="261" y="69"/>
                    </a:lnTo>
                    <a:lnTo>
                      <a:pt x="261" y="67"/>
                    </a:lnTo>
                    <a:lnTo>
                      <a:pt x="249" y="62"/>
                    </a:lnTo>
                    <a:lnTo>
                      <a:pt x="236" y="58"/>
                    </a:lnTo>
                    <a:lnTo>
                      <a:pt x="241" y="50"/>
                    </a:lnTo>
                    <a:lnTo>
                      <a:pt x="248" y="42"/>
                    </a:lnTo>
                    <a:lnTo>
                      <a:pt x="244" y="38"/>
                    </a:lnTo>
                    <a:lnTo>
                      <a:pt x="241" y="34"/>
                    </a:lnTo>
                    <a:lnTo>
                      <a:pt x="237" y="32"/>
                    </a:lnTo>
                    <a:lnTo>
                      <a:pt x="234" y="30"/>
                    </a:lnTo>
                    <a:lnTo>
                      <a:pt x="227" y="28"/>
                    </a:lnTo>
                    <a:lnTo>
                      <a:pt x="217" y="24"/>
                    </a:lnTo>
                    <a:lnTo>
                      <a:pt x="217" y="18"/>
                    </a:lnTo>
                    <a:lnTo>
                      <a:pt x="216" y="12"/>
                    </a:lnTo>
                    <a:lnTo>
                      <a:pt x="209" y="11"/>
                    </a:lnTo>
                    <a:lnTo>
                      <a:pt x="202" y="11"/>
                    </a:lnTo>
                    <a:lnTo>
                      <a:pt x="197" y="12"/>
                    </a:lnTo>
                    <a:lnTo>
                      <a:pt x="192" y="13"/>
                    </a:lnTo>
                    <a:lnTo>
                      <a:pt x="181" y="18"/>
                    </a:lnTo>
                    <a:lnTo>
                      <a:pt x="168" y="25"/>
                    </a:lnTo>
                    <a:lnTo>
                      <a:pt x="146" y="17"/>
                    </a:lnTo>
                    <a:lnTo>
                      <a:pt x="123" y="11"/>
                    </a:lnTo>
                    <a:lnTo>
                      <a:pt x="112" y="7"/>
                    </a:lnTo>
                    <a:lnTo>
                      <a:pt x="100" y="4"/>
                    </a:lnTo>
                    <a:lnTo>
                      <a:pt x="88" y="1"/>
                    </a:lnTo>
                    <a:lnTo>
                      <a:pt x="75" y="0"/>
                    </a:lnTo>
                    <a:lnTo>
                      <a:pt x="63" y="9"/>
                    </a:lnTo>
                    <a:lnTo>
                      <a:pt x="50" y="18"/>
                    </a:lnTo>
                    <a:lnTo>
                      <a:pt x="39" y="28"/>
                    </a:lnTo>
                    <a:lnTo>
                      <a:pt x="29" y="37"/>
                    </a:lnTo>
                    <a:lnTo>
                      <a:pt x="21" y="48"/>
                    </a:lnTo>
                    <a:lnTo>
                      <a:pt x="13" y="59"/>
                    </a:lnTo>
                    <a:lnTo>
                      <a:pt x="6" y="73"/>
                    </a:lnTo>
                    <a:lnTo>
                      <a:pt x="0" y="88"/>
                    </a:lnTo>
                    <a:lnTo>
                      <a:pt x="2" y="88"/>
                    </a:lnTo>
                    <a:lnTo>
                      <a:pt x="3" y="8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14" name="Freeform 84"/>
              <p:cNvSpPr>
                <a:spLocks/>
              </p:cNvSpPr>
              <p:nvPr/>
            </p:nvSpPr>
            <p:spPr bwMode="auto">
              <a:xfrm>
                <a:off x="6602413" y="2476500"/>
                <a:ext cx="90487" cy="133350"/>
              </a:xfrm>
              <a:custGeom>
                <a:avLst/>
                <a:gdLst>
                  <a:gd name="T0" fmla="*/ 30554 w 231"/>
                  <a:gd name="T1" fmla="*/ 129789 h 337"/>
                  <a:gd name="T2" fmla="*/ 28204 w 231"/>
                  <a:gd name="T3" fmla="*/ 122666 h 337"/>
                  <a:gd name="T4" fmla="*/ 32121 w 231"/>
                  <a:gd name="T5" fmla="*/ 113961 h 337"/>
                  <a:gd name="T6" fmla="*/ 40739 w 231"/>
                  <a:gd name="T7" fmla="*/ 104860 h 337"/>
                  <a:gd name="T8" fmla="*/ 48965 w 231"/>
                  <a:gd name="T9" fmla="*/ 88636 h 337"/>
                  <a:gd name="T10" fmla="*/ 66984 w 231"/>
                  <a:gd name="T11" fmla="*/ 75578 h 337"/>
                  <a:gd name="T12" fmla="*/ 70118 w 231"/>
                  <a:gd name="T13" fmla="*/ 64894 h 337"/>
                  <a:gd name="T14" fmla="*/ 72860 w 231"/>
                  <a:gd name="T15" fmla="*/ 58563 h 337"/>
                  <a:gd name="T16" fmla="*/ 81477 w 231"/>
                  <a:gd name="T17" fmla="*/ 52628 h 337"/>
                  <a:gd name="T18" fmla="*/ 88137 w 231"/>
                  <a:gd name="T19" fmla="*/ 45109 h 337"/>
                  <a:gd name="T20" fmla="*/ 90487 w 231"/>
                  <a:gd name="T21" fmla="*/ 36800 h 337"/>
                  <a:gd name="T22" fmla="*/ 88528 w 231"/>
                  <a:gd name="T23" fmla="*/ 28490 h 337"/>
                  <a:gd name="T24" fmla="*/ 85003 w 231"/>
                  <a:gd name="T25" fmla="*/ 29677 h 337"/>
                  <a:gd name="T26" fmla="*/ 80694 w 231"/>
                  <a:gd name="T27" fmla="*/ 34030 h 337"/>
                  <a:gd name="T28" fmla="*/ 80302 w 231"/>
                  <a:gd name="T29" fmla="*/ 26907 h 337"/>
                  <a:gd name="T30" fmla="*/ 83436 w 231"/>
                  <a:gd name="T31" fmla="*/ 23346 h 337"/>
                  <a:gd name="T32" fmla="*/ 81477 w 231"/>
                  <a:gd name="T33" fmla="*/ 22159 h 337"/>
                  <a:gd name="T34" fmla="*/ 79127 w 231"/>
                  <a:gd name="T35" fmla="*/ 23346 h 337"/>
                  <a:gd name="T36" fmla="*/ 73643 w 231"/>
                  <a:gd name="T37" fmla="*/ 19389 h 337"/>
                  <a:gd name="T38" fmla="*/ 63850 w 231"/>
                  <a:gd name="T39" fmla="*/ 18993 h 337"/>
                  <a:gd name="T40" fmla="*/ 56799 w 231"/>
                  <a:gd name="T41" fmla="*/ 20576 h 337"/>
                  <a:gd name="T42" fmla="*/ 51707 w 231"/>
                  <a:gd name="T43" fmla="*/ 11475 h 337"/>
                  <a:gd name="T44" fmla="*/ 46615 w 231"/>
                  <a:gd name="T45" fmla="*/ 9101 h 337"/>
                  <a:gd name="T46" fmla="*/ 46223 w 231"/>
                  <a:gd name="T47" fmla="*/ 6331 h 337"/>
                  <a:gd name="T48" fmla="*/ 41914 w 231"/>
                  <a:gd name="T49" fmla="*/ 5540 h 337"/>
                  <a:gd name="T50" fmla="*/ 42306 w 231"/>
                  <a:gd name="T51" fmla="*/ 1583 h 337"/>
                  <a:gd name="T52" fmla="*/ 22720 w 231"/>
                  <a:gd name="T53" fmla="*/ 1978 h 337"/>
                  <a:gd name="T54" fmla="*/ 4309 w 231"/>
                  <a:gd name="T55" fmla="*/ 6331 h 337"/>
                  <a:gd name="T56" fmla="*/ 8618 w 231"/>
                  <a:gd name="T57" fmla="*/ 10288 h 337"/>
                  <a:gd name="T58" fmla="*/ 9010 w 231"/>
                  <a:gd name="T59" fmla="*/ 15432 h 337"/>
                  <a:gd name="T60" fmla="*/ 6659 w 231"/>
                  <a:gd name="T61" fmla="*/ 16224 h 337"/>
                  <a:gd name="T62" fmla="*/ 7834 w 231"/>
                  <a:gd name="T63" fmla="*/ 20181 h 337"/>
                  <a:gd name="T64" fmla="*/ 5876 w 231"/>
                  <a:gd name="T65" fmla="*/ 19785 h 337"/>
                  <a:gd name="T66" fmla="*/ 1175 w 231"/>
                  <a:gd name="T67" fmla="*/ 19785 h 337"/>
                  <a:gd name="T68" fmla="*/ 3134 w 231"/>
                  <a:gd name="T69" fmla="*/ 28886 h 337"/>
                  <a:gd name="T70" fmla="*/ 13318 w 231"/>
                  <a:gd name="T71" fmla="*/ 48671 h 337"/>
                  <a:gd name="T72" fmla="*/ 13318 w 231"/>
                  <a:gd name="T73" fmla="*/ 66873 h 337"/>
                  <a:gd name="T74" fmla="*/ 9793 w 231"/>
                  <a:gd name="T75" fmla="*/ 82305 h 337"/>
                  <a:gd name="T76" fmla="*/ 16060 w 231"/>
                  <a:gd name="T77" fmla="*/ 91406 h 337"/>
                  <a:gd name="T78" fmla="*/ 16452 w 231"/>
                  <a:gd name="T79" fmla="*/ 104068 h 337"/>
                  <a:gd name="T80" fmla="*/ 21936 w 231"/>
                  <a:gd name="T81" fmla="*/ 122666 h 337"/>
                  <a:gd name="T82" fmla="*/ 26637 w 231"/>
                  <a:gd name="T83" fmla="*/ 130184 h 337"/>
                  <a:gd name="T84" fmla="*/ 30162 w 231"/>
                  <a:gd name="T85" fmla="*/ 133350 h 3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1" h="337">
                    <a:moveTo>
                      <a:pt x="77" y="337"/>
                    </a:moveTo>
                    <a:lnTo>
                      <a:pt x="78" y="333"/>
                    </a:lnTo>
                    <a:lnTo>
                      <a:pt x="78" y="328"/>
                    </a:lnTo>
                    <a:lnTo>
                      <a:pt x="77" y="324"/>
                    </a:lnTo>
                    <a:lnTo>
                      <a:pt x="75" y="319"/>
                    </a:lnTo>
                    <a:lnTo>
                      <a:pt x="72" y="310"/>
                    </a:lnTo>
                    <a:lnTo>
                      <a:pt x="68" y="302"/>
                    </a:lnTo>
                    <a:lnTo>
                      <a:pt x="75" y="294"/>
                    </a:lnTo>
                    <a:lnTo>
                      <a:pt x="82" y="288"/>
                    </a:lnTo>
                    <a:lnTo>
                      <a:pt x="90" y="284"/>
                    </a:lnTo>
                    <a:lnTo>
                      <a:pt x="98" y="278"/>
                    </a:lnTo>
                    <a:lnTo>
                      <a:pt x="104" y="265"/>
                    </a:lnTo>
                    <a:lnTo>
                      <a:pt x="110" y="251"/>
                    </a:lnTo>
                    <a:lnTo>
                      <a:pt x="117" y="237"/>
                    </a:lnTo>
                    <a:lnTo>
                      <a:pt x="125" y="224"/>
                    </a:lnTo>
                    <a:lnTo>
                      <a:pt x="142" y="213"/>
                    </a:lnTo>
                    <a:lnTo>
                      <a:pt x="158" y="203"/>
                    </a:lnTo>
                    <a:lnTo>
                      <a:pt x="171" y="191"/>
                    </a:lnTo>
                    <a:lnTo>
                      <a:pt x="185" y="177"/>
                    </a:lnTo>
                    <a:lnTo>
                      <a:pt x="183" y="170"/>
                    </a:lnTo>
                    <a:lnTo>
                      <a:pt x="179" y="164"/>
                    </a:lnTo>
                    <a:lnTo>
                      <a:pt x="182" y="157"/>
                    </a:lnTo>
                    <a:lnTo>
                      <a:pt x="184" y="152"/>
                    </a:lnTo>
                    <a:lnTo>
                      <a:pt x="186" y="148"/>
                    </a:lnTo>
                    <a:lnTo>
                      <a:pt x="189" y="144"/>
                    </a:lnTo>
                    <a:lnTo>
                      <a:pt x="196" y="140"/>
                    </a:lnTo>
                    <a:lnTo>
                      <a:pt x="208" y="133"/>
                    </a:lnTo>
                    <a:lnTo>
                      <a:pt x="214" y="126"/>
                    </a:lnTo>
                    <a:lnTo>
                      <a:pt x="220" y="119"/>
                    </a:lnTo>
                    <a:lnTo>
                      <a:pt x="225" y="114"/>
                    </a:lnTo>
                    <a:lnTo>
                      <a:pt x="228" y="107"/>
                    </a:lnTo>
                    <a:lnTo>
                      <a:pt x="230" y="101"/>
                    </a:lnTo>
                    <a:lnTo>
                      <a:pt x="231" y="93"/>
                    </a:lnTo>
                    <a:lnTo>
                      <a:pt x="231" y="84"/>
                    </a:lnTo>
                    <a:lnTo>
                      <a:pt x="231" y="74"/>
                    </a:lnTo>
                    <a:lnTo>
                      <a:pt x="226" y="72"/>
                    </a:lnTo>
                    <a:lnTo>
                      <a:pt x="221" y="71"/>
                    </a:lnTo>
                    <a:lnTo>
                      <a:pt x="219" y="72"/>
                    </a:lnTo>
                    <a:lnTo>
                      <a:pt x="217" y="75"/>
                    </a:lnTo>
                    <a:lnTo>
                      <a:pt x="213" y="83"/>
                    </a:lnTo>
                    <a:lnTo>
                      <a:pt x="206" y="92"/>
                    </a:lnTo>
                    <a:lnTo>
                      <a:pt x="206" y="86"/>
                    </a:lnTo>
                    <a:lnTo>
                      <a:pt x="210" y="80"/>
                    </a:lnTo>
                    <a:lnTo>
                      <a:pt x="208" y="74"/>
                    </a:lnTo>
                    <a:lnTo>
                      <a:pt x="205" y="68"/>
                    </a:lnTo>
                    <a:lnTo>
                      <a:pt x="211" y="65"/>
                    </a:lnTo>
                    <a:lnTo>
                      <a:pt x="213" y="63"/>
                    </a:lnTo>
                    <a:lnTo>
                      <a:pt x="213" y="59"/>
                    </a:lnTo>
                    <a:lnTo>
                      <a:pt x="212" y="57"/>
                    </a:lnTo>
                    <a:lnTo>
                      <a:pt x="210" y="56"/>
                    </a:lnTo>
                    <a:lnTo>
                      <a:pt x="208" y="56"/>
                    </a:lnTo>
                    <a:lnTo>
                      <a:pt x="205" y="57"/>
                    </a:lnTo>
                    <a:lnTo>
                      <a:pt x="203" y="59"/>
                    </a:lnTo>
                    <a:lnTo>
                      <a:pt x="202" y="59"/>
                    </a:lnTo>
                    <a:lnTo>
                      <a:pt x="202" y="58"/>
                    </a:lnTo>
                    <a:lnTo>
                      <a:pt x="195" y="52"/>
                    </a:lnTo>
                    <a:lnTo>
                      <a:pt x="188" y="49"/>
                    </a:lnTo>
                    <a:lnTo>
                      <a:pt x="183" y="47"/>
                    </a:lnTo>
                    <a:lnTo>
                      <a:pt x="176" y="47"/>
                    </a:lnTo>
                    <a:lnTo>
                      <a:pt x="163" y="48"/>
                    </a:lnTo>
                    <a:lnTo>
                      <a:pt x="147" y="52"/>
                    </a:lnTo>
                    <a:lnTo>
                      <a:pt x="146" y="52"/>
                    </a:lnTo>
                    <a:lnTo>
                      <a:pt x="145" y="52"/>
                    </a:lnTo>
                    <a:lnTo>
                      <a:pt x="146" y="39"/>
                    </a:lnTo>
                    <a:lnTo>
                      <a:pt x="147" y="24"/>
                    </a:lnTo>
                    <a:lnTo>
                      <a:pt x="132" y="29"/>
                    </a:lnTo>
                    <a:lnTo>
                      <a:pt x="116" y="37"/>
                    </a:lnTo>
                    <a:lnTo>
                      <a:pt x="117" y="30"/>
                    </a:lnTo>
                    <a:lnTo>
                      <a:pt x="119" y="23"/>
                    </a:lnTo>
                    <a:lnTo>
                      <a:pt x="119" y="20"/>
                    </a:lnTo>
                    <a:lnTo>
                      <a:pt x="119" y="17"/>
                    </a:lnTo>
                    <a:lnTo>
                      <a:pt x="118" y="16"/>
                    </a:lnTo>
                    <a:lnTo>
                      <a:pt x="116" y="15"/>
                    </a:lnTo>
                    <a:lnTo>
                      <a:pt x="110" y="15"/>
                    </a:lnTo>
                    <a:lnTo>
                      <a:pt x="107" y="14"/>
                    </a:lnTo>
                    <a:lnTo>
                      <a:pt x="107" y="12"/>
                    </a:lnTo>
                    <a:lnTo>
                      <a:pt x="108" y="6"/>
                    </a:lnTo>
                    <a:lnTo>
                      <a:pt x="108" y="4"/>
                    </a:lnTo>
                    <a:lnTo>
                      <a:pt x="107" y="0"/>
                    </a:lnTo>
                    <a:lnTo>
                      <a:pt x="82" y="3"/>
                    </a:lnTo>
                    <a:lnTo>
                      <a:pt x="58" y="5"/>
                    </a:lnTo>
                    <a:lnTo>
                      <a:pt x="34" y="8"/>
                    </a:lnTo>
                    <a:lnTo>
                      <a:pt x="10" y="14"/>
                    </a:lnTo>
                    <a:lnTo>
                      <a:pt x="11" y="16"/>
                    </a:lnTo>
                    <a:lnTo>
                      <a:pt x="14" y="16"/>
                    </a:lnTo>
                    <a:lnTo>
                      <a:pt x="18" y="22"/>
                    </a:lnTo>
                    <a:lnTo>
                      <a:pt x="22" y="26"/>
                    </a:lnTo>
                    <a:lnTo>
                      <a:pt x="24" y="32"/>
                    </a:lnTo>
                    <a:lnTo>
                      <a:pt x="26" y="39"/>
                    </a:lnTo>
                    <a:lnTo>
                      <a:pt x="23" y="39"/>
                    </a:lnTo>
                    <a:lnTo>
                      <a:pt x="22" y="38"/>
                    </a:lnTo>
                    <a:lnTo>
                      <a:pt x="19" y="39"/>
                    </a:lnTo>
                    <a:lnTo>
                      <a:pt x="17" y="41"/>
                    </a:lnTo>
                    <a:lnTo>
                      <a:pt x="19" y="44"/>
                    </a:lnTo>
                    <a:lnTo>
                      <a:pt x="20" y="47"/>
                    </a:lnTo>
                    <a:lnTo>
                      <a:pt x="20" y="51"/>
                    </a:lnTo>
                    <a:lnTo>
                      <a:pt x="19" y="52"/>
                    </a:lnTo>
                    <a:lnTo>
                      <a:pt x="17" y="51"/>
                    </a:lnTo>
                    <a:lnTo>
                      <a:pt x="15" y="50"/>
                    </a:lnTo>
                    <a:lnTo>
                      <a:pt x="10" y="44"/>
                    </a:lnTo>
                    <a:lnTo>
                      <a:pt x="7" y="40"/>
                    </a:lnTo>
                    <a:lnTo>
                      <a:pt x="3" y="50"/>
                    </a:lnTo>
                    <a:lnTo>
                      <a:pt x="0" y="61"/>
                    </a:lnTo>
                    <a:lnTo>
                      <a:pt x="3" y="67"/>
                    </a:lnTo>
                    <a:lnTo>
                      <a:pt x="8" y="73"/>
                    </a:lnTo>
                    <a:lnTo>
                      <a:pt x="17" y="90"/>
                    </a:lnTo>
                    <a:lnTo>
                      <a:pt x="26" y="106"/>
                    </a:lnTo>
                    <a:lnTo>
                      <a:pt x="34" y="123"/>
                    </a:lnTo>
                    <a:lnTo>
                      <a:pt x="43" y="140"/>
                    </a:lnTo>
                    <a:lnTo>
                      <a:pt x="40" y="156"/>
                    </a:lnTo>
                    <a:lnTo>
                      <a:pt x="34" y="169"/>
                    </a:lnTo>
                    <a:lnTo>
                      <a:pt x="28" y="183"/>
                    </a:lnTo>
                    <a:lnTo>
                      <a:pt x="22" y="199"/>
                    </a:lnTo>
                    <a:lnTo>
                      <a:pt x="25" y="208"/>
                    </a:lnTo>
                    <a:lnTo>
                      <a:pt x="30" y="215"/>
                    </a:lnTo>
                    <a:lnTo>
                      <a:pt x="35" y="223"/>
                    </a:lnTo>
                    <a:lnTo>
                      <a:pt x="41" y="231"/>
                    </a:lnTo>
                    <a:lnTo>
                      <a:pt x="39" y="241"/>
                    </a:lnTo>
                    <a:lnTo>
                      <a:pt x="36" y="251"/>
                    </a:lnTo>
                    <a:lnTo>
                      <a:pt x="42" y="263"/>
                    </a:lnTo>
                    <a:lnTo>
                      <a:pt x="48" y="276"/>
                    </a:lnTo>
                    <a:lnTo>
                      <a:pt x="52" y="295"/>
                    </a:lnTo>
                    <a:lnTo>
                      <a:pt x="56" y="310"/>
                    </a:lnTo>
                    <a:lnTo>
                      <a:pt x="59" y="316"/>
                    </a:lnTo>
                    <a:lnTo>
                      <a:pt x="62" y="322"/>
                    </a:lnTo>
                    <a:lnTo>
                      <a:pt x="68" y="329"/>
                    </a:lnTo>
                    <a:lnTo>
                      <a:pt x="76" y="336"/>
                    </a:lnTo>
                    <a:lnTo>
                      <a:pt x="77" y="33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15" name="Freeform 85"/>
              <p:cNvSpPr>
                <a:spLocks/>
              </p:cNvSpPr>
              <p:nvPr/>
            </p:nvSpPr>
            <p:spPr bwMode="auto">
              <a:xfrm>
                <a:off x="6602413" y="2476500"/>
                <a:ext cx="90487" cy="133350"/>
              </a:xfrm>
              <a:custGeom>
                <a:avLst/>
                <a:gdLst>
                  <a:gd name="T0" fmla="*/ 30554 w 231"/>
                  <a:gd name="T1" fmla="*/ 129789 h 337"/>
                  <a:gd name="T2" fmla="*/ 28204 w 231"/>
                  <a:gd name="T3" fmla="*/ 122666 h 337"/>
                  <a:gd name="T4" fmla="*/ 32121 w 231"/>
                  <a:gd name="T5" fmla="*/ 113961 h 337"/>
                  <a:gd name="T6" fmla="*/ 40739 w 231"/>
                  <a:gd name="T7" fmla="*/ 104860 h 337"/>
                  <a:gd name="T8" fmla="*/ 48965 w 231"/>
                  <a:gd name="T9" fmla="*/ 88636 h 337"/>
                  <a:gd name="T10" fmla="*/ 66984 w 231"/>
                  <a:gd name="T11" fmla="*/ 75578 h 337"/>
                  <a:gd name="T12" fmla="*/ 70118 w 231"/>
                  <a:gd name="T13" fmla="*/ 64894 h 337"/>
                  <a:gd name="T14" fmla="*/ 72860 w 231"/>
                  <a:gd name="T15" fmla="*/ 58563 h 337"/>
                  <a:gd name="T16" fmla="*/ 81477 w 231"/>
                  <a:gd name="T17" fmla="*/ 52628 h 337"/>
                  <a:gd name="T18" fmla="*/ 88137 w 231"/>
                  <a:gd name="T19" fmla="*/ 45109 h 337"/>
                  <a:gd name="T20" fmla="*/ 90487 w 231"/>
                  <a:gd name="T21" fmla="*/ 36800 h 337"/>
                  <a:gd name="T22" fmla="*/ 88528 w 231"/>
                  <a:gd name="T23" fmla="*/ 28490 h 337"/>
                  <a:gd name="T24" fmla="*/ 85003 w 231"/>
                  <a:gd name="T25" fmla="*/ 29677 h 337"/>
                  <a:gd name="T26" fmla="*/ 80694 w 231"/>
                  <a:gd name="T27" fmla="*/ 34030 h 337"/>
                  <a:gd name="T28" fmla="*/ 80302 w 231"/>
                  <a:gd name="T29" fmla="*/ 26907 h 337"/>
                  <a:gd name="T30" fmla="*/ 83436 w 231"/>
                  <a:gd name="T31" fmla="*/ 23346 h 337"/>
                  <a:gd name="T32" fmla="*/ 81477 w 231"/>
                  <a:gd name="T33" fmla="*/ 22159 h 337"/>
                  <a:gd name="T34" fmla="*/ 79127 w 231"/>
                  <a:gd name="T35" fmla="*/ 23346 h 337"/>
                  <a:gd name="T36" fmla="*/ 73643 w 231"/>
                  <a:gd name="T37" fmla="*/ 19389 h 337"/>
                  <a:gd name="T38" fmla="*/ 63850 w 231"/>
                  <a:gd name="T39" fmla="*/ 18993 h 337"/>
                  <a:gd name="T40" fmla="*/ 56799 w 231"/>
                  <a:gd name="T41" fmla="*/ 20576 h 337"/>
                  <a:gd name="T42" fmla="*/ 51707 w 231"/>
                  <a:gd name="T43" fmla="*/ 11475 h 337"/>
                  <a:gd name="T44" fmla="*/ 46615 w 231"/>
                  <a:gd name="T45" fmla="*/ 9101 h 337"/>
                  <a:gd name="T46" fmla="*/ 46223 w 231"/>
                  <a:gd name="T47" fmla="*/ 6331 h 337"/>
                  <a:gd name="T48" fmla="*/ 41914 w 231"/>
                  <a:gd name="T49" fmla="*/ 5540 h 337"/>
                  <a:gd name="T50" fmla="*/ 42306 w 231"/>
                  <a:gd name="T51" fmla="*/ 1583 h 337"/>
                  <a:gd name="T52" fmla="*/ 22720 w 231"/>
                  <a:gd name="T53" fmla="*/ 1978 h 337"/>
                  <a:gd name="T54" fmla="*/ 4309 w 231"/>
                  <a:gd name="T55" fmla="*/ 6331 h 337"/>
                  <a:gd name="T56" fmla="*/ 8618 w 231"/>
                  <a:gd name="T57" fmla="*/ 10288 h 337"/>
                  <a:gd name="T58" fmla="*/ 9010 w 231"/>
                  <a:gd name="T59" fmla="*/ 15432 h 337"/>
                  <a:gd name="T60" fmla="*/ 6659 w 231"/>
                  <a:gd name="T61" fmla="*/ 16224 h 337"/>
                  <a:gd name="T62" fmla="*/ 7834 w 231"/>
                  <a:gd name="T63" fmla="*/ 20181 h 337"/>
                  <a:gd name="T64" fmla="*/ 5876 w 231"/>
                  <a:gd name="T65" fmla="*/ 19785 h 337"/>
                  <a:gd name="T66" fmla="*/ 1175 w 231"/>
                  <a:gd name="T67" fmla="*/ 19785 h 337"/>
                  <a:gd name="T68" fmla="*/ 3134 w 231"/>
                  <a:gd name="T69" fmla="*/ 28886 h 337"/>
                  <a:gd name="T70" fmla="*/ 13318 w 231"/>
                  <a:gd name="T71" fmla="*/ 48671 h 337"/>
                  <a:gd name="T72" fmla="*/ 13318 w 231"/>
                  <a:gd name="T73" fmla="*/ 66873 h 337"/>
                  <a:gd name="T74" fmla="*/ 9793 w 231"/>
                  <a:gd name="T75" fmla="*/ 82305 h 337"/>
                  <a:gd name="T76" fmla="*/ 16060 w 231"/>
                  <a:gd name="T77" fmla="*/ 91406 h 337"/>
                  <a:gd name="T78" fmla="*/ 16452 w 231"/>
                  <a:gd name="T79" fmla="*/ 104068 h 337"/>
                  <a:gd name="T80" fmla="*/ 21936 w 231"/>
                  <a:gd name="T81" fmla="*/ 122666 h 337"/>
                  <a:gd name="T82" fmla="*/ 26637 w 231"/>
                  <a:gd name="T83" fmla="*/ 130184 h 337"/>
                  <a:gd name="T84" fmla="*/ 30162 w 231"/>
                  <a:gd name="T85" fmla="*/ 133350 h 3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1" h="337">
                    <a:moveTo>
                      <a:pt x="77" y="337"/>
                    </a:moveTo>
                    <a:lnTo>
                      <a:pt x="78" y="333"/>
                    </a:lnTo>
                    <a:lnTo>
                      <a:pt x="78" y="328"/>
                    </a:lnTo>
                    <a:lnTo>
                      <a:pt x="77" y="324"/>
                    </a:lnTo>
                    <a:lnTo>
                      <a:pt x="75" y="319"/>
                    </a:lnTo>
                    <a:lnTo>
                      <a:pt x="72" y="310"/>
                    </a:lnTo>
                    <a:lnTo>
                      <a:pt x="68" y="302"/>
                    </a:lnTo>
                    <a:lnTo>
                      <a:pt x="75" y="294"/>
                    </a:lnTo>
                    <a:lnTo>
                      <a:pt x="82" y="288"/>
                    </a:lnTo>
                    <a:lnTo>
                      <a:pt x="90" y="284"/>
                    </a:lnTo>
                    <a:lnTo>
                      <a:pt x="98" y="278"/>
                    </a:lnTo>
                    <a:lnTo>
                      <a:pt x="104" y="265"/>
                    </a:lnTo>
                    <a:lnTo>
                      <a:pt x="110" y="251"/>
                    </a:lnTo>
                    <a:lnTo>
                      <a:pt x="117" y="237"/>
                    </a:lnTo>
                    <a:lnTo>
                      <a:pt x="125" y="224"/>
                    </a:lnTo>
                    <a:lnTo>
                      <a:pt x="142" y="213"/>
                    </a:lnTo>
                    <a:lnTo>
                      <a:pt x="158" y="203"/>
                    </a:lnTo>
                    <a:lnTo>
                      <a:pt x="171" y="191"/>
                    </a:lnTo>
                    <a:lnTo>
                      <a:pt x="185" y="177"/>
                    </a:lnTo>
                    <a:lnTo>
                      <a:pt x="183" y="170"/>
                    </a:lnTo>
                    <a:lnTo>
                      <a:pt x="179" y="164"/>
                    </a:lnTo>
                    <a:lnTo>
                      <a:pt x="182" y="157"/>
                    </a:lnTo>
                    <a:lnTo>
                      <a:pt x="184" y="152"/>
                    </a:lnTo>
                    <a:lnTo>
                      <a:pt x="186" y="148"/>
                    </a:lnTo>
                    <a:lnTo>
                      <a:pt x="189" y="144"/>
                    </a:lnTo>
                    <a:lnTo>
                      <a:pt x="196" y="140"/>
                    </a:lnTo>
                    <a:lnTo>
                      <a:pt x="208" y="133"/>
                    </a:lnTo>
                    <a:lnTo>
                      <a:pt x="214" y="126"/>
                    </a:lnTo>
                    <a:lnTo>
                      <a:pt x="220" y="119"/>
                    </a:lnTo>
                    <a:lnTo>
                      <a:pt x="225" y="114"/>
                    </a:lnTo>
                    <a:lnTo>
                      <a:pt x="228" y="107"/>
                    </a:lnTo>
                    <a:lnTo>
                      <a:pt x="230" y="101"/>
                    </a:lnTo>
                    <a:lnTo>
                      <a:pt x="231" y="93"/>
                    </a:lnTo>
                    <a:lnTo>
                      <a:pt x="231" y="84"/>
                    </a:lnTo>
                    <a:lnTo>
                      <a:pt x="231" y="74"/>
                    </a:lnTo>
                    <a:lnTo>
                      <a:pt x="226" y="72"/>
                    </a:lnTo>
                    <a:lnTo>
                      <a:pt x="221" y="71"/>
                    </a:lnTo>
                    <a:lnTo>
                      <a:pt x="219" y="72"/>
                    </a:lnTo>
                    <a:lnTo>
                      <a:pt x="217" y="75"/>
                    </a:lnTo>
                    <a:lnTo>
                      <a:pt x="213" y="83"/>
                    </a:lnTo>
                    <a:lnTo>
                      <a:pt x="206" y="92"/>
                    </a:lnTo>
                    <a:lnTo>
                      <a:pt x="206" y="86"/>
                    </a:lnTo>
                    <a:lnTo>
                      <a:pt x="210" y="80"/>
                    </a:lnTo>
                    <a:lnTo>
                      <a:pt x="208" y="74"/>
                    </a:lnTo>
                    <a:lnTo>
                      <a:pt x="205" y="68"/>
                    </a:lnTo>
                    <a:lnTo>
                      <a:pt x="211" y="65"/>
                    </a:lnTo>
                    <a:lnTo>
                      <a:pt x="213" y="63"/>
                    </a:lnTo>
                    <a:lnTo>
                      <a:pt x="213" y="59"/>
                    </a:lnTo>
                    <a:lnTo>
                      <a:pt x="212" y="57"/>
                    </a:lnTo>
                    <a:lnTo>
                      <a:pt x="210" y="56"/>
                    </a:lnTo>
                    <a:lnTo>
                      <a:pt x="208" y="56"/>
                    </a:lnTo>
                    <a:lnTo>
                      <a:pt x="205" y="57"/>
                    </a:lnTo>
                    <a:lnTo>
                      <a:pt x="203" y="59"/>
                    </a:lnTo>
                    <a:lnTo>
                      <a:pt x="202" y="59"/>
                    </a:lnTo>
                    <a:lnTo>
                      <a:pt x="202" y="58"/>
                    </a:lnTo>
                    <a:lnTo>
                      <a:pt x="195" y="52"/>
                    </a:lnTo>
                    <a:lnTo>
                      <a:pt x="188" y="49"/>
                    </a:lnTo>
                    <a:lnTo>
                      <a:pt x="183" y="47"/>
                    </a:lnTo>
                    <a:lnTo>
                      <a:pt x="176" y="47"/>
                    </a:lnTo>
                    <a:lnTo>
                      <a:pt x="163" y="48"/>
                    </a:lnTo>
                    <a:lnTo>
                      <a:pt x="147" y="52"/>
                    </a:lnTo>
                    <a:lnTo>
                      <a:pt x="146" y="52"/>
                    </a:lnTo>
                    <a:lnTo>
                      <a:pt x="145" y="52"/>
                    </a:lnTo>
                    <a:lnTo>
                      <a:pt x="146" y="39"/>
                    </a:lnTo>
                    <a:lnTo>
                      <a:pt x="147" y="24"/>
                    </a:lnTo>
                    <a:lnTo>
                      <a:pt x="132" y="29"/>
                    </a:lnTo>
                    <a:lnTo>
                      <a:pt x="116" y="37"/>
                    </a:lnTo>
                    <a:lnTo>
                      <a:pt x="117" y="30"/>
                    </a:lnTo>
                    <a:lnTo>
                      <a:pt x="119" y="23"/>
                    </a:lnTo>
                    <a:lnTo>
                      <a:pt x="119" y="20"/>
                    </a:lnTo>
                    <a:lnTo>
                      <a:pt x="119" y="17"/>
                    </a:lnTo>
                    <a:lnTo>
                      <a:pt x="118" y="16"/>
                    </a:lnTo>
                    <a:lnTo>
                      <a:pt x="116" y="15"/>
                    </a:lnTo>
                    <a:lnTo>
                      <a:pt x="110" y="15"/>
                    </a:lnTo>
                    <a:lnTo>
                      <a:pt x="107" y="14"/>
                    </a:lnTo>
                    <a:lnTo>
                      <a:pt x="107" y="12"/>
                    </a:lnTo>
                    <a:lnTo>
                      <a:pt x="108" y="6"/>
                    </a:lnTo>
                    <a:lnTo>
                      <a:pt x="108" y="4"/>
                    </a:lnTo>
                    <a:lnTo>
                      <a:pt x="107" y="0"/>
                    </a:lnTo>
                    <a:lnTo>
                      <a:pt x="82" y="3"/>
                    </a:lnTo>
                    <a:lnTo>
                      <a:pt x="58" y="5"/>
                    </a:lnTo>
                    <a:lnTo>
                      <a:pt x="34" y="8"/>
                    </a:lnTo>
                    <a:lnTo>
                      <a:pt x="10" y="14"/>
                    </a:lnTo>
                    <a:lnTo>
                      <a:pt x="11" y="16"/>
                    </a:lnTo>
                    <a:lnTo>
                      <a:pt x="14" y="16"/>
                    </a:lnTo>
                    <a:lnTo>
                      <a:pt x="18" y="22"/>
                    </a:lnTo>
                    <a:lnTo>
                      <a:pt x="22" y="26"/>
                    </a:lnTo>
                    <a:lnTo>
                      <a:pt x="24" y="32"/>
                    </a:lnTo>
                    <a:lnTo>
                      <a:pt x="26" y="39"/>
                    </a:lnTo>
                    <a:lnTo>
                      <a:pt x="23" y="39"/>
                    </a:lnTo>
                    <a:lnTo>
                      <a:pt x="22" y="38"/>
                    </a:lnTo>
                    <a:lnTo>
                      <a:pt x="19" y="39"/>
                    </a:lnTo>
                    <a:lnTo>
                      <a:pt x="17" y="41"/>
                    </a:lnTo>
                    <a:lnTo>
                      <a:pt x="19" y="44"/>
                    </a:lnTo>
                    <a:lnTo>
                      <a:pt x="20" y="47"/>
                    </a:lnTo>
                    <a:lnTo>
                      <a:pt x="20" y="51"/>
                    </a:lnTo>
                    <a:lnTo>
                      <a:pt x="19" y="52"/>
                    </a:lnTo>
                    <a:lnTo>
                      <a:pt x="17" y="51"/>
                    </a:lnTo>
                    <a:lnTo>
                      <a:pt x="15" y="50"/>
                    </a:lnTo>
                    <a:lnTo>
                      <a:pt x="10" y="44"/>
                    </a:lnTo>
                    <a:lnTo>
                      <a:pt x="7" y="40"/>
                    </a:lnTo>
                    <a:lnTo>
                      <a:pt x="3" y="50"/>
                    </a:lnTo>
                    <a:lnTo>
                      <a:pt x="0" y="61"/>
                    </a:lnTo>
                    <a:lnTo>
                      <a:pt x="3" y="67"/>
                    </a:lnTo>
                    <a:lnTo>
                      <a:pt x="8" y="73"/>
                    </a:lnTo>
                    <a:lnTo>
                      <a:pt x="17" y="90"/>
                    </a:lnTo>
                    <a:lnTo>
                      <a:pt x="26" y="106"/>
                    </a:lnTo>
                    <a:lnTo>
                      <a:pt x="34" y="123"/>
                    </a:lnTo>
                    <a:lnTo>
                      <a:pt x="43" y="140"/>
                    </a:lnTo>
                    <a:lnTo>
                      <a:pt x="40" y="156"/>
                    </a:lnTo>
                    <a:lnTo>
                      <a:pt x="34" y="169"/>
                    </a:lnTo>
                    <a:lnTo>
                      <a:pt x="28" y="183"/>
                    </a:lnTo>
                    <a:lnTo>
                      <a:pt x="22" y="199"/>
                    </a:lnTo>
                    <a:lnTo>
                      <a:pt x="25" y="208"/>
                    </a:lnTo>
                    <a:lnTo>
                      <a:pt x="30" y="215"/>
                    </a:lnTo>
                    <a:lnTo>
                      <a:pt x="35" y="223"/>
                    </a:lnTo>
                    <a:lnTo>
                      <a:pt x="41" y="231"/>
                    </a:lnTo>
                    <a:lnTo>
                      <a:pt x="39" y="241"/>
                    </a:lnTo>
                    <a:lnTo>
                      <a:pt x="36" y="251"/>
                    </a:lnTo>
                    <a:lnTo>
                      <a:pt x="42" y="263"/>
                    </a:lnTo>
                    <a:lnTo>
                      <a:pt x="48" y="276"/>
                    </a:lnTo>
                    <a:lnTo>
                      <a:pt x="52" y="295"/>
                    </a:lnTo>
                    <a:lnTo>
                      <a:pt x="56" y="310"/>
                    </a:lnTo>
                    <a:lnTo>
                      <a:pt x="59" y="316"/>
                    </a:lnTo>
                    <a:lnTo>
                      <a:pt x="62" y="322"/>
                    </a:lnTo>
                    <a:lnTo>
                      <a:pt x="68" y="329"/>
                    </a:lnTo>
                    <a:lnTo>
                      <a:pt x="76" y="336"/>
                    </a:lnTo>
                    <a:lnTo>
                      <a:pt x="77" y="337"/>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16" name="Freeform 86"/>
              <p:cNvSpPr>
                <a:spLocks/>
              </p:cNvSpPr>
              <p:nvPr/>
            </p:nvSpPr>
            <p:spPr bwMode="auto">
              <a:xfrm>
                <a:off x="2308225" y="3744913"/>
                <a:ext cx="400050" cy="365125"/>
              </a:xfrm>
              <a:custGeom>
                <a:avLst/>
                <a:gdLst>
                  <a:gd name="T0" fmla="*/ 397662 w 1005"/>
                  <a:gd name="T1" fmla="*/ 247919 h 919"/>
                  <a:gd name="T2" fmla="*/ 384128 w 1005"/>
                  <a:gd name="T3" fmla="*/ 237589 h 919"/>
                  <a:gd name="T4" fmla="*/ 384526 w 1005"/>
                  <a:gd name="T5" fmla="*/ 224081 h 919"/>
                  <a:gd name="T6" fmla="*/ 380545 w 1005"/>
                  <a:gd name="T7" fmla="*/ 211367 h 919"/>
                  <a:gd name="T8" fmla="*/ 371788 w 1005"/>
                  <a:gd name="T9" fmla="*/ 212559 h 919"/>
                  <a:gd name="T10" fmla="*/ 361836 w 1005"/>
                  <a:gd name="T11" fmla="*/ 215340 h 919"/>
                  <a:gd name="T12" fmla="*/ 344720 w 1005"/>
                  <a:gd name="T13" fmla="*/ 201435 h 919"/>
                  <a:gd name="T14" fmla="*/ 349098 w 1005"/>
                  <a:gd name="T15" fmla="*/ 184748 h 919"/>
                  <a:gd name="T16" fmla="*/ 334768 w 1005"/>
                  <a:gd name="T17" fmla="*/ 175610 h 919"/>
                  <a:gd name="T18" fmla="*/ 319642 w 1005"/>
                  <a:gd name="T19" fmla="*/ 181967 h 919"/>
                  <a:gd name="T20" fmla="*/ 319642 w 1005"/>
                  <a:gd name="T21" fmla="*/ 176404 h 919"/>
                  <a:gd name="T22" fmla="*/ 310885 w 1005"/>
                  <a:gd name="T23" fmla="*/ 163690 h 919"/>
                  <a:gd name="T24" fmla="*/ 323224 w 1005"/>
                  <a:gd name="T25" fmla="*/ 154155 h 919"/>
                  <a:gd name="T26" fmla="*/ 327205 w 1005"/>
                  <a:gd name="T27" fmla="*/ 123562 h 919"/>
                  <a:gd name="T28" fmla="*/ 318846 w 1005"/>
                  <a:gd name="T29" fmla="*/ 110054 h 919"/>
                  <a:gd name="T30" fmla="*/ 307700 w 1005"/>
                  <a:gd name="T31" fmla="*/ 103697 h 919"/>
                  <a:gd name="T32" fmla="*/ 292972 w 1005"/>
                  <a:gd name="T33" fmla="*/ 86613 h 919"/>
                  <a:gd name="T34" fmla="*/ 277050 w 1005"/>
                  <a:gd name="T35" fmla="*/ 86613 h 919"/>
                  <a:gd name="T36" fmla="*/ 269486 w 1005"/>
                  <a:gd name="T37" fmla="*/ 77475 h 919"/>
                  <a:gd name="T38" fmla="*/ 249981 w 1005"/>
                  <a:gd name="T39" fmla="*/ 71118 h 919"/>
                  <a:gd name="T40" fmla="*/ 232467 w 1005"/>
                  <a:gd name="T41" fmla="*/ 34168 h 919"/>
                  <a:gd name="T42" fmla="*/ 205399 w 1005"/>
                  <a:gd name="T43" fmla="*/ 21455 h 919"/>
                  <a:gd name="T44" fmla="*/ 176340 w 1005"/>
                  <a:gd name="T45" fmla="*/ 1589 h 919"/>
                  <a:gd name="T46" fmla="*/ 130166 w 1005"/>
                  <a:gd name="T47" fmla="*/ 3973 h 919"/>
                  <a:gd name="T48" fmla="*/ 125787 w 1005"/>
                  <a:gd name="T49" fmla="*/ 20660 h 919"/>
                  <a:gd name="T50" fmla="*/ 118224 w 1005"/>
                  <a:gd name="T51" fmla="*/ 34566 h 919"/>
                  <a:gd name="T52" fmla="*/ 99913 w 1005"/>
                  <a:gd name="T53" fmla="*/ 51253 h 919"/>
                  <a:gd name="T54" fmla="*/ 97525 w 1005"/>
                  <a:gd name="T55" fmla="*/ 75886 h 919"/>
                  <a:gd name="T56" fmla="*/ 105884 w 1005"/>
                  <a:gd name="T57" fmla="*/ 119192 h 919"/>
                  <a:gd name="T58" fmla="*/ 85185 w 1005"/>
                  <a:gd name="T59" fmla="*/ 136276 h 919"/>
                  <a:gd name="T60" fmla="*/ 74039 w 1005"/>
                  <a:gd name="T61" fmla="*/ 148195 h 919"/>
                  <a:gd name="T62" fmla="*/ 80010 w 1005"/>
                  <a:gd name="T63" fmla="*/ 174815 h 919"/>
                  <a:gd name="T64" fmla="*/ 86777 w 1005"/>
                  <a:gd name="T65" fmla="*/ 191899 h 919"/>
                  <a:gd name="T66" fmla="*/ 74437 w 1005"/>
                  <a:gd name="T67" fmla="*/ 211765 h 919"/>
                  <a:gd name="T68" fmla="*/ 65282 w 1005"/>
                  <a:gd name="T69" fmla="*/ 222889 h 919"/>
                  <a:gd name="T70" fmla="*/ 31049 w 1005"/>
                  <a:gd name="T71" fmla="*/ 211765 h 919"/>
                  <a:gd name="T72" fmla="*/ 16719 w 1005"/>
                  <a:gd name="T73" fmla="*/ 222492 h 919"/>
                  <a:gd name="T74" fmla="*/ 13534 w 1005"/>
                  <a:gd name="T75" fmla="*/ 249111 h 919"/>
                  <a:gd name="T76" fmla="*/ 24282 w 1005"/>
                  <a:gd name="T77" fmla="*/ 276923 h 919"/>
                  <a:gd name="T78" fmla="*/ 16320 w 1005"/>
                  <a:gd name="T79" fmla="*/ 313475 h 919"/>
                  <a:gd name="T80" fmla="*/ 27466 w 1005"/>
                  <a:gd name="T81" fmla="*/ 316256 h 919"/>
                  <a:gd name="T82" fmla="*/ 29058 w 1005"/>
                  <a:gd name="T83" fmla="*/ 331354 h 919"/>
                  <a:gd name="T84" fmla="*/ 46573 w 1005"/>
                  <a:gd name="T85" fmla="*/ 344862 h 919"/>
                  <a:gd name="T86" fmla="*/ 60903 w 1005"/>
                  <a:gd name="T87" fmla="*/ 331751 h 919"/>
                  <a:gd name="T88" fmla="*/ 83991 w 1005"/>
                  <a:gd name="T89" fmla="*/ 333738 h 919"/>
                  <a:gd name="T90" fmla="*/ 97923 w 1005"/>
                  <a:gd name="T91" fmla="*/ 329765 h 919"/>
                  <a:gd name="T92" fmla="*/ 118622 w 1005"/>
                  <a:gd name="T93" fmla="*/ 336519 h 919"/>
                  <a:gd name="T94" fmla="*/ 127379 w 1005"/>
                  <a:gd name="T95" fmla="*/ 310694 h 919"/>
                  <a:gd name="T96" fmla="*/ 134544 w 1005"/>
                  <a:gd name="T97" fmla="*/ 322216 h 919"/>
                  <a:gd name="T98" fmla="*/ 132156 w 1005"/>
                  <a:gd name="T99" fmla="*/ 336122 h 919"/>
                  <a:gd name="T100" fmla="*/ 146884 w 1005"/>
                  <a:gd name="T101" fmla="*/ 345260 h 919"/>
                  <a:gd name="T102" fmla="*/ 157632 w 1005"/>
                  <a:gd name="T103" fmla="*/ 340492 h 919"/>
                  <a:gd name="T104" fmla="*/ 165991 w 1005"/>
                  <a:gd name="T105" fmla="*/ 350027 h 919"/>
                  <a:gd name="T106" fmla="*/ 171564 w 1005"/>
                  <a:gd name="T107" fmla="*/ 328573 h 919"/>
                  <a:gd name="T108" fmla="*/ 187884 w 1005"/>
                  <a:gd name="T109" fmla="*/ 335327 h 919"/>
                  <a:gd name="T110" fmla="*/ 187884 w 1005"/>
                  <a:gd name="T111" fmla="*/ 325792 h 919"/>
                  <a:gd name="T112" fmla="*/ 214554 w 1005"/>
                  <a:gd name="T113" fmla="*/ 333340 h 919"/>
                  <a:gd name="T114" fmla="*/ 249583 w 1005"/>
                  <a:gd name="T115" fmla="*/ 331354 h 919"/>
                  <a:gd name="T116" fmla="*/ 262719 w 1005"/>
                  <a:gd name="T117" fmla="*/ 354398 h 919"/>
                  <a:gd name="T118" fmla="*/ 306506 w 1005"/>
                  <a:gd name="T119" fmla="*/ 348438 h 919"/>
                  <a:gd name="T120" fmla="*/ 312079 w 1005"/>
                  <a:gd name="T121" fmla="*/ 320627 h 919"/>
                  <a:gd name="T122" fmla="*/ 357856 w 1005"/>
                  <a:gd name="T123" fmla="*/ 283280 h 919"/>
                  <a:gd name="T124" fmla="*/ 391691 w 1005"/>
                  <a:gd name="T125" fmla="*/ 267785 h 9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5" h="919">
                    <a:moveTo>
                      <a:pt x="1005" y="663"/>
                    </a:moveTo>
                    <a:lnTo>
                      <a:pt x="997" y="655"/>
                    </a:lnTo>
                    <a:lnTo>
                      <a:pt x="988" y="650"/>
                    </a:lnTo>
                    <a:lnTo>
                      <a:pt x="987" y="646"/>
                    </a:lnTo>
                    <a:lnTo>
                      <a:pt x="988" y="642"/>
                    </a:lnTo>
                    <a:lnTo>
                      <a:pt x="988" y="640"/>
                    </a:lnTo>
                    <a:lnTo>
                      <a:pt x="990" y="636"/>
                    </a:lnTo>
                    <a:lnTo>
                      <a:pt x="994" y="629"/>
                    </a:lnTo>
                    <a:lnTo>
                      <a:pt x="999" y="624"/>
                    </a:lnTo>
                    <a:lnTo>
                      <a:pt x="999" y="618"/>
                    </a:lnTo>
                    <a:lnTo>
                      <a:pt x="998" y="615"/>
                    </a:lnTo>
                    <a:lnTo>
                      <a:pt x="997" y="612"/>
                    </a:lnTo>
                    <a:lnTo>
                      <a:pt x="996" y="610"/>
                    </a:lnTo>
                    <a:lnTo>
                      <a:pt x="990" y="608"/>
                    </a:lnTo>
                    <a:lnTo>
                      <a:pt x="981" y="607"/>
                    </a:lnTo>
                    <a:lnTo>
                      <a:pt x="973" y="604"/>
                    </a:lnTo>
                    <a:lnTo>
                      <a:pt x="968" y="602"/>
                    </a:lnTo>
                    <a:lnTo>
                      <a:pt x="965" y="598"/>
                    </a:lnTo>
                    <a:lnTo>
                      <a:pt x="962" y="590"/>
                    </a:lnTo>
                    <a:lnTo>
                      <a:pt x="963" y="582"/>
                    </a:lnTo>
                    <a:lnTo>
                      <a:pt x="963" y="581"/>
                    </a:lnTo>
                    <a:lnTo>
                      <a:pt x="965" y="579"/>
                    </a:lnTo>
                    <a:lnTo>
                      <a:pt x="967" y="576"/>
                    </a:lnTo>
                    <a:lnTo>
                      <a:pt x="964" y="571"/>
                    </a:lnTo>
                    <a:lnTo>
                      <a:pt x="962" y="568"/>
                    </a:lnTo>
                    <a:lnTo>
                      <a:pt x="962" y="566"/>
                    </a:lnTo>
                    <a:lnTo>
                      <a:pt x="966" y="564"/>
                    </a:lnTo>
                    <a:lnTo>
                      <a:pt x="970" y="561"/>
                    </a:lnTo>
                    <a:lnTo>
                      <a:pt x="971" y="559"/>
                    </a:lnTo>
                    <a:lnTo>
                      <a:pt x="971" y="557"/>
                    </a:lnTo>
                    <a:lnTo>
                      <a:pt x="971" y="554"/>
                    </a:lnTo>
                    <a:lnTo>
                      <a:pt x="968" y="550"/>
                    </a:lnTo>
                    <a:lnTo>
                      <a:pt x="966" y="543"/>
                    </a:lnTo>
                    <a:lnTo>
                      <a:pt x="964" y="539"/>
                    </a:lnTo>
                    <a:lnTo>
                      <a:pt x="960" y="534"/>
                    </a:lnTo>
                    <a:lnTo>
                      <a:pt x="956" y="532"/>
                    </a:lnTo>
                    <a:lnTo>
                      <a:pt x="951" y="526"/>
                    </a:lnTo>
                    <a:lnTo>
                      <a:pt x="948" y="525"/>
                    </a:lnTo>
                    <a:lnTo>
                      <a:pt x="946" y="525"/>
                    </a:lnTo>
                    <a:lnTo>
                      <a:pt x="943" y="526"/>
                    </a:lnTo>
                    <a:lnTo>
                      <a:pt x="942" y="528"/>
                    </a:lnTo>
                    <a:lnTo>
                      <a:pt x="941" y="530"/>
                    </a:lnTo>
                    <a:lnTo>
                      <a:pt x="940" y="532"/>
                    </a:lnTo>
                    <a:lnTo>
                      <a:pt x="938" y="534"/>
                    </a:lnTo>
                    <a:lnTo>
                      <a:pt x="934" y="535"/>
                    </a:lnTo>
                    <a:lnTo>
                      <a:pt x="930" y="533"/>
                    </a:lnTo>
                    <a:lnTo>
                      <a:pt x="928" y="532"/>
                    </a:lnTo>
                    <a:lnTo>
                      <a:pt x="925" y="531"/>
                    </a:lnTo>
                    <a:lnTo>
                      <a:pt x="923" y="532"/>
                    </a:lnTo>
                    <a:lnTo>
                      <a:pt x="921" y="535"/>
                    </a:lnTo>
                    <a:lnTo>
                      <a:pt x="919" y="542"/>
                    </a:lnTo>
                    <a:lnTo>
                      <a:pt x="915" y="543"/>
                    </a:lnTo>
                    <a:lnTo>
                      <a:pt x="912" y="543"/>
                    </a:lnTo>
                    <a:lnTo>
                      <a:pt x="909" y="542"/>
                    </a:lnTo>
                    <a:lnTo>
                      <a:pt x="907" y="540"/>
                    </a:lnTo>
                    <a:lnTo>
                      <a:pt x="903" y="534"/>
                    </a:lnTo>
                    <a:lnTo>
                      <a:pt x="899" y="527"/>
                    </a:lnTo>
                    <a:lnTo>
                      <a:pt x="889" y="525"/>
                    </a:lnTo>
                    <a:lnTo>
                      <a:pt x="875" y="523"/>
                    </a:lnTo>
                    <a:lnTo>
                      <a:pt x="867" y="516"/>
                    </a:lnTo>
                    <a:lnTo>
                      <a:pt x="864" y="511"/>
                    </a:lnTo>
                    <a:lnTo>
                      <a:pt x="864" y="509"/>
                    </a:lnTo>
                    <a:lnTo>
                      <a:pt x="866" y="507"/>
                    </a:lnTo>
                    <a:lnTo>
                      <a:pt x="869" y="503"/>
                    </a:lnTo>
                    <a:lnTo>
                      <a:pt x="872" y="499"/>
                    </a:lnTo>
                    <a:lnTo>
                      <a:pt x="878" y="493"/>
                    </a:lnTo>
                    <a:lnTo>
                      <a:pt x="881" y="488"/>
                    </a:lnTo>
                    <a:lnTo>
                      <a:pt x="881" y="485"/>
                    </a:lnTo>
                    <a:lnTo>
                      <a:pt x="881" y="483"/>
                    </a:lnTo>
                    <a:lnTo>
                      <a:pt x="880" y="480"/>
                    </a:lnTo>
                    <a:lnTo>
                      <a:pt x="879" y="475"/>
                    </a:lnTo>
                    <a:lnTo>
                      <a:pt x="877" y="465"/>
                    </a:lnTo>
                    <a:lnTo>
                      <a:pt x="873" y="456"/>
                    </a:lnTo>
                    <a:lnTo>
                      <a:pt x="871" y="452"/>
                    </a:lnTo>
                    <a:lnTo>
                      <a:pt x="869" y="448"/>
                    </a:lnTo>
                    <a:lnTo>
                      <a:pt x="865" y="444"/>
                    </a:lnTo>
                    <a:lnTo>
                      <a:pt x="861" y="440"/>
                    </a:lnTo>
                    <a:lnTo>
                      <a:pt x="854" y="440"/>
                    </a:lnTo>
                    <a:lnTo>
                      <a:pt x="849" y="440"/>
                    </a:lnTo>
                    <a:lnTo>
                      <a:pt x="845" y="441"/>
                    </a:lnTo>
                    <a:lnTo>
                      <a:pt x="841" y="442"/>
                    </a:lnTo>
                    <a:lnTo>
                      <a:pt x="836" y="448"/>
                    </a:lnTo>
                    <a:lnTo>
                      <a:pt x="830" y="458"/>
                    </a:lnTo>
                    <a:lnTo>
                      <a:pt x="827" y="460"/>
                    </a:lnTo>
                    <a:lnTo>
                      <a:pt x="823" y="461"/>
                    </a:lnTo>
                    <a:lnTo>
                      <a:pt x="821" y="461"/>
                    </a:lnTo>
                    <a:lnTo>
                      <a:pt x="819" y="460"/>
                    </a:lnTo>
                    <a:lnTo>
                      <a:pt x="814" y="459"/>
                    </a:lnTo>
                    <a:lnTo>
                      <a:pt x="807" y="457"/>
                    </a:lnTo>
                    <a:lnTo>
                      <a:pt x="803" y="458"/>
                    </a:lnTo>
                    <a:lnTo>
                      <a:pt x="799" y="459"/>
                    </a:lnTo>
                    <a:lnTo>
                      <a:pt x="798" y="458"/>
                    </a:lnTo>
                    <a:lnTo>
                      <a:pt x="798" y="456"/>
                    </a:lnTo>
                    <a:lnTo>
                      <a:pt x="799" y="454"/>
                    </a:lnTo>
                    <a:lnTo>
                      <a:pt x="802" y="450"/>
                    </a:lnTo>
                    <a:lnTo>
                      <a:pt x="803" y="447"/>
                    </a:lnTo>
                    <a:lnTo>
                      <a:pt x="803" y="446"/>
                    </a:lnTo>
                    <a:lnTo>
                      <a:pt x="803" y="444"/>
                    </a:lnTo>
                    <a:lnTo>
                      <a:pt x="799" y="442"/>
                    </a:lnTo>
                    <a:lnTo>
                      <a:pt x="792" y="439"/>
                    </a:lnTo>
                    <a:lnTo>
                      <a:pt x="780" y="434"/>
                    </a:lnTo>
                    <a:lnTo>
                      <a:pt x="772" y="430"/>
                    </a:lnTo>
                    <a:lnTo>
                      <a:pt x="771" y="427"/>
                    </a:lnTo>
                    <a:lnTo>
                      <a:pt x="771" y="424"/>
                    </a:lnTo>
                    <a:lnTo>
                      <a:pt x="772" y="421"/>
                    </a:lnTo>
                    <a:lnTo>
                      <a:pt x="778" y="415"/>
                    </a:lnTo>
                    <a:lnTo>
                      <a:pt x="781" y="412"/>
                    </a:lnTo>
                    <a:lnTo>
                      <a:pt x="784" y="408"/>
                    </a:lnTo>
                    <a:lnTo>
                      <a:pt x="785" y="407"/>
                    </a:lnTo>
                    <a:lnTo>
                      <a:pt x="784" y="406"/>
                    </a:lnTo>
                    <a:lnTo>
                      <a:pt x="781" y="402"/>
                    </a:lnTo>
                    <a:lnTo>
                      <a:pt x="779" y="395"/>
                    </a:lnTo>
                    <a:lnTo>
                      <a:pt x="788" y="393"/>
                    </a:lnTo>
                    <a:lnTo>
                      <a:pt x="795" y="393"/>
                    </a:lnTo>
                    <a:lnTo>
                      <a:pt x="803" y="391"/>
                    </a:lnTo>
                    <a:lnTo>
                      <a:pt x="812" y="388"/>
                    </a:lnTo>
                    <a:lnTo>
                      <a:pt x="818" y="376"/>
                    </a:lnTo>
                    <a:lnTo>
                      <a:pt x="820" y="367"/>
                    </a:lnTo>
                    <a:lnTo>
                      <a:pt x="821" y="358"/>
                    </a:lnTo>
                    <a:lnTo>
                      <a:pt x="823" y="347"/>
                    </a:lnTo>
                    <a:lnTo>
                      <a:pt x="829" y="340"/>
                    </a:lnTo>
                    <a:lnTo>
                      <a:pt x="831" y="334"/>
                    </a:lnTo>
                    <a:lnTo>
                      <a:pt x="830" y="329"/>
                    </a:lnTo>
                    <a:lnTo>
                      <a:pt x="824" y="322"/>
                    </a:lnTo>
                    <a:lnTo>
                      <a:pt x="822" y="311"/>
                    </a:lnTo>
                    <a:lnTo>
                      <a:pt x="822" y="302"/>
                    </a:lnTo>
                    <a:lnTo>
                      <a:pt x="816" y="298"/>
                    </a:lnTo>
                    <a:lnTo>
                      <a:pt x="813" y="297"/>
                    </a:lnTo>
                    <a:lnTo>
                      <a:pt x="811" y="296"/>
                    </a:lnTo>
                    <a:lnTo>
                      <a:pt x="810" y="295"/>
                    </a:lnTo>
                    <a:lnTo>
                      <a:pt x="810" y="292"/>
                    </a:lnTo>
                    <a:lnTo>
                      <a:pt x="810" y="290"/>
                    </a:lnTo>
                    <a:lnTo>
                      <a:pt x="805" y="282"/>
                    </a:lnTo>
                    <a:lnTo>
                      <a:pt x="801" y="277"/>
                    </a:lnTo>
                    <a:lnTo>
                      <a:pt x="794" y="271"/>
                    </a:lnTo>
                    <a:lnTo>
                      <a:pt x="788" y="264"/>
                    </a:lnTo>
                    <a:lnTo>
                      <a:pt x="785" y="261"/>
                    </a:lnTo>
                    <a:lnTo>
                      <a:pt x="781" y="258"/>
                    </a:lnTo>
                    <a:lnTo>
                      <a:pt x="780" y="257"/>
                    </a:lnTo>
                    <a:lnTo>
                      <a:pt x="779" y="258"/>
                    </a:lnTo>
                    <a:lnTo>
                      <a:pt x="778" y="260"/>
                    </a:lnTo>
                    <a:lnTo>
                      <a:pt x="776" y="261"/>
                    </a:lnTo>
                    <a:lnTo>
                      <a:pt x="773" y="261"/>
                    </a:lnTo>
                    <a:lnTo>
                      <a:pt x="769" y="261"/>
                    </a:lnTo>
                    <a:lnTo>
                      <a:pt x="768" y="249"/>
                    </a:lnTo>
                    <a:lnTo>
                      <a:pt x="767" y="238"/>
                    </a:lnTo>
                    <a:lnTo>
                      <a:pt x="763" y="235"/>
                    </a:lnTo>
                    <a:lnTo>
                      <a:pt x="760" y="233"/>
                    </a:lnTo>
                    <a:lnTo>
                      <a:pt x="755" y="233"/>
                    </a:lnTo>
                    <a:lnTo>
                      <a:pt x="750" y="232"/>
                    </a:lnTo>
                    <a:lnTo>
                      <a:pt x="743" y="224"/>
                    </a:lnTo>
                    <a:lnTo>
                      <a:pt x="736" y="218"/>
                    </a:lnTo>
                    <a:lnTo>
                      <a:pt x="725" y="222"/>
                    </a:lnTo>
                    <a:lnTo>
                      <a:pt x="712" y="228"/>
                    </a:lnTo>
                    <a:lnTo>
                      <a:pt x="712" y="224"/>
                    </a:lnTo>
                    <a:lnTo>
                      <a:pt x="711" y="223"/>
                    </a:lnTo>
                    <a:lnTo>
                      <a:pt x="710" y="221"/>
                    </a:lnTo>
                    <a:lnTo>
                      <a:pt x="709" y="221"/>
                    </a:lnTo>
                    <a:lnTo>
                      <a:pt x="704" y="221"/>
                    </a:lnTo>
                    <a:lnTo>
                      <a:pt x="699" y="220"/>
                    </a:lnTo>
                    <a:lnTo>
                      <a:pt x="696" y="218"/>
                    </a:lnTo>
                    <a:lnTo>
                      <a:pt x="696" y="214"/>
                    </a:lnTo>
                    <a:lnTo>
                      <a:pt x="697" y="212"/>
                    </a:lnTo>
                    <a:lnTo>
                      <a:pt x="699" y="210"/>
                    </a:lnTo>
                    <a:lnTo>
                      <a:pt x="702" y="204"/>
                    </a:lnTo>
                    <a:lnTo>
                      <a:pt x="704" y="198"/>
                    </a:lnTo>
                    <a:lnTo>
                      <a:pt x="697" y="198"/>
                    </a:lnTo>
                    <a:lnTo>
                      <a:pt x="691" y="198"/>
                    </a:lnTo>
                    <a:lnTo>
                      <a:pt x="684" y="197"/>
                    </a:lnTo>
                    <a:lnTo>
                      <a:pt x="677" y="195"/>
                    </a:lnTo>
                    <a:lnTo>
                      <a:pt x="674" y="190"/>
                    </a:lnTo>
                    <a:lnTo>
                      <a:pt x="670" y="187"/>
                    </a:lnTo>
                    <a:lnTo>
                      <a:pt x="666" y="185"/>
                    </a:lnTo>
                    <a:lnTo>
                      <a:pt x="660" y="182"/>
                    </a:lnTo>
                    <a:lnTo>
                      <a:pt x="654" y="185"/>
                    </a:lnTo>
                    <a:lnTo>
                      <a:pt x="653" y="187"/>
                    </a:lnTo>
                    <a:lnTo>
                      <a:pt x="650" y="187"/>
                    </a:lnTo>
                    <a:lnTo>
                      <a:pt x="642" y="184"/>
                    </a:lnTo>
                    <a:lnTo>
                      <a:pt x="628" y="179"/>
                    </a:lnTo>
                    <a:lnTo>
                      <a:pt x="617" y="176"/>
                    </a:lnTo>
                    <a:lnTo>
                      <a:pt x="612" y="173"/>
                    </a:lnTo>
                    <a:lnTo>
                      <a:pt x="608" y="170"/>
                    </a:lnTo>
                    <a:lnTo>
                      <a:pt x="603" y="165"/>
                    </a:lnTo>
                    <a:lnTo>
                      <a:pt x="599" y="160"/>
                    </a:lnTo>
                    <a:lnTo>
                      <a:pt x="595" y="142"/>
                    </a:lnTo>
                    <a:lnTo>
                      <a:pt x="592" y="123"/>
                    </a:lnTo>
                    <a:lnTo>
                      <a:pt x="587" y="104"/>
                    </a:lnTo>
                    <a:lnTo>
                      <a:pt x="584" y="86"/>
                    </a:lnTo>
                    <a:lnTo>
                      <a:pt x="576" y="80"/>
                    </a:lnTo>
                    <a:lnTo>
                      <a:pt x="569" y="76"/>
                    </a:lnTo>
                    <a:lnTo>
                      <a:pt x="561" y="71"/>
                    </a:lnTo>
                    <a:lnTo>
                      <a:pt x="552" y="69"/>
                    </a:lnTo>
                    <a:lnTo>
                      <a:pt x="544" y="69"/>
                    </a:lnTo>
                    <a:lnTo>
                      <a:pt x="537" y="69"/>
                    </a:lnTo>
                    <a:lnTo>
                      <a:pt x="533" y="67"/>
                    </a:lnTo>
                    <a:lnTo>
                      <a:pt x="526" y="61"/>
                    </a:lnTo>
                    <a:lnTo>
                      <a:pt x="516" y="54"/>
                    </a:lnTo>
                    <a:lnTo>
                      <a:pt x="507" y="49"/>
                    </a:lnTo>
                    <a:lnTo>
                      <a:pt x="497" y="43"/>
                    </a:lnTo>
                    <a:lnTo>
                      <a:pt x="485" y="37"/>
                    </a:lnTo>
                    <a:lnTo>
                      <a:pt x="480" y="27"/>
                    </a:lnTo>
                    <a:lnTo>
                      <a:pt x="476" y="18"/>
                    </a:lnTo>
                    <a:lnTo>
                      <a:pt x="472" y="9"/>
                    </a:lnTo>
                    <a:lnTo>
                      <a:pt x="467" y="0"/>
                    </a:lnTo>
                    <a:lnTo>
                      <a:pt x="455" y="1"/>
                    </a:lnTo>
                    <a:lnTo>
                      <a:pt x="443" y="4"/>
                    </a:lnTo>
                    <a:lnTo>
                      <a:pt x="433" y="9"/>
                    </a:lnTo>
                    <a:lnTo>
                      <a:pt x="422" y="15"/>
                    </a:lnTo>
                    <a:lnTo>
                      <a:pt x="408" y="16"/>
                    </a:lnTo>
                    <a:lnTo>
                      <a:pt x="396" y="15"/>
                    </a:lnTo>
                    <a:lnTo>
                      <a:pt x="382" y="12"/>
                    </a:lnTo>
                    <a:lnTo>
                      <a:pt x="369" y="9"/>
                    </a:lnTo>
                    <a:lnTo>
                      <a:pt x="353" y="13"/>
                    </a:lnTo>
                    <a:lnTo>
                      <a:pt x="337" y="16"/>
                    </a:lnTo>
                    <a:lnTo>
                      <a:pt x="327" y="10"/>
                    </a:lnTo>
                    <a:lnTo>
                      <a:pt x="319" y="5"/>
                    </a:lnTo>
                    <a:lnTo>
                      <a:pt x="316" y="5"/>
                    </a:lnTo>
                    <a:lnTo>
                      <a:pt x="314" y="8"/>
                    </a:lnTo>
                    <a:lnTo>
                      <a:pt x="314" y="11"/>
                    </a:lnTo>
                    <a:lnTo>
                      <a:pt x="314" y="18"/>
                    </a:lnTo>
                    <a:lnTo>
                      <a:pt x="319" y="27"/>
                    </a:lnTo>
                    <a:lnTo>
                      <a:pt x="321" y="35"/>
                    </a:lnTo>
                    <a:lnTo>
                      <a:pt x="320" y="42"/>
                    </a:lnTo>
                    <a:lnTo>
                      <a:pt x="316" y="52"/>
                    </a:lnTo>
                    <a:lnTo>
                      <a:pt x="317" y="59"/>
                    </a:lnTo>
                    <a:lnTo>
                      <a:pt x="321" y="64"/>
                    </a:lnTo>
                    <a:lnTo>
                      <a:pt x="323" y="69"/>
                    </a:lnTo>
                    <a:lnTo>
                      <a:pt x="327" y="76"/>
                    </a:lnTo>
                    <a:lnTo>
                      <a:pt x="320" y="78"/>
                    </a:lnTo>
                    <a:lnTo>
                      <a:pt x="314" y="78"/>
                    </a:lnTo>
                    <a:lnTo>
                      <a:pt x="308" y="78"/>
                    </a:lnTo>
                    <a:lnTo>
                      <a:pt x="302" y="79"/>
                    </a:lnTo>
                    <a:lnTo>
                      <a:pt x="297" y="87"/>
                    </a:lnTo>
                    <a:lnTo>
                      <a:pt x="294" y="94"/>
                    </a:lnTo>
                    <a:lnTo>
                      <a:pt x="291" y="102"/>
                    </a:lnTo>
                    <a:lnTo>
                      <a:pt x="290" y="111"/>
                    </a:lnTo>
                    <a:lnTo>
                      <a:pt x="286" y="114"/>
                    </a:lnTo>
                    <a:lnTo>
                      <a:pt x="282" y="118"/>
                    </a:lnTo>
                    <a:lnTo>
                      <a:pt x="277" y="120"/>
                    </a:lnTo>
                    <a:lnTo>
                      <a:pt x="272" y="122"/>
                    </a:lnTo>
                    <a:lnTo>
                      <a:pt x="262" y="126"/>
                    </a:lnTo>
                    <a:lnTo>
                      <a:pt x="251" y="129"/>
                    </a:lnTo>
                    <a:lnTo>
                      <a:pt x="248" y="140"/>
                    </a:lnTo>
                    <a:lnTo>
                      <a:pt x="247" y="152"/>
                    </a:lnTo>
                    <a:lnTo>
                      <a:pt x="247" y="162"/>
                    </a:lnTo>
                    <a:lnTo>
                      <a:pt x="249" y="174"/>
                    </a:lnTo>
                    <a:lnTo>
                      <a:pt x="251" y="178"/>
                    </a:lnTo>
                    <a:lnTo>
                      <a:pt x="251" y="181"/>
                    </a:lnTo>
                    <a:lnTo>
                      <a:pt x="249" y="185"/>
                    </a:lnTo>
                    <a:lnTo>
                      <a:pt x="248" y="187"/>
                    </a:lnTo>
                    <a:lnTo>
                      <a:pt x="245" y="191"/>
                    </a:lnTo>
                    <a:lnTo>
                      <a:pt x="240" y="198"/>
                    </a:lnTo>
                    <a:lnTo>
                      <a:pt x="245" y="209"/>
                    </a:lnTo>
                    <a:lnTo>
                      <a:pt x="251" y="219"/>
                    </a:lnTo>
                    <a:lnTo>
                      <a:pt x="257" y="228"/>
                    </a:lnTo>
                    <a:lnTo>
                      <a:pt x="263" y="238"/>
                    </a:lnTo>
                    <a:lnTo>
                      <a:pt x="264" y="254"/>
                    </a:lnTo>
                    <a:lnTo>
                      <a:pt x="265" y="269"/>
                    </a:lnTo>
                    <a:lnTo>
                      <a:pt x="266" y="285"/>
                    </a:lnTo>
                    <a:lnTo>
                      <a:pt x="266" y="300"/>
                    </a:lnTo>
                    <a:lnTo>
                      <a:pt x="265" y="306"/>
                    </a:lnTo>
                    <a:lnTo>
                      <a:pt x="263" y="309"/>
                    </a:lnTo>
                    <a:lnTo>
                      <a:pt x="262" y="312"/>
                    </a:lnTo>
                    <a:lnTo>
                      <a:pt x="260" y="314"/>
                    </a:lnTo>
                    <a:lnTo>
                      <a:pt x="254" y="317"/>
                    </a:lnTo>
                    <a:lnTo>
                      <a:pt x="246" y="322"/>
                    </a:lnTo>
                    <a:lnTo>
                      <a:pt x="234" y="328"/>
                    </a:lnTo>
                    <a:lnTo>
                      <a:pt x="221" y="334"/>
                    </a:lnTo>
                    <a:lnTo>
                      <a:pt x="214" y="343"/>
                    </a:lnTo>
                    <a:lnTo>
                      <a:pt x="209" y="355"/>
                    </a:lnTo>
                    <a:lnTo>
                      <a:pt x="206" y="359"/>
                    </a:lnTo>
                    <a:lnTo>
                      <a:pt x="203" y="364"/>
                    </a:lnTo>
                    <a:lnTo>
                      <a:pt x="198" y="368"/>
                    </a:lnTo>
                    <a:lnTo>
                      <a:pt x="194" y="372"/>
                    </a:lnTo>
                    <a:lnTo>
                      <a:pt x="190" y="372"/>
                    </a:lnTo>
                    <a:lnTo>
                      <a:pt x="188" y="372"/>
                    </a:lnTo>
                    <a:lnTo>
                      <a:pt x="187" y="372"/>
                    </a:lnTo>
                    <a:lnTo>
                      <a:pt x="186" y="373"/>
                    </a:lnTo>
                    <a:lnTo>
                      <a:pt x="185" y="376"/>
                    </a:lnTo>
                    <a:lnTo>
                      <a:pt x="185" y="383"/>
                    </a:lnTo>
                    <a:lnTo>
                      <a:pt x="178" y="391"/>
                    </a:lnTo>
                    <a:lnTo>
                      <a:pt x="175" y="401"/>
                    </a:lnTo>
                    <a:lnTo>
                      <a:pt x="190" y="412"/>
                    </a:lnTo>
                    <a:lnTo>
                      <a:pt x="208" y="422"/>
                    </a:lnTo>
                    <a:lnTo>
                      <a:pt x="205" y="430"/>
                    </a:lnTo>
                    <a:lnTo>
                      <a:pt x="202" y="437"/>
                    </a:lnTo>
                    <a:lnTo>
                      <a:pt x="201" y="440"/>
                    </a:lnTo>
                    <a:lnTo>
                      <a:pt x="201" y="443"/>
                    </a:lnTo>
                    <a:lnTo>
                      <a:pt x="201" y="448"/>
                    </a:lnTo>
                    <a:lnTo>
                      <a:pt x="202" y="451"/>
                    </a:lnTo>
                    <a:lnTo>
                      <a:pt x="205" y="455"/>
                    </a:lnTo>
                    <a:lnTo>
                      <a:pt x="209" y="458"/>
                    </a:lnTo>
                    <a:lnTo>
                      <a:pt x="211" y="461"/>
                    </a:lnTo>
                    <a:lnTo>
                      <a:pt x="213" y="465"/>
                    </a:lnTo>
                    <a:lnTo>
                      <a:pt x="215" y="473"/>
                    </a:lnTo>
                    <a:lnTo>
                      <a:pt x="218" y="483"/>
                    </a:lnTo>
                    <a:lnTo>
                      <a:pt x="213" y="498"/>
                    </a:lnTo>
                    <a:lnTo>
                      <a:pt x="208" y="511"/>
                    </a:lnTo>
                    <a:lnTo>
                      <a:pt x="208" y="520"/>
                    </a:lnTo>
                    <a:lnTo>
                      <a:pt x="206" y="526"/>
                    </a:lnTo>
                    <a:lnTo>
                      <a:pt x="205" y="527"/>
                    </a:lnTo>
                    <a:lnTo>
                      <a:pt x="203" y="530"/>
                    </a:lnTo>
                    <a:lnTo>
                      <a:pt x="200" y="531"/>
                    </a:lnTo>
                    <a:lnTo>
                      <a:pt x="195" y="533"/>
                    </a:lnTo>
                    <a:lnTo>
                      <a:pt x="187" y="533"/>
                    </a:lnTo>
                    <a:lnTo>
                      <a:pt x="181" y="535"/>
                    </a:lnTo>
                    <a:lnTo>
                      <a:pt x="179" y="536"/>
                    </a:lnTo>
                    <a:lnTo>
                      <a:pt x="178" y="539"/>
                    </a:lnTo>
                    <a:lnTo>
                      <a:pt x="177" y="542"/>
                    </a:lnTo>
                    <a:lnTo>
                      <a:pt x="176" y="547"/>
                    </a:lnTo>
                    <a:lnTo>
                      <a:pt x="173" y="553"/>
                    </a:lnTo>
                    <a:lnTo>
                      <a:pt x="170" y="558"/>
                    </a:lnTo>
                    <a:lnTo>
                      <a:pt x="168" y="560"/>
                    </a:lnTo>
                    <a:lnTo>
                      <a:pt x="164" y="561"/>
                    </a:lnTo>
                    <a:lnTo>
                      <a:pt x="155" y="561"/>
                    </a:lnTo>
                    <a:lnTo>
                      <a:pt x="144" y="559"/>
                    </a:lnTo>
                    <a:lnTo>
                      <a:pt x="133" y="556"/>
                    </a:lnTo>
                    <a:lnTo>
                      <a:pt x="124" y="550"/>
                    </a:lnTo>
                    <a:lnTo>
                      <a:pt x="116" y="547"/>
                    </a:lnTo>
                    <a:lnTo>
                      <a:pt x="108" y="544"/>
                    </a:lnTo>
                    <a:lnTo>
                      <a:pt x="98" y="539"/>
                    </a:lnTo>
                    <a:lnTo>
                      <a:pt x="87" y="535"/>
                    </a:lnTo>
                    <a:lnTo>
                      <a:pt x="78" y="533"/>
                    </a:lnTo>
                    <a:lnTo>
                      <a:pt x="66" y="534"/>
                    </a:lnTo>
                    <a:lnTo>
                      <a:pt x="62" y="542"/>
                    </a:lnTo>
                    <a:lnTo>
                      <a:pt x="60" y="551"/>
                    </a:lnTo>
                    <a:lnTo>
                      <a:pt x="58" y="556"/>
                    </a:lnTo>
                    <a:lnTo>
                      <a:pt x="57" y="559"/>
                    </a:lnTo>
                    <a:lnTo>
                      <a:pt x="53" y="562"/>
                    </a:lnTo>
                    <a:lnTo>
                      <a:pt x="50" y="565"/>
                    </a:lnTo>
                    <a:lnTo>
                      <a:pt x="45" y="561"/>
                    </a:lnTo>
                    <a:lnTo>
                      <a:pt x="42" y="560"/>
                    </a:lnTo>
                    <a:lnTo>
                      <a:pt x="40" y="559"/>
                    </a:lnTo>
                    <a:lnTo>
                      <a:pt x="39" y="560"/>
                    </a:lnTo>
                    <a:lnTo>
                      <a:pt x="35" y="565"/>
                    </a:lnTo>
                    <a:lnTo>
                      <a:pt x="33" y="574"/>
                    </a:lnTo>
                    <a:lnTo>
                      <a:pt x="17" y="587"/>
                    </a:lnTo>
                    <a:lnTo>
                      <a:pt x="0" y="600"/>
                    </a:lnTo>
                    <a:lnTo>
                      <a:pt x="14" y="611"/>
                    </a:lnTo>
                    <a:lnTo>
                      <a:pt x="27" y="623"/>
                    </a:lnTo>
                    <a:lnTo>
                      <a:pt x="34" y="627"/>
                    </a:lnTo>
                    <a:lnTo>
                      <a:pt x="39" y="629"/>
                    </a:lnTo>
                    <a:lnTo>
                      <a:pt x="43" y="633"/>
                    </a:lnTo>
                    <a:lnTo>
                      <a:pt x="51" y="641"/>
                    </a:lnTo>
                    <a:lnTo>
                      <a:pt x="54" y="651"/>
                    </a:lnTo>
                    <a:lnTo>
                      <a:pt x="57" y="659"/>
                    </a:lnTo>
                    <a:lnTo>
                      <a:pt x="57" y="666"/>
                    </a:lnTo>
                    <a:lnTo>
                      <a:pt x="58" y="675"/>
                    </a:lnTo>
                    <a:lnTo>
                      <a:pt x="61" y="687"/>
                    </a:lnTo>
                    <a:lnTo>
                      <a:pt x="61" y="697"/>
                    </a:lnTo>
                    <a:lnTo>
                      <a:pt x="59" y="706"/>
                    </a:lnTo>
                    <a:lnTo>
                      <a:pt x="56" y="719"/>
                    </a:lnTo>
                    <a:lnTo>
                      <a:pt x="51" y="733"/>
                    </a:lnTo>
                    <a:lnTo>
                      <a:pt x="49" y="746"/>
                    </a:lnTo>
                    <a:lnTo>
                      <a:pt x="45" y="759"/>
                    </a:lnTo>
                    <a:lnTo>
                      <a:pt x="42" y="772"/>
                    </a:lnTo>
                    <a:lnTo>
                      <a:pt x="40" y="781"/>
                    </a:lnTo>
                    <a:lnTo>
                      <a:pt x="40" y="788"/>
                    </a:lnTo>
                    <a:lnTo>
                      <a:pt x="41" y="789"/>
                    </a:lnTo>
                    <a:lnTo>
                      <a:pt x="43" y="792"/>
                    </a:lnTo>
                    <a:lnTo>
                      <a:pt x="46" y="792"/>
                    </a:lnTo>
                    <a:lnTo>
                      <a:pt x="52" y="790"/>
                    </a:lnTo>
                    <a:lnTo>
                      <a:pt x="57" y="790"/>
                    </a:lnTo>
                    <a:lnTo>
                      <a:pt x="61" y="789"/>
                    </a:lnTo>
                    <a:lnTo>
                      <a:pt x="65" y="790"/>
                    </a:lnTo>
                    <a:lnTo>
                      <a:pt x="67" y="790"/>
                    </a:lnTo>
                    <a:lnTo>
                      <a:pt x="69" y="793"/>
                    </a:lnTo>
                    <a:lnTo>
                      <a:pt x="69" y="796"/>
                    </a:lnTo>
                    <a:lnTo>
                      <a:pt x="69" y="799"/>
                    </a:lnTo>
                    <a:lnTo>
                      <a:pt x="68" y="805"/>
                    </a:lnTo>
                    <a:lnTo>
                      <a:pt x="65" y="811"/>
                    </a:lnTo>
                    <a:lnTo>
                      <a:pt x="63" y="816"/>
                    </a:lnTo>
                    <a:lnTo>
                      <a:pt x="62" y="821"/>
                    </a:lnTo>
                    <a:lnTo>
                      <a:pt x="62" y="824"/>
                    </a:lnTo>
                    <a:lnTo>
                      <a:pt x="65" y="827"/>
                    </a:lnTo>
                    <a:lnTo>
                      <a:pt x="68" y="830"/>
                    </a:lnTo>
                    <a:lnTo>
                      <a:pt x="73" y="834"/>
                    </a:lnTo>
                    <a:lnTo>
                      <a:pt x="78" y="837"/>
                    </a:lnTo>
                    <a:lnTo>
                      <a:pt x="91" y="840"/>
                    </a:lnTo>
                    <a:lnTo>
                      <a:pt x="101" y="845"/>
                    </a:lnTo>
                    <a:lnTo>
                      <a:pt x="105" y="847"/>
                    </a:lnTo>
                    <a:lnTo>
                      <a:pt x="109" y="851"/>
                    </a:lnTo>
                    <a:lnTo>
                      <a:pt x="113" y="855"/>
                    </a:lnTo>
                    <a:lnTo>
                      <a:pt x="117" y="860"/>
                    </a:lnTo>
                    <a:lnTo>
                      <a:pt x="117" y="864"/>
                    </a:lnTo>
                    <a:lnTo>
                      <a:pt x="117" y="868"/>
                    </a:lnTo>
                    <a:lnTo>
                      <a:pt x="118" y="870"/>
                    </a:lnTo>
                    <a:lnTo>
                      <a:pt x="119" y="871"/>
                    </a:lnTo>
                    <a:lnTo>
                      <a:pt x="125" y="872"/>
                    </a:lnTo>
                    <a:lnTo>
                      <a:pt x="133" y="873"/>
                    </a:lnTo>
                    <a:lnTo>
                      <a:pt x="134" y="864"/>
                    </a:lnTo>
                    <a:lnTo>
                      <a:pt x="135" y="856"/>
                    </a:lnTo>
                    <a:lnTo>
                      <a:pt x="137" y="848"/>
                    </a:lnTo>
                    <a:lnTo>
                      <a:pt x="143" y="840"/>
                    </a:lnTo>
                    <a:lnTo>
                      <a:pt x="153" y="835"/>
                    </a:lnTo>
                    <a:lnTo>
                      <a:pt x="163" y="831"/>
                    </a:lnTo>
                    <a:lnTo>
                      <a:pt x="168" y="830"/>
                    </a:lnTo>
                    <a:lnTo>
                      <a:pt x="173" y="830"/>
                    </a:lnTo>
                    <a:lnTo>
                      <a:pt x="179" y="831"/>
                    </a:lnTo>
                    <a:lnTo>
                      <a:pt x="186" y="832"/>
                    </a:lnTo>
                    <a:lnTo>
                      <a:pt x="196" y="839"/>
                    </a:lnTo>
                    <a:lnTo>
                      <a:pt x="204" y="841"/>
                    </a:lnTo>
                    <a:lnTo>
                      <a:pt x="208" y="841"/>
                    </a:lnTo>
                    <a:lnTo>
                      <a:pt x="211" y="840"/>
                    </a:lnTo>
                    <a:lnTo>
                      <a:pt x="217" y="838"/>
                    </a:lnTo>
                    <a:lnTo>
                      <a:pt x="222" y="834"/>
                    </a:lnTo>
                    <a:lnTo>
                      <a:pt x="227" y="829"/>
                    </a:lnTo>
                    <a:lnTo>
                      <a:pt x="230" y="827"/>
                    </a:lnTo>
                    <a:lnTo>
                      <a:pt x="234" y="824"/>
                    </a:lnTo>
                    <a:lnTo>
                      <a:pt x="237" y="824"/>
                    </a:lnTo>
                    <a:lnTo>
                      <a:pt x="239" y="824"/>
                    </a:lnTo>
                    <a:lnTo>
                      <a:pt x="243" y="827"/>
                    </a:lnTo>
                    <a:lnTo>
                      <a:pt x="246" y="830"/>
                    </a:lnTo>
                    <a:lnTo>
                      <a:pt x="251" y="836"/>
                    </a:lnTo>
                    <a:lnTo>
                      <a:pt x="261" y="848"/>
                    </a:lnTo>
                    <a:lnTo>
                      <a:pt x="271" y="861"/>
                    </a:lnTo>
                    <a:lnTo>
                      <a:pt x="274" y="860"/>
                    </a:lnTo>
                    <a:lnTo>
                      <a:pt x="279" y="857"/>
                    </a:lnTo>
                    <a:lnTo>
                      <a:pt x="282" y="854"/>
                    </a:lnTo>
                    <a:lnTo>
                      <a:pt x="287" y="851"/>
                    </a:lnTo>
                    <a:lnTo>
                      <a:pt x="293" y="849"/>
                    </a:lnTo>
                    <a:lnTo>
                      <a:pt x="298" y="847"/>
                    </a:lnTo>
                    <a:lnTo>
                      <a:pt x="303" y="844"/>
                    </a:lnTo>
                    <a:lnTo>
                      <a:pt x="306" y="838"/>
                    </a:lnTo>
                    <a:lnTo>
                      <a:pt x="300" y="828"/>
                    </a:lnTo>
                    <a:lnTo>
                      <a:pt x="295" y="818"/>
                    </a:lnTo>
                    <a:lnTo>
                      <a:pt x="299" y="809"/>
                    </a:lnTo>
                    <a:lnTo>
                      <a:pt x="305" y="799"/>
                    </a:lnTo>
                    <a:lnTo>
                      <a:pt x="311" y="792"/>
                    </a:lnTo>
                    <a:lnTo>
                      <a:pt x="317" y="782"/>
                    </a:lnTo>
                    <a:lnTo>
                      <a:pt x="320" y="782"/>
                    </a:lnTo>
                    <a:lnTo>
                      <a:pt x="322" y="782"/>
                    </a:lnTo>
                    <a:lnTo>
                      <a:pt x="323" y="782"/>
                    </a:lnTo>
                    <a:lnTo>
                      <a:pt x="324" y="785"/>
                    </a:lnTo>
                    <a:lnTo>
                      <a:pt x="325" y="788"/>
                    </a:lnTo>
                    <a:lnTo>
                      <a:pt x="325" y="793"/>
                    </a:lnTo>
                    <a:lnTo>
                      <a:pt x="331" y="799"/>
                    </a:lnTo>
                    <a:lnTo>
                      <a:pt x="335" y="805"/>
                    </a:lnTo>
                    <a:lnTo>
                      <a:pt x="337" y="807"/>
                    </a:lnTo>
                    <a:lnTo>
                      <a:pt x="338" y="811"/>
                    </a:lnTo>
                    <a:lnTo>
                      <a:pt x="338" y="814"/>
                    </a:lnTo>
                    <a:lnTo>
                      <a:pt x="338" y="819"/>
                    </a:lnTo>
                    <a:lnTo>
                      <a:pt x="332" y="824"/>
                    </a:lnTo>
                    <a:lnTo>
                      <a:pt x="327" y="830"/>
                    </a:lnTo>
                    <a:lnTo>
                      <a:pt x="324" y="834"/>
                    </a:lnTo>
                    <a:lnTo>
                      <a:pt x="323" y="837"/>
                    </a:lnTo>
                    <a:lnTo>
                      <a:pt x="323" y="841"/>
                    </a:lnTo>
                    <a:lnTo>
                      <a:pt x="325" y="845"/>
                    </a:lnTo>
                    <a:lnTo>
                      <a:pt x="332" y="846"/>
                    </a:lnTo>
                    <a:lnTo>
                      <a:pt x="337" y="848"/>
                    </a:lnTo>
                    <a:lnTo>
                      <a:pt x="340" y="852"/>
                    </a:lnTo>
                    <a:lnTo>
                      <a:pt x="344" y="857"/>
                    </a:lnTo>
                    <a:lnTo>
                      <a:pt x="347" y="862"/>
                    </a:lnTo>
                    <a:lnTo>
                      <a:pt x="349" y="865"/>
                    </a:lnTo>
                    <a:lnTo>
                      <a:pt x="352" y="868"/>
                    </a:lnTo>
                    <a:lnTo>
                      <a:pt x="354" y="869"/>
                    </a:lnTo>
                    <a:lnTo>
                      <a:pt x="359" y="869"/>
                    </a:lnTo>
                    <a:lnTo>
                      <a:pt x="369" y="869"/>
                    </a:lnTo>
                    <a:lnTo>
                      <a:pt x="374" y="868"/>
                    </a:lnTo>
                    <a:lnTo>
                      <a:pt x="380" y="865"/>
                    </a:lnTo>
                    <a:lnTo>
                      <a:pt x="384" y="863"/>
                    </a:lnTo>
                    <a:lnTo>
                      <a:pt x="388" y="858"/>
                    </a:lnTo>
                    <a:lnTo>
                      <a:pt x="390" y="855"/>
                    </a:lnTo>
                    <a:lnTo>
                      <a:pt x="391" y="853"/>
                    </a:lnTo>
                    <a:lnTo>
                      <a:pt x="392" y="853"/>
                    </a:lnTo>
                    <a:lnTo>
                      <a:pt x="393" y="853"/>
                    </a:lnTo>
                    <a:lnTo>
                      <a:pt x="396" y="857"/>
                    </a:lnTo>
                    <a:lnTo>
                      <a:pt x="398" y="864"/>
                    </a:lnTo>
                    <a:lnTo>
                      <a:pt x="401" y="878"/>
                    </a:lnTo>
                    <a:lnTo>
                      <a:pt x="406" y="887"/>
                    </a:lnTo>
                    <a:lnTo>
                      <a:pt x="413" y="896"/>
                    </a:lnTo>
                    <a:lnTo>
                      <a:pt x="422" y="905"/>
                    </a:lnTo>
                    <a:lnTo>
                      <a:pt x="421" y="897"/>
                    </a:lnTo>
                    <a:lnTo>
                      <a:pt x="418" y="889"/>
                    </a:lnTo>
                    <a:lnTo>
                      <a:pt x="418" y="886"/>
                    </a:lnTo>
                    <a:lnTo>
                      <a:pt x="417" y="881"/>
                    </a:lnTo>
                    <a:lnTo>
                      <a:pt x="417" y="878"/>
                    </a:lnTo>
                    <a:lnTo>
                      <a:pt x="418" y="873"/>
                    </a:lnTo>
                    <a:lnTo>
                      <a:pt x="416" y="857"/>
                    </a:lnTo>
                    <a:lnTo>
                      <a:pt x="412" y="840"/>
                    </a:lnTo>
                    <a:lnTo>
                      <a:pt x="415" y="835"/>
                    </a:lnTo>
                    <a:lnTo>
                      <a:pt x="417" y="832"/>
                    </a:lnTo>
                    <a:lnTo>
                      <a:pt x="421" y="832"/>
                    </a:lnTo>
                    <a:lnTo>
                      <a:pt x="425" y="830"/>
                    </a:lnTo>
                    <a:lnTo>
                      <a:pt x="431" y="827"/>
                    </a:lnTo>
                    <a:lnTo>
                      <a:pt x="437" y="824"/>
                    </a:lnTo>
                    <a:lnTo>
                      <a:pt x="442" y="826"/>
                    </a:lnTo>
                    <a:lnTo>
                      <a:pt x="449" y="828"/>
                    </a:lnTo>
                    <a:lnTo>
                      <a:pt x="457" y="828"/>
                    </a:lnTo>
                    <a:lnTo>
                      <a:pt x="465" y="826"/>
                    </a:lnTo>
                    <a:lnTo>
                      <a:pt x="467" y="832"/>
                    </a:lnTo>
                    <a:lnTo>
                      <a:pt x="469" y="838"/>
                    </a:lnTo>
                    <a:lnTo>
                      <a:pt x="469" y="840"/>
                    </a:lnTo>
                    <a:lnTo>
                      <a:pt x="472" y="844"/>
                    </a:lnTo>
                    <a:lnTo>
                      <a:pt x="473" y="846"/>
                    </a:lnTo>
                    <a:lnTo>
                      <a:pt x="476" y="847"/>
                    </a:lnTo>
                    <a:lnTo>
                      <a:pt x="482" y="845"/>
                    </a:lnTo>
                    <a:lnTo>
                      <a:pt x="484" y="843"/>
                    </a:lnTo>
                    <a:lnTo>
                      <a:pt x="483" y="839"/>
                    </a:lnTo>
                    <a:lnTo>
                      <a:pt x="479" y="834"/>
                    </a:lnTo>
                    <a:lnTo>
                      <a:pt x="474" y="827"/>
                    </a:lnTo>
                    <a:lnTo>
                      <a:pt x="472" y="822"/>
                    </a:lnTo>
                    <a:lnTo>
                      <a:pt x="472" y="820"/>
                    </a:lnTo>
                    <a:lnTo>
                      <a:pt x="472" y="818"/>
                    </a:lnTo>
                    <a:lnTo>
                      <a:pt x="474" y="815"/>
                    </a:lnTo>
                    <a:lnTo>
                      <a:pt x="479" y="814"/>
                    </a:lnTo>
                    <a:lnTo>
                      <a:pt x="490" y="822"/>
                    </a:lnTo>
                    <a:lnTo>
                      <a:pt x="502" y="831"/>
                    </a:lnTo>
                    <a:lnTo>
                      <a:pt x="513" y="835"/>
                    </a:lnTo>
                    <a:lnTo>
                      <a:pt x="520" y="837"/>
                    </a:lnTo>
                    <a:lnTo>
                      <a:pt x="530" y="839"/>
                    </a:lnTo>
                    <a:lnTo>
                      <a:pt x="539" y="839"/>
                    </a:lnTo>
                    <a:lnTo>
                      <a:pt x="550" y="839"/>
                    </a:lnTo>
                    <a:lnTo>
                      <a:pt x="559" y="839"/>
                    </a:lnTo>
                    <a:lnTo>
                      <a:pt x="569" y="839"/>
                    </a:lnTo>
                    <a:lnTo>
                      <a:pt x="581" y="837"/>
                    </a:lnTo>
                    <a:lnTo>
                      <a:pt x="596" y="831"/>
                    </a:lnTo>
                    <a:lnTo>
                      <a:pt x="609" y="829"/>
                    </a:lnTo>
                    <a:lnTo>
                      <a:pt x="615" y="829"/>
                    </a:lnTo>
                    <a:lnTo>
                      <a:pt x="620" y="830"/>
                    </a:lnTo>
                    <a:lnTo>
                      <a:pt x="627" y="834"/>
                    </a:lnTo>
                    <a:lnTo>
                      <a:pt x="635" y="838"/>
                    </a:lnTo>
                    <a:lnTo>
                      <a:pt x="642" y="845"/>
                    </a:lnTo>
                    <a:lnTo>
                      <a:pt x="647" y="851"/>
                    </a:lnTo>
                    <a:lnTo>
                      <a:pt x="650" y="854"/>
                    </a:lnTo>
                    <a:lnTo>
                      <a:pt x="652" y="857"/>
                    </a:lnTo>
                    <a:lnTo>
                      <a:pt x="653" y="862"/>
                    </a:lnTo>
                    <a:lnTo>
                      <a:pt x="654" y="866"/>
                    </a:lnTo>
                    <a:lnTo>
                      <a:pt x="657" y="880"/>
                    </a:lnTo>
                    <a:lnTo>
                      <a:pt x="660" y="892"/>
                    </a:lnTo>
                    <a:lnTo>
                      <a:pt x="666" y="906"/>
                    </a:lnTo>
                    <a:lnTo>
                      <a:pt x="670" y="919"/>
                    </a:lnTo>
                    <a:lnTo>
                      <a:pt x="684" y="908"/>
                    </a:lnTo>
                    <a:lnTo>
                      <a:pt x="697" y="899"/>
                    </a:lnTo>
                    <a:lnTo>
                      <a:pt x="711" y="890"/>
                    </a:lnTo>
                    <a:lnTo>
                      <a:pt x="726" y="883"/>
                    </a:lnTo>
                    <a:lnTo>
                      <a:pt x="746" y="881"/>
                    </a:lnTo>
                    <a:lnTo>
                      <a:pt x="762" y="879"/>
                    </a:lnTo>
                    <a:lnTo>
                      <a:pt x="770" y="877"/>
                    </a:lnTo>
                    <a:lnTo>
                      <a:pt x="778" y="874"/>
                    </a:lnTo>
                    <a:lnTo>
                      <a:pt x="786" y="870"/>
                    </a:lnTo>
                    <a:lnTo>
                      <a:pt x="795" y="864"/>
                    </a:lnTo>
                    <a:lnTo>
                      <a:pt x="795" y="855"/>
                    </a:lnTo>
                    <a:lnTo>
                      <a:pt x="795" y="848"/>
                    </a:lnTo>
                    <a:lnTo>
                      <a:pt x="794" y="841"/>
                    </a:lnTo>
                    <a:lnTo>
                      <a:pt x="793" y="835"/>
                    </a:lnTo>
                    <a:lnTo>
                      <a:pt x="788" y="822"/>
                    </a:lnTo>
                    <a:lnTo>
                      <a:pt x="784" y="807"/>
                    </a:lnTo>
                    <a:lnTo>
                      <a:pt x="789" y="799"/>
                    </a:lnTo>
                    <a:lnTo>
                      <a:pt x="795" y="794"/>
                    </a:lnTo>
                    <a:lnTo>
                      <a:pt x="801" y="789"/>
                    </a:lnTo>
                    <a:lnTo>
                      <a:pt x="807" y="784"/>
                    </a:lnTo>
                    <a:lnTo>
                      <a:pt x="824" y="765"/>
                    </a:lnTo>
                    <a:lnTo>
                      <a:pt x="843" y="747"/>
                    </a:lnTo>
                    <a:lnTo>
                      <a:pt x="860" y="730"/>
                    </a:lnTo>
                    <a:lnTo>
                      <a:pt x="880" y="714"/>
                    </a:lnTo>
                    <a:lnTo>
                      <a:pt x="899" y="713"/>
                    </a:lnTo>
                    <a:lnTo>
                      <a:pt x="919" y="714"/>
                    </a:lnTo>
                    <a:lnTo>
                      <a:pt x="928" y="714"/>
                    </a:lnTo>
                    <a:lnTo>
                      <a:pt x="938" y="714"/>
                    </a:lnTo>
                    <a:lnTo>
                      <a:pt x="947" y="713"/>
                    </a:lnTo>
                    <a:lnTo>
                      <a:pt x="957" y="711"/>
                    </a:lnTo>
                    <a:lnTo>
                      <a:pt x="967" y="693"/>
                    </a:lnTo>
                    <a:lnTo>
                      <a:pt x="973" y="683"/>
                    </a:lnTo>
                    <a:lnTo>
                      <a:pt x="977" y="678"/>
                    </a:lnTo>
                    <a:lnTo>
                      <a:pt x="984" y="674"/>
                    </a:lnTo>
                    <a:lnTo>
                      <a:pt x="992" y="669"/>
                    </a:lnTo>
                    <a:lnTo>
                      <a:pt x="1005" y="66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17" name="Freeform 87"/>
              <p:cNvSpPr>
                <a:spLocks/>
              </p:cNvSpPr>
              <p:nvPr/>
            </p:nvSpPr>
            <p:spPr bwMode="auto">
              <a:xfrm>
                <a:off x="2308225" y="3744913"/>
                <a:ext cx="400050" cy="365125"/>
              </a:xfrm>
              <a:custGeom>
                <a:avLst/>
                <a:gdLst>
                  <a:gd name="T0" fmla="*/ 397662 w 1005"/>
                  <a:gd name="T1" fmla="*/ 247919 h 919"/>
                  <a:gd name="T2" fmla="*/ 384128 w 1005"/>
                  <a:gd name="T3" fmla="*/ 237589 h 919"/>
                  <a:gd name="T4" fmla="*/ 384526 w 1005"/>
                  <a:gd name="T5" fmla="*/ 224081 h 919"/>
                  <a:gd name="T6" fmla="*/ 380545 w 1005"/>
                  <a:gd name="T7" fmla="*/ 211367 h 919"/>
                  <a:gd name="T8" fmla="*/ 371788 w 1005"/>
                  <a:gd name="T9" fmla="*/ 212559 h 919"/>
                  <a:gd name="T10" fmla="*/ 361836 w 1005"/>
                  <a:gd name="T11" fmla="*/ 215340 h 919"/>
                  <a:gd name="T12" fmla="*/ 344720 w 1005"/>
                  <a:gd name="T13" fmla="*/ 201435 h 919"/>
                  <a:gd name="T14" fmla="*/ 349098 w 1005"/>
                  <a:gd name="T15" fmla="*/ 184748 h 919"/>
                  <a:gd name="T16" fmla="*/ 334768 w 1005"/>
                  <a:gd name="T17" fmla="*/ 175610 h 919"/>
                  <a:gd name="T18" fmla="*/ 319642 w 1005"/>
                  <a:gd name="T19" fmla="*/ 181967 h 919"/>
                  <a:gd name="T20" fmla="*/ 319642 w 1005"/>
                  <a:gd name="T21" fmla="*/ 176404 h 919"/>
                  <a:gd name="T22" fmla="*/ 310885 w 1005"/>
                  <a:gd name="T23" fmla="*/ 163690 h 919"/>
                  <a:gd name="T24" fmla="*/ 323224 w 1005"/>
                  <a:gd name="T25" fmla="*/ 154155 h 919"/>
                  <a:gd name="T26" fmla="*/ 327205 w 1005"/>
                  <a:gd name="T27" fmla="*/ 123562 h 919"/>
                  <a:gd name="T28" fmla="*/ 318846 w 1005"/>
                  <a:gd name="T29" fmla="*/ 110054 h 919"/>
                  <a:gd name="T30" fmla="*/ 307700 w 1005"/>
                  <a:gd name="T31" fmla="*/ 103697 h 919"/>
                  <a:gd name="T32" fmla="*/ 292972 w 1005"/>
                  <a:gd name="T33" fmla="*/ 86613 h 919"/>
                  <a:gd name="T34" fmla="*/ 277050 w 1005"/>
                  <a:gd name="T35" fmla="*/ 86613 h 919"/>
                  <a:gd name="T36" fmla="*/ 269486 w 1005"/>
                  <a:gd name="T37" fmla="*/ 77475 h 919"/>
                  <a:gd name="T38" fmla="*/ 249981 w 1005"/>
                  <a:gd name="T39" fmla="*/ 71118 h 919"/>
                  <a:gd name="T40" fmla="*/ 232467 w 1005"/>
                  <a:gd name="T41" fmla="*/ 34168 h 919"/>
                  <a:gd name="T42" fmla="*/ 205399 w 1005"/>
                  <a:gd name="T43" fmla="*/ 21455 h 919"/>
                  <a:gd name="T44" fmla="*/ 176340 w 1005"/>
                  <a:gd name="T45" fmla="*/ 1589 h 919"/>
                  <a:gd name="T46" fmla="*/ 130166 w 1005"/>
                  <a:gd name="T47" fmla="*/ 3973 h 919"/>
                  <a:gd name="T48" fmla="*/ 125787 w 1005"/>
                  <a:gd name="T49" fmla="*/ 20660 h 919"/>
                  <a:gd name="T50" fmla="*/ 118224 w 1005"/>
                  <a:gd name="T51" fmla="*/ 34566 h 919"/>
                  <a:gd name="T52" fmla="*/ 99913 w 1005"/>
                  <a:gd name="T53" fmla="*/ 51253 h 919"/>
                  <a:gd name="T54" fmla="*/ 97525 w 1005"/>
                  <a:gd name="T55" fmla="*/ 75886 h 919"/>
                  <a:gd name="T56" fmla="*/ 105884 w 1005"/>
                  <a:gd name="T57" fmla="*/ 119192 h 919"/>
                  <a:gd name="T58" fmla="*/ 85185 w 1005"/>
                  <a:gd name="T59" fmla="*/ 136276 h 919"/>
                  <a:gd name="T60" fmla="*/ 74039 w 1005"/>
                  <a:gd name="T61" fmla="*/ 148195 h 919"/>
                  <a:gd name="T62" fmla="*/ 80010 w 1005"/>
                  <a:gd name="T63" fmla="*/ 174815 h 919"/>
                  <a:gd name="T64" fmla="*/ 86777 w 1005"/>
                  <a:gd name="T65" fmla="*/ 191899 h 919"/>
                  <a:gd name="T66" fmla="*/ 74437 w 1005"/>
                  <a:gd name="T67" fmla="*/ 211765 h 919"/>
                  <a:gd name="T68" fmla="*/ 65282 w 1005"/>
                  <a:gd name="T69" fmla="*/ 222889 h 919"/>
                  <a:gd name="T70" fmla="*/ 31049 w 1005"/>
                  <a:gd name="T71" fmla="*/ 211765 h 919"/>
                  <a:gd name="T72" fmla="*/ 16719 w 1005"/>
                  <a:gd name="T73" fmla="*/ 222492 h 919"/>
                  <a:gd name="T74" fmla="*/ 13534 w 1005"/>
                  <a:gd name="T75" fmla="*/ 249111 h 919"/>
                  <a:gd name="T76" fmla="*/ 24282 w 1005"/>
                  <a:gd name="T77" fmla="*/ 276923 h 919"/>
                  <a:gd name="T78" fmla="*/ 16320 w 1005"/>
                  <a:gd name="T79" fmla="*/ 313475 h 919"/>
                  <a:gd name="T80" fmla="*/ 27466 w 1005"/>
                  <a:gd name="T81" fmla="*/ 316256 h 919"/>
                  <a:gd name="T82" fmla="*/ 29058 w 1005"/>
                  <a:gd name="T83" fmla="*/ 331354 h 919"/>
                  <a:gd name="T84" fmla="*/ 46573 w 1005"/>
                  <a:gd name="T85" fmla="*/ 344862 h 919"/>
                  <a:gd name="T86" fmla="*/ 60903 w 1005"/>
                  <a:gd name="T87" fmla="*/ 331751 h 919"/>
                  <a:gd name="T88" fmla="*/ 83991 w 1005"/>
                  <a:gd name="T89" fmla="*/ 333738 h 919"/>
                  <a:gd name="T90" fmla="*/ 97923 w 1005"/>
                  <a:gd name="T91" fmla="*/ 329765 h 919"/>
                  <a:gd name="T92" fmla="*/ 118622 w 1005"/>
                  <a:gd name="T93" fmla="*/ 336519 h 919"/>
                  <a:gd name="T94" fmla="*/ 127379 w 1005"/>
                  <a:gd name="T95" fmla="*/ 310694 h 919"/>
                  <a:gd name="T96" fmla="*/ 134544 w 1005"/>
                  <a:gd name="T97" fmla="*/ 322216 h 919"/>
                  <a:gd name="T98" fmla="*/ 132156 w 1005"/>
                  <a:gd name="T99" fmla="*/ 336122 h 919"/>
                  <a:gd name="T100" fmla="*/ 146884 w 1005"/>
                  <a:gd name="T101" fmla="*/ 345260 h 919"/>
                  <a:gd name="T102" fmla="*/ 157632 w 1005"/>
                  <a:gd name="T103" fmla="*/ 340492 h 919"/>
                  <a:gd name="T104" fmla="*/ 165991 w 1005"/>
                  <a:gd name="T105" fmla="*/ 350027 h 919"/>
                  <a:gd name="T106" fmla="*/ 171564 w 1005"/>
                  <a:gd name="T107" fmla="*/ 328573 h 919"/>
                  <a:gd name="T108" fmla="*/ 187884 w 1005"/>
                  <a:gd name="T109" fmla="*/ 335327 h 919"/>
                  <a:gd name="T110" fmla="*/ 187884 w 1005"/>
                  <a:gd name="T111" fmla="*/ 325792 h 919"/>
                  <a:gd name="T112" fmla="*/ 214554 w 1005"/>
                  <a:gd name="T113" fmla="*/ 333340 h 919"/>
                  <a:gd name="T114" fmla="*/ 249583 w 1005"/>
                  <a:gd name="T115" fmla="*/ 331354 h 919"/>
                  <a:gd name="T116" fmla="*/ 262719 w 1005"/>
                  <a:gd name="T117" fmla="*/ 354398 h 919"/>
                  <a:gd name="T118" fmla="*/ 306506 w 1005"/>
                  <a:gd name="T119" fmla="*/ 348438 h 919"/>
                  <a:gd name="T120" fmla="*/ 312079 w 1005"/>
                  <a:gd name="T121" fmla="*/ 320627 h 919"/>
                  <a:gd name="T122" fmla="*/ 357856 w 1005"/>
                  <a:gd name="T123" fmla="*/ 283280 h 919"/>
                  <a:gd name="T124" fmla="*/ 391691 w 1005"/>
                  <a:gd name="T125" fmla="*/ 267785 h 9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5" h="919">
                    <a:moveTo>
                      <a:pt x="1005" y="663"/>
                    </a:moveTo>
                    <a:lnTo>
                      <a:pt x="997" y="655"/>
                    </a:lnTo>
                    <a:lnTo>
                      <a:pt x="988" y="650"/>
                    </a:lnTo>
                    <a:lnTo>
                      <a:pt x="987" y="646"/>
                    </a:lnTo>
                    <a:lnTo>
                      <a:pt x="988" y="642"/>
                    </a:lnTo>
                    <a:lnTo>
                      <a:pt x="988" y="640"/>
                    </a:lnTo>
                    <a:lnTo>
                      <a:pt x="990" y="636"/>
                    </a:lnTo>
                    <a:lnTo>
                      <a:pt x="994" y="629"/>
                    </a:lnTo>
                    <a:lnTo>
                      <a:pt x="999" y="624"/>
                    </a:lnTo>
                    <a:lnTo>
                      <a:pt x="999" y="618"/>
                    </a:lnTo>
                    <a:lnTo>
                      <a:pt x="998" y="615"/>
                    </a:lnTo>
                    <a:lnTo>
                      <a:pt x="997" y="612"/>
                    </a:lnTo>
                    <a:lnTo>
                      <a:pt x="996" y="610"/>
                    </a:lnTo>
                    <a:lnTo>
                      <a:pt x="990" y="608"/>
                    </a:lnTo>
                    <a:lnTo>
                      <a:pt x="981" y="607"/>
                    </a:lnTo>
                    <a:lnTo>
                      <a:pt x="973" y="604"/>
                    </a:lnTo>
                    <a:lnTo>
                      <a:pt x="968" y="602"/>
                    </a:lnTo>
                    <a:lnTo>
                      <a:pt x="965" y="598"/>
                    </a:lnTo>
                    <a:lnTo>
                      <a:pt x="962" y="590"/>
                    </a:lnTo>
                    <a:lnTo>
                      <a:pt x="963" y="582"/>
                    </a:lnTo>
                    <a:lnTo>
                      <a:pt x="963" y="581"/>
                    </a:lnTo>
                    <a:lnTo>
                      <a:pt x="965" y="579"/>
                    </a:lnTo>
                    <a:lnTo>
                      <a:pt x="967" y="576"/>
                    </a:lnTo>
                    <a:lnTo>
                      <a:pt x="964" y="571"/>
                    </a:lnTo>
                    <a:lnTo>
                      <a:pt x="962" y="568"/>
                    </a:lnTo>
                    <a:lnTo>
                      <a:pt x="962" y="566"/>
                    </a:lnTo>
                    <a:lnTo>
                      <a:pt x="966" y="564"/>
                    </a:lnTo>
                    <a:lnTo>
                      <a:pt x="970" y="561"/>
                    </a:lnTo>
                    <a:lnTo>
                      <a:pt x="971" y="559"/>
                    </a:lnTo>
                    <a:lnTo>
                      <a:pt x="971" y="557"/>
                    </a:lnTo>
                    <a:lnTo>
                      <a:pt x="971" y="554"/>
                    </a:lnTo>
                    <a:lnTo>
                      <a:pt x="968" y="550"/>
                    </a:lnTo>
                    <a:lnTo>
                      <a:pt x="966" y="543"/>
                    </a:lnTo>
                    <a:lnTo>
                      <a:pt x="964" y="539"/>
                    </a:lnTo>
                    <a:lnTo>
                      <a:pt x="960" y="534"/>
                    </a:lnTo>
                    <a:lnTo>
                      <a:pt x="956" y="532"/>
                    </a:lnTo>
                    <a:lnTo>
                      <a:pt x="951" y="526"/>
                    </a:lnTo>
                    <a:lnTo>
                      <a:pt x="948" y="525"/>
                    </a:lnTo>
                    <a:lnTo>
                      <a:pt x="946" y="525"/>
                    </a:lnTo>
                    <a:lnTo>
                      <a:pt x="943" y="526"/>
                    </a:lnTo>
                    <a:lnTo>
                      <a:pt x="942" y="528"/>
                    </a:lnTo>
                    <a:lnTo>
                      <a:pt x="941" y="530"/>
                    </a:lnTo>
                    <a:lnTo>
                      <a:pt x="940" y="532"/>
                    </a:lnTo>
                    <a:lnTo>
                      <a:pt x="938" y="534"/>
                    </a:lnTo>
                    <a:lnTo>
                      <a:pt x="934" y="535"/>
                    </a:lnTo>
                    <a:lnTo>
                      <a:pt x="930" y="533"/>
                    </a:lnTo>
                    <a:lnTo>
                      <a:pt x="928" y="532"/>
                    </a:lnTo>
                    <a:lnTo>
                      <a:pt x="925" y="531"/>
                    </a:lnTo>
                    <a:lnTo>
                      <a:pt x="923" y="532"/>
                    </a:lnTo>
                    <a:lnTo>
                      <a:pt x="921" y="535"/>
                    </a:lnTo>
                    <a:lnTo>
                      <a:pt x="919" y="542"/>
                    </a:lnTo>
                    <a:lnTo>
                      <a:pt x="915" y="543"/>
                    </a:lnTo>
                    <a:lnTo>
                      <a:pt x="912" y="543"/>
                    </a:lnTo>
                    <a:lnTo>
                      <a:pt x="909" y="542"/>
                    </a:lnTo>
                    <a:lnTo>
                      <a:pt x="907" y="540"/>
                    </a:lnTo>
                    <a:lnTo>
                      <a:pt x="903" y="534"/>
                    </a:lnTo>
                    <a:lnTo>
                      <a:pt x="899" y="527"/>
                    </a:lnTo>
                    <a:lnTo>
                      <a:pt x="889" y="525"/>
                    </a:lnTo>
                    <a:lnTo>
                      <a:pt x="875" y="523"/>
                    </a:lnTo>
                    <a:lnTo>
                      <a:pt x="867" y="516"/>
                    </a:lnTo>
                    <a:lnTo>
                      <a:pt x="864" y="511"/>
                    </a:lnTo>
                    <a:lnTo>
                      <a:pt x="864" y="509"/>
                    </a:lnTo>
                    <a:lnTo>
                      <a:pt x="866" y="507"/>
                    </a:lnTo>
                    <a:lnTo>
                      <a:pt x="869" y="503"/>
                    </a:lnTo>
                    <a:lnTo>
                      <a:pt x="872" y="499"/>
                    </a:lnTo>
                    <a:lnTo>
                      <a:pt x="878" y="493"/>
                    </a:lnTo>
                    <a:lnTo>
                      <a:pt x="881" y="488"/>
                    </a:lnTo>
                    <a:lnTo>
                      <a:pt x="881" y="485"/>
                    </a:lnTo>
                    <a:lnTo>
                      <a:pt x="881" y="483"/>
                    </a:lnTo>
                    <a:lnTo>
                      <a:pt x="880" y="480"/>
                    </a:lnTo>
                    <a:lnTo>
                      <a:pt x="879" y="475"/>
                    </a:lnTo>
                    <a:lnTo>
                      <a:pt x="877" y="465"/>
                    </a:lnTo>
                    <a:lnTo>
                      <a:pt x="873" y="456"/>
                    </a:lnTo>
                    <a:lnTo>
                      <a:pt x="871" y="452"/>
                    </a:lnTo>
                    <a:lnTo>
                      <a:pt x="869" y="448"/>
                    </a:lnTo>
                    <a:lnTo>
                      <a:pt x="865" y="444"/>
                    </a:lnTo>
                    <a:lnTo>
                      <a:pt x="861" y="440"/>
                    </a:lnTo>
                    <a:lnTo>
                      <a:pt x="854" y="440"/>
                    </a:lnTo>
                    <a:lnTo>
                      <a:pt x="849" y="440"/>
                    </a:lnTo>
                    <a:lnTo>
                      <a:pt x="845" y="441"/>
                    </a:lnTo>
                    <a:lnTo>
                      <a:pt x="841" y="442"/>
                    </a:lnTo>
                    <a:lnTo>
                      <a:pt x="836" y="448"/>
                    </a:lnTo>
                    <a:lnTo>
                      <a:pt x="830" y="458"/>
                    </a:lnTo>
                    <a:lnTo>
                      <a:pt x="827" y="460"/>
                    </a:lnTo>
                    <a:lnTo>
                      <a:pt x="823" y="461"/>
                    </a:lnTo>
                    <a:lnTo>
                      <a:pt x="821" y="461"/>
                    </a:lnTo>
                    <a:lnTo>
                      <a:pt x="819" y="460"/>
                    </a:lnTo>
                    <a:lnTo>
                      <a:pt x="814" y="459"/>
                    </a:lnTo>
                    <a:lnTo>
                      <a:pt x="807" y="457"/>
                    </a:lnTo>
                    <a:lnTo>
                      <a:pt x="803" y="458"/>
                    </a:lnTo>
                    <a:lnTo>
                      <a:pt x="799" y="459"/>
                    </a:lnTo>
                    <a:lnTo>
                      <a:pt x="798" y="458"/>
                    </a:lnTo>
                    <a:lnTo>
                      <a:pt x="798" y="456"/>
                    </a:lnTo>
                    <a:lnTo>
                      <a:pt x="799" y="454"/>
                    </a:lnTo>
                    <a:lnTo>
                      <a:pt x="802" y="450"/>
                    </a:lnTo>
                    <a:lnTo>
                      <a:pt x="803" y="447"/>
                    </a:lnTo>
                    <a:lnTo>
                      <a:pt x="803" y="446"/>
                    </a:lnTo>
                    <a:lnTo>
                      <a:pt x="803" y="444"/>
                    </a:lnTo>
                    <a:lnTo>
                      <a:pt x="799" y="442"/>
                    </a:lnTo>
                    <a:lnTo>
                      <a:pt x="792" y="439"/>
                    </a:lnTo>
                    <a:lnTo>
                      <a:pt x="780" y="434"/>
                    </a:lnTo>
                    <a:lnTo>
                      <a:pt x="772" y="430"/>
                    </a:lnTo>
                    <a:lnTo>
                      <a:pt x="771" y="427"/>
                    </a:lnTo>
                    <a:lnTo>
                      <a:pt x="771" y="424"/>
                    </a:lnTo>
                    <a:lnTo>
                      <a:pt x="772" y="421"/>
                    </a:lnTo>
                    <a:lnTo>
                      <a:pt x="778" y="415"/>
                    </a:lnTo>
                    <a:lnTo>
                      <a:pt x="781" y="412"/>
                    </a:lnTo>
                    <a:lnTo>
                      <a:pt x="784" y="408"/>
                    </a:lnTo>
                    <a:lnTo>
                      <a:pt x="785" y="407"/>
                    </a:lnTo>
                    <a:lnTo>
                      <a:pt x="784" y="406"/>
                    </a:lnTo>
                    <a:lnTo>
                      <a:pt x="781" y="402"/>
                    </a:lnTo>
                    <a:lnTo>
                      <a:pt x="779" y="395"/>
                    </a:lnTo>
                    <a:lnTo>
                      <a:pt x="788" y="393"/>
                    </a:lnTo>
                    <a:lnTo>
                      <a:pt x="795" y="393"/>
                    </a:lnTo>
                    <a:lnTo>
                      <a:pt x="803" y="391"/>
                    </a:lnTo>
                    <a:lnTo>
                      <a:pt x="812" y="388"/>
                    </a:lnTo>
                    <a:lnTo>
                      <a:pt x="818" y="376"/>
                    </a:lnTo>
                    <a:lnTo>
                      <a:pt x="820" y="367"/>
                    </a:lnTo>
                    <a:lnTo>
                      <a:pt x="821" y="358"/>
                    </a:lnTo>
                    <a:lnTo>
                      <a:pt x="823" y="347"/>
                    </a:lnTo>
                    <a:lnTo>
                      <a:pt x="829" y="340"/>
                    </a:lnTo>
                    <a:lnTo>
                      <a:pt x="831" y="334"/>
                    </a:lnTo>
                    <a:lnTo>
                      <a:pt x="830" y="329"/>
                    </a:lnTo>
                    <a:lnTo>
                      <a:pt x="824" y="322"/>
                    </a:lnTo>
                    <a:lnTo>
                      <a:pt x="822" y="311"/>
                    </a:lnTo>
                    <a:lnTo>
                      <a:pt x="822" y="302"/>
                    </a:lnTo>
                    <a:lnTo>
                      <a:pt x="816" y="298"/>
                    </a:lnTo>
                    <a:lnTo>
                      <a:pt x="813" y="297"/>
                    </a:lnTo>
                    <a:lnTo>
                      <a:pt x="811" y="296"/>
                    </a:lnTo>
                    <a:lnTo>
                      <a:pt x="810" y="295"/>
                    </a:lnTo>
                    <a:lnTo>
                      <a:pt x="810" y="292"/>
                    </a:lnTo>
                    <a:lnTo>
                      <a:pt x="810" y="290"/>
                    </a:lnTo>
                    <a:lnTo>
                      <a:pt x="805" y="282"/>
                    </a:lnTo>
                    <a:lnTo>
                      <a:pt x="801" y="277"/>
                    </a:lnTo>
                    <a:lnTo>
                      <a:pt x="794" y="271"/>
                    </a:lnTo>
                    <a:lnTo>
                      <a:pt x="788" y="264"/>
                    </a:lnTo>
                    <a:lnTo>
                      <a:pt x="785" y="261"/>
                    </a:lnTo>
                    <a:lnTo>
                      <a:pt x="781" y="258"/>
                    </a:lnTo>
                    <a:lnTo>
                      <a:pt x="780" y="257"/>
                    </a:lnTo>
                    <a:lnTo>
                      <a:pt x="779" y="258"/>
                    </a:lnTo>
                    <a:lnTo>
                      <a:pt x="778" y="260"/>
                    </a:lnTo>
                    <a:lnTo>
                      <a:pt x="776" y="261"/>
                    </a:lnTo>
                    <a:lnTo>
                      <a:pt x="773" y="261"/>
                    </a:lnTo>
                    <a:lnTo>
                      <a:pt x="769" y="261"/>
                    </a:lnTo>
                    <a:lnTo>
                      <a:pt x="768" y="249"/>
                    </a:lnTo>
                    <a:lnTo>
                      <a:pt x="767" y="238"/>
                    </a:lnTo>
                    <a:lnTo>
                      <a:pt x="763" y="235"/>
                    </a:lnTo>
                    <a:lnTo>
                      <a:pt x="760" y="233"/>
                    </a:lnTo>
                    <a:lnTo>
                      <a:pt x="755" y="233"/>
                    </a:lnTo>
                    <a:lnTo>
                      <a:pt x="750" y="232"/>
                    </a:lnTo>
                    <a:lnTo>
                      <a:pt x="743" y="224"/>
                    </a:lnTo>
                    <a:lnTo>
                      <a:pt x="736" y="218"/>
                    </a:lnTo>
                    <a:lnTo>
                      <a:pt x="725" y="222"/>
                    </a:lnTo>
                    <a:lnTo>
                      <a:pt x="712" y="228"/>
                    </a:lnTo>
                    <a:lnTo>
                      <a:pt x="712" y="224"/>
                    </a:lnTo>
                    <a:lnTo>
                      <a:pt x="711" y="223"/>
                    </a:lnTo>
                    <a:lnTo>
                      <a:pt x="710" y="221"/>
                    </a:lnTo>
                    <a:lnTo>
                      <a:pt x="709" y="221"/>
                    </a:lnTo>
                    <a:lnTo>
                      <a:pt x="704" y="221"/>
                    </a:lnTo>
                    <a:lnTo>
                      <a:pt x="699" y="220"/>
                    </a:lnTo>
                    <a:lnTo>
                      <a:pt x="696" y="218"/>
                    </a:lnTo>
                    <a:lnTo>
                      <a:pt x="696" y="214"/>
                    </a:lnTo>
                    <a:lnTo>
                      <a:pt x="697" y="212"/>
                    </a:lnTo>
                    <a:lnTo>
                      <a:pt x="699" y="210"/>
                    </a:lnTo>
                    <a:lnTo>
                      <a:pt x="702" y="204"/>
                    </a:lnTo>
                    <a:lnTo>
                      <a:pt x="704" y="198"/>
                    </a:lnTo>
                    <a:lnTo>
                      <a:pt x="697" y="198"/>
                    </a:lnTo>
                    <a:lnTo>
                      <a:pt x="691" y="198"/>
                    </a:lnTo>
                    <a:lnTo>
                      <a:pt x="684" y="197"/>
                    </a:lnTo>
                    <a:lnTo>
                      <a:pt x="677" y="195"/>
                    </a:lnTo>
                    <a:lnTo>
                      <a:pt x="674" y="190"/>
                    </a:lnTo>
                    <a:lnTo>
                      <a:pt x="670" y="187"/>
                    </a:lnTo>
                    <a:lnTo>
                      <a:pt x="666" y="185"/>
                    </a:lnTo>
                    <a:lnTo>
                      <a:pt x="660" y="182"/>
                    </a:lnTo>
                    <a:lnTo>
                      <a:pt x="654" y="185"/>
                    </a:lnTo>
                    <a:lnTo>
                      <a:pt x="653" y="187"/>
                    </a:lnTo>
                    <a:lnTo>
                      <a:pt x="650" y="187"/>
                    </a:lnTo>
                    <a:lnTo>
                      <a:pt x="642" y="184"/>
                    </a:lnTo>
                    <a:lnTo>
                      <a:pt x="628" y="179"/>
                    </a:lnTo>
                    <a:lnTo>
                      <a:pt x="617" y="176"/>
                    </a:lnTo>
                    <a:lnTo>
                      <a:pt x="612" y="173"/>
                    </a:lnTo>
                    <a:lnTo>
                      <a:pt x="608" y="170"/>
                    </a:lnTo>
                    <a:lnTo>
                      <a:pt x="603" y="165"/>
                    </a:lnTo>
                    <a:lnTo>
                      <a:pt x="599" y="160"/>
                    </a:lnTo>
                    <a:lnTo>
                      <a:pt x="595" y="142"/>
                    </a:lnTo>
                    <a:lnTo>
                      <a:pt x="592" y="123"/>
                    </a:lnTo>
                    <a:lnTo>
                      <a:pt x="587" y="104"/>
                    </a:lnTo>
                    <a:lnTo>
                      <a:pt x="584" y="86"/>
                    </a:lnTo>
                    <a:lnTo>
                      <a:pt x="576" y="80"/>
                    </a:lnTo>
                    <a:lnTo>
                      <a:pt x="569" y="76"/>
                    </a:lnTo>
                    <a:lnTo>
                      <a:pt x="561" y="71"/>
                    </a:lnTo>
                    <a:lnTo>
                      <a:pt x="552" y="69"/>
                    </a:lnTo>
                    <a:lnTo>
                      <a:pt x="544" y="69"/>
                    </a:lnTo>
                    <a:lnTo>
                      <a:pt x="537" y="69"/>
                    </a:lnTo>
                    <a:lnTo>
                      <a:pt x="533" y="67"/>
                    </a:lnTo>
                    <a:lnTo>
                      <a:pt x="526" y="61"/>
                    </a:lnTo>
                    <a:lnTo>
                      <a:pt x="516" y="54"/>
                    </a:lnTo>
                    <a:lnTo>
                      <a:pt x="507" y="49"/>
                    </a:lnTo>
                    <a:lnTo>
                      <a:pt x="497" y="43"/>
                    </a:lnTo>
                    <a:lnTo>
                      <a:pt x="485" y="37"/>
                    </a:lnTo>
                    <a:lnTo>
                      <a:pt x="480" y="27"/>
                    </a:lnTo>
                    <a:lnTo>
                      <a:pt x="476" y="18"/>
                    </a:lnTo>
                    <a:lnTo>
                      <a:pt x="472" y="9"/>
                    </a:lnTo>
                    <a:lnTo>
                      <a:pt x="467" y="0"/>
                    </a:lnTo>
                    <a:lnTo>
                      <a:pt x="455" y="1"/>
                    </a:lnTo>
                    <a:lnTo>
                      <a:pt x="443" y="4"/>
                    </a:lnTo>
                    <a:lnTo>
                      <a:pt x="433" y="9"/>
                    </a:lnTo>
                    <a:lnTo>
                      <a:pt x="422" y="15"/>
                    </a:lnTo>
                    <a:lnTo>
                      <a:pt x="408" y="16"/>
                    </a:lnTo>
                    <a:lnTo>
                      <a:pt x="396" y="15"/>
                    </a:lnTo>
                    <a:lnTo>
                      <a:pt x="382" y="12"/>
                    </a:lnTo>
                    <a:lnTo>
                      <a:pt x="369" y="9"/>
                    </a:lnTo>
                    <a:lnTo>
                      <a:pt x="353" y="13"/>
                    </a:lnTo>
                    <a:lnTo>
                      <a:pt x="337" y="16"/>
                    </a:lnTo>
                    <a:lnTo>
                      <a:pt x="327" y="10"/>
                    </a:lnTo>
                    <a:lnTo>
                      <a:pt x="319" y="5"/>
                    </a:lnTo>
                    <a:lnTo>
                      <a:pt x="316" y="5"/>
                    </a:lnTo>
                    <a:lnTo>
                      <a:pt x="314" y="8"/>
                    </a:lnTo>
                    <a:lnTo>
                      <a:pt x="314" y="11"/>
                    </a:lnTo>
                    <a:lnTo>
                      <a:pt x="314" y="18"/>
                    </a:lnTo>
                    <a:lnTo>
                      <a:pt x="319" y="27"/>
                    </a:lnTo>
                    <a:lnTo>
                      <a:pt x="321" y="35"/>
                    </a:lnTo>
                    <a:lnTo>
                      <a:pt x="320" y="42"/>
                    </a:lnTo>
                    <a:lnTo>
                      <a:pt x="316" y="52"/>
                    </a:lnTo>
                    <a:lnTo>
                      <a:pt x="317" y="59"/>
                    </a:lnTo>
                    <a:lnTo>
                      <a:pt x="321" y="64"/>
                    </a:lnTo>
                    <a:lnTo>
                      <a:pt x="323" y="69"/>
                    </a:lnTo>
                    <a:lnTo>
                      <a:pt x="327" y="76"/>
                    </a:lnTo>
                    <a:lnTo>
                      <a:pt x="320" y="78"/>
                    </a:lnTo>
                    <a:lnTo>
                      <a:pt x="314" y="78"/>
                    </a:lnTo>
                    <a:lnTo>
                      <a:pt x="308" y="78"/>
                    </a:lnTo>
                    <a:lnTo>
                      <a:pt x="302" y="79"/>
                    </a:lnTo>
                    <a:lnTo>
                      <a:pt x="297" y="87"/>
                    </a:lnTo>
                    <a:lnTo>
                      <a:pt x="294" y="94"/>
                    </a:lnTo>
                    <a:lnTo>
                      <a:pt x="291" y="102"/>
                    </a:lnTo>
                    <a:lnTo>
                      <a:pt x="290" y="111"/>
                    </a:lnTo>
                    <a:lnTo>
                      <a:pt x="286" y="114"/>
                    </a:lnTo>
                    <a:lnTo>
                      <a:pt x="282" y="118"/>
                    </a:lnTo>
                    <a:lnTo>
                      <a:pt x="277" y="120"/>
                    </a:lnTo>
                    <a:lnTo>
                      <a:pt x="272" y="122"/>
                    </a:lnTo>
                    <a:lnTo>
                      <a:pt x="262" y="126"/>
                    </a:lnTo>
                    <a:lnTo>
                      <a:pt x="251" y="129"/>
                    </a:lnTo>
                    <a:lnTo>
                      <a:pt x="248" y="140"/>
                    </a:lnTo>
                    <a:lnTo>
                      <a:pt x="247" y="152"/>
                    </a:lnTo>
                    <a:lnTo>
                      <a:pt x="247" y="162"/>
                    </a:lnTo>
                    <a:lnTo>
                      <a:pt x="249" y="174"/>
                    </a:lnTo>
                    <a:lnTo>
                      <a:pt x="251" y="178"/>
                    </a:lnTo>
                    <a:lnTo>
                      <a:pt x="251" y="181"/>
                    </a:lnTo>
                    <a:lnTo>
                      <a:pt x="249" y="185"/>
                    </a:lnTo>
                    <a:lnTo>
                      <a:pt x="248" y="187"/>
                    </a:lnTo>
                    <a:lnTo>
                      <a:pt x="245" y="191"/>
                    </a:lnTo>
                    <a:lnTo>
                      <a:pt x="240" y="198"/>
                    </a:lnTo>
                    <a:lnTo>
                      <a:pt x="245" y="209"/>
                    </a:lnTo>
                    <a:lnTo>
                      <a:pt x="251" y="219"/>
                    </a:lnTo>
                    <a:lnTo>
                      <a:pt x="257" y="228"/>
                    </a:lnTo>
                    <a:lnTo>
                      <a:pt x="263" y="238"/>
                    </a:lnTo>
                    <a:lnTo>
                      <a:pt x="264" y="254"/>
                    </a:lnTo>
                    <a:lnTo>
                      <a:pt x="265" y="269"/>
                    </a:lnTo>
                    <a:lnTo>
                      <a:pt x="266" y="285"/>
                    </a:lnTo>
                    <a:lnTo>
                      <a:pt x="266" y="300"/>
                    </a:lnTo>
                    <a:lnTo>
                      <a:pt x="265" y="306"/>
                    </a:lnTo>
                    <a:lnTo>
                      <a:pt x="263" y="309"/>
                    </a:lnTo>
                    <a:lnTo>
                      <a:pt x="262" y="312"/>
                    </a:lnTo>
                    <a:lnTo>
                      <a:pt x="260" y="314"/>
                    </a:lnTo>
                    <a:lnTo>
                      <a:pt x="254" y="317"/>
                    </a:lnTo>
                    <a:lnTo>
                      <a:pt x="246" y="322"/>
                    </a:lnTo>
                    <a:lnTo>
                      <a:pt x="234" y="328"/>
                    </a:lnTo>
                    <a:lnTo>
                      <a:pt x="221" y="334"/>
                    </a:lnTo>
                    <a:lnTo>
                      <a:pt x="214" y="343"/>
                    </a:lnTo>
                    <a:lnTo>
                      <a:pt x="209" y="355"/>
                    </a:lnTo>
                    <a:lnTo>
                      <a:pt x="206" y="359"/>
                    </a:lnTo>
                    <a:lnTo>
                      <a:pt x="203" y="364"/>
                    </a:lnTo>
                    <a:lnTo>
                      <a:pt x="198" y="368"/>
                    </a:lnTo>
                    <a:lnTo>
                      <a:pt x="194" y="372"/>
                    </a:lnTo>
                    <a:lnTo>
                      <a:pt x="190" y="372"/>
                    </a:lnTo>
                    <a:lnTo>
                      <a:pt x="188" y="372"/>
                    </a:lnTo>
                    <a:lnTo>
                      <a:pt x="187" y="372"/>
                    </a:lnTo>
                    <a:lnTo>
                      <a:pt x="186" y="373"/>
                    </a:lnTo>
                    <a:lnTo>
                      <a:pt x="185" y="376"/>
                    </a:lnTo>
                    <a:lnTo>
                      <a:pt x="185" y="383"/>
                    </a:lnTo>
                    <a:lnTo>
                      <a:pt x="178" y="391"/>
                    </a:lnTo>
                    <a:lnTo>
                      <a:pt x="175" y="401"/>
                    </a:lnTo>
                    <a:lnTo>
                      <a:pt x="190" y="412"/>
                    </a:lnTo>
                    <a:lnTo>
                      <a:pt x="208" y="422"/>
                    </a:lnTo>
                    <a:lnTo>
                      <a:pt x="205" y="430"/>
                    </a:lnTo>
                    <a:lnTo>
                      <a:pt x="202" y="437"/>
                    </a:lnTo>
                    <a:lnTo>
                      <a:pt x="201" y="440"/>
                    </a:lnTo>
                    <a:lnTo>
                      <a:pt x="201" y="443"/>
                    </a:lnTo>
                    <a:lnTo>
                      <a:pt x="201" y="448"/>
                    </a:lnTo>
                    <a:lnTo>
                      <a:pt x="202" y="451"/>
                    </a:lnTo>
                    <a:lnTo>
                      <a:pt x="205" y="455"/>
                    </a:lnTo>
                    <a:lnTo>
                      <a:pt x="209" y="458"/>
                    </a:lnTo>
                    <a:lnTo>
                      <a:pt x="211" y="461"/>
                    </a:lnTo>
                    <a:lnTo>
                      <a:pt x="213" y="465"/>
                    </a:lnTo>
                    <a:lnTo>
                      <a:pt x="215" y="473"/>
                    </a:lnTo>
                    <a:lnTo>
                      <a:pt x="218" y="483"/>
                    </a:lnTo>
                    <a:lnTo>
                      <a:pt x="213" y="498"/>
                    </a:lnTo>
                    <a:lnTo>
                      <a:pt x="208" y="511"/>
                    </a:lnTo>
                    <a:lnTo>
                      <a:pt x="208" y="520"/>
                    </a:lnTo>
                    <a:lnTo>
                      <a:pt x="206" y="526"/>
                    </a:lnTo>
                    <a:lnTo>
                      <a:pt x="205" y="527"/>
                    </a:lnTo>
                    <a:lnTo>
                      <a:pt x="203" y="530"/>
                    </a:lnTo>
                    <a:lnTo>
                      <a:pt x="200" y="531"/>
                    </a:lnTo>
                    <a:lnTo>
                      <a:pt x="195" y="533"/>
                    </a:lnTo>
                    <a:lnTo>
                      <a:pt x="187" y="533"/>
                    </a:lnTo>
                    <a:lnTo>
                      <a:pt x="181" y="535"/>
                    </a:lnTo>
                    <a:lnTo>
                      <a:pt x="179" y="536"/>
                    </a:lnTo>
                    <a:lnTo>
                      <a:pt x="178" y="539"/>
                    </a:lnTo>
                    <a:lnTo>
                      <a:pt x="177" y="542"/>
                    </a:lnTo>
                    <a:lnTo>
                      <a:pt x="176" y="547"/>
                    </a:lnTo>
                    <a:lnTo>
                      <a:pt x="173" y="553"/>
                    </a:lnTo>
                    <a:lnTo>
                      <a:pt x="170" y="558"/>
                    </a:lnTo>
                    <a:lnTo>
                      <a:pt x="168" y="560"/>
                    </a:lnTo>
                    <a:lnTo>
                      <a:pt x="164" y="561"/>
                    </a:lnTo>
                    <a:lnTo>
                      <a:pt x="155" y="561"/>
                    </a:lnTo>
                    <a:lnTo>
                      <a:pt x="144" y="559"/>
                    </a:lnTo>
                    <a:lnTo>
                      <a:pt x="133" y="556"/>
                    </a:lnTo>
                    <a:lnTo>
                      <a:pt x="124" y="550"/>
                    </a:lnTo>
                    <a:lnTo>
                      <a:pt x="116" y="547"/>
                    </a:lnTo>
                    <a:lnTo>
                      <a:pt x="108" y="544"/>
                    </a:lnTo>
                    <a:lnTo>
                      <a:pt x="98" y="539"/>
                    </a:lnTo>
                    <a:lnTo>
                      <a:pt x="87" y="535"/>
                    </a:lnTo>
                    <a:lnTo>
                      <a:pt x="78" y="533"/>
                    </a:lnTo>
                    <a:lnTo>
                      <a:pt x="66" y="534"/>
                    </a:lnTo>
                    <a:lnTo>
                      <a:pt x="62" y="542"/>
                    </a:lnTo>
                    <a:lnTo>
                      <a:pt x="60" y="551"/>
                    </a:lnTo>
                    <a:lnTo>
                      <a:pt x="58" y="556"/>
                    </a:lnTo>
                    <a:lnTo>
                      <a:pt x="57" y="559"/>
                    </a:lnTo>
                    <a:lnTo>
                      <a:pt x="53" y="562"/>
                    </a:lnTo>
                    <a:lnTo>
                      <a:pt x="50" y="565"/>
                    </a:lnTo>
                    <a:lnTo>
                      <a:pt x="45" y="561"/>
                    </a:lnTo>
                    <a:lnTo>
                      <a:pt x="42" y="560"/>
                    </a:lnTo>
                    <a:lnTo>
                      <a:pt x="40" y="559"/>
                    </a:lnTo>
                    <a:lnTo>
                      <a:pt x="39" y="560"/>
                    </a:lnTo>
                    <a:lnTo>
                      <a:pt x="35" y="565"/>
                    </a:lnTo>
                    <a:lnTo>
                      <a:pt x="33" y="574"/>
                    </a:lnTo>
                    <a:lnTo>
                      <a:pt x="17" y="587"/>
                    </a:lnTo>
                    <a:lnTo>
                      <a:pt x="0" y="600"/>
                    </a:lnTo>
                    <a:lnTo>
                      <a:pt x="14" y="611"/>
                    </a:lnTo>
                    <a:lnTo>
                      <a:pt x="27" y="623"/>
                    </a:lnTo>
                    <a:lnTo>
                      <a:pt x="34" y="627"/>
                    </a:lnTo>
                    <a:lnTo>
                      <a:pt x="39" y="629"/>
                    </a:lnTo>
                    <a:lnTo>
                      <a:pt x="43" y="633"/>
                    </a:lnTo>
                    <a:lnTo>
                      <a:pt x="51" y="641"/>
                    </a:lnTo>
                    <a:lnTo>
                      <a:pt x="54" y="651"/>
                    </a:lnTo>
                    <a:lnTo>
                      <a:pt x="57" y="659"/>
                    </a:lnTo>
                    <a:lnTo>
                      <a:pt x="57" y="666"/>
                    </a:lnTo>
                    <a:lnTo>
                      <a:pt x="58" y="675"/>
                    </a:lnTo>
                    <a:lnTo>
                      <a:pt x="61" y="687"/>
                    </a:lnTo>
                    <a:lnTo>
                      <a:pt x="61" y="697"/>
                    </a:lnTo>
                    <a:lnTo>
                      <a:pt x="59" y="706"/>
                    </a:lnTo>
                    <a:lnTo>
                      <a:pt x="56" y="719"/>
                    </a:lnTo>
                    <a:lnTo>
                      <a:pt x="51" y="733"/>
                    </a:lnTo>
                    <a:lnTo>
                      <a:pt x="49" y="746"/>
                    </a:lnTo>
                    <a:lnTo>
                      <a:pt x="45" y="759"/>
                    </a:lnTo>
                    <a:lnTo>
                      <a:pt x="42" y="772"/>
                    </a:lnTo>
                    <a:lnTo>
                      <a:pt x="40" y="781"/>
                    </a:lnTo>
                    <a:lnTo>
                      <a:pt x="40" y="788"/>
                    </a:lnTo>
                    <a:lnTo>
                      <a:pt x="41" y="789"/>
                    </a:lnTo>
                    <a:lnTo>
                      <a:pt x="43" y="792"/>
                    </a:lnTo>
                    <a:lnTo>
                      <a:pt x="46" y="792"/>
                    </a:lnTo>
                    <a:lnTo>
                      <a:pt x="52" y="790"/>
                    </a:lnTo>
                    <a:lnTo>
                      <a:pt x="57" y="790"/>
                    </a:lnTo>
                    <a:lnTo>
                      <a:pt x="61" y="789"/>
                    </a:lnTo>
                    <a:lnTo>
                      <a:pt x="65" y="790"/>
                    </a:lnTo>
                    <a:lnTo>
                      <a:pt x="67" y="790"/>
                    </a:lnTo>
                    <a:lnTo>
                      <a:pt x="69" y="793"/>
                    </a:lnTo>
                    <a:lnTo>
                      <a:pt x="69" y="796"/>
                    </a:lnTo>
                    <a:lnTo>
                      <a:pt x="69" y="799"/>
                    </a:lnTo>
                    <a:lnTo>
                      <a:pt x="68" y="805"/>
                    </a:lnTo>
                    <a:lnTo>
                      <a:pt x="65" y="811"/>
                    </a:lnTo>
                    <a:lnTo>
                      <a:pt x="63" y="816"/>
                    </a:lnTo>
                    <a:lnTo>
                      <a:pt x="62" y="821"/>
                    </a:lnTo>
                    <a:lnTo>
                      <a:pt x="62" y="824"/>
                    </a:lnTo>
                    <a:lnTo>
                      <a:pt x="65" y="827"/>
                    </a:lnTo>
                    <a:lnTo>
                      <a:pt x="68" y="830"/>
                    </a:lnTo>
                    <a:lnTo>
                      <a:pt x="73" y="834"/>
                    </a:lnTo>
                    <a:lnTo>
                      <a:pt x="78" y="837"/>
                    </a:lnTo>
                    <a:lnTo>
                      <a:pt x="91" y="840"/>
                    </a:lnTo>
                    <a:lnTo>
                      <a:pt x="101" y="845"/>
                    </a:lnTo>
                    <a:lnTo>
                      <a:pt x="105" y="847"/>
                    </a:lnTo>
                    <a:lnTo>
                      <a:pt x="109" y="851"/>
                    </a:lnTo>
                    <a:lnTo>
                      <a:pt x="113" y="855"/>
                    </a:lnTo>
                    <a:lnTo>
                      <a:pt x="117" y="860"/>
                    </a:lnTo>
                    <a:lnTo>
                      <a:pt x="117" y="864"/>
                    </a:lnTo>
                    <a:lnTo>
                      <a:pt x="117" y="868"/>
                    </a:lnTo>
                    <a:lnTo>
                      <a:pt x="118" y="870"/>
                    </a:lnTo>
                    <a:lnTo>
                      <a:pt x="119" y="871"/>
                    </a:lnTo>
                    <a:lnTo>
                      <a:pt x="125" y="872"/>
                    </a:lnTo>
                    <a:lnTo>
                      <a:pt x="133" y="873"/>
                    </a:lnTo>
                    <a:lnTo>
                      <a:pt x="134" y="864"/>
                    </a:lnTo>
                    <a:lnTo>
                      <a:pt x="135" y="856"/>
                    </a:lnTo>
                    <a:lnTo>
                      <a:pt x="137" y="848"/>
                    </a:lnTo>
                    <a:lnTo>
                      <a:pt x="143" y="840"/>
                    </a:lnTo>
                    <a:lnTo>
                      <a:pt x="153" y="835"/>
                    </a:lnTo>
                    <a:lnTo>
                      <a:pt x="163" y="831"/>
                    </a:lnTo>
                    <a:lnTo>
                      <a:pt x="168" y="830"/>
                    </a:lnTo>
                    <a:lnTo>
                      <a:pt x="173" y="830"/>
                    </a:lnTo>
                    <a:lnTo>
                      <a:pt x="179" y="831"/>
                    </a:lnTo>
                    <a:lnTo>
                      <a:pt x="186" y="832"/>
                    </a:lnTo>
                    <a:lnTo>
                      <a:pt x="196" y="839"/>
                    </a:lnTo>
                    <a:lnTo>
                      <a:pt x="204" y="841"/>
                    </a:lnTo>
                    <a:lnTo>
                      <a:pt x="208" y="841"/>
                    </a:lnTo>
                    <a:lnTo>
                      <a:pt x="211" y="840"/>
                    </a:lnTo>
                    <a:lnTo>
                      <a:pt x="217" y="838"/>
                    </a:lnTo>
                    <a:lnTo>
                      <a:pt x="222" y="834"/>
                    </a:lnTo>
                    <a:lnTo>
                      <a:pt x="227" y="829"/>
                    </a:lnTo>
                    <a:lnTo>
                      <a:pt x="230" y="827"/>
                    </a:lnTo>
                    <a:lnTo>
                      <a:pt x="234" y="824"/>
                    </a:lnTo>
                    <a:lnTo>
                      <a:pt x="237" y="824"/>
                    </a:lnTo>
                    <a:lnTo>
                      <a:pt x="239" y="824"/>
                    </a:lnTo>
                    <a:lnTo>
                      <a:pt x="243" y="827"/>
                    </a:lnTo>
                    <a:lnTo>
                      <a:pt x="246" y="830"/>
                    </a:lnTo>
                    <a:lnTo>
                      <a:pt x="251" y="836"/>
                    </a:lnTo>
                    <a:lnTo>
                      <a:pt x="261" y="848"/>
                    </a:lnTo>
                    <a:lnTo>
                      <a:pt x="271" y="861"/>
                    </a:lnTo>
                    <a:lnTo>
                      <a:pt x="274" y="860"/>
                    </a:lnTo>
                    <a:lnTo>
                      <a:pt x="279" y="857"/>
                    </a:lnTo>
                    <a:lnTo>
                      <a:pt x="282" y="854"/>
                    </a:lnTo>
                    <a:lnTo>
                      <a:pt x="287" y="851"/>
                    </a:lnTo>
                    <a:lnTo>
                      <a:pt x="293" y="849"/>
                    </a:lnTo>
                    <a:lnTo>
                      <a:pt x="298" y="847"/>
                    </a:lnTo>
                    <a:lnTo>
                      <a:pt x="303" y="844"/>
                    </a:lnTo>
                    <a:lnTo>
                      <a:pt x="306" y="838"/>
                    </a:lnTo>
                    <a:lnTo>
                      <a:pt x="300" y="828"/>
                    </a:lnTo>
                    <a:lnTo>
                      <a:pt x="295" y="818"/>
                    </a:lnTo>
                    <a:lnTo>
                      <a:pt x="299" y="809"/>
                    </a:lnTo>
                    <a:lnTo>
                      <a:pt x="305" y="799"/>
                    </a:lnTo>
                    <a:lnTo>
                      <a:pt x="311" y="792"/>
                    </a:lnTo>
                    <a:lnTo>
                      <a:pt x="317" y="782"/>
                    </a:lnTo>
                    <a:lnTo>
                      <a:pt x="320" y="782"/>
                    </a:lnTo>
                    <a:lnTo>
                      <a:pt x="322" y="782"/>
                    </a:lnTo>
                    <a:lnTo>
                      <a:pt x="323" y="782"/>
                    </a:lnTo>
                    <a:lnTo>
                      <a:pt x="324" y="785"/>
                    </a:lnTo>
                    <a:lnTo>
                      <a:pt x="325" y="788"/>
                    </a:lnTo>
                    <a:lnTo>
                      <a:pt x="325" y="793"/>
                    </a:lnTo>
                    <a:lnTo>
                      <a:pt x="331" y="799"/>
                    </a:lnTo>
                    <a:lnTo>
                      <a:pt x="335" y="805"/>
                    </a:lnTo>
                    <a:lnTo>
                      <a:pt x="337" y="807"/>
                    </a:lnTo>
                    <a:lnTo>
                      <a:pt x="338" y="811"/>
                    </a:lnTo>
                    <a:lnTo>
                      <a:pt x="338" y="814"/>
                    </a:lnTo>
                    <a:lnTo>
                      <a:pt x="338" y="819"/>
                    </a:lnTo>
                    <a:lnTo>
                      <a:pt x="332" y="824"/>
                    </a:lnTo>
                    <a:lnTo>
                      <a:pt x="327" y="830"/>
                    </a:lnTo>
                    <a:lnTo>
                      <a:pt x="324" y="834"/>
                    </a:lnTo>
                    <a:lnTo>
                      <a:pt x="323" y="837"/>
                    </a:lnTo>
                    <a:lnTo>
                      <a:pt x="323" y="841"/>
                    </a:lnTo>
                    <a:lnTo>
                      <a:pt x="325" y="845"/>
                    </a:lnTo>
                    <a:lnTo>
                      <a:pt x="332" y="846"/>
                    </a:lnTo>
                    <a:lnTo>
                      <a:pt x="337" y="848"/>
                    </a:lnTo>
                    <a:lnTo>
                      <a:pt x="340" y="852"/>
                    </a:lnTo>
                    <a:lnTo>
                      <a:pt x="344" y="857"/>
                    </a:lnTo>
                    <a:lnTo>
                      <a:pt x="347" y="862"/>
                    </a:lnTo>
                    <a:lnTo>
                      <a:pt x="349" y="865"/>
                    </a:lnTo>
                    <a:lnTo>
                      <a:pt x="352" y="868"/>
                    </a:lnTo>
                    <a:lnTo>
                      <a:pt x="354" y="869"/>
                    </a:lnTo>
                    <a:lnTo>
                      <a:pt x="359" y="869"/>
                    </a:lnTo>
                    <a:lnTo>
                      <a:pt x="369" y="869"/>
                    </a:lnTo>
                    <a:lnTo>
                      <a:pt x="374" y="868"/>
                    </a:lnTo>
                    <a:lnTo>
                      <a:pt x="380" y="865"/>
                    </a:lnTo>
                    <a:lnTo>
                      <a:pt x="384" y="863"/>
                    </a:lnTo>
                    <a:lnTo>
                      <a:pt x="388" y="858"/>
                    </a:lnTo>
                    <a:lnTo>
                      <a:pt x="390" y="855"/>
                    </a:lnTo>
                    <a:lnTo>
                      <a:pt x="391" y="853"/>
                    </a:lnTo>
                    <a:lnTo>
                      <a:pt x="392" y="853"/>
                    </a:lnTo>
                    <a:lnTo>
                      <a:pt x="393" y="853"/>
                    </a:lnTo>
                    <a:lnTo>
                      <a:pt x="396" y="857"/>
                    </a:lnTo>
                    <a:lnTo>
                      <a:pt x="398" y="864"/>
                    </a:lnTo>
                    <a:lnTo>
                      <a:pt x="401" y="878"/>
                    </a:lnTo>
                    <a:lnTo>
                      <a:pt x="406" y="887"/>
                    </a:lnTo>
                    <a:lnTo>
                      <a:pt x="413" y="896"/>
                    </a:lnTo>
                    <a:lnTo>
                      <a:pt x="422" y="905"/>
                    </a:lnTo>
                    <a:lnTo>
                      <a:pt x="421" y="897"/>
                    </a:lnTo>
                    <a:lnTo>
                      <a:pt x="418" y="889"/>
                    </a:lnTo>
                    <a:lnTo>
                      <a:pt x="418" y="886"/>
                    </a:lnTo>
                    <a:lnTo>
                      <a:pt x="417" y="881"/>
                    </a:lnTo>
                    <a:lnTo>
                      <a:pt x="417" y="878"/>
                    </a:lnTo>
                    <a:lnTo>
                      <a:pt x="418" y="873"/>
                    </a:lnTo>
                    <a:lnTo>
                      <a:pt x="416" y="857"/>
                    </a:lnTo>
                    <a:lnTo>
                      <a:pt x="412" y="840"/>
                    </a:lnTo>
                    <a:lnTo>
                      <a:pt x="415" y="835"/>
                    </a:lnTo>
                    <a:lnTo>
                      <a:pt x="417" y="832"/>
                    </a:lnTo>
                    <a:lnTo>
                      <a:pt x="421" y="832"/>
                    </a:lnTo>
                    <a:lnTo>
                      <a:pt x="425" y="830"/>
                    </a:lnTo>
                    <a:lnTo>
                      <a:pt x="431" y="827"/>
                    </a:lnTo>
                    <a:lnTo>
                      <a:pt x="437" y="824"/>
                    </a:lnTo>
                    <a:lnTo>
                      <a:pt x="442" y="826"/>
                    </a:lnTo>
                    <a:lnTo>
                      <a:pt x="449" y="828"/>
                    </a:lnTo>
                    <a:lnTo>
                      <a:pt x="457" y="828"/>
                    </a:lnTo>
                    <a:lnTo>
                      <a:pt x="465" y="826"/>
                    </a:lnTo>
                    <a:lnTo>
                      <a:pt x="467" y="832"/>
                    </a:lnTo>
                    <a:lnTo>
                      <a:pt x="469" y="838"/>
                    </a:lnTo>
                    <a:lnTo>
                      <a:pt x="469" y="840"/>
                    </a:lnTo>
                    <a:lnTo>
                      <a:pt x="472" y="844"/>
                    </a:lnTo>
                    <a:lnTo>
                      <a:pt x="473" y="846"/>
                    </a:lnTo>
                    <a:lnTo>
                      <a:pt x="476" y="847"/>
                    </a:lnTo>
                    <a:lnTo>
                      <a:pt x="482" y="845"/>
                    </a:lnTo>
                    <a:lnTo>
                      <a:pt x="484" y="843"/>
                    </a:lnTo>
                    <a:lnTo>
                      <a:pt x="483" y="839"/>
                    </a:lnTo>
                    <a:lnTo>
                      <a:pt x="479" y="834"/>
                    </a:lnTo>
                    <a:lnTo>
                      <a:pt x="474" y="827"/>
                    </a:lnTo>
                    <a:lnTo>
                      <a:pt x="472" y="822"/>
                    </a:lnTo>
                    <a:lnTo>
                      <a:pt x="472" y="820"/>
                    </a:lnTo>
                    <a:lnTo>
                      <a:pt x="472" y="818"/>
                    </a:lnTo>
                    <a:lnTo>
                      <a:pt x="474" y="815"/>
                    </a:lnTo>
                    <a:lnTo>
                      <a:pt x="479" y="814"/>
                    </a:lnTo>
                    <a:lnTo>
                      <a:pt x="490" y="822"/>
                    </a:lnTo>
                    <a:lnTo>
                      <a:pt x="502" y="831"/>
                    </a:lnTo>
                    <a:lnTo>
                      <a:pt x="513" y="835"/>
                    </a:lnTo>
                    <a:lnTo>
                      <a:pt x="520" y="837"/>
                    </a:lnTo>
                    <a:lnTo>
                      <a:pt x="530" y="839"/>
                    </a:lnTo>
                    <a:lnTo>
                      <a:pt x="539" y="839"/>
                    </a:lnTo>
                    <a:lnTo>
                      <a:pt x="550" y="839"/>
                    </a:lnTo>
                    <a:lnTo>
                      <a:pt x="559" y="839"/>
                    </a:lnTo>
                    <a:lnTo>
                      <a:pt x="569" y="839"/>
                    </a:lnTo>
                    <a:lnTo>
                      <a:pt x="581" y="837"/>
                    </a:lnTo>
                    <a:lnTo>
                      <a:pt x="596" y="831"/>
                    </a:lnTo>
                    <a:lnTo>
                      <a:pt x="609" y="829"/>
                    </a:lnTo>
                    <a:lnTo>
                      <a:pt x="615" y="829"/>
                    </a:lnTo>
                    <a:lnTo>
                      <a:pt x="620" y="830"/>
                    </a:lnTo>
                    <a:lnTo>
                      <a:pt x="627" y="834"/>
                    </a:lnTo>
                    <a:lnTo>
                      <a:pt x="635" y="838"/>
                    </a:lnTo>
                    <a:lnTo>
                      <a:pt x="642" y="845"/>
                    </a:lnTo>
                    <a:lnTo>
                      <a:pt x="647" y="851"/>
                    </a:lnTo>
                    <a:lnTo>
                      <a:pt x="650" y="854"/>
                    </a:lnTo>
                    <a:lnTo>
                      <a:pt x="652" y="857"/>
                    </a:lnTo>
                    <a:lnTo>
                      <a:pt x="653" y="862"/>
                    </a:lnTo>
                    <a:lnTo>
                      <a:pt x="654" y="866"/>
                    </a:lnTo>
                    <a:lnTo>
                      <a:pt x="657" y="880"/>
                    </a:lnTo>
                    <a:lnTo>
                      <a:pt x="660" y="892"/>
                    </a:lnTo>
                    <a:lnTo>
                      <a:pt x="666" y="906"/>
                    </a:lnTo>
                    <a:lnTo>
                      <a:pt x="670" y="919"/>
                    </a:lnTo>
                    <a:lnTo>
                      <a:pt x="684" y="908"/>
                    </a:lnTo>
                    <a:lnTo>
                      <a:pt x="697" y="899"/>
                    </a:lnTo>
                    <a:lnTo>
                      <a:pt x="711" y="890"/>
                    </a:lnTo>
                    <a:lnTo>
                      <a:pt x="726" y="883"/>
                    </a:lnTo>
                    <a:lnTo>
                      <a:pt x="746" y="881"/>
                    </a:lnTo>
                    <a:lnTo>
                      <a:pt x="762" y="879"/>
                    </a:lnTo>
                    <a:lnTo>
                      <a:pt x="770" y="877"/>
                    </a:lnTo>
                    <a:lnTo>
                      <a:pt x="778" y="874"/>
                    </a:lnTo>
                    <a:lnTo>
                      <a:pt x="786" y="870"/>
                    </a:lnTo>
                    <a:lnTo>
                      <a:pt x="795" y="864"/>
                    </a:lnTo>
                    <a:lnTo>
                      <a:pt x="795" y="855"/>
                    </a:lnTo>
                    <a:lnTo>
                      <a:pt x="795" y="848"/>
                    </a:lnTo>
                    <a:lnTo>
                      <a:pt x="794" y="841"/>
                    </a:lnTo>
                    <a:lnTo>
                      <a:pt x="793" y="835"/>
                    </a:lnTo>
                    <a:lnTo>
                      <a:pt x="788" y="822"/>
                    </a:lnTo>
                    <a:lnTo>
                      <a:pt x="784" y="807"/>
                    </a:lnTo>
                    <a:lnTo>
                      <a:pt x="789" y="799"/>
                    </a:lnTo>
                    <a:lnTo>
                      <a:pt x="795" y="794"/>
                    </a:lnTo>
                    <a:lnTo>
                      <a:pt x="801" y="789"/>
                    </a:lnTo>
                    <a:lnTo>
                      <a:pt x="807" y="784"/>
                    </a:lnTo>
                    <a:lnTo>
                      <a:pt x="824" y="765"/>
                    </a:lnTo>
                    <a:lnTo>
                      <a:pt x="843" y="747"/>
                    </a:lnTo>
                    <a:lnTo>
                      <a:pt x="860" y="730"/>
                    </a:lnTo>
                    <a:lnTo>
                      <a:pt x="880" y="714"/>
                    </a:lnTo>
                    <a:lnTo>
                      <a:pt x="899" y="713"/>
                    </a:lnTo>
                    <a:lnTo>
                      <a:pt x="919" y="714"/>
                    </a:lnTo>
                    <a:lnTo>
                      <a:pt x="928" y="714"/>
                    </a:lnTo>
                    <a:lnTo>
                      <a:pt x="938" y="714"/>
                    </a:lnTo>
                    <a:lnTo>
                      <a:pt x="947" y="713"/>
                    </a:lnTo>
                    <a:lnTo>
                      <a:pt x="957" y="711"/>
                    </a:lnTo>
                    <a:lnTo>
                      <a:pt x="967" y="693"/>
                    </a:lnTo>
                    <a:lnTo>
                      <a:pt x="973" y="683"/>
                    </a:lnTo>
                    <a:lnTo>
                      <a:pt x="977" y="678"/>
                    </a:lnTo>
                    <a:lnTo>
                      <a:pt x="984" y="674"/>
                    </a:lnTo>
                    <a:lnTo>
                      <a:pt x="992" y="669"/>
                    </a:lnTo>
                    <a:lnTo>
                      <a:pt x="1005" y="663"/>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18" name="Freeform 88"/>
              <p:cNvSpPr>
                <a:spLocks/>
              </p:cNvSpPr>
              <p:nvPr/>
            </p:nvSpPr>
            <p:spPr bwMode="auto">
              <a:xfrm>
                <a:off x="2420938" y="4068763"/>
                <a:ext cx="180975" cy="339725"/>
              </a:xfrm>
              <a:custGeom>
                <a:avLst/>
                <a:gdLst>
                  <a:gd name="T0" fmla="*/ 33265 w 457"/>
                  <a:gd name="T1" fmla="*/ 304759 h 855"/>
                  <a:gd name="T2" fmla="*/ 34453 w 457"/>
                  <a:gd name="T3" fmla="*/ 297210 h 855"/>
                  <a:gd name="T4" fmla="*/ 36037 w 457"/>
                  <a:gd name="T5" fmla="*/ 315487 h 855"/>
                  <a:gd name="T6" fmla="*/ 42373 w 457"/>
                  <a:gd name="T7" fmla="*/ 306746 h 855"/>
                  <a:gd name="T8" fmla="*/ 45937 w 457"/>
                  <a:gd name="T9" fmla="*/ 304362 h 855"/>
                  <a:gd name="T10" fmla="*/ 62173 w 457"/>
                  <a:gd name="T11" fmla="*/ 317474 h 855"/>
                  <a:gd name="T12" fmla="*/ 78013 w 457"/>
                  <a:gd name="T13" fmla="*/ 325421 h 855"/>
                  <a:gd name="T14" fmla="*/ 108902 w 457"/>
                  <a:gd name="T15" fmla="*/ 325421 h 855"/>
                  <a:gd name="T16" fmla="*/ 116822 w 457"/>
                  <a:gd name="T17" fmla="*/ 327010 h 855"/>
                  <a:gd name="T18" fmla="*/ 119198 w 457"/>
                  <a:gd name="T19" fmla="*/ 322242 h 855"/>
                  <a:gd name="T20" fmla="*/ 123950 w 457"/>
                  <a:gd name="T21" fmla="*/ 315090 h 855"/>
                  <a:gd name="T22" fmla="*/ 129098 w 457"/>
                  <a:gd name="T23" fmla="*/ 320653 h 855"/>
                  <a:gd name="T24" fmla="*/ 131078 w 457"/>
                  <a:gd name="T25" fmla="*/ 323434 h 855"/>
                  <a:gd name="T26" fmla="*/ 132662 w 457"/>
                  <a:gd name="T27" fmla="*/ 321050 h 855"/>
                  <a:gd name="T28" fmla="*/ 135038 w 457"/>
                  <a:gd name="T29" fmla="*/ 322242 h 855"/>
                  <a:gd name="T30" fmla="*/ 144938 w 457"/>
                  <a:gd name="T31" fmla="*/ 322639 h 855"/>
                  <a:gd name="T32" fmla="*/ 151275 w 457"/>
                  <a:gd name="T33" fmla="*/ 318666 h 855"/>
                  <a:gd name="T34" fmla="*/ 157611 w 457"/>
                  <a:gd name="T35" fmla="*/ 317474 h 855"/>
                  <a:gd name="T36" fmla="*/ 163155 w 457"/>
                  <a:gd name="T37" fmla="*/ 326215 h 855"/>
                  <a:gd name="T38" fmla="*/ 144938 w 457"/>
                  <a:gd name="T39" fmla="*/ 278137 h 855"/>
                  <a:gd name="T40" fmla="*/ 160779 w 457"/>
                  <a:gd name="T41" fmla="*/ 273369 h 855"/>
                  <a:gd name="T42" fmla="*/ 173847 w 457"/>
                  <a:gd name="T43" fmla="*/ 276548 h 855"/>
                  <a:gd name="T44" fmla="*/ 180579 w 457"/>
                  <a:gd name="T45" fmla="*/ 194696 h 855"/>
                  <a:gd name="T46" fmla="*/ 164343 w 457"/>
                  <a:gd name="T47" fmla="*/ 153373 h 855"/>
                  <a:gd name="T48" fmla="*/ 138602 w 457"/>
                  <a:gd name="T49" fmla="*/ 145029 h 855"/>
                  <a:gd name="T50" fmla="*/ 138602 w 457"/>
                  <a:gd name="T51" fmla="*/ 120394 h 855"/>
                  <a:gd name="T52" fmla="*/ 148106 w 457"/>
                  <a:gd name="T53" fmla="*/ 112447 h 855"/>
                  <a:gd name="T54" fmla="*/ 150879 w 457"/>
                  <a:gd name="T55" fmla="*/ 83441 h 855"/>
                  <a:gd name="T56" fmla="*/ 138602 w 457"/>
                  <a:gd name="T57" fmla="*/ 52449 h 855"/>
                  <a:gd name="T58" fmla="*/ 149294 w 457"/>
                  <a:gd name="T59" fmla="*/ 26224 h 855"/>
                  <a:gd name="T60" fmla="*/ 140582 w 457"/>
                  <a:gd name="T61" fmla="*/ 9536 h 855"/>
                  <a:gd name="T62" fmla="*/ 114446 w 457"/>
                  <a:gd name="T63" fmla="*/ 9933 h 855"/>
                  <a:gd name="T64" fmla="*/ 87913 w 457"/>
                  <a:gd name="T65" fmla="*/ 6755 h 855"/>
                  <a:gd name="T66" fmla="*/ 76825 w 457"/>
                  <a:gd name="T67" fmla="*/ 5165 h 855"/>
                  <a:gd name="T68" fmla="*/ 76033 w 457"/>
                  <a:gd name="T69" fmla="*/ 11920 h 855"/>
                  <a:gd name="T70" fmla="*/ 64153 w 457"/>
                  <a:gd name="T71" fmla="*/ 4768 h 855"/>
                  <a:gd name="T72" fmla="*/ 52273 w 457"/>
                  <a:gd name="T73" fmla="*/ 10331 h 855"/>
                  <a:gd name="T74" fmla="*/ 55837 w 457"/>
                  <a:gd name="T75" fmla="*/ 32979 h 855"/>
                  <a:gd name="T76" fmla="*/ 63757 w 457"/>
                  <a:gd name="T77" fmla="*/ 54038 h 855"/>
                  <a:gd name="T78" fmla="*/ 73261 w 457"/>
                  <a:gd name="T79" fmla="*/ 57614 h 855"/>
                  <a:gd name="T80" fmla="*/ 63757 w 457"/>
                  <a:gd name="T81" fmla="*/ 71918 h 855"/>
                  <a:gd name="T82" fmla="*/ 64549 w 457"/>
                  <a:gd name="T83" fmla="*/ 88607 h 855"/>
                  <a:gd name="T84" fmla="*/ 63757 w 457"/>
                  <a:gd name="T85" fmla="*/ 107282 h 855"/>
                  <a:gd name="T86" fmla="*/ 79201 w 457"/>
                  <a:gd name="T87" fmla="*/ 127149 h 855"/>
                  <a:gd name="T88" fmla="*/ 103754 w 457"/>
                  <a:gd name="T89" fmla="*/ 131122 h 855"/>
                  <a:gd name="T90" fmla="*/ 81181 w 457"/>
                  <a:gd name="T91" fmla="*/ 133903 h 855"/>
                  <a:gd name="T92" fmla="*/ 74053 w 457"/>
                  <a:gd name="T93" fmla="*/ 159730 h 855"/>
                  <a:gd name="T94" fmla="*/ 74053 w 457"/>
                  <a:gd name="T95" fmla="*/ 192710 h 855"/>
                  <a:gd name="T96" fmla="*/ 80389 w 457"/>
                  <a:gd name="T97" fmla="*/ 200656 h 855"/>
                  <a:gd name="T98" fmla="*/ 78805 w 457"/>
                  <a:gd name="T99" fmla="*/ 212179 h 855"/>
                  <a:gd name="T100" fmla="*/ 60589 w 457"/>
                  <a:gd name="T101" fmla="*/ 212179 h 855"/>
                  <a:gd name="T102" fmla="*/ 51085 w 457"/>
                  <a:gd name="T103" fmla="*/ 222907 h 855"/>
                  <a:gd name="T104" fmla="*/ 23364 w 457"/>
                  <a:gd name="T105" fmla="*/ 216550 h 855"/>
                  <a:gd name="T106" fmla="*/ 32473 w 457"/>
                  <a:gd name="T107" fmla="*/ 237211 h 855"/>
                  <a:gd name="T108" fmla="*/ 33265 w 457"/>
                  <a:gd name="T109" fmla="*/ 252310 h 855"/>
                  <a:gd name="T110" fmla="*/ 34453 w 457"/>
                  <a:gd name="T111" fmla="*/ 264231 h 855"/>
                  <a:gd name="T112" fmla="*/ 22176 w 457"/>
                  <a:gd name="T113" fmla="*/ 268999 h 855"/>
                  <a:gd name="T114" fmla="*/ 792 w 457"/>
                  <a:gd name="T115" fmla="*/ 290852 h 855"/>
                  <a:gd name="T116" fmla="*/ 22968 w 457"/>
                  <a:gd name="T117" fmla="*/ 299196 h 8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7" h="855">
                    <a:moveTo>
                      <a:pt x="76" y="787"/>
                    </a:moveTo>
                    <a:lnTo>
                      <a:pt x="76" y="793"/>
                    </a:lnTo>
                    <a:lnTo>
                      <a:pt x="77" y="796"/>
                    </a:lnTo>
                    <a:lnTo>
                      <a:pt x="79" y="796"/>
                    </a:lnTo>
                    <a:lnTo>
                      <a:pt x="84" y="793"/>
                    </a:lnTo>
                    <a:lnTo>
                      <a:pt x="84" y="779"/>
                    </a:lnTo>
                    <a:lnTo>
                      <a:pt x="84" y="767"/>
                    </a:lnTo>
                    <a:lnTo>
                      <a:pt x="84" y="753"/>
                    </a:lnTo>
                    <a:lnTo>
                      <a:pt x="84" y="740"/>
                    </a:lnTo>
                    <a:lnTo>
                      <a:pt x="86" y="742"/>
                    </a:lnTo>
                    <a:lnTo>
                      <a:pt x="87" y="744"/>
                    </a:lnTo>
                    <a:lnTo>
                      <a:pt x="86" y="745"/>
                    </a:lnTo>
                    <a:lnTo>
                      <a:pt x="86" y="747"/>
                    </a:lnTo>
                    <a:lnTo>
                      <a:pt x="87" y="748"/>
                    </a:lnTo>
                    <a:lnTo>
                      <a:pt x="89" y="748"/>
                    </a:lnTo>
                    <a:lnTo>
                      <a:pt x="91" y="757"/>
                    </a:lnTo>
                    <a:lnTo>
                      <a:pt x="92" y="766"/>
                    </a:lnTo>
                    <a:lnTo>
                      <a:pt x="93" y="775"/>
                    </a:lnTo>
                    <a:lnTo>
                      <a:pt x="93" y="785"/>
                    </a:lnTo>
                    <a:lnTo>
                      <a:pt x="92" y="790"/>
                    </a:lnTo>
                    <a:lnTo>
                      <a:pt x="91" y="794"/>
                    </a:lnTo>
                    <a:lnTo>
                      <a:pt x="91" y="796"/>
                    </a:lnTo>
                    <a:lnTo>
                      <a:pt x="91" y="799"/>
                    </a:lnTo>
                    <a:lnTo>
                      <a:pt x="92" y="801"/>
                    </a:lnTo>
                    <a:lnTo>
                      <a:pt x="94" y="803"/>
                    </a:lnTo>
                    <a:lnTo>
                      <a:pt x="100" y="793"/>
                    </a:lnTo>
                    <a:lnTo>
                      <a:pt x="104" y="783"/>
                    </a:lnTo>
                    <a:lnTo>
                      <a:pt x="107" y="772"/>
                    </a:lnTo>
                    <a:lnTo>
                      <a:pt x="107" y="759"/>
                    </a:lnTo>
                    <a:lnTo>
                      <a:pt x="107" y="757"/>
                    </a:lnTo>
                    <a:lnTo>
                      <a:pt x="107" y="756"/>
                    </a:lnTo>
                    <a:lnTo>
                      <a:pt x="108" y="753"/>
                    </a:lnTo>
                    <a:lnTo>
                      <a:pt x="110" y="752"/>
                    </a:lnTo>
                    <a:lnTo>
                      <a:pt x="113" y="759"/>
                    </a:lnTo>
                    <a:lnTo>
                      <a:pt x="116" y="766"/>
                    </a:lnTo>
                    <a:lnTo>
                      <a:pt x="118" y="773"/>
                    </a:lnTo>
                    <a:lnTo>
                      <a:pt x="120" y="779"/>
                    </a:lnTo>
                    <a:lnTo>
                      <a:pt x="123" y="794"/>
                    </a:lnTo>
                    <a:lnTo>
                      <a:pt x="125" y="810"/>
                    </a:lnTo>
                    <a:lnTo>
                      <a:pt x="134" y="800"/>
                    </a:lnTo>
                    <a:lnTo>
                      <a:pt x="143" y="791"/>
                    </a:lnTo>
                    <a:lnTo>
                      <a:pt x="157" y="799"/>
                    </a:lnTo>
                    <a:lnTo>
                      <a:pt x="169" y="809"/>
                    </a:lnTo>
                    <a:lnTo>
                      <a:pt x="182" y="819"/>
                    </a:lnTo>
                    <a:lnTo>
                      <a:pt x="194" y="829"/>
                    </a:lnTo>
                    <a:lnTo>
                      <a:pt x="196" y="825"/>
                    </a:lnTo>
                    <a:lnTo>
                      <a:pt x="196" y="821"/>
                    </a:lnTo>
                    <a:lnTo>
                      <a:pt x="197" y="820"/>
                    </a:lnTo>
                    <a:lnTo>
                      <a:pt x="197" y="819"/>
                    </a:lnTo>
                    <a:lnTo>
                      <a:pt x="200" y="818"/>
                    </a:lnTo>
                    <a:lnTo>
                      <a:pt x="202" y="818"/>
                    </a:lnTo>
                    <a:lnTo>
                      <a:pt x="220" y="816"/>
                    </a:lnTo>
                    <a:lnTo>
                      <a:pt x="237" y="814"/>
                    </a:lnTo>
                    <a:lnTo>
                      <a:pt x="253" y="810"/>
                    </a:lnTo>
                    <a:lnTo>
                      <a:pt x="272" y="809"/>
                    </a:lnTo>
                    <a:lnTo>
                      <a:pt x="275" y="819"/>
                    </a:lnTo>
                    <a:lnTo>
                      <a:pt x="276" y="829"/>
                    </a:lnTo>
                    <a:lnTo>
                      <a:pt x="277" y="840"/>
                    </a:lnTo>
                    <a:lnTo>
                      <a:pt x="279" y="850"/>
                    </a:lnTo>
                    <a:lnTo>
                      <a:pt x="282" y="853"/>
                    </a:lnTo>
                    <a:lnTo>
                      <a:pt x="287" y="855"/>
                    </a:lnTo>
                    <a:lnTo>
                      <a:pt x="292" y="840"/>
                    </a:lnTo>
                    <a:lnTo>
                      <a:pt x="295" y="823"/>
                    </a:lnTo>
                    <a:lnTo>
                      <a:pt x="289" y="820"/>
                    </a:lnTo>
                    <a:lnTo>
                      <a:pt x="284" y="818"/>
                    </a:lnTo>
                    <a:lnTo>
                      <a:pt x="286" y="817"/>
                    </a:lnTo>
                    <a:lnTo>
                      <a:pt x="289" y="817"/>
                    </a:lnTo>
                    <a:lnTo>
                      <a:pt x="295" y="815"/>
                    </a:lnTo>
                    <a:lnTo>
                      <a:pt x="298" y="814"/>
                    </a:lnTo>
                    <a:lnTo>
                      <a:pt x="301" y="811"/>
                    </a:lnTo>
                    <a:lnTo>
                      <a:pt x="302" y="809"/>
                    </a:lnTo>
                    <a:lnTo>
                      <a:pt x="299" y="803"/>
                    </a:lnTo>
                    <a:lnTo>
                      <a:pt x="297" y="793"/>
                    </a:lnTo>
                    <a:lnTo>
                      <a:pt x="303" y="791"/>
                    </a:lnTo>
                    <a:lnTo>
                      <a:pt x="306" y="791"/>
                    </a:lnTo>
                    <a:lnTo>
                      <a:pt x="310" y="792"/>
                    </a:lnTo>
                    <a:lnTo>
                      <a:pt x="313" y="793"/>
                    </a:lnTo>
                    <a:lnTo>
                      <a:pt x="316" y="800"/>
                    </a:lnTo>
                    <a:lnTo>
                      <a:pt x="320" y="809"/>
                    </a:lnTo>
                    <a:lnTo>
                      <a:pt x="320" y="814"/>
                    </a:lnTo>
                    <a:lnTo>
                      <a:pt x="321" y="816"/>
                    </a:lnTo>
                    <a:lnTo>
                      <a:pt x="322" y="815"/>
                    </a:lnTo>
                    <a:lnTo>
                      <a:pt x="323" y="814"/>
                    </a:lnTo>
                    <a:lnTo>
                      <a:pt x="326" y="807"/>
                    </a:lnTo>
                    <a:lnTo>
                      <a:pt x="327" y="801"/>
                    </a:lnTo>
                    <a:lnTo>
                      <a:pt x="328" y="806"/>
                    </a:lnTo>
                    <a:lnTo>
                      <a:pt x="329" y="812"/>
                    </a:lnTo>
                    <a:lnTo>
                      <a:pt x="329" y="815"/>
                    </a:lnTo>
                    <a:lnTo>
                      <a:pt x="329" y="817"/>
                    </a:lnTo>
                    <a:lnTo>
                      <a:pt x="330" y="816"/>
                    </a:lnTo>
                    <a:lnTo>
                      <a:pt x="331" y="814"/>
                    </a:lnTo>
                    <a:lnTo>
                      <a:pt x="331" y="810"/>
                    </a:lnTo>
                    <a:lnTo>
                      <a:pt x="331" y="807"/>
                    </a:lnTo>
                    <a:lnTo>
                      <a:pt x="332" y="804"/>
                    </a:lnTo>
                    <a:lnTo>
                      <a:pt x="332" y="803"/>
                    </a:lnTo>
                    <a:lnTo>
                      <a:pt x="333" y="802"/>
                    </a:lnTo>
                    <a:lnTo>
                      <a:pt x="336" y="802"/>
                    </a:lnTo>
                    <a:lnTo>
                      <a:pt x="335" y="808"/>
                    </a:lnTo>
                    <a:lnTo>
                      <a:pt x="335" y="814"/>
                    </a:lnTo>
                    <a:lnTo>
                      <a:pt x="338" y="808"/>
                    </a:lnTo>
                    <a:lnTo>
                      <a:pt x="340" y="803"/>
                    </a:lnTo>
                    <a:lnTo>
                      <a:pt x="341" y="804"/>
                    </a:lnTo>
                    <a:lnTo>
                      <a:pt x="341" y="807"/>
                    </a:lnTo>
                    <a:lnTo>
                      <a:pt x="341" y="809"/>
                    </a:lnTo>
                    <a:lnTo>
                      <a:pt x="341" y="811"/>
                    </a:lnTo>
                    <a:lnTo>
                      <a:pt x="346" y="816"/>
                    </a:lnTo>
                    <a:lnTo>
                      <a:pt x="349" y="817"/>
                    </a:lnTo>
                    <a:lnTo>
                      <a:pt x="353" y="817"/>
                    </a:lnTo>
                    <a:lnTo>
                      <a:pt x="355" y="815"/>
                    </a:lnTo>
                    <a:lnTo>
                      <a:pt x="358" y="812"/>
                    </a:lnTo>
                    <a:lnTo>
                      <a:pt x="362" y="812"/>
                    </a:lnTo>
                    <a:lnTo>
                      <a:pt x="366" y="812"/>
                    </a:lnTo>
                    <a:lnTo>
                      <a:pt x="372" y="816"/>
                    </a:lnTo>
                    <a:lnTo>
                      <a:pt x="371" y="819"/>
                    </a:lnTo>
                    <a:lnTo>
                      <a:pt x="370" y="823"/>
                    </a:lnTo>
                    <a:lnTo>
                      <a:pt x="371" y="824"/>
                    </a:lnTo>
                    <a:lnTo>
                      <a:pt x="373" y="825"/>
                    </a:lnTo>
                    <a:lnTo>
                      <a:pt x="379" y="812"/>
                    </a:lnTo>
                    <a:lnTo>
                      <a:pt x="382" y="802"/>
                    </a:lnTo>
                    <a:lnTo>
                      <a:pt x="385" y="799"/>
                    </a:lnTo>
                    <a:lnTo>
                      <a:pt x="389" y="795"/>
                    </a:lnTo>
                    <a:lnTo>
                      <a:pt x="394" y="793"/>
                    </a:lnTo>
                    <a:lnTo>
                      <a:pt x="402" y="792"/>
                    </a:lnTo>
                    <a:lnTo>
                      <a:pt x="402" y="794"/>
                    </a:lnTo>
                    <a:lnTo>
                      <a:pt x="400" y="796"/>
                    </a:lnTo>
                    <a:lnTo>
                      <a:pt x="398" y="799"/>
                    </a:lnTo>
                    <a:lnTo>
                      <a:pt x="396" y="801"/>
                    </a:lnTo>
                    <a:lnTo>
                      <a:pt x="402" y="808"/>
                    </a:lnTo>
                    <a:lnTo>
                      <a:pt x="406" y="816"/>
                    </a:lnTo>
                    <a:lnTo>
                      <a:pt x="407" y="818"/>
                    </a:lnTo>
                    <a:lnTo>
                      <a:pt x="408" y="820"/>
                    </a:lnTo>
                    <a:lnTo>
                      <a:pt x="409" y="821"/>
                    </a:lnTo>
                    <a:lnTo>
                      <a:pt x="412" y="821"/>
                    </a:lnTo>
                    <a:lnTo>
                      <a:pt x="413" y="808"/>
                    </a:lnTo>
                    <a:lnTo>
                      <a:pt x="413" y="795"/>
                    </a:lnTo>
                    <a:lnTo>
                      <a:pt x="392" y="760"/>
                    </a:lnTo>
                    <a:lnTo>
                      <a:pt x="374" y="726"/>
                    </a:lnTo>
                    <a:lnTo>
                      <a:pt x="371" y="718"/>
                    </a:lnTo>
                    <a:lnTo>
                      <a:pt x="367" y="709"/>
                    </a:lnTo>
                    <a:lnTo>
                      <a:pt x="366" y="700"/>
                    </a:lnTo>
                    <a:lnTo>
                      <a:pt x="365" y="691"/>
                    </a:lnTo>
                    <a:lnTo>
                      <a:pt x="366" y="683"/>
                    </a:lnTo>
                    <a:lnTo>
                      <a:pt x="367" y="673"/>
                    </a:lnTo>
                    <a:lnTo>
                      <a:pt x="370" y="664"/>
                    </a:lnTo>
                    <a:lnTo>
                      <a:pt x="374" y="654"/>
                    </a:lnTo>
                    <a:lnTo>
                      <a:pt x="392" y="673"/>
                    </a:lnTo>
                    <a:lnTo>
                      <a:pt x="406" y="688"/>
                    </a:lnTo>
                    <a:lnTo>
                      <a:pt x="409" y="690"/>
                    </a:lnTo>
                    <a:lnTo>
                      <a:pt x="413" y="692"/>
                    </a:lnTo>
                    <a:lnTo>
                      <a:pt x="416" y="694"/>
                    </a:lnTo>
                    <a:lnTo>
                      <a:pt x="421" y="696"/>
                    </a:lnTo>
                    <a:lnTo>
                      <a:pt x="426" y="696"/>
                    </a:lnTo>
                    <a:lnTo>
                      <a:pt x="432" y="696"/>
                    </a:lnTo>
                    <a:lnTo>
                      <a:pt x="439" y="696"/>
                    </a:lnTo>
                    <a:lnTo>
                      <a:pt x="446" y="693"/>
                    </a:lnTo>
                    <a:lnTo>
                      <a:pt x="448" y="659"/>
                    </a:lnTo>
                    <a:lnTo>
                      <a:pt x="450" y="625"/>
                    </a:lnTo>
                    <a:lnTo>
                      <a:pt x="453" y="592"/>
                    </a:lnTo>
                    <a:lnTo>
                      <a:pt x="455" y="558"/>
                    </a:lnTo>
                    <a:lnTo>
                      <a:pt x="456" y="524"/>
                    </a:lnTo>
                    <a:lnTo>
                      <a:pt x="456" y="490"/>
                    </a:lnTo>
                    <a:lnTo>
                      <a:pt x="457" y="456"/>
                    </a:lnTo>
                    <a:lnTo>
                      <a:pt x="457" y="422"/>
                    </a:lnTo>
                    <a:lnTo>
                      <a:pt x="450" y="414"/>
                    </a:lnTo>
                    <a:lnTo>
                      <a:pt x="445" y="407"/>
                    </a:lnTo>
                    <a:lnTo>
                      <a:pt x="438" y="402"/>
                    </a:lnTo>
                    <a:lnTo>
                      <a:pt x="431" y="396"/>
                    </a:lnTo>
                    <a:lnTo>
                      <a:pt x="415" y="386"/>
                    </a:lnTo>
                    <a:lnTo>
                      <a:pt x="398" y="376"/>
                    </a:lnTo>
                    <a:lnTo>
                      <a:pt x="394" y="367"/>
                    </a:lnTo>
                    <a:lnTo>
                      <a:pt x="389" y="358"/>
                    </a:lnTo>
                    <a:lnTo>
                      <a:pt x="385" y="347"/>
                    </a:lnTo>
                    <a:lnTo>
                      <a:pt x="380" y="338"/>
                    </a:lnTo>
                    <a:lnTo>
                      <a:pt x="365" y="352"/>
                    </a:lnTo>
                    <a:lnTo>
                      <a:pt x="350" y="365"/>
                    </a:lnTo>
                    <a:lnTo>
                      <a:pt x="345" y="354"/>
                    </a:lnTo>
                    <a:lnTo>
                      <a:pt x="341" y="342"/>
                    </a:lnTo>
                    <a:lnTo>
                      <a:pt x="338" y="329"/>
                    </a:lnTo>
                    <a:lnTo>
                      <a:pt x="336" y="317"/>
                    </a:lnTo>
                    <a:lnTo>
                      <a:pt x="343" y="314"/>
                    </a:lnTo>
                    <a:lnTo>
                      <a:pt x="349" y="312"/>
                    </a:lnTo>
                    <a:lnTo>
                      <a:pt x="350" y="303"/>
                    </a:lnTo>
                    <a:lnTo>
                      <a:pt x="350" y="294"/>
                    </a:lnTo>
                    <a:lnTo>
                      <a:pt x="352" y="285"/>
                    </a:lnTo>
                    <a:lnTo>
                      <a:pt x="353" y="276"/>
                    </a:lnTo>
                    <a:lnTo>
                      <a:pt x="364" y="279"/>
                    </a:lnTo>
                    <a:lnTo>
                      <a:pt x="370" y="283"/>
                    </a:lnTo>
                    <a:lnTo>
                      <a:pt x="372" y="284"/>
                    </a:lnTo>
                    <a:lnTo>
                      <a:pt x="374" y="283"/>
                    </a:lnTo>
                    <a:lnTo>
                      <a:pt x="378" y="279"/>
                    </a:lnTo>
                    <a:lnTo>
                      <a:pt x="383" y="274"/>
                    </a:lnTo>
                    <a:lnTo>
                      <a:pt x="379" y="267"/>
                    </a:lnTo>
                    <a:lnTo>
                      <a:pt x="373" y="261"/>
                    </a:lnTo>
                    <a:lnTo>
                      <a:pt x="385" y="246"/>
                    </a:lnTo>
                    <a:lnTo>
                      <a:pt x="396" y="233"/>
                    </a:lnTo>
                    <a:lnTo>
                      <a:pt x="381" y="210"/>
                    </a:lnTo>
                    <a:lnTo>
                      <a:pt x="366" y="189"/>
                    </a:lnTo>
                    <a:lnTo>
                      <a:pt x="358" y="177"/>
                    </a:lnTo>
                    <a:lnTo>
                      <a:pt x="350" y="167"/>
                    </a:lnTo>
                    <a:lnTo>
                      <a:pt x="344" y="154"/>
                    </a:lnTo>
                    <a:lnTo>
                      <a:pt x="338" y="142"/>
                    </a:lnTo>
                    <a:lnTo>
                      <a:pt x="344" y="136"/>
                    </a:lnTo>
                    <a:lnTo>
                      <a:pt x="350" y="132"/>
                    </a:lnTo>
                    <a:lnTo>
                      <a:pt x="357" y="128"/>
                    </a:lnTo>
                    <a:lnTo>
                      <a:pt x="365" y="124"/>
                    </a:lnTo>
                    <a:lnTo>
                      <a:pt x="378" y="115"/>
                    </a:lnTo>
                    <a:lnTo>
                      <a:pt x="390" y="105"/>
                    </a:lnTo>
                    <a:lnTo>
                      <a:pt x="386" y="92"/>
                    </a:lnTo>
                    <a:lnTo>
                      <a:pt x="380" y="78"/>
                    </a:lnTo>
                    <a:lnTo>
                      <a:pt x="377" y="66"/>
                    </a:lnTo>
                    <a:lnTo>
                      <a:pt x="374" y="52"/>
                    </a:lnTo>
                    <a:lnTo>
                      <a:pt x="373" y="48"/>
                    </a:lnTo>
                    <a:lnTo>
                      <a:pt x="372" y="43"/>
                    </a:lnTo>
                    <a:lnTo>
                      <a:pt x="370" y="40"/>
                    </a:lnTo>
                    <a:lnTo>
                      <a:pt x="367" y="37"/>
                    </a:lnTo>
                    <a:lnTo>
                      <a:pt x="362" y="31"/>
                    </a:lnTo>
                    <a:lnTo>
                      <a:pt x="355" y="24"/>
                    </a:lnTo>
                    <a:lnTo>
                      <a:pt x="347" y="20"/>
                    </a:lnTo>
                    <a:lnTo>
                      <a:pt x="340" y="16"/>
                    </a:lnTo>
                    <a:lnTo>
                      <a:pt x="335" y="15"/>
                    </a:lnTo>
                    <a:lnTo>
                      <a:pt x="329" y="15"/>
                    </a:lnTo>
                    <a:lnTo>
                      <a:pt x="316" y="17"/>
                    </a:lnTo>
                    <a:lnTo>
                      <a:pt x="301" y="23"/>
                    </a:lnTo>
                    <a:lnTo>
                      <a:pt x="289" y="25"/>
                    </a:lnTo>
                    <a:lnTo>
                      <a:pt x="279" y="25"/>
                    </a:lnTo>
                    <a:lnTo>
                      <a:pt x="270" y="25"/>
                    </a:lnTo>
                    <a:lnTo>
                      <a:pt x="259" y="25"/>
                    </a:lnTo>
                    <a:lnTo>
                      <a:pt x="250" y="25"/>
                    </a:lnTo>
                    <a:lnTo>
                      <a:pt x="240" y="23"/>
                    </a:lnTo>
                    <a:lnTo>
                      <a:pt x="233" y="21"/>
                    </a:lnTo>
                    <a:lnTo>
                      <a:pt x="222" y="17"/>
                    </a:lnTo>
                    <a:lnTo>
                      <a:pt x="210" y="8"/>
                    </a:lnTo>
                    <a:lnTo>
                      <a:pt x="199" y="0"/>
                    </a:lnTo>
                    <a:lnTo>
                      <a:pt x="194" y="1"/>
                    </a:lnTo>
                    <a:lnTo>
                      <a:pt x="192" y="4"/>
                    </a:lnTo>
                    <a:lnTo>
                      <a:pt x="192" y="6"/>
                    </a:lnTo>
                    <a:lnTo>
                      <a:pt x="192" y="8"/>
                    </a:lnTo>
                    <a:lnTo>
                      <a:pt x="194" y="13"/>
                    </a:lnTo>
                    <a:lnTo>
                      <a:pt x="199" y="20"/>
                    </a:lnTo>
                    <a:lnTo>
                      <a:pt x="203" y="25"/>
                    </a:lnTo>
                    <a:lnTo>
                      <a:pt x="204" y="29"/>
                    </a:lnTo>
                    <a:lnTo>
                      <a:pt x="202" y="31"/>
                    </a:lnTo>
                    <a:lnTo>
                      <a:pt x="196" y="33"/>
                    </a:lnTo>
                    <a:lnTo>
                      <a:pt x="193" y="32"/>
                    </a:lnTo>
                    <a:lnTo>
                      <a:pt x="192" y="30"/>
                    </a:lnTo>
                    <a:lnTo>
                      <a:pt x="189" y="26"/>
                    </a:lnTo>
                    <a:lnTo>
                      <a:pt x="189" y="24"/>
                    </a:lnTo>
                    <a:lnTo>
                      <a:pt x="187" y="18"/>
                    </a:lnTo>
                    <a:lnTo>
                      <a:pt x="185" y="12"/>
                    </a:lnTo>
                    <a:lnTo>
                      <a:pt x="177" y="14"/>
                    </a:lnTo>
                    <a:lnTo>
                      <a:pt x="169" y="14"/>
                    </a:lnTo>
                    <a:lnTo>
                      <a:pt x="162" y="12"/>
                    </a:lnTo>
                    <a:lnTo>
                      <a:pt x="157" y="10"/>
                    </a:lnTo>
                    <a:lnTo>
                      <a:pt x="151" y="13"/>
                    </a:lnTo>
                    <a:lnTo>
                      <a:pt x="145" y="16"/>
                    </a:lnTo>
                    <a:lnTo>
                      <a:pt x="141" y="18"/>
                    </a:lnTo>
                    <a:lnTo>
                      <a:pt x="137" y="18"/>
                    </a:lnTo>
                    <a:lnTo>
                      <a:pt x="135" y="21"/>
                    </a:lnTo>
                    <a:lnTo>
                      <a:pt x="132" y="26"/>
                    </a:lnTo>
                    <a:lnTo>
                      <a:pt x="136" y="43"/>
                    </a:lnTo>
                    <a:lnTo>
                      <a:pt x="138" y="59"/>
                    </a:lnTo>
                    <a:lnTo>
                      <a:pt x="137" y="64"/>
                    </a:lnTo>
                    <a:lnTo>
                      <a:pt x="137" y="67"/>
                    </a:lnTo>
                    <a:lnTo>
                      <a:pt x="138" y="72"/>
                    </a:lnTo>
                    <a:lnTo>
                      <a:pt x="138" y="75"/>
                    </a:lnTo>
                    <a:lnTo>
                      <a:pt x="141" y="83"/>
                    </a:lnTo>
                    <a:lnTo>
                      <a:pt x="142" y="91"/>
                    </a:lnTo>
                    <a:lnTo>
                      <a:pt x="149" y="98"/>
                    </a:lnTo>
                    <a:lnTo>
                      <a:pt x="152" y="102"/>
                    </a:lnTo>
                    <a:lnTo>
                      <a:pt x="154" y="109"/>
                    </a:lnTo>
                    <a:lnTo>
                      <a:pt x="155" y="119"/>
                    </a:lnTo>
                    <a:lnTo>
                      <a:pt x="158" y="131"/>
                    </a:lnTo>
                    <a:lnTo>
                      <a:pt x="161" y="136"/>
                    </a:lnTo>
                    <a:lnTo>
                      <a:pt x="163" y="139"/>
                    </a:lnTo>
                    <a:lnTo>
                      <a:pt x="167" y="139"/>
                    </a:lnTo>
                    <a:lnTo>
                      <a:pt x="171" y="140"/>
                    </a:lnTo>
                    <a:lnTo>
                      <a:pt x="177" y="140"/>
                    </a:lnTo>
                    <a:lnTo>
                      <a:pt x="182" y="141"/>
                    </a:lnTo>
                    <a:lnTo>
                      <a:pt x="184" y="143"/>
                    </a:lnTo>
                    <a:lnTo>
                      <a:pt x="185" y="145"/>
                    </a:lnTo>
                    <a:lnTo>
                      <a:pt x="185" y="149"/>
                    </a:lnTo>
                    <a:lnTo>
                      <a:pt x="180" y="154"/>
                    </a:lnTo>
                    <a:lnTo>
                      <a:pt x="175" y="161"/>
                    </a:lnTo>
                    <a:lnTo>
                      <a:pt x="169" y="168"/>
                    </a:lnTo>
                    <a:lnTo>
                      <a:pt x="163" y="174"/>
                    </a:lnTo>
                    <a:lnTo>
                      <a:pt x="162" y="177"/>
                    </a:lnTo>
                    <a:lnTo>
                      <a:pt x="161" y="181"/>
                    </a:lnTo>
                    <a:lnTo>
                      <a:pt x="161" y="185"/>
                    </a:lnTo>
                    <a:lnTo>
                      <a:pt x="162" y="190"/>
                    </a:lnTo>
                    <a:lnTo>
                      <a:pt x="161" y="196"/>
                    </a:lnTo>
                    <a:lnTo>
                      <a:pt x="159" y="204"/>
                    </a:lnTo>
                    <a:lnTo>
                      <a:pt x="159" y="211"/>
                    </a:lnTo>
                    <a:lnTo>
                      <a:pt x="159" y="218"/>
                    </a:lnTo>
                    <a:lnTo>
                      <a:pt x="163" y="223"/>
                    </a:lnTo>
                    <a:lnTo>
                      <a:pt x="165" y="225"/>
                    </a:lnTo>
                    <a:lnTo>
                      <a:pt x="163" y="229"/>
                    </a:lnTo>
                    <a:lnTo>
                      <a:pt x="160" y="235"/>
                    </a:lnTo>
                    <a:lnTo>
                      <a:pt x="159" y="244"/>
                    </a:lnTo>
                    <a:lnTo>
                      <a:pt x="159" y="253"/>
                    </a:lnTo>
                    <a:lnTo>
                      <a:pt x="160" y="262"/>
                    </a:lnTo>
                    <a:lnTo>
                      <a:pt x="161" y="270"/>
                    </a:lnTo>
                    <a:lnTo>
                      <a:pt x="165" y="288"/>
                    </a:lnTo>
                    <a:lnTo>
                      <a:pt x="170" y="305"/>
                    </a:lnTo>
                    <a:lnTo>
                      <a:pt x="176" y="311"/>
                    </a:lnTo>
                    <a:lnTo>
                      <a:pt x="180" y="316"/>
                    </a:lnTo>
                    <a:lnTo>
                      <a:pt x="185" y="318"/>
                    </a:lnTo>
                    <a:lnTo>
                      <a:pt x="189" y="320"/>
                    </a:lnTo>
                    <a:lnTo>
                      <a:pt x="200" y="320"/>
                    </a:lnTo>
                    <a:lnTo>
                      <a:pt x="214" y="319"/>
                    </a:lnTo>
                    <a:lnTo>
                      <a:pt x="230" y="316"/>
                    </a:lnTo>
                    <a:lnTo>
                      <a:pt x="247" y="313"/>
                    </a:lnTo>
                    <a:lnTo>
                      <a:pt x="254" y="318"/>
                    </a:lnTo>
                    <a:lnTo>
                      <a:pt x="260" y="323"/>
                    </a:lnTo>
                    <a:lnTo>
                      <a:pt x="262" y="327"/>
                    </a:lnTo>
                    <a:lnTo>
                      <a:pt x="262" y="330"/>
                    </a:lnTo>
                    <a:lnTo>
                      <a:pt x="262" y="334"/>
                    </a:lnTo>
                    <a:lnTo>
                      <a:pt x="260" y="338"/>
                    </a:lnTo>
                    <a:lnTo>
                      <a:pt x="247" y="337"/>
                    </a:lnTo>
                    <a:lnTo>
                      <a:pt x="235" y="336"/>
                    </a:lnTo>
                    <a:lnTo>
                      <a:pt x="223" y="335"/>
                    </a:lnTo>
                    <a:lnTo>
                      <a:pt x="211" y="335"/>
                    </a:lnTo>
                    <a:lnTo>
                      <a:pt x="205" y="337"/>
                    </a:lnTo>
                    <a:lnTo>
                      <a:pt x="201" y="339"/>
                    </a:lnTo>
                    <a:lnTo>
                      <a:pt x="199" y="343"/>
                    </a:lnTo>
                    <a:lnTo>
                      <a:pt x="196" y="346"/>
                    </a:lnTo>
                    <a:lnTo>
                      <a:pt x="194" y="355"/>
                    </a:lnTo>
                    <a:lnTo>
                      <a:pt x="193" y="367"/>
                    </a:lnTo>
                    <a:lnTo>
                      <a:pt x="189" y="385"/>
                    </a:lnTo>
                    <a:lnTo>
                      <a:pt x="187" y="402"/>
                    </a:lnTo>
                    <a:lnTo>
                      <a:pt x="184" y="420"/>
                    </a:lnTo>
                    <a:lnTo>
                      <a:pt x="182" y="438"/>
                    </a:lnTo>
                    <a:lnTo>
                      <a:pt x="187" y="452"/>
                    </a:lnTo>
                    <a:lnTo>
                      <a:pt x="194" y="465"/>
                    </a:lnTo>
                    <a:lnTo>
                      <a:pt x="191" y="473"/>
                    </a:lnTo>
                    <a:lnTo>
                      <a:pt x="188" y="481"/>
                    </a:lnTo>
                    <a:lnTo>
                      <a:pt x="187" y="485"/>
                    </a:lnTo>
                    <a:lnTo>
                      <a:pt x="187" y="488"/>
                    </a:lnTo>
                    <a:lnTo>
                      <a:pt x="188" y="493"/>
                    </a:lnTo>
                    <a:lnTo>
                      <a:pt x="191" y="496"/>
                    </a:lnTo>
                    <a:lnTo>
                      <a:pt x="196" y="498"/>
                    </a:lnTo>
                    <a:lnTo>
                      <a:pt x="201" y="500"/>
                    </a:lnTo>
                    <a:lnTo>
                      <a:pt x="202" y="503"/>
                    </a:lnTo>
                    <a:lnTo>
                      <a:pt x="203" y="505"/>
                    </a:lnTo>
                    <a:lnTo>
                      <a:pt x="203" y="507"/>
                    </a:lnTo>
                    <a:lnTo>
                      <a:pt x="203" y="512"/>
                    </a:lnTo>
                    <a:lnTo>
                      <a:pt x="202" y="520"/>
                    </a:lnTo>
                    <a:lnTo>
                      <a:pt x="202" y="525"/>
                    </a:lnTo>
                    <a:lnTo>
                      <a:pt x="202" y="529"/>
                    </a:lnTo>
                    <a:lnTo>
                      <a:pt x="201" y="531"/>
                    </a:lnTo>
                    <a:lnTo>
                      <a:pt x="199" y="534"/>
                    </a:lnTo>
                    <a:lnTo>
                      <a:pt x="195" y="538"/>
                    </a:lnTo>
                    <a:lnTo>
                      <a:pt x="187" y="539"/>
                    </a:lnTo>
                    <a:lnTo>
                      <a:pt x="179" y="539"/>
                    </a:lnTo>
                    <a:lnTo>
                      <a:pt x="172" y="538"/>
                    </a:lnTo>
                    <a:lnTo>
                      <a:pt x="165" y="534"/>
                    </a:lnTo>
                    <a:lnTo>
                      <a:pt x="159" y="533"/>
                    </a:lnTo>
                    <a:lnTo>
                      <a:pt x="153" y="534"/>
                    </a:lnTo>
                    <a:lnTo>
                      <a:pt x="147" y="537"/>
                    </a:lnTo>
                    <a:lnTo>
                      <a:pt x="141" y="539"/>
                    </a:lnTo>
                    <a:lnTo>
                      <a:pt x="137" y="542"/>
                    </a:lnTo>
                    <a:lnTo>
                      <a:pt x="135" y="546"/>
                    </a:lnTo>
                    <a:lnTo>
                      <a:pt x="133" y="549"/>
                    </a:lnTo>
                    <a:lnTo>
                      <a:pt x="132" y="554"/>
                    </a:lnTo>
                    <a:lnTo>
                      <a:pt x="129" y="561"/>
                    </a:lnTo>
                    <a:lnTo>
                      <a:pt x="125" y="570"/>
                    </a:lnTo>
                    <a:lnTo>
                      <a:pt x="113" y="564"/>
                    </a:lnTo>
                    <a:lnTo>
                      <a:pt x="103" y="556"/>
                    </a:lnTo>
                    <a:lnTo>
                      <a:pt x="93" y="549"/>
                    </a:lnTo>
                    <a:lnTo>
                      <a:pt x="82" y="542"/>
                    </a:lnTo>
                    <a:lnTo>
                      <a:pt x="69" y="544"/>
                    </a:lnTo>
                    <a:lnTo>
                      <a:pt x="59" y="545"/>
                    </a:lnTo>
                    <a:lnTo>
                      <a:pt x="49" y="548"/>
                    </a:lnTo>
                    <a:lnTo>
                      <a:pt x="39" y="553"/>
                    </a:lnTo>
                    <a:lnTo>
                      <a:pt x="48" y="564"/>
                    </a:lnTo>
                    <a:lnTo>
                      <a:pt x="58" y="574"/>
                    </a:lnTo>
                    <a:lnTo>
                      <a:pt x="69" y="582"/>
                    </a:lnTo>
                    <a:lnTo>
                      <a:pt x="82" y="591"/>
                    </a:lnTo>
                    <a:lnTo>
                      <a:pt x="82" y="597"/>
                    </a:lnTo>
                    <a:lnTo>
                      <a:pt x="82" y="603"/>
                    </a:lnTo>
                    <a:lnTo>
                      <a:pt x="78" y="607"/>
                    </a:lnTo>
                    <a:lnTo>
                      <a:pt x="75" y="610"/>
                    </a:lnTo>
                    <a:lnTo>
                      <a:pt x="66" y="618"/>
                    </a:lnTo>
                    <a:lnTo>
                      <a:pt x="57" y="625"/>
                    </a:lnTo>
                    <a:lnTo>
                      <a:pt x="70" y="631"/>
                    </a:lnTo>
                    <a:lnTo>
                      <a:pt x="84" y="635"/>
                    </a:lnTo>
                    <a:lnTo>
                      <a:pt x="90" y="639"/>
                    </a:lnTo>
                    <a:lnTo>
                      <a:pt x="96" y="642"/>
                    </a:lnTo>
                    <a:lnTo>
                      <a:pt x="102" y="647"/>
                    </a:lnTo>
                    <a:lnTo>
                      <a:pt x="107" y="651"/>
                    </a:lnTo>
                    <a:lnTo>
                      <a:pt x="101" y="658"/>
                    </a:lnTo>
                    <a:lnTo>
                      <a:pt x="94" y="663"/>
                    </a:lnTo>
                    <a:lnTo>
                      <a:pt x="87" y="665"/>
                    </a:lnTo>
                    <a:lnTo>
                      <a:pt x="77" y="666"/>
                    </a:lnTo>
                    <a:lnTo>
                      <a:pt x="74" y="666"/>
                    </a:lnTo>
                    <a:lnTo>
                      <a:pt x="72" y="666"/>
                    </a:lnTo>
                    <a:lnTo>
                      <a:pt x="68" y="667"/>
                    </a:lnTo>
                    <a:lnTo>
                      <a:pt x="66" y="668"/>
                    </a:lnTo>
                    <a:lnTo>
                      <a:pt x="61" y="673"/>
                    </a:lnTo>
                    <a:lnTo>
                      <a:pt x="56" y="677"/>
                    </a:lnTo>
                    <a:lnTo>
                      <a:pt x="41" y="689"/>
                    </a:lnTo>
                    <a:lnTo>
                      <a:pt x="27" y="700"/>
                    </a:lnTo>
                    <a:lnTo>
                      <a:pt x="13" y="711"/>
                    </a:lnTo>
                    <a:lnTo>
                      <a:pt x="0" y="725"/>
                    </a:lnTo>
                    <a:lnTo>
                      <a:pt x="0" y="728"/>
                    </a:lnTo>
                    <a:lnTo>
                      <a:pt x="0" y="731"/>
                    </a:lnTo>
                    <a:lnTo>
                      <a:pt x="2" y="732"/>
                    </a:lnTo>
                    <a:lnTo>
                      <a:pt x="5" y="734"/>
                    </a:lnTo>
                    <a:lnTo>
                      <a:pt x="10" y="736"/>
                    </a:lnTo>
                    <a:lnTo>
                      <a:pt x="16" y="738"/>
                    </a:lnTo>
                    <a:lnTo>
                      <a:pt x="26" y="742"/>
                    </a:lnTo>
                    <a:lnTo>
                      <a:pt x="36" y="745"/>
                    </a:lnTo>
                    <a:lnTo>
                      <a:pt x="48" y="750"/>
                    </a:lnTo>
                    <a:lnTo>
                      <a:pt x="58" y="753"/>
                    </a:lnTo>
                    <a:lnTo>
                      <a:pt x="66" y="752"/>
                    </a:lnTo>
                    <a:lnTo>
                      <a:pt x="73" y="750"/>
                    </a:lnTo>
                    <a:lnTo>
                      <a:pt x="76" y="760"/>
                    </a:lnTo>
                    <a:lnTo>
                      <a:pt x="77" y="768"/>
                    </a:lnTo>
                    <a:lnTo>
                      <a:pt x="77" y="778"/>
                    </a:lnTo>
                    <a:lnTo>
                      <a:pt x="76" y="78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19" name="Freeform 89"/>
              <p:cNvSpPr>
                <a:spLocks/>
              </p:cNvSpPr>
              <p:nvPr/>
            </p:nvSpPr>
            <p:spPr bwMode="auto">
              <a:xfrm>
                <a:off x="2420938" y="4068763"/>
                <a:ext cx="180975" cy="339725"/>
              </a:xfrm>
              <a:custGeom>
                <a:avLst/>
                <a:gdLst>
                  <a:gd name="T0" fmla="*/ 33265 w 457"/>
                  <a:gd name="T1" fmla="*/ 304759 h 855"/>
                  <a:gd name="T2" fmla="*/ 34453 w 457"/>
                  <a:gd name="T3" fmla="*/ 297210 h 855"/>
                  <a:gd name="T4" fmla="*/ 36037 w 457"/>
                  <a:gd name="T5" fmla="*/ 315487 h 855"/>
                  <a:gd name="T6" fmla="*/ 42373 w 457"/>
                  <a:gd name="T7" fmla="*/ 306746 h 855"/>
                  <a:gd name="T8" fmla="*/ 45937 w 457"/>
                  <a:gd name="T9" fmla="*/ 304362 h 855"/>
                  <a:gd name="T10" fmla="*/ 62173 w 457"/>
                  <a:gd name="T11" fmla="*/ 317474 h 855"/>
                  <a:gd name="T12" fmla="*/ 78013 w 457"/>
                  <a:gd name="T13" fmla="*/ 325421 h 855"/>
                  <a:gd name="T14" fmla="*/ 108902 w 457"/>
                  <a:gd name="T15" fmla="*/ 325421 h 855"/>
                  <a:gd name="T16" fmla="*/ 116822 w 457"/>
                  <a:gd name="T17" fmla="*/ 327010 h 855"/>
                  <a:gd name="T18" fmla="*/ 119198 w 457"/>
                  <a:gd name="T19" fmla="*/ 322242 h 855"/>
                  <a:gd name="T20" fmla="*/ 123950 w 457"/>
                  <a:gd name="T21" fmla="*/ 315090 h 855"/>
                  <a:gd name="T22" fmla="*/ 129098 w 457"/>
                  <a:gd name="T23" fmla="*/ 320653 h 855"/>
                  <a:gd name="T24" fmla="*/ 131078 w 457"/>
                  <a:gd name="T25" fmla="*/ 323434 h 855"/>
                  <a:gd name="T26" fmla="*/ 132662 w 457"/>
                  <a:gd name="T27" fmla="*/ 321050 h 855"/>
                  <a:gd name="T28" fmla="*/ 135038 w 457"/>
                  <a:gd name="T29" fmla="*/ 322242 h 855"/>
                  <a:gd name="T30" fmla="*/ 144938 w 457"/>
                  <a:gd name="T31" fmla="*/ 322639 h 855"/>
                  <a:gd name="T32" fmla="*/ 151275 w 457"/>
                  <a:gd name="T33" fmla="*/ 318666 h 855"/>
                  <a:gd name="T34" fmla="*/ 157611 w 457"/>
                  <a:gd name="T35" fmla="*/ 317474 h 855"/>
                  <a:gd name="T36" fmla="*/ 163155 w 457"/>
                  <a:gd name="T37" fmla="*/ 326215 h 855"/>
                  <a:gd name="T38" fmla="*/ 144938 w 457"/>
                  <a:gd name="T39" fmla="*/ 278137 h 855"/>
                  <a:gd name="T40" fmla="*/ 160779 w 457"/>
                  <a:gd name="T41" fmla="*/ 273369 h 855"/>
                  <a:gd name="T42" fmla="*/ 173847 w 457"/>
                  <a:gd name="T43" fmla="*/ 276548 h 855"/>
                  <a:gd name="T44" fmla="*/ 180579 w 457"/>
                  <a:gd name="T45" fmla="*/ 194696 h 855"/>
                  <a:gd name="T46" fmla="*/ 164343 w 457"/>
                  <a:gd name="T47" fmla="*/ 153373 h 855"/>
                  <a:gd name="T48" fmla="*/ 138602 w 457"/>
                  <a:gd name="T49" fmla="*/ 145029 h 855"/>
                  <a:gd name="T50" fmla="*/ 138602 w 457"/>
                  <a:gd name="T51" fmla="*/ 120394 h 855"/>
                  <a:gd name="T52" fmla="*/ 148106 w 457"/>
                  <a:gd name="T53" fmla="*/ 112447 h 855"/>
                  <a:gd name="T54" fmla="*/ 150879 w 457"/>
                  <a:gd name="T55" fmla="*/ 83441 h 855"/>
                  <a:gd name="T56" fmla="*/ 138602 w 457"/>
                  <a:gd name="T57" fmla="*/ 52449 h 855"/>
                  <a:gd name="T58" fmla="*/ 149294 w 457"/>
                  <a:gd name="T59" fmla="*/ 26224 h 855"/>
                  <a:gd name="T60" fmla="*/ 140582 w 457"/>
                  <a:gd name="T61" fmla="*/ 9536 h 855"/>
                  <a:gd name="T62" fmla="*/ 114446 w 457"/>
                  <a:gd name="T63" fmla="*/ 9933 h 855"/>
                  <a:gd name="T64" fmla="*/ 87913 w 457"/>
                  <a:gd name="T65" fmla="*/ 6755 h 855"/>
                  <a:gd name="T66" fmla="*/ 76825 w 457"/>
                  <a:gd name="T67" fmla="*/ 5165 h 855"/>
                  <a:gd name="T68" fmla="*/ 76033 w 457"/>
                  <a:gd name="T69" fmla="*/ 11920 h 855"/>
                  <a:gd name="T70" fmla="*/ 64153 w 457"/>
                  <a:gd name="T71" fmla="*/ 4768 h 855"/>
                  <a:gd name="T72" fmla="*/ 52273 w 457"/>
                  <a:gd name="T73" fmla="*/ 10331 h 855"/>
                  <a:gd name="T74" fmla="*/ 55837 w 457"/>
                  <a:gd name="T75" fmla="*/ 32979 h 855"/>
                  <a:gd name="T76" fmla="*/ 63757 w 457"/>
                  <a:gd name="T77" fmla="*/ 54038 h 855"/>
                  <a:gd name="T78" fmla="*/ 73261 w 457"/>
                  <a:gd name="T79" fmla="*/ 57614 h 855"/>
                  <a:gd name="T80" fmla="*/ 63757 w 457"/>
                  <a:gd name="T81" fmla="*/ 71918 h 855"/>
                  <a:gd name="T82" fmla="*/ 64549 w 457"/>
                  <a:gd name="T83" fmla="*/ 88607 h 855"/>
                  <a:gd name="T84" fmla="*/ 63757 w 457"/>
                  <a:gd name="T85" fmla="*/ 107282 h 855"/>
                  <a:gd name="T86" fmla="*/ 79201 w 457"/>
                  <a:gd name="T87" fmla="*/ 127149 h 855"/>
                  <a:gd name="T88" fmla="*/ 103754 w 457"/>
                  <a:gd name="T89" fmla="*/ 131122 h 855"/>
                  <a:gd name="T90" fmla="*/ 81181 w 457"/>
                  <a:gd name="T91" fmla="*/ 133903 h 855"/>
                  <a:gd name="T92" fmla="*/ 74053 w 457"/>
                  <a:gd name="T93" fmla="*/ 159730 h 855"/>
                  <a:gd name="T94" fmla="*/ 74053 w 457"/>
                  <a:gd name="T95" fmla="*/ 192710 h 855"/>
                  <a:gd name="T96" fmla="*/ 80389 w 457"/>
                  <a:gd name="T97" fmla="*/ 200656 h 855"/>
                  <a:gd name="T98" fmla="*/ 78805 w 457"/>
                  <a:gd name="T99" fmla="*/ 212179 h 855"/>
                  <a:gd name="T100" fmla="*/ 60589 w 457"/>
                  <a:gd name="T101" fmla="*/ 212179 h 855"/>
                  <a:gd name="T102" fmla="*/ 51085 w 457"/>
                  <a:gd name="T103" fmla="*/ 222907 h 855"/>
                  <a:gd name="T104" fmla="*/ 23364 w 457"/>
                  <a:gd name="T105" fmla="*/ 216550 h 855"/>
                  <a:gd name="T106" fmla="*/ 32473 w 457"/>
                  <a:gd name="T107" fmla="*/ 237211 h 855"/>
                  <a:gd name="T108" fmla="*/ 33265 w 457"/>
                  <a:gd name="T109" fmla="*/ 252310 h 855"/>
                  <a:gd name="T110" fmla="*/ 34453 w 457"/>
                  <a:gd name="T111" fmla="*/ 264231 h 855"/>
                  <a:gd name="T112" fmla="*/ 22176 w 457"/>
                  <a:gd name="T113" fmla="*/ 268999 h 855"/>
                  <a:gd name="T114" fmla="*/ 792 w 457"/>
                  <a:gd name="T115" fmla="*/ 290852 h 855"/>
                  <a:gd name="T116" fmla="*/ 22968 w 457"/>
                  <a:gd name="T117" fmla="*/ 299196 h 8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7" h="855">
                    <a:moveTo>
                      <a:pt x="76" y="787"/>
                    </a:moveTo>
                    <a:lnTo>
                      <a:pt x="76" y="793"/>
                    </a:lnTo>
                    <a:lnTo>
                      <a:pt x="77" y="796"/>
                    </a:lnTo>
                    <a:lnTo>
                      <a:pt x="79" y="796"/>
                    </a:lnTo>
                    <a:lnTo>
                      <a:pt x="84" y="793"/>
                    </a:lnTo>
                    <a:lnTo>
                      <a:pt x="84" y="779"/>
                    </a:lnTo>
                    <a:lnTo>
                      <a:pt x="84" y="767"/>
                    </a:lnTo>
                    <a:lnTo>
                      <a:pt x="84" y="753"/>
                    </a:lnTo>
                    <a:lnTo>
                      <a:pt x="84" y="740"/>
                    </a:lnTo>
                    <a:lnTo>
                      <a:pt x="86" y="742"/>
                    </a:lnTo>
                    <a:lnTo>
                      <a:pt x="87" y="744"/>
                    </a:lnTo>
                    <a:lnTo>
                      <a:pt x="86" y="745"/>
                    </a:lnTo>
                    <a:lnTo>
                      <a:pt x="86" y="747"/>
                    </a:lnTo>
                    <a:lnTo>
                      <a:pt x="87" y="748"/>
                    </a:lnTo>
                    <a:lnTo>
                      <a:pt x="89" y="748"/>
                    </a:lnTo>
                    <a:lnTo>
                      <a:pt x="91" y="757"/>
                    </a:lnTo>
                    <a:lnTo>
                      <a:pt x="92" y="766"/>
                    </a:lnTo>
                    <a:lnTo>
                      <a:pt x="93" y="775"/>
                    </a:lnTo>
                    <a:lnTo>
                      <a:pt x="93" y="785"/>
                    </a:lnTo>
                    <a:lnTo>
                      <a:pt x="92" y="790"/>
                    </a:lnTo>
                    <a:lnTo>
                      <a:pt x="91" y="794"/>
                    </a:lnTo>
                    <a:lnTo>
                      <a:pt x="91" y="796"/>
                    </a:lnTo>
                    <a:lnTo>
                      <a:pt x="91" y="799"/>
                    </a:lnTo>
                    <a:lnTo>
                      <a:pt x="92" y="801"/>
                    </a:lnTo>
                    <a:lnTo>
                      <a:pt x="94" y="803"/>
                    </a:lnTo>
                    <a:lnTo>
                      <a:pt x="100" y="793"/>
                    </a:lnTo>
                    <a:lnTo>
                      <a:pt x="104" y="783"/>
                    </a:lnTo>
                    <a:lnTo>
                      <a:pt x="107" y="772"/>
                    </a:lnTo>
                    <a:lnTo>
                      <a:pt x="107" y="759"/>
                    </a:lnTo>
                    <a:lnTo>
                      <a:pt x="107" y="757"/>
                    </a:lnTo>
                    <a:lnTo>
                      <a:pt x="107" y="756"/>
                    </a:lnTo>
                    <a:lnTo>
                      <a:pt x="108" y="753"/>
                    </a:lnTo>
                    <a:lnTo>
                      <a:pt x="110" y="752"/>
                    </a:lnTo>
                    <a:lnTo>
                      <a:pt x="113" y="759"/>
                    </a:lnTo>
                    <a:lnTo>
                      <a:pt x="116" y="766"/>
                    </a:lnTo>
                    <a:lnTo>
                      <a:pt x="118" y="773"/>
                    </a:lnTo>
                    <a:lnTo>
                      <a:pt x="120" y="779"/>
                    </a:lnTo>
                    <a:lnTo>
                      <a:pt x="123" y="794"/>
                    </a:lnTo>
                    <a:lnTo>
                      <a:pt x="125" y="810"/>
                    </a:lnTo>
                    <a:lnTo>
                      <a:pt x="134" y="800"/>
                    </a:lnTo>
                    <a:lnTo>
                      <a:pt x="143" y="791"/>
                    </a:lnTo>
                    <a:lnTo>
                      <a:pt x="157" y="799"/>
                    </a:lnTo>
                    <a:lnTo>
                      <a:pt x="169" y="809"/>
                    </a:lnTo>
                    <a:lnTo>
                      <a:pt x="182" y="819"/>
                    </a:lnTo>
                    <a:lnTo>
                      <a:pt x="194" y="829"/>
                    </a:lnTo>
                    <a:lnTo>
                      <a:pt x="196" y="825"/>
                    </a:lnTo>
                    <a:lnTo>
                      <a:pt x="196" y="821"/>
                    </a:lnTo>
                    <a:lnTo>
                      <a:pt x="197" y="820"/>
                    </a:lnTo>
                    <a:lnTo>
                      <a:pt x="197" y="819"/>
                    </a:lnTo>
                    <a:lnTo>
                      <a:pt x="200" y="818"/>
                    </a:lnTo>
                    <a:lnTo>
                      <a:pt x="202" y="818"/>
                    </a:lnTo>
                    <a:lnTo>
                      <a:pt x="220" y="816"/>
                    </a:lnTo>
                    <a:lnTo>
                      <a:pt x="237" y="814"/>
                    </a:lnTo>
                    <a:lnTo>
                      <a:pt x="253" y="810"/>
                    </a:lnTo>
                    <a:lnTo>
                      <a:pt x="272" y="809"/>
                    </a:lnTo>
                    <a:lnTo>
                      <a:pt x="275" y="819"/>
                    </a:lnTo>
                    <a:lnTo>
                      <a:pt x="276" y="829"/>
                    </a:lnTo>
                    <a:lnTo>
                      <a:pt x="277" y="840"/>
                    </a:lnTo>
                    <a:lnTo>
                      <a:pt x="279" y="850"/>
                    </a:lnTo>
                    <a:lnTo>
                      <a:pt x="282" y="853"/>
                    </a:lnTo>
                    <a:lnTo>
                      <a:pt x="287" y="855"/>
                    </a:lnTo>
                    <a:lnTo>
                      <a:pt x="292" y="840"/>
                    </a:lnTo>
                    <a:lnTo>
                      <a:pt x="295" y="823"/>
                    </a:lnTo>
                    <a:lnTo>
                      <a:pt x="289" y="820"/>
                    </a:lnTo>
                    <a:lnTo>
                      <a:pt x="284" y="818"/>
                    </a:lnTo>
                    <a:lnTo>
                      <a:pt x="286" y="817"/>
                    </a:lnTo>
                    <a:lnTo>
                      <a:pt x="289" y="817"/>
                    </a:lnTo>
                    <a:lnTo>
                      <a:pt x="295" y="815"/>
                    </a:lnTo>
                    <a:lnTo>
                      <a:pt x="298" y="814"/>
                    </a:lnTo>
                    <a:lnTo>
                      <a:pt x="301" y="811"/>
                    </a:lnTo>
                    <a:lnTo>
                      <a:pt x="302" y="809"/>
                    </a:lnTo>
                    <a:lnTo>
                      <a:pt x="299" y="803"/>
                    </a:lnTo>
                    <a:lnTo>
                      <a:pt x="297" y="793"/>
                    </a:lnTo>
                    <a:lnTo>
                      <a:pt x="303" y="791"/>
                    </a:lnTo>
                    <a:lnTo>
                      <a:pt x="306" y="791"/>
                    </a:lnTo>
                    <a:lnTo>
                      <a:pt x="310" y="792"/>
                    </a:lnTo>
                    <a:lnTo>
                      <a:pt x="313" y="793"/>
                    </a:lnTo>
                    <a:lnTo>
                      <a:pt x="316" y="800"/>
                    </a:lnTo>
                    <a:lnTo>
                      <a:pt x="320" y="809"/>
                    </a:lnTo>
                    <a:lnTo>
                      <a:pt x="320" y="814"/>
                    </a:lnTo>
                    <a:lnTo>
                      <a:pt x="321" y="816"/>
                    </a:lnTo>
                    <a:lnTo>
                      <a:pt x="322" y="815"/>
                    </a:lnTo>
                    <a:lnTo>
                      <a:pt x="323" y="814"/>
                    </a:lnTo>
                    <a:lnTo>
                      <a:pt x="326" y="807"/>
                    </a:lnTo>
                    <a:lnTo>
                      <a:pt x="327" y="801"/>
                    </a:lnTo>
                    <a:lnTo>
                      <a:pt x="328" y="806"/>
                    </a:lnTo>
                    <a:lnTo>
                      <a:pt x="329" y="812"/>
                    </a:lnTo>
                    <a:lnTo>
                      <a:pt x="329" y="815"/>
                    </a:lnTo>
                    <a:lnTo>
                      <a:pt x="329" y="817"/>
                    </a:lnTo>
                    <a:lnTo>
                      <a:pt x="330" y="816"/>
                    </a:lnTo>
                    <a:lnTo>
                      <a:pt x="331" y="814"/>
                    </a:lnTo>
                    <a:lnTo>
                      <a:pt x="331" y="810"/>
                    </a:lnTo>
                    <a:lnTo>
                      <a:pt x="331" y="807"/>
                    </a:lnTo>
                    <a:lnTo>
                      <a:pt x="332" y="804"/>
                    </a:lnTo>
                    <a:lnTo>
                      <a:pt x="332" y="803"/>
                    </a:lnTo>
                    <a:lnTo>
                      <a:pt x="333" y="802"/>
                    </a:lnTo>
                    <a:lnTo>
                      <a:pt x="336" y="802"/>
                    </a:lnTo>
                    <a:lnTo>
                      <a:pt x="335" y="808"/>
                    </a:lnTo>
                    <a:lnTo>
                      <a:pt x="335" y="814"/>
                    </a:lnTo>
                    <a:lnTo>
                      <a:pt x="338" y="808"/>
                    </a:lnTo>
                    <a:lnTo>
                      <a:pt x="340" y="803"/>
                    </a:lnTo>
                    <a:lnTo>
                      <a:pt x="341" y="804"/>
                    </a:lnTo>
                    <a:lnTo>
                      <a:pt x="341" y="807"/>
                    </a:lnTo>
                    <a:lnTo>
                      <a:pt x="341" y="809"/>
                    </a:lnTo>
                    <a:lnTo>
                      <a:pt x="341" y="811"/>
                    </a:lnTo>
                    <a:lnTo>
                      <a:pt x="346" y="816"/>
                    </a:lnTo>
                    <a:lnTo>
                      <a:pt x="349" y="817"/>
                    </a:lnTo>
                    <a:lnTo>
                      <a:pt x="353" y="817"/>
                    </a:lnTo>
                    <a:lnTo>
                      <a:pt x="355" y="815"/>
                    </a:lnTo>
                    <a:lnTo>
                      <a:pt x="358" y="812"/>
                    </a:lnTo>
                    <a:lnTo>
                      <a:pt x="362" y="812"/>
                    </a:lnTo>
                    <a:lnTo>
                      <a:pt x="366" y="812"/>
                    </a:lnTo>
                    <a:lnTo>
                      <a:pt x="372" y="816"/>
                    </a:lnTo>
                    <a:lnTo>
                      <a:pt x="371" y="819"/>
                    </a:lnTo>
                    <a:lnTo>
                      <a:pt x="370" y="823"/>
                    </a:lnTo>
                    <a:lnTo>
                      <a:pt x="371" y="824"/>
                    </a:lnTo>
                    <a:lnTo>
                      <a:pt x="373" y="825"/>
                    </a:lnTo>
                    <a:lnTo>
                      <a:pt x="379" y="812"/>
                    </a:lnTo>
                    <a:lnTo>
                      <a:pt x="382" y="802"/>
                    </a:lnTo>
                    <a:lnTo>
                      <a:pt x="385" y="799"/>
                    </a:lnTo>
                    <a:lnTo>
                      <a:pt x="389" y="795"/>
                    </a:lnTo>
                    <a:lnTo>
                      <a:pt x="394" y="793"/>
                    </a:lnTo>
                    <a:lnTo>
                      <a:pt x="402" y="792"/>
                    </a:lnTo>
                    <a:lnTo>
                      <a:pt x="402" y="794"/>
                    </a:lnTo>
                    <a:lnTo>
                      <a:pt x="400" y="796"/>
                    </a:lnTo>
                    <a:lnTo>
                      <a:pt x="398" y="799"/>
                    </a:lnTo>
                    <a:lnTo>
                      <a:pt x="396" y="801"/>
                    </a:lnTo>
                    <a:lnTo>
                      <a:pt x="402" y="808"/>
                    </a:lnTo>
                    <a:lnTo>
                      <a:pt x="406" y="816"/>
                    </a:lnTo>
                    <a:lnTo>
                      <a:pt x="407" y="818"/>
                    </a:lnTo>
                    <a:lnTo>
                      <a:pt x="408" y="820"/>
                    </a:lnTo>
                    <a:lnTo>
                      <a:pt x="409" y="821"/>
                    </a:lnTo>
                    <a:lnTo>
                      <a:pt x="412" y="821"/>
                    </a:lnTo>
                    <a:lnTo>
                      <a:pt x="413" y="808"/>
                    </a:lnTo>
                    <a:lnTo>
                      <a:pt x="413" y="795"/>
                    </a:lnTo>
                    <a:lnTo>
                      <a:pt x="392" y="760"/>
                    </a:lnTo>
                    <a:lnTo>
                      <a:pt x="374" y="726"/>
                    </a:lnTo>
                    <a:lnTo>
                      <a:pt x="371" y="718"/>
                    </a:lnTo>
                    <a:lnTo>
                      <a:pt x="367" y="709"/>
                    </a:lnTo>
                    <a:lnTo>
                      <a:pt x="366" y="700"/>
                    </a:lnTo>
                    <a:lnTo>
                      <a:pt x="365" y="691"/>
                    </a:lnTo>
                    <a:lnTo>
                      <a:pt x="366" y="683"/>
                    </a:lnTo>
                    <a:lnTo>
                      <a:pt x="367" y="673"/>
                    </a:lnTo>
                    <a:lnTo>
                      <a:pt x="370" y="664"/>
                    </a:lnTo>
                    <a:lnTo>
                      <a:pt x="374" y="654"/>
                    </a:lnTo>
                    <a:lnTo>
                      <a:pt x="392" y="673"/>
                    </a:lnTo>
                    <a:lnTo>
                      <a:pt x="406" y="688"/>
                    </a:lnTo>
                    <a:lnTo>
                      <a:pt x="409" y="690"/>
                    </a:lnTo>
                    <a:lnTo>
                      <a:pt x="413" y="692"/>
                    </a:lnTo>
                    <a:lnTo>
                      <a:pt x="416" y="694"/>
                    </a:lnTo>
                    <a:lnTo>
                      <a:pt x="421" y="696"/>
                    </a:lnTo>
                    <a:lnTo>
                      <a:pt x="426" y="696"/>
                    </a:lnTo>
                    <a:lnTo>
                      <a:pt x="432" y="696"/>
                    </a:lnTo>
                    <a:lnTo>
                      <a:pt x="439" y="696"/>
                    </a:lnTo>
                    <a:lnTo>
                      <a:pt x="446" y="693"/>
                    </a:lnTo>
                    <a:lnTo>
                      <a:pt x="448" y="659"/>
                    </a:lnTo>
                    <a:lnTo>
                      <a:pt x="450" y="625"/>
                    </a:lnTo>
                    <a:lnTo>
                      <a:pt x="453" y="592"/>
                    </a:lnTo>
                    <a:lnTo>
                      <a:pt x="455" y="558"/>
                    </a:lnTo>
                    <a:lnTo>
                      <a:pt x="456" y="524"/>
                    </a:lnTo>
                    <a:lnTo>
                      <a:pt x="456" y="490"/>
                    </a:lnTo>
                    <a:lnTo>
                      <a:pt x="457" y="456"/>
                    </a:lnTo>
                    <a:lnTo>
                      <a:pt x="457" y="422"/>
                    </a:lnTo>
                    <a:lnTo>
                      <a:pt x="450" y="414"/>
                    </a:lnTo>
                    <a:lnTo>
                      <a:pt x="445" y="407"/>
                    </a:lnTo>
                    <a:lnTo>
                      <a:pt x="438" y="402"/>
                    </a:lnTo>
                    <a:lnTo>
                      <a:pt x="431" y="396"/>
                    </a:lnTo>
                    <a:lnTo>
                      <a:pt x="415" y="386"/>
                    </a:lnTo>
                    <a:lnTo>
                      <a:pt x="398" y="376"/>
                    </a:lnTo>
                    <a:lnTo>
                      <a:pt x="394" y="367"/>
                    </a:lnTo>
                    <a:lnTo>
                      <a:pt x="389" y="358"/>
                    </a:lnTo>
                    <a:lnTo>
                      <a:pt x="385" y="347"/>
                    </a:lnTo>
                    <a:lnTo>
                      <a:pt x="380" y="338"/>
                    </a:lnTo>
                    <a:lnTo>
                      <a:pt x="365" y="352"/>
                    </a:lnTo>
                    <a:lnTo>
                      <a:pt x="350" y="365"/>
                    </a:lnTo>
                    <a:lnTo>
                      <a:pt x="345" y="354"/>
                    </a:lnTo>
                    <a:lnTo>
                      <a:pt x="341" y="342"/>
                    </a:lnTo>
                    <a:lnTo>
                      <a:pt x="338" y="329"/>
                    </a:lnTo>
                    <a:lnTo>
                      <a:pt x="336" y="317"/>
                    </a:lnTo>
                    <a:lnTo>
                      <a:pt x="343" y="314"/>
                    </a:lnTo>
                    <a:lnTo>
                      <a:pt x="349" y="312"/>
                    </a:lnTo>
                    <a:lnTo>
                      <a:pt x="350" y="303"/>
                    </a:lnTo>
                    <a:lnTo>
                      <a:pt x="350" y="294"/>
                    </a:lnTo>
                    <a:lnTo>
                      <a:pt x="352" y="285"/>
                    </a:lnTo>
                    <a:lnTo>
                      <a:pt x="353" y="276"/>
                    </a:lnTo>
                    <a:lnTo>
                      <a:pt x="364" y="279"/>
                    </a:lnTo>
                    <a:lnTo>
                      <a:pt x="370" y="283"/>
                    </a:lnTo>
                    <a:lnTo>
                      <a:pt x="372" y="284"/>
                    </a:lnTo>
                    <a:lnTo>
                      <a:pt x="374" y="283"/>
                    </a:lnTo>
                    <a:lnTo>
                      <a:pt x="378" y="279"/>
                    </a:lnTo>
                    <a:lnTo>
                      <a:pt x="383" y="274"/>
                    </a:lnTo>
                    <a:lnTo>
                      <a:pt x="379" y="267"/>
                    </a:lnTo>
                    <a:lnTo>
                      <a:pt x="373" y="261"/>
                    </a:lnTo>
                    <a:lnTo>
                      <a:pt x="385" y="246"/>
                    </a:lnTo>
                    <a:lnTo>
                      <a:pt x="396" y="233"/>
                    </a:lnTo>
                    <a:lnTo>
                      <a:pt x="381" y="210"/>
                    </a:lnTo>
                    <a:lnTo>
                      <a:pt x="366" y="189"/>
                    </a:lnTo>
                    <a:lnTo>
                      <a:pt x="358" y="177"/>
                    </a:lnTo>
                    <a:lnTo>
                      <a:pt x="350" y="167"/>
                    </a:lnTo>
                    <a:lnTo>
                      <a:pt x="344" y="154"/>
                    </a:lnTo>
                    <a:lnTo>
                      <a:pt x="338" y="142"/>
                    </a:lnTo>
                    <a:lnTo>
                      <a:pt x="344" y="136"/>
                    </a:lnTo>
                    <a:lnTo>
                      <a:pt x="350" y="132"/>
                    </a:lnTo>
                    <a:lnTo>
                      <a:pt x="357" y="128"/>
                    </a:lnTo>
                    <a:lnTo>
                      <a:pt x="365" y="124"/>
                    </a:lnTo>
                    <a:lnTo>
                      <a:pt x="378" y="115"/>
                    </a:lnTo>
                    <a:lnTo>
                      <a:pt x="390" y="105"/>
                    </a:lnTo>
                    <a:lnTo>
                      <a:pt x="386" y="92"/>
                    </a:lnTo>
                    <a:lnTo>
                      <a:pt x="380" y="78"/>
                    </a:lnTo>
                    <a:lnTo>
                      <a:pt x="377" y="66"/>
                    </a:lnTo>
                    <a:lnTo>
                      <a:pt x="374" y="52"/>
                    </a:lnTo>
                    <a:lnTo>
                      <a:pt x="373" y="48"/>
                    </a:lnTo>
                    <a:lnTo>
                      <a:pt x="372" y="43"/>
                    </a:lnTo>
                    <a:lnTo>
                      <a:pt x="370" y="40"/>
                    </a:lnTo>
                    <a:lnTo>
                      <a:pt x="367" y="37"/>
                    </a:lnTo>
                    <a:lnTo>
                      <a:pt x="362" y="31"/>
                    </a:lnTo>
                    <a:lnTo>
                      <a:pt x="355" y="24"/>
                    </a:lnTo>
                    <a:lnTo>
                      <a:pt x="347" y="20"/>
                    </a:lnTo>
                    <a:lnTo>
                      <a:pt x="340" y="16"/>
                    </a:lnTo>
                    <a:lnTo>
                      <a:pt x="335" y="15"/>
                    </a:lnTo>
                    <a:lnTo>
                      <a:pt x="329" y="15"/>
                    </a:lnTo>
                    <a:lnTo>
                      <a:pt x="316" y="17"/>
                    </a:lnTo>
                    <a:lnTo>
                      <a:pt x="301" y="23"/>
                    </a:lnTo>
                    <a:lnTo>
                      <a:pt x="289" y="25"/>
                    </a:lnTo>
                    <a:lnTo>
                      <a:pt x="279" y="25"/>
                    </a:lnTo>
                    <a:lnTo>
                      <a:pt x="270" y="25"/>
                    </a:lnTo>
                    <a:lnTo>
                      <a:pt x="259" y="25"/>
                    </a:lnTo>
                    <a:lnTo>
                      <a:pt x="250" y="25"/>
                    </a:lnTo>
                    <a:lnTo>
                      <a:pt x="240" y="23"/>
                    </a:lnTo>
                    <a:lnTo>
                      <a:pt x="233" y="21"/>
                    </a:lnTo>
                    <a:lnTo>
                      <a:pt x="222" y="17"/>
                    </a:lnTo>
                    <a:lnTo>
                      <a:pt x="210" y="8"/>
                    </a:lnTo>
                    <a:lnTo>
                      <a:pt x="199" y="0"/>
                    </a:lnTo>
                    <a:lnTo>
                      <a:pt x="194" y="1"/>
                    </a:lnTo>
                    <a:lnTo>
                      <a:pt x="192" y="4"/>
                    </a:lnTo>
                    <a:lnTo>
                      <a:pt x="192" y="6"/>
                    </a:lnTo>
                    <a:lnTo>
                      <a:pt x="192" y="8"/>
                    </a:lnTo>
                    <a:lnTo>
                      <a:pt x="194" y="13"/>
                    </a:lnTo>
                    <a:lnTo>
                      <a:pt x="199" y="20"/>
                    </a:lnTo>
                    <a:lnTo>
                      <a:pt x="203" y="25"/>
                    </a:lnTo>
                    <a:lnTo>
                      <a:pt x="204" y="29"/>
                    </a:lnTo>
                    <a:lnTo>
                      <a:pt x="202" y="31"/>
                    </a:lnTo>
                    <a:lnTo>
                      <a:pt x="196" y="33"/>
                    </a:lnTo>
                    <a:lnTo>
                      <a:pt x="193" y="32"/>
                    </a:lnTo>
                    <a:lnTo>
                      <a:pt x="192" y="30"/>
                    </a:lnTo>
                    <a:lnTo>
                      <a:pt x="189" y="26"/>
                    </a:lnTo>
                    <a:lnTo>
                      <a:pt x="189" y="24"/>
                    </a:lnTo>
                    <a:lnTo>
                      <a:pt x="187" y="18"/>
                    </a:lnTo>
                    <a:lnTo>
                      <a:pt x="185" y="12"/>
                    </a:lnTo>
                    <a:lnTo>
                      <a:pt x="177" y="14"/>
                    </a:lnTo>
                    <a:lnTo>
                      <a:pt x="169" y="14"/>
                    </a:lnTo>
                    <a:lnTo>
                      <a:pt x="162" y="12"/>
                    </a:lnTo>
                    <a:lnTo>
                      <a:pt x="157" y="10"/>
                    </a:lnTo>
                    <a:lnTo>
                      <a:pt x="151" y="13"/>
                    </a:lnTo>
                    <a:lnTo>
                      <a:pt x="145" y="16"/>
                    </a:lnTo>
                    <a:lnTo>
                      <a:pt x="141" y="18"/>
                    </a:lnTo>
                    <a:lnTo>
                      <a:pt x="137" y="18"/>
                    </a:lnTo>
                    <a:lnTo>
                      <a:pt x="135" y="21"/>
                    </a:lnTo>
                    <a:lnTo>
                      <a:pt x="132" y="26"/>
                    </a:lnTo>
                    <a:lnTo>
                      <a:pt x="136" y="43"/>
                    </a:lnTo>
                    <a:lnTo>
                      <a:pt x="138" y="59"/>
                    </a:lnTo>
                    <a:lnTo>
                      <a:pt x="137" y="64"/>
                    </a:lnTo>
                    <a:lnTo>
                      <a:pt x="137" y="67"/>
                    </a:lnTo>
                    <a:lnTo>
                      <a:pt x="138" y="72"/>
                    </a:lnTo>
                    <a:lnTo>
                      <a:pt x="138" y="75"/>
                    </a:lnTo>
                    <a:lnTo>
                      <a:pt x="141" y="83"/>
                    </a:lnTo>
                    <a:lnTo>
                      <a:pt x="142" y="91"/>
                    </a:lnTo>
                    <a:lnTo>
                      <a:pt x="149" y="98"/>
                    </a:lnTo>
                    <a:lnTo>
                      <a:pt x="152" y="102"/>
                    </a:lnTo>
                    <a:lnTo>
                      <a:pt x="154" y="109"/>
                    </a:lnTo>
                    <a:lnTo>
                      <a:pt x="155" y="119"/>
                    </a:lnTo>
                    <a:lnTo>
                      <a:pt x="158" y="131"/>
                    </a:lnTo>
                    <a:lnTo>
                      <a:pt x="161" y="136"/>
                    </a:lnTo>
                    <a:lnTo>
                      <a:pt x="163" y="139"/>
                    </a:lnTo>
                    <a:lnTo>
                      <a:pt x="167" y="139"/>
                    </a:lnTo>
                    <a:lnTo>
                      <a:pt x="171" y="140"/>
                    </a:lnTo>
                    <a:lnTo>
                      <a:pt x="177" y="140"/>
                    </a:lnTo>
                    <a:lnTo>
                      <a:pt x="182" y="141"/>
                    </a:lnTo>
                    <a:lnTo>
                      <a:pt x="184" y="143"/>
                    </a:lnTo>
                    <a:lnTo>
                      <a:pt x="185" y="145"/>
                    </a:lnTo>
                    <a:lnTo>
                      <a:pt x="185" y="149"/>
                    </a:lnTo>
                    <a:lnTo>
                      <a:pt x="180" y="154"/>
                    </a:lnTo>
                    <a:lnTo>
                      <a:pt x="175" y="161"/>
                    </a:lnTo>
                    <a:lnTo>
                      <a:pt x="169" y="168"/>
                    </a:lnTo>
                    <a:lnTo>
                      <a:pt x="163" y="174"/>
                    </a:lnTo>
                    <a:lnTo>
                      <a:pt x="162" y="177"/>
                    </a:lnTo>
                    <a:lnTo>
                      <a:pt x="161" y="181"/>
                    </a:lnTo>
                    <a:lnTo>
                      <a:pt x="161" y="185"/>
                    </a:lnTo>
                    <a:lnTo>
                      <a:pt x="162" y="190"/>
                    </a:lnTo>
                    <a:lnTo>
                      <a:pt x="161" y="196"/>
                    </a:lnTo>
                    <a:lnTo>
                      <a:pt x="159" y="204"/>
                    </a:lnTo>
                    <a:lnTo>
                      <a:pt x="159" y="211"/>
                    </a:lnTo>
                    <a:lnTo>
                      <a:pt x="159" y="218"/>
                    </a:lnTo>
                    <a:lnTo>
                      <a:pt x="163" y="223"/>
                    </a:lnTo>
                    <a:lnTo>
                      <a:pt x="165" y="225"/>
                    </a:lnTo>
                    <a:lnTo>
                      <a:pt x="163" y="229"/>
                    </a:lnTo>
                    <a:lnTo>
                      <a:pt x="160" y="235"/>
                    </a:lnTo>
                    <a:lnTo>
                      <a:pt x="159" y="244"/>
                    </a:lnTo>
                    <a:lnTo>
                      <a:pt x="159" y="253"/>
                    </a:lnTo>
                    <a:lnTo>
                      <a:pt x="160" y="262"/>
                    </a:lnTo>
                    <a:lnTo>
                      <a:pt x="161" y="270"/>
                    </a:lnTo>
                    <a:lnTo>
                      <a:pt x="165" y="288"/>
                    </a:lnTo>
                    <a:lnTo>
                      <a:pt x="170" y="305"/>
                    </a:lnTo>
                    <a:lnTo>
                      <a:pt x="176" y="311"/>
                    </a:lnTo>
                    <a:lnTo>
                      <a:pt x="180" y="316"/>
                    </a:lnTo>
                    <a:lnTo>
                      <a:pt x="185" y="318"/>
                    </a:lnTo>
                    <a:lnTo>
                      <a:pt x="189" y="320"/>
                    </a:lnTo>
                    <a:lnTo>
                      <a:pt x="200" y="320"/>
                    </a:lnTo>
                    <a:lnTo>
                      <a:pt x="214" y="319"/>
                    </a:lnTo>
                    <a:lnTo>
                      <a:pt x="230" y="316"/>
                    </a:lnTo>
                    <a:lnTo>
                      <a:pt x="247" y="313"/>
                    </a:lnTo>
                    <a:lnTo>
                      <a:pt x="254" y="318"/>
                    </a:lnTo>
                    <a:lnTo>
                      <a:pt x="260" y="323"/>
                    </a:lnTo>
                    <a:lnTo>
                      <a:pt x="262" y="327"/>
                    </a:lnTo>
                    <a:lnTo>
                      <a:pt x="262" y="330"/>
                    </a:lnTo>
                    <a:lnTo>
                      <a:pt x="262" y="334"/>
                    </a:lnTo>
                    <a:lnTo>
                      <a:pt x="260" y="338"/>
                    </a:lnTo>
                    <a:lnTo>
                      <a:pt x="247" y="337"/>
                    </a:lnTo>
                    <a:lnTo>
                      <a:pt x="235" y="336"/>
                    </a:lnTo>
                    <a:lnTo>
                      <a:pt x="223" y="335"/>
                    </a:lnTo>
                    <a:lnTo>
                      <a:pt x="211" y="335"/>
                    </a:lnTo>
                    <a:lnTo>
                      <a:pt x="205" y="337"/>
                    </a:lnTo>
                    <a:lnTo>
                      <a:pt x="201" y="339"/>
                    </a:lnTo>
                    <a:lnTo>
                      <a:pt x="199" y="343"/>
                    </a:lnTo>
                    <a:lnTo>
                      <a:pt x="196" y="346"/>
                    </a:lnTo>
                    <a:lnTo>
                      <a:pt x="194" y="355"/>
                    </a:lnTo>
                    <a:lnTo>
                      <a:pt x="193" y="367"/>
                    </a:lnTo>
                    <a:lnTo>
                      <a:pt x="189" y="385"/>
                    </a:lnTo>
                    <a:lnTo>
                      <a:pt x="187" y="402"/>
                    </a:lnTo>
                    <a:lnTo>
                      <a:pt x="184" y="420"/>
                    </a:lnTo>
                    <a:lnTo>
                      <a:pt x="182" y="438"/>
                    </a:lnTo>
                    <a:lnTo>
                      <a:pt x="187" y="452"/>
                    </a:lnTo>
                    <a:lnTo>
                      <a:pt x="194" y="465"/>
                    </a:lnTo>
                    <a:lnTo>
                      <a:pt x="191" y="473"/>
                    </a:lnTo>
                    <a:lnTo>
                      <a:pt x="188" y="481"/>
                    </a:lnTo>
                    <a:lnTo>
                      <a:pt x="187" y="485"/>
                    </a:lnTo>
                    <a:lnTo>
                      <a:pt x="187" y="488"/>
                    </a:lnTo>
                    <a:lnTo>
                      <a:pt x="188" y="493"/>
                    </a:lnTo>
                    <a:lnTo>
                      <a:pt x="191" y="496"/>
                    </a:lnTo>
                    <a:lnTo>
                      <a:pt x="196" y="498"/>
                    </a:lnTo>
                    <a:lnTo>
                      <a:pt x="201" y="500"/>
                    </a:lnTo>
                    <a:lnTo>
                      <a:pt x="202" y="503"/>
                    </a:lnTo>
                    <a:lnTo>
                      <a:pt x="203" y="505"/>
                    </a:lnTo>
                    <a:lnTo>
                      <a:pt x="203" y="507"/>
                    </a:lnTo>
                    <a:lnTo>
                      <a:pt x="203" y="512"/>
                    </a:lnTo>
                    <a:lnTo>
                      <a:pt x="202" y="520"/>
                    </a:lnTo>
                    <a:lnTo>
                      <a:pt x="202" y="525"/>
                    </a:lnTo>
                    <a:lnTo>
                      <a:pt x="202" y="529"/>
                    </a:lnTo>
                    <a:lnTo>
                      <a:pt x="201" y="531"/>
                    </a:lnTo>
                    <a:lnTo>
                      <a:pt x="199" y="534"/>
                    </a:lnTo>
                    <a:lnTo>
                      <a:pt x="195" y="538"/>
                    </a:lnTo>
                    <a:lnTo>
                      <a:pt x="187" y="539"/>
                    </a:lnTo>
                    <a:lnTo>
                      <a:pt x="179" y="539"/>
                    </a:lnTo>
                    <a:lnTo>
                      <a:pt x="172" y="538"/>
                    </a:lnTo>
                    <a:lnTo>
                      <a:pt x="165" y="534"/>
                    </a:lnTo>
                    <a:lnTo>
                      <a:pt x="159" y="533"/>
                    </a:lnTo>
                    <a:lnTo>
                      <a:pt x="153" y="534"/>
                    </a:lnTo>
                    <a:lnTo>
                      <a:pt x="147" y="537"/>
                    </a:lnTo>
                    <a:lnTo>
                      <a:pt x="141" y="539"/>
                    </a:lnTo>
                    <a:lnTo>
                      <a:pt x="137" y="542"/>
                    </a:lnTo>
                    <a:lnTo>
                      <a:pt x="135" y="546"/>
                    </a:lnTo>
                    <a:lnTo>
                      <a:pt x="133" y="549"/>
                    </a:lnTo>
                    <a:lnTo>
                      <a:pt x="132" y="554"/>
                    </a:lnTo>
                    <a:lnTo>
                      <a:pt x="129" y="561"/>
                    </a:lnTo>
                    <a:lnTo>
                      <a:pt x="125" y="570"/>
                    </a:lnTo>
                    <a:lnTo>
                      <a:pt x="113" y="564"/>
                    </a:lnTo>
                    <a:lnTo>
                      <a:pt x="103" y="556"/>
                    </a:lnTo>
                    <a:lnTo>
                      <a:pt x="93" y="549"/>
                    </a:lnTo>
                    <a:lnTo>
                      <a:pt x="82" y="542"/>
                    </a:lnTo>
                    <a:lnTo>
                      <a:pt x="69" y="544"/>
                    </a:lnTo>
                    <a:lnTo>
                      <a:pt x="59" y="545"/>
                    </a:lnTo>
                    <a:lnTo>
                      <a:pt x="49" y="548"/>
                    </a:lnTo>
                    <a:lnTo>
                      <a:pt x="39" y="553"/>
                    </a:lnTo>
                    <a:lnTo>
                      <a:pt x="48" y="564"/>
                    </a:lnTo>
                    <a:lnTo>
                      <a:pt x="58" y="574"/>
                    </a:lnTo>
                    <a:lnTo>
                      <a:pt x="69" y="582"/>
                    </a:lnTo>
                    <a:lnTo>
                      <a:pt x="82" y="591"/>
                    </a:lnTo>
                    <a:lnTo>
                      <a:pt x="82" y="597"/>
                    </a:lnTo>
                    <a:lnTo>
                      <a:pt x="82" y="603"/>
                    </a:lnTo>
                    <a:lnTo>
                      <a:pt x="78" y="607"/>
                    </a:lnTo>
                    <a:lnTo>
                      <a:pt x="75" y="610"/>
                    </a:lnTo>
                    <a:lnTo>
                      <a:pt x="66" y="618"/>
                    </a:lnTo>
                    <a:lnTo>
                      <a:pt x="57" y="625"/>
                    </a:lnTo>
                    <a:lnTo>
                      <a:pt x="70" y="631"/>
                    </a:lnTo>
                    <a:lnTo>
                      <a:pt x="84" y="635"/>
                    </a:lnTo>
                    <a:lnTo>
                      <a:pt x="90" y="639"/>
                    </a:lnTo>
                    <a:lnTo>
                      <a:pt x="96" y="642"/>
                    </a:lnTo>
                    <a:lnTo>
                      <a:pt x="102" y="647"/>
                    </a:lnTo>
                    <a:lnTo>
                      <a:pt x="107" y="651"/>
                    </a:lnTo>
                    <a:lnTo>
                      <a:pt x="101" y="658"/>
                    </a:lnTo>
                    <a:lnTo>
                      <a:pt x="94" y="663"/>
                    </a:lnTo>
                    <a:lnTo>
                      <a:pt x="87" y="665"/>
                    </a:lnTo>
                    <a:lnTo>
                      <a:pt x="77" y="666"/>
                    </a:lnTo>
                    <a:lnTo>
                      <a:pt x="74" y="666"/>
                    </a:lnTo>
                    <a:lnTo>
                      <a:pt x="72" y="666"/>
                    </a:lnTo>
                    <a:lnTo>
                      <a:pt x="68" y="667"/>
                    </a:lnTo>
                    <a:lnTo>
                      <a:pt x="66" y="668"/>
                    </a:lnTo>
                    <a:lnTo>
                      <a:pt x="61" y="673"/>
                    </a:lnTo>
                    <a:lnTo>
                      <a:pt x="56" y="677"/>
                    </a:lnTo>
                    <a:lnTo>
                      <a:pt x="41" y="689"/>
                    </a:lnTo>
                    <a:lnTo>
                      <a:pt x="27" y="700"/>
                    </a:lnTo>
                    <a:lnTo>
                      <a:pt x="13" y="711"/>
                    </a:lnTo>
                    <a:lnTo>
                      <a:pt x="0" y="725"/>
                    </a:lnTo>
                    <a:lnTo>
                      <a:pt x="0" y="728"/>
                    </a:lnTo>
                    <a:lnTo>
                      <a:pt x="0" y="731"/>
                    </a:lnTo>
                    <a:lnTo>
                      <a:pt x="2" y="732"/>
                    </a:lnTo>
                    <a:lnTo>
                      <a:pt x="5" y="734"/>
                    </a:lnTo>
                    <a:lnTo>
                      <a:pt x="10" y="736"/>
                    </a:lnTo>
                    <a:lnTo>
                      <a:pt x="16" y="738"/>
                    </a:lnTo>
                    <a:lnTo>
                      <a:pt x="26" y="742"/>
                    </a:lnTo>
                    <a:lnTo>
                      <a:pt x="36" y="745"/>
                    </a:lnTo>
                    <a:lnTo>
                      <a:pt x="48" y="750"/>
                    </a:lnTo>
                    <a:lnTo>
                      <a:pt x="58" y="753"/>
                    </a:lnTo>
                    <a:lnTo>
                      <a:pt x="66" y="752"/>
                    </a:lnTo>
                    <a:lnTo>
                      <a:pt x="73" y="750"/>
                    </a:lnTo>
                    <a:lnTo>
                      <a:pt x="76" y="760"/>
                    </a:lnTo>
                    <a:lnTo>
                      <a:pt x="77" y="768"/>
                    </a:lnTo>
                    <a:lnTo>
                      <a:pt x="77" y="778"/>
                    </a:lnTo>
                    <a:lnTo>
                      <a:pt x="76" y="787"/>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20" name="Freeform 90"/>
              <p:cNvSpPr>
                <a:spLocks/>
              </p:cNvSpPr>
              <p:nvPr/>
            </p:nvSpPr>
            <p:spPr bwMode="auto">
              <a:xfrm>
                <a:off x="2138363" y="4408488"/>
                <a:ext cx="171450" cy="139700"/>
              </a:xfrm>
              <a:custGeom>
                <a:avLst/>
                <a:gdLst>
                  <a:gd name="T0" fmla="*/ 57416 w 430"/>
                  <a:gd name="T1" fmla="*/ 139700 h 350"/>
                  <a:gd name="T2" fmla="*/ 66188 w 430"/>
                  <a:gd name="T3" fmla="*/ 137704 h 350"/>
                  <a:gd name="T4" fmla="*/ 66985 w 430"/>
                  <a:gd name="T5" fmla="*/ 139700 h 350"/>
                  <a:gd name="T6" fmla="*/ 72966 w 430"/>
                  <a:gd name="T7" fmla="*/ 136507 h 350"/>
                  <a:gd name="T8" fmla="*/ 80143 w 430"/>
                  <a:gd name="T9" fmla="*/ 135709 h 350"/>
                  <a:gd name="T10" fmla="*/ 91307 w 430"/>
                  <a:gd name="T11" fmla="*/ 124932 h 350"/>
                  <a:gd name="T12" fmla="*/ 96092 w 430"/>
                  <a:gd name="T13" fmla="*/ 125331 h 350"/>
                  <a:gd name="T14" fmla="*/ 98883 w 430"/>
                  <a:gd name="T15" fmla="*/ 130121 h 350"/>
                  <a:gd name="T16" fmla="*/ 102471 w 430"/>
                  <a:gd name="T17" fmla="*/ 131717 h 350"/>
                  <a:gd name="T18" fmla="*/ 106458 w 430"/>
                  <a:gd name="T19" fmla="*/ 135709 h 350"/>
                  <a:gd name="T20" fmla="*/ 114832 w 430"/>
                  <a:gd name="T21" fmla="*/ 135709 h 350"/>
                  <a:gd name="T22" fmla="*/ 117224 w 430"/>
                  <a:gd name="T23" fmla="*/ 132116 h 350"/>
                  <a:gd name="T24" fmla="*/ 122407 w 430"/>
                  <a:gd name="T25" fmla="*/ 127726 h 350"/>
                  <a:gd name="T26" fmla="*/ 122806 w 430"/>
                  <a:gd name="T27" fmla="*/ 124133 h 350"/>
                  <a:gd name="T28" fmla="*/ 117623 w 430"/>
                  <a:gd name="T29" fmla="*/ 120142 h 350"/>
                  <a:gd name="T30" fmla="*/ 123603 w 430"/>
                  <a:gd name="T31" fmla="*/ 112957 h 350"/>
                  <a:gd name="T32" fmla="*/ 124401 w 430"/>
                  <a:gd name="T33" fmla="*/ 110563 h 350"/>
                  <a:gd name="T34" fmla="*/ 128388 w 430"/>
                  <a:gd name="T35" fmla="*/ 104176 h 350"/>
                  <a:gd name="T36" fmla="*/ 130780 w 430"/>
                  <a:gd name="T37" fmla="*/ 94996 h 350"/>
                  <a:gd name="T38" fmla="*/ 144337 w 430"/>
                  <a:gd name="T39" fmla="*/ 84219 h 350"/>
                  <a:gd name="T40" fmla="*/ 163077 w 430"/>
                  <a:gd name="T41" fmla="*/ 75039 h 350"/>
                  <a:gd name="T42" fmla="*/ 167862 w 430"/>
                  <a:gd name="T43" fmla="*/ 75438 h 350"/>
                  <a:gd name="T44" fmla="*/ 170653 w 430"/>
                  <a:gd name="T45" fmla="*/ 72644 h 350"/>
                  <a:gd name="T46" fmla="*/ 169855 w 430"/>
                  <a:gd name="T47" fmla="*/ 67056 h 350"/>
                  <a:gd name="T48" fmla="*/ 167064 w 430"/>
                  <a:gd name="T49" fmla="*/ 56678 h 350"/>
                  <a:gd name="T50" fmla="*/ 156697 w 430"/>
                  <a:gd name="T51" fmla="*/ 47897 h 350"/>
                  <a:gd name="T52" fmla="*/ 151115 w 430"/>
                  <a:gd name="T53" fmla="*/ 51489 h 350"/>
                  <a:gd name="T54" fmla="*/ 144337 w 430"/>
                  <a:gd name="T55" fmla="*/ 49095 h 350"/>
                  <a:gd name="T56" fmla="*/ 139552 w 430"/>
                  <a:gd name="T57" fmla="*/ 48695 h 350"/>
                  <a:gd name="T58" fmla="*/ 138755 w 430"/>
                  <a:gd name="T59" fmla="*/ 45502 h 350"/>
                  <a:gd name="T60" fmla="*/ 141546 w 430"/>
                  <a:gd name="T61" fmla="*/ 35923 h 350"/>
                  <a:gd name="T62" fmla="*/ 130780 w 430"/>
                  <a:gd name="T63" fmla="*/ 27142 h 350"/>
                  <a:gd name="T64" fmla="*/ 127591 w 430"/>
                  <a:gd name="T65" fmla="*/ 25146 h 350"/>
                  <a:gd name="T66" fmla="*/ 118021 w 430"/>
                  <a:gd name="T67" fmla="*/ 12773 h 350"/>
                  <a:gd name="T68" fmla="*/ 112838 w 430"/>
                  <a:gd name="T69" fmla="*/ 15167 h 350"/>
                  <a:gd name="T70" fmla="*/ 106060 w 430"/>
                  <a:gd name="T71" fmla="*/ 18760 h 350"/>
                  <a:gd name="T72" fmla="*/ 98085 w 430"/>
                  <a:gd name="T73" fmla="*/ 9979 h 350"/>
                  <a:gd name="T74" fmla="*/ 92503 w 430"/>
                  <a:gd name="T75" fmla="*/ 0 h 350"/>
                  <a:gd name="T76" fmla="*/ 86124 w 430"/>
                  <a:gd name="T77" fmla="*/ 5588 h 350"/>
                  <a:gd name="T78" fmla="*/ 80940 w 430"/>
                  <a:gd name="T79" fmla="*/ 11974 h 350"/>
                  <a:gd name="T80" fmla="*/ 74162 w 430"/>
                  <a:gd name="T81" fmla="*/ 13970 h 350"/>
                  <a:gd name="T82" fmla="*/ 67384 w 430"/>
                  <a:gd name="T83" fmla="*/ 14369 h 350"/>
                  <a:gd name="T84" fmla="*/ 57815 w 430"/>
                  <a:gd name="T85" fmla="*/ 16365 h 350"/>
                  <a:gd name="T86" fmla="*/ 50638 w 430"/>
                  <a:gd name="T87" fmla="*/ 10777 h 350"/>
                  <a:gd name="T88" fmla="*/ 46252 w 430"/>
                  <a:gd name="T89" fmla="*/ 8382 h 350"/>
                  <a:gd name="T90" fmla="*/ 46252 w 430"/>
                  <a:gd name="T91" fmla="*/ 6386 h 350"/>
                  <a:gd name="T92" fmla="*/ 37081 w 430"/>
                  <a:gd name="T93" fmla="*/ 8382 h 350"/>
                  <a:gd name="T94" fmla="*/ 31499 w 430"/>
                  <a:gd name="T95" fmla="*/ 17163 h 350"/>
                  <a:gd name="T96" fmla="*/ 30303 w 430"/>
                  <a:gd name="T97" fmla="*/ 26343 h 350"/>
                  <a:gd name="T98" fmla="*/ 25917 w 430"/>
                  <a:gd name="T99" fmla="*/ 35524 h 350"/>
                  <a:gd name="T100" fmla="*/ 29505 w 430"/>
                  <a:gd name="T101" fmla="*/ 35125 h 350"/>
                  <a:gd name="T102" fmla="*/ 32296 w 430"/>
                  <a:gd name="T103" fmla="*/ 41511 h 350"/>
                  <a:gd name="T104" fmla="*/ 33094 w 430"/>
                  <a:gd name="T105" fmla="*/ 57077 h 350"/>
                  <a:gd name="T106" fmla="*/ 27113 w 430"/>
                  <a:gd name="T107" fmla="*/ 69451 h 350"/>
                  <a:gd name="T108" fmla="*/ 19537 w 430"/>
                  <a:gd name="T109" fmla="*/ 73043 h 350"/>
                  <a:gd name="T110" fmla="*/ 5582 w 430"/>
                  <a:gd name="T111" fmla="*/ 63464 h 350"/>
                  <a:gd name="T112" fmla="*/ 1196 w 430"/>
                  <a:gd name="T113" fmla="*/ 72644 h 350"/>
                  <a:gd name="T114" fmla="*/ 399 w 430"/>
                  <a:gd name="T115" fmla="*/ 82623 h 350"/>
                  <a:gd name="T116" fmla="*/ 8373 w 430"/>
                  <a:gd name="T117" fmla="*/ 84618 h 350"/>
                  <a:gd name="T118" fmla="*/ 26714 w 430"/>
                  <a:gd name="T119" fmla="*/ 100584 h 350"/>
                  <a:gd name="T120" fmla="*/ 34689 w 430"/>
                  <a:gd name="T121" fmla="*/ 122138 h 350"/>
                  <a:gd name="T122" fmla="*/ 45454 w 430"/>
                  <a:gd name="T123" fmla="*/ 134910 h 3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0" h="350">
                    <a:moveTo>
                      <a:pt x="116" y="349"/>
                    </a:moveTo>
                    <a:lnTo>
                      <a:pt x="128" y="350"/>
                    </a:lnTo>
                    <a:lnTo>
                      <a:pt x="140" y="350"/>
                    </a:lnTo>
                    <a:lnTo>
                      <a:pt x="144" y="350"/>
                    </a:lnTo>
                    <a:lnTo>
                      <a:pt x="150" y="349"/>
                    </a:lnTo>
                    <a:lnTo>
                      <a:pt x="156" y="347"/>
                    </a:lnTo>
                    <a:lnTo>
                      <a:pt x="161" y="345"/>
                    </a:lnTo>
                    <a:lnTo>
                      <a:pt x="166" y="345"/>
                    </a:lnTo>
                    <a:lnTo>
                      <a:pt x="168" y="346"/>
                    </a:lnTo>
                    <a:lnTo>
                      <a:pt x="168" y="348"/>
                    </a:lnTo>
                    <a:lnTo>
                      <a:pt x="168" y="349"/>
                    </a:lnTo>
                    <a:lnTo>
                      <a:pt x="168" y="350"/>
                    </a:lnTo>
                    <a:lnTo>
                      <a:pt x="169" y="350"/>
                    </a:lnTo>
                    <a:lnTo>
                      <a:pt x="172" y="349"/>
                    </a:lnTo>
                    <a:lnTo>
                      <a:pt x="177" y="345"/>
                    </a:lnTo>
                    <a:lnTo>
                      <a:pt x="183" y="342"/>
                    </a:lnTo>
                    <a:lnTo>
                      <a:pt x="187" y="340"/>
                    </a:lnTo>
                    <a:lnTo>
                      <a:pt x="191" y="339"/>
                    </a:lnTo>
                    <a:lnTo>
                      <a:pt x="194" y="339"/>
                    </a:lnTo>
                    <a:lnTo>
                      <a:pt x="201" y="340"/>
                    </a:lnTo>
                    <a:lnTo>
                      <a:pt x="212" y="340"/>
                    </a:lnTo>
                    <a:lnTo>
                      <a:pt x="216" y="326"/>
                    </a:lnTo>
                    <a:lnTo>
                      <a:pt x="220" y="316"/>
                    </a:lnTo>
                    <a:lnTo>
                      <a:pt x="229" y="313"/>
                    </a:lnTo>
                    <a:lnTo>
                      <a:pt x="236" y="309"/>
                    </a:lnTo>
                    <a:lnTo>
                      <a:pt x="238" y="309"/>
                    </a:lnTo>
                    <a:lnTo>
                      <a:pt x="240" y="311"/>
                    </a:lnTo>
                    <a:lnTo>
                      <a:pt x="241" y="314"/>
                    </a:lnTo>
                    <a:lnTo>
                      <a:pt x="242" y="318"/>
                    </a:lnTo>
                    <a:lnTo>
                      <a:pt x="244" y="323"/>
                    </a:lnTo>
                    <a:lnTo>
                      <a:pt x="245" y="325"/>
                    </a:lnTo>
                    <a:lnTo>
                      <a:pt x="248" y="326"/>
                    </a:lnTo>
                    <a:lnTo>
                      <a:pt x="249" y="328"/>
                    </a:lnTo>
                    <a:lnTo>
                      <a:pt x="251" y="328"/>
                    </a:lnTo>
                    <a:lnTo>
                      <a:pt x="253" y="328"/>
                    </a:lnTo>
                    <a:lnTo>
                      <a:pt x="257" y="330"/>
                    </a:lnTo>
                    <a:lnTo>
                      <a:pt x="260" y="333"/>
                    </a:lnTo>
                    <a:lnTo>
                      <a:pt x="261" y="337"/>
                    </a:lnTo>
                    <a:lnTo>
                      <a:pt x="263" y="339"/>
                    </a:lnTo>
                    <a:lnTo>
                      <a:pt x="267" y="340"/>
                    </a:lnTo>
                    <a:lnTo>
                      <a:pt x="269" y="341"/>
                    </a:lnTo>
                    <a:lnTo>
                      <a:pt x="277" y="342"/>
                    </a:lnTo>
                    <a:lnTo>
                      <a:pt x="284" y="342"/>
                    </a:lnTo>
                    <a:lnTo>
                      <a:pt x="288" y="340"/>
                    </a:lnTo>
                    <a:lnTo>
                      <a:pt x="292" y="338"/>
                    </a:lnTo>
                    <a:lnTo>
                      <a:pt x="293" y="335"/>
                    </a:lnTo>
                    <a:lnTo>
                      <a:pt x="293" y="333"/>
                    </a:lnTo>
                    <a:lnTo>
                      <a:pt x="294" y="331"/>
                    </a:lnTo>
                    <a:lnTo>
                      <a:pt x="294" y="328"/>
                    </a:lnTo>
                    <a:lnTo>
                      <a:pt x="296" y="325"/>
                    </a:lnTo>
                    <a:lnTo>
                      <a:pt x="299" y="321"/>
                    </a:lnTo>
                    <a:lnTo>
                      <a:pt x="307" y="320"/>
                    </a:lnTo>
                    <a:lnTo>
                      <a:pt x="310" y="316"/>
                    </a:lnTo>
                    <a:lnTo>
                      <a:pt x="311" y="315"/>
                    </a:lnTo>
                    <a:lnTo>
                      <a:pt x="310" y="313"/>
                    </a:lnTo>
                    <a:lnTo>
                      <a:pt x="308" y="311"/>
                    </a:lnTo>
                    <a:lnTo>
                      <a:pt x="304" y="307"/>
                    </a:lnTo>
                    <a:lnTo>
                      <a:pt x="300" y="305"/>
                    </a:lnTo>
                    <a:lnTo>
                      <a:pt x="297" y="304"/>
                    </a:lnTo>
                    <a:lnTo>
                      <a:pt x="295" y="301"/>
                    </a:lnTo>
                    <a:lnTo>
                      <a:pt x="295" y="299"/>
                    </a:lnTo>
                    <a:lnTo>
                      <a:pt x="299" y="295"/>
                    </a:lnTo>
                    <a:lnTo>
                      <a:pt x="304" y="289"/>
                    </a:lnTo>
                    <a:lnTo>
                      <a:pt x="310" y="283"/>
                    </a:lnTo>
                    <a:lnTo>
                      <a:pt x="312" y="280"/>
                    </a:lnTo>
                    <a:lnTo>
                      <a:pt x="313" y="279"/>
                    </a:lnTo>
                    <a:lnTo>
                      <a:pt x="313" y="278"/>
                    </a:lnTo>
                    <a:lnTo>
                      <a:pt x="312" y="277"/>
                    </a:lnTo>
                    <a:lnTo>
                      <a:pt x="312" y="275"/>
                    </a:lnTo>
                    <a:lnTo>
                      <a:pt x="314" y="272"/>
                    </a:lnTo>
                    <a:lnTo>
                      <a:pt x="319" y="267"/>
                    </a:lnTo>
                    <a:lnTo>
                      <a:pt x="322" y="261"/>
                    </a:lnTo>
                    <a:lnTo>
                      <a:pt x="325" y="256"/>
                    </a:lnTo>
                    <a:lnTo>
                      <a:pt x="327" y="252"/>
                    </a:lnTo>
                    <a:lnTo>
                      <a:pt x="327" y="247"/>
                    </a:lnTo>
                    <a:lnTo>
                      <a:pt x="328" y="238"/>
                    </a:lnTo>
                    <a:lnTo>
                      <a:pt x="329" y="225"/>
                    </a:lnTo>
                    <a:lnTo>
                      <a:pt x="341" y="220"/>
                    </a:lnTo>
                    <a:lnTo>
                      <a:pt x="351" y="215"/>
                    </a:lnTo>
                    <a:lnTo>
                      <a:pt x="362" y="211"/>
                    </a:lnTo>
                    <a:lnTo>
                      <a:pt x="373" y="204"/>
                    </a:lnTo>
                    <a:lnTo>
                      <a:pt x="389" y="195"/>
                    </a:lnTo>
                    <a:lnTo>
                      <a:pt x="404" y="189"/>
                    </a:lnTo>
                    <a:lnTo>
                      <a:pt x="409" y="188"/>
                    </a:lnTo>
                    <a:lnTo>
                      <a:pt x="412" y="187"/>
                    </a:lnTo>
                    <a:lnTo>
                      <a:pt x="414" y="187"/>
                    </a:lnTo>
                    <a:lnTo>
                      <a:pt x="417" y="188"/>
                    </a:lnTo>
                    <a:lnTo>
                      <a:pt x="421" y="189"/>
                    </a:lnTo>
                    <a:lnTo>
                      <a:pt x="429" y="189"/>
                    </a:lnTo>
                    <a:lnTo>
                      <a:pt x="430" y="185"/>
                    </a:lnTo>
                    <a:lnTo>
                      <a:pt x="429" y="183"/>
                    </a:lnTo>
                    <a:lnTo>
                      <a:pt x="428" y="182"/>
                    </a:lnTo>
                    <a:lnTo>
                      <a:pt x="426" y="178"/>
                    </a:lnTo>
                    <a:lnTo>
                      <a:pt x="427" y="173"/>
                    </a:lnTo>
                    <a:lnTo>
                      <a:pt x="427" y="170"/>
                    </a:lnTo>
                    <a:lnTo>
                      <a:pt x="426" y="168"/>
                    </a:lnTo>
                    <a:lnTo>
                      <a:pt x="424" y="165"/>
                    </a:lnTo>
                    <a:lnTo>
                      <a:pt x="420" y="161"/>
                    </a:lnTo>
                    <a:lnTo>
                      <a:pt x="414" y="156"/>
                    </a:lnTo>
                    <a:lnTo>
                      <a:pt x="419" y="142"/>
                    </a:lnTo>
                    <a:lnTo>
                      <a:pt x="423" y="126"/>
                    </a:lnTo>
                    <a:lnTo>
                      <a:pt x="411" y="122"/>
                    </a:lnTo>
                    <a:lnTo>
                      <a:pt x="397" y="120"/>
                    </a:lnTo>
                    <a:lnTo>
                      <a:pt x="393" y="120"/>
                    </a:lnTo>
                    <a:lnTo>
                      <a:pt x="389" y="121"/>
                    </a:lnTo>
                    <a:lnTo>
                      <a:pt x="387" y="123"/>
                    </a:lnTo>
                    <a:lnTo>
                      <a:pt x="385" y="125"/>
                    </a:lnTo>
                    <a:lnTo>
                      <a:pt x="379" y="129"/>
                    </a:lnTo>
                    <a:lnTo>
                      <a:pt x="372" y="134"/>
                    </a:lnTo>
                    <a:lnTo>
                      <a:pt x="368" y="129"/>
                    </a:lnTo>
                    <a:lnTo>
                      <a:pt x="364" y="126"/>
                    </a:lnTo>
                    <a:lnTo>
                      <a:pt x="362" y="123"/>
                    </a:lnTo>
                    <a:lnTo>
                      <a:pt x="361" y="123"/>
                    </a:lnTo>
                    <a:lnTo>
                      <a:pt x="359" y="122"/>
                    </a:lnTo>
                    <a:lnTo>
                      <a:pt x="355" y="122"/>
                    </a:lnTo>
                    <a:lnTo>
                      <a:pt x="350" y="122"/>
                    </a:lnTo>
                    <a:lnTo>
                      <a:pt x="346" y="122"/>
                    </a:lnTo>
                    <a:lnTo>
                      <a:pt x="345" y="121"/>
                    </a:lnTo>
                    <a:lnTo>
                      <a:pt x="345" y="119"/>
                    </a:lnTo>
                    <a:lnTo>
                      <a:pt x="348" y="114"/>
                    </a:lnTo>
                    <a:lnTo>
                      <a:pt x="354" y="109"/>
                    </a:lnTo>
                    <a:lnTo>
                      <a:pt x="355" y="102"/>
                    </a:lnTo>
                    <a:lnTo>
                      <a:pt x="356" y="95"/>
                    </a:lnTo>
                    <a:lnTo>
                      <a:pt x="355" y="90"/>
                    </a:lnTo>
                    <a:lnTo>
                      <a:pt x="353" y="85"/>
                    </a:lnTo>
                    <a:lnTo>
                      <a:pt x="346" y="77"/>
                    </a:lnTo>
                    <a:lnTo>
                      <a:pt x="335" y="68"/>
                    </a:lnTo>
                    <a:lnTo>
                      <a:pt x="328" y="68"/>
                    </a:lnTo>
                    <a:lnTo>
                      <a:pt x="324" y="68"/>
                    </a:lnTo>
                    <a:lnTo>
                      <a:pt x="322" y="67"/>
                    </a:lnTo>
                    <a:lnTo>
                      <a:pt x="321" y="66"/>
                    </a:lnTo>
                    <a:lnTo>
                      <a:pt x="320" y="63"/>
                    </a:lnTo>
                    <a:lnTo>
                      <a:pt x="318" y="60"/>
                    </a:lnTo>
                    <a:lnTo>
                      <a:pt x="310" y="45"/>
                    </a:lnTo>
                    <a:lnTo>
                      <a:pt x="302" y="32"/>
                    </a:lnTo>
                    <a:lnTo>
                      <a:pt x="296" y="32"/>
                    </a:lnTo>
                    <a:lnTo>
                      <a:pt x="293" y="32"/>
                    </a:lnTo>
                    <a:lnTo>
                      <a:pt x="289" y="33"/>
                    </a:lnTo>
                    <a:lnTo>
                      <a:pt x="287" y="34"/>
                    </a:lnTo>
                    <a:lnTo>
                      <a:pt x="283" y="38"/>
                    </a:lnTo>
                    <a:lnTo>
                      <a:pt x="277" y="45"/>
                    </a:lnTo>
                    <a:lnTo>
                      <a:pt x="272" y="47"/>
                    </a:lnTo>
                    <a:lnTo>
                      <a:pt x="269" y="47"/>
                    </a:lnTo>
                    <a:lnTo>
                      <a:pt x="266" y="47"/>
                    </a:lnTo>
                    <a:lnTo>
                      <a:pt x="263" y="45"/>
                    </a:lnTo>
                    <a:lnTo>
                      <a:pt x="257" y="41"/>
                    </a:lnTo>
                    <a:lnTo>
                      <a:pt x="251" y="35"/>
                    </a:lnTo>
                    <a:lnTo>
                      <a:pt x="246" y="25"/>
                    </a:lnTo>
                    <a:lnTo>
                      <a:pt x="245" y="17"/>
                    </a:lnTo>
                    <a:lnTo>
                      <a:pt x="243" y="9"/>
                    </a:lnTo>
                    <a:lnTo>
                      <a:pt x="238" y="0"/>
                    </a:lnTo>
                    <a:lnTo>
                      <a:pt x="232" y="0"/>
                    </a:lnTo>
                    <a:lnTo>
                      <a:pt x="227" y="1"/>
                    </a:lnTo>
                    <a:lnTo>
                      <a:pt x="224" y="3"/>
                    </a:lnTo>
                    <a:lnTo>
                      <a:pt x="220" y="7"/>
                    </a:lnTo>
                    <a:lnTo>
                      <a:pt x="216" y="14"/>
                    </a:lnTo>
                    <a:lnTo>
                      <a:pt x="211" y="26"/>
                    </a:lnTo>
                    <a:lnTo>
                      <a:pt x="208" y="28"/>
                    </a:lnTo>
                    <a:lnTo>
                      <a:pt x="206" y="30"/>
                    </a:lnTo>
                    <a:lnTo>
                      <a:pt x="203" y="30"/>
                    </a:lnTo>
                    <a:lnTo>
                      <a:pt x="202" y="30"/>
                    </a:lnTo>
                    <a:lnTo>
                      <a:pt x="198" y="30"/>
                    </a:lnTo>
                    <a:lnTo>
                      <a:pt x="191" y="32"/>
                    </a:lnTo>
                    <a:lnTo>
                      <a:pt x="186" y="35"/>
                    </a:lnTo>
                    <a:lnTo>
                      <a:pt x="183" y="38"/>
                    </a:lnTo>
                    <a:lnTo>
                      <a:pt x="179" y="39"/>
                    </a:lnTo>
                    <a:lnTo>
                      <a:pt x="176" y="39"/>
                    </a:lnTo>
                    <a:lnTo>
                      <a:pt x="169" y="36"/>
                    </a:lnTo>
                    <a:lnTo>
                      <a:pt x="159" y="32"/>
                    </a:lnTo>
                    <a:lnTo>
                      <a:pt x="153" y="36"/>
                    </a:lnTo>
                    <a:lnTo>
                      <a:pt x="149" y="39"/>
                    </a:lnTo>
                    <a:lnTo>
                      <a:pt x="145" y="41"/>
                    </a:lnTo>
                    <a:lnTo>
                      <a:pt x="144" y="41"/>
                    </a:lnTo>
                    <a:lnTo>
                      <a:pt x="141" y="36"/>
                    </a:lnTo>
                    <a:lnTo>
                      <a:pt x="136" y="26"/>
                    </a:lnTo>
                    <a:lnTo>
                      <a:pt x="127" y="27"/>
                    </a:lnTo>
                    <a:lnTo>
                      <a:pt x="117" y="28"/>
                    </a:lnTo>
                    <a:lnTo>
                      <a:pt x="116" y="25"/>
                    </a:lnTo>
                    <a:lnTo>
                      <a:pt x="116" y="22"/>
                    </a:lnTo>
                    <a:lnTo>
                      <a:pt x="116" y="21"/>
                    </a:lnTo>
                    <a:lnTo>
                      <a:pt x="117" y="20"/>
                    </a:lnTo>
                    <a:lnTo>
                      <a:pt x="117" y="18"/>
                    </a:lnTo>
                    <a:lnTo>
                      <a:pt x="117" y="17"/>
                    </a:lnTo>
                    <a:lnTo>
                      <a:pt x="116" y="16"/>
                    </a:lnTo>
                    <a:lnTo>
                      <a:pt x="113" y="12"/>
                    </a:lnTo>
                    <a:lnTo>
                      <a:pt x="105" y="16"/>
                    </a:lnTo>
                    <a:lnTo>
                      <a:pt x="99" y="18"/>
                    </a:lnTo>
                    <a:lnTo>
                      <a:pt x="93" y="21"/>
                    </a:lnTo>
                    <a:lnTo>
                      <a:pt x="88" y="26"/>
                    </a:lnTo>
                    <a:lnTo>
                      <a:pt x="84" y="30"/>
                    </a:lnTo>
                    <a:lnTo>
                      <a:pt x="81" y="36"/>
                    </a:lnTo>
                    <a:lnTo>
                      <a:pt x="79" y="43"/>
                    </a:lnTo>
                    <a:lnTo>
                      <a:pt x="79" y="51"/>
                    </a:lnTo>
                    <a:lnTo>
                      <a:pt x="79" y="56"/>
                    </a:lnTo>
                    <a:lnTo>
                      <a:pt x="79" y="61"/>
                    </a:lnTo>
                    <a:lnTo>
                      <a:pt x="76" y="66"/>
                    </a:lnTo>
                    <a:lnTo>
                      <a:pt x="74" y="70"/>
                    </a:lnTo>
                    <a:lnTo>
                      <a:pt x="67" y="79"/>
                    </a:lnTo>
                    <a:lnTo>
                      <a:pt x="62" y="88"/>
                    </a:lnTo>
                    <a:lnTo>
                      <a:pt x="65" y="89"/>
                    </a:lnTo>
                    <a:lnTo>
                      <a:pt x="68" y="89"/>
                    </a:lnTo>
                    <a:lnTo>
                      <a:pt x="71" y="89"/>
                    </a:lnTo>
                    <a:lnTo>
                      <a:pt x="72" y="88"/>
                    </a:lnTo>
                    <a:lnTo>
                      <a:pt x="74" y="88"/>
                    </a:lnTo>
                    <a:lnTo>
                      <a:pt x="75" y="89"/>
                    </a:lnTo>
                    <a:lnTo>
                      <a:pt x="76" y="92"/>
                    </a:lnTo>
                    <a:lnTo>
                      <a:pt x="79" y="95"/>
                    </a:lnTo>
                    <a:lnTo>
                      <a:pt x="81" y="104"/>
                    </a:lnTo>
                    <a:lnTo>
                      <a:pt x="83" y="112"/>
                    </a:lnTo>
                    <a:lnTo>
                      <a:pt x="85" y="119"/>
                    </a:lnTo>
                    <a:lnTo>
                      <a:pt x="85" y="127"/>
                    </a:lnTo>
                    <a:lnTo>
                      <a:pt x="83" y="143"/>
                    </a:lnTo>
                    <a:lnTo>
                      <a:pt x="81" y="159"/>
                    </a:lnTo>
                    <a:lnTo>
                      <a:pt x="76" y="166"/>
                    </a:lnTo>
                    <a:lnTo>
                      <a:pt x="72" y="172"/>
                    </a:lnTo>
                    <a:lnTo>
                      <a:pt x="68" y="174"/>
                    </a:lnTo>
                    <a:lnTo>
                      <a:pt x="66" y="177"/>
                    </a:lnTo>
                    <a:lnTo>
                      <a:pt x="63" y="179"/>
                    </a:lnTo>
                    <a:lnTo>
                      <a:pt x="58" y="180"/>
                    </a:lnTo>
                    <a:lnTo>
                      <a:pt x="49" y="183"/>
                    </a:lnTo>
                    <a:lnTo>
                      <a:pt x="40" y="187"/>
                    </a:lnTo>
                    <a:lnTo>
                      <a:pt x="31" y="170"/>
                    </a:lnTo>
                    <a:lnTo>
                      <a:pt x="21" y="154"/>
                    </a:lnTo>
                    <a:lnTo>
                      <a:pt x="14" y="159"/>
                    </a:lnTo>
                    <a:lnTo>
                      <a:pt x="9" y="164"/>
                    </a:lnTo>
                    <a:lnTo>
                      <a:pt x="5" y="171"/>
                    </a:lnTo>
                    <a:lnTo>
                      <a:pt x="0" y="178"/>
                    </a:lnTo>
                    <a:lnTo>
                      <a:pt x="3" y="182"/>
                    </a:lnTo>
                    <a:lnTo>
                      <a:pt x="5" y="187"/>
                    </a:lnTo>
                    <a:lnTo>
                      <a:pt x="4" y="196"/>
                    </a:lnTo>
                    <a:lnTo>
                      <a:pt x="1" y="204"/>
                    </a:lnTo>
                    <a:lnTo>
                      <a:pt x="1" y="207"/>
                    </a:lnTo>
                    <a:lnTo>
                      <a:pt x="0" y="211"/>
                    </a:lnTo>
                    <a:lnTo>
                      <a:pt x="1" y="215"/>
                    </a:lnTo>
                    <a:lnTo>
                      <a:pt x="3" y="220"/>
                    </a:lnTo>
                    <a:lnTo>
                      <a:pt x="21" y="212"/>
                    </a:lnTo>
                    <a:lnTo>
                      <a:pt x="29" y="208"/>
                    </a:lnTo>
                    <a:lnTo>
                      <a:pt x="39" y="215"/>
                    </a:lnTo>
                    <a:lnTo>
                      <a:pt x="65" y="237"/>
                    </a:lnTo>
                    <a:lnTo>
                      <a:pt x="67" y="252"/>
                    </a:lnTo>
                    <a:lnTo>
                      <a:pt x="68" y="265"/>
                    </a:lnTo>
                    <a:lnTo>
                      <a:pt x="68" y="280"/>
                    </a:lnTo>
                    <a:lnTo>
                      <a:pt x="70" y="295"/>
                    </a:lnTo>
                    <a:lnTo>
                      <a:pt x="87" y="306"/>
                    </a:lnTo>
                    <a:lnTo>
                      <a:pt x="100" y="316"/>
                    </a:lnTo>
                    <a:lnTo>
                      <a:pt x="106" y="323"/>
                    </a:lnTo>
                    <a:lnTo>
                      <a:pt x="110" y="330"/>
                    </a:lnTo>
                    <a:lnTo>
                      <a:pt x="114" y="338"/>
                    </a:lnTo>
                    <a:lnTo>
                      <a:pt x="116" y="34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21" name="Freeform 91"/>
              <p:cNvSpPr>
                <a:spLocks/>
              </p:cNvSpPr>
              <p:nvPr/>
            </p:nvSpPr>
            <p:spPr bwMode="auto">
              <a:xfrm>
                <a:off x="2138363" y="4408488"/>
                <a:ext cx="171450" cy="139700"/>
              </a:xfrm>
              <a:custGeom>
                <a:avLst/>
                <a:gdLst>
                  <a:gd name="T0" fmla="*/ 57416 w 430"/>
                  <a:gd name="T1" fmla="*/ 139700 h 350"/>
                  <a:gd name="T2" fmla="*/ 66188 w 430"/>
                  <a:gd name="T3" fmla="*/ 137704 h 350"/>
                  <a:gd name="T4" fmla="*/ 66985 w 430"/>
                  <a:gd name="T5" fmla="*/ 139700 h 350"/>
                  <a:gd name="T6" fmla="*/ 72966 w 430"/>
                  <a:gd name="T7" fmla="*/ 136507 h 350"/>
                  <a:gd name="T8" fmla="*/ 80143 w 430"/>
                  <a:gd name="T9" fmla="*/ 135709 h 350"/>
                  <a:gd name="T10" fmla="*/ 91307 w 430"/>
                  <a:gd name="T11" fmla="*/ 124932 h 350"/>
                  <a:gd name="T12" fmla="*/ 96092 w 430"/>
                  <a:gd name="T13" fmla="*/ 125331 h 350"/>
                  <a:gd name="T14" fmla="*/ 98883 w 430"/>
                  <a:gd name="T15" fmla="*/ 130121 h 350"/>
                  <a:gd name="T16" fmla="*/ 102471 w 430"/>
                  <a:gd name="T17" fmla="*/ 131717 h 350"/>
                  <a:gd name="T18" fmla="*/ 106458 w 430"/>
                  <a:gd name="T19" fmla="*/ 135709 h 350"/>
                  <a:gd name="T20" fmla="*/ 114832 w 430"/>
                  <a:gd name="T21" fmla="*/ 135709 h 350"/>
                  <a:gd name="T22" fmla="*/ 117224 w 430"/>
                  <a:gd name="T23" fmla="*/ 132116 h 350"/>
                  <a:gd name="T24" fmla="*/ 122407 w 430"/>
                  <a:gd name="T25" fmla="*/ 127726 h 350"/>
                  <a:gd name="T26" fmla="*/ 122806 w 430"/>
                  <a:gd name="T27" fmla="*/ 124133 h 350"/>
                  <a:gd name="T28" fmla="*/ 117623 w 430"/>
                  <a:gd name="T29" fmla="*/ 120142 h 350"/>
                  <a:gd name="T30" fmla="*/ 123603 w 430"/>
                  <a:gd name="T31" fmla="*/ 112957 h 350"/>
                  <a:gd name="T32" fmla="*/ 124401 w 430"/>
                  <a:gd name="T33" fmla="*/ 110563 h 350"/>
                  <a:gd name="T34" fmla="*/ 128388 w 430"/>
                  <a:gd name="T35" fmla="*/ 104176 h 350"/>
                  <a:gd name="T36" fmla="*/ 130780 w 430"/>
                  <a:gd name="T37" fmla="*/ 94996 h 350"/>
                  <a:gd name="T38" fmla="*/ 144337 w 430"/>
                  <a:gd name="T39" fmla="*/ 84219 h 350"/>
                  <a:gd name="T40" fmla="*/ 163077 w 430"/>
                  <a:gd name="T41" fmla="*/ 75039 h 350"/>
                  <a:gd name="T42" fmla="*/ 167862 w 430"/>
                  <a:gd name="T43" fmla="*/ 75438 h 350"/>
                  <a:gd name="T44" fmla="*/ 170653 w 430"/>
                  <a:gd name="T45" fmla="*/ 72644 h 350"/>
                  <a:gd name="T46" fmla="*/ 169855 w 430"/>
                  <a:gd name="T47" fmla="*/ 67056 h 350"/>
                  <a:gd name="T48" fmla="*/ 167064 w 430"/>
                  <a:gd name="T49" fmla="*/ 56678 h 350"/>
                  <a:gd name="T50" fmla="*/ 156697 w 430"/>
                  <a:gd name="T51" fmla="*/ 47897 h 350"/>
                  <a:gd name="T52" fmla="*/ 151115 w 430"/>
                  <a:gd name="T53" fmla="*/ 51489 h 350"/>
                  <a:gd name="T54" fmla="*/ 144337 w 430"/>
                  <a:gd name="T55" fmla="*/ 49095 h 350"/>
                  <a:gd name="T56" fmla="*/ 139552 w 430"/>
                  <a:gd name="T57" fmla="*/ 48695 h 350"/>
                  <a:gd name="T58" fmla="*/ 138755 w 430"/>
                  <a:gd name="T59" fmla="*/ 45502 h 350"/>
                  <a:gd name="T60" fmla="*/ 141546 w 430"/>
                  <a:gd name="T61" fmla="*/ 35923 h 350"/>
                  <a:gd name="T62" fmla="*/ 130780 w 430"/>
                  <a:gd name="T63" fmla="*/ 27142 h 350"/>
                  <a:gd name="T64" fmla="*/ 127591 w 430"/>
                  <a:gd name="T65" fmla="*/ 25146 h 350"/>
                  <a:gd name="T66" fmla="*/ 118021 w 430"/>
                  <a:gd name="T67" fmla="*/ 12773 h 350"/>
                  <a:gd name="T68" fmla="*/ 112838 w 430"/>
                  <a:gd name="T69" fmla="*/ 15167 h 350"/>
                  <a:gd name="T70" fmla="*/ 106060 w 430"/>
                  <a:gd name="T71" fmla="*/ 18760 h 350"/>
                  <a:gd name="T72" fmla="*/ 98085 w 430"/>
                  <a:gd name="T73" fmla="*/ 9979 h 350"/>
                  <a:gd name="T74" fmla="*/ 92503 w 430"/>
                  <a:gd name="T75" fmla="*/ 0 h 350"/>
                  <a:gd name="T76" fmla="*/ 86124 w 430"/>
                  <a:gd name="T77" fmla="*/ 5588 h 350"/>
                  <a:gd name="T78" fmla="*/ 80940 w 430"/>
                  <a:gd name="T79" fmla="*/ 11974 h 350"/>
                  <a:gd name="T80" fmla="*/ 74162 w 430"/>
                  <a:gd name="T81" fmla="*/ 13970 h 350"/>
                  <a:gd name="T82" fmla="*/ 67384 w 430"/>
                  <a:gd name="T83" fmla="*/ 14369 h 350"/>
                  <a:gd name="T84" fmla="*/ 57815 w 430"/>
                  <a:gd name="T85" fmla="*/ 16365 h 350"/>
                  <a:gd name="T86" fmla="*/ 50638 w 430"/>
                  <a:gd name="T87" fmla="*/ 10777 h 350"/>
                  <a:gd name="T88" fmla="*/ 46252 w 430"/>
                  <a:gd name="T89" fmla="*/ 8382 h 350"/>
                  <a:gd name="T90" fmla="*/ 46252 w 430"/>
                  <a:gd name="T91" fmla="*/ 6386 h 350"/>
                  <a:gd name="T92" fmla="*/ 37081 w 430"/>
                  <a:gd name="T93" fmla="*/ 8382 h 350"/>
                  <a:gd name="T94" fmla="*/ 31499 w 430"/>
                  <a:gd name="T95" fmla="*/ 17163 h 350"/>
                  <a:gd name="T96" fmla="*/ 30303 w 430"/>
                  <a:gd name="T97" fmla="*/ 26343 h 350"/>
                  <a:gd name="T98" fmla="*/ 25917 w 430"/>
                  <a:gd name="T99" fmla="*/ 35524 h 350"/>
                  <a:gd name="T100" fmla="*/ 29505 w 430"/>
                  <a:gd name="T101" fmla="*/ 35125 h 350"/>
                  <a:gd name="T102" fmla="*/ 32296 w 430"/>
                  <a:gd name="T103" fmla="*/ 41511 h 350"/>
                  <a:gd name="T104" fmla="*/ 33094 w 430"/>
                  <a:gd name="T105" fmla="*/ 57077 h 350"/>
                  <a:gd name="T106" fmla="*/ 27113 w 430"/>
                  <a:gd name="T107" fmla="*/ 69451 h 350"/>
                  <a:gd name="T108" fmla="*/ 19537 w 430"/>
                  <a:gd name="T109" fmla="*/ 73043 h 350"/>
                  <a:gd name="T110" fmla="*/ 5582 w 430"/>
                  <a:gd name="T111" fmla="*/ 63464 h 350"/>
                  <a:gd name="T112" fmla="*/ 1196 w 430"/>
                  <a:gd name="T113" fmla="*/ 72644 h 350"/>
                  <a:gd name="T114" fmla="*/ 399 w 430"/>
                  <a:gd name="T115" fmla="*/ 82623 h 350"/>
                  <a:gd name="T116" fmla="*/ 8373 w 430"/>
                  <a:gd name="T117" fmla="*/ 84618 h 350"/>
                  <a:gd name="T118" fmla="*/ 26714 w 430"/>
                  <a:gd name="T119" fmla="*/ 100584 h 350"/>
                  <a:gd name="T120" fmla="*/ 34689 w 430"/>
                  <a:gd name="T121" fmla="*/ 122138 h 350"/>
                  <a:gd name="T122" fmla="*/ 45454 w 430"/>
                  <a:gd name="T123" fmla="*/ 134910 h 3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0" h="350">
                    <a:moveTo>
                      <a:pt x="116" y="349"/>
                    </a:moveTo>
                    <a:lnTo>
                      <a:pt x="128" y="350"/>
                    </a:lnTo>
                    <a:lnTo>
                      <a:pt x="140" y="350"/>
                    </a:lnTo>
                    <a:lnTo>
                      <a:pt x="144" y="350"/>
                    </a:lnTo>
                    <a:lnTo>
                      <a:pt x="150" y="349"/>
                    </a:lnTo>
                    <a:lnTo>
                      <a:pt x="156" y="347"/>
                    </a:lnTo>
                    <a:lnTo>
                      <a:pt x="161" y="345"/>
                    </a:lnTo>
                    <a:lnTo>
                      <a:pt x="166" y="345"/>
                    </a:lnTo>
                    <a:lnTo>
                      <a:pt x="168" y="346"/>
                    </a:lnTo>
                    <a:lnTo>
                      <a:pt x="168" y="348"/>
                    </a:lnTo>
                    <a:lnTo>
                      <a:pt x="168" y="349"/>
                    </a:lnTo>
                    <a:lnTo>
                      <a:pt x="168" y="350"/>
                    </a:lnTo>
                    <a:lnTo>
                      <a:pt x="169" y="350"/>
                    </a:lnTo>
                    <a:lnTo>
                      <a:pt x="172" y="349"/>
                    </a:lnTo>
                    <a:lnTo>
                      <a:pt x="177" y="345"/>
                    </a:lnTo>
                    <a:lnTo>
                      <a:pt x="183" y="342"/>
                    </a:lnTo>
                    <a:lnTo>
                      <a:pt x="187" y="340"/>
                    </a:lnTo>
                    <a:lnTo>
                      <a:pt x="191" y="339"/>
                    </a:lnTo>
                    <a:lnTo>
                      <a:pt x="194" y="339"/>
                    </a:lnTo>
                    <a:lnTo>
                      <a:pt x="201" y="340"/>
                    </a:lnTo>
                    <a:lnTo>
                      <a:pt x="212" y="340"/>
                    </a:lnTo>
                    <a:lnTo>
                      <a:pt x="216" y="326"/>
                    </a:lnTo>
                    <a:lnTo>
                      <a:pt x="220" y="316"/>
                    </a:lnTo>
                    <a:lnTo>
                      <a:pt x="229" y="313"/>
                    </a:lnTo>
                    <a:lnTo>
                      <a:pt x="236" y="309"/>
                    </a:lnTo>
                    <a:lnTo>
                      <a:pt x="238" y="309"/>
                    </a:lnTo>
                    <a:lnTo>
                      <a:pt x="240" y="311"/>
                    </a:lnTo>
                    <a:lnTo>
                      <a:pt x="241" y="314"/>
                    </a:lnTo>
                    <a:lnTo>
                      <a:pt x="242" y="318"/>
                    </a:lnTo>
                    <a:lnTo>
                      <a:pt x="244" y="323"/>
                    </a:lnTo>
                    <a:lnTo>
                      <a:pt x="245" y="325"/>
                    </a:lnTo>
                    <a:lnTo>
                      <a:pt x="248" y="326"/>
                    </a:lnTo>
                    <a:lnTo>
                      <a:pt x="249" y="328"/>
                    </a:lnTo>
                    <a:lnTo>
                      <a:pt x="251" y="328"/>
                    </a:lnTo>
                    <a:lnTo>
                      <a:pt x="253" y="328"/>
                    </a:lnTo>
                    <a:lnTo>
                      <a:pt x="257" y="330"/>
                    </a:lnTo>
                    <a:lnTo>
                      <a:pt x="260" y="333"/>
                    </a:lnTo>
                    <a:lnTo>
                      <a:pt x="261" y="337"/>
                    </a:lnTo>
                    <a:lnTo>
                      <a:pt x="263" y="339"/>
                    </a:lnTo>
                    <a:lnTo>
                      <a:pt x="267" y="340"/>
                    </a:lnTo>
                    <a:lnTo>
                      <a:pt x="269" y="341"/>
                    </a:lnTo>
                    <a:lnTo>
                      <a:pt x="277" y="342"/>
                    </a:lnTo>
                    <a:lnTo>
                      <a:pt x="284" y="342"/>
                    </a:lnTo>
                    <a:lnTo>
                      <a:pt x="288" y="340"/>
                    </a:lnTo>
                    <a:lnTo>
                      <a:pt x="292" y="338"/>
                    </a:lnTo>
                    <a:lnTo>
                      <a:pt x="293" y="335"/>
                    </a:lnTo>
                    <a:lnTo>
                      <a:pt x="293" y="333"/>
                    </a:lnTo>
                    <a:lnTo>
                      <a:pt x="294" y="331"/>
                    </a:lnTo>
                    <a:lnTo>
                      <a:pt x="294" y="328"/>
                    </a:lnTo>
                    <a:lnTo>
                      <a:pt x="296" y="325"/>
                    </a:lnTo>
                    <a:lnTo>
                      <a:pt x="299" y="321"/>
                    </a:lnTo>
                    <a:lnTo>
                      <a:pt x="307" y="320"/>
                    </a:lnTo>
                    <a:lnTo>
                      <a:pt x="310" y="316"/>
                    </a:lnTo>
                    <a:lnTo>
                      <a:pt x="311" y="315"/>
                    </a:lnTo>
                    <a:lnTo>
                      <a:pt x="310" y="313"/>
                    </a:lnTo>
                    <a:lnTo>
                      <a:pt x="308" y="311"/>
                    </a:lnTo>
                    <a:lnTo>
                      <a:pt x="304" y="307"/>
                    </a:lnTo>
                    <a:lnTo>
                      <a:pt x="300" y="305"/>
                    </a:lnTo>
                    <a:lnTo>
                      <a:pt x="297" y="304"/>
                    </a:lnTo>
                    <a:lnTo>
                      <a:pt x="295" y="301"/>
                    </a:lnTo>
                    <a:lnTo>
                      <a:pt x="295" y="299"/>
                    </a:lnTo>
                    <a:lnTo>
                      <a:pt x="299" y="295"/>
                    </a:lnTo>
                    <a:lnTo>
                      <a:pt x="304" y="289"/>
                    </a:lnTo>
                    <a:lnTo>
                      <a:pt x="310" y="283"/>
                    </a:lnTo>
                    <a:lnTo>
                      <a:pt x="312" y="280"/>
                    </a:lnTo>
                    <a:lnTo>
                      <a:pt x="313" y="279"/>
                    </a:lnTo>
                    <a:lnTo>
                      <a:pt x="313" y="278"/>
                    </a:lnTo>
                    <a:lnTo>
                      <a:pt x="312" y="277"/>
                    </a:lnTo>
                    <a:lnTo>
                      <a:pt x="312" y="275"/>
                    </a:lnTo>
                    <a:lnTo>
                      <a:pt x="314" y="272"/>
                    </a:lnTo>
                    <a:lnTo>
                      <a:pt x="319" y="267"/>
                    </a:lnTo>
                    <a:lnTo>
                      <a:pt x="322" y="261"/>
                    </a:lnTo>
                    <a:lnTo>
                      <a:pt x="325" y="256"/>
                    </a:lnTo>
                    <a:lnTo>
                      <a:pt x="327" y="252"/>
                    </a:lnTo>
                    <a:lnTo>
                      <a:pt x="327" y="247"/>
                    </a:lnTo>
                    <a:lnTo>
                      <a:pt x="328" y="238"/>
                    </a:lnTo>
                    <a:lnTo>
                      <a:pt x="329" y="225"/>
                    </a:lnTo>
                    <a:lnTo>
                      <a:pt x="341" y="220"/>
                    </a:lnTo>
                    <a:lnTo>
                      <a:pt x="351" y="215"/>
                    </a:lnTo>
                    <a:lnTo>
                      <a:pt x="362" y="211"/>
                    </a:lnTo>
                    <a:lnTo>
                      <a:pt x="373" y="204"/>
                    </a:lnTo>
                    <a:lnTo>
                      <a:pt x="389" y="195"/>
                    </a:lnTo>
                    <a:lnTo>
                      <a:pt x="404" y="189"/>
                    </a:lnTo>
                    <a:lnTo>
                      <a:pt x="409" y="188"/>
                    </a:lnTo>
                    <a:lnTo>
                      <a:pt x="412" y="187"/>
                    </a:lnTo>
                    <a:lnTo>
                      <a:pt x="414" y="187"/>
                    </a:lnTo>
                    <a:lnTo>
                      <a:pt x="417" y="188"/>
                    </a:lnTo>
                    <a:lnTo>
                      <a:pt x="421" y="189"/>
                    </a:lnTo>
                    <a:lnTo>
                      <a:pt x="429" y="189"/>
                    </a:lnTo>
                    <a:lnTo>
                      <a:pt x="430" y="185"/>
                    </a:lnTo>
                    <a:lnTo>
                      <a:pt x="429" y="183"/>
                    </a:lnTo>
                    <a:lnTo>
                      <a:pt x="428" y="182"/>
                    </a:lnTo>
                    <a:lnTo>
                      <a:pt x="426" y="178"/>
                    </a:lnTo>
                    <a:lnTo>
                      <a:pt x="427" y="173"/>
                    </a:lnTo>
                    <a:lnTo>
                      <a:pt x="427" y="170"/>
                    </a:lnTo>
                    <a:lnTo>
                      <a:pt x="426" y="168"/>
                    </a:lnTo>
                    <a:lnTo>
                      <a:pt x="424" y="165"/>
                    </a:lnTo>
                    <a:lnTo>
                      <a:pt x="420" y="161"/>
                    </a:lnTo>
                    <a:lnTo>
                      <a:pt x="414" y="156"/>
                    </a:lnTo>
                    <a:lnTo>
                      <a:pt x="419" y="142"/>
                    </a:lnTo>
                    <a:lnTo>
                      <a:pt x="423" y="126"/>
                    </a:lnTo>
                    <a:lnTo>
                      <a:pt x="411" y="122"/>
                    </a:lnTo>
                    <a:lnTo>
                      <a:pt x="397" y="120"/>
                    </a:lnTo>
                    <a:lnTo>
                      <a:pt x="393" y="120"/>
                    </a:lnTo>
                    <a:lnTo>
                      <a:pt x="389" y="121"/>
                    </a:lnTo>
                    <a:lnTo>
                      <a:pt x="387" y="123"/>
                    </a:lnTo>
                    <a:lnTo>
                      <a:pt x="385" y="125"/>
                    </a:lnTo>
                    <a:lnTo>
                      <a:pt x="379" y="129"/>
                    </a:lnTo>
                    <a:lnTo>
                      <a:pt x="372" y="134"/>
                    </a:lnTo>
                    <a:lnTo>
                      <a:pt x="368" y="129"/>
                    </a:lnTo>
                    <a:lnTo>
                      <a:pt x="364" y="126"/>
                    </a:lnTo>
                    <a:lnTo>
                      <a:pt x="362" y="123"/>
                    </a:lnTo>
                    <a:lnTo>
                      <a:pt x="361" y="123"/>
                    </a:lnTo>
                    <a:lnTo>
                      <a:pt x="359" y="122"/>
                    </a:lnTo>
                    <a:lnTo>
                      <a:pt x="355" y="122"/>
                    </a:lnTo>
                    <a:lnTo>
                      <a:pt x="350" y="122"/>
                    </a:lnTo>
                    <a:lnTo>
                      <a:pt x="346" y="122"/>
                    </a:lnTo>
                    <a:lnTo>
                      <a:pt x="345" y="121"/>
                    </a:lnTo>
                    <a:lnTo>
                      <a:pt x="345" y="119"/>
                    </a:lnTo>
                    <a:lnTo>
                      <a:pt x="348" y="114"/>
                    </a:lnTo>
                    <a:lnTo>
                      <a:pt x="354" y="109"/>
                    </a:lnTo>
                    <a:lnTo>
                      <a:pt x="355" y="102"/>
                    </a:lnTo>
                    <a:lnTo>
                      <a:pt x="356" y="95"/>
                    </a:lnTo>
                    <a:lnTo>
                      <a:pt x="355" y="90"/>
                    </a:lnTo>
                    <a:lnTo>
                      <a:pt x="353" y="85"/>
                    </a:lnTo>
                    <a:lnTo>
                      <a:pt x="346" y="77"/>
                    </a:lnTo>
                    <a:lnTo>
                      <a:pt x="335" y="68"/>
                    </a:lnTo>
                    <a:lnTo>
                      <a:pt x="328" y="68"/>
                    </a:lnTo>
                    <a:lnTo>
                      <a:pt x="324" y="68"/>
                    </a:lnTo>
                    <a:lnTo>
                      <a:pt x="322" y="67"/>
                    </a:lnTo>
                    <a:lnTo>
                      <a:pt x="321" y="66"/>
                    </a:lnTo>
                    <a:lnTo>
                      <a:pt x="320" y="63"/>
                    </a:lnTo>
                    <a:lnTo>
                      <a:pt x="318" y="60"/>
                    </a:lnTo>
                    <a:lnTo>
                      <a:pt x="310" y="45"/>
                    </a:lnTo>
                    <a:lnTo>
                      <a:pt x="302" y="32"/>
                    </a:lnTo>
                    <a:lnTo>
                      <a:pt x="296" y="32"/>
                    </a:lnTo>
                    <a:lnTo>
                      <a:pt x="293" y="32"/>
                    </a:lnTo>
                    <a:lnTo>
                      <a:pt x="289" y="33"/>
                    </a:lnTo>
                    <a:lnTo>
                      <a:pt x="287" y="34"/>
                    </a:lnTo>
                    <a:lnTo>
                      <a:pt x="283" y="38"/>
                    </a:lnTo>
                    <a:lnTo>
                      <a:pt x="277" y="45"/>
                    </a:lnTo>
                    <a:lnTo>
                      <a:pt x="272" y="47"/>
                    </a:lnTo>
                    <a:lnTo>
                      <a:pt x="269" y="47"/>
                    </a:lnTo>
                    <a:lnTo>
                      <a:pt x="266" y="47"/>
                    </a:lnTo>
                    <a:lnTo>
                      <a:pt x="263" y="45"/>
                    </a:lnTo>
                    <a:lnTo>
                      <a:pt x="257" y="41"/>
                    </a:lnTo>
                    <a:lnTo>
                      <a:pt x="251" y="35"/>
                    </a:lnTo>
                    <a:lnTo>
                      <a:pt x="246" y="25"/>
                    </a:lnTo>
                    <a:lnTo>
                      <a:pt x="245" y="17"/>
                    </a:lnTo>
                    <a:lnTo>
                      <a:pt x="243" y="9"/>
                    </a:lnTo>
                    <a:lnTo>
                      <a:pt x="238" y="0"/>
                    </a:lnTo>
                    <a:lnTo>
                      <a:pt x="232" y="0"/>
                    </a:lnTo>
                    <a:lnTo>
                      <a:pt x="227" y="1"/>
                    </a:lnTo>
                    <a:lnTo>
                      <a:pt x="224" y="3"/>
                    </a:lnTo>
                    <a:lnTo>
                      <a:pt x="220" y="7"/>
                    </a:lnTo>
                    <a:lnTo>
                      <a:pt x="216" y="14"/>
                    </a:lnTo>
                    <a:lnTo>
                      <a:pt x="211" y="26"/>
                    </a:lnTo>
                    <a:lnTo>
                      <a:pt x="208" y="28"/>
                    </a:lnTo>
                    <a:lnTo>
                      <a:pt x="206" y="30"/>
                    </a:lnTo>
                    <a:lnTo>
                      <a:pt x="203" y="30"/>
                    </a:lnTo>
                    <a:lnTo>
                      <a:pt x="202" y="30"/>
                    </a:lnTo>
                    <a:lnTo>
                      <a:pt x="198" y="30"/>
                    </a:lnTo>
                    <a:lnTo>
                      <a:pt x="191" y="32"/>
                    </a:lnTo>
                    <a:lnTo>
                      <a:pt x="186" y="35"/>
                    </a:lnTo>
                    <a:lnTo>
                      <a:pt x="183" y="38"/>
                    </a:lnTo>
                    <a:lnTo>
                      <a:pt x="179" y="39"/>
                    </a:lnTo>
                    <a:lnTo>
                      <a:pt x="176" y="39"/>
                    </a:lnTo>
                    <a:lnTo>
                      <a:pt x="169" y="36"/>
                    </a:lnTo>
                    <a:lnTo>
                      <a:pt x="159" y="32"/>
                    </a:lnTo>
                    <a:lnTo>
                      <a:pt x="153" y="36"/>
                    </a:lnTo>
                    <a:lnTo>
                      <a:pt x="149" y="39"/>
                    </a:lnTo>
                    <a:lnTo>
                      <a:pt x="145" y="41"/>
                    </a:lnTo>
                    <a:lnTo>
                      <a:pt x="144" y="41"/>
                    </a:lnTo>
                    <a:lnTo>
                      <a:pt x="141" y="36"/>
                    </a:lnTo>
                    <a:lnTo>
                      <a:pt x="136" y="26"/>
                    </a:lnTo>
                    <a:lnTo>
                      <a:pt x="127" y="27"/>
                    </a:lnTo>
                    <a:lnTo>
                      <a:pt x="117" y="28"/>
                    </a:lnTo>
                    <a:lnTo>
                      <a:pt x="116" y="25"/>
                    </a:lnTo>
                    <a:lnTo>
                      <a:pt x="116" y="22"/>
                    </a:lnTo>
                    <a:lnTo>
                      <a:pt x="116" y="21"/>
                    </a:lnTo>
                    <a:lnTo>
                      <a:pt x="117" y="20"/>
                    </a:lnTo>
                    <a:lnTo>
                      <a:pt x="117" y="18"/>
                    </a:lnTo>
                    <a:lnTo>
                      <a:pt x="117" y="17"/>
                    </a:lnTo>
                    <a:lnTo>
                      <a:pt x="116" y="16"/>
                    </a:lnTo>
                    <a:lnTo>
                      <a:pt x="113" y="12"/>
                    </a:lnTo>
                    <a:lnTo>
                      <a:pt x="105" y="16"/>
                    </a:lnTo>
                    <a:lnTo>
                      <a:pt x="99" y="18"/>
                    </a:lnTo>
                    <a:lnTo>
                      <a:pt x="93" y="21"/>
                    </a:lnTo>
                    <a:lnTo>
                      <a:pt x="88" y="26"/>
                    </a:lnTo>
                    <a:lnTo>
                      <a:pt x="84" y="30"/>
                    </a:lnTo>
                    <a:lnTo>
                      <a:pt x="81" y="36"/>
                    </a:lnTo>
                    <a:lnTo>
                      <a:pt x="79" y="43"/>
                    </a:lnTo>
                    <a:lnTo>
                      <a:pt x="79" y="51"/>
                    </a:lnTo>
                    <a:lnTo>
                      <a:pt x="79" y="56"/>
                    </a:lnTo>
                    <a:lnTo>
                      <a:pt x="79" y="61"/>
                    </a:lnTo>
                    <a:lnTo>
                      <a:pt x="76" y="66"/>
                    </a:lnTo>
                    <a:lnTo>
                      <a:pt x="74" y="70"/>
                    </a:lnTo>
                    <a:lnTo>
                      <a:pt x="67" y="79"/>
                    </a:lnTo>
                    <a:lnTo>
                      <a:pt x="62" y="88"/>
                    </a:lnTo>
                    <a:lnTo>
                      <a:pt x="65" y="89"/>
                    </a:lnTo>
                    <a:lnTo>
                      <a:pt x="68" y="89"/>
                    </a:lnTo>
                    <a:lnTo>
                      <a:pt x="71" y="89"/>
                    </a:lnTo>
                    <a:lnTo>
                      <a:pt x="72" y="88"/>
                    </a:lnTo>
                    <a:lnTo>
                      <a:pt x="74" y="88"/>
                    </a:lnTo>
                    <a:lnTo>
                      <a:pt x="75" y="89"/>
                    </a:lnTo>
                    <a:lnTo>
                      <a:pt x="76" y="92"/>
                    </a:lnTo>
                    <a:lnTo>
                      <a:pt x="79" y="95"/>
                    </a:lnTo>
                    <a:lnTo>
                      <a:pt x="81" y="104"/>
                    </a:lnTo>
                    <a:lnTo>
                      <a:pt x="83" y="112"/>
                    </a:lnTo>
                    <a:lnTo>
                      <a:pt x="85" y="119"/>
                    </a:lnTo>
                    <a:lnTo>
                      <a:pt x="85" y="127"/>
                    </a:lnTo>
                    <a:lnTo>
                      <a:pt x="83" y="143"/>
                    </a:lnTo>
                    <a:lnTo>
                      <a:pt x="81" y="159"/>
                    </a:lnTo>
                    <a:lnTo>
                      <a:pt x="76" y="166"/>
                    </a:lnTo>
                    <a:lnTo>
                      <a:pt x="72" y="172"/>
                    </a:lnTo>
                    <a:lnTo>
                      <a:pt x="68" y="174"/>
                    </a:lnTo>
                    <a:lnTo>
                      <a:pt x="66" y="177"/>
                    </a:lnTo>
                    <a:lnTo>
                      <a:pt x="63" y="179"/>
                    </a:lnTo>
                    <a:lnTo>
                      <a:pt x="58" y="180"/>
                    </a:lnTo>
                    <a:lnTo>
                      <a:pt x="49" y="183"/>
                    </a:lnTo>
                    <a:lnTo>
                      <a:pt x="40" y="187"/>
                    </a:lnTo>
                    <a:lnTo>
                      <a:pt x="31" y="170"/>
                    </a:lnTo>
                    <a:lnTo>
                      <a:pt x="21" y="154"/>
                    </a:lnTo>
                    <a:lnTo>
                      <a:pt x="14" y="159"/>
                    </a:lnTo>
                    <a:lnTo>
                      <a:pt x="9" y="164"/>
                    </a:lnTo>
                    <a:lnTo>
                      <a:pt x="5" y="171"/>
                    </a:lnTo>
                    <a:lnTo>
                      <a:pt x="0" y="178"/>
                    </a:lnTo>
                    <a:lnTo>
                      <a:pt x="3" y="182"/>
                    </a:lnTo>
                    <a:lnTo>
                      <a:pt x="5" y="187"/>
                    </a:lnTo>
                    <a:lnTo>
                      <a:pt x="4" y="196"/>
                    </a:lnTo>
                    <a:lnTo>
                      <a:pt x="1" y="204"/>
                    </a:lnTo>
                    <a:lnTo>
                      <a:pt x="1" y="207"/>
                    </a:lnTo>
                    <a:lnTo>
                      <a:pt x="0" y="211"/>
                    </a:lnTo>
                    <a:lnTo>
                      <a:pt x="1" y="215"/>
                    </a:lnTo>
                    <a:lnTo>
                      <a:pt x="3" y="220"/>
                    </a:lnTo>
                    <a:lnTo>
                      <a:pt x="21" y="212"/>
                    </a:lnTo>
                    <a:lnTo>
                      <a:pt x="29" y="208"/>
                    </a:lnTo>
                    <a:lnTo>
                      <a:pt x="39" y="215"/>
                    </a:lnTo>
                    <a:lnTo>
                      <a:pt x="65" y="237"/>
                    </a:lnTo>
                    <a:lnTo>
                      <a:pt x="67" y="252"/>
                    </a:lnTo>
                    <a:lnTo>
                      <a:pt x="68" y="265"/>
                    </a:lnTo>
                    <a:lnTo>
                      <a:pt x="68" y="280"/>
                    </a:lnTo>
                    <a:lnTo>
                      <a:pt x="70" y="295"/>
                    </a:lnTo>
                    <a:lnTo>
                      <a:pt x="87" y="306"/>
                    </a:lnTo>
                    <a:lnTo>
                      <a:pt x="100" y="316"/>
                    </a:lnTo>
                    <a:lnTo>
                      <a:pt x="106" y="323"/>
                    </a:lnTo>
                    <a:lnTo>
                      <a:pt x="110" y="330"/>
                    </a:lnTo>
                    <a:lnTo>
                      <a:pt x="114" y="338"/>
                    </a:lnTo>
                    <a:lnTo>
                      <a:pt x="116" y="349"/>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22" name="Freeform 92"/>
              <p:cNvSpPr>
                <a:spLocks/>
              </p:cNvSpPr>
              <p:nvPr/>
            </p:nvSpPr>
            <p:spPr bwMode="auto">
              <a:xfrm>
                <a:off x="2138363" y="4408488"/>
                <a:ext cx="171450" cy="139700"/>
              </a:xfrm>
              <a:custGeom>
                <a:avLst/>
                <a:gdLst>
                  <a:gd name="T0" fmla="*/ 57416 w 430"/>
                  <a:gd name="T1" fmla="*/ 139700 h 350"/>
                  <a:gd name="T2" fmla="*/ 66188 w 430"/>
                  <a:gd name="T3" fmla="*/ 137704 h 350"/>
                  <a:gd name="T4" fmla="*/ 66985 w 430"/>
                  <a:gd name="T5" fmla="*/ 139700 h 350"/>
                  <a:gd name="T6" fmla="*/ 72966 w 430"/>
                  <a:gd name="T7" fmla="*/ 136507 h 350"/>
                  <a:gd name="T8" fmla="*/ 80143 w 430"/>
                  <a:gd name="T9" fmla="*/ 135709 h 350"/>
                  <a:gd name="T10" fmla="*/ 91307 w 430"/>
                  <a:gd name="T11" fmla="*/ 124932 h 350"/>
                  <a:gd name="T12" fmla="*/ 96092 w 430"/>
                  <a:gd name="T13" fmla="*/ 125331 h 350"/>
                  <a:gd name="T14" fmla="*/ 98883 w 430"/>
                  <a:gd name="T15" fmla="*/ 130121 h 350"/>
                  <a:gd name="T16" fmla="*/ 102471 w 430"/>
                  <a:gd name="T17" fmla="*/ 131717 h 350"/>
                  <a:gd name="T18" fmla="*/ 106458 w 430"/>
                  <a:gd name="T19" fmla="*/ 135709 h 350"/>
                  <a:gd name="T20" fmla="*/ 114832 w 430"/>
                  <a:gd name="T21" fmla="*/ 135709 h 350"/>
                  <a:gd name="T22" fmla="*/ 117224 w 430"/>
                  <a:gd name="T23" fmla="*/ 132116 h 350"/>
                  <a:gd name="T24" fmla="*/ 122407 w 430"/>
                  <a:gd name="T25" fmla="*/ 127726 h 350"/>
                  <a:gd name="T26" fmla="*/ 122806 w 430"/>
                  <a:gd name="T27" fmla="*/ 124133 h 350"/>
                  <a:gd name="T28" fmla="*/ 117623 w 430"/>
                  <a:gd name="T29" fmla="*/ 120142 h 350"/>
                  <a:gd name="T30" fmla="*/ 123603 w 430"/>
                  <a:gd name="T31" fmla="*/ 112957 h 350"/>
                  <a:gd name="T32" fmla="*/ 124401 w 430"/>
                  <a:gd name="T33" fmla="*/ 110563 h 350"/>
                  <a:gd name="T34" fmla="*/ 128388 w 430"/>
                  <a:gd name="T35" fmla="*/ 104176 h 350"/>
                  <a:gd name="T36" fmla="*/ 130780 w 430"/>
                  <a:gd name="T37" fmla="*/ 94996 h 350"/>
                  <a:gd name="T38" fmla="*/ 144337 w 430"/>
                  <a:gd name="T39" fmla="*/ 84219 h 350"/>
                  <a:gd name="T40" fmla="*/ 163077 w 430"/>
                  <a:gd name="T41" fmla="*/ 75039 h 350"/>
                  <a:gd name="T42" fmla="*/ 167862 w 430"/>
                  <a:gd name="T43" fmla="*/ 75438 h 350"/>
                  <a:gd name="T44" fmla="*/ 170653 w 430"/>
                  <a:gd name="T45" fmla="*/ 72644 h 350"/>
                  <a:gd name="T46" fmla="*/ 169855 w 430"/>
                  <a:gd name="T47" fmla="*/ 67056 h 350"/>
                  <a:gd name="T48" fmla="*/ 167064 w 430"/>
                  <a:gd name="T49" fmla="*/ 56678 h 350"/>
                  <a:gd name="T50" fmla="*/ 156697 w 430"/>
                  <a:gd name="T51" fmla="*/ 47897 h 350"/>
                  <a:gd name="T52" fmla="*/ 151115 w 430"/>
                  <a:gd name="T53" fmla="*/ 51489 h 350"/>
                  <a:gd name="T54" fmla="*/ 144337 w 430"/>
                  <a:gd name="T55" fmla="*/ 49095 h 350"/>
                  <a:gd name="T56" fmla="*/ 139552 w 430"/>
                  <a:gd name="T57" fmla="*/ 48695 h 350"/>
                  <a:gd name="T58" fmla="*/ 138755 w 430"/>
                  <a:gd name="T59" fmla="*/ 45502 h 350"/>
                  <a:gd name="T60" fmla="*/ 141546 w 430"/>
                  <a:gd name="T61" fmla="*/ 35923 h 350"/>
                  <a:gd name="T62" fmla="*/ 130780 w 430"/>
                  <a:gd name="T63" fmla="*/ 27142 h 350"/>
                  <a:gd name="T64" fmla="*/ 127591 w 430"/>
                  <a:gd name="T65" fmla="*/ 25146 h 350"/>
                  <a:gd name="T66" fmla="*/ 118021 w 430"/>
                  <a:gd name="T67" fmla="*/ 12773 h 350"/>
                  <a:gd name="T68" fmla="*/ 112838 w 430"/>
                  <a:gd name="T69" fmla="*/ 15167 h 350"/>
                  <a:gd name="T70" fmla="*/ 106060 w 430"/>
                  <a:gd name="T71" fmla="*/ 18760 h 350"/>
                  <a:gd name="T72" fmla="*/ 98085 w 430"/>
                  <a:gd name="T73" fmla="*/ 9979 h 350"/>
                  <a:gd name="T74" fmla="*/ 92503 w 430"/>
                  <a:gd name="T75" fmla="*/ 0 h 350"/>
                  <a:gd name="T76" fmla="*/ 86124 w 430"/>
                  <a:gd name="T77" fmla="*/ 5588 h 350"/>
                  <a:gd name="T78" fmla="*/ 80940 w 430"/>
                  <a:gd name="T79" fmla="*/ 11974 h 350"/>
                  <a:gd name="T80" fmla="*/ 74162 w 430"/>
                  <a:gd name="T81" fmla="*/ 13970 h 350"/>
                  <a:gd name="T82" fmla="*/ 67384 w 430"/>
                  <a:gd name="T83" fmla="*/ 14369 h 350"/>
                  <a:gd name="T84" fmla="*/ 57815 w 430"/>
                  <a:gd name="T85" fmla="*/ 16365 h 350"/>
                  <a:gd name="T86" fmla="*/ 50638 w 430"/>
                  <a:gd name="T87" fmla="*/ 10777 h 350"/>
                  <a:gd name="T88" fmla="*/ 46252 w 430"/>
                  <a:gd name="T89" fmla="*/ 8382 h 350"/>
                  <a:gd name="T90" fmla="*/ 46252 w 430"/>
                  <a:gd name="T91" fmla="*/ 6386 h 350"/>
                  <a:gd name="T92" fmla="*/ 37081 w 430"/>
                  <a:gd name="T93" fmla="*/ 8382 h 350"/>
                  <a:gd name="T94" fmla="*/ 31499 w 430"/>
                  <a:gd name="T95" fmla="*/ 17163 h 350"/>
                  <a:gd name="T96" fmla="*/ 30303 w 430"/>
                  <a:gd name="T97" fmla="*/ 26343 h 350"/>
                  <a:gd name="T98" fmla="*/ 25917 w 430"/>
                  <a:gd name="T99" fmla="*/ 35524 h 350"/>
                  <a:gd name="T100" fmla="*/ 29505 w 430"/>
                  <a:gd name="T101" fmla="*/ 35125 h 350"/>
                  <a:gd name="T102" fmla="*/ 32296 w 430"/>
                  <a:gd name="T103" fmla="*/ 41511 h 350"/>
                  <a:gd name="T104" fmla="*/ 33094 w 430"/>
                  <a:gd name="T105" fmla="*/ 57077 h 350"/>
                  <a:gd name="T106" fmla="*/ 27113 w 430"/>
                  <a:gd name="T107" fmla="*/ 69451 h 350"/>
                  <a:gd name="T108" fmla="*/ 19537 w 430"/>
                  <a:gd name="T109" fmla="*/ 73043 h 350"/>
                  <a:gd name="T110" fmla="*/ 5582 w 430"/>
                  <a:gd name="T111" fmla="*/ 63464 h 350"/>
                  <a:gd name="T112" fmla="*/ 1196 w 430"/>
                  <a:gd name="T113" fmla="*/ 72644 h 350"/>
                  <a:gd name="T114" fmla="*/ 399 w 430"/>
                  <a:gd name="T115" fmla="*/ 82623 h 350"/>
                  <a:gd name="T116" fmla="*/ 8373 w 430"/>
                  <a:gd name="T117" fmla="*/ 84618 h 350"/>
                  <a:gd name="T118" fmla="*/ 26714 w 430"/>
                  <a:gd name="T119" fmla="*/ 100584 h 350"/>
                  <a:gd name="T120" fmla="*/ 34689 w 430"/>
                  <a:gd name="T121" fmla="*/ 122138 h 350"/>
                  <a:gd name="T122" fmla="*/ 45454 w 430"/>
                  <a:gd name="T123" fmla="*/ 134910 h 3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0" h="350">
                    <a:moveTo>
                      <a:pt x="116" y="349"/>
                    </a:moveTo>
                    <a:lnTo>
                      <a:pt x="128" y="350"/>
                    </a:lnTo>
                    <a:lnTo>
                      <a:pt x="140" y="350"/>
                    </a:lnTo>
                    <a:lnTo>
                      <a:pt x="144" y="350"/>
                    </a:lnTo>
                    <a:lnTo>
                      <a:pt x="150" y="349"/>
                    </a:lnTo>
                    <a:lnTo>
                      <a:pt x="156" y="347"/>
                    </a:lnTo>
                    <a:lnTo>
                      <a:pt x="161" y="345"/>
                    </a:lnTo>
                    <a:lnTo>
                      <a:pt x="166" y="345"/>
                    </a:lnTo>
                    <a:lnTo>
                      <a:pt x="168" y="346"/>
                    </a:lnTo>
                    <a:lnTo>
                      <a:pt x="168" y="348"/>
                    </a:lnTo>
                    <a:lnTo>
                      <a:pt x="168" y="349"/>
                    </a:lnTo>
                    <a:lnTo>
                      <a:pt x="168" y="350"/>
                    </a:lnTo>
                    <a:lnTo>
                      <a:pt x="169" y="350"/>
                    </a:lnTo>
                    <a:lnTo>
                      <a:pt x="172" y="349"/>
                    </a:lnTo>
                    <a:lnTo>
                      <a:pt x="177" y="345"/>
                    </a:lnTo>
                    <a:lnTo>
                      <a:pt x="183" y="342"/>
                    </a:lnTo>
                    <a:lnTo>
                      <a:pt x="187" y="340"/>
                    </a:lnTo>
                    <a:lnTo>
                      <a:pt x="191" y="339"/>
                    </a:lnTo>
                    <a:lnTo>
                      <a:pt x="194" y="339"/>
                    </a:lnTo>
                    <a:lnTo>
                      <a:pt x="201" y="340"/>
                    </a:lnTo>
                    <a:lnTo>
                      <a:pt x="212" y="340"/>
                    </a:lnTo>
                    <a:lnTo>
                      <a:pt x="216" y="326"/>
                    </a:lnTo>
                    <a:lnTo>
                      <a:pt x="220" y="316"/>
                    </a:lnTo>
                    <a:lnTo>
                      <a:pt x="229" y="313"/>
                    </a:lnTo>
                    <a:lnTo>
                      <a:pt x="236" y="309"/>
                    </a:lnTo>
                    <a:lnTo>
                      <a:pt x="238" y="309"/>
                    </a:lnTo>
                    <a:lnTo>
                      <a:pt x="240" y="311"/>
                    </a:lnTo>
                    <a:lnTo>
                      <a:pt x="241" y="314"/>
                    </a:lnTo>
                    <a:lnTo>
                      <a:pt x="242" y="318"/>
                    </a:lnTo>
                    <a:lnTo>
                      <a:pt x="244" y="323"/>
                    </a:lnTo>
                    <a:lnTo>
                      <a:pt x="245" y="325"/>
                    </a:lnTo>
                    <a:lnTo>
                      <a:pt x="248" y="326"/>
                    </a:lnTo>
                    <a:lnTo>
                      <a:pt x="249" y="328"/>
                    </a:lnTo>
                    <a:lnTo>
                      <a:pt x="251" y="328"/>
                    </a:lnTo>
                    <a:lnTo>
                      <a:pt x="253" y="328"/>
                    </a:lnTo>
                    <a:lnTo>
                      <a:pt x="257" y="330"/>
                    </a:lnTo>
                    <a:lnTo>
                      <a:pt x="260" y="333"/>
                    </a:lnTo>
                    <a:lnTo>
                      <a:pt x="261" y="337"/>
                    </a:lnTo>
                    <a:lnTo>
                      <a:pt x="263" y="339"/>
                    </a:lnTo>
                    <a:lnTo>
                      <a:pt x="267" y="340"/>
                    </a:lnTo>
                    <a:lnTo>
                      <a:pt x="269" y="341"/>
                    </a:lnTo>
                    <a:lnTo>
                      <a:pt x="277" y="342"/>
                    </a:lnTo>
                    <a:lnTo>
                      <a:pt x="284" y="342"/>
                    </a:lnTo>
                    <a:lnTo>
                      <a:pt x="288" y="340"/>
                    </a:lnTo>
                    <a:lnTo>
                      <a:pt x="292" y="338"/>
                    </a:lnTo>
                    <a:lnTo>
                      <a:pt x="293" y="335"/>
                    </a:lnTo>
                    <a:lnTo>
                      <a:pt x="293" y="333"/>
                    </a:lnTo>
                    <a:lnTo>
                      <a:pt x="294" y="331"/>
                    </a:lnTo>
                    <a:lnTo>
                      <a:pt x="294" y="328"/>
                    </a:lnTo>
                    <a:lnTo>
                      <a:pt x="296" y="325"/>
                    </a:lnTo>
                    <a:lnTo>
                      <a:pt x="299" y="321"/>
                    </a:lnTo>
                    <a:lnTo>
                      <a:pt x="307" y="320"/>
                    </a:lnTo>
                    <a:lnTo>
                      <a:pt x="310" y="316"/>
                    </a:lnTo>
                    <a:lnTo>
                      <a:pt x="311" y="315"/>
                    </a:lnTo>
                    <a:lnTo>
                      <a:pt x="310" y="313"/>
                    </a:lnTo>
                    <a:lnTo>
                      <a:pt x="308" y="311"/>
                    </a:lnTo>
                    <a:lnTo>
                      <a:pt x="304" y="307"/>
                    </a:lnTo>
                    <a:lnTo>
                      <a:pt x="300" y="305"/>
                    </a:lnTo>
                    <a:lnTo>
                      <a:pt x="297" y="304"/>
                    </a:lnTo>
                    <a:lnTo>
                      <a:pt x="295" y="301"/>
                    </a:lnTo>
                    <a:lnTo>
                      <a:pt x="295" y="299"/>
                    </a:lnTo>
                    <a:lnTo>
                      <a:pt x="299" y="295"/>
                    </a:lnTo>
                    <a:lnTo>
                      <a:pt x="304" y="289"/>
                    </a:lnTo>
                    <a:lnTo>
                      <a:pt x="310" y="283"/>
                    </a:lnTo>
                    <a:lnTo>
                      <a:pt x="312" y="280"/>
                    </a:lnTo>
                    <a:lnTo>
                      <a:pt x="313" y="279"/>
                    </a:lnTo>
                    <a:lnTo>
                      <a:pt x="313" y="278"/>
                    </a:lnTo>
                    <a:lnTo>
                      <a:pt x="312" y="277"/>
                    </a:lnTo>
                    <a:lnTo>
                      <a:pt x="312" y="275"/>
                    </a:lnTo>
                    <a:lnTo>
                      <a:pt x="314" y="272"/>
                    </a:lnTo>
                    <a:lnTo>
                      <a:pt x="319" y="267"/>
                    </a:lnTo>
                    <a:lnTo>
                      <a:pt x="322" y="261"/>
                    </a:lnTo>
                    <a:lnTo>
                      <a:pt x="325" y="256"/>
                    </a:lnTo>
                    <a:lnTo>
                      <a:pt x="327" y="252"/>
                    </a:lnTo>
                    <a:lnTo>
                      <a:pt x="327" y="247"/>
                    </a:lnTo>
                    <a:lnTo>
                      <a:pt x="328" y="238"/>
                    </a:lnTo>
                    <a:lnTo>
                      <a:pt x="329" y="225"/>
                    </a:lnTo>
                    <a:lnTo>
                      <a:pt x="341" y="220"/>
                    </a:lnTo>
                    <a:lnTo>
                      <a:pt x="351" y="215"/>
                    </a:lnTo>
                    <a:lnTo>
                      <a:pt x="362" y="211"/>
                    </a:lnTo>
                    <a:lnTo>
                      <a:pt x="373" y="204"/>
                    </a:lnTo>
                    <a:lnTo>
                      <a:pt x="389" y="195"/>
                    </a:lnTo>
                    <a:lnTo>
                      <a:pt x="404" y="189"/>
                    </a:lnTo>
                    <a:lnTo>
                      <a:pt x="409" y="188"/>
                    </a:lnTo>
                    <a:lnTo>
                      <a:pt x="412" y="187"/>
                    </a:lnTo>
                    <a:lnTo>
                      <a:pt x="414" y="187"/>
                    </a:lnTo>
                    <a:lnTo>
                      <a:pt x="417" y="188"/>
                    </a:lnTo>
                    <a:lnTo>
                      <a:pt x="421" y="189"/>
                    </a:lnTo>
                    <a:lnTo>
                      <a:pt x="429" y="189"/>
                    </a:lnTo>
                    <a:lnTo>
                      <a:pt x="430" y="185"/>
                    </a:lnTo>
                    <a:lnTo>
                      <a:pt x="429" y="183"/>
                    </a:lnTo>
                    <a:lnTo>
                      <a:pt x="428" y="182"/>
                    </a:lnTo>
                    <a:lnTo>
                      <a:pt x="426" y="178"/>
                    </a:lnTo>
                    <a:lnTo>
                      <a:pt x="427" y="173"/>
                    </a:lnTo>
                    <a:lnTo>
                      <a:pt x="427" y="170"/>
                    </a:lnTo>
                    <a:lnTo>
                      <a:pt x="426" y="168"/>
                    </a:lnTo>
                    <a:lnTo>
                      <a:pt x="424" y="165"/>
                    </a:lnTo>
                    <a:lnTo>
                      <a:pt x="420" y="161"/>
                    </a:lnTo>
                    <a:lnTo>
                      <a:pt x="414" y="156"/>
                    </a:lnTo>
                    <a:lnTo>
                      <a:pt x="419" y="142"/>
                    </a:lnTo>
                    <a:lnTo>
                      <a:pt x="423" y="126"/>
                    </a:lnTo>
                    <a:lnTo>
                      <a:pt x="411" y="122"/>
                    </a:lnTo>
                    <a:lnTo>
                      <a:pt x="397" y="120"/>
                    </a:lnTo>
                    <a:lnTo>
                      <a:pt x="393" y="120"/>
                    </a:lnTo>
                    <a:lnTo>
                      <a:pt x="389" y="121"/>
                    </a:lnTo>
                    <a:lnTo>
                      <a:pt x="387" y="123"/>
                    </a:lnTo>
                    <a:lnTo>
                      <a:pt x="385" y="125"/>
                    </a:lnTo>
                    <a:lnTo>
                      <a:pt x="379" y="129"/>
                    </a:lnTo>
                    <a:lnTo>
                      <a:pt x="372" y="134"/>
                    </a:lnTo>
                    <a:lnTo>
                      <a:pt x="368" y="129"/>
                    </a:lnTo>
                    <a:lnTo>
                      <a:pt x="364" y="126"/>
                    </a:lnTo>
                    <a:lnTo>
                      <a:pt x="362" y="123"/>
                    </a:lnTo>
                    <a:lnTo>
                      <a:pt x="361" y="123"/>
                    </a:lnTo>
                    <a:lnTo>
                      <a:pt x="359" y="122"/>
                    </a:lnTo>
                    <a:lnTo>
                      <a:pt x="355" y="122"/>
                    </a:lnTo>
                    <a:lnTo>
                      <a:pt x="350" y="122"/>
                    </a:lnTo>
                    <a:lnTo>
                      <a:pt x="346" y="122"/>
                    </a:lnTo>
                    <a:lnTo>
                      <a:pt x="345" y="121"/>
                    </a:lnTo>
                    <a:lnTo>
                      <a:pt x="345" y="119"/>
                    </a:lnTo>
                    <a:lnTo>
                      <a:pt x="348" y="114"/>
                    </a:lnTo>
                    <a:lnTo>
                      <a:pt x="354" y="109"/>
                    </a:lnTo>
                    <a:lnTo>
                      <a:pt x="355" y="102"/>
                    </a:lnTo>
                    <a:lnTo>
                      <a:pt x="356" y="95"/>
                    </a:lnTo>
                    <a:lnTo>
                      <a:pt x="355" y="90"/>
                    </a:lnTo>
                    <a:lnTo>
                      <a:pt x="353" y="85"/>
                    </a:lnTo>
                    <a:lnTo>
                      <a:pt x="346" y="77"/>
                    </a:lnTo>
                    <a:lnTo>
                      <a:pt x="335" y="68"/>
                    </a:lnTo>
                    <a:lnTo>
                      <a:pt x="328" y="68"/>
                    </a:lnTo>
                    <a:lnTo>
                      <a:pt x="324" y="68"/>
                    </a:lnTo>
                    <a:lnTo>
                      <a:pt x="322" y="67"/>
                    </a:lnTo>
                    <a:lnTo>
                      <a:pt x="321" y="66"/>
                    </a:lnTo>
                    <a:lnTo>
                      <a:pt x="320" y="63"/>
                    </a:lnTo>
                    <a:lnTo>
                      <a:pt x="318" y="60"/>
                    </a:lnTo>
                    <a:lnTo>
                      <a:pt x="310" y="45"/>
                    </a:lnTo>
                    <a:lnTo>
                      <a:pt x="302" y="32"/>
                    </a:lnTo>
                    <a:lnTo>
                      <a:pt x="296" y="32"/>
                    </a:lnTo>
                    <a:lnTo>
                      <a:pt x="293" y="32"/>
                    </a:lnTo>
                    <a:lnTo>
                      <a:pt x="289" y="33"/>
                    </a:lnTo>
                    <a:lnTo>
                      <a:pt x="287" y="34"/>
                    </a:lnTo>
                    <a:lnTo>
                      <a:pt x="283" y="38"/>
                    </a:lnTo>
                    <a:lnTo>
                      <a:pt x="277" y="45"/>
                    </a:lnTo>
                    <a:lnTo>
                      <a:pt x="272" y="47"/>
                    </a:lnTo>
                    <a:lnTo>
                      <a:pt x="269" y="47"/>
                    </a:lnTo>
                    <a:lnTo>
                      <a:pt x="266" y="47"/>
                    </a:lnTo>
                    <a:lnTo>
                      <a:pt x="263" y="45"/>
                    </a:lnTo>
                    <a:lnTo>
                      <a:pt x="257" y="41"/>
                    </a:lnTo>
                    <a:lnTo>
                      <a:pt x="251" y="35"/>
                    </a:lnTo>
                    <a:lnTo>
                      <a:pt x="246" y="25"/>
                    </a:lnTo>
                    <a:lnTo>
                      <a:pt x="245" y="17"/>
                    </a:lnTo>
                    <a:lnTo>
                      <a:pt x="243" y="9"/>
                    </a:lnTo>
                    <a:lnTo>
                      <a:pt x="238" y="0"/>
                    </a:lnTo>
                    <a:lnTo>
                      <a:pt x="232" y="0"/>
                    </a:lnTo>
                    <a:lnTo>
                      <a:pt x="227" y="1"/>
                    </a:lnTo>
                    <a:lnTo>
                      <a:pt x="224" y="3"/>
                    </a:lnTo>
                    <a:lnTo>
                      <a:pt x="220" y="7"/>
                    </a:lnTo>
                    <a:lnTo>
                      <a:pt x="216" y="14"/>
                    </a:lnTo>
                    <a:lnTo>
                      <a:pt x="211" y="26"/>
                    </a:lnTo>
                    <a:lnTo>
                      <a:pt x="208" y="28"/>
                    </a:lnTo>
                    <a:lnTo>
                      <a:pt x="206" y="30"/>
                    </a:lnTo>
                    <a:lnTo>
                      <a:pt x="203" y="30"/>
                    </a:lnTo>
                    <a:lnTo>
                      <a:pt x="202" y="30"/>
                    </a:lnTo>
                    <a:lnTo>
                      <a:pt x="198" y="30"/>
                    </a:lnTo>
                    <a:lnTo>
                      <a:pt x="191" y="32"/>
                    </a:lnTo>
                    <a:lnTo>
                      <a:pt x="186" y="35"/>
                    </a:lnTo>
                    <a:lnTo>
                      <a:pt x="183" y="38"/>
                    </a:lnTo>
                    <a:lnTo>
                      <a:pt x="179" y="39"/>
                    </a:lnTo>
                    <a:lnTo>
                      <a:pt x="176" y="39"/>
                    </a:lnTo>
                    <a:lnTo>
                      <a:pt x="169" y="36"/>
                    </a:lnTo>
                    <a:lnTo>
                      <a:pt x="159" y="32"/>
                    </a:lnTo>
                    <a:lnTo>
                      <a:pt x="153" y="36"/>
                    </a:lnTo>
                    <a:lnTo>
                      <a:pt x="149" y="39"/>
                    </a:lnTo>
                    <a:lnTo>
                      <a:pt x="145" y="41"/>
                    </a:lnTo>
                    <a:lnTo>
                      <a:pt x="144" y="41"/>
                    </a:lnTo>
                    <a:lnTo>
                      <a:pt x="141" y="36"/>
                    </a:lnTo>
                    <a:lnTo>
                      <a:pt x="136" y="26"/>
                    </a:lnTo>
                    <a:lnTo>
                      <a:pt x="127" y="27"/>
                    </a:lnTo>
                    <a:lnTo>
                      <a:pt x="117" y="28"/>
                    </a:lnTo>
                    <a:lnTo>
                      <a:pt x="116" y="25"/>
                    </a:lnTo>
                    <a:lnTo>
                      <a:pt x="116" y="22"/>
                    </a:lnTo>
                    <a:lnTo>
                      <a:pt x="116" y="21"/>
                    </a:lnTo>
                    <a:lnTo>
                      <a:pt x="117" y="20"/>
                    </a:lnTo>
                    <a:lnTo>
                      <a:pt x="117" y="18"/>
                    </a:lnTo>
                    <a:lnTo>
                      <a:pt x="117" y="17"/>
                    </a:lnTo>
                    <a:lnTo>
                      <a:pt x="116" y="16"/>
                    </a:lnTo>
                    <a:lnTo>
                      <a:pt x="113" y="12"/>
                    </a:lnTo>
                    <a:lnTo>
                      <a:pt x="105" y="16"/>
                    </a:lnTo>
                    <a:lnTo>
                      <a:pt x="99" y="18"/>
                    </a:lnTo>
                    <a:lnTo>
                      <a:pt x="93" y="21"/>
                    </a:lnTo>
                    <a:lnTo>
                      <a:pt x="88" y="26"/>
                    </a:lnTo>
                    <a:lnTo>
                      <a:pt x="84" y="30"/>
                    </a:lnTo>
                    <a:lnTo>
                      <a:pt x="81" y="36"/>
                    </a:lnTo>
                    <a:lnTo>
                      <a:pt x="79" y="43"/>
                    </a:lnTo>
                    <a:lnTo>
                      <a:pt x="79" y="51"/>
                    </a:lnTo>
                    <a:lnTo>
                      <a:pt x="79" y="56"/>
                    </a:lnTo>
                    <a:lnTo>
                      <a:pt x="79" y="61"/>
                    </a:lnTo>
                    <a:lnTo>
                      <a:pt x="76" y="66"/>
                    </a:lnTo>
                    <a:lnTo>
                      <a:pt x="74" y="70"/>
                    </a:lnTo>
                    <a:lnTo>
                      <a:pt x="67" y="79"/>
                    </a:lnTo>
                    <a:lnTo>
                      <a:pt x="62" y="88"/>
                    </a:lnTo>
                    <a:lnTo>
                      <a:pt x="65" y="89"/>
                    </a:lnTo>
                    <a:lnTo>
                      <a:pt x="68" y="89"/>
                    </a:lnTo>
                    <a:lnTo>
                      <a:pt x="71" y="89"/>
                    </a:lnTo>
                    <a:lnTo>
                      <a:pt x="72" y="88"/>
                    </a:lnTo>
                    <a:lnTo>
                      <a:pt x="74" y="88"/>
                    </a:lnTo>
                    <a:lnTo>
                      <a:pt x="75" y="89"/>
                    </a:lnTo>
                    <a:lnTo>
                      <a:pt x="76" y="92"/>
                    </a:lnTo>
                    <a:lnTo>
                      <a:pt x="79" y="95"/>
                    </a:lnTo>
                    <a:lnTo>
                      <a:pt x="81" y="104"/>
                    </a:lnTo>
                    <a:lnTo>
                      <a:pt x="83" y="112"/>
                    </a:lnTo>
                    <a:lnTo>
                      <a:pt x="85" y="119"/>
                    </a:lnTo>
                    <a:lnTo>
                      <a:pt x="85" y="127"/>
                    </a:lnTo>
                    <a:lnTo>
                      <a:pt x="83" y="143"/>
                    </a:lnTo>
                    <a:lnTo>
                      <a:pt x="81" y="159"/>
                    </a:lnTo>
                    <a:lnTo>
                      <a:pt x="76" y="166"/>
                    </a:lnTo>
                    <a:lnTo>
                      <a:pt x="72" y="172"/>
                    </a:lnTo>
                    <a:lnTo>
                      <a:pt x="68" y="174"/>
                    </a:lnTo>
                    <a:lnTo>
                      <a:pt x="66" y="177"/>
                    </a:lnTo>
                    <a:lnTo>
                      <a:pt x="63" y="179"/>
                    </a:lnTo>
                    <a:lnTo>
                      <a:pt x="58" y="180"/>
                    </a:lnTo>
                    <a:lnTo>
                      <a:pt x="49" y="183"/>
                    </a:lnTo>
                    <a:lnTo>
                      <a:pt x="40" y="187"/>
                    </a:lnTo>
                    <a:lnTo>
                      <a:pt x="31" y="170"/>
                    </a:lnTo>
                    <a:lnTo>
                      <a:pt x="21" y="154"/>
                    </a:lnTo>
                    <a:lnTo>
                      <a:pt x="14" y="159"/>
                    </a:lnTo>
                    <a:lnTo>
                      <a:pt x="9" y="164"/>
                    </a:lnTo>
                    <a:lnTo>
                      <a:pt x="5" y="171"/>
                    </a:lnTo>
                    <a:lnTo>
                      <a:pt x="0" y="178"/>
                    </a:lnTo>
                    <a:lnTo>
                      <a:pt x="3" y="182"/>
                    </a:lnTo>
                    <a:lnTo>
                      <a:pt x="5" y="187"/>
                    </a:lnTo>
                    <a:lnTo>
                      <a:pt x="4" y="196"/>
                    </a:lnTo>
                    <a:lnTo>
                      <a:pt x="1" y="204"/>
                    </a:lnTo>
                    <a:lnTo>
                      <a:pt x="1" y="207"/>
                    </a:lnTo>
                    <a:lnTo>
                      <a:pt x="0" y="211"/>
                    </a:lnTo>
                    <a:lnTo>
                      <a:pt x="1" y="215"/>
                    </a:lnTo>
                    <a:lnTo>
                      <a:pt x="3" y="220"/>
                    </a:lnTo>
                    <a:lnTo>
                      <a:pt x="21" y="212"/>
                    </a:lnTo>
                    <a:lnTo>
                      <a:pt x="29" y="208"/>
                    </a:lnTo>
                    <a:lnTo>
                      <a:pt x="39" y="215"/>
                    </a:lnTo>
                    <a:lnTo>
                      <a:pt x="65" y="237"/>
                    </a:lnTo>
                    <a:lnTo>
                      <a:pt x="67" y="252"/>
                    </a:lnTo>
                    <a:lnTo>
                      <a:pt x="68" y="265"/>
                    </a:lnTo>
                    <a:lnTo>
                      <a:pt x="68" y="280"/>
                    </a:lnTo>
                    <a:lnTo>
                      <a:pt x="70" y="295"/>
                    </a:lnTo>
                    <a:lnTo>
                      <a:pt x="87" y="306"/>
                    </a:lnTo>
                    <a:lnTo>
                      <a:pt x="100" y="316"/>
                    </a:lnTo>
                    <a:lnTo>
                      <a:pt x="106" y="323"/>
                    </a:lnTo>
                    <a:lnTo>
                      <a:pt x="110" y="330"/>
                    </a:lnTo>
                    <a:lnTo>
                      <a:pt x="114" y="338"/>
                    </a:lnTo>
                    <a:lnTo>
                      <a:pt x="116" y="34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23" name="Freeform 93"/>
              <p:cNvSpPr>
                <a:spLocks/>
              </p:cNvSpPr>
              <p:nvPr/>
            </p:nvSpPr>
            <p:spPr bwMode="auto">
              <a:xfrm>
                <a:off x="2138363" y="4408488"/>
                <a:ext cx="171450" cy="139700"/>
              </a:xfrm>
              <a:custGeom>
                <a:avLst/>
                <a:gdLst>
                  <a:gd name="T0" fmla="*/ 57416 w 430"/>
                  <a:gd name="T1" fmla="*/ 139700 h 350"/>
                  <a:gd name="T2" fmla="*/ 66188 w 430"/>
                  <a:gd name="T3" fmla="*/ 137704 h 350"/>
                  <a:gd name="T4" fmla="*/ 66985 w 430"/>
                  <a:gd name="T5" fmla="*/ 139700 h 350"/>
                  <a:gd name="T6" fmla="*/ 72966 w 430"/>
                  <a:gd name="T7" fmla="*/ 136507 h 350"/>
                  <a:gd name="T8" fmla="*/ 80143 w 430"/>
                  <a:gd name="T9" fmla="*/ 135709 h 350"/>
                  <a:gd name="T10" fmla="*/ 91307 w 430"/>
                  <a:gd name="T11" fmla="*/ 124932 h 350"/>
                  <a:gd name="T12" fmla="*/ 96092 w 430"/>
                  <a:gd name="T13" fmla="*/ 125331 h 350"/>
                  <a:gd name="T14" fmla="*/ 98883 w 430"/>
                  <a:gd name="T15" fmla="*/ 130121 h 350"/>
                  <a:gd name="T16" fmla="*/ 102471 w 430"/>
                  <a:gd name="T17" fmla="*/ 131717 h 350"/>
                  <a:gd name="T18" fmla="*/ 106458 w 430"/>
                  <a:gd name="T19" fmla="*/ 135709 h 350"/>
                  <a:gd name="T20" fmla="*/ 114832 w 430"/>
                  <a:gd name="T21" fmla="*/ 135709 h 350"/>
                  <a:gd name="T22" fmla="*/ 117224 w 430"/>
                  <a:gd name="T23" fmla="*/ 132116 h 350"/>
                  <a:gd name="T24" fmla="*/ 122407 w 430"/>
                  <a:gd name="T25" fmla="*/ 127726 h 350"/>
                  <a:gd name="T26" fmla="*/ 122806 w 430"/>
                  <a:gd name="T27" fmla="*/ 124133 h 350"/>
                  <a:gd name="T28" fmla="*/ 117623 w 430"/>
                  <a:gd name="T29" fmla="*/ 120142 h 350"/>
                  <a:gd name="T30" fmla="*/ 123603 w 430"/>
                  <a:gd name="T31" fmla="*/ 112957 h 350"/>
                  <a:gd name="T32" fmla="*/ 124401 w 430"/>
                  <a:gd name="T33" fmla="*/ 110563 h 350"/>
                  <a:gd name="T34" fmla="*/ 128388 w 430"/>
                  <a:gd name="T35" fmla="*/ 104176 h 350"/>
                  <a:gd name="T36" fmla="*/ 130780 w 430"/>
                  <a:gd name="T37" fmla="*/ 94996 h 350"/>
                  <a:gd name="T38" fmla="*/ 144337 w 430"/>
                  <a:gd name="T39" fmla="*/ 84219 h 350"/>
                  <a:gd name="T40" fmla="*/ 163077 w 430"/>
                  <a:gd name="T41" fmla="*/ 75039 h 350"/>
                  <a:gd name="T42" fmla="*/ 167862 w 430"/>
                  <a:gd name="T43" fmla="*/ 75438 h 350"/>
                  <a:gd name="T44" fmla="*/ 170653 w 430"/>
                  <a:gd name="T45" fmla="*/ 72644 h 350"/>
                  <a:gd name="T46" fmla="*/ 169855 w 430"/>
                  <a:gd name="T47" fmla="*/ 67056 h 350"/>
                  <a:gd name="T48" fmla="*/ 167064 w 430"/>
                  <a:gd name="T49" fmla="*/ 56678 h 350"/>
                  <a:gd name="T50" fmla="*/ 156697 w 430"/>
                  <a:gd name="T51" fmla="*/ 47897 h 350"/>
                  <a:gd name="T52" fmla="*/ 151115 w 430"/>
                  <a:gd name="T53" fmla="*/ 51489 h 350"/>
                  <a:gd name="T54" fmla="*/ 144337 w 430"/>
                  <a:gd name="T55" fmla="*/ 49095 h 350"/>
                  <a:gd name="T56" fmla="*/ 139552 w 430"/>
                  <a:gd name="T57" fmla="*/ 48695 h 350"/>
                  <a:gd name="T58" fmla="*/ 138755 w 430"/>
                  <a:gd name="T59" fmla="*/ 45502 h 350"/>
                  <a:gd name="T60" fmla="*/ 141546 w 430"/>
                  <a:gd name="T61" fmla="*/ 35923 h 350"/>
                  <a:gd name="T62" fmla="*/ 130780 w 430"/>
                  <a:gd name="T63" fmla="*/ 27142 h 350"/>
                  <a:gd name="T64" fmla="*/ 127591 w 430"/>
                  <a:gd name="T65" fmla="*/ 25146 h 350"/>
                  <a:gd name="T66" fmla="*/ 118021 w 430"/>
                  <a:gd name="T67" fmla="*/ 12773 h 350"/>
                  <a:gd name="T68" fmla="*/ 112838 w 430"/>
                  <a:gd name="T69" fmla="*/ 15167 h 350"/>
                  <a:gd name="T70" fmla="*/ 106060 w 430"/>
                  <a:gd name="T71" fmla="*/ 18760 h 350"/>
                  <a:gd name="T72" fmla="*/ 98085 w 430"/>
                  <a:gd name="T73" fmla="*/ 9979 h 350"/>
                  <a:gd name="T74" fmla="*/ 92503 w 430"/>
                  <a:gd name="T75" fmla="*/ 0 h 350"/>
                  <a:gd name="T76" fmla="*/ 86124 w 430"/>
                  <a:gd name="T77" fmla="*/ 5588 h 350"/>
                  <a:gd name="T78" fmla="*/ 80940 w 430"/>
                  <a:gd name="T79" fmla="*/ 11974 h 350"/>
                  <a:gd name="T80" fmla="*/ 74162 w 430"/>
                  <a:gd name="T81" fmla="*/ 13970 h 350"/>
                  <a:gd name="T82" fmla="*/ 67384 w 430"/>
                  <a:gd name="T83" fmla="*/ 14369 h 350"/>
                  <a:gd name="T84" fmla="*/ 57815 w 430"/>
                  <a:gd name="T85" fmla="*/ 16365 h 350"/>
                  <a:gd name="T86" fmla="*/ 50638 w 430"/>
                  <a:gd name="T87" fmla="*/ 10777 h 350"/>
                  <a:gd name="T88" fmla="*/ 46252 w 430"/>
                  <a:gd name="T89" fmla="*/ 8382 h 350"/>
                  <a:gd name="T90" fmla="*/ 46252 w 430"/>
                  <a:gd name="T91" fmla="*/ 6386 h 350"/>
                  <a:gd name="T92" fmla="*/ 37081 w 430"/>
                  <a:gd name="T93" fmla="*/ 8382 h 350"/>
                  <a:gd name="T94" fmla="*/ 31499 w 430"/>
                  <a:gd name="T95" fmla="*/ 17163 h 350"/>
                  <a:gd name="T96" fmla="*/ 30303 w 430"/>
                  <a:gd name="T97" fmla="*/ 26343 h 350"/>
                  <a:gd name="T98" fmla="*/ 25917 w 430"/>
                  <a:gd name="T99" fmla="*/ 35524 h 350"/>
                  <a:gd name="T100" fmla="*/ 29505 w 430"/>
                  <a:gd name="T101" fmla="*/ 35125 h 350"/>
                  <a:gd name="T102" fmla="*/ 32296 w 430"/>
                  <a:gd name="T103" fmla="*/ 41511 h 350"/>
                  <a:gd name="T104" fmla="*/ 33094 w 430"/>
                  <a:gd name="T105" fmla="*/ 57077 h 350"/>
                  <a:gd name="T106" fmla="*/ 27113 w 430"/>
                  <a:gd name="T107" fmla="*/ 69451 h 350"/>
                  <a:gd name="T108" fmla="*/ 19537 w 430"/>
                  <a:gd name="T109" fmla="*/ 73043 h 350"/>
                  <a:gd name="T110" fmla="*/ 5582 w 430"/>
                  <a:gd name="T111" fmla="*/ 63464 h 350"/>
                  <a:gd name="T112" fmla="*/ 1196 w 430"/>
                  <a:gd name="T113" fmla="*/ 72644 h 350"/>
                  <a:gd name="T114" fmla="*/ 399 w 430"/>
                  <a:gd name="T115" fmla="*/ 82623 h 350"/>
                  <a:gd name="T116" fmla="*/ 8373 w 430"/>
                  <a:gd name="T117" fmla="*/ 84618 h 350"/>
                  <a:gd name="T118" fmla="*/ 26714 w 430"/>
                  <a:gd name="T119" fmla="*/ 100584 h 350"/>
                  <a:gd name="T120" fmla="*/ 34689 w 430"/>
                  <a:gd name="T121" fmla="*/ 122138 h 350"/>
                  <a:gd name="T122" fmla="*/ 45454 w 430"/>
                  <a:gd name="T123" fmla="*/ 134910 h 3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0" h="350">
                    <a:moveTo>
                      <a:pt x="116" y="349"/>
                    </a:moveTo>
                    <a:lnTo>
                      <a:pt x="128" y="350"/>
                    </a:lnTo>
                    <a:lnTo>
                      <a:pt x="140" y="350"/>
                    </a:lnTo>
                    <a:lnTo>
                      <a:pt x="144" y="350"/>
                    </a:lnTo>
                    <a:lnTo>
                      <a:pt x="150" y="349"/>
                    </a:lnTo>
                    <a:lnTo>
                      <a:pt x="156" y="347"/>
                    </a:lnTo>
                    <a:lnTo>
                      <a:pt x="161" y="345"/>
                    </a:lnTo>
                    <a:lnTo>
                      <a:pt x="166" y="345"/>
                    </a:lnTo>
                    <a:lnTo>
                      <a:pt x="168" y="346"/>
                    </a:lnTo>
                    <a:lnTo>
                      <a:pt x="168" y="348"/>
                    </a:lnTo>
                    <a:lnTo>
                      <a:pt x="168" y="349"/>
                    </a:lnTo>
                    <a:lnTo>
                      <a:pt x="168" y="350"/>
                    </a:lnTo>
                    <a:lnTo>
                      <a:pt x="169" y="350"/>
                    </a:lnTo>
                    <a:lnTo>
                      <a:pt x="172" y="349"/>
                    </a:lnTo>
                    <a:lnTo>
                      <a:pt x="177" y="345"/>
                    </a:lnTo>
                    <a:lnTo>
                      <a:pt x="183" y="342"/>
                    </a:lnTo>
                    <a:lnTo>
                      <a:pt x="187" y="340"/>
                    </a:lnTo>
                    <a:lnTo>
                      <a:pt x="191" y="339"/>
                    </a:lnTo>
                    <a:lnTo>
                      <a:pt x="194" y="339"/>
                    </a:lnTo>
                    <a:lnTo>
                      <a:pt x="201" y="340"/>
                    </a:lnTo>
                    <a:lnTo>
                      <a:pt x="212" y="340"/>
                    </a:lnTo>
                    <a:lnTo>
                      <a:pt x="216" y="326"/>
                    </a:lnTo>
                    <a:lnTo>
                      <a:pt x="220" y="316"/>
                    </a:lnTo>
                    <a:lnTo>
                      <a:pt x="229" y="313"/>
                    </a:lnTo>
                    <a:lnTo>
                      <a:pt x="236" y="309"/>
                    </a:lnTo>
                    <a:lnTo>
                      <a:pt x="238" y="309"/>
                    </a:lnTo>
                    <a:lnTo>
                      <a:pt x="240" y="311"/>
                    </a:lnTo>
                    <a:lnTo>
                      <a:pt x="241" y="314"/>
                    </a:lnTo>
                    <a:lnTo>
                      <a:pt x="242" y="318"/>
                    </a:lnTo>
                    <a:lnTo>
                      <a:pt x="244" y="323"/>
                    </a:lnTo>
                    <a:lnTo>
                      <a:pt x="245" y="325"/>
                    </a:lnTo>
                    <a:lnTo>
                      <a:pt x="248" y="326"/>
                    </a:lnTo>
                    <a:lnTo>
                      <a:pt x="249" y="328"/>
                    </a:lnTo>
                    <a:lnTo>
                      <a:pt x="251" y="328"/>
                    </a:lnTo>
                    <a:lnTo>
                      <a:pt x="253" y="328"/>
                    </a:lnTo>
                    <a:lnTo>
                      <a:pt x="257" y="330"/>
                    </a:lnTo>
                    <a:lnTo>
                      <a:pt x="260" y="333"/>
                    </a:lnTo>
                    <a:lnTo>
                      <a:pt x="261" y="337"/>
                    </a:lnTo>
                    <a:lnTo>
                      <a:pt x="263" y="339"/>
                    </a:lnTo>
                    <a:lnTo>
                      <a:pt x="267" y="340"/>
                    </a:lnTo>
                    <a:lnTo>
                      <a:pt x="269" y="341"/>
                    </a:lnTo>
                    <a:lnTo>
                      <a:pt x="277" y="342"/>
                    </a:lnTo>
                    <a:lnTo>
                      <a:pt x="284" y="342"/>
                    </a:lnTo>
                    <a:lnTo>
                      <a:pt x="288" y="340"/>
                    </a:lnTo>
                    <a:lnTo>
                      <a:pt x="292" y="338"/>
                    </a:lnTo>
                    <a:lnTo>
                      <a:pt x="293" y="335"/>
                    </a:lnTo>
                    <a:lnTo>
                      <a:pt x="293" y="333"/>
                    </a:lnTo>
                    <a:lnTo>
                      <a:pt x="294" y="331"/>
                    </a:lnTo>
                    <a:lnTo>
                      <a:pt x="294" y="328"/>
                    </a:lnTo>
                    <a:lnTo>
                      <a:pt x="296" y="325"/>
                    </a:lnTo>
                    <a:lnTo>
                      <a:pt x="299" y="321"/>
                    </a:lnTo>
                    <a:lnTo>
                      <a:pt x="307" y="320"/>
                    </a:lnTo>
                    <a:lnTo>
                      <a:pt x="310" y="316"/>
                    </a:lnTo>
                    <a:lnTo>
                      <a:pt x="311" y="315"/>
                    </a:lnTo>
                    <a:lnTo>
                      <a:pt x="310" y="313"/>
                    </a:lnTo>
                    <a:lnTo>
                      <a:pt x="308" y="311"/>
                    </a:lnTo>
                    <a:lnTo>
                      <a:pt x="304" y="307"/>
                    </a:lnTo>
                    <a:lnTo>
                      <a:pt x="300" y="305"/>
                    </a:lnTo>
                    <a:lnTo>
                      <a:pt x="297" y="304"/>
                    </a:lnTo>
                    <a:lnTo>
                      <a:pt x="295" y="301"/>
                    </a:lnTo>
                    <a:lnTo>
                      <a:pt x="295" y="299"/>
                    </a:lnTo>
                    <a:lnTo>
                      <a:pt x="299" y="295"/>
                    </a:lnTo>
                    <a:lnTo>
                      <a:pt x="304" y="289"/>
                    </a:lnTo>
                    <a:lnTo>
                      <a:pt x="310" y="283"/>
                    </a:lnTo>
                    <a:lnTo>
                      <a:pt x="312" y="280"/>
                    </a:lnTo>
                    <a:lnTo>
                      <a:pt x="313" y="279"/>
                    </a:lnTo>
                    <a:lnTo>
                      <a:pt x="313" y="278"/>
                    </a:lnTo>
                    <a:lnTo>
                      <a:pt x="312" y="277"/>
                    </a:lnTo>
                    <a:lnTo>
                      <a:pt x="312" y="275"/>
                    </a:lnTo>
                    <a:lnTo>
                      <a:pt x="314" y="272"/>
                    </a:lnTo>
                    <a:lnTo>
                      <a:pt x="319" y="267"/>
                    </a:lnTo>
                    <a:lnTo>
                      <a:pt x="322" y="261"/>
                    </a:lnTo>
                    <a:lnTo>
                      <a:pt x="325" y="256"/>
                    </a:lnTo>
                    <a:lnTo>
                      <a:pt x="327" y="252"/>
                    </a:lnTo>
                    <a:lnTo>
                      <a:pt x="327" y="247"/>
                    </a:lnTo>
                    <a:lnTo>
                      <a:pt x="328" y="238"/>
                    </a:lnTo>
                    <a:lnTo>
                      <a:pt x="329" y="225"/>
                    </a:lnTo>
                    <a:lnTo>
                      <a:pt x="341" y="220"/>
                    </a:lnTo>
                    <a:lnTo>
                      <a:pt x="351" y="215"/>
                    </a:lnTo>
                    <a:lnTo>
                      <a:pt x="362" y="211"/>
                    </a:lnTo>
                    <a:lnTo>
                      <a:pt x="373" y="204"/>
                    </a:lnTo>
                    <a:lnTo>
                      <a:pt x="389" y="195"/>
                    </a:lnTo>
                    <a:lnTo>
                      <a:pt x="404" y="189"/>
                    </a:lnTo>
                    <a:lnTo>
                      <a:pt x="409" y="188"/>
                    </a:lnTo>
                    <a:lnTo>
                      <a:pt x="412" y="187"/>
                    </a:lnTo>
                    <a:lnTo>
                      <a:pt x="414" y="187"/>
                    </a:lnTo>
                    <a:lnTo>
                      <a:pt x="417" y="188"/>
                    </a:lnTo>
                    <a:lnTo>
                      <a:pt x="421" y="189"/>
                    </a:lnTo>
                    <a:lnTo>
                      <a:pt x="429" y="189"/>
                    </a:lnTo>
                    <a:lnTo>
                      <a:pt x="430" y="185"/>
                    </a:lnTo>
                    <a:lnTo>
                      <a:pt x="429" y="183"/>
                    </a:lnTo>
                    <a:lnTo>
                      <a:pt x="428" y="182"/>
                    </a:lnTo>
                    <a:lnTo>
                      <a:pt x="426" y="178"/>
                    </a:lnTo>
                    <a:lnTo>
                      <a:pt x="427" y="173"/>
                    </a:lnTo>
                    <a:lnTo>
                      <a:pt x="427" y="170"/>
                    </a:lnTo>
                    <a:lnTo>
                      <a:pt x="426" y="168"/>
                    </a:lnTo>
                    <a:lnTo>
                      <a:pt x="424" y="165"/>
                    </a:lnTo>
                    <a:lnTo>
                      <a:pt x="420" y="161"/>
                    </a:lnTo>
                    <a:lnTo>
                      <a:pt x="414" y="156"/>
                    </a:lnTo>
                    <a:lnTo>
                      <a:pt x="419" y="142"/>
                    </a:lnTo>
                    <a:lnTo>
                      <a:pt x="423" y="126"/>
                    </a:lnTo>
                    <a:lnTo>
                      <a:pt x="411" y="122"/>
                    </a:lnTo>
                    <a:lnTo>
                      <a:pt x="397" y="120"/>
                    </a:lnTo>
                    <a:lnTo>
                      <a:pt x="393" y="120"/>
                    </a:lnTo>
                    <a:lnTo>
                      <a:pt x="389" y="121"/>
                    </a:lnTo>
                    <a:lnTo>
                      <a:pt x="387" y="123"/>
                    </a:lnTo>
                    <a:lnTo>
                      <a:pt x="385" y="125"/>
                    </a:lnTo>
                    <a:lnTo>
                      <a:pt x="379" y="129"/>
                    </a:lnTo>
                    <a:lnTo>
                      <a:pt x="372" y="134"/>
                    </a:lnTo>
                    <a:lnTo>
                      <a:pt x="368" y="129"/>
                    </a:lnTo>
                    <a:lnTo>
                      <a:pt x="364" y="126"/>
                    </a:lnTo>
                    <a:lnTo>
                      <a:pt x="362" y="123"/>
                    </a:lnTo>
                    <a:lnTo>
                      <a:pt x="361" y="123"/>
                    </a:lnTo>
                    <a:lnTo>
                      <a:pt x="359" y="122"/>
                    </a:lnTo>
                    <a:lnTo>
                      <a:pt x="355" y="122"/>
                    </a:lnTo>
                    <a:lnTo>
                      <a:pt x="350" y="122"/>
                    </a:lnTo>
                    <a:lnTo>
                      <a:pt x="346" y="122"/>
                    </a:lnTo>
                    <a:lnTo>
                      <a:pt x="345" y="121"/>
                    </a:lnTo>
                    <a:lnTo>
                      <a:pt x="345" y="119"/>
                    </a:lnTo>
                    <a:lnTo>
                      <a:pt x="348" y="114"/>
                    </a:lnTo>
                    <a:lnTo>
                      <a:pt x="354" y="109"/>
                    </a:lnTo>
                    <a:lnTo>
                      <a:pt x="355" y="102"/>
                    </a:lnTo>
                    <a:lnTo>
                      <a:pt x="356" y="95"/>
                    </a:lnTo>
                    <a:lnTo>
                      <a:pt x="355" y="90"/>
                    </a:lnTo>
                    <a:lnTo>
                      <a:pt x="353" y="85"/>
                    </a:lnTo>
                    <a:lnTo>
                      <a:pt x="346" y="77"/>
                    </a:lnTo>
                    <a:lnTo>
                      <a:pt x="335" y="68"/>
                    </a:lnTo>
                    <a:lnTo>
                      <a:pt x="328" y="68"/>
                    </a:lnTo>
                    <a:lnTo>
                      <a:pt x="324" y="68"/>
                    </a:lnTo>
                    <a:lnTo>
                      <a:pt x="322" y="67"/>
                    </a:lnTo>
                    <a:lnTo>
                      <a:pt x="321" y="66"/>
                    </a:lnTo>
                    <a:lnTo>
                      <a:pt x="320" y="63"/>
                    </a:lnTo>
                    <a:lnTo>
                      <a:pt x="318" y="60"/>
                    </a:lnTo>
                    <a:lnTo>
                      <a:pt x="310" y="45"/>
                    </a:lnTo>
                    <a:lnTo>
                      <a:pt x="302" y="32"/>
                    </a:lnTo>
                    <a:lnTo>
                      <a:pt x="296" y="32"/>
                    </a:lnTo>
                    <a:lnTo>
                      <a:pt x="293" y="32"/>
                    </a:lnTo>
                    <a:lnTo>
                      <a:pt x="289" y="33"/>
                    </a:lnTo>
                    <a:lnTo>
                      <a:pt x="287" y="34"/>
                    </a:lnTo>
                    <a:lnTo>
                      <a:pt x="283" y="38"/>
                    </a:lnTo>
                    <a:lnTo>
                      <a:pt x="277" y="45"/>
                    </a:lnTo>
                    <a:lnTo>
                      <a:pt x="272" y="47"/>
                    </a:lnTo>
                    <a:lnTo>
                      <a:pt x="269" y="47"/>
                    </a:lnTo>
                    <a:lnTo>
                      <a:pt x="266" y="47"/>
                    </a:lnTo>
                    <a:lnTo>
                      <a:pt x="263" y="45"/>
                    </a:lnTo>
                    <a:lnTo>
                      <a:pt x="257" y="41"/>
                    </a:lnTo>
                    <a:lnTo>
                      <a:pt x="251" y="35"/>
                    </a:lnTo>
                    <a:lnTo>
                      <a:pt x="246" y="25"/>
                    </a:lnTo>
                    <a:lnTo>
                      <a:pt x="245" y="17"/>
                    </a:lnTo>
                    <a:lnTo>
                      <a:pt x="243" y="9"/>
                    </a:lnTo>
                    <a:lnTo>
                      <a:pt x="238" y="0"/>
                    </a:lnTo>
                    <a:lnTo>
                      <a:pt x="232" y="0"/>
                    </a:lnTo>
                    <a:lnTo>
                      <a:pt x="227" y="1"/>
                    </a:lnTo>
                    <a:lnTo>
                      <a:pt x="224" y="3"/>
                    </a:lnTo>
                    <a:lnTo>
                      <a:pt x="220" y="7"/>
                    </a:lnTo>
                    <a:lnTo>
                      <a:pt x="216" y="14"/>
                    </a:lnTo>
                    <a:lnTo>
                      <a:pt x="211" y="26"/>
                    </a:lnTo>
                    <a:lnTo>
                      <a:pt x="208" y="28"/>
                    </a:lnTo>
                    <a:lnTo>
                      <a:pt x="206" y="30"/>
                    </a:lnTo>
                    <a:lnTo>
                      <a:pt x="203" y="30"/>
                    </a:lnTo>
                    <a:lnTo>
                      <a:pt x="202" y="30"/>
                    </a:lnTo>
                    <a:lnTo>
                      <a:pt x="198" y="30"/>
                    </a:lnTo>
                    <a:lnTo>
                      <a:pt x="191" y="32"/>
                    </a:lnTo>
                    <a:lnTo>
                      <a:pt x="186" y="35"/>
                    </a:lnTo>
                    <a:lnTo>
                      <a:pt x="183" y="38"/>
                    </a:lnTo>
                    <a:lnTo>
                      <a:pt x="179" y="39"/>
                    </a:lnTo>
                    <a:lnTo>
                      <a:pt x="176" y="39"/>
                    </a:lnTo>
                    <a:lnTo>
                      <a:pt x="169" y="36"/>
                    </a:lnTo>
                    <a:lnTo>
                      <a:pt x="159" y="32"/>
                    </a:lnTo>
                    <a:lnTo>
                      <a:pt x="153" y="36"/>
                    </a:lnTo>
                    <a:lnTo>
                      <a:pt x="149" y="39"/>
                    </a:lnTo>
                    <a:lnTo>
                      <a:pt x="145" y="41"/>
                    </a:lnTo>
                    <a:lnTo>
                      <a:pt x="144" y="41"/>
                    </a:lnTo>
                    <a:lnTo>
                      <a:pt x="141" y="36"/>
                    </a:lnTo>
                    <a:lnTo>
                      <a:pt x="136" y="26"/>
                    </a:lnTo>
                    <a:lnTo>
                      <a:pt x="127" y="27"/>
                    </a:lnTo>
                    <a:lnTo>
                      <a:pt x="117" y="28"/>
                    </a:lnTo>
                    <a:lnTo>
                      <a:pt x="116" y="25"/>
                    </a:lnTo>
                    <a:lnTo>
                      <a:pt x="116" y="22"/>
                    </a:lnTo>
                    <a:lnTo>
                      <a:pt x="116" y="21"/>
                    </a:lnTo>
                    <a:lnTo>
                      <a:pt x="117" y="20"/>
                    </a:lnTo>
                    <a:lnTo>
                      <a:pt x="117" y="18"/>
                    </a:lnTo>
                    <a:lnTo>
                      <a:pt x="117" y="17"/>
                    </a:lnTo>
                    <a:lnTo>
                      <a:pt x="116" y="16"/>
                    </a:lnTo>
                    <a:lnTo>
                      <a:pt x="113" y="12"/>
                    </a:lnTo>
                    <a:lnTo>
                      <a:pt x="105" y="16"/>
                    </a:lnTo>
                    <a:lnTo>
                      <a:pt x="99" y="18"/>
                    </a:lnTo>
                    <a:lnTo>
                      <a:pt x="93" y="21"/>
                    </a:lnTo>
                    <a:lnTo>
                      <a:pt x="88" y="26"/>
                    </a:lnTo>
                    <a:lnTo>
                      <a:pt x="84" y="30"/>
                    </a:lnTo>
                    <a:lnTo>
                      <a:pt x="81" y="36"/>
                    </a:lnTo>
                    <a:lnTo>
                      <a:pt x="79" y="43"/>
                    </a:lnTo>
                    <a:lnTo>
                      <a:pt x="79" y="51"/>
                    </a:lnTo>
                    <a:lnTo>
                      <a:pt x="79" y="56"/>
                    </a:lnTo>
                    <a:lnTo>
                      <a:pt x="79" y="61"/>
                    </a:lnTo>
                    <a:lnTo>
                      <a:pt x="76" y="66"/>
                    </a:lnTo>
                    <a:lnTo>
                      <a:pt x="74" y="70"/>
                    </a:lnTo>
                    <a:lnTo>
                      <a:pt x="67" y="79"/>
                    </a:lnTo>
                    <a:lnTo>
                      <a:pt x="62" y="88"/>
                    </a:lnTo>
                    <a:lnTo>
                      <a:pt x="65" y="89"/>
                    </a:lnTo>
                    <a:lnTo>
                      <a:pt x="68" y="89"/>
                    </a:lnTo>
                    <a:lnTo>
                      <a:pt x="71" y="89"/>
                    </a:lnTo>
                    <a:lnTo>
                      <a:pt x="72" y="88"/>
                    </a:lnTo>
                    <a:lnTo>
                      <a:pt x="74" y="88"/>
                    </a:lnTo>
                    <a:lnTo>
                      <a:pt x="75" y="89"/>
                    </a:lnTo>
                    <a:lnTo>
                      <a:pt x="76" y="92"/>
                    </a:lnTo>
                    <a:lnTo>
                      <a:pt x="79" y="95"/>
                    </a:lnTo>
                    <a:lnTo>
                      <a:pt x="81" y="104"/>
                    </a:lnTo>
                    <a:lnTo>
                      <a:pt x="83" y="112"/>
                    </a:lnTo>
                    <a:lnTo>
                      <a:pt x="85" y="119"/>
                    </a:lnTo>
                    <a:lnTo>
                      <a:pt x="85" y="127"/>
                    </a:lnTo>
                    <a:lnTo>
                      <a:pt x="83" y="143"/>
                    </a:lnTo>
                    <a:lnTo>
                      <a:pt x="81" y="159"/>
                    </a:lnTo>
                    <a:lnTo>
                      <a:pt x="76" y="166"/>
                    </a:lnTo>
                    <a:lnTo>
                      <a:pt x="72" y="172"/>
                    </a:lnTo>
                    <a:lnTo>
                      <a:pt x="68" y="174"/>
                    </a:lnTo>
                    <a:lnTo>
                      <a:pt x="66" y="177"/>
                    </a:lnTo>
                    <a:lnTo>
                      <a:pt x="63" y="179"/>
                    </a:lnTo>
                    <a:lnTo>
                      <a:pt x="58" y="180"/>
                    </a:lnTo>
                    <a:lnTo>
                      <a:pt x="49" y="183"/>
                    </a:lnTo>
                    <a:lnTo>
                      <a:pt x="40" y="187"/>
                    </a:lnTo>
                    <a:lnTo>
                      <a:pt x="31" y="170"/>
                    </a:lnTo>
                    <a:lnTo>
                      <a:pt x="21" y="154"/>
                    </a:lnTo>
                    <a:lnTo>
                      <a:pt x="14" y="159"/>
                    </a:lnTo>
                    <a:lnTo>
                      <a:pt x="9" y="164"/>
                    </a:lnTo>
                    <a:lnTo>
                      <a:pt x="5" y="171"/>
                    </a:lnTo>
                    <a:lnTo>
                      <a:pt x="0" y="178"/>
                    </a:lnTo>
                    <a:lnTo>
                      <a:pt x="3" y="182"/>
                    </a:lnTo>
                    <a:lnTo>
                      <a:pt x="5" y="187"/>
                    </a:lnTo>
                    <a:lnTo>
                      <a:pt x="4" y="196"/>
                    </a:lnTo>
                    <a:lnTo>
                      <a:pt x="1" y="204"/>
                    </a:lnTo>
                    <a:lnTo>
                      <a:pt x="1" y="207"/>
                    </a:lnTo>
                    <a:lnTo>
                      <a:pt x="0" y="211"/>
                    </a:lnTo>
                    <a:lnTo>
                      <a:pt x="1" y="215"/>
                    </a:lnTo>
                    <a:lnTo>
                      <a:pt x="3" y="220"/>
                    </a:lnTo>
                    <a:lnTo>
                      <a:pt x="21" y="212"/>
                    </a:lnTo>
                    <a:lnTo>
                      <a:pt x="29" y="208"/>
                    </a:lnTo>
                    <a:lnTo>
                      <a:pt x="39" y="215"/>
                    </a:lnTo>
                    <a:lnTo>
                      <a:pt x="65" y="237"/>
                    </a:lnTo>
                    <a:lnTo>
                      <a:pt x="67" y="252"/>
                    </a:lnTo>
                    <a:lnTo>
                      <a:pt x="68" y="265"/>
                    </a:lnTo>
                    <a:lnTo>
                      <a:pt x="68" y="280"/>
                    </a:lnTo>
                    <a:lnTo>
                      <a:pt x="70" y="295"/>
                    </a:lnTo>
                    <a:lnTo>
                      <a:pt x="87" y="306"/>
                    </a:lnTo>
                    <a:lnTo>
                      <a:pt x="100" y="316"/>
                    </a:lnTo>
                    <a:lnTo>
                      <a:pt x="106" y="323"/>
                    </a:lnTo>
                    <a:lnTo>
                      <a:pt x="110" y="330"/>
                    </a:lnTo>
                    <a:lnTo>
                      <a:pt x="114" y="338"/>
                    </a:lnTo>
                    <a:lnTo>
                      <a:pt x="116" y="349"/>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24" name="Freeform 94"/>
              <p:cNvSpPr>
                <a:spLocks/>
              </p:cNvSpPr>
              <p:nvPr/>
            </p:nvSpPr>
            <p:spPr bwMode="auto">
              <a:xfrm>
                <a:off x="2066925" y="3792538"/>
                <a:ext cx="347663" cy="393700"/>
              </a:xfrm>
              <a:custGeom>
                <a:avLst/>
                <a:gdLst>
                  <a:gd name="T0" fmla="*/ 283766 w 876"/>
                  <a:gd name="T1" fmla="*/ 289403 h 989"/>
                  <a:gd name="T2" fmla="*/ 267891 w 876"/>
                  <a:gd name="T3" fmla="*/ 275072 h 989"/>
                  <a:gd name="T4" fmla="*/ 260350 w 876"/>
                  <a:gd name="T5" fmla="*/ 267509 h 989"/>
                  <a:gd name="T6" fmla="*/ 265510 w 876"/>
                  <a:gd name="T7" fmla="*/ 233274 h 989"/>
                  <a:gd name="T8" fmla="*/ 255588 w 876"/>
                  <a:gd name="T9" fmla="*/ 201826 h 989"/>
                  <a:gd name="T10" fmla="*/ 259953 w 876"/>
                  <a:gd name="T11" fmla="*/ 175553 h 989"/>
                  <a:gd name="T12" fmla="*/ 280988 w 876"/>
                  <a:gd name="T13" fmla="*/ 166795 h 989"/>
                  <a:gd name="T14" fmla="*/ 310754 w 876"/>
                  <a:gd name="T15" fmla="*/ 172368 h 989"/>
                  <a:gd name="T16" fmla="*/ 323454 w 876"/>
                  <a:gd name="T17" fmla="*/ 162018 h 989"/>
                  <a:gd name="T18" fmla="*/ 323454 w 876"/>
                  <a:gd name="T19" fmla="*/ 133356 h 989"/>
                  <a:gd name="T20" fmla="*/ 312738 w 876"/>
                  <a:gd name="T21" fmla="*/ 107879 h 989"/>
                  <a:gd name="T22" fmla="*/ 323850 w 876"/>
                  <a:gd name="T23" fmla="*/ 95141 h 989"/>
                  <a:gd name="T24" fmla="*/ 347266 w 876"/>
                  <a:gd name="T25" fmla="*/ 74043 h 989"/>
                  <a:gd name="T26" fmla="*/ 339329 w 876"/>
                  <a:gd name="T27" fmla="*/ 28264 h 989"/>
                  <a:gd name="T28" fmla="*/ 337344 w 876"/>
                  <a:gd name="T29" fmla="*/ 3583 h 989"/>
                  <a:gd name="T30" fmla="*/ 327025 w 876"/>
                  <a:gd name="T31" fmla="*/ 13933 h 989"/>
                  <a:gd name="T32" fmla="*/ 297260 w 876"/>
                  <a:gd name="T33" fmla="*/ 23089 h 989"/>
                  <a:gd name="T34" fmla="*/ 261541 w 876"/>
                  <a:gd name="T35" fmla="*/ 12739 h 989"/>
                  <a:gd name="T36" fmla="*/ 232172 w 876"/>
                  <a:gd name="T37" fmla="*/ 12739 h 989"/>
                  <a:gd name="T38" fmla="*/ 186532 w 876"/>
                  <a:gd name="T39" fmla="*/ 31448 h 989"/>
                  <a:gd name="T40" fmla="*/ 192088 w 876"/>
                  <a:gd name="T41" fmla="*/ 50954 h 989"/>
                  <a:gd name="T42" fmla="*/ 163910 w 876"/>
                  <a:gd name="T43" fmla="*/ 56925 h 989"/>
                  <a:gd name="T44" fmla="*/ 154781 w 876"/>
                  <a:gd name="T45" fmla="*/ 84791 h 989"/>
                  <a:gd name="T46" fmla="*/ 140891 w 876"/>
                  <a:gd name="T47" fmla="*/ 99918 h 989"/>
                  <a:gd name="T48" fmla="*/ 111919 w 876"/>
                  <a:gd name="T49" fmla="*/ 104297 h 989"/>
                  <a:gd name="T50" fmla="*/ 67072 w 876"/>
                  <a:gd name="T51" fmla="*/ 79616 h 989"/>
                  <a:gd name="T52" fmla="*/ 13494 w 876"/>
                  <a:gd name="T53" fmla="*/ 86383 h 989"/>
                  <a:gd name="T54" fmla="*/ 4763 w 876"/>
                  <a:gd name="T55" fmla="*/ 99520 h 989"/>
                  <a:gd name="T56" fmla="*/ 39291 w 876"/>
                  <a:gd name="T57" fmla="*/ 111462 h 989"/>
                  <a:gd name="T58" fmla="*/ 32544 w 876"/>
                  <a:gd name="T59" fmla="*/ 119026 h 989"/>
                  <a:gd name="T60" fmla="*/ 52784 w 876"/>
                  <a:gd name="T61" fmla="*/ 143706 h 989"/>
                  <a:gd name="T62" fmla="*/ 45244 w 876"/>
                  <a:gd name="T63" fmla="*/ 147289 h 989"/>
                  <a:gd name="T64" fmla="*/ 9525 w 876"/>
                  <a:gd name="T65" fmla="*/ 144503 h 989"/>
                  <a:gd name="T66" fmla="*/ 9128 w 876"/>
                  <a:gd name="T67" fmla="*/ 155649 h 989"/>
                  <a:gd name="T68" fmla="*/ 7938 w 876"/>
                  <a:gd name="T69" fmla="*/ 167989 h 989"/>
                  <a:gd name="T70" fmla="*/ 25797 w 876"/>
                  <a:gd name="T71" fmla="*/ 172766 h 989"/>
                  <a:gd name="T72" fmla="*/ 48022 w 876"/>
                  <a:gd name="T73" fmla="*/ 181524 h 989"/>
                  <a:gd name="T74" fmla="*/ 70247 w 876"/>
                  <a:gd name="T75" fmla="*/ 208593 h 989"/>
                  <a:gd name="T76" fmla="*/ 56753 w 876"/>
                  <a:gd name="T77" fmla="*/ 219341 h 989"/>
                  <a:gd name="T78" fmla="*/ 59928 w 876"/>
                  <a:gd name="T79" fmla="*/ 236061 h 989"/>
                  <a:gd name="T80" fmla="*/ 59928 w 876"/>
                  <a:gd name="T81" fmla="*/ 254770 h 989"/>
                  <a:gd name="T82" fmla="*/ 85725 w 876"/>
                  <a:gd name="T83" fmla="*/ 275869 h 989"/>
                  <a:gd name="T84" fmla="*/ 80566 w 876"/>
                  <a:gd name="T85" fmla="*/ 298559 h 989"/>
                  <a:gd name="T86" fmla="*/ 93663 w 876"/>
                  <a:gd name="T87" fmla="*/ 318463 h 989"/>
                  <a:gd name="T88" fmla="*/ 117475 w 876"/>
                  <a:gd name="T89" fmla="*/ 312094 h 989"/>
                  <a:gd name="T90" fmla="*/ 126603 w 876"/>
                  <a:gd name="T91" fmla="*/ 322046 h 989"/>
                  <a:gd name="T92" fmla="*/ 148431 w 876"/>
                  <a:gd name="T93" fmla="*/ 324036 h 989"/>
                  <a:gd name="T94" fmla="*/ 152003 w 876"/>
                  <a:gd name="T95" fmla="*/ 304928 h 989"/>
                  <a:gd name="T96" fmla="*/ 169069 w 876"/>
                  <a:gd name="T97" fmla="*/ 312094 h 989"/>
                  <a:gd name="T98" fmla="*/ 184944 w 876"/>
                  <a:gd name="T99" fmla="*/ 341552 h 989"/>
                  <a:gd name="T100" fmla="*/ 205582 w 876"/>
                  <a:gd name="T101" fmla="*/ 386933 h 989"/>
                  <a:gd name="T102" fmla="*/ 235347 w 876"/>
                  <a:gd name="T103" fmla="*/ 380563 h 989"/>
                  <a:gd name="T104" fmla="*/ 243285 w 876"/>
                  <a:gd name="T105" fmla="*/ 388923 h 989"/>
                  <a:gd name="T106" fmla="*/ 247650 w 876"/>
                  <a:gd name="T107" fmla="*/ 370213 h 989"/>
                  <a:gd name="T108" fmla="*/ 283766 w 876"/>
                  <a:gd name="T109" fmla="*/ 363844 h 989"/>
                  <a:gd name="T110" fmla="*/ 323454 w 876"/>
                  <a:gd name="T111" fmla="*/ 319259 h 989"/>
                  <a:gd name="T112" fmla="*/ 308769 w 876"/>
                  <a:gd name="T113" fmla="*/ 318463 h 989"/>
                  <a:gd name="T114" fmla="*/ 288529 w 876"/>
                  <a:gd name="T115" fmla="*/ 320453 h 9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6" h="989">
                    <a:moveTo>
                      <a:pt x="743" y="753"/>
                    </a:moveTo>
                    <a:lnTo>
                      <a:pt x="735" y="752"/>
                    </a:lnTo>
                    <a:lnTo>
                      <a:pt x="729" y="751"/>
                    </a:lnTo>
                    <a:lnTo>
                      <a:pt x="728" y="750"/>
                    </a:lnTo>
                    <a:lnTo>
                      <a:pt x="727" y="748"/>
                    </a:lnTo>
                    <a:lnTo>
                      <a:pt x="727" y="744"/>
                    </a:lnTo>
                    <a:lnTo>
                      <a:pt x="727" y="740"/>
                    </a:lnTo>
                    <a:lnTo>
                      <a:pt x="723" y="735"/>
                    </a:lnTo>
                    <a:lnTo>
                      <a:pt x="719" y="731"/>
                    </a:lnTo>
                    <a:lnTo>
                      <a:pt x="715" y="727"/>
                    </a:lnTo>
                    <a:lnTo>
                      <a:pt x="711" y="725"/>
                    </a:lnTo>
                    <a:lnTo>
                      <a:pt x="701" y="720"/>
                    </a:lnTo>
                    <a:lnTo>
                      <a:pt x="688" y="717"/>
                    </a:lnTo>
                    <a:lnTo>
                      <a:pt x="683" y="714"/>
                    </a:lnTo>
                    <a:lnTo>
                      <a:pt x="678" y="710"/>
                    </a:lnTo>
                    <a:lnTo>
                      <a:pt x="675" y="707"/>
                    </a:lnTo>
                    <a:lnTo>
                      <a:pt x="672" y="704"/>
                    </a:lnTo>
                    <a:lnTo>
                      <a:pt x="672" y="701"/>
                    </a:lnTo>
                    <a:lnTo>
                      <a:pt x="673" y="696"/>
                    </a:lnTo>
                    <a:lnTo>
                      <a:pt x="675" y="691"/>
                    </a:lnTo>
                    <a:lnTo>
                      <a:pt x="678" y="685"/>
                    </a:lnTo>
                    <a:lnTo>
                      <a:pt x="679" y="679"/>
                    </a:lnTo>
                    <a:lnTo>
                      <a:pt x="679" y="676"/>
                    </a:lnTo>
                    <a:lnTo>
                      <a:pt x="679" y="673"/>
                    </a:lnTo>
                    <a:lnTo>
                      <a:pt x="677" y="670"/>
                    </a:lnTo>
                    <a:lnTo>
                      <a:pt x="675" y="670"/>
                    </a:lnTo>
                    <a:lnTo>
                      <a:pt x="671" y="669"/>
                    </a:lnTo>
                    <a:lnTo>
                      <a:pt x="667" y="670"/>
                    </a:lnTo>
                    <a:lnTo>
                      <a:pt x="662" y="670"/>
                    </a:lnTo>
                    <a:lnTo>
                      <a:pt x="656" y="672"/>
                    </a:lnTo>
                    <a:lnTo>
                      <a:pt x="653" y="672"/>
                    </a:lnTo>
                    <a:lnTo>
                      <a:pt x="651" y="669"/>
                    </a:lnTo>
                    <a:lnTo>
                      <a:pt x="650" y="668"/>
                    </a:lnTo>
                    <a:lnTo>
                      <a:pt x="650" y="661"/>
                    </a:lnTo>
                    <a:lnTo>
                      <a:pt x="652" y="652"/>
                    </a:lnTo>
                    <a:lnTo>
                      <a:pt x="655" y="639"/>
                    </a:lnTo>
                    <a:lnTo>
                      <a:pt x="659" y="626"/>
                    </a:lnTo>
                    <a:lnTo>
                      <a:pt x="661" y="613"/>
                    </a:lnTo>
                    <a:lnTo>
                      <a:pt x="666" y="599"/>
                    </a:lnTo>
                    <a:lnTo>
                      <a:pt x="669" y="586"/>
                    </a:lnTo>
                    <a:lnTo>
                      <a:pt x="671" y="577"/>
                    </a:lnTo>
                    <a:lnTo>
                      <a:pt x="671" y="567"/>
                    </a:lnTo>
                    <a:lnTo>
                      <a:pt x="668" y="555"/>
                    </a:lnTo>
                    <a:lnTo>
                      <a:pt x="667" y="546"/>
                    </a:lnTo>
                    <a:lnTo>
                      <a:pt x="667" y="539"/>
                    </a:lnTo>
                    <a:lnTo>
                      <a:pt x="664" y="531"/>
                    </a:lnTo>
                    <a:lnTo>
                      <a:pt x="661" y="521"/>
                    </a:lnTo>
                    <a:lnTo>
                      <a:pt x="653" y="513"/>
                    </a:lnTo>
                    <a:lnTo>
                      <a:pt x="649" y="509"/>
                    </a:lnTo>
                    <a:lnTo>
                      <a:pt x="644" y="507"/>
                    </a:lnTo>
                    <a:lnTo>
                      <a:pt x="637" y="503"/>
                    </a:lnTo>
                    <a:lnTo>
                      <a:pt x="624" y="491"/>
                    </a:lnTo>
                    <a:lnTo>
                      <a:pt x="610" y="480"/>
                    </a:lnTo>
                    <a:lnTo>
                      <a:pt x="627" y="467"/>
                    </a:lnTo>
                    <a:lnTo>
                      <a:pt x="643" y="454"/>
                    </a:lnTo>
                    <a:lnTo>
                      <a:pt x="645" y="445"/>
                    </a:lnTo>
                    <a:lnTo>
                      <a:pt x="649" y="440"/>
                    </a:lnTo>
                    <a:lnTo>
                      <a:pt x="650" y="439"/>
                    </a:lnTo>
                    <a:lnTo>
                      <a:pt x="652" y="440"/>
                    </a:lnTo>
                    <a:lnTo>
                      <a:pt x="655" y="441"/>
                    </a:lnTo>
                    <a:lnTo>
                      <a:pt x="660" y="445"/>
                    </a:lnTo>
                    <a:lnTo>
                      <a:pt x="663" y="442"/>
                    </a:lnTo>
                    <a:lnTo>
                      <a:pt x="667" y="439"/>
                    </a:lnTo>
                    <a:lnTo>
                      <a:pt x="668" y="436"/>
                    </a:lnTo>
                    <a:lnTo>
                      <a:pt x="670" y="431"/>
                    </a:lnTo>
                    <a:lnTo>
                      <a:pt x="672" y="422"/>
                    </a:lnTo>
                    <a:lnTo>
                      <a:pt x="676" y="414"/>
                    </a:lnTo>
                    <a:lnTo>
                      <a:pt x="688" y="413"/>
                    </a:lnTo>
                    <a:lnTo>
                      <a:pt x="697" y="415"/>
                    </a:lnTo>
                    <a:lnTo>
                      <a:pt x="708" y="419"/>
                    </a:lnTo>
                    <a:lnTo>
                      <a:pt x="718" y="424"/>
                    </a:lnTo>
                    <a:lnTo>
                      <a:pt x="726" y="427"/>
                    </a:lnTo>
                    <a:lnTo>
                      <a:pt x="734" y="430"/>
                    </a:lnTo>
                    <a:lnTo>
                      <a:pt x="743" y="436"/>
                    </a:lnTo>
                    <a:lnTo>
                      <a:pt x="754" y="439"/>
                    </a:lnTo>
                    <a:lnTo>
                      <a:pt x="765" y="441"/>
                    </a:lnTo>
                    <a:lnTo>
                      <a:pt x="774" y="441"/>
                    </a:lnTo>
                    <a:lnTo>
                      <a:pt x="778" y="440"/>
                    </a:lnTo>
                    <a:lnTo>
                      <a:pt x="780" y="438"/>
                    </a:lnTo>
                    <a:lnTo>
                      <a:pt x="783" y="433"/>
                    </a:lnTo>
                    <a:lnTo>
                      <a:pt x="786" y="427"/>
                    </a:lnTo>
                    <a:lnTo>
                      <a:pt x="787" y="422"/>
                    </a:lnTo>
                    <a:lnTo>
                      <a:pt x="788" y="419"/>
                    </a:lnTo>
                    <a:lnTo>
                      <a:pt x="789" y="416"/>
                    </a:lnTo>
                    <a:lnTo>
                      <a:pt x="791" y="415"/>
                    </a:lnTo>
                    <a:lnTo>
                      <a:pt x="797" y="413"/>
                    </a:lnTo>
                    <a:lnTo>
                      <a:pt x="805" y="413"/>
                    </a:lnTo>
                    <a:lnTo>
                      <a:pt x="810" y="411"/>
                    </a:lnTo>
                    <a:lnTo>
                      <a:pt x="813" y="410"/>
                    </a:lnTo>
                    <a:lnTo>
                      <a:pt x="815" y="407"/>
                    </a:lnTo>
                    <a:lnTo>
                      <a:pt x="816" y="406"/>
                    </a:lnTo>
                    <a:lnTo>
                      <a:pt x="818" y="400"/>
                    </a:lnTo>
                    <a:lnTo>
                      <a:pt x="818" y="391"/>
                    </a:lnTo>
                    <a:lnTo>
                      <a:pt x="823" y="378"/>
                    </a:lnTo>
                    <a:lnTo>
                      <a:pt x="828" y="363"/>
                    </a:lnTo>
                    <a:lnTo>
                      <a:pt x="825" y="353"/>
                    </a:lnTo>
                    <a:lnTo>
                      <a:pt x="823" y="345"/>
                    </a:lnTo>
                    <a:lnTo>
                      <a:pt x="821" y="341"/>
                    </a:lnTo>
                    <a:lnTo>
                      <a:pt x="819" y="338"/>
                    </a:lnTo>
                    <a:lnTo>
                      <a:pt x="815" y="335"/>
                    </a:lnTo>
                    <a:lnTo>
                      <a:pt x="812" y="331"/>
                    </a:lnTo>
                    <a:lnTo>
                      <a:pt x="811" y="328"/>
                    </a:lnTo>
                    <a:lnTo>
                      <a:pt x="811" y="323"/>
                    </a:lnTo>
                    <a:lnTo>
                      <a:pt x="811" y="320"/>
                    </a:lnTo>
                    <a:lnTo>
                      <a:pt x="812" y="317"/>
                    </a:lnTo>
                    <a:lnTo>
                      <a:pt x="815" y="310"/>
                    </a:lnTo>
                    <a:lnTo>
                      <a:pt x="818" y="302"/>
                    </a:lnTo>
                    <a:lnTo>
                      <a:pt x="800" y="292"/>
                    </a:lnTo>
                    <a:lnTo>
                      <a:pt x="785" y="281"/>
                    </a:lnTo>
                    <a:lnTo>
                      <a:pt x="788" y="271"/>
                    </a:lnTo>
                    <a:lnTo>
                      <a:pt x="795" y="263"/>
                    </a:lnTo>
                    <a:lnTo>
                      <a:pt x="795" y="256"/>
                    </a:lnTo>
                    <a:lnTo>
                      <a:pt x="796" y="253"/>
                    </a:lnTo>
                    <a:lnTo>
                      <a:pt x="797" y="252"/>
                    </a:lnTo>
                    <a:lnTo>
                      <a:pt x="798" y="252"/>
                    </a:lnTo>
                    <a:lnTo>
                      <a:pt x="800" y="252"/>
                    </a:lnTo>
                    <a:lnTo>
                      <a:pt x="804" y="252"/>
                    </a:lnTo>
                    <a:lnTo>
                      <a:pt x="808" y="248"/>
                    </a:lnTo>
                    <a:lnTo>
                      <a:pt x="813" y="244"/>
                    </a:lnTo>
                    <a:lnTo>
                      <a:pt x="816" y="239"/>
                    </a:lnTo>
                    <a:lnTo>
                      <a:pt x="819" y="235"/>
                    </a:lnTo>
                    <a:lnTo>
                      <a:pt x="824" y="223"/>
                    </a:lnTo>
                    <a:lnTo>
                      <a:pt x="831" y="214"/>
                    </a:lnTo>
                    <a:lnTo>
                      <a:pt x="844" y="208"/>
                    </a:lnTo>
                    <a:lnTo>
                      <a:pt x="856" y="202"/>
                    </a:lnTo>
                    <a:lnTo>
                      <a:pt x="864" y="197"/>
                    </a:lnTo>
                    <a:lnTo>
                      <a:pt x="870" y="194"/>
                    </a:lnTo>
                    <a:lnTo>
                      <a:pt x="872" y="192"/>
                    </a:lnTo>
                    <a:lnTo>
                      <a:pt x="873" y="189"/>
                    </a:lnTo>
                    <a:lnTo>
                      <a:pt x="875" y="186"/>
                    </a:lnTo>
                    <a:lnTo>
                      <a:pt x="876" y="180"/>
                    </a:lnTo>
                    <a:lnTo>
                      <a:pt x="876" y="165"/>
                    </a:lnTo>
                    <a:lnTo>
                      <a:pt x="875" y="149"/>
                    </a:lnTo>
                    <a:lnTo>
                      <a:pt x="874" y="134"/>
                    </a:lnTo>
                    <a:lnTo>
                      <a:pt x="873" y="118"/>
                    </a:lnTo>
                    <a:lnTo>
                      <a:pt x="867" y="108"/>
                    </a:lnTo>
                    <a:lnTo>
                      <a:pt x="861" y="99"/>
                    </a:lnTo>
                    <a:lnTo>
                      <a:pt x="855" y="89"/>
                    </a:lnTo>
                    <a:lnTo>
                      <a:pt x="850" y="78"/>
                    </a:lnTo>
                    <a:lnTo>
                      <a:pt x="855" y="71"/>
                    </a:lnTo>
                    <a:lnTo>
                      <a:pt x="858" y="67"/>
                    </a:lnTo>
                    <a:lnTo>
                      <a:pt x="859" y="65"/>
                    </a:lnTo>
                    <a:lnTo>
                      <a:pt x="861" y="61"/>
                    </a:lnTo>
                    <a:lnTo>
                      <a:pt x="861" y="58"/>
                    </a:lnTo>
                    <a:lnTo>
                      <a:pt x="859" y="54"/>
                    </a:lnTo>
                    <a:lnTo>
                      <a:pt x="857" y="42"/>
                    </a:lnTo>
                    <a:lnTo>
                      <a:pt x="857" y="32"/>
                    </a:lnTo>
                    <a:lnTo>
                      <a:pt x="858" y="20"/>
                    </a:lnTo>
                    <a:lnTo>
                      <a:pt x="861" y="9"/>
                    </a:lnTo>
                    <a:lnTo>
                      <a:pt x="850" y="9"/>
                    </a:lnTo>
                    <a:lnTo>
                      <a:pt x="845" y="10"/>
                    </a:lnTo>
                    <a:lnTo>
                      <a:pt x="844" y="11"/>
                    </a:lnTo>
                    <a:lnTo>
                      <a:pt x="842" y="15"/>
                    </a:lnTo>
                    <a:lnTo>
                      <a:pt x="841" y="18"/>
                    </a:lnTo>
                    <a:lnTo>
                      <a:pt x="842" y="24"/>
                    </a:lnTo>
                    <a:lnTo>
                      <a:pt x="840" y="30"/>
                    </a:lnTo>
                    <a:lnTo>
                      <a:pt x="838" y="33"/>
                    </a:lnTo>
                    <a:lnTo>
                      <a:pt x="836" y="35"/>
                    </a:lnTo>
                    <a:lnTo>
                      <a:pt x="832" y="36"/>
                    </a:lnTo>
                    <a:lnTo>
                      <a:pt x="824" y="35"/>
                    </a:lnTo>
                    <a:lnTo>
                      <a:pt x="814" y="33"/>
                    </a:lnTo>
                    <a:lnTo>
                      <a:pt x="802" y="31"/>
                    </a:lnTo>
                    <a:lnTo>
                      <a:pt x="791" y="31"/>
                    </a:lnTo>
                    <a:lnTo>
                      <a:pt x="787" y="33"/>
                    </a:lnTo>
                    <a:lnTo>
                      <a:pt x="782" y="34"/>
                    </a:lnTo>
                    <a:lnTo>
                      <a:pt x="777" y="37"/>
                    </a:lnTo>
                    <a:lnTo>
                      <a:pt x="772" y="41"/>
                    </a:lnTo>
                    <a:lnTo>
                      <a:pt x="764" y="49"/>
                    </a:lnTo>
                    <a:lnTo>
                      <a:pt x="757" y="54"/>
                    </a:lnTo>
                    <a:lnTo>
                      <a:pt x="749" y="58"/>
                    </a:lnTo>
                    <a:lnTo>
                      <a:pt x="739" y="60"/>
                    </a:lnTo>
                    <a:lnTo>
                      <a:pt x="728" y="60"/>
                    </a:lnTo>
                    <a:lnTo>
                      <a:pt x="722" y="58"/>
                    </a:lnTo>
                    <a:lnTo>
                      <a:pt x="717" y="56"/>
                    </a:lnTo>
                    <a:lnTo>
                      <a:pt x="708" y="52"/>
                    </a:lnTo>
                    <a:lnTo>
                      <a:pt x="698" y="50"/>
                    </a:lnTo>
                    <a:lnTo>
                      <a:pt x="690" y="48"/>
                    </a:lnTo>
                    <a:lnTo>
                      <a:pt x="683" y="44"/>
                    </a:lnTo>
                    <a:lnTo>
                      <a:pt x="673" y="42"/>
                    </a:lnTo>
                    <a:lnTo>
                      <a:pt x="659" y="32"/>
                    </a:lnTo>
                    <a:lnTo>
                      <a:pt x="646" y="20"/>
                    </a:lnTo>
                    <a:lnTo>
                      <a:pt x="634" y="10"/>
                    </a:lnTo>
                    <a:lnTo>
                      <a:pt x="619" y="0"/>
                    </a:lnTo>
                    <a:lnTo>
                      <a:pt x="616" y="5"/>
                    </a:lnTo>
                    <a:lnTo>
                      <a:pt x="612" y="7"/>
                    </a:lnTo>
                    <a:lnTo>
                      <a:pt x="609" y="9"/>
                    </a:lnTo>
                    <a:lnTo>
                      <a:pt x="605" y="10"/>
                    </a:lnTo>
                    <a:lnTo>
                      <a:pt x="598" y="13"/>
                    </a:lnTo>
                    <a:lnTo>
                      <a:pt x="588" y="17"/>
                    </a:lnTo>
                    <a:lnTo>
                      <a:pt x="585" y="32"/>
                    </a:lnTo>
                    <a:lnTo>
                      <a:pt x="583" y="44"/>
                    </a:lnTo>
                    <a:lnTo>
                      <a:pt x="580" y="50"/>
                    </a:lnTo>
                    <a:lnTo>
                      <a:pt x="577" y="56"/>
                    </a:lnTo>
                    <a:lnTo>
                      <a:pt x="574" y="61"/>
                    </a:lnTo>
                    <a:lnTo>
                      <a:pt x="569" y="68"/>
                    </a:lnTo>
                    <a:lnTo>
                      <a:pt x="543" y="70"/>
                    </a:lnTo>
                    <a:lnTo>
                      <a:pt x="519" y="70"/>
                    </a:lnTo>
                    <a:lnTo>
                      <a:pt x="494" y="70"/>
                    </a:lnTo>
                    <a:lnTo>
                      <a:pt x="469" y="73"/>
                    </a:lnTo>
                    <a:lnTo>
                      <a:pt x="470" y="79"/>
                    </a:lnTo>
                    <a:lnTo>
                      <a:pt x="472" y="86"/>
                    </a:lnTo>
                    <a:lnTo>
                      <a:pt x="473" y="92"/>
                    </a:lnTo>
                    <a:lnTo>
                      <a:pt x="476" y="98"/>
                    </a:lnTo>
                    <a:lnTo>
                      <a:pt x="483" y="107"/>
                    </a:lnTo>
                    <a:lnTo>
                      <a:pt x="493" y="117"/>
                    </a:lnTo>
                    <a:lnTo>
                      <a:pt x="497" y="119"/>
                    </a:lnTo>
                    <a:lnTo>
                      <a:pt x="499" y="123"/>
                    </a:lnTo>
                    <a:lnTo>
                      <a:pt x="500" y="125"/>
                    </a:lnTo>
                    <a:lnTo>
                      <a:pt x="500" y="129"/>
                    </a:lnTo>
                    <a:lnTo>
                      <a:pt x="484" y="128"/>
                    </a:lnTo>
                    <a:lnTo>
                      <a:pt x="473" y="126"/>
                    </a:lnTo>
                    <a:lnTo>
                      <a:pt x="464" y="124"/>
                    </a:lnTo>
                    <a:lnTo>
                      <a:pt x="456" y="121"/>
                    </a:lnTo>
                    <a:lnTo>
                      <a:pt x="448" y="120"/>
                    </a:lnTo>
                    <a:lnTo>
                      <a:pt x="439" y="121"/>
                    </a:lnTo>
                    <a:lnTo>
                      <a:pt x="426" y="125"/>
                    </a:lnTo>
                    <a:lnTo>
                      <a:pt x="409" y="130"/>
                    </a:lnTo>
                    <a:lnTo>
                      <a:pt x="409" y="135"/>
                    </a:lnTo>
                    <a:lnTo>
                      <a:pt x="410" y="140"/>
                    </a:lnTo>
                    <a:lnTo>
                      <a:pt x="413" y="143"/>
                    </a:lnTo>
                    <a:lnTo>
                      <a:pt x="414" y="146"/>
                    </a:lnTo>
                    <a:lnTo>
                      <a:pt x="419" y="154"/>
                    </a:lnTo>
                    <a:lnTo>
                      <a:pt x="423" y="163"/>
                    </a:lnTo>
                    <a:lnTo>
                      <a:pt x="419" y="170"/>
                    </a:lnTo>
                    <a:lnTo>
                      <a:pt x="416" y="177"/>
                    </a:lnTo>
                    <a:lnTo>
                      <a:pt x="412" y="183"/>
                    </a:lnTo>
                    <a:lnTo>
                      <a:pt x="407" y="188"/>
                    </a:lnTo>
                    <a:lnTo>
                      <a:pt x="397" y="197"/>
                    </a:lnTo>
                    <a:lnTo>
                      <a:pt x="384" y="209"/>
                    </a:lnTo>
                    <a:lnTo>
                      <a:pt x="390" y="213"/>
                    </a:lnTo>
                    <a:lnTo>
                      <a:pt x="395" y="217"/>
                    </a:lnTo>
                    <a:lnTo>
                      <a:pt x="399" y="222"/>
                    </a:lnTo>
                    <a:lnTo>
                      <a:pt x="402" y="228"/>
                    </a:lnTo>
                    <a:lnTo>
                      <a:pt x="397" y="231"/>
                    </a:lnTo>
                    <a:lnTo>
                      <a:pt x="392" y="233"/>
                    </a:lnTo>
                    <a:lnTo>
                      <a:pt x="388" y="233"/>
                    </a:lnTo>
                    <a:lnTo>
                      <a:pt x="382" y="231"/>
                    </a:lnTo>
                    <a:lnTo>
                      <a:pt x="372" y="238"/>
                    </a:lnTo>
                    <a:lnTo>
                      <a:pt x="363" y="244"/>
                    </a:lnTo>
                    <a:lnTo>
                      <a:pt x="355" y="251"/>
                    </a:lnTo>
                    <a:lnTo>
                      <a:pt x="346" y="259"/>
                    </a:lnTo>
                    <a:lnTo>
                      <a:pt x="339" y="255"/>
                    </a:lnTo>
                    <a:lnTo>
                      <a:pt x="333" y="253"/>
                    </a:lnTo>
                    <a:lnTo>
                      <a:pt x="328" y="261"/>
                    </a:lnTo>
                    <a:lnTo>
                      <a:pt x="322" y="269"/>
                    </a:lnTo>
                    <a:lnTo>
                      <a:pt x="315" y="276"/>
                    </a:lnTo>
                    <a:lnTo>
                      <a:pt x="307" y="282"/>
                    </a:lnTo>
                    <a:lnTo>
                      <a:pt x="303" y="280"/>
                    </a:lnTo>
                    <a:lnTo>
                      <a:pt x="299" y="277"/>
                    </a:lnTo>
                    <a:lnTo>
                      <a:pt x="282" y="262"/>
                    </a:lnTo>
                    <a:lnTo>
                      <a:pt x="266" y="247"/>
                    </a:lnTo>
                    <a:lnTo>
                      <a:pt x="249" y="231"/>
                    </a:lnTo>
                    <a:lnTo>
                      <a:pt x="233" y="217"/>
                    </a:lnTo>
                    <a:lnTo>
                      <a:pt x="221" y="204"/>
                    </a:lnTo>
                    <a:lnTo>
                      <a:pt x="209" y="193"/>
                    </a:lnTo>
                    <a:lnTo>
                      <a:pt x="203" y="187"/>
                    </a:lnTo>
                    <a:lnTo>
                      <a:pt x="197" y="183"/>
                    </a:lnTo>
                    <a:lnTo>
                      <a:pt x="186" y="187"/>
                    </a:lnTo>
                    <a:lnTo>
                      <a:pt x="177" y="193"/>
                    </a:lnTo>
                    <a:lnTo>
                      <a:pt x="169" y="200"/>
                    </a:lnTo>
                    <a:lnTo>
                      <a:pt x="159" y="206"/>
                    </a:lnTo>
                    <a:lnTo>
                      <a:pt x="141" y="201"/>
                    </a:lnTo>
                    <a:lnTo>
                      <a:pt x="125" y="194"/>
                    </a:lnTo>
                    <a:lnTo>
                      <a:pt x="108" y="186"/>
                    </a:lnTo>
                    <a:lnTo>
                      <a:pt x="91" y="179"/>
                    </a:lnTo>
                    <a:lnTo>
                      <a:pt x="76" y="186"/>
                    </a:lnTo>
                    <a:lnTo>
                      <a:pt x="61" y="194"/>
                    </a:lnTo>
                    <a:lnTo>
                      <a:pt x="46" y="203"/>
                    </a:lnTo>
                    <a:lnTo>
                      <a:pt x="33" y="212"/>
                    </a:lnTo>
                    <a:lnTo>
                      <a:pt x="34" y="217"/>
                    </a:lnTo>
                    <a:lnTo>
                      <a:pt x="37" y="221"/>
                    </a:lnTo>
                    <a:lnTo>
                      <a:pt x="41" y="225"/>
                    </a:lnTo>
                    <a:lnTo>
                      <a:pt x="44" y="228"/>
                    </a:lnTo>
                    <a:lnTo>
                      <a:pt x="44" y="230"/>
                    </a:lnTo>
                    <a:lnTo>
                      <a:pt x="43" y="231"/>
                    </a:lnTo>
                    <a:lnTo>
                      <a:pt x="41" y="233"/>
                    </a:lnTo>
                    <a:lnTo>
                      <a:pt x="38" y="234"/>
                    </a:lnTo>
                    <a:lnTo>
                      <a:pt x="27" y="237"/>
                    </a:lnTo>
                    <a:lnTo>
                      <a:pt x="19" y="243"/>
                    </a:lnTo>
                    <a:lnTo>
                      <a:pt x="12" y="250"/>
                    </a:lnTo>
                    <a:lnTo>
                      <a:pt x="4" y="260"/>
                    </a:lnTo>
                    <a:lnTo>
                      <a:pt x="27" y="261"/>
                    </a:lnTo>
                    <a:lnTo>
                      <a:pt x="46" y="262"/>
                    </a:lnTo>
                    <a:lnTo>
                      <a:pt x="55" y="264"/>
                    </a:lnTo>
                    <a:lnTo>
                      <a:pt x="66" y="267"/>
                    </a:lnTo>
                    <a:lnTo>
                      <a:pt x="75" y="270"/>
                    </a:lnTo>
                    <a:lnTo>
                      <a:pt x="85" y="273"/>
                    </a:lnTo>
                    <a:lnTo>
                      <a:pt x="89" y="276"/>
                    </a:lnTo>
                    <a:lnTo>
                      <a:pt x="94" y="278"/>
                    </a:lnTo>
                    <a:lnTo>
                      <a:pt x="99" y="280"/>
                    </a:lnTo>
                    <a:lnTo>
                      <a:pt x="102" y="284"/>
                    </a:lnTo>
                    <a:lnTo>
                      <a:pt x="85" y="279"/>
                    </a:lnTo>
                    <a:lnTo>
                      <a:pt x="70" y="276"/>
                    </a:lnTo>
                    <a:lnTo>
                      <a:pt x="62" y="273"/>
                    </a:lnTo>
                    <a:lnTo>
                      <a:pt x="54" y="273"/>
                    </a:lnTo>
                    <a:lnTo>
                      <a:pt x="45" y="275"/>
                    </a:lnTo>
                    <a:lnTo>
                      <a:pt x="37" y="276"/>
                    </a:lnTo>
                    <a:lnTo>
                      <a:pt x="52" y="286"/>
                    </a:lnTo>
                    <a:lnTo>
                      <a:pt x="67" y="293"/>
                    </a:lnTo>
                    <a:lnTo>
                      <a:pt x="82" y="299"/>
                    </a:lnTo>
                    <a:lnTo>
                      <a:pt x="96" y="305"/>
                    </a:lnTo>
                    <a:lnTo>
                      <a:pt x="110" y="311"/>
                    </a:lnTo>
                    <a:lnTo>
                      <a:pt x="125" y="318"/>
                    </a:lnTo>
                    <a:lnTo>
                      <a:pt x="138" y="326"/>
                    </a:lnTo>
                    <a:lnTo>
                      <a:pt x="152" y="337"/>
                    </a:lnTo>
                    <a:lnTo>
                      <a:pt x="148" y="343"/>
                    </a:lnTo>
                    <a:lnTo>
                      <a:pt x="144" y="346"/>
                    </a:lnTo>
                    <a:lnTo>
                      <a:pt x="138" y="349"/>
                    </a:lnTo>
                    <a:lnTo>
                      <a:pt x="133" y="354"/>
                    </a:lnTo>
                    <a:lnTo>
                      <a:pt x="133" y="361"/>
                    </a:lnTo>
                    <a:lnTo>
                      <a:pt x="133" y="364"/>
                    </a:lnTo>
                    <a:lnTo>
                      <a:pt x="134" y="366"/>
                    </a:lnTo>
                    <a:lnTo>
                      <a:pt x="135" y="366"/>
                    </a:lnTo>
                    <a:lnTo>
                      <a:pt x="137" y="368"/>
                    </a:lnTo>
                    <a:lnTo>
                      <a:pt x="139" y="368"/>
                    </a:lnTo>
                    <a:lnTo>
                      <a:pt x="143" y="370"/>
                    </a:lnTo>
                    <a:lnTo>
                      <a:pt x="145" y="374"/>
                    </a:lnTo>
                    <a:lnTo>
                      <a:pt x="137" y="374"/>
                    </a:lnTo>
                    <a:lnTo>
                      <a:pt x="128" y="372"/>
                    </a:lnTo>
                    <a:lnTo>
                      <a:pt x="114" y="370"/>
                    </a:lnTo>
                    <a:lnTo>
                      <a:pt x="101" y="368"/>
                    </a:lnTo>
                    <a:lnTo>
                      <a:pt x="87" y="363"/>
                    </a:lnTo>
                    <a:lnTo>
                      <a:pt x="74" y="358"/>
                    </a:lnTo>
                    <a:lnTo>
                      <a:pt x="49" y="348"/>
                    </a:lnTo>
                    <a:lnTo>
                      <a:pt x="23" y="338"/>
                    </a:lnTo>
                    <a:lnTo>
                      <a:pt x="19" y="347"/>
                    </a:lnTo>
                    <a:lnTo>
                      <a:pt x="18" y="354"/>
                    </a:lnTo>
                    <a:lnTo>
                      <a:pt x="19" y="357"/>
                    </a:lnTo>
                    <a:lnTo>
                      <a:pt x="20" y="360"/>
                    </a:lnTo>
                    <a:lnTo>
                      <a:pt x="24" y="363"/>
                    </a:lnTo>
                    <a:lnTo>
                      <a:pt x="28" y="366"/>
                    </a:lnTo>
                    <a:lnTo>
                      <a:pt x="33" y="369"/>
                    </a:lnTo>
                    <a:lnTo>
                      <a:pt x="40" y="373"/>
                    </a:lnTo>
                    <a:lnTo>
                      <a:pt x="42" y="374"/>
                    </a:lnTo>
                    <a:lnTo>
                      <a:pt x="43" y="377"/>
                    </a:lnTo>
                    <a:lnTo>
                      <a:pt x="42" y="379"/>
                    </a:lnTo>
                    <a:lnTo>
                      <a:pt x="38" y="381"/>
                    </a:lnTo>
                    <a:lnTo>
                      <a:pt x="33" y="383"/>
                    </a:lnTo>
                    <a:lnTo>
                      <a:pt x="28" y="387"/>
                    </a:lnTo>
                    <a:lnTo>
                      <a:pt x="23" y="391"/>
                    </a:lnTo>
                    <a:lnTo>
                      <a:pt x="18" y="396"/>
                    </a:lnTo>
                    <a:lnTo>
                      <a:pt x="12" y="398"/>
                    </a:lnTo>
                    <a:lnTo>
                      <a:pt x="4" y="403"/>
                    </a:lnTo>
                    <a:lnTo>
                      <a:pt x="2" y="406"/>
                    </a:lnTo>
                    <a:lnTo>
                      <a:pt x="0" y="408"/>
                    </a:lnTo>
                    <a:lnTo>
                      <a:pt x="1" y="410"/>
                    </a:lnTo>
                    <a:lnTo>
                      <a:pt x="6" y="411"/>
                    </a:lnTo>
                    <a:lnTo>
                      <a:pt x="11" y="414"/>
                    </a:lnTo>
                    <a:lnTo>
                      <a:pt x="16" y="417"/>
                    </a:lnTo>
                    <a:lnTo>
                      <a:pt x="20" y="422"/>
                    </a:lnTo>
                    <a:lnTo>
                      <a:pt x="24" y="425"/>
                    </a:lnTo>
                    <a:lnTo>
                      <a:pt x="32" y="434"/>
                    </a:lnTo>
                    <a:lnTo>
                      <a:pt x="41" y="444"/>
                    </a:lnTo>
                    <a:lnTo>
                      <a:pt x="46" y="439"/>
                    </a:lnTo>
                    <a:lnTo>
                      <a:pt x="51" y="437"/>
                    </a:lnTo>
                    <a:lnTo>
                      <a:pt x="52" y="434"/>
                    </a:lnTo>
                    <a:lnTo>
                      <a:pt x="54" y="434"/>
                    </a:lnTo>
                    <a:lnTo>
                      <a:pt x="58" y="433"/>
                    </a:lnTo>
                    <a:lnTo>
                      <a:pt x="61" y="433"/>
                    </a:lnTo>
                    <a:lnTo>
                      <a:pt x="65" y="434"/>
                    </a:lnTo>
                    <a:lnTo>
                      <a:pt x="67" y="433"/>
                    </a:lnTo>
                    <a:lnTo>
                      <a:pt x="68" y="433"/>
                    </a:lnTo>
                    <a:lnTo>
                      <a:pt x="69" y="431"/>
                    </a:lnTo>
                    <a:lnTo>
                      <a:pt x="71" y="428"/>
                    </a:lnTo>
                    <a:lnTo>
                      <a:pt x="74" y="423"/>
                    </a:lnTo>
                    <a:lnTo>
                      <a:pt x="85" y="428"/>
                    </a:lnTo>
                    <a:lnTo>
                      <a:pt x="97" y="432"/>
                    </a:lnTo>
                    <a:lnTo>
                      <a:pt x="106" y="439"/>
                    </a:lnTo>
                    <a:lnTo>
                      <a:pt x="114" y="447"/>
                    </a:lnTo>
                    <a:lnTo>
                      <a:pt x="121" y="456"/>
                    </a:lnTo>
                    <a:lnTo>
                      <a:pt x="129" y="465"/>
                    </a:lnTo>
                    <a:lnTo>
                      <a:pt x="139" y="474"/>
                    </a:lnTo>
                    <a:lnTo>
                      <a:pt x="150" y="484"/>
                    </a:lnTo>
                    <a:lnTo>
                      <a:pt x="160" y="493"/>
                    </a:lnTo>
                    <a:lnTo>
                      <a:pt x="171" y="503"/>
                    </a:lnTo>
                    <a:lnTo>
                      <a:pt x="175" y="507"/>
                    </a:lnTo>
                    <a:lnTo>
                      <a:pt x="176" y="510"/>
                    </a:lnTo>
                    <a:lnTo>
                      <a:pt x="176" y="515"/>
                    </a:lnTo>
                    <a:lnTo>
                      <a:pt x="176" y="521"/>
                    </a:lnTo>
                    <a:lnTo>
                      <a:pt x="177" y="524"/>
                    </a:lnTo>
                    <a:lnTo>
                      <a:pt x="177" y="526"/>
                    </a:lnTo>
                    <a:lnTo>
                      <a:pt x="177" y="527"/>
                    </a:lnTo>
                    <a:lnTo>
                      <a:pt x="176" y="529"/>
                    </a:lnTo>
                    <a:lnTo>
                      <a:pt x="172" y="530"/>
                    </a:lnTo>
                    <a:lnTo>
                      <a:pt x="168" y="533"/>
                    </a:lnTo>
                    <a:lnTo>
                      <a:pt x="155" y="538"/>
                    </a:lnTo>
                    <a:lnTo>
                      <a:pt x="143" y="541"/>
                    </a:lnTo>
                    <a:lnTo>
                      <a:pt x="142" y="546"/>
                    </a:lnTo>
                    <a:lnTo>
                      <a:pt x="142" y="549"/>
                    </a:lnTo>
                    <a:lnTo>
                      <a:pt x="143" y="551"/>
                    </a:lnTo>
                    <a:lnTo>
                      <a:pt x="144" y="554"/>
                    </a:lnTo>
                    <a:lnTo>
                      <a:pt x="148" y="558"/>
                    </a:lnTo>
                    <a:lnTo>
                      <a:pt x="154" y="564"/>
                    </a:lnTo>
                    <a:lnTo>
                      <a:pt x="155" y="567"/>
                    </a:lnTo>
                    <a:lnTo>
                      <a:pt x="156" y="571"/>
                    </a:lnTo>
                    <a:lnTo>
                      <a:pt x="156" y="573"/>
                    </a:lnTo>
                    <a:lnTo>
                      <a:pt x="155" y="575"/>
                    </a:lnTo>
                    <a:lnTo>
                      <a:pt x="154" y="581"/>
                    </a:lnTo>
                    <a:lnTo>
                      <a:pt x="153" y="589"/>
                    </a:lnTo>
                    <a:lnTo>
                      <a:pt x="151" y="593"/>
                    </a:lnTo>
                    <a:lnTo>
                      <a:pt x="148" y="596"/>
                    </a:lnTo>
                    <a:lnTo>
                      <a:pt x="146" y="598"/>
                    </a:lnTo>
                    <a:lnTo>
                      <a:pt x="144" y="599"/>
                    </a:lnTo>
                    <a:lnTo>
                      <a:pt x="142" y="600"/>
                    </a:lnTo>
                    <a:lnTo>
                      <a:pt x="139" y="601"/>
                    </a:lnTo>
                    <a:lnTo>
                      <a:pt x="138" y="605"/>
                    </a:lnTo>
                    <a:lnTo>
                      <a:pt x="137" y="609"/>
                    </a:lnTo>
                    <a:lnTo>
                      <a:pt x="137" y="620"/>
                    </a:lnTo>
                    <a:lnTo>
                      <a:pt x="139" y="631"/>
                    </a:lnTo>
                    <a:lnTo>
                      <a:pt x="151" y="640"/>
                    </a:lnTo>
                    <a:lnTo>
                      <a:pt x="161" y="648"/>
                    </a:lnTo>
                    <a:lnTo>
                      <a:pt x="171" y="657"/>
                    </a:lnTo>
                    <a:lnTo>
                      <a:pt x="182" y="666"/>
                    </a:lnTo>
                    <a:lnTo>
                      <a:pt x="185" y="677"/>
                    </a:lnTo>
                    <a:lnTo>
                      <a:pt x="189" y="690"/>
                    </a:lnTo>
                    <a:lnTo>
                      <a:pt x="198" y="691"/>
                    </a:lnTo>
                    <a:lnTo>
                      <a:pt x="205" y="691"/>
                    </a:lnTo>
                    <a:lnTo>
                      <a:pt x="210" y="691"/>
                    </a:lnTo>
                    <a:lnTo>
                      <a:pt x="213" y="692"/>
                    </a:lnTo>
                    <a:lnTo>
                      <a:pt x="216" y="693"/>
                    </a:lnTo>
                    <a:lnTo>
                      <a:pt x="220" y="695"/>
                    </a:lnTo>
                    <a:lnTo>
                      <a:pt x="211" y="704"/>
                    </a:lnTo>
                    <a:lnTo>
                      <a:pt x="201" y="712"/>
                    </a:lnTo>
                    <a:lnTo>
                      <a:pt x="197" y="718"/>
                    </a:lnTo>
                    <a:lnTo>
                      <a:pt x="196" y="720"/>
                    </a:lnTo>
                    <a:lnTo>
                      <a:pt x="196" y="724"/>
                    </a:lnTo>
                    <a:lnTo>
                      <a:pt x="198" y="732"/>
                    </a:lnTo>
                    <a:lnTo>
                      <a:pt x="201" y="740"/>
                    </a:lnTo>
                    <a:lnTo>
                      <a:pt x="203" y="745"/>
                    </a:lnTo>
                    <a:lnTo>
                      <a:pt x="203" y="750"/>
                    </a:lnTo>
                    <a:lnTo>
                      <a:pt x="203" y="753"/>
                    </a:lnTo>
                    <a:lnTo>
                      <a:pt x="199" y="762"/>
                    </a:lnTo>
                    <a:lnTo>
                      <a:pt x="192" y="774"/>
                    </a:lnTo>
                    <a:lnTo>
                      <a:pt x="199" y="782"/>
                    </a:lnTo>
                    <a:lnTo>
                      <a:pt x="206" y="788"/>
                    </a:lnTo>
                    <a:lnTo>
                      <a:pt x="211" y="791"/>
                    </a:lnTo>
                    <a:lnTo>
                      <a:pt x="214" y="793"/>
                    </a:lnTo>
                    <a:lnTo>
                      <a:pt x="219" y="794"/>
                    </a:lnTo>
                    <a:lnTo>
                      <a:pt x="224" y="794"/>
                    </a:lnTo>
                    <a:lnTo>
                      <a:pt x="236" y="800"/>
                    </a:lnTo>
                    <a:lnTo>
                      <a:pt x="246" y="808"/>
                    </a:lnTo>
                    <a:lnTo>
                      <a:pt x="255" y="816"/>
                    </a:lnTo>
                    <a:lnTo>
                      <a:pt x="266" y="822"/>
                    </a:lnTo>
                    <a:lnTo>
                      <a:pt x="271" y="812"/>
                    </a:lnTo>
                    <a:lnTo>
                      <a:pt x="275" y="802"/>
                    </a:lnTo>
                    <a:lnTo>
                      <a:pt x="278" y="796"/>
                    </a:lnTo>
                    <a:lnTo>
                      <a:pt x="281" y="792"/>
                    </a:lnTo>
                    <a:lnTo>
                      <a:pt x="285" y="787"/>
                    </a:lnTo>
                    <a:lnTo>
                      <a:pt x="288" y="784"/>
                    </a:lnTo>
                    <a:lnTo>
                      <a:pt x="296" y="784"/>
                    </a:lnTo>
                    <a:lnTo>
                      <a:pt x="299" y="785"/>
                    </a:lnTo>
                    <a:lnTo>
                      <a:pt x="302" y="786"/>
                    </a:lnTo>
                    <a:lnTo>
                      <a:pt x="303" y="788"/>
                    </a:lnTo>
                    <a:lnTo>
                      <a:pt x="304" y="791"/>
                    </a:lnTo>
                    <a:lnTo>
                      <a:pt x="304" y="794"/>
                    </a:lnTo>
                    <a:lnTo>
                      <a:pt x="306" y="801"/>
                    </a:lnTo>
                    <a:lnTo>
                      <a:pt x="309" y="805"/>
                    </a:lnTo>
                    <a:lnTo>
                      <a:pt x="312" y="809"/>
                    </a:lnTo>
                    <a:lnTo>
                      <a:pt x="315" y="809"/>
                    </a:lnTo>
                    <a:lnTo>
                      <a:pt x="319" y="809"/>
                    </a:lnTo>
                    <a:lnTo>
                      <a:pt x="322" y="807"/>
                    </a:lnTo>
                    <a:lnTo>
                      <a:pt x="328" y="804"/>
                    </a:lnTo>
                    <a:lnTo>
                      <a:pt x="333" y="800"/>
                    </a:lnTo>
                    <a:lnTo>
                      <a:pt x="340" y="797"/>
                    </a:lnTo>
                    <a:lnTo>
                      <a:pt x="345" y="795"/>
                    </a:lnTo>
                    <a:lnTo>
                      <a:pt x="349" y="795"/>
                    </a:lnTo>
                    <a:lnTo>
                      <a:pt x="353" y="796"/>
                    </a:lnTo>
                    <a:lnTo>
                      <a:pt x="360" y="802"/>
                    </a:lnTo>
                    <a:lnTo>
                      <a:pt x="370" y="811"/>
                    </a:lnTo>
                    <a:lnTo>
                      <a:pt x="374" y="814"/>
                    </a:lnTo>
                    <a:lnTo>
                      <a:pt x="378" y="816"/>
                    </a:lnTo>
                    <a:lnTo>
                      <a:pt x="380" y="817"/>
                    </a:lnTo>
                    <a:lnTo>
                      <a:pt x="381" y="816"/>
                    </a:lnTo>
                    <a:lnTo>
                      <a:pt x="382" y="810"/>
                    </a:lnTo>
                    <a:lnTo>
                      <a:pt x="384" y="801"/>
                    </a:lnTo>
                    <a:lnTo>
                      <a:pt x="382" y="792"/>
                    </a:lnTo>
                    <a:lnTo>
                      <a:pt x="381" y="788"/>
                    </a:lnTo>
                    <a:lnTo>
                      <a:pt x="380" y="783"/>
                    </a:lnTo>
                    <a:lnTo>
                      <a:pt x="381" y="774"/>
                    </a:lnTo>
                    <a:lnTo>
                      <a:pt x="383" y="766"/>
                    </a:lnTo>
                    <a:lnTo>
                      <a:pt x="387" y="759"/>
                    </a:lnTo>
                    <a:lnTo>
                      <a:pt x="389" y="757"/>
                    </a:lnTo>
                    <a:lnTo>
                      <a:pt x="391" y="755"/>
                    </a:lnTo>
                    <a:lnTo>
                      <a:pt x="393" y="754"/>
                    </a:lnTo>
                    <a:lnTo>
                      <a:pt x="397" y="757"/>
                    </a:lnTo>
                    <a:lnTo>
                      <a:pt x="406" y="760"/>
                    </a:lnTo>
                    <a:lnTo>
                      <a:pt x="412" y="763"/>
                    </a:lnTo>
                    <a:lnTo>
                      <a:pt x="416" y="768"/>
                    </a:lnTo>
                    <a:lnTo>
                      <a:pt x="422" y="777"/>
                    </a:lnTo>
                    <a:lnTo>
                      <a:pt x="426" y="784"/>
                    </a:lnTo>
                    <a:lnTo>
                      <a:pt x="431" y="790"/>
                    </a:lnTo>
                    <a:lnTo>
                      <a:pt x="434" y="796"/>
                    </a:lnTo>
                    <a:lnTo>
                      <a:pt x="435" y="803"/>
                    </a:lnTo>
                    <a:lnTo>
                      <a:pt x="439" y="818"/>
                    </a:lnTo>
                    <a:lnTo>
                      <a:pt x="442" y="833"/>
                    </a:lnTo>
                    <a:lnTo>
                      <a:pt x="444" y="839"/>
                    </a:lnTo>
                    <a:lnTo>
                      <a:pt x="448" y="844"/>
                    </a:lnTo>
                    <a:lnTo>
                      <a:pt x="452" y="847"/>
                    </a:lnTo>
                    <a:lnTo>
                      <a:pt x="458" y="853"/>
                    </a:lnTo>
                    <a:lnTo>
                      <a:pt x="466" y="858"/>
                    </a:lnTo>
                    <a:lnTo>
                      <a:pt x="475" y="861"/>
                    </a:lnTo>
                    <a:lnTo>
                      <a:pt x="483" y="865"/>
                    </a:lnTo>
                    <a:lnTo>
                      <a:pt x="491" y="871"/>
                    </a:lnTo>
                    <a:lnTo>
                      <a:pt x="493" y="893"/>
                    </a:lnTo>
                    <a:lnTo>
                      <a:pt x="495" y="913"/>
                    </a:lnTo>
                    <a:lnTo>
                      <a:pt x="499" y="935"/>
                    </a:lnTo>
                    <a:lnTo>
                      <a:pt x="503" y="955"/>
                    </a:lnTo>
                    <a:lnTo>
                      <a:pt x="508" y="962"/>
                    </a:lnTo>
                    <a:lnTo>
                      <a:pt x="512" y="968"/>
                    </a:lnTo>
                    <a:lnTo>
                      <a:pt x="518" y="972"/>
                    </a:lnTo>
                    <a:lnTo>
                      <a:pt x="524" y="978"/>
                    </a:lnTo>
                    <a:lnTo>
                      <a:pt x="532" y="979"/>
                    </a:lnTo>
                    <a:lnTo>
                      <a:pt x="540" y="980"/>
                    </a:lnTo>
                    <a:lnTo>
                      <a:pt x="546" y="979"/>
                    </a:lnTo>
                    <a:lnTo>
                      <a:pt x="552" y="977"/>
                    </a:lnTo>
                    <a:lnTo>
                      <a:pt x="565" y="971"/>
                    </a:lnTo>
                    <a:lnTo>
                      <a:pt x="577" y="962"/>
                    </a:lnTo>
                    <a:lnTo>
                      <a:pt x="585" y="957"/>
                    </a:lnTo>
                    <a:lnTo>
                      <a:pt x="591" y="955"/>
                    </a:lnTo>
                    <a:lnTo>
                      <a:pt x="593" y="956"/>
                    </a:lnTo>
                    <a:lnTo>
                      <a:pt x="595" y="957"/>
                    </a:lnTo>
                    <a:lnTo>
                      <a:pt x="596" y="961"/>
                    </a:lnTo>
                    <a:lnTo>
                      <a:pt x="596" y="965"/>
                    </a:lnTo>
                    <a:lnTo>
                      <a:pt x="591" y="979"/>
                    </a:lnTo>
                    <a:lnTo>
                      <a:pt x="587" y="987"/>
                    </a:lnTo>
                    <a:lnTo>
                      <a:pt x="594" y="988"/>
                    </a:lnTo>
                    <a:lnTo>
                      <a:pt x="605" y="989"/>
                    </a:lnTo>
                    <a:lnTo>
                      <a:pt x="610" y="986"/>
                    </a:lnTo>
                    <a:lnTo>
                      <a:pt x="612" y="982"/>
                    </a:lnTo>
                    <a:lnTo>
                      <a:pt x="613" y="977"/>
                    </a:lnTo>
                    <a:lnTo>
                      <a:pt x="613" y="971"/>
                    </a:lnTo>
                    <a:lnTo>
                      <a:pt x="619" y="963"/>
                    </a:lnTo>
                    <a:lnTo>
                      <a:pt x="624" y="957"/>
                    </a:lnTo>
                    <a:lnTo>
                      <a:pt x="626" y="955"/>
                    </a:lnTo>
                    <a:lnTo>
                      <a:pt x="627" y="952"/>
                    </a:lnTo>
                    <a:lnTo>
                      <a:pt x="628" y="947"/>
                    </a:lnTo>
                    <a:lnTo>
                      <a:pt x="628" y="943"/>
                    </a:lnTo>
                    <a:lnTo>
                      <a:pt x="625" y="937"/>
                    </a:lnTo>
                    <a:lnTo>
                      <a:pt x="624" y="932"/>
                    </a:lnTo>
                    <a:lnTo>
                      <a:pt x="624" y="930"/>
                    </a:lnTo>
                    <a:lnTo>
                      <a:pt x="625" y="929"/>
                    </a:lnTo>
                    <a:lnTo>
                      <a:pt x="627" y="927"/>
                    </a:lnTo>
                    <a:lnTo>
                      <a:pt x="630" y="924"/>
                    </a:lnTo>
                    <a:lnTo>
                      <a:pt x="645" y="920"/>
                    </a:lnTo>
                    <a:lnTo>
                      <a:pt x="660" y="915"/>
                    </a:lnTo>
                    <a:lnTo>
                      <a:pt x="676" y="912"/>
                    </a:lnTo>
                    <a:lnTo>
                      <a:pt x="690" y="907"/>
                    </a:lnTo>
                    <a:lnTo>
                      <a:pt x="701" y="911"/>
                    </a:lnTo>
                    <a:lnTo>
                      <a:pt x="708" y="913"/>
                    </a:lnTo>
                    <a:lnTo>
                      <a:pt x="715" y="914"/>
                    </a:lnTo>
                    <a:lnTo>
                      <a:pt x="726" y="914"/>
                    </a:lnTo>
                    <a:lnTo>
                      <a:pt x="737" y="905"/>
                    </a:lnTo>
                    <a:lnTo>
                      <a:pt x="747" y="896"/>
                    </a:lnTo>
                    <a:lnTo>
                      <a:pt x="757" y="886"/>
                    </a:lnTo>
                    <a:lnTo>
                      <a:pt x="766" y="877"/>
                    </a:lnTo>
                    <a:lnTo>
                      <a:pt x="785" y="855"/>
                    </a:lnTo>
                    <a:lnTo>
                      <a:pt x="803" y="833"/>
                    </a:lnTo>
                    <a:lnTo>
                      <a:pt x="811" y="819"/>
                    </a:lnTo>
                    <a:lnTo>
                      <a:pt x="813" y="810"/>
                    </a:lnTo>
                    <a:lnTo>
                      <a:pt x="815" y="802"/>
                    </a:lnTo>
                    <a:lnTo>
                      <a:pt x="819" y="790"/>
                    </a:lnTo>
                    <a:lnTo>
                      <a:pt x="819" y="783"/>
                    </a:lnTo>
                    <a:lnTo>
                      <a:pt x="816" y="779"/>
                    </a:lnTo>
                    <a:lnTo>
                      <a:pt x="813" y="777"/>
                    </a:lnTo>
                    <a:lnTo>
                      <a:pt x="810" y="778"/>
                    </a:lnTo>
                    <a:lnTo>
                      <a:pt x="800" y="784"/>
                    </a:lnTo>
                    <a:lnTo>
                      <a:pt x="791" y="792"/>
                    </a:lnTo>
                    <a:lnTo>
                      <a:pt x="786" y="799"/>
                    </a:lnTo>
                    <a:lnTo>
                      <a:pt x="782" y="801"/>
                    </a:lnTo>
                    <a:lnTo>
                      <a:pt x="778" y="800"/>
                    </a:lnTo>
                    <a:lnTo>
                      <a:pt x="770" y="794"/>
                    </a:lnTo>
                    <a:lnTo>
                      <a:pt x="764" y="794"/>
                    </a:lnTo>
                    <a:lnTo>
                      <a:pt x="760" y="794"/>
                    </a:lnTo>
                    <a:lnTo>
                      <a:pt x="756" y="795"/>
                    </a:lnTo>
                    <a:lnTo>
                      <a:pt x="752" y="797"/>
                    </a:lnTo>
                    <a:lnTo>
                      <a:pt x="746" y="803"/>
                    </a:lnTo>
                    <a:lnTo>
                      <a:pt x="738" y="810"/>
                    </a:lnTo>
                    <a:lnTo>
                      <a:pt x="732" y="809"/>
                    </a:lnTo>
                    <a:lnTo>
                      <a:pt x="729" y="808"/>
                    </a:lnTo>
                    <a:lnTo>
                      <a:pt x="727" y="805"/>
                    </a:lnTo>
                    <a:lnTo>
                      <a:pt x="726" y="803"/>
                    </a:lnTo>
                    <a:lnTo>
                      <a:pt x="726" y="796"/>
                    </a:lnTo>
                    <a:lnTo>
                      <a:pt x="728" y="787"/>
                    </a:lnTo>
                    <a:lnTo>
                      <a:pt x="735" y="779"/>
                    </a:lnTo>
                    <a:lnTo>
                      <a:pt x="738" y="771"/>
                    </a:lnTo>
                    <a:lnTo>
                      <a:pt x="740" y="763"/>
                    </a:lnTo>
                    <a:lnTo>
                      <a:pt x="743" y="75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25" name="Freeform 95"/>
              <p:cNvSpPr>
                <a:spLocks/>
              </p:cNvSpPr>
              <p:nvPr/>
            </p:nvSpPr>
            <p:spPr bwMode="auto">
              <a:xfrm>
                <a:off x="2066925" y="3792538"/>
                <a:ext cx="347663" cy="393700"/>
              </a:xfrm>
              <a:custGeom>
                <a:avLst/>
                <a:gdLst>
                  <a:gd name="T0" fmla="*/ 283766 w 876"/>
                  <a:gd name="T1" fmla="*/ 289403 h 989"/>
                  <a:gd name="T2" fmla="*/ 267891 w 876"/>
                  <a:gd name="T3" fmla="*/ 275072 h 989"/>
                  <a:gd name="T4" fmla="*/ 260350 w 876"/>
                  <a:gd name="T5" fmla="*/ 267509 h 989"/>
                  <a:gd name="T6" fmla="*/ 265510 w 876"/>
                  <a:gd name="T7" fmla="*/ 233274 h 989"/>
                  <a:gd name="T8" fmla="*/ 255588 w 876"/>
                  <a:gd name="T9" fmla="*/ 201826 h 989"/>
                  <a:gd name="T10" fmla="*/ 259953 w 876"/>
                  <a:gd name="T11" fmla="*/ 175553 h 989"/>
                  <a:gd name="T12" fmla="*/ 280988 w 876"/>
                  <a:gd name="T13" fmla="*/ 166795 h 989"/>
                  <a:gd name="T14" fmla="*/ 310754 w 876"/>
                  <a:gd name="T15" fmla="*/ 172368 h 989"/>
                  <a:gd name="T16" fmla="*/ 323454 w 876"/>
                  <a:gd name="T17" fmla="*/ 162018 h 989"/>
                  <a:gd name="T18" fmla="*/ 323454 w 876"/>
                  <a:gd name="T19" fmla="*/ 133356 h 989"/>
                  <a:gd name="T20" fmla="*/ 312738 w 876"/>
                  <a:gd name="T21" fmla="*/ 107879 h 989"/>
                  <a:gd name="T22" fmla="*/ 323850 w 876"/>
                  <a:gd name="T23" fmla="*/ 95141 h 989"/>
                  <a:gd name="T24" fmla="*/ 347266 w 876"/>
                  <a:gd name="T25" fmla="*/ 74043 h 989"/>
                  <a:gd name="T26" fmla="*/ 339329 w 876"/>
                  <a:gd name="T27" fmla="*/ 28264 h 989"/>
                  <a:gd name="T28" fmla="*/ 337344 w 876"/>
                  <a:gd name="T29" fmla="*/ 3583 h 989"/>
                  <a:gd name="T30" fmla="*/ 327025 w 876"/>
                  <a:gd name="T31" fmla="*/ 13933 h 989"/>
                  <a:gd name="T32" fmla="*/ 297260 w 876"/>
                  <a:gd name="T33" fmla="*/ 23089 h 989"/>
                  <a:gd name="T34" fmla="*/ 261541 w 876"/>
                  <a:gd name="T35" fmla="*/ 12739 h 989"/>
                  <a:gd name="T36" fmla="*/ 232172 w 876"/>
                  <a:gd name="T37" fmla="*/ 12739 h 989"/>
                  <a:gd name="T38" fmla="*/ 186532 w 876"/>
                  <a:gd name="T39" fmla="*/ 31448 h 989"/>
                  <a:gd name="T40" fmla="*/ 192088 w 876"/>
                  <a:gd name="T41" fmla="*/ 50954 h 989"/>
                  <a:gd name="T42" fmla="*/ 163910 w 876"/>
                  <a:gd name="T43" fmla="*/ 56925 h 989"/>
                  <a:gd name="T44" fmla="*/ 154781 w 876"/>
                  <a:gd name="T45" fmla="*/ 84791 h 989"/>
                  <a:gd name="T46" fmla="*/ 140891 w 876"/>
                  <a:gd name="T47" fmla="*/ 99918 h 989"/>
                  <a:gd name="T48" fmla="*/ 111919 w 876"/>
                  <a:gd name="T49" fmla="*/ 104297 h 989"/>
                  <a:gd name="T50" fmla="*/ 67072 w 876"/>
                  <a:gd name="T51" fmla="*/ 79616 h 989"/>
                  <a:gd name="T52" fmla="*/ 13494 w 876"/>
                  <a:gd name="T53" fmla="*/ 86383 h 989"/>
                  <a:gd name="T54" fmla="*/ 4763 w 876"/>
                  <a:gd name="T55" fmla="*/ 99520 h 989"/>
                  <a:gd name="T56" fmla="*/ 39291 w 876"/>
                  <a:gd name="T57" fmla="*/ 111462 h 989"/>
                  <a:gd name="T58" fmla="*/ 32544 w 876"/>
                  <a:gd name="T59" fmla="*/ 119026 h 989"/>
                  <a:gd name="T60" fmla="*/ 52784 w 876"/>
                  <a:gd name="T61" fmla="*/ 143706 h 989"/>
                  <a:gd name="T62" fmla="*/ 45244 w 876"/>
                  <a:gd name="T63" fmla="*/ 147289 h 989"/>
                  <a:gd name="T64" fmla="*/ 9525 w 876"/>
                  <a:gd name="T65" fmla="*/ 144503 h 989"/>
                  <a:gd name="T66" fmla="*/ 9128 w 876"/>
                  <a:gd name="T67" fmla="*/ 155649 h 989"/>
                  <a:gd name="T68" fmla="*/ 7938 w 876"/>
                  <a:gd name="T69" fmla="*/ 167989 h 989"/>
                  <a:gd name="T70" fmla="*/ 25797 w 876"/>
                  <a:gd name="T71" fmla="*/ 172766 h 989"/>
                  <a:gd name="T72" fmla="*/ 48022 w 876"/>
                  <a:gd name="T73" fmla="*/ 181524 h 989"/>
                  <a:gd name="T74" fmla="*/ 70247 w 876"/>
                  <a:gd name="T75" fmla="*/ 208593 h 989"/>
                  <a:gd name="T76" fmla="*/ 56753 w 876"/>
                  <a:gd name="T77" fmla="*/ 219341 h 989"/>
                  <a:gd name="T78" fmla="*/ 59928 w 876"/>
                  <a:gd name="T79" fmla="*/ 236061 h 989"/>
                  <a:gd name="T80" fmla="*/ 59928 w 876"/>
                  <a:gd name="T81" fmla="*/ 254770 h 989"/>
                  <a:gd name="T82" fmla="*/ 85725 w 876"/>
                  <a:gd name="T83" fmla="*/ 275869 h 989"/>
                  <a:gd name="T84" fmla="*/ 80566 w 876"/>
                  <a:gd name="T85" fmla="*/ 298559 h 989"/>
                  <a:gd name="T86" fmla="*/ 93663 w 876"/>
                  <a:gd name="T87" fmla="*/ 318463 h 989"/>
                  <a:gd name="T88" fmla="*/ 117475 w 876"/>
                  <a:gd name="T89" fmla="*/ 312094 h 989"/>
                  <a:gd name="T90" fmla="*/ 126603 w 876"/>
                  <a:gd name="T91" fmla="*/ 322046 h 989"/>
                  <a:gd name="T92" fmla="*/ 148431 w 876"/>
                  <a:gd name="T93" fmla="*/ 324036 h 989"/>
                  <a:gd name="T94" fmla="*/ 152003 w 876"/>
                  <a:gd name="T95" fmla="*/ 304928 h 989"/>
                  <a:gd name="T96" fmla="*/ 169069 w 876"/>
                  <a:gd name="T97" fmla="*/ 312094 h 989"/>
                  <a:gd name="T98" fmla="*/ 184944 w 876"/>
                  <a:gd name="T99" fmla="*/ 341552 h 989"/>
                  <a:gd name="T100" fmla="*/ 205582 w 876"/>
                  <a:gd name="T101" fmla="*/ 386933 h 989"/>
                  <a:gd name="T102" fmla="*/ 235347 w 876"/>
                  <a:gd name="T103" fmla="*/ 380563 h 989"/>
                  <a:gd name="T104" fmla="*/ 243285 w 876"/>
                  <a:gd name="T105" fmla="*/ 388923 h 989"/>
                  <a:gd name="T106" fmla="*/ 247650 w 876"/>
                  <a:gd name="T107" fmla="*/ 370213 h 989"/>
                  <a:gd name="T108" fmla="*/ 283766 w 876"/>
                  <a:gd name="T109" fmla="*/ 363844 h 989"/>
                  <a:gd name="T110" fmla="*/ 323454 w 876"/>
                  <a:gd name="T111" fmla="*/ 319259 h 989"/>
                  <a:gd name="T112" fmla="*/ 308769 w 876"/>
                  <a:gd name="T113" fmla="*/ 318463 h 989"/>
                  <a:gd name="T114" fmla="*/ 288529 w 876"/>
                  <a:gd name="T115" fmla="*/ 320453 h 9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6" h="989">
                    <a:moveTo>
                      <a:pt x="743" y="753"/>
                    </a:moveTo>
                    <a:lnTo>
                      <a:pt x="735" y="752"/>
                    </a:lnTo>
                    <a:lnTo>
                      <a:pt x="729" y="751"/>
                    </a:lnTo>
                    <a:lnTo>
                      <a:pt x="728" y="750"/>
                    </a:lnTo>
                    <a:lnTo>
                      <a:pt x="727" y="748"/>
                    </a:lnTo>
                    <a:lnTo>
                      <a:pt x="727" y="744"/>
                    </a:lnTo>
                    <a:lnTo>
                      <a:pt x="727" y="740"/>
                    </a:lnTo>
                    <a:lnTo>
                      <a:pt x="723" y="735"/>
                    </a:lnTo>
                    <a:lnTo>
                      <a:pt x="719" y="731"/>
                    </a:lnTo>
                    <a:lnTo>
                      <a:pt x="715" y="727"/>
                    </a:lnTo>
                    <a:lnTo>
                      <a:pt x="711" y="725"/>
                    </a:lnTo>
                    <a:lnTo>
                      <a:pt x="701" y="720"/>
                    </a:lnTo>
                    <a:lnTo>
                      <a:pt x="688" y="717"/>
                    </a:lnTo>
                    <a:lnTo>
                      <a:pt x="683" y="714"/>
                    </a:lnTo>
                    <a:lnTo>
                      <a:pt x="678" y="710"/>
                    </a:lnTo>
                    <a:lnTo>
                      <a:pt x="675" y="707"/>
                    </a:lnTo>
                    <a:lnTo>
                      <a:pt x="672" y="704"/>
                    </a:lnTo>
                    <a:lnTo>
                      <a:pt x="672" y="701"/>
                    </a:lnTo>
                    <a:lnTo>
                      <a:pt x="673" y="696"/>
                    </a:lnTo>
                    <a:lnTo>
                      <a:pt x="675" y="691"/>
                    </a:lnTo>
                    <a:lnTo>
                      <a:pt x="678" y="685"/>
                    </a:lnTo>
                    <a:lnTo>
                      <a:pt x="679" y="679"/>
                    </a:lnTo>
                    <a:lnTo>
                      <a:pt x="679" y="676"/>
                    </a:lnTo>
                    <a:lnTo>
                      <a:pt x="679" y="673"/>
                    </a:lnTo>
                    <a:lnTo>
                      <a:pt x="677" y="670"/>
                    </a:lnTo>
                    <a:lnTo>
                      <a:pt x="675" y="670"/>
                    </a:lnTo>
                    <a:lnTo>
                      <a:pt x="671" y="669"/>
                    </a:lnTo>
                    <a:lnTo>
                      <a:pt x="667" y="670"/>
                    </a:lnTo>
                    <a:lnTo>
                      <a:pt x="662" y="670"/>
                    </a:lnTo>
                    <a:lnTo>
                      <a:pt x="656" y="672"/>
                    </a:lnTo>
                    <a:lnTo>
                      <a:pt x="653" y="672"/>
                    </a:lnTo>
                    <a:lnTo>
                      <a:pt x="651" y="669"/>
                    </a:lnTo>
                    <a:lnTo>
                      <a:pt x="650" y="668"/>
                    </a:lnTo>
                    <a:lnTo>
                      <a:pt x="650" y="661"/>
                    </a:lnTo>
                    <a:lnTo>
                      <a:pt x="652" y="652"/>
                    </a:lnTo>
                    <a:lnTo>
                      <a:pt x="655" y="639"/>
                    </a:lnTo>
                    <a:lnTo>
                      <a:pt x="659" y="626"/>
                    </a:lnTo>
                    <a:lnTo>
                      <a:pt x="661" y="613"/>
                    </a:lnTo>
                    <a:lnTo>
                      <a:pt x="666" y="599"/>
                    </a:lnTo>
                    <a:lnTo>
                      <a:pt x="669" y="586"/>
                    </a:lnTo>
                    <a:lnTo>
                      <a:pt x="671" y="577"/>
                    </a:lnTo>
                    <a:lnTo>
                      <a:pt x="671" y="567"/>
                    </a:lnTo>
                    <a:lnTo>
                      <a:pt x="668" y="555"/>
                    </a:lnTo>
                    <a:lnTo>
                      <a:pt x="667" y="546"/>
                    </a:lnTo>
                    <a:lnTo>
                      <a:pt x="667" y="539"/>
                    </a:lnTo>
                    <a:lnTo>
                      <a:pt x="664" y="531"/>
                    </a:lnTo>
                    <a:lnTo>
                      <a:pt x="661" y="521"/>
                    </a:lnTo>
                    <a:lnTo>
                      <a:pt x="653" y="513"/>
                    </a:lnTo>
                    <a:lnTo>
                      <a:pt x="649" y="509"/>
                    </a:lnTo>
                    <a:lnTo>
                      <a:pt x="644" y="507"/>
                    </a:lnTo>
                    <a:lnTo>
                      <a:pt x="637" y="503"/>
                    </a:lnTo>
                    <a:lnTo>
                      <a:pt x="624" y="491"/>
                    </a:lnTo>
                    <a:lnTo>
                      <a:pt x="610" y="480"/>
                    </a:lnTo>
                    <a:lnTo>
                      <a:pt x="627" y="467"/>
                    </a:lnTo>
                    <a:lnTo>
                      <a:pt x="643" y="454"/>
                    </a:lnTo>
                    <a:lnTo>
                      <a:pt x="645" y="445"/>
                    </a:lnTo>
                    <a:lnTo>
                      <a:pt x="649" y="440"/>
                    </a:lnTo>
                    <a:lnTo>
                      <a:pt x="650" y="439"/>
                    </a:lnTo>
                    <a:lnTo>
                      <a:pt x="652" y="440"/>
                    </a:lnTo>
                    <a:lnTo>
                      <a:pt x="655" y="441"/>
                    </a:lnTo>
                    <a:lnTo>
                      <a:pt x="660" y="445"/>
                    </a:lnTo>
                    <a:lnTo>
                      <a:pt x="663" y="442"/>
                    </a:lnTo>
                    <a:lnTo>
                      <a:pt x="667" y="439"/>
                    </a:lnTo>
                    <a:lnTo>
                      <a:pt x="668" y="436"/>
                    </a:lnTo>
                    <a:lnTo>
                      <a:pt x="670" y="431"/>
                    </a:lnTo>
                    <a:lnTo>
                      <a:pt x="672" y="422"/>
                    </a:lnTo>
                    <a:lnTo>
                      <a:pt x="676" y="414"/>
                    </a:lnTo>
                    <a:lnTo>
                      <a:pt x="688" y="413"/>
                    </a:lnTo>
                    <a:lnTo>
                      <a:pt x="697" y="415"/>
                    </a:lnTo>
                    <a:lnTo>
                      <a:pt x="708" y="419"/>
                    </a:lnTo>
                    <a:lnTo>
                      <a:pt x="718" y="424"/>
                    </a:lnTo>
                    <a:lnTo>
                      <a:pt x="726" y="427"/>
                    </a:lnTo>
                    <a:lnTo>
                      <a:pt x="734" y="430"/>
                    </a:lnTo>
                    <a:lnTo>
                      <a:pt x="743" y="436"/>
                    </a:lnTo>
                    <a:lnTo>
                      <a:pt x="754" y="439"/>
                    </a:lnTo>
                    <a:lnTo>
                      <a:pt x="765" y="441"/>
                    </a:lnTo>
                    <a:lnTo>
                      <a:pt x="774" y="441"/>
                    </a:lnTo>
                    <a:lnTo>
                      <a:pt x="778" y="440"/>
                    </a:lnTo>
                    <a:lnTo>
                      <a:pt x="780" y="438"/>
                    </a:lnTo>
                    <a:lnTo>
                      <a:pt x="783" y="433"/>
                    </a:lnTo>
                    <a:lnTo>
                      <a:pt x="786" y="427"/>
                    </a:lnTo>
                    <a:lnTo>
                      <a:pt x="787" y="422"/>
                    </a:lnTo>
                    <a:lnTo>
                      <a:pt x="788" y="419"/>
                    </a:lnTo>
                    <a:lnTo>
                      <a:pt x="789" y="416"/>
                    </a:lnTo>
                    <a:lnTo>
                      <a:pt x="791" y="415"/>
                    </a:lnTo>
                    <a:lnTo>
                      <a:pt x="797" y="413"/>
                    </a:lnTo>
                    <a:lnTo>
                      <a:pt x="805" y="413"/>
                    </a:lnTo>
                    <a:lnTo>
                      <a:pt x="810" y="411"/>
                    </a:lnTo>
                    <a:lnTo>
                      <a:pt x="813" y="410"/>
                    </a:lnTo>
                    <a:lnTo>
                      <a:pt x="815" y="407"/>
                    </a:lnTo>
                    <a:lnTo>
                      <a:pt x="816" y="406"/>
                    </a:lnTo>
                    <a:lnTo>
                      <a:pt x="818" y="400"/>
                    </a:lnTo>
                    <a:lnTo>
                      <a:pt x="818" y="391"/>
                    </a:lnTo>
                    <a:lnTo>
                      <a:pt x="823" y="378"/>
                    </a:lnTo>
                    <a:lnTo>
                      <a:pt x="828" y="363"/>
                    </a:lnTo>
                    <a:lnTo>
                      <a:pt x="825" y="353"/>
                    </a:lnTo>
                    <a:lnTo>
                      <a:pt x="823" y="345"/>
                    </a:lnTo>
                    <a:lnTo>
                      <a:pt x="821" y="341"/>
                    </a:lnTo>
                    <a:lnTo>
                      <a:pt x="819" y="338"/>
                    </a:lnTo>
                    <a:lnTo>
                      <a:pt x="815" y="335"/>
                    </a:lnTo>
                    <a:lnTo>
                      <a:pt x="812" y="331"/>
                    </a:lnTo>
                    <a:lnTo>
                      <a:pt x="811" y="328"/>
                    </a:lnTo>
                    <a:lnTo>
                      <a:pt x="811" y="323"/>
                    </a:lnTo>
                    <a:lnTo>
                      <a:pt x="811" y="320"/>
                    </a:lnTo>
                    <a:lnTo>
                      <a:pt x="812" y="317"/>
                    </a:lnTo>
                    <a:lnTo>
                      <a:pt x="815" y="310"/>
                    </a:lnTo>
                    <a:lnTo>
                      <a:pt x="818" y="302"/>
                    </a:lnTo>
                    <a:lnTo>
                      <a:pt x="800" y="292"/>
                    </a:lnTo>
                    <a:lnTo>
                      <a:pt x="785" y="281"/>
                    </a:lnTo>
                    <a:lnTo>
                      <a:pt x="788" y="271"/>
                    </a:lnTo>
                    <a:lnTo>
                      <a:pt x="795" y="263"/>
                    </a:lnTo>
                    <a:lnTo>
                      <a:pt x="795" y="256"/>
                    </a:lnTo>
                    <a:lnTo>
                      <a:pt x="796" y="253"/>
                    </a:lnTo>
                    <a:lnTo>
                      <a:pt x="797" y="252"/>
                    </a:lnTo>
                    <a:lnTo>
                      <a:pt x="798" y="252"/>
                    </a:lnTo>
                    <a:lnTo>
                      <a:pt x="800" y="252"/>
                    </a:lnTo>
                    <a:lnTo>
                      <a:pt x="804" y="252"/>
                    </a:lnTo>
                    <a:lnTo>
                      <a:pt x="808" y="248"/>
                    </a:lnTo>
                    <a:lnTo>
                      <a:pt x="813" y="244"/>
                    </a:lnTo>
                    <a:lnTo>
                      <a:pt x="816" y="239"/>
                    </a:lnTo>
                    <a:lnTo>
                      <a:pt x="819" y="235"/>
                    </a:lnTo>
                    <a:lnTo>
                      <a:pt x="824" y="223"/>
                    </a:lnTo>
                    <a:lnTo>
                      <a:pt x="831" y="214"/>
                    </a:lnTo>
                    <a:lnTo>
                      <a:pt x="844" y="208"/>
                    </a:lnTo>
                    <a:lnTo>
                      <a:pt x="856" y="202"/>
                    </a:lnTo>
                    <a:lnTo>
                      <a:pt x="864" y="197"/>
                    </a:lnTo>
                    <a:lnTo>
                      <a:pt x="870" y="194"/>
                    </a:lnTo>
                    <a:lnTo>
                      <a:pt x="872" y="192"/>
                    </a:lnTo>
                    <a:lnTo>
                      <a:pt x="873" y="189"/>
                    </a:lnTo>
                    <a:lnTo>
                      <a:pt x="875" y="186"/>
                    </a:lnTo>
                    <a:lnTo>
                      <a:pt x="876" y="180"/>
                    </a:lnTo>
                    <a:lnTo>
                      <a:pt x="876" y="165"/>
                    </a:lnTo>
                    <a:lnTo>
                      <a:pt x="875" y="149"/>
                    </a:lnTo>
                    <a:lnTo>
                      <a:pt x="874" y="134"/>
                    </a:lnTo>
                    <a:lnTo>
                      <a:pt x="873" y="118"/>
                    </a:lnTo>
                    <a:lnTo>
                      <a:pt x="867" y="108"/>
                    </a:lnTo>
                    <a:lnTo>
                      <a:pt x="861" y="99"/>
                    </a:lnTo>
                    <a:lnTo>
                      <a:pt x="855" y="89"/>
                    </a:lnTo>
                    <a:lnTo>
                      <a:pt x="850" y="78"/>
                    </a:lnTo>
                    <a:lnTo>
                      <a:pt x="855" y="71"/>
                    </a:lnTo>
                    <a:lnTo>
                      <a:pt x="858" y="67"/>
                    </a:lnTo>
                    <a:lnTo>
                      <a:pt x="859" y="65"/>
                    </a:lnTo>
                    <a:lnTo>
                      <a:pt x="861" y="61"/>
                    </a:lnTo>
                    <a:lnTo>
                      <a:pt x="861" y="58"/>
                    </a:lnTo>
                    <a:lnTo>
                      <a:pt x="859" y="54"/>
                    </a:lnTo>
                    <a:lnTo>
                      <a:pt x="857" y="42"/>
                    </a:lnTo>
                    <a:lnTo>
                      <a:pt x="857" y="32"/>
                    </a:lnTo>
                    <a:lnTo>
                      <a:pt x="858" y="20"/>
                    </a:lnTo>
                    <a:lnTo>
                      <a:pt x="861" y="9"/>
                    </a:lnTo>
                    <a:lnTo>
                      <a:pt x="850" y="9"/>
                    </a:lnTo>
                    <a:lnTo>
                      <a:pt x="845" y="10"/>
                    </a:lnTo>
                    <a:lnTo>
                      <a:pt x="844" y="11"/>
                    </a:lnTo>
                    <a:lnTo>
                      <a:pt x="842" y="15"/>
                    </a:lnTo>
                    <a:lnTo>
                      <a:pt x="841" y="18"/>
                    </a:lnTo>
                    <a:lnTo>
                      <a:pt x="842" y="24"/>
                    </a:lnTo>
                    <a:lnTo>
                      <a:pt x="840" y="30"/>
                    </a:lnTo>
                    <a:lnTo>
                      <a:pt x="838" y="33"/>
                    </a:lnTo>
                    <a:lnTo>
                      <a:pt x="836" y="35"/>
                    </a:lnTo>
                    <a:lnTo>
                      <a:pt x="832" y="36"/>
                    </a:lnTo>
                    <a:lnTo>
                      <a:pt x="824" y="35"/>
                    </a:lnTo>
                    <a:lnTo>
                      <a:pt x="814" y="33"/>
                    </a:lnTo>
                    <a:lnTo>
                      <a:pt x="802" y="31"/>
                    </a:lnTo>
                    <a:lnTo>
                      <a:pt x="791" y="31"/>
                    </a:lnTo>
                    <a:lnTo>
                      <a:pt x="787" y="33"/>
                    </a:lnTo>
                    <a:lnTo>
                      <a:pt x="782" y="34"/>
                    </a:lnTo>
                    <a:lnTo>
                      <a:pt x="777" y="37"/>
                    </a:lnTo>
                    <a:lnTo>
                      <a:pt x="772" y="41"/>
                    </a:lnTo>
                    <a:lnTo>
                      <a:pt x="764" y="49"/>
                    </a:lnTo>
                    <a:lnTo>
                      <a:pt x="757" y="54"/>
                    </a:lnTo>
                    <a:lnTo>
                      <a:pt x="749" y="58"/>
                    </a:lnTo>
                    <a:lnTo>
                      <a:pt x="739" y="60"/>
                    </a:lnTo>
                    <a:lnTo>
                      <a:pt x="728" y="60"/>
                    </a:lnTo>
                    <a:lnTo>
                      <a:pt x="722" y="58"/>
                    </a:lnTo>
                    <a:lnTo>
                      <a:pt x="717" y="56"/>
                    </a:lnTo>
                    <a:lnTo>
                      <a:pt x="708" y="52"/>
                    </a:lnTo>
                    <a:lnTo>
                      <a:pt x="698" y="50"/>
                    </a:lnTo>
                    <a:lnTo>
                      <a:pt x="690" y="48"/>
                    </a:lnTo>
                    <a:lnTo>
                      <a:pt x="683" y="44"/>
                    </a:lnTo>
                    <a:lnTo>
                      <a:pt x="673" y="42"/>
                    </a:lnTo>
                    <a:lnTo>
                      <a:pt x="659" y="32"/>
                    </a:lnTo>
                    <a:lnTo>
                      <a:pt x="646" y="20"/>
                    </a:lnTo>
                    <a:lnTo>
                      <a:pt x="634" y="10"/>
                    </a:lnTo>
                    <a:lnTo>
                      <a:pt x="619" y="0"/>
                    </a:lnTo>
                    <a:lnTo>
                      <a:pt x="616" y="5"/>
                    </a:lnTo>
                    <a:lnTo>
                      <a:pt x="612" y="7"/>
                    </a:lnTo>
                    <a:lnTo>
                      <a:pt x="609" y="9"/>
                    </a:lnTo>
                    <a:lnTo>
                      <a:pt x="605" y="10"/>
                    </a:lnTo>
                    <a:lnTo>
                      <a:pt x="598" y="13"/>
                    </a:lnTo>
                    <a:lnTo>
                      <a:pt x="588" y="17"/>
                    </a:lnTo>
                    <a:lnTo>
                      <a:pt x="585" y="32"/>
                    </a:lnTo>
                    <a:lnTo>
                      <a:pt x="583" y="44"/>
                    </a:lnTo>
                    <a:lnTo>
                      <a:pt x="580" y="50"/>
                    </a:lnTo>
                    <a:lnTo>
                      <a:pt x="577" y="56"/>
                    </a:lnTo>
                    <a:lnTo>
                      <a:pt x="574" y="61"/>
                    </a:lnTo>
                    <a:lnTo>
                      <a:pt x="569" y="68"/>
                    </a:lnTo>
                    <a:lnTo>
                      <a:pt x="543" y="70"/>
                    </a:lnTo>
                    <a:lnTo>
                      <a:pt x="519" y="70"/>
                    </a:lnTo>
                    <a:lnTo>
                      <a:pt x="494" y="70"/>
                    </a:lnTo>
                    <a:lnTo>
                      <a:pt x="469" y="73"/>
                    </a:lnTo>
                    <a:lnTo>
                      <a:pt x="470" y="79"/>
                    </a:lnTo>
                    <a:lnTo>
                      <a:pt x="472" y="86"/>
                    </a:lnTo>
                    <a:lnTo>
                      <a:pt x="473" y="92"/>
                    </a:lnTo>
                    <a:lnTo>
                      <a:pt x="476" y="98"/>
                    </a:lnTo>
                    <a:lnTo>
                      <a:pt x="483" y="107"/>
                    </a:lnTo>
                    <a:lnTo>
                      <a:pt x="493" y="117"/>
                    </a:lnTo>
                    <a:lnTo>
                      <a:pt x="497" y="119"/>
                    </a:lnTo>
                    <a:lnTo>
                      <a:pt x="499" y="123"/>
                    </a:lnTo>
                    <a:lnTo>
                      <a:pt x="500" y="125"/>
                    </a:lnTo>
                    <a:lnTo>
                      <a:pt x="500" y="129"/>
                    </a:lnTo>
                    <a:lnTo>
                      <a:pt x="484" y="128"/>
                    </a:lnTo>
                    <a:lnTo>
                      <a:pt x="473" y="126"/>
                    </a:lnTo>
                    <a:lnTo>
                      <a:pt x="464" y="124"/>
                    </a:lnTo>
                    <a:lnTo>
                      <a:pt x="456" y="121"/>
                    </a:lnTo>
                    <a:lnTo>
                      <a:pt x="448" y="120"/>
                    </a:lnTo>
                    <a:lnTo>
                      <a:pt x="439" y="121"/>
                    </a:lnTo>
                    <a:lnTo>
                      <a:pt x="426" y="125"/>
                    </a:lnTo>
                    <a:lnTo>
                      <a:pt x="409" y="130"/>
                    </a:lnTo>
                    <a:lnTo>
                      <a:pt x="409" y="135"/>
                    </a:lnTo>
                    <a:lnTo>
                      <a:pt x="410" y="140"/>
                    </a:lnTo>
                    <a:lnTo>
                      <a:pt x="413" y="143"/>
                    </a:lnTo>
                    <a:lnTo>
                      <a:pt x="414" y="146"/>
                    </a:lnTo>
                    <a:lnTo>
                      <a:pt x="419" y="154"/>
                    </a:lnTo>
                    <a:lnTo>
                      <a:pt x="423" y="163"/>
                    </a:lnTo>
                    <a:lnTo>
                      <a:pt x="419" y="170"/>
                    </a:lnTo>
                    <a:lnTo>
                      <a:pt x="416" y="177"/>
                    </a:lnTo>
                    <a:lnTo>
                      <a:pt x="412" y="183"/>
                    </a:lnTo>
                    <a:lnTo>
                      <a:pt x="407" y="188"/>
                    </a:lnTo>
                    <a:lnTo>
                      <a:pt x="397" y="197"/>
                    </a:lnTo>
                    <a:lnTo>
                      <a:pt x="384" y="209"/>
                    </a:lnTo>
                    <a:lnTo>
                      <a:pt x="390" y="213"/>
                    </a:lnTo>
                    <a:lnTo>
                      <a:pt x="395" y="217"/>
                    </a:lnTo>
                    <a:lnTo>
                      <a:pt x="399" y="222"/>
                    </a:lnTo>
                    <a:lnTo>
                      <a:pt x="402" y="228"/>
                    </a:lnTo>
                    <a:lnTo>
                      <a:pt x="397" y="231"/>
                    </a:lnTo>
                    <a:lnTo>
                      <a:pt x="392" y="233"/>
                    </a:lnTo>
                    <a:lnTo>
                      <a:pt x="388" y="233"/>
                    </a:lnTo>
                    <a:lnTo>
                      <a:pt x="382" y="231"/>
                    </a:lnTo>
                    <a:lnTo>
                      <a:pt x="372" y="238"/>
                    </a:lnTo>
                    <a:lnTo>
                      <a:pt x="363" y="244"/>
                    </a:lnTo>
                    <a:lnTo>
                      <a:pt x="355" y="251"/>
                    </a:lnTo>
                    <a:lnTo>
                      <a:pt x="346" y="259"/>
                    </a:lnTo>
                    <a:lnTo>
                      <a:pt x="339" y="255"/>
                    </a:lnTo>
                    <a:lnTo>
                      <a:pt x="333" y="253"/>
                    </a:lnTo>
                    <a:lnTo>
                      <a:pt x="328" y="261"/>
                    </a:lnTo>
                    <a:lnTo>
                      <a:pt x="322" y="269"/>
                    </a:lnTo>
                    <a:lnTo>
                      <a:pt x="315" y="276"/>
                    </a:lnTo>
                    <a:lnTo>
                      <a:pt x="307" y="282"/>
                    </a:lnTo>
                    <a:lnTo>
                      <a:pt x="303" y="280"/>
                    </a:lnTo>
                    <a:lnTo>
                      <a:pt x="299" y="277"/>
                    </a:lnTo>
                    <a:lnTo>
                      <a:pt x="282" y="262"/>
                    </a:lnTo>
                    <a:lnTo>
                      <a:pt x="266" y="247"/>
                    </a:lnTo>
                    <a:lnTo>
                      <a:pt x="249" y="231"/>
                    </a:lnTo>
                    <a:lnTo>
                      <a:pt x="233" y="217"/>
                    </a:lnTo>
                    <a:lnTo>
                      <a:pt x="221" y="204"/>
                    </a:lnTo>
                    <a:lnTo>
                      <a:pt x="209" y="193"/>
                    </a:lnTo>
                    <a:lnTo>
                      <a:pt x="203" y="187"/>
                    </a:lnTo>
                    <a:lnTo>
                      <a:pt x="197" y="183"/>
                    </a:lnTo>
                    <a:lnTo>
                      <a:pt x="186" y="187"/>
                    </a:lnTo>
                    <a:lnTo>
                      <a:pt x="177" y="193"/>
                    </a:lnTo>
                    <a:lnTo>
                      <a:pt x="169" y="200"/>
                    </a:lnTo>
                    <a:lnTo>
                      <a:pt x="159" y="206"/>
                    </a:lnTo>
                    <a:lnTo>
                      <a:pt x="141" y="201"/>
                    </a:lnTo>
                    <a:lnTo>
                      <a:pt x="125" y="194"/>
                    </a:lnTo>
                    <a:lnTo>
                      <a:pt x="108" y="186"/>
                    </a:lnTo>
                    <a:lnTo>
                      <a:pt x="91" y="179"/>
                    </a:lnTo>
                    <a:lnTo>
                      <a:pt x="76" y="186"/>
                    </a:lnTo>
                    <a:lnTo>
                      <a:pt x="61" y="194"/>
                    </a:lnTo>
                    <a:lnTo>
                      <a:pt x="46" y="203"/>
                    </a:lnTo>
                    <a:lnTo>
                      <a:pt x="33" y="212"/>
                    </a:lnTo>
                    <a:lnTo>
                      <a:pt x="34" y="217"/>
                    </a:lnTo>
                    <a:lnTo>
                      <a:pt x="37" y="221"/>
                    </a:lnTo>
                    <a:lnTo>
                      <a:pt x="41" y="225"/>
                    </a:lnTo>
                    <a:lnTo>
                      <a:pt x="44" y="228"/>
                    </a:lnTo>
                    <a:lnTo>
                      <a:pt x="44" y="230"/>
                    </a:lnTo>
                    <a:lnTo>
                      <a:pt x="43" y="231"/>
                    </a:lnTo>
                    <a:lnTo>
                      <a:pt x="41" y="233"/>
                    </a:lnTo>
                    <a:lnTo>
                      <a:pt x="38" y="234"/>
                    </a:lnTo>
                    <a:lnTo>
                      <a:pt x="27" y="237"/>
                    </a:lnTo>
                    <a:lnTo>
                      <a:pt x="19" y="243"/>
                    </a:lnTo>
                    <a:lnTo>
                      <a:pt x="12" y="250"/>
                    </a:lnTo>
                    <a:lnTo>
                      <a:pt x="4" y="260"/>
                    </a:lnTo>
                    <a:lnTo>
                      <a:pt x="27" y="261"/>
                    </a:lnTo>
                    <a:lnTo>
                      <a:pt x="46" y="262"/>
                    </a:lnTo>
                    <a:lnTo>
                      <a:pt x="55" y="264"/>
                    </a:lnTo>
                    <a:lnTo>
                      <a:pt x="66" y="267"/>
                    </a:lnTo>
                    <a:lnTo>
                      <a:pt x="75" y="270"/>
                    </a:lnTo>
                    <a:lnTo>
                      <a:pt x="85" y="273"/>
                    </a:lnTo>
                    <a:lnTo>
                      <a:pt x="89" y="276"/>
                    </a:lnTo>
                    <a:lnTo>
                      <a:pt x="94" y="278"/>
                    </a:lnTo>
                    <a:lnTo>
                      <a:pt x="99" y="280"/>
                    </a:lnTo>
                    <a:lnTo>
                      <a:pt x="102" y="284"/>
                    </a:lnTo>
                    <a:lnTo>
                      <a:pt x="85" y="279"/>
                    </a:lnTo>
                    <a:lnTo>
                      <a:pt x="70" y="276"/>
                    </a:lnTo>
                    <a:lnTo>
                      <a:pt x="62" y="273"/>
                    </a:lnTo>
                    <a:lnTo>
                      <a:pt x="54" y="273"/>
                    </a:lnTo>
                    <a:lnTo>
                      <a:pt x="45" y="275"/>
                    </a:lnTo>
                    <a:lnTo>
                      <a:pt x="37" y="276"/>
                    </a:lnTo>
                    <a:lnTo>
                      <a:pt x="52" y="286"/>
                    </a:lnTo>
                    <a:lnTo>
                      <a:pt x="67" y="293"/>
                    </a:lnTo>
                    <a:lnTo>
                      <a:pt x="82" y="299"/>
                    </a:lnTo>
                    <a:lnTo>
                      <a:pt x="96" y="305"/>
                    </a:lnTo>
                    <a:lnTo>
                      <a:pt x="110" y="311"/>
                    </a:lnTo>
                    <a:lnTo>
                      <a:pt x="125" y="318"/>
                    </a:lnTo>
                    <a:lnTo>
                      <a:pt x="138" y="326"/>
                    </a:lnTo>
                    <a:lnTo>
                      <a:pt x="152" y="337"/>
                    </a:lnTo>
                    <a:lnTo>
                      <a:pt x="148" y="343"/>
                    </a:lnTo>
                    <a:lnTo>
                      <a:pt x="144" y="346"/>
                    </a:lnTo>
                    <a:lnTo>
                      <a:pt x="138" y="349"/>
                    </a:lnTo>
                    <a:lnTo>
                      <a:pt x="133" y="354"/>
                    </a:lnTo>
                    <a:lnTo>
                      <a:pt x="133" y="361"/>
                    </a:lnTo>
                    <a:lnTo>
                      <a:pt x="133" y="364"/>
                    </a:lnTo>
                    <a:lnTo>
                      <a:pt x="134" y="366"/>
                    </a:lnTo>
                    <a:lnTo>
                      <a:pt x="135" y="366"/>
                    </a:lnTo>
                    <a:lnTo>
                      <a:pt x="137" y="368"/>
                    </a:lnTo>
                    <a:lnTo>
                      <a:pt x="139" y="368"/>
                    </a:lnTo>
                    <a:lnTo>
                      <a:pt x="143" y="370"/>
                    </a:lnTo>
                    <a:lnTo>
                      <a:pt x="145" y="374"/>
                    </a:lnTo>
                    <a:lnTo>
                      <a:pt x="137" y="374"/>
                    </a:lnTo>
                    <a:lnTo>
                      <a:pt x="128" y="372"/>
                    </a:lnTo>
                    <a:lnTo>
                      <a:pt x="114" y="370"/>
                    </a:lnTo>
                    <a:lnTo>
                      <a:pt x="101" y="368"/>
                    </a:lnTo>
                    <a:lnTo>
                      <a:pt x="87" y="363"/>
                    </a:lnTo>
                    <a:lnTo>
                      <a:pt x="74" y="358"/>
                    </a:lnTo>
                    <a:lnTo>
                      <a:pt x="49" y="348"/>
                    </a:lnTo>
                    <a:lnTo>
                      <a:pt x="23" y="338"/>
                    </a:lnTo>
                    <a:lnTo>
                      <a:pt x="19" y="347"/>
                    </a:lnTo>
                    <a:lnTo>
                      <a:pt x="18" y="354"/>
                    </a:lnTo>
                    <a:lnTo>
                      <a:pt x="19" y="357"/>
                    </a:lnTo>
                    <a:lnTo>
                      <a:pt x="20" y="360"/>
                    </a:lnTo>
                    <a:lnTo>
                      <a:pt x="24" y="363"/>
                    </a:lnTo>
                    <a:lnTo>
                      <a:pt x="28" y="366"/>
                    </a:lnTo>
                    <a:lnTo>
                      <a:pt x="33" y="369"/>
                    </a:lnTo>
                    <a:lnTo>
                      <a:pt x="40" y="373"/>
                    </a:lnTo>
                    <a:lnTo>
                      <a:pt x="42" y="374"/>
                    </a:lnTo>
                    <a:lnTo>
                      <a:pt x="43" y="377"/>
                    </a:lnTo>
                    <a:lnTo>
                      <a:pt x="42" y="379"/>
                    </a:lnTo>
                    <a:lnTo>
                      <a:pt x="38" y="381"/>
                    </a:lnTo>
                    <a:lnTo>
                      <a:pt x="33" y="383"/>
                    </a:lnTo>
                    <a:lnTo>
                      <a:pt x="28" y="387"/>
                    </a:lnTo>
                    <a:lnTo>
                      <a:pt x="23" y="391"/>
                    </a:lnTo>
                    <a:lnTo>
                      <a:pt x="18" y="396"/>
                    </a:lnTo>
                    <a:lnTo>
                      <a:pt x="12" y="398"/>
                    </a:lnTo>
                    <a:lnTo>
                      <a:pt x="4" y="403"/>
                    </a:lnTo>
                    <a:lnTo>
                      <a:pt x="2" y="406"/>
                    </a:lnTo>
                    <a:lnTo>
                      <a:pt x="0" y="408"/>
                    </a:lnTo>
                    <a:lnTo>
                      <a:pt x="1" y="410"/>
                    </a:lnTo>
                    <a:lnTo>
                      <a:pt x="6" y="411"/>
                    </a:lnTo>
                    <a:lnTo>
                      <a:pt x="11" y="414"/>
                    </a:lnTo>
                    <a:lnTo>
                      <a:pt x="16" y="417"/>
                    </a:lnTo>
                    <a:lnTo>
                      <a:pt x="20" y="422"/>
                    </a:lnTo>
                    <a:lnTo>
                      <a:pt x="24" y="425"/>
                    </a:lnTo>
                    <a:lnTo>
                      <a:pt x="32" y="434"/>
                    </a:lnTo>
                    <a:lnTo>
                      <a:pt x="41" y="444"/>
                    </a:lnTo>
                    <a:lnTo>
                      <a:pt x="46" y="439"/>
                    </a:lnTo>
                    <a:lnTo>
                      <a:pt x="51" y="437"/>
                    </a:lnTo>
                    <a:lnTo>
                      <a:pt x="52" y="434"/>
                    </a:lnTo>
                    <a:lnTo>
                      <a:pt x="54" y="434"/>
                    </a:lnTo>
                    <a:lnTo>
                      <a:pt x="58" y="433"/>
                    </a:lnTo>
                    <a:lnTo>
                      <a:pt x="61" y="433"/>
                    </a:lnTo>
                    <a:lnTo>
                      <a:pt x="65" y="434"/>
                    </a:lnTo>
                    <a:lnTo>
                      <a:pt x="67" y="433"/>
                    </a:lnTo>
                    <a:lnTo>
                      <a:pt x="68" y="433"/>
                    </a:lnTo>
                    <a:lnTo>
                      <a:pt x="69" y="431"/>
                    </a:lnTo>
                    <a:lnTo>
                      <a:pt x="71" y="428"/>
                    </a:lnTo>
                    <a:lnTo>
                      <a:pt x="74" y="423"/>
                    </a:lnTo>
                    <a:lnTo>
                      <a:pt x="85" y="428"/>
                    </a:lnTo>
                    <a:lnTo>
                      <a:pt x="97" y="432"/>
                    </a:lnTo>
                    <a:lnTo>
                      <a:pt x="106" y="439"/>
                    </a:lnTo>
                    <a:lnTo>
                      <a:pt x="114" y="447"/>
                    </a:lnTo>
                    <a:lnTo>
                      <a:pt x="121" y="456"/>
                    </a:lnTo>
                    <a:lnTo>
                      <a:pt x="129" y="465"/>
                    </a:lnTo>
                    <a:lnTo>
                      <a:pt x="139" y="474"/>
                    </a:lnTo>
                    <a:lnTo>
                      <a:pt x="150" y="484"/>
                    </a:lnTo>
                    <a:lnTo>
                      <a:pt x="160" y="493"/>
                    </a:lnTo>
                    <a:lnTo>
                      <a:pt x="171" y="503"/>
                    </a:lnTo>
                    <a:lnTo>
                      <a:pt x="175" y="507"/>
                    </a:lnTo>
                    <a:lnTo>
                      <a:pt x="176" y="510"/>
                    </a:lnTo>
                    <a:lnTo>
                      <a:pt x="176" y="515"/>
                    </a:lnTo>
                    <a:lnTo>
                      <a:pt x="176" y="521"/>
                    </a:lnTo>
                    <a:lnTo>
                      <a:pt x="177" y="524"/>
                    </a:lnTo>
                    <a:lnTo>
                      <a:pt x="177" y="526"/>
                    </a:lnTo>
                    <a:lnTo>
                      <a:pt x="177" y="527"/>
                    </a:lnTo>
                    <a:lnTo>
                      <a:pt x="176" y="529"/>
                    </a:lnTo>
                    <a:lnTo>
                      <a:pt x="172" y="530"/>
                    </a:lnTo>
                    <a:lnTo>
                      <a:pt x="168" y="533"/>
                    </a:lnTo>
                    <a:lnTo>
                      <a:pt x="155" y="538"/>
                    </a:lnTo>
                    <a:lnTo>
                      <a:pt x="143" y="541"/>
                    </a:lnTo>
                    <a:lnTo>
                      <a:pt x="142" y="546"/>
                    </a:lnTo>
                    <a:lnTo>
                      <a:pt x="142" y="549"/>
                    </a:lnTo>
                    <a:lnTo>
                      <a:pt x="143" y="551"/>
                    </a:lnTo>
                    <a:lnTo>
                      <a:pt x="144" y="554"/>
                    </a:lnTo>
                    <a:lnTo>
                      <a:pt x="148" y="558"/>
                    </a:lnTo>
                    <a:lnTo>
                      <a:pt x="154" y="564"/>
                    </a:lnTo>
                    <a:lnTo>
                      <a:pt x="155" y="567"/>
                    </a:lnTo>
                    <a:lnTo>
                      <a:pt x="156" y="571"/>
                    </a:lnTo>
                    <a:lnTo>
                      <a:pt x="156" y="573"/>
                    </a:lnTo>
                    <a:lnTo>
                      <a:pt x="155" y="575"/>
                    </a:lnTo>
                    <a:lnTo>
                      <a:pt x="154" y="581"/>
                    </a:lnTo>
                    <a:lnTo>
                      <a:pt x="153" y="589"/>
                    </a:lnTo>
                    <a:lnTo>
                      <a:pt x="151" y="593"/>
                    </a:lnTo>
                    <a:lnTo>
                      <a:pt x="148" y="596"/>
                    </a:lnTo>
                    <a:lnTo>
                      <a:pt x="146" y="598"/>
                    </a:lnTo>
                    <a:lnTo>
                      <a:pt x="144" y="599"/>
                    </a:lnTo>
                    <a:lnTo>
                      <a:pt x="142" y="600"/>
                    </a:lnTo>
                    <a:lnTo>
                      <a:pt x="139" y="601"/>
                    </a:lnTo>
                    <a:lnTo>
                      <a:pt x="138" y="605"/>
                    </a:lnTo>
                    <a:lnTo>
                      <a:pt x="137" y="609"/>
                    </a:lnTo>
                    <a:lnTo>
                      <a:pt x="137" y="620"/>
                    </a:lnTo>
                    <a:lnTo>
                      <a:pt x="139" y="631"/>
                    </a:lnTo>
                    <a:lnTo>
                      <a:pt x="151" y="640"/>
                    </a:lnTo>
                    <a:lnTo>
                      <a:pt x="161" y="648"/>
                    </a:lnTo>
                    <a:lnTo>
                      <a:pt x="171" y="657"/>
                    </a:lnTo>
                    <a:lnTo>
                      <a:pt x="182" y="666"/>
                    </a:lnTo>
                    <a:lnTo>
                      <a:pt x="185" y="677"/>
                    </a:lnTo>
                    <a:lnTo>
                      <a:pt x="189" y="690"/>
                    </a:lnTo>
                    <a:lnTo>
                      <a:pt x="198" y="691"/>
                    </a:lnTo>
                    <a:lnTo>
                      <a:pt x="205" y="691"/>
                    </a:lnTo>
                    <a:lnTo>
                      <a:pt x="210" y="691"/>
                    </a:lnTo>
                    <a:lnTo>
                      <a:pt x="213" y="692"/>
                    </a:lnTo>
                    <a:lnTo>
                      <a:pt x="216" y="693"/>
                    </a:lnTo>
                    <a:lnTo>
                      <a:pt x="220" y="695"/>
                    </a:lnTo>
                    <a:lnTo>
                      <a:pt x="211" y="704"/>
                    </a:lnTo>
                    <a:lnTo>
                      <a:pt x="201" y="712"/>
                    </a:lnTo>
                    <a:lnTo>
                      <a:pt x="197" y="718"/>
                    </a:lnTo>
                    <a:lnTo>
                      <a:pt x="196" y="720"/>
                    </a:lnTo>
                    <a:lnTo>
                      <a:pt x="196" y="724"/>
                    </a:lnTo>
                    <a:lnTo>
                      <a:pt x="198" y="732"/>
                    </a:lnTo>
                    <a:lnTo>
                      <a:pt x="201" y="740"/>
                    </a:lnTo>
                    <a:lnTo>
                      <a:pt x="203" y="745"/>
                    </a:lnTo>
                    <a:lnTo>
                      <a:pt x="203" y="750"/>
                    </a:lnTo>
                    <a:lnTo>
                      <a:pt x="203" y="753"/>
                    </a:lnTo>
                    <a:lnTo>
                      <a:pt x="199" y="762"/>
                    </a:lnTo>
                    <a:lnTo>
                      <a:pt x="192" y="774"/>
                    </a:lnTo>
                    <a:lnTo>
                      <a:pt x="199" y="782"/>
                    </a:lnTo>
                    <a:lnTo>
                      <a:pt x="206" y="788"/>
                    </a:lnTo>
                    <a:lnTo>
                      <a:pt x="211" y="791"/>
                    </a:lnTo>
                    <a:lnTo>
                      <a:pt x="214" y="793"/>
                    </a:lnTo>
                    <a:lnTo>
                      <a:pt x="219" y="794"/>
                    </a:lnTo>
                    <a:lnTo>
                      <a:pt x="224" y="794"/>
                    </a:lnTo>
                    <a:lnTo>
                      <a:pt x="236" y="800"/>
                    </a:lnTo>
                    <a:lnTo>
                      <a:pt x="246" y="808"/>
                    </a:lnTo>
                    <a:lnTo>
                      <a:pt x="255" y="816"/>
                    </a:lnTo>
                    <a:lnTo>
                      <a:pt x="266" y="822"/>
                    </a:lnTo>
                    <a:lnTo>
                      <a:pt x="271" y="812"/>
                    </a:lnTo>
                    <a:lnTo>
                      <a:pt x="275" y="802"/>
                    </a:lnTo>
                    <a:lnTo>
                      <a:pt x="278" y="796"/>
                    </a:lnTo>
                    <a:lnTo>
                      <a:pt x="281" y="792"/>
                    </a:lnTo>
                    <a:lnTo>
                      <a:pt x="285" y="787"/>
                    </a:lnTo>
                    <a:lnTo>
                      <a:pt x="288" y="784"/>
                    </a:lnTo>
                    <a:lnTo>
                      <a:pt x="296" y="784"/>
                    </a:lnTo>
                    <a:lnTo>
                      <a:pt x="299" y="785"/>
                    </a:lnTo>
                    <a:lnTo>
                      <a:pt x="302" y="786"/>
                    </a:lnTo>
                    <a:lnTo>
                      <a:pt x="303" y="788"/>
                    </a:lnTo>
                    <a:lnTo>
                      <a:pt x="304" y="791"/>
                    </a:lnTo>
                    <a:lnTo>
                      <a:pt x="304" y="794"/>
                    </a:lnTo>
                    <a:lnTo>
                      <a:pt x="306" y="801"/>
                    </a:lnTo>
                    <a:lnTo>
                      <a:pt x="309" y="805"/>
                    </a:lnTo>
                    <a:lnTo>
                      <a:pt x="312" y="809"/>
                    </a:lnTo>
                    <a:lnTo>
                      <a:pt x="315" y="809"/>
                    </a:lnTo>
                    <a:lnTo>
                      <a:pt x="319" y="809"/>
                    </a:lnTo>
                    <a:lnTo>
                      <a:pt x="322" y="807"/>
                    </a:lnTo>
                    <a:lnTo>
                      <a:pt x="328" y="804"/>
                    </a:lnTo>
                    <a:lnTo>
                      <a:pt x="333" y="800"/>
                    </a:lnTo>
                    <a:lnTo>
                      <a:pt x="340" y="797"/>
                    </a:lnTo>
                    <a:lnTo>
                      <a:pt x="345" y="795"/>
                    </a:lnTo>
                    <a:lnTo>
                      <a:pt x="349" y="795"/>
                    </a:lnTo>
                    <a:lnTo>
                      <a:pt x="353" y="796"/>
                    </a:lnTo>
                    <a:lnTo>
                      <a:pt x="360" y="802"/>
                    </a:lnTo>
                    <a:lnTo>
                      <a:pt x="370" y="811"/>
                    </a:lnTo>
                    <a:lnTo>
                      <a:pt x="374" y="814"/>
                    </a:lnTo>
                    <a:lnTo>
                      <a:pt x="378" y="816"/>
                    </a:lnTo>
                    <a:lnTo>
                      <a:pt x="380" y="817"/>
                    </a:lnTo>
                    <a:lnTo>
                      <a:pt x="381" y="816"/>
                    </a:lnTo>
                    <a:lnTo>
                      <a:pt x="382" y="810"/>
                    </a:lnTo>
                    <a:lnTo>
                      <a:pt x="384" y="801"/>
                    </a:lnTo>
                    <a:lnTo>
                      <a:pt x="382" y="792"/>
                    </a:lnTo>
                    <a:lnTo>
                      <a:pt x="381" y="788"/>
                    </a:lnTo>
                    <a:lnTo>
                      <a:pt x="380" y="783"/>
                    </a:lnTo>
                    <a:lnTo>
                      <a:pt x="381" y="774"/>
                    </a:lnTo>
                    <a:lnTo>
                      <a:pt x="383" y="766"/>
                    </a:lnTo>
                    <a:lnTo>
                      <a:pt x="387" y="759"/>
                    </a:lnTo>
                    <a:lnTo>
                      <a:pt x="389" y="757"/>
                    </a:lnTo>
                    <a:lnTo>
                      <a:pt x="391" y="755"/>
                    </a:lnTo>
                    <a:lnTo>
                      <a:pt x="393" y="754"/>
                    </a:lnTo>
                    <a:lnTo>
                      <a:pt x="397" y="757"/>
                    </a:lnTo>
                    <a:lnTo>
                      <a:pt x="406" y="760"/>
                    </a:lnTo>
                    <a:lnTo>
                      <a:pt x="412" y="763"/>
                    </a:lnTo>
                    <a:lnTo>
                      <a:pt x="416" y="768"/>
                    </a:lnTo>
                    <a:lnTo>
                      <a:pt x="422" y="777"/>
                    </a:lnTo>
                    <a:lnTo>
                      <a:pt x="426" y="784"/>
                    </a:lnTo>
                    <a:lnTo>
                      <a:pt x="431" y="790"/>
                    </a:lnTo>
                    <a:lnTo>
                      <a:pt x="434" y="796"/>
                    </a:lnTo>
                    <a:lnTo>
                      <a:pt x="435" y="803"/>
                    </a:lnTo>
                    <a:lnTo>
                      <a:pt x="439" y="818"/>
                    </a:lnTo>
                    <a:lnTo>
                      <a:pt x="442" y="833"/>
                    </a:lnTo>
                    <a:lnTo>
                      <a:pt x="444" y="839"/>
                    </a:lnTo>
                    <a:lnTo>
                      <a:pt x="448" y="844"/>
                    </a:lnTo>
                    <a:lnTo>
                      <a:pt x="452" y="847"/>
                    </a:lnTo>
                    <a:lnTo>
                      <a:pt x="458" y="853"/>
                    </a:lnTo>
                    <a:lnTo>
                      <a:pt x="466" y="858"/>
                    </a:lnTo>
                    <a:lnTo>
                      <a:pt x="475" y="861"/>
                    </a:lnTo>
                    <a:lnTo>
                      <a:pt x="483" y="865"/>
                    </a:lnTo>
                    <a:lnTo>
                      <a:pt x="491" y="871"/>
                    </a:lnTo>
                    <a:lnTo>
                      <a:pt x="493" y="893"/>
                    </a:lnTo>
                    <a:lnTo>
                      <a:pt x="495" y="913"/>
                    </a:lnTo>
                    <a:lnTo>
                      <a:pt x="499" y="935"/>
                    </a:lnTo>
                    <a:lnTo>
                      <a:pt x="503" y="955"/>
                    </a:lnTo>
                    <a:lnTo>
                      <a:pt x="508" y="962"/>
                    </a:lnTo>
                    <a:lnTo>
                      <a:pt x="512" y="968"/>
                    </a:lnTo>
                    <a:lnTo>
                      <a:pt x="518" y="972"/>
                    </a:lnTo>
                    <a:lnTo>
                      <a:pt x="524" y="978"/>
                    </a:lnTo>
                    <a:lnTo>
                      <a:pt x="532" y="979"/>
                    </a:lnTo>
                    <a:lnTo>
                      <a:pt x="540" y="980"/>
                    </a:lnTo>
                    <a:lnTo>
                      <a:pt x="546" y="979"/>
                    </a:lnTo>
                    <a:lnTo>
                      <a:pt x="552" y="977"/>
                    </a:lnTo>
                    <a:lnTo>
                      <a:pt x="565" y="971"/>
                    </a:lnTo>
                    <a:lnTo>
                      <a:pt x="577" y="962"/>
                    </a:lnTo>
                    <a:lnTo>
                      <a:pt x="585" y="957"/>
                    </a:lnTo>
                    <a:lnTo>
                      <a:pt x="591" y="955"/>
                    </a:lnTo>
                    <a:lnTo>
                      <a:pt x="593" y="956"/>
                    </a:lnTo>
                    <a:lnTo>
                      <a:pt x="595" y="957"/>
                    </a:lnTo>
                    <a:lnTo>
                      <a:pt x="596" y="961"/>
                    </a:lnTo>
                    <a:lnTo>
                      <a:pt x="596" y="965"/>
                    </a:lnTo>
                    <a:lnTo>
                      <a:pt x="591" y="979"/>
                    </a:lnTo>
                    <a:lnTo>
                      <a:pt x="587" y="987"/>
                    </a:lnTo>
                    <a:lnTo>
                      <a:pt x="594" y="988"/>
                    </a:lnTo>
                    <a:lnTo>
                      <a:pt x="605" y="989"/>
                    </a:lnTo>
                    <a:lnTo>
                      <a:pt x="610" y="986"/>
                    </a:lnTo>
                    <a:lnTo>
                      <a:pt x="612" y="982"/>
                    </a:lnTo>
                    <a:lnTo>
                      <a:pt x="613" y="977"/>
                    </a:lnTo>
                    <a:lnTo>
                      <a:pt x="613" y="971"/>
                    </a:lnTo>
                    <a:lnTo>
                      <a:pt x="619" y="963"/>
                    </a:lnTo>
                    <a:lnTo>
                      <a:pt x="624" y="957"/>
                    </a:lnTo>
                    <a:lnTo>
                      <a:pt x="626" y="955"/>
                    </a:lnTo>
                    <a:lnTo>
                      <a:pt x="627" y="952"/>
                    </a:lnTo>
                    <a:lnTo>
                      <a:pt x="628" y="947"/>
                    </a:lnTo>
                    <a:lnTo>
                      <a:pt x="628" y="943"/>
                    </a:lnTo>
                    <a:lnTo>
                      <a:pt x="625" y="937"/>
                    </a:lnTo>
                    <a:lnTo>
                      <a:pt x="624" y="932"/>
                    </a:lnTo>
                    <a:lnTo>
                      <a:pt x="624" y="930"/>
                    </a:lnTo>
                    <a:lnTo>
                      <a:pt x="625" y="929"/>
                    </a:lnTo>
                    <a:lnTo>
                      <a:pt x="627" y="927"/>
                    </a:lnTo>
                    <a:lnTo>
                      <a:pt x="630" y="924"/>
                    </a:lnTo>
                    <a:lnTo>
                      <a:pt x="645" y="920"/>
                    </a:lnTo>
                    <a:lnTo>
                      <a:pt x="660" y="915"/>
                    </a:lnTo>
                    <a:lnTo>
                      <a:pt x="676" y="912"/>
                    </a:lnTo>
                    <a:lnTo>
                      <a:pt x="690" y="907"/>
                    </a:lnTo>
                    <a:lnTo>
                      <a:pt x="701" y="911"/>
                    </a:lnTo>
                    <a:lnTo>
                      <a:pt x="708" y="913"/>
                    </a:lnTo>
                    <a:lnTo>
                      <a:pt x="715" y="914"/>
                    </a:lnTo>
                    <a:lnTo>
                      <a:pt x="726" y="914"/>
                    </a:lnTo>
                    <a:lnTo>
                      <a:pt x="737" y="905"/>
                    </a:lnTo>
                    <a:lnTo>
                      <a:pt x="747" y="896"/>
                    </a:lnTo>
                    <a:lnTo>
                      <a:pt x="757" y="886"/>
                    </a:lnTo>
                    <a:lnTo>
                      <a:pt x="766" y="877"/>
                    </a:lnTo>
                    <a:lnTo>
                      <a:pt x="785" y="855"/>
                    </a:lnTo>
                    <a:lnTo>
                      <a:pt x="803" y="833"/>
                    </a:lnTo>
                    <a:lnTo>
                      <a:pt x="811" y="819"/>
                    </a:lnTo>
                    <a:lnTo>
                      <a:pt x="813" y="810"/>
                    </a:lnTo>
                    <a:lnTo>
                      <a:pt x="815" y="802"/>
                    </a:lnTo>
                    <a:lnTo>
                      <a:pt x="819" y="790"/>
                    </a:lnTo>
                    <a:lnTo>
                      <a:pt x="819" y="783"/>
                    </a:lnTo>
                    <a:lnTo>
                      <a:pt x="816" y="779"/>
                    </a:lnTo>
                    <a:lnTo>
                      <a:pt x="813" y="777"/>
                    </a:lnTo>
                    <a:lnTo>
                      <a:pt x="810" y="778"/>
                    </a:lnTo>
                    <a:lnTo>
                      <a:pt x="800" y="784"/>
                    </a:lnTo>
                    <a:lnTo>
                      <a:pt x="791" y="792"/>
                    </a:lnTo>
                    <a:lnTo>
                      <a:pt x="786" y="799"/>
                    </a:lnTo>
                    <a:lnTo>
                      <a:pt x="782" y="801"/>
                    </a:lnTo>
                    <a:lnTo>
                      <a:pt x="778" y="800"/>
                    </a:lnTo>
                    <a:lnTo>
                      <a:pt x="770" y="794"/>
                    </a:lnTo>
                    <a:lnTo>
                      <a:pt x="764" y="794"/>
                    </a:lnTo>
                    <a:lnTo>
                      <a:pt x="760" y="794"/>
                    </a:lnTo>
                    <a:lnTo>
                      <a:pt x="756" y="795"/>
                    </a:lnTo>
                    <a:lnTo>
                      <a:pt x="752" y="797"/>
                    </a:lnTo>
                    <a:lnTo>
                      <a:pt x="746" y="803"/>
                    </a:lnTo>
                    <a:lnTo>
                      <a:pt x="738" y="810"/>
                    </a:lnTo>
                    <a:lnTo>
                      <a:pt x="732" y="809"/>
                    </a:lnTo>
                    <a:lnTo>
                      <a:pt x="729" y="808"/>
                    </a:lnTo>
                    <a:lnTo>
                      <a:pt x="727" y="805"/>
                    </a:lnTo>
                    <a:lnTo>
                      <a:pt x="726" y="803"/>
                    </a:lnTo>
                    <a:lnTo>
                      <a:pt x="726" y="796"/>
                    </a:lnTo>
                    <a:lnTo>
                      <a:pt x="728" y="787"/>
                    </a:lnTo>
                    <a:lnTo>
                      <a:pt x="735" y="779"/>
                    </a:lnTo>
                    <a:lnTo>
                      <a:pt x="738" y="771"/>
                    </a:lnTo>
                    <a:lnTo>
                      <a:pt x="740" y="763"/>
                    </a:lnTo>
                    <a:lnTo>
                      <a:pt x="743" y="75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26" name="Freeform 96"/>
              <p:cNvSpPr>
                <a:spLocks/>
              </p:cNvSpPr>
              <p:nvPr/>
            </p:nvSpPr>
            <p:spPr bwMode="auto">
              <a:xfrm>
                <a:off x="1868488" y="3903663"/>
                <a:ext cx="285750" cy="350837"/>
              </a:xfrm>
              <a:custGeom>
                <a:avLst/>
                <a:gdLst>
                  <a:gd name="T0" fmla="*/ 80058 w 721"/>
                  <a:gd name="T1" fmla="*/ 281066 h 885"/>
                  <a:gd name="T2" fmla="*/ 97496 w 721"/>
                  <a:gd name="T3" fmla="*/ 264813 h 885"/>
                  <a:gd name="T4" fmla="*/ 114141 w 721"/>
                  <a:gd name="T5" fmla="*/ 273534 h 885"/>
                  <a:gd name="T6" fmla="*/ 124842 w 721"/>
                  <a:gd name="T7" fmla="*/ 242216 h 885"/>
                  <a:gd name="T8" fmla="*/ 148225 w 721"/>
                  <a:gd name="T9" fmla="*/ 224377 h 885"/>
                  <a:gd name="T10" fmla="*/ 139903 w 721"/>
                  <a:gd name="T11" fmla="*/ 205745 h 885"/>
                  <a:gd name="T12" fmla="*/ 134750 w 721"/>
                  <a:gd name="T13" fmla="*/ 193852 h 885"/>
                  <a:gd name="T14" fmla="*/ 122861 w 721"/>
                  <a:gd name="T15" fmla="*/ 209709 h 885"/>
                  <a:gd name="T16" fmla="*/ 93533 w 721"/>
                  <a:gd name="T17" fmla="*/ 169670 h 885"/>
                  <a:gd name="T18" fmla="*/ 97496 w 721"/>
                  <a:gd name="T19" fmla="*/ 162138 h 885"/>
                  <a:gd name="T20" fmla="*/ 105819 w 721"/>
                  <a:gd name="T21" fmla="*/ 173238 h 885"/>
                  <a:gd name="T22" fmla="*/ 151000 w 721"/>
                  <a:gd name="T23" fmla="*/ 187906 h 885"/>
                  <a:gd name="T24" fmla="*/ 177950 w 721"/>
                  <a:gd name="T25" fmla="*/ 229927 h 885"/>
                  <a:gd name="T26" fmla="*/ 166060 w 721"/>
                  <a:gd name="T27" fmla="*/ 283841 h 885"/>
                  <a:gd name="T28" fmla="*/ 162493 w 721"/>
                  <a:gd name="T29" fmla="*/ 280273 h 885"/>
                  <a:gd name="T30" fmla="*/ 168042 w 721"/>
                  <a:gd name="T31" fmla="*/ 254902 h 885"/>
                  <a:gd name="T32" fmla="*/ 149414 w 721"/>
                  <a:gd name="T33" fmla="*/ 262038 h 885"/>
                  <a:gd name="T34" fmla="*/ 131183 w 721"/>
                  <a:gd name="T35" fmla="*/ 288598 h 885"/>
                  <a:gd name="T36" fmla="*/ 116519 w 721"/>
                  <a:gd name="T37" fmla="*/ 311194 h 885"/>
                  <a:gd name="T38" fmla="*/ 87191 w 721"/>
                  <a:gd name="T39" fmla="*/ 334980 h 885"/>
                  <a:gd name="T40" fmla="*/ 116519 w 721"/>
                  <a:gd name="T41" fmla="*/ 339341 h 885"/>
                  <a:gd name="T42" fmla="*/ 146244 w 721"/>
                  <a:gd name="T43" fmla="*/ 329034 h 885"/>
                  <a:gd name="T44" fmla="*/ 160908 w 721"/>
                  <a:gd name="T45" fmla="*/ 328241 h 885"/>
                  <a:gd name="T46" fmla="*/ 165267 w 721"/>
                  <a:gd name="T47" fmla="*/ 344891 h 885"/>
                  <a:gd name="T48" fmla="*/ 193010 w 721"/>
                  <a:gd name="T49" fmla="*/ 347269 h 885"/>
                  <a:gd name="T50" fmla="*/ 213619 w 721"/>
                  <a:gd name="T51" fmla="*/ 324276 h 885"/>
                  <a:gd name="T52" fmla="*/ 212034 w 721"/>
                  <a:gd name="T53" fmla="*/ 298509 h 885"/>
                  <a:gd name="T54" fmla="*/ 239776 w 721"/>
                  <a:gd name="T55" fmla="*/ 288598 h 885"/>
                  <a:gd name="T56" fmla="*/ 239380 w 721"/>
                  <a:gd name="T57" fmla="*/ 258073 h 885"/>
                  <a:gd name="T58" fmla="*/ 232643 w 721"/>
                  <a:gd name="T59" fmla="*/ 222395 h 885"/>
                  <a:gd name="T60" fmla="*/ 243343 w 721"/>
                  <a:gd name="T61" fmla="*/ 202970 h 885"/>
                  <a:gd name="T62" fmla="*/ 259989 w 721"/>
                  <a:gd name="T63" fmla="*/ 214863 h 885"/>
                  <a:gd name="T64" fmla="*/ 275049 w 721"/>
                  <a:gd name="T65" fmla="*/ 206934 h 885"/>
                  <a:gd name="T66" fmla="*/ 279012 w 721"/>
                  <a:gd name="T67" fmla="*/ 187113 h 885"/>
                  <a:gd name="T68" fmla="*/ 281787 w 721"/>
                  <a:gd name="T69" fmla="*/ 163724 h 885"/>
                  <a:gd name="T70" fmla="*/ 253251 w 721"/>
                  <a:gd name="T71" fmla="*/ 129631 h 885"/>
                  <a:gd name="T72" fmla="*/ 259989 w 721"/>
                  <a:gd name="T73" fmla="*/ 114567 h 885"/>
                  <a:gd name="T74" fmla="*/ 268708 w 721"/>
                  <a:gd name="T75" fmla="*/ 98710 h 885"/>
                  <a:gd name="T76" fmla="*/ 246514 w 721"/>
                  <a:gd name="T77" fmla="*/ 70564 h 885"/>
                  <a:gd name="T78" fmla="*/ 221545 w 721"/>
                  <a:gd name="T79" fmla="*/ 61446 h 885"/>
                  <a:gd name="T80" fmla="*/ 198955 w 721"/>
                  <a:gd name="T81" fmla="*/ 52328 h 885"/>
                  <a:gd name="T82" fmla="*/ 215204 w 721"/>
                  <a:gd name="T83" fmla="*/ 38057 h 885"/>
                  <a:gd name="T84" fmla="*/ 195388 w 721"/>
                  <a:gd name="T85" fmla="*/ 19028 h 885"/>
                  <a:gd name="T86" fmla="*/ 189839 w 721"/>
                  <a:gd name="T87" fmla="*/ 36868 h 885"/>
                  <a:gd name="T88" fmla="*/ 156152 w 721"/>
                  <a:gd name="T89" fmla="*/ 12686 h 885"/>
                  <a:gd name="T90" fmla="*/ 141488 w 721"/>
                  <a:gd name="T91" fmla="*/ 20218 h 885"/>
                  <a:gd name="T92" fmla="*/ 151396 w 721"/>
                  <a:gd name="T93" fmla="*/ 62635 h 885"/>
                  <a:gd name="T94" fmla="*/ 119690 w 721"/>
                  <a:gd name="T95" fmla="*/ 67392 h 885"/>
                  <a:gd name="T96" fmla="*/ 123653 w 721"/>
                  <a:gd name="T97" fmla="*/ 59464 h 885"/>
                  <a:gd name="T98" fmla="*/ 86795 w 721"/>
                  <a:gd name="T99" fmla="*/ 66996 h 885"/>
                  <a:gd name="T100" fmla="*/ 64997 w 721"/>
                  <a:gd name="T101" fmla="*/ 82457 h 885"/>
                  <a:gd name="T102" fmla="*/ 75698 w 721"/>
                  <a:gd name="T103" fmla="*/ 78096 h 885"/>
                  <a:gd name="T104" fmla="*/ 57071 w 721"/>
                  <a:gd name="T105" fmla="*/ 87610 h 885"/>
                  <a:gd name="T106" fmla="*/ 39236 w 721"/>
                  <a:gd name="T107" fmla="*/ 77699 h 885"/>
                  <a:gd name="T108" fmla="*/ 26950 w 721"/>
                  <a:gd name="T109" fmla="*/ 48364 h 885"/>
                  <a:gd name="T110" fmla="*/ 17835 w 721"/>
                  <a:gd name="T111" fmla="*/ 52328 h 885"/>
                  <a:gd name="T112" fmla="*/ 17438 w 721"/>
                  <a:gd name="T113" fmla="*/ 60653 h 885"/>
                  <a:gd name="T114" fmla="*/ 15457 w 721"/>
                  <a:gd name="T115" fmla="*/ 118531 h 885"/>
                  <a:gd name="T116" fmla="*/ 30913 w 721"/>
                  <a:gd name="T117" fmla="*/ 140335 h 885"/>
                  <a:gd name="T118" fmla="*/ 52315 w 721"/>
                  <a:gd name="T119" fmla="*/ 226756 h 885"/>
                  <a:gd name="T120" fmla="*/ 62619 w 721"/>
                  <a:gd name="T121" fmla="*/ 329034 h 8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1" h="885">
                    <a:moveTo>
                      <a:pt x="246" y="798"/>
                    </a:moveTo>
                    <a:lnTo>
                      <a:pt x="241" y="787"/>
                    </a:lnTo>
                    <a:lnTo>
                      <a:pt x="238" y="777"/>
                    </a:lnTo>
                    <a:lnTo>
                      <a:pt x="233" y="767"/>
                    </a:lnTo>
                    <a:lnTo>
                      <a:pt x="228" y="758"/>
                    </a:lnTo>
                    <a:lnTo>
                      <a:pt x="223" y="743"/>
                    </a:lnTo>
                    <a:lnTo>
                      <a:pt x="216" y="728"/>
                    </a:lnTo>
                    <a:lnTo>
                      <a:pt x="207" y="724"/>
                    </a:lnTo>
                    <a:lnTo>
                      <a:pt x="202" y="719"/>
                    </a:lnTo>
                    <a:lnTo>
                      <a:pt x="200" y="717"/>
                    </a:lnTo>
                    <a:lnTo>
                      <a:pt x="200" y="713"/>
                    </a:lnTo>
                    <a:lnTo>
                      <a:pt x="202" y="709"/>
                    </a:lnTo>
                    <a:lnTo>
                      <a:pt x="204" y="704"/>
                    </a:lnTo>
                    <a:lnTo>
                      <a:pt x="213" y="698"/>
                    </a:lnTo>
                    <a:lnTo>
                      <a:pt x="219" y="692"/>
                    </a:lnTo>
                    <a:lnTo>
                      <a:pt x="224" y="685"/>
                    </a:lnTo>
                    <a:lnTo>
                      <a:pt x="228" y="676"/>
                    </a:lnTo>
                    <a:lnTo>
                      <a:pt x="231" y="670"/>
                    </a:lnTo>
                    <a:lnTo>
                      <a:pt x="233" y="667"/>
                    </a:lnTo>
                    <a:lnTo>
                      <a:pt x="236" y="663"/>
                    </a:lnTo>
                    <a:lnTo>
                      <a:pt x="238" y="662"/>
                    </a:lnTo>
                    <a:lnTo>
                      <a:pt x="240" y="663"/>
                    </a:lnTo>
                    <a:lnTo>
                      <a:pt x="242" y="665"/>
                    </a:lnTo>
                    <a:lnTo>
                      <a:pt x="246" y="668"/>
                    </a:lnTo>
                    <a:lnTo>
                      <a:pt x="249" y="674"/>
                    </a:lnTo>
                    <a:lnTo>
                      <a:pt x="248" y="684"/>
                    </a:lnTo>
                    <a:lnTo>
                      <a:pt x="247" y="693"/>
                    </a:lnTo>
                    <a:lnTo>
                      <a:pt x="247" y="696"/>
                    </a:lnTo>
                    <a:lnTo>
                      <a:pt x="248" y="701"/>
                    </a:lnTo>
                    <a:lnTo>
                      <a:pt x="249" y="704"/>
                    </a:lnTo>
                    <a:lnTo>
                      <a:pt x="253" y="708"/>
                    </a:lnTo>
                    <a:lnTo>
                      <a:pt x="266" y="705"/>
                    </a:lnTo>
                    <a:lnTo>
                      <a:pt x="276" y="701"/>
                    </a:lnTo>
                    <a:lnTo>
                      <a:pt x="281" y="699"/>
                    </a:lnTo>
                    <a:lnTo>
                      <a:pt x="284" y="695"/>
                    </a:lnTo>
                    <a:lnTo>
                      <a:pt x="288" y="690"/>
                    </a:lnTo>
                    <a:lnTo>
                      <a:pt x="289" y="683"/>
                    </a:lnTo>
                    <a:lnTo>
                      <a:pt x="284" y="666"/>
                    </a:lnTo>
                    <a:lnTo>
                      <a:pt x="277" y="651"/>
                    </a:lnTo>
                    <a:lnTo>
                      <a:pt x="275" y="645"/>
                    </a:lnTo>
                    <a:lnTo>
                      <a:pt x="274" y="641"/>
                    </a:lnTo>
                    <a:lnTo>
                      <a:pt x="274" y="639"/>
                    </a:lnTo>
                    <a:lnTo>
                      <a:pt x="275" y="636"/>
                    </a:lnTo>
                    <a:lnTo>
                      <a:pt x="282" y="632"/>
                    </a:lnTo>
                    <a:lnTo>
                      <a:pt x="293" y="628"/>
                    </a:lnTo>
                    <a:lnTo>
                      <a:pt x="301" y="623"/>
                    </a:lnTo>
                    <a:lnTo>
                      <a:pt x="308" y="616"/>
                    </a:lnTo>
                    <a:lnTo>
                      <a:pt x="315" y="611"/>
                    </a:lnTo>
                    <a:lnTo>
                      <a:pt x="323" y="607"/>
                    </a:lnTo>
                    <a:lnTo>
                      <a:pt x="335" y="599"/>
                    </a:lnTo>
                    <a:lnTo>
                      <a:pt x="347" y="592"/>
                    </a:lnTo>
                    <a:lnTo>
                      <a:pt x="353" y="594"/>
                    </a:lnTo>
                    <a:lnTo>
                      <a:pt x="358" y="594"/>
                    </a:lnTo>
                    <a:lnTo>
                      <a:pt x="361" y="592"/>
                    </a:lnTo>
                    <a:lnTo>
                      <a:pt x="365" y="587"/>
                    </a:lnTo>
                    <a:lnTo>
                      <a:pt x="367" y="583"/>
                    </a:lnTo>
                    <a:lnTo>
                      <a:pt x="369" y="580"/>
                    </a:lnTo>
                    <a:lnTo>
                      <a:pt x="370" y="576"/>
                    </a:lnTo>
                    <a:lnTo>
                      <a:pt x="370" y="572"/>
                    </a:lnTo>
                    <a:lnTo>
                      <a:pt x="374" y="566"/>
                    </a:lnTo>
                    <a:lnTo>
                      <a:pt x="377" y="561"/>
                    </a:lnTo>
                    <a:lnTo>
                      <a:pt x="380" y="557"/>
                    </a:lnTo>
                    <a:lnTo>
                      <a:pt x="381" y="551"/>
                    </a:lnTo>
                    <a:lnTo>
                      <a:pt x="382" y="543"/>
                    </a:lnTo>
                    <a:lnTo>
                      <a:pt x="385" y="534"/>
                    </a:lnTo>
                    <a:lnTo>
                      <a:pt x="377" y="532"/>
                    </a:lnTo>
                    <a:lnTo>
                      <a:pt x="369" y="531"/>
                    </a:lnTo>
                    <a:lnTo>
                      <a:pt x="366" y="530"/>
                    </a:lnTo>
                    <a:lnTo>
                      <a:pt x="363" y="529"/>
                    </a:lnTo>
                    <a:lnTo>
                      <a:pt x="359" y="526"/>
                    </a:lnTo>
                    <a:lnTo>
                      <a:pt x="356" y="523"/>
                    </a:lnTo>
                    <a:lnTo>
                      <a:pt x="353" y="519"/>
                    </a:lnTo>
                    <a:lnTo>
                      <a:pt x="352" y="517"/>
                    </a:lnTo>
                    <a:lnTo>
                      <a:pt x="351" y="516"/>
                    </a:lnTo>
                    <a:lnTo>
                      <a:pt x="350" y="516"/>
                    </a:lnTo>
                    <a:lnTo>
                      <a:pt x="347" y="515"/>
                    </a:lnTo>
                    <a:lnTo>
                      <a:pt x="341" y="512"/>
                    </a:lnTo>
                    <a:lnTo>
                      <a:pt x="349" y="507"/>
                    </a:lnTo>
                    <a:lnTo>
                      <a:pt x="356" y="502"/>
                    </a:lnTo>
                    <a:lnTo>
                      <a:pt x="352" y="494"/>
                    </a:lnTo>
                    <a:lnTo>
                      <a:pt x="349" y="490"/>
                    </a:lnTo>
                    <a:lnTo>
                      <a:pt x="346" y="489"/>
                    </a:lnTo>
                    <a:lnTo>
                      <a:pt x="343" y="489"/>
                    </a:lnTo>
                    <a:lnTo>
                      <a:pt x="340" y="489"/>
                    </a:lnTo>
                    <a:lnTo>
                      <a:pt x="335" y="489"/>
                    </a:lnTo>
                    <a:lnTo>
                      <a:pt x="333" y="499"/>
                    </a:lnTo>
                    <a:lnTo>
                      <a:pt x="333" y="508"/>
                    </a:lnTo>
                    <a:lnTo>
                      <a:pt x="333" y="517"/>
                    </a:lnTo>
                    <a:lnTo>
                      <a:pt x="334" y="527"/>
                    </a:lnTo>
                    <a:lnTo>
                      <a:pt x="333" y="530"/>
                    </a:lnTo>
                    <a:lnTo>
                      <a:pt x="331" y="531"/>
                    </a:lnTo>
                    <a:lnTo>
                      <a:pt x="329" y="531"/>
                    </a:lnTo>
                    <a:lnTo>
                      <a:pt x="326" y="531"/>
                    </a:lnTo>
                    <a:lnTo>
                      <a:pt x="322" y="531"/>
                    </a:lnTo>
                    <a:lnTo>
                      <a:pt x="316" y="531"/>
                    </a:lnTo>
                    <a:lnTo>
                      <a:pt x="310" y="529"/>
                    </a:lnTo>
                    <a:lnTo>
                      <a:pt x="305" y="526"/>
                    </a:lnTo>
                    <a:lnTo>
                      <a:pt x="300" y="523"/>
                    </a:lnTo>
                    <a:lnTo>
                      <a:pt x="296" y="519"/>
                    </a:lnTo>
                    <a:lnTo>
                      <a:pt x="288" y="512"/>
                    </a:lnTo>
                    <a:lnTo>
                      <a:pt x="280" y="501"/>
                    </a:lnTo>
                    <a:lnTo>
                      <a:pt x="270" y="491"/>
                    </a:lnTo>
                    <a:lnTo>
                      <a:pt x="259" y="482"/>
                    </a:lnTo>
                    <a:lnTo>
                      <a:pt x="251" y="472"/>
                    </a:lnTo>
                    <a:lnTo>
                      <a:pt x="243" y="459"/>
                    </a:lnTo>
                    <a:lnTo>
                      <a:pt x="241" y="449"/>
                    </a:lnTo>
                    <a:lnTo>
                      <a:pt x="239" y="438"/>
                    </a:lnTo>
                    <a:lnTo>
                      <a:pt x="236" y="428"/>
                    </a:lnTo>
                    <a:lnTo>
                      <a:pt x="231" y="418"/>
                    </a:lnTo>
                    <a:lnTo>
                      <a:pt x="228" y="416"/>
                    </a:lnTo>
                    <a:lnTo>
                      <a:pt x="226" y="414"/>
                    </a:lnTo>
                    <a:lnTo>
                      <a:pt x="225" y="412"/>
                    </a:lnTo>
                    <a:lnTo>
                      <a:pt x="224" y="411"/>
                    </a:lnTo>
                    <a:lnTo>
                      <a:pt x="226" y="407"/>
                    </a:lnTo>
                    <a:lnTo>
                      <a:pt x="231" y="401"/>
                    </a:lnTo>
                    <a:lnTo>
                      <a:pt x="237" y="399"/>
                    </a:lnTo>
                    <a:lnTo>
                      <a:pt x="238" y="399"/>
                    </a:lnTo>
                    <a:lnTo>
                      <a:pt x="240" y="401"/>
                    </a:lnTo>
                    <a:lnTo>
                      <a:pt x="242" y="406"/>
                    </a:lnTo>
                    <a:lnTo>
                      <a:pt x="246" y="409"/>
                    </a:lnTo>
                    <a:lnTo>
                      <a:pt x="247" y="413"/>
                    </a:lnTo>
                    <a:lnTo>
                      <a:pt x="250" y="414"/>
                    </a:lnTo>
                    <a:lnTo>
                      <a:pt x="255" y="414"/>
                    </a:lnTo>
                    <a:lnTo>
                      <a:pt x="262" y="413"/>
                    </a:lnTo>
                    <a:lnTo>
                      <a:pt x="266" y="414"/>
                    </a:lnTo>
                    <a:lnTo>
                      <a:pt x="267" y="415"/>
                    </a:lnTo>
                    <a:lnTo>
                      <a:pt x="268" y="416"/>
                    </a:lnTo>
                    <a:lnTo>
                      <a:pt x="270" y="420"/>
                    </a:lnTo>
                    <a:lnTo>
                      <a:pt x="270" y="423"/>
                    </a:lnTo>
                    <a:lnTo>
                      <a:pt x="267" y="429"/>
                    </a:lnTo>
                    <a:lnTo>
                      <a:pt x="267" y="433"/>
                    </a:lnTo>
                    <a:lnTo>
                      <a:pt x="267" y="437"/>
                    </a:lnTo>
                    <a:lnTo>
                      <a:pt x="268" y="440"/>
                    </a:lnTo>
                    <a:lnTo>
                      <a:pt x="274" y="446"/>
                    </a:lnTo>
                    <a:lnTo>
                      <a:pt x="282" y="453"/>
                    </a:lnTo>
                    <a:lnTo>
                      <a:pt x="291" y="458"/>
                    </a:lnTo>
                    <a:lnTo>
                      <a:pt x="300" y="464"/>
                    </a:lnTo>
                    <a:lnTo>
                      <a:pt x="309" y="468"/>
                    </a:lnTo>
                    <a:lnTo>
                      <a:pt x="318" y="471"/>
                    </a:lnTo>
                    <a:lnTo>
                      <a:pt x="334" y="468"/>
                    </a:lnTo>
                    <a:lnTo>
                      <a:pt x="348" y="468"/>
                    </a:lnTo>
                    <a:lnTo>
                      <a:pt x="363" y="468"/>
                    </a:lnTo>
                    <a:lnTo>
                      <a:pt x="377" y="471"/>
                    </a:lnTo>
                    <a:lnTo>
                      <a:pt x="381" y="474"/>
                    </a:lnTo>
                    <a:lnTo>
                      <a:pt x="384" y="479"/>
                    </a:lnTo>
                    <a:lnTo>
                      <a:pt x="387" y="484"/>
                    </a:lnTo>
                    <a:lnTo>
                      <a:pt x="390" y="490"/>
                    </a:lnTo>
                    <a:lnTo>
                      <a:pt x="394" y="501"/>
                    </a:lnTo>
                    <a:lnTo>
                      <a:pt x="399" y="512"/>
                    </a:lnTo>
                    <a:lnTo>
                      <a:pt x="410" y="523"/>
                    </a:lnTo>
                    <a:lnTo>
                      <a:pt x="420" y="531"/>
                    </a:lnTo>
                    <a:lnTo>
                      <a:pt x="429" y="538"/>
                    </a:lnTo>
                    <a:lnTo>
                      <a:pt x="441" y="548"/>
                    </a:lnTo>
                    <a:lnTo>
                      <a:pt x="444" y="558"/>
                    </a:lnTo>
                    <a:lnTo>
                      <a:pt x="446" y="569"/>
                    </a:lnTo>
                    <a:lnTo>
                      <a:pt x="449" y="580"/>
                    </a:lnTo>
                    <a:lnTo>
                      <a:pt x="452" y="591"/>
                    </a:lnTo>
                    <a:lnTo>
                      <a:pt x="451" y="603"/>
                    </a:lnTo>
                    <a:lnTo>
                      <a:pt x="450" y="615"/>
                    </a:lnTo>
                    <a:lnTo>
                      <a:pt x="448" y="627"/>
                    </a:lnTo>
                    <a:lnTo>
                      <a:pt x="445" y="639"/>
                    </a:lnTo>
                    <a:lnTo>
                      <a:pt x="439" y="660"/>
                    </a:lnTo>
                    <a:lnTo>
                      <a:pt x="433" y="685"/>
                    </a:lnTo>
                    <a:lnTo>
                      <a:pt x="433" y="692"/>
                    </a:lnTo>
                    <a:lnTo>
                      <a:pt x="431" y="698"/>
                    </a:lnTo>
                    <a:lnTo>
                      <a:pt x="427" y="702"/>
                    </a:lnTo>
                    <a:lnTo>
                      <a:pt x="423" y="708"/>
                    </a:lnTo>
                    <a:lnTo>
                      <a:pt x="419" y="716"/>
                    </a:lnTo>
                    <a:lnTo>
                      <a:pt x="417" y="720"/>
                    </a:lnTo>
                    <a:lnTo>
                      <a:pt x="416" y="721"/>
                    </a:lnTo>
                    <a:lnTo>
                      <a:pt x="412" y="721"/>
                    </a:lnTo>
                    <a:lnTo>
                      <a:pt x="410" y="720"/>
                    </a:lnTo>
                    <a:lnTo>
                      <a:pt x="406" y="718"/>
                    </a:lnTo>
                    <a:lnTo>
                      <a:pt x="401" y="713"/>
                    </a:lnTo>
                    <a:lnTo>
                      <a:pt x="399" y="710"/>
                    </a:lnTo>
                    <a:lnTo>
                      <a:pt x="399" y="709"/>
                    </a:lnTo>
                    <a:lnTo>
                      <a:pt x="400" y="709"/>
                    </a:lnTo>
                    <a:lnTo>
                      <a:pt x="402" y="709"/>
                    </a:lnTo>
                    <a:lnTo>
                      <a:pt x="406" y="709"/>
                    </a:lnTo>
                    <a:lnTo>
                      <a:pt x="410" y="707"/>
                    </a:lnTo>
                    <a:lnTo>
                      <a:pt x="415" y="703"/>
                    </a:lnTo>
                    <a:lnTo>
                      <a:pt x="417" y="700"/>
                    </a:lnTo>
                    <a:lnTo>
                      <a:pt x="419" y="696"/>
                    </a:lnTo>
                    <a:lnTo>
                      <a:pt x="420" y="688"/>
                    </a:lnTo>
                    <a:lnTo>
                      <a:pt x="422" y="678"/>
                    </a:lnTo>
                    <a:lnTo>
                      <a:pt x="422" y="671"/>
                    </a:lnTo>
                    <a:lnTo>
                      <a:pt x="422" y="667"/>
                    </a:lnTo>
                    <a:lnTo>
                      <a:pt x="424" y="662"/>
                    </a:lnTo>
                    <a:lnTo>
                      <a:pt x="427" y="657"/>
                    </a:lnTo>
                    <a:lnTo>
                      <a:pt x="426" y="651"/>
                    </a:lnTo>
                    <a:lnTo>
                      <a:pt x="425" y="646"/>
                    </a:lnTo>
                    <a:lnTo>
                      <a:pt x="424" y="643"/>
                    </a:lnTo>
                    <a:lnTo>
                      <a:pt x="422" y="641"/>
                    </a:lnTo>
                    <a:lnTo>
                      <a:pt x="419" y="639"/>
                    </a:lnTo>
                    <a:lnTo>
                      <a:pt x="415" y="639"/>
                    </a:lnTo>
                    <a:lnTo>
                      <a:pt x="410" y="637"/>
                    </a:lnTo>
                    <a:lnTo>
                      <a:pt x="404" y="639"/>
                    </a:lnTo>
                    <a:lnTo>
                      <a:pt x="400" y="643"/>
                    </a:lnTo>
                    <a:lnTo>
                      <a:pt x="397" y="646"/>
                    </a:lnTo>
                    <a:lnTo>
                      <a:pt x="392" y="649"/>
                    </a:lnTo>
                    <a:lnTo>
                      <a:pt x="385" y="650"/>
                    </a:lnTo>
                    <a:lnTo>
                      <a:pt x="382" y="653"/>
                    </a:lnTo>
                    <a:lnTo>
                      <a:pt x="380" y="657"/>
                    </a:lnTo>
                    <a:lnTo>
                      <a:pt x="377" y="661"/>
                    </a:lnTo>
                    <a:lnTo>
                      <a:pt x="376" y="666"/>
                    </a:lnTo>
                    <a:lnTo>
                      <a:pt x="374" y="675"/>
                    </a:lnTo>
                    <a:lnTo>
                      <a:pt x="370" y="684"/>
                    </a:lnTo>
                    <a:lnTo>
                      <a:pt x="364" y="692"/>
                    </a:lnTo>
                    <a:lnTo>
                      <a:pt x="358" y="698"/>
                    </a:lnTo>
                    <a:lnTo>
                      <a:pt x="353" y="704"/>
                    </a:lnTo>
                    <a:lnTo>
                      <a:pt x="350" y="713"/>
                    </a:lnTo>
                    <a:lnTo>
                      <a:pt x="348" y="718"/>
                    </a:lnTo>
                    <a:lnTo>
                      <a:pt x="344" y="720"/>
                    </a:lnTo>
                    <a:lnTo>
                      <a:pt x="341" y="722"/>
                    </a:lnTo>
                    <a:lnTo>
                      <a:pt x="338" y="725"/>
                    </a:lnTo>
                    <a:lnTo>
                      <a:pt x="331" y="728"/>
                    </a:lnTo>
                    <a:lnTo>
                      <a:pt x="322" y="732"/>
                    </a:lnTo>
                    <a:lnTo>
                      <a:pt x="314" y="742"/>
                    </a:lnTo>
                    <a:lnTo>
                      <a:pt x="308" y="750"/>
                    </a:lnTo>
                    <a:lnTo>
                      <a:pt x="306" y="754"/>
                    </a:lnTo>
                    <a:lnTo>
                      <a:pt x="304" y="760"/>
                    </a:lnTo>
                    <a:lnTo>
                      <a:pt x="301" y="766"/>
                    </a:lnTo>
                    <a:lnTo>
                      <a:pt x="300" y="771"/>
                    </a:lnTo>
                    <a:lnTo>
                      <a:pt x="301" y="776"/>
                    </a:lnTo>
                    <a:lnTo>
                      <a:pt x="301" y="778"/>
                    </a:lnTo>
                    <a:lnTo>
                      <a:pt x="300" y="780"/>
                    </a:lnTo>
                    <a:lnTo>
                      <a:pt x="299" y="783"/>
                    </a:lnTo>
                    <a:lnTo>
                      <a:pt x="294" y="785"/>
                    </a:lnTo>
                    <a:lnTo>
                      <a:pt x="288" y="788"/>
                    </a:lnTo>
                    <a:lnTo>
                      <a:pt x="276" y="794"/>
                    </a:lnTo>
                    <a:lnTo>
                      <a:pt x="267" y="800"/>
                    </a:lnTo>
                    <a:lnTo>
                      <a:pt x="262" y="801"/>
                    </a:lnTo>
                    <a:lnTo>
                      <a:pt x="257" y="801"/>
                    </a:lnTo>
                    <a:lnTo>
                      <a:pt x="251" y="801"/>
                    </a:lnTo>
                    <a:lnTo>
                      <a:pt x="246" y="798"/>
                    </a:lnTo>
                    <a:lnTo>
                      <a:pt x="237" y="808"/>
                    </a:lnTo>
                    <a:lnTo>
                      <a:pt x="229" y="817"/>
                    </a:lnTo>
                    <a:lnTo>
                      <a:pt x="221" y="827"/>
                    </a:lnTo>
                    <a:lnTo>
                      <a:pt x="212" y="836"/>
                    </a:lnTo>
                    <a:lnTo>
                      <a:pt x="220" y="845"/>
                    </a:lnTo>
                    <a:lnTo>
                      <a:pt x="228" y="854"/>
                    </a:lnTo>
                    <a:lnTo>
                      <a:pt x="236" y="862"/>
                    </a:lnTo>
                    <a:lnTo>
                      <a:pt x="243" y="871"/>
                    </a:lnTo>
                    <a:lnTo>
                      <a:pt x="256" y="876"/>
                    </a:lnTo>
                    <a:lnTo>
                      <a:pt x="268" y="881"/>
                    </a:lnTo>
                    <a:lnTo>
                      <a:pt x="275" y="879"/>
                    </a:lnTo>
                    <a:lnTo>
                      <a:pt x="280" y="877"/>
                    </a:lnTo>
                    <a:lnTo>
                      <a:pt x="282" y="876"/>
                    </a:lnTo>
                    <a:lnTo>
                      <a:pt x="283" y="873"/>
                    </a:lnTo>
                    <a:lnTo>
                      <a:pt x="284" y="871"/>
                    </a:lnTo>
                    <a:lnTo>
                      <a:pt x="284" y="867"/>
                    </a:lnTo>
                    <a:lnTo>
                      <a:pt x="294" y="856"/>
                    </a:lnTo>
                    <a:lnTo>
                      <a:pt x="306" y="846"/>
                    </a:lnTo>
                    <a:lnTo>
                      <a:pt x="318" y="837"/>
                    </a:lnTo>
                    <a:lnTo>
                      <a:pt x="332" y="828"/>
                    </a:lnTo>
                    <a:lnTo>
                      <a:pt x="335" y="826"/>
                    </a:lnTo>
                    <a:lnTo>
                      <a:pt x="338" y="823"/>
                    </a:lnTo>
                    <a:lnTo>
                      <a:pt x="340" y="823"/>
                    </a:lnTo>
                    <a:lnTo>
                      <a:pt x="343" y="825"/>
                    </a:lnTo>
                    <a:lnTo>
                      <a:pt x="349" y="827"/>
                    </a:lnTo>
                    <a:lnTo>
                      <a:pt x="357" y="830"/>
                    </a:lnTo>
                    <a:lnTo>
                      <a:pt x="364" y="833"/>
                    </a:lnTo>
                    <a:lnTo>
                      <a:pt x="367" y="833"/>
                    </a:lnTo>
                    <a:lnTo>
                      <a:pt x="369" y="830"/>
                    </a:lnTo>
                    <a:lnTo>
                      <a:pt x="372" y="823"/>
                    </a:lnTo>
                    <a:lnTo>
                      <a:pt x="372" y="815"/>
                    </a:lnTo>
                    <a:lnTo>
                      <a:pt x="372" y="808"/>
                    </a:lnTo>
                    <a:lnTo>
                      <a:pt x="373" y="803"/>
                    </a:lnTo>
                    <a:lnTo>
                      <a:pt x="374" y="800"/>
                    </a:lnTo>
                    <a:lnTo>
                      <a:pt x="376" y="797"/>
                    </a:lnTo>
                    <a:lnTo>
                      <a:pt x="380" y="795"/>
                    </a:lnTo>
                    <a:lnTo>
                      <a:pt x="386" y="801"/>
                    </a:lnTo>
                    <a:lnTo>
                      <a:pt x="392" y="808"/>
                    </a:lnTo>
                    <a:lnTo>
                      <a:pt x="395" y="814"/>
                    </a:lnTo>
                    <a:lnTo>
                      <a:pt x="399" y="822"/>
                    </a:lnTo>
                    <a:lnTo>
                      <a:pt x="406" y="828"/>
                    </a:lnTo>
                    <a:lnTo>
                      <a:pt x="411" y="834"/>
                    </a:lnTo>
                    <a:lnTo>
                      <a:pt x="412" y="838"/>
                    </a:lnTo>
                    <a:lnTo>
                      <a:pt x="416" y="840"/>
                    </a:lnTo>
                    <a:lnTo>
                      <a:pt x="420" y="843"/>
                    </a:lnTo>
                    <a:lnTo>
                      <a:pt x="424" y="846"/>
                    </a:lnTo>
                    <a:lnTo>
                      <a:pt x="420" y="856"/>
                    </a:lnTo>
                    <a:lnTo>
                      <a:pt x="419" y="864"/>
                    </a:lnTo>
                    <a:lnTo>
                      <a:pt x="420" y="868"/>
                    </a:lnTo>
                    <a:lnTo>
                      <a:pt x="420" y="869"/>
                    </a:lnTo>
                    <a:lnTo>
                      <a:pt x="419" y="870"/>
                    </a:lnTo>
                    <a:lnTo>
                      <a:pt x="417" y="870"/>
                    </a:lnTo>
                    <a:lnTo>
                      <a:pt x="417" y="871"/>
                    </a:lnTo>
                    <a:lnTo>
                      <a:pt x="418" y="872"/>
                    </a:lnTo>
                    <a:lnTo>
                      <a:pt x="423" y="874"/>
                    </a:lnTo>
                    <a:lnTo>
                      <a:pt x="428" y="879"/>
                    </a:lnTo>
                    <a:lnTo>
                      <a:pt x="434" y="885"/>
                    </a:lnTo>
                    <a:lnTo>
                      <a:pt x="443" y="882"/>
                    </a:lnTo>
                    <a:lnTo>
                      <a:pt x="451" y="880"/>
                    </a:lnTo>
                    <a:lnTo>
                      <a:pt x="459" y="878"/>
                    </a:lnTo>
                    <a:lnTo>
                      <a:pt x="468" y="878"/>
                    </a:lnTo>
                    <a:lnTo>
                      <a:pt x="475" y="878"/>
                    </a:lnTo>
                    <a:lnTo>
                      <a:pt x="482" y="878"/>
                    </a:lnTo>
                    <a:lnTo>
                      <a:pt x="487" y="876"/>
                    </a:lnTo>
                    <a:lnTo>
                      <a:pt x="493" y="873"/>
                    </a:lnTo>
                    <a:lnTo>
                      <a:pt x="503" y="867"/>
                    </a:lnTo>
                    <a:lnTo>
                      <a:pt x="513" y="857"/>
                    </a:lnTo>
                    <a:lnTo>
                      <a:pt x="514" y="850"/>
                    </a:lnTo>
                    <a:lnTo>
                      <a:pt x="513" y="844"/>
                    </a:lnTo>
                    <a:lnTo>
                      <a:pt x="511" y="839"/>
                    </a:lnTo>
                    <a:lnTo>
                      <a:pt x="508" y="833"/>
                    </a:lnTo>
                    <a:lnTo>
                      <a:pt x="517" y="829"/>
                    </a:lnTo>
                    <a:lnTo>
                      <a:pt x="525" y="829"/>
                    </a:lnTo>
                    <a:lnTo>
                      <a:pt x="534" y="829"/>
                    </a:lnTo>
                    <a:lnTo>
                      <a:pt x="543" y="829"/>
                    </a:lnTo>
                    <a:lnTo>
                      <a:pt x="539" y="818"/>
                    </a:lnTo>
                    <a:lnTo>
                      <a:pt x="536" y="808"/>
                    </a:lnTo>
                    <a:lnTo>
                      <a:pt x="535" y="802"/>
                    </a:lnTo>
                    <a:lnTo>
                      <a:pt x="534" y="800"/>
                    </a:lnTo>
                    <a:lnTo>
                      <a:pt x="534" y="796"/>
                    </a:lnTo>
                    <a:lnTo>
                      <a:pt x="535" y="789"/>
                    </a:lnTo>
                    <a:lnTo>
                      <a:pt x="536" y="784"/>
                    </a:lnTo>
                    <a:lnTo>
                      <a:pt x="536" y="780"/>
                    </a:lnTo>
                    <a:lnTo>
                      <a:pt x="534" y="777"/>
                    </a:lnTo>
                    <a:lnTo>
                      <a:pt x="530" y="771"/>
                    </a:lnTo>
                    <a:lnTo>
                      <a:pt x="532" y="762"/>
                    </a:lnTo>
                    <a:lnTo>
                      <a:pt x="533" y="757"/>
                    </a:lnTo>
                    <a:lnTo>
                      <a:pt x="535" y="753"/>
                    </a:lnTo>
                    <a:lnTo>
                      <a:pt x="537" y="752"/>
                    </a:lnTo>
                    <a:lnTo>
                      <a:pt x="541" y="751"/>
                    </a:lnTo>
                    <a:lnTo>
                      <a:pt x="545" y="750"/>
                    </a:lnTo>
                    <a:lnTo>
                      <a:pt x="554" y="754"/>
                    </a:lnTo>
                    <a:lnTo>
                      <a:pt x="560" y="755"/>
                    </a:lnTo>
                    <a:lnTo>
                      <a:pt x="567" y="754"/>
                    </a:lnTo>
                    <a:lnTo>
                      <a:pt x="576" y="751"/>
                    </a:lnTo>
                    <a:lnTo>
                      <a:pt x="588" y="746"/>
                    </a:lnTo>
                    <a:lnTo>
                      <a:pt x="598" y="741"/>
                    </a:lnTo>
                    <a:lnTo>
                      <a:pt x="602" y="737"/>
                    </a:lnTo>
                    <a:lnTo>
                      <a:pt x="604" y="734"/>
                    </a:lnTo>
                    <a:lnTo>
                      <a:pt x="605" y="728"/>
                    </a:lnTo>
                    <a:lnTo>
                      <a:pt x="605" y="721"/>
                    </a:lnTo>
                    <a:lnTo>
                      <a:pt x="598" y="716"/>
                    </a:lnTo>
                    <a:lnTo>
                      <a:pt x="594" y="711"/>
                    </a:lnTo>
                    <a:lnTo>
                      <a:pt x="590" y="707"/>
                    </a:lnTo>
                    <a:lnTo>
                      <a:pt x="587" y="699"/>
                    </a:lnTo>
                    <a:lnTo>
                      <a:pt x="587" y="688"/>
                    </a:lnTo>
                    <a:lnTo>
                      <a:pt x="587" y="679"/>
                    </a:lnTo>
                    <a:lnTo>
                      <a:pt x="589" y="671"/>
                    </a:lnTo>
                    <a:lnTo>
                      <a:pt x="594" y="663"/>
                    </a:lnTo>
                    <a:lnTo>
                      <a:pt x="600" y="658"/>
                    </a:lnTo>
                    <a:lnTo>
                      <a:pt x="603" y="653"/>
                    </a:lnTo>
                    <a:lnTo>
                      <a:pt x="604" y="651"/>
                    </a:lnTo>
                    <a:lnTo>
                      <a:pt x="605" y="648"/>
                    </a:lnTo>
                    <a:lnTo>
                      <a:pt x="605" y="644"/>
                    </a:lnTo>
                    <a:lnTo>
                      <a:pt x="605" y="641"/>
                    </a:lnTo>
                    <a:lnTo>
                      <a:pt x="598" y="637"/>
                    </a:lnTo>
                    <a:lnTo>
                      <a:pt x="592" y="636"/>
                    </a:lnTo>
                    <a:lnTo>
                      <a:pt x="578" y="627"/>
                    </a:lnTo>
                    <a:lnTo>
                      <a:pt x="566" y="617"/>
                    </a:lnTo>
                    <a:lnTo>
                      <a:pt x="571" y="607"/>
                    </a:lnTo>
                    <a:lnTo>
                      <a:pt x="576" y="597"/>
                    </a:lnTo>
                    <a:lnTo>
                      <a:pt x="580" y="587"/>
                    </a:lnTo>
                    <a:lnTo>
                      <a:pt x="584" y="575"/>
                    </a:lnTo>
                    <a:lnTo>
                      <a:pt x="587" y="561"/>
                    </a:lnTo>
                    <a:lnTo>
                      <a:pt x="589" y="548"/>
                    </a:lnTo>
                    <a:lnTo>
                      <a:pt x="588" y="543"/>
                    </a:lnTo>
                    <a:lnTo>
                      <a:pt x="587" y="540"/>
                    </a:lnTo>
                    <a:lnTo>
                      <a:pt x="587" y="538"/>
                    </a:lnTo>
                    <a:lnTo>
                      <a:pt x="588" y="535"/>
                    </a:lnTo>
                    <a:lnTo>
                      <a:pt x="593" y="531"/>
                    </a:lnTo>
                    <a:lnTo>
                      <a:pt x="598" y="525"/>
                    </a:lnTo>
                    <a:lnTo>
                      <a:pt x="603" y="521"/>
                    </a:lnTo>
                    <a:lnTo>
                      <a:pt x="606" y="516"/>
                    </a:lnTo>
                    <a:lnTo>
                      <a:pt x="609" y="515"/>
                    </a:lnTo>
                    <a:lnTo>
                      <a:pt x="611" y="513"/>
                    </a:lnTo>
                    <a:lnTo>
                      <a:pt x="614" y="512"/>
                    </a:lnTo>
                    <a:lnTo>
                      <a:pt x="617" y="512"/>
                    </a:lnTo>
                    <a:lnTo>
                      <a:pt x="623" y="517"/>
                    </a:lnTo>
                    <a:lnTo>
                      <a:pt x="630" y="523"/>
                    </a:lnTo>
                    <a:lnTo>
                      <a:pt x="635" y="524"/>
                    </a:lnTo>
                    <a:lnTo>
                      <a:pt x="637" y="525"/>
                    </a:lnTo>
                    <a:lnTo>
                      <a:pt x="639" y="527"/>
                    </a:lnTo>
                    <a:lnTo>
                      <a:pt x="642" y="533"/>
                    </a:lnTo>
                    <a:lnTo>
                      <a:pt x="646" y="541"/>
                    </a:lnTo>
                    <a:lnTo>
                      <a:pt x="649" y="544"/>
                    </a:lnTo>
                    <a:lnTo>
                      <a:pt x="651" y="544"/>
                    </a:lnTo>
                    <a:lnTo>
                      <a:pt x="653" y="543"/>
                    </a:lnTo>
                    <a:lnTo>
                      <a:pt x="656" y="542"/>
                    </a:lnTo>
                    <a:lnTo>
                      <a:pt x="660" y="539"/>
                    </a:lnTo>
                    <a:lnTo>
                      <a:pt x="663" y="538"/>
                    </a:lnTo>
                    <a:lnTo>
                      <a:pt x="665" y="538"/>
                    </a:lnTo>
                    <a:lnTo>
                      <a:pt x="668" y="538"/>
                    </a:lnTo>
                    <a:lnTo>
                      <a:pt x="670" y="539"/>
                    </a:lnTo>
                    <a:lnTo>
                      <a:pt x="674" y="542"/>
                    </a:lnTo>
                    <a:lnTo>
                      <a:pt x="680" y="544"/>
                    </a:lnTo>
                    <a:lnTo>
                      <a:pt x="681" y="534"/>
                    </a:lnTo>
                    <a:lnTo>
                      <a:pt x="683" y="525"/>
                    </a:lnTo>
                    <a:lnTo>
                      <a:pt x="688" y="524"/>
                    </a:lnTo>
                    <a:lnTo>
                      <a:pt x="693" y="523"/>
                    </a:lnTo>
                    <a:lnTo>
                      <a:pt x="694" y="522"/>
                    </a:lnTo>
                    <a:lnTo>
                      <a:pt x="694" y="521"/>
                    </a:lnTo>
                    <a:lnTo>
                      <a:pt x="694" y="518"/>
                    </a:lnTo>
                    <a:lnTo>
                      <a:pt x="694" y="516"/>
                    </a:lnTo>
                    <a:lnTo>
                      <a:pt x="690" y="515"/>
                    </a:lnTo>
                    <a:lnTo>
                      <a:pt x="687" y="513"/>
                    </a:lnTo>
                    <a:lnTo>
                      <a:pt x="685" y="509"/>
                    </a:lnTo>
                    <a:lnTo>
                      <a:pt x="683" y="506"/>
                    </a:lnTo>
                    <a:lnTo>
                      <a:pt x="689" y="499"/>
                    </a:lnTo>
                    <a:lnTo>
                      <a:pt x="693" y="496"/>
                    </a:lnTo>
                    <a:lnTo>
                      <a:pt x="700" y="484"/>
                    </a:lnTo>
                    <a:lnTo>
                      <a:pt x="704" y="475"/>
                    </a:lnTo>
                    <a:lnTo>
                      <a:pt x="704" y="472"/>
                    </a:lnTo>
                    <a:lnTo>
                      <a:pt x="704" y="467"/>
                    </a:lnTo>
                    <a:lnTo>
                      <a:pt x="702" y="462"/>
                    </a:lnTo>
                    <a:lnTo>
                      <a:pt x="699" y="454"/>
                    </a:lnTo>
                    <a:lnTo>
                      <a:pt x="697" y="446"/>
                    </a:lnTo>
                    <a:lnTo>
                      <a:pt x="697" y="442"/>
                    </a:lnTo>
                    <a:lnTo>
                      <a:pt x="698" y="440"/>
                    </a:lnTo>
                    <a:lnTo>
                      <a:pt x="702" y="434"/>
                    </a:lnTo>
                    <a:lnTo>
                      <a:pt x="712" y="426"/>
                    </a:lnTo>
                    <a:lnTo>
                      <a:pt x="721" y="417"/>
                    </a:lnTo>
                    <a:lnTo>
                      <a:pt x="717" y="415"/>
                    </a:lnTo>
                    <a:lnTo>
                      <a:pt x="714" y="414"/>
                    </a:lnTo>
                    <a:lnTo>
                      <a:pt x="711" y="413"/>
                    </a:lnTo>
                    <a:lnTo>
                      <a:pt x="706" y="413"/>
                    </a:lnTo>
                    <a:lnTo>
                      <a:pt x="699" y="413"/>
                    </a:lnTo>
                    <a:lnTo>
                      <a:pt x="690" y="412"/>
                    </a:lnTo>
                    <a:lnTo>
                      <a:pt x="686" y="399"/>
                    </a:lnTo>
                    <a:lnTo>
                      <a:pt x="683" y="388"/>
                    </a:lnTo>
                    <a:lnTo>
                      <a:pt x="672" y="379"/>
                    </a:lnTo>
                    <a:lnTo>
                      <a:pt x="662" y="370"/>
                    </a:lnTo>
                    <a:lnTo>
                      <a:pt x="652" y="362"/>
                    </a:lnTo>
                    <a:lnTo>
                      <a:pt x="640" y="353"/>
                    </a:lnTo>
                    <a:lnTo>
                      <a:pt x="638" y="342"/>
                    </a:lnTo>
                    <a:lnTo>
                      <a:pt x="638" y="331"/>
                    </a:lnTo>
                    <a:lnTo>
                      <a:pt x="639" y="327"/>
                    </a:lnTo>
                    <a:lnTo>
                      <a:pt x="640" y="323"/>
                    </a:lnTo>
                    <a:lnTo>
                      <a:pt x="643" y="322"/>
                    </a:lnTo>
                    <a:lnTo>
                      <a:pt x="645" y="321"/>
                    </a:lnTo>
                    <a:lnTo>
                      <a:pt x="647" y="320"/>
                    </a:lnTo>
                    <a:lnTo>
                      <a:pt x="649" y="318"/>
                    </a:lnTo>
                    <a:lnTo>
                      <a:pt x="652" y="315"/>
                    </a:lnTo>
                    <a:lnTo>
                      <a:pt x="654" y="311"/>
                    </a:lnTo>
                    <a:lnTo>
                      <a:pt x="655" y="303"/>
                    </a:lnTo>
                    <a:lnTo>
                      <a:pt x="656" y="297"/>
                    </a:lnTo>
                    <a:lnTo>
                      <a:pt x="657" y="295"/>
                    </a:lnTo>
                    <a:lnTo>
                      <a:pt x="657" y="293"/>
                    </a:lnTo>
                    <a:lnTo>
                      <a:pt x="656" y="289"/>
                    </a:lnTo>
                    <a:lnTo>
                      <a:pt x="655" y="286"/>
                    </a:lnTo>
                    <a:lnTo>
                      <a:pt x="649" y="280"/>
                    </a:lnTo>
                    <a:lnTo>
                      <a:pt x="645" y="276"/>
                    </a:lnTo>
                    <a:lnTo>
                      <a:pt x="644" y="273"/>
                    </a:lnTo>
                    <a:lnTo>
                      <a:pt x="643" y="271"/>
                    </a:lnTo>
                    <a:lnTo>
                      <a:pt x="643" y="268"/>
                    </a:lnTo>
                    <a:lnTo>
                      <a:pt x="644" y="263"/>
                    </a:lnTo>
                    <a:lnTo>
                      <a:pt x="656" y="260"/>
                    </a:lnTo>
                    <a:lnTo>
                      <a:pt x="669" y="255"/>
                    </a:lnTo>
                    <a:lnTo>
                      <a:pt x="673" y="252"/>
                    </a:lnTo>
                    <a:lnTo>
                      <a:pt x="677" y="251"/>
                    </a:lnTo>
                    <a:lnTo>
                      <a:pt x="678" y="249"/>
                    </a:lnTo>
                    <a:lnTo>
                      <a:pt x="678" y="248"/>
                    </a:lnTo>
                    <a:lnTo>
                      <a:pt x="678" y="246"/>
                    </a:lnTo>
                    <a:lnTo>
                      <a:pt x="677" y="243"/>
                    </a:lnTo>
                    <a:lnTo>
                      <a:pt x="677" y="237"/>
                    </a:lnTo>
                    <a:lnTo>
                      <a:pt x="677" y="232"/>
                    </a:lnTo>
                    <a:lnTo>
                      <a:pt x="676" y="229"/>
                    </a:lnTo>
                    <a:lnTo>
                      <a:pt x="672" y="225"/>
                    </a:lnTo>
                    <a:lnTo>
                      <a:pt x="661" y="215"/>
                    </a:lnTo>
                    <a:lnTo>
                      <a:pt x="651" y="206"/>
                    </a:lnTo>
                    <a:lnTo>
                      <a:pt x="640" y="196"/>
                    </a:lnTo>
                    <a:lnTo>
                      <a:pt x="630" y="187"/>
                    </a:lnTo>
                    <a:lnTo>
                      <a:pt x="622" y="178"/>
                    </a:lnTo>
                    <a:lnTo>
                      <a:pt x="615" y="169"/>
                    </a:lnTo>
                    <a:lnTo>
                      <a:pt x="607" y="161"/>
                    </a:lnTo>
                    <a:lnTo>
                      <a:pt x="598" y="154"/>
                    </a:lnTo>
                    <a:lnTo>
                      <a:pt x="586" y="150"/>
                    </a:lnTo>
                    <a:lnTo>
                      <a:pt x="575" y="145"/>
                    </a:lnTo>
                    <a:lnTo>
                      <a:pt x="572" y="150"/>
                    </a:lnTo>
                    <a:lnTo>
                      <a:pt x="570" y="153"/>
                    </a:lnTo>
                    <a:lnTo>
                      <a:pt x="569" y="155"/>
                    </a:lnTo>
                    <a:lnTo>
                      <a:pt x="568" y="155"/>
                    </a:lnTo>
                    <a:lnTo>
                      <a:pt x="566" y="156"/>
                    </a:lnTo>
                    <a:lnTo>
                      <a:pt x="562" y="155"/>
                    </a:lnTo>
                    <a:lnTo>
                      <a:pt x="559" y="155"/>
                    </a:lnTo>
                    <a:lnTo>
                      <a:pt x="555" y="156"/>
                    </a:lnTo>
                    <a:lnTo>
                      <a:pt x="553" y="156"/>
                    </a:lnTo>
                    <a:lnTo>
                      <a:pt x="552" y="159"/>
                    </a:lnTo>
                    <a:lnTo>
                      <a:pt x="547" y="161"/>
                    </a:lnTo>
                    <a:lnTo>
                      <a:pt x="542" y="166"/>
                    </a:lnTo>
                    <a:lnTo>
                      <a:pt x="533" y="156"/>
                    </a:lnTo>
                    <a:lnTo>
                      <a:pt x="525" y="147"/>
                    </a:lnTo>
                    <a:lnTo>
                      <a:pt x="521" y="144"/>
                    </a:lnTo>
                    <a:lnTo>
                      <a:pt x="517" y="139"/>
                    </a:lnTo>
                    <a:lnTo>
                      <a:pt x="512" y="136"/>
                    </a:lnTo>
                    <a:lnTo>
                      <a:pt x="507" y="133"/>
                    </a:lnTo>
                    <a:lnTo>
                      <a:pt x="502" y="132"/>
                    </a:lnTo>
                    <a:lnTo>
                      <a:pt x="501" y="130"/>
                    </a:lnTo>
                    <a:lnTo>
                      <a:pt x="503" y="128"/>
                    </a:lnTo>
                    <a:lnTo>
                      <a:pt x="505" y="125"/>
                    </a:lnTo>
                    <a:lnTo>
                      <a:pt x="513" y="120"/>
                    </a:lnTo>
                    <a:lnTo>
                      <a:pt x="519" y="118"/>
                    </a:lnTo>
                    <a:lnTo>
                      <a:pt x="524" y="113"/>
                    </a:lnTo>
                    <a:lnTo>
                      <a:pt x="529" y="109"/>
                    </a:lnTo>
                    <a:lnTo>
                      <a:pt x="534" y="105"/>
                    </a:lnTo>
                    <a:lnTo>
                      <a:pt x="539" y="103"/>
                    </a:lnTo>
                    <a:lnTo>
                      <a:pt x="543" y="101"/>
                    </a:lnTo>
                    <a:lnTo>
                      <a:pt x="544" y="99"/>
                    </a:lnTo>
                    <a:lnTo>
                      <a:pt x="543" y="96"/>
                    </a:lnTo>
                    <a:lnTo>
                      <a:pt x="541" y="95"/>
                    </a:lnTo>
                    <a:lnTo>
                      <a:pt x="534" y="91"/>
                    </a:lnTo>
                    <a:lnTo>
                      <a:pt x="529" y="88"/>
                    </a:lnTo>
                    <a:lnTo>
                      <a:pt x="525" y="85"/>
                    </a:lnTo>
                    <a:lnTo>
                      <a:pt x="521" y="82"/>
                    </a:lnTo>
                    <a:lnTo>
                      <a:pt x="520" y="79"/>
                    </a:lnTo>
                    <a:lnTo>
                      <a:pt x="519" y="76"/>
                    </a:lnTo>
                    <a:lnTo>
                      <a:pt x="520" y="69"/>
                    </a:lnTo>
                    <a:lnTo>
                      <a:pt x="524" y="60"/>
                    </a:lnTo>
                    <a:lnTo>
                      <a:pt x="513" y="56"/>
                    </a:lnTo>
                    <a:lnTo>
                      <a:pt x="503" y="51"/>
                    </a:lnTo>
                    <a:lnTo>
                      <a:pt x="493" y="48"/>
                    </a:lnTo>
                    <a:lnTo>
                      <a:pt x="483" y="44"/>
                    </a:lnTo>
                    <a:lnTo>
                      <a:pt x="473" y="50"/>
                    </a:lnTo>
                    <a:lnTo>
                      <a:pt x="468" y="54"/>
                    </a:lnTo>
                    <a:lnTo>
                      <a:pt x="467" y="56"/>
                    </a:lnTo>
                    <a:lnTo>
                      <a:pt x="467" y="58"/>
                    </a:lnTo>
                    <a:lnTo>
                      <a:pt x="467" y="60"/>
                    </a:lnTo>
                    <a:lnTo>
                      <a:pt x="468" y="62"/>
                    </a:lnTo>
                    <a:lnTo>
                      <a:pt x="470" y="67"/>
                    </a:lnTo>
                    <a:lnTo>
                      <a:pt x="475" y="73"/>
                    </a:lnTo>
                    <a:lnTo>
                      <a:pt x="478" y="79"/>
                    </a:lnTo>
                    <a:lnTo>
                      <a:pt x="482" y="90"/>
                    </a:lnTo>
                    <a:lnTo>
                      <a:pt x="479" y="93"/>
                    </a:lnTo>
                    <a:lnTo>
                      <a:pt x="476" y="94"/>
                    </a:lnTo>
                    <a:lnTo>
                      <a:pt x="468" y="90"/>
                    </a:lnTo>
                    <a:lnTo>
                      <a:pt x="461" y="84"/>
                    </a:lnTo>
                    <a:lnTo>
                      <a:pt x="457" y="75"/>
                    </a:lnTo>
                    <a:lnTo>
                      <a:pt x="453" y="66"/>
                    </a:lnTo>
                    <a:lnTo>
                      <a:pt x="451" y="57"/>
                    </a:lnTo>
                    <a:lnTo>
                      <a:pt x="449" y="46"/>
                    </a:lnTo>
                    <a:lnTo>
                      <a:pt x="437" y="44"/>
                    </a:lnTo>
                    <a:lnTo>
                      <a:pt x="425" y="42"/>
                    </a:lnTo>
                    <a:lnTo>
                      <a:pt x="414" y="41"/>
                    </a:lnTo>
                    <a:lnTo>
                      <a:pt x="401" y="39"/>
                    </a:lnTo>
                    <a:lnTo>
                      <a:pt x="394" y="32"/>
                    </a:lnTo>
                    <a:lnTo>
                      <a:pt x="387" y="26"/>
                    </a:lnTo>
                    <a:lnTo>
                      <a:pt x="383" y="19"/>
                    </a:lnTo>
                    <a:lnTo>
                      <a:pt x="378" y="11"/>
                    </a:lnTo>
                    <a:lnTo>
                      <a:pt x="378" y="8"/>
                    </a:lnTo>
                    <a:lnTo>
                      <a:pt x="378" y="4"/>
                    </a:lnTo>
                    <a:lnTo>
                      <a:pt x="377" y="2"/>
                    </a:lnTo>
                    <a:lnTo>
                      <a:pt x="375" y="0"/>
                    </a:lnTo>
                    <a:lnTo>
                      <a:pt x="369" y="10"/>
                    </a:lnTo>
                    <a:lnTo>
                      <a:pt x="365" y="20"/>
                    </a:lnTo>
                    <a:lnTo>
                      <a:pt x="361" y="31"/>
                    </a:lnTo>
                    <a:lnTo>
                      <a:pt x="358" y="41"/>
                    </a:lnTo>
                    <a:lnTo>
                      <a:pt x="357" y="51"/>
                    </a:lnTo>
                    <a:lnTo>
                      <a:pt x="356" y="61"/>
                    </a:lnTo>
                    <a:lnTo>
                      <a:pt x="356" y="73"/>
                    </a:lnTo>
                    <a:lnTo>
                      <a:pt x="356" y="85"/>
                    </a:lnTo>
                    <a:lnTo>
                      <a:pt x="358" y="85"/>
                    </a:lnTo>
                    <a:lnTo>
                      <a:pt x="361" y="84"/>
                    </a:lnTo>
                    <a:lnTo>
                      <a:pt x="366" y="80"/>
                    </a:lnTo>
                    <a:lnTo>
                      <a:pt x="369" y="79"/>
                    </a:lnTo>
                    <a:lnTo>
                      <a:pt x="372" y="82"/>
                    </a:lnTo>
                    <a:lnTo>
                      <a:pt x="375" y="87"/>
                    </a:lnTo>
                    <a:lnTo>
                      <a:pt x="378" y="116"/>
                    </a:lnTo>
                    <a:lnTo>
                      <a:pt x="382" y="144"/>
                    </a:lnTo>
                    <a:lnTo>
                      <a:pt x="382" y="158"/>
                    </a:lnTo>
                    <a:lnTo>
                      <a:pt x="382" y="172"/>
                    </a:lnTo>
                    <a:lnTo>
                      <a:pt x="381" y="186"/>
                    </a:lnTo>
                    <a:lnTo>
                      <a:pt x="378" y="201"/>
                    </a:lnTo>
                    <a:lnTo>
                      <a:pt x="372" y="195"/>
                    </a:lnTo>
                    <a:lnTo>
                      <a:pt x="366" y="189"/>
                    </a:lnTo>
                    <a:lnTo>
                      <a:pt x="363" y="183"/>
                    </a:lnTo>
                    <a:lnTo>
                      <a:pt x="359" y="176"/>
                    </a:lnTo>
                    <a:lnTo>
                      <a:pt x="353" y="160"/>
                    </a:lnTo>
                    <a:lnTo>
                      <a:pt x="346" y="145"/>
                    </a:lnTo>
                    <a:lnTo>
                      <a:pt x="329" y="154"/>
                    </a:lnTo>
                    <a:lnTo>
                      <a:pt x="312" y="164"/>
                    </a:lnTo>
                    <a:lnTo>
                      <a:pt x="302" y="170"/>
                    </a:lnTo>
                    <a:lnTo>
                      <a:pt x="293" y="173"/>
                    </a:lnTo>
                    <a:lnTo>
                      <a:pt x="284" y="177"/>
                    </a:lnTo>
                    <a:lnTo>
                      <a:pt x="274" y="178"/>
                    </a:lnTo>
                    <a:lnTo>
                      <a:pt x="276" y="176"/>
                    </a:lnTo>
                    <a:lnTo>
                      <a:pt x="277" y="175"/>
                    </a:lnTo>
                    <a:lnTo>
                      <a:pt x="280" y="175"/>
                    </a:lnTo>
                    <a:lnTo>
                      <a:pt x="283" y="173"/>
                    </a:lnTo>
                    <a:lnTo>
                      <a:pt x="298" y="166"/>
                    </a:lnTo>
                    <a:lnTo>
                      <a:pt x="308" y="156"/>
                    </a:lnTo>
                    <a:lnTo>
                      <a:pt x="310" y="154"/>
                    </a:lnTo>
                    <a:lnTo>
                      <a:pt x="312" y="152"/>
                    </a:lnTo>
                    <a:lnTo>
                      <a:pt x="312" y="150"/>
                    </a:lnTo>
                    <a:lnTo>
                      <a:pt x="312" y="147"/>
                    </a:lnTo>
                    <a:lnTo>
                      <a:pt x="310" y="144"/>
                    </a:lnTo>
                    <a:lnTo>
                      <a:pt x="308" y="142"/>
                    </a:lnTo>
                    <a:lnTo>
                      <a:pt x="305" y="138"/>
                    </a:lnTo>
                    <a:lnTo>
                      <a:pt x="301" y="135"/>
                    </a:lnTo>
                    <a:lnTo>
                      <a:pt x="285" y="143"/>
                    </a:lnTo>
                    <a:lnTo>
                      <a:pt x="273" y="151"/>
                    </a:lnTo>
                    <a:lnTo>
                      <a:pt x="260" y="161"/>
                    </a:lnTo>
                    <a:lnTo>
                      <a:pt x="246" y="170"/>
                    </a:lnTo>
                    <a:lnTo>
                      <a:pt x="237" y="170"/>
                    </a:lnTo>
                    <a:lnTo>
                      <a:pt x="228" y="170"/>
                    </a:lnTo>
                    <a:lnTo>
                      <a:pt x="219" y="169"/>
                    </a:lnTo>
                    <a:lnTo>
                      <a:pt x="208" y="168"/>
                    </a:lnTo>
                    <a:lnTo>
                      <a:pt x="207" y="175"/>
                    </a:lnTo>
                    <a:lnTo>
                      <a:pt x="206" y="181"/>
                    </a:lnTo>
                    <a:lnTo>
                      <a:pt x="202" y="177"/>
                    </a:lnTo>
                    <a:lnTo>
                      <a:pt x="200" y="173"/>
                    </a:lnTo>
                    <a:lnTo>
                      <a:pt x="200" y="170"/>
                    </a:lnTo>
                    <a:lnTo>
                      <a:pt x="199" y="164"/>
                    </a:lnTo>
                    <a:lnTo>
                      <a:pt x="188" y="173"/>
                    </a:lnTo>
                    <a:lnTo>
                      <a:pt x="178" y="184"/>
                    </a:lnTo>
                    <a:lnTo>
                      <a:pt x="170" y="194"/>
                    </a:lnTo>
                    <a:lnTo>
                      <a:pt x="162" y="208"/>
                    </a:lnTo>
                    <a:lnTo>
                      <a:pt x="164" y="208"/>
                    </a:lnTo>
                    <a:lnTo>
                      <a:pt x="166" y="208"/>
                    </a:lnTo>
                    <a:lnTo>
                      <a:pt x="169" y="206"/>
                    </a:lnTo>
                    <a:lnTo>
                      <a:pt x="171" y="205"/>
                    </a:lnTo>
                    <a:lnTo>
                      <a:pt x="178" y="200"/>
                    </a:lnTo>
                    <a:lnTo>
                      <a:pt x="183" y="193"/>
                    </a:lnTo>
                    <a:lnTo>
                      <a:pt x="188" y="186"/>
                    </a:lnTo>
                    <a:lnTo>
                      <a:pt x="194" y="179"/>
                    </a:lnTo>
                    <a:lnTo>
                      <a:pt x="195" y="183"/>
                    </a:lnTo>
                    <a:lnTo>
                      <a:pt x="195" y="186"/>
                    </a:lnTo>
                    <a:lnTo>
                      <a:pt x="195" y="190"/>
                    </a:lnTo>
                    <a:lnTo>
                      <a:pt x="194" y="194"/>
                    </a:lnTo>
                    <a:lnTo>
                      <a:pt x="191" y="197"/>
                    </a:lnTo>
                    <a:lnTo>
                      <a:pt x="188" y="200"/>
                    </a:lnTo>
                    <a:lnTo>
                      <a:pt x="180" y="211"/>
                    </a:lnTo>
                    <a:lnTo>
                      <a:pt x="172" y="222"/>
                    </a:lnTo>
                    <a:lnTo>
                      <a:pt x="171" y="223"/>
                    </a:lnTo>
                    <a:lnTo>
                      <a:pt x="171" y="225"/>
                    </a:lnTo>
                    <a:lnTo>
                      <a:pt x="173" y="226"/>
                    </a:lnTo>
                    <a:lnTo>
                      <a:pt x="177" y="226"/>
                    </a:lnTo>
                    <a:lnTo>
                      <a:pt x="177" y="227"/>
                    </a:lnTo>
                    <a:lnTo>
                      <a:pt x="167" y="235"/>
                    </a:lnTo>
                    <a:lnTo>
                      <a:pt x="158" y="242"/>
                    </a:lnTo>
                    <a:lnTo>
                      <a:pt x="144" y="221"/>
                    </a:lnTo>
                    <a:lnTo>
                      <a:pt x="129" y="204"/>
                    </a:lnTo>
                    <a:lnTo>
                      <a:pt x="121" y="196"/>
                    </a:lnTo>
                    <a:lnTo>
                      <a:pt x="112" y="188"/>
                    </a:lnTo>
                    <a:lnTo>
                      <a:pt x="103" y="180"/>
                    </a:lnTo>
                    <a:lnTo>
                      <a:pt x="93" y="172"/>
                    </a:lnTo>
                    <a:lnTo>
                      <a:pt x="93" y="177"/>
                    </a:lnTo>
                    <a:lnTo>
                      <a:pt x="93" y="180"/>
                    </a:lnTo>
                    <a:lnTo>
                      <a:pt x="94" y="184"/>
                    </a:lnTo>
                    <a:lnTo>
                      <a:pt x="96" y="187"/>
                    </a:lnTo>
                    <a:lnTo>
                      <a:pt x="99" y="193"/>
                    </a:lnTo>
                    <a:lnTo>
                      <a:pt x="104" y="200"/>
                    </a:lnTo>
                    <a:lnTo>
                      <a:pt x="99" y="196"/>
                    </a:lnTo>
                    <a:lnTo>
                      <a:pt x="96" y="193"/>
                    </a:lnTo>
                    <a:lnTo>
                      <a:pt x="87" y="190"/>
                    </a:lnTo>
                    <a:lnTo>
                      <a:pt x="80" y="188"/>
                    </a:lnTo>
                    <a:lnTo>
                      <a:pt x="73" y="184"/>
                    </a:lnTo>
                    <a:lnTo>
                      <a:pt x="68" y="177"/>
                    </a:lnTo>
                    <a:lnTo>
                      <a:pt x="79" y="173"/>
                    </a:lnTo>
                    <a:lnTo>
                      <a:pt x="90" y="168"/>
                    </a:lnTo>
                    <a:lnTo>
                      <a:pt x="88" y="155"/>
                    </a:lnTo>
                    <a:lnTo>
                      <a:pt x="84" y="144"/>
                    </a:lnTo>
                    <a:lnTo>
                      <a:pt x="80" y="135"/>
                    </a:lnTo>
                    <a:lnTo>
                      <a:pt x="75" y="128"/>
                    </a:lnTo>
                    <a:lnTo>
                      <a:pt x="68" y="122"/>
                    </a:lnTo>
                    <a:lnTo>
                      <a:pt x="60" y="119"/>
                    </a:lnTo>
                    <a:lnTo>
                      <a:pt x="48" y="116"/>
                    </a:lnTo>
                    <a:lnTo>
                      <a:pt x="35" y="113"/>
                    </a:lnTo>
                    <a:lnTo>
                      <a:pt x="43" y="117"/>
                    </a:lnTo>
                    <a:lnTo>
                      <a:pt x="48" y="120"/>
                    </a:lnTo>
                    <a:lnTo>
                      <a:pt x="54" y="125"/>
                    </a:lnTo>
                    <a:lnTo>
                      <a:pt x="60" y="130"/>
                    </a:lnTo>
                    <a:lnTo>
                      <a:pt x="55" y="132"/>
                    </a:lnTo>
                    <a:lnTo>
                      <a:pt x="51" y="132"/>
                    </a:lnTo>
                    <a:lnTo>
                      <a:pt x="46" y="135"/>
                    </a:lnTo>
                    <a:lnTo>
                      <a:pt x="45" y="134"/>
                    </a:lnTo>
                    <a:lnTo>
                      <a:pt x="45" y="132"/>
                    </a:lnTo>
                    <a:lnTo>
                      <a:pt x="43" y="127"/>
                    </a:lnTo>
                    <a:lnTo>
                      <a:pt x="42" y="129"/>
                    </a:lnTo>
                    <a:lnTo>
                      <a:pt x="40" y="132"/>
                    </a:lnTo>
                    <a:lnTo>
                      <a:pt x="40" y="134"/>
                    </a:lnTo>
                    <a:lnTo>
                      <a:pt x="40" y="137"/>
                    </a:lnTo>
                    <a:lnTo>
                      <a:pt x="50" y="142"/>
                    </a:lnTo>
                    <a:lnTo>
                      <a:pt x="57" y="145"/>
                    </a:lnTo>
                    <a:lnTo>
                      <a:pt x="61" y="147"/>
                    </a:lnTo>
                    <a:lnTo>
                      <a:pt x="62" y="151"/>
                    </a:lnTo>
                    <a:lnTo>
                      <a:pt x="62" y="154"/>
                    </a:lnTo>
                    <a:lnTo>
                      <a:pt x="60" y="159"/>
                    </a:lnTo>
                    <a:lnTo>
                      <a:pt x="44" y="153"/>
                    </a:lnTo>
                    <a:lnTo>
                      <a:pt x="29" y="146"/>
                    </a:lnTo>
                    <a:lnTo>
                      <a:pt x="14" y="138"/>
                    </a:lnTo>
                    <a:lnTo>
                      <a:pt x="0" y="130"/>
                    </a:lnTo>
                    <a:lnTo>
                      <a:pt x="2" y="145"/>
                    </a:lnTo>
                    <a:lnTo>
                      <a:pt x="6" y="159"/>
                    </a:lnTo>
                    <a:lnTo>
                      <a:pt x="11" y="172"/>
                    </a:lnTo>
                    <a:lnTo>
                      <a:pt x="17" y="185"/>
                    </a:lnTo>
                    <a:lnTo>
                      <a:pt x="29" y="211"/>
                    </a:lnTo>
                    <a:lnTo>
                      <a:pt x="43" y="237"/>
                    </a:lnTo>
                    <a:lnTo>
                      <a:pt x="42" y="266"/>
                    </a:lnTo>
                    <a:lnTo>
                      <a:pt x="39" y="288"/>
                    </a:lnTo>
                    <a:lnTo>
                      <a:pt x="39" y="299"/>
                    </a:lnTo>
                    <a:lnTo>
                      <a:pt x="40" y="311"/>
                    </a:lnTo>
                    <a:lnTo>
                      <a:pt x="43" y="325"/>
                    </a:lnTo>
                    <a:lnTo>
                      <a:pt x="47" y="342"/>
                    </a:lnTo>
                    <a:lnTo>
                      <a:pt x="51" y="350"/>
                    </a:lnTo>
                    <a:lnTo>
                      <a:pt x="54" y="356"/>
                    </a:lnTo>
                    <a:lnTo>
                      <a:pt x="59" y="362"/>
                    </a:lnTo>
                    <a:lnTo>
                      <a:pt x="65" y="367"/>
                    </a:lnTo>
                    <a:lnTo>
                      <a:pt x="69" y="363"/>
                    </a:lnTo>
                    <a:lnTo>
                      <a:pt x="71" y="358"/>
                    </a:lnTo>
                    <a:lnTo>
                      <a:pt x="72" y="353"/>
                    </a:lnTo>
                    <a:lnTo>
                      <a:pt x="75" y="347"/>
                    </a:lnTo>
                    <a:lnTo>
                      <a:pt x="78" y="354"/>
                    </a:lnTo>
                    <a:lnTo>
                      <a:pt x="80" y="362"/>
                    </a:lnTo>
                    <a:lnTo>
                      <a:pt x="79" y="386"/>
                    </a:lnTo>
                    <a:lnTo>
                      <a:pt x="76" y="407"/>
                    </a:lnTo>
                    <a:lnTo>
                      <a:pt x="75" y="418"/>
                    </a:lnTo>
                    <a:lnTo>
                      <a:pt x="75" y="430"/>
                    </a:lnTo>
                    <a:lnTo>
                      <a:pt x="75" y="441"/>
                    </a:lnTo>
                    <a:lnTo>
                      <a:pt x="75" y="454"/>
                    </a:lnTo>
                    <a:lnTo>
                      <a:pt x="88" y="474"/>
                    </a:lnTo>
                    <a:lnTo>
                      <a:pt x="102" y="494"/>
                    </a:lnTo>
                    <a:lnTo>
                      <a:pt x="114" y="515"/>
                    </a:lnTo>
                    <a:lnTo>
                      <a:pt x="127" y="535"/>
                    </a:lnTo>
                    <a:lnTo>
                      <a:pt x="132" y="572"/>
                    </a:lnTo>
                    <a:lnTo>
                      <a:pt x="137" y="607"/>
                    </a:lnTo>
                    <a:lnTo>
                      <a:pt x="141" y="642"/>
                    </a:lnTo>
                    <a:lnTo>
                      <a:pt x="144" y="677"/>
                    </a:lnTo>
                    <a:lnTo>
                      <a:pt x="145" y="711"/>
                    </a:lnTo>
                    <a:lnTo>
                      <a:pt x="146" y="746"/>
                    </a:lnTo>
                    <a:lnTo>
                      <a:pt x="146" y="783"/>
                    </a:lnTo>
                    <a:lnTo>
                      <a:pt x="145" y="818"/>
                    </a:lnTo>
                    <a:lnTo>
                      <a:pt x="145" y="822"/>
                    </a:lnTo>
                    <a:lnTo>
                      <a:pt x="145" y="827"/>
                    </a:lnTo>
                    <a:lnTo>
                      <a:pt x="147" y="830"/>
                    </a:lnTo>
                    <a:lnTo>
                      <a:pt x="148" y="834"/>
                    </a:lnTo>
                    <a:lnTo>
                      <a:pt x="158" y="830"/>
                    </a:lnTo>
                    <a:lnTo>
                      <a:pt x="167" y="826"/>
                    </a:lnTo>
                    <a:lnTo>
                      <a:pt x="175" y="823"/>
                    </a:lnTo>
                    <a:lnTo>
                      <a:pt x="182" y="822"/>
                    </a:lnTo>
                    <a:lnTo>
                      <a:pt x="189" y="823"/>
                    </a:lnTo>
                    <a:lnTo>
                      <a:pt x="196" y="825"/>
                    </a:lnTo>
                    <a:lnTo>
                      <a:pt x="204" y="829"/>
                    </a:lnTo>
                    <a:lnTo>
                      <a:pt x="212" y="836"/>
                    </a:lnTo>
                    <a:lnTo>
                      <a:pt x="221" y="827"/>
                    </a:lnTo>
                    <a:lnTo>
                      <a:pt x="229" y="817"/>
                    </a:lnTo>
                    <a:lnTo>
                      <a:pt x="237" y="808"/>
                    </a:lnTo>
                    <a:lnTo>
                      <a:pt x="246" y="79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27" name="Freeform 97"/>
              <p:cNvSpPr>
                <a:spLocks/>
              </p:cNvSpPr>
              <p:nvPr/>
            </p:nvSpPr>
            <p:spPr bwMode="auto">
              <a:xfrm>
                <a:off x="1868488" y="3903663"/>
                <a:ext cx="285750" cy="350837"/>
              </a:xfrm>
              <a:custGeom>
                <a:avLst/>
                <a:gdLst>
                  <a:gd name="T0" fmla="*/ 80058 w 721"/>
                  <a:gd name="T1" fmla="*/ 281066 h 885"/>
                  <a:gd name="T2" fmla="*/ 97496 w 721"/>
                  <a:gd name="T3" fmla="*/ 264813 h 885"/>
                  <a:gd name="T4" fmla="*/ 114141 w 721"/>
                  <a:gd name="T5" fmla="*/ 273534 h 885"/>
                  <a:gd name="T6" fmla="*/ 124842 w 721"/>
                  <a:gd name="T7" fmla="*/ 242216 h 885"/>
                  <a:gd name="T8" fmla="*/ 148225 w 721"/>
                  <a:gd name="T9" fmla="*/ 224377 h 885"/>
                  <a:gd name="T10" fmla="*/ 139903 w 721"/>
                  <a:gd name="T11" fmla="*/ 205745 h 885"/>
                  <a:gd name="T12" fmla="*/ 134750 w 721"/>
                  <a:gd name="T13" fmla="*/ 193852 h 885"/>
                  <a:gd name="T14" fmla="*/ 122861 w 721"/>
                  <a:gd name="T15" fmla="*/ 209709 h 885"/>
                  <a:gd name="T16" fmla="*/ 93533 w 721"/>
                  <a:gd name="T17" fmla="*/ 169670 h 885"/>
                  <a:gd name="T18" fmla="*/ 97496 w 721"/>
                  <a:gd name="T19" fmla="*/ 162138 h 885"/>
                  <a:gd name="T20" fmla="*/ 105819 w 721"/>
                  <a:gd name="T21" fmla="*/ 173238 h 885"/>
                  <a:gd name="T22" fmla="*/ 151000 w 721"/>
                  <a:gd name="T23" fmla="*/ 187906 h 885"/>
                  <a:gd name="T24" fmla="*/ 177950 w 721"/>
                  <a:gd name="T25" fmla="*/ 229927 h 885"/>
                  <a:gd name="T26" fmla="*/ 166060 w 721"/>
                  <a:gd name="T27" fmla="*/ 283841 h 885"/>
                  <a:gd name="T28" fmla="*/ 162493 w 721"/>
                  <a:gd name="T29" fmla="*/ 280273 h 885"/>
                  <a:gd name="T30" fmla="*/ 168042 w 721"/>
                  <a:gd name="T31" fmla="*/ 254902 h 885"/>
                  <a:gd name="T32" fmla="*/ 149414 w 721"/>
                  <a:gd name="T33" fmla="*/ 262038 h 885"/>
                  <a:gd name="T34" fmla="*/ 131183 w 721"/>
                  <a:gd name="T35" fmla="*/ 288598 h 885"/>
                  <a:gd name="T36" fmla="*/ 116519 w 721"/>
                  <a:gd name="T37" fmla="*/ 311194 h 885"/>
                  <a:gd name="T38" fmla="*/ 87191 w 721"/>
                  <a:gd name="T39" fmla="*/ 334980 h 885"/>
                  <a:gd name="T40" fmla="*/ 116519 w 721"/>
                  <a:gd name="T41" fmla="*/ 339341 h 885"/>
                  <a:gd name="T42" fmla="*/ 146244 w 721"/>
                  <a:gd name="T43" fmla="*/ 329034 h 885"/>
                  <a:gd name="T44" fmla="*/ 160908 w 721"/>
                  <a:gd name="T45" fmla="*/ 328241 h 885"/>
                  <a:gd name="T46" fmla="*/ 165267 w 721"/>
                  <a:gd name="T47" fmla="*/ 344891 h 885"/>
                  <a:gd name="T48" fmla="*/ 193010 w 721"/>
                  <a:gd name="T49" fmla="*/ 347269 h 885"/>
                  <a:gd name="T50" fmla="*/ 213619 w 721"/>
                  <a:gd name="T51" fmla="*/ 324276 h 885"/>
                  <a:gd name="T52" fmla="*/ 212034 w 721"/>
                  <a:gd name="T53" fmla="*/ 298509 h 885"/>
                  <a:gd name="T54" fmla="*/ 239776 w 721"/>
                  <a:gd name="T55" fmla="*/ 288598 h 885"/>
                  <a:gd name="T56" fmla="*/ 239380 w 721"/>
                  <a:gd name="T57" fmla="*/ 258073 h 885"/>
                  <a:gd name="T58" fmla="*/ 232643 w 721"/>
                  <a:gd name="T59" fmla="*/ 222395 h 885"/>
                  <a:gd name="T60" fmla="*/ 243343 w 721"/>
                  <a:gd name="T61" fmla="*/ 202970 h 885"/>
                  <a:gd name="T62" fmla="*/ 259989 w 721"/>
                  <a:gd name="T63" fmla="*/ 214863 h 885"/>
                  <a:gd name="T64" fmla="*/ 275049 w 721"/>
                  <a:gd name="T65" fmla="*/ 206934 h 885"/>
                  <a:gd name="T66" fmla="*/ 279012 w 721"/>
                  <a:gd name="T67" fmla="*/ 187113 h 885"/>
                  <a:gd name="T68" fmla="*/ 281787 w 721"/>
                  <a:gd name="T69" fmla="*/ 163724 h 885"/>
                  <a:gd name="T70" fmla="*/ 253251 w 721"/>
                  <a:gd name="T71" fmla="*/ 129631 h 885"/>
                  <a:gd name="T72" fmla="*/ 259989 w 721"/>
                  <a:gd name="T73" fmla="*/ 114567 h 885"/>
                  <a:gd name="T74" fmla="*/ 268708 w 721"/>
                  <a:gd name="T75" fmla="*/ 98710 h 885"/>
                  <a:gd name="T76" fmla="*/ 246514 w 721"/>
                  <a:gd name="T77" fmla="*/ 70564 h 885"/>
                  <a:gd name="T78" fmla="*/ 221545 w 721"/>
                  <a:gd name="T79" fmla="*/ 61446 h 885"/>
                  <a:gd name="T80" fmla="*/ 198955 w 721"/>
                  <a:gd name="T81" fmla="*/ 52328 h 885"/>
                  <a:gd name="T82" fmla="*/ 215204 w 721"/>
                  <a:gd name="T83" fmla="*/ 38057 h 885"/>
                  <a:gd name="T84" fmla="*/ 195388 w 721"/>
                  <a:gd name="T85" fmla="*/ 19028 h 885"/>
                  <a:gd name="T86" fmla="*/ 189839 w 721"/>
                  <a:gd name="T87" fmla="*/ 36868 h 885"/>
                  <a:gd name="T88" fmla="*/ 156152 w 721"/>
                  <a:gd name="T89" fmla="*/ 12686 h 885"/>
                  <a:gd name="T90" fmla="*/ 141488 w 721"/>
                  <a:gd name="T91" fmla="*/ 20218 h 885"/>
                  <a:gd name="T92" fmla="*/ 151396 w 721"/>
                  <a:gd name="T93" fmla="*/ 62635 h 885"/>
                  <a:gd name="T94" fmla="*/ 119690 w 721"/>
                  <a:gd name="T95" fmla="*/ 67392 h 885"/>
                  <a:gd name="T96" fmla="*/ 123653 w 721"/>
                  <a:gd name="T97" fmla="*/ 59464 h 885"/>
                  <a:gd name="T98" fmla="*/ 86795 w 721"/>
                  <a:gd name="T99" fmla="*/ 66996 h 885"/>
                  <a:gd name="T100" fmla="*/ 64997 w 721"/>
                  <a:gd name="T101" fmla="*/ 82457 h 885"/>
                  <a:gd name="T102" fmla="*/ 75698 w 721"/>
                  <a:gd name="T103" fmla="*/ 78096 h 885"/>
                  <a:gd name="T104" fmla="*/ 57071 w 721"/>
                  <a:gd name="T105" fmla="*/ 87610 h 885"/>
                  <a:gd name="T106" fmla="*/ 39236 w 721"/>
                  <a:gd name="T107" fmla="*/ 77699 h 885"/>
                  <a:gd name="T108" fmla="*/ 26950 w 721"/>
                  <a:gd name="T109" fmla="*/ 48364 h 885"/>
                  <a:gd name="T110" fmla="*/ 17835 w 721"/>
                  <a:gd name="T111" fmla="*/ 52328 h 885"/>
                  <a:gd name="T112" fmla="*/ 17438 w 721"/>
                  <a:gd name="T113" fmla="*/ 60653 h 885"/>
                  <a:gd name="T114" fmla="*/ 15457 w 721"/>
                  <a:gd name="T115" fmla="*/ 118531 h 885"/>
                  <a:gd name="T116" fmla="*/ 30913 w 721"/>
                  <a:gd name="T117" fmla="*/ 140335 h 885"/>
                  <a:gd name="T118" fmla="*/ 52315 w 721"/>
                  <a:gd name="T119" fmla="*/ 226756 h 885"/>
                  <a:gd name="T120" fmla="*/ 62619 w 721"/>
                  <a:gd name="T121" fmla="*/ 329034 h 8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1" h="885">
                    <a:moveTo>
                      <a:pt x="246" y="798"/>
                    </a:moveTo>
                    <a:lnTo>
                      <a:pt x="241" y="787"/>
                    </a:lnTo>
                    <a:lnTo>
                      <a:pt x="238" y="777"/>
                    </a:lnTo>
                    <a:lnTo>
                      <a:pt x="233" y="767"/>
                    </a:lnTo>
                    <a:lnTo>
                      <a:pt x="228" y="758"/>
                    </a:lnTo>
                    <a:lnTo>
                      <a:pt x="223" y="743"/>
                    </a:lnTo>
                    <a:lnTo>
                      <a:pt x="216" y="728"/>
                    </a:lnTo>
                    <a:lnTo>
                      <a:pt x="207" y="724"/>
                    </a:lnTo>
                    <a:lnTo>
                      <a:pt x="202" y="719"/>
                    </a:lnTo>
                    <a:lnTo>
                      <a:pt x="200" y="717"/>
                    </a:lnTo>
                    <a:lnTo>
                      <a:pt x="200" y="713"/>
                    </a:lnTo>
                    <a:lnTo>
                      <a:pt x="202" y="709"/>
                    </a:lnTo>
                    <a:lnTo>
                      <a:pt x="204" y="704"/>
                    </a:lnTo>
                    <a:lnTo>
                      <a:pt x="213" y="698"/>
                    </a:lnTo>
                    <a:lnTo>
                      <a:pt x="219" y="692"/>
                    </a:lnTo>
                    <a:lnTo>
                      <a:pt x="224" y="685"/>
                    </a:lnTo>
                    <a:lnTo>
                      <a:pt x="228" y="676"/>
                    </a:lnTo>
                    <a:lnTo>
                      <a:pt x="231" y="670"/>
                    </a:lnTo>
                    <a:lnTo>
                      <a:pt x="233" y="667"/>
                    </a:lnTo>
                    <a:lnTo>
                      <a:pt x="236" y="663"/>
                    </a:lnTo>
                    <a:lnTo>
                      <a:pt x="238" y="662"/>
                    </a:lnTo>
                    <a:lnTo>
                      <a:pt x="240" y="663"/>
                    </a:lnTo>
                    <a:lnTo>
                      <a:pt x="242" y="665"/>
                    </a:lnTo>
                    <a:lnTo>
                      <a:pt x="246" y="668"/>
                    </a:lnTo>
                    <a:lnTo>
                      <a:pt x="249" y="674"/>
                    </a:lnTo>
                    <a:lnTo>
                      <a:pt x="248" y="684"/>
                    </a:lnTo>
                    <a:lnTo>
                      <a:pt x="247" y="693"/>
                    </a:lnTo>
                    <a:lnTo>
                      <a:pt x="247" y="696"/>
                    </a:lnTo>
                    <a:lnTo>
                      <a:pt x="248" y="701"/>
                    </a:lnTo>
                    <a:lnTo>
                      <a:pt x="249" y="704"/>
                    </a:lnTo>
                    <a:lnTo>
                      <a:pt x="253" y="708"/>
                    </a:lnTo>
                    <a:lnTo>
                      <a:pt x="266" y="705"/>
                    </a:lnTo>
                    <a:lnTo>
                      <a:pt x="276" y="701"/>
                    </a:lnTo>
                    <a:lnTo>
                      <a:pt x="281" y="699"/>
                    </a:lnTo>
                    <a:lnTo>
                      <a:pt x="284" y="695"/>
                    </a:lnTo>
                    <a:lnTo>
                      <a:pt x="288" y="690"/>
                    </a:lnTo>
                    <a:lnTo>
                      <a:pt x="289" y="683"/>
                    </a:lnTo>
                    <a:lnTo>
                      <a:pt x="284" y="666"/>
                    </a:lnTo>
                    <a:lnTo>
                      <a:pt x="277" y="651"/>
                    </a:lnTo>
                    <a:lnTo>
                      <a:pt x="275" y="645"/>
                    </a:lnTo>
                    <a:lnTo>
                      <a:pt x="274" y="641"/>
                    </a:lnTo>
                    <a:lnTo>
                      <a:pt x="274" y="639"/>
                    </a:lnTo>
                    <a:lnTo>
                      <a:pt x="275" y="636"/>
                    </a:lnTo>
                    <a:lnTo>
                      <a:pt x="282" y="632"/>
                    </a:lnTo>
                    <a:lnTo>
                      <a:pt x="293" y="628"/>
                    </a:lnTo>
                    <a:lnTo>
                      <a:pt x="301" y="623"/>
                    </a:lnTo>
                    <a:lnTo>
                      <a:pt x="308" y="616"/>
                    </a:lnTo>
                    <a:lnTo>
                      <a:pt x="315" y="611"/>
                    </a:lnTo>
                    <a:lnTo>
                      <a:pt x="323" y="607"/>
                    </a:lnTo>
                    <a:lnTo>
                      <a:pt x="335" y="599"/>
                    </a:lnTo>
                    <a:lnTo>
                      <a:pt x="347" y="592"/>
                    </a:lnTo>
                    <a:lnTo>
                      <a:pt x="353" y="594"/>
                    </a:lnTo>
                    <a:lnTo>
                      <a:pt x="358" y="594"/>
                    </a:lnTo>
                    <a:lnTo>
                      <a:pt x="361" y="592"/>
                    </a:lnTo>
                    <a:lnTo>
                      <a:pt x="365" y="587"/>
                    </a:lnTo>
                    <a:lnTo>
                      <a:pt x="367" y="583"/>
                    </a:lnTo>
                    <a:lnTo>
                      <a:pt x="369" y="580"/>
                    </a:lnTo>
                    <a:lnTo>
                      <a:pt x="370" y="576"/>
                    </a:lnTo>
                    <a:lnTo>
                      <a:pt x="370" y="572"/>
                    </a:lnTo>
                    <a:lnTo>
                      <a:pt x="374" y="566"/>
                    </a:lnTo>
                    <a:lnTo>
                      <a:pt x="377" y="561"/>
                    </a:lnTo>
                    <a:lnTo>
                      <a:pt x="380" y="557"/>
                    </a:lnTo>
                    <a:lnTo>
                      <a:pt x="381" y="551"/>
                    </a:lnTo>
                    <a:lnTo>
                      <a:pt x="382" y="543"/>
                    </a:lnTo>
                    <a:lnTo>
                      <a:pt x="385" y="534"/>
                    </a:lnTo>
                    <a:lnTo>
                      <a:pt x="377" y="532"/>
                    </a:lnTo>
                    <a:lnTo>
                      <a:pt x="369" y="531"/>
                    </a:lnTo>
                    <a:lnTo>
                      <a:pt x="366" y="530"/>
                    </a:lnTo>
                    <a:lnTo>
                      <a:pt x="363" y="529"/>
                    </a:lnTo>
                    <a:lnTo>
                      <a:pt x="359" y="526"/>
                    </a:lnTo>
                    <a:lnTo>
                      <a:pt x="356" y="523"/>
                    </a:lnTo>
                    <a:lnTo>
                      <a:pt x="353" y="519"/>
                    </a:lnTo>
                    <a:lnTo>
                      <a:pt x="352" y="517"/>
                    </a:lnTo>
                    <a:lnTo>
                      <a:pt x="351" y="516"/>
                    </a:lnTo>
                    <a:lnTo>
                      <a:pt x="350" y="516"/>
                    </a:lnTo>
                    <a:lnTo>
                      <a:pt x="347" y="515"/>
                    </a:lnTo>
                    <a:lnTo>
                      <a:pt x="341" y="512"/>
                    </a:lnTo>
                    <a:lnTo>
                      <a:pt x="349" y="507"/>
                    </a:lnTo>
                    <a:lnTo>
                      <a:pt x="356" y="502"/>
                    </a:lnTo>
                    <a:lnTo>
                      <a:pt x="352" y="494"/>
                    </a:lnTo>
                    <a:lnTo>
                      <a:pt x="349" y="490"/>
                    </a:lnTo>
                    <a:lnTo>
                      <a:pt x="346" y="489"/>
                    </a:lnTo>
                    <a:lnTo>
                      <a:pt x="343" y="489"/>
                    </a:lnTo>
                    <a:lnTo>
                      <a:pt x="340" y="489"/>
                    </a:lnTo>
                    <a:lnTo>
                      <a:pt x="335" y="489"/>
                    </a:lnTo>
                    <a:lnTo>
                      <a:pt x="333" y="499"/>
                    </a:lnTo>
                    <a:lnTo>
                      <a:pt x="333" y="508"/>
                    </a:lnTo>
                    <a:lnTo>
                      <a:pt x="333" y="517"/>
                    </a:lnTo>
                    <a:lnTo>
                      <a:pt x="334" y="527"/>
                    </a:lnTo>
                    <a:lnTo>
                      <a:pt x="333" y="530"/>
                    </a:lnTo>
                    <a:lnTo>
                      <a:pt x="331" y="531"/>
                    </a:lnTo>
                    <a:lnTo>
                      <a:pt x="329" y="531"/>
                    </a:lnTo>
                    <a:lnTo>
                      <a:pt x="326" y="531"/>
                    </a:lnTo>
                    <a:lnTo>
                      <a:pt x="322" y="531"/>
                    </a:lnTo>
                    <a:lnTo>
                      <a:pt x="316" y="531"/>
                    </a:lnTo>
                    <a:lnTo>
                      <a:pt x="310" y="529"/>
                    </a:lnTo>
                    <a:lnTo>
                      <a:pt x="305" y="526"/>
                    </a:lnTo>
                    <a:lnTo>
                      <a:pt x="300" y="523"/>
                    </a:lnTo>
                    <a:lnTo>
                      <a:pt x="296" y="519"/>
                    </a:lnTo>
                    <a:lnTo>
                      <a:pt x="288" y="512"/>
                    </a:lnTo>
                    <a:lnTo>
                      <a:pt x="280" y="501"/>
                    </a:lnTo>
                    <a:lnTo>
                      <a:pt x="270" y="491"/>
                    </a:lnTo>
                    <a:lnTo>
                      <a:pt x="259" y="482"/>
                    </a:lnTo>
                    <a:lnTo>
                      <a:pt x="251" y="472"/>
                    </a:lnTo>
                    <a:lnTo>
                      <a:pt x="243" y="459"/>
                    </a:lnTo>
                    <a:lnTo>
                      <a:pt x="241" y="449"/>
                    </a:lnTo>
                    <a:lnTo>
                      <a:pt x="239" y="438"/>
                    </a:lnTo>
                    <a:lnTo>
                      <a:pt x="236" y="428"/>
                    </a:lnTo>
                    <a:lnTo>
                      <a:pt x="231" y="418"/>
                    </a:lnTo>
                    <a:lnTo>
                      <a:pt x="228" y="416"/>
                    </a:lnTo>
                    <a:lnTo>
                      <a:pt x="226" y="414"/>
                    </a:lnTo>
                    <a:lnTo>
                      <a:pt x="225" y="412"/>
                    </a:lnTo>
                    <a:lnTo>
                      <a:pt x="224" y="411"/>
                    </a:lnTo>
                    <a:lnTo>
                      <a:pt x="226" y="407"/>
                    </a:lnTo>
                    <a:lnTo>
                      <a:pt x="231" y="401"/>
                    </a:lnTo>
                    <a:lnTo>
                      <a:pt x="237" y="399"/>
                    </a:lnTo>
                    <a:lnTo>
                      <a:pt x="238" y="399"/>
                    </a:lnTo>
                    <a:lnTo>
                      <a:pt x="240" y="401"/>
                    </a:lnTo>
                    <a:lnTo>
                      <a:pt x="242" y="406"/>
                    </a:lnTo>
                    <a:lnTo>
                      <a:pt x="246" y="409"/>
                    </a:lnTo>
                    <a:lnTo>
                      <a:pt x="247" y="413"/>
                    </a:lnTo>
                    <a:lnTo>
                      <a:pt x="250" y="414"/>
                    </a:lnTo>
                    <a:lnTo>
                      <a:pt x="255" y="414"/>
                    </a:lnTo>
                    <a:lnTo>
                      <a:pt x="262" y="413"/>
                    </a:lnTo>
                    <a:lnTo>
                      <a:pt x="266" y="414"/>
                    </a:lnTo>
                    <a:lnTo>
                      <a:pt x="267" y="415"/>
                    </a:lnTo>
                    <a:lnTo>
                      <a:pt x="268" y="416"/>
                    </a:lnTo>
                    <a:lnTo>
                      <a:pt x="270" y="420"/>
                    </a:lnTo>
                    <a:lnTo>
                      <a:pt x="270" y="423"/>
                    </a:lnTo>
                    <a:lnTo>
                      <a:pt x="267" y="429"/>
                    </a:lnTo>
                    <a:lnTo>
                      <a:pt x="267" y="433"/>
                    </a:lnTo>
                    <a:lnTo>
                      <a:pt x="267" y="437"/>
                    </a:lnTo>
                    <a:lnTo>
                      <a:pt x="268" y="440"/>
                    </a:lnTo>
                    <a:lnTo>
                      <a:pt x="274" y="446"/>
                    </a:lnTo>
                    <a:lnTo>
                      <a:pt x="282" y="453"/>
                    </a:lnTo>
                    <a:lnTo>
                      <a:pt x="291" y="458"/>
                    </a:lnTo>
                    <a:lnTo>
                      <a:pt x="300" y="464"/>
                    </a:lnTo>
                    <a:lnTo>
                      <a:pt x="309" y="468"/>
                    </a:lnTo>
                    <a:lnTo>
                      <a:pt x="318" y="471"/>
                    </a:lnTo>
                    <a:lnTo>
                      <a:pt x="334" y="468"/>
                    </a:lnTo>
                    <a:lnTo>
                      <a:pt x="348" y="468"/>
                    </a:lnTo>
                    <a:lnTo>
                      <a:pt x="363" y="468"/>
                    </a:lnTo>
                    <a:lnTo>
                      <a:pt x="377" y="471"/>
                    </a:lnTo>
                    <a:lnTo>
                      <a:pt x="381" y="474"/>
                    </a:lnTo>
                    <a:lnTo>
                      <a:pt x="384" y="479"/>
                    </a:lnTo>
                    <a:lnTo>
                      <a:pt x="387" y="484"/>
                    </a:lnTo>
                    <a:lnTo>
                      <a:pt x="390" y="490"/>
                    </a:lnTo>
                    <a:lnTo>
                      <a:pt x="394" y="501"/>
                    </a:lnTo>
                    <a:lnTo>
                      <a:pt x="399" y="512"/>
                    </a:lnTo>
                    <a:lnTo>
                      <a:pt x="410" y="523"/>
                    </a:lnTo>
                    <a:lnTo>
                      <a:pt x="420" y="531"/>
                    </a:lnTo>
                    <a:lnTo>
                      <a:pt x="429" y="538"/>
                    </a:lnTo>
                    <a:lnTo>
                      <a:pt x="441" y="548"/>
                    </a:lnTo>
                    <a:lnTo>
                      <a:pt x="444" y="558"/>
                    </a:lnTo>
                    <a:lnTo>
                      <a:pt x="446" y="569"/>
                    </a:lnTo>
                    <a:lnTo>
                      <a:pt x="449" y="580"/>
                    </a:lnTo>
                    <a:lnTo>
                      <a:pt x="452" y="591"/>
                    </a:lnTo>
                    <a:lnTo>
                      <a:pt x="451" y="603"/>
                    </a:lnTo>
                    <a:lnTo>
                      <a:pt x="450" y="615"/>
                    </a:lnTo>
                    <a:lnTo>
                      <a:pt x="448" y="627"/>
                    </a:lnTo>
                    <a:lnTo>
                      <a:pt x="445" y="639"/>
                    </a:lnTo>
                    <a:lnTo>
                      <a:pt x="439" y="660"/>
                    </a:lnTo>
                    <a:lnTo>
                      <a:pt x="433" y="685"/>
                    </a:lnTo>
                    <a:lnTo>
                      <a:pt x="433" y="692"/>
                    </a:lnTo>
                    <a:lnTo>
                      <a:pt x="431" y="698"/>
                    </a:lnTo>
                    <a:lnTo>
                      <a:pt x="427" y="702"/>
                    </a:lnTo>
                    <a:lnTo>
                      <a:pt x="423" y="708"/>
                    </a:lnTo>
                    <a:lnTo>
                      <a:pt x="419" y="716"/>
                    </a:lnTo>
                    <a:lnTo>
                      <a:pt x="417" y="720"/>
                    </a:lnTo>
                    <a:lnTo>
                      <a:pt x="416" y="721"/>
                    </a:lnTo>
                    <a:lnTo>
                      <a:pt x="412" y="721"/>
                    </a:lnTo>
                    <a:lnTo>
                      <a:pt x="410" y="720"/>
                    </a:lnTo>
                    <a:lnTo>
                      <a:pt x="406" y="718"/>
                    </a:lnTo>
                    <a:lnTo>
                      <a:pt x="401" y="713"/>
                    </a:lnTo>
                    <a:lnTo>
                      <a:pt x="399" y="710"/>
                    </a:lnTo>
                    <a:lnTo>
                      <a:pt x="399" y="709"/>
                    </a:lnTo>
                    <a:lnTo>
                      <a:pt x="400" y="709"/>
                    </a:lnTo>
                    <a:lnTo>
                      <a:pt x="402" y="709"/>
                    </a:lnTo>
                    <a:lnTo>
                      <a:pt x="406" y="709"/>
                    </a:lnTo>
                    <a:lnTo>
                      <a:pt x="410" y="707"/>
                    </a:lnTo>
                    <a:lnTo>
                      <a:pt x="415" y="703"/>
                    </a:lnTo>
                    <a:lnTo>
                      <a:pt x="417" y="700"/>
                    </a:lnTo>
                    <a:lnTo>
                      <a:pt x="419" y="696"/>
                    </a:lnTo>
                    <a:lnTo>
                      <a:pt x="420" y="688"/>
                    </a:lnTo>
                    <a:lnTo>
                      <a:pt x="422" y="678"/>
                    </a:lnTo>
                    <a:lnTo>
                      <a:pt x="422" y="671"/>
                    </a:lnTo>
                    <a:lnTo>
                      <a:pt x="422" y="667"/>
                    </a:lnTo>
                    <a:lnTo>
                      <a:pt x="424" y="662"/>
                    </a:lnTo>
                    <a:lnTo>
                      <a:pt x="427" y="657"/>
                    </a:lnTo>
                    <a:lnTo>
                      <a:pt x="426" y="651"/>
                    </a:lnTo>
                    <a:lnTo>
                      <a:pt x="425" y="646"/>
                    </a:lnTo>
                    <a:lnTo>
                      <a:pt x="424" y="643"/>
                    </a:lnTo>
                    <a:lnTo>
                      <a:pt x="422" y="641"/>
                    </a:lnTo>
                    <a:lnTo>
                      <a:pt x="419" y="639"/>
                    </a:lnTo>
                    <a:lnTo>
                      <a:pt x="415" y="639"/>
                    </a:lnTo>
                    <a:lnTo>
                      <a:pt x="410" y="637"/>
                    </a:lnTo>
                    <a:lnTo>
                      <a:pt x="404" y="639"/>
                    </a:lnTo>
                    <a:lnTo>
                      <a:pt x="400" y="643"/>
                    </a:lnTo>
                    <a:lnTo>
                      <a:pt x="397" y="646"/>
                    </a:lnTo>
                    <a:lnTo>
                      <a:pt x="392" y="649"/>
                    </a:lnTo>
                    <a:lnTo>
                      <a:pt x="385" y="650"/>
                    </a:lnTo>
                    <a:lnTo>
                      <a:pt x="382" y="653"/>
                    </a:lnTo>
                    <a:lnTo>
                      <a:pt x="380" y="657"/>
                    </a:lnTo>
                    <a:lnTo>
                      <a:pt x="377" y="661"/>
                    </a:lnTo>
                    <a:lnTo>
                      <a:pt x="376" y="666"/>
                    </a:lnTo>
                    <a:lnTo>
                      <a:pt x="374" y="675"/>
                    </a:lnTo>
                    <a:lnTo>
                      <a:pt x="370" y="684"/>
                    </a:lnTo>
                    <a:lnTo>
                      <a:pt x="364" y="692"/>
                    </a:lnTo>
                    <a:lnTo>
                      <a:pt x="358" y="698"/>
                    </a:lnTo>
                    <a:lnTo>
                      <a:pt x="353" y="704"/>
                    </a:lnTo>
                    <a:lnTo>
                      <a:pt x="350" y="713"/>
                    </a:lnTo>
                    <a:lnTo>
                      <a:pt x="348" y="718"/>
                    </a:lnTo>
                    <a:lnTo>
                      <a:pt x="344" y="720"/>
                    </a:lnTo>
                    <a:lnTo>
                      <a:pt x="341" y="722"/>
                    </a:lnTo>
                    <a:lnTo>
                      <a:pt x="338" y="725"/>
                    </a:lnTo>
                    <a:lnTo>
                      <a:pt x="331" y="728"/>
                    </a:lnTo>
                    <a:lnTo>
                      <a:pt x="322" y="732"/>
                    </a:lnTo>
                    <a:lnTo>
                      <a:pt x="314" y="742"/>
                    </a:lnTo>
                    <a:lnTo>
                      <a:pt x="308" y="750"/>
                    </a:lnTo>
                    <a:lnTo>
                      <a:pt x="306" y="754"/>
                    </a:lnTo>
                    <a:lnTo>
                      <a:pt x="304" y="760"/>
                    </a:lnTo>
                    <a:lnTo>
                      <a:pt x="301" y="766"/>
                    </a:lnTo>
                    <a:lnTo>
                      <a:pt x="300" y="771"/>
                    </a:lnTo>
                    <a:lnTo>
                      <a:pt x="301" y="776"/>
                    </a:lnTo>
                    <a:lnTo>
                      <a:pt x="301" y="778"/>
                    </a:lnTo>
                    <a:lnTo>
                      <a:pt x="300" y="780"/>
                    </a:lnTo>
                    <a:lnTo>
                      <a:pt x="299" y="783"/>
                    </a:lnTo>
                    <a:lnTo>
                      <a:pt x="294" y="785"/>
                    </a:lnTo>
                    <a:lnTo>
                      <a:pt x="288" y="788"/>
                    </a:lnTo>
                    <a:lnTo>
                      <a:pt x="276" y="794"/>
                    </a:lnTo>
                    <a:lnTo>
                      <a:pt x="267" y="800"/>
                    </a:lnTo>
                    <a:lnTo>
                      <a:pt x="262" y="801"/>
                    </a:lnTo>
                    <a:lnTo>
                      <a:pt x="257" y="801"/>
                    </a:lnTo>
                    <a:lnTo>
                      <a:pt x="251" y="801"/>
                    </a:lnTo>
                    <a:lnTo>
                      <a:pt x="246" y="798"/>
                    </a:lnTo>
                    <a:lnTo>
                      <a:pt x="237" y="808"/>
                    </a:lnTo>
                    <a:lnTo>
                      <a:pt x="229" y="817"/>
                    </a:lnTo>
                    <a:lnTo>
                      <a:pt x="221" y="827"/>
                    </a:lnTo>
                    <a:lnTo>
                      <a:pt x="212" y="836"/>
                    </a:lnTo>
                    <a:lnTo>
                      <a:pt x="220" y="845"/>
                    </a:lnTo>
                    <a:lnTo>
                      <a:pt x="228" y="854"/>
                    </a:lnTo>
                    <a:lnTo>
                      <a:pt x="236" y="862"/>
                    </a:lnTo>
                    <a:lnTo>
                      <a:pt x="243" y="871"/>
                    </a:lnTo>
                    <a:lnTo>
                      <a:pt x="256" y="876"/>
                    </a:lnTo>
                    <a:lnTo>
                      <a:pt x="268" y="881"/>
                    </a:lnTo>
                    <a:lnTo>
                      <a:pt x="275" y="879"/>
                    </a:lnTo>
                    <a:lnTo>
                      <a:pt x="280" y="877"/>
                    </a:lnTo>
                    <a:lnTo>
                      <a:pt x="282" y="876"/>
                    </a:lnTo>
                    <a:lnTo>
                      <a:pt x="283" y="873"/>
                    </a:lnTo>
                    <a:lnTo>
                      <a:pt x="284" y="871"/>
                    </a:lnTo>
                    <a:lnTo>
                      <a:pt x="284" y="867"/>
                    </a:lnTo>
                    <a:lnTo>
                      <a:pt x="294" y="856"/>
                    </a:lnTo>
                    <a:lnTo>
                      <a:pt x="306" y="846"/>
                    </a:lnTo>
                    <a:lnTo>
                      <a:pt x="318" y="837"/>
                    </a:lnTo>
                    <a:lnTo>
                      <a:pt x="332" y="828"/>
                    </a:lnTo>
                    <a:lnTo>
                      <a:pt x="335" y="826"/>
                    </a:lnTo>
                    <a:lnTo>
                      <a:pt x="338" y="823"/>
                    </a:lnTo>
                    <a:lnTo>
                      <a:pt x="340" y="823"/>
                    </a:lnTo>
                    <a:lnTo>
                      <a:pt x="343" y="825"/>
                    </a:lnTo>
                    <a:lnTo>
                      <a:pt x="349" y="827"/>
                    </a:lnTo>
                    <a:lnTo>
                      <a:pt x="357" y="830"/>
                    </a:lnTo>
                    <a:lnTo>
                      <a:pt x="364" y="833"/>
                    </a:lnTo>
                    <a:lnTo>
                      <a:pt x="367" y="833"/>
                    </a:lnTo>
                    <a:lnTo>
                      <a:pt x="369" y="830"/>
                    </a:lnTo>
                    <a:lnTo>
                      <a:pt x="372" y="823"/>
                    </a:lnTo>
                    <a:lnTo>
                      <a:pt x="372" y="815"/>
                    </a:lnTo>
                    <a:lnTo>
                      <a:pt x="372" y="808"/>
                    </a:lnTo>
                    <a:lnTo>
                      <a:pt x="373" y="803"/>
                    </a:lnTo>
                    <a:lnTo>
                      <a:pt x="374" y="800"/>
                    </a:lnTo>
                    <a:lnTo>
                      <a:pt x="376" y="797"/>
                    </a:lnTo>
                    <a:lnTo>
                      <a:pt x="380" y="795"/>
                    </a:lnTo>
                    <a:lnTo>
                      <a:pt x="386" y="801"/>
                    </a:lnTo>
                    <a:lnTo>
                      <a:pt x="392" y="808"/>
                    </a:lnTo>
                    <a:lnTo>
                      <a:pt x="395" y="814"/>
                    </a:lnTo>
                    <a:lnTo>
                      <a:pt x="399" y="822"/>
                    </a:lnTo>
                    <a:lnTo>
                      <a:pt x="406" y="828"/>
                    </a:lnTo>
                    <a:lnTo>
                      <a:pt x="411" y="834"/>
                    </a:lnTo>
                    <a:lnTo>
                      <a:pt x="412" y="838"/>
                    </a:lnTo>
                    <a:lnTo>
                      <a:pt x="416" y="840"/>
                    </a:lnTo>
                    <a:lnTo>
                      <a:pt x="420" y="843"/>
                    </a:lnTo>
                    <a:lnTo>
                      <a:pt x="424" y="846"/>
                    </a:lnTo>
                    <a:lnTo>
                      <a:pt x="420" y="856"/>
                    </a:lnTo>
                    <a:lnTo>
                      <a:pt x="419" y="864"/>
                    </a:lnTo>
                    <a:lnTo>
                      <a:pt x="420" y="868"/>
                    </a:lnTo>
                    <a:lnTo>
                      <a:pt x="420" y="869"/>
                    </a:lnTo>
                    <a:lnTo>
                      <a:pt x="419" y="870"/>
                    </a:lnTo>
                    <a:lnTo>
                      <a:pt x="417" y="870"/>
                    </a:lnTo>
                    <a:lnTo>
                      <a:pt x="417" y="871"/>
                    </a:lnTo>
                    <a:lnTo>
                      <a:pt x="418" y="872"/>
                    </a:lnTo>
                    <a:lnTo>
                      <a:pt x="423" y="874"/>
                    </a:lnTo>
                    <a:lnTo>
                      <a:pt x="428" y="879"/>
                    </a:lnTo>
                    <a:lnTo>
                      <a:pt x="434" y="885"/>
                    </a:lnTo>
                    <a:lnTo>
                      <a:pt x="443" y="882"/>
                    </a:lnTo>
                    <a:lnTo>
                      <a:pt x="451" y="880"/>
                    </a:lnTo>
                    <a:lnTo>
                      <a:pt x="459" y="878"/>
                    </a:lnTo>
                    <a:lnTo>
                      <a:pt x="468" y="878"/>
                    </a:lnTo>
                    <a:lnTo>
                      <a:pt x="475" y="878"/>
                    </a:lnTo>
                    <a:lnTo>
                      <a:pt x="482" y="878"/>
                    </a:lnTo>
                    <a:lnTo>
                      <a:pt x="487" y="876"/>
                    </a:lnTo>
                    <a:lnTo>
                      <a:pt x="493" y="873"/>
                    </a:lnTo>
                    <a:lnTo>
                      <a:pt x="503" y="867"/>
                    </a:lnTo>
                    <a:lnTo>
                      <a:pt x="513" y="857"/>
                    </a:lnTo>
                    <a:lnTo>
                      <a:pt x="514" y="850"/>
                    </a:lnTo>
                    <a:lnTo>
                      <a:pt x="513" y="844"/>
                    </a:lnTo>
                    <a:lnTo>
                      <a:pt x="511" y="839"/>
                    </a:lnTo>
                    <a:lnTo>
                      <a:pt x="508" y="833"/>
                    </a:lnTo>
                    <a:lnTo>
                      <a:pt x="517" y="829"/>
                    </a:lnTo>
                    <a:lnTo>
                      <a:pt x="525" y="829"/>
                    </a:lnTo>
                    <a:lnTo>
                      <a:pt x="534" y="829"/>
                    </a:lnTo>
                    <a:lnTo>
                      <a:pt x="543" y="829"/>
                    </a:lnTo>
                    <a:lnTo>
                      <a:pt x="539" y="818"/>
                    </a:lnTo>
                    <a:lnTo>
                      <a:pt x="536" y="808"/>
                    </a:lnTo>
                    <a:lnTo>
                      <a:pt x="535" y="802"/>
                    </a:lnTo>
                    <a:lnTo>
                      <a:pt x="534" y="800"/>
                    </a:lnTo>
                    <a:lnTo>
                      <a:pt x="534" y="796"/>
                    </a:lnTo>
                    <a:lnTo>
                      <a:pt x="535" y="789"/>
                    </a:lnTo>
                    <a:lnTo>
                      <a:pt x="536" y="784"/>
                    </a:lnTo>
                    <a:lnTo>
                      <a:pt x="536" y="780"/>
                    </a:lnTo>
                    <a:lnTo>
                      <a:pt x="534" y="777"/>
                    </a:lnTo>
                    <a:lnTo>
                      <a:pt x="530" y="771"/>
                    </a:lnTo>
                    <a:lnTo>
                      <a:pt x="532" y="762"/>
                    </a:lnTo>
                    <a:lnTo>
                      <a:pt x="533" y="757"/>
                    </a:lnTo>
                    <a:lnTo>
                      <a:pt x="535" y="753"/>
                    </a:lnTo>
                    <a:lnTo>
                      <a:pt x="537" y="752"/>
                    </a:lnTo>
                    <a:lnTo>
                      <a:pt x="541" y="751"/>
                    </a:lnTo>
                    <a:lnTo>
                      <a:pt x="545" y="750"/>
                    </a:lnTo>
                    <a:lnTo>
                      <a:pt x="554" y="754"/>
                    </a:lnTo>
                    <a:lnTo>
                      <a:pt x="560" y="755"/>
                    </a:lnTo>
                    <a:lnTo>
                      <a:pt x="567" y="754"/>
                    </a:lnTo>
                    <a:lnTo>
                      <a:pt x="576" y="751"/>
                    </a:lnTo>
                    <a:lnTo>
                      <a:pt x="588" y="746"/>
                    </a:lnTo>
                    <a:lnTo>
                      <a:pt x="598" y="741"/>
                    </a:lnTo>
                    <a:lnTo>
                      <a:pt x="602" y="737"/>
                    </a:lnTo>
                    <a:lnTo>
                      <a:pt x="604" y="734"/>
                    </a:lnTo>
                    <a:lnTo>
                      <a:pt x="605" y="728"/>
                    </a:lnTo>
                    <a:lnTo>
                      <a:pt x="605" y="721"/>
                    </a:lnTo>
                    <a:lnTo>
                      <a:pt x="598" y="716"/>
                    </a:lnTo>
                    <a:lnTo>
                      <a:pt x="594" y="711"/>
                    </a:lnTo>
                    <a:lnTo>
                      <a:pt x="590" y="707"/>
                    </a:lnTo>
                    <a:lnTo>
                      <a:pt x="587" y="699"/>
                    </a:lnTo>
                    <a:lnTo>
                      <a:pt x="587" y="688"/>
                    </a:lnTo>
                    <a:lnTo>
                      <a:pt x="587" y="679"/>
                    </a:lnTo>
                    <a:lnTo>
                      <a:pt x="589" y="671"/>
                    </a:lnTo>
                    <a:lnTo>
                      <a:pt x="594" y="663"/>
                    </a:lnTo>
                    <a:lnTo>
                      <a:pt x="600" y="658"/>
                    </a:lnTo>
                    <a:lnTo>
                      <a:pt x="603" y="653"/>
                    </a:lnTo>
                    <a:lnTo>
                      <a:pt x="604" y="651"/>
                    </a:lnTo>
                    <a:lnTo>
                      <a:pt x="605" y="648"/>
                    </a:lnTo>
                    <a:lnTo>
                      <a:pt x="605" y="644"/>
                    </a:lnTo>
                    <a:lnTo>
                      <a:pt x="605" y="641"/>
                    </a:lnTo>
                    <a:lnTo>
                      <a:pt x="598" y="637"/>
                    </a:lnTo>
                    <a:lnTo>
                      <a:pt x="592" y="636"/>
                    </a:lnTo>
                    <a:lnTo>
                      <a:pt x="578" y="627"/>
                    </a:lnTo>
                    <a:lnTo>
                      <a:pt x="566" y="617"/>
                    </a:lnTo>
                    <a:lnTo>
                      <a:pt x="571" y="607"/>
                    </a:lnTo>
                    <a:lnTo>
                      <a:pt x="576" y="597"/>
                    </a:lnTo>
                    <a:lnTo>
                      <a:pt x="580" y="587"/>
                    </a:lnTo>
                    <a:lnTo>
                      <a:pt x="584" y="575"/>
                    </a:lnTo>
                    <a:lnTo>
                      <a:pt x="587" y="561"/>
                    </a:lnTo>
                    <a:lnTo>
                      <a:pt x="589" y="548"/>
                    </a:lnTo>
                    <a:lnTo>
                      <a:pt x="588" y="543"/>
                    </a:lnTo>
                    <a:lnTo>
                      <a:pt x="587" y="540"/>
                    </a:lnTo>
                    <a:lnTo>
                      <a:pt x="587" y="538"/>
                    </a:lnTo>
                    <a:lnTo>
                      <a:pt x="588" y="535"/>
                    </a:lnTo>
                    <a:lnTo>
                      <a:pt x="593" y="531"/>
                    </a:lnTo>
                    <a:lnTo>
                      <a:pt x="598" y="525"/>
                    </a:lnTo>
                    <a:lnTo>
                      <a:pt x="603" y="521"/>
                    </a:lnTo>
                    <a:lnTo>
                      <a:pt x="606" y="516"/>
                    </a:lnTo>
                    <a:lnTo>
                      <a:pt x="609" y="515"/>
                    </a:lnTo>
                    <a:lnTo>
                      <a:pt x="611" y="513"/>
                    </a:lnTo>
                    <a:lnTo>
                      <a:pt x="614" y="512"/>
                    </a:lnTo>
                    <a:lnTo>
                      <a:pt x="617" y="512"/>
                    </a:lnTo>
                    <a:lnTo>
                      <a:pt x="623" y="517"/>
                    </a:lnTo>
                    <a:lnTo>
                      <a:pt x="630" y="523"/>
                    </a:lnTo>
                    <a:lnTo>
                      <a:pt x="635" y="524"/>
                    </a:lnTo>
                    <a:lnTo>
                      <a:pt x="637" y="525"/>
                    </a:lnTo>
                    <a:lnTo>
                      <a:pt x="639" y="527"/>
                    </a:lnTo>
                    <a:lnTo>
                      <a:pt x="642" y="533"/>
                    </a:lnTo>
                    <a:lnTo>
                      <a:pt x="646" y="541"/>
                    </a:lnTo>
                    <a:lnTo>
                      <a:pt x="649" y="544"/>
                    </a:lnTo>
                    <a:lnTo>
                      <a:pt x="651" y="544"/>
                    </a:lnTo>
                    <a:lnTo>
                      <a:pt x="653" y="543"/>
                    </a:lnTo>
                    <a:lnTo>
                      <a:pt x="656" y="542"/>
                    </a:lnTo>
                    <a:lnTo>
                      <a:pt x="660" y="539"/>
                    </a:lnTo>
                    <a:lnTo>
                      <a:pt x="663" y="538"/>
                    </a:lnTo>
                    <a:lnTo>
                      <a:pt x="665" y="538"/>
                    </a:lnTo>
                    <a:lnTo>
                      <a:pt x="668" y="538"/>
                    </a:lnTo>
                    <a:lnTo>
                      <a:pt x="670" y="539"/>
                    </a:lnTo>
                    <a:lnTo>
                      <a:pt x="674" y="542"/>
                    </a:lnTo>
                    <a:lnTo>
                      <a:pt x="680" y="544"/>
                    </a:lnTo>
                    <a:lnTo>
                      <a:pt x="681" y="534"/>
                    </a:lnTo>
                    <a:lnTo>
                      <a:pt x="683" y="525"/>
                    </a:lnTo>
                    <a:lnTo>
                      <a:pt x="688" y="524"/>
                    </a:lnTo>
                    <a:lnTo>
                      <a:pt x="693" y="523"/>
                    </a:lnTo>
                    <a:lnTo>
                      <a:pt x="694" y="522"/>
                    </a:lnTo>
                    <a:lnTo>
                      <a:pt x="694" y="521"/>
                    </a:lnTo>
                    <a:lnTo>
                      <a:pt x="694" y="518"/>
                    </a:lnTo>
                    <a:lnTo>
                      <a:pt x="694" y="516"/>
                    </a:lnTo>
                    <a:lnTo>
                      <a:pt x="690" y="515"/>
                    </a:lnTo>
                    <a:lnTo>
                      <a:pt x="687" y="513"/>
                    </a:lnTo>
                    <a:lnTo>
                      <a:pt x="685" y="509"/>
                    </a:lnTo>
                    <a:lnTo>
                      <a:pt x="683" y="506"/>
                    </a:lnTo>
                    <a:lnTo>
                      <a:pt x="689" y="499"/>
                    </a:lnTo>
                    <a:lnTo>
                      <a:pt x="693" y="496"/>
                    </a:lnTo>
                    <a:lnTo>
                      <a:pt x="700" y="484"/>
                    </a:lnTo>
                    <a:lnTo>
                      <a:pt x="704" y="475"/>
                    </a:lnTo>
                    <a:lnTo>
                      <a:pt x="704" y="472"/>
                    </a:lnTo>
                    <a:lnTo>
                      <a:pt x="704" y="467"/>
                    </a:lnTo>
                    <a:lnTo>
                      <a:pt x="702" y="462"/>
                    </a:lnTo>
                    <a:lnTo>
                      <a:pt x="699" y="454"/>
                    </a:lnTo>
                    <a:lnTo>
                      <a:pt x="697" y="446"/>
                    </a:lnTo>
                    <a:lnTo>
                      <a:pt x="697" y="442"/>
                    </a:lnTo>
                    <a:lnTo>
                      <a:pt x="698" y="440"/>
                    </a:lnTo>
                    <a:lnTo>
                      <a:pt x="702" y="434"/>
                    </a:lnTo>
                    <a:lnTo>
                      <a:pt x="712" y="426"/>
                    </a:lnTo>
                    <a:lnTo>
                      <a:pt x="721" y="417"/>
                    </a:lnTo>
                    <a:lnTo>
                      <a:pt x="717" y="415"/>
                    </a:lnTo>
                    <a:lnTo>
                      <a:pt x="714" y="414"/>
                    </a:lnTo>
                    <a:lnTo>
                      <a:pt x="711" y="413"/>
                    </a:lnTo>
                    <a:lnTo>
                      <a:pt x="706" y="413"/>
                    </a:lnTo>
                    <a:lnTo>
                      <a:pt x="699" y="413"/>
                    </a:lnTo>
                    <a:lnTo>
                      <a:pt x="690" y="412"/>
                    </a:lnTo>
                    <a:lnTo>
                      <a:pt x="686" y="399"/>
                    </a:lnTo>
                    <a:lnTo>
                      <a:pt x="683" y="388"/>
                    </a:lnTo>
                    <a:lnTo>
                      <a:pt x="672" y="379"/>
                    </a:lnTo>
                    <a:lnTo>
                      <a:pt x="662" y="370"/>
                    </a:lnTo>
                    <a:lnTo>
                      <a:pt x="652" y="362"/>
                    </a:lnTo>
                    <a:lnTo>
                      <a:pt x="640" y="353"/>
                    </a:lnTo>
                    <a:lnTo>
                      <a:pt x="638" y="342"/>
                    </a:lnTo>
                    <a:lnTo>
                      <a:pt x="638" y="331"/>
                    </a:lnTo>
                    <a:lnTo>
                      <a:pt x="639" y="327"/>
                    </a:lnTo>
                    <a:lnTo>
                      <a:pt x="640" y="323"/>
                    </a:lnTo>
                    <a:lnTo>
                      <a:pt x="643" y="322"/>
                    </a:lnTo>
                    <a:lnTo>
                      <a:pt x="645" y="321"/>
                    </a:lnTo>
                    <a:lnTo>
                      <a:pt x="647" y="320"/>
                    </a:lnTo>
                    <a:lnTo>
                      <a:pt x="649" y="318"/>
                    </a:lnTo>
                    <a:lnTo>
                      <a:pt x="652" y="315"/>
                    </a:lnTo>
                    <a:lnTo>
                      <a:pt x="654" y="311"/>
                    </a:lnTo>
                    <a:lnTo>
                      <a:pt x="655" y="303"/>
                    </a:lnTo>
                    <a:lnTo>
                      <a:pt x="656" y="297"/>
                    </a:lnTo>
                    <a:lnTo>
                      <a:pt x="657" y="295"/>
                    </a:lnTo>
                    <a:lnTo>
                      <a:pt x="657" y="293"/>
                    </a:lnTo>
                    <a:lnTo>
                      <a:pt x="656" y="289"/>
                    </a:lnTo>
                    <a:lnTo>
                      <a:pt x="655" y="286"/>
                    </a:lnTo>
                    <a:lnTo>
                      <a:pt x="649" y="280"/>
                    </a:lnTo>
                    <a:lnTo>
                      <a:pt x="645" y="276"/>
                    </a:lnTo>
                    <a:lnTo>
                      <a:pt x="644" y="273"/>
                    </a:lnTo>
                    <a:lnTo>
                      <a:pt x="643" y="271"/>
                    </a:lnTo>
                    <a:lnTo>
                      <a:pt x="643" y="268"/>
                    </a:lnTo>
                    <a:lnTo>
                      <a:pt x="644" y="263"/>
                    </a:lnTo>
                    <a:lnTo>
                      <a:pt x="656" y="260"/>
                    </a:lnTo>
                    <a:lnTo>
                      <a:pt x="669" y="255"/>
                    </a:lnTo>
                    <a:lnTo>
                      <a:pt x="673" y="252"/>
                    </a:lnTo>
                    <a:lnTo>
                      <a:pt x="677" y="251"/>
                    </a:lnTo>
                    <a:lnTo>
                      <a:pt x="678" y="249"/>
                    </a:lnTo>
                    <a:lnTo>
                      <a:pt x="678" y="248"/>
                    </a:lnTo>
                    <a:lnTo>
                      <a:pt x="678" y="246"/>
                    </a:lnTo>
                    <a:lnTo>
                      <a:pt x="677" y="243"/>
                    </a:lnTo>
                    <a:lnTo>
                      <a:pt x="677" y="237"/>
                    </a:lnTo>
                    <a:lnTo>
                      <a:pt x="677" y="232"/>
                    </a:lnTo>
                    <a:lnTo>
                      <a:pt x="676" y="229"/>
                    </a:lnTo>
                    <a:lnTo>
                      <a:pt x="672" y="225"/>
                    </a:lnTo>
                    <a:lnTo>
                      <a:pt x="661" y="215"/>
                    </a:lnTo>
                    <a:lnTo>
                      <a:pt x="651" y="206"/>
                    </a:lnTo>
                    <a:lnTo>
                      <a:pt x="640" y="196"/>
                    </a:lnTo>
                    <a:lnTo>
                      <a:pt x="630" y="187"/>
                    </a:lnTo>
                    <a:lnTo>
                      <a:pt x="622" y="178"/>
                    </a:lnTo>
                    <a:lnTo>
                      <a:pt x="615" y="169"/>
                    </a:lnTo>
                    <a:lnTo>
                      <a:pt x="607" y="161"/>
                    </a:lnTo>
                    <a:lnTo>
                      <a:pt x="598" y="154"/>
                    </a:lnTo>
                    <a:lnTo>
                      <a:pt x="586" y="150"/>
                    </a:lnTo>
                    <a:lnTo>
                      <a:pt x="575" y="145"/>
                    </a:lnTo>
                    <a:lnTo>
                      <a:pt x="572" y="150"/>
                    </a:lnTo>
                    <a:lnTo>
                      <a:pt x="570" y="153"/>
                    </a:lnTo>
                    <a:lnTo>
                      <a:pt x="569" y="155"/>
                    </a:lnTo>
                    <a:lnTo>
                      <a:pt x="568" y="155"/>
                    </a:lnTo>
                    <a:lnTo>
                      <a:pt x="566" y="156"/>
                    </a:lnTo>
                    <a:lnTo>
                      <a:pt x="562" y="155"/>
                    </a:lnTo>
                    <a:lnTo>
                      <a:pt x="559" y="155"/>
                    </a:lnTo>
                    <a:lnTo>
                      <a:pt x="555" y="156"/>
                    </a:lnTo>
                    <a:lnTo>
                      <a:pt x="553" y="156"/>
                    </a:lnTo>
                    <a:lnTo>
                      <a:pt x="552" y="159"/>
                    </a:lnTo>
                    <a:lnTo>
                      <a:pt x="547" y="161"/>
                    </a:lnTo>
                    <a:lnTo>
                      <a:pt x="542" y="166"/>
                    </a:lnTo>
                    <a:lnTo>
                      <a:pt x="533" y="156"/>
                    </a:lnTo>
                    <a:lnTo>
                      <a:pt x="525" y="147"/>
                    </a:lnTo>
                    <a:lnTo>
                      <a:pt x="521" y="144"/>
                    </a:lnTo>
                    <a:lnTo>
                      <a:pt x="517" y="139"/>
                    </a:lnTo>
                    <a:lnTo>
                      <a:pt x="512" y="136"/>
                    </a:lnTo>
                    <a:lnTo>
                      <a:pt x="507" y="133"/>
                    </a:lnTo>
                    <a:lnTo>
                      <a:pt x="502" y="132"/>
                    </a:lnTo>
                    <a:lnTo>
                      <a:pt x="501" y="130"/>
                    </a:lnTo>
                    <a:lnTo>
                      <a:pt x="503" y="128"/>
                    </a:lnTo>
                    <a:lnTo>
                      <a:pt x="505" y="125"/>
                    </a:lnTo>
                    <a:lnTo>
                      <a:pt x="513" y="120"/>
                    </a:lnTo>
                    <a:lnTo>
                      <a:pt x="519" y="118"/>
                    </a:lnTo>
                    <a:lnTo>
                      <a:pt x="524" y="113"/>
                    </a:lnTo>
                    <a:lnTo>
                      <a:pt x="529" y="109"/>
                    </a:lnTo>
                    <a:lnTo>
                      <a:pt x="534" y="105"/>
                    </a:lnTo>
                    <a:lnTo>
                      <a:pt x="539" y="103"/>
                    </a:lnTo>
                    <a:lnTo>
                      <a:pt x="543" y="101"/>
                    </a:lnTo>
                    <a:lnTo>
                      <a:pt x="544" y="99"/>
                    </a:lnTo>
                    <a:lnTo>
                      <a:pt x="543" y="96"/>
                    </a:lnTo>
                    <a:lnTo>
                      <a:pt x="541" y="95"/>
                    </a:lnTo>
                    <a:lnTo>
                      <a:pt x="534" y="91"/>
                    </a:lnTo>
                    <a:lnTo>
                      <a:pt x="529" y="88"/>
                    </a:lnTo>
                    <a:lnTo>
                      <a:pt x="525" y="85"/>
                    </a:lnTo>
                    <a:lnTo>
                      <a:pt x="521" y="82"/>
                    </a:lnTo>
                    <a:lnTo>
                      <a:pt x="520" y="79"/>
                    </a:lnTo>
                    <a:lnTo>
                      <a:pt x="519" y="76"/>
                    </a:lnTo>
                    <a:lnTo>
                      <a:pt x="520" y="69"/>
                    </a:lnTo>
                    <a:lnTo>
                      <a:pt x="524" y="60"/>
                    </a:lnTo>
                    <a:lnTo>
                      <a:pt x="513" y="56"/>
                    </a:lnTo>
                    <a:lnTo>
                      <a:pt x="503" y="51"/>
                    </a:lnTo>
                    <a:lnTo>
                      <a:pt x="493" y="48"/>
                    </a:lnTo>
                    <a:lnTo>
                      <a:pt x="483" y="44"/>
                    </a:lnTo>
                    <a:lnTo>
                      <a:pt x="473" y="50"/>
                    </a:lnTo>
                    <a:lnTo>
                      <a:pt x="468" y="54"/>
                    </a:lnTo>
                    <a:lnTo>
                      <a:pt x="467" y="56"/>
                    </a:lnTo>
                    <a:lnTo>
                      <a:pt x="467" y="58"/>
                    </a:lnTo>
                    <a:lnTo>
                      <a:pt x="467" y="60"/>
                    </a:lnTo>
                    <a:lnTo>
                      <a:pt x="468" y="62"/>
                    </a:lnTo>
                    <a:lnTo>
                      <a:pt x="470" y="67"/>
                    </a:lnTo>
                    <a:lnTo>
                      <a:pt x="475" y="73"/>
                    </a:lnTo>
                    <a:lnTo>
                      <a:pt x="478" y="79"/>
                    </a:lnTo>
                    <a:lnTo>
                      <a:pt x="482" y="90"/>
                    </a:lnTo>
                    <a:lnTo>
                      <a:pt x="479" y="93"/>
                    </a:lnTo>
                    <a:lnTo>
                      <a:pt x="476" y="94"/>
                    </a:lnTo>
                    <a:lnTo>
                      <a:pt x="468" y="90"/>
                    </a:lnTo>
                    <a:lnTo>
                      <a:pt x="461" y="84"/>
                    </a:lnTo>
                    <a:lnTo>
                      <a:pt x="457" y="75"/>
                    </a:lnTo>
                    <a:lnTo>
                      <a:pt x="453" y="66"/>
                    </a:lnTo>
                    <a:lnTo>
                      <a:pt x="451" y="57"/>
                    </a:lnTo>
                    <a:lnTo>
                      <a:pt x="449" y="46"/>
                    </a:lnTo>
                    <a:lnTo>
                      <a:pt x="437" y="44"/>
                    </a:lnTo>
                    <a:lnTo>
                      <a:pt x="425" y="42"/>
                    </a:lnTo>
                    <a:lnTo>
                      <a:pt x="414" y="41"/>
                    </a:lnTo>
                    <a:lnTo>
                      <a:pt x="401" y="39"/>
                    </a:lnTo>
                    <a:lnTo>
                      <a:pt x="394" y="32"/>
                    </a:lnTo>
                    <a:lnTo>
                      <a:pt x="387" y="26"/>
                    </a:lnTo>
                    <a:lnTo>
                      <a:pt x="383" y="19"/>
                    </a:lnTo>
                    <a:lnTo>
                      <a:pt x="378" y="11"/>
                    </a:lnTo>
                    <a:lnTo>
                      <a:pt x="378" y="8"/>
                    </a:lnTo>
                    <a:lnTo>
                      <a:pt x="378" y="4"/>
                    </a:lnTo>
                    <a:lnTo>
                      <a:pt x="377" y="2"/>
                    </a:lnTo>
                    <a:lnTo>
                      <a:pt x="375" y="0"/>
                    </a:lnTo>
                    <a:lnTo>
                      <a:pt x="369" y="10"/>
                    </a:lnTo>
                    <a:lnTo>
                      <a:pt x="365" y="20"/>
                    </a:lnTo>
                    <a:lnTo>
                      <a:pt x="361" y="31"/>
                    </a:lnTo>
                    <a:lnTo>
                      <a:pt x="358" y="41"/>
                    </a:lnTo>
                    <a:lnTo>
                      <a:pt x="357" y="51"/>
                    </a:lnTo>
                    <a:lnTo>
                      <a:pt x="356" y="61"/>
                    </a:lnTo>
                    <a:lnTo>
                      <a:pt x="356" y="73"/>
                    </a:lnTo>
                    <a:lnTo>
                      <a:pt x="356" y="85"/>
                    </a:lnTo>
                    <a:lnTo>
                      <a:pt x="358" y="85"/>
                    </a:lnTo>
                    <a:lnTo>
                      <a:pt x="361" y="84"/>
                    </a:lnTo>
                    <a:lnTo>
                      <a:pt x="366" y="80"/>
                    </a:lnTo>
                    <a:lnTo>
                      <a:pt x="369" y="79"/>
                    </a:lnTo>
                    <a:lnTo>
                      <a:pt x="372" y="82"/>
                    </a:lnTo>
                    <a:lnTo>
                      <a:pt x="375" y="87"/>
                    </a:lnTo>
                    <a:lnTo>
                      <a:pt x="378" y="116"/>
                    </a:lnTo>
                    <a:lnTo>
                      <a:pt x="382" y="144"/>
                    </a:lnTo>
                    <a:lnTo>
                      <a:pt x="382" y="158"/>
                    </a:lnTo>
                    <a:lnTo>
                      <a:pt x="382" y="172"/>
                    </a:lnTo>
                    <a:lnTo>
                      <a:pt x="381" y="186"/>
                    </a:lnTo>
                    <a:lnTo>
                      <a:pt x="378" y="201"/>
                    </a:lnTo>
                    <a:lnTo>
                      <a:pt x="372" y="195"/>
                    </a:lnTo>
                    <a:lnTo>
                      <a:pt x="366" y="189"/>
                    </a:lnTo>
                    <a:lnTo>
                      <a:pt x="363" y="183"/>
                    </a:lnTo>
                    <a:lnTo>
                      <a:pt x="359" y="176"/>
                    </a:lnTo>
                    <a:lnTo>
                      <a:pt x="353" y="160"/>
                    </a:lnTo>
                    <a:lnTo>
                      <a:pt x="346" y="145"/>
                    </a:lnTo>
                    <a:lnTo>
                      <a:pt x="329" y="154"/>
                    </a:lnTo>
                    <a:lnTo>
                      <a:pt x="312" y="164"/>
                    </a:lnTo>
                    <a:lnTo>
                      <a:pt x="302" y="170"/>
                    </a:lnTo>
                    <a:lnTo>
                      <a:pt x="293" y="173"/>
                    </a:lnTo>
                    <a:lnTo>
                      <a:pt x="284" y="177"/>
                    </a:lnTo>
                    <a:lnTo>
                      <a:pt x="274" y="178"/>
                    </a:lnTo>
                    <a:lnTo>
                      <a:pt x="276" y="176"/>
                    </a:lnTo>
                    <a:lnTo>
                      <a:pt x="277" y="175"/>
                    </a:lnTo>
                    <a:lnTo>
                      <a:pt x="280" y="175"/>
                    </a:lnTo>
                    <a:lnTo>
                      <a:pt x="283" y="173"/>
                    </a:lnTo>
                    <a:lnTo>
                      <a:pt x="298" y="166"/>
                    </a:lnTo>
                    <a:lnTo>
                      <a:pt x="308" y="156"/>
                    </a:lnTo>
                    <a:lnTo>
                      <a:pt x="310" y="154"/>
                    </a:lnTo>
                    <a:lnTo>
                      <a:pt x="312" y="152"/>
                    </a:lnTo>
                    <a:lnTo>
                      <a:pt x="312" y="150"/>
                    </a:lnTo>
                    <a:lnTo>
                      <a:pt x="312" y="147"/>
                    </a:lnTo>
                    <a:lnTo>
                      <a:pt x="310" y="144"/>
                    </a:lnTo>
                    <a:lnTo>
                      <a:pt x="308" y="142"/>
                    </a:lnTo>
                    <a:lnTo>
                      <a:pt x="305" y="138"/>
                    </a:lnTo>
                    <a:lnTo>
                      <a:pt x="301" y="135"/>
                    </a:lnTo>
                    <a:lnTo>
                      <a:pt x="285" y="143"/>
                    </a:lnTo>
                    <a:lnTo>
                      <a:pt x="273" y="151"/>
                    </a:lnTo>
                    <a:lnTo>
                      <a:pt x="260" y="161"/>
                    </a:lnTo>
                    <a:lnTo>
                      <a:pt x="246" y="170"/>
                    </a:lnTo>
                    <a:lnTo>
                      <a:pt x="237" y="170"/>
                    </a:lnTo>
                    <a:lnTo>
                      <a:pt x="228" y="170"/>
                    </a:lnTo>
                    <a:lnTo>
                      <a:pt x="219" y="169"/>
                    </a:lnTo>
                    <a:lnTo>
                      <a:pt x="208" y="168"/>
                    </a:lnTo>
                    <a:lnTo>
                      <a:pt x="207" y="175"/>
                    </a:lnTo>
                    <a:lnTo>
                      <a:pt x="206" y="181"/>
                    </a:lnTo>
                    <a:lnTo>
                      <a:pt x="202" y="177"/>
                    </a:lnTo>
                    <a:lnTo>
                      <a:pt x="200" y="173"/>
                    </a:lnTo>
                    <a:lnTo>
                      <a:pt x="200" y="170"/>
                    </a:lnTo>
                    <a:lnTo>
                      <a:pt x="199" y="164"/>
                    </a:lnTo>
                    <a:lnTo>
                      <a:pt x="188" y="173"/>
                    </a:lnTo>
                    <a:lnTo>
                      <a:pt x="178" y="184"/>
                    </a:lnTo>
                    <a:lnTo>
                      <a:pt x="170" y="194"/>
                    </a:lnTo>
                    <a:lnTo>
                      <a:pt x="162" y="208"/>
                    </a:lnTo>
                    <a:lnTo>
                      <a:pt x="164" y="208"/>
                    </a:lnTo>
                    <a:lnTo>
                      <a:pt x="166" y="208"/>
                    </a:lnTo>
                    <a:lnTo>
                      <a:pt x="169" y="206"/>
                    </a:lnTo>
                    <a:lnTo>
                      <a:pt x="171" y="205"/>
                    </a:lnTo>
                    <a:lnTo>
                      <a:pt x="178" y="200"/>
                    </a:lnTo>
                    <a:lnTo>
                      <a:pt x="183" y="193"/>
                    </a:lnTo>
                    <a:lnTo>
                      <a:pt x="188" y="186"/>
                    </a:lnTo>
                    <a:lnTo>
                      <a:pt x="194" y="179"/>
                    </a:lnTo>
                    <a:lnTo>
                      <a:pt x="195" y="183"/>
                    </a:lnTo>
                    <a:lnTo>
                      <a:pt x="195" y="186"/>
                    </a:lnTo>
                    <a:lnTo>
                      <a:pt x="195" y="190"/>
                    </a:lnTo>
                    <a:lnTo>
                      <a:pt x="194" y="194"/>
                    </a:lnTo>
                    <a:lnTo>
                      <a:pt x="191" y="197"/>
                    </a:lnTo>
                    <a:lnTo>
                      <a:pt x="188" y="200"/>
                    </a:lnTo>
                    <a:lnTo>
                      <a:pt x="180" y="211"/>
                    </a:lnTo>
                    <a:lnTo>
                      <a:pt x="172" y="222"/>
                    </a:lnTo>
                    <a:lnTo>
                      <a:pt x="171" y="223"/>
                    </a:lnTo>
                    <a:lnTo>
                      <a:pt x="171" y="225"/>
                    </a:lnTo>
                    <a:lnTo>
                      <a:pt x="173" y="226"/>
                    </a:lnTo>
                    <a:lnTo>
                      <a:pt x="177" y="226"/>
                    </a:lnTo>
                    <a:lnTo>
                      <a:pt x="177" y="227"/>
                    </a:lnTo>
                    <a:lnTo>
                      <a:pt x="167" y="235"/>
                    </a:lnTo>
                    <a:lnTo>
                      <a:pt x="158" y="242"/>
                    </a:lnTo>
                    <a:lnTo>
                      <a:pt x="144" y="221"/>
                    </a:lnTo>
                    <a:lnTo>
                      <a:pt x="129" y="204"/>
                    </a:lnTo>
                    <a:lnTo>
                      <a:pt x="121" y="196"/>
                    </a:lnTo>
                    <a:lnTo>
                      <a:pt x="112" y="188"/>
                    </a:lnTo>
                    <a:lnTo>
                      <a:pt x="103" y="180"/>
                    </a:lnTo>
                    <a:lnTo>
                      <a:pt x="93" y="172"/>
                    </a:lnTo>
                    <a:lnTo>
                      <a:pt x="93" y="177"/>
                    </a:lnTo>
                    <a:lnTo>
                      <a:pt x="93" y="180"/>
                    </a:lnTo>
                    <a:lnTo>
                      <a:pt x="94" y="184"/>
                    </a:lnTo>
                    <a:lnTo>
                      <a:pt x="96" y="187"/>
                    </a:lnTo>
                    <a:lnTo>
                      <a:pt x="99" y="193"/>
                    </a:lnTo>
                    <a:lnTo>
                      <a:pt x="104" y="200"/>
                    </a:lnTo>
                    <a:lnTo>
                      <a:pt x="99" y="196"/>
                    </a:lnTo>
                    <a:lnTo>
                      <a:pt x="96" y="193"/>
                    </a:lnTo>
                    <a:lnTo>
                      <a:pt x="87" y="190"/>
                    </a:lnTo>
                    <a:lnTo>
                      <a:pt x="80" y="188"/>
                    </a:lnTo>
                    <a:lnTo>
                      <a:pt x="73" y="184"/>
                    </a:lnTo>
                    <a:lnTo>
                      <a:pt x="68" y="177"/>
                    </a:lnTo>
                    <a:lnTo>
                      <a:pt x="79" y="173"/>
                    </a:lnTo>
                    <a:lnTo>
                      <a:pt x="90" y="168"/>
                    </a:lnTo>
                    <a:lnTo>
                      <a:pt x="88" y="155"/>
                    </a:lnTo>
                    <a:lnTo>
                      <a:pt x="84" y="144"/>
                    </a:lnTo>
                    <a:lnTo>
                      <a:pt x="80" y="135"/>
                    </a:lnTo>
                    <a:lnTo>
                      <a:pt x="75" y="128"/>
                    </a:lnTo>
                    <a:lnTo>
                      <a:pt x="68" y="122"/>
                    </a:lnTo>
                    <a:lnTo>
                      <a:pt x="60" y="119"/>
                    </a:lnTo>
                    <a:lnTo>
                      <a:pt x="48" y="116"/>
                    </a:lnTo>
                    <a:lnTo>
                      <a:pt x="35" y="113"/>
                    </a:lnTo>
                    <a:lnTo>
                      <a:pt x="43" y="117"/>
                    </a:lnTo>
                    <a:lnTo>
                      <a:pt x="48" y="120"/>
                    </a:lnTo>
                    <a:lnTo>
                      <a:pt x="54" y="125"/>
                    </a:lnTo>
                    <a:lnTo>
                      <a:pt x="60" y="130"/>
                    </a:lnTo>
                    <a:lnTo>
                      <a:pt x="55" y="132"/>
                    </a:lnTo>
                    <a:lnTo>
                      <a:pt x="51" y="132"/>
                    </a:lnTo>
                    <a:lnTo>
                      <a:pt x="46" y="135"/>
                    </a:lnTo>
                    <a:lnTo>
                      <a:pt x="45" y="134"/>
                    </a:lnTo>
                    <a:lnTo>
                      <a:pt x="45" y="132"/>
                    </a:lnTo>
                    <a:lnTo>
                      <a:pt x="43" y="127"/>
                    </a:lnTo>
                    <a:lnTo>
                      <a:pt x="42" y="129"/>
                    </a:lnTo>
                    <a:lnTo>
                      <a:pt x="40" y="132"/>
                    </a:lnTo>
                    <a:lnTo>
                      <a:pt x="40" y="134"/>
                    </a:lnTo>
                    <a:lnTo>
                      <a:pt x="40" y="137"/>
                    </a:lnTo>
                    <a:lnTo>
                      <a:pt x="50" y="142"/>
                    </a:lnTo>
                    <a:lnTo>
                      <a:pt x="57" y="145"/>
                    </a:lnTo>
                    <a:lnTo>
                      <a:pt x="61" y="147"/>
                    </a:lnTo>
                    <a:lnTo>
                      <a:pt x="62" y="151"/>
                    </a:lnTo>
                    <a:lnTo>
                      <a:pt x="62" y="154"/>
                    </a:lnTo>
                    <a:lnTo>
                      <a:pt x="60" y="159"/>
                    </a:lnTo>
                    <a:lnTo>
                      <a:pt x="44" y="153"/>
                    </a:lnTo>
                    <a:lnTo>
                      <a:pt x="29" y="146"/>
                    </a:lnTo>
                    <a:lnTo>
                      <a:pt x="14" y="138"/>
                    </a:lnTo>
                    <a:lnTo>
                      <a:pt x="0" y="130"/>
                    </a:lnTo>
                    <a:lnTo>
                      <a:pt x="2" y="145"/>
                    </a:lnTo>
                    <a:lnTo>
                      <a:pt x="6" y="159"/>
                    </a:lnTo>
                    <a:lnTo>
                      <a:pt x="11" y="172"/>
                    </a:lnTo>
                    <a:lnTo>
                      <a:pt x="17" y="185"/>
                    </a:lnTo>
                    <a:lnTo>
                      <a:pt x="29" y="211"/>
                    </a:lnTo>
                    <a:lnTo>
                      <a:pt x="43" y="237"/>
                    </a:lnTo>
                    <a:lnTo>
                      <a:pt x="42" y="266"/>
                    </a:lnTo>
                    <a:lnTo>
                      <a:pt x="39" y="288"/>
                    </a:lnTo>
                    <a:lnTo>
                      <a:pt x="39" y="299"/>
                    </a:lnTo>
                    <a:lnTo>
                      <a:pt x="40" y="311"/>
                    </a:lnTo>
                    <a:lnTo>
                      <a:pt x="43" y="325"/>
                    </a:lnTo>
                    <a:lnTo>
                      <a:pt x="47" y="342"/>
                    </a:lnTo>
                    <a:lnTo>
                      <a:pt x="51" y="350"/>
                    </a:lnTo>
                    <a:lnTo>
                      <a:pt x="54" y="356"/>
                    </a:lnTo>
                    <a:lnTo>
                      <a:pt x="59" y="362"/>
                    </a:lnTo>
                    <a:lnTo>
                      <a:pt x="65" y="367"/>
                    </a:lnTo>
                    <a:lnTo>
                      <a:pt x="69" y="363"/>
                    </a:lnTo>
                    <a:lnTo>
                      <a:pt x="71" y="358"/>
                    </a:lnTo>
                    <a:lnTo>
                      <a:pt x="72" y="353"/>
                    </a:lnTo>
                    <a:lnTo>
                      <a:pt x="75" y="347"/>
                    </a:lnTo>
                    <a:lnTo>
                      <a:pt x="78" y="354"/>
                    </a:lnTo>
                    <a:lnTo>
                      <a:pt x="80" y="362"/>
                    </a:lnTo>
                    <a:lnTo>
                      <a:pt x="79" y="386"/>
                    </a:lnTo>
                    <a:lnTo>
                      <a:pt x="76" y="407"/>
                    </a:lnTo>
                    <a:lnTo>
                      <a:pt x="75" y="418"/>
                    </a:lnTo>
                    <a:lnTo>
                      <a:pt x="75" y="430"/>
                    </a:lnTo>
                    <a:lnTo>
                      <a:pt x="75" y="441"/>
                    </a:lnTo>
                    <a:lnTo>
                      <a:pt x="75" y="454"/>
                    </a:lnTo>
                    <a:lnTo>
                      <a:pt x="88" y="474"/>
                    </a:lnTo>
                    <a:lnTo>
                      <a:pt x="102" y="494"/>
                    </a:lnTo>
                    <a:lnTo>
                      <a:pt x="114" y="515"/>
                    </a:lnTo>
                    <a:lnTo>
                      <a:pt x="127" y="535"/>
                    </a:lnTo>
                    <a:lnTo>
                      <a:pt x="132" y="572"/>
                    </a:lnTo>
                    <a:lnTo>
                      <a:pt x="137" y="607"/>
                    </a:lnTo>
                    <a:lnTo>
                      <a:pt x="141" y="642"/>
                    </a:lnTo>
                    <a:lnTo>
                      <a:pt x="144" y="677"/>
                    </a:lnTo>
                    <a:lnTo>
                      <a:pt x="145" y="711"/>
                    </a:lnTo>
                    <a:lnTo>
                      <a:pt x="146" y="746"/>
                    </a:lnTo>
                    <a:lnTo>
                      <a:pt x="146" y="783"/>
                    </a:lnTo>
                    <a:lnTo>
                      <a:pt x="145" y="818"/>
                    </a:lnTo>
                    <a:lnTo>
                      <a:pt x="145" y="822"/>
                    </a:lnTo>
                    <a:lnTo>
                      <a:pt x="145" y="827"/>
                    </a:lnTo>
                    <a:lnTo>
                      <a:pt x="147" y="830"/>
                    </a:lnTo>
                    <a:lnTo>
                      <a:pt x="148" y="834"/>
                    </a:lnTo>
                    <a:lnTo>
                      <a:pt x="158" y="830"/>
                    </a:lnTo>
                    <a:lnTo>
                      <a:pt x="167" y="826"/>
                    </a:lnTo>
                    <a:lnTo>
                      <a:pt x="175" y="823"/>
                    </a:lnTo>
                    <a:lnTo>
                      <a:pt x="182" y="822"/>
                    </a:lnTo>
                    <a:lnTo>
                      <a:pt x="189" y="823"/>
                    </a:lnTo>
                    <a:lnTo>
                      <a:pt x="196" y="825"/>
                    </a:lnTo>
                    <a:lnTo>
                      <a:pt x="204" y="829"/>
                    </a:lnTo>
                    <a:lnTo>
                      <a:pt x="212" y="836"/>
                    </a:lnTo>
                    <a:lnTo>
                      <a:pt x="221" y="827"/>
                    </a:lnTo>
                    <a:lnTo>
                      <a:pt x="229" y="817"/>
                    </a:lnTo>
                    <a:lnTo>
                      <a:pt x="237" y="808"/>
                    </a:lnTo>
                    <a:lnTo>
                      <a:pt x="246" y="79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28" name="Freeform 98"/>
              <p:cNvSpPr>
                <a:spLocks/>
              </p:cNvSpPr>
              <p:nvPr/>
            </p:nvSpPr>
            <p:spPr bwMode="auto">
              <a:xfrm>
                <a:off x="1974850" y="4219575"/>
                <a:ext cx="141288" cy="131763"/>
              </a:xfrm>
              <a:custGeom>
                <a:avLst/>
                <a:gdLst>
                  <a:gd name="T0" fmla="*/ 120990 w 355"/>
                  <a:gd name="T1" fmla="*/ 98028 h 332"/>
                  <a:gd name="T2" fmla="*/ 125368 w 355"/>
                  <a:gd name="T3" fmla="*/ 92472 h 332"/>
                  <a:gd name="T4" fmla="*/ 126562 w 355"/>
                  <a:gd name="T5" fmla="*/ 87313 h 332"/>
                  <a:gd name="T6" fmla="*/ 124572 w 355"/>
                  <a:gd name="T7" fmla="*/ 84932 h 332"/>
                  <a:gd name="T8" fmla="*/ 129746 w 355"/>
                  <a:gd name="T9" fmla="*/ 80169 h 332"/>
                  <a:gd name="T10" fmla="*/ 126562 w 355"/>
                  <a:gd name="T11" fmla="*/ 77391 h 332"/>
                  <a:gd name="T12" fmla="*/ 123378 w 355"/>
                  <a:gd name="T13" fmla="*/ 77788 h 332"/>
                  <a:gd name="T14" fmla="*/ 119796 w 355"/>
                  <a:gd name="T15" fmla="*/ 80566 h 332"/>
                  <a:gd name="T16" fmla="*/ 116214 w 355"/>
                  <a:gd name="T17" fmla="*/ 80169 h 332"/>
                  <a:gd name="T18" fmla="*/ 114224 w 355"/>
                  <a:gd name="T19" fmla="*/ 72232 h 332"/>
                  <a:gd name="T20" fmla="*/ 118602 w 355"/>
                  <a:gd name="T21" fmla="*/ 62706 h 332"/>
                  <a:gd name="T22" fmla="*/ 124174 w 355"/>
                  <a:gd name="T23" fmla="*/ 62706 h 332"/>
                  <a:gd name="T24" fmla="*/ 134124 w 355"/>
                  <a:gd name="T25" fmla="*/ 63103 h 332"/>
                  <a:gd name="T26" fmla="*/ 139696 w 355"/>
                  <a:gd name="T27" fmla="*/ 62706 h 332"/>
                  <a:gd name="T28" fmla="*/ 140492 w 355"/>
                  <a:gd name="T29" fmla="*/ 57944 h 332"/>
                  <a:gd name="T30" fmla="*/ 134522 w 355"/>
                  <a:gd name="T31" fmla="*/ 54769 h 332"/>
                  <a:gd name="T32" fmla="*/ 130542 w 355"/>
                  <a:gd name="T33" fmla="*/ 47625 h 332"/>
                  <a:gd name="T34" fmla="*/ 126164 w 355"/>
                  <a:gd name="T35" fmla="*/ 39688 h 332"/>
                  <a:gd name="T36" fmla="*/ 117010 w 355"/>
                  <a:gd name="T37" fmla="*/ 27781 h 332"/>
                  <a:gd name="T38" fmla="*/ 118602 w 355"/>
                  <a:gd name="T39" fmla="*/ 22225 h 332"/>
                  <a:gd name="T40" fmla="*/ 119000 w 355"/>
                  <a:gd name="T41" fmla="*/ 17066 h 332"/>
                  <a:gd name="T42" fmla="*/ 112632 w 355"/>
                  <a:gd name="T43" fmla="*/ 14288 h 332"/>
                  <a:gd name="T44" fmla="*/ 102285 w 355"/>
                  <a:gd name="T45" fmla="*/ 13494 h 332"/>
                  <a:gd name="T46" fmla="*/ 96713 w 355"/>
                  <a:gd name="T47" fmla="*/ 17463 h 332"/>
                  <a:gd name="T48" fmla="*/ 97509 w 355"/>
                  <a:gd name="T49" fmla="*/ 24606 h 332"/>
                  <a:gd name="T50" fmla="*/ 87161 w 355"/>
                  <a:gd name="T51" fmla="*/ 32147 h 332"/>
                  <a:gd name="T52" fmla="*/ 79599 w 355"/>
                  <a:gd name="T53" fmla="*/ 32941 h 332"/>
                  <a:gd name="T54" fmla="*/ 69649 w 355"/>
                  <a:gd name="T55" fmla="*/ 34528 h 332"/>
                  <a:gd name="T56" fmla="*/ 61689 w 355"/>
                  <a:gd name="T57" fmla="*/ 31353 h 332"/>
                  <a:gd name="T58" fmla="*/ 59301 w 355"/>
                  <a:gd name="T59" fmla="*/ 29766 h 332"/>
                  <a:gd name="T60" fmla="*/ 60495 w 355"/>
                  <a:gd name="T61" fmla="*/ 29369 h 332"/>
                  <a:gd name="T62" fmla="*/ 60495 w 355"/>
                  <a:gd name="T63" fmla="*/ 24209 h 332"/>
                  <a:gd name="T64" fmla="*/ 58903 w 355"/>
                  <a:gd name="T65" fmla="*/ 17859 h 332"/>
                  <a:gd name="T66" fmla="*/ 54923 w 355"/>
                  <a:gd name="T67" fmla="*/ 13097 h 332"/>
                  <a:gd name="T68" fmla="*/ 49351 w 355"/>
                  <a:gd name="T69" fmla="*/ 5159 h 332"/>
                  <a:gd name="T70" fmla="*/ 42983 w 355"/>
                  <a:gd name="T71" fmla="*/ 794 h 332"/>
                  <a:gd name="T72" fmla="*/ 41391 w 355"/>
                  <a:gd name="T73" fmla="*/ 5159 h 332"/>
                  <a:gd name="T74" fmla="*/ 40197 w 355"/>
                  <a:gd name="T75" fmla="*/ 13891 h 332"/>
                  <a:gd name="T76" fmla="*/ 35421 w 355"/>
                  <a:gd name="T77" fmla="*/ 13891 h 332"/>
                  <a:gd name="T78" fmla="*/ 28656 w 355"/>
                  <a:gd name="T79" fmla="*/ 11113 h 332"/>
                  <a:gd name="T80" fmla="*/ 25472 w 355"/>
                  <a:gd name="T81" fmla="*/ 13097 h 332"/>
                  <a:gd name="T82" fmla="*/ 10348 w 355"/>
                  <a:gd name="T83" fmla="*/ 24209 h 332"/>
                  <a:gd name="T84" fmla="*/ 5970 w 355"/>
                  <a:gd name="T85" fmla="*/ 30956 h 332"/>
                  <a:gd name="T86" fmla="*/ 2786 w 355"/>
                  <a:gd name="T87" fmla="*/ 33338 h 332"/>
                  <a:gd name="T88" fmla="*/ 3582 w 355"/>
                  <a:gd name="T89" fmla="*/ 48022 h 332"/>
                  <a:gd name="T90" fmla="*/ 11542 w 355"/>
                  <a:gd name="T91" fmla="*/ 67072 h 332"/>
                  <a:gd name="T92" fmla="*/ 25074 w 355"/>
                  <a:gd name="T93" fmla="*/ 78978 h 332"/>
                  <a:gd name="T94" fmla="*/ 26268 w 355"/>
                  <a:gd name="T95" fmla="*/ 92472 h 332"/>
                  <a:gd name="T96" fmla="*/ 37809 w 355"/>
                  <a:gd name="T97" fmla="*/ 106760 h 332"/>
                  <a:gd name="T98" fmla="*/ 60495 w 355"/>
                  <a:gd name="T99" fmla="*/ 123429 h 332"/>
                  <a:gd name="T100" fmla="*/ 82385 w 355"/>
                  <a:gd name="T101" fmla="*/ 119460 h 332"/>
                  <a:gd name="T102" fmla="*/ 95121 w 355"/>
                  <a:gd name="T103" fmla="*/ 109935 h 332"/>
                  <a:gd name="T104" fmla="*/ 105071 w 355"/>
                  <a:gd name="T105" fmla="*/ 107950 h 332"/>
                  <a:gd name="T106" fmla="*/ 117010 w 355"/>
                  <a:gd name="T107" fmla="*/ 105966 h 3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5" h="332">
                    <a:moveTo>
                      <a:pt x="304" y="254"/>
                    </a:moveTo>
                    <a:lnTo>
                      <a:pt x="303" y="250"/>
                    </a:lnTo>
                    <a:lnTo>
                      <a:pt x="304" y="247"/>
                    </a:lnTo>
                    <a:lnTo>
                      <a:pt x="307" y="245"/>
                    </a:lnTo>
                    <a:lnTo>
                      <a:pt x="311" y="242"/>
                    </a:lnTo>
                    <a:lnTo>
                      <a:pt x="315" y="233"/>
                    </a:lnTo>
                    <a:lnTo>
                      <a:pt x="318" y="224"/>
                    </a:lnTo>
                    <a:lnTo>
                      <a:pt x="318" y="221"/>
                    </a:lnTo>
                    <a:lnTo>
                      <a:pt x="318" y="220"/>
                    </a:lnTo>
                    <a:lnTo>
                      <a:pt x="318" y="218"/>
                    </a:lnTo>
                    <a:lnTo>
                      <a:pt x="317" y="217"/>
                    </a:lnTo>
                    <a:lnTo>
                      <a:pt x="313" y="214"/>
                    </a:lnTo>
                    <a:lnTo>
                      <a:pt x="310" y="211"/>
                    </a:lnTo>
                    <a:lnTo>
                      <a:pt x="318" y="207"/>
                    </a:lnTo>
                    <a:lnTo>
                      <a:pt x="326" y="202"/>
                    </a:lnTo>
                    <a:lnTo>
                      <a:pt x="324" y="199"/>
                    </a:lnTo>
                    <a:lnTo>
                      <a:pt x="320" y="196"/>
                    </a:lnTo>
                    <a:lnTo>
                      <a:pt x="318" y="195"/>
                    </a:lnTo>
                    <a:lnTo>
                      <a:pt x="316" y="195"/>
                    </a:lnTo>
                    <a:lnTo>
                      <a:pt x="313" y="195"/>
                    </a:lnTo>
                    <a:lnTo>
                      <a:pt x="310" y="196"/>
                    </a:lnTo>
                    <a:lnTo>
                      <a:pt x="308" y="199"/>
                    </a:lnTo>
                    <a:lnTo>
                      <a:pt x="304" y="202"/>
                    </a:lnTo>
                    <a:lnTo>
                      <a:pt x="301" y="203"/>
                    </a:lnTo>
                    <a:lnTo>
                      <a:pt x="298" y="204"/>
                    </a:lnTo>
                    <a:lnTo>
                      <a:pt x="294" y="203"/>
                    </a:lnTo>
                    <a:lnTo>
                      <a:pt x="292" y="202"/>
                    </a:lnTo>
                    <a:lnTo>
                      <a:pt x="288" y="196"/>
                    </a:lnTo>
                    <a:lnTo>
                      <a:pt x="285" y="190"/>
                    </a:lnTo>
                    <a:lnTo>
                      <a:pt x="287" y="182"/>
                    </a:lnTo>
                    <a:lnTo>
                      <a:pt x="290" y="174"/>
                    </a:lnTo>
                    <a:lnTo>
                      <a:pt x="293" y="166"/>
                    </a:lnTo>
                    <a:lnTo>
                      <a:pt x="298" y="158"/>
                    </a:lnTo>
                    <a:lnTo>
                      <a:pt x="302" y="157"/>
                    </a:lnTo>
                    <a:lnTo>
                      <a:pt x="307" y="157"/>
                    </a:lnTo>
                    <a:lnTo>
                      <a:pt x="312" y="158"/>
                    </a:lnTo>
                    <a:lnTo>
                      <a:pt x="318" y="158"/>
                    </a:lnTo>
                    <a:lnTo>
                      <a:pt x="328" y="158"/>
                    </a:lnTo>
                    <a:lnTo>
                      <a:pt x="337" y="159"/>
                    </a:lnTo>
                    <a:lnTo>
                      <a:pt x="342" y="159"/>
                    </a:lnTo>
                    <a:lnTo>
                      <a:pt x="346" y="159"/>
                    </a:lnTo>
                    <a:lnTo>
                      <a:pt x="351" y="158"/>
                    </a:lnTo>
                    <a:lnTo>
                      <a:pt x="355" y="155"/>
                    </a:lnTo>
                    <a:lnTo>
                      <a:pt x="355" y="150"/>
                    </a:lnTo>
                    <a:lnTo>
                      <a:pt x="353" y="146"/>
                    </a:lnTo>
                    <a:lnTo>
                      <a:pt x="351" y="143"/>
                    </a:lnTo>
                    <a:lnTo>
                      <a:pt x="347" y="142"/>
                    </a:lnTo>
                    <a:lnTo>
                      <a:pt x="338" y="138"/>
                    </a:lnTo>
                    <a:lnTo>
                      <a:pt x="328" y="136"/>
                    </a:lnTo>
                    <a:lnTo>
                      <a:pt x="328" y="128"/>
                    </a:lnTo>
                    <a:lnTo>
                      <a:pt x="328" y="120"/>
                    </a:lnTo>
                    <a:lnTo>
                      <a:pt x="327" y="115"/>
                    </a:lnTo>
                    <a:lnTo>
                      <a:pt x="325" y="110"/>
                    </a:lnTo>
                    <a:lnTo>
                      <a:pt x="317" y="100"/>
                    </a:lnTo>
                    <a:lnTo>
                      <a:pt x="304" y="90"/>
                    </a:lnTo>
                    <a:lnTo>
                      <a:pt x="299" y="79"/>
                    </a:lnTo>
                    <a:lnTo>
                      <a:pt x="294" y="70"/>
                    </a:lnTo>
                    <a:lnTo>
                      <a:pt x="294" y="66"/>
                    </a:lnTo>
                    <a:lnTo>
                      <a:pt x="295" y="61"/>
                    </a:lnTo>
                    <a:lnTo>
                      <a:pt x="298" y="56"/>
                    </a:lnTo>
                    <a:lnTo>
                      <a:pt x="301" y="50"/>
                    </a:lnTo>
                    <a:lnTo>
                      <a:pt x="300" y="47"/>
                    </a:lnTo>
                    <a:lnTo>
                      <a:pt x="299" y="43"/>
                    </a:lnTo>
                    <a:lnTo>
                      <a:pt x="295" y="41"/>
                    </a:lnTo>
                    <a:lnTo>
                      <a:pt x="292" y="39"/>
                    </a:lnTo>
                    <a:lnTo>
                      <a:pt x="283" y="36"/>
                    </a:lnTo>
                    <a:lnTo>
                      <a:pt x="275" y="34"/>
                    </a:lnTo>
                    <a:lnTo>
                      <a:pt x="266" y="34"/>
                    </a:lnTo>
                    <a:lnTo>
                      <a:pt x="257" y="34"/>
                    </a:lnTo>
                    <a:lnTo>
                      <a:pt x="249" y="34"/>
                    </a:lnTo>
                    <a:lnTo>
                      <a:pt x="240" y="38"/>
                    </a:lnTo>
                    <a:lnTo>
                      <a:pt x="243" y="44"/>
                    </a:lnTo>
                    <a:lnTo>
                      <a:pt x="245" y="49"/>
                    </a:lnTo>
                    <a:lnTo>
                      <a:pt x="246" y="55"/>
                    </a:lnTo>
                    <a:lnTo>
                      <a:pt x="245" y="62"/>
                    </a:lnTo>
                    <a:lnTo>
                      <a:pt x="235" y="72"/>
                    </a:lnTo>
                    <a:lnTo>
                      <a:pt x="225" y="78"/>
                    </a:lnTo>
                    <a:lnTo>
                      <a:pt x="219" y="81"/>
                    </a:lnTo>
                    <a:lnTo>
                      <a:pt x="214" y="83"/>
                    </a:lnTo>
                    <a:lnTo>
                      <a:pt x="207" y="83"/>
                    </a:lnTo>
                    <a:lnTo>
                      <a:pt x="200" y="83"/>
                    </a:lnTo>
                    <a:lnTo>
                      <a:pt x="191" y="83"/>
                    </a:lnTo>
                    <a:lnTo>
                      <a:pt x="183" y="85"/>
                    </a:lnTo>
                    <a:lnTo>
                      <a:pt x="175" y="87"/>
                    </a:lnTo>
                    <a:lnTo>
                      <a:pt x="166" y="90"/>
                    </a:lnTo>
                    <a:lnTo>
                      <a:pt x="160" y="84"/>
                    </a:lnTo>
                    <a:lnTo>
                      <a:pt x="155" y="79"/>
                    </a:lnTo>
                    <a:lnTo>
                      <a:pt x="150" y="77"/>
                    </a:lnTo>
                    <a:lnTo>
                      <a:pt x="149" y="76"/>
                    </a:lnTo>
                    <a:lnTo>
                      <a:pt x="149" y="75"/>
                    </a:lnTo>
                    <a:lnTo>
                      <a:pt x="151" y="75"/>
                    </a:lnTo>
                    <a:lnTo>
                      <a:pt x="152" y="74"/>
                    </a:lnTo>
                    <a:lnTo>
                      <a:pt x="152" y="73"/>
                    </a:lnTo>
                    <a:lnTo>
                      <a:pt x="151" y="69"/>
                    </a:lnTo>
                    <a:lnTo>
                      <a:pt x="152" y="61"/>
                    </a:lnTo>
                    <a:lnTo>
                      <a:pt x="156" y="51"/>
                    </a:lnTo>
                    <a:lnTo>
                      <a:pt x="152" y="48"/>
                    </a:lnTo>
                    <a:lnTo>
                      <a:pt x="148" y="45"/>
                    </a:lnTo>
                    <a:lnTo>
                      <a:pt x="144" y="43"/>
                    </a:lnTo>
                    <a:lnTo>
                      <a:pt x="143" y="39"/>
                    </a:lnTo>
                    <a:lnTo>
                      <a:pt x="138" y="33"/>
                    </a:lnTo>
                    <a:lnTo>
                      <a:pt x="131" y="27"/>
                    </a:lnTo>
                    <a:lnTo>
                      <a:pt x="127" y="19"/>
                    </a:lnTo>
                    <a:lnTo>
                      <a:pt x="124" y="13"/>
                    </a:lnTo>
                    <a:lnTo>
                      <a:pt x="118" y="6"/>
                    </a:lnTo>
                    <a:lnTo>
                      <a:pt x="112" y="0"/>
                    </a:lnTo>
                    <a:lnTo>
                      <a:pt x="108" y="2"/>
                    </a:lnTo>
                    <a:lnTo>
                      <a:pt x="106" y="5"/>
                    </a:lnTo>
                    <a:lnTo>
                      <a:pt x="105" y="8"/>
                    </a:lnTo>
                    <a:lnTo>
                      <a:pt x="104" y="13"/>
                    </a:lnTo>
                    <a:lnTo>
                      <a:pt x="104" y="20"/>
                    </a:lnTo>
                    <a:lnTo>
                      <a:pt x="104" y="28"/>
                    </a:lnTo>
                    <a:lnTo>
                      <a:pt x="101" y="35"/>
                    </a:lnTo>
                    <a:lnTo>
                      <a:pt x="99" y="38"/>
                    </a:lnTo>
                    <a:lnTo>
                      <a:pt x="96" y="38"/>
                    </a:lnTo>
                    <a:lnTo>
                      <a:pt x="89" y="35"/>
                    </a:lnTo>
                    <a:lnTo>
                      <a:pt x="81" y="32"/>
                    </a:lnTo>
                    <a:lnTo>
                      <a:pt x="75" y="30"/>
                    </a:lnTo>
                    <a:lnTo>
                      <a:pt x="72" y="28"/>
                    </a:lnTo>
                    <a:lnTo>
                      <a:pt x="70" y="28"/>
                    </a:lnTo>
                    <a:lnTo>
                      <a:pt x="67" y="31"/>
                    </a:lnTo>
                    <a:lnTo>
                      <a:pt x="64" y="33"/>
                    </a:lnTo>
                    <a:lnTo>
                      <a:pt x="50" y="42"/>
                    </a:lnTo>
                    <a:lnTo>
                      <a:pt x="38" y="51"/>
                    </a:lnTo>
                    <a:lnTo>
                      <a:pt x="26" y="61"/>
                    </a:lnTo>
                    <a:lnTo>
                      <a:pt x="16" y="72"/>
                    </a:lnTo>
                    <a:lnTo>
                      <a:pt x="16" y="76"/>
                    </a:lnTo>
                    <a:lnTo>
                      <a:pt x="15" y="78"/>
                    </a:lnTo>
                    <a:lnTo>
                      <a:pt x="14" y="81"/>
                    </a:lnTo>
                    <a:lnTo>
                      <a:pt x="12" y="82"/>
                    </a:lnTo>
                    <a:lnTo>
                      <a:pt x="7" y="84"/>
                    </a:lnTo>
                    <a:lnTo>
                      <a:pt x="0" y="86"/>
                    </a:lnTo>
                    <a:lnTo>
                      <a:pt x="6" y="104"/>
                    </a:lnTo>
                    <a:lnTo>
                      <a:pt x="9" y="121"/>
                    </a:lnTo>
                    <a:lnTo>
                      <a:pt x="14" y="140"/>
                    </a:lnTo>
                    <a:lnTo>
                      <a:pt x="19" y="158"/>
                    </a:lnTo>
                    <a:lnTo>
                      <a:pt x="29" y="169"/>
                    </a:lnTo>
                    <a:lnTo>
                      <a:pt x="40" y="179"/>
                    </a:lnTo>
                    <a:lnTo>
                      <a:pt x="51" y="190"/>
                    </a:lnTo>
                    <a:lnTo>
                      <a:pt x="63" y="199"/>
                    </a:lnTo>
                    <a:lnTo>
                      <a:pt x="65" y="210"/>
                    </a:lnTo>
                    <a:lnTo>
                      <a:pt x="65" y="221"/>
                    </a:lnTo>
                    <a:lnTo>
                      <a:pt x="66" y="233"/>
                    </a:lnTo>
                    <a:lnTo>
                      <a:pt x="67" y="243"/>
                    </a:lnTo>
                    <a:lnTo>
                      <a:pt x="81" y="256"/>
                    </a:lnTo>
                    <a:lnTo>
                      <a:pt x="95" y="269"/>
                    </a:lnTo>
                    <a:lnTo>
                      <a:pt x="108" y="280"/>
                    </a:lnTo>
                    <a:lnTo>
                      <a:pt x="123" y="290"/>
                    </a:lnTo>
                    <a:lnTo>
                      <a:pt x="152" y="311"/>
                    </a:lnTo>
                    <a:lnTo>
                      <a:pt x="183" y="332"/>
                    </a:lnTo>
                    <a:lnTo>
                      <a:pt x="194" y="315"/>
                    </a:lnTo>
                    <a:lnTo>
                      <a:pt x="207" y="301"/>
                    </a:lnTo>
                    <a:lnTo>
                      <a:pt x="220" y="294"/>
                    </a:lnTo>
                    <a:lnTo>
                      <a:pt x="234" y="286"/>
                    </a:lnTo>
                    <a:lnTo>
                      <a:pt x="239" y="277"/>
                    </a:lnTo>
                    <a:lnTo>
                      <a:pt x="245" y="268"/>
                    </a:lnTo>
                    <a:lnTo>
                      <a:pt x="254" y="270"/>
                    </a:lnTo>
                    <a:lnTo>
                      <a:pt x="264" y="272"/>
                    </a:lnTo>
                    <a:lnTo>
                      <a:pt x="273" y="275"/>
                    </a:lnTo>
                    <a:lnTo>
                      <a:pt x="282" y="277"/>
                    </a:lnTo>
                    <a:lnTo>
                      <a:pt x="294" y="267"/>
                    </a:lnTo>
                    <a:lnTo>
                      <a:pt x="304" y="25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29" name="Freeform 99"/>
              <p:cNvSpPr>
                <a:spLocks/>
              </p:cNvSpPr>
              <p:nvPr/>
            </p:nvSpPr>
            <p:spPr bwMode="auto">
              <a:xfrm>
                <a:off x="1974850" y="4219575"/>
                <a:ext cx="141288" cy="131763"/>
              </a:xfrm>
              <a:custGeom>
                <a:avLst/>
                <a:gdLst>
                  <a:gd name="T0" fmla="*/ 120990 w 355"/>
                  <a:gd name="T1" fmla="*/ 98028 h 332"/>
                  <a:gd name="T2" fmla="*/ 125368 w 355"/>
                  <a:gd name="T3" fmla="*/ 92472 h 332"/>
                  <a:gd name="T4" fmla="*/ 126562 w 355"/>
                  <a:gd name="T5" fmla="*/ 87313 h 332"/>
                  <a:gd name="T6" fmla="*/ 124572 w 355"/>
                  <a:gd name="T7" fmla="*/ 84932 h 332"/>
                  <a:gd name="T8" fmla="*/ 129746 w 355"/>
                  <a:gd name="T9" fmla="*/ 80169 h 332"/>
                  <a:gd name="T10" fmla="*/ 126562 w 355"/>
                  <a:gd name="T11" fmla="*/ 77391 h 332"/>
                  <a:gd name="T12" fmla="*/ 123378 w 355"/>
                  <a:gd name="T13" fmla="*/ 77788 h 332"/>
                  <a:gd name="T14" fmla="*/ 119796 w 355"/>
                  <a:gd name="T15" fmla="*/ 80566 h 332"/>
                  <a:gd name="T16" fmla="*/ 116214 w 355"/>
                  <a:gd name="T17" fmla="*/ 80169 h 332"/>
                  <a:gd name="T18" fmla="*/ 114224 w 355"/>
                  <a:gd name="T19" fmla="*/ 72232 h 332"/>
                  <a:gd name="T20" fmla="*/ 118602 w 355"/>
                  <a:gd name="T21" fmla="*/ 62706 h 332"/>
                  <a:gd name="T22" fmla="*/ 124174 w 355"/>
                  <a:gd name="T23" fmla="*/ 62706 h 332"/>
                  <a:gd name="T24" fmla="*/ 134124 w 355"/>
                  <a:gd name="T25" fmla="*/ 63103 h 332"/>
                  <a:gd name="T26" fmla="*/ 139696 w 355"/>
                  <a:gd name="T27" fmla="*/ 62706 h 332"/>
                  <a:gd name="T28" fmla="*/ 140492 w 355"/>
                  <a:gd name="T29" fmla="*/ 57944 h 332"/>
                  <a:gd name="T30" fmla="*/ 134522 w 355"/>
                  <a:gd name="T31" fmla="*/ 54769 h 332"/>
                  <a:gd name="T32" fmla="*/ 130542 w 355"/>
                  <a:gd name="T33" fmla="*/ 47625 h 332"/>
                  <a:gd name="T34" fmla="*/ 126164 w 355"/>
                  <a:gd name="T35" fmla="*/ 39688 h 332"/>
                  <a:gd name="T36" fmla="*/ 117010 w 355"/>
                  <a:gd name="T37" fmla="*/ 27781 h 332"/>
                  <a:gd name="T38" fmla="*/ 118602 w 355"/>
                  <a:gd name="T39" fmla="*/ 22225 h 332"/>
                  <a:gd name="T40" fmla="*/ 119000 w 355"/>
                  <a:gd name="T41" fmla="*/ 17066 h 332"/>
                  <a:gd name="T42" fmla="*/ 112632 w 355"/>
                  <a:gd name="T43" fmla="*/ 14288 h 332"/>
                  <a:gd name="T44" fmla="*/ 102285 w 355"/>
                  <a:gd name="T45" fmla="*/ 13494 h 332"/>
                  <a:gd name="T46" fmla="*/ 96713 w 355"/>
                  <a:gd name="T47" fmla="*/ 17463 h 332"/>
                  <a:gd name="T48" fmla="*/ 97509 w 355"/>
                  <a:gd name="T49" fmla="*/ 24606 h 332"/>
                  <a:gd name="T50" fmla="*/ 87161 w 355"/>
                  <a:gd name="T51" fmla="*/ 32147 h 332"/>
                  <a:gd name="T52" fmla="*/ 79599 w 355"/>
                  <a:gd name="T53" fmla="*/ 32941 h 332"/>
                  <a:gd name="T54" fmla="*/ 69649 w 355"/>
                  <a:gd name="T55" fmla="*/ 34528 h 332"/>
                  <a:gd name="T56" fmla="*/ 61689 w 355"/>
                  <a:gd name="T57" fmla="*/ 31353 h 332"/>
                  <a:gd name="T58" fmla="*/ 59301 w 355"/>
                  <a:gd name="T59" fmla="*/ 29766 h 332"/>
                  <a:gd name="T60" fmla="*/ 60495 w 355"/>
                  <a:gd name="T61" fmla="*/ 29369 h 332"/>
                  <a:gd name="T62" fmla="*/ 60495 w 355"/>
                  <a:gd name="T63" fmla="*/ 24209 h 332"/>
                  <a:gd name="T64" fmla="*/ 58903 w 355"/>
                  <a:gd name="T65" fmla="*/ 17859 h 332"/>
                  <a:gd name="T66" fmla="*/ 54923 w 355"/>
                  <a:gd name="T67" fmla="*/ 13097 h 332"/>
                  <a:gd name="T68" fmla="*/ 49351 w 355"/>
                  <a:gd name="T69" fmla="*/ 5159 h 332"/>
                  <a:gd name="T70" fmla="*/ 42983 w 355"/>
                  <a:gd name="T71" fmla="*/ 794 h 332"/>
                  <a:gd name="T72" fmla="*/ 41391 w 355"/>
                  <a:gd name="T73" fmla="*/ 5159 h 332"/>
                  <a:gd name="T74" fmla="*/ 40197 w 355"/>
                  <a:gd name="T75" fmla="*/ 13891 h 332"/>
                  <a:gd name="T76" fmla="*/ 35421 w 355"/>
                  <a:gd name="T77" fmla="*/ 13891 h 332"/>
                  <a:gd name="T78" fmla="*/ 28656 w 355"/>
                  <a:gd name="T79" fmla="*/ 11113 h 332"/>
                  <a:gd name="T80" fmla="*/ 25472 w 355"/>
                  <a:gd name="T81" fmla="*/ 13097 h 332"/>
                  <a:gd name="T82" fmla="*/ 10348 w 355"/>
                  <a:gd name="T83" fmla="*/ 24209 h 332"/>
                  <a:gd name="T84" fmla="*/ 5970 w 355"/>
                  <a:gd name="T85" fmla="*/ 30956 h 332"/>
                  <a:gd name="T86" fmla="*/ 2786 w 355"/>
                  <a:gd name="T87" fmla="*/ 33338 h 332"/>
                  <a:gd name="T88" fmla="*/ 3582 w 355"/>
                  <a:gd name="T89" fmla="*/ 48022 h 332"/>
                  <a:gd name="T90" fmla="*/ 11542 w 355"/>
                  <a:gd name="T91" fmla="*/ 67072 h 332"/>
                  <a:gd name="T92" fmla="*/ 25074 w 355"/>
                  <a:gd name="T93" fmla="*/ 78978 h 332"/>
                  <a:gd name="T94" fmla="*/ 26268 w 355"/>
                  <a:gd name="T95" fmla="*/ 92472 h 332"/>
                  <a:gd name="T96" fmla="*/ 37809 w 355"/>
                  <a:gd name="T97" fmla="*/ 106760 h 332"/>
                  <a:gd name="T98" fmla="*/ 60495 w 355"/>
                  <a:gd name="T99" fmla="*/ 123429 h 332"/>
                  <a:gd name="T100" fmla="*/ 82385 w 355"/>
                  <a:gd name="T101" fmla="*/ 119460 h 332"/>
                  <a:gd name="T102" fmla="*/ 95121 w 355"/>
                  <a:gd name="T103" fmla="*/ 109935 h 332"/>
                  <a:gd name="T104" fmla="*/ 105071 w 355"/>
                  <a:gd name="T105" fmla="*/ 107950 h 332"/>
                  <a:gd name="T106" fmla="*/ 117010 w 355"/>
                  <a:gd name="T107" fmla="*/ 105966 h 3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5" h="332">
                    <a:moveTo>
                      <a:pt x="304" y="254"/>
                    </a:moveTo>
                    <a:lnTo>
                      <a:pt x="303" y="250"/>
                    </a:lnTo>
                    <a:lnTo>
                      <a:pt x="304" y="247"/>
                    </a:lnTo>
                    <a:lnTo>
                      <a:pt x="307" y="245"/>
                    </a:lnTo>
                    <a:lnTo>
                      <a:pt x="311" y="242"/>
                    </a:lnTo>
                    <a:lnTo>
                      <a:pt x="315" y="233"/>
                    </a:lnTo>
                    <a:lnTo>
                      <a:pt x="318" y="224"/>
                    </a:lnTo>
                    <a:lnTo>
                      <a:pt x="318" y="221"/>
                    </a:lnTo>
                    <a:lnTo>
                      <a:pt x="318" y="220"/>
                    </a:lnTo>
                    <a:lnTo>
                      <a:pt x="318" y="218"/>
                    </a:lnTo>
                    <a:lnTo>
                      <a:pt x="317" y="217"/>
                    </a:lnTo>
                    <a:lnTo>
                      <a:pt x="313" y="214"/>
                    </a:lnTo>
                    <a:lnTo>
                      <a:pt x="310" y="211"/>
                    </a:lnTo>
                    <a:lnTo>
                      <a:pt x="318" y="207"/>
                    </a:lnTo>
                    <a:lnTo>
                      <a:pt x="326" y="202"/>
                    </a:lnTo>
                    <a:lnTo>
                      <a:pt x="324" y="199"/>
                    </a:lnTo>
                    <a:lnTo>
                      <a:pt x="320" y="196"/>
                    </a:lnTo>
                    <a:lnTo>
                      <a:pt x="318" y="195"/>
                    </a:lnTo>
                    <a:lnTo>
                      <a:pt x="316" y="195"/>
                    </a:lnTo>
                    <a:lnTo>
                      <a:pt x="313" y="195"/>
                    </a:lnTo>
                    <a:lnTo>
                      <a:pt x="310" y="196"/>
                    </a:lnTo>
                    <a:lnTo>
                      <a:pt x="308" y="199"/>
                    </a:lnTo>
                    <a:lnTo>
                      <a:pt x="304" y="202"/>
                    </a:lnTo>
                    <a:lnTo>
                      <a:pt x="301" y="203"/>
                    </a:lnTo>
                    <a:lnTo>
                      <a:pt x="298" y="204"/>
                    </a:lnTo>
                    <a:lnTo>
                      <a:pt x="294" y="203"/>
                    </a:lnTo>
                    <a:lnTo>
                      <a:pt x="292" y="202"/>
                    </a:lnTo>
                    <a:lnTo>
                      <a:pt x="288" y="196"/>
                    </a:lnTo>
                    <a:lnTo>
                      <a:pt x="285" y="190"/>
                    </a:lnTo>
                    <a:lnTo>
                      <a:pt x="287" y="182"/>
                    </a:lnTo>
                    <a:lnTo>
                      <a:pt x="290" y="174"/>
                    </a:lnTo>
                    <a:lnTo>
                      <a:pt x="293" y="166"/>
                    </a:lnTo>
                    <a:lnTo>
                      <a:pt x="298" y="158"/>
                    </a:lnTo>
                    <a:lnTo>
                      <a:pt x="302" y="157"/>
                    </a:lnTo>
                    <a:lnTo>
                      <a:pt x="307" y="157"/>
                    </a:lnTo>
                    <a:lnTo>
                      <a:pt x="312" y="158"/>
                    </a:lnTo>
                    <a:lnTo>
                      <a:pt x="318" y="158"/>
                    </a:lnTo>
                    <a:lnTo>
                      <a:pt x="328" y="158"/>
                    </a:lnTo>
                    <a:lnTo>
                      <a:pt x="337" y="159"/>
                    </a:lnTo>
                    <a:lnTo>
                      <a:pt x="342" y="159"/>
                    </a:lnTo>
                    <a:lnTo>
                      <a:pt x="346" y="159"/>
                    </a:lnTo>
                    <a:lnTo>
                      <a:pt x="351" y="158"/>
                    </a:lnTo>
                    <a:lnTo>
                      <a:pt x="355" y="155"/>
                    </a:lnTo>
                    <a:lnTo>
                      <a:pt x="355" y="150"/>
                    </a:lnTo>
                    <a:lnTo>
                      <a:pt x="353" y="146"/>
                    </a:lnTo>
                    <a:lnTo>
                      <a:pt x="351" y="143"/>
                    </a:lnTo>
                    <a:lnTo>
                      <a:pt x="347" y="142"/>
                    </a:lnTo>
                    <a:lnTo>
                      <a:pt x="338" y="138"/>
                    </a:lnTo>
                    <a:lnTo>
                      <a:pt x="328" y="136"/>
                    </a:lnTo>
                    <a:lnTo>
                      <a:pt x="328" y="128"/>
                    </a:lnTo>
                    <a:lnTo>
                      <a:pt x="328" y="120"/>
                    </a:lnTo>
                    <a:lnTo>
                      <a:pt x="327" y="115"/>
                    </a:lnTo>
                    <a:lnTo>
                      <a:pt x="325" y="110"/>
                    </a:lnTo>
                    <a:lnTo>
                      <a:pt x="317" y="100"/>
                    </a:lnTo>
                    <a:lnTo>
                      <a:pt x="304" y="90"/>
                    </a:lnTo>
                    <a:lnTo>
                      <a:pt x="299" y="79"/>
                    </a:lnTo>
                    <a:lnTo>
                      <a:pt x="294" y="70"/>
                    </a:lnTo>
                    <a:lnTo>
                      <a:pt x="294" y="66"/>
                    </a:lnTo>
                    <a:lnTo>
                      <a:pt x="295" y="61"/>
                    </a:lnTo>
                    <a:lnTo>
                      <a:pt x="298" y="56"/>
                    </a:lnTo>
                    <a:lnTo>
                      <a:pt x="301" y="50"/>
                    </a:lnTo>
                    <a:lnTo>
                      <a:pt x="300" y="47"/>
                    </a:lnTo>
                    <a:lnTo>
                      <a:pt x="299" y="43"/>
                    </a:lnTo>
                    <a:lnTo>
                      <a:pt x="295" y="41"/>
                    </a:lnTo>
                    <a:lnTo>
                      <a:pt x="292" y="39"/>
                    </a:lnTo>
                    <a:lnTo>
                      <a:pt x="283" y="36"/>
                    </a:lnTo>
                    <a:lnTo>
                      <a:pt x="275" y="34"/>
                    </a:lnTo>
                    <a:lnTo>
                      <a:pt x="266" y="34"/>
                    </a:lnTo>
                    <a:lnTo>
                      <a:pt x="257" y="34"/>
                    </a:lnTo>
                    <a:lnTo>
                      <a:pt x="249" y="34"/>
                    </a:lnTo>
                    <a:lnTo>
                      <a:pt x="240" y="38"/>
                    </a:lnTo>
                    <a:lnTo>
                      <a:pt x="243" y="44"/>
                    </a:lnTo>
                    <a:lnTo>
                      <a:pt x="245" y="49"/>
                    </a:lnTo>
                    <a:lnTo>
                      <a:pt x="246" y="55"/>
                    </a:lnTo>
                    <a:lnTo>
                      <a:pt x="245" y="62"/>
                    </a:lnTo>
                    <a:lnTo>
                      <a:pt x="235" y="72"/>
                    </a:lnTo>
                    <a:lnTo>
                      <a:pt x="225" y="78"/>
                    </a:lnTo>
                    <a:lnTo>
                      <a:pt x="219" y="81"/>
                    </a:lnTo>
                    <a:lnTo>
                      <a:pt x="214" y="83"/>
                    </a:lnTo>
                    <a:lnTo>
                      <a:pt x="207" y="83"/>
                    </a:lnTo>
                    <a:lnTo>
                      <a:pt x="200" y="83"/>
                    </a:lnTo>
                    <a:lnTo>
                      <a:pt x="191" y="83"/>
                    </a:lnTo>
                    <a:lnTo>
                      <a:pt x="183" y="85"/>
                    </a:lnTo>
                    <a:lnTo>
                      <a:pt x="175" y="87"/>
                    </a:lnTo>
                    <a:lnTo>
                      <a:pt x="166" y="90"/>
                    </a:lnTo>
                    <a:lnTo>
                      <a:pt x="160" y="84"/>
                    </a:lnTo>
                    <a:lnTo>
                      <a:pt x="155" y="79"/>
                    </a:lnTo>
                    <a:lnTo>
                      <a:pt x="150" y="77"/>
                    </a:lnTo>
                    <a:lnTo>
                      <a:pt x="149" y="76"/>
                    </a:lnTo>
                    <a:lnTo>
                      <a:pt x="149" y="75"/>
                    </a:lnTo>
                    <a:lnTo>
                      <a:pt x="151" y="75"/>
                    </a:lnTo>
                    <a:lnTo>
                      <a:pt x="152" y="74"/>
                    </a:lnTo>
                    <a:lnTo>
                      <a:pt x="152" y="73"/>
                    </a:lnTo>
                    <a:lnTo>
                      <a:pt x="151" y="69"/>
                    </a:lnTo>
                    <a:lnTo>
                      <a:pt x="152" y="61"/>
                    </a:lnTo>
                    <a:lnTo>
                      <a:pt x="156" y="51"/>
                    </a:lnTo>
                    <a:lnTo>
                      <a:pt x="152" y="48"/>
                    </a:lnTo>
                    <a:lnTo>
                      <a:pt x="148" y="45"/>
                    </a:lnTo>
                    <a:lnTo>
                      <a:pt x="144" y="43"/>
                    </a:lnTo>
                    <a:lnTo>
                      <a:pt x="143" y="39"/>
                    </a:lnTo>
                    <a:lnTo>
                      <a:pt x="138" y="33"/>
                    </a:lnTo>
                    <a:lnTo>
                      <a:pt x="131" y="27"/>
                    </a:lnTo>
                    <a:lnTo>
                      <a:pt x="127" y="19"/>
                    </a:lnTo>
                    <a:lnTo>
                      <a:pt x="124" y="13"/>
                    </a:lnTo>
                    <a:lnTo>
                      <a:pt x="118" y="6"/>
                    </a:lnTo>
                    <a:lnTo>
                      <a:pt x="112" y="0"/>
                    </a:lnTo>
                    <a:lnTo>
                      <a:pt x="108" y="2"/>
                    </a:lnTo>
                    <a:lnTo>
                      <a:pt x="106" y="5"/>
                    </a:lnTo>
                    <a:lnTo>
                      <a:pt x="105" y="8"/>
                    </a:lnTo>
                    <a:lnTo>
                      <a:pt x="104" y="13"/>
                    </a:lnTo>
                    <a:lnTo>
                      <a:pt x="104" y="20"/>
                    </a:lnTo>
                    <a:lnTo>
                      <a:pt x="104" y="28"/>
                    </a:lnTo>
                    <a:lnTo>
                      <a:pt x="101" y="35"/>
                    </a:lnTo>
                    <a:lnTo>
                      <a:pt x="99" y="38"/>
                    </a:lnTo>
                    <a:lnTo>
                      <a:pt x="96" y="38"/>
                    </a:lnTo>
                    <a:lnTo>
                      <a:pt x="89" y="35"/>
                    </a:lnTo>
                    <a:lnTo>
                      <a:pt x="81" y="32"/>
                    </a:lnTo>
                    <a:lnTo>
                      <a:pt x="75" y="30"/>
                    </a:lnTo>
                    <a:lnTo>
                      <a:pt x="72" y="28"/>
                    </a:lnTo>
                    <a:lnTo>
                      <a:pt x="70" y="28"/>
                    </a:lnTo>
                    <a:lnTo>
                      <a:pt x="67" y="31"/>
                    </a:lnTo>
                    <a:lnTo>
                      <a:pt x="64" y="33"/>
                    </a:lnTo>
                    <a:lnTo>
                      <a:pt x="50" y="42"/>
                    </a:lnTo>
                    <a:lnTo>
                      <a:pt x="38" y="51"/>
                    </a:lnTo>
                    <a:lnTo>
                      <a:pt x="26" y="61"/>
                    </a:lnTo>
                    <a:lnTo>
                      <a:pt x="16" y="72"/>
                    </a:lnTo>
                    <a:lnTo>
                      <a:pt x="16" y="76"/>
                    </a:lnTo>
                    <a:lnTo>
                      <a:pt x="15" y="78"/>
                    </a:lnTo>
                    <a:lnTo>
                      <a:pt x="14" y="81"/>
                    </a:lnTo>
                    <a:lnTo>
                      <a:pt x="12" y="82"/>
                    </a:lnTo>
                    <a:lnTo>
                      <a:pt x="7" y="84"/>
                    </a:lnTo>
                    <a:lnTo>
                      <a:pt x="0" y="86"/>
                    </a:lnTo>
                    <a:lnTo>
                      <a:pt x="6" y="104"/>
                    </a:lnTo>
                    <a:lnTo>
                      <a:pt x="9" y="121"/>
                    </a:lnTo>
                    <a:lnTo>
                      <a:pt x="14" y="140"/>
                    </a:lnTo>
                    <a:lnTo>
                      <a:pt x="19" y="158"/>
                    </a:lnTo>
                    <a:lnTo>
                      <a:pt x="29" y="169"/>
                    </a:lnTo>
                    <a:lnTo>
                      <a:pt x="40" y="179"/>
                    </a:lnTo>
                    <a:lnTo>
                      <a:pt x="51" y="190"/>
                    </a:lnTo>
                    <a:lnTo>
                      <a:pt x="63" y="199"/>
                    </a:lnTo>
                    <a:lnTo>
                      <a:pt x="65" y="210"/>
                    </a:lnTo>
                    <a:lnTo>
                      <a:pt x="65" y="221"/>
                    </a:lnTo>
                    <a:lnTo>
                      <a:pt x="66" y="233"/>
                    </a:lnTo>
                    <a:lnTo>
                      <a:pt x="67" y="243"/>
                    </a:lnTo>
                    <a:lnTo>
                      <a:pt x="81" y="256"/>
                    </a:lnTo>
                    <a:lnTo>
                      <a:pt x="95" y="269"/>
                    </a:lnTo>
                    <a:lnTo>
                      <a:pt x="108" y="280"/>
                    </a:lnTo>
                    <a:lnTo>
                      <a:pt x="123" y="290"/>
                    </a:lnTo>
                    <a:lnTo>
                      <a:pt x="152" y="311"/>
                    </a:lnTo>
                    <a:lnTo>
                      <a:pt x="183" y="332"/>
                    </a:lnTo>
                    <a:lnTo>
                      <a:pt x="194" y="315"/>
                    </a:lnTo>
                    <a:lnTo>
                      <a:pt x="207" y="301"/>
                    </a:lnTo>
                    <a:lnTo>
                      <a:pt x="220" y="294"/>
                    </a:lnTo>
                    <a:lnTo>
                      <a:pt x="234" y="286"/>
                    </a:lnTo>
                    <a:lnTo>
                      <a:pt x="239" y="277"/>
                    </a:lnTo>
                    <a:lnTo>
                      <a:pt x="245" y="268"/>
                    </a:lnTo>
                    <a:lnTo>
                      <a:pt x="254" y="270"/>
                    </a:lnTo>
                    <a:lnTo>
                      <a:pt x="264" y="272"/>
                    </a:lnTo>
                    <a:lnTo>
                      <a:pt x="273" y="275"/>
                    </a:lnTo>
                    <a:lnTo>
                      <a:pt x="282" y="277"/>
                    </a:lnTo>
                    <a:lnTo>
                      <a:pt x="294" y="267"/>
                    </a:lnTo>
                    <a:lnTo>
                      <a:pt x="304" y="25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30" name="Freeform 100"/>
              <p:cNvSpPr>
                <a:spLocks/>
              </p:cNvSpPr>
              <p:nvPr/>
            </p:nvSpPr>
            <p:spPr bwMode="auto">
              <a:xfrm>
                <a:off x="2540000" y="3695700"/>
                <a:ext cx="415925" cy="393700"/>
              </a:xfrm>
              <a:custGeom>
                <a:avLst/>
                <a:gdLst>
                  <a:gd name="T0" fmla="*/ 403201 w 1046"/>
                  <a:gd name="T1" fmla="*/ 281101 h 993"/>
                  <a:gd name="T2" fmla="*/ 396441 w 1046"/>
                  <a:gd name="T3" fmla="*/ 277533 h 993"/>
                  <a:gd name="T4" fmla="*/ 400815 w 1046"/>
                  <a:gd name="T5" fmla="*/ 268017 h 993"/>
                  <a:gd name="T6" fmla="*/ 386102 w 1046"/>
                  <a:gd name="T7" fmla="*/ 251762 h 993"/>
                  <a:gd name="T8" fmla="*/ 380536 w 1046"/>
                  <a:gd name="T9" fmla="*/ 240661 h 993"/>
                  <a:gd name="T10" fmla="*/ 378945 w 1046"/>
                  <a:gd name="T11" fmla="*/ 228370 h 993"/>
                  <a:gd name="T12" fmla="*/ 373776 w 1046"/>
                  <a:gd name="T13" fmla="*/ 220044 h 993"/>
                  <a:gd name="T14" fmla="*/ 357870 w 1046"/>
                  <a:gd name="T15" fmla="*/ 200617 h 993"/>
                  <a:gd name="T16" fmla="*/ 352701 w 1046"/>
                  <a:gd name="T17" fmla="*/ 184361 h 993"/>
                  <a:gd name="T18" fmla="*/ 343158 w 1046"/>
                  <a:gd name="T19" fmla="*/ 166520 h 993"/>
                  <a:gd name="T20" fmla="*/ 344351 w 1046"/>
                  <a:gd name="T21" fmla="*/ 151850 h 993"/>
                  <a:gd name="T22" fmla="*/ 326855 w 1046"/>
                  <a:gd name="T23" fmla="*/ 153436 h 993"/>
                  <a:gd name="T24" fmla="*/ 319300 w 1046"/>
                  <a:gd name="T25" fmla="*/ 143921 h 993"/>
                  <a:gd name="T26" fmla="*/ 304190 w 1046"/>
                  <a:gd name="T27" fmla="*/ 150661 h 993"/>
                  <a:gd name="T28" fmla="*/ 283115 w 1046"/>
                  <a:gd name="T29" fmla="*/ 137973 h 993"/>
                  <a:gd name="T30" fmla="*/ 271982 w 1046"/>
                  <a:gd name="T31" fmla="*/ 128062 h 993"/>
                  <a:gd name="T32" fmla="*/ 258064 w 1046"/>
                  <a:gd name="T33" fmla="*/ 106652 h 993"/>
                  <a:gd name="T34" fmla="*/ 243352 w 1046"/>
                  <a:gd name="T35" fmla="*/ 95154 h 993"/>
                  <a:gd name="T36" fmla="*/ 227844 w 1046"/>
                  <a:gd name="T37" fmla="*/ 99119 h 993"/>
                  <a:gd name="T38" fmla="*/ 209951 w 1046"/>
                  <a:gd name="T39" fmla="*/ 103084 h 993"/>
                  <a:gd name="T40" fmla="*/ 203191 w 1046"/>
                  <a:gd name="T41" fmla="*/ 84449 h 993"/>
                  <a:gd name="T42" fmla="*/ 180923 w 1046"/>
                  <a:gd name="T43" fmla="*/ 81277 h 993"/>
                  <a:gd name="T44" fmla="*/ 165813 w 1046"/>
                  <a:gd name="T45" fmla="*/ 80881 h 993"/>
                  <a:gd name="T46" fmla="*/ 160644 w 1046"/>
                  <a:gd name="T47" fmla="*/ 61057 h 993"/>
                  <a:gd name="T48" fmla="*/ 150306 w 1046"/>
                  <a:gd name="T49" fmla="*/ 44802 h 993"/>
                  <a:gd name="T50" fmla="*/ 139967 w 1046"/>
                  <a:gd name="T51" fmla="*/ 50352 h 993"/>
                  <a:gd name="T52" fmla="*/ 114916 w 1046"/>
                  <a:gd name="T53" fmla="*/ 32907 h 993"/>
                  <a:gd name="T54" fmla="*/ 82708 w 1046"/>
                  <a:gd name="T55" fmla="*/ 2775 h 993"/>
                  <a:gd name="T56" fmla="*/ 67995 w 1046"/>
                  <a:gd name="T57" fmla="*/ 0 h 993"/>
                  <a:gd name="T58" fmla="*/ 47318 w 1046"/>
                  <a:gd name="T59" fmla="*/ 9912 h 993"/>
                  <a:gd name="T60" fmla="*/ 24256 w 1046"/>
                  <a:gd name="T61" fmla="*/ 29339 h 993"/>
                  <a:gd name="T62" fmla="*/ 4374 w 1046"/>
                  <a:gd name="T63" fmla="*/ 40837 h 993"/>
                  <a:gd name="T64" fmla="*/ 5567 w 1046"/>
                  <a:gd name="T65" fmla="*/ 72159 h 993"/>
                  <a:gd name="T66" fmla="*/ 11134 w 1046"/>
                  <a:gd name="T67" fmla="*/ 118150 h 993"/>
                  <a:gd name="T68" fmla="*/ 35787 w 1046"/>
                  <a:gd name="T69" fmla="*/ 124890 h 993"/>
                  <a:gd name="T70" fmla="*/ 44535 w 1046"/>
                  <a:gd name="T71" fmla="*/ 135991 h 993"/>
                  <a:gd name="T72" fmla="*/ 63224 w 1046"/>
                  <a:gd name="T73" fmla="*/ 138370 h 993"/>
                  <a:gd name="T74" fmla="*/ 77141 w 1046"/>
                  <a:gd name="T75" fmla="*/ 152643 h 993"/>
                  <a:gd name="T76" fmla="*/ 89865 w 1046"/>
                  <a:gd name="T77" fmla="*/ 165330 h 993"/>
                  <a:gd name="T78" fmla="*/ 97420 w 1046"/>
                  <a:gd name="T79" fmla="*/ 184361 h 993"/>
                  <a:gd name="T80" fmla="*/ 78334 w 1046"/>
                  <a:gd name="T81" fmla="*/ 208942 h 993"/>
                  <a:gd name="T82" fmla="*/ 77936 w 1046"/>
                  <a:gd name="T83" fmla="*/ 221630 h 993"/>
                  <a:gd name="T84" fmla="*/ 85094 w 1046"/>
                  <a:gd name="T85" fmla="*/ 231145 h 993"/>
                  <a:gd name="T86" fmla="*/ 100204 w 1046"/>
                  <a:gd name="T87" fmla="*/ 227180 h 993"/>
                  <a:gd name="T88" fmla="*/ 116507 w 1046"/>
                  <a:gd name="T89" fmla="*/ 233920 h 993"/>
                  <a:gd name="T90" fmla="*/ 111337 w 1046"/>
                  <a:gd name="T91" fmla="*/ 251365 h 993"/>
                  <a:gd name="T92" fmla="*/ 131617 w 1046"/>
                  <a:gd name="T93" fmla="*/ 264846 h 993"/>
                  <a:gd name="T94" fmla="*/ 141955 w 1046"/>
                  <a:gd name="T95" fmla="*/ 259691 h 993"/>
                  <a:gd name="T96" fmla="*/ 152691 w 1046"/>
                  <a:gd name="T97" fmla="*/ 267621 h 993"/>
                  <a:gd name="T98" fmla="*/ 151498 w 1046"/>
                  <a:gd name="T99" fmla="*/ 279119 h 993"/>
                  <a:gd name="T100" fmla="*/ 164223 w 1046"/>
                  <a:gd name="T101" fmla="*/ 292202 h 993"/>
                  <a:gd name="T102" fmla="*/ 164223 w 1046"/>
                  <a:gd name="T103" fmla="*/ 309251 h 993"/>
                  <a:gd name="T104" fmla="*/ 185695 w 1046"/>
                  <a:gd name="T105" fmla="*/ 341365 h 993"/>
                  <a:gd name="T106" fmla="*/ 221084 w 1046"/>
                  <a:gd name="T107" fmla="*/ 391321 h 993"/>
                  <a:gd name="T108" fmla="*/ 228242 w 1046"/>
                  <a:gd name="T109" fmla="*/ 369515 h 993"/>
                  <a:gd name="T110" fmla="*/ 243750 w 1046"/>
                  <a:gd name="T111" fmla="*/ 333832 h 993"/>
                  <a:gd name="T112" fmla="*/ 289875 w 1046"/>
                  <a:gd name="T113" fmla="*/ 341762 h 993"/>
                  <a:gd name="T114" fmla="*/ 322083 w 1046"/>
                  <a:gd name="T115" fmla="*/ 331453 h 993"/>
                  <a:gd name="T116" fmla="*/ 362642 w 1046"/>
                  <a:gd name="T117" fmla="*/ 336211 h 993"/>
                  <a:gd name="T118" fmla="*/ 396043 w 1046"/>
                  <a:gd name="T119" fmla="*/ 323920 h 9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46" h="993">
                    <a:moveTo>
                      <a:pt x="1027" y="794"/>
                    </a:moveTo>
                    <a:lnTo>
                      <a:pt x="1031" y="785"/>
                    </a:lnTo>
                    <a:lnTo>
                      <a:pt x="1036" y="777"/>
                    </a:lnTo>
                    <a:lnTo>
                      <a:pt x="1041" y="769"/>
                    </a:lnTo>
                    <a:lnTo>
                      <a:pt x="1046" y="760"/>
                    </a:lnTo>
                    <a:lnTo>
                      <a:pt x="1038" y="748"/>
                    </a:lnTo>
                    <a:lnTo>
                      <a:pt x="1030" y="737"/>
                    </a:lnTo>
                    <a:lnTo>
                      <a:pt x="1021" y="726"/>
                    </a:lnTo>
                    <a:lnTo>
                      <a:pt x="1013" y="715"/>
                    </a:lnTo>
                    <a:lnTo>
                      <a:pt x="1014" y="709"/>
                    </a:lnTo>
                    <a:lnTo>
                      <a:pt x="1014" y="704"/>
                    </a:lnTo>
                    <a:lnTo>
                      <a:pt x="1014" y="702"/>
                    </a:lnTo>
                    <a:lnTo>
                      <a:pt x="1013" y="702"/>
                    </a:lnTo>
                    <a:lnTo>
                      <a:pt x="1010" y="702"/>
                    </a:lnTo>
                    <a:lnTo>
                      <a:pt x="1007" y="704"/>
                    </a:lnTo>
                    <a:lnTo>
                      <a:pt x="1005" y="704"/>
                    </a:lnTo>
                    <a:lnTo>
                      <a:pt x="1002" y="704"/>
                    </a:lnTo>
                    <a:lnTo>
                      <a:pt x="1001" y="704"/>
                    </a:lnTo>
                    <a:lnTo>
                      <a:pt x="1000" y="703"/>
                    </a:lnTo>
                    <a:lnTo>
                      <a:pt x="997" y="700"/>
                    </a:lnTo>
                    <a:lnTo>
                      <a:pt x="993" y="696"/>
                    </a:lnTo>
                    <a:lnTo>
                      <a:pt x="991" y="694"/>
                    </a:lnTo>
                    <a:lnTo>
                      <a:pt x="990" y="692"/>
                    </a:lnTo>
                    <a:lnTo>
                      <a:pt x="991" y="690"/>
                    </a:lnTo>
                    <a:lnTo>
                      <a:pt x="992" y="687"/>
                    </a:lnTo>
                    <a:lnTo>
                      <a:pt x="998" y="685"/>
                    </a:lnTo>
                    <a:lnTo>
                      <a:pt x="1004" y="683"/>
                    </a:lnTo>
                    <a:lnTo>
                      <a:pt x="1006" y="679"/>
                    </a:lnTo>
                    <a:lnTo>
                      <a:pt x="1008" y="678"/>
                    </a:lnTo>
                    <a:lnTo>
                      <a:pt x="1008" y="676"/>
                    </a:lnTo>
                    <a:lnTo>
                      <a:pt x="1008" y="674"/>
                    </a:lnTo>
                    <a:lnTo>
                      <a:pt x="1005" y="670"/>
                    </a:lnTo>
                    <a:lnTo>
                      <a:pt x="999" y="665"/>
                    </a:lnTo>
                    <a:lnTo>
                      <a:pt x="997" y="659"/>
                    </a:lnTo>
                    <a:lnTo>
                      <a:pt x="996" y="655"/>
                    </a:lnTo>
                    <a:lnTo>
                      <a:pt x="995" y="650"/>
                    </a:lnTo>
                    <a:lnTo>
                      <a:pt x="991" y="647"/>
                    </a:lnTo>
                    <a:lnTo>
                      <a:pt x="982" y="643"/>
                    </a:lnTo>
                    <a:lnTo>
                      <a:pt x="976" y="640"/>
                    </a:lnTo>
                    <a:lnTo>
                      <a:pt x="971" y="635"/>
                    </a:lnTo>
                    <a:lnTo>
                      <a:pt x="967" y="627"/>
                    </a:lnTo>
                    <a:lnTo>
                      <a:pt x="968" y="622"/>
                    </a:lnTo>
                    <a:lnTo>
                      <a:pt x="971" y="614"/>
                    </a:lnTo>
                    <a:lnTo>
                      <a:pt x="971" y="610"/>
                    </a:lnTo>
                    <a:lnTo>
                      <a:pt x="970" y="608"/>
                    </a:lnTo>
                    <a:lnTo>
                      <a:pt x="968" y="606"/>
                    </a:lnTo>
                    <a:lnTo>
                      <a:pt x="965" y="605"/>
                    </a:lnTo>
                    <a:lnTo>
                      <a:pt x="962" y="607"/>
                    </a:lnTo>
                    <a:lnTo>
                      <a:pt x="958" y="607"/>
                    </a:lnTo>
                    <a:lnTo>
                      <a:pt x="957" y="607"/>
                    </a:lnTo>
                    <a:lnTo>
                      <a:pt x="957" y="605"/>
                    </a:lnTo>
                    <a:lnTo>
                      <a:pt x="960" y="598"/>
                    </a:lnTo>
                    <a:lnTo>
                      <a:pt x="964" y="591"/>
                    </a:lnTo>
                    <a:lnTo>
                      <a:pt x="966" y="582"/>
                    </a:lnTo>
                    <a:lnTo>
                      <a:pt x="967" y="573"/>
                    </a:lnTo>
                    <a:lnTo>
                      <a:pt x="967" y="571"/>
                    </a:lnTo>
                    <a:lnTo>
                      <a:pt x="965" y="568"/>
                    </a:lnTo>
                    <a:lnTo>
                      <a:pt x="962" y="569"/>
                    </a:lnTo>
                    <a:lnTo>
                      <a:pt x="957" y="573"/>
                    </a:lnTo>
                    <a:lnTo>
                      <a:pt x="953" y="576"/>
                    </a:lnTo>
                    <a:lnTo>
                      <a:pt x="950" y="580"/>
                    </a:lnTo>
                    <a:lnTo>
                      <a:pt x="948" y="580"/>
                    </a:lnTo>
                    <a:lnTo>
                      <a:pt x="947" y="580"/>
                    </a:lnTo>
                    <a:lnTo>
                      <a:pt x="947" y="575"/>
                    </a:lnTo>
                    <a:lnTo>
                      <a:pt x="948" y="566"/>
                    </a:lnTo>
                    <a:lnTo>
                      <a:pt x="947" y="562"/>
                    </a:lnTo>
                    <a:lnTo>
                      <a:pt x="947" y="558"/>
                    </a:lnTo>
                    <a:lnTo>
                      <a:pt x="946" y="556"/>
                    </a:lnTo>
                    <a:lnTo>
                      <a:pt x="945" y="556"/>
                    </a:lnTo>
                    <a:lnTo>
                      <a:pt x="940" y="555"/>
                    </a:lnTo>
                    <a:lnTo>
                      <a:pt x="933" y="554"/>
                    </a:lnTo>
                    <a:lnTo>
                      <a:pt x="938" y="548"/>
                    </a:lnTo>
                    <a:lnTo>
                      <a:pt x="941" y="544"/>
                    </a:lnTo>
                    <a:lnTo>
                      <a:pt x="943" y="540"/>
                    </a:lnTo>
                    <a:lnTo>
                      <a:pt x="945" y="533"/>
                    </a:lnTo>
                    <a:lnTo>
                      <a:pt x="937" y="524"/>
                    </a:lnTo>
                    <a:lnTo>
                      <a:pt x="928" y="517"/>
                    </a:lnTo>
                    <a:lnTo>
                      <a:pt x="919" y="512"/>
                    </a:lnTo>
                    <a:lnTo>
                      <a:pt x="907" y="506"/>
                    </a:lnTo>
                    <a:lnTo>
                      <a:pt x="900" y="506"/>
                    </a:lnTo>
                    <a:lnTo>
                      <a:pt x="896" y="508"/>
                    </a:lnTo>
                    <a:lnTo>
                      <a:pt x="891" y="512"/>
                    </a:lnTo>
                    <a:lnTo>
                      <a:pt x="885" y="515"/>
                    </a:lnTo>
                    <a:lnTo>
                      <a:pt x="887" y="505"/>
                    </a:lnTo>
                    <a:lnTo>
                      <a:pt x="890" y="496"/>
                    </a:lnTo>
                    <a:lnTo>
                      <a:pt x="894" y="487"/>
                    </a:lnTo>
                    <a:lnTo>
                      <a:pt x="895" y="476"/>
                    </a:lnTo>
                    <a:lnTo>
                      <a:pt x="888" y="473"/>
                    </a:lnTo>
                    <a:lnTo>
                      <a:pt x="886" y="470"/>
                    </a:lnTo>
                    <a:lnTo>
                      <a:pt x="887" y="465"/>
                    </a:lnTo>
                    <a:lnTo>
                      <a:pt x="890" y="457"/>
                    </a:lnTo>
                    <a:lnTo>
                      <a:pt x="891" y="453"/>
                    </a:lnTo>
                    <a:lnTo>
                      <a:pt x="890" y="449"/>
                    </a:lnTo>
                    <a:lnTo>
                      <a:pt x="889" y="447"/>
                    </a:lnTo>
                    <a:lnTo>
                      <a:pt x="888" y="445"/>
                    </a:lnTo>
                    <a:lnTo>
                      <a:pt x="882" y="440"/>
                    </a:lnTo>
                    <a:lnTo>
                      <a:pt x="877" y="433"/>
                    </a:lnTo>
                    <a:lnTo>
                      <a:pt x="872" y="427"/>
                    </a:lnTo>
                    <a:lnTo>
                      <a:pt x="867" y="423"/>
                    </a:lnTo>
                    <a:lnTo>
                      <a:pt x="863" y="420"/>
                    </a:lnTo>
                    <a:lnTo>
                      <a:pt x="856" y="415"/>
                    </a:lnTo>
                    <a:lnTo>
                      <a:pt x="857" y="412"/>
                    </a:lnTo>
                    <a:lnTo>
                      <a:pt x="860" y="410"/>
                    </a:lnTo>
                    <a:lnTo>
                      <a:pt x="862" y="407"/>
                    </a:lnTo>
                    <a:lnTo>
                      <a:pt x="865" y="405"/>
                    </a:lnTo>
                    <a:lnTo>
                      <a:pt x="871" y="403"/>
                    </a:lnTo>
                    <a:lnTo>
                      <a:pt x="879" y="402"/>
                    </a:lnTo>
                    <a:lnTo>
                      <a:pt x="875" y="394"/>
                    </a:lnTo>
                    <a:lnTo>
                      <a:pt x="871" y="388"/>
                    </a:lnTo>
                    <a:lnTo>
                      <a:pt x="866" y="383"/>
                    </a:lnTo>
                    <a:lnTo>
                      <a:pt x="860" y="379"/>
                    </a:lnTo>
                    <a:lnTo>
                      <a:pt x="850" y="375"/>
                    </a:lnTo>
                    <a:lnTo>
                      <a:pt x="841" y="373"/>
                    </a:lnTo>
                    <a:lnTo>
                      <a:pt x="832" y="371"/>
                    </a:lnTo>
                    <a:lnTo>
                      <a:pt x="822" y="371"/>
                    </a:lnTo>
                    <a:lnTo>
                      <a:pt x="826" y="378"/>
                    </a:lnTo>
                    <a:lnTo>
                      <a:pt x="831" y="385"/>
                    </a:lnTo>
                    <a:lnTo>
                      <a:pt x="828" y="386"/>
                    </a:lnTo>
                    <a:lnTo>
                      <a:pt x="826" y="387"/>
                    </a:lnTo>
                    <a:lnTo>
                      <a:pt x="822" y="387"/>
                    </a:lnTo>
                    <a:lnTo>
                      <a:pt x="820" y="387"/>
                    </a:lnTo>
                    <a:lnTo>
                      <a:pt x="813" y="385"/>
                    </a:lnTo>
                    <a:lnTo>
                      <a:pt x="806" y="382"/>
                    </a:lnTo>
                    <a:lnTo>
                      <a:pt x="805" y="380"/>
                    </a:lnTo>
                    <a:lnTo>
                      <a:pt x="804" y="378"/>
                    </a:lnTo>
                    <a:lnTo>
                      <a:pt x="804" y="375"/>
                    </a:lnTo>
                    <a:lnTo>
                      <a:pt x="805" y="374"/>
                    </a:lnTo>
                    <a:lnTo>
                      <a:pt x="806" y="370"/>
                    </a:lnTo>
                    <a:lnTo>
                      <a:pt x="806" y="364"/>
                    </a:lnTo>
                    <a:lnTo>
                      <a:pt x="803" y="363"/>
                    </a:lnTo>
                    <a:lnTo>
                      <a:pt x="799" y="362"/>
                    </a:lnTo>
                    <a:lnTo>
                      <a:pt x="796" y="362"/>
                    </a:lnTo>
                    <a:lnTo>
                      <a:pt x="794" y="363"/>
                    </a:lnTo>
                    <a:lnTo>
                      <a:pt x="789" y="368"/>
                    </a:lnTo>
                    <a:lnTo>
                      <a:pt x="782" y="373"/>
                    </a:lnTo>
                    <a:lnTo>
                      <a:pt x="778" y="377"/>
                    </a:lnTo>
                    <a:lnTo>
                      <a:pt x="773" y="379"/>
                    </a:lnTo>
                    <a:lnTo>
                      <a:pt x="770" y="381"/>
                    </a:lnTo>
                    <a:lnTo>
                      <a:pt x="768" y="381"/>
                    </a:lnTo>
                    <a:lnTo>
                      <a:pt x="765" y="380"/>
                    </a:lnTo>
                    <a:lnTo>
                      <a:pt x="763" y="378"/>
                    </a:lnTo>
                    <a:lnTo>
                      <a:pt x="761" y="373"/>
                    </a:lnTo>
                    <a:lnTo>
                      <a:pt x="759" y="368"/>
                    </a:lnTo>
                    <a:lnTo>
                      <a:pt x="753" y="362"/>
                    </a:lnTo>
                    <a:lnTo>
                      <a:pt x="748" y="360"/>
                    </a:lnTo>
                    <a:lnTo>
                      <a:pt x="743" y="360"/>
                    </a:lnTo>
                    <a:lnTo>
                      <a:pt x="735" y="361"/>
                    </a:lnTo>
                    <a:lnTo>
                      <a:pt x="727" y="357"/>
                    </a:lnTo>
                    <a:lnTo>
                      <a:pt x="719" y="353"/>
                    </a:lnTo>
                    <a:lnTo>
                      <a:pt x="712" y="348"/>
                    </a:lnTo>
                    <a:lnTo>
                      <a:pt x="705" y="343"/>
                    </a:lnTo>
                    <a:lnTo>
                      <a:pt x="703" y="338"/>
                    </a:lnTo>
                    <a:lnTo>
                      <a:pt x="703" y="334"/>
                    </a:lnTo>
                    <a:lnTo>
                      <a:pt x="701" y="329"/>
                    </a:lnTo>
                    <a:lnTo>
                      <a:pt x="699" y="327"/>
                    </a:lnTo>
                    <a:lnTo>
                      <a:pt x="692" y="328"/>
                    </a:lnTo>
                    <a:lnTo>
                      <a:pt x="687" y="329"/>
                    </a:lnTo>
                    <a:lnTo>
                      <a:pt x="686" y="328"/>
                    </a:lnTo>
                    <a:lnTo>
                      <a:pt x="685" y="327"/>
                    </a:lnTo>
                    <a:lnTo>
                      <a:pt x="684" y="323"/>
                    </a:lnTo>
                    <a:lnTo>
                      <a:pt x="683" y="320"/>
                    </a:lnTo>
                    <a:lnTo>
                      <a:pt x="683" y="314"/>
                    </a:lnTo>
                    <a:lnTo>
                      <a:pt x="682" y="311"/>
                    </a:lnTo>
                    <a:lnTo>
                      <a:pt x="680" y="307"/>
                    </a:lnTo>
                    <a:lnTo>
                      <a:pt x="678" y="305"/>
                    </a:lnTo>
                    <a:lnTo>
                      <a:pt x="674" y="301"/>
                    </a:lnTo>
                    <a:lnTo>
                      <a:pt x="665" y="296"/>
                    </a:lnTo>
                    <a:lnTo>
                      <a:pt x="657" y="285"/>
                    </a:lnTo>
                    <a:lnTo>
                      <a:pt x="650" y="272"/>
                    </a:lnTo>
                    <a:lnTo>
                      <a:pt x="649" y="269"/>
                    </a:lnTo>
                    <a:lnTo>
                      <a:pt x="649" y="267"/>
                    </a:lnTo>
                    <a:lnTo>
                      <a:pt x="649" y="265"/>
                    </a:lnTo>
                    <a:lnTo>
                      <a:pt x="650" y="263"/>
                    </a:lnTo>
                    <a:lnTo>
                      <a:pt x="653" y="261"/>
                    </a:lnTo>
                    <a:lnTo>
                      <a:pt x="655" y="256"/>
                    </a:lnTo>
                    <a:lnTo>
                      <a:pt x="644" y="254"/>
                    </a:lnTo>
                    <a:lnTo>
                      <a:pt x="629" y="251"/>
                    </a:lnTo>
                    <a:lnTo>
                      <a:pt x="621" y="245"/>
                    </a:lnTo>
                    <a:lnTo>
                      <a:pt x="616" y="242"/>
                    </a:lnTo>
                    <a:lnTo>
                      <a:pt x="612" y="240"/>
                    </a:lnTo>
                    <a:lnTo>
                      <a:pt x="610" y="242"/>
                    </a:lnTo>
                    <a:lnTo>
                      <a:pt x="607" y="244"/>
                    </a:lnTo>
                    <a:lnTo>
                      <a:pt x="604" y="247"/>
                    </a:lnTo>
                    <a:lnTo>
                      <a:pt x="599" y="248"/>
                    </a:lnTo>
                    <a:lnTo>
                      <a:pt x="594" y="247"/>
                    </a:lnTo>
                    <a:lnTo>
                      <a:pt x="591" y="245"/>
                    </a:lnTo>
                    <a:lnTo>
                      <a:pt x="585" y="243"/>
                    </a:lnTo>
                    <a:lnTo>
                      <a:pt x="579" y="248"/>
                    </a:lnTo>
                    <a:lnTo>
                      <a:pt x="575" y="252"/>
                    </a:lnTo>
                    <a:lnTo>
                      <a:pt x="573" y="250"/>
                    </a:lnTo>
                    <a:lnTo>
                      <a:pt x="572" y="246"/>
                    </a:lnTo>
                    <a:lnTo>
                      <a:pt x="570" y="245"/>
                    </a:lnTo>
                    <a:lnTo>
                      <a:pt x="567" y="246"/>
                    </a:lnTo>
                    <a:lnTo>
                      <a:pt x="557" y="247"/>
                    </a:lnTo>
                    <a:lnTo>
                      <a:pt x="548" y="247"/>
                    </a:lnTo>
                    <a:lnTo>
                      <a:pt x="543" y="255"/>
                    </a:lnTo>
                    <a:lnTo>
                      <a:pt x="539" y="264"/>
                    </a:lnTo>
                    <a:lnTo>
                      <a:pt x="534" y="263"/>
                    </a:lnTo>
                    <a:lnTo>
                      <a:pt x="531" y="262"/>
                    </a:lnTo>
                    <a:lnTo>
                      <a:pt x="528" y="260"/>
                    </a:lnTo>
                    <a:lnTo>
                      <a:pt x="526" y="258"/>
                    </a:lnTo>
                    <a:lnTo>
                      <a:pt x="524" y="251"/>
                    </a:lnTo>
                    <a:lnTo>
                      <a:pt x="520" y="243"/>
                    </a:lnTo>
                    <a:lnTo>
                      <a:pt x="517" y="237"/>
                    </a:lnTo>
                    <a:lnTo>
                      <a:pt x="515" y="234"/>
                    </a:lnTo>
                    <a:lnTo>
                      <a:pt x="516" y="230"/>
                    </a:lnTo>
                    <a:lnTo>
                      <a:pt x="519" y="225"/>
                    </a:lnTo>
                    <a:lnTo>
                      <a:pt x="518" y="219"/>
                    </a:lnTo>
                    <a:lnTo>
                      <a:pt x="515" y="216"/>
                    </a:lnTo>
                    <a:lnTo>
                      <a:pt x="511" y="213"/>
                    </a:lnTo>
                    <a:lnTo>
                      <a:pt x="508" y="212"/>
                    </a:lnTo>
                    <a:lnTo>
                      <a:pt x="498" y="211"/>
                    </a:lnTo>
                    <a:lnTo>
                      <a:pt x="488" y="212"/>
                    </a:lnTo>
                    <a:lnTo>
                      <a:pt x="482" y="217"/>
                    </a:lnTo>
                    <a:lnTo>
                      <a:pt x="477" y="219"/>
                    </a:lnTo>
                    <a:lnTo>
                      <a:pt x="475" y="220"/>
                    </a:lnTo>
                    <a:lnTo>
                      <a:pt x="473" y="219"/>
                    </a:lnTo>
                    <a:lnTo>
                      <a:pt x="471" y="217"/>
                    </a:lnTo>
                    <a:lnTo>
                      <a:pt x="467" y="214"/>
                    </a:lnTo>
                    <a:lnTo>
                      <a:pt x="455" y="205"/>
                    </a:lnTo>
                    <a:lnTo>
                      <a:pt x="443" y="197"/>
                    </a:lnTo>
                    <a:lnTo>
                      <a:pt x="438" y="192"/>
                    </a:lnTo>
                    <a:lnTo>
                      <a:pt x="432" y="188"/>
                    </a:lnTo>
                    <a:lnTo>
                      <a:pt x="430" y="188"/>
                    </a:lnTo>
                    <a:lnTo>
                      <a:pt x="428" y="189"/>
                    </a:lnTo>
                    <a:lnTo>
                      <a:pt x="425" y="193"/>
                    </a:lnTo>
                    <a:lnTo>
                      <a:pt x="423" y="196"/>
                    </a:lnTo>
                    <a:lnTo>
                      <a:pt x="421" y="201"/>
                    </a:lnTo>
                    <a:lnTo>
                      <a:pt x="420" y="203"/>
                    </a:lnTo>
                    <a:lnTo>
                      <a:pt x="417" y="204"/>
                    </a:lnTo>
                    <a:lnTo>
                      <a:pt x="416" y="204"/>
                    </a:lnTo>
                    <a:lnTo>
                      <a:pt x="414" y="201"/>
                    </a:lnTo>
                    <a:lnTo>
                      <a:pt x="412" y="194"/>
                    </a:lnTo>
                    <a:lnTo>
                      <a:pt x="409" y="187"/>
                    </a:lnTo>
                    <a:lnTo>
                      <a:pt x="407" y="183"/>
                    </a:lnTo>
                    <a:lnTo>
                      <a:pt x="406" y="177"/>
                    </a:lnTo>
                    <a:lnTo>
                      <a:pt x="407" y="170"/>
                    </a:lnTo>
                    <a:lnTo>
                      <a:pt x="407" y="163"/>
                    </a:lnTo>
                    <a:lnTo>
                      <a:pt x="406" y="159"/>
                    </a:lnTo>
                    <a:lnTo>
                      <a:pt x="404" y="154"/>
                    </a:lnTo>
                    <a:lnTo>
                      <a:pt x="401" y="150"/>
                    </a:lnTo>
                    <a:lnTo>
                      <a:pt x="396" y="142"/>
                    </a:lnTo>
                    <a:lnTo>
                      <a:pt x="390" y="132"/>
                    </a:lnTo>
                    <a:lnTo>
                      <a:pt x="389" y="125"/>
                    </a:lnTo>
                    <a:lnTo>
                      <a:pt x="389" y="119"/>
                    </a:lnTo>
                    <a:lnTo>
                      <a:pt x="388" y="116"/>
                    </a:lnTo>
                    <a:lnTo>
                      <a:pt x="387" y="113"/>
                    </a:lnTo>
                    <a:lnTo>
                      <a:pt x="384" y="111"/>
                    </a:lnTo>
                    <a:lnTo>
                      <a:pt x="381" y="110"/>
                    </a:lnTo>
                    <a:lnTo>
                      <a:pt x="378" y="113"/>
                    </a:lnTo>
                    <a:lnTo>
                      <a:pt x="374" y="119"/>
                    </a:lnTo>
                    <a:lnTo>
                      <a:pt x="373" y="126"/>
                    </a:lnTo>
                    <a:lnTo>
                      <a:pt x="371" y="132"/>
                    </a:lnTo>
                    <a:lnTo>
                      <a:pt x="369" y="134"/>
                    </a:lnTo>
                    <a:lnTo>
                      <a:pt x="367" y="135"/>
                    </a:lnTo>
                    <a:lnTo>
                      <a:pt x="365" y="135"/>
                    </a:lnTo>
                    <a:lnTo>
                      <a:pt x="364" y="135"/>
                    </a:lnTo>
                    <a:lnTo>
                      <a:pt x="362" y="132"/>
                    </a:lnTo>
                    <a:lnTo>
                      <a:pt x="357" y="128"/>
                    </a:lnTo>
                    <a:lnTo>
                      <a:pt x="352" y="127"/>
                    </a:lnTo>
                    <a:lnTo>
                      <a:pt x="347" y="128"/>
                    </a:lnTo>
                    <a:lnTo>
                      <a:pt x="342" y="130"/>
                    </a:lnTo>
                    <a:lnTo>
                      <a:pt x="337" y="133"/>
                    </a:lnTo>
                    <a:lnTo>
                      <a:pt x="332" y="135"/>
                    </a:lnTo>
                    <a:lnTo>
                      <a:pt x="329" y="138"/>
                    </a:lnTo>
                    <a:lnTo>
                      <a:pt x="321" y="127"/>
                    </a:lnTo>
                    <a:lnTo>
                      <a:pt x="311" y="116"/>
                    </a:lnTo>
                    <a:lnTo>
                      <a:pt x="302" y="106"/>
                    </a:lnTo>
                    <a:lnTo>
                      <a:pt x="295" y="94"/>
                    </a:lnTo>
                    <a:lnTo>
                      <a:pt x="289" y="83"/>
                    </a:lnTo>
                    <a:lnTo>
                      <a:pt x="283" y="71"/>
                    </a:lnTo>
                    <a:lnTo>
                      <a:pt x="270" y="61"/>
                    </a:lnTo>
                    <a:lnTo>
                      <a:pt x="256" y="52"/>
                    </a:lnTo>
                    <a:lnTo>
                      <a:pt x="249" y="47"/>
                    </a:lnTo>
                    <a:lnTo>
                      <a:pt x="244" y="42"/>
                    </a:lnTo>
                    <a:lnTo>
                      <a:pt x="236" y="40"/>
                    </a:lnTo>
                    <a:lnTo>
                      <a:pt x="228" y="36"/>
                    </a:lnTo>
                    <a:lnTo>
                      <a:pt x="225" y="23"/>
                    </a:lnTo>
                    <a:lnTo>
                      <a:pt x="221" y="8"/>
                    </a:lnTo>
                    <a:lnTo>
                      <a:pt x="208" y="7"/>
                    </a:lnTo>
                    <a:lnTo>
                      <a:pt x="195" y="7"/>
                    </a:lnTo>
                    <a:lnTo>
                      <a:pt x="189" y="8"/>
                    </a:lnTo>
                    <a:lnTo>
                      <a:pt x="186" y="9"/>
                    </a:lnTo>
                    <a:lnTo>
                      <a:pt x="184" y="9"/>
                    </a:lnTo>
                    <a:lnTo>
                      <a:pt x="183" y="8"/>
                    </a:lnTo>
                    <a:lnTo>
                      <a:pt x="181" y="7"/>
                    </a:lnTo>
                    <a:lnTo>
                      <a:pt x="179" y="5"/>
                    </a:lnTo>
                    <a:lnTo>
                      <a:pt x="176" y="2"/>
                    </a:lnTo>
                    <a:lnTo>
                      <a:pt x="173" y="0"/>
                    </a:lnTo>
                    <a:lnTo>
                      <a:pt x="171" y="0"/>
                    </a:lnTo>
                    <a:lnTo>
                      <a:pt x="170" y="1"/>
                    </a:lnTo>
                    <a:lnTo>
                      <a:pt x="167" y="5"/>
                    </a:lnTo>
                    <a:lnTo>
                      <a:pt x="162" y="9"/>
                    </a:lnTo>
                    <a:lnTo>
                      <a:pt x="155" y="15"/>
                    </a:lnTo>
                    <a:lnTo>
                      <a:pt x="149" y="17"/>
                    </a:lnTo>
                    <a:lnTo>
                      <a:pt x="142" y="18"/>
                    </a:lnTo>
                    <a:lnTo>
                      <a:pt x="134" y="18"/>
                    </a:lnTo>
                    <a:lnTo>
                      <a:pt x="128" y="20"/>
                    </a:lnTo>
                    <a:lnTo>
                      <a:pt x="122" y="23"/>
                    </a:lnTo>
                    <a:lnTo>
                      <a:pt x="119" y="25"/>
                    </a:lnTo>
                    <a:lnTo>
                      <a:pt x="116" y="28"/>
                    </a:lnTo>
                    <a:lnTo>
                      <a:pt x="110" y="36"/>
                    </a:lnTo>
                    <a:lnTo>
                      <a:pt x="107" y="48"/>
                    </a:lnTo>
                    <a:lnTo>
                      <a:pt x="107" y="53"/>
                    </a:lnTo>
                    <a:lnTo>
                      <a:pt x="105" y="56"/>
                    </a:lnTo>
                    <a:lnTo>
                      <a:pt x="102" y="57"/>
                    </a:lnTo>
                    <a:lnTo>
                      <a:pt x="96" y="54"/>
                    </a:lnTo>
                    <a:lnTo>
                      <a:pt x="84" y="59"/>
                    </a:lnTo>
                    <a:lnTo>
                      <a:pt x="73" y="67"/>
                    </a:lnTo>
                    <a:lnTo>
                      <a:pt x="61" y="74"/>
                    </a:lnTo>
                    <a:lnTo>
                      <a:pt x="50" y="82"/>
                    </a:lnTo>
                    <a:lnTo>
                      <a:pt x="40" y="83"/>
                    </a:lnTo>
                    <a:lnTo>
                      <a:pt x="31" y="84"/>
                    </a:lnTo>
                    <a:lnTo>
                      <a:pt x="26" y="86"/>
                    </a:lnTo>
                    <a:lnTo>
                      <a:pt x="23" y="87"/>
                    </a:lnTo>
                    <a:lnTo>
                      <a:pt x="19" y="91"/>
                    </a:lnTo>
                    <a:lnTo>
                      <a:pt x="15" y="95"/>
                    </a:lnTo>
                    <a:lnTo>
                      <a:pt x="15" y="99"/>
                    </a:lnTo>
                    <a:lnTo>
                      <a:pt x="14" y="102"/>
                    </a:lnTo>
                    <a:lnTo>
                      <a:pt x="11" y="103"/>
                    </a:lnTo>
                    <a:lnTo>
                      <a:pt x="8" y="106"/>
                    </a:lnTo>
                    <a:lnTo>
                      <a:pt x="9" y="118"/>
                    </a:lnTo>
                    <a:lnTo>
                      <a:pt x="11" y="129"/>
                    </a:lnTo>
                    <a:lnTo>
                      <a:pt x="14" y="142"/>
                    </a:lnTo>
                    <a:lnTo>
                      <a:pt x="17" y="154"/>
                    </a:lnTo>
                    <a:lnTo>
                      <a:pt x="18" y="165"/>
                    </a:lnTo>
                    <a:lnTo>
                      <a:pt x="19" y="171"/>
                    </a:lnTo>
                    <a:lnTo>
                      <a:pt x="18" y="175"/>
                    </a:lnTo>
                    <a:lnTo>
                      <a:pt x="16" y="178"/>
                    </a:lnTo>
                    <a:lnTo>
                      <a:pt x="14" y="182"/>
                    </a:lnTo>
                    <a:lnTo>
                      <a:pt x="10" y="186"/>
                    </a:lnTo>
                    <a:lnTo>
                      <a:pt x="5" y="199"/>
                    </a:lnTo>
                    <a:lnTo>
                      <a:pt x="0" y="211"/>
                    </a:lnTo>
                    <a:lnTo>
                      <a:pt x="3" y="229"/>
                    </a:lnTo>
                    <a:lnTo>
                      <a:pt x="8" y="248"/>
                    </a:lnTo>
                    <a:lnTo>
                      <a:pt x="11" y="267"/>
                    </a:lnTo>
                    <a:lnTo>
                      <a:pt x="15" y="285"/>
                    </a:lnTo>
                    <a:lnTo>
                      <a:pt x="19" y="290"/>
                    </a:lnTo>
                    <a:lnTo>
                      <a:pt x="24" y="295"/>
                    </a:lnTo>
                    <a:lnTo>
                      <a:pt x="28" y="298"/>
                    </a:lnTo>
                    <a:lnTo>
                      <a:pt x="33" y="301"/>
                    </a:lnTo>
                    <a:lnTo>
                      <a:pt x="44" y="304"/>
                    </a:lnTo>
                    <a:lnTo>
                      <a:pt x="58" y="309"/>
                    </a:lnTo>
                    <a:lnTo>
                      <a:pt x="66" y="312"/>
                    </a:lnTo>
                    <a:lnTo>
                      <a:pt x="69" y="312"/>
                    </a:lnTo>
                    <a:lnTo>
                      <a:pt x="70" y="310"/>
                    </a:lnTo>
                    <a:lnTo>
                      <a:pt x="76" y="307"/>
                    </a:lnTo>
                    <a:lnTo>
                      <a:pt x="82" y="310"/>
                    </a:lnTo>
                    <a:lnTo>
                      <a:pt x="86" y="312"/>
                    </a:lnTo>
                    <a:lnTo>
                      <a:pt x="90" y="315"/>
                    </a:lnTo>
                    <a:lnTo>
                      <a:pt x="93" y="320"/>
                    </a:lnTo>
                    <a:lnTo>
                      <a:pt x="100" y="322"/>
                    </a:lnTo>
                    <a:lnTo>
                      <a:pt x="107" y="323"/>
                    </a:lnTo>
                    <a:lnTo>
                      <a:pt x="113" y="323"/>
                    </a:lnTo>
                    <a:lnTo>
                      <a:pt x="120" y="323"/>
                    </a:lnTo>
                    <a:lnTo>
                      <a:pt x="118" y="329"/>
                    </a:lnTo>
                    <a:lnTo>
                      <a:pt x="115" y="335"/>
                    </a:lnTo>
                    <a:lnTo>
                      <a:pt x="113" y="337"/>
                    </a:lnTo>
                    <a:lnTo>
                      <a:pt x="112" y="339"/>
                    </a:lnTo>
                    <a:lnTo>
                      <a:pt x="112" y="343"/>
                    </a:lnTo>
                    <a:lnTo>
                      <a:pt x="115" y="345"/>
                    </a:lnTo>
                    <a:lnTo>
                      <a:pt x="120" y="346"/>
                    </a:lnTo>
                    <a:lnTo>
                      <a:pt x="125" y="346"/>
                    </a:lnTo>
                    <a:lnTo>
                      <a:pt x="126" y="346"/>
                    </a:lnTo>
                    <a:lnTo>
                      <a:pt x="127" y="348"/>
                    </a:lnTo>
                    <a:lnTo>
                      <a:pt x="128" y="349"/>
                    </a:lnTo>
                    <a:lnTo>
                      <a:pt x="128" y="353"/>
                    </a:lnTo>
                    <a:lnTo>
                      <a:pt x="141" y="347"/>
                    </a:lnTo>
                    <a:lnTo>
                      <a:pt x="152" y="343"/>
                    </a:lnTo>
                    <a:lnTo>
                      <a:pt x="159" y="349"/>
                    </a:lnTo>
                    <a:lnTo>
                      <a:pt x="166" y="357"/>
                    </a:lnTo>
                    <a:lnTo>
                      <a:pt x="171" y="358"/>
                    </a:lnTo>
                    <a:lnTo>
                      <a:pt x="176" y="358"/>
                    </a:lnTo>
                    <a:lnTo>
                      <a:pt x="179" y="360"/>
                    </a:lnTo>
                    <a:lnTo>
                      <a:pt x="183" y="363"/>
                    </a:lnTo>
                    <a:lnTo>
                      <a:pt x="184" y="374"/>
                    </a:lnTo>
                    <a:lnTo>
                      <a:pt x="185" y="386"/>
                    </a:lnTo>
                    <a:lnTo>
                      <a:pt x="189" y="386"/>
                    </a:lnTo>
                    <a:lnTo>
                      <a:pt x="192" y="386"/>
                    </a:lnTo>
                    <a:lnTo>
                      <a:pt x="194" y="385"/>
                    </a:lnTo>
                    <a:lnTo>
                      <a:pt x="195" y="383"/>
                    </a:lnTo>
                    <a:lnTo>
                      <a:pt x="196" y="382"/>
                    </a:lnTo>
                    <a:lnTo>
                      <a:pt x="197" y="383"/>
                    </a:lnTo>
                    <a:lnTo>
                      <a:pt x="201" y="386"/>
                    </a:lnTo>
                    <a:lnTo>
                      <a:pt x="204" y="389"/>
                    </a:lnTo>
                    <a:lnTo>
                      <a:pt x="210" y="396"/>
                    </a:lnTo>
                    <a:lnTo>
                      <a:pt x="217" y="402"/>
                    </a:lnTo>
                    <a:lnTo>
                      <a:pt x="221" y="407"/>
                    </a:lnTo>
                    <a:lnTo>
                      <a:pt x="226" y="415"/>
                    </a:lnTo>
                    <a:lnTo>
                      <a:pt x="226" y="417"/>
                    </a:lnTo>
                    <a:lnTo>
                      <a:pt x="226" y="420"/>
                    </a:lnTo>
                    <a:lnTo>
                      <a:pt x="227" y="421"/>
                    </a:lnTo>
                    <a:lnTo>
                      <a:pt x="229" y="422"/>
                    </a:lnTo>
                    <a:lnTo>
                      <a:pt x="232" y="423"/>
                    </a:lnTo>
                    <a:lnTo>
                      <a:pt x="238" y="427"/>
                    </a:lnTo>
                    <a:lnTo>
                      <a:pt x="238" y="436"/>
                    </a:lnTo>
                    <a:lnTo>
                      <a:pt x="240" y="447"/>
                    </a:lnTo>
                    <a:lnTo>
                      <a:pt x="246" y="454"/>
                    </a:lnTo>
                    <a:lnTo>
                      <a:pt x="247" y="459"/>
                    </a:lnTo>
                    <a:lnTo>
                      <a:pt x="245" y="465"/>
                    </a:lnTo>
                    <a:lnTo>
                      <a:pt x="239" y="472"/>
                    </a:lnTo>
                    <a:lnTo>
                      <a:pt x="237" y="483"/>
                    </a:lnTo>
                    <a:lnTo>
                      <a:pt x="236" y="492"/>
                    </a:lnTo>
                    <a:lnTo>
                      <a:pt x="234" y="501"/>
                    </a:lnTo>
                    <a:lnTo>
                      <a:pt x="228" y="513"/>
                    </a:lnTo>
                    <a:lnTo>
                      <a:pt x="219" y="516"/>
                    </a:lnTo>
                    <a:lnTo>
                      <a:pt x="211" y="518"/>
                    </a:lnTo>
                    <a:lnTo>
                      <a:pt x="204" y="518"/>
                    </a:lnTo>
                    <a:lnTo>
                      <a:pt x="195" y="520"/>
                    </a:lnTo>
                    <a:lnTo>
                      <a:pt x="197" y="527"/>
                    </a:lnTo>
                    <a:lnTo>
                      <a:pt x="200" y="531"/>
                    </a:lnTo>
                    <a:lnTo>
                      <a:pt x="201" y="532"/>
                    </a:lnTo>
                    <a:lnTo>
                      <a:pt x="200" y="533"/>
                    </a:lnTo>
                    <a:lnTo>
                      <a:pt x="197" y="537"/>
                    </a:lnTo>
                    <a:lnTo>
                      <a:pt x="194" y="540"/>
                    </a:lnTo>
                    <a:lnTo>
                      <a:pt x="188" y="546"/>
                    </a:lnTo>
                    <a:lnTo>
                      <a:pt x="187" y="549"/>
                    </a:lnTo>
                    <a:lnTo>
                      <a:pt x="187" y="552"/>
                    </a:lnTo>
                    <a:lnTo>
                      <a:pt x="188" y="555"/>
                    </a:lnTo>
                    <a:lnTo>
                      <a:pt x="196" y="559"/>
                    </a:lnTo>
                    <a:lnTo>
                      <a:pt x="208" y="564"/>
                    </a:lnTo>
                    <a:lnTo>
                      <a:pt x="215" y="567"/>
                    </a:lnTo>
                    <a:lnTo>
                      <a:pt x="219" y="569"/>
                    </a:lnTo>
                    <a:lnTo>
                      <a:pt x="219" y="571"/>
                    </a:lnTo>
                    <a:lnTo>
                      <a:pt x="219" y="572"/>
                    </a:lnTo>
                    <a:lnTo>
                      <a:pt x="218" y="575"/>
                    </a:lnTo>
                    <a:lnTo>
                      <a:pt x="215" y="579"/>
                    </a:lnTo>
                    <a:lnTo>
                      <a:pt x="214" y="581"/>
                    </a:lnTo>
                    <a:lnTo>
                      <a:pt x="214" y="583"/>
                    </a:lnTo>
                    <a:lnTo>
                      <a:pt x="215" y="584"/>
                    </a:lnTo>
                    <a:lnTo>
                      <a:pt x="219" y="583"/>
                    </a:lnTo>
                    <a:lnTo>
                      <a:pt x="223" y="582"/>
                    </a:lnTo>
                    <a:lnTo>
                      <a:pt x="230" y="584"/>
                    </a:lnTo>
                    <a:lnTo>
                      <a:pt x="235" y="585"/>
                    </a:lnTo>
                    <a:lnTo>
                      <a:pt x="237" y="586"/>
                    </a:lnTo>
                    <a:lnTo>
                      <a:pt x="239" y="586"/>
                    </a:lnTo>
                    <a:lnTo>
                      <a:pt x="243" y="585"/>
                    </a:lnTo>
                    <a:lnTo>
                      <a:pt x="246" y="583"/>
                    </a:lnTo>
                    <a:lnTo>
                      <a:pt x="252" y="573"/>
                    </a:lnTo>
                    <a:lnTo>
                      <a:pt x="257" y="567"/>
                    </a:lnTo>
                    <a:lnTo>
                      <a:pt x="261" y="566"/>
                    </a:lnTo>
                    <a:lnTo>
                      <a:pt x="265" y="565"/>
                    </a:lnTo>
                    <a:lnTo>
                      <a:pt x="270" y="565"/>
                    </a:lnTo>
                    <a:lnTo>
                      <a:pt x="277" y="565"/>
                    </a:lnTo>
                    <a:lnTo>
                      <a:pt x="281" y="569"/>
                    </a:lnTo>
                    <a:lnTo>
                      <a:pt x="285" y="573"/>
                    </a:lnTo>
                    <a:lnTo>
                      <a:pt x="287" y="577"/>
                    </a:lnTo>
                    <a:lnTo>
                      <a:pt x="289" y="581"/>
                    </a:lnTo>
                    <a:lnTo>
                      <a:pt x="293" y="590"/>
                    </a:lnTo>
                    <a:lnTo>
                      <a:pt x="295" y="600"/>
                    </a:lnTo>
                    <a:lnTo>
                      <a:pt x="296" y="605"/>
                    </a:lnTo>
                    <a:lnTo>
                      <a:pt x="297" y="608"/>
                    </a:lnTo>
                    <a:lnTo>
                      <a:pt x="297" y="610"/>
                    </a:lnTo>
                    <a:lnTo>
                      <a:pt x="297" y="613"/>
                    </a:lnTo>
                    <a:lnTo>
                      <a:pt x="294" y="618"/>
                    </a:lnTo>
                    <a:lnTo>
                      <a:pt x="288" y="624"/>
                    </a:lnTo>
                    <a:lnTo>
                      <a:pt x="285" y="628"/>
                    </a:lnTo>
                    <a:lnTo>
                      <a:pt x="282" y="632"/>
                    </a:lnTo>
                    <a:lnTo>
                      <a:pt x="280" y="634"/>
                    </a:lnTo>
                    <a:lnTo>
                      <a:pt x="280" y="636"/>
                    </a:lnTo>
                    <a:lnTo>
                      <a:pt x="283" y="641"/>
                    </a:lnTo>
                    <a:lnTo>
                      <a:pt x="291" y="648"/>
                    </a:lnTo>
                    <a:lnTo>
                      <a:pt x="305" y="650"/>
                    </a:lnTo>
                    <a:lnTo>
                      <a:pt x="315" y="652"/>
                    </a:lnTo>
                    <a:lnTo>
                      <a:pt x="319" y="659"/>
                    </a:lnTo>
                    <a:lnTo>
                      <a:pt x="323" y="665"/>
                    </a:lnTo>
                    <a:lnTo>
                      <a:pt x="325" y="667"/>
                    </a:lnTo>
                    <a:lnTo>
                      <a:pt x="328" y="668"/>
                    </a:lnTo>
                    <a:lnTo>
                      <a:pt x="331" y="668"/>
                    </a:lnTo>
                    <a:lnTo>
                      <a:pt x="335" y="667"/>
                    </a:lnTo>
                    <a:lnTo>
                      <a:pt x="337" y="660"/>
                    </a:lnTo>
                    <a:lnTo>
                      <a:pt x="339" y="657"/>
                    </a:lnTo>
                    <a:lnTo>
                      <a:pt x="341" y="656"/>
                    </a:lnTo>
                    <a:lnTo>
                      <a:pt x="344" y="657"/>
                    </a:lnTo>
                    <a:lnTo>
                      <a:pt x="346" y="658"/>
                    </a:lnTo>
                    <a:lnTo>
                      <a:pt x="350" y="660"/>
                    </a:lnTo>
                    <a:lnTo>
                      <a:pt x="354" y="659"/>
                    </a:lnTo>
                    <a:lnTo>
                      <a:pt x="356" y="657"/>
                    </a:lnTo>
                    <a:lnTo>
                      <a:pt x="357" y="655"/>
                    </a:lnTo>
                    <a:lnTo>
                      <a:pt x="358" y="653"/>
                    </a:lnTo>
                    <a:lnTo>
                      <a:pt x="359" y="651"/>
                    </a:lnTo>
                    <a:lnTo>
                      <a:pt x="362" y="650"/>
                    </a:lnTo>
                    <a:lnTo>
                      <a:pt x="364" y="650"/>
                    </a:lnTo>
                    <a:lnTo>
                      <a:pt x="367" y="651"/>
                    </a:lnTo>
                    <a:lnTo>
                      <a:pt x="372" y="657"/>
                    </a:lnTo>
                    <a:lnTo>
                      <a:pt x="376" y="659"/>
                    </a:lnTo>
                    <a:lnTo>
                      <a:pt x="380" y="664"/>
                    </a:lnTo>
                    <a:lnTo>
                      <a:pt x="382" y="668"/>
                    </a:lnTo>
                    <a:lnTo>
                      <a:pt x="384" y="675"/>
                    </a:lnTo>
                    <a:lnTo>
                      <a:pt x="387" y="679"/>
                    </a:lnTo>
                    <a:lnTo>
                      <a:pt x="387" y="682"/>
                    </a:lnTo>
                    <a:lnTo>
                      <a:pt x="387" y="684"/>
                    </a:lnTo>
                    <a:lnTo>
                      <a:pt x="386" y="686"/>
                    </a:lnTo>
                    <a:lnTo>
                      <a:pt x="382" y="689"/>
                    </a:lnTo>
                    <a:lnTo>
                      <a:pt x="378" y="691"/>
                    </a:lnTo>
                    <a:lnTo>
                      <a:pt x="378" y="693"/>
                    </a:lnTo>
                    <a:lnTo>
                      <a:pt x="380" y="696"/>
                    </a:lnTo>
                    <a:lnTo>
                      <a:pt x="383" y="701"/>
                    </a:lnTo>
                    <a:lnTo>
                      <a:pt x="381" y="704"/>
                    </a:lnTo>
                    <a:lnTo>
                      <a:pt x="379" y="706"/>
                    </a:lnTo>
                    <a:lnTo>
                      <a:pt x="379" y="707"/>
                    </a:lnTo>
                    <a:lnTo>
                      <a:pt x="378" y="715"/>
                    </a:lnTo>
                    <a:lnTo>
                      <a:pt x="381" y="723"/>
                    </a:lnTo>
                    <a:lnTo>
                      <a:pt x="384" y="727"/>
                    </a:lnTo>
                    <a:lnTo>
                      <a:pt x="389" y="729"/>
                    </a:lnTo>
                    <a:lnTo>
                      <a:pt x="397" y="732"/>
                    </a:lnTo>
                    <a:lnTo>
                      <a:pt x="406" y="733"/>
                    </a:lnTo>
                    <a:lnTo>
                      <a:pt x="412" y="735"/>
                    </a:lnTo>
                    <a:lnTo>
                      <a:pt x="413" y="737"/>
                    </a:lnTo>
                    <a:lnTo>
                      <a:pt x="414" y="740"/>
                    </a:lnTo>
                    <a:lnTo>
                      <a:pt x="415" y="743"/>
                    </a:lnTo>
                    <a:lnTo>
                      <a:pt x="415" y="749"/>
                    </a:lnTo>
                    <a:lnTo>
                      <a:pt x="410" y="754"/>
                    </a:lnTo>
                    <a:lnTo>
                      <a:pt x="406" y="761"/>
                    </a:lnTo>
                    <a:lnTo>
                      <a:pt x="404" y="765"/>
                    </a:lnTo>
                    <a:lnTo>
                      <a:pt x="404" y="767"/>
                    </a:lnTo>
                    <a:lnTo>
                      <a:pt x="403" y="771"/>
                    </a:lnTo>
                    <a:lnTo>
                      <a:pt x="404" y="775"/>
                    </a:lnTo>
                    <a:lnTo>
                      <a:pt x="413" y="780"/>
                    </a:lnTo>
                    <a:lnTo>
                      <a:pt x="421" y="788"/>
                    </a:lnTo>
                    <a:lnTo>
                      <a:pt x="424" y="787"/>
                    </a:lnTo>
                    <a:lnTo>
                      <a:pt x="428" y="786"/>
                    </a:lnTo>
                    <a:lnTo>
                      <a:pt x="438" y="796"/>
                    </a:lnTo>
                    <a:lnTo>
                      <a:pt x="447" y="808"/>
                    </a:lnTo>
                    <a:lnTo>
                      <a:pt x="454" y="818"/>
                    </a:lnTo>
                    <a:lnTo>
                      <a:pt x="459" y="828"/>
                    </a:lnTo>
                    <a:lnTo>
                      <a:pt x="463" y="839"/>
                    </a:lnTo>
                    <a:lnTo>
                      <a:pt x="466" y="850"/>
                    </a:lnTo>
                    <a:lnTo>
                      <a:pt x="467" y="861"/>
                    </a:lnTo>
                    <a:lnTo>
                      <a:pt x="468" y="872"/>
                    </a:lnTo>
                    <a:lnTo>
                      <a:pt x="468" y="896"/>
                    </a:lnTo>
                    <a:lnTo>
                      <a:pt x="467" y="921"/>
                    </a:lnTo>
                    <a:lnTo>
                      <a:pt x="467" y="948"/>
                    </a:lnTo>
                    <a:lnTo>
                      <a:pt x="468" y="977"/>
                    </a:lnTo>
                    <a:lnTo>
                      <a:pt x="486" y="982"/>
                    </a:lnTo>
                    <a:lnTo>
                      <a:pt x="505" y="987"/>
                    </a:lnTo>
                    <a:lnTo>
                      <a:pt x="523" y="990"/>
                    </a:lnTo>
                    <a:lnTo>
                      <a:pt x="542" y="993"/>
                    </a:lnTo>
                    <a:lnTo>
                      <a:pt x="556" y="987"/>
                    </a:lnTo>
                    <a:lnTo>
                      <a:pt x="564" y="983"/>
                    </a:lnTo>
                    <a:lnTo>
                      <a:pt x="567" y="978"/>
                    </a:lnTo>
                    <a:lnTo>
                      <a:pt x="568" y="973"/>
                    </a:lnTo>
                    <a:lnTo>
                      <a:pt x="569" y="971"/>
                    </a:lnTo>
                    <a:lnTo>
                      <a:pt x="568" y="969"/>
                    </a:lnTo>
                    <a:lnTo>
                      <a:pt x="565" y="964"/>
                    </a:lnTo>
                    <a:lnTo>
                      <a:pt x="558" y="955"/>
                    </a:lnTo>
                    <a:lnTo>
                      <a:pt x="565" y="948"/>
                    </a:lnTo>
                    <a:lnTo>
                      <a:pt x="574" y="941"/>
                    </a:lnTo>
                    <a:lnTo>
                      <a:pt x="574" y="932"/>
                    </a:lnTo>
                    <a:lnTo>
                      <a:pt x="574" y="923"/>
                    </a:lnTo>
                    <a:lnTo>
                      <a:pt x="584" y="905"/>
                    </a:lnTo>
                    <a:lnTo>
                      <a:pt x="594" y="888"/>
                    </a:lnTo>
                    <a:lnTo>
                      <a:pt x="603" y="870"/>
                    </a:lnTo>
                    <a:lnTo>
                      <a:pt x="611" y="852"/>
                    </a:lnTo>
                    <a:lnTo>
                      <a:pt x="609" y="847"/>
                    </a:lnTo>
                    <a:lnTo>
                      <a:pt x="606" y="843"/>
                    </a:lnTo>
                    <a:lnTo>
                      <a:pt x="604" y="838"/>
                    </a:lnTo>
                    <a:lnTo>
                      <a:pt x="606" y="834"/>
                    </a:lnTo>
                    <a:lnTo>
                      <a:pt x="613" y="842"/>
                    </a:lnTo>
                    <a:lnTo>
                      <a:pt x="620" y="851"/>
                    </a:lnTo>
                    <a:lnTo>
                      <a:pt x="628" y="859"/>
                    </a:lnTo>
                    <a:lnTo>
                      <a:pt x="638" y="865"/>
                    </a:lnTo>
                    <a:lnTo>
                      <a:pt x="653" y="863"/>
                    </a:lnTo>
                    <a:lnTo>
                      <a:pt x="668" y="860"/>
                    </a:lnTo>
                    <a:lnTo>
                      <a:pt x="683" y="856"/>
                    </a:lnTo>
                    <a:lnTo>
                      <a:pt x="699" y="854"/>
                    </a:lnTo>
                    <a:lnTo>
                      <a:pt x="709" y="856"/>
                    </a:lnTo>
                    <a:lnTo>
                      <a:pt x="719" y="860"/>
                    </a:lnTo>
                    <a:lnTo>
                      <a:pt x="729" y="862"/>
                    </a:lnTo>
                    <a:lnTo>
                      <a:pt x="740" y="863"/>
                    </a:lnTo>
                    <a:lnTo>
                      <a:pt x="750" y="847"/>
                    </a:lnTo>
                    <a:lnTo>
                      <a:pt x="756" y="834"/>
                    </a:lnTo>
                    <a:lnTo>
                      <a:pt x="761" y="828"/>
                    </a:lnTo>
                    <a:lnTo>
                      <a:pt x="765" y="824"/>
                    </a:lnTo>
                    <a:lnTo>
                      <a:pt x="772" y="818"/>
                    </a:lnTo>
                    <a:lnTo>
                      <a:pt x="781" y="813"/>
                    </a:lnTo>
                    <a:lnTo>
                      <a:pt x="792" y="820"/>
                    </a:lnTo>
                    <a:lnTo>
                      <a:pt x="801" y="828"/>
                    </a:lnTo>
                    <a:lnTo>
                      <a:pt x="810" y="836"/>
                    </a:lnTo>
                    <a:lnTo>
                      <a:pt x="820" y="844"/>
                    </a:lnTo>
                    <a:lnTo>
                      <a:pt x="830" y="843"/>
                    </a:lnTo>
                    <a:lnTo>
                      <a:pt x="839" y="841"/>
                    </a:lnTo>
                    <a:lnTo>
                      <a:pt x="849" y="838"/>
                    </a:lnTo>
                    <a:lnTo>
                      <a:pt x="858" y="836"/>
                    </a:lnTo>
                    <a:lnTo>
                      <a:pt x="867" y="839"/>
                    </a:lnTo>
                    <a:lnTo>
                      <a:pt x="877" y="843"/>
                    </a:lnTo>
                    <a:lnTo>
                      <a:pt x="886" y="847"/>
                    </a:lnTo>
                    <a:lnTo>
                      <a:pt x="895" y="851"/>
                    </a:lnTo>
                    <a:lnTo>
                      <a:pt x="912" y="848"/>
                    </a:lnTo>
                    <a:lnTo>
                      <a:pt x="928" y="846"/>
                    </a:lnTo>
                    <a:lnTo>
                      <a:pt x="943" y="842"/>
                    </a:lnTo>
                    <a:lnTo>
                      <a:pt x="960" y="837"/>
                    </a:lnTo>
                    <a:lnTo>
                      <a:pt x="967" y="827"/>
                    </a:lnTo>
                    <a:lnTo>
                      <a:pt x="974" y="818"/>
                    </a:lnTo>
                    <a:lnTo>
                      <a:pt x="979" y="814"/>
                    </a:lnTo>
                    <a:lnTo>
                      <a:pt x="982" y="811"/>
                    </a:lnTo>
                    <a:lnTo>
                      <a:pt x="988" y="808"/>
                    </a:lnTo>
                    <a:lnTo>
                      <a:pt x="993" y="805"/>
                    </a:lnTo>
                    <a:lnTo>
                      <a:pt x="996" y="817"/>
                    </a:lnTo>
                    <a:lnTo>
                      <a:pt x="997" y="826"/>
                    </a:lnTo>
                    <a:lnTo>
                      <a:pt x="998" y="828"/>
                    </a:lnTo>
                    <a:lnTo>
                      <a:pt x="1000" y="830"/>
                    </a:lnTo>
                    <a:lnTo>
                      <a:pt x="1005" y="831"/>
                    </a:lnTo>
                    <a:lnTo>
                      <a:pt x="1012" y="831"/>
                    </a:lnTo>
                    <a:lnTo>
                      <a:pt x="1015" y="822"/>
                    </a:lnTo>
                    <a:lnTo>
                      <a:pt x="1018" y="812"/>
                    </a:lnTo>
                    <a:lnTo>
                      <a:pt x="1022" y="803"/>
                    </a:lnTo>
                    <a:lnTo>
                      <a:pt x="1027" y="79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31" name="Freeform 101"/>
              <p:cNvSpPr>
                <a:spLocks/>
              </p:cNvSpPr>
              <p:nvPr/>
            </p:nvSpPr>
            <p:spPr bwMode="auto">
              <a:xfrm>
                <a:off x="2540000" y="3695700"/>
                <a:ext cx="415925" cy="393700"/>
              </a:xfrm>
              <a:custGeom>
                <a:avLst/>
                <a:gdLst>
                  <a:gd name="T0" fmla="*/ 403201 w 1046"/>
                  <a:gd name="T1" fmla="*/ 281101 h 993"/>
                  <a:gd name="T2" fmla="*/ 396441 w 1046"/>
                  <a:gd name="T3" fmla="*/ 277533 h 993"/>
                  <a:gd name="T4" fmla="*/ 400815 w 1046"/>
                  <a:gd name="T5" fmla="*/ 268017 h 993"/>
                  <a:gd name="T6" fmla="*/ 386102 w 1046"/>
                  <a:gd name="T7" fmla="*/ 251762 h 993"/>
                  <a:gd name="T8" fmla="*/ 380536 w 1046"/>
                  <a:gd name="T9" fmla="*/ 240661 h 993"/>
                  <a:gd name="T10" fmla="*/ 378945 w 1046"/>
                  <a:gd name="T11" fmla="*/ 228370 h 993"/>
                  <a:gd name="T12" fmla="*/ 373776 w 1046"/>
                  <a:gd name="T13" fmla="*/ 220044 h 993"/>
                  <a:gd name="T14" fmla="*/ 357870 w 1046"/>
                  <a:gd name="T15" fmla="*/ 200617 h 993"/>
                  <a:gd name="T16" fmla="*/ 352701 w 1046"/>
                  <a:gd name="T17" fmla="*/ 184361 h 993"/>
                  <a:gd name="T18" fmla="*/ 343158 w 1046"/>
                  <a:gd name="T19" fmla="*/ 166520 h 993"/>
                  <a:gd name="T20" fmla="*/ 344351 w 1046"/>
                  <a:gd name="T21" fmla="*/ 151850 h 993"/>
                  <a:gd name="T22" fmla="*/ 326855 w 1046"/>
                  <a:gd name="T23" fmla="*/ 153436 h 993"/>
                  <a:gd name="T24" fmla="*/ 319300 w 1046"/>
                  <a:gd name="T25" fmla="*/ 143921 h 993"/>
                  <a:gd name="T26" fmla="*/ 304190 w 1046"/>
                  <a:gd name="T27" fmla="*/ 150661 h 993"/>
                  <a:gd name="T28" fmla="*/ 283115 w 1046"/>
                  <a:gd name="T29" fmla="*/ 137973 h 993"/>
                  <a:gd name="T30" fmla="*/ 271982 w 1046"/>
                  <a:gd name="T31" fmla="*/ 128062 h 993"/>
                  <a:gd name="T32" fmla="*/ 258064 w 1046"/>
                  <a:gd name="T33" fmla="*/ 106652 h 993"/>
                  <a:gd name="T34" fmla="*/ 243352 w 1046"/>
                  <a:gd name="T35" fmla="*/ 95154 h 993"/>
                  <a:gd name="T36" fmla="*/ 227844 w 1046"/>
                  <a:gd name="T37" fmla="*/ 99119 h 993"/>
                  <a:gd name="T38" fmla="*/ 209951 w 1046"/>
                  <a:gd name="T39" fmla="*/ 103084 h 993"/>
                  <a:gd name="T40" fmla="*/ 203191 w 1046"/>
                  <a:gd name="T41" fmla="*/ 84449 h 993"/>
                  <a:gd name="T42" fmla="*/ 180923 w 1046"/>
                  <a:gd name="T43" fmla="*/ 81277 h 993"/>
                  <a:gd name="T44" fmla="*/ 165813 w 1046"/>
                  <a:gd name="T45" fmla="*/ 80881 h 993"/>
                  <a:gd name="T46" fmla="*/ 160644 w 1046"/>
                  <a:gd name="T47" fmla="*/ 61057 h 993"/>
                  <a:gd name="T48" fmla="*/ 150306 w 1046"/>
                  <a:gd name="T49" fmla="*/ 44802 h 993"/>
                  <a:gd name="T50" fmla="*/ 139967 w 1046"/>
                  <a:gd name="T51" fmla="*/ 50352 h 993"/>
                  <a:gd name="T52" fmla="*/ 114916 w 1046"/>
                  <a:gd name="T53" fmla="*/ 32907 h 993"/>
                  <a:gd name="T54" fmla="*/ 82708 w 1046"/>
                  <a:gd name="T55" fmla="*/ 2775 h 993"/>
                  <a:gd name="T56" fmla="*/ 67995 w 1046"/>
                  <a:gd name="T57" fmla="*/ 0 h 993"/>
                  <a:gd name="T58" fmla="*/ 47318 w 1046"/>
                  <a:gd name="T59" fmla="*/ 9912 h 993"/>
                  <a:gd name="T60" fmla="*/ 24256 w 1046"/>
                  <a:gd name="T61" fmla="*/ 29339 h 993"/>
                  <a:gd name="T62" fmla="*/ 4374 w 1046"/>
                  <a:gd name="T63" fmla="*/ 40837 h 993"/>
                  <a:gd name="T64" fmla="*/ 5567 w 1046"/>
                  <a:gd name="T65" fmla="*/ 72159 h 993"/>
                  <a:gd name="T66" fmla="*/ 11134 w 1046"/>
                  <a:gd name="T67" fmla="*/ 118150 h 993"/>
                  <a:gd name="T68" fmla="*/ 35787 w 1046"/>
                  <a:gd name="T69" fmla="*/ 124890 h 993"/>
                  <a:gd name="T70" fmla="*/ 44535 w 1046"/>
                  <a:gd name="T71" fmla="*/ 135991 h 993"/>
                  <a:gd name="T72" fmla="*/ 63224 w 1046"/>
                  <a:gd name="T73" fmla="*/ 138370 h 993"/>
                  <a:gd name="T74" fmla="*/ 77141 w 1046"/>
                  <a:gd name="T75" fmla="*/ 152643 h 993"/>
                  <a:gd name="T76" fmla="*/ 89865 w 1046"/>
                  <a:gd name="T77" fmla="*/ 165330 h 993"/>
                  <a:gd name="T78" fmla="*/ 97420 w 1046"/>
                  <a:gd name="T79" fmla="*/ 184361 h 993"/>
                  <a:gd name="T80" fmla="*/ 78334 w 1046"/>
                  <a:gd name="T81" fmla="*/ 208942 h 993"/>
                  <a:gd name="T82" fmla="*/ 77936 w 1046"/>
                  <a:gd name="T83" fmla="*/ 221630 h 993"/>
                  <a:gd name="T84" fmla="*/ 85094 w 1046"/>
                  <a:gd name="T85" fmla="*/ 231145 h 993"/>
                  <a:gd name="T86" fmla="*/ 100204 w 1046"/>
                  <a:gd name="T87" fmla="*/ 227180 h 993"/>
                  <a:gd name="T88" fmla="*/ 116507 w 1046"/>
                  <a:gd name="T89" fmla="*/ 233920 h 993"/>
                  <a:gd name="T90" fmla="*/ 111337 w 1046"/>
                  <a:gd name="T91" fmla="*/ 251365 h 993"/>
                  <a:gd name="T92" fmla="*/ 131617 w 1046"/>
                  <a:gd name="T93" fmla="*/ 264846 h 993"/>
                  <a:gd name="T94" fmla="*/ 141955 w 1046"/>
                  <a:gd name="T95" fmla="*/ 259691 h 993"/>
                  <a:gd name="T96" fmla="*/ 152691 w 1046"/>
                  <a:gd name="T97" fmla="*/ 267621 h 993"/>
                  <a:gd name="T98" fmla="*/ 151498 w 1046"/>
                  <a:gd name="T99" fmla="*/ 279119 h 993"/>
                  <a:gd name="T100" fmla="*/ 164223 w 1046"/>
                  <a:gd name="T101" fmla="*/ 292202 h 993"/>
                  <a:gd name="T102" fmla="*/ 164223 w 1046"/>
                  <a:gd name="T103" fmla="*/ 309251 h 993"/>
                  <a:gd name="T104" fmla="*/ 185695 w 1046"/>
                  <a:gd name="T105" fmla="*/ 341365 h 993"/>
                  <a:gd name="T106" fmla="*/ 221084 w 1046"/>
                  <a:gd name="T107" fmla="*/ 391321 h 993"/>
                  <a:gd name="T108" fmla="*/ 228242 w 1046"/>
                  <a:gd name="T109" fmla="*/ 369515 h 993"/>
                  <a:gd name="T110" fmla="*/ 243750 w 1046"/>
                  <a:gd name="T111" fmla="*/ 333832 h 993"/>
                  <a:gd name="T112" fmla="*/ 289875 w 1046"/>
                  <a:gd name="T113" fmla="*/ 341762 h 993"/>
                  <a:gd name="T114" fmla="*/ 322083 w 1046"/>
                  <a:gd name="T115" fmla="*/ 331453 h 993"/>
                  <a:gd name="T116" fmla="*/ 362642 w 1046"/>
                  <a:gd name="T117" fmla="*/ 336211 h 993"/>
                  <a:gd name="T118" fmla="*/ 396043 w 1046"/>
                  <a:gd name="T119" fmla="*/ 323920 h 9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46" h="993">
                    <a:moveTo>
                      <a:pt x="1027" y="794"/>
                    </a:moveTo>
                    <a:lnTo>
                      <a:pt x="1031" y="785"/>
                    </a:lnTo>
                    <a:lnTo>
                      <a:pt x="1036" y="777"/>
                    </a:lnTo>
                    <a:lnTo>
                      <a:pt x="1041" y="769"/>
                    </a:lnTo>
                    <a:lnTo>
                      <a:pt x="1046" y="760"/>
                    </a:lnTo>
                    <a:lnTo>
                      <a:pt x="1038" y="748"/>
                    </a:lnTo>
                    <a:lnTo>
                      <a:pt x="1030" y="737"/>
                    </a:lnTo>
                    <a:lnTo>
                      <a:pt x="1021" y="726"/>
                    </a:lnTo>
                    <a:lnTo>
                      <a:pt x="1013" y="715"/>
                    </a:lnTo>
                    <a:lnTo>
                      <a:pt x="1014" y="709"/>
                    </a:lnTo>
                    <a:lnTo>
                      <a:pt x="1014" y="704"/>
                    </a:lnTo>
                    <a:lnTo>
                      <a:pt x="1014" y="702"/>
                    </a:lnTo>
                    <a:lnTo>
                      <a:pt x="1013" y="702"/>
                    </a:lnTo>
                    <a:lnTo>
                      <a:pt x="1010" y="702"/>
                    </a:lnTo>
                    <a:lnTo>
                      <a:pt x="1007" y="704"/>
                    </a:lnTo>
                    <a:lnTo>
                      <a:pt x="1005" y="704"/>
                    </a:lnTo>
                    <a:lnTo>
                      <a:pt x="1002" y="704"/>
                    </a:lnTo>
                    <a:lnTo>
                      <a:pt x="1001" y="704"/>
                    </a:lnTo>
                    <a:lnTo>
                      <a:pt x="1000" y="703"/>
                    </a:lnTo>
                    <a:lnTo>
                      <a:pt x="997" y="700"/>
                    </a:lnTo>
                    <a:lnTo>
                      <a:pt x="993" y="696"/>
                    </a:lnTo>
                    <a:lnTo>
                      <a:pt x="991" y="694"/>
                    </a:lnTo>
                    <a:lnTo>
                      <a:pt x="990" y="692"/>
                    </a:lnTo>
                    <a:lnTo>
                      <a:pt x="991" y="690"/>
                    </a:lnTo>
                    <a:lnTo>
                      <a:pt x="992" y="687"/>
                    </a:lnTo>
                    <a:lnTo>
                      <a:pt x="998" y="685"/>
                    </a:lnTo>
                    <a:lnTo>
                      <a:pt x="1004" y="683"/>
                    </a:lnTo>
                    <a:lnTo>
                      <a:pt x="1006" y="679"/>
                    </a:lnTo>
                    <a:lnTo>
                      <a:pt x="1008" y="678"/>
                    </a:lnTo>
                    <a:lnTo>
                      <a:pt x="1008" y="676"/>
                    </a:lnTo>
                    <a:lnTo>
                      <a:pt x="1008" y="674"/>
                    </a:lnTo>
                    <a:lnTo>
                      <a:pt x="1005" y="670"/>
                    </a:lnTo>
                    <a:lnTo>
                      <a:pt x="999" y="665"/>
                    </a:lnTo>
                    <a:lnTo>
                      <a:pt x="997" y="659"/>
                    </a:lnTo>
                    <a:lnTo>
                      <a:pt x="996" y="655"/>
                    </a:lnTo>
                    <a:lnTo>
                      <a:pt x="995" y="650"/>
                    </a:lnTo>
                    <a:lnTo>
                      <a:pt x="991" y="647"/>
                    </a:lnTo>
                    <a:lnTo>
                      <a:pt x="982" y="643"/>
                    </a:lnTo>
                    <a:lnTo>
                      <a:pt x="976" y="640"/>
                    </a:lnTo>
                    <a:lnTo>
                      <a:pt x="971" y="635"/>
                    </a:lnTo>
                    <a:lnTo>
                      <a:pt x="967" y="627"/>
                    </a:lnTo>
                    <a:lnTo>
                      <a:pt x="968" y="622"/>
                    </a:lnTo>
                    <a:lnTo>
                      <a:pt x="971" y="614"/>
                    </a:lnTo>
                    <a:lnTo>
                      <a:pt x="971" y="610"/>
                    </a:lnTo>
                    <a:lnTo>
                      <a:pt x="970" y="608"/>
                    </a:lnTo>
                    <a:lnTo>
                      <a:pt x="968" y="606"/>
                    </a:lnTo>
                    <a:lnTo>
                      <a:pt x="965" y="605"/>
                    </a:lnTo>
                    <a:lnTo>
                      <a:pt x="962" y="607"/>
                    </a:lnTo>
                    <a:lnTo>
                      <a:pt x="958" y="607"/>
                    </a:lnTo>
                    <a:lnTo>
                      <a:pt x="957" y="607"/>
                    </a:lnTo>
                    <a:lnTo>
                      <a:pt x="957" y="605"/>
                    </a:lnTo>
                    <a:lnTo>
                      <a:pt x="960" y="598"/>
                    </a:lnTo>
                    <a:lnTo>
                      <a:pt x="964" y="591"/>
                    </a:lnTo>
                    <a:lnTo>
                      <a:pt x="966" y="582"/>
                    </a:lnTo>
                    <a:lnTo>
                      <a:pt x="967" y="573"/>
                    </a:lnTo>
                    <a:lnTo>
                      <a:pt x="967" y="571"/>
                    </a:lnTo>
                    <a:lnTo>
                      <a:pt x="965" y="568"/>
                    </a:lnTo>
                    <a:lnTo>
                      <a:pt x="962" y="569"/>
                    </a:lnTo>
                    <a:lnTo>
                      <a:pt x="957" y="573"/>
                    </a:lnTo>
                    <a:lnTo>
                      <a:pt x="953" y="576"/>
                    </a:lnTo>
                    <a:lnTo>
                      <a:pt x="950" y="580"/>
                    </a:lnTo>
                    <a:lnTo>
                      <a:pt x="948" y="580"/>
                    </a:lnTo>
                    <a:lnTo>
                      <a:pt x="947" y="580"/>
                    </a:lnTo>
                    <a:lnTo>
                      <a:pt x="947" y="575"/>
                    </a:lnTo>
                    <a:lnTo>
                      <a:pt x="948" y="566"/>
                    </a:lnTo>
                    <a:lnTo>
                      <a:pt x="947" y="562"/>
                    </a:lnTo>
                    <a:lnTo>
                      <a:pt x="947" y="558"/>
                    </a:lnTo>
                    <a:lnTo>
                      <a:pt x="946" y="556"/>
                    </a:lnTo>
                    <a:lnTo>
                      <a:pt x="945" y="556"/>
                    </a:lnTo>
                    <a:lnTo>
                      <a:pt x="940" y="555"/>
                    </a:lnTo>
                    <a:lnTo>
                      <a:pt x="933" y="554"/>
                    </a:lnTo>
                    <a:lnTo>
                      <a:pt x="938" y="548"/>
                    </a:lnTo>
                    <a:lnTo>
                      <a:pt x="941" y="544"/>
                    </a:lnTo>
                    <a:lnTo>
                      <a:pt x="943" y="540"/>
                    </a:lnTo>
                    <a:lnTo>
                      <a:pt x="945" y="533"/>
                    </a:lnTo>
                    <a:lnTo>
                      <a:pt x="937" y="524"/>
                    </a:lnTo>
                    <a:lnTo>
                      <a:pt x="928" y="517"/>
                    </a:lnTo>
                    <a:lnTo>
                      <a:pt x="919" y="512"/>
                    </a:lnTo>
                    <a:lnTo>
                      <a:pt x="907" y="506"/>
                    </a:lnTo>
                    <a:lnTo>
                      <a:pt x="900" y="506"/>
                    </a:lnTo>
                    <a:lnTo>
                      <a:pt x="896" y="508"/>
                    </a:lnTo>
                    <a:lnTo>
                      <a:pt x="891" y="512"/>
                    </a:lnTo>
                    <a:lnTo>
                      <a:pt x="885" y="515"/>
                    </a:lnTo>
                    <a:lnTo>
                      <a:pt x="887" y="505"/>
                    </a:lnTo>
                    <a:lnTo>
                      <a:pt x="890" y="496"/>
                    </a:lnTo>
                    <a:lnTo>
                      <a:pt x="894" y="487"/>
                    </a:lnTo>
                    <a:lnTo>
                      <a:pt x="895" y="476"/>
                    </a:lnTo>
                    <a:lnTo>
                      <a:pt x="888" y="473"/>
                    </a:lnTo>
                    <a:lnTo>
                      <a:pt x="886" y="470"/>
                    </a:lnTo>
                    <a:lnTo>
                      <a:pt x="887" y="465"/>
                    </a:lnTo>
                    <a:lnTo>
                      <a:pt x="890" y="457"/>
                    </a:lnTo>
                    <a:lnTo>
                      <a:pt x="891" y="453"/>
                    </a:lnTo>
                    <a:lnTo>
                      <a:pt x="890" y="449"/>
                    </a:lnTo>
                    <a:lnTo>
                      <a:pt x="889" y="447"/>
                    </a:lnTo>
                    <a:lnTo>
                      <a:pt x="888" y="445"/>
                    </a:lnTo>
                    <a:lnTo>
                      <a:pt x="882" y="440"/>
                    </a:lnTo>
                    <a:lnTo>
                      <a:pt x="877" y="433"/>
                    </a:lnTo>
                    <a:lnTo>
                      <a:pt x="872" y="427"/>
                    </a:lnTo>
                    <a:lnTo>
                      <a:pt x="867" y="423"/>
                    </a:lnTo>
                    <a:lnTo>
                      <a:pt x="863" y="420"/>
                    </a:lnTo>
                    <a:lnTo>
                      <a:pt x="856" y="415"/>
                    </a:lnTo>
                    <a:lnTo>
                      <a:pt x="857" y="412"/>
                    </a:lnTo>
                    <a:lnTo>
                      <a:pt x="860" y="410"/>
                    </a:lnTo>
                    <a:lnTo>
                      <a:pt x="862" y="407"/>
                    </a:lnTo>
                    <a:lnTo>
                      <a:pt x="865" y="405"/>
                    </a:lnTo>
                    <a:lnTo>
                      <a:pt x="871" y="403"/>
                    </a:lnTo>
                    <a:lnTo>
                      <a:pt x="879" y="402"/>
                    </a:lnTo>
                    <a:lnTo>
                      <a:pt x="875" y="394"/>
                    </a:lnTo>
                    <a:lnTo>
                      <a:pt x="871" y="388"/>
                    </a:lnTo>
                    <a:lnTo>
                      <a:pt x="866" y="383"/>
                    </a:lnTo>
                    <a:lnTo>
                      <a:pt x="860" y="379"/>
                    </a:lnTo>
                    <a:lnTo>
                      <a:pt x="850" y="375"/>
                    </a:lnTo>
                    <a:lnTo>
                      <a:pt x="841" y="373"/>
                    </a:lnTo>
                    <a:lnTo>
                      <a:pt x="832" y="371"/>
                    </a:lnTo>
                    <a:lnTo>
                      <a:pt x="822" y="371"/>
                    </a:lnTo>
                    <a:lnTo>
                      <a:pt x="826" y="378"/>
                    </a:lnTo>
                    <a:lnTo>
                      <a:pt x="831" y="385"/>
                    </a:lnTo>
                    <a:lnTo>
                      <a:pt x="828" y="386"/>
                    </a:lnTo>
                    <a:lnTo>
                      <a:pt x="826" y="387"/>
                    </a:lnTo>
                    <a:lnTo>
                      <a:pt x="822" y="387"/>
                    </a:lnTo>
                    <a:lnTo>
                      <a:pt x="820" y="387"/>
                    </a:lnTo>
                    <a:lnTo>
                      <a:pt x="813" y="385"/>
                    </a:lnTo>
                    <a:lnTo>
                      <a:pt x="806" y="382"/>
                    </a:lnTo>
                    <a:lnTo>
                      <a:pt x="805" y="380"/>
                    </a:lnTo>
                    <a:lnTo>
                      <a:pt x="804" y="378"/>
                    </a:lnTo>
                    <a:lnTo>
                      <a:pt x="804" y="375"/>
                    </a:lnTo>
                    <a:lnTo>
                      <a:pt x="805" y="374"/>
                    </a:lnTo>
                    <a:lnTo>
                      <a:pt x="806" y="370"/>
                    </a:lnTo>
                    <a:lnTo>
                      <a:pt x="806" y="364"/>
                    </a:lnTo>
                    <a:lnTo>
                      <a:pt x="803" y="363"/>
                    </a:lnTo>
                    <a:lnTo>
                      <a:pt x="799" y="362"/>
                    </a:lnTo>
                    <a:lnTo>
                      <a:pt x="796" y="362"/>
                    </a:lnTo>
                    <a:lnTo>
                      <a:pt x="794" y="363"/>
                    </a:lnTo>
                    <a:lnTo>
                      <a:pt x="789" y="368"/>
                    </a:lnTo>
                    <a:lnTo>
                      <a:pt x="782" y="373"/>
                    </a:lnTo>
                    <a:lnTo>
                      <a:pt x="778" y="377"/>
                    </a:lnTo>
                    <a:lnTo>
                      <a:pt x="773" y="379"/>
                    </a:lnTo>
                    <a:lnTo>
                      <a:pt x="770" y="381"/>
                    </a:lnTo>
                    <a:lnTo>
                      <a:pt x="768" y="381"/>
                    </a:lnTo>
                    <a:lnTo>
                      <a:pt x="765" y="380"/>
                    </a:lnTo>
                    <a:lnTo>
                      <a:pt x="763" y="378"/>
                    </a:lnTo>
                    <a:lnTo>
                      <a:pt x="761" y="373"/>
                    </a:lnTo>
                    <a:lnTo>
                      <a:pt x="759" y="368"/>
                    </a:lnTo>
                    <a:lnTo>
                      <a:pt x="753" y="362"/>
                    </a:lnTo>
                    <a:lnTo>
                      <a:pt x="748" y="360"/>
                    </a:lnTo>
                    <a:lnTo>
                      <a:pt x="743" y="360"/>
                    </a:lnTo>
                    <a:lnTo>
                      <a:pt x="735" y="361"/>
                    </a:lnTo>
                    <a:lnTo>
                      <a:pt x="727" y="357"/>
                    </a:lnTo>
                    <a:lnTo>
                      <a:pt x="719" y="353"/>
                    </a:lnTo>
                    <a:lnTo>
                      <a:pt x="712" y="348"/>
                    </a:lnTo>
                    <a:lnTo>
                      <a:pt x="705" y="343"/>
                    </a:lnTo>
                    <a:lnTo>
                      <a:pt x="703" y="338"/>
                    </a:lnTo>
                    <a:lnTo>
                      <a:pt x="703" y="334"/>
                    </a:lnTo>
                    <a:lnTo>
                      <a:pt x="701" y="329"/>
                    </a:lnTo>
                    <a:lnTo>
                      <a:pt x="699" y="327"/>
                    </a:lnTo>
                    <a:lnTo>
                      <a:pt x="692" y="328"/>
                    </a:lnTo>
                    <a:lnTo>
                      <a:pt x="687" y="329"/>
                    </a:lnTo>
                    <a:lnTo>
                      <a:pt x="686" y="328"/>
                    </a:lnTo>
                    <a:lnTo>
                      <a:pt x="685" y="327"/>
                    </a:lnTo>
                    <a:lnTo>
                      <a:pt x="684" y="323"/>
                    </a:lnTo>
                    <a:lnTo>
                      <a:pt x="683" y="320"/>
                    </a:lnTo>
                    <a:lnTo>
                      <a:pt x="683" y="314"/>
                    </a:lnTo>
                    <a:lnTo>
                      <a:pt x="682" y="311"/>
                    </a:lnTo>
                    <a:lnTo>
                      <a:pt x="680" y="307"/>
                    </a:lnTo>
                    <a:lnTo>
                      <a:pt x="678" y="305"/>
                    </a:lnTo>
                    <a:lnTo>
                      <a:pt x="674" y="301"/>
                    </a:lnTo>
                    <a:lnTo>
                      <a:pt x="665" y="296"/>
                    </a:lnTo>
                    <a:lnTo>
                      <a:pt x="657" y="285"/>
                    </a:lnTo>
                    <a:lnTo>
                      <a:pt x="650" y="272"/>
                    </a:lnTo>
                    <a:lnTo>
                      <a:pt x="649" y="269"/>
                    </a:lnTo>
                    <a:lnTo>
                      <a:pt x="649" y="267"/>
                    </a:lnTo>
                    <a:lnTo>
                      <a:pt x="649" y="265"/>
                    </a:lnTo>
                    <a:lnTo>
                      <a:pt x="650" y="263"/>
                    </a:lnTo>
                    <a:lnTo>
                      <a:pt x="653" y="261"/>
                    </a:lnTo>
                    <a:lnTo>
                      <a:pt x="655" y="256"/>
                    </a:lnTo>
                    <a:lnTo>
                      <a:pt x="644" y="254"/>
                    </a:lnTo>
                    <a:lnTo>
                      <a:pt x="629" y="251"/>
                    </a:lnTo>
                    <a:lnTo>
                      <a:pt x="621" y="245"/>
                    </a:lnTo>
                    <a:lnTo>
                      <a:pt x="616" y="242"/>
                    </a:lnTo>
                    <a:lnTo>
                      <a:pt x="612" y="240"/>
                    </a:lnTo>
                    <a:lnTo>
                      <a:pt x="610" y="242"/>
                    </a:lnTo>
                    <a:lnTo>
                      <a:pt x="607" y="244"/>
                    </a:lnTo>
                    <a:lnTo>
                      <a:pt x="604" y="247"/>
                    </a:lnTo>
                    <a:lnTo>
                      <a:pt x="599" y="248"/>
                    </a:lnTo>
                    <a:lnTo>
                      <a:pt x="594" y="247"/>
                    </a:lnTo>
                    <a:lnTo>
                      <a:pt x="591" y="245"/>
                    </a:lnTo>
                    <a:lnTo>
                      <a:pt x="585" y="243"/>
                    </a:lnTo>
                    <a:lnTo>
                      <a:pt x="579" y="248"/>
                    </a:lnTo>
                    <a:lnTo>
                      <a:pt x="575" y="252"/>
                    </a:lnTo>
                    <a:lnTo>
                      <a:pt x="573" y="250"/>
                    </a:lnTo>
                    <a:lnTo>
                      <a:pt x="572" y="246"/>
                    </a:lnTo>
                    <a:lnTo>
                      <a:pt x="570" y="245"/>
                    </a:lnTo>
                    <a:lnTo>
                      <a:pt x="567" y="246"/>
                    </a:lnTo>
                    <a:lnTo>
                      <a:pt x="557" y="247"/>
                    </a:lnTo>
                    <a:lnTo>
                      <a:pt x="548" y="247"/>
                    </a:lnTo>
                    <a:lnTo>
                      <a:pt x="543" y="255"/>
                    </a:lnTo>
                    <a:lnTo>
                      <a:pt x="539" y="264"/>
                    </a:lnTo>
                    <a:lnTo>
                      <a:pt x="534" y="263"/>
                    </a:lnTo>
                    <a:lnTo>
                      <a:pt x="531" y="262"/>
                    </a:lnTo>
                    <a:lnTo>
                      <a:pt x="528" y="260"/>
                    </a:lnTo>
                    <a:lnTo>
                      <a:pt x="526" y="258"/>
                    </a:lnTo>
                    <a:lnTo>
                      <a:pt x="524" y="251"/>
                    </a:lnTo>
                    <a:lnTo>
                      <a:pt x="520" y="243"/>
                    </a:lnTo>
                    <a:lnTo>
                      <a:pt x="517" y="237"/>
                    </a:lnTo>
                    <a:lnTo>
                      <a:pt x="515" y="234"/>
                    </a:lnTo>
                    <a:lnTo>
                      <a:pt x="516" y="230"/>
                    </a:lnTo>
                    <a:lnTo>
                      <a:pt x="519" y="225"/>
                    </a:lnTo>
                    <a:lnTo>
                      <a:pt x="518" y="219"/>
                    </a:lnTo>
                    <a:lnTo>
                      <a:pt x="515" y="216"/>
                    </a:lnTo>
                    <a:lnTo>
                      <a:pt x="511" y="213"/>
                    </a:lnTo>
                    <a:lnTo>
                      <a:pt x="508" y="212"/>
                    </a:lnTo>
                    <a:lnTo>
                      <a:pt x="498" y="211"/>
                    </a:lnTo>
                    <a:lnTo>
                      <a:pt x="488" y="212"/>
                    </a:lnTo>
                    <a:lnTo>
                      <a:pt x="482" y="217"/>
                    </a:lnTo>
                    <a:lnTo>
                      <a:pt x="477" y="219"/>
                    </a:lnTo>
                    <a:lnTo>
                      <a:pt x="475" y="220"/>
                    </a:lnTo>
                    <a:lnTo>
                      <a:pt x="473" y="219"/>
                    </a:lnTo>
                    <a:lnTo>
                      <a:pt x="471" y="217"/>
                    </a:lnTo>
                    <a:lnTo>
                      <a:pt x="467" y="214"/>
                    </a:lnTo>
                    <a:lnTo>
                      <a:pt x="455" y="205"/>
                    </a:lnTo>
                    <a:lnTo>
                      <a:pt x="443" y="197"/>
                    </a:lnTo>
                    <a:lnTo>
                      <a:pt x="438" y="192"/>
                    </a:lnTo>
                    <a:lnTo>
                      <a:pt x="432" y="188"/>
                    </a:lnTo>
                    <a:lnTo>
                      <a:pt x="430" y="188"/>
                    </a:lnTo>
                    <a:lnTo>
                      <a:pt x="428" y="189"/>
                    </a:lnTo>
                    <a:lnTo>
                      <a:pt x="425" y="193"/>
                    </a:lnTo>
                    <a:lnTo>
                      <a:pt x="423" y="196"/>
                    </a:lnTo>
                    <a:lnTo>
                      <a:pt x="421" y="201"/>
                    </a:lnTo>
                    <a:lnTo>
                      <a:pt x="420" y="203"/>
                    </a:lnTo>
                    <a:lnTo>
                      <a:pt x="417" y="204"/>
                    </a:lnTo>
                    <a:lnTo>
                      <a:pt x="416" y="204"/>
                    </a:lnTo>
                    <a:lnTo>
                      <a:pt x="414" y="201"/>
                    </a:lnTo>
                    <a:lnTo>
                      <a:pt x="412" y="194"/>
                    </a:lnTo>
                    <a:lnTo>
                      <a:pt x="409" y="187"/>
                    </a:lnTo>
                    <a:lnTo>
                      <a:pt x="407" y="183"/>
                    </a:lnTo>
                    <a:lnTo>
                      <a:pt x="406" y="177"/>
                    </a:lnTo>
                    <a:lnTo>
                      <a:pt x="407" y="170"/>
                    </a:lnTo>
                    <a:lnTo>
                      <a:pt x="407" y="163"/>
                    </a:lnTo>
                    <a:lnTo>
                      <a:pt x="406" y="159"/>
                    </a:lnTo>
                    <a:lnTo>
                      <a:pt x="404" y="154"/>
                    </a:lnTo>
                    <a:lnTo>
                      <a:pt x="401" y="150"/>
                    </a:lnTo>
                    <a:lnTo>
                      <a:pt x="396" y="142"/>
                    </a:lnTo>
                    <a:lnTo>
                      <a:pt x="390" y="132"/>
                    </a:lnTo>
                    <a:lnTo>
                      <a:pt x="389" y="125"/>
                    </a:lnTo>
                    <a:lnTo>
                      <a:pt x="389" y="119"/>
                    </a:lnTo>
                    <a:lnTo>
                      <a:pt x="388" y="116"/>
                    </a:lnTo>
                    <a:lnTo>
                      <a:pt x="387" y="113"/>
                    </a:lnTo>
                    <a:lnTo>
                      <a:pt x="384" y="111"/>
                    </a:lnTo>
                    <a:lnTo>
                      <a:pt x="381" y="110"/>
                    </a:lnTo>
                    <a:lnTo>
                      <a:pt x="378" y="113"/>
                    </a:lnTo>
                    <a:lnTo>
                      <a:pt x="374" y="119"/>
                    </a:lnTo>
                    <a:lnTo>
                      <a:pt x="373" y="126"/>
                    </a:lnTo>
                    <a:lnTo>
                      <a:pt x="371" y="132"/>
                    </a:lnTo>
                    <a:lnTo>
                      <a:pt x="369" y="134"/>
                    </a:lnTo>
                    <a:lnTo>
                      <a:pt x="367" y="135"/>
                    </a:lnTo>
                    <a:lnTo>
                      <a:pt x="365" y="135"/>
                    </a:lnTo>
                    <a:lnTo>
                      <a:pt x="364" y="135"/>
                    </a:lnTo>
                    <a:lnTo>
                      <a:pt x="362" y="132"/>
                    </a:lnTo>
                    <a:lnTo>
                      <a:pt x="357" y="128"/>
                    </a:lnTo>
                    <a:lnTo>
                      <a:pt x="352" y="127"/>
                    </a:lnTo>
                    <a:lnTo>
                      <a:pt x="347" y="128"/>
                    </a:lnTo>
                    <a:lnTo>
                      <a:pt x="342" y="130"/>
                    </a:lnTo>
                    <a:lnTo>
                      <a:pt x="337" y="133"/>
                    </a:lnTo>
                    <a:lnTo>
                      <a:pt x="332" y="135"/>
                    </a:lnTo>
                    <a:lnTo>
                      <a:pt x="329" y="138"/>
                    </a:lnTo>
                    <a:lnTo>
                      <a:pt x="321" y="127"/>
                    </a:lnTo>
                    <a:lnTo>
                      <a:pt x="311" y="116"/>
                    </a:lnTo>
                    <a:lnTo>
                      <a:pt x="302" y="106"/>
                    </a:lnTo>
                    <a:lnTo>
                      <a:pt x="295" y="94"/>
                    </a:lnTo>
                    <a:lnTo>
                      <a:pt x="289" y="83"/>
                    </a:lnTo>
                    <a:lnTo>
                      <a:pt x="283" y="71"/>
                    </a:lnTo>
                    <a:lnTo>
                      <a:pt x="270" y="61"/>
                    </a:lnTo>
                    <a:lnTo>
                      <a:pt x="256" y="52"/>
                    </a:lnTo>
                    <a:lnTo>
                      <a:pt x="249" y="47"/>
                    </a:lnTo>
                    <a:lnTo>
                      <a:pt x="244" y="42"/>
                    </a:lnTo>
                    <a:lnTo>
                      <a:pt x="236" y="40"/>
                    </a:lnTo>
                    <a:lnTo>
                      <a:pt x="228" y="36"/>
                    </a:lnTo>
                    <a:lnTo>
                      <a:pt x="225" y="23"/>
                    </a:lnTo>
                    <a:lnTo>
                      <a:pt x="221" y="8"/>
                    </a:lnTo>
                    <a:lnTo>
                      <a:pt x="208" y="7"/>
                    </a:lnTo>
                    <a:lnTo>
                      <a:pt x="195" y="7"/>
                    </a:lnTo>
                    <a:lnTo>
                      <a:pt x="189" y="8"/>
                    </a:lnTo>
                    <a:lnTo>
                      <a:pt x="186" y="9"/>
                    </a:lnTo>
                    <a:lnTo>
                      <a:pt x="184" y="9"/>
                    </a:lnTo>
                    <a:lnTo>
                      <a:pt x="183" y="8"/>
                    </a:lnTo>
                    <a:lnTo>
                      <a:pt x="181" y="7"/>
                    </a:lnTo>
                    <a:lnTo>
                      <a:pt x="179" y="5"/>
                    </a:lnTo>
                    <a:lnTo>
                      <a:pt x="176" y="2"/>
                    </a:lnTo>
                    <a:lnTo>
                      <a:pt x="173" y="0"/>
                    </a:lnTo>
                    <a:lnTo>
                      <a:pt x="171" y="0"/>
                    </a:lnTo>
                    <a:lnTo>
                      <a:pt x="170" y="1"/>
                    </a:lnTo>
                    <a:lnTo>
                      <a:pt x="167" y="5"/>
                    </a:lnTo>
                    <a:lnTo>
                      <a:pt x="162" y="9"/>
                    </a:lnTo>
                    <a:lnTo>
                      <a:pt x="155" y="15"/>
                    </a:lnTo>
                    <a:lnTo>
                      <a:pt x="149" y="17"/>
                    </a:lnTo>
                    <a:lnTo>
                      <a:pt x="142" y="18"/>
                    </a:lnTo>
                    <a:lnTo>
                      <a:pt x="134" y="18"/>
                    </a:lnTo>
                    <a:lnTo>
                      <a:pt x="128" y="20"/>
                    </a:lnTo>
                    <a:lnTo>
                      <a:pt x="122" y="23"/>
                    </a:lnTo>
                    <a:lnTo>
                      <a:pt x="119" y="25"/>
                    </a:lnTo>
                    <a:lnTo>
                      <a:pt x="116" y="28"/>
                    </a:lnTo>
                    <a:lnTo>
                      <a:pt x="110" y="36"/>
                    </a:lnTo>
                    <a:lnTo>
                      <a:pt x="107" y="48"/>
                    </a:lnTo>
                    <a:lnTo>
                      <a:pt x="107" y="53"/>
                    </a:lnTo>
                    <a:lnTo>
                      <a:pt x="105" y="56"/>
                    </a:lnTo>
                    <a:lnTo>
                      <a:pt x="102" y="57"/>
                    </a:lnTo>
                    <a:lnTo>
                      <a:pt x="96" y="54"/>
                    </a:lnTo>
                    <a:lnTo>
                      <a:pt x="84" y="59"/>
                    </a:lnTo>
                    <a:lnTo>
                      <a:pt x="73" y="67"/>
                    </a:lnTo>
                    <a:lnTo>
                      <a:pt x="61" y="74"/>
                    </a:lnTo>
                    <a:lnTo>
                      <a:pt x="50" y="82"/>
                    </a:lnTo>
                    <a:lnTo>
                      <a:pt x="40" y="83"/>
                    </a:lnTo>
                    <a:lnTo>
                      <a:pt x="31" y="84"/>
                    </a:lnTo>
                    <a:lnTo>
                      <a:pt x="26" y="86"/>
                    </a:lnTo>
                    <a:lnTo>
                      <a:pt x="23" y="87"/>
                    </a:lnTo>
                    <a:lnTo>
                      <a:pt x="19" y="91"/>
                    </a:lnTo>
                    <a:lnTo>
                      <a:pt x="15" y="95"/>
                    </a:lnTo>
                    <a:lnTo>
                      <a:pt x="15" y="99"/>
                    </a:lnTo>
                    <a:lnTo>
                      <a:pt x="14" y="102"/>
                    </a:lnTo>
                    <a:lnTo>
                      <a:pt x="11" y="103"/>
                    </a:lnTo>
                    <a:lnTo>
                      <a:pt x="8" y="106"/>
                    </a:lnTo>
                    <a:lnTo>
                      <a:pt x="9" y="118"/>
                    </a:lnTo>
                    <a:lnTo>
                      <a:pt x="11" y="129"/>
                    </a:lnTo>
                    <a:lnTo>
                      <a:pt x="14" y="142"/>
                    </a:lnTo>
                    <a:lnTo>
                      <a:pt x="17" y="154"/>
                    </a:lnTo>
                    <a:lnTo>
                      <a:pt x="18" y="165"/>
                    </a:lnTo>
                    <a:lnTo>
                      <a:pt x="19" y="171"/>
                    </a:lnTo>
                    <a:lnTo>
                      <a:pt x="18" y="175"/>
                    </a:lnTo>
                    <a:lnTo>
                      <a:pt x="16" y="178"/>
                    </a:lnTo>
                    <a:lnTo>
                      <a:pt x="14" y="182"/>
                    </a:lnTo>
                    <a:lnTo>
                      <a:pt x="10" y="186"/>
                    </a:lnTo>
                    <a:lnTo>
                      <a:pt x="5" y="199"/>
                    </a:lnTo>
                    <a:lnTo>
                      <a:pt x="0" y="211"/>
                    </a:lnTo>
                    <a:lnTo>
                      <a:pt x="3" y="229"/>
                    </a:lnTo>
                    <a:lnTo>
                      <a:pt x="8" y="248"/>
                    </a:lnTo>
                    <a:lnTo>
                      <a:pt x="11" y="267"/>
                    </a:lnTo>
                    <a:lnTo>
                      <a:pt x="15" y="285"/>
                    </a:lnTo>
                    <a:lnTo>
                      <a:pt x="19" y="290"/>
                    </a:lnTo>
                    <a:lnTo>
                      <a:pt x="24" y="295"/>
                    </a:lnTo>
                    <a:lnTo>
                      <a:pt x="28" y="298"/>
                    </a:lnTo>
                    <a:lnTo>
                      <a:pt x="33" y="301"/>
                    </a:lnTo>
                    <a:lnTo>
                      <a:pt x="44" y="304"/>
                    </a:lnTo>
                    <a:lnTo>
                      <a:pt x="58" y="309"/>
                    </a:lnTo>
                    <a:lnTo>
                      <a:pt x="66" y="312"/>
                    </a:lnTo>
                    <a:lnTo>
                      <a:pt x="69" y="312"/>
                    </a:lnTo>
                    <a:lnTo>
                      <a:pt x="70" y="310"/>
                    </a:lnTo>
                    <a:lnTo>
                      <a:pt x="76" y="307"/>
                    </a:lnTo>
                    <a:lnTo>
                      <a:pt x="82" y="310"/>
                    </a:lnTo>
                    <a:lnTo>
                      <a:pt x="86" y="312"/>
                    </a:lnTo>
                    <a:lnTo>
                      <a:pt x="90" y="315"/>
                    </a:lnTo>
                    <a:lnTo>
                      <a:pt x="93" y="320"/>
                    </a:lnTo>
                    <a:lnTo>
                      <a:pt x="100" y="322"/>
                    </a:lnTo>
                    <a:lnTo>
                      <a:pt x="107" y="323"/>
                    </a:lnTo>
                    <a:lnTo>
                      <a:pt x="113" y="323"/>
                    </a:lnTo>
                    <a:lnTo>
                      <a:pt x="120" y="323"/>
                    </a:lnTo>
                    <a:lnTo>
                      <a:pt x="118" y="329"/>
                    </a:lnTo>
                    <a:lnTo>
                      <a:pt x="115" y="335"/>
                    </a:lnTo>
                    <a:lnTo>
                      <a:pt x="113" y="337"/>
                    </a:lnTo>
                    <a:lnTo>
                      <a:pt x="112" y="339"/>
                    </a:lnTo>
                    <a:lnTo>
                      <a:pt x="112" y="343"/>
                    </a:lnTo>
                    <a:lnTo>
                      <a:pt x="115" y="345"/>
                    </a:lnTo>
                    <a:lnTo>
                      <a:pt x="120" y="346"/>
                    </a:lnTo>
                    <a:lnTo>
                      <a:pt x="125" y="346"/>
                    </a:lnTo>
                    <a:lnTo>
                      <a:pt x="126" y="346"/>
                    </a:lnTo>
                    <a:lnTo>
                      <a:pt x="127" y="348"/>
                    </a:lnTo>
                    <a:lnTo>
                      <a:pt x="128" y="349"/>
                    </a:lnTo>
                    <a:lnTo>
                      <a:pt x="128" y="353"/>
                    </a:lnTo>
                    <a:lnTo>
                      <a:pt x="141" y="347"/>
                    </a:lnTo>
                    <a:lnTo>
                      <a:pt x="152" y="343"/>
                    </a:lnTo>
                    <a:lnTo>
                      <a:pt x="159" y="349"/>
                    </a:lnTo>
                    <a:lnTo>
                      <a:pt x="166" y="357"/>
                    </a:lnTo>
                    <a:lnTo>
                      <a:pt x="171" y="358"/>
                    </a:lnTo>
                    <a:lnTo>
                      <a:pt x="176" y="358"/>
                    </a:lnTo>
                    <a:lnTo>
                      <a:pt x="179" y="360"/>
                    </a:lnTo>
                    <a:lnTo>
                      <a:pt x="183" y="363"/>
                    </a:lnTo>
                    <a:lnTo>
                      <a:pt x="184" y="374"/>
                    </a:lnTo>
                    <a:lnTo>
                      <a:pt x="185" y="386"/>
                    </a:lnTo>
                    <a:lnTo>
                      <a:pt x="189" y="386"/>
                    </a:lnTo>
                    <a:lnTo>
                      <a:pt x="192" y="386"/>
                    </a:lnTo>
                    <a:lnTo>
                      <a:pt x="194" y="385"/>
                    </a:lnTo>
                    <a:lnTo>
                      <a:pt x="195" y="383"/>
                    </a:lnTo>
                    <a:lnTo>
                      <a:pt x="196" y="382"/>
                    </a:lnTo>
                    <a:lnTo>
                      <a:pt x="197" y="383"/>
                    </a:lnTo>
                    <a:lnTo>
                      <a:pt x="201" y="386"/>
                    </a:lnTo>
                    <a:lnTo>
                      <a:pt x="204" y="389"/>
                    </a:lnTo>
                    <a:lnTo>
                      <a:pt x="210" y="396"/>
                    </a:lnTo>
                    <a:lnTo>
                      <a:pt x="217" y="402"/>
                    </a:lnTo>
                    <a:lnTo>
                      <a:pt x="221" y="407"/>
                    </a:lnTo>
                    <a:lnTo>
                      <a:pt x="226" y="415"/>
                    </a:lnTo>
                    <a:lnTo>
                      <a:pt x="226" y="417"/>
                    </a:lnTo>
                    <a:lnTo>
                      <a:pt x="226" y="420"/>
                    </a:lnTo>
                    <a:lnTo>
                      <a:pt x="227" y="421"/>
                    </a:lnTo>
                    <a:lnTo>
                      <a:pt x="229" y="422"/>
                    </a:lnTo>
                    <a:lnTo>
                      <a:pt x="232" y="423"/>
                    </a:lnTo>
                    <a:lnTo>
                      <a:pt x="238" y="427"/>
                    </a:lnTo>
                    <a:lnTo>
                      <a:pt x="238" y="436"/>
                    </a:lnTo>
                    <a:lnTo>
                      <a:pt x="240" y="447"/>
                    </a:lnTo>
                    <a:lnTo>
                      <a:pt x="246" y="454"/>
                    </a:lnTo>
                    <a:lnTo>
                      <a:pt x="247" y="459"/>
                    </a:lnTo>
                    <a:lnTo>
                      <a:pt x="245" y="465"/>
                    </a:lnTo>
                    <a:lnTo>
                      <a:pt x="239" y="472"/>
                    </a:lnTo>
                    <a:lnTo>
                      <a:pt x="237" y="483"/>
                    </a:lnTo>
                    <a:lnTo>
                      <a:pt x="236" y="492"/>
                    </a:lnTo>
                    <a:lnTo>
                      <a:pt x="234" y="501"/>
                    </a:lnTo>
                    <a:lnTo>
                      <a:pt x="228" y="513"/>
                    </a:lnTo>
                    <a:lnTo>
                      <a:pt x="219" y="516"/>
                    </a:lnTo>
                    <a:lnTo>
                      <a:pt x="211" y="518"/>
                    </a:lnTo>
                    <a:lnTo>
                      <a:pt x="204" y="518"/>
                    </a:lnTo>
                    <a:lnTo>
                      <a:pt x="195" y="520"/>
                    </a:lnTo>
                    <a:lnTo>
                      <a:pt x="197" y="527"/>
                    </a:lnTo>
                    <a:lnTo>
                      <a:pt x="200" y="531"/>
                    </a:lnTo>
                    <a:lnTo>
                      <a:pt x="201" y="532"/>
                    </a:lnTo>
                    <a:lnTo>
                      <a:pt x="200" y="533"/>
                    </a:lnTo>
                    <a:lnTo>
                      <a:pt x="197" y="537"/>
                    </a:lnTo>
                    <a:lnTo>
                      <a:pt x="194" y="540"/>
                    </a:lnTo>
                    <a:lnTo>
                      <a:pt x="188" y="546"/>
                    </a:lnTo>
                    <a:lnTo>
                      <a:pt x="187" y="549"/>
                    </a:lnTo>
                    <a:lnTo>
                      <a:pt x="187" y="552"/>
                    </a:lnTo>
                    <a:lnTo>
                      <a:pt x="188" y="555"/>
                    </a:lnTo>
                    <a:lnTo>
                      <a:pt x="196" y="559"/>
                    </a:lnTo>
                    <a:lnTo>
                      <a:pt x="208" y="564"/>
                    </a:lnTo>
                    <a:lnTo>
                      <a:pt x="215" y="567"/>
                    </a:lnTo>
                    <a:lnTo>
                      <a:pt x="219" y="569"/>
                    </a:lnTo>
                    <a:lnTo>
                      <a:pt x="219" y="571"/>
                    </a:lnTo>
                    <a:lnTo>
                      <a:pt x="219" y="572"/>
                    </a:lnTo>
                    <a:lnTo>
                      <a:pt x="218" y="575"/>
                    </a:lnTo>
                    <a:lnTo>
                      <a:pt x="215" y="579"/>
                    </a:lnTo>
                    <a:lnTo>
                      <a:pt x="214" y="581"/>
                    </a:lnTo>
                    <a:lnTo>
                      <a:pt x="214" y="583"/>
                    </a:lnTo>
                    <a:lnTo>
                      <a:pt x="215" y="584"/>
                    </a:lnTo>
                    <a:lnTo>
                      <a:pt x="219" y="583"/>
                    </a:lnTo>
                    <a:lnTo>
                      <a:pt x="223" y="582"/>
                    </a:lnTo>
                    <a:lnTo>
                      <a:pt x="230" y="584"/>
                    </a:lnTo>
                    <a:lnTo>
                      <a:pt x="235" y="585"/>
                    </a:lnTo>
                    <a:lnTo>
                      <a:pt x="237" y="586"/>
                    </a:lnTo>
                    <a:lnTo>
                      <a:pt x="239" y="586"/>
                    </a:lnTo>
                    <a:lnTo>
                      <a:pt x="243" y="585"/>
                    </a:lnTo>
                    <a:lnTo>
                      <a:pt x="246" y="583"/>
                    </a:lnTo>
                    <a:lnTo>
                      <a:pt x="252" y="573"/>
                    </a:lnTo>
                    <a:lnTo>
                      <a:pt x="257" y="567"/>
                    </a:lnTo>
                    <a:lnTo>
                      <a:pt x="261" y="566"/>
                    </a:lnTo>
                    <a:lnTo>
                      <a:pt x="265" y="565"/>
                    </a:lnTo>
                    <a:lnTo>
                      <a:pt x="270" y="565"/>
                    </a:lnTo>
                    <a:lnTo>
                      <a:pt x="277" y="565"/>
                    </a:lnTo>
                    <a:lnTo>
                      <a:pt x="281" y="569"/>
                    </a:lnTo>
                    <a:lnTo>
                      <a:pt x="285" y="573"/>
                    </a:lnTo>
                    <a:lnTo>
                      <a:pt x="287" y="577"/>
                    </a:lnTo>
                    <a:lnTo>
                      <a:pt x="289" y="581"/>
                    </a:lnTo>
                    <a:lnTo>
                      <a:pt x="293" y="590"/>
                    </a:lnTo>
                    <a:lnTo>
                      <a:pt x="295" y="600"/>
                    </a:lnTo>
                    <a:lnTo>
                      <a:pt x="296" y="605"/>
                    </a:lnTo>
                    <a:lnTo>
                      <a:pt x="297" y="608"/>
                    </a:lnTo>
                    <a:lnTo>
                      <a:pt x="297" y="610"/>
                    </a:lnTo>
                    <a:lnTo>
                      <a:pt x="297" y="613"/>
                    </a:lnTo>
                    <a:lnTo>
                      <a:pt x="294" y="618"/>
                    </a:lnTo>
                    <a:lnTo>
                      <a:pt x="288" y="624"/>
                    </a:lnTo>
                    <a:lnTo>
                      <a:pt x="285" y="628"/>
                    </a:lnTo>
                    <a:lnTo>
                      <a:pt x="282" y="632"/>
                    </a:lnTo>
                    <a:lnTo>
                      <a:pt x="280" y="634"/>
                    </a:lnTo>
                    <a:lnTo>
                      <a:pt x="280" y="636"/>
                    </a:lnTo>
                    <a:lnTo>
                      <a:pt x="283" y="641"/>
                    </a:lnTo>
                    <a:lnTo>
                      <a:pt x="291" y="648"/>
                    </a:lnTo>
                    <a:lnTo>
                      <a:pt x="305" y="650"/>
                    </a:lnTo>
                    <a:lnTo>
                      <a:pt x="315" y="652"/>
                    </a:lnTo>
                    <a:lnTo>
                      <a:pt x="319" y="659"/>
                    </a:lnTo>
                    <a:lnTo>
                      <a:pt x="323" y="665"/>
                    </a:lnTo>
                    <a:lnTo>
                      <a:pt x="325" y="667"/>
                    </a:lnTo>
                    <a:lnTo>
                      <a:pt x="328" y="668"/>
                    </a:lnTo>
                    <a:lnTo>
                      <a:pt x="331" y="668"/>
                    </a:lnTo>
                    <a:lnTo>
                      <a:pt x="335" y="667"/>
                    </a:lnTo>
                    <a:lnTo>
                      <a:pt x="337" y="660"/>
                    </a:lnTo>
                    <a:lnTo>
                      <a:pt x="339" y="657"/>
                    </a:lnTo>
                    <a:lnTo>
                      <a:pt x="341" y="656"/>
                    </a:lnTo>
                    <a:lnTo>
                      <a:pt x="344" y="657"/>
                    </a:lnTo>
                    <a:lnTo>
                      <a:pt x="346" y="658"/>
                    </a:lnTo>
                    <a:lnTo>
                      <a:pt x="350" y="660"/>
                    </a:lnTo>
                    <a:lnTo>
                      <a:pt x="354" y="659"/>
                    </a:lnTo>
                    <a:lnTo>
                      <a:pt x="356" y="657"/>
                    </a:lnTo>
                    <a:lnTo>
                      <a:pt x="357" y="655"/>
                    </a:lnTo>
                    <a:lnTo>
                      <a:pt x="358" y="653"/>
                    </a:lnTo>
                    <a:lnTo>
                      <a:pt x="359" y="651"/>
                    </a:lnTo>
                    <a:lnTo>
                      <a:pt x="362" y="650"/>
                    </a:lnTo>
                    <a:lnTo>
                      <a:pt x="364" y="650"/>
                    </a:lnTo>
                    <a:lnTo>
                      <a:pt x="367" y="651"/>
                    </a:lnTo>
                    <a:lnTo>
                      <a:pt x="372" y="657"/>
                    </a:lnTo>
                    <a:lnTo>
                      <a:pt x="376" y="659"/>
                    </a:lnTo>
                    <a:lnTo>
                      <a:pt x="380" y="664"/>
                    </a:lnTo>
                    <a:lnTo>
                      <a:pt x="382" y="668"/>
                    </a:lnTo>
                    <a:lnTo>
                      <a:pt x="384" y="675"/>
                    </a:lnTo>
                    <a:lnTo>
                      <a:pt x="387" y="679"/>
                    </a:lnTo>
                    <a:lnTo>
                      <a:pt x="387" y="682"/>
                    </a:lnTo>
                    <a:lnTo>
                      <a:pt x="387" y="684"/>
                    </a:lnTo>
                    <a:lnTo>
                      <a:pt x="386" y="686"/>
                    </a:lnTo>
                    <a:lnTo>
                      <a:pt x="382" y="689"/>
                    </a:lnTo>
                    <a:lnTo>
                      <a:pt x="378" y="691"/>
                    </a:lnTo>
                    <a:lnTo>
                      <a:pt x="378" y="693"/>
                    </a:lnTo>
                    <a:lnTo>
                      <a:pt x="380" y="696"/>
                    </a:lnTo>
                    <a:lnTo>
                      <a:pt x="383" y="701"/>
                    </a:lnTo>
                    <a:lnTo>
                      <a:pt x="381" y="704"/>
                    </a:lnTo>
                    <a:lnTo>
                      <a:pt x="379" y="706"/>
                    </a:lnTo>
                    <a:lnTo>
                      <a:pt x="379" y="707"/>
                    </a:lnTo>
                    <a:lnTo>
                      <a:pt x="378" y="715"/>
                    </a:lnTo>
                    <a:lnTo>
                      <a:pt x="381" y="723"/>
                    </a:lnTo>
                    <a:lnTo>
                      <a:pt x="384" y="727"/>
                    </a:lnTo>
                    <a:lnTo>
                      <a:pt x="389" y="729"/>
                    </a:lnTo>
                    <a:lnTo>
                      <a:pt x="397" y="732"/>
                    </a:lnTo>
                    <a:lnTo>
                      <a:pt x="406" y="733"/>
                    </a:lnTo>
                    <a:lnTo>
                      <a:pt x="412" y="735"/>
                    </a:lnTo>
                    <a:lnTo>
                      <a:pt x="413" y="737"/>
                    </a:lnTo>
                    <a:lnTo>
                      <a:pt x="414" y="740"/>
                    </a:lnTo>
                    <a:lnTo>
                      <a:pt x="415" y="743"/>
                    </a:lnTo>
                    <a:lnTo>
                      <a:pt x="415" y="749"/>
                    </a:lnTo>
                    <a:lnTo>
                      <a:pt x="410" y="754"/>
                    </a:lnTo>
                    <a:lnTo>
                      <a:pt x="406" y="761"/>
                    </a:lnTo>
                    <a:lnTo>
                      <a:pt x="404" y="765"/>
                    </a:lnTo>
                    <a:lnTo>
                      <a:pt x="404" y="767"/>
                    </a:lnTo>
                    <a:lnTo>
                      <a:pt x="403" y="771"/>
                    </a:lnTo>
                    <a:lnTo>
                      <a:pt x="404" y="775"/>
                    </a:lnTo>
                    <a:lnTo>
                      <a:pt x="413" y="780"/>
                    </a:lnTo>
                    <a:lnTo>
                      <a:pt x="421" y="788"/>
                    </a:lnTo>
                    <a:lnTo>
                      <a:pt x="424" y="787"/>
                    </a:lnTo>
                    <a:lnTo>
                      <a:pt x="428" y="786"/>
                    </a:lnTo>
                    <a:lnTo>
                      <a:pt x="438" y="796"/>
                    </a:lnTo>
                    <a:lnTo>
                      <a:pt x="447" y="808"/>
                    </a:lnTo>
                    <a:lnTo>
                      <a:pt x="454" y="818"/>
                    </a:lnTo>
                    <a:lnTo>
                      <a:pt x="459" y="828"/>
                    </a:lnTo>
                    <a:lnTo>
                      <a:pt x="463" y="839"/>
                    </a:lnTo>
                    <a:lnTo>
                      <a:pt x="466" y="850"/>
                    </a:lnTo>
                    <a:lnTo>
                      <a:pt x="467" y="861"/>
                    </a:lnTo>
                    <a:lnTo>
                      <a:pt x="468" y="872"/>
                    </a:lnTo>
                    <a:lnTo>
                      <a:pt x="468" y="896"/>
                    </a:lnTo>
                    <a:lnTo>
                      <a:pt x="467" y="921"/>
                    </a:lnTo>
                    <a:lnTo>
                      <a:pt x="467" y="948"/>
                    </a:lnTo>
                    <a:lnTo>
                      <a:pt x="468" y="977"/>
                    </a:lnTo>
                    <a:lnTo>
                      <a:pt x="486" y="982"/>
                    </a:lnTo>
                    <a:lnTo>
                      <a:pt x="505" y="987"/>
                    </a:lnTo>
                    <a:lnTo>
                      <a:pt x="523" y="990"/>
                    </a:lnTo>
                    <a:lnTo>
                      <a:pt x="542" y="993"/>
                    </a:lnTo>
                    <a:lnTo>
                      <a:pt x="556" y="987"/>
                    </a:lnTo>
                    <a:lnTo>
                      <a:pt x="564" y="983"/>
                    </a:lnTo>
                    <a:lnTo>
                      <a:pt x="567" y="978"/>
                    </a:lnTo>
                    <a:lnTo>
                      <a:pt x="568" y="973"/>
                    </a:lnTo>
                    <a:lnTo>
                      <a:pt x="569" y="971"/>
                    </a:lnTo>
                    <a:lnTo>
                      <a:pt x="568" y="969"/>
                    </a:lnTo>
                    <a:lnTo>
                      <a:pt x="565" y="964"/>
                    </a:lnTo>
                    <a:lnTo>
                      <a:pt x="558" y="955"/>
                    </a:lnTo>
                    <a:lnTo>
                      <a:pt x="565" y="948"/>
                    </a:lnTo>
                    <a:lnTo>
                      <a:pt x="574" y="941"/>
                    </a:lnTo>
                    <a:lnTo>
                      <a:pt x="574" y="932"/>
                    </a:lnTo>
                    <a:lnTo>
                      <a:pt x="574" y="923"/>
                    </a:lnTo>
                    <a:lnTo>
                      <a:pt x="584" y="905"/>
                    </a:lnTo>
                    <a:lnTo>
                      <a:pt x="594" y="888"/>
                    </a:lnTo>
                    <a:lnTo>
                      <a:pt x="603" y="870"/>
                    </a:lnTo>
                    <a:lnTo>
                      <a:pt x="611" y="852"/>
                    </a:lnTo>
                    <a:lnTo>
                      <a:pt x="609" y="847"/>
                    </a:lnTo>
                    <a:lnTo>
                      <a:pt x="606" y="843"/>
                    </a:lnTo>
                    <a:lnTo>
                      <a:pt x="604" y="838"/>
                    </a:lnTo>
                    <a:lnTo>
                      <a:pt x="606" y="834"/>
                    </a:lnTo>
                    <a:lnTo>
                      <a:pt x="613" y="842"/>
                    </a:lnTo>
                    <a:lnTo>
                      <a:pt x="620" y="851"/>
                    </a:lnTo>
                    <a:lnTo>
                      <a:pt x="628" y="859"/>
                    </a:lnTo>
                    <a:lnTo>
                      <a:pt x="638" y="865"/>
                    </a:lnTo>
                    <a:lnTo>
                      <a:pt x="653" y="863"/>
                    </a:lnTo>
                    <a:lnTo>
                      <a:pt x="668" y="860"/>
                    </a:lnTo>
                    <a:lnTo>
                      <a:pt x="683" y="856"/>
                    </a:lnTo>
                    <a:lnTo>
                      <a:pt x="699" y="854"/>
                    </a:lnTo>
                    <a:lnTo>
                      <a:pt x="709" y="856"/>
                    </a:lnTo>
                    <a:lnTo>
                      <a:pt x="719" y="860"/>
                    </a:lnTo>
                    <a:lnTo>
                      <a:pt x="729" y="862"/>
                    </a:lnTo>
                    <a:lnTo>
                      <a:pt x="740" y="863"/>
                    </a:lnTo>
                    <a:lnTo>
                      <a:pt x="750" y="847"/>
                    </a:lnTo>
                    <a:lnTo>
                      <a:pt x="756" y="834"/>
                    </a:lnTo>
                    <a:lnTo>
                      <a:pt x="761" y="828"/>
                    </a:lnTo>
                    <a:lnTo>
                      <a:pt x="765" y="824"/>
                    </a:lnTo>
                    <a:lnTo>
                      <a:pt x="772" y="818"/>
                    </a:lnTo>
                    <a:lnTo>
                      <a:pt x="781" y="813"/>
                    </a:lnTo>
                    <a:lnTo>
                      <a:pt x="792" y="820"/>
                    </a:lnTo>
                    <a:lnTo>
                      <a:pt x="801" y="828"/>
                    </a:lnTo>
                    <a:lnTo>
                      <a:pt x="810" y="836"/>
                    </a:lnTo>
                    <a:lnTo>
                      <a:pt x="820" y="844"/>
                    </a:lnTo>
                    <a:lnTo>
                      <a:pt x="830" y="843"/>
                    </a:lnTo>
                    <a:lnTo>
                      <a:pt x="839" y="841"/>
                    </a:lnTo>
                    <a:lnTo>
                      <a:pt x="849" y="838"/>
                    </a:lnTo>
                    <a:lnTo>
                      <a:pt x="858" y="836"/>
                    </a:lnTo>
                    <a:lnTo>
                      <a:pt x="867" y="839"/>
                    </a:lnTo>
                    <a:lnTo>
                      <a:pt x="877" y="843"/>
                    </a:lnTo>
                    <a:lnTo>
                      <a:pt x="886" y="847"/>
                    </a:lnTo>
                    <a:lnTo>
                      <a:pt x="895" y="851"/>
                    </a:lnTo>
                    <a:lnTo>
                      <a:pt x="912" y="848"/>
                    </a:lnTo>
                    <a:lnTo>
                      <a:pt x="928" y="846"/>
                    </a:lnTo>
                    <a:lnTo>
                      <a:pt x="943" y="842"/>
                    </a:lnTo>
                    <a:lnTo>
                      <a:pt x="960" y="837"/>
                    </a:lnTo>
                    <a:lnTo>
                      <a:pt x="967" y="827"/>
                    </a:lnTo>
                    <a:lnTo>
                      <a:pt x="974" y="818"/>
                    </a:lnTo>
                    <a:lnTo>
                      <a:pt x="979" y="814"/>
                    </a:lnTo>
                    <a:lnTo>
                      <a:pt x="982" y="811"/>
                    </a:lnTo>
                    <a:lnTo>
                      <a:pt x="988" y="808"/>
                    </a:lnTo>
                    <a:lnTo>
                      <a:pt x="993" y="805"/>
                    </a:lnTo>
                    <a:lnTo>
                      <a:pt x="996" y="817"/>
                    </a:lnTo>
                    <a:lnTo>
                      <a:pt x="997" y="826"/>
                    </a:lnTo>
                    <a:lnTo>
                      <a:pt x="998" y="828"/>
                    </a:lnTo>
                    <a:lnTo>
                      <a:pt x="1000" y="830"/>
                    </a:lnTo>
                    <a:lnTo>
                      <a:pt x="1005" y="831"/>
                    </a:lnTo>
                    <a:lnTo>
                      <a:pt x="1012" y="831"/>
                    </a:lnTo>
                    <a:lnTo>
                      <a:pt x="1015" y="822"/>
                    </a:lnTo>
                    <a:lnTo>
                      <a:pt x="1018" y="812"/>
                    </a:lnTo>
                    <a:lnTo>
                      <a:pt x="1022" y="803"/>
                    </a:lnTo>
                    <a:lnTo>
                      <a:pt x="1027" y="794"/>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32" name="Freeform 102"/>
              <p:cNvSpPr>
                <a:spLocks/>
              </p:cNvSpPr>
              <p:nvPr/>
            </p:nvSpPr>
            <p:spPr bwMode="auto">
              <a:xfrm>
                <a:off x="2152650" y="3390900"/>
                <a:ext cx="225425" cy="207963"/>
              </a:xfrm>
              <a:custGeom>
                <a:avLst/>
                <a:gdLst>
                  <a:gd name="T0" fmla="*/ 51685 w 567"/>
                  <a:gd name="T1" fmla="*/ 10675 h 526"/>
                  <a:gd name="T2" fmla="*/ 60829 w 567"/>
                  <a:gd name="T3" fmla="*/ 3558 h 526"/>
                  <a:gd name="T4" fmla="*/ 75539 w 567"/>
                  <a:gd name="T5" fmla="*/ 9884 h 526"/>
                  <a:gd name="T6" fmla="*/ 85876 w 567"/>
                  <a:gd name="T7" fmla="*/ 2768 h 526"/>
                  <a:gd name="T8" fmla="*/ 91442 w 567"/>
                  <a:gd name="T9" fmla="*/ 7117 h 526"/>
                  <a:gd name="T10" fmla="*/ 98996 w 567"/>
                  <a:gd name="T11" fmla="*/ 1186 h 526"/>
                  <a:gd name="T12" fmla="*/ 106550 w 567"/>
                  <a:gd name="T13" fmla="*/ 7907 h 526"/>
                  <a:gd name="T14" fmla="*/ 117682 w 567"/>
                  <a:gd name="T15" fmla="*/ 12256 h 526"/>
                  <a:gd name="T16" fmla="*/ 131597 w 567"/>
                  <a:gd name="T17" fmla="*/ 18978 h 526"/>
                  <a:gd name="T18" fmla="*/ 131200 w 567"/>
                  <a:gd name="T19" fmla="*/ 30443 h 526"/>
                  <a:gd name="T20" fmla="*/ 137163 w 567"/>
                  <a:gd name="T21" fmla="*/ 42700 h 526"/>
                  <a:gd name="T22" fmla="*/ 159428 w 567"/>
                  <a:gd name="T23" fmla="*/ 52979 h 526"/>
                  <a:gd name="T24" fmla="*/ 164994 w 567"/>
                  <a:gd name="T25" fmla="*/ 60887 h 526"/>
                  <a:gd name="T26" fmla="*/ 164994 w 567"/>
                  <a:gd name="T27" fmla="*/ 79864 h 526"/>
                  <a:gd name="T28" fmla="*/ 169367 w 567"/>
                  <a:gd name="T29" fmla="*/ 96074 h 526"/>
                  <a:gd name="T30" fmla="*/ 180499 w 567"/>
                  <a:gd name="T31" fmla="*/ 115843 h 526"/>
                  <a:gd name="T32" fmla="*/ 192824 w 567"/>
                  <a:gd name="T33" fmla="*/ 127308 h 526"/>
                  <a:gd name="T34" fmla="*/ 199980 w 567"/>
                  <a:gd name="T35" fmla="*/ 134820 h 526"/>
                  <a:gd name="T36" fmla="*/ 198390 w 567"/>
                  <a:gd name="T37" fmla="*/ 145100 h 526"/>
                  <a:gd name="T38" fmla="*/ 200378 w 567"/>
                  <a:gd name="T39" fmla="*/ 148263 h 526"/>
                  <a:gd name="T40" fmla="*/ 208727 w 567"/>
                  <a:gd name="T41" fmla="*/ 154588 h 526"/>
                  <a:gd name="T42" fmla="*/ 220654 w 567"/>
                  <a:gd name="T43" fmla="*/ 160124 h 526"/>
                  <a:gd name="T44" fmla="*/ 223040 w 567"/>
                  <a:gd name="T45" fmla="*/ 165659 h 526"/>
                  <a:gd name="T46" fmla="*/ 223835 w 567"/>
                  <a:gd name="T47" fmla="*/ 171589 h 526"/>
                  <a:gd name="T48" fmla="*/ 217076 w 567"/>
                  <a:gd name="T49" fmla="*/ 176729 h 526"/>
                  <a:gd name="T50" fmla="*/ 215883 w 567"/>
                  <a:gd name="T51" fmla="*/ 180683 h 526"/>
                  <a:gd name="T52" fmla="*/ 216281 w 567"/>
                  <a:gd name="T53" fmla="*/ 186218 h 526"/>
                  <a:gd name="T54" fmla="*/ 200378 w 567"/>
                  <a:gd name="T55" fmla="*/ 178310 h 526"/>
                  <a:gd name="T56" fmla="*/ 194017 w 567"/>
                  <a:gd name="T57" fmla="*/ 183055 h 526"/>
                  <a:gd name="T58" fmla="*/ 188451 w 567"/>
                  <a:gd name="T59" fmla="*/ 197683 h 526"/>
                  <a:gd name="T60" fmla="*/ 187258 w 567"/>
                  <a:gd name="T61" fmla="*/ 205195 h 526"/>
                  <a:gd name="T62" fmla="*/ 178909 w 567"/>
                  <a:gd name="T63" fmla="*/ 204800 h 526"/>
                  <a:gd name="T64" fmla="*/ 174933 w 567"/>
                  <a:gd name="T65" fmla="*/ 192939 h 526"/>
                  <a:gd name="T66" fmla="*/ 173740 w 567"/>
                  <a:gd name="T67" fmla="*/ 186613 h 526"/>
                  <a:gd name="T68" fmla="*/ 169367 w 567"/>
                  <a:gd name="T69" fmla="*/ 183055 h 526"/>
                  <a:gd name="T70" fmla="*/ 151476 w 567"/>
                  <a:gd name="T71" fmla="*/ 171194 h 526"/>
                  <a:gd name="T72" fmla="*/ 131597 w 567"/>
                  <a:gd name="T73" fmla="*/ 159728 h 526"/>
                  <a:gd name="T74" fmla="*/ 122851 w 567"/>
                  <a:gd name="T75" fmla="*/ 164868 h 526"/>
                  <a:gd name="T76" fmla="*/ 112116 w 567"/>
                  <a:gd name="T77" fmla="*/ 161310 h 526"/>
                  <a:gd name="T78" fmla="*/ 95020 w 567"/>
                  <a:gd name="T79" fmla="*/ 156961 h 526"/>
                  <a:gd name="T80" fmla="*/ 89454 w 567"/>
                  <a:gd name="T81" fmla="*/ 150635 h 526"/>
                  <a:gd name="T82" fmla="*/ 86671 w 567"/>
                  <a:gd name="T83" fmla="*/ 149449 h 526"/>
                  <a:gd name="T84" fmla="*/ 79117 w 567"/>
                  <a:gd name="T85" fmla="*/ 140751 h 526"/>
                  <a:gd name="T86" fmla="*/ 69576 w 567"/>
                  <a:gd name="T87" fmla="*/ 126913 h 526"/>
                  <a:gd name="T88" fmla="*/ 64010 w 567"/>
                  <a:gd name="T89" fmla="*/ 131657 h 526"/>
                  <a:gd name="T90" fmla="*/ 52877 w 567"/>
                  <a:gd name="T91" fmla="*/ 132448 h 526"/>
                  <a:gd name="T92" fmla="*/ 41348 w 567"/>
                  <a:gd name="T93" fmla="*/ 130076 h 526"/>
                  <a:gd name="T94" fmla="*/ 34589 w 567"/>
                  <a:gd name="T95" fmla="*/ 122959 h 526"/>
                  <a:gd name="T96" fmla="*/ 34191 w 567"/>
                  <a:gd name="T97" fmla="*/ 108331 h 526"/>
                  <a:gd name="T98" fmla="*/ 28228 w 567"/>
                  <a:gd name="T99" fmla="*/ 96074 h 526"/>
                  <a:gd name="T100" fmla="*/ 33396 w 567"/>
                  <a:gd name="T101" fmla="*/ 83422 h 526"/>
                  <a:gd name="T102" fmla="*/ 13120 w 567"/>
                  <a:gd name="T103" fmla="*/ 64049 h 526"/>
                  <a:gd name="T104" fmla="*/ 7156 w 567"/>
                  <a:gd name="T105" fmla="*/ 52188 h 526"/>
                  <a:gd name="T106" fmla="*/ 0 w 567"/>
                  <a:gd name="T107" fmla="*/ 47049 h 526"/>
                  <a:gd name="T108" fmla="*/ 10337 w 567"/>
                  <a:gd name="T109" fmla="*/ 41514 h 526"/>
                  <a:gd name="T110" fmla="*/ 19879 w 567"/>
                  <a:gd name="T111" fmla="*/ 22536 h 526"/>
                  <a:gd name="T112" fmla="*/ 23457 w 567"/>
                  <a:gd name="T113" fmla="*/ 12652 h 526"/>
                  <a:gd name="T114" fmla="*/ 40155 w 567"/>
                  <a:gd name="T115" fmla="*/ 18187 h 526"/>
                  <a:gd name="T116" fmla="*/ 45324 w 567"/>
                  <a:gd name="T117" fmla="*/ 12256 h 5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7" h="526">
                    <a:moveTo>
                      <a:pt x="114" y="31"/>
                    </a:moveTo>
                    <a:lnTo>
                      <a:pt x="119" y="31"/>
                    </a:lnTo>
                    <a:lnTo>
                      <a:pt x="123" y="31"/>
                    </a:lnTo>
                    <a:lnTo>
                      <a:pt x="127" y="29"/>
                    </a:lnTo>
                    <a:lnTo>
                      <a:pt x="130" y="27"/>
                    </a:lnTo>
                    <a:lnTo>
                      <a:pt x="128" y="20"/>
                    </a:lnTo>
                    <a:lnTo>
                      <a:pt x="124" y="14"/>
                    </a:lnTo>
                    <a:lnTo>
                      <a:pt x="135" y="10"/>
                    </a:lnTo>
                    <a:lnTo>
                      <a:pt x="144" y="9"/>
                    </a:lnTo>
                    <a:lnTo>
                      <a:pt x="153" y="9"/>
                    </a:lnTo>
                    <a:lnTo>
                      <a:pt x="163" y="9"/>
                    </a:lnTo>
                    <a:lnTo>
                      <a:pt x="169" y="15"/>
                    </a:lnTo>
                    <a:lnTo>
                      <a:pt x="174" y="19"/>
                    </a:lnTo>
                    <a:lnTo>
                      <a:pt x="182" y="23"/>
                    </a:lnTo>
                    <a:lnTo>
                      <a:pt x="190" y="25"/>
                    </a:lnTo>
                    <a:lnTo>
                      <a:pt x="198" y="12"/>
                    </a:lnTo>
                    <a:lnTo>
                      <a:pt x="206" y="1"/>
                    </a:lnTo>
                    <a:lnTo>
                      <a:pt x="212" y="2"/>
                    </a:lnTo>
                    <a:lnTo>
                      <a:pt x="215" y="3"/>
                    </a:lnTo>
                    <a:lnTo>
                      <a:pt x="216" y="7"/>
                    </a:lnTo>
                    <a:lnTo>
                      <a:pt x="216" y="14"/>
                    </a:lnTo>
                    <a:lnTo>
                      <a:pt x="221" y="17"/>
                    </a:lnTo>
                    <a:lnTo>
                      <a:pt x="225" y="19"/>
                    </a:lnTo>
                    <a:lnTo>
                      <a:pt x="228" y="19"/>
                    </a:lnTo>
                    <a:lnTo>
                      <a:pt x="230" y="18"/>
                    </a:lnTo>
                    <a:lnTo>
                      <a:pt x="231" y="17"/>
                    </a:lnTo>
                    <a:lnTo>
                      <a:pt x="233" y="14"/>
                    </a:lnTo>
                    <a:lnTo>
                      <a:pt x="238" y="9"/>
                    </a:lnTo>
                    <a:lnTo>
                      <a:pt x="243" y="6"/>
                    </a:lnTo>
                    <a:lnTo>
                      <a:pt x="249" y="3"/>
                    </a:lnTo>
                    <a:lnTo>
                      <a:pt x="255" y="0"/>
                    </a:lnTo>
                    <a:lnTo>
                      <a:pt x="259" y="8"/>
                    </a:lnTo>
                    <a:lnTo>
                      <a:pt x="263" y="15"/>
                    </a:lnTo>
                    <a:lnTo>
                      <a:pt x="266" y="18"/>
                    </a:lnTo>
                    <a:lnTo>
                      <a:pt x="268" y="20"/>
                    </a:lnTo>
                    <a:lnTo>
                      <a:pt x="273" y="23"/>
                    </a:lnTo>
                    <a:lnTo>
                      <a:pt x="277" y="25"/>
                    </a:lnTo>
                    <a:lnTo>
                      <a:pt x="285" y="25"/>
                    </a:lnTo>
                    <a:lnTo>
                      <a:pt x="291" y="26"/>
                    </a:lnTo>
                    <a:lnTo>
                      <a:pt x="296" y="31"/>
                    </a:lnTo>
                    <a:lnTo>
                      <a:pt x="301" y="37"/>
                    </a:lnTo>
                    <a:lnTo>
                      <a:pt x="314" y="40"/>
                    </a:lnTo>
                    <a:lnTo>
                      <a:pt x="324" y="42"/>
                    </a:lnTo>
                    <a:lnTo>
                      <a:pt x="327" y="46"/>
                    </a:lnTo>
                    <a:lnTo>
                      <a:pt x="331" y="48"/>
                    </a:lnTo>
                    <a:lnTo>
                      <a:pt x="334" y="49"/>
                    </a:lnTo>
                    <a:lnTo>
                      <a:pt x="339" y="51"/>
                    </a:lnTo>
                    <a:lnTo>
                      <a:pt x="335" y="60"/>
                    </a:lnTo>
                    <a:lnTo>
                      <a:pt x="332" y="70"/>
                    </a:lnTo>
                    <a:lnTo>
                      <a:pt x="330" y="77"/>
                    </a:lnTo>
                    <a:lnTo>
                      <a:pt x="325" y="81"/>
                    </a:lnTo>
                    <a:lnTo>
                      <a:pt x="321" y="84"/>
                    </a:lnTo>
                    <a:lnTo>
                      <a:pt x="316" y="90"/>
                    </a:lnTo>
                    <a:lnTo>
                      <a:pt x="331" y="98"/>
                    </a:lnTo>
                    <a:lnTo>
                      <a:pt x="345" y="108"/>
                    </a:lnTo>
                    <a:lnTo>
                      <a:pt x="358" y="116"/>
                    </a:lnTo>
                    <a:lnTo>
                      <a:pt x="374" y="121"/>
                    </a:lnTo>
                    <a:lnTo>
                      <a:pt x="383" y="127"/>
                    </a:lnTo>
                    <a:lnTo>
                      <a:pt x="392" y="130"/>
                    </a:lnTo>
                    <a:lnTo>
                      <a:pt x="401" y="134"/>
                    </a:lnTo>
                    <a:lnTo>
                      <a:pt x="411" y="138"/>
                    </a:lnTo>
                    <a:lnTo>
                      <a:pt x="412" y="143"/>
                    </a:lnTo>
                    <a:lnTo>
                      <a:pt x="414" y="147"/>
                    </a:lnTo>
                    <a:lnTo>
                      <a:pt x="415" y="151"/>
                    </a:lnTo>
                    <a:lnTo>
                      <a:pt x="415" y="154"/>
                    </a:lnTo>
                    <a:lnTo>
                      <a:pt x="412" y="162"/>
                    </a:lnTo>
                    <a:lnTo>
                      <a:pt x="410" y="171"/>
                    </a:lnTo>
                    <a:lnTo>
                      <a:pt x="409" y="183"/>
                    </a:lnTo>
                    <a:lnTo>
                      <a:pt x="411" y="193"/>
                    </a:lnTo>
                    <a:lnTo>
                      <a:pt x="415" y="202"/>
                    </a:lnTo>
                    <a:lnTo>
                      <a:pt x="420" y="212"/>
                    </a:lnTo>
                    <a:lnTo>
                      <a:pt x="425" y="219"/>
                    </a:lnTo>
                    <a:lnTo>
                      <a:pt x="426" y="227"/>
                    </a:lnTo>
                    <a:lnTo>
                      <a:pt x="426" y="234"/>
                    </a:lnTo>
                    <a:lnTo>
                      <a:pt x="426" y="243"/>
                    </a:lnTo>
                    <a:lnTo>
                      <a:pt x="435" y="252"/>
                    </a:lnTo>
                    <a:lnTo>
                      <a:pt x="443" y="261"/>
                    </a:lnTo>
                    <a:lnTo>
                      <a:pt x="450" y="271"/>
                    </a:lnTo>
                    <a:lnTo>
                      <a:pt x="455" y="282"/>
                    </a:lnTo>
                    <a:lnTo>
                      <a:pt x="454" y="293"/>
                    </a:lnTo>
                    <a:lnTo>
                      <a:pt x="453" y="303"/>
                    </a:lnTo>
                    <a:lnTo>
                      <a:pt x="454" y="313"/>
                    </a:lnTo>
                    <a:lnTo>
                      <a:pt x="458" y="323"/>
                    </a:lnTo>
                    <a:lnTo>
                      <a:pt x="471" y="322"/>
                    </a:lnTo>
                    <a:lnTo>
                      <a:pt x="485" y="322"/>
                    </a:lnTo>
                    <a:lnTo>
                      <a:pt x="488" y="332"/>
                    </a:lnTo>
                    <a:lnTo>
                      <a:pt x="492" y="338"/>
                    </a:lnTo>
                    <a:lnTo>
                      <a:pt x="494" y="340"/>
                    </a:lnTo>
                    <a:lnTo>
                      <a:pt x="497" y="340"/>
                    </a:lnTo>
                    <a:lnTo>
                      <a:pt x="503" y="341"/>
                    </a:lnTo>
                    <a:lnTo>
                      <a:pt x="510" y="343"/>
                    </a:lnTo>
                    <a:lnTo>
                      <a:pt x="508" y="349"/>
                    </a:lnTo>
                    <a:lnTo>
                      <a:pt x="505" y="355"/>
                    </a:lnTo>
                    <a:lnTo>
                      <a:pt x="502" y="361"/>
                    </a:lnTo>
                    <a:lnTo>
                      <a:pt x="499" y="367"/>
                    </a:lnTo>
                    <a:lnTo>
                      <a:pt x="500" y="370"/>
                    </a:lnTo>
                    <a:lnTo>
                      <a:pt x="502" y="371"/>
                    </a:lnTo>
                    <a:lnTo>
                      <a:pt x="504" y="371"/>
                    </a:lnTo>
                    <a:lnTo>
                      <a:pt x="508" y="372"/>
                    </a:lnTo>
                    <a:lnTo>
                      <a:pt x="504" y="375"/>
                    </a:lnTo>
                    <a:lnTo>
                      <a:pt x="503" y="378"/>
                    </a:lnTo>
                    <a:lnTo>
                      <a:pt x="504" y="380"/>
                    </a:lnTo>
                    <a:lnTo>
                      <a:pt x="507" y="386"/>
                    </a:lnTo>
                    <a:lnTo>
                      <a:pt x="517" y="389"/>
                    </a:lnTo>
                    <a:lnTo>
                      <a:pt x="525" y="391"/>
                    </a:lnTo>
                    <a:lnTo>
                      <a:pt x="534" y="395"/>
                    </a:lnTo>
                    <a:lnTo>
                      <a:pt x="541" y="399"/>
                    </a:lnTo>
                    <a:lnTo>
                      <a:pt x="546" y="403"/>
                    </a:lnTo>
                    <a:lnTo>
                      <a:pt x="551" y="405"/>
                    </a:lnTo>
                    <a:lnTo>
                      <a:pt x="555" y="405"/>
                    </a:lnTo>
                    <a:lnTo>
                      <a:pt x="562" y="407"/>
                    </a:lnTo>
                    <a:lnTo>
                      <a:pt x="560" y="413"/>
                    </a:lnTo>
                    <a:lnTo>
                      <a:pt x="559" y="416"/>
                    </a:lnTo>
                    <a:lnTo>
                      <a:pt x="560" y="417"/>
                    </a:lnTo>
                    <a:lnTo>
                      <a:pt x="561" y="419"/>
                    </a:lnTo>
                    <a:lnTo>
                      <a:pt x="562" y="420"/>
                    </a:lnTo>
                    <a:lnTo>
                      <a:pt x="564" y="421"/>
                    </a:lnTo>
                    <a:lnTo>
                      <a:pt x="565" y="423"/>
                    </a:lnTo>
                    <a:lnTo>
                      <a:pt x="567" y="428"/>
                    </a:lnTo>
                    <a:lnTo>
                      <a:pt x="563" y="434"/>
                    </a:lnTo>
                    <a:lnTo>
                      <a:pt x="559" y="440"/>
                    </a:lnTo>
                    <a:lnTo>
                      <a:pt x="556" y="442"/>
                    </a:lnTo>
                    <a:lnTo>
                      <a:pt x="554" y="443"/>
                    </a:lnTo>
                    <a:lnTo>
                      <a:pt x="551" y="446"/>
                    </a:lnTo>
                    <a:lnTo>
                      <a:pt x="546" y="447"/>
                    </a:lnTo>
                    <a:lnTo>
                      <a:pt x="544" y="448"/>
                    </a:lnTo>
                    <a:lnTo>
                      <a:pt x="542" y="449"/>
                    </a:lnTo>
                    <a:lnTo>
                      <a:pt x="541" y="451"/>
                    </a:lnTo>
                    <a:lnTo>
                      <a:pt x="541" y="453"/>
                    </a:lnTo>
                    <a:lnTo>
                      <a:pt x="543" y="457"/>
                    </a:lnTo>
                    <a:lnTo>
                      <a:pt x="546" y="463"/>
                    </a:lnTo>
                    <a:lnTo>
                      <a:pt x="547" y="466"/>
                    </a:lnTo>
                    <a:lnTo>
                      <a:pt x="547" y="468"/>
                    </a:lnTo>
                    <a:lnTo>
                      <a:pt x="546" y="470"/>
                    </a:lnTo>
                    <a:lnTo>
                      <a:pt x="544" y="471"/>
                    </a:lnTo>
                    <a:lnTo>
                      <a:pt x="538" y="468"/>
                    </a:lnTo>
                    <a:lnTo>
                      <a:pt x="533" y="466"/>
                    </a:lnTo>
                    <a:lnTo>
                      <a:pt x="520" y="455"/>
                    </a:lnTo>
                    <a:lnTo>
                      <a:pt x="509" y="443"/>
                    </a:lnTo>
                    <a:lnTo>
                      <a:pt x="504" y="451"/>
                    </a:lnTo>
                    <a:lnTo>
                      <a:pt x="501" y="459"/>
                    </a:lnTo>
                    <a:lnTo>
                      <a:pt x="497" y="454"/>
                    </a:lnTo>
                    <a:lnTo>
                      <a:pt x="494" y="448"/>
                    </a:lnTo>
                    <a:lnTo>
                      <a:pt x="491" y="456"/>
                    </a:lnTo>
                    <a:lnTo>
                      <a:pt x="488" y="463"/>
                    </a:lnTo>
                    <a:lnTo>
                      <a:pt x="490" y="471"/>
                    </a:lnTo>
                    <a:lnTo>
                      <a:pt x="491" y="480"/>
                    </a:lnTo>
                    <a:lnTo>
                      <a:pt x="484" y="489"/>
                    </a:lnTo>
                    <a:lnTo>
                      <a:pt x="477" y="497"/>
                    </a:lnTo>
                    <a:lnTo>
                      <a:pt x="474" y="500"/>
                    </a:lnTo>
                    <a:lnTo>
                      <a:pt x="471" y="505"/>
                    </a:lnTo>
                    <a:lnTo>
                      <a:pt x="470" y="509"/>
                    </a:lnTo>
                    <a:lnTo>
                      <a:pt x="469" y="515"/>
                    </a:lnTo>
                    <a:lnTo>
                      <a:pt x="471" y="518"/>
                    </a:lnTo>
                    <a:lnTo>
                      <a:pt x="471" y="519"/>
                    </a:lnTo>
                    <a:lnTo>
                      <a:pt x="470" y="522"/>
                    </a:lnTo>
                    <a:lnTo>
                      <a:pt x="468" y="523"/>
                    </a:lnTo>
                    <a:lnTo>
                      <a:pt x="461" y="524"/>
                    </a:lnTo>
                    <a:lnTo>
                      <a:pt x="454" y="526"/>
                    </a:lnTo>
                    <a:lnTo>
                      <a:pt x="450" y="518"/>
                    </a:lnTo>
                    <a:lnTo>
                      <a:pt x="443" y="508"/>
                    </a:lnTo>
                    <a:lnTo>
                      <a:pt x="441" y="502"/>
                    </a:lnTo>
                    <a:lnTo>
                      <a:pt x="440" y="498"/>
                    </a:lnTo>
                    <a:lnTo>
                      <a:pt x="438" y="492"/>
                    </a:lnTo>
                    <a:lnTo>
                      <a:pt x="440" y="488"/>
                    </a:lnTo>
                    <a:lnTo>
                      <a:pt x="445" y="484"/>
                    </a:lnTo>
                    <a:lnTo>
                      <a:pt x="449" y="482"/>
                    </a:lnTo>
                    <a:lnTo>
                      <a:pt x="448" y="479"/>
                    </a:lnTo>
                    <a:lnTo>
                      <a:pt x="443" y="474"/>
                    </a:lnTo>
                    <a:lnTo>
                      <a:pt x="437" y="472"/>
                    </a:lnTo>
                    <a:lnTo>
                      <a:pt x="432" y="470"/>
                    </a:lnTo>
                    <a:lnTo>
                      <a:pt x="431" y="470"/>
                    </a:lnTo>
                    <a:lnTo>
                      <a:pt x="428" y="467"/>
                    </a:lnTo>
                    <a:lnTo>
                      <a:pt x="427" y="466"/>
                    </a:lnTo>
                    <a:lnTo>
                      <a:pt x="426" y="463"/>
                    </a:lnTo>
                    <a:lnTo>
                      <a:pt x="417" y="458"/>
                    </a:lnTo>
                    <a:lnTo>
                      <a:pt x="409" y="455"/>
                    </a:lnTo>
                    <a:lnTo>
                      <a:pt x="401" y="451"/>
                    </a:lnTo>
                    <a:lnTo>
                      <a:pt x="392" y="445"/>
                    </a:lnTo>
                    <a:lnTo>
                      <a:pt x="381" y="433"/>
                    </a:lnTo>
                    <a:lnTo>
                      <a:pt x="370" y="423"/>
                    </a:lnTo>
                    <a:lnTo>
                      <a:pt x="353" y="417"/>
                    </a:lnTo>
                    <a:lnTo>
                      <a:pt x="338" y="409"/>
                    </a:lnTo>
                    <a:lnTo>
                      <a:pt x="334" y="406"/>
                    </a:lnTo>
                    <a:lnTo>
                      <a:pt x="331" y="404"/>
                    </a:lnTo>
                    <a:lnTo>
                      <a:pt x="328" y="404"/>
                    </a:lnTo>
                    <a:lnTo>
                      <a:pt x="326" y="405"/>
                    </a:lnTo>
                    <a:lnTo>
                      <a:pt x="322" y="412"/>
                    </a:lnTo>
                    <a:lnTo>
                      <a:pt x="318" y="420"/>
                    </a:lnTo>
                    <a:lnTo>
                      <a:pt x="309" y="417"/>
                    </a:lnTo>
                    <a:lnTo>
                      <a:pt x="296" y="413"/>
                    </a:lnTo>
                    <a:lnTo>
                      <a:pt x="291" y="413"/>
                    </a:lnTo>
                    <a:lnTo>
                      <a:pt x="288" y="412"/>
                    </a:lnTo>
                    <a:lnTo>
                      <a:pt x="284" y="411"/>
                    </a:lnTo>
                    <a:lnTo>
                      <a:pt x="282" y="408"/>
                    </a:lnTo>
                    <a:lnTo>
                      <a:pt x="276" y="404"/>
                    </a:lnTo>
                    <a:lnTo>
                      <a:pt x="266" y="398"/>
                    </a:lnTo>
                    <a:lnTo>
                      <a:pt x="255" y="398"/>
                    </a:lnTo>
                    <a:lnTo>
                      <a:pt x="243" y="398"/>
                    </a:lnTo>
                    <a:lnTo>
                      <a:pt x="239" y="397"/>
                    </a:lnTo>
                    <a:lnTo>
                      <a:pt x="234" y="395"/>
                    </a:lnTo>
                    <a:lnTo>
                      <a:pt x="231" y="391"/>
                    </a:lnTo>
                    <a:lnTo>
                      <a:pt x="229" y="387"/>
                    </a:lnTo>
                    <a:lnTo>
                      <a:pt x="226" y="383"/>
                    </a:lnTo>
                    <a:lnTo>
                      <a:pt x="225" y="381"/>
                    </a:lnTo>
                    <a:lnTo>
                      <a:pt x="224" y="380"/>
                    </a:lnTo>
                    <a:lnTo>
                      <a:pt x="223" y="380"/>
                    </a:lnTo>
                    <a:lnTo>
                      <a:pt x="221" y="380"/>
                    </a:lnTo>
                    <a:lnTo>
                      <a:pt x="220" y="380"/>
                    </a:lnTo>
                    <a:lnTo>
                      <a:pt x="218" y="378"/>
                    </a:lnTo>
                    <a:lnTo>
                      <a:pt x="216" y="374"/>
                    </a:lnTo>
                    <a:lnTo>
                      <a:pt x="213" y="367"/>
                    </a:lnTo>
                    <a:lnTo>
                      <a:pt x="209" y="363"/>
                    </a:lnTo>
                    <a:lnTo>
                      <a:pt x="205" y="361"/>
                    </a:lnTo>
                    <a:lnTo>
                      <a:pt x="199" y="356"/>
                    </a:lnTo>
                    <a:lnTo>
                      <a:pt x="194" y="344"/>
                    </a:lnTo>
                    <a:lnTo>
                      <a:pt x="188" y="333"/>
                    </a:lnTo>
                    <a:lnTo>
                      <a:pt x="184" y="329"/>
                    </a:lnTo>
                    <a:lnTo>
                      <a:pt x="180" y="324"/>
                    </a:lnTo>
                    <a:lnTo>
                      <a:pt x="175" y="321"/>
                    </a:lnTo>
                    <a:lnTo>
                      <a:pt x="169" y="318"/>
                    </a:lnTo>
                    <a:lnTo>
                      <a:pt x="165" y="324"/>
                    </a:lnTo>
                    <a:lnTo>
                      <a:pt x="163" y="329"/>
                    </a:lnTo>
                    <a:lnTo>
                      <a:pt x="162" y="331"/>
                    </a:lnTo>
                    <a:lnTo>
                      <a:pt x="161" y="333"/>
                    </a:lnTo>
                    <a:lnTo>
                      <a:pt x="157" y="335"/>
                    </a:lnTo>
                    <a:lnTo>
                      <a:pt x="154" y="336"/>
                    </a:lnTo>
                    <a:lnTo>
                      <a:pt x="146" y="335"/>
                    </a:lnTo>
                    <a:lnTo>
                      <a:pt x="140" y="333"/>
                    </a:lnTo>
                    <a:lnTo>
                      <a:pt x="133" y="335"/>
                    </a:lnTo>
                    <a:lnTo>
                      <a:pt x="127" y="338"/>
                    </a:lnTo>
                    <a:lnTo>
                      <a:pt x="120" y="332"/>
                    </a:lnTo>
                    <a:lnTo>
                      <a:pt x="113" y="327"/>
                    </a:lnTo>
                    <a:lnTo>
                      <a:pt x="107" y="328"/>
                    </a:lnTo>
                    <a:lnTo>
                      <a:pt x="104" y="329"/>
                    </a:lnTo>
                    <a:lnTo>
                      <a:pt x="102" y="327"/>
                    </a:lnTo>
                    <a:lnTo>
                      <a:pt x="99" y="322"/>
                    </a:lnTo>
                    <a:lnTo>
                      <a:pt x="91" y="319"/>
                    </a:lnTo>
                    <a:lnTo>
                      <a:pt x="84" y="316"/>
                    </a:lnTo>
                    <a:lnTo>
                      <a:pt x="87" y="311"/>
                    </a:lnTo>
                    <a:lnTo>
                      <a:pt x="91" y="306"/>
                    </a:lnTo>
                    <a:lnTo>
                      <a:pt x="80" y="291"/>
                    </a:lnTo>
                    <a:lnTo>
                      <a:pt x="68" y="279"/>
                    </a:lnTo>
                    <a:lnTo>
                      <a:pt x="78" y="277"/>
                    </a:lnTo>
                    <a:lnTo>
                      <a:pt x="86" y="274"/>
                    </a:lnTo>
                    <a:lnTo>
                      <a:pt x="84" y="267"/>
                    </a:lnTo>
                    <a:lnTo>
                      <a:pt x="79" y="262"/>
                    </a:lnTo>
                    <a:lnTo>
                      <a:pt x="74" y="257"/>
                    </a:lnTo>
                    <a:lnTo>
                      <a:pt x="69" y="252"/>
                    </a:lnTo>
                    <a:lnTo>
                      <a:pt x="71" y="243"/>
                    </a:lnTo>
                    <a:lnTo>
                      <a:pt x="76" y="235"/>
                    </a:lnTo>
                    <a:lnTo>
                      <a:pt x="81" y="227"/>
                    </a:lnTo>
                    <a:lnTo>
                      <a:pt x="86" y="219"/>
                    </a:lnTo>
                    <a:lnTo>
                      <a:pt x="86" y="214"/>
                    </a:lnTo>
                    <a:lnTo>
                      <a:pt x="84" y="211"/>
                    </a:lnTo>
                    <a:lnTo>
                      <a:pt x="71" y="202"/>
                    </a:lnTo>
                    <a:lnTo>
                      <a:pt x="59" y="194"/>
                    </a:lnTo>
                    <a:lnTo>
                      <a:pt x="46" y="186"/>
                    </a:lnTo>
                    <a:lnTo>
                      <a:pt x="35" y="176"/>
                    </a:lnTo>
                    <a:lnTo>
                      <a:pt x="33" y="162"/>
                    </a:lnTo>
                    <a:lnTo>
                      <a:pt x="30" y="152"/>
                    </a:lnTo>
                    <a:lnTo>
                      <a:pt x="28" y="146"/>
                    </a:lnTo>
                    <a:lnTo>
                      <a:pt x="26" y="142"/>
                    </a:lnTo>
                    <a:lnTo>
                      <a:pt x="22" y="137"/>
                    </a:lnTo>
                    <a:lnTo>
                      <a:pt x="18" y="132"/>
                    </a:lnTo>
                    <a:lnTo>
                      <a:pt x="9" y="130"/>
                    </a:lnTo>
                    <a:lnTo>
                      <a:pt x="3" y="128"/>
                    </a:lnTo>
                    <a:lnTo>
                      <a:pt x="1" y="126"/>
                    </a:lnTo>
                    <a:lnTo>
                      <a:pt x="0" y="124"/>
                    </a:lnTo>
                    <a:lnTo>
                      <a:pt x="0" y="119"/>
                    </a:lnTo>
                    <a:lnTo>
                      <a:pt x="0" y="113"/>
                    </a:lnTo>
                    <a:lnTo>
                      <a:pt x="6" y="113"/>
                    </a:lnTo>
                    <a:lnTo>
                      <a:pt x="12" y="116"/>
                    </a:lnTo>
                    <a:lnTo>
                      <a:pt x="20" y="111"/>
                    </a:lnTo>
                    <a:lnTo>
                      <a:pt x="26" y="105"/>
                    </a:lnTo>
                    <a:lnTo>
                      <a:pt x="25" y="96"/>
                    </a:lnTo>
                    <a:lnTo>
                      <a:pt x="23" y="86"/>
                    </a:lnTo>
                    <a:lnTo>
                      <a:pt x="37" y="77"/>
                    </a:lnTo>
                    <a:lnTo>
                      <a:pt x="48" y="67"/>
                    </a:lnTo>
                    <a:lnTo>
                      <a:pt x="50" y="57"/>
                    </a:lnTo>
                    <a:lnTo>
                      <a:pt x="50" y="48"/>
                    </a:lnTo>
                    <a:lnTo>
                      <a:pt x="51" y="44"/>
                    </a:lnTo>
                    <a:lnTo>
                      <a:pt x="52" y="40"/>
                    </a:lnTo>
                    <a:lnTo>
                      <a:pt x="55" y="36"/>
                    </a:lnTo>
                    <a:lnTo>
                      <a:pt x="59" y="32"/>
                    </a:lnTo>
                    <a:lnTo>
                      <a:pt x="78" y="41"/>
                    </a:lnTo>
                    <a:lnTo>
                      <a:pt x="91" y="48"/>
                    </a:lnTo>
                    <a:lnTo>
                      <a:pt x="95" y="48"/>
                    </a:lnTo>
                    <a:lnTo>
                      <a:pt x="97" y="48"/>
                    </a:lnTo>
                    <a:lnTo>
                      <a:pt x="101" y="46"/>
                    </a:lnTo>
                    <a:lnTo>
                      <a:pt x="103" y="45"/>
                    </a:lnTo>
                    <a:lnTo>
                      <a:pt x="106" y="43"/>
                    </a:lnTo>
                    <a:lnTo>
                      <a:pt x="108" y="40"/>
                    </a:lnTo>
                    <a:lnTo>
                      <a:pt x="112" y="36"/>
                    </a:lnTo>
                    <a:lnTo>
                      <a:pt x="114" y="3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33" name="Freeform 103"/>
              <p:cNvSpPr>
                <a:spLocks/>
              </p:cNvSpPr>
              <p:nvPr/>
            </p:nvSpPr>
            <p:spPr bwMode="auto">
              <a:xfrm>
                <a:off x="2152650" y="3390900"/>
                <a:ext cx="225425" cy="207963"/>
              </a:xfrm>
              <a:custGeom>
                <a:avLst/>
                <a:gdLst>
                  <a:gd name="T0" fmla="*/ 51685 w 567"/>
                  <a:gd name="T1" fmla="*/ 10675 h 526"/>
                  <a:gd name="T2" fmla="*/ 60829 w 567"/>
                  <a:gd name="T3" fmla="*/ 3558 h 526"/>
                  <a:gd name="T4" fmla="*/ 75539 w 567"/>
                  <a:gd name="T5" fmla="*/ 9884 h 526"/>
                  <a:gd name="T6" fmla="*/ 85876 w 567"/>
                  <a:gd name="T7" fmla="*/ 2768 h 526"/>
                  <a:gd name="T8" fmla="*/ 91442 w 567"/>
                  <a:gd name="T9" fmla="*/ 7117 h 526"/>
                  <a:gd name="T10" fmla="*/ 98996 w 567"/>
                  <a:gd name="T11" fmla="*/ 1186 h 526"/>
                  <a:gd name="T12" fmla="*/ 106550 w 567"/>
                  <a:gd name="T13" fmla="*/ 7907 h 526"/>
                  <a:gd name="T14" fmla="*/ 117682 w 567"/>
                  <a:gd name="T15" fmla="*/ 12256 h 526"/>
                  <a:gd name="T16" fmla="*/ 131597 w 567"/>
                  <a:gd name="T17" fmla="*/ 18978 h 526"/>
                  <a:gd name="T18" fmla="*/ 131200 w 567"/>
                  <a:gd name="T19" fmla="*/ 30443 h 526"/>
                  <a:gd name="T20" fmla="*/ 137163 w 567"/>
                  <a:gd name="T21" fmla="*/ 42700 h 526"/>
                  <a:gd name="T22" fmla="*/ 159428 w 567"/>
                  <a:gd name="T23" fmla="*/ 52979 h 526"/>
                  <a:gd name="T24" fmla="*/ 164994 w 567"/>
                  <a:gd name="T25" fmla="*/ 60887 h 526"/>
                  <a:gd name="T26" fmla="*/ 164994 w 567"/>
                  <a:gd name="T27" fmla="*/ 79864 h 526"/>
                  <a:gd name="T28" fmla="*/ 169367 w 567"/>
                  <a:gd name="T29" fmla="*/ 96074 h 526"/>
                  <a:gd name="T30" fmla="*/ 180499 w 567"/>
                  <a:gd name="T31" fmla="*/ 115843 h 526"/>
                  <a:gd name="T32" fmla="*/ 192824 w 567"/>
                  <a:gd name="T33" fmla="*/ 127308 h 526"/>
                  <a:gd name="T34" fmla="*/ 199980 w 567"/>
                  <a:gd name="T35" fmla="*/ 134820 h 526"/>
                  <a:gd name="T36" fmla="*/ 198390 w 567"/>
                  <a:gd name="T37" fmla="*/ 145100 h 526"/>
                  <a:gd name="T38" fmla="*/ 200378 w 567"/>
                  <a:gd name="T39" fmla="*/ 148263 h 526"/>
                  <a:gd name="T40" fmla="*/ 208727 w 567"/>
                  <a:gd name="T41" fmla="*/ 154588 h 526"/>
                  <a:gd name="T42" fmla="*/ 220654 w 567"/>
                  <a:gd name="T43" fmla="*/ 160124 h 526"/>
                  <a:gd name="T44" fmla="*/ 223040 w 567"/>
                  <a:gd name="T45" fmla="*/ 165659 h 526"/>
                  <a:gd name="T46" fmla="*/ 223835 w 567"/>
                  <a:gd name="T47" fmla="*/ 171589 h 526"/>
                  <a:gd name="T48" fmla="*/ 217076 w 567"/>
                  <a:gd name="T49" fmla="*/ 176729 h 526"/>
                  <a:gd name="T50" fmla="*/ 215883 w 567"/>
                  <a:gd name="T51" fmla="*/ 180683 h 526"/>
                  <a:gd name="T52" fmla="*/ 216281 w 567"/>
                  <a:gd name="T53" fmla="*/ 186218 h 526"/>
                  <a:gd name="T54" fmla="*/ 200378 w 567"/>
                  <a:gd name="T55" fmla="*/ 178310 h 526"/>
                  <a:gd name="T56" fmla="*/ 194017 w 567"/>
                  <a:gd name="T57" fmla="*/ 183055 h 526"/>
                  <a:gd name="T58" fmla="*/ 188451 w 567"/>
                  <a:gd name="T59" fmla="*/ 197683 h 526"/>
                  <a:gd name="T60" fmla="*/ 187258 w 567"/>
                  <a:gd name="T61" fmla="*/ 205195 h 526"/>
                  <a:gd name="T62" fmla="*/ 178909 w 567"/>
                  <a:gd name="T63" fmla="*/ 204800 h 526"/>
                  <a:gd name="T64" fmla="*/ 174933 w 567"/>
                  <a:gd name="T65" fmla="*/ 192939 h 526"/>
                  <a:gd name="T66" fmla="*/ 173740 w 567"/>
                  <a:gd name="T67" fmla="*/ 186613 h 526"/>
                  <a:gd name="T68" fmla="*/ 169367 w 567"/>
                  <a:gd name="T69" fmla="*/ 183055 h 526"/>
                  <a:gd name="T70" fmla="*/ 151476 w 567"/>
                  <a:gd name="T71" fmla="*/ 171194 h 526"/>
                  <a:gd name="T72" fmla="*/ 131597 w 567"/>
                  <a:gd name="T73" fmla="*/ 159728 h 526"/>
                  <a:gd name="T74" fmla="*/ 122851 w 567"/>
                  <a:gd name="T75" fmla="*/ 164868 h 526"/>
                  <a:gd name="T76" fmla="*/ 112116 w 567"/>
                  <a:gd name="T77" fmla="*/ 161310 h 526"/>
                  <a:gd name="T78" fmla="*/ 95020 w 567"/>
                  <a:gd name="T79" fmla="*/ 156961 h 526"/>
                  <a:gd name="T80" fmla="*/ 89454 w 567"/>
                  <a:gd name="T81" fmla="*/ 150635 h 526"/>
                  <a:gd name="T82" fmla="*/ 86671 w 567"/>
                  <a:gd name="T83" fmla="*/ 149449 h 526"/>
                  <a:gd name="T84" fmla="*/ 79117 w 567"/>
                  <a:gd name="T85" fmla="*/ 140751 h 526"/>
                  <a:gd name="T86" fmla="*/ 69576 w 567"/>
                  <a:gd name="T87" fmla="*/ 126913 h 526"/>
                  <a:gd name="T88" fmla="*/ 64010 w 567"/>
                  <a:gd name="T89" fmla="*/ 131657 h 526"/>
                  <a:gd name="T90" fmla="*/ 52877 w 567"/>
                  <a:gd name="T91" fmla="*/ 132448 h 526"/>
                  <a:gd name="T92" fmla="*/ 41348 w 567"/>
                  <a:gd name="T93" fmla="*/ 130076 h 526"/>
                  <a:gd name="T94" fmla="*/ 34589 w 567"/>
                  <a:gd name="T95" fmla="*/ 122959 h 526"/>
                  <a:gd name="T96" fmla="*/ 34191 w 567"/>
                  <a:gd name="T97" fmla="*/ 108331 h 526"/>
                  <a:gd name="T98" fmla="*/ 28228 w 567"/>
                  <a:gd name="T99" fmla="*/ 96074 h 526"/>
                  <a:gd name="T100" fmla="*/ 33396 w 567"/>
                  <a:gd name="T101" fmla="*/ 83422 h 526"/>
                  <a:gd name="T102" fmla="*/ 13120 w 567"/>
                  <a:gd name="T103" fmla="*/ 64049 h 526"/>
                  <a:gd name="T104" fmla="*/ 7156 w 567"/>
                  <a:gd name="T105" fmla="*/ 52188 h 526"/>
                  <a:gd name="T106" fmla="*/ 0 w 567"/>
                  <a:gd name="T107" fmla="*/ 47049 h 526"/>
                  <a:gd name="T108" fmla="*/ 10337 w 567"/>
                  <a:gd name="T109" fmla="*/ 41514 h 526"/>
                  <a:gd name="T110" fmla="*/ 19879 w 567"/>
                  <a:gd name="T111" fmla="*/ 22536 h 526"/>
                  <a:gd name="T112" fmla="*/ 23457 w 567"/>
                  <a:gd name="T113" fmla="*/ 12652 h 526"/>
                  <a:gd name="T114" fmla="*/ 40155 w 567"/>
                  <a:gd name="T115" fmla="*/ 18187 h 526"/>
                  <a:gd name="T116" fmla="*/ 45324 w 567"/>
                  <a:gd name="T117" fmla="*/ 12256 h 5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7" h="526">
                    <a:moveTo>
                      <a:pt x="114" y="31"/>
                    </a:moveTo>
                    <a:lnTo>
                      <a:pt x="119" y="31"/>
                    </a:lnTo>
                    <a:lnTo>
                      <a:pt x="123" y="31"/>
                    </a:lnTo>
                    <a:lnTo>
                      <a:pt x="127" y="29"/>
                    </a:lnTo>
                    <a:lnTo>
                      <a:pt x="130" y="27"/>
                    </a:lnTo>
                    <a:lnTo>
                      <a:pt x="128" y="20"/>
                    </a:lnTo>
                    <a:lnTo>
                      <a:pt x="124" y="14"/>
                    </a:lnTo>
                    <a:lnTo>
                      <a:pt x="135" y="10"/>
                    </a:lnTo>
                    <a:lnTo>
                      <a:pt x="144" y="9"/>
                    </a:lnTo>
                    <a:lnTo>
                      <a:pt x="153" y="9"/>
                    </a:lnTo>
                    <a:lnTo>
                      <a:pt x="163" y="9"/>
                    </a:lnTo>
                    <a:lnTo>
                      <a:pt x="169" y="15"/>
                    </a:lnTo>
                    <a:lnTo>
                      <a:pt x="174" y="19"/>
                    </a:lnTo>
                    <a:lnTo>
                      <a:pt x="182" y="23"/>
                    </a:lnTo>
                    <a:lnTo>
                      <a:pt x="190" y="25"/>
                    </a:lnTo>
                    <a:lnTo>
                      <a:pt x="198" y="12"/>
                    </a:lnTo>
                    <a:lnTo>
                      <a:pt x="206" y="1"/>
                    </a:lnTo>
                    <a:lnTo>
                      <a:pt x="212" y="2"/>
                    </a:lnTo>
                    <a:lnTo>
                      <a:pt x="215" y="3"/>
                    </a:lnTo>
                    <a:lnTo>
                      <a:pt x="216" y="7"/>
                    </a:lnTo>
                    <a:lnTo>
                      <a:pt x="216" y="14"/>
                    </a:lnTo>
                    <a:lnTo>
                      <a:pt x="221" y="17"/>
                    </a:lnTo>
                    <a:lnTo>
                      <a:pt x="225" y="19"/>
                    </a:lnTo>
                    <a:lnTo>
                      <a:pt x="228" y="19"/>
                    </a:lnTo>
                    <a:lnTo>
                      <a:pt x="230" y="18"/>
                    </a:lnTo>
                    <a:lnTo>
                      <a:pt x="231" y="17"/>
                    </a:lnTo>
                    <a:lnTo>
                      <a:pt x="233" y="14"/>
                    </a:lnTo>
                    <a:lnTo>
                      <a:pt x="238" y="9"/>
                    </a:lnTo>
                    <a:lnTo>
                      <a:pt x="243" y="6"/>
                    </a:lnTo>
                    <a:lnTo>
                      <a:pt x="249" y="3"/>
                    </a:lnTo>
                    <a:lnTo>
                      <a:pt x="255" y="0"/>
                    </a:lnTo>
                    <a:lnTo>
                      <a:pt x="259" y="8"/>
                    </a:lnTo>
                    <a:lnTo>
                      <a:pt x="263" y="15"/>
                    </a:lnTo>
                    <a:lnTo>
                      <a:pt x="266" y="18"/>
                    </a:lnTo>
                    <a:lnTo>
                      <a:pt x="268" y="20"/>
                    </a:lnTo>
                    <a:lnTo>
                      <a:pt x="273" y="23"/>
                    </a:lnTo>
                    <a:lnTo>
                      <a:pt x="277" y="25"/>
                    </a:lnTo>
                    <a:lnTo>
                      <a:pt x="285" y="25"/>
                    </a:lnTo>
                    <a:lnTo>
                      <a:pt x="291" y="26"/>
                    </a:lnTo>
                    <a:lnTo>
                      <a:pt x="296" y="31"/>
                    </a:lnTo>
                    <a:lnTo>
                      <a:pt x="301" y="37"/>
                    </a:lnTo>
                    <a:lnTo>
                      <a:pt x="314" y="40"/>
                    </a:lnTo>
                    <a:lnTo>
                      <a:pt x="324" y="42"/>
                    </a:lnTo>
                    <a:lnTo>
                      <a:pt x="327" y="46"/>
                    </a:lnTo>
                    <a:lnTo>
                      <a:pt x="331" y="48"/>
                    </a:lnTo>
                    <a:lnTo>
                      <a:pt x="334" y="49"/>
                    </a:lnTo>
                    <a:lnTo>
                      <a:pt x="339" y="51"/>
                    </a:lnTo>
                    <a:lnTo>
                      <a:pt x="335" y="60"/>
                    </a:lnTo>
                    <a:lnTo>
                      <a:pt x="332" y="70"/>
                    </a:lnTo>
                    <a:lnTo>
                      <a:pt x="330" y="77"/>
                    </a:lnTo>
                    <a:lnTo>
                      <a:pt x="325" y="81"/>
                    </a:lnTo>
                    <a:lnTo>
                      <a:pt x="321" y="84"/>
                    </a:lnTo>
                    <a:lnTo>
                      <a:pt x="316" y="90"/>
                    </a:lnTo>
                    <a:lnTo>
                      <a:pt x="331" y="98"/>
                    </a:lnTo>
                    <a:lnTo>
                      <a:pt x="345" y="108"/>
                    </a:lnTo>
                    <a:lnTo>
                      <a:pt x="358" y="116"/>
                    </a:lnTo>
                    <a:lnTo>
                      <a:pt x="374" y="121"/>
                    </a:lnTo>
                    <a:lnTo>
                      <a:pt x="383" y="127"/>
                    </a:lnTo>
                    <a:lnTo>
                      <a:pt x="392" y="130"/>
                    </a:lnTo>
                    <a:lnTo>
                      <a:pt x="401" y="134"/>
                    </a:lnTo>
                    <a:lnTo>
                      <a:pt x="411" y="138"/>
                    </a:lnTo>
                    <a:lnTo>
                      <a:pt x="412" y="143"/>
                    </a:lnTo>
                    <a:lnTo>
                      <a:pt x="414" y="147"/>
                    </a:lnTo>
                    <a:lnTo>
                      <a:pt x="415" y="151"/>
                    </a:lnTo>
                    <a:lnTo>
                      <a:pt x="415" y="154"/>
                    </a:lnTo>
                    <a:lnTo>
                      <a:pt x="412" y="162"/>
                    </a:lnTo>
                    <a:lnTo>
                      <a:pt x="410" y="171"/>
                    </a:lnTo>
                    <a:lnTo>
                      <a:pt x="409" y="183"/>
                    </a:lnTo>
                    <a:lnTo>
                      <a:pt x="411" y="193"/>
                    </a:lnTo>
                    <a:lnTo>
                      <a:pt x="415" y="202"/>
                    </a:lnTo>
                    <a:lnTo>
                      <a:pt x="420" y="212"/>
                    </a:lnTo>
                    <a:lnTo>
                      <a:pt x="425" y="219"/>
                    </a:lnTo>
                    <a:lnTo>
                      <a:pt x="426" y="227"/>
                    </a:lnTo>
                    <a:lnTo>
                      <a:pt x="426" y="234"/>
                    </a:lnTo>
                    <a:lnTo>
                      <a:pt x="426" y="243"/>
                    </a:lnTo>
                    <a:lnTo>
                      <a:pt x="435" y="252"/>
                    </a:lnTo>
                    <a:lnTo>
                      <a:pt x="443" y="261"/>
                    </a:lnTo>
                    <a:lnTo>
                      <a:pt x="450" y="271"/>
                    </a:lnTo>
                    <a:lnTo>
                      <a:pt x="455" y="282"/>
                    </a:lnTo>
                    <a:lnTo>
                      <a:pt x="454" y="293"/>
                    </a:lnTo>
                    <a:lnTo>
                      <a:pt x="453" y="303"/>
                    </a:lnTo>
                    <a:lnTo>
                      <a:pt x="454" y="313"/>
                    </a:lnTo>
                    <a:lnTo>
                      <a:pt x="458" y="323"/>
                    </a:lnTo>
                    <a:lnTo>
                      <a:pt x="471" y="322"/>
                    </a:lnTo>
                    <a:lnTo>
                      <a:pt x="485" y="322"/>
                    </a:lnTo>
                    <a:lnTo>
                      <a:pt x="488" y="332"/>
                    </a:lnTo>
                    <a:lnTo>
                      <a:pt x="492" y="338"/>
                    </a:lnTo>
                    <a:lnTo>
                      <a:pt x="494" y="340"/>
                    </a:lnTo>
                    <a:lnTo>
                      <a:pt x="497" y="340"/>
                    </a:lnTo>
                    <a:lnTo>
                      <a:pt x="503" y="341"/>
                    </a:lnTo>
                    <a:lnTo>
                      <a:pt x="510" y="343"/>
                    </a:lnTo>
                    <a:lnTo>
                      <a:pt x="508" y="349"/>
                    </a:lnTo>
                    <a:lnTo>
                      <a:pt x="505" y="355"/>
                    </a:lnTo>
                    <a:lnTo>
                      <a:pt x="502" y="361"/>
                    </a:lnTo>
                    <a:lnTo>
                      <a:pt x="499" y="367"/>
                    </a:lnTo>
                    <a:lnTo>
                      <a:pt x="500" y="370"/>
                    </a:lnTo>
                    <a:lnTo>
                      <a:pt x="502" y="371"/>
                    </a:lnTo>
                    <a:lnTo>
                      <a:pt x="504" y="371"/>
                    </a:lnTo>
                    <a:lnTo>
                      <a:pt x="508" y="372"/>
                    </a:lnTo>
                    <a:lnTo>
                      <a:pt x="504" y="375"/>
                    </a:lnTo>
                    <a:lnTo>
                      <a:pt x="503" y="378"/>
                    </a:lnTo>
                    <a:lnTo>
                      <a:pt x="504" y="380"/>
                    </a:lnTo>
                    <a:lnTo>
                      <a:pt x="507" y="386"/>
                    </a:lnTo>
                    <a:lnTo>
                      <a:pt x="517" y="389"/>
                    </a:lnTo>
                    <a:lnTo>
                      <a:pt x="525" y="391"/>
                    </a:lnTo>
                    <a:lnTo>
                      <a:pt x="534" y="395"/>
                    </a:lnTo>
                    <a:lnTo>
                      <a:pt x="541" y="399"/>
                    </a:lnTo>
                    <a:lnTo>
                      <a:pt x="546" y="403"/>
                    </a:lnTo>
                    <a:lnTo>
                      <a:pt x="551" y="405"/>
                    </a:lnTo>
                    <a:lnTo>
                      <a:pt x="555" y="405"/>
                    </a:lnTo>
                    <a:lnTo>
                      <a:pt x="562" y="407"/>
                    </a:lnTo>
                    <a:lnTo>
                      <a:pt x="560" y="413"/>
                    </a:lnTo>
                    <a:lnTo>
                      <a:pt x="559" y="416"/>
                    </a:lnTo>
                    <a:lnTo>
                      <a:pt x="560" y="417"/>
                    </a:lnTo>
                    <a:lnTo>
                      <a:pt x="561" y="419"/>
                    </a:lnTo>
                    <a:lnTo>
                      <a:pt x="562" y="420"/>
                    </a:lnTo>
                    <a:lnTo>
                      <a:pt x="564" y="421"/>
                    </a:lnTo>
                    <a:lnTo>
                      <a:pt x="565" y="423"/>
                    </a:lnTo>
                    <a:lnTo>
                      <a:pt x="567" y="428"/>
                    </a:lnTo>
                    <a:lnTo>
                      <a:pt x="563" y="434"/>
                    </a:lnTo>
                    <a:lnTo>
                      <a:pt x="559" y="440"/>
                    </a:lnTo>
                    <a:lnTo>
                      <a:pt x="556" y="442"/>
                    </a:lnTo>
                    <a:lnTo>
                      <a:pt x="554" y="443"/>
                    </a:lnTo>
                    <a:lnTo>
                      <a:pt x="551" y="446"/>
                    </a:lnTo>
                    <a:lnTo>
                      <a:pt x="546" y="447"/>
                    </a:lnTo>
                    <a:lnTo>
                      <a:pt x="544" y="448"/>
                    </a:lnTo>
                    <a:lnTo>
                      <a:pt x="542" y="449"/>
                    </a:lnTo>
                    <a:lnTo>
                      <a:pt x="541" y="451"/>
                    </a:lnTo>
                    <a:lnTo>
                      <a:pt x="541" y="453"/>
                    </a:lnTo>
                    <a:lnTo>
                      <a:pt x="543" y="457"/>
                    </a:lnTo>
                    <a:lnTo>
                      <a:pt x="546" y="463"/>
                    </a:lnTo>
                    <a:lnTo>
                      <a:pt x="547" y="466"/>
                    </a:lnTo>
                    <a:lnTo>
                      <a:pt x="547" y="468"/>
                    </a:lnTo>
                    <a:lnTo>
                      <a:pt x="546" y="470"/>
                    </a:lnTo>
                    <a:lnTo>
                      <a:pt x="544" y="471"/>
                    </a:lnTo>
                    <a:lnTo>
                      <a:pt x="538" y="468"/>
                    </a:lnTo>
                    <a:lnTo>
                      <a:pt x="533" y="466"/>
                    </a:lnTo>
                    <a:lnTo>
                      <a:pt x="520" y="455"/>
                    </a:lnTo>
                    <a:lnTo>
                      <a:pt x="509" y="443"/>
                    </a:lnTo>
                    <a:lnTo>
                      <a:pt x="504" y="451"/>
                    </a:lnTo>
                    <a:lnTo>
                      <a:pt x="501" y="459"/>
                    </a:lnTo>
                    <a:lnTo>
                      <a:pt x="497" y="454"/>
                    </a:lnTo>
                    <a:lnTo>
                      <a:pt x="494" y="448"/>
                    </a:lnTo>
                    <a:lnTo>
                      <a:pt x="491" y="456"/>
                    </a:lnTo>
                    <a:lnTo>
                      <a:pt x="488" y="463"/>
                    </a:lnTo>
                    <a:lnTo>
                      <a:pt x="490" y="471"/>
                    </a:lnTo>
                    <a:lnTo>
                      <a:pt x="491" y="480"/>
                    </a:lnTo>
                    <a:lnTo>
                      <a:pt x="484" y="489"/>
                    </a:lnTo>
                    <a:lnTo>
                      <a:pt x="477" y="497"/>
                    </a:lnTo>
                    <a:lnTo>
                      <a:pt x="474" y="500"/>
                    </a:lnTo>
                    <a:lnTo>
                      <a:pt x="471" y="505"/>
                    </a:lnTo>
                    <a:lnTo>
                      <a:pt x="470" y="509"/>
                    </a:lnTo>
                    <a:lnTo>
                      <a:pt x="469" y="515"/>
                    </a:lnTo>
                    <a:lnTo>
                      <a:pt x="471" y="518"/>
                    </a:lnTo>
                    <a:lnTo>
                      <a:pt x="471" y="519"/>
                    </a:lnTo>
                    <a:lnTo>
                      <a:pt x="470" y="522"/>
                    </a:lnTo>
                    <a:lnTo>
                      <a:pt x="468" y="523"/>
                    </a:lnTo>
                    <a:lnTo>
                      <a:pt x="461" y="524"/>
                    </a:lnTo>
                    <a:lnTo>
                      <a:pt x="454" y="526"/>
                    </a:lnTo>
                    <a:lnTo>
                      <a:pt x="450" y="518"/>
                    </a:lnTo>
                    <a:lnTo>
                      <a:pt x="443" y="508"/>
                    </a:lnTo>
                    <a:lnTo>
                      <a:pt x="441" y="502"/>
                    </a:lnTo>
                    <a:lnTo>
                      <a:pt x="440" y="498"/>
                    </a:lnTo>
                    <a:lnTo>
                      <a:pt x="438" y="492"/>
                    </a:lnTo>
                    <a:lnTo>
                      <a:pt x="440" y="488"/>
                    </a:lnTo>
                    <a:lnTo>
                      <a:pt x="445" y="484"/>
                    </a:lnTo>
                    <a:lnTo>
                      <a:pt x="449" y="482"/>
                    </a:lnTo>
                    <a:lnTo>
                      <a:pt x="448" y="479"/>
                    </a:lnTo>
                    <a:lnTo>
                      <a:pt x="443" y="474"/>
                    </a:lnTo>
                    <a:lnTo>
                      <a:pt x="437" y="472"/>
                    </a:lnTo>
                    <a:lnTo>
                      <a:pt x="432" y="470"/>
                    </a:lnTo>
                    <a:lnTo>
                      <a:pt x="431" y="470"/>
                    </a:lnTo>
                    <a:lnTo>
                      <a:pt x="428" y="467"/>
                    </a:lnTo>
                    <a:lnTo>
                      <a:pt x="427" y="466"/>
                    </a:lnTo>
                    <a:lnTo>
                      <a:pt x="426" y="463"/>
                    </a:lnTo>
                    <a:lnTo>
                      <a:pt x="417" y="458"/>
                    </a:lnTo>
                    <a:lnTo>
                      <a:pt x="409" y="455"/>
                    </a:lnTo>
                    <a:lnTo>
                      <a:pt x="401" y="451"/>
                    </a:lnTo>
                    <a:lnTo>
                      <a:pt x="392" y="445"/>
                    </a:lnTo>
                    <a:lnTo>
                      <a:pt x="381" y="433"/>
                    </a:lnTo>
                    <a:lnTo>
                      <a:pt x="370" y="423"/>
                    </a:lnTo>
                    <a:lnTo>
                      <a:pt x="353" y="417"/>
                    </a:lnTo>
                    <a:lnTo>
                      <a:pt x="338" y="409"/>
                    </a:lnTo>
                    <a:lnTo>
                      <a:pt x="334" y="406"/>
                    </a:lnTo>
                    <a:lnTo>
                      <a:pt x="331" y="404"/>
                    </a:lnTo>
                    <a:lnTo>
                      <a:pt x="328" y="404"/>
                    </a:lnTo>
                    <a:lnTo>
                      <a:pt x="326" y="405"/>
                    </a:lnTo>
                    <a:lnTo>
                      <a:pt x="322" y="412"/>
                    </a:lnTo>
                    <a:lnTo>
                      <a:pt x="318" y="420"/>
                    </a:lnTo>
                    <a:lnTo>
                      <a:pt x="309" y="417"/>
                    </a:lnTo>
                    <a:lnTo>
                      <a:pt x="296" y="413"/>
                    </a:lnTo>
                    <a:lnTo>
                      <a:pt x="291" y="413"/>
                    </a:lnTo>
                    <a:lnTo>
                      <a:pt x="288" y="412"/>
                    </a:lnTo>
                    <a:lnTo>
                      <a:pt x="284" y="411"/>
                    </a:lnTo>
                    <a:lnTo>
                      <a:pt x="282" y="408"/>
                    </a:lnTo>
                    <a:lnTo>
                      <a:pt x="276" y="404"/>
                    </a:lnTo>
                    <a:lnTo>
                      <a:pt x="266" y="398"/>
                    </a:lnTo>
                    <a:lnTo>
                      <a:pt x="255" y="398"/>
                    </a:lnTo>
                    <a:lnTo>
                      <a:pt x="243" y="398"/>
                    </a:lnTo>
                    <a:lnTo>
                      <a:pt x="239" y="397"/>
                    </a:lnTo>
                    <a:lnTo>
                      <a:pt x="234" y="395"/>
                    </a:lnTo>
                    <a:lnTo>
                      <a:pt x="231" y="391"/>
                    </a:lnTo>
                    <a:lnTo>
                      <a:pt x="229" y="387"/>
                    </a:lnTo>
                    <a:lnTo>
                      <a:pt x="226" y="383"/>
                    </a:lnTo>
                    <a:lnTo>
                      <a:pt x="225" y="381"/>
                    </a:lnTo>
                    <a:lnTo>
                      <a:pt x="224" y="380"/>
                    </a:lnTo>
                    <a:lnTo>
                      <a:pt x="223" y="380"/>
                    </a:lnTo>
                    <a:lnTo>
                      <a:pt x="221" y="380"/>
                    </a:lnTo>
                    <a:lnTo>
                      <a:pt x="220" y="380"/>
                    </a:lnTo>
                    <a:lnTo>
                      <a:pt x="218" y="378"/>
                    </a:lnTo>
                    <a:lnTo>
                      <a:pt x="216" y="374"/>
                    </a:lnTo>
                    <a:lnTo>
                      <a:pt x="213" y="367"/>
                    </a:lnTo>
                    <a:lnTo>
                      <a:pt x="209" y="363"/>
                    </a:lnTo>
                    <a:lnTo>
                      <a:pt x="205" y="361"/>
                    </a:lnTo>
                    <a:lnTo>
                      <a:pt x="199" y="356"/>
                    </a:lnTo>
                    <a:lnTo>
                      <a:pt x="194" y="344"/>
                    </a:lnTo>
                    <a:lnTo>
                      <a:pt x="188" y="333"/>
                    </a:lnTo>
                    <a:lnTo>
                      <a:pt x="184" y="329"/>
                    </a:lnTo>
                    <a:lnTo>
                      <a:pt x="180" y="324"/>
                    </a:lnTo>
                    <a:lnTo>
                      <a:pt x="175" y="321"/>
                    </a:lnTo>
                    <a:lnTo>
                      <a:pt x="169" y="318"/>
                    </a:lnTo>
                    <a:lnTo>
                      <a:pt x="165" y="324"/>
                    </a:lnTo>
                    <a:lnTo>
                      <a:pt x="163" y="329"/>
                    </a:lnTo>
                    <a:lnTo>
                      <a:pt x="162" y="331"/>
                    </a:lnTo>
                    <a:lnTo>
                      <a:pt x="161" y="333"/>
                    </a:lnTo>
                    <a:lnTo>
                      <a:pt x="157" y="335"/>
                    </a:lnTo>
                    <a:lnTo>
                      <a:pt x="154" y="336"/>
                    </a:lnTo>
                    <a:lnTo>
                      <a:pt x="146" y="335"/>
                    </a:lnTo>
                    <a:lnTo>
                      <a:pt x="140" y="333"/>
                    </a:lnTo>
                    <a:lnTo>
                      <a:pt x="133" y="335"/>
                    </a:lnTo>
                    <a:lnTo>
                      <a:pt x="127" y="338"/>
                    </a:lnTo>
                    <a:lnTo>
                      <a:pt x="120" y="332"/>
                    </a:lnTo>
                    <a:lnTo>
                      <a:pt x="113" y="327"/>
                    </a:lnTo>
                    <a:lnTo>
                      <a:pt x="107" y="328"/>
                    </a:lnTo>
                    <a:lnTo>
                      <a:pt x="104" y="329"/>
                    </a:lnTo>
                    <a:lnTo>
                      <a:pt x="102" y="327"/>
                    </a:lnTo>
                    <a:lnTo>
                      <a:pt x="99" y="322"/>
                    </a:lnTo>
                    <a:lnTo>
                      <a:pt x="91" y="319"/>
                    </a:lnTo>
                    <a:lnTo>
                      <a:pt x="84" y="316"/>
                    </a:lnTo>
                    <a:lnTo>
                      <a:pt x="87" y="311"/>
                    </a:lnTo>
                    <a:lnTo>
                      <a:pt x="91" y="306"/>
                    </a:lnTo>
                    <a:lnTo>
                      <a:pt x="80" y="291"/>
                    </a:lnTo>
                    <a:lnTo>
                      <a:pt x="68" y="279"/>
                    </a:lnTo>
                    <a:lnTo>
                      <a:pt x="78" y="277"/>
                    </a:lnTo>
                    <a:lnTo>
                      <a:pt x="86" y="274"/>
                    </a:lnTo>
                    <a:lnTo>
                      <a:pt x="84" y="267"/>
                    </a:lnTo>
                    <a:lnTo>
                      <a:pt x="79" y="262"/>
                    </a:lnTo>
                    <a:lnTo>
                      <a:pt x="74" y="257"/>
                    </a:lnTo>
                    <a:lnTo>
                      <a:pt x="69" y="252"/>
                    </a:lnTo>
                    <a:lnTo>
                      <a:pt x="71" y="243"/>
                    </a:lnTo>
                    <a:lnTo>
                      <a:pt x="76" y="235"/>
                    </a:lnTo>
                    <a:lnTo>
                      <a:pt x="81" y="227"/>
                    </a:lnTo>
                    <a:lnTo>
                      <a:pt x="86" y="219"/>
                    </a:lnTo>
                    <a:lnTo>
                      <a:pt x="86" y="214"/>
                    </a:lnTo>
                    <a:lnTo>
                      <a:pt x="84" y="211"/>
                    </a:lnTo>
                    <a:lnTo>
                      <a:pt x="71" y="202"/>
                    </a:lnTo>
                    <a:lnTo>
                      <a:pt x="59" y="194"/>
                    </a:lnTo>
                    <a:lnTo>
                      <a:pt x="46" y="186"/>
                    </a:lnTo>
                    <a:lnTo>
                      <a:pt x="35" y="176"/>
                    </a:lnTo>
                    <a:lnTo>
                      <a:pt x="33" y="162"/>
                    </a:lnTo>
                    <a:lnTo>
                      <a:pt x="30" y="152"/>
                    </a:lnTo>
                    <a:lnTo>
                      <a:pt x="28" y="146"/>
                    </a:lnTo>
                    <a:lnTo>
                      <a:pt x="26" y="142"/>
                    </a:lnTo>
                    <a:lnTo>
                      <a:pt x="22" y="137"/>
                    </a:lnTo>
                    <a:lnTo>
                      <a:pt x="18" y="132"/>
                    </a:lnTo>
                    <a:lnTo>
                      <a:pt x="9" y="130"/>
                    </a:lnTo>
                    <a:lnTo>
                      <a:pt x="3" y="128"/>
                    </a:lnTo>
                    <a:lnTo>
                      <a:pt x="1" y="126"/>
                    </a:lnTo>
                    <a:lnTo>
                      <a:pt x="0" y="124"/>
                    </a:lnTo>
                    <a:lnTo>
                      <a:pt x="0" y="119"/>
                    </a:lnTo>
                    <a:lnTo>
                      <a:pt x="0" y="113"/>
                    </a:lnTo>
                    <a:lnTo>
                      <a:pt x="6" y="113"/>
                    </a:lnTo>
                    <a:lnTo>
                      <a:pt x="12" y="116"/>
                    </a:lnTo>
                    <a:lnTo>
                      <a:pt x="20" y="111"/>
                    </a:lnTo>
                    <a:lnTo>
                      <a:pt x="26" y="105"/>
                    </a:lnTo>
                    <a:lnTo>
                      <a:pt x="25" y="96"/>
                    </a:lnTo>
                    <a:lnTo>
                      <a:pt x="23" y="86"/>
                    </a:lnTo>
                    <a:lnTo>
                      <a:pt x="37" y="77"/>
                    </a:lnTo>
                    <a:lnTo>
                      <a:pt x="48" y="67"/>
                    </a:lnTo>
                    <a:lnTo>
                      <a:pt x="50" y="57"/>
                    </a:lnTo>
                    <a:lnTo>
                      <a:pt x="50" y="48"/>
                    </a:lnTo>
                    <a:lnTo>
                      <a:pt x="51" y="44"/>
                    </a:lnTo>
                    <a:lnTo>
                      <a:pt x="52" y="40"/>
                    </a:lnTo>
                    <a:lnTo>
                      <a:pt x="55" y="36"/>
                    </a:lnTo>
                    <a:lnTo>
                      <a:pt x="59" y="32"/>
                    </a:lnTo>
                    <a:lnTo>
                      <a:pt x="78" y="41"/>
                    </a:lnTo>
                    <a:lnTo>
                      <a:pt x="91" y="48"/>
                    </a:lnTo>
                    <a:lnTo>
                      <a:pt x="95" y="48"/>
                    </a:lnTo>
                    <a:lnTo>
                      <a:pt x="97" y="48"/>
                    </a:lnTo>
                    <a:lnTo>
                      <a:pt x="101" y="46"/>
                    </a:lnTo>
                    <a:lnTo>
                      <a:pt x="103" y="45"/>
                    </a:lnTo>
                    <a:lnTo>
                      <a:pt x="106" y="43"/>
                    </a:lnTo>
                    <a:lnTo>
                      <a:pt x="108" y="40"/>
                    </a:lnTo>
                    <a:lnTo>
                      <a:pt x="112" y="36"/>
                    </a:lnTo>
                    <a:lnTo>
                      <a:pt x="114" y="3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34" name="Freeform 104"/>
              <p:cNvSpPr>
                <a:spLocks/>
              </p:cNvSpPr>
              <p:nvPr/>
            </p:nvSpPr>
            <p:spPr bwMode="auto">
              <a:xfrm>
                <a:off x="2154238" y="3502025"/>
                <a:ext cx="187325" cy="234950"/>
              </a:xfrm>
              <a:custGeom>
                <a:avLst/>
                <a:gdLst>
                  <a:gd name="T0" fmla="*/ 173803 w 471"/>
                  <a:gd name="T1" fmla="*/ 86769 h 593"/>
                  <a:gd name="T2" fmla="*/ 176984 w 471"/>
                  <a:gd name="T3" fmla="*/ 79241 h 593"/>
                  <a:gd name="T4" fmla="*/ 169030 w 471"/>
                  <a:gd name="T5" fmla="*/ 74487 h 593"/>
                  <a:gd name="T6" fmla="*/ 158292 w 471"/>
                  <a:gd name="T7" fmla="*/ 68147 h 593"/>
                  <a:gd name="T8" fmla="*/ 133235 w 471"/>
                  <a:gd name="T9" fmla="*/ 51507 h 593"/>
                  <a:gd name="T10" fmla="*/ 126872 w 471"/>
                  <a:gd name="T11" fmla="*/ 52695 h 593"/>
                  <a:gd name="T12" fmla="*/ 113350 w 471"/>
                  <a:gd name="T13" fmla="*/ 52695 h 593"/>
                  <a:gd name="T14" fmla="*/ 100225 w 471"/>
                  <a:gd name="T15" fmla="*/ 47148 h 593"/>
                  <a:gd name="T16" fmla="*/ 89884 w 471"/>
                  <a:gd name="T17" fmla="*/ 42790 h 593"/>
                  <a:gd name="T18" fmla="*/ 86702 w 471"/>
                  <a:gd name="T19" fmla="*/ 40017 h 593"/>
                  <a:gd name="T20" fmla="*/ 81930 w 471"/>
                  <a:gd name="T21" fmla="*/ 33281 h 593"/>
                  <a:gd name="T22" fmla="*/ 71987 w 471"/>
                  <a:gd name="T23" fmla="*/ 19810 h 593"/>
                  <a:gd name="T24" fmla="*/ 63635 w 471"/>
                  <a:gd name="T25" fmla="*/ 19810 h 593"/>
                  <a:gd name="T26" fmla="*/ 56874 w 471"/>
                  <a:gd name="T27" fmla="*/ 22188 h 593"/>
                  <a:gd name="T28" fmla="*/ 43749 w 471"/>
                  <a:gd name="T29" fmla="*/ 19018 h 593"/>
                  <a:gd name="T30" fmla="*/ 34999 w 471"/>
                  <a:gd name="T31" fmla="*/ 15848 h 593"/>
                  <a:gd name="T32" fmla="*/ 25852 w 471"/>
                  <a:gd name="T33" fmla="*/ 0 h 593"/>
                  <a:gd name="T34" fmla="*/ 19090 w 471"/>
                  <a:gd name="T35" fmla="*/ 19018 h 593"/>
                  <a:gd name="T36" fmla="*/ 7954 w 471"/>
                  <a:gd name="T37" fmla="*/ 32093 h 593"/>
                  <a:gd name="T38" fmla="*/ 398 w 471"/>
                  <a:gd name="T39" fmla="*/ 47148 h 593"/>
                  <a:gd name="T40" fmla="*/ 13920 w 471"/>
                  <a:gd name="T41" fmla="*/ 63393 h 593"/>
                  <a:gd name="T42" fmla="*/ 26647 w 471"/>
                  <a:gd name="T43" fmla="*/ 80430 h 593"/>
                  <a:gd name="T44" fmla="*/ 27840 w 471"/>
                  <a:gd name="T45" fmla="*/ 89542 h 593"/>
                  <a:gd name="T46" fmla="*/ 33408 w 471"/>
                  <a:gd name="T47" fmla="*/ 101032 h 593"/>
                  <a:gd name="T48" fmla="*/ 62839 w 471"/>
                  <a:gd name="T49" fmla="*/ 114107 h 593"/>
                  <a:gd name="T50" fmla="*/ 86305 w 471"/>
                  <a:gd name="T51" fmla="*/ 130748 h 593"/>
                  <a:gd name="T52" fmla="*/ 78748 w 471"/>
                  <a:gd name="T53" fmla="*/ 152935 h 593"/>
                  <a:gd name="T54" fmla="*/ 80737 w 471"/>
                  <a:gd name="T55" fmla="*/ 178293 h 593"/>
                  <a:gd name="T56" fmla="*/ 90282 w 471"/>
                  <a:gd name="T57" fmla="*/ 186613 h 593"/>
                  <a:gd name="T58" fmla="*/ 103407 w 471"/>
                  <a:gd name="T59" fmla="*/ 189783 h 593"/>
                  <a:gd name="T60" fmla="*/ 114543 w 471"/>
                  <a:gd name="T61" fmla="*/ 206423 h 593"/>
                  <a:gd name="T62" fmla="*/ 114543 w 471"/>
                  <a:gd name="T63" fmla="*/ 227026 h 593"/>
                  <a:gd name="T64" fmla="*/ 127667 w 471"/>
                  <a:gd name="T65" fmla="*/ 233365 h 593"/>
                  <a:gd name="T66" fmla="*/ 141985 w 471"/>
                  <a:gd name="T67" fmla="*/ 228611 h 593"/>
                  <a:gd name="T68" fmla="*/ 146758 w 471"/>
                  <a:gd name="T69" fmla="*/ 223064 h 593"/>
                  <a:gd name="T70" fmla="*/ 149144 w 471"/>
                  <a:gd name="T71" fmla="*/ 208008 h 593"/>
                  <a:gd name="T72" fmla="*/ 152724 w 471"/>
                  <a:gd name="T73" fmla="*/ 198103 h 593"/>
                  <a:gd name="T74" fmla="*/ 155508 w 471"/>
                  <a:gd name="T75" fmla="*/ 196518 h 593"/>
                  <a:gd name="T76" fmla="*/ 158292 w 471"/>
                  <a:gd name="T77" fmla="*/ 186217 h 593"/>
                  <a:gd name="T78" fmla="*/ 167837 w 471"/>
                  <a:gd name="T79" fmla="*/ 183839 h 593"/>
                  <a:gd name="T80" fmla="*/ 174598 w 471"/>
                  <a:gd name="T81" fmla="*/ 177104 h 593"/>
                  <a:gd name="T82" fmla="*/ 170621 w 471"/>
                  <a:gd name="T83" fmla="*/ 169972 h 593"/>
                  <a:gd name="T84" fmla="*/ 169428 w 471"/>
                  <a:gd name="T85" fmla="*/ 165218 h 593"/>
                  <a:gd name="T86" fmla="*/ 167837 w 471"/>
                  <a:gd name="T87" fmla="*/ 158086 h 593"/>
                  <a:gd name="T88" fmla="*/ 167837 w 471"/>
                  <a:gd name="T89" fmla="*/ 150558 h 593"/>
                  <a:gd name="T90" fmla="*/ 171814 w 471"/>
                  <a:gd name="T91" fmla="*/ 145804 h 593"/>
                  <a:gd name="T92" fmla="*/ 175393 w 471"/>
                  <a:gd name="T93" fmla="*/ 143030 h 593"/>
                  <a:gd name="T94" fmla="*/ 179768 w 471"/>
                  <a:gd name="T95" fmla="*/ 146992 h 593"/>
                  <a:gd name="T96" fmla="*/ 185336 w 471"/>
                  <a:gd name="T97" fmla="*/ 143426 h 593"/>
                  <a:gd name="T98" fmla="*/ 182950 w 471"/>
                  <a:gd name="T99" fmla="*/ 131144 h 593"/>
                  <a:gd name="T100" fmla="*/ 174598 w 471"/>
                  <a:gd name="T101" fmla="*/ 125201 h 593"/>
                  <a:gd name="T102" fmla="*/ 171814 w 471"/>
                  <a:gd name="T103" fmla="*/ 116484 h 593"/>
                  <a:gd name="T104" fmla="*/ 175791 w 471"/>
                  <a:gd name="T105" fmla="*/ 111334 h 593"/>
                  <a:gd name="T106" fmla="*/ 181757 w 471"/>
                  <a:gd name="T107" fmla="*/ 113315 h 593"/>
                  <a:gd name="T108" fmla="*/ 179371 w 471"/>
                  <a:gd name="T109" fmla="*/ 97863 h 5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1" h="593">
                    <a:moveTo>
                      <a:pt x="451" y="247"/>
                    </a:moveTo>
                    <a:lnTo>
                      <a:pt x="447" y="239"/>
                    </a:lnTo>
                    <a:lnTo>
                      <a:pt x="440" y="229"/>
                    </a:lnTo>
                    <a:lnTo>
                      <a:pt x="438" y="223"/>
                    </a:lnTo>
                    <a:lnTo>
                      <a:pt x="437" y="219"/>
                    </a:lnTo>
                    <a:lnTo>
                      <a:pt x="435" y="213"/>
                    </a:lnTo>
                    <a:lnTo>
                      <a:pt x="437" y="209"/>
                    </a:lnTo>
                    <a:lnTo>
                      <a:pt x="442" y="205"/>
                    </a:lnTo>
                    <a:lnTo>
                      <a:pt x="446" y="203"/>
                    </a:lnTo>
                    <a:lnTo>
                      <a:pt x="445" y="200"/>
                    </a:lnTo>
                    <a:lnTo>
                      <a:pt x="440" y="195"/>
                    </a:lnTo>
                    <a:lnTo>
                      <a:pt x="434" y="193"/>
                    </a:lnTo>
                    <a:lnTo>
                      <a:pt x="429" y="191"/>
                    </a:lnTo>
                    <a:lnTo>
                      <a:pt x="428" y="191"/>
                    </a:lnTo>
                    <a:lnTo>
                      <a:pt x="425" y="188"/>
                    </a:lnTo>
                    <a:lnTo>
                      <a:pt x="424" y="187"/>
                    </a:lnTo>
                    <a:lnTo>
                      <a:pt x="423" y="184"/>
                    </a:lnTo>
                    <a:lnTo>
                      <a:pt x="414" y="179"/>
                    </a:lnTo>
                    <a:lnTo>
                      <a:pt x="406" y="176"/>
                    </a:lnTo>
                    <a:lnTo>
                      <a:pt x="398" y="172"/>
                    </a:lnTo>
                    <a:lnTo>
                      <a:pt x="389" y="166"/>
                    </a:lnTo>
                    <a:lnTo>
                      <a:pt x="378" y="154"/>
                    </a:lnTo>
                    <a:lnTo>
                      <a:pt x="367" y="144"/>
                    </a:lnTo>
                    <a:lnTo>
                      <a:pt x="350" y="138"/>
                    </a:lnTo>
                    <a:lnTo>
                      <a:pt x="335" y="130"/>
                    </a:lnTo>
                    <a:lnTo>
                      <a:pt x="331" y="127"/>
                    </a:lnTo>
                    <a:lnTo>
                      <a:pt x="328" y="125"/>
                    </a:lnTo>
                    <a:lnTo>
                      <a:pt x="325" y="125"/>
                    </a:lnTo>
                    <a:lnTo>
                      <a:pt x="323" y="126"/>
                    </a:lnTo>
                    <a:lnTo>
                      <a:pt x="319" y="133"/>
                    </a:lnTo>
                    <a:lnTo>
                      <a:pt x="315" y="141"/>
                    </a:lnTo>
                    <a:lnTo>
                      <a:pt x="306" y="138"/>
                    </a:lnTo>
                    <a:lnTo>
                      <a:pt x="293" y="134"/>
                    </a:lnTo>
                    <a:lnTo>
                      <a:pt x="288" y="134"/>
                    </a:lnTo>
                    <a:lnTo>
                      <a:pt x="285" y="133"/>
                    </a:lnTo>
                    <a:lnTo>
                      <a:pt x="281" y="132"/>
                    </a:lnTo>
                    <a:lnTo>
                      <a:pt x="279" y="129"/>
                    </a:lnTo>
                    <a:lnTo>
                      <a:pt x="273" y="125"/>
                    </a:lnTo>
                    <a:lnTo>
                      <a:pt x="263" y="119"/>
                    </a:lnTo>
                    <a:lnTo>
                      <a:pt x="252" y="119"/>
                    </a:lnTo>
                    <a:lnTo>
                      <a:pt x="240" y="119"/>
                    </a:lnTo>
                    <a:lnTo>
                      <a:pt x="236" y="118"/>
                    </a:lnTo>
                    <a:lnTo>
                      <a:pt x="231" y="116"/>
                    </a:lnTo>
                    <a:lnTo>
                      <a:pt x="228" y="112"/>
                    </a:lnTo>
                    <a:lnTo>
                      <a:pt x="226" y="108"/>
                    </a:lnTo>
                    <a:lnTo>
                      <a:pt x="223" y="104"/>
                    </a:lnTo>
                    <a:lnTo>
                      <a:pt x="222" y="102"/>
                    </a:lnTo>
                    <a:lnTo>
                      <a:pt x="221" y="101"/>
                    </a:lnTo>
                    <a:lnTo>
                      <a:pt x="220" y="101"/>
                    </a:lnTo>
                    <a:lnTo>
                      <a:pt x="218" y="101"/>
                    </a:lnTo>
                    <a:lnTo>
                      <a:pt x="217" y="101"/>
                    </a:lnTo>
                    <a:lnTo>
                      <a:pt x="215" y="99"/>
                    </a:lnTo>
                    <a:lnTo>
                      <a:pt x="213" y="95"/>
                    </a:lnTo>
                    <a:lnTo>
                      <a:pt x="210" y="88"/>
                    </a:lnTo>
                    <a:lnTo>
                      <a:pt x="206" y="84"/>
                    </a:lnTo>
                    <a:lnTo>
                      <a:pt x="202" y="82"/>
                    </a:lnTo>
                    <a:lnTo>
                      <a:pt x="196" y="77"/>
                    </a:lnTo>
                    <a:lnTo>
                      <a:pt x="191" y="65"/>
                    </a:lnTo>
                    <a:lnTo>
                      <a:pt x="185" y="54"/>
                    </a:lnTo>
                    <a:lnTo>
                      <a:pt x="181" y="50"/>
                    </a:lnTo>
                    <a:lnTo>
                      <a:pt x="177" y="45"/>
                    </a:lnTo>
                    <a:lnTo>
                      <a:pt x="172" y="42"/>
                    </a:lnTo>
                    <a:lnTo>
                      <a:pt x="166" y="39"/>
                    </a:lnTo>
                    <a:lnTo>
                      <a:pt x="162" y="45"/>
                    </a:lnTo>
                    <a:lnTo>
                      <a:pt x="160" y="50"/>
                    </a:lnTo>
                    <a:lnTo>
                      <a:pt x="159" y="52"/>
                    </a:lnTo>
                    <a:lnTo>
                      <a:pt x="158" y="54"/>
                    </a:lnTo>
                    <a:lnTo>
                      <a:pt x="154" y="56"/>
                    </a:lnTo>
                    <a:lnTo>
                      <a:pt x="151" y="57"/>
                    </a:lnTo>
                    <a:lnTo>
                      <a:pt x="143" y="56"/>
                    </a:lnTo>
                    <a:lnTo>
                      <a:pt x="137" y="54"/>
                    </a:lnTo>
                    <a:lnTo>
                      <a:pt x="130" y="56"/>
                    </a:lnTo>
                    <a:lnTo>
                      <a:pt x="124" y="59"/>
                    </a:lnTo>
                    <a:lnTo>
                      <a:pt x="117" y="53"/>
                    </a:lnTo>
                    <a:lnTo>
                      <a:pt x="110" y="48"/>
                    </a:lnTo>
                    <a:lnTo>
                      <a:pt x="104" y="49"/>
                    </a:lnTo>
                    <a:lnTo>
                      <a:pt x="101" y="50"/>
                    </a:lnTo>
                    <a:lnTo>
                      <a:pt x="99" y="48"/>
                    </a:lnTo>
                    <a:lnTo>
                      <a:pt x="96" y="43"/>
                    </a:lnTo>
                    <a:lnTo>
                      <a:pt x="88" y="40"/>
                    </a:lnTo>
                    <a:lnTo>
                      <a:pt x="81" y="37"/>
                    </a:lnTo>
                    <a:lnTo>
                      <a:pt x="84" y="32"/>
                    </a:lnTo>
                    <a:lnTo>
                      <a:pt x="88" y="27"/>
                    </a:lnTo>
                    <a:lnTo>
                      <a:pt x="77" y="12"/>
                    </a:lnTo>
                    <a:lnTo>
                      <a:pt x="65" y="0"/>
                    </a:lnTo>
                    <a:lnTo>
                      <a:pt x="61" y="9"/>
                    </a:lnTo>
                    <a:lnTo>
                      <a:pt x="57" y="19"/>
                    </a:lnTo>
                    <a:lnTo>
                      <a:pt x="52" y="30"/>
                    </a:lnTo>
                    <a:lnTo>
                      <a:pt x="49" y="39"/>
                    </a:lnTo>
                    <a:lnTo>
                      <a:pt x="48" y="48"/>
                    </a:lnTo>
                    <a:lnTo>
                      <a:pt x="45" y="54"/>
                    </a:lnTo>
                    <a:lnTo>
                      <a:pt x="43" y="61"/>
                    </a:lnTo>
                    <a:lnTo>
                      <a:pt x="39" y="68"/>
                    </a:lnTo>
                    <a:lnTo>
                      <a:pt x="28" y="75"/>
                    </a:lnTo>
                    <a:lnTo>
                      <a:pt x="20" y="81"/>
                    </a:lnTo>
                    <a:lnTo>
                      <a:pt x="14" y="86"/>
                    </a:lnTo>
                    <a:lnTo>
                      <a:pt x="9" y="93"/>
                    </a:lnTo>
                    <a:lnTo>
                      <a:pt x="6" y="100"/>
                    </a:lnTo>
                    <a:lnTo>
                      <a:pt x="3" y="109"/>
                    </a:lnTo>
                    <a:lnTo>
                      <a:pt x="1" y="119"/>
                    </a:lnTo>
                    <a:lnTo>
                      <a:pt x="0" y="130"/>
                    </a:lnTo>
                    <a:lnTo>
                      <a:pt x="9" y="141"/>
                    </a:lnTo>
                    <a:lnTo>
                      <a:pt x="18" y="147"/>
                    </a:lnTo>
                    <a:lnTo>
                      <a:pt x="26" y="154"/>
                    </a:lnTo>
                    <a:lnTo>
                      <a:pt x="35" y="160"/>
                    </a:lnTo>
                    <a:lnTo>
                      <a:pt x="44" y="167"/>
                    </a:lnTo>
                    <a:lnTo>
                      <a:pt x="53" y="172"/>
                    </a:lnTo>
                    <a:lnTo>
                      <a:pt x="61" y="180"/>
                    </a:lnTo>
                    <a:lnTo>
                      <a:pt x="70" y="191"/>
                    </a:lnTo>
                    <a:lnTo>
                      <a:pt x="67" y="203"/>
                    </a:lnTo>
                    <a:lnTo>
                      <a:pt x="64" y="217"/>
                    </a:lnTo>
                    <a:lnTo>
                      <a:pt x="65" y="220"/>
                    </a:lnTo>
                    <a:lnTo>
                      <a:pt x="67" y="222"/>
                    </a:lnTo>
                    <a:lnTo>
                      <a:pt x="68" y="225"/>
                    </a:lnTo>
                    <a:lnTo>
                      <a:pt x="70" y="226"/>
                    </a:lnTo>
                    <a:lnTo>
                      <a:pt x="76" y="227"/>
                    </a:lnTo>
                    <a:lnTo>
                      <a:pt x="83" y="229"/>
                    </a:lnTo>
                    <a:lnTo>
                      <a:pt x="83" y="240"/>
                    </a:lnTo>
                    <a:lnTo>
                      <a:pt x="83" y="251"/>
                    </a:lnTo>
                    <a:lnTo>
                      <a:pt x="84" y="255"/>
                    </a:lnTo>
                    <a:lnTo>
                      <a:pt x="85" y="260"/>
                    </a:lnTo>
                    <a:lnTo>
                      <a:pt x="87" y="264"/>
                    </a:lnTo>
                    <a:lnTo>
                      <a:pt x="91" y="269"/>
                    </a:lnTo>
                    <a:lnTo>
                      <a:pt x="125" y="278"/>
                    </a:lnTo>
                    <a:lnTo>
                      <a:pt x="158" y="288"/>
                    </a:lnTo>
                    <a:lnTo>
                      <a:pt x="174" y="294"/>
                    </a:lnTo>
                    <a:lnTo>
                      <a:pt x="189" y="301"/>
                    </a:lnTo>
                    <a:lnTo>
                      <a:pt x="204" y="309"/>
                    </a:lnTo>
                    <a:lnTo>
                      <a:pt x="220" y="316"/>
                    </a:lnTo>
                    <a:lnTo>
                      <a:pt x="217" y="330"/>
                    </a:lnTo>
                    <a:lnTo>
                      <a:pt x="213" y="344"/>
                    </a:lnTo>
                    <a:lnTo>
                      <a:pt x="208" y="356"/>
                    </a:lnTo>
                    <a:lnTo>
                      <a:pt x="201" y="369"/>
                    </a:lnTo>
                    <a:lnTo>
                      <a:pt x="200" y="378"/>
                    </a:lnTo>
                    <a:lnTo>
                      <a:pt x="198" y="386"/>
                    </a:lnTo>
                    <a:lnTo>
                      <a:pt x="200" y="394"/>
                    </a:lnTo>
                    <a:lnTo>
                      <a:pt x="201" y="402"/>
                    </a:lnTo>
                    <a:lnTo>
                      <a:pt x="203" y="416"/>
                    </a:lnTo>
                    <a:lnTo>
                      <a:pt x="208" y="433"/>
                    </a:lnTo>
                    <a:lnTo>
                      <a:pt x="203" y="450"/>
                    </a:lnTo>
                    <a:lnTo>
                      <a:pt x="198" y="467"/>
                    </a:lnTo>
                    <a:lnTo>
                      <a:pt x="208" y="472"/>
                    </a:lnTo>
                    <a:lnTo>
                      <a:pt x="214" y="473"/>
                    </a:lnTo>
                    <a:lnTo>
                      <a:pt x="221" y="472"/>
                    </a:lnTo>
                    <a:lnTo>
                      <a:pt x="227" y="471"/>
                    </a:lnTo>
                    <a:lnTo>
                      <a:pt x="234" y="468"/>
                    </a:lnTo>
                    <a:lnTo>
                      <a:pt x="240" y="466"/>
                    </a:lnTo>
                    <a:lnTo>
                      <a:pt x="248" y="466"/>
                    </a:lnTo>
                    <a:lnTo>
                      <a:pt x="259" y="468"/>
                    </a:lnTo>
                    <a:lnTo>
                      <a:pt x="260" y="479"/>
                    </a:lnTo>
                    <a:lnTo>
                      <a:pt x="260" y="488"/>
                    </a:lnTo>
                    <a:lnTo>
                      <a:pt x="260" y="498"/>
                    </a:lnTo>
                    <a:lnTo>
                      <a:pt x="262" y="508"/>
                    </a:lnTo>
                    <a:lnTo>
                      <a:pt x="274" y="514"/>
                    </a:lnTo>
                    <a:lnTo>
                      <a:pt x="288" y="521"/>
                    </a:lnTo>
                    <a:lnTo>
                      <a:pt x="288" y="537"/>
                    </a:lnTo>
                    <a:lnTo>
                      <a:pt x="287" y="550"/>
                    </a:lnTo>
                    <a:lnTo>
                      <a:pt x="287" y="558"/>
                    </a:lnTo>
                    <a:lnTo>
                      <a:pt x="287" y="565"/>
                    </a:lnTo>
                    <a:lnTo>
                      <a:pt x="288" y="573"/>
                    </a:lnTo>
                    <a:lnTo>
                      <a:pt x="290" y="581"/>
                    </a:lnTo>
                    <a:lnTo>
                      <a:pt x="301" y="583"/>
                    </a:lnTo>
                    <a:lnTo>
                      <a:pt x="311" y="585"/>
                    </a:lnTo>
                    <a:lnTo>
                      <a:pt x="316" y="586"/>
                    </a:lnTo>
                    <a:lnTo>
                      <a:pt x="321" y="589"/>
                    </a:lnTo>
                    <a:lnTo>
                      <a:pt x="325" y="591"/>
                    </a:lnTo>
                    <a:lnTo>
                      <a:pt x="330" y="593"/>
                    </a:lnTo>
                    <a:lnTo>
                      <a:pt x="340" y="586"/>
                    </a:lnTo>
                    <a:lnTo>
                      <a:pt x="348" y="582"/>
                    </a:lnTo>
                    <a:lnTo>
                      <a:pt x="357" y="577"/>
                    </a:lnTo>
                    <a:lnTo>
                      <a:pt x="367" y="573"/>
                    </a:lnTo>
                    <a:lnTo>
                      <a:pt x="369" y="571"/>
                    </a:lnTo>
                    <a:lnTo>
                      <a:pt x="370" y="567"/>
                    </a:lnTo>
                    <a:lnTo>
                      <a:pt x="370" y="565"/>
                    </a:lnTo>
                    <a:lnTo>
                      <a:pt x="369" y="563"/>
                    </a:lnTo>
                    <a:lnTo>
                      <a:pt x="367" y="558"/>
                    </a:lnTo>
                    <a:lnTo>
                      <a:pt x="366" y="551"/>
                    </a:lnTo>
                    <a:lnTo>
                      <a:pt x="366" y="540"/>
                    </a:lnTo>
                    <a:lnTo>
                      <a:pt x="369" y="530"/>
                    </a:lnTo>
                    <a:lnTo>
                      <a:pt x="375" y="525"/>
                    </a:lnTo>
                    <a:lnTo>
                      <a:pt x="379" y="520"/>
                    </a:lnTo>
                    <a:lnTo>
                      <a:pt x="381" y="514"/>
                    </a:lnTo>
                    <a:lnTo>
                      <a:pt x="382" y="506"/>
                    </a:lnTo>
                    <a:lnTo>
                      <a:pt x="383" y="503"/>
                    </a:lnTo>
                    <a:lnTo>
                      <a:pt x="384" y="500"/>
                    </a:lnTo>
                    <a:lnTo>
                      <a:pt x="386" y="499"/>
                    </a:lnTo>
                    <a:lnTo>
                      <a:pt x="387" y="499"/>
                    </a:lnTo>
                    <a:lnTo>
                      <a:pt x="389" y="499"/>
                    </a:lnTo>
                    <a:lnTo>
                      <a:pt x="390" y="498"/>
                    </a:lnTo>
                    <a:lnTo>
                      <a:pt x="391" y="496"/>
                    </a:lnTo>
                    <a:lnTo>
                      <a:pt x="394" y="492"/>
                    </a:lnTo>
                    <a:lnTo>
                      <a:pt x="394" y="482"/>
                    </a:lnTo>
                    <a:lnTo>
                      <a:pt x="395" y="475"/>
                    </a:lnTo>
                    <a:lnTo>
                      <a:pt x="396" y="472"/>
                    </a:lnTo>
                    <a:lnTo>
                      <a:pt x="398" y="470"/>
                    </a:lnTo>
                    <a:lnTo>
                      <a:pt x="401" y="468"/>
                    </a:lnTo>
                    <a:lnTo>
                      <a:pt x="407" y="467"/>
                    </a:lnTo>
                    <a:lnTo>
                      <a:pt x="414" y="468"/>
                    </a:lnTo>
                    <a:lnTo>
                      <a:pt x="418" y="467"/>
                    </a:lnTo>
                    <a:lnTo>
                      <a:pt x="422" y="464"/>
                    </a:lnTo>
                    <a:lnTo>
                      <a:pt x="425" y="457"/>
                    </a:lnTo>
                    <a:lnTo>
                      <a:pt x="430" y="455"/>
                    </a:lnTo>
                    <a:lnTo>
                      <a:pt x="434" y="453"/>
                    </a:lnTo>
                    <a:lnTo>
                      <a:pt x="437" y="451"/>
                    </a:lnTo>
                    <a:lnTo>
                      <a:pt x="439" y="447"/>
                    </a:lnTo>
                    <a:lnTo>
                      <a:pt x="434" y="440"/>
                    </a:lnTo>
                    <a:lnTo>
                      <a:pt x="431" y="437"/>
                    </a:lnTo>
                    <a:lnTo>
                      <a:pt x="430" y="434"/>
                    </a:lnTo>
                    <a:lnTo>
                      <a:pt x="429" y="432"/>
                    </a:lnTo>
                    <a:lnTo>
                      <a:pt x="429" y="429"/>
                    </a:lnTo>
                    <a:lnTo>
                      <a:pt x="429" y="424"/>
                    </a:lnTo>
                    <a:lnTo>
                      <a:pt x="430" y="419"/>
                    </a:lnTo>
                    <a:lnTo>
                      <a:pt x="430" y="417"/>
                    </a:lnTo>
                    <a:lnTo>
                      <a:pt x="429" y="417"/>
                    </a:lnTo>
                    <a:lnTo>
                      <a:pt x="426" y="417"/>
                    </a:lnTo>
                    <a:lnTo>
                      <a:pt x="425" y="416"/>
                    </a:lnTo>
                    <a:lnTo>
                      <a:pt x="423" y="413"/>
                    </a:lnTo>
                    <a:lnTo>
                      <a:pt x="422" y="407"/>
                    </a:lnTo>
                    <a:lnTo>
                      <a:pt x="422" y="403"/>
                    </a:lnTo>
                    <a:lnTo>
                      <a:pt x="422" y="399"/>
                    </a:lnTo>
                    <a:lnTo>
                      <a:pt x="425" y="392"/>
                    </a:lnTo>
                    <a:lnTo>
                      <a:pt x="428" y="388"/>
                    </a:lnTo>
                    <a:lnTo>
                      <a:pt x="428" y="386"/>
                    </a:lnTo>
                    <a:lnTo>
                      <a:pt x="425" y="383"/>
                    </a:lnTo>
                    <a:lnTo>
                      <a:pt x="422" y="380"/>
                    </a:lnTo>
                    <a:lnTo>
                      <a:pt x="425" y="377"/>
                    </a:lnTo>
                    <a:lnTo>
                      <a:pt x="428" y="377"/>
                    </a:lnTo>
                    <a:lnTo>
                      <a:pt x="429" y="375"/>
                    </a:lnTo>
                    <a:lnTo>
                      <a:pt x="430" y="372"/>
                    </a:lnTo>
                    <a:lnTo>
                      <a:pt x="432" y="368"/>
                    </a:lnTo>
                    <a:lnTo>
                      <a:pt x="433" y="368"/>
                    </a:lnTo>
                    <a:lnTo>
                      <a:pt x="434" y="368"/>
                    </a:lnTo>
                    <a:lnTo>
                      <a:pt x="438" y="365"/>
                    </a:lnTo>
                    <a:lnTo>
                      <a:pt x="439" y="362"/>
                    </a:lnTo>
                    <a:lnTo>
                      <a:pt x="441" y="361"/>
                    </a:lnTo>
                    <a:lnTo>
                      <a:pt x="442" y="360"/>
                    </a:lnTo>
                    <a:lnTo>
                      <a:pt x="443" y="361"/>
                    </a:lnTo>
                    <a:lnTo>
                      <a:pt x="447" y="364"/>
                    </a:lnTo>
                    <a:lnTo>
                      <a:pt x="449" y="370"/>
                    </a:lnTo>
                    <a:lnTo>
                      <a:pt x="452" y="371"/>
                    </a:lnTo>
                    <a:lnTo>
                      <a:pt x="456" y="371"/>
                    </a:lnTo>
                    <a:lnTo>
                      <a:pt x="458" y="371"/>
                    </a:lnTo>
                    <a:lnTo>
                      <a:pt x="460" y="370"/>
                    </a:lnTo>
                    <a:lnTo>
                      <a:pt x="464" y="366"/>
                    </a:lnTo>
                    <a:lnTo>
                      <a:pt x="466" y="362"/>
                    </a:lnTo>
                    <a:lnTo>
                      <a:pt x="469" y="351"/>
                    </a:lnTo>
                    <a:lnTo>
                      <a:pt x="471" y="339"/>
                    </a:lnTo>
                    <a:lnTo>
                      <a:pt x="467" y="336"/>
                    </a:lnTo>
                    <a:lnTo>
                      <a:pt x="464" y="332"/>
                    </a:lnTo>
                    <a:lnTo>
                      <a:pt x="460" y="331"/>
                    </a:lnTo>
                    <a:lnTo>
                      <a:pt x="457" y="330"/>
                    </a:lnTo>
                    <a:lnTo>
                      <a:pt x="449" y="330"/>
                    </a:lnTo>
                    <a:lnTo>
                      <a:pt x="439" y="328"/>
                    </a:lnTo>
                    <a:lnTo>
                      <a:pt x="438" y="321"/>
                    </a:lnTo>
                    <a:lnTo>
                      <a:pt x="439" y="316"/>
                    </a:lnTo>
                    <a:lnTo>
                      <a:pt x="438" y="312"/>
                    </a:lnTo>
                    <a:lnTo>
                      <a:pt x="435" y="305"/>
                    </a:lnTo>
                    <a:lnTo>
                      <a:pt x="431" y="299"/>
                    </a:lnTo>
                    <a:lnTo>
                      <a:pt x="430" y="297"/>
                    </a:lnTo>
                    <a:lnTo>
                      <a:pt x="432" y="294"/>
                    </a:lnTo>
                    <a:lnTo>
                      <a:pt x="435" y="288"/>
                    </a:lnTo>
                    <a:lnTo>
                      <a:pt x="434" y="282"/>
                    </a:lnTo>
                    <a:lnTo>
                      <a:pt x="435" y="280"/>
                    </a:lnTo>
                    <a:lnTo>
                      <a:pt x="438" y="280"/>
                    </a:lnTo>
                    <a:lnTo>
                      <a:pt x="442" y="281"/>
                    </a:lnTo>
                    <a:lnTo>
                      <a:pt x="448" y="286"/>
                    </a:lnTo>
                    <a:lnTo>
                      <a:pt x="452" y="289"/>
                    </a:lnTo>
                    <a:lnTo>
                      <a:pt x="455" y="289"/>
                    </a:lnTo>
                    <a:lnTo>
                      <a:pt x="456" y="288"/>
                    </a:lnTo>
                    <a:lnTo>
                      <a:pt x="457" y="286"/>
                    </a:lnTo>
                    <a:lnTo>
                      <a:pt x="458" y="282"/>
                    </a:lnTo>
                    <a:lnTo>
                      <a:pt x="460" y="273"/>
                    </a:lnTo>
                    <a:lnTo>
                      <a:pt x="463" y="265"/>
                    </a:lnTo>
                    <a:lnTo>
                      <a:pt x="457" y="256"/>
                    </a:lnTo>
                    <a:lnTo>
                      <a:pt x="451" y="24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35" name="Freeform 105"/>
              <p:cNvSpPr>
                <a:spLocks/>
              </p:cNvSpPr>
              <p:nvPr/>
            </p:nvSpPr>
            <p:spPr bwMode="auto">
              <a:xfrm>
                <a:off x="2154238" y="3502025"/>
                <a:ext cx="187325" cy="234950"/>
              </a:xfrm>
              <a:custGeom>
                <a:avLst/>
                <a:gdLst>
                  <a:gd name="T0" fmla="*/ 173803 w 471"/>
                  <a:gd name="T1" fmla="*/ 86769 h 593"/>
                  <a:gd name="T2" fmla="*/ 176984 w 471"/>
                  <a:gd name="T3" fmla="*/ 79241 h 593"/>
                  <a:gd name="T4" fmla="*/ 169030 w 471"/>
                  <a:gd name="T5" fmla="*/ 74487 h 593"/>
                  <a:gd name="T6" fmla="*/ 158292 w 471"/>
                  <a:gd name="T7" fmla="*/ 68147 h 593"/>
                  <a:gd name="T8" fmla="*/ 133235 w 471"/>
                  <a:gd name="T9" fmla="*/ 51507 h 593"/>
                  <a:gd name="T10" fmla="*/ 126872 w 471"/>
                  <a:gd name="T11" fmla="*/ 52695 h 593"/>
                  <a:gd name="T12" fmla="*/ 113350 w 471"/>
                  <a:gd name="T13" fmla="*/ 52695 h 593"/>
                  <a:gd name="T14" fmla="*/ 100225 w 471"/>
                  <a:gd name="T15" fmla="*/ 47148 h 593"/>
                  <a:gd name="T16" fmla="*/ 89884 w 471"/>
                  <a:gd name="T17" fmla="*/ 42790 h 593"/>
                  <a:gd name="T18" fmla="*/ 86702 w 471"/>
                  <a:gd name="T19" fmla="*/ 40017 h 593"/>
                  <a:gd name="T20" fmla="*/ 81930 w 471"/>
                  <a:gd name="T21" fmla="*/ 33281 h 593"/>
                  <a:gd name="T22" fmla="*/ 71987 w 471"/>
                  <a:gd name="T23" fmla="*/ 19810 h 593"/>
                  <a:gd name="T24" fmla="*/ 63635 w 471"/>
                  <a:gd name="T25" fmla="*/ 19810 h 593"/>
                  <a:gd name="T26" fmla="*/ 56874 w 471"/>
                  <a:gd name="T27" fmla="*/ 22188 h 593"/>
                  <a:gd name="T28" fmla="*/ 43749 w 471"/>
                  <a:gd name="T29" fmla="*/ 19018 h 593"/>
                  <a:gd name="T30" fmla="*/ 34999 w 471"/>
                  <a:gd name="T31" fmla="*/ 15848 h 593"/>
                  <a:gd name="T32" fmla="*/ 25852 w 471"/>
                  <a:gd name="T33" fmla="*/ 0 h 593"/>
                  <a:gd name="T34" fmla="*/ 19090 w 471"/>
                  <a:gd name="T35" fmla="*/ 19018 h 593"/>
                  <a:gd name="T36" fmla="*/ 7954 w 471"/>
                  <a:gd name="T37" fmla="*/ 32093 h 593"/>
                  <a:gd name="T38" fmla="*/ 398 w 471"/>
                  <a:gd name="T39" fmla="*/ 47148 h 593"/>
                  <a:gd name="T40" fmla="*/ 13920 w 471"/>
                  <a:gd name="T41" fmla="*/ 63393 h 593"/>
                  <a:gd name="T42" fmla="*/ 26647 w 471"/>
                  <a:gd name="T43" fmla="*/ 80430 h 593"/>
                  <a:gd name="T44" fmla="*/ 27840 w 471"/>
                  <a:gd name="T45" fmla="*/ 89542 h 593"/>
                  <a:gd name="T46" fmla="*/ 33408 w 471"/>
                  <a:gd name="T47" fmla="*/ 101032 h 593"/>
                  <a:gd name="T48" fmla="*/ 62839 w 471"/>
                  <a:gd name="T49" fmla="*/ 114107 h 593"/>
                  <a:gd name="T50" fmla="*/ 86305 w 471"/>
                  <a:gd name="T51" fmla="*/ 130748 h 593"/>
                  <a:gd name="T52" fmla="*/ 78748 w 471"/>
                  <a:gd name="T53" fmla="*/ 152935 h 593"/>
                  <a:gd name="T54" fmla="*/ 80737 w 471"/>
                  <a:gd name="T55" fmla="*/ 178293 h 593"/>
                  <a:gd name="T56" fmla="*/ 90282 w 471"/>
                  <a:gd name="T57" fmla="*/ 186613 h 593"/>
                  <a:gd name="T58" fmla="*/ 103407 w 471"/>
                  <a:gd name="T59" fmla="*/ 189783 h 593"/>
                  <a:gd name="T60" fmla="*/ 114543 w 471"/>
                  <a:gd name="T61" fmla="*/ 206423 h 593"/>
                  <a:gd name="T62" fmla="*/ 114543 w 471"/>
                  <a:gd name="T63" fmla="*/ 227026 h 593"/>
                  <a:gd name="T64" fmla="*/ 127667 w 471"/>
                  <a:gd name="T65" fmla="*/ 233365 h 593"/>
                  <a:gd name="T66" fmla="*/ 141985 w 471"/>
                  <a:gd name="T67" fmla="*/ 228611 h 593"/>
                  <a:gd name="T68" fmla="*/ 146758 w 471"/>
                  <a:gd name="T69" fmla="*/ 223064 h 593"/>
                  <a:gd name="T70" fmla="*/ 149144 w 471"/>
                  <a:gd name="T71" fmla="*/ 208008 h 593"/>
                  <a:gd name="T72" fmla="*/ 152724 w 471"/>
                  <a:gd name="T73" fmla="*/ 198103 h 593"/>
                  <a:gd name="T74" fmla="*/ 155508 w 471"/>
                  <a:gd name="T75" fmla="*/ 196518 h 593"/>
                  <a:gd name="T76" fmla="*/ 158292 w 471"/>
                  <a:gd name="T77" fmla="*/ 186217 h 593"/>
                  <a:gd name="T78" fmla="*/ 167837 w 471"/>
                  <a:gd name="T79" fmla="*/ 183839 h 593"/>
                  <a:gd name="T80" fmla="*/ 174598 w 471"/>
                  <a:gd name="T81" fmla="*/ 177104 h 593"/>
                  <a:gd name="T82" fmla="*/ 170621 w 471"/>
                  <a:gd name="T83" fmla="*/ 169972 h 593"/>
                  <a:gd name="T84" fmla="*/ 169428 w 471"/>
                  <a:gd name="T85" fmla="*/ 165218 h 593"/>
                  <a:gd name="T86" fmla="*/ 167837 w 471"/>
                  <a:gd name="T87" fmla="*/ 158086 h 593"/>
                  <a:gd name="T88" fmla="*/ 167837 w 471"/>
                  <a:gd name="T89" fmla="*/ 150558 h 593"/>
                  <a:gd name="T90" fmla="*/ 171814 w 471"/>
                  <a:gd name="T91" fmla="*/ 145804 h 593"/>
                  <a:gd name="T92" fmla="*/ 175393 w 471"/>
                  <a:gd name="T93" fmla="*/ 143030 h 593"/>
                  <a:gd name="T94" fmla="*/ 179768 w 471"/>
                  <a:gd name="T95" fmla="*/ 146992 h 593"/>
                  <a:gd name="T96" fmla="*/ 185336 w 471"/>
                  <a:gd name="T97" fmla="*/ 143426 h 593"/>
                  <a:gd name="T98" fmla="*/ 182950 w 471"/>
                  <a:gd name="T99" fmla="*/ 131144 h 593"/>
                  <a:gd name="T100" fmla="*/ 174598 w 471"/>
                  <a:gd name="T101" fmla="*/ 125201 h 593"/>
                  <a:gd name="T102" fmla="*/ 171814 w 471"/>
                  <a:gd name="T103" fmla="*/ 116484 h 593"/>
                  <a:gd name="T104" fmla="*/ 175791 w 471"/>
                  <a:gd name="T105" fmla="*/ 111334 h 593"/>
                  <a:gd name="T106" fmla="*/ 181757 w 471"/>
                  <a:gd name="T107" fmla="*/ 113315 h 593"/>
                  <a:gd name="T108" fmla="*/ 179371 w 471"/>
                  <a:gd name="T109" fmla="*/ 97863 h 5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1" h="593">
                    <a:moveTo>
                      <a:pt x="451" y="247"/>
                    </a:moveTo>
                    <a:lnTo>
                      <a:pt x="447" y="239"/>
                    </a:lnTo>
                    <a:lnTo>
                      <a:pt x="440" y="229"/>
                    </a:lnTo>
                    <a:lnTo>
                      <a:pt x="438" y="223"/>
                    </a:lnTo>
                    <a:lnTo>
                      <a:pt x="437" y="219"/>
                    </a:lnTo>
                    <a:lnTo>
                      <a:pt x="435" y="213"/>
                    </a:lnTo>
                    <a:lnTo>
                      <a:pt x="437" y="209"/>
                    </a:lnTo>
                    <a:lnTo>
                      <a:pt x="442" y="205"/>
                    </a:lnTo>
                    <a:lnTo>
                      <a:pt x="446" y="203"/>
                    </a:lnTo>
                    <a:lnTo>
                      <a:pt x="445" y="200"/>
                    </a:lnTo>
                    <a:lnTo>
                      <a:pt x="440" y="195"/>
                    </a:lnTo>
                    <a:lnTo>
                      <a:pt x="434" y="193"/>
                    </a:lnTo>
                    <a:lnTo>
                      <a:pt x="429" y="191"/>
                    </a:lnTo>
                    <a:lnTo>
                      <a:pt x="428" y="191"/>
                    </a:lnTo>
                    <a:lnTo>
                      <a:pt x="425" y="188"/>
                    </a:lnTo>
                    <a:lnTo>
                      <a:pt x="424" y="187"/>
                    </a:lnTo>
                    <a:lnTo>
                      <a:pt x="423" y="184"/>
                    </a:lnTo>
                    <a:lnTo>
                      <a:pt x="414" y="179"/>
                    </a:lnTo>
                    <a:lnTo>
                      <a:pt x="406" y="176"/>
                    </a:lnTo>
                    <a:lnTo>
                      <a:pt x="398" y="172"/>
                    </a:lnTo>
                    <a:lnTo>
                      <a:pt x="389" y="166"/>
                    </a:lnTo>
                    <a:lnTo>
                      <a:pt x="378" y="154"/>
                    </a:lnTo>
                    <a:lnTo>
                      <a:pt x="367" y="144"/>
                    </a:lnTo>
                    <a:lnTo>
                      <a:pt x="350" y="138"/>
                    </a:lnTo>
                    <a:lnTo>
                      <a:pt x="335" y="130"/>
                    </a:lnTo>
                    <a:lnTo>
                      <a:pt x="331" y="127"/>
                    </a:lnTo>
                    <a:lnTo>
                      <a:pt x="328" y="125"/>
                    </a:lnTo>
                    <a:lnTo>
                      <a:pt x="325" y="125"/>
                    </a:lnTo>
                    <a:lnTo>
                      <a:pt x="323" y="126"/>
                    </a:lnTo>
                    <a:lnTo>
                      <a:pt x="319" y="133"/>
                    </a:lnTo>
                    <a:lnTo>
                      <a:pt x="315" y="141"/>
                    </a:lnTo>
                    <a:lnTo>
                      <a:pt x="306" y="138"/>
                    </a:lnTo>
                    <a:lnTo>
                      <a:pt x="293" y="134"/>
                    </a:lnTo>
                    <a:lnTo>
                      <a:pt x="288" y="134"/>
                    </a:lnTo>
                    <a:lnTo>
                      <a:pt x="285" y="133"/>
                    </a:lnTo>
                    <a:lnTo>
                      <a:pt x="281" y="132"/>
                    </a:lnTo>
                    <a:lnTo>
                      <a:pt x="279" y="129"/>
                    </a:lnTo>
                    <a:lnTo>
                      <a:pt x="273" y="125"/>
                    </a:lnTo>
                    <a:lnTo>
                      <a:pt x="263" y="119"/>
                    </a:lnTo>
                    <a:lnTo>
                      <a:pt x="252" y="119"/>
                    </a:lnTo>
                    <a:lnTo>
                      <a:pt x="240" y="119"/>
                    </a:lnTo>
                    <a:lnTo>
                      <a:pt x="236" y="118"/>
                    </a:lnTo>
                    <a:lnTo>
                      <a:pt x="231" y="116"/>
                    </a:lnTo>
                    <a:lnTo>
                      <a:pt x="228" y="112"/>
                    </a:lnTo>
                    <a:lnTo>
                      <a:pt x="226" y="108"/>
                    </a:lnTo>
                    <a:lnTo>
                      <a:pt x="223" y="104"/>
                    </a:lnTo>
                    <a:lnTo>
                      <a:pt x="222" y="102"/>
                    </a:lnTo>
                    <a:lnTo>
                      <a:pt x="221" y="101"/>
                    </a:lnTo>
                    <a:lnTo>
                      <a:pt x="220" y="101"/>
                    </a:lnTo>
                    <a:lnTo>
                      <a:pt x="218" y="101"/>
                    </a:lnTo>
                    <a:lnTo>
                      <a:pt x="217" y="101"/>
                    </a:lnTo>
                    <a:lnTo>
                      <a:pt x="215" y="99"/>
                    </a:lnTo>
                    <a:lnTo>
                      <a:pt x="213" y="95"/>
                    </a:lnTo>
                    <a:lnTo>
                      <a:pt x="210" y="88"/>
                    </a:lnTo>
                    <a:lnTo>
                      <a:pt x="206" y="84"/>
                    </a:lnTo>
                    <a:lnTo>
                      <a:pt x="202" y="82"/>
                    </a:lnTo>
                    <a:lnTo>
                      <a:pt x="196" y="77"/>
                    </a:lnTo>
                    <a:lnTo>
                      <a:pt x="191" y="65"/>
                    </a:lnTo>
                    <a:lnTo>
                      <a:pt x="185" y="54"/>
                    </a:lnTo>
                    <a:lnTo>
                      <a:pt x="181" y="50"/>
                    </a:lnTo>
                    <a:lnTo>
                      <a:pt x="177" y="45"/>
                    </a:lnTo>
                    <a:lnTo>
                      <a:pt x="172" y="42"/>
                    </a:lnTo>
                    <a:lnTo>
                      <a:pt x="166" y="39"/>
                    </a:lnTo>
                    <a:lnTo>
                      <a:pt x="162" y="45"/>
                    </a:lnTo>
                    <a:lnTo>
                      <a:pt x="160" y="50"/>
                    </a:lnTo>
                    <a:lnTo>
                      <a:pt x="159" y="52"/>
                    </a:lnTo>
                    <a:lnTo>
                      <a:pt x="158" y="54"/>
                    </a:lnTo>
                    <a:lnTo>
                      <a:pt x="154" y="56"/>
                    </a:lnTo>
                    <a:lnTo>
                      <a:pt x="151" y="57"/>
                    </a:lnTo>
                    <a:lnTo>
                      <a:pt x="143" y="56"/>
                    </a:lnTo>
                    <a:lnTo>
                      <a:pt x="137" y="54"/>
                    </a:lnTo>
                    <a:lnTo>
                      <a:pt x="130" y="56"/>
                    </a:lnTo>
                    <a:lnTo>
                      <a:pt x="124" y="59"/>
                    </a:lnTo>
                    <a:lnTo>
                      <a:pt x="117" y="53"/>
                    </a:lnTo>
                    <a:lnTo>
                      <a:pt x="110" y="48"/>
                    </a:lnTo>
                    <a:lnTo>
                      <a:pt x="104" y="49"/>
                    </a:lnTo>
                    <a:lnTo>
                      <a:pt x="101" y="50"/>
                    </a:lnTo>
                    <a:lnTo>
                      <a:pt x="99" y="48"/>
                    </a:lnTo>
                    <a:lnTo>
                      <a:pt x="96" y="43"/>
                    </a:lnTo>
                    <a:lnTo>
                      <a:pt x="88" y="40"/>
                    </a:lnTo>
                    <a:lnTo>
                      <a:pt x="81" y="37"/>
                    </a:lnTo>
                    <a:lnTo>
                      <a:pt x="84" y="32"/>
                    </a:lnTo>
                    <a:lnTo>
                      <a:pt x="88" y="27"/>
                    </a:lnTo>
                    <a:lnTo>
                      <a:pt x="77" y="12"/>
                    </a:lnTo>
                    <a:lnTo>
                      <a:pt x="65" y="0"/>
                    </a:lnTo>
                    <a:lnTo>
                      <a:pt x="61" y="9"/>
                    </a:lnTo>
                    <a:lnTo>
                      <a:pt x="57" y="19"/>
                    </a:lnTo>
                    <a:lnTo>
                      <a:pt x="52" y="30"/>
                    </a:lnTo>
                    <a:lnTo>
                      <a:pt x="49" y="39"/>
                    </a:lnTo>
                    <a:lnTo>
                      <a:pt x="48" y="48"/>
                    </a:lnTo>
                    <a:lnTo>
                      <a:pt x="45" y="54"/>
                    </a:lnTo>
                    <a:lnTo>
                      <a:pt x="43" y="61"/>
                    </a:lnTo>
                    <a:lnTo>
                      <a:pt x="39" y="68"/>
                    </a:lnTo>
                    <a:lnTo>
                      <a:pt x="28" y="75"/>
                    </a:lnTo>
                    <a:lnTo>
                      <a:pt x="20" y="81"/>
                    </a:lnTo>
                    <a:lnTo>
                      <a:pt x="14" y="86"/>
                    </a:lnTo>
                    <a:lnTo>
                      <a:pt x="9" y="93"/>
                    </a:lnTo>
                    <a:lnTo>
                      <a:pt x="6" y="100"/>
                    </a:lnTo>
                    <a:lnTo>
                      <a:pt x="3" y="109"/>
                    </a:lnTo>
                    <a:lnTo>
                      <a:pt x="1" y="119"/>
                    </a:lnTo>
                    <a:lnTo>
                      <a:pt x="0" y="130"/>
                    </a:lnTo>
                    <a:lnTo>
                      <a:pt x="9" y="141"/>
                    </a:lnTo>
                    <a:lnTo>
                      <a:pt x="18" y="147"/>
                    </a:lnTo>
                    <a:lnTo>
                      <a:pt x="26" y="154"/>
                    </a:lnTo>
                    <a:lnTo>
                      <a:pt x="35" y="160"/>
                    </a:lnTo>
                    <a:lnTo>
                      <a:pt x="44" y="167"/>
                    </a:lnTo>
                    <a:lnTo>
                      <a:pt x="53" y="172"/>
                    </a:lnTo>
                    <a:lnTo>
                      <a:pt x="61" y="180"/>
                    </a:lnTo>
                    <a:lnTo>
                      <a:pt x="70" y="191"/>
                    </a:lnTo>
                    <a:lnTo>
                      <a:pt x="67" y="203"/>
                    </a:lnTo>
                    <a:lnTo>
                      <a:pt x="64" y="217"/>
                    </a:lnTo>
                    <a:lnTo>
                      <a:pt x="65" y="220"/>
                    </a:lnTo>
                    <a:lnTo>
                      <a:pt x="67" y="222"/>
                    </a:lnTo>
                    <a:lnTo>
                      <a:pt x="68" y="225"/>
                    </a:lnTo>
                    <a:lnTo>
                      <a:pt x="70" y="226"/>
                    </a:lnTo>
                    <a:lnTo>
                      <a:pt x="76" y="227"/>
                    </a:lnTo>
                    <a:lnTo>
                      <a:pt x="83" y="229"/>
                    </a:lnTo>
                    <a:lnTo>
                      <a:pt x="83" y="240"/>
                    </a:lnTo>
                    <a:lnTo>
                      <a:pt x="83" y="251"/>
                    </a:lnTo>
                    <a:lnTo>
                      <a:pt x="84" y="255"/>
                    </a:lnTo>
                    <a:lnTo>
                      <a:pt x="85" y="260"/>
                    </a:lnTo>
                    <a:lnTo>
                      <a:pt x="87" y="264"/>
                    </a:lnTo>
                    <a:lnTo>
                      <a:pt x="91" y="269"/>
                    </a:lnTo>
                    <a:lnTo>
                      <a:pt x="125" y="278"/>
                    </a:lnTo>
                    <a:lnTo>
                      <a:pt x="158" y="288"/>
                    </a:lnTo>
                    <a:lnTo>
                      <a:pt x="174" y="294"/>
                    </a:lnTo>
                    <a:lnTo>
                      <a:pt x="189" y="301"/>
                    </a:lnTo>
                    <a:lnTo>
                      <a:pt x="204" y="309"/>
                    </a:lnTo>
                    <a:lnTo>
                      <a:pt x="220" y="316"/>
                    </a:lnTo>
                    <a:lnTo>
                      <a:pt x="217" y="330"/>
                    </a:lnTo>
                    <a:lnTo>
                      <a:pt x="213" y="344"/>
                    </a:lnTo>
                    <a:lnTo>
                      <a:pt x="208" y="356"/>
                    </a:lnTo>
                    <a:lnTo>
                      <a:pt x="201" y="369"/>
                    </a:lnTo>
                    <a:lnTo>
                      <a:pt x="200" y="378"/>
                    </a:lnTo>
                    <a:lnTo>
                      <a:pt x="198" y="386"/>
                    </a:lnTo>
                    <a:lnTo>
                      <a:pt x="200" y="394"/>
                    </a:lnTo>
                    <a:lnTo>
                      <a:pt x="201" y="402"/>
                    </a:lnTo>
                    <a:lnTo>
                      <a:pt x="203" y="416"/>
                    </a:lnTo>
                    <a:lnTo>
                      <a:pt x="208" y="433"/>
                    </a:lnTo>
                    <a:lnTo>
                      <a:pt x="203" y="450"/>
                    </a:lnTo>
                    <a:lnTo>
                      <a:pt x="198" y="467"/>
                    </a:lnTo>
                    <a:lnTo>
                      <a:pt x="208" y="472"/>
                    </a:lnTo>
                    <a:lnTo>
                      <a:pt x="214" y="473"/>
                    </a:lnTo>
                    <a:lnTo>
                      <a:pt x="221" y="472"/>
                    </a:lnTo>
                    <a:lnTo>
                      <a:pt x="227" y="471"/>
                    </a:lnTo>
                    <a:lnTo>
                      <a:pt x="234" y="468"/>
                    </a:lnTo>
                    <a:lnTo>
                      <a:pt x="240" y="466"/>
                    </a:lnTo>
                    <a:lnTo>
                      <a:pt x="248" y="466"/>
                    </a:lnTo>
                    <a:lnTo>
                      <a:pt x="259" y="468"/>
                    </a:lnTo>
                    <a:lnTo>
                      <a:pt x="260" y="479"/>
                    </a:lnTo>
                    <a:lnTo>
                      <a:pt x="260" y="488"/>
                    </a:lnTo>
                    <a:lnTo>
                      <a:pt x="260" y="498"/>
                    </a:lnTo>
                    <a:lnTo>
                      <a:pt x="262" y="508"/>
                    </a:lnTo>
                    <a:lnTo>
                      <a:pt x="274" y="514"/>
                    </a:lnTo>
                    <a:lnTo>
                      <a:pt x="288" y="521"/>
                    </a:lnTo>
                    <a:lnTo>
                      <a:pt x="288" y="537"/>
                    </a:lnTo>
                    <a:lnTo>
                      <a:pt x="287" y="550"/>
                    </a:lnTo>
                    <a:lnTo>
                      <a:pt x="287" y="558"/>
                    </a:lnTo>
                    <a:lnTo>
                      <a:pt x="287" y="565"/>
                    </a:lnTo>
                    <a:lnTo>
                      <a:pt x="288" y="573"/>
                    </a:lnTo>
                    <a:lnTo>
                      <a:pt x="290" y="581"/>
                    </a:lnTo>
                    <a:lnTo>
                      <a:pt x="301" y="583"/>
                    </a:lnTo>
                    <a:lnTo>
                      <a:pt x="311" y="585"/>
                    </a:lnTo>
                    <a:lnTo>
                      <a:pt x="316" y="586"/>
                    </a:lnTo>
                    <a:lnTo>
                      <a:pt x="321" y="589"/>
                    </a:lnTo>
                    <a:lnTo>
                      <a:pt x="325" y="591"/>
                    </a:lnTo>
                    <a:lnTo>
                      <a:pt x="330" y="593"/>
                    </a:lnTo>
                    <a:lnTo>
                      <a:pt x="340" y="586"/>
                    </a:lnTo>
                    <a:lnTo>
                      <a:pt x="348" y="582"/>
                    </a:lnTo>
                    <a:lnTo>
                      <a:pt x="357" y="577"/>
                    </a:lnTo>
                    <a:lnTo>
                      <a:pt x="367" y="573"/>
                    </a:lnTo>
                    <a:lnTo>
                      <a:pt x="369" y="571"/>
                    </a:lnTo>
                    <a:lnTo>
                      <a:pt x="370" y="567"/>
                    </a:lnTo>
                    <a:lnTo>
                      <a:pt x="370" y="565"/>
                    </a:lnTo>
                    <a:lnTo>
                      <a:pt x="369" y="563"/>
                    </a:lnTo>
                    <a:lnTo>
                      <a:pt x="367" y="558"/>
                    </a:lnTo>
                    <a:lnTo>
                      <a:pt x="366" y="551"/>
                    </a:lnTo>
                    <a:lnTo>
                      <a:pt x="366" y="540"/>
                    </a:lnTo>
                    <a:lnTo>
                      <a:pt x="369" y="530"/>
                    </a:lnTo>
                    <a:lnTo>
                      <a:pt x="375" y="525"/>
                    </a:lnTo>
                    <a:lnTo>
                      <a:pt x="379" y="520"/>
                    </a:lnTo>
                    <a:lnTo>
                      <a:pt x="381" y="514"/>
                    </a:lnTo>
                    <a:lnTo>
                      <a:pt x="382" y="506"/>
                    </a:lnTo>
                    <a:lnTo>
                      <a:pt x="383" y="503"/>
                    </a:lnTo>
                    <a:lnTo>
                      <a:pt x="384" y="500"/>
                    </a:lnTo>
                    <a:lnTo>
                      <a:pt x="386" y="499"/>
                    </a:lnTo>
                    <a:lnTo>
                      <a:pt x="387" y="499"/>
                    </a:lnTo>
                    <a:lnTo>
                      <a:pt x="389" y="499"/>
                    </a:lnTo>
                    <a:lnTo>
                      <a:pt x="390" y="498"/>
                    </a:lnTo>
                    <a:lnTo>
                      <a:pt x="391" y="496"/>
                    </a:lnTo>
                    <a:lnTo>
                      <a:pt x="394" y="492"/>
                    </a:lnTo>
                    <a:lnTo>
                      <a:pt x="394" y="482"/>
                    </a:lnTo>
                    <a:lnTo>
                      <a:pt x="395" y="475"/>
                    </a:lnTo>
                    <a:lnTo>
                      <a:pt x="396" y="472"/>
                    </a:lnTo>
                    <a:lnTo>
                      <a:pt x="398" y="470"/>
                    </a:lnTo>
                    <a:lnTo>
                      <a:pt x="401" y="468"/>
                    </a:lnTo>
                    <a:lnTo>
                      <a:pt x="407" y="467"/>
                    </a:lnTo>
                    <a:lnTo>
                      <a:pt x="414" y="468"/>
                    </a:lnTo>
                    <a:lnTo>
                      <a:pt x="418" y="467"/>
                    </a:lnTo>
                    <a:lnTo>
                      <a:pt x="422" y="464"/>
                    </a:lnTo>
                    <a:lnTo>
                      <a:pt x="425" y="457"/>
                    </a:lnTo>
                    <a:lnTo>
                      <a:pt x="430" y="455"/>
                    </a:lnTo>
                    <a:lnTo>
                      <a:pt x="434" y="453"/>
                    </a:lnTo>
                    <a:lnTo>
                      <a:pt x="437" y="451"/>
                    </a:lnTo>
                    <a:lnTo>
                      <a:pt x="439" y="447"/>
                    </a:lnTo>
                    <a:lnTo>
                      <a:pt x="434" y="440"/>
                    </a:lnTo>
                    <a:lnTo>
                      <a:pt x="431" y="437"/>
                    </a:lnTo>
                    <a:lnTo>
                      <a:pt x="430" y="434"/>
                    </a:lnTo>
                    <a:lnTo>
                      <a:pt x="429" y="432"/>
                    </a:lnTo>
                    <a:lnTo>
                      <a:pt x="429" y="429"/>
                    </a:lnTo>
                    <a:lnTo>
                      <a:pt x="429" y="424"/>
                    </a:lnTo>
                    <a:lnTo>
                      <a:pt x="430" y="419"/>
                    </a:lnTo>
                    <a:lnTo>
                      <a:pt x="430" y="417"/>
                    </a:lnTo>
                    <a:lnTo>
                      <a:pt x="429" y="417"/>
                    </a:lnTo>
                    <a:lnTo>
                      <a:pt x="426" y="417"/>
                    </a:lnTo>
                    <a:lnTo>
                      <a:pt x="425" y="416"/>
                    </a:lnTo>
                    <a:lnTo>
                      <a:pt x="423" y="413"/>
                    </a:lnTo>
                    <a:lnTo>
                      <a:pt x="422" y="407"/>
                    </a:lnTo>
                    <a:lnTo>
                      <a:pt x="422" y="403"/>
                    </a:lnTo>
                    <a:lnTo>
                      <a:pt x="422" y="399"/>
                    </a:lnTo>
                    <a:lnTo>
                      <a:pt x="425" y="392"/>
                    </a:lnTo>
                    <a:lnTo>
                      <a:pt x="428" y="388"/>
                    </a:lnTo>
                    <a:lnTo>
                      <a:pt x="428" y="386"/>
                    </a:lnTo>
                    <a:lnTo>
                      <a:pt x="425" y="383"/>
                    </a:lnTo>
                    <a:lnTo>
                      <a:pt x="422" y="380"/>
                    </a:lnTo>
                    <a:lnTo>
                      <a:pt x="425" y="377"/>
                    </a:lnTo>
                    <a:lnTo>
                      <a:pt x="428" y="377"/>
                    </a:lnTo>
                    <a:lnTo>
                      <a:pt x="429" y="375"/>
                    </a:lnTo>
                    <a:lnTo>
                      <a:pt x="430" y="372"/>
                    </a:lnTo>
                    <a:lnTo>
                      <a:pt x="432" y="368"/>
                    </a:lnTo>
                    <a:lnTo>
                      <a:pt x="433" y="368"/>
                    </a:lnTo>
                    <a:lnTo>
                      <a:pt x="434" y="368"/>
                    </a:lnTo>
                    <a:lnTo>
                      <a:pt x="438" y="365"/>
                    </a:lnTo>
                    <a:lnTo>
                      <a:pt x="439" y="362"/>
                    </a:lnTo>
                    <a:lnTo>
                      <a:pt x="441" y="361"/>
                    </a:lnTo>
                    <a:lnTo>
                      <a:pt x="442" y="360"/>
                    </a:lnTo>
                    <a:lnTo>
                      <a:pt x="443" y="361"/>
                    </a:lnTo>
                    <a:lnTo>
                      <a:pt x="447" y="364"/>
                    </a:lnTo>
                    <a:lnTo>
                      <a:pt x="449" y="370"/>
                    </a:lnTo>
                    <a:lnTo>
                      <a:pt x="452" y="371"/>
                    </a:lnTo>
                    <a:lnTo>
                      <a:pt x="456" y="371"/>
                    </a:lnTo>
                    <a:lnTo>
                      <a:pt x="458" y="371"/>
                    </a:lnTo>
                    <a:lnTo>
                      <a:pt x="460" y="370"/>
                    </a:lnTo>
                    <a:lnTo>
                      <a:pt x="464" y="366"/>
                    </a:lnTo>
                    <a:lnTo>
                      <a:pt x="466" y="362"/>
                    </a:lnTo>
                    <a:lnTo>
                      <a:pt x="469" y="351"/>
                    </a:lnTo>
                    <a:lnTo>
                      <a:pt x="471" y="339"/>
                    </a:lnTo>
                    <a:lnTo>
                      <a:pt x="467" y="336"/>
                    </a:lnTo>
                    <a:lnTo>
                      <a:pt x="464" y="332"/>
                    </a:lnTo>
                    <a:lnTo>
                      <a:pt x="460" y="331"/>
                    </a:lnTo>
                    <a:lnTo>
                      <a:pt x="457" y="330"/>
                    </a:lnTo>
                    <a:lnTo>
                      <a:pt x="449" y="330"/>
                    </a:lnTo>
                    <a:lnTo>
                      <a:pt x="439" y="328"/>
                    </a:lnTo>
                    <a:lnTo>
                      <a:pt x="438" y="321"/>
                    </a:lnTo>
                    <a:lnTo>
                      <a:pt x="439" y="316"/>
                    </a:lnTo>
                    <a:lnTo>
                      <a:pt x="438" y="312"/>
                    </a:lnTo>
                    <a:lnTo>
                      <a:pt x="435" y="305"/>
                    </a:lnTo>
                    <a:lnTo>
                      <a:pt x="431" y="299"/>
                    </a:lnTo>
                    <a:lnTo>
                      <a:pt x="430" y="297"/>
                    </a:lnTo>
                    <a:lnTo>
                      <a:pt x="432" y="294"/>
                    </a:lnTo>
                    <a:lnTo>
                      <a:pt x="435" y="288"/>
                    </a:lnTo>
                    <a:lnTo>
                      <a:pt x="434" y="282"/>
                    </a:lnTo>
                    <a:lnTo>
                      <a:pt x="435" y="280"/>
                    </a:lnTo>
                    <a:lnTo>
                      <a:pt x="438" y="280"/>
                    </a:lnTo>
                    <a:lnTo>
                      <a:pt x="442" y="281"/>
                    </a:lnTo>
                    <a:lnTo>
                      <a:pt x="448" y="286"/>
                    </a:lnTo>
                    <a:lnTo>
                      <a:pt x="452" y="289"/>
                    </a:lnTo>
                    <a:lnTo>
                      <a:pt x="455" y="289"/>
                    </a:lnTo>
                    <a:lnTo>
                      <a:pt x="456" y="288"/>
                    </a:lnTo>
                    <a:lnTo>
                      <a:pt x="457" y="286"/>
                    </a:lnTo>
                    <a:lnTo>
                      <a:pt x="458" y="282"/>
                    </a:lnTo>
                    <a:lnTo>
                      <a:pt x="460" y="273"/>
                    </a:lnTo>
                    <a:lnTo>
                      <a:pt x="463" y="265"/>
                    </a:lnTo>
                    <a:lnTo>
                      <a:pt x="457" y="256"/>
                    </a:lnTo>
                    <a:lnTo>
                      <a:pt x="451" y="247"/>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36" name="Freeform 106"/>
              <p:cNvSpPr>
                <a:spLocks/>
              </p:cNvSpPr>
              <p:nvPr/>
            </p:nvSpPr>
            <p:spPr bwMode="auto">
              <a:xfrm>
                <a:off x="2351088" y="3455988"/>
                <a:ext cx="193675" cy="180975"/>
              </a:xfrm>
              <a:custGeom>
                <a:avLst/>
                <a:gdLst>
                  <a:gd name="T0" fmla="*/ 127261 w 487"/>
                  <a:gd name="T1" fmla="*/ 175443 h 458"/>
                  <a:gd name="T2" fmla="*/ 134817 w 487"/>
                  <a:gd name="T3" fmla="*/ 178209 h 458"/>
                  <a:gd name="T4" fmla="*/ 143964 w 487"/>
                  <a:gd name="T5" fmla="*/ 169121 h 458"/>
                  <a:gd name="T6" fmla="*/ 150327 w 487"/>
                  <a:gd name="T7" fmla="*/ 159637 h 458"/>
                  <a:gd name="T8" fmla="*/ 148338 w 487"/>
                  <a:gd name="T9" fmla="*/ 154500 h 458"/>
                  <a:gd name="T10" fmla="*/ 143964 w 487"/>
                  <a:gd name="T11" fmla="*/ 135139 h 458"/>
                  <a:gd name="T12" fmla="*/ 140385 w 487"/>
                  <a:gd name="T13" fmla="*/ 119728 h 458"/>
                  <a:gd name="T14" fmla="*/ 141975 w 487"/>
                  <a:gd name="T15" fmla="*/ 109454 h 458"/>
                  <a:gd name="T16" fmla="*/ 153111 w 487"/>
                  <a:gd name="T17" fmla="*/ 101947 h 458"/>
                  <a:gd name="T18" fmla="*/ 155099 w 487"/>
                  <a:gd name="T19" fmla="*/ 103132 h 458"/>
                  <a:gd name="T20" fmla="*/ 163451 w 487"/>
                  <a:gd name="T21" fmla="*/ 92858 h 458"/>
                  <a:gd name="T22" fmla="*/ 172995 w 487"/>
                  <a:gd name="T23" fmla="*/ 86141 h 458"/>
                  <a:gd name="T24" fmla="*/ 185721 w 487"/>
                  <a:gd name="T25" fmla="*/ 72706 h 458"/>
                  <a:gd name="T26" fmla="*/ 192880 w 487"/>
                  <a:gd name="T27" fmla="*/ 63223 h 458"/>
                  <a:gd name="T28" fmla="*/ 189698 w 487"/>
                  <a:gd name="T29" fmla="*/ 57691 h 458"/>
                  <a:gd name="T30" fmla="*/ 188505 w 487"/>
                  <a:gd name="T31" fmla="*/ 49788 h 458"/>
                  <a:gd name="T32" fmla="*/ 192482 w 487"/>
                  <a:gd name="T33" fmla="*/ 40700 h 458"/>
                  <a:gd name="T34" fmla="*/ 184130 w 487"/>
                  <a:gd name="T35" fmla="*/ 30031 h 458"/>
                  <a:gd name="T36" fmla="*/ 175381 w 487"/>
                  <a:gd name="T37" fmla="*/ 32006 h 458"/>
                  <a:gd name="T38" fmla="*/ 168223 w 487"/>
                  <a:gd name="T39" fmla="*/ 34772 h 458"/>
                  <a:gd name="T40" fmla="*/ 155497 w 487"/>
                  <a:gd name="T41" fmla="*/ 28450 h 458"/>
                  <a:gd name="T42" fmla="*/ 157088 w 487"/>
                  <a:gd name="T43" fmla="*/ 12645 h 458"/>
                  <a:gd name="T44" fmla="*/ 152713 w 487"/>
                  <a:gd name="T45" fmla="*/ 3161 h 458"/>
                  <a:gd name="T46" fmla="*/ 137998 w 487"/>
                  <a:gd name="T47" fmla="*/ 5927 h 458"/>
                  <a:gd name="T48" fmla="*/ 117716 w 487"/>
                  <a:gd name="T49" fmla="*/ 6322 h 458"/>
                  <a:gd name="T50" fmla="*/ 116523 w 487"/>
                  <a:gd name="T51" fmla="*/ 16596 h 458"/>
                  <a:gd name="T52" fmla="*/ 105786 w 487"/>
                  <a:gd name="T53" fmla="*/ 30031 h 458"/>
                  <a:gd name="T54" fmla="*/ 98229 w 487"/>
                  <a:gd name="T55" fmla="*/ 25684 h 458"/>
                  <a:gd name="T56" fmla="*/ 89083 w 487"/>
                  <a:gd name="T57" fmla="*/ 24104 h 458"/>
                  <a:gd name="T58" fmla="*/ 86696 w 487"/>
                  <a:gd name="T59" fmla="*/ 12645 h 458"/>
                  <a:gd name="T60" fmla="*/ 77550 w 487"/>
                  <a:gd name="T61" fmla="*/ 1976 h 458"/>
                  <a:gd name="T62" fmla="*/ 65619 w 487"/>
                  <a:gd name="T63" fmla="*/ 6717 h 458"/>
                  <a:gd name="T64" fmla="*/ 59653 w 487"/>
                  <a:gd name="T65" fmla="*/ 12645 h 458"/>
                  <a:gd name="T66" fmla="*/ 58460 w 487"/>
                  <a:gd name="T67" fmla="*/ 18572 h 458"/>
                  <a:gd name="T68" fmla="*/ 51700 w 487"/>
                  <a:gd name="T69" fmla="*/ 21338 h 458"/>
                  <a:gd name="T70" fmla="*/ 41360 w 487"/>
                  <a:gd name="T71" fmla="*/ 27265 h 458"/>
                  <a:gd name="T72" fmla="*/ 40962 w 487"/>
                  <a:gd name="T73" fmla="*/ 32797 h 458"/>
                  <a:gd name="T74" fmla="*/ 38178 w 487"/>
                  <a:gd name="T75" fmla="*/ 49393 h 458"/>
                  <a:gd name="T76" fmla="*/ 35792 w 487"/>
                  <a:gd name="T77" fmla="*/ 59271 h 458"/>
                  <a:gd name="T78" fmla="*/ 28236 w 487"/>
                  <a:gd name="T79" fmla="*/ 64013 h 458"/>
                  <a:gd name="T80" fmla="*/ 15908 w 487"/>
                  <a:gd name="T81" fmla="*/ 61247 h 458"/>
                  <a:gd name="T82" fmla="*/ 6761 w 487"/>
                  <a:gd name="T83" fmla="*/ 69150 h 458"/>
                  <a:gd name="T84" fmla="*/ 0 w 487"/>
                  <a:gd name="T85" fmla="*/ 80214 h 458"/>
                  <a:gd name="T86" fmla="*/ 1988 w 487"/>
                  <a:gd name="T87" fmla="*/ 83375 h 458"/>
                  <a:gd name="T88" fmla="*/ 10340 w 487"/>
                  <a:gd name="T89" fmla="*/ 89697 h 458"/>
                  <a:gd name="T90" fmla="*/ 22271 w 487"/>
                  <a:gd name="T91" fmla="*/ 95229 h 458"/>
                  <a:gd name="T92" fmla="*/ 37383 w 487"/>
                  <a:gd name="T93" fmla="*/ 99576 h 458"/>
                  <a:gd name="T94" fmla="*/ 43746 w 487"/>
                  <a:gd name="T95" fmla="*/ 99576 h 458"/>
                  <a:gd name="T96" fmla="*/ 48120 w 487"/>
                  <a:gd name="T97" fmla="*/ 101156 h 458"/>
                  <a:gd name="T98" fmla="*/ 50507 w 487"/>
                  <a:gd name="T99" fmla="*/ 104317 h 458"/>
                  <a:gd name="T100" fmla="*/ 57665 w 487"/>
                  <a:gd name="T101" fmla="*/ 107874 h 458"/>
                  <a:gd name="T102" fmla="*/ 58858 w 487"/>
                  <a:gd name="T103" fmla="*/ 121309 h 458"/>
                  <a:gd name="T104" fmla="*/ 64426 w 487"/>
                  <a:gd name="T105" fmla="*/ 121309 h 458"/>
                  <a:gd name="T106" fmla="*/ 73970 w 487"/>
                  <a:gd name="T107" fmla="*/ 119728 h 458"/>
                  <a:gd name="T108" fmla="*/ 84310 w 487"/>
                  <a:gd name="T109" fmla="*/ 131187 h 458"/>
                  <a:gd name="T110" fmla="*/ 85901 w 487"/>
                  <a:gd name="T111" fmla="*/ 151339 h 458"/>
                  <a:gd name="T112" fmla="*/ 93059 w 487"/>
                  <a:gd name="T113" fmla="*/ 156476 h 458"/>
                  <a:gd name="T114" fmla="*/ 102206 w 487"/>
                  <a:gd name="T115" fmla="*/ 162008 h 458"/>
                  <a:gd name="T116" fmla="*/ 108569 w 487"/>
                  <a:gd name="T117" fmla="*/ 164379 h 458"/>
                  <a:gd name="T118" fmla="*/ 119705 w 487"/>
                  <a:gd name="T119" fmla="*/ 177814 h 4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7" h="458">
                    <a:moveTo>
                      <a:pt x="310" y="458"/>
                    </a:moveTo>
                    <a:lnTo>
                      <a:pt x="314" y="451"/>
                    </a:lnTo>
                    <a:lnTo>
                      <a:pt x="316" y="446"/>
                    </a:lnTo>
                    <a:lnTo>
                      <a:pt x="318" y="445"/>
                    </a:lnTo>
                    <a:lnTo>
                      <a:pt x="320" y="444"/>
                    </a:lnTo>
                    <a:lnTo>
                      <a:pt x="324" y="444"/>
                    </a:lnTo>
                    <a:lnTo>
                      <a:pt x="327" y="445"/>
                    </a:lnTo>
                    <a:lnTo>
                      <a:pt x="333" y="450"/>
                    </a:lnTo>
                    <a:lnTo>
                      <a:pt x="336" y="451"/>
                    </a:lnTo>
                    <a:lnTo>
                      <a:pt x="339" y="451"/>
                    </a:lnTo>
                    <a:lnTo>
                      <a:pt x="340" y="448"/>
                    </a:lnTo>
                    <a:lnTo>
                      <a:pt x="342" y="446"/>
                    </a:lnTo>
                    <a:lnTo>
                      <a:pt x="344" y="443"/>
                    </a:lnTo>
                    <a:lnTo>
                      <a:pt x="353" y="435"/>
                    </a:lnTo>
                    <a:lnTo>
                      <a:pt x="362" y="428"/>
                    </a:lnTo>
                    <a:lnTo>
                      <a:pt x="372" y="422"/>
                    </a:lnTo>
                    <a:lnTo>
                      <a:pt x="381" y="414"/>
                    </a:lnTo>
                    <a:lnTo>
                      <a:pt x="381" y="410"/>
                    </a:lnTo>
                    <a:lnTo>
                      <a:pt x="379" y="407"/>
                    </a:lnTo>
                    <a:lnTo>
                      <a:pt x="378" y="404"/>
                    </a:lnTo>
                    <a:lnTo>
                      <a:pt x="377" y="402"/>
                    </a:lnTo>
                    <a:lnTo>
                      <a:pt x="375" y="401"/>
                    </a:lnTo>
                    <a:lnTo>
                      <a:pt x="374" y="399"/>
                    </a:lnTo>
                    <a:lnTo>
                      <a:pt x="373" y="395"/>
                    </a:lnTo>
                    <a:lnTo>
                      <a:pt x="373" y="391"/>
                    </a:lnTo>
                    <a:lnTo>
                      <a:pt x="369" y="380"/>
                    </a:lnTo>
                    <a:lnTo>
                      <a:pt x="366" y="371"/>
                    </a:lnTo>
                    <a:lnTo>
                      <a:pt x="362" y="363"/>
                    </a:lnTo>
                    <a:lnTo>
                      <a:pt x="359" y="352"/>
                    </a:lnTo>
                    <a:lnTo>
                      <a:pt x="362" y="342"/>
                    </a:lnTo>
                    <a:lnTo>
                      <a:pt x="362" y="334"/>
                    </a:lnTo>
                    <a:lnTo>
                      <a:pt x="361" y="327"/>
                    </a:lnTo>
                    <a:lnTo>
                      <a:pt x="357" y="317"/>
                    </a:lnTo>
                    <a:lnTo>
                      <a:pt x="355" y="308"/>
                    </a:lnTo>
                    <a:lnTo>
                      <a:pt x="353" y="303"/>
                    </a:lnTo>
                    <a:lnTo>
                      <a:pt x="355" y="300"/>
                    </a:lnTo>
                    <a:lnTo>
                      <a:pt x="357" y="293"/>
                    </a:lnTo>
                    <a:lnTo>
                      <a:pt x="355" y="286"/>
                    </a:lnTo>
                    <a:lnTo>
                      <a:pt x="355" y="282"/>
                    </a:lnTo>
                    <a:lnTo>
                      <a:pt x="357" y="277"/>
                    </a:lnTo>
                    <a:lnTo>
                      <a:pt x="361" y="272"/>
                    </a:lnTo>
                    <a:lnTo>
                      <a:pt x="368" y="265"/>
                    </a:lnTo>
                    <a:lnTo>
                      <a:pt x="374" y="256"/>
                    </a:lnTo>
                    <a:lnTo>
                      <a:pt x="379" y="258"/>
                    </a:lnTo>
                    <a:lnTo>
                      <a:pt x="385" y="258"/>
                    </a:lnTo>
                    <a:lnTo>
                      <a:pt x="389" y="258"/>
                    </a:lnTo>
                    <a:lnTo>
                      <a:pt x="390" y="259"/>
                    </a:lnTo>
                    <a:lnTo>
                      <a:pt x="390" y="260"/>
                    </a:lnTo>
                    <a:lnTo>
                      <a:pt x="389" y="261"/>
                    </a:lnTo>
                    <a:lnTo>
                      <a:pt x="390" y="261"/>
                    </a:lnTo>
                    <a:lnTo>
                      <a:pt x="399" y="257"/>
                    </a:lnTo>
                    <a:lnTo>
                      <a:pt x="406" y="250"/>
                    </a:lnTo>
                    <a:lnTo>
                      <a:pt x="408" y="247"/>
                    </a:lnTo>
                    <a:lnTo>
                      <a:pt x="409" y="242"/>
                    </a:lnTo>
                    <a:lnTo>
                      <a:pt x="411" y="235"/>
                    </a:lnTo>
                    <a:lnTo>
                      <a:pt x="419" y="232"/>
                    </a:lnTo>
                    <a:lnTo>
                      <a:pt x="426" y="231"/>
                    </a:lnTo>
                    <a:lnTo>
                      <a:pt x="426" y="226"/>
                    </a:lnTo>
                    <a:lnTo>
                      <a:pt x="427" y="223"/>
                    </a:lnTo>
                    <a:lnTo>
                      <a:pt x="435" y="218"/>
                    </a:lnTo>
                    <a:lnTo>
                      <a:pt x="441" y="215"/>
                    </a:lnTo>
                    <a:lnTo>
                      <a:pt x="446" y="209"/>
                    </a:lnTo>
                    <a:lnTo>
                      <a:pt x="453" y="202"/>
                    </a:lnTo>
                    <a:lnTo>
                      <a:pt x="460" y="192"/>
                    </a:lnTo>
                    <a:lnTo>
                      <a:pt x="467" y="184"/>
                    </a:lnTo>
                    <a:lnTo>
                      <a:pt x="476" y="177"/>
                    </a:lnTo>
                    <a:lnTo>
                      <a:pt x="486" y="171"/>
                    </a:lnTo>
                    <a:lnTo>
                      <a:pt x="485" y="166"/>
                    </a:lnTo>
                    <a:lnTo>
                      <a:pt x="485" y="163"/>
                    </a:lnTo>
                    <a:lnTo>
                      <a:pt x="485" y="160"/>
                    </a:lnTo>
                    <a:lnTo>
                      <a:pt x="487" y="156"/>
                    </a:lnTo>
                    <a:lnTo>
                      <a:pt x="486" y="152"/>
                    </a:lnTo>
                    <a:lnTo>
                      <a:pt x="484" y="150"/>
                    </a:lnTo>
                    <a:lnTo>
                      <a:pt x="480" y="148"/>
                    </a:lnTo>
                    <a:lnTo>
                      <a:pt x="477" y="146"/>
                    </a:lnTo>
                    <a:lnTo>
                      <a:pt x="472" y="139"/>
                    </a:lnTo>
                    <a:lnTo>
                      <a:pt x="471" y="133"/>
                    </a:lnTo>
                    <a:lnTo>
                      <a:pt x="471" y="131"/>
                    </a:lnTo>
                    <a:lnTo>
                      <a:pt x="471" y="129"/>
                    </a:lnTo>
                    <a:lnTo>
                      <a:pt x="474" y="126"/>
                    </a:lnTo>
                    <a:lnTo>
                      <a:pt x="476" y="123"/>
                    </a:lnTo>
                    <a:lnTo>
                      <a:pt x="480" y="116"/>
                    </a:lnTo>
                    <a:lnTo>
                      <a:pt x="483" y="112"/>
                    </a:lnTo>
                    <a:lnTo>
                      <a:pt x="484" y="106"/>
                    </a:lnTo>
                    <a:lnTo>
                      <a:pt x="484" y="103"/>
                    </a:lnTo>
                    <a:lnTo>
                      <a:pt x="483" y="98"/>
                    </a:lnTo>
                    <a:lnTo>
                      <a:pt x="480" y="93"/>
                    </a:lnTo>
                    <a:lnTo>
                      <a:pt x="477" y="88"/>
                    </a:lnTo>
                    <a:lnTo>
                      <a:pt x="472" y="82"/>
                    </a:lnTo>
                    <a:lnTo>
                      <a:pt x="463" y="76"/>
                    </a:lnTo>
                    <a:lnTo>
                      <a:pt x="455" y="74"/>
                    </a:lnTo>
                    <a:lnTo>
                      <a:pt x="452" y="74"/>
                    </a:lnTo>
                    <a:lnTo>
                      <a:pt x="449" y="74"/>
                    </a:lnTo>
                    <a:lnTo>
                      <a:pt x="445" y="76"/>
                    </a:lnTo>
                    <a:lnTo>
                      <a:pt x="441" y="81"/>
                    </a:lnTo>
                    <a:lnTo>
                      <a:pt x="437" y="84"/>
                    </a:lnTo>
                    <a:lnTo>
                      <a:pt x="435" y="87"/>
                    </a:lnTo>
                    <a:lnTo>
                      <a:pt x="432" y="88"/>
                    </a:lnTo>
                    <a:lnTo>
                      <a:pt x="429" y="89"/>
                    </a:lnTo>
                    <a:lnTo>
                      <a:pt x="423" y="88"/>
                    </a:lnTo>
                    <a:lnTo>
                      <a:pt x="415" y="86"/>
                    </a:lnTo>
                    <a:lnTo>
                      <a:pt x="406" y="81"/>
                    </a:lnTo>
                    <a:lnTo>
                      <a:pt x="398" y="78"/>
                    </a:lnTo>
                    <a:lnTo>
                      <a:pt x="394" y="75"/>
                    </a:lnTo>
                    <a:lnTo>
                      <a:pt x="391" y="72"/>
                    </a:lnTo>
                    <a:lnTo>
                      <a:pt x="387" y="69"/>
                    </a:lnTo>
                    <a:lnTo>
                      <a:pt x="385" y="64"/>
                    </a:lnTo>
                    <a:lnTo>
                      <a:pt x="389" y="50"/>
                    </a:lnTo>
                    <a:lnTo>
                      <a:pt x="394" y="37"/>
                    </a:lnTo>
                    <a:lnTo>
                      <a:pt x="395" y="32"/>
                    </a:lnTo>
                    <a:lnTo>
                      <a:pt x="395" y="28"/>
                    </a:lnTo>
                    <a:lnTo>
                      <a:pt x="394" y="24"/>
                    </a:lnTo>
                    <a:lnTo>
                      <a:pt x="393" y="22"/>
                    </a:lnTo>
                    <a:lnTo>
                      <a:pt x="390" y="15"/>
                    </a:lnTo>
                    <a:lnTo>
                      <a:pt x="384" y="8"/>
                    </a:lnTo>
                    <a:lnTo>
                      <a:pt x="377" y="6"/>
                    </a:lnTo>
                    <a:lnTo>
                      <a:pt x="370" y="3"/>
                    </a:lnTo>
                    <a:lnTo>
                      <a:pt x="364" y="2"/>
                    </a:lnTo>
                    <a:lnTo>
                      <a:pt x="356" y="0"/>
                    </a:lnTo>
                    <a:lnTo>
                      <a:pt x="347" y="15"/>
                    </a:lnTo>
                    <a:lnTo>
                      <a:pt x="338" y="30"/>
                    </a:lnTo>
                    <a:lnTo>
                      <a:pt x="327" y="27"/>
                    </a:lnTo>
                    <a:lnTo>
                      <a:pt x="317" y="22"/>
                    </a:lnTo>
                    <a:lnTo>
                      <a:pt x="306" y="19"/>
                    </a:lnTo>
                    <a:lnTo>
                      <a:pt x="296" y="16"/>
                    </a:lnTo>
                    <a:lnTo>
                      <a:pt x="296" y="25"/>
                    </a:lnTo>
                    <a:lnTo>
                      <a:pt x="297" y="32"/>
                    </a:lnTo>
                    <a:lnTo>
                      <a:pt x="297" y="36"/>
                    </a:lnTo>
                    <a:lnTo>
                      <a:pt x="296" y="38"/>
                    </a:lnTo>
                    <a:lnTo>
                      <a:pt x="293" y="42"/>
                    </a:lnTo>
                    <a:lnTo>
                      <a:pt x="291" y="46"/>
                    </a:lnTo>
                    <a:lnTo>
                      <a:pt x="284" y="56"/>
                    </a:lnTo>
                    <a:lnTo>
                      <a:pt x="279" y="65"/>
                    </a:lnTo>
                    <a:lnTo>
                      <a:pt x="272" y="72"/>
                    </a:lnTo>
                    <a:lnTo>
                      <a:pt x="266" y="76"/>
                    </a:lnTo>
                    <a:lnTo>
                      <a:pt x="259" y="72"/>
                    </a:lnTo>
                    <a:lnTo>
                      <a:pt x="256" y="67"/>
                    </a:lnTo>
                    <a:lnTo>
                      <a:pt x="254" y="66"/>
                    </a:lnTo>
                    <a:lnTo>
                      <a:pt x="251" y="66"/>
                    </a:lnTo>
                    <a:lnTo>
                      <a:pt x="247" y="65"/>
                    </a:lnTo>
                    <a:lnTo>
                      <a:pt x="240" y="65"/>
                    </a:lnTo>
                    <a:lnTo>
                      <a:pt x="230" y="66"/>
                    </a:lnTo>
                    <a:lnTo>
                      <a:pt x="225" y="65"/>
                    </a:lnTo>
                    <a:lnTo>
                      <a:pt x="224" y="63"/>
                    </a:lnTo>
                    <a:lnTo>
                      <a:pt x="224" y="61"/>
                    </a:lnTo>
                    <a:lnTo>
                      <a:pt x="224" y="57"/>
                    </a:lnTo>
                    <a:lnTo>
                      <a:pt x="226" y="51"/>
                    </a:lnTo>
                    <a:lnTo>
                      <a:pt x="224" y="46"/>
                    </a:lnTo>
                    <a:lnTo>
                      <a:pt x="220" y="40"/>
                    </a:lnTo>
                    <a:lnTo>
                      <a:pt x="218" y="32"/>
                    </a:lnTo>
                    <a:lnTo>
                      <a:pt x="217" y="27"/>
                    </a:lnTo>
                    <a:lnTo>
                      <a:pt x="214" y="23"/>
                    </a:lnTo>
                    <a:lnTo>
                      <a:pt x="207" y="19"/>
                    </a:lnTo>
                    <a:lnTo>
                      <a:pt x="201" y="12"/>
                    </a:lnTo>
                    <a:lnTo>
                      <a:pt x="195" y="5"/>
                    </a:lnTo>
                    <a:lnTo>
                      <a:pt x="188" y="6"/>
                    </a:lnTo>
                    <a:lnTo>
                      <a:pt x="181" y="8"/>
                    </a:lnTo>
                    <a:lnTo>
                      <a:pt x="174" y="12"/>
                    </a:lnTo>
                    <a:lnTo>
                      <a:pt x="167" y="15"/>
                    </a:lnTo>
                    <a:lnTo>
                      <a:pt x="165" y="17"/>
                    </a:lnTo>
                    <a:lnTo>
                      <a:pt x="163" y="20"/>
                    </a:lnTo>
                    <a:lnTo>
                      <a:pt x="161" y="22"/>
                    </a:lnTo>
                    <a:lnTo>
                      <a:pt x="159" y="25"/>
                    </a:lnTo>
                    <a:lnTo>
                      <a:pt x="154" y="30"/>
                    </a:lnTo>
                    <a:lnTo>
                      <a:pt x="150" y="32"/>
                    </a:lnTo>
                    <a:lnTo>
                      <a:pt x="149" y="32"/>
                    </a:lnTo>
                    <a:lnTo>
                      <a:pt x="149" y="34"/>
                    </a:lnTo>
                    <a:lnTo>
                      <a:pt x="148" y="38"/>
                    </a:lnTo>
                    <a:lnTo>
                      <a:pt x="148" y="44"/>
                    </a:lnTo>
                    <a:lnTo>
                      <a:pt x="147" y="47"/>
                    </a:lnTo>
                    <a:lnTo>
                      <a:pt x="146" y="50"/>
                    </a:lnTo>
                    <a:lnTo>
                      <a:pt x="145" y="53"/>
                    </a:lnTo>
                    <a:lnTo>
                      <a:pt x="144" y="54"/>
                    </a:lnTo>
                    <a:lnTo>
                      <a:pt x="138" y="55"/>
                    </a:lnTo>
                    <a:lnTo>
                      <a:pt x="130" y="54"/>
                    </a:lnTo>
                    <a:lnTo>
                      <a:pt x="124" y="62"/>
                    </a:lnTo>
                    <a:lnTo>
                      <a:pt x="118" y="71"/>
                    </a:lnTo>
                    <a:lnTo>
                      <a:pt x="112" y="70"/>
                    </a:lnTo>
                    <a:lnTo>
                      <a:pt x="108" y="69"/>
                    </a:lnTo>
                    <a:lnTo>
                      <a:pt x="104" y="69"/>
                    </a:lnTo>
                    <a:lnTo>
                      <a:pt x="99" y="70"/>
                    </a:lnTo>
                    <a:lnTo>
                      <a:pt x="101" y="75"/>
                    </a:lnTo>
                    <a:lnTo>
                      <a:pt x="103" y="80"/>
                    </a:lnTo>
                    <a:lnTo>
                      <a:pt x="103" y="82"/>
                    </a:lnTo>
                    <a:lnTo>
                      <a:pt x="103" y="83"/>
                    </a:lnTo>
                    <a:lnTo>
                      <a:pt x="102" y="86"/>
                    </a:lnTo>
                    <a:lnTo>
                      <a:pt x="99" y="89"/>
                    </a:lnTo>
                    <a:lnTo>
                      <a:pt x="98" y="101"/>
                    </a:lnTo>
                    <a:lnTo>
                      <a:pt x="98" y="114"/>
                    </a:lnTo>
                    <a:lnTo>
                      <a:pt x="96" y="125"/>
                    </a:lnTo>
                    <a:lnTo>
                      <a:pt x="96" y="133"/>
                    </a:lnTo>
                    <a:lnTo>
                      <a:pt x="96" y="137"/>
                    </a:lnTo>
                    <a:lnTo>
                      <a:pt x="95" y="140"/>
                    </a:lnTo>
                    <a:lnTo>
                      <a:pt x="94" y="145"/>
                    </a:lnTo>
                    <a:lnTo>
                      <a:pt x="90" y="150"/>
                    </a:lnTo>
                    <a:lnTo>
                      <a:pt x="82" y="156"/>
                    </a:lnTo>
                    <a:lnTo>
                      <a:pt x="79" y="160"/>
                    </a:lnTo>
                    <a:lnTo>
                      <a:pt x="77" y="162"/>
                    </a:lnTo>
                    <a:lnTo>
                      <a:pt x="74" y="162"/>
                    </a:lnTo>
                    <a:lnTo>
                      <a:pt x="71" y="162"/>
                    </a:lnTo>
                    <a:lnTo>
                      <a:pt x="68" y="160"/>
                    </a:lnTo>
                    <a:lnTo>
                      <a:pt x="56" y="156"/>
                    </a:lnTo>
                    <a:lnTo>
                      <a:pt x="48" y="154"/>
                    </a:lnTo>
                    <a:lnTo>
                      <a:pt x="44" y="154"/>
                    </a:lnTo>
                    <a:lnTo>
                      <a:pt x="40" y="155"/>
                    </a:lnTo>
                    <a:lnTo>
                      <a:pt x="36" y="157"/>
                    </a:lnTo>
                    <a:lnTo>
                      <a:pt x="30" y="160"/>
                    </a:lnTo>
                    <a:lnTo>
                      <a:pt x="26" y="166"/>
                    </a:lnTo>
                    <a:lnTo>
                      <a:pt x="21" y="171"/>
                    </a:lnTo>
                    <a:lnTo>
                      <a:pt x="17" y="175"/>
                    </a:lnTo>
                    <a:lnTo>
                      <a:pt x="11" y="179"/>
                    </a:lnTo>
                    <a:lnTo>
                      <a:pt x="9" y="185"/>
                    </a:lnTo>
                    <a:lnTo>
                      <a:pt x="6" y="191"/>
                    </a:lnTo>
                    <a:lnTo>
                      <a:pt x="3" y="197"/>
                    </a:lnTo>
                    <a:lnTo>
                      <a:pt x="0" y="203"/>
                    </a:lnTo>
                    <a:lnTo>
                      <a:pt x="1" y="206"/>
                    </a:lnTo>
                    <a:lnTo>
                      <a:pt x="3" y="207"/>
                    </a:lnTo>
                    <a:lnTo>
                      <a:pt x="5" y="207"/>
                    </a:lnTo>
                    <a:lnTo>
                      <a:pt x="9" y="208"/>
                    </a:lnTo>
                    <a:lnTo>
                      <a:pt x="5" y="211"/>
                    </a:lnTo>
                    <a:lnTo>
                      <a:pt x="4" y="214"/>
                    </a:lnTo>
                    <a:lnTo>
                      <a:pt x="5" y="216"/>
                    </a:lnTo>
                    <a:lnTo>
                      <a:pt x="8" y="222"/>
                    </a:lnTo>
                    <a:lnTo>
                      <a:pt x="18" y="225"/>
                    </a:lnTo>
                    <a:lnTo>
                      <a:pt x="26" y="227"/>
                    </a:lnTo>
                    <a:lnTo>
                      <a:pt x="35" y="231"/>
                    </a:lnTo>
                    <a:lnTo>
                      <a:pt x="42" y="235"/>
                    </a:lnTo>
                    <a:lnTo>
                      <a:pt x="47" y="239"/>
                    </a:lnTo>
                    <a:lnTo>
                      <a:pt x="52" y="241"/>
                    </a:lnTo>
                    <a:lnTo>
                      <a:pt x="56" y="241"/>
                    </a:lnTo>
                    <a:lnTo>
                      <a:pt x="63" y="243"/>
                    </a:lnTo>
                    <a:lnTo>
                      <a:pt x="73" y="247"/>
                    </a:lnTo>
                    <a:lnTo>
                      <a:pt x="83" y="250"/>
                    </a:lnTo>
                    <a:lnTo>
                      <a:pt x="89" y="251"/>
                    </a:lnTo>
                    <a:lnTo>
                      <a:pt x="94" y="252"/>
                    </a:lnTo>
                    <a:lnTo>
                      <a:pt x="99" y="252"/>
                    </a:lnTo>
                    <a:lnTo>
                      <a:pt x="104" y="252"/>
                    </a:lnTo>
                    <a:lnTo>
                      <a:pt x="107" y="252"/>
                    </a:lnTo>
                    <a:lnTo>
                      <a:pt x="110" y="252"/>
                    </a:lnTo>
                    <a:lnTo>
                      <a:pt x="111" y="253"/>
                    </a:lnTo>
                    <a:lnTo>
                      <a:pt x="112" y="255"/>
                    </a:lnTo>
                    <a:lnTo>
                      <a:pt x="113" y="256"/>
                    </a:lnTo>
                    <a:lnTo>
                      <a:pt x="116" y="256"/>
                    </a:lnTo>
                    <a:lnTo>
                      <a:pt x="121" y="256"/>
                    </a:lnTo>
                    <a:lnTo>
                      <a:pt x="125" y="257"/>
                    </a:lnTo>
                    <a:lnTo>
                      <a:pt x="127" y="258"/>
                    </a:lnTo>
                    <a:lnTo>
                      <a:pt x="127" y="259"/>
                    </a:lnTo>
                    <a:lnTo>
                      <a:pt x="127" y="261"/>
                    </a:lnTo>
                    <a:lnTo>
                      <a:pt x="127" y="264"/>
                    </a:lnTo>
                    <a:lnTo>
                      <a:pt x="127" y="265"/>
                    </a:lnTo>
                    <a:lnTo>
                      <a:pt x="129" y="267"/>
                    </a:lnTo>
                    <a:lnTo>
                      <a:pt x="135" y="269"/>
                    </a:lnTo>
                    <a:lnTo>
                      <a:pt x="141" y="272"/>
                    </a:lnTo>
                    <a:lnTo>
                      <a:pt x="145" y="273"/>
                    </a:lnTo>
                    <a:lnTo>
                      <a:pt x="148" y="276"/>
                    </a:lnTo>
                    <a:lnTo>
                      <a:pt x="149" y="278"/>
                    </a:lnTo>
                    <a:lnTo>
                      <a:pt x="148" y="287"/>
                    </a:lnTo>
                    <a:lnTo>
                      <a:pt x="146" y="299"/>
                    </a:lnTo>
                    <a:lnTo>
                      <a:pt x="148" y="307"/>
                    </a:lnTo>
                    <a:lnTo>
                      <a:pt x="152" y="312"/>
                    </a:lnTo>
                    <a:lnTo>
                      <a:pt x="154" y="312"/>
                    </a:lnTo>
                    <a:lnTo>
                      <a:pt x="156" y="312"/>
                    </a:lnTo>
                    <a:lnTo>
                      <a:pt x="158" y="310"/>
                    </a:lnTo>
                    <a:lnTo>
                      <a:pt x="162" y="307"/>
                    </a:lnTo>
                    <a:lnTo>
                      <a:pt x="167" y="304"/>
                    </a:lnTo>
                    <a:lnTo>
                      <a:pt x="175" y="304"/>
                    </a:lnTo>
                    <a:lnTo>
                      <a:pt x="180" y="303"/>
                    </a:lnTo>
                    <a:lnTo>
                      <a:pt x="182" y="302"/>
                    </a:lnTo>
                    <a:lnTo>
                      <a:pt x="186" y="303"/>
                    </a:lnTo>
                    <a:lnTo>
                      <a:pt x="187" y="306"/>
                    </a:lnTo>
                    <a:lnTo>
                      <a:pt x="191" y="310"/>
                    </a:lnTo>
                    <a:lnTo>
                      <a:pt x="195" y="318"/>
                    </a:lnTo>
                    <a:lnTo>
                      <a:pt x="203" y="325"/>
                    </a:lnTo>
                    <a:lnTo>
                      <a:pt x="212" y="332"/>
                    </a:lnTo>
                    <a:lnTo>
                      <a:pt x="205" y="348"/>
                    </a:lnTo>
                    <a:lnTo>
                      <a:pt x="200" y="363"/>
                    </a:lnTo>
                    <a:lnTo>
                      <a:pt x="206" y="370"/>
                    </a:lnTo>
                    <a:lnTo>
                      <a:pt x="212" y="376"/>
                    </a:lnTo>
                    <a:lnTo>
                      <a:pt x="216" y="383"/>
                    </a:lnTo>
                    <a:lnTo>
                      <a:pt x="221" y="391"/>
                    </a:lnTo>
                    <a:lnTo>
                      <a:pt x="224" y="394"/>
                    </a:lnTo>
                    <a:lnTo>
                      <a:pt x="228" y="395"/>
                    </a:lnTo>
                    <a:lnTo>
                      <a:pt x="231" y="396"/>
                    </a:lnTo>
                    <a:lnTo>
                      <a:pt x="234" y="396"/>
                    </a:lnTo>
                    <a:lnTo>
                      <a:pt x="240" y="396"/>
                    </a:lnTo>
                    <a:lnTo>
                      <a:pt x="249" y="396"/>
                    </a:lnTo>
                    <a:lnTo>
                      <a:pt x="251" y="404"/>
                    </a:lnTo>
                    <a:lnTo>
                      <a:pt x="254" y="408"/>
                    </a:lnTo>
                    <a:lnTo>
                      <a:pt x="257" y="410"/>
                    </a:lnTo>
                    <a:lnTo>
                      <a:pt x="265" y="411"/>
                    </a:lnTo>
                    <a:lnTo>
                      <a:pt x="268" y="412"/>
                    </a:lnTo>
                    <a:lnTo>
                      <a:pt x="271" y="412"/>
                    </a:lnTo>
                    <a:lnTo>
                      <a:pt x="272" y="414"/>
                    </a:lnTo>
                    <a:lnTo>
                      <a:pt x="273" y="416"/>
                    </a:lnTo>
                    <a:lnTo>
                      <a:pt x="274" y="420"/>
                    </a:lnTo>
                    <a:lnTo>
                      <a:pt x="275" y="427"/>
                    </a:lnTo>
                    <a:lnTo>
                      <a:pt x="284" y="435"/>
                    </a:lnTo>
                    <a:lnTo>
                      <a:pt x="292" y="443"/>
                    </a:lnTo>
                    <a:lnTo>
                      <a:pt x="301" y="450"/>
                    </a:lnTo>
                    <a:lnTo>
                      <a:pt x="310" y="45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37" name="Freeform 107"/>
              <p:cNvSpPr>
                <a:spLocks/>
              </p:cNvSpPr>
              <p:nvPr/>
            </p:nvSpPr>
            <p:spPr bwMode="auto">
              <a:xfrm>
                <a:off x="2351088" y="3455988"/>
                <a:ext cx="193675" cy="180975"/>
              </a:xfrm>
              <a:custGeom>
                <a:avLst/>
                <a:gdLst>
                  <a:gd name="T0" fmla="*/ 127261 w 487"/>
                  <a:gd name="T1" fmla="*/ 175443 h 458"/>
                  <a:gd name="T2" fmla="*/ 134817 w 487"/>
                  <a:gd name="T3" fmla="*/ 178209 h 458"/>
                  <a:gd name="T4" fmla="*/ 143964 w 487"/>
                  <a:gd name="T5" fmla="*/ 169121 h 458"/>
                  <a:gd name="T6" fmla="*/ 150327 w 487"/>
                  <a:gd name="T7" fmla="*/ 159637 h 458"/>
                  <a:gd name="T8" fmla="*/ 148338 w 487"/>
                  <a:gd name="T9" fmla="*/ 154500 h 458"/>
                  <a:gd name="T10" fmla="*/ 143964 w 487"/>
                  <a:gd name="T11" fmla="*/ 135139 h 458"/>
                  <a:gd name="T12" fmla="*/ 140385 w 487"/>
                  <a:gd name="T13" fmla="*/ 119728 h 458"/>
                  <a:gd name="T14" fmla="*/ 141975 w 487"/>
                  <a:gd name="T15" fmla="*/ 109454 h 458"/>
                  <a:gd name="T16" fmla="*/ 153111 w 487"/>
                  <a:gd name="T17" fmla="*/ 101947 h 458"/>
                  <a:gd name="T18" fmla="*/ 155099 w 487"/>
                  <a:gd name="T19" fmla="*/ 103132 h 458"/>
                  <a:gd name="T20" fmla="*/ 163451 w 487"/>
                  <a:gd name="T21" fmla="*/ 92858 h 458"/>
                  <a:gd name="T22" fmla="*/ 172995 w 487"/>
                  <a:gd name="T23" fmla="*/ 86141 h 458"/>
                  <a:gd name="T24" fmla="*/ 185721 w 487"/>
                  <a:gd name="T25" fmla="*/ 72706 h 458"/>
                  <a:gd name="T26" fmla="*/ 192880 w 487"/>
                  <a:gd name="T27" fmla="*/ 63223 h 458"/>
                  <a:gd name="T28" fmla="*/ 189698 w 487"/>
                  <a:gd name="T29" fmla="*/ 57691 h 458"/>
                  <a:gd name="T30" fmla="*/ 188505 w 487"/>
                  <a:gd name="T31" fmla="*/ 49788 h 458"/>
                  <a:gd name="T32" fmla="*/ 192482 w 487"/>
                  <a:gd name="T33" fmla="*/ 40700 h 458"/>
                  <a:gd name="T34" fmla="*/ 184130 w 487"/>
                  <a:gd name="T35" fmla="*/ 30031 h 458"/>
                  <a:gd name="T36" fmla="*/ 175381 w 487"/>
                  <a:gd name="T37" fmla="*/ 32006 h 458"/>
                  <a:gd name="T38" fmla="*/ 168223 w 487"/>
                  <a:gd name="T39" fmla="*/ 34772 h 458"/>
                  <a:gd name="T40" fmla="*/ 155497 w 487"/>
                  <a:gd name="T41" fmla="*/ 28450 h 458"/>
                  <a:gd name="T42" fmla="*/ 157088 w 487"/>
                  <a:gd name="T43" fmla="*/ 12645 h 458"/>
                  <a:gd name="T44" fmla="*/ 152713 w 487"/>
                  <a:gd name="T45" fmla="*/ 3161 h 458"/>
                  <a:gd name="T46" fmla="*/ 137998 w 487"/>
                  <a:gd name="T47" fmla="*/ 5927 h 458"/>
                  <a:gd name="T48" fmla="*/ 117716 w 487"/>
                  <a:gd name="T49" fmla="*/ 6322 h 458"/>
                  <a:gd name="T50" fmla="*/ 116523 w 487"/>
                  <a:gd name="T51" fmla="*/ 16596 h 458"/>
                  <a:gd name="T52" fmla="*/ 105786 w 487"/>
                  <a:gd name="T53" fmla="*/ 30031 h 458"/>
                  <a:gd name="T54" fmla="*/ 98229 w 487"/>
                  <a:gd name="T55" fmla="*/ 25684 h 458"/>
                  <a:gd name="T56" fmla="*/ 89083 w 487"/>
                  <a:gd name="T57" fmla="*/ 24104 h 458"/>
                  <a:gd name="T58" fmla="*/ 86696 w 487"/>
                  <a:gd name="T59" fmla="*/ 12645 h 458"/>
                  <a:gd name="T60" fmla="*/ 77550 w 487"/>
                  <a:gd name="T61" fmla="*/ 1976 h 458"/>
                  <a:gd name="T62" fmla="*/ 65619 w 487"/>
                  <a:gd name="T63" fmla="*/ 6717 h 458"/>
                  <a:gd name="T64" fmla="*/ 59653 w 487"/>
                  <a:gd name="T65" fmla="*/ 12645 h 458"/>
                  <a:gd name="T66" fmla="*/ 58460 w 487"/>
                  <a:gd name="T67" fmla="*/ 18572 h 458"/>
                  <a:gd name="T68" fmla="*/ 51700 w 487"/>
                  <a:gd name="T69" fmla="*/ 21338 h 458"/>
                  <a:gd name="T70" fmla="*/ 41360 w 487"/>
                  <a:gd name="T71" fmla="*/ 27265 h 458"/>
                  <a:gd name="T72" fmla="*/ 40962 w 487"/>
                  <a:gd name="T73" fmla="*/ 32797 h 458"/>
                  <a:gd name="T74" fmla="*/ 38178 w 487"/>
                  <a:gd name="T75" fmla="*/ 49393 h 458"/>
                  <a:gd name="T76" fmla="*/ 35792 w 487"/>
                  <a:gd name="T77" fmla="*/ 59271 h 458"/>
                  <a:gd name="T78" fmla="*/ 28236 w 487"/>
                  <a:gd name="T79" fmla="*/ 64013 h 458"/>
                  <a:gd name="T80" fmla="*/ 15908 w 487"/>
                  <a:gd name="T81" fmla="*/ 61247 h 458"/>
                  <a:gd name="T82" fmla="*/ 6761 w 487"/>
                  <a:gd name="T83" fmla="*/ 69150 h 458"/>
                  <a:gd name="T84" fmla="*/ 0 w 487"/>
                  <a:gd name="T85" fmla="*/ 80214 h 458"/>
                  <a:gd name="T86" fmla="*/ 1988 w 487"/>
                  <a:gd name="T87" fmla="*/ 83375 h 458"/>
                  <a:gd name="T88" fmla="*/ 10340 w 487"/>
                  <a:gd name="T89" fmla="*/ 89697 h 458"/>
                  <a:gd name="T90" fmla="*/ 22271 w 487"/>
                  <a:gd name="T91" fmla="*/ 95229 h 458"/>
                  <a:gd name="T92" fmla="*/ 37383 w 487"/>
                  <a:gd name="T93" fmla="*/ 99576 h 458"/>
                  <a:gd name="T94" fmla="*/ 43746 w 487"/>
                  <a:gd name="T95" fmla="*/ 99576 h 458"/>
                  <a:gd name="T96" fmla="*/ 48120 w 487"/>
                  <a:gd name="T97" fmla="*/ 101156 h 458"/>
                  <a:gd name="T98" fmla="*/ 50507 w 487"/>
                  <a:gd name="T99" fmla="*/ 104317 h 458"/>
                  <a:gd name="T100" fmla="*/ 57665 w 487"/>
                  <a:gd name="T101" fmla="*/ 107874 h 458"/>
                  <a:gd name="T102" fmla="*/ 58858 w 487"/>
                  <a:gd name="T103" fmla="*/ 121309 h 458"/>
                  <a:gd name="T104" fmla="*/ 64426 w 487"/>
                  <a:gd name="T105" fmla="*/ 121309 h 458"/>
                  <a:gd name="T106" fmla="*/ 73970 w 487"/>
                  <a:gd name="T107" fmla="*/ 119728 h 458"/>
                  <a:gd name="T108" fmla="*/ 84310 w 487"/>
                  <a:gd name="T109" fmla="*/ 131187 h 458"/>
                  <a:gd name="T110" fmla="*/ 85901 w 487"/>
                  <a:gd name="T111" fmla="*/ 151339 h 458"/>
                  <a:gd name="T112" fmla="*/ 93059 w 487"/>
                  <a:gd name="T113" fmla="*/ 156476 h 458"/>
                  <a:gd name="T114" fmla="*/ 102206 w 487"/>
                  <a:gd name="T115" fmla="*/ 162008 h 458"/>
                  <a:gd name="T116" fmla="*/ 108569 w 487"/>
                  <a:gd name="T117" fmla="*/ 164379 h 458"/>
                  <a:gd name="T118" fmla="*/ 119705 w 487"/>
                  <a:gd name="T119" fmla="*/ 177814 h 4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7" h="458">
                    <a:moveTo>
                      <a:pt x="310" y="458"/>
                    </a:moveTo>
                    <a:lnTo>
                      <a:pt x="314" y="451"/>
                    </a:lnTo>
                    <a:lnTo>
                      <a:pt x="316" y="446"/>
                    </a:lnTo>
                    <a:lnTo>
                      <a:pt x="318" y="445"/>
                    </a:lnTo>
                    <a:lnTo>
                      <a:pt x="320" y="444"/>
                    </a:lnTo>
                    <a:lnTo>
                      <a:pt x="324" y="444"/>
                    </a:lnTo>
                    <a:lnTo>
                      <a:pt x="327" y="445"/>
                    </a:lnTo>
                    <a:lnTo>
                      <a:pt x="333" y="450"/>
                    </a:lnTo>
                    <a:lnTo>
                      <a:pt x="336" y="451"/>
                    </a:lnTo>
                    <a:lnTo>
                      <a:pt x="339" y="451"/>
                    </a:lnTo>
                    <a:lnTo>
                      <a:pt x="340" y="448"/>
                    </a:lnTo>
                    <a:lnTo>
                      <a:pt x="342" y="446"/>
                    </a:lnTo>
                    <a:lnTo>
                      <a:pt x="344" y="443"/>
                    </a:lnTo>
                    <a:lnTo>
                      <a:pt x="353" y="435"/>
                    </a:lnTo>
                    <a:lnTo>
                      <a:pt x="362" y="428"/>
                    </a:lnTo>
                    <a:lnTo>
                      <a:pt x="372" y="422"/>
                    </a:lnTo>
                    <a:lnTo>
                      <a:pt x="381" y="414"/>
                    </a:lnTo>
                    <a:lnTo>
                      <a:pt x="381" y="410"/>
                    </a:lnTo>
                    <a:lnTo>
                      <a:pt x="379" y="407"/>
                    </a:lnTo>
                    <a:lnTo>
                      <a:pt x="378" y="404"/>
                    </a:lnTo>
                    <a:lnTo>
                      <a:pt x="377" y="402"/>
                    </a:lnTo>
                    <a:lnTo>
                      <a:pt x="375" y="401"/>
                    </a:lnTo>
                    <a:lnTo>
                      <a:pt x="374" y="399"/>
                    </a:lnTo>
                    <a:lnTo>
                      <a:pt x="373" y="395"/>
                    </a:lnTo>
                    <a:lnTo>
                      <a:pt x="373" y="391"/>
                    </a:lnTo>
                    <a:lnTo>
                      <a:pt x="369" y="380"/>
                    </a:lnTo>
                    <a:lnTo>
                      <a:pt x="366" y="371"/>
                    </a:lnTo>
                    <a:lnTo>
                      <a:pt x="362" y="363"/>
                    </a:lnTo>
                    <a:lnTo>
                      <a:pt x="359" y="352"/>
                    </a:lnTo>
                    <a:lnTo>
                      <a:pt x="362" y="342"/>
                    </a:lnTo>
                    <a:lnTo>
                      <a:pt x="362" y="334"/>
                    </a:lnTo>
                    <a:lnTo>
                      <a:pt x="361" y="327"/>
                    </a:lnTo>
                    <a:lnTo>
                      <a:pt x="357" y="317"/>
                    </a:lnTo>
                    <a:lnTo>
                      <a:pt x="355" y="308"/>
                    </a:lnTo>
                    <a:lnTo>
                      <a:pt x="353" y="303"/>
                    </a:lnTo>
                    <a:lnTo>
                      <a:pt x="355" y="300"/>
                    </a:lnTo>
                    <a:lnTo>
                      <a:pt x="357" y="293"/>
                    </a:lnTo>
                    <a:lnTo>
                      <a:pt x="355" y="286"/>
                    </a:lnTo>
                    <a:lnTo>
                      <a:pt x="355" y="282"/>
                    </a:lnTo>
                    <a:lnTo>
                      <a:pt x="357" y="277"/>
                    </a:lnTo>
                    <a:lnTo>
                      <a:pt x="361" y="272"/>
                    </a:lnTo>
                    <a:lnTo>
                      <a:pt x="368" y="265"/>
                    </a:lnTo>
                    <a:lnTo>
                      <a:pt x="374" y="256"/>
                    </a:lnTo>
                    <a:lnTo>
                      <a:pt x="379" y="258"/>
                    </a:lnTo>
                    <a:lnTo>
                      <a:pt x="385" y="258"/>
                    </a:lnTo>
                    <a:lnTo>
                      <a:pt x="389" y="258"/>
                    </a:lnTo>
                    <a:lnTo>
                      <a:pt x="390" y="259"/>
                    </a:lnTo>
                    <a:lnTo>
                      <a:pt x="390" y="260"/>
                    </a:lnTo>
                    <a:lnTo>
                      <a:pt x="389" y="261"/>
                    </a:lnTo>
                    <a:lnTo>
                      <a:pt x="390" y="261"/>
                    </a:lnTo>
                    <a:lnTo>
                      <a:pt x="399" y="257"/>
                    </a:lnTo>
                    <a:lnTo>
                      <a:pt x="406" y="250"/>
                    </a:lnTo>
                    <a:lnTo>
                      <a:pt x="408" y="247"/>
                    </a:lnTo>
                    <a:lnTo>
                      <a:pt x="409" y="242"/>
                    </a:lnTo>
                    <a:lnTo>
                      <a:pt x="411" y="235"/>
                    </a:lnTo>
                    <a:lnTo>
                      <a:pt x="419" y="232"/>
                    </a:lnTo>
                    <a:lnTo>
                      <a:pt x="426" y="231"/>
                    </a:lnTo>
                    <a:lnTo>
                      <a:pt x="426" y="226"/>
                    </a:lnTo>
                    <a:lnTo>
                      <a:pt x="427" y="223"/>
                    </a:lnTo>
                    <a:lnTo>
                      <a:pt x="435" y="218"/>
                    </a:lnTo>
                    <a:lnTo>
                      <a:pt x="441" y="215"/>
                    </a:lnTo>
                    <a:lnTo>
                      <a:pt x="446" y="209"/>
                    </a:lnTo>
                    <a:lnTo>
                      <a:pt x="453" y="202"/>
                    </a:lnTo>
                    <a:lnTo>
                      <a:pt x="460" y="192"/>
                    </a:lnTo>
                    <a:lnTo>
                      <a:pt x="467" y="184"/>
                    </a:lnTo>
                    <a:lnTo>
                      <a:pt x="476" y="177"/>
                    </a:lnTo>
                    <a:lnTo>
                      <a:pt x="486" y="171"/>
                    </a:lnTo>
                    <a:lnTo>
                      <a:pt x="485" y="166"/>
                    </a:lnTo>
                    <a:lnTo>
                      <a:pt x="485" y="163"/>
                    </a:lnTo>
                    <a:lnTo>
                      <a:pt x="485" y="160"/>
                    </a:lnTo>
                    <a:lnTo>
                      <a:pt x="487" y="156"/>
                    </a:lnTo>
                    <a:lnTo>
                      <a:pt x="486" y="152"/>
                    </a:lnTo>
                    <a:lnTo>
                      <a:pt x="484" y="150"/>
                    </a:lnTo>
                    <a:lnTo>
                      <a:pt x="480" y="148"/>
                    </a:lnTo>
                    <a:lnTo>
                      <a:pt x="477" y="146"/>
                    </a:lnTo>
                    <a:lnTo>
                      <a:pt x="472" y="139"/>
                    </a:lnTo>
                    <a:lnTo>
                      <a:pt x="471" y="133"/>
                    </a:lnTo>
                    <a:lnTo>
                      <a:pt x="471" y="131"/>
                    </a:lnTo>
                    <a:lnTo>
                      <a:pt x="471" y="129"/>
                    </a:lnTo>
                    <a:lnTo>
                      <a:pt x="474" y="126"/>
                    </a:lnTo>
                    <a:lnTo>
                      <a:pt x="476" y="123"/>
                    </a:lnTo>
                    <a:lnTo>
                      <a:pt x="480" y="116"/>
                    </a:lnTo>
                    <a:lnTo>
                      <a:pt x="483" y="112"/>
                    </a:lnTo>
                    <a:lnTo>
                      <a:pt x="484" y="106"/>
                    </a:lnTo>
                    <a:lnTo>
                      <a:pt x="484" y="103"/>
                    </a:lnTo>
                    <a:lnTo>
                      <a:pt x="483" y="98"/>
                    </a:lnTo>
                    <a:lnTo>
                      <a:pt x="480" y="93"/>
                    </a:lnTo>
                    <a:lnTo>
                      <a:pt x="477" y="88"/>
                    </a:lnTo>
                    <a:lnTo>
                      <a:pt x="472" y="82"/>
                    </a:lnTo>
                    <a:lnTo>
                      <a:pt x="463" y="76"/>
                    </a:lnTo>
                    <a:lnTo>
                      <a:pt x="455" y="74"/>
                    </a:lnTo>
                    <a:lnTo>
                      <a:pt x="452" y="74"/>
                    </a:lnTo>
                    <a:lnTo>
                      <a:pt x="449" y="74"/>
                    </a:lnTo>
                    <a:lnTo>
                      <a:pt x="445" y="76"/>
                    </a:lnTo>
                    <a:lnTo>
                      <a:pt x="441" y="81"/>
                    </a:lnTo>
                    <a:lnTo>
                      <a:pt x="437" y="84"/>
                    </a:lnTo>
                    <a:lnTo>
                      <a:pt x="435" y="87"/>
                    </a:lnTo>
                    <a:lnTo>
                      <a:pt x="432" y="88"/>
                    </a:lnTo>
                    <a:lnTo>
                      <a:pt x="429" y="89"/>
                    </a:lnTo>
                    <a:lnTo>
                      <a:pt x="423" y="88"/>
                    </a:lnTo>
                    <a:lnTo>
                      <a:pt x="415" y="86"/>
                    </a:lnTo>
                    <a:lnTo>
                      <a:pt x="406" y="81"/>
                    </a:lnTo>
                    <a:lnTo>
                      <a:pt x="398" y="78"/>
                    </a:lnTo>
                    <a:lnTo>
                      <a:pt x="394" y="75"/>
                    </a:lnTo>
                    <a:lnTo>
                      <a:pt x="391" y="72"/>
                    </a:lnTo>
                    <a:lnTo>
                      <a:pt x="387" y="69"/>
                    </a:lnTo>
                    <a:lnTo>
                      <a:pt x="385" y="64"/>
                    </a:lnTo>
                    <a:lnTo>
                      <a:pt x="389" y="50"/>
                    </a:lnTo>
                    <a:lnTo>
                      <a:pt x="394" y="37"/>
                    </a:lnTo>
                    <a:lnTo>
                      <a:pt x="395" y="32"/>
                    </a:lnTo>
                    <a:lnTo>
                      <a:pt x="395" y="28"/>
                    </a:lnTo>
                    <a:lnTo>
                      <a:pt x="394" y="24"/>
                    </a:lnTo>
                    <a:lnTo>
                      <a:pt x="393" y="22"/>
                    </a:lnTo>
                    <a:lnTo>
                      <a:pt x="390" y="15"/>
                    </a:lnTo>
                    <a:lnTo>
                      <a:pt x="384" y="8"/>
                    </a:lnTo>
                    <a:lnTo>
                      <a:pt x="377" y="6"/>
                    </a:lnTo>
                    <a:lnTo>
                      <a:pt x="370" y="3"/>
                    </a:lnTo>
                    <a:lnTo>
                      <a:pt x="364" y="2"/>
                    </a:lnTo>
                    <a:lnTo>
                      <a:pt x="356" y="0"/>
                    </a:lnTo>
                    <a:lnTo>
                      <a:pt x="347" y="15"/>
                    </a:lnTo>
                    <a:lnTo>
                      <a:pt x="338" y="30"/>
                    </a:lnTo>
                    <a:lnTo>
                      <a:pt x="327" y="27"/>
                    </a:lnTo>
                    <a:lnTo>
                      <a:pt x="317" y="22"/>
                    </a:lnTo>
                    <a:lnTo>
                      <a:pt x="306" y="19"/>
                    </a:lnTo>
                    <a:lnTo>
                      <a:pt x="296" y="16"/>
                    </a:lnTo>
                    <a:lnTo>
                      <a:pt x="296" y="25"/>
                    </a:lnTo>
                    <a:lnTo>
                      <a:pt x="297" y="32"/>
                    </a:lnTo>
                    <a:lnTo>
                      <a:pt x="297" y="36"/>
                    </a:lnTo>
                    <a:lnTo>
                      <a:pt x="296" y="38"/>
                    </a:lnTo>
                    <a:lnTo>
                      <a:pt x="293" y="42"/>
                    </a:lnTo>
                    <a:lnTo>
                      <a:pt x="291" y="46"/>
                    </a:lnTo>
                    <a:lnTo>
                      <a:pt x="284" y="56"/>
                    </a:lnTo>
                    <a:lnTo>
                      <a:pt x="279" y="65"/>
                    </a:lnTo>
                    <a:lnTo>
                      <a:pt x="272" y="72"/>
                    </a:lnTo>
                    <a:lnTo>
                      <a:pt x="266" y="76"/>
                    </a:lnTo>
                    <a:lnTo>
                      <a:pt x="259" y="72"/>
                    </a:lnTo>
                    <a:lnTo>
                      <a:pt x="256" y="67"/>
                    </a:lnTo>
                    <a:lnTo>
                      <a:pt x="254" y="66"/>
                    </a:lnTo>
                    <a:lnTo>
                      <a:pt x="251" y="66"/>
                    </a:lnTo>
                    <a:lnTo>
                      <a:pt x="247" y="65"/>
                    </a:lnTo>
                    <a:lnTo>
                      <a:pt x="240" y="65"/>
                    </a:lnTo>
                    <a:lnTo>
                      <a:pt x="230" y="66"/>
                    </a:lnTo>
                    <a:lnTo>
                      <a:pt x="225" y="65"/>
                    </a:lnTo>
                    <a:lnTo>
                      <a:pt x="224" y="63"/>
                    </a:lnTo>
                    <a:lnTo>
                      <a:pt x="224" y="61"/>
                    </a:lnTo>
                    <a:lnTo>
                      <a:pt x="224" y="57"/>
                    </a:lnTo>
                    <a:lnTo>
                      <a:pt x="226" y="51"/>
                    </a:lnTo>
                    <a:lnTo>
                      <a:pt x="224" y="46"/>
                    </a:lnTo>
                    <a:lnTo>
                      <a:pt x="220" y="40"/>
                    </a:lnTo>
                    <a:lnTo>
                      <a:pt x="218" y="32"/>
                    </a:lnTo>
                    <a:lnTo>
                      <a:pt x="217" y="27"/>
                    </a:lnTo>
                    <a:lnTo>
                      <a:pt x="214" y="23"/>
                    </a:lnTo>
                    <a:lnTo>
                      <a:pt x="207" y="19"/>
                    </a:lnTo>
                    <a:lnTo>
                      <a:pt x="201" y="12"/>
                    </a:lnTo>
                    <a:lnTo>
                      <a:pt x="195" y="5"/>
                    </a:lnTo>
                    <a:lnTo>
                      <a:pt x="188" y="6"/>
                    </a:lnTo>
                    <a:lnTo>
                      <a:pt x="181" y="8"/>
                    </a:lnTo>
                    <a:lnTo>
                      <a:pt x="174" y="12"/>
                    </a:lnTo>
                    <a:lnTo>
                      <a:pt x="167" y="15"/>
                    </a:lnTo>
                    <a:lnTo>
                      <a:pt x="165" y="17"/>
                    </a:lnTo>
                    <a:lnTo>
                      <a:pt x="163" y="20"/>
                    </a:lnTo>
                    <a:lnTo>
                      <a:pt x="161" y="22"/>
                    </a:lnTo>
                    <a:lnTo>
                      <a:pt x="159" y="25"/>
                    </a:lnTo>
                    <a:lnTo>
                      <a:pt x="154" y="30"/>
                    </a:lnTo>
                    <a:lnTo>
                      <a:pt x="150" y="32"/>
                    </a:lnTo>
                    <a:lnTo>
                      <a:pt x="149" y="32"/>
                    </a:lnTo>
                    <a:lnTo>
                      <a:pt x="149" y="34"/>
                    </a:lnTo>
                    <a:lnTo>
                      <a:pt x="148" y="38"/>
                    </a:lnTo>
                    <a:lnTo>
                      <a:pt x="148" y="44"/>
                    </a:lnTo>
                    <a:lnTo>
                      <a:pt x="147" y="47"/>
                    </a:lnTo>
                    <a:lnTo>
                      <a:pt x="146" y="50"/>
                    </a:lnTo>
                    <a:lnTo>
                      <a:pt x="145" y="53"/>
                    </a:lnTo>
                    <a:lnTo>
                      <a:pt x="144" y="54"/>
                    </a:lnTo>
                    <a:lnTo>
                      <a:pt x="138" y="55"/>
                    </a:lnTo>
                    <a:lnTo>
                      <a:pt x="130" y="54"/>
                    </a:lnTo>
                    <a:lnTo>
                      <a:pt x="124" y="62"/>
                    </a:lnTo>
                    <a:lnTo>
                      <a:pt x="118" y="71"/>
                    </a:lnTo>
                    <a:lnTo>
                      <a:pt x="112" y="70"/>
                    </a:lnTo>
                    <a:lnTo>
                      <a:pt x="108" y="69"/>
                    </a:lnTo>
                    <a:lnTo>
                      <a:pt x="104" y="69"/>
                    </a:lnTo>
                    <a:lnTo>
                      <a:pt x="99" y="70"/>
                    </a:lnTo>
                    <a:lnTo>
                      <a:pt x="101" y="75"/>
                    </a:lnTo>
                    <a:lnTo>
                      <a:pt x="103" y="80"/>
                    </a:lnTo>
                    <a:lnTo>
                      <a:pt x="103" y="82"/>
                    </a:lnTo>
                    <a:lnTo>
                      <a:pt x="103" y="83"/>
                    </a:lnTo>
                    <a:lnTo>
                      <a:pt x="102" y="86"/>
                    </a:lnTo>
                    <a:lnTo>
                      <a:pt x="99" y="89"/>
                    </a:lnTo>
                    <a:lnTo>
                      <a:pt x="98" y="101"/>
                    </a:lnTo>
                    <a:lnTo>
                      <a:pt x="98" y="114"/>
                    </a:lnTo>
                    <a:lnTo>
                      <a:pt x="96" y="125"/>
                    </a:lnTo>
                    <a:lnTo>
                      <a:pt x="96" y="133"/>
                    </a:lnTo>
                    <a:lnTo>
                      <a:pt x="96" y="137"/>
                    </a:lnTo>
                    <a:lnTo>
                      <a:pt x="95" y="140"/>
                    </a:lnTo>
                    <a:lnTo>
                      <a:pt x="94" y="145"/>
                    </a:lnTo>
                    <a:lnTo>
                      <a:pt x="90" y="150"/>
                    </a:lnTo>
                    <a:lnTo>
                      <a:pt x="82" y="156"/>
                    </a:lnTo>
                    <a:lnTo>
                      <a:pt x="79" y="160"/>
                    </a:lnTo>
                    <a:lnTo>
                      <a:pt x="77" y="162"/>
                    </a:lnTo>
                    <a:lnTo>
                      <a:pt x="74" y="162"/>
                    </a:lnTo>
                    <a:lnTo>
                      <a:pt x="71" y="162"/>
                    </a:lnTo>
                    <a:lnTo>
                      <a:pt x="68" y="160"/>
                    </a:lnTo>
                    <a:lnTo>
                      <a:pt x="56" y="156"/>
                    </a:lnTo>
                    <a:lnTo>
                      <a:pt x="48" y="154"/>
                    </a:lnTo>
                    <a:lnTo>
                      <a:pt x="44" y="154"/>
                    </a:lnTo>
                    <a:lnTo>
                      <a:pt x="40" y="155"/>
                    </a:lnTo>
                    <a:lnTo>
                      <a:pt x="36" y="157"/>
                    </a:lnTo>
                    <a:lnTo>
                      <a:pt x="30" y="160"/>
                    </a:lnTo>
                    <a:lnTo>
                      <a:pt x="26" y="166"/>
                    </a:lnTo>
                    <a:lnTo>
                      <a:pt x="21" y="171"/>
                    </a:lnTo>
                    <a:lnTo>
                      <a:pt x="17" y="175"/>
                    </a:lnTo>
                    <a:lnTo>
                      <a:pt x="11" y="179"/>
                    </a:lnTo>
                    <a:lnTo>
                      <a:pt x="9" y="185"/>
                    </a:lnTo>
                    <a:lnTo>
                      <a:pt x="6" y="191"/>
                    </a:lnTo>
                    <a:lnTo>
                      <a:pt x="3" y="197"/>
                    </a:lnTo>
                    <a:lnTo>
                      <a:pt x="0" y="203"/>
                    </a:lnTo>
                    <a:lnTo>
                      <a:pt x="1" y="206"/>
                    </a:lnTo>
                    <a:lnTo>
                      <a:pt x="3" y="207"/>
                    </a:lnTo>
                    <a:lnTo>
                      <a:pt x="5" y="207"/>
                    </a:lnTo>
                    <a:lnTo>
                      <a:pt x="9" y="208"/>
                    </a:lnTo>
                    <a:lnTo>
                      <a:pt x="5" y="211"/>
                    </a:lnTo>
                    <a:lnTo>
                      <a:pt x="4" y="214"/>
                    </a:lnTo>
                    <a:lnTo>
                      <a:pt x="5" y="216"/>
                    </a:lnTo>
                    <a:lnTo>
                      <a:pt x="8" y="222"/>
                    </a:lnTo>
                    <a:lnTo>
                      <a:pt x="18" y="225"/>
                    </a:lnTo>
                    <a:lnTo>
                      <a:pt x="26" y="227"/>
                    </a:lnTo>
                    <a:lnTo>
                      <a:pt x="35" y="231"/>
                    </a:lnTo>
                    <a:lnTo>
                      <a:pt x="42" y="235"/>
                    </a:lnTo>
                    <a:lnTo>
                      <a:pt x="47" y="239"/>
                    </a:lnTo>
                    <a:lnTo>
                      <a:pt x="52" y="241"/>
                    </a:lnTo>
                    <a:lnTo>
                      <a:pt x="56" y="241"/>
                    </a:lnTo>
                    <a:lnTo>
                      <a:pt x="63" y="243"/>
                    </a:lnTo>
                    <a:lnTo>
                      <a:pt x="73" y="247"/>
                    </a:lnTo>
                    <a:lnTo>
                      <a:pt x="83" y="250"/>
                    </a:lnTo>
                    <a:lnTo>
                      <a:pt x="89" y="251"/>
                    </a:lnTo>
                    <a:lnTo>
                      <a:pt x="94" y="252"/>
                    </a:lnTo>
                    <a:lnTo>
                      <a:pt x="99" y="252"/>
                    </a:lnTo>
                    <a:lnTo>
                      <a:pt x="104" y="252"/>
                    </a:lnTo>
                    <a:lnTo>
                      <a:pt x="107" y="252"/>
                    </a:lnTo>
                    <a:lnTo>
                      <a:pt x="110" y="252"/>
                    </a:lnTo>
                    <a:lnTo>
                      <a:pt x="111" y="253"/>
                    </a:lnTo>
                    <a:lnTo>
                      <a:pt x="112" y="255"/>
                    </a:lnTo>
                    <a:lnTo>
                      <a:pt x="113" y="256"/>
                    </a:lnTo>
                    <a:lnTo>
                      <a:pt x="116" y="256"/>
                    </a:lnTo>
                    <a:lnTo>
                      <a:pt x="121" y="256"/>
                    </a:lnTo>
                    <a:lnTo>
                      <a:pt x="125" y="257"/>
                    </a:lnTo>
                    <a:lnTo>
                      <a:pt x="127" y="258"/>
                    </a:lnTo>
                    <a:lnTo>
                      <a:pt x="127" y="259"/>
                    </a:lnTo>
                    <a:lnTo>
                      <a:pt x="127" y="261"/>
                    </a:lnTo>
                    <a:lnTo>
                      <a:pt x="127" y="264"/>
                    </a:lnTo>
                    <a:lnTo>
                      <a:pt x="127" y="265"/>
                    </a:lnTo>
                    <a:lnTo>
                      <a:pt x="129" y="267"/>
                    </a:lnTo>
                    <a:lnTo>
                      <a:pt x="135" y="269"/>
                    </a:lnTo>
                    <a:lnTo>
                      <a:pt x="141" y="272"/>
                    </a:lnTo>
                    <a:lnTo>
                      <a:pt x="145" y="273"/>
                    </a:lnTo>
                    <a:lnTo>
                      <a:pt x="148" y="276"/>
                    </a:lnTo>
                    <a:lnTo>
                      <a:pt x="149" y="278"/>
                    </a:lnTo>
                    <a:lnTo>
                      <a:pt x="148" y="287"/>
                    </a:lnTo>
                    <a:lnTo>
                      <a:pt x="146" y="299"/>
                    </a:lnTo>
                    <a:lnTo>
                      <a:pt x="148" y="307"/>
                    </a:lnTo>
                    <a:lnTo>
                      <a:pt x="152" y="312"/>
                    </a:lnTo>
                    <a:lnTo>
                      <a:pt x="154" y="312"/>
                    </a:lnTo>
                    <a:lnTo>
                      <a:pt x="156" y="312"/>
                    </a:lnTo>
                    <a:lnTo>
                      <a:pt x="158" y="310"/>
                    </a:lnTo>
                    <a:lnTo>
                      <a:pt x="162" y="307"/>
                    </a:lnTo>
                    <a:lnTo>
                      <a:pt x="167" y="304"/>
                    </a:lnTo>
                    <a:lnTo>
                      <a:pt x="175" y="304"/>
                    </a:lnTo>
                    <a:lnTo>
                      <a:pt x="180" y="303"/>
                    </a:lnTo>
                    <a:lnTo>
                      <a:pt x="182" y="302"/>
                    </a:lnTo>
                    <a:lnTo>
                      <a:pt x="186" y="303"/>
                    </a:lnTo>
                    <a:lnTo>
                      <a:pt x="187" y="306"/>
                    </a:lnTo>
                    <a:lnTo>
                      <a:pt x="191" y="310"/>
                    </a:lnTo>
                    <a:lnTo>
                      <a:pt x="195" y="318"/>
                    </a:lnTo>
                    <a:lnTo>
                      <a:pt x="203" y="325"/>
                    </a:lnTo>
                    <a:lnTo>
                      <a:pt x="212" y="332"/>
                    </a:lnTo>
                    <a:lnTo>
                      <a:pt x="205" y="348"/>
                    </a:lnTo>
                    <a:lnTo>
                      <a:pt x="200" y="363"/>
                    </a:lnTo>
                    <a:lnTo>
                      <a:pt x="206" y="370"/>
                    </a:lnTo>
                    <a:lnTo>
                      <a:pt x="212" y="376"/>
                    </a:lnTo>
                    <a:lnTo>
                      <a:pt x="216" y="383"/>
                    </a:lnTo>
                    <a:lnTo>
                      <a:pt x="221" y="391"/>
                    </a:lnTo>
                    <a:lnTo>
                      <a:pt x="224" y="394"/>
                    </a:lnTo>
                    <a:lnTo>
                      <a:pt x="228" y="395"/>
                    </a:lnTo>
                    <a:lnTo>
                      <a:pt x="231" y="396"/>
                    </a:lnTo>
                    <a:lnTo>
                      <a:pt x="234" y="396"/>
                    </a:lnTo>
                    <a:lnTo>
                      <a:pt x="240" y="396"/>
                    </a:lnTo>
                    <a:lnTo>
                      <a:pt x="249" y="396"/>
                    </a:lnTo>
                    <a:lnTo>
                      <a:pt x="251" y="404"/>
                    </a:lnTo>
                    <a:lnTo>
                      <a:pt x="254" y="408"/>
                    </a:lnTo>
                    <a:lnTo>
                      <a:pt x="257" y="410"/>
                    </a:lnTo>
                    <a:lnTo>
                      <a:pt x="265" y="411"/>
                    </a:lnTo>
                    <a:lnTo>
                      <a:pt x="268" y="412"/>
                    </a:lnTo>
                    <a:lnTo>
                      <a:pt x="271" y="412"/>
                    </a:lnTo>
                    <a:lnTo>
                      <a:pt x="272" y="414"/>
                    </a:lnTo>
                    <a:lnTo>
                      <a:pt x="273" y="416"/>
                    </a:lnTo>
                    <a:lnTo>
                      <a:pt x="274" y="420"/>
                    </a:lnTo>
                    <a:lnTo>
                      <a:pt x="275" y="427"/>
                    </a:lnTo>
                    <a:lnTo>
                      <a:pt x="284" y="435"/>
                    </a:lnTo>
                    <a:lnTo>
                      <a:pt x="292" y="443"/>
                    </a:lnTo>
                    <a:lnTo>
                      <a:pt x="301" y="450"/>
                    </a:lnTo>
                    <a:lnTo>
                      <a:pt x="310" y="45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38" name="Freeform 108"/>
              <p:cNvSpPr>
                <a:spLocks/>
              </p:cNvSpPr>
              <p:nvPr/>
            </p:nvSpPr>
            <p:spPr bwMode="auto">
              <a:xfrm>
                <a:off x="2503488" y="3375025"/>
                <a:ext cx="241300" cy="187325"/>
              </a:xfrm>
              <a:custGeom>
                <a:avLst/>
                <a:gdLst>
                  <a:gd name="T0" fmla="*/ 7924 w 609"/>
                  <a:gd name="T1" fmla="*/ 75719 h 475"/>
                  <a:gd name="T2" fmla="*/ 9906 w 609"/>
                  <a:gd name="T3" fmla="*/ 63888 h 475"/>
                  <a:gd name="T4" fmla="*/ 20604 w 609"/>
                  <a:gd name="T5" fmla="*/ 49690 h 475"/>
                  <a:gd name="T6" fmla="*/ 23773 w 609"/>
                  <a:gd name="T7" fmla="*/ 40226 h 475"/>
                  <a:gd name="T8" fmla="*/ 30509 w 609"/>
                  <a:gd name="T9" fmla="*/ 32733 h 475"/>
                  <a:gd name="T10" fmla="*/ 36056 w 609"/>
                  <a:gd name="T11" fmla="*/ 25240 h 475"/>
                  <a:gd name="T12" fmla="*/ 53490 w 609"/>
                  <a:gd name="T13" fmla="*/ 23662 h 475"/>
                  <a:gd name="T14" fmla="*/ 53490 w 609"/>
                  <a:gd name="T15" fmla="*/ 13014 h 475"/>
                  <a:gd name="T16" fmla="*/ 66566 w 609"/>
                  <a:gd name="T17" fmla="*/ 10254 h 475"/>
                  <a:gd name="T18" fmla="*/ 80037 w 609"/>
                  <a:gd name="T19" fmla="*/ 18535 h 475"/>
                  <a:gd name="T20" fmla="*/ 87169 w 609"/>
                  <a:gd name="T21" fmla="*/ 13803 h 475"/>
                  <a:gd name="T22" fmla="*/ 95886 w 609"/>
                  <a:gd name="T23" fmla="*/ 12620 h 475"/>
                  <a:gd name="T24" fmla="*/ 123622 w 609"/>
                  <a:gd name="T25" fmla="*/ 7099 h 475"/>
                  <a:gd name="T26" fmla="*/ 137093 w 609"/>
                  <a:gd name="T27" fmla="*/ 10254 h 475"/>
                  <a:gd name="T28" fmla="*/ 133923 w 609"/>
                  <a:gd name="T29" fmla="*/ 394 h 475"/>
                  <a:gd name="T30" fmla="*/ 150169 w 609"/>
                  <a:gd name="T31" fmla="*/ 5127 h 475"/>
                  <a:gd name="T32" fmla="*/ 171168 w 609"/>
                  <a:gd name="T33" fmla="*/ 5916 h 475"/>
                  <a:gd name="T34" fmla="*/ 168791 w 609"/>
                  <a:gd name="T35" fmla="*/ 10254 h 475"/>
                  <a:gd name="T36" fmla="*/ 175527 w 609"/>
                  <a:gd name="T37" fmla="*/ 26028 h 475"/>
                  <a:gd name="T38" fmla="*/ 193357 w 609"/>
                  <a:gd name="T39" fmla="*/ 37071 h 475"/>
                  <a:gd name="T40" fmla="*/ 194942 w 609"/>
                  <a:gd name="T41" fmla="*/ 46535 h 475"/>
                  <a:gd name="T42" fmla="*/ 204055 w 609"/>
                  <a:gd name="T43" fmla="*/ 59155 h 475"/>
                  <a:gd name="T44" fmla="*/ 217130 w 609"/>
                  <a:gd name="T45" fmla="*/ 71775 h 475"/>
                  <a:gd name="T46" fmla="*/ 221489 w 609"/>
                  <a:gd name="T47" fmla="*/ 82029 h 475"/>
                  <a:gd name="T48" fmla="*/ 221885 w 609"/>
                  <a:gd name="T49" fmla="*/ 89522 h 475"/>
                  <a:gd name="T50" fmla="*/ 231791 w 609"/>
                  <a:gd name="T51" fmla="*/ 100564 h 475"/>
                  <a:gd name="T52" fmla="*/ 240508 w 609"/>
                  <a:gd name="T53" fmla="*/ 108451 h 475"/>
                  <a:gd name="T54" fmla="*/ 227828 w 609"/>
                  <a:gd name="T55" fmla="*/ 118311 h 475"/>
                  <a:gd name="T56" fmla="*/ 226640 w 609"/>
                  <a:gd name="T57" fmla="*/ 129353 h 475"/>
                  <a:gd name="T58" fmla="*/ 229413 w 609"/>
                  <a:gd name="T59" fmla="*/ 132902 h 475"/>
                  <a:gd name="T60" fmla="*/ 227036 w 609"/>
                  <a:gd name="T61" fmla="*/ 140395 h 475"/>
                  <a:gd name="T62" fmla="*/ 221489 w 609"/>
                  <a:gd name="T63" fmla="*/ 146705 h 475"/>
                  <a:gd name="T64" fmla="*/ 213961 w 609"/>
                  <a:gd name="T65" fmla="*/ 149071 h 475"/>
                  <a:gd name="T66" fmla="*/ 210395 w 609"/>
                  <a:gd name="T67" fmla="*/ 158142 h 475"/>
                  <a:gd name="T68" fmla="*/ 188999 w 609"/>
                  <a:gd name="T69" fmla="*/ 157353 h 475"/>
                  <a:gd name="T70" fmla="*/ 183848 w 609"/>
                  <a:gd name="T71" fmla="*/ 159325 h 475"/>
                  <a:gd name="T72" fmla="*/ 194546 w 609"/>
                  <a:gd name="T73" fmla="*/ 162480 h 475"/>
                  <a:gd name="T74" fmla="*/ 197715 w 609"/>
                  <a:gd name="T75" fmla="*/ 172339 h 475"/>
                  <a:gd name="T76" fmla="*/ 181470 w 609"/>
                  <a:gd name="T77" fmla="*/ 170762 h 475"/>
                  <a:gd name="T78" fmla="*/ 182263 w 609"/>
                  <a:gd name="T79" fmla="*/ 165635 h 475"/>
                  <a:gd name="T80" fmla="*/ 180678 w 609"/>
                  <a:gd name="T81" fmla="*/ 176283 h 475"/>
                  <a:gd name="T82" fmla="*/ 173942 w 609"/>
                  <a:gd name="T83" fmla="*/ 184170 h 475"/>
                  <a:gd name="T84" fmla="*/ 146603 w 609"/>
                  <a:gd name="T85" fmla="*/ 175888 h 475"/>
                  <a:gd name="T86" fmla="*/ 131546 w 609"/>
                  <a:gd name="T87" fmla="*/ 167212 h 475"/>
                  <a:gd name="T88" fmla="*/ 110943 w 609"/>
                  <a:gd name="T89" fmla="*/ 168395 h 475"/>
                  <a:gd name="T90" fmla="*/ 87169 w 609"/>
                  <a:gd name="T91" fmla="*/ 173128 h 475"/>
                  <a:gd name="T92" fmla="*/ 78452 w 609"/>
                  <a:gd name="T93" fmla="*/ 162085 h 475"/>
                  <a:gd name="T94" fmla="*/ 75679 w 609"/>
                  <a:gd name="T95" fmla="*/ 150254 h 475"/>
                  <a:gd name="T96" fmla="*/ 61415 w 609"/>
                  <a:gd name="T97" fmla="*/ 148677 h 475"/>
                  <a:gd name="T98" fmla="*/ 49132 w 609"/>
                  <a:gd name="T99" fmla="*/ 151832 h 475"/>
                  <a:gd name="T100" fmla="*/ 40415 w 609"/>
                  <a:gd name="T101" fmla="*/ 148283 h 475"/>
                  <a:gd name="T102" fmla="*/ 38037 w 609"/>
                  <a:gd name="T103" fmla="*/ 139212 h 475"/>
                  <a:gd name="T104" fmla="*/ 36453 w 609"/>
                  <a:gd name="T105" fmla="*/ 129353 h 475"/>
                  <a:gd name="T106" fmla="*/ 36849 w 609"/>
                  <a:gd name="T107" fmla="*/ 115550 h 475"/>
                  <a:gd name="T108" fmla="*/ 22585 w 609"/>
                  <a:gd name="T109" fmla="*/ 112789 h 475"/>
                  <a:gd name="T110" fmla="*/ 8717 w 609"/>
                  <a:gd name="T111" fmla="*/ 112789 h 475"/>
                  <a:gd name="T112" fmla="*/ 3962 w 609"/>
                  <a:gd name="T113" fmla="*/ 95437 h 4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9" h="475">
                    <a:moveTo>
                      <a:pt x="0" y="213"/>
                    </a:moveTo>
                    <a:lnTo>
                      <a:pt x="5" y="211"/>
                    </a:lnTo>
                    <a:lnTo>
                      <a:pt x="7" y="210"/>
                    </a:lnTo>
                    <a:lnTo>
                      <a:pt x="8" y="208"/>
                    </a:lnTo>
                    <a:lnTo>
                      <a:pt x="7" y="202"/>
                    </a:lnTo>
                    <a:lnTo>
                      <a:pt x="14" y="195"/>
                    </a:lnTo>
                    <a:lnTo>
                      <a:pt x="20" y="192"/>
                    </a:lnTo>
                    <a:lnTo>
                      <a:pt x="23" y="190"/>
                    </a:lnTo>
                    <a:lnTo>
                      <a:pt x="25" y="186"/>
                    </a:lnTo>
                    <a:lnTo>
                      <a:pt x="26" y="183"/>
                    </a:lnTo>
                    <a:lnTo>
                      <a:pt x="27" y="176"/>
                    </a:lnTo>
                    <a:lnTo>
                      <a:pt x="23" y="169"/>
                    </a:lnTo>
                    <a:lnTo>
                      <a:pt x="23" y="166"/>
                    </a:lnTo>
                    <a:lnTo>
                      <a:pt x="25" y="162"/>
                    </a:lnTo>
                    <a:lnTo>
                      <a:pt x="32" y="157"/>
                    </a:lnTo>
                    <a:lnTo>
                      <a:pt x="36" y="151"/>
                    </a:lnTo>
                    <a:lnTo>
                      <a:pt x="42" y="148"/>
                    </a:lnTo>
                    <a:lnTo>
                      <a:pt x="46" y="143"/>
                    </a:lnTo>
                    <a:lnTo>
                      <a:pt x="49" y="137"/>
                    </a:lnTo>
                    <a:lnTo>
                      <a:pt x="51" y="132"/>
                    </a:lnTo>
                    <a:lnTo>
                      <a:pt x="52" y="126"/>
                    </a:lnTo>
                    <a:lnTo>
                      <a:pt x="53" y="122"/>
                    </a:lnTo>
                    <a:lnTo>
                      <a:pt x="52" y="119"/>
                    </a:lnTo>
                    <a:lnTo>
                      <a:pt x="51" y="115"/>
                    </a:lnTo>
                    <a:lnTo>
                      <a:pt x="50" y="111"/>
                    </a:lnTo>
                    <a:lnTo>
                      <a:pt x="51" y="108"/>
                    </a:lnTo>
                    <a:lnTo>
                      <a:pt x="54" y="106"/>
                    </a:lnTo>
                    <a:lnTo>
                      <a:pt x="60" y="102"/>
                    </a:lnTo>
                    <a:lnTo>
                      <a:pt x="68" y="99"/>
                    </a:lnTo>
                    <a:lnTo>
                      <a:pt x="75" y="97"/>
                    </a:lnTo>
                    <a:lnTo>
                      <a:pt x="79" y="93"/>
                    </a:lnTo>
                    <a:lnTo>
                      <a:pt x="81" y="92"/>
                    </a:lnTo>
                    <a:lnTo>
                      <a:pt x="81" y="90"/>
                    </a:lnTo>
                    <a:lnTo>
                      <a:pt x="79" y="86"/>
                    </a:lnTo>
                    <a:lnTo>
                      <a:pt x="77" y="83"/>
                    </a:lnTo>
                    <a:lnTo>
                      <a:pt x="75" y="81"/>
                    </a:lnTo>
                    <a:lnTo>
                      <a:pt x="74" y="80"/>
                    </a:lnTo>
                    <a:lnTo>
                      <a:pt x="74" y="77"/>
                    </a:lnTo>
                    <a:lnTo>
                      <a:pt x="74" y="76"/>
                    </a:lnTo>
                    <a:lnTo>
                      <a:pt x="77" y="72"/>
                    </a:lnTo>
                    <a:lnTo>
                      <a:pt x="82" y="68"/>
                    </a:lnTo>
                    <a:lnTo>
                      <a:pt x="91" y="64"/>
                    </a:lnTo>
                    <a:lnTo>
                      <a:pt x="99" y="61"/>
                    </a:lnTo>
                    <a:lnTo>
                      <a:pt x="107" y="59"/>
                    </a:lnTo>
                    <a:lnTo>
                      <a:pt x="117" y="58"/>
                    </a:lnTo>
                    <a:lnTo>
                      <a:pt x="124" y="60"/>
                    </a:lnTo>
                    <a:lnTo>
                      <a:pt x="130" y="63"/>
                    </a:lnTo>
                    <a:lnTo>
                      <a:pt x="134" y="63"/>
                    </a:lnTo>
                    <a:lnTo>
                      <a:pt x="135" y="60"/>
                    </a:lnTo>
                    <a:lnTo>
                      <a:pt x="135" y="58"/>
                    </a:lnTo>
                    <a:lnTo>
                      <a:pt x="134" y="53"/>
                    </a:lnTo>
                    <a:lnTo>
                      <a:pt x="130" y="49"/>
                    </a:lnTo>
                    <a:lnTo>
                      <a:pt x="129" y="44"/>
                    </a:lnTo>
                    <a:lnTo>
                      <a:pt x="129" y="41"/>
                    </a:lnTo>
                    <a:lnTo>
                      <a:pt x="130" y="39"/>
                    </a:lnTo>
                    <a:lnTo>
                      <a:pt x="135" y="33"/>
                    </a:lnTo>
                    <a:lnTo>
                      <a:pt x="142" y="25"/>
                    </a:lnTo>
                    <a:lnTo>
                      <a:pt x="151" y="18"/>
                    </a:lnTo>
                    <a:lnTo>
                      <a:pt x="156" y="16"/>
                    </a:lnTo>
                    <a:lnTo>
                      <a:pt x="160" y="16"/>
                    </a:lnTo>
                    <a:lnTo>
                      <a:pt x="162" y="17"/>
                    </a:lnTo>
                    <a:lnTo>
                      <a:pt x="164" y="21"/>
                    </a:lnTo>
                    <a:lnTo>
                      <a:pt x="168" y="26"/>
                    </a:lnTo>
                    <a:lnTo>
                      <a:pt x="172" y="30"/>
                    </a:lnTo>
                    <a:lnTo>
                      <a:pt x="177" y="32"/>
                    </a:lnTo>
                    <a:lnTo>
                      <a:pt x="183" y="34"/>
                    </a:lnTo>
                    <a:lnTo>
                      <a:pt x="189" y="36"/>
                    </a:lnTo>
                    <a:lnTo>
                      <a:pt x="194" y="42"/>
                    </a:lnTo>
                    <a:lnTo>
                      <a:pt x="200" y="46"/>
                    </a:lnTo>
                    <a:lnTo>
                      <a:pt x="202" y="47"/>
                    </a:lnTo>
                    <a:lnTo>
                      <a:pt x="204" y="47"/>
                    </a:lnTo>
                    <a:lnTo>
                      <a:pt x="208" y="47"/>
                    </a:lnTo>
                    <a:lnTo>
                      <a:pt x="211" y="44"/>
                    </a:lnTo>
                    <a:lnTo>
                      <a:pt x="214" y="39"/>
                    </a:lnTo>
                    <a:lnTo>
                      <a:pt x="217" y="35"/>
                    </a:lnTo>
                    <a:lnTo>
                      <a:pt x="219" y="35"/>
                    </a:lnTo>
                    <a:lnTo>
                      <a:pt x="220" y="35"/>
                    </a:lnTo>
                    <a:lnTo>
                      <a:pt x="222" y="36"/>
                    </a:lnTo>
                    <a:lnTo>
                      <a:pt x="225" y="38"/>
                    </a:lnTo>
                    <a:lnTo>
                      <a:pt x="228" y="43"/>
                    </a:lnTo>
                    <a:lnTo>
                      <a:pt x="229" y="44"/>
                    </a:lnTo>
                    <a:lnTo>
                      <a:pt x="231" y="43"/>
                    </a:lnTo>
                    <a:lnTo>
                      <a:pt x="235" y="40"/>
                    </a:lnTo>
                    <a:lnTo>
                      <a:pt x="242" y="32"/>
                    </a:lnTo>
                    <a:lnTo>
                      <a:pt x="249" y="26"/>
                    </a:lnTo>
                    <a:lnTo>
                      <a:pt x="263" y="21"/>
                    </a:lnTo>
                    <a:lnTo>
                      <a:pt x="276" y="17"/>
                    </a:lnTo>
                    <a:lnTo>
                      <a:pt x="288" y="15"/>
                    </a:lnTo>
                    <a:lnTo>
                      <a:pt x="303" y="14"/>
                    </a:lnTo>
                    <a:lnTo>
                      <a:pt x="307" y="16"/>
                    </a:lnTo>
                    <a:lnTo>
                      <a:pt x="312" y="18"/>
                    </a:lnTo>
                    <a:lnTo>
                      <a:pt x="314" y="21"/>
                    </a:lnTo>
                    <a:lnTo>
                      <a:pt x="316" y="23"/>
                    </a:lnTo>
                    <a:lnTo>
                      <a:pt x="321" y="29"/>
                    </a:lnTo>
                    <a:lnTo>
                      <a:pt x="328" y="35"/>
                    </a:lnTo>
                    <a:lnTo>
                      <a:pt x="335" y="32"/>
                    </a:lnTo>
                    <a:lnTo>
                      <a:pt x="340" y="30"/>
                    </a:lnTo>
                    <a:lnTo>
                      <a:pt x="346" y="26"/>
                    </a:lnTo>
                    <a:lnTo>
                      <a:pt x="350" y="19"/>
                    </a:lnTo>
                    <a:lnTo>
                      <a:pt x="346" y="15"/>
                    </a:lnTo>
                    <a:lnTo>
                      <a:pt x="342" y="13"/>
                    </a:lnTo>
                    <a:lnTo>
                      <a:pt x="338" y="10"/>
                    </a:lnTo>
                    <a:lnTo>
                      <a:pt x="332" y="7"/>
                    </a:lnTo>
                    <a:lnTo>
                      <a:pt x="336" y="4"/>
                    </a:lnTo>
                    <a:lnTo>
                      <a:pt x="338" y="1"/>
                    </a:lnTo>
                    <a:lnTo>
                      <a:pt x="340" y="0"/>
                    </a:lnTo>
                    <a:lnTo>
                      <a:pt x="344" y="0"/>
                    </a:lnTo>
                    <a:lnTo>
                      <a:pt x="350" y="2"/>
                    </a:lnTo>
                    <a:lnTo>
                      <a:pt x="358" y="6"/>
                    </a:lnTo>
                    <a:lnTo>
                      <a:pt x="365" y="8"/>
                    </a:lnTo>
                    <a:lnTo>
                      <a:pt x="372" y="11"/>
                    </a:lnTo>
                    <a:lnTo>
                      <a:pt x="379" y="13"/>
                    </a:lnTo>
                    <a:lnTo>
                      <a:pt x="386" y="14"/>
                    </a:lnTo>
                    <a:lnTo>
                      <a:pt x="398" y="14"/>
                    </a:lnTo>
                    <a:lnTo>
                      <a:pt x="414" y="11"/>
                    </a:lnTo>
                    <a:lnTo>
                      <a:pt x="421" y="13"/>
                    </a:lnTo>
                    <a:lnTo>
                      <a:pt x="426" y="13"/>
                    </a:lnTo>
                    <a:lnTo>
                      <a:pt x="430" y="14"/>
                    </a:lnTo>
                    <a:lnTo>
                      <a:pt x="432" y="15"/>
                    </a:lnTo>
                    <a:lnTo>
                      <a:pt x="434" y="17"/>
                    </a:lnTo>
                    <a:lnTo>
                      <a:pt x="437" y="21"/>
                    </a:lnTo>
                    <a:lnTo>
                      <a:pt x="432" y="23"/>
                    </a:lnTo>
                    <a:lnTo>
                      <a:pt x="429" y="23"/>
                    </a:lnTo>
                    <a:lnTo>
                      <a:pt x="428" y="24"/>
                    </a:lnTo>
                    <a:lnTo>
                      <a:pt x="426" y="24"/>
                    </a:lnTo>
                    <a:lnTo>
                      <a:pt x="426" y="26"/>
                    </a:lnTo>
                    <a:lnTo>
                      <a:pt x="425" y="30"/>
                    </a:lnTo>
                    <a:lnTo>
                      <a:pt x="440" y="34"/>
                    </a:lnTo>
                    <a:lnTo>
                      <a:pt x="454" y="38"/>
                    </a:lnTo>
                    <a:lnTo>
                      <a:pt x="449" y="47"/>
                    </a:lnTo>
                    <a:lnTo>
                      <a:pt x="445" y="56"/>
                    </a:lnTo>
                    <a:lnTo>
                      <a:pt x="443" y="61"/>
                    </a:lnTo>
                    <a:lnTo>
                      <a:pt x="443" y="66"/>
                    </a:lnTo>
                    <a:lnTo>
                      <a:pt x="445" y="69"/>
                    </a:lnTo>
                    <a:lnTo>
                      <a:pt x="446" y="72"/>
                    </a:lnTo>
                    <a:lnTo>
                      <a:pt x="450" y="76"/>
                    </a:lnTo>
                    <a:lnTo>
                      <a:pt x="459" y="81"/>
                    </a:lnTo>
                    <a:lnTo>
                      <a:pt x="473" y="83"/>
                    </a:lnTo>
                    <a:lnTo>
                      <a:pt x="485" y="85"/>
                    </a:lnTo>
                    <a:lnTo>
                      <a:pt x="488" y="94"/>
                    </a:lnTo>
                    <a:lnTo>
                      <a:pt x="488" y="102"/>
                    </a:lnTo>
                    <a:lnTo>
                      <a:pt x="485" y="110"/>
                    </a:lnTo>
                    <a:lnTo>
                      <a:pt x="483" y="119"/>
                    </a:lnTo>
                    <a:lnTo>
                      <a:pt x="485" y="120"/>
                    </a:lnTo>
                    <a:lnTo>
                      <a:pt x="486" y="120"/>
                    </a:lnTo>
                    <a:lnTo>
                      <a:pt x="489" y="119"/>
                    </a:lnTo>
                    <a:lnTo>
                      <a:pt x="492" y="118"/>
                    </a:lnTo>
                    <a:lnTo>
                      <a:pt x="497" y="115"/>
                    </a:lnTo>
                    <a:lnTo>
                      <a:pt x="502" y="114"/>
                    </a:lnTo>
                    <a:lnTo>
                      <a:pt x="509" y="120"/>
                    </a:lnTo>
                    <a:lnTo>
                      <a:pt x="514" y="126"/>
                    </a:lnTo>
                    <a:lnTo>
                      <a:pt x="515" y="133"/>
                    </a:lnTo>
                    <a:lnTo>
                      <a:pt x="515" y="143"/>
                    </a:lnTo>
                    <a:lnTo>
                      <a:pt x="515" y="150"/>
                    </a:lnTo>
                    <a:lnTo>
                      <a:pt x="517" y="152"/>
                    </a:lnTo>
                    <a:lnTo>
                      <a:pt x="521" y="154"/>
                    </a:lnTo>
                    <a:lnTo>
                      <a:pt x="527" y="156"/>
                    </a:lnTo>
                    <a:lnTo>
                      <a:pt x="534" y="168"/>
                    </a:lnTo>
                    <a:lnTo>
                      <a:pt x="540" y="179"/>
                    </a:lnTo>
                    <a:lnTo>
                      <a:pt x="544" y="180"/>
                    </a:lnTo>
                    <a:lnTo>
                      <a:pt x="548" y="182"/>
                    </a:lnTo>
                    <a:lnTo>
                      <a:pt x="551" y="185"/>
                    </a:lnTo>
                    <a:lnTo>
                      <a:pt x="555" y="188"/>
                    </a:lnTo>
                    <a:lnTo>
                      <a:pt x="552" y="198"/>
                    </a:lnTo>
                    <a:lnTo>
                      <a:pt x="552" y="202"/>
                    </a:lnTo>
                    <a:lnTo>
                      <a:pt x="553" y="204"/>
                    </a:lnTo>
                    <a:lnTo>
                      <a:pt x="556" y="207"/>
                    </a:lnTo>
                    <a:lnTo>
                      <a:pt x="559" y="208"/>
                    </a:lnTo>
                    <a:lnTo>
                      <a:pt x="564" y="209"/>
                    </a:lnTo>
                    <a:lnTo>
                      <a:pt x="570" y="211"/>
                    </a:lnTo>
                    <a:lnTo>
                      <a:pt x="572" y="212"/>
                    </a:lnTo>
                    <a:lnTo>
                      <a:pt x="570" y="215"/>
                    </a:lnTo>
                    <a:lnTo>
                      <a:pt x="565" y="218"/>
                    </a:lnTo>
                    <a:lnTo>
                      <a:pt x="564" y="224"/>
                    </a:lnTo>
                    <a:lnTo>
                      <a:pt x="560" y="227"/>
                    </a:lnTo>
                    <a:lnTo>
                      <a:pt x="559" y="232"/>
                    </a:lnTo>
                    <a:lnTo>
                      <a:pt x="560" y="236"/>
                    </a:lnTo>
                    <a:lnTo>
                      <a:pt x="561" y="239"/>
                    </a:lnTo>
                    <a:lnTo>
                      <a:pt x="562" y="243"/>
                    </a:lnTo>
                    <a:lnTo>
                      <a:pt x="568" y="249"/>
                    </a:lnTo>
                    <a:lnTo>
                      <a:pt x="576" y="253"/>
                    </a:lnTo>
                    <a:lnTo>
                      <a:pt x="585" y="255"/>
                    </a:lnTo>
                    <a:lnTo>
                      <a:pt x="594" y="259"/>
                    </a:lnTo>
                    <a:lnTo>
                      <a:pt x="601" y="262"/>
                    </a:lnTo>
                    <a:lnTo>
                      <a:pt x="607" y="264"/>
                    </a:lnTo>
                    <a:lnTo>
                      <a:pt x="608" y="267"/>
                    </a:lnTo>
                    <a:lnTo>
                      <a:pt x="609" y="269"/>
                    </a:lnTo>
                    <a:lnTo>
                      <a:pt x="609" y="271"/>
                    </a:lnTo>
                    <a:lnTo>
                      <a:pt x="607" y="275"/>
                    </a:lnTo>
                    <a:lnTo>
                      <a:pt x="601" y="279"/>
                    </a:lnTo>
                    <a:lnTo>
                      <a:pt x="598" y="284"/>
                    </a:lnTo>
                    <a:lnTo>
                      <a:pt x="595" y="288"/>
                    </a:lnTo>
                    <a:lnTo>
                      <a:pt x="591" y="295"/>
                    </a:lnTo>
                    <a:lnTo>
                      <a:pt x="584" y="296"/>
                    </a:lnTo>
                    <a:lnTo>
                      <a:pt x="577" y="298"/>
                    </a:lnTo>
                    <a:lnTo>
                      <a:pt x="575" y="300"/>
                    </a:lnTo>
                    <a:lnTo>
                      <a:pt x="573" y="302"/>
                    </a:lnTo>
                    <a:lnTo>
                      <a:pt x="570" y="304"/>
                    </a:lnTo>
                    <a:lnTo>
                      <a:pt x="569" y="308"/>
                    </a:lnTo>
                    <a:lnTo>
                      <a:pt x="569" y="314"/>
                    </a:lnTo>
                    <a:lnTo>
                      <a:pt x="567" y="322"/>
                    </a:lnTo>
                    <a:lnTo>
                      <a:pt x="569" y="327"/>
                    </a:lnTo>
                    <a:lnTo>
                      <a:pt x="572" y="328"/>
                    </a:lnTo>
                    <a:lnTo>
                      <a:pt x="573" y="328"/>
                    </a:lnTo>
                    <a:lnTo>
                      <a:pt x="574" y="334"/>
                    </a:lnTo>
                    <a:lnTo>
                      <a:pt x="575" y="336"/>
                    </a:lnTo>
                    <a:lnTo>
                      <a:pt x="575" y="337"/>
                    </a:lnTo>
                    <a:lnTo>
                      <a:pt x="576" y="337"/>
                    </a:lnTo>
                    <a:lnTo>
                      <a:pt x="577" y="337"/>
                    </a:lnTo>
                    <a:lnTo>
                      <a:pt x="579" y="337"/>
                    </a:lnTo>
                    <a:lnTo>
                      <a:pt x="581" y="337"/>
                    </a:lnTo>
                    <a:lnTo>
                      <a:pt x="583" y="338"/>
                    </a:lnTo>
                    <a:lnTo>
                      <a:pt x="585" y="339"/>
                    </a:lnTo>
                    <a:lnTo>
                      <a:pt x="581" y="345"/>
                    </a:lnTo>
                    <a:lnTo>
                      <a:pt x="577" y="347"/>
                    </a:lnTo>
                    <a:lnTo>
                      <a:pt x="575" y="350"/>
                    </a:lnTo>
                    <a:lnTo>
                      <a:pt x="573" y="356"/>
                    </a:lnTo>
                    <a:lnTo>
                      <a:pt x="574" y="364"/>
                    </a:lnTo>
                    <a:lnTo>
                      <a:pt x="574" y="369"/>
                    </a:lnTo>
                    <a:lnTo>
                      <a:pt x="573" y="370"/>
                    </a:lnTo>
                    <a:lnTo>
                      <a:pt x="570" y="371"/>
                    </a:lnTo>
                    <a:lnTo>
                      <a:pt x="567" y="371"/>
                    </a:lnTo>
                    <a:lnTo>
                      <a:pt x="564" y="371"/>
                    </a:lnTo>
                    <a:lnTo>
                      <a:pt x="559" y="372"/>
                    </a:lnTo>
                    <a:lnTo>
                      <a:pt x="558" y="374"/>
                    </a:lnTo>
                    <a:lnTo>
                      <a:pt x="557" y="377"/>
                    </a:lnTo>
                    <a:lnTo>
                      <a:pt x="555" y="381"/>
                    </a:lnTo>
                    <a:lnTo>
                      <a:pt x="550" y="378"/>
                    </a:lnTo>
                    <a:lnTo>
                      <a:pt x="548" y="376"/>
                    </a:lnTo>
                    <a:lnTo>
                      <a:pt x="545" y="374"/>
                    </a:lnTo>
                    <a:lnTo>
                      <a:pt x="540" y="378"/>
                    </a:lnTo>
                    <a:lnTo>
                      <a:pt x="536" y="382"/>
                    </a:lnTo>
                    <a:lnTo>
                      <a:pt x="536" y="385"/>
                    </a:lnTo>
                    <a:lnTo>
                      <a:pt x="538" y="388"/>
                    </a:lnTo>
                    <a:lnTo>
                      <a:pt x="539" y="395"/>
                    </a:lnTo>
                    <a:lnTo>
                      <a:pt x="535" y="398"/>
                    </a:lnTo>
                    <a:lnTo>
                      <a:pt x="533" y="399"/>
                    </a:lnTo>
                    <a:lnTo>
                      <a:pt x="531" y="401"/>
                    </a:lnTo>
                    <a:lnTo>
                      <a:pt x="527" y="401"/>
                    </a:lnTo>
                    <a:lnTo>
                      <a:pt x="522" y="401"/>
                    </a:lnTo>
                    <a:lnTo>
                      <a:pt x="514" y="402"/>
                    </a:lnTo>
                    <a:lnTo>
                      <a:pt x="503" y="404"/>
                    </a:lnTo>
                    <a:lnTo>
                      <a:pt x="496" y="404"/>
                    </a:lnTo>
                    <a:lnTo>
                      <a:pt x="486" y="403"/>
                    </a:lnTo>
                    <a:lnTo>
                      <a:pt x="477" y="399"/>
                    </a:lnTo>
                    <a:lnTo>
                      <a:pt x="473" y="396"/>
                    </a:lnTo>
                    <a:lnTo>
                      <a:pt x="471" y="393"/>
                    </a:lnTo>
                    <a:lnTo>
                      <a:pt x="468" y="389"/>
                    </a:lnTo>
                    <a:lnTo>
                      <a:pt x="467" y="385"/>
                    </a:lnTo>
                    <a:lnTo>
                      <a:pt x="465" y="394"/>
                    </a:lnTo>
                    <a:lnTo>
                      <a:pt x="464" y="401"/>
                    </a:lnTo>
                    <a:lnTo>
                      <a:pt x="464" y="404"/>
                    </a:lnTo>
                    <a:lnTo>
                      <a:pt x="466" y="406"/>
                    </a:lnTo>
                    <a:lnTo>
                      <a:pt x="468" y="410"/>
                    </a:lnTo>
                    <a:lnTo>
                      <a:pt x="473" y="412"/>
                    </a:lnTo>
                    <a:lnTo>
                      <a:pt x="481" y="411"/>
                    </a:lnTo>
                    <a:lnTo>
                      <a:pt x="486" y="411"/>
                    </a:lnTo>
                    <a:lnTo>
                      <a:pt x="489" y="411"/>
                    </a:lnTo>
                    <a:lnTo>
                      <a:pt x="491" y="412"/>
                    </a:lnTo>
                    <a:lnTo>
                      <a:pt x="494" y="414"/>
                    </a:lnTo>
                    <a:lnTo>
                      <a:pt x="497" y="416"/>
                    </a:lnTo>
                    <a:lnTo>
                      <a:pt x="500" y="424"/>
                    </a:lnTo>
                    <a:lnTo>
                      <a:pt x="502" y="430"/>
                    </a:lnTo>
                    <a:lnTo>
                      <a:pt x="502" y="432"/>
                    </a:lnTo>
                    <a:lnTo>
                      <a:pt x="501" y="435"/>
                    </a:lnTo>
                    <a:lnTo>
                      <a:pt x="499" y="437"/>
                    </a:lnTo>
                    <a:lnTo>
                      <a:pt x="496" y="438"/>
                    </a:lnTo>
                    <a:lnTo>
                      <a:pt x="486" y="445"/>
                    </a:lnTo>
                    <a:lnTo>
                      <a:pt x="477" y="452"/>
                    </a:lnTo>
                    <a:lnTo>
                      <a:pt x="473" y="444"/>
                    </a:lnTo>
                    <a:lnTo>
                      <a:pt x="467" y="436"/>
                    </a:lnTo>
                    <a:lnTo>
                      <a:pt x="462" y="435"/>
                    </a:lnTo>
                    <a:lnTo>
                      <a:pt x="458" y="433"/>
                    </a:lnTo>
                    <a:lnTo>
                      <a:pt x="458" y="432"/>
                    </a:lnTo>
                    <a:lnTo>
                      <a:pt x="458" y="431"/>
                    </a:lnTo>
                    <a:lnTo>
                      <a:pt x="458" y="429"/>
                    </a:lnTo>
                    <a:lnTo>
                      <a:pt x="460" y="427"/>
                    </a:lnTo>
                    <a:lnTo>
                      <a:pt x="462" y="423"/>
                    </a:lnTo>
                    <a:lnTo>
                      <a:pt x="462" y="421"/>
                    </a:lnTo>
                    <a:lnTo>
                      <a:pt x="460" y="420"/>
                    </a:lnTo>
                    <a:lnTo>
                      <a:pt x="459" y="419"/>
                    </a:lnTo>
                    <a:lnTo>
                      <a:pt x="456" y="421"/>
                    </a:lnTo>
                    <a:lnTo>
                      <a:pt x="452" y="424"/>
                    </a:lnTo>
                    <a:lnTo>
                      <a:pt x="450" y="431"/>
                    </a:lnTo>
                    <a:lnTo>
                      <a:pt x="450" y="436"/>
                    </a:lnTo>
                    <a:lnTo>
                      <a:pt x="452" y="441"/>
                    </a:lnTo>
                    <a:lnTo>
                      <a:pt x="456" y="447"/>
                    </a:lnTo>
                    <a:lnTo>
                      <a:pt x="457" y="454"/>
                    </a:lnTo>
                    <a:lnTo>
                      <a:pt x="457" y="461"/>
                    </a:lnTo>
                    <a:lnTo>
                      <a:pt x="456" y="463"/>
                    </a:lnTo>
                    <a:lnTo>
                      <a:pt x="454" y="464"/>
                    </a:lnTo>
                    <a:lnTo>
                      <a:pt x="451" y="466"/>
                    </a:lnTo>
                    <a:lnTo>
                      <a:pt x="447" y="467"/>
                    </a:lnTo>
                    <a:lnTo>
                      <a:pt x="439" y="467"/>
                    </a:lnTo>
                    <a:lnTo>
                      <a:pt x="433" y="470"/>
                    </a:lnTo>
                    <a:lnTo>
                      <a:pt x="426" y="472"/>
                    </a:lnTo>
                    <a:lnTo>
                      <a:pt x="420" y="475"/>
                    </a:lnTo>
                    <a:lnTo>
                      <a:pt x="407" y="471"/>
                    </a:lnTo>
                    <a:lnTo>
                      <a:pt x="395" y="466"/>
                    </a:lnTo>
                    <a:lnTo>
                      <a:pt x="382" y="456"/>
                    </a:lnTo>
                    <a:lnTo>
                      <a:pt x="370" y="446"/>
                    </a:lnTo>
                    <a:lnTo>
                      <a:pt x="363" y="441"/>
                    </a:lnTo>
                    <a:lnTo>
                      <a:pt x="356" y="437"/>
                    </a:lnTo>
                    <a:lnTo>
                      <a:pt x="349" y="432"/>
                    </a:lnTo>
                    <a:lnTo>
                      <a:pt x="341" y="429"/>
                    </a:lnTo>
                    <a:lnTo>
                      <a:pt x="337" y="428"/>
                    </a:lnTo>
                    <a:lnTo>
                      <a:pt x="335" y="426"/>
                    </a:lnTo>
                    <a:lnTo>
                      <a:pt x="332" y="424"/>
                    </a:lnTo>
                    <a:lnTo>
                      <a:pt x="331" y="422"/>
                    </a:lnTo>
                    <a:lnTo>
                      <a:pt x="329" y="419"/>
                    </a:lnTo>
                    <a:lnTo>
                      <a:pt x="323" y="414"/>
                    </a:lnTo>
                    <a:lnTo>
                      <a:pt x="312" y="408"/>
                    </a:lnTo>
                    <a:lnTo>
                      <a:pt x="301" y="404"/>
                    </a:lnTo>
                    <a:lnTo>
                      <a:pt x="290" y="415"/>
                    </a:lnTo>
                    <a:lnTo>
                      <a:pt x="280" y="427"/>
                    </a:lnTo>
                    <a:lnTo>
                      <a:pt x="276" y="431"/>
                    </a:lnTo>
                    <a:lnTo>
                      <a:pt x="270" y="437"/>
                    </a:lnTo>
                    <a:lnTo>
                      <a:pt x="264" y="440"/>
                    </a:lnTo>
                    <a:lnTo>
                      <a:pt x="257" y="445"/>
                    </a:lnTo>
                    <a:lnTo>
                      <a:pt x="242" y="446"/>
                    </a:lnTo>
                    <a:lnTo>
                      <a:pt x="225" y="446"/>
                    </a:lnTo>
                    <a:lnTo>
                      <a:pt x="220" y="439"/>
                    </a:lnTo>
                    <a:lnTo>
                      <a:pt x="219" y="433"/>
                    </a:lnTo>
                    <a:lnTo>
                      <a:pt x="218" y="428"/>
                    </a:lnTo>
                    <a:lnTo>
                      <a:pt x="217" y="419"/>
                    </a:lnTo>
                    <a:lnTo>
                      <a:pt x="211" y="414"/>
                    </a:lnTo>
                    <a:lnTo>
                      <a:pt x="208" y="413"/>
                    </a:lnTo>
                    <a:lnTo>
                      <a:pt x="204" y="413"/>
                    </a:lnTo>
                    <a:lnTo>
                      <a:pt x="198" y="411"/>
                    </a:lnTo>
                    <a:lnTo>
                      <a:pt x="198" y="404"/>
                    </a:lnTo>
                    <a:lnTo>
                      <a:pt x="200" y="398"/>
                    </a:lnTo>
                    <a:lnTo>
                      <a:pt x="200" y="393"/>
                    </a:lnTo>
                    <a:lnTo>
                      <a:pt x="198" y="386"/>
                    </a:lnTo>
                    <a:lnTo>
                      <a:pt x="195" y="384"/>
                    </a:lnTo>
                    <a:lnTo>
                      <a:pt x="193" y="382"/>
                    </a:lnTo>
                    <a:lnTo>
                      <a:pt x="191" y="381"/>
                    </a:lnTo>
                    <a:lnTo>
                      <a:pt x="188" y="382"/>
                    </a:lnTo>
                    <a:lnTo>
                      <a:pt x="184" y="382"/>
                    </a:lnTo>
                    <a:lnTo>
                      <a:pt x="177" y="384"/>
                    </a:lnTo>
                    <a:lnTo>
                      <a:pt x="164" y="384"/>
                    </a:lnTo>
                    <a:lnTo>
                      <a:pt x="153" y="384"/>
                    </a:lnTo>
                    <a:lnTo>
                      <a:pt x="154" y="380"/>
                    </a:lnTo>
                    <a:lnTo>
                      <a:pt x="155" y="377"/>
                    </a:lnTo>
                    <a:lnTo>
                      <a:pt x="155" y="373"/>
                    </a:lnTo>
                    <a:lnTo>
                      <a:pt x="154" y="370"/>
                    </a:lnTo>
                    <a:lnTo>
                      <a:pt x="139" y="382"/>
                    </a:lnTo>
                    <a:lnTo>
                      <a:pt x="125" y="395"/>
                    </a:lnTo>
                    <a:lnTo>
                      <a:pt x="124" y="389"/>
                    </a:lnTo>
                    <a:lnTo>
                      <a:pt x="124" y="387"/>
                    </a:lnTo>
                    <a:lnTo>
                      <a:pt x="124" y="385"/>
                    </a:lnTo>
                    <a:lnTo>
                      <a:pt x="122" y="384"/>
                    </a:lnTo>
                    <a:lnTo>
                      <a:pt x="121" y="381"/>
                    </a:lnTo>
                    <a:lnTo>
                      <a:pt x="119" y="380"/>
                    </a:lnTo>
                    <a:lnTo>
                      <a:pt x="113" y="380"/>
                    </a:lnTo>
                    <a:lnTo>
                      <a:pt x="110" y="380"/>
                    </a:lnTo>
                    <a:lnTo>
                      <a:pt x="107" y="379"/>
                    </a:lnTo>
                    <a:lnTo>
                      <a:pt x="102" y="376"/>
                    </a:lnTo>
                    <a:lnTo>
                      <a:pt x="101" y="371"/>
                    </a:lnTo>
                    <a:lnTo>
                      <a:pt x="101" y="368"/>
                    </a:lnTo>
                    <a:lnTo>
                      <a:pt x="101" y="365"/>
                    </a:lnTo>
                    <a:lnTo>
                      <a:pt x="103" y="361"/>
                    </a:lnTo>
                    <a:lnTo>
                      <a:pt x="102" y="357"/>
                    </a:lnTo>
                    <a:lnTo>
                      <a:pt x="100" y="355"/>
                    </a:lnTo>
                    <a:lnTo>
                      <a:pt x="96" y="353"/>
                    </a:lnTo>
                    <a:lnTo>
                      <a:pt x="93" y="351"/>
                    </a:lnTo>
                    <a:lnTo>
                      <a:pt x="88" y="344"/>
                    </a:lnTo>
                    <a:lnTo>
                      <a:pt x="87" y="338"/>
                    </a:lnTo>
                    <a:lnTo>
                      <a:pt x="87" y="336"/>
                    </a:lnTo>
                    <a:lnTo>
                      <a:pt x="87" y="334"/>
                    </a:lnTo>
                    <a:lnTo>
                      <a:pt x="90" y="331"/>
                    </a:lnTo>
                    <a:lnTo>
                      <a:pt x="92" y="328"/>
                    </a:lnTo>
                    <a:lnTo>
                      <a:pt x="96" y="321"/>
                    </a:lnTo>
                    <a:lnTo>
                      <a:pt x="99" y="317"/>
                    </a:lnTo>
                    <a:lnTo>
                      <a:pt x="100" y="311"/>
                    </a:lnTo>
                    <a:lnTo>
                      <a:pt x="100" y="308"/>
                    </a:lnTo>
                    <a:lnTo>
                      <a:pt x="99" y="303"/>
                    </a:lnTo>
                    <a:lnTo>
                      <a:pt x="96" y="298"/>
                    </a:lnTo>
                    <a:lnTo>
                      <a:pt x="93" y="293"/>
                    </a:lnTo>
                    <a:lnTo>
                      <a:pt x="88" y="287"/>
                    </a:lnTo>
                    <a:lnTo>
                      <a:pt x="79" y="281"/>
                    </a:lnTo>
                    <a:lnTo>
                      <a:pt x="71" y="279"/>
                    </a:lnTo>
                    <a:lnTo>
                      <a:pt x="68" y="279"/>
                    </a:lnTo>
                    <a:lnTo>
                      <a:pt x="65" y="279"/>
                    </a:lnTo>
                    <a:lnTo>
                      <a:pt x="61" y="281"/>
                    </a:lnTo>
                    <a:lnTo>
                      <a:pt x="57" y="286"/>
                    </a:lnTo>
                    <a:lnTo>
                      <a:pt x="53" y="289"/>
                    </a:lnTo>
                    <a:lnTo>
                      <a:pt x="51" y="292"/>
                    </a:lnTo>
                    <a:lnTo>
                      <a:pt x="48" y="293"/>
                    </a:lnTo>
                    <a:lnTo>
                      <a:pt x="45" y="294"/>
                    </a:lnTo>
                    <a:lnTo>
                      <a:pt x="39" y="293"/>
                    </a:lnTo>
                    <a:lnTo>
                      <a:pt x="31" y="291"/>
                    </a:lnTo>
                    <a:lnTo>
                      <a:pt x="22" y="286"/>
                    </a:lnTo>
                    <a:lnTo>
                      <a:pt x="14" y="283"/>
                    </a:lnTo>
                    <a:lnTo>
                      <a:pt x="10" y="280"/>
                    </a:lnTo>
                    <a:lnTo>
                      <a:pt x="7" y="277"/>
                    </a:lnTo>
                    <a:lnTo>
                      <a:pt x="3" y="274"/>
                    </a:lnTo>
                    <a:lnTo>
                      <a:pt x="1" y="269"/>
                    </a:lnTo>
                    <a:lnTo>
                      <a:pt x="5" y="255"/>
                    </a:lnTo>
                    <a:lnTo>
                      <a:pt x="10" y="242"/>
                    </a:lnTo>
                    <a:lnTo>
                      <a:pt x="11" y="237"/>
                    </a:lnTo>
                    <a:lnTo>
                      <a:pt x="11" y="233"/>
                    </a:lnTo>
                    <a:lnTo>
                      <a:pt x="10" y="229"/>
                    </a:lnTo>
                    <a:lnTo>
                      <a:pt x="9" y="227"/>
                    </a:lnTo>
                    <a:lnTo>
                      <a:pt x="6" y="220"/>
                    </a:lnTo>
                    <a:lnTo>
                      <a:pt x="0" y="21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39" name="Freeform 109"/>
              <p:cNvSpPr>
                <a:spLocks/>
              </p:cNvSpPr>
              <p:nvPr/>
            </p:nvSpPr>
            <p:spPr bwMode="auto">
              <a:xfrm>
                <a:off x="2503488" y="3375025"/>
                <a:ext cx="241300" cy="187325"/>
              </a:xfrm>
              <a:custGeom>
                <a:avLst/>
                <a:gdLst>
                  <a:gd name="T0" fmla="*/ 7924 w 609"/>
                  <a:gd name="T1" fmla="*/ 75719 h 475"/>
                  <a:gd name="T2" fmla="*/ 9906 w 609"/>
                  <a:gd name="T3" fmla="*/ 63888 h 475"/>
                  <a:gd name="T4" fmla="*/ 20604 w 609"/>
                  <a:gd name="T5" fmla="*/ 49690 h 475"/>
                  <a:gd name="T6" fmla="*/ 23773 w 609"/>
                  <a:gd name="T7" fmla="*/ 40226 h 475"/>
                  <a:gd name="T8" fmla="*/ 30509 w 609"/>
                  <a:gd name="T9" fmla="*/ 32733 h 475"/>
                  <a:gd name="T10" fmla="*/ 36056 w 609"/>
                  <a:gd name="T11" fmla="*/ 25240 h 475"/>
                  <a:gd name="T12" fmla="*/ 53490 w 609"/>
                  <a:gd name="T13" fmla="*/ 23662 h 475"/>
                  <a:gd name="T14" fmla="*/ 53490 w 609"/>
                  <a:gd name="T15" fmla="*/ 13014 h 475"/>
                  <a:gd name="T16" fmla="*/ 66566 w 609"/>
                  <a:gd name="T17" fmla="*/ 10254 h 475"/>
                  <a:gd name="T18" fmla="*/ 80037 w 609"/>
                  <a:gd name="T19" fmla="*/ 18535 h 475"/>
                  <a:gd name="T20" fmla="*/ 87169 w 609"/>
                  <a:gd name="T21" fmla="*/ 13803 h 475"/>
                  <a:gd name="T22" fmla="*/ 95886 w 609"/>
                  <a:gd name="T23" fmla="*/ 12620 h 475"/>
                  <a:gd name="T24" fmla="*/ 123622 w 609"/>
                  <a:gd name="T25" fmla="*/ 7099 h 475"/>
                  <a:gd name="T26" fmla="*/ 137093 w 609"/>
                  <a:gd name="T27" fmla="*/ 10254 h 475"/>
                  <a:gd name="T28" fmla="*/ 133923 w 609"/>
                  <a:gd name="T29" fmla="*/ 394 h 475"/>
                  <a:gd name="T30" fmla="*/ 150169 w 609"/>
                  <a:gd name="T31" fmla="*/ 5127 h 475"/>
                  <a:gd name="T32" fmla="*/ 171168 w 609"/>
                  <a:gd name="T33" fmla="*/ 5916 h 475"/>
                  <a:gd name="T34" fmla="*/ 168791 w 609"/>
                  <a:gd name="T35" fmla="*/ 10254 h 475"/>
                  <a:gd name="T36" fmla="*/ 175527 w 609"/>
                  <a:gd name="T37" fmla="*/ 26028 h 475"/>
                  <a:gd name="T38" fmla="*/ 193357 w 609"/>
                  <a:gd name="T39" fmla="*/ 37071 h 475"/>
                  <a:gd name="T40" fmla="*/ 194942 w 609"/>
                  <a:gd name="T41" fmla="*/ 46535 h 475"/>
                  <a:gd name="T42" fmla="*/ 204055 w 609"/>
                  <a:gd name="T43" fmla="*/ 59155 h 475"/>
                  <a:gd name="T44" fmla="*/ 217130 w 609"/>
                  <a:gd name="T45" fmla="*/ 71775 h 475"/>
                  <a:gd name="T46" fmla="*/ 221489 w 609"/>
                  <a:gd name="T47" fmla="*/ 82029 h 475"/>
                  <a:gd name="T48" fmla="*/ 221885 w 609"/>
                  <a:gd name="T49" fmla="*/ 89522 h 475"/>
                  <a:gd name="T50" fmla="*/ 231791 w 609"/>
                  <a:gd name="T51" fmla="*/ 100564 h 475"/>
                  <a:gd name="T52" fmla="*/ 240508 w 609"/>
                  <a:gd name="T53" fmla="*/ 108451 h 475"/>
                  <a:gd name="T54" fmla="*/ 227828 w 609"/>
                  <a:gd name="T55" fmla="*/ 118311 h 475"/>
                  <a:gd name="T56" fmla="*/ 226640 w 609"/>
                  <a:gd name="T57" fmla="*/ 129353 h 475"/>
                  <a:gd name="T58" fmla="*/ 229413 w 609"/>
                  <a:gd name="T59" fmla="*/ 132902 h 475"/>
                  <a:gd name="T60" fmla="*/ 227036 w 609"/>
                  <a:gd name="T61" fmla="*/ 140395 h 475"/>
                  <a:gd name="T62" fmla="*/ 221489 w 609"/>
                  <a:gd name="T63" fmla="*/ 146705 h 475"/>
                  <a:gd name="T64" fmla="*/ 213961 w 609"/>
                  <a:gd name="T65" fmla="*/ 149071 h 475"/>
                  <a:gd name="T66" fmla="*/ 210395 w 609"/>
                  <a:gd name="T67" fmla="*/ 158142 h 475"/>
                  <a:gd name="T68" fmla="*/ 188999 w 609"/>
                  <a:gd name="T69" fmla="*/ 157353 h 475"/>
                  <a:gd name="T70" fmla="*/ 183848 w 609"/>
                  <a:gd name="T71" fmla="*/ 159325 h 475"/>
                  <a:gd name="T72" fmla="*/ 194546 w 609"/>
                  <a:gd name="T73" fmla="*/ 162480 h 475"/>
                  <a:gd name="T74" fmla="*/ 197715 w 609"/>
                  <a:gd name="T75" fmla="*/ 172339 h 475"/>
                  <a:gd name="T76" fmla="*/ 181470 w 609"/>
                  <a:gd name="T77" fmla="*/ 170762 h 475"/>
                  <a:gd name="T78" fmla="*/ 182263 w 609"/>
                  <a:gd name="T79" fmla="*/ 165635 h 475"/>
                  <a:gd name="T80" fmla="*/ 180678 w 609"/>
                  <a:gd name="T81" fmla="*/ 176283 h 475"/>
                  <a:gd name="T82" fmla="*/ 173942 w 609"/>
                  <a:gd name="T83" fmla="*/ 184170 h 475"/>
                  <a:gd name="T84" fmla="*/ 146603 w 609"/>
                  <a:gd name="T85" fmla="*/ 175888 h 475"/>
                  <a:gd name="T86" fmla="*/ 131546 w 609"/>
                  <a:gd name="T87" fmla="*/ 167212 h 475"/>
                  <a:gd name="T88" fmla="*/ 110943 w 609"/>
                  <a:gd name="T89" fmla="*/ 168395 h 475"/>
                  <a:gd name="T90" fmla="*/ 87169 w 609"/>
                  <a:gd name="T91" fmla="*/ 173128 h 475"/>
                  <a:gd name="T92" fmla="*/ 78452 w 609"/>
                  <a:gd name="T93" fmla="*/ 162085 h 475"/>
                  <a:gd name="T94" fmla="*/ 75679 w 609"/>
                  <a:gd name="T95" fmla="*/ 150254 h 475"/>
                  <a:gd name="T96" fmla="*/ 61415 w 609"/>
                  <a:gd name="T97" fmla="*/ 148677 h 475"/>
                  <a:gd name="T98" fmla="*/ 49132 w 609"/>
                  <a:gd name="T99" fmla="*/ 151832 h 475"/>
                  <a:gd name="T100" fmla="*/ 40415 w 609"/>
                  <a:gd name="T101" fmla="*/ 148283 h 475"/>
                  <a:gd name="T102" fmla="*/ 38037 w 609"/>
                  <a:gd name="T103" fmla="*/ 139212 h 475"/>
                  <a:gd name="T104" fmla="*/ 36453 w 609"/>
                  <a:gd name="T105" fmla="*/ 129353 h 475"/>
                  <a:gd name="T106" fmla="*/ 36849 w 609"/>
                  <a:gd name="T107" fmla="*/ 115550 h 475"/>
                  <a:gd name="T108" fmla="*/ 22585 w 609"/>
                  <a:gd name="T109" fmla="*/ 112789 h 475"/>
                  <a:gd name="T110" fmla="*/ 8717 w 609"/>
                  <a:gd name="T111" fmla="*/ 112789 h 475"/>
                  <a:gd name="T112" fmla="*/ 3962 w 609"/>
                  <a:gd name="T113" fmla="*/ 95437 h 4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9" h="475">
                    <a:moveTo>
                      <a:pt x="0" y="213"/>
                    </a:moveTo>
                    <a:lnTo>
                      <a:pt x="5" y="211"/>
                    </a:lnTo>
                    <a:lnTo>
                      <a:pt x="7" y="210"/>
                    </a:lnTo>
                    <a:lnTo>
                      <a:pt x="8" y="208"/>
                    </a:lnTo>
                    <a:lnTo>
                      <a:pt x="7" y="202"/>
                    </a:lnTo>
                    <a:lnTo>
                      <a:pt x="14" y="195"/>
                    </a:lnTo>
                    <a:lnTo>
                      <a:pt x="20" y="192"/>
                    </a:lnTo>
                    <a:lnTo>
                      <a:pt x="23" y="190"/>
                    </a:lnTo>
                    <a:lnTo>
                      <a:pt x="25" y="186"/>
                    </a:lnTo>
                    <a:lnTo>
                      <a:pt x="26" y="183"/>
                    </a:lnTo>
                    <a:lnTo>
                      <a:pt x="27" y="176"/>
                    </a:lnTo>
                    <a:lnTo>
                      <a:pt x="23" y="169"/>
                    </a:lnTo>
                    <a:lnTo>
                      <a:pt x="23" y="166"/>
                    </a:lnTo>
                    <a:lnTo>
                      <a:pt x="25" y="162"/>
                    </a:lnTo>
                    <a:lnTo>
                      <a:pt x="32" y="157"/>
                    </a:lnTo>
                    <a:lnTo>
                      <a:pt x="36" y="151"/>
                    </a:lnTo>
                    <a:lnTo>
                      <a:pt x="42" y="148"/>
                    </a:lnTo>
                    <a:lnTo>
                      <a:pt x="46" y="143"/>
                    </a:lnTo>
                    <a:lnTo>
                      <a:pt x="49" y="137"/>
                    </a:lnTo>
                    <a:lnTo>
                      <a:pt x="51" y="132"/>
                    </a:lnTo>
                    <a:lnTo>
                      <a:pt x="52" y="126"/>
                    </a:lnTo>
                    <a:lnTo>
                      <a:pt x="53" y="122"/>
                    </a:lnTo>
                    <a:lnTo>
                      <a:pt x="52" y="119"/>
                    </a:lnTo>
                    <a:lnTo>
                      <a:pt x="51" y="115"/>
                    </a:lnTo>
                    <a:lnTo>
                      <a:pt x="50" y="111"/>
                    </a:lnTo>
                    <a:lnTo>
                      <a:pt x="51" y="108"/>
                    </a:lnTo>
                    <a:lnTo>
                      <a:pt x="54" y="106"/>
                    </a:lnTo>
                    <a:lnTo>
                      <a:pt x="60" y="102"/>
                    </a:lnTo>
                    <a:lnTo>
                      <a:pt x="68" y="99"/>
                    </a:lnTo>
                    <a:lnTo>
                      <a:pt x="75" y="97"/>
                    </a:lnTo>
                    <a:lnTo>
                      <a:pt x="79" y="93"/>
                    </a:lnTo>
                    <a:lnTo>
                      <a:pt x="81" y="92"/>
                    </a:lnTo>
                    <a:lnTo>
                      <a:pt x="81" y="90"/>
                    </a:lnTo>
                    <a:lnTo>
                      <a:pt x="79" y="86"/>
                    </a:lnTo>
                    <a:lnTo>
                      <a:pt x="77" y="83"/>
                    </a:lnTo>
                    <a:lnTo>
                      <a:pt x="75" y="81"/>
                    </a:lnTo>
                    <a:lnTo>
                      <a:pt x="74" y="80"/>
                    </a:lnTo>
                    <a:lnTo>
                      <a:pt x="74" y="77"/>
                    </a:lnTo>
                    <a:lnTo>
                      <a:pt x="74" y="76"/>
                    </a:lnTo>
                    <a:lnTo>
                      <a:pt x="77" y="72"/>
                    </a:lnTo>
                    <a:lnTo>
                      <a:pt x="82" y="68"/>
                    </a:lnTo>
                    <a:lnTo>
                      <a:pt x="91" y="64"/>
                    </a:lnTo>
                    <a:lnTo>
                      <a:pt x="99" y="61"/>
                    </a:lnTo>
                    <a:lnTo>
                      <a:pt x="107" y="59"/>
                    </a:lnTo>
                    <a:lnTo>
                      <a:pt x="117" y="58"/>
                    </a:lnTo>
                    <a:lnTo>
                      <a:pt x="124" y="60"/>
                    </a:lnTo>
                    <a:lnTo>
                      <a:pt x="130" y="63"/>
                    </a:lnTo>
                    <a:lnTo>
                      <a:pt x="134" y="63"/>
                    </a:lnTo>
                    <a:lnTo>
                      <a:pt x="135" y="60"/>
                    </a:lnTo>
                    <a:lnTo>
                      <a:pt x="135" y="58"/>
                    </a:lnTo>
                    <a:lnTo>
                      <a:pt x="134" y="53"/>
                    </a:lnTo>
                    <a:lnTo>
                      <a:pt x="130" y="49"/>
                    </a:lnTo>
                    <a:lnTo>
                      <a:pt x="129" y="44"/>
                    </a:lnTo>
                    <a:lnTo>
                      <a:pt x="129" y="41"/>
                    </a:lnTo>
                    <a:lnTo>
                      <a:pt x="130" y="39"/>
                    </a:lnTo>
                    <a:lnTo>
                      <a:pt x="135" y="33"/>
                    </a:lnTo>
                    <a:lnTo>
                      <a:pt x="142" y="25"/>
                    </a:lnTo>
                    <a:lnTo>
                      <a:pt x="151" y="18"/>
                    </a:lnTo>
                    <a:lnTo>
                      <a:pt x="156" y="16"/>
                    </a:lnTo>
                    <a:lnTo>
                      <a:pt x="160" y="16"/>
                    </a:lnTo>
                    <a:lnTo>
                      <a:pt x="162" y="17"/>
                    </a:lnTo>
                    <a:lnTo>
                      <a:pt x="164" y="21"/>
                    </a:lnTo>
                    <a:lnTo>
                      <a:pt x="168" y="26"/>
                    </a:lnTo>
                    <a:lnTo>
                      <a:pt x="172" y="30"/>
                    </a:lnTo>
                    <a:lnTo>
                      <a:pt x="177" y="32"/>
                    </a:lnTo>
                    <a:lnTo>
                      <a:pt x="183" y="34"/>
                    </a:lnTo>
                    <a:lnTo>
                      <a:pt x="189" y="36"/>
                    </a:lnTo>
                    <a:lnTo>
                      <a:pt x="194" y="42"/>
                    </a:lnTo>
                    <a:lnTo>
                      <a:pt x="200" y="46"/>
                    </a:lnTo>
                    <a:lnTo>
                      <a:pt x="202" y="47"/>
                    </a:lnTo>
                    <a:lnTo>
                      <a:pt x="204" y="47"/>
                    </a:lnTo>
                    <a:lnTo>
                      <a:pt x="208" y="47"/>
                    </a:lnTo>
                    <a:lnTo>
                      <a:pt x="211" y="44"/>
                    </a:lnTo>
                    <a:lnTo>
                      <a:pt x="214" y="39"/>
                    </a:lnTo>
                    <a:lnTo>
                      <a:pt x="217" y="35"/>
                    </a:lnTo>
                    <a:lnTo>
                      <a:pt x="219" y="35"/>
                    </a:lnTo>
                    <a:lnTo>
                      <a:pt x="220" y="35"/>
                    </a:lnTo>
                    <a:lnTo>
                      <a:pt x="222" y="36"/>
                    </a:lnTo>
                    <a:lnTo>
                      <a:pt x="225" y="38"/>
                    </a:lnTo>
                    <a:lnTo>
                      <a:pt x="228" y="43"/>
                    </a:lnTo>
                    <a:lnTo>
                      <a:pt x="229" y="44"/>
                    </a:lnTo>
                    <a:lnTo>
                      <a:pt x="231" y="43"/>
                    </a:lnTo>
                    <a:lnTo>
                      <a:pt x="235" y="40"/>
                    </a:lnTo>
                    <a:lnTo>
                      <a:pt x="242" y="32"/>
                    </a:lnTo>
                    <a:lnTo>
                      <a:pt x="249" y="26"/>
                    </a:lnTo>
                    <a:lnTo>
                      <a:pt x="263" y="21"/>
                    </a:lnTo>
                    <a:lnTo>
                      <a:pt x="276" y="17"/>
                    </a:lnTo>
                    <a:lnTo>
                      <a:pt x="288" y="15"/>
                    </a:lnTo>
                    <a:lnTo>
                      <a:pt x="303" y="14"/>
                    </a:lnTo>
                    <a:lnTo>
                      <a:pt x="307" y="16"/>
                    </a:lnTo>
                    <a:lnTo>
                      <a:pt x="312" y="18"/>
                    </a:lnTo>
                    <a:lnTo>
                      <a:pt x="314" y="21"/>
                    </a:lnTo>
                    <a:lnTo>
                      <a:pt x="316" y="23"/>
                    </a:lnTo>
                    <a:lnTo>
                      <a:pt x="321" y="29"/>
                    </a:lnTo>
                    <a:lnTo>
                      <a:pt x="328" y="35"/>
                    </a:lnTo>
                    <a:lnTo>
                      <a:pt x="335" y="32"/>
                    </a:lnTo>
                    <a:lnTo>
                      <a:pt x="340" y="30"/>
                    </a:lnTo>
                    <a:lnTo>
                      <a:pt x="346" y="26"/>
                    </a:lnTo>
                    <a:lnTo>
                      <a:pt x="350" y="19"/>
                    </a:lnTo>
                    <a:lnTo>
                      <a:pt x="346" y="15"/>
                    </a:lnTo>
                    <a:lnTo>
                      <a:pt x="342" y="13"/>
                    </a:lnTo>
                    <a:lnTo>
                      <a:pt x="338" y="10"/>
                    </a:lnTo>
                    <a:lnTo>
                      <a:pt x="332" y="7"/>
                    </a:lnTo>
                    <a:lnTo>
                      <a:pt x="336" y="4"/>
                    </a:lnTo>
                    <a:lnTo>
                      <a:pt x="338" y="1"/>
                    </a:lnTo>
                    <a:lnTo>
                      <a:pt x="340" y="0"/>
                    </a:lnTo>
                    <a:lnTo>
                      <a:pt x="344" y="0"/>
                    </a:lnTo>
                    <a:lnTo>
                      <a:pt x="350" y="2"/>
                    </a:lnTo>
                    <a:lnTo>
                      <a:pt x="358" y="6"/>
                    </a:lnTo>
                    <a:lnTo>
                      <a:pt x="365" y="8"/>
                    </a:lnTo>
                    <a:lnTo>
                      <a:pt x="372" y="11"/>
                    </a:lnTo>
                    <a:lnTo>
                      <a:pt x="379" y="13"/>
                    </a:lnTo>
                    <a:lnTo>
                      <a:pt x="386" y="14"/>
                    </a:lnTo>
                    <a:lnTo>
                      <a:pt x="398" y="14"/>
                    </a:lnTo>
                    <a:lnTo>
                      <a:pt x="414" y="11"/>
                    </a:lnTo>
                    <a:lnTo>
                      <a:pt x="421" y="13"/>
                    </a:lnTo>
                    <a:lnTo>
                      <a:pt x="426" y="13"/>
                    </a:lnTo>
                    <a:lnTo>
                      <a:pt x="430" y="14"/>
                    </a:lnTo>
                    <a:lnTo>
                      <a:pt x="432" y="15"/>
                    </a:lnTo>
                    <a:lnTo>
                      <a:pt x="434" y="17"/>
                    </a:lnTo>
                    <a:lnTo>
                      <a:pt x="437" y="21"/>
                    </a:lnTo>
                    <a:lnTo>
                      <a:pt x="432" y="23"/>
                    </a:lnTo>
                    <a:lnTo>
                      <a:pt x="429" y="23"/>
                    </a:lnTo>
                    <a:lnTo>
                      <a:pt x="428" y="24"/>
                    </a:lnTo>
                    <a:lnTo>
                      <a:pt x="426" y="24"/>
                    </a:lnTo>
                    <a:lnTo>
                      <a:pt x="426" y="26"/>
                    </a:lnTo>
                    <a:lnTo>
                      <a:pt x="425" y="30"/>
                    </a:lnTo>
                    <a:lnTo>
                      <a:pt x="440" y="34"/>
                    </a:lnTo>
                    <a:lnTo>
                      <a:pt x="454" y="38"/>
                    </a:lnTo>
                    <a:lnTo>
                      <a:pt x="449" y="47"/>
                    </a:lnTo>
                    <a:lnTo>
                      <a:pt x="445" y="56"/>
                    </a:lnTo>
                    <a:lnTo>
                      <a:pt x="443" y="61"/>
                    </a:lnTo>
                    <a:lnTo>
                      <a:pt x="443" y="66"/>
                    </a:lnTo>
                    <a:lnTo>
                      <a:pt x="445" y="69"/>
                    </a:lnTo>
                    <a:lnTo>
                      <a:pt x="446" y="72"/>
                    </a:lnTo>
                    <a:lnTo>
                      <a:pt x="450" y="76"/>
                    </a:lnTo>
                    <a:lnTo>
                      <a:pt x="459" y="81"/>
                    </a:lnTo>
                    <a:lnTo>
                      <a:pt x="473" y="83"/>
                    </a:lnTo>
                    <a:lnTo>
                      <a:pt x="485" y="85"/>
                    </a:lnTo>
                    <a:lnTo>
                      <a:pt x="488" y="94"/>
                    </a:lnTo>
                    <a:lnTo>
                      <a:pt x="488" y="102"/>
                    </a:lnTo>
                    <a:lnTo>
                      <a:pt x="485" y="110"/>
                    </a:lnTo>
                    <a:lnTo>
                      <a:pt x="483" y="119"/>
                    </a:lnTo>
                    <a:lnTo>
                      <a:pt x="485" y="120"/>
                    </a:lnTo>
                    <a:lnTo>
                      <a:pt x="486" y="120"/>
                    </a:lnTo>
                    <a:lnTo>
                      <a:pt x="489" y="119"/>
                    </a:lnTo>
                    <a:lnTo>
                      <a:pt x="492" y="118"/>
                    </a:lnTo>
                    <a:lnTo>
                      <a:pt x="497" y="115"/>
                    </a:lnTo>
                    <a:lnTo>
                      <a:pt x="502" y="114"/>
                    </a:lnTo>
                    <a:lnTo>
                      <a:pt x="509" y="120"/>
                    </a:lnTo>
                    <a:lnTo>
                      <a:pt x="514" y="126"/>
                    </a:lnTo>
                    <a:lnTo>
                      <a:pt x="515" y="133"/>
                    </a:lnTo>
                    <a:lnTo>
                      <a:pt x="515" y="143"/>
                    </a:lnTo>
                    <a:lnTo>
                      <a:pt x="515" y="150"/>
                    </a:lnTo>
                    <a:lnTo>
                      <a:pt x="517" y="152"/>
                    </a:lnTo>
                    <a:lnTo>
                      <a:pt x="521" y="154"/>
                    </a:lnTo>
                    <a:lnTo>
                      <a:pt x="527" y="156"/>
                    </a:lnTo>
                    <a:lnTo>
                      <a:pt x="534" y="168"/>
                    </a:lnTo>
                    <a:lnTo>
                      <a:pt x="540" y="179"/>
                    </a:lnTo>
                    <a:lnTo>
                      <a:pt x="544" y="180"/>
                    </a:lnTo>
                    <a:lnTo>
                      <a:pt x="548" y="182"/>
                    </a:lnTo>
                    <a:lnTo>
                      <a:pt x="551" y="185"/>
                    </a:lnTo>
                    <a:lnTo>
                      <a:pt x="555" y="188"/>
                    </a:lnTo>
                    <a:lnTo>
                      <a:pt x="552" y="198"/>
                    </a:lnTo>
                    <a:lnTo>
                      <a:pt x="552" y="202"/>
                    </a:lnTo>
                    <a:lnTo>
                      <a:pt x="553" y="204"/>
                    </a:lnTo>
                    <a:lnTo>
                      <a:pt x="556" y="207"/>
                    </a:lnTo>
                    <a:lnTo>
                      <a:pt x="559" y="208"/>
                    </a:lnTo>
                    <a:lnTo>
                      <a:pt x="564" y="209"/>
                    </a:lnTo>
                    <a:lnTo>
                      <a:pt x="570" y="211"/>
                    </a:lnTo>
                    <a:lnTo>
                      <a:pt x="572" y="212"/>
                    </a:lnTo>
                    <a:lnTo>
                      <a:pt x="570" y="215"/>
                    </a:lnTo>
                    <a:lnTo>
                      <a:pt x="565" y="218"/>
                    </a:lnTo>
                    <a:lnTo>
                      <a:pt x="564" y="224"/>
                    </a:lnTo>
                    <a:lnTo>
                      <a:pt x="560" y="227"/>
                    </a:lnTo>
                    <a:lnTo>
                      <a:pt x="559" y="232"/>
                    </a:lnTo>
                    <a:lnTo>
                      <a:pt x="560" y="236"/>
                    </a:lnTo>
                    <a:lnTo>
                      <a:pt x="561" y="239"/>
                    </a:lnTo>
                    <a:lnTo>
                      <a:pt x="562" y="243"/>
                    </a:lnTo>
                    <a:lnTo>
                      <a:pt x="568" y="249"/>
                    </a:lnTo>
                    <a:lnTo>
                      <a:pt x="576" y="253"/>
                    </a:lnTo>
                    <a:lnTo>
                      <a:pt x="585" y="255"/>
                    </a:lnTo>
                    <a:lnTo>
                      <a:pt x="594" y="259"/>
                    </a:lnTo>
                    <a:lnTo>
                      <a:pt x="601" y="262"/>
                    </a:lnTo>
                    <a:lnTo>
                      <a:pt x="607" y="264"/>
                    </a:lnTo>
                    <a:lnTo>
                      <a:pt x="608" y="267"/>
                    </a:lnTo>
                    <a:lnTo>
                      <a:pt x="609" y="269"/>
                    </a:lnTo>
                    <a:lnTo>
                      <a:pt x="609" y="271"/>
                    </a:lnTo>
                    <a:lnTo>
                      <a:pt x="607" y="275"/>
                    </a:lnTo>
                    <a:lnTo>
                      <a:pt x="601" y="279"/>
                    </a:lnTo>
                    <a:lnTo>
                      <a:pt x="598" y="284"/>
                    </a:lnTo>
                    <a:lnTo>
                      <a:pt x="595" y="288"/>
                    </a:lnTo>
                    <a:lnTo>
                      <a:pt x="591" y="295"/>
                    </a:lnTo>
                    <a:lnTo>
                      <a:pt x="584" y="296"/>
                    </a:lnTo>
                    <a:lnTo>
                      <a:pt x="577" y="298"/>
                    </a:lnTo>
                    <a:lnTo>
                      <a:pt x="575" y="300"/>
                    </a:lnTo>
                    <a:lnTo>
                      <a:pt x="573" y="302"/>
                    </a:lnTo>
                    <a:lnTo>
                      <a:pt x="570" y="304"/>
                    </a:lnTo>
                    <a:lnTo>
                      <a:pt x="569" y="308"/>
                    </a:lnTo>
                    <a:lnTo>
                      <a:pt x="569" y="314"/>
                    </a:lnTo>
                    <a:lnTo>
                      <a:pt x="567" y="322"/>
                    </a:lnTo>
                    <a:lnTo>
                      <a:pt x="569" y="327"/>
                    </a:lnTo>
                    <a:lnTo>
                      <a:pt x="572" y="328"/>
                    </a:lnTo>
                    <a:lnTo>
                      <a:pt x="573" y="328"/>
                    </a:lnTo>
                    <a:lnTo>
                      <a:pt x="574" y="334"/>
                    </a:lnTo>
                    <a:lnTo>
                      <a:pt x="575" y="336"/>
                    </a:lnTo>
                    <a:lnTo>
                      <a:pt x="575" y="337"/>
                    </a:lnTo>
                    <a:lnTo>
                      <a:pt x="576" y="337"/>
                    </a:lnTo>
                    <a:lnTo>
                      <a:pt x="577" y="337"/>
                    </a:lnTo>
                    <a:lnTo>
                      <a:pt x="579" y="337"/>
                    </a:lnTo>
                    <a:lnTo>
                      <a:pt x="581" y="337"/>
                    </a:lnTo>
                    <a:lnTo>
                      <a:pt x="583" y="338"/>
                    </a:lnTo>
                    <a:lnTo>
                      <a:pt x="585" y="339"/>
                    </a:lnTo>
                    <a:lnTo>
                      <a:pt x="581" y="345"/>
                    </a:lnTo>
                    <a:lnTo>
                      <a:pt x="577" y="347"/>
                    </a:lnTo>
                    <a:lnTo>
                      <a:pt x="575" y="350"/>
                    </a:lnTo>
                    <a:lnTo>
                      <a:pt x="573" y="356"/>
                    </a:lnTo>
                    <a:lnTo>
                      <a:pt x="574" y="364"/>
                    </a:lnTo>
                    <a:lnTo>
                      <a:pt x="574" y="369"/>
                    </a:lnTo>
                    <a:lnTo>
                      <a:pt x="573" y="370"/>
                    </a:lnTo>
                    <a:lnTo>
                      <a:pt x="570" y="371"/>
                    </a:lnTo>
                    <a:lnTo>
                      <a:pt x="567" y="371"/>
                    </a:lnTo>
                    <a:lnTo>
                      <a:pt x="564" y="371"/>
                    </a:lnTo>
                    <a:lnTo>
                      <a:pt x="559" y="372"/>
                    </a:lnTo>
                    <a:lnTo>
                      <a:pt x="558" y="374"/>
                    </a:lnTo>
                    <a:lnTo>
                      <a:pt x="557" y="377"/>
                    </a:lnTo>
                    <a:lnTo>
                      <a:pt x="555" y="381"/>
                    </a:lnTo>
                    <a:lnTo>
                      <a:pt x="550" y="378"/>
                    </a:lnTo>
                    <a:lnTo>
                      <a:pt x="548" y="376"/>
                    </a:lnTo>
                    <a:lnTo>
                      <a:pt x="545" y="374"/>
                    </a:lnTo>
                    <a:lnTo>
                      <a:pt x="540" y="378"/>
                    </a:lnTo>
                    <a:lnTo>
                      <a:pt x="536" y="382"/>
                    </a:lnTo>
                    <a:lnTo>
                      <a:pt x="536" y="385"/>
                    </a:lnTo>
                    <a:lnTo>
                      <a:pt x="538" y="388"/>
                    </a:lnTo>
                    <a:lnTo>
                      <a:pt x="539" y="395"/>
                    </a:lnTo>
                    <a:lnTo>
                      <a:pt x="535" y="398"/>
                    </a:lnTo>
                    <a:lnTo>
                      <a:pt x="533" y="399"/>
                    </a:lnTo>
                    <a:lnTo>
                      <a:pt x="531" y="401"/>
                    </a:lnTo>
                    <a:lnTo>
                      <a:pt x="527" y="401"/>
                    </a:lnTo>
                    <a:lnTo>
                      <a:pt x="522" y="401"/>
                    </a:lnTo>
                    <a:lnTo>
                      <a:pt x="514" y="402"/>
                    </a:lnTo>
                    <a:lnTo>
                      <a:pt x="503" y="404"/>
                    </a:lnTo>
                    <a:lnTo>
                      <a:pt x="496" y="404"/>
                    </a:lnTo>
                    <a:lnTo>
                      <a:pt x="486" y="403"/>
                    </a:lnTo>
                    <a:lnTo>
                      <a:pt x="477" y="399"/>
                    </a:lnTo>
                    <a:lnTo>
                      <a:pt x="473" y="396"/>
                    </a:lnTo>
                    <a:lnTo>
                      <a:pt x="471" y="393"/>
                    </a:lnTo>
                    <a:lnTo>
                      <a:pt x="468" y="389"/>
                    </a:lnTo>
                    <a:lnTo>
                      <a:pt x="467" y="385"/>
                    </a:lnTo>
                    <a:lnTo>
                      <a:pt x="465" y="394"/>
                    </a:lnTo>
                    <a:lnTo>
                      <a:pt x="464" y="401"/>
                    </a:lnTo>
                    <a:lnTo>
                      <a:pt x="464" y="404"/>
                    </a:lnTo>
                    <a:lnTo>
                      <a:pt x="466" y="406"/>
                    </a:lnTo>
                    <a:lnTo>
                      <a:pt x="468" y="410"/>
                    </a:lnTo>
                    <a:lnTo>
                      <a:pt x="473" y="412"/>
                    </a:lnTo>
                    <a:lnTo>
                      <a:pt x="481" y="411"/>
                    </a:lnTo>
                    <a:lnTo>
                      <a:pt x="486" y="411"/>
                    </a:lnTo>
                    <a:lnTo>
                      <a:pt x="489" y="411"/>
                    </a:lnTo>
                    <a:lnTo>
                      <a:pt x="491" y="412"/>
                    </a:lnTo>
                    <a:lnTo>
                      <a:pt x="494" y="414"/>
                    </a:lnTo>
                    <a:lnTo>
                      <a:pt x="497" y="416"/>
                    </a:lnTo>
                    <a:lnTo>
                      <a:pt x="500" y="424"/>
                    </a:lnTo>
                    <a:lnTo>
                      <a:pt x="502" y="430"/>
                    </a:lnTo>
                    <a:lnTo>
                      <a:pt x="502" y="432"/>
                    </a:lnTo>
                    <a:lnTo>
                      <a:pt x="501" y="435"/>
                    </a:lnTo>
                    <a:lnTo>
                      <a:pt x="499" y="437"/>
                    </a:lnTo>
                    <a:lnTo>
                      <a:pt x="496" y="438"/>
                    </a:lnTo>
                    <a:lnTo>
                      <a:pt x="486" y="445"/>
                    </a:lnTo>
                    <a:lnTo>
                      <a:pt x="477" y="452"/>
                    </a:lnTo>
                    <a:lnTo>
                      <a:pt x="473" y="444"/>
                    </a:lnTo>
                    <a:lnTo>
                      <a:pt x="467" y="436"/>
                    </a:lnTo>
                    <a:lnTo>
                      <a:pt x="462" y="435"/>
                    </a:lnTo>
                    <a:lnTo>
                      <a:pt x="458" y="433"/>
                    </a:lnTo>
                    <a:lnTo>
                      <a:pt x="458" y="432"/>
                    </a:lnTo>
                    <a:lnTo>
                      <a:pt x="458" y="431"/>
                    </a:lnTo>
                    <a:lnTo>
                      <a:pt x="458" y="429"/>
                    </a:lnTo>
                    <a:lnTo>
                      <a:pt x="460" y="427"/>
                    </a:lnTo>
                    <a:lnTo>
                      <a:pt x="462" y="423"/>
                    </a:lnTo>
                    <a:lnTo>
                      <a:pt x="462" y="421"/>
                    </a:lnTo>
                    <a:lnTo>
                      <a:pt x="460" y="420"/>
                    </a:lnTo>
                    <a:lnTo>
                      <a:pt x="459" y="419"/>
                    </a:lnTo>
                    <a:lnTo>
                      <a:pt x="456" y="421"/>
                    </a:lnTo>
                    <a:lnTo>
                      <a:pt x="452" y="424"/>
                    </a:lnTo>
                    <a:lnTo>
                      <a:pt x="450" y="431"/>
                    </a:lnTo>
                    <a:lnTo>
                      <a:pt x="450" y="436"/>
                    </a:lnTo>
                    <a:lnTo>
                      <a:pt x="452" y="441"/>
                    </a:lnTo>
                    <a:lnTo>
                      <a:pt x="456" y="447"/>
                    </a:lnTo>
                    <a:lnTo>
                      <a:pt x="457" y="454"/>
                    </a:lnTo>
                    <a:lnTo>
                      <a:pt x="457" y="461"/>
                    </a:lnTo>
                    <a:lnTo>
                      <a:pt x="456" y="463"/>
                    </a:lnTo>
                    <a:lnTo>
                      <a:pt x="454" y="464"/>
                    </a:lnTo>
                    <a:lnTo>
                      <a:pt x="451" y="466"/>
                    </a:lnTo>
                    <a:lnTo>
                      <a:pt x="447" y="467"/>
                    </a:lnTo>
                    <a:lnTo>
                      <a:pt x="439" y="467"/>
                    </a:lnTo>
                    <a:lnTo>
                      <a:pt x="433" y="470"/>
                    </a:lnTo>
                    <a:lnTo>
                      <a:pt x="426" y="472"/>
                    </a:lnTo>
                    <a:lnTo>
                      <a:pt x="420" y="475"/>
                    </a:lnTo>
                    <a:lnTo>
                      <a:pt x="407" y="471"/>
                    </a:lnTo>
                    <a:lnTo>
                      <a:pt x="395" y="466"/>
                    </a:lnTo>
                    <a:lnTo>
                      <a:pt x="382" y="456"/>
                    </a:lnTo>
                    <a:lnTo>
                      <a:pt x="370" y="446"/>
                    </a:lnTo>
                    <a:lnTo>
                      <a:pt x="363" y="441"/>
                    </a:lnTo>
                    <a:lnTo>
                      <a:pt x="356" y="437"/>
                    </a:lnTo>
                    <a:lnTo>
                      <a:pt x="349" y="432"/>
                    </a:lnTo>
                    <a:lnTo>
                      <a:pt x="341" y="429"/>
                    </a:lnTo>
                    <a:lnTo>
                      <a:pt x="337" y="428"/>
                    </a:lnTo>
                    <a:lnTo>
                      <a:pt x="335" y="426"/>
                    </a:lnTo>
                    <a:lnTo>
                      <a:pt x="332" y="424"/>
                    </a:lnTo>
                    <a:lnTo>
                      <a:pt x="331" y="422"/>
                    </a:lnTo>
                    <a:lnTo>
                      <a:pt x="329" y="419"/>
                    </a:lnTo>
                    <a:lnTo>
                      <a:pt x="323" y="414"/>
                    </a:lnTo>
                    <a:lnTo>
                      <a:pt x="312" y="408"/>
                    </a:lnTo>
                    <a:lnTo>
                      <a:pt x="301" y="404"/>
                    </a:lnTo>
                    <a:lnTo>
                      <a:pt x="290" y="415"/>
                    </a:lnTo>
                    <a:lnTo>
                      <a:pt x="280" y="427"/>
                    </a:lnTo>
                    <a:lnTo>
                      <a:pt x="276" y="431"/>
                    </a:lnTo>
                    <a:lnTo>
                      <a:pt x="270" y="437"/>
                    </a:lnTo>
                    <a:lnTo>
                      <a:pt x="264" y="440"/>
                    </a:lnTo>
                    <a:lnTo>
                      <a:pt x="257" y="445"/>
                    </a:lnTo>
                    <a:lnTo>
                      <a:pt x="242" y="446"/>
                    </a:lnTo>
                    <a:lnTo>
                      <a:pt x="225" y="446"/>
                    </a:lnTo>
                    <a:lnTo>
                      <a:pt x="220" y="439"/>
                    </a:lnTo>
                    <a:lnTo>
                      <a:pt x="219" y="433"/>
                    </a:lnTo>
                    <a:lnTo>
                      <a:pt x="218" y="428"/>
                    </a:lnTo>
                    <a:lnTo>
                      <a:pt x="217" y="419"/>
                    </a:lnTo>
                    <a:lnTo>
                      <a:pt x="211" y="414"/>
                    </a:lnTo>
                    <a:lnTo>
                      <a:pt x="208" y="413"/>
                    </a:lnTo>
                    <a:lnTo>
                      <a:pt x="204" y="413"/>
                    </a:lnTo>
                    <a:lnTo>
                      <a:pt x="198" y="411"/>
                    </a:lnTo>
                    <a:lnTo>
                      <a:pt x="198" y="404"/>
                    </a:lnTo>
                    <a:lnTo>
                      <a:pt x="200" y="398"/>
                    </a:lnTo>
                    <a:lnTo>
                      <a:pt x="200" y="393"/>
                    </a:lnTo>
                    <a:lnTo>
                      <a:pt x="198" y="386"/>
                    </a:lnTo>
                    <a:lnTo>
                      <a:pt x="195" y="384"/>
                    </a:lnTo>
                    <a:lnTo>
                      <a:pt x="193" y="382"/>
                    </a:lnTo>
                    <a:lnTo>
                      <a:pt x="191" y="381"/>
                    </a:lnTo>
                    <a:lnTo>
                      <a:pt x="188" y="382"/>
                    </a:lnTo>
                    <a:lnTo>
                      <a:pt x="184" y="382"/>
                    </a:lnTo>
                    <a:lnTo>
                      <a:pt x="177" y="384"/>
                    </a:lnTo>
                    <a:lnTo>
                      <a:pt x="164" y="384"/>
                    </a:lnTo>
                    <a:lnTo>
                      <a:pt x="153" y="384"/>
                    </a:lnTo>
                    <a:lnTo>
                      <a:pt x="154" y="380"/>
                    </a:lnTo>
                    <a:lnTo>
                      <a:pt x="155" y="377"/>
                    </a:lnTo>
                    <a:lnTo>
                      <a:pt x="155" y="373"/>
                    </a:lnTo>
                    <a:lnTo>
                      <a:pt x="154" y="370"/>
                    </a:lnTo>
                    <a:lnTo>
                      <a:pt x="139" y="382"/>
                    </a:lnTo>
                    <a:lnTo>
                      <a:pt x="125" y="395"/>
                    </a:lnTo>
                    <a:lnTo>
                      <a:pt x="124" y="389"/>
                    </a:lnTo>
                    <a:lnTo>
                      <a:pt x="124" y="387"/>
                    </a:lnTo>
                    <a:lnTo>
                      <a:pt x="124" y="385"/>
                    </a:lnTo>
                    <a:lnTo>
                      <a:pt x="122" y="384"/>
                    </a:lnTo>
                    <a:lnTo>
                      <a:pt x="121" y="381"/>
                    </a:lnTo>
                    <a:lnTo>
                      <a:pt x="119" y="380"/>
                    </a:lnTo>
                    <a:lnTo>
                      <a:pt x="113" y="380"/>
                    </a:lnTo>
                    <a:lnTo>
                      <a:pt x="110" y="380"/>
                    </a:lnTo>
                    <a:lnTo>
                      <a:pt x="107" y="379"/>
                    </a:lnTo>
                    <a:lnTo>
                      <a:pt x="102" y="376"/>
                    </a:lnTo>
                    <a:lnTo>
                      <a:pt x="101" y="371"/>
                    </a:lnTo>
                    <a:lnTo>
                      <a:pt x="101" y="368"/>
                    </a:lnTo>
                    <a:lnTo>
                      <a:pt x="101" y="365"/>
                    </a:lnTo>
                    <a:lnTo>
                      <a:pt x="103" y="361"/>
                    </a:lnTo>
                    <a:lnTo>
                      <a:pt x="102" y="357"/>
                    </a:lnTo>
                    <a:lnTo>
                      <a:pt x="100" y="355"/>
                    </a:lnTo>
                    <a:lnTo>
                      <a:pt x="96" y="353"/>
                    </a:lnTo>
                    <a:lnTo>
                      <a:pt x="93" y="351"/>
                    </a:lnTo>
                    <a:lnTo>
                      <a:pt x="88" y="344"/>
                    </a:lnTo>
                    <a:lnTo>
                      <a:pt x="87" y="338"/>
                    </a:lnTo>
                    <a:lnTo>
                      <a:pt x="87" y="336"/>
                    </a:lnTo>
                    <a:lnTo>
                      <a:pt x="87" y="334"/>
                    </a:lnTo>
                    <a:lnTo>
                      <a:pt x="90" y="331"/>
                    </a:lnTo>
                    <a:lnTo>
                      <a:pt x="92" y="328"/>
                    </a:lnTo>
                    <a:lnTo>
                      <a:pt x="96" y="321"/>
                    </a:lnTo>
                    <a:lnTo>
                      <a:pt x="99" y="317"/>
                    </a:lnTo>
                    <a:lnTo>
                      <a:pt x="100" y="311"/>
                    </a:lnTo>
                    <a:lnTo>
                      <a:pt x="100" y="308"/>
                    </a:lnTo>
                    <a:lnTo>
                      <a:pt x="99" y="303"/>
                    </a:lnTo>
                    <a:lnTo>
                      <a:pt x="96" y="298"/>
                    </a:lnTo>
                    <a:lnTo>
                      <a:pt x="93" y="293"/>
                    </a:lnTo>
                    <a:lnTo>
                      <a:pt x="88" y="287"/>
                    </a:lnTo>
                    <a:lnTo>
                      <a:pt x="79" y="281"/>
                    </a:lnTo>
                    <a:lnTo>
                      <a:pt x="71" y="279"/>
                    </a:lnTo>
                    <a:lnTo>
                      <a:pt x="68" y="279"/>
                    </a:lnTo>
                    <a:lnTo>
                      <a:pt x="65" y="279"/>
                    </a:lnTo>
                    <a:lnTo>
                      <a:pt x="61" y="281"/>
                    </a:lnTo>
                    <a:lnTo>
                      <a:pt x="57" y="286"/>
                    </a:lnTo>
                    <a:lnTo>
                      <a:pt x="53" y="289"/>
                    </a:lnTo>
                    <a:lnTo>
                      <a:pt x="51" y="292"/>
                    </a:lnTo>
                    <a:lnTo>
                      <a:pt x="48" y="293"/>
                    </a:lnTo>
                    <a:lnTo>
                      <a:pt x="45" y="294"/>
                    </a:lnTo>
                    <a:lnTo>
                      <a:pt x="39" y="293"/>
                    </a:lnTo>
                    <a:lnTo>
                      <a:pt x="31" y="291"/>
                    </a:lnTo>
                    <a:lnTo>
                      <a:pt x="22" y="286"/>
                    </a:lnTo>
                    <a:lnTo>
                      <a:pt x="14" y="283"/>
                    </a:lnTo>
                    <a:lnTo>
                      <a:pt x="10" y="280"/>
                    </a:lnTo>
                    <a:lnTo>
                      <a:pt x="7" y="277"/>
                    </a:lnTo>
                    <a:lnTo>
                      <a:pt x="3" y="274"/>
                    </a:lnTo>
                    <a:lnTo>
                      <a:pt x="1" y="269"/>
                    </a:lnTo>
                    <a:lnTo>
                      <a:pt x="5" y="255"/>
                    </a:lnTo>
                    <a:lnTo>
                      <a:pt x="10" y="242"/>
                    </a:lnTo>
                    <a:lnTo>
                      <a:pt x="11" y="237"/>
                    </a:lnTo>
                    <a:lnTo>
                      <a:pt x="11" y="233"/>
                    </a:lnTo>
                    <a:lnTo>
                      <a:pt x="10" y="229"/>
                    </a:lnTo>
                    <a:lnTo>
                      <a:pt x="9" y="227"/>
                    </a:lnTo>
                    <a:lnTo>
                      <a:pt x="6" y="220"/>
                    </a:lnTo>
                    <a:lnTo>
                      <a:pt x="0" y="21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40" name="Freeform 110"/>
              <p:cNvSpPr>
                <a:spLocks/>
              </p:cNvSpPr>
              <p:nvPr/>
            </p:nvSpPr>
            <p:spPr bwMode="auto">
              <a:xfrm>
                <a:off x="2254250" y="3332163"/>
                <a:ext cx="176213" cy="193675"/>
              </a:xfrm>
              <a:custGeom>
                <a:avLst/>
                <a:gdLst>
                  <a:gd name="T0" fmla="*/ 5183 w 442"/>
                  <a:gd name="T1" fmla="*/ 65747 h 489"/>
                  <a:gd name="T2" fmla="*/ 16346 w 442"/>
                  <a:gd name="T3" fmla="*/ 70103 h 489"/>
                  <a:gd name="T4" fmla="*/ 30299 w 442"/>
                  <a:gd name="T5" fmla="*/ 76836 h 489"/>
                  <a:gd name="T6" fmla="*/ 29900 w 442"/>
                  <a:gd name="T7" fmla="*/ 88322 h 489"/>
                  <a:gd name="T8" fmla="*/ 35880 w 442"/>
                  <a:gd name="T9" fmla="*/ 100600 h 489"/>
                  <a:gd name="T10" fmla="*/ 58206 w 442"/>
                  <a:gd name="T11" fmla="*/ 110898 h 489"/>
                  <a:gd name="T12" fmla="*/ 63788 w 442"/>
                  <a:gd name="T13" fmla="*/ 118819 h 489"/>
                  <a:gd name="T14" fmla="*/ 63788 w 442"/>
                  <a:gd name="T15" fmla="*/ 137830 h 489"/>
                  <a:gd name="T16" fmla="*/ 68173 w 442"/>
                  <a:gd name="T17" fmla="*/ 154069 h 489"/>
                  <a:gd name="T18" fmla="*/ 79336 w 442"/>
                  <a:gd name="T19" fmla="*/ 173872 h 489"/>
                  <a:gd name="T20" fmla="*/ 91695 w 442"/>
                  <a:gd name="T21" fmla="*/ 185358 h 489"/>
                  <a:gd name="T22" fmla="*/ 98871 w 442"/>
                  <a:gd name="T23" fmla="*/ 192883 h 489"/>
                  <a:gd name="T24" fmla="*/ 109236 w 442"/>
                  <a:gd name="T25" fmla="*/ 186150 h 489"/>
                  <a:gd name="T26" fmla="*/ 119602 w 442"/>
                  <a:gd name="T27" fmla="*/ 184566 h 489"/>
                  <a:gd name="T28" fmla="*/ 128771 w 442"/>
                  <a:gd name="T29" fmla="*/ 186150 h 489"/>
                  <a:gd name="T30" fmla="*/ 135548 w 442"/>
                  <a:gd name="T31" fmla="*/ 177040 h 489"/>
                  <a:gd name="T32" fmla="*/ 136744 w 442"/>
                  <a:gd name="T33" fmla="*/ 158029 h 489"/>
                  <a:gd name="T34" fmla="*/ 137542 w 442"/>
                  <a:gd name="T35" fmla="*/ 152484 h 489"/>
                  <a:gd name="T36" fmla="*/ 144319 w 442"/>
                  <a:gd name="T37" fmla="*/ 150900 h 489"/>
                  <a:gd name="T38" fmla="*/ 155083 w 442"/>
                  <a:gd name="T39" fmla="*/ 143771 h 489"/>
                  <a:gd name="T40" fmla="*/ 156678 w 442"/>
                  <a:gd name="T41" fmla="*/ 136246 h 489"/>
                  <a:gd name="T42" fmla="*/ 161462 w 442"/>
                  <a:gd name="T43" fmla="*/ 131493 h 489"/>
                  <a:gd name="T44" fmla="*/ 169436 w 442"/>
                  <a:gd name="T45" fmla="*/ 125948 h 489"/>
                  <a:gd name="T46" fmla="*/ 168638 w 442"/>
                  <a:gd name="T47" fmla="*/ 112086 h 489"/>
                  <a:gd name="T48" fmla="*/ 171828 w 442"/>
                  <a:gd name="T49" fmla="*/ 99016 h 489"/>
                  <a:gd name="T50" fmla="*/ 171429 w 442"/>
                  <a:gd name="T51" fmla="*/ 92283 h 489"/>
                  <a:gd name="T52" fmla="*/ 166246 w 442"/>
                  <a:gd name="T53" fmla="*/ 85946 h 489"/>
                  <a:gd name="T54" fmla="*/ 156678 w 442"/>
                  <a:gd name="T55" fmla="*/ 83569 h 489"/>
                  <a:gd name="T56" fmla="*/ 151495 w 442"/>
                  <a:gd name="T57" fmla="*/ 72084 h 489"/>
                  <a:gd name="T58" fmla="*/ 144319 w 442"/>
                  <a:gd name="T59" fmla="*/ 67727 h 489"/>
                  <a:gd name="T60" fmla="*/ 144718 w 442"/>
                  <a:gd name="T61" fmla="*/ 50696 h 489"/>
                  <a:gd name="T62" fmla="*/ 137940 w 442"/>
                  <a:gd name="T63" fmla="*/ 48320 h 489"/>
                  <a:gd name="T64" fmla="*/ 135548 w 442"/>
                  <a:gd name="T65" fmla="*/ 32081 h 489"/>
                  <a:gd name="T66" fmla="*/ 135150 w 442"/>
                  <a:gd name="T67" fmla="*/ 24556 h 489"/>
                  <a:gd name="T68" fmla="*/ 129170 w 442"/>
                  <a:gd name="T69" fmla="*/ 18615 h 489"/>
                  <a:gd name="T70" fmla="*/ 124386 w 442"/>
                  <a:gd name="T71" fmla="*/ 8713 h 489"/>
                  <a:gd name="T72" fmla="*/ 112425 w 442"/>
                  <a:gd name="T73" fmla="*/ 7525 h 489"/>
                  <a:gd name="T74" fmla="*/ 101661 w 442"/>
                  <a:gd name="T75" fmla="*/ 4357 h 489"/>
                  <a:gd name="T76" fmla="*/ 94087 w 442"/>
                  <a:gd name="T77" fmla="*/ 3565 h 489"/>
                  <a:gd name="T78" fmla="*/ 80930 w 442"/>
                  <a:gd name="T79" fmla="*/ 10298 h 489"/>
                  <a:gd name="T80" fmla="*/ 80532 w 442"/>
                  <a:gd name="T81" fmla="*/ 4753 h 489"/>
                  <a:gd name="T82" fmla="*/ 72957 w 442"/>
                  <a:gd name="T83" fmla="*/ 3961 h 489"/>
                  <a:gd name="T84" fmla="*/ 64585 w 442"/>
                  <a:gd name="T85" fmla="*/ 6733 h 489"/>
                  <a:gd name="T86" fmla="*/ 61794 w 442"/>
                  <a:gd name="T87" fmla="*/ 16635 h 489"/>
                  <a:gd name="T88" fmla="*/ 64186 w 442"/>
                  <a:gd name="T89" fmla="*/ 24556 h 489"/>
                  <a:gd name="T90" fmla="*/ 55017 w 442"/>
                  <a:gd name="T91" fmla="*/ 22972 h 489"/>
                  <a:gd name="T92" fmla="*/ 49834 w 442"/>
                  <a:gd name="T93" fmla="*/ 24160 h 489"/>
                  <a:gd name="T94" fmla="*/ 42259 w 442"/>
                  <a:gd name="T95" fmla="*/ 18615 h 489"/>
                  <a:gd name="T96" fmla="*/ 31495 w 442"/>
                  <a:gd name="T97" fmla="*/ 18219 h 489"/>
                  <a:gd name="T98" fmla="*/ 28306 w 442"/>
                  <a:gd name="T99" fmla="*/ 21387 h 489"/>
                  <a:gd name="T100" fmla="*/ 30299 w 442"/>
                  <a:gd name="T101" fmla="*/ 30101 h 489"/>
                  <a:gd name="T102" fmla="*/ 30698 w 442"/>
                  <a:gd name="T103" fmla="*/ 38814 h 489"/>
                  <a:gd name="T104" fmla="*/ 21927 w 442"/>
                  <a:gd name="T105" fmla="*/ 42379 h 489"/>
                  <a:gd name="T106" fmla="*/ 3588 w 442"/>
                  <a:gd name="T107" fmla="*/ 49112 h 489"/>
                  <a:gd name="T108" fmla="*/ 0 w 442"/>
                  <a:gd name="T109" fmla="*/ 57825 h 4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2" h="489">
                    <a:moveTo>
                      <a:pt x="0" y="146"/>
                    </a:moveTo>
                    <a:lnTo>
                      <a:pt x="4" y="154"/>
                    </a:lnTo>
                    <a:lnTo>
                      <a:pt x="8" y="161"/>
                    </a:lnTo>
                    <a:lnTo>
                      <a:pt x="11" y="164"/>
                    </a:lnTo>
                    <a:lnTo>
                      <a:pt x="13" y="166"/>
                    </a:lnTo>
                    <a:lnTo>
                      <a:pt x="18" y="169"/>
                    </a:lnTo>
                    <a:lnTo>
                      <a:pt x="22" y="171"/>
                    </a:lnTo>
                    <a:lnTo>
                      <a:pt x="30" y="171"/>
                    </a:lnTo>
                    <a:lnTo>
                      <a:pt x="36" y="172"/>
                    </a:lnTo>
                    <a:lnTo>
                      <a:pt x="41" y="177"/>
                    </a:lnTo>
                    <a:lnTo>
                      <a:pt x="46" y="183"/>
                    </a:lnTo>
                    <a:lnTo>
                      <a:pt x="59" y="186"/>
                    </a:lnTo>
                    <a:lnTo>
                      <a:pt x="69" y="188"/>
                    </a:lnTo>
                    <a:lnTo>
                      <a:pt x="72" y="192"/>
                    </a:lnTo>
                    <a:lnTo>
                      <a:pt x="76" y="194"/>
                    </a:lnTo>
                    <a:lnTo>
                      <a:pt x="79" y="195"/>
                    </a:lnTo>
                    <a:lnTo>
                      <a:pt x="84" y="197"/>
                    </a:lnTo>
                    <a:lnTo>
                      <a:pt x="80" y="206"/>
                    </a:lnTo>
                    <a:lnTo>
                      <a:pt x="77" y="216"/>
                    </a:lnTo>
                    <a:lnTo>
                      <a:pt x="75" y="223"/>
                    </a:lnTo>
                    <a:lnTo>
                      <a:pt x="70" y="227"/>
                    </a:lnTo>
                    <a:lnTo>
                      <a:pt x="66" y="230"/>
                    </a:lnTo>
                    <a:lnTo>
                      <a:pt x="61" y="236"/>
                    </a:lnTo>
                    <a:lnTo>
                      <a:pt x="76" y="244"/>
                    </a:lnTo>
                    <a:lnTo>
                      <a:pt x="90" y="254"/>
                    </a:lnTo>
                    <a:lnTo>
                      <a:pt x="103" y="262"/>
                    </a:lnTo>
                    <a:lnTo>
                      <a:pt x="119" y="267"/>
                    </a:lnTo>
                    <a:lnTo>
                      <a:pt x="128" y="273"/>
                    </a:lnTo>
                    <a:lnTo>
                      <a:pt x="137" y="276"/>
                    </a:lnTo>
                    <a:lnTo>
                      <a:pt x="146" y="280"/>
                    </a:lnTo>
                    <a:lnTo>
                      <a:pt x="156" y="284"/>
                    </a:lnTo>
                    <a:lnTo>
                      <a:pt x="157" y="289"/>
                    </a:lnTo>
                    <a:lnTo>
                      <a:pt x="159" y="293"/>
                    </a:lnTo>
                    <a:lnTo>
                      <a:pt x="160" y="297"/>
                    </a:lnTo>
                    <a:lnTo>
                      <a:pt x="160" y="300"/>
                    </a:lnTo>
                    <a:lnTo>
                      <a:pt x="157" y="308"/>
                    </a:lnTo>
                    <a:lnTo>
                      <a:pt x="155" y="317"/>
                    </a:lnTo>
                    <a:lnTo>
                      <a:pt x="154" y="329"/>
                    </a:lnTo>
                    <a:lnTo>
                      <a:pt x="156" y="339"/>
                    </a:lnTo>
                    <a:lnTo>
                      <a:pt x="160" y="348"/>
                    </a:lnTo>
                    <a:lnTo>
                      <a:pt x="165" y="358"/>
                    </a:lnTo>
                    <a:lnTo>
                      <a:pt x="170" y="365"/>
                    </a:lnTo>
                    <a:lnTo>
                      <a:pt x="171" y="373"/>
                    </a:lnTo>
                    <a:lnTo>
                      <a:pt x="171" y="380"/>
                    </a:lnTo>
                    <a:lnTo>
                      <a:pt x="171" y="389"/>
                    </a:lnTo>
                    <a:lnTo>
                      <a:pt x="180" y="398"/>
                    </a:lnTo>
                    <a:lnTo>
                      <a:pt x="188" y="407"/>
                    </a:lnTo>
                    <a:lnTo>
                      <a:pt x="195" y="417"/>
                    </a:lnTo>
                    <a:lnTo>
                      <a:pt x="200" y="428"/>
                    </a:lnTo>
                    <a:lnTo>
                      <a:pt x="199" y="439"/>
                    </a:lnTo>
                    <a:lnTo>
                      <a:pt x="198" y="449"/>
                    </a:lnTo>
                    <a:lnTo>
                      <a:pt x="199" y="459"/>
                    </a:lnTo>
                    <a:lnTo>
                      <a:pt x="203" y="469"/>
                    </a:lnTo>
                    <a:lnTo>
                      <a:pt x="216" y="468"/>
                    </a:lnTo>
                    <a:lnTo>
                      <a:pt x="230" y="468"/>
                    </a:lnTo>
                    <a:lnTo>
                      <a:pt x="233" y="478"/>
                    </a:lnTo>
                    <a:lnTo>
                      <a:pt x="237" y="484"/>
                    </a:lnTo>
                    <a:lnTo>
                      <a:pt x="239" y="486"/>
                    </a:lnTo>
                    <a:lnTo>
                      <a:pt x="242" y="486"/>
                    </a:lnTo>
                    <a:lnTo>
                      <a:pt x="248" y="487"/>
                    </a:lnTo>
                    <a:lnTo>
                      <a:pt x="255" y="489"/>
                    </a:lnTo>
                    <a:lnTo>
                      <a:pt x="261" y="485"/>
                    </a:lnTo>
                    <a:lnTo>
                      <a:pt x="265" y="481"/>
                    </a:lnTo>
                    <a:lnTo>
                      <a:pt x="270" y="476"/>
                    </a:lnTo>
                    <a:lnTo>
                      <a:pt x="274" y="470"/>
                    </a:lnTo>
                    <a:lnTo>
                      <a:pt x="280" y="467"/>
                    </a:lnTo>
                    <a:lnTo>
                      <a:pt x="284" y="465"/>
                    </a:lnTo>
                    <a:lnTo>
                      <a:pt x="288" y="464"/>
                    </a:lnTo>
                    <a:lnTo>
                      <a:pt x="292" y="464"/>
                    </a:lnTo>
                    <a:lnTo>
                      <a:pt x="300" y="466"/>
                    </a:lnTo>
                    <a:lnTo>
                      <a:pt x="312" y="470"/>
                    </a:lnTo>
                    <a:lnTo>
                      <a:pt x="315" y="472"/>
                    </a:lnTo>
                    <a:lnTo>
                      <a:pt x="318" y="472"/>
                    </a:lnTo>
                    <a:lnTo>
                      <a:pt x="321" y="472"/>
                    </a:lnTo>
                    <a:lnTo>
                      <a:pt x="323" y="470"/>
                    </a:lnTo>
                    <a:lnTo>
                      <a:pt x="326" y="466"/>
                    </a:lnTo>
                    <a:lnTo>
                      <a:pt x="334" y="460"/>
                    </a:lnTo>
                    <a:lnTo>
                      <a:pt x="338" y="455"/>
                    </a:lnTo>
                    <a:lnTo>
                      <a:pt x="339" y="450"/>
                    </a:lnTo>
                    <a:lnTo>
                      <a:pt x="340" y="447"/>
                    </a:lnTo>
                    <a:lnTo>
                      <a:pt x="340" y="443"/>
                    </a:lnTo>
                    <a:lnTo>
                      <a:pt x="340" y="435"/>
                    </a:lnTo>
                    <a:lnTo>
                      <a:pt x="342" y="424"/>
                    </a:lnTo>
                    <a:lnTo>
                      <a:pt x="342" y="411"/>
                    </a:lnTo>
                    <a:lnTo>
                      <a:pt x="343" y="399"/>
                    </a:lnTo>
                    <a:lnTo>
                      <a:pt x="346" y="396"/>
                    </a:lnTo>
                    <a:lnTo>
                      <a:pt x="347" y="393"/>
                    </a:lnTo>
                    <a:lnTo>
                      <a:pt x="347" y="392"/>
                    </a:lnTo>
                    <a:lnTo>
                      <a:pt x="347" y="390"/>
                    </a:lnTo>
                    <a:lnTo>
                      <a:pt x="345" y="385"/>
                    </a:lnTo>
                    <a:lnTo>
                      <a:pt x="343" y="380"/>
                    </a:lnTo>
                    <a:lnTo>
                      <a:pt x="348" y="379"/>
                    </a:lnTo>
                    <a:lnTo>
                      <a:pt x="352" y="379"/>
                    </a:lnTo>
                    <a:lnTo>
                      <a:pt x="356" y="380"/>
                    </a:lnTo>
                    <a:lnTo>
                      <a:pt x="362" y="381"/>
                    </a:lnTo>
                    <a:lnTo>
                      <a:pt x="368" y="372"/>
                    </a:lnTo>
                    <a:lnTo>
                      <a:pt x="374" y="364"/>
                    </a:lnTo>
                    <a:lnTo>
                      <a:pt x="382" y="365"/>
                    </a:lnTo>
                    <a:lnTo>
                      <a:pt x="388" y="364"/>
                    </a:lnTo>
                    <a:lnTo>
                      <a:pt x="389" y="363"/>
                    </a:lnTo>
                    <a:lnTo>
                      <a:pt x="390" y="360"/>
                    </a:lnTo>
                    <a:lnTo>
                      <a:pt x="391" y="357"/>
                    </a:lnTo>
                    <a:lnTo>
                      <a:pt x="392" y="354"/>
                    </a:lnTo>
                    <a:lnTo>
                      <a:pt x="392" y="348"/>
                    </a:lnTo>
                    <a:lnTo>
                      <a:pt x="393" y="344"/>
                    </a:lnTo>
                    <a:lnTo>
                      <a:pt x="393" y="342"/>
                    </a:lnTo>
                    <a:lnTo>
                      <a:pt x="394" y="342"/>
                    </a:lnTo>
                    <a:lnTo>
                      <a:pt x="398" y="340"/>
                    </a:lnTo>
                    <a:lnTo>
                      <a:pt x="403" y="335"/>
                    </a:lnTo>
                    <a:lnTo>
                      <a:pt x="405" y="332"/>
                    </a:lnTo>
                    <a:lnTo>
                      <a:pt x="407" y="330"/>
                    </a:lnTo>
                    <a:lnTo>
                      <a:pt x="409" y="327"/>
                    </a:lnTo>
                    <a:lnTo>
                      <a:pt x="411" y="325"/>
                    </a:lnTo>
                    <a:lnTo>
                      <a:pt x="418" y="322"/>
                    </a:lnTo>
                    <a:lnTo>
                      <a:pt x="425" y="318"/>
                    </a:lnTo>
                    <a:lnTo>
                      <a:pt x="428" y="310"/>
                    </a:lnTo>
                    <a:lnTo>
                      <a:pt x="431" y="305"/>
                    </a:lnTo>
                    <a:lnTo>
                      <a:pt x="431" y="299"/>
                    </a:lnTo>
                    <a:lnTo>
                      <a:pt x="430" y="290"/>
                    </a:lnTo>
                    <a:lnTo>
                      <a:pt x="423" y="283"/>
                    </a:lnTo>
                    <a:lnTo>
                      <a:pt x="418" y="281"/>
                    </a:lnTo>
                    <a:lnTo>
                      <a:pt x="417" y="278"/>
                    </a:lnTo>
                    <a:lnTo>
                      <a:pt x="419" y="266"/>
                    </a:lnTo>
                    <a:lnTo>
                      <a:pt x="426" y="256"/>
                    </a:lnTo>
                    <a:lnTo>
                      <a:pt x="431" y="250"/>
                    </a:lnTo>
                    <a:lnTo>
                      <a:pt x="435" y="248"/>
                    </a:lnTo>
                    <a:lnTo>
                      <a:pt x="442" y="241"/>
                    </a:lnTo>
                    <a:lnTo>
                      <a:pt x="437" y="238"/>
                    </a:lnTo>
                    <a:lnTo>
                      <a:pt x="433" y="237"/>
                    </a:lnTo>
                    <a:lnTo>
                      <a:pt x="430" y="233"/>
                    </a:lnTo>
                    <a:lnTo>
                      <a:pt x="425" y="229"/>
                    </a:lnTo>
                    <a:lnTo>
                      <a:pt x="424" y="224"/>
                    </a:lnTo>
                    <a:lnTo>
                      <a:pt x="422" y="221"/>
                    </a:lnTo>
                    <a:lnTo>
                      <a:pt x="419" y="219"/>
                    </a:lnTo>
                    <a:lnTo>
                      <a:pt x="417" y="217"/>
                    </a:lnTo>
                    <a:lnTo>
                      <a:pt x="411" y="216"/>
                    </a:lnTo>
                    <a:lnTo>
                      <a:pt x="402" y="217"/>
                    </a:lnTo>
                    <a:lnTo>
                      <a:pt x="399" y="216"/>
                    </a:lnTo>
                    <a:lnTo>
                      <a:pt x="396" y="213"/>
                    </a:lnTo>
                    <a:lnTo>
                      <a:pt x="393" y="211"/>
                    </a:lnTo>
                    <a:lnTo>
                      <a:pt x="391" y="208"/>
                    </a:lnTo>
                    <a:lnTo>
                      <a:pt x="388" y="202"/>
                    </a:lnTo>
                    <a:lnTo>
                      <a:pt x="383" y="194"/>
                    </a:lnTo>
                    <a:lnTo>
                      <a:pt x="382" y="187"/>
                    </a:lnTo>
                    <a:lnTo>
                      <a:pt x="380" y="182"/>
                    </a:lnTo>
                    <a:lnTo>
                      <a:pt x="375" y="181"/>
                    </a:lnTo>
                    <a:lnTo>
                      <a:pt x="371" y="181"/>
                    </a:lnTo>
                    <a:lnTo>
                      <a:pt x="368" y="179"/>
                    </a:lnTo>
                    <a:lnTo>
                      <a:pt x="366" y="178"/>
                    </a:lnTo>
                    <a:lnTo>
                      <a:pt x="362" y="171"/>
                    </a:lnTo>
                    <a:lnTo>
                      <a:pt x="358" y="163"/>
                    </a:lnTo>
                    <a:lnTo>
                      <a:pt x="359" y="154"/>
                    </a:lnTo>
                    <a:lnTo>
                      <a:pt x="360" y="145"/>
                    </a:lnTo>
                    <a:lnTo>
                      <a:pt x="362" y="137"/>
                    </a:lnTo>
                    <a:lnTo>
                      <a:pt x="363" y="128"/>
                    </a:lnTo>
                    <a:lnTo>
                      <a:pt x="356" y="126"/>
                    </a:lnTo>
                    <a:lnTo>
                      <a:pt x="351" y="126"/>
                    </a:lnTo>
                    <a:lnTo>
                      <a:pt x="349" y="124"/>
                    </a:lnTo>
                    <a:lnTo>
                      <a:pt x="347" y="123"/>
                    </a:lnTo>
                    <a:lnTo>
                      <a:pt x="346" y="122"/>
                    </a:lnTo>
                    <a:lnTo>
                      <a:pt x="343" y="119"/>
                    </a:lnTo>
                    <a:lnTo>
                      <a:pt x="339" y="109"/>
                    </a:lnTo>
                    <a:lnTo>
                      <a:pt x="337" y="99"/>
                    </a:lnTo>
                    <a:lnTo>
                      <a:pt x="338" y="90"/>
                    </a:lnTo>
                    <a:lnTo>
                      <a:pt x="340" y="81"/>
                    </a:lnTo>
                    <a:lnTo>
                      <a:pt x="341" y="75"/>
                    </a:lnTo>
                    <a:lnTo>
                      <a:pt x="342" y="69"/>
                    </a:lnTo>
                    <a:lnTo>
                      <a:pt x="341" y="67"/>
                    </a:lnTo>
                    <a:lnTo>
                      <a:pt x="340" y="64"/>
                    </a:lnTo>
                    <a:lnTo>
                      <a:pt x="339" y="62"/>
                    </a:lnTo>
                    <a:lnTo>
                      <a:pt x="335" y="60"/>
                    </a:lnTo>
                    <a:lnTo>
                      <a:pt x="331" y="56"/>
                    </a:lnTo>
                    <a:lnTo>
                      <a:pt x="327" y="53"/>
                    </a:lnTo>
                    <a:lnTo>
                      <a:pt x="325" y="50"/>
                    </a:lnTo>
                    <a:lnTo>
                      <a:pt x="324" y="47"/>
                    </a:lnTo>
                    <a:lnTo>
                      <a:pt x="325" y="39"/>
                    </a:lnTo>
                    <a:lnTo>
                      <a:pt x="327" y="30"/>
                    </a:lnTo>
                    <a:lnTo>
                      <a:pt x="322" y="26"/>
                    </a:lnTo>
                    <a:lnTo>
                      <a:pt x="316" y="23"/>
                    </a:lnTo>
                    <a:lnTo>
                      <a:pt x="312" y="22"/>
                    </a:lnTo>
                    <a:lnTo>
                      <a:pt x="306" y="22"/>
                    </a:lnTo>
                    <a:lnTo>
                      <a:pt x="301" y="22"/>
                    </a:lnTo>
                    <a:lnTo>
                      <a:pt x="296" y="22"/>
                    </a:lnTo>
                    <a:lnTo>
                      <a:pt x="290" y="21"/>
                    </a:lnTo>
                    <a:lnTo>
                      <a:pt x="282" y="19"/>
                    </a:lnTo>
                    <a:lnTo>
                      <a:pt x="280" y="13"/>
                    </a:lnTo>
                    <a:lnTo>
                      <a:pt x="276" y="10"/>
                    </a:lnTo>
                    <a:lnTo>
                      <a:pt x="272" y="9"/>
                    </a:lnTo>
                    <a:lnTo>
                      <a:pt x="265" y="8"/>
                    </a:lnTo>
                    <a:lnTo>
                      <a:pt x="255" y="11"/>
                    </a:lnTo>
                    <a:lnTo>
                      <a:pt x="245" y="13"/>
                    </a:lnTo>
                    <a:lnTo>
                      <a:pt x="244" y="10"/>
                    </a:lnTo>
                    <a:lnTo>
                      <a:pt x="241" y="8"/>
                    </a:lnTo>
                    <a:lnTo>
                      <a:pt x="239" y="8"/>
                    </a:lnTo>
                    <a:lnTo>
                      <a:pt x="236" y="9"/>
                    </a:lnTo>
                    <a:lnTo>
                      <a:pt x="229" y="13"/>
                    </a:lnTo>
                    <a:lnTo>
                      <a:pt x="222" y="18"/>
                    </a:lnTo>
                    <a:lnTo>
                      <a:pt x="212" y="22"/>
                    </a:lnTo>
                    <a:lnTo>
                      <a:pt x="205" y="26"/>
                    </a:lnTo>
                    <a:lnTo>
                      <a:pt x="203" y="26"/>
                    </a:lnTo>
                    <a:lnTo>
                      <a:pt x="202" y="25"/>
                    </a:lnTo>
                    <a:lnTo>
                      <a:pt x="202" y="21"/>
                    </a:lnTo>
                    <a:lnTo>
                      <a:pt x="204" y="16"/>
                    </a:lnTo>
                    <a:lnTo>
                      <a:pt x="204" y="13"/>
                    </a:lnTo>
                    <a:lnTo>
                      <a:pt x="202" y="12"/>
                    </a:lnTo>
                    <a:lnTo>
                      <a:pt x="200" y="12"/>
                    </a:lnTo>
                    <a:lnTo>
                      <a:pt x="197" y="11"/>
                    </a:lnTo>
                    <a:lnTo>
                      <a:pt x="190" y="12"/>
                    </a:lnTo>
                    <a:lnTo>
                      <a:pt x="185" y="16"/>
                    </a:lnTo>
                    <a:lnTo>
                      <a:pt x="183" y="10"/>
                    </a:lnTo>
                    <a:lnTo>
                      <a:pt x="183" y="6"/>
                    </a:lnTo>
                    <a:lnTo>
                      <a:pt x="182" y="3"/>
                    </a:lnTo>
                    <a:lnTo>
                      <a:pt x="179" y="0"/>
                    </a:lnTo>
                    <a:lnTo>
                      <a:pt x="171" y="8"/>
                    </a:lnTo>
                    <a:lnTo>
                      <a:pt x="162" y="17"/>
                    </a:lnTo>
                    <a:lnTo>
                      <a:pt x="159" y="21"/>
                    </a:lnTo>
                    <a:lnTo>
                      <a:pt x="156" y="26"/>
                    </a:lnTo>
                    <a:lnTo>
                      <a:pt x="153" y="31"/>
                    </a:lnTo>
                    <a:lnTo>
                      <a:pt x="152" y="38"/>
                    </a:lnTo>
                    <a:lnTo>
                      <a:pt x="155" y="42"/>
                    </a:lnTo>
                    <a:lnTo>
                      <a:pt x="157" y="42"/>
                    </a:lnTo>
                    <a:lnTo>
                      <a:pt x="160" y="43"/>
                    </a:lnTo>
                    <a:lnTo>
                      <a:pt x="162" y="50"/>
                    </a:lnTo>
                    <a:lnTo>
                      <a:pt x="162" y="58"/>
                    </a:lnTo>
                    <a:lnTo>
                      <a:pt x="161" y="62"/>
                    </a:lnTo>
                    <a:lnTo>
                      <a:pt x="156" y="63"/>
                    </a:lnTo>
                    <a:lnTo>
                      <a:pt x="148" y="63"/>
                    </a:lnTo>
                    <a:lnTo>
                      <a:pt x="144" y="61"/>
                    </a:lnTo>
                    <a:lnTo>
                      <a:pt x="140" y="60"/>
                    </a:lnTo>
                    <a:lnTo>
                      <a:pt x="138" y="58"/>
                    </a:lnTo>
                    <a:lnTo>
                      <a:pt x="135" y="53"/>
                    </a:lnTo>
                    <a:lnTo>
                      <a:pt x="132" y="56"/>
                    </a:lnTo>
                    <a:lnTo>
                      <a:pt x="130" y="59"/>
                    </a:lnTo>
                    <a:lnTo>
                      <a:pt x="128" y="61"/>
                    </a:lnTo>
                    <a:lnTo>
                      <a:pt x="125" y="61"/>
                    </a:lnTo>
                    <a:lnTo>
                      <a:pt x="120" y="59"/>
                    </a:lnTo>
                    <a:lnTo>
                      <a:pt x="118" y="55"/>
                    </a:lnTo>
                    <a:lnTo>
                      <a:pt x="115" y="52"/>
                    </a:lnTo>
                    <a:lnTo>
                      <a:pt x="113" y="47"/>
                    </a:lnTo>
                    <a:lnTo>
                      <a:pt x="106" y="47"/>
                    </a:lnTo>
                    <a:lnTo>
                      <a:pt x="98" y="46"/>
                    </a:lnTo>
                    <a:lnTo>
                      <a:pt x="93" y="44"/>
                    </a:lnTo>
                    <a:lnTo>
                      <a:pt x="89" y="44"/>
                    </a:lnTo>
                    <a:lnTo>
                      <a:pt x="85" y="45"/>
                    </a:lnTo>
                    <a:lnTo>
                      <a:pt x="79" y="46"/>
                    </a:lnTo>
                    <a:lnTo>
                      <a:pt x="76" y="46"/>
                    </a:lnTo>
                    <a:lnTo>
                      <a:pt x="73" y="46"/>
                    </a:lnTo>
                    <a:lnTo>
                      <a:pt x="72" y="47"/>
                    </a:lnTo>
                    <a:lnTo>
                      <a:pt x="72" y="50"/>
                    </a:lnTo>
                    <a:lnTo>
                      <a:pt x="71" y="54"/>
                    </a:lnTo>
                    <a:lnTo>
                      <a:pt x="70" y="60"/>
                    </a:lnTo>
                    <a:lnTo>
                      <a:pt x="69" y="65"/>
                    </a:lnTo>
                    <a:lnTo>
                      <a:pt x="70" y="68"/>
                    </a:lnTo>
                    <a:lnTo>
                      <a:pt x="72" y="71"/>
                    </a:lnTo>
                    <a:lnTo>
                      <a:pt x="76" y="76"/>
                    </a:lnTo>
                    <a:lnTo>
                      <a:pt x="77" y="81"/>
                    </a:lnTo>
                    <a:lnTo>
                      <a:pt x="78" y="85"/>
                    </a:lnTo>
                    <a:lnTo>
                      <a:pt x="77" y="88"/>
                    </a:lnTo>
                    <a:lnTo>
                      <a:pt x="75" y="93"/>
                    </a:lnTo>
                    <a:lnTo>
                      <a:pt x="77" y="98"/>
                    </a:lnTo>
                    <a:lnTo>
                      <a:pt x="77" y="105"/>
                    </a:lnTo>
                    <a:lnTo>
                      <a:pt x="70" y="104"/>
                    </a:lnTo>
                    <a:lnTo>
                      <a:pt x="66" y="103"/>
                    </a:lnTo>
                    <a:lnTo>
                      <a:pt x="62" y="104"/>
                    </a:lnTo>
                    <a:lnTo>
                      <a:pt x="55" y="107"/>
                    </a:lnTo>
                    <a:lnTo>
                      <a:pt x="45" y="115"/>
                    </a:lnTo>
                    <a:lnTo>
                      <a:pt x="37" y="120"/>
                    </a:lnTo>
                    <a:lnTo>
                      <a:pt x="27" y="123"/>
                    </a:lnTo>
                    <a:lnTo>
                      <a:pt x="15" y="124"/>
                    </a:lnTo>
                    <a:lnTo>
                      <a:pt x="9" y="124"/>
                    </a:lnTo>
                    <a:lnTo>
                      <a:pt x="5" y="126"/>
                    </a:lnTo>
                    <a:lnTo>
                      <a:pt x="2" y="128"/>
                    </a:lnTo>
                    <a:lnTo>
                      <a:pt x="1" y="130"/>
                    </a:lnTo>
                    <a:lnTo>
                      <a:pt x="0" y="136"/>
                    </a:lnTo>
                    <a:lnTo>
                      <a:pt x="0" y="14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41" name="Freeform 111"/>
              <p:cNvSpPr>
                <a:spLocks/>
              </p:cNvSpPr>
              <p:nvPr/>
            </p:nvSpPr>
            <p:spPr bwMode="auto">
              <a:xfrm>
                <a:off x="2254250" y="3332163"/>
                <a:ext cx="176213" cy="193675"/>
              </a:xfrm>
              <a:custGeom>
                <a:avLst/>
                <a:gdLst>
                  <a:gd name="T0" fmla="*/ 5183 w 442"/>
                  <a:gd name="T1" fmla="*/ 65747 h 489"/>
                  <a:gd name="T2" fmla="*/ 16346 w 442"/>
                  <a:gd name="T3" fmla="*/ 70103 h 489"/>
                  <a:gd name="T4" fmla="*/ 30299 w 442"/>
                  <a:gd name="T5" fmla="*/ 76836 h 489"/>
                  <a:gd name="T6" fmla="*/ 29900 w 442"/>
                  <a:gd name="T7" fmla="*/ 88322 h 489"/>
                  <a:gd name="T8" fmla="*/ 35880 w 442"/>
                  <a:gd name="T9" fmla="*/ 100600 h 489"/>
                  <a:gd name="T10" fmla="*/ 58206 w 442"/>
                  <a:gd name="T11" fmla="*/ 110898 h 489"/>
                  <a:gd name="T12" fmla="*/ 63788 w 442"/>
                  <a:gd name="T13" fmla="*/ 118819 h 489"/>
                  <a:gd name="T14" fmla="*/ 63788 w 442"/>
                  <a:gd name="T15" fmla="*/ 137830 h 489"/>
                  <a:gd name="T16" fmla="*/ 68173 w 442"/>
                  <a:gd name="T17" fmla="*/ 154069 h 489"/>
                  <a:gd name="T18" fmla="*/ 79336 w 442"/>
                  <a:gd name="T19" fmla="*/ 173872 h 489"/>
                  <a:gd name="T20" fmla="*/ 91695 w 442"/>
                  <a:gd name="T21" fmla="*/ 185358 h 489"/>
                  <a:gd name="T22" fmla="*/ 98871 w 442"/>
                  <a:gd name="T23" fmla="*/ 192883 h 489"/>
                  <a:gd name="T24" fmla="*/ 109236 w 442"/>
                  <a:gd name="T25" fmla="*/ 186150 h 489"/>
                  <a:gd name="T26" fmla="*/ 119602 w 442"/>
                  <a:gd name="T27" fmla="*/ 184566 h 489"/>
                  <a:gd name="T28" fmla="*/ 128771 w 442"/>
                  <a:gd name="T29" fmla="*/ 186150 h 489"/>
                  <a:gd name="T30" fmla="*/ 135548 w 442"/>
                  <a:gd name="T31" fmla="*/ 177040 h 489"/>
                  <a:gd name="T32" fmla="*/ 136744 w 442"/>
                  <a:gd name="T33" fmla="*/ 158029 h 489"/>
                  <a:gd name="T34" fmla="*/ 137542 w 442"/>
                  <a:gd name="T35" fmla="*/ 152484 h 489"/>
                  <a:gd name="T36" fmla="*/ 144319 w 442"/>
                  <a:gd name="T37" fmla="*/ 150900 h 489"/>
                  <a:gd name="T38" fmla="*/ 155083 w 442"/>
                  <a:gd name="T39" fmla="*/ 143771 h 489"/>
                  <a:gd name="T40" fmla="*/ 156678 w 442"/>
                  <a:gd name="T41" fmla="*/ 136246 h 489"/>
                  <a:gd name="T42" fmla="*/ 161462 w 442"/>
                  <a:gd name="T43" fmla="*/ 131493 h 489"/>
                  <a:gd name="T44" fmla="*/ 169436 w 442"/>
                  <a:gd name="T45" fmla="*/ 125948 h 489"/>
                  <a:gd name="T46" fmla="*/ 168638 w 442"/>
                  <a:gd name="T47" fmla="*/ 112086 h 489"/>
                  <a:gd name="T48" fmla="*/ 171828 w 442"/>
                  <a:gd name="T49" fmla="*/ 99016 h 489"/>
                  <a:gd name="T50" fmla="*/ 171429 w 442"/>
                  <a:gd name="T51" fmla="*/ 92283 h 489"/>
                  <a:gd name="T52" fmla="*/ 166246 w 442"/>
                  <a:gd name="T53" fmla="*/ 85946 h 489"/>
                  <a:gd name="T54" fmla="*/ 156678 w 442"/>
                  <a:gd name="T55" fmla="*/ 83569 h 489"/>
                  <a:gd name="T56" fmla="*/ 151495 w 442"/>
                  <a:gd name="T57" fmla="*/ 72084 h 489"/>
                  <a:gd name="T58" fmla="*/ 144319 w 442"/>
                  <a:gd name="T59" fmla="*/ 67727 h 489"/>
                  <a:gd name="T60" fmla="*/ 144718 w 442"/>
                  <a:gd name="T61" fmla="*/ 50696 h 489"/>
                  <a:gd name="T62" fmla="*/ 137940 w 442"/>
                  <a:gd name="T63" fmla="*/ 48320 h 489"/>
                  <a:gd name="T64" fmla="*/ 135548 w 442"/>
                  <a:gd name="T65" fmla="*/ 32081 h 489"/>
                  <a:gd name="T66" fmla="*/ 135150 w 442"/>
                  <a:gd name="T67" fmla="*/ 24556 h 489"/>
                  <a:gd name="T68" fmla="*/ 129170 w 442"/>
                  <a:gd name="T69" fmla="*/ 18615 h 489"/>
                  <a:gd name="T70" fmla="*/ 124386 w 442"/>
                  <a:gd name="T71" fmla="*/ 8713 h 489"/>
                  <a:gd name="T72" fmla="*/ 112425 w 442"/>
                  <a:gd name="T73" fmla="*/ 7525 h 489"/>
                  <a:gd name="T74" fmla="*/ 101661 w 442"/>
                  <a:gd name="T75" fmla="*/ 4357 h 489"/>
                  <a:gd name="T76" fmla="*/ 94087 w 442"/>
                  <a:gd name="T77" fmla="*/ 3565 h 489"/>
                  <a:gd name="T78" fmla="*/ 80930 w 442"/>
                  <a:gd name="T79" fmla="*/ 10298 h 489"/>
                  <a:gd name="T80" fmla="*/ 80532 w 442"/>
                  <a:gd name="T81" fmla="*/ 4753 h 489"/>
                  <a:gd name="T82" fmla="*/ 72957 w 442"/>
                  <a:gd name="T83" fmla="*/ 3961 h 489"/>
                  <a:gd name="T84" fmla="*/ 64585 w 442"/>
                  <a:gd name="T85" fmla="*/ 6733 h 489"/>
                  <a:gd name="T86" fmla="*/ 61794 w 442"/>
                  <a:gd name="T87" fmla="*/ 16635 h 489"/>
                  <a:gd name="T88" fmla="*/ 64186 w 442"/>
                  <a:gd name="T89" fmla="*/ 24556 h 489"/>
                  <a:gd name="T90" fmla="*/ 55017 w 442"/>
                  <a:gd name="T91" fmla="*/ 22972 h 489"/>
                  <a:gd name="T92" fmla="*/ 49834 w 442"/>
                  <a:gd name="T93" fmla="*/ 24160 h 489"/>
                  <a:gd name="T94" fmla="*/ 42259 w 442"/>
                  <a:gd name="T95" fmla="*/ 18615 h 489"/>
                  <a:gd name="T96" fmla="*/ 31495 w 442"/>
                  <a:gd name="T97" fmla="*/ 18219 h 489"/>
                  <a:gd name="T98" fmla="*/ 28306 w 442"/>
                  <a:gd name="T99" fmla="*/ 21387 h 489"/>
                  <a:gd name="T100" fmla="*/ 30299 w 442"/>
                  <a:gd name="T101" fmla="*/ 30101 h 489"/>
                  <a:gd name="T102" fmla="*/ 30698 w 442"/>
                  <a:gd name="T103" fmla="*/ 38814 h 489"/>
                  <a:gd name="T104" fmla="*/ 21927 w 442"/>
                  <a:gd name="T105" fmla="*/ 42379 h 489"/>
                  <a:gd name="T106" fmla="*/ 3588 w 442"/>
                  <a:gd name="T107" fmla="*/ 49112 h 489"/>
                  <a:gd name="T108" fmla="*/ 0 w 442"/>
                  <a:gd name="T109" fmla="*/ 57825 h 4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2" h="489">
                    <a:moveTo>
                      <a:pt x="0" y="146"/>
                    </a:moveTo>
                    <a:lnTo>
                      <a:pt x="4" y="154"/>
                    </a:lnTo>
                    <a:lnTo>
                      <a:pt x="8" y="161"/>
                    </a:lnTo>
                    <a:lnTo>
                      <a:pt x="11" y="164"/>
                    </a:lnTo>
                    <a:lnTo>
                      <a:pt x="13" y="166"/>
                    </a:lnTo>
                    <a:lnTo>
                      <a:pt x="18" y="169"/>
                    </a:lnTo>
                    <a:lnTo>
                      <a:pt x="22" y="171"/>
                    </a:lnTo>
                    <a:lnTo>
                      <a:pt x="30" y="171"/>
                    </a:lnTo>
                    <a:lnTo>
                      <a:pt x="36" y="172"/>
                    </a:lnTo>
                    <a:lnTo>
                      <a:pt x="41" y="177"/>
                    </a:lnTo>
                    <a:lnTo>
                      <a:pt x="46" y="183"/>
                    </a:lnTo>
                    <a:lnTo>
                      <a:pt x="59" y="186"/>
                    </a:lnTo>
                    <a:lnTo>
                      <a:pt x="69" y="188"/>
                    </a:lnTo>
                    <a:lnTo>
                      <a:pt x="72" y="192"/>
                    </a:lnTo>
                    <a:lnTo>
                      <a:pt x="76" y="194"/>
                    </a:lnTo>
                    <a:lnTo>
                      <a:pt x="79" y="195"/>
                    </a:lnTo>
                    <a:lnTo>
                      <a:pt x="84" y="197"/>
                    </a:lnTo>
                    <a:lnTo>
                      <a:pt x="80" y="206"/>
                    </a:lnTo>
                    <a:lnTo>
                      <a:pt x="77" y="216"/>
                    </a:lnTo>
                    <a:lnTo>
                      <a:pt x="75" y="223"/>
                    </a:lnTo>
                    <a:lnTo>
                      <a:pt x="70" y="227"/>
                    </a:lnTo>
                    <a:lnTo>
                      <a:pt x="66" y="230"/>
                    </a:lnTo>
                    <a:lnTo>
                      <a:pt x="61" y="236"/>
                    </a:lnTo>
                    <a:lnTo>
                      <a:pt x="76" y="244"/>
                    </a:lnTo>
                    <a:lnTo>
                      <a:pt x="90" y="254"/>
                    </a:lnTo>
                    <a:lnTo>
                      <a:pt x="103" y="262"/>
                    </a:lnTo>
                    <a:lnTo>
                      <a:pt x="119" y="267"/>
                    </a:lnTo>
                    <a:lnTo>
                      <a:pt x="128" y="273"/>
                    </a:lnTo>
                    <a:lnTo>
                      <a:pt x="137" y="276"/>
                    </a:lnTo>
                    <a:lnTo>
                      <a:pt x="146" y="280"/>
                    </a:lnTo>
                    <a:lnTo>
                      <a:pt x="156" y="284"/>
                    </a:lnTo>
                    <a:lnTo>
                      <a:pt x="157" y="289"/>
                    </a:lnTo>
                    <a:lnTo>
                      <a:pt x="159" y="293"/>
                    </a:lnTo>
                    <a:lnTo>
                      <a:pt x="160" y="297"/>
                    </a:lnTo>
                    <a:lnTo>
                      <a:pt x="160" y="300"/>
                    </a:lnTo>
                    <a:lnTo>
                      <a:pt x="157" y="308"/>
                    </a:lnTo>
                    <a:lnTo>
                      <a:pt x="155" y="317"/>
                    </a:lnTo>
                    <a:lnTo>
                      <a:pt x="154" y="329"/>
                    </a:lnTo>
                    <a:lnTo>
                      <a:pt x="156" y="339"/>
                    </a:lnTo>
                    <a:lnTo>
                      <a:pt x="160" y="348"/>
                    </a:lnTo>
                    <a:lnTo>
                      <a:pt x="165" y="358"/>
                    </a:lnTo>
                    <a:lnTo>
                      <a:pt x="170" y="365"/>
                    </a:lnTo>
                    <a:lnTo>
                      <a:pt x="171" y="373"/>
                    </a:lnTo>
                    <a:lnTo>
                      <a:pt x="171" y="380"/>
                    </a:lnTo>
                    <a:lnTo>
                      <a:pt x="171" y="389"/>
                    </a:lnTo>
                    <a:lnTo>
                      <a:pt x="180" y="398"/>
                    </a:lnTo>
                    <a:lnTo>
                      <a:pt x="188" y="407"/>
                    </a:lnTo>
                    <a:lnTo>
                      <a:pt x="195" y="417"/>
                    </a:lnTo>
                    <a:lnTo>
                      <a:pt x="200" y="428"/>
                    </a:lnTo>
                    <a:lnTo>
                      <a:pt x="199" y="439"/>
                    </a:lnTo>
                    <a:lnTo>
                      <a:pt x="198" y="449"/>
                    </a:lnTo>
                    <a:lnTo>
                      <a:pt x="199" y="459"/>
                    </a:lnTo>
                    <a:lnTo>
                      <a:pt x="203" y="469"/>
                    </a:lnTo>
                    <a:lnTo>
                      <a:pt x="216" y="468"/>
                    </a:lnTo>
                    <a:lnTo>
                      <a:pt x="230" y="468"/>
                    </a:lnTo>
                    <a:lnTo>
                      <a:pt x="233" y="478"/>
                    </a:lnTo>
                    <a:lnTo>
                      <a:pt x="237" y="484"/>
                    </a:lnTo>
                    <a:lnTo>
                      <a:pt x="239" y="486"/>
                    </a:lnTo>
                    <a:lnTo>
                      <a:pt x="242" y="486"/>
                    </a:lnTo>
                    <a:lnTo>
                      <a:pt x="248" y="487"/>
                    </a:lnTo>
                    <a:lnTo>
                      <a:pt x="255" y="489"/>
                    </a:lnTo>
                    <a:lnTo>
                      <a:pt x="261" y="485"/>
                    </a:lnTo>
                    <a:lnTo>
                      <a:pt x="265" y="481"/>
                    </a:lnTo>
                    <a:lnTo>
                      <a:pt x="270" y="476"/>
                    </a:lnTo>
                    <a:lnTo>
                      <a:pt x="274" y="470"/>
                    </a:lnTo>
                    <a:lnTo>
                      <a:pt x="280" y="467"/>
                    </a:lnTo>
                    <a:lnTo>
                      <a:pt x="284" y="465"/>
                    </a:lnTo>
                    <a:lnTo>
                      <a:pt x="288" y="464"/>
                    </a:lnTo>
                    <a:lnTo>
                      <a:pt x="292" y="464"/>
                    </a:lnTo>
                    <a:lnTo>
                      <a:pt x="300" y="466"/>
                    </a:lnTo>
                    <a:lnTo>
                      <a:pt x="312" y="470"/>
                    </a:lnTo>
                    <a:lnTo>
                      <a:pt x="315" y="472"/>
                    </a:lnTo>
                    <a:lnTo>
                      <a:pt x="318" y="472"/>
                    </a:lnTo>
                    <a:lnTo>
                      <a:pt x="321" y="472"/>
                    </a:lnTo>
                    <a:lnTo>
                      <a:pt x="323" y="470"/>
                    </a:lnTo>
                    <a:lnTo>
                      <a:pt x="326" y="466"/>
                    </a:lnTo>
                    <a:lnTo>
                      <a:pt x="334" y="460"/>
                    </a:lnTo>
                    <a:lnTo>
                      <a:pt x="338" y="455"/>
                    </a:lnTo>
                    <a:lnTo>
                      <a:pt x="339" y="450"/>
                    </a:lnTo>
                    <a:lnTo>
                      <a:pt x="340" y="447"/>
                    </a:lnTo>
                    <a:lnTo>
                      <a:pt x="340" y="443"/>
                    </a:lnTo>
                    <a:lnTo>
                      <a:pt x="340" y="435"/>
                    </a:lnTo>
                    <a:lnTo>
                      <a:pt x="342" y="424"/>
                    </a:lnTo>
                    <a:lnTo>
                      <a:pt x="342" y="411"/>
                    </a:lnTo>
                    <a:lnTo>
                      <a:pt x="343" y="399"/>
                    </a:lnTo>
                    <a:lnTo>
                      <a:pt x="346" y="396"/>
                    </a:lnTo>
                    <a:lnTo>
                      <a:pt x="347" y="393"/>
                    </a:lnTo>
                    <a:lnTo>
                      <a:pt x="347" y="392"/>
                    </a:lnTo>
                    <a:lnTo>
                      <a:pt x="347" y="390"/>
                    </a:lnTo>
                    <a:lnTo>
                      <a:pt x="345" y="385"/>
                    </a:lnTo>
                    <a:lnTo>
                      <a:pt x="343" y="380"/>
                    </a:lnTo>
                    <a:lnTo>
                      <a:pt x="348" y="379"/>
                    </a:lnTo>
                    <a:lnTo>
                      <a:pt x="352" y="379"/>
                    </a:lnTo>
                    <a:lnTo>
                      <a:pt x="356" y="380"/>
                    </a:lnTo>
                    <a:lnTo>
                      <a:pt x="362" y="381"/>
                    </a:lnTo>
                    <a:lnTo>
                      <a:pt x="368" y="372"/>
                    </a:lnTo>
                    <a:lnTo>
                      <a:pt x="374" y="364"/>
                    </a:lnTo>
                    <a:lnTo>
                      <a:pt x="382" y="365"/>
                    </a:lnTo>
                    <a:lnTo>
                      <a:pt x="388" y="364"/>
                    </a:lnTo>
                    <a:lnTo>
                      <a:pt x="389" y="363"/>
                    </a:lnTo>
                    <a:lnTo>
                      <a:pt x="390" y="360"/>
                    </a:lnTo>
                    <a:lnTo>
                      <a:pt x="391" y="357"/>
                    </a:lnTo>
                    <a:lnTo>
                      <a:pt x="392" y="354"/>
                    </a:lnTo>
                    <a:lnTo>
                      <a:pt x="392" y="348"/>
                    </a:lnTo>
                    <a:lnTo>
                      <a:pt x="393" y="344"/>
                    </a:lnTo>
                    <a:lnTo>
                      <a:pt x="393" y="342"/>
                    </a:lnTo>
                    <a:lnTo>
                      <a:pt x="394" y="342"/>
                    </a:lnTo>
                    <a:lnTo>
                      <a:pt x="398" y="340"/>
                    </a:lnTo>
                    <a:lnTo>
                      <a:pt x="403" y="335"/>
                    </a:lnTo>
                    <a:lnTo>
                      <a:pt x="405" y="332"/>
                    </a:lnTo>
                    <a:lnTo>
                      <a:pt x="407" y="330"/>
                    </a:lnTo>
                    <a:lnTo>
                      <a:pt x="409" y="327"/>
                    </a:lnTo>
                    <a:lnTo>
                      <a:pt x="411" y="325"/>
                    </a:lnTo>
                    <a:lnTo>
                      <a:pt x="418" y="322"/>
                    </a:lnTo>
                    <a:lnTo>
                      <a:pt x="425" y="318"/>
                    </a:lnTo>
                    <a:lnTo>
                      <a:pt x="428" y="310"/>
                    </a:lnTo>
                    <a:lnTo>
                      <a:pt x="431" y="305"/>
                    </a:lnTo>
                    <a:lnTo>
                      <a:pt x="431" y="299"/>
                    </a:lnTo>
                    <a:lnTo>
                      <a:pt x="430" y="290"/>
                    </a:lnTo>
                    <a:lnTo>
                      <a:pt x="423" y="283"/>
                    </a:lnTo>
                    <a:lnTo>
                      <a:pt x="418" y="281"/>
                    </a:lnTo>
                    <a:lnTo>
                      <a:pt x="417" y="278"/>
                    </a:lnTo>
                    <a:lnTo>
                      <a:pt x="419" y="266"/>
                    </a:lnTo>
                    <a:lnTo>
                      <a:pt x="426" y="256"/>
                    </a:lnTo>
                    <a:lnTo>
                      <a:pt x="431" y="250"/>
                    </a:lnTo>
                    <a:lnTo>
                      <a:pt x="435" y="248"/>
                    </a:lnTo>
                    <a:lnTo>
                      <a:pt x="442" y="241"/>
                    </a:lnTo>
                    <a:lnTo>
                      <a:pt x="437" y="238"/>
                    </a:lnTo>
                    <a:lnTo>
                      <a:pt x="433" y="237"/>
                    </a:lnTo>
                    <a:lnTo>
                      <a:pt x="430" y="233"/>
                    </a:lnTo>
                    <a:lnTo>
                      <a:pt x="425" y="229"/>
                    </a:lnTo>
                    <a:lnTo>
                      <a:pt x="424" y="224"/>
                    </a:lnTo>
                    <a:lnTo>
                      <a:pt x="422" y="221"/>
                    </a:lnTo>
                    <a:lnTo>
                      <a:pt x="419" y="219"/>
                    </a:lnTo>
                    <a:lnTo>
                      <a:pt x="417" y="217"/>
                    </a:lnTo>
                    <a:lnTo>
                      <a:pt x="411" y="216"/>
                    </a:lnTo>
                    <a:lnTo>
                      <a:pt x="402" y="217"/>
                    </a:lnTo>
                    <a:lnTo>
                      <a:pt x="399" y="216"/>
                    </a:lnTo>
                    <a:lnTo>
                      <a:pt x="396" y="213"/>
                    </a:lnTo>
                    <a:lnTo>
                      <a:pt x="393" y="211"/>
                    </a:lnTo>
                    <a:lnTo>
                      <a:pt x="391" y="208"/>
                    </a:lnTo>
                    <a:lnTo>
                      <a:pt x="388" y="202"/>
                    </a:lnTo>
                    <a:lnTo>
                      <a:pt x="383" y="194"/>
                    </a:lnTo>
                    <a:lnTo>
                      <a:pt x="382" y="187"/>
                    </a:lnTo>
                    <a:lnTo>
                      <a:pt x="380" y="182"/>
                    </a:lnTo>
                    <a:lnTo>
                      <a:pt x="375" y="181"/>
                    </a:lnTo>
                    <a:lnTo>
                      <a:pt x="371" y="181"/>
                    </a:lnTo>
                    <a:lnTo>
                      <a:pt x="368" y="179"/>
                    </a:lnTo>
                    <a:lnTo>
                      <a:pt x="366" y="178"/>
                    </a:lnTo>
                    <a:lnTo>
                      <a:pt x="362" y="171"/>
                    </a:lnTo>
                    <a:lnTo>
                      <a:pt x="358" y="163"/>
                    </a:lnTo>
                    <a:lnTo>
                      <a:pt x="359" y="154"/>
                    </a:lnTo>
                    <a:lnTo>
                      <a:pt x="360" y="145"/>
                    </a:lnTo>
                    <a:lnTo>
                      <a:pt x="362" y="137"/>
                    </a:lnTo>
                    <a:lnTo>
                      <a:pt x="363" y="128"/>
                    </a:lnTo>
                    <a:lnTo>
                      <a:pt x="356" y="126"/>
                    </a:lnTo>
                    <a:lnTo>
                      <a:pt x="351" y="126"/>
                    </a:lnTo>
                    <a:lnTo>
                      <a:pt x="349" y="124"/>
                    </a:lnTo>
                    <a:lnTo>
                      <a:pt x="347" y="123"/>
                    </a:lnTo>
                    <a:lnTo>
                      <a:pt x="346" y="122"/>
                    </a:lnTo>
                    <a:lnTo>
                      <a:pt x="343" y="119"/>
                    </a:lnTo>
                    <a:lnTo>
                      <a:pt x="339" y="109"/>
                    </a:lnTo>
                    <a:lnTo>
                      <a:pt x="337" y="99"/>
                    </a:lnTo>
                    <a:lnTo>
                      <a:pt x="338" y="90"/>
                    </a:lnTo>
                    <a:lnTo>
                      <a:pt x="340" y="81"/>
                    </a:lnTo>
                    <a:lnTo>
                      <a:pt x="341" y="75"/>
                    </a:lnTo>
                    <a:lnTo>
                      <a:pt x="342" y="69"/>
                    </a:lnTo>
                    <a:lnTo>
                      <a:pt x="341" y="67"/>
                    </a:lnTo>
                    <a:lnTo>
                      <a:pt x="340" y="64"/>
                    </a:lnTo>
                    <a:lnTo>
                      <a:pt x="339" y="62"/>
                    </a:lnTo>
                    <a:lnTo>
                      <a:pt x="335" y="60"/>
                    </a:lnTo>
                    <a:lnTo>
                      <a:pt x="331" y="56"/>
                    </a:lnTo>
                    <a:lnTo>
                      <a:pt x="327" y="53"/>
                    </a:lnTo>
                    <a:lnTo>
                      <a:pt x="325" y="50"/>
                    </a:lnTo>
                    <a:lnTo>
                      <a:pt x="324" y="47"/>
                    </a:lnTo>
                    <a:lnTo>
                      <a:pt x="325" y="39"/>
                    </a:lnTo>
                    <a:lnTo>
                      <a:pt x="327" y="30"/>
                    </a:lnTo>
                    <a:lnTo>
                      <a:pt x="322" y="26"/>
                    </a:lnTo>
                    <a:lnTo>
                      <a:pt x="316" y="23"/>
                    </a:lnTo>
                    <a:lnTo>
                      <a:pt x="312" y="22"/>
                    </a:lnTo>
                    <a:lnTo>
                      <a:pt x="306" y="22"/>
                    </a:lnTo>
                    <a:lnTo>
                      <a:pt x="301" y="22"/>
                    </a:lnTo>
                    <a:lnTo>
                      <a:pt x="296" y="22"/>
                    </a:lnTo>
                    <a:lnTo>
                      <a:pt x="290" y="21"/>
                    </a:lnTo>
                    <a:lnTo>
                      <a:pt x="282" y="19"/>
                    </a:lnTo>
                    <a:lnTo>
                      <a:pt x="280" y="13"/>
                    </a:lnTo>
                    <a:lnTo>
                      <a:pt x="276" y="10"/>
                    </a:lnTo>
                    <a:lnTo>
                      <a:pt x="272" y="9"/>
                    </a:lnTo>
                    <a:lnTo>
                      <a:pt x="265" y="8"/>
                    </a:lnTo>
                    <a:lnTo>
                      <a:pt x="255" y="11"/>
                    </a:lnTo>
                    <a:lnTo>
                      <a:pt x="245" y="13"/>
                    </a:lnTo>
                    <a:lnTo>
                      <a:pt x="244" y="10"/>
                    </a:lnTo>
                    <a:lnTo>
                      <a:pt x="241" y="8"/>
                    </a:lnTo>
                    <a:lnTo>
                      <a:pt x="239" y="8"/>
                    </a:lnTo>
                    <a:lnTo>
                      <a:pt x="236" y="9"/>
                    </a:lnTo>
                    <a:lnTo>
                      <a:pt x="229" y="13"/>
                    </a:lnTo>
                    <a:lnTo>
                      <a:pt x="222" y="18"/>
                    </a:lnTo>
                    <a:lnTo>
                      <a:pt x="212" y="22"/>
                    </a:lnTo>
                    <a:lnTo>
                      <a:pt x="205" y="26"/>
                    </a:lnTo>
                    <a:lnTo>
                      <a:pt x="203" y="26"/>
                    </a:lnTo>
                    <a:lnTo>
                      <a:pt x="202" y="25"/>
                    </a:lnTo>
                    <a:lnTo>
                      <a:pt x="202" y="21"/>
                    </a:lnTo>
                    <a:lnTo>
                      <a:pt x="204" y="16"/>
                    </a:lnTo>
                    <a:lnTo>
                      <a:pt x="204" y="13"/>
                    </a:lnTo>
                    <a:lnTo>
                      <a:pt x="202" y="12"/>
                    </a:lnTo>
                    <a:lnTo>
                      <a:pt x="200" y="12"/>
                    </a:lnTo>
                    <a:lnTo>
                      <a:pt x="197" y="11"/>
                    </a:lnTo>
                    <a:lnTo>
                      <a:pt x="190" y="12"/>
                    </a:lnTo>
                    <a:lnTo>
                      <a:pt x="185" y="16"/>
                    </a:lnTo>
                    <a:lnTo>
                      <a:pt x="183" y="10"/>
                    </a:lnTo>
                    <a:lnTo>
                      <a:pt x="183" y="6"/>
                    </a:lnTo>
                    <a:lnTo>
                      <a:pt x="182" y="3"/>
                    </a:lnTo>
                    <a:lnTo>
                      <a:pt x="179" y="0"/>
                    </a:lnTo>
                    <a:lnTo>
                      <a:pt x="171" y="8"/>
                    </a:lnTo>
                    <a:lnTo>
                      <a:pt x="162" y="17"/>
                    </a:lnTo>
                    <a:lnTo>
                      <a:pt x="159" y="21"/>
                    </a:lnTo>
                    <a:lnTo>
                      <a:pt x="156" y="26"/>
                    </a:lnTo>
                    <a:lnTo>
                      <a:pt x="153" y="31"/>
                    </a:lnTo>
                    <a:lnTo>
                      <a:pt x="152" y="38"/>
                    </a:lnTo>
                    <a:lnTo>
                      <a:pt x="155" y="42"/>
                    </a:lnTo>
                    <a:lnTo>
                      <a:pt x="157" y="42"/>
                    </a:lnTo>
                    <a:lnTo>
                      <a:pt x="160" y="43"/>
                    </a:lnTo>
                    <a:lnTo>
                      <a:pt x="162" y="50"/>
                    </a:lnTo>
                    <a:lnTo>
                      <a:pt x="162" y="58"/>
                    </a:lnTo>
                    <a:lnTo>
                      <a:pt x="161" y="62"/>
                    </a:lnTo>
                    <a:lnTo>
                      <a:pt x="156" y="63"/>
                    </a:lnTo>
                    <a:lnTo>
                      <a:pt x="148" y="63"/>
                    </a:lnTo>
                    <a:lnTo>
                      <a:pt x="144" y="61"/>
                    </a:lnTo>
                    <a:lnTo>
                      <a:pt x="140" y="60"/>
                    </a:lnTo>
                    <a:lnTo>
                      <a:pt x="138" y="58"/>
                    </a:lnTo>
                    <a:lnTo>
                      <a:pt x="135" y="53"/>
                    </a:lnTo>
                    <a:lnTo>
                      <a:pt x="132" y="56"/>
                    </a:lnTo>
                    <a:lnTo>
                      <a:pt x="130" y="59"/>
                    </a:lnTo>
                    <a:lnTo>
                      <a:pt x="128" y="61"/>
                    </a:lnTo>
                    <a:lnTo>
                      <a:pt x="125" y="61"/>
                    </a:lnTo>
                    <a:lnTo>
                      <a:pt x="120" y="59"/>
                    </a:lnTo>
                    <a:lnTo>
                      <a:pt x="118" y="55"/>
                    </a:lnTo>
                    <a:lnTo>
                      <a:pt x="115" y="52"/>
                    </a:lnTo>
                    <a:lnTo>
                      <a:pt x="113" y="47"/>
                    </a:lnTo>
                    <a:lnTo>
                      <a:pt x="106" y="47"/>
                    </a:lnTo>
                    <a:lnTo>
                      <a:pt x="98" y="46"/>
                    </a:lnTo>
                    <a:lnTo>
                      <a:pt x="93" y="44"/>
                    </a:lnTo>
                    <a:lnTo>
                      <a:pt x="89" y="44"/>
                    </a:lnTo>
                    <a:lnTo>
                      <a:pt x="85" y="45"/>
                    </a:lnTo>
                    <a:lnTo>
                      <a:pt x="79" y="46"/>
                    </a:lnTo>
                    <a:lnTo>
                      <a:pt x="76" y="46"/>
                    </a:lnTo>
                    <a:lnTo>
                      <a:pt x="73" y="46"/>
                    </a:lnTo>
                    <a:lnTo>
                      <a:pt x="72" y="47"/>
                    </a:lnTo>
                    <a:lnTo>
                      <a:pt x="72" y="50"/>
                    </a:lnTo>
                    <a:lnTo>
                      <a:pt x="71" y="54"/>
                    </a:lnTo>
                    <a:lnTo>
                      <a:pt x="70" y="60"/>
                    </a:lnTo>
                    <a:lnTo>
                      <a:pt x="69" y="65"/>
                    </a:lnTo>
                    <a:lnTo>
                      <a:pt x="70" y="68"/>
                    </a:lnTo>
                    <a:lnTo>
                      <a:pt x="72" y="71"/>
                    </a:lnTo>
                    <a:lnTo>
                      <a:pt x="76" y="76"/>
                    </a:lnTo>
                    <a:lnTo>
                      <a:pt x="77" y="81"/>
                    </a:lnTo>
                    <a:lnTo>
                      <a:pt x="78" y="85"/>
                    </a:lnTo>
                    <a:lnTo>
                      <a:pt x="77" y="88"/>
                    </a:lnTo>
                    <a:lnTo>
                      <a:pt x="75" y="93"/>
                    </a:lnTo>
                    <a:lnTo>
                      <a:pt x="77" y="98"/>
                    </a:lnTo>
                    <a:lnTo>
                      <a:pt x="77" y="105"/>
                    </a:lnTo>
                    <a:lnTo>
                      <a:pt x="70" y="104"/>
                    </a:lnTo>
                    <a:lnTo>
                      <a:pt x="66" y="103"/>
                    </a:lnTo>
                    <a:lnTo>
                      <a:pt x="62" y="104"/>
                    </a:lnTo>
                    <a:lnTo>
                      <a:pt x="55" y="107"/>
                    </a:lnTo>
                    <a:lnTo>
                      <a:pt x="45" y="115"/>
                    </a:lnTo>
                    <a:lnTo>
                      <a:pt x="37" y="120"/>
                    </a:lnTo>
                    <a:lnTo>
                      <a:pt x="27" y="123"/>
                    </a:lnTo>
                    <a:lnTo>
                      <a:pt x="15" y="124"/>
                    </a:lnTo>
                    <a:lnTo>
                      <a:pt x="9" y="124"/>
                    </a:lnTo>
                    <a:lnTo>
                      <a:pt x="5" y="126"/>
                    </a:lnTo>
                    <a:lnTo>
                      <a:pt x="2" y="128"/>
                    </a:lnTo>
                    <a:lnTo>
                      <a:pt x="1" y="130"/>
                    </a:lnTo>
                    <a:lnTo>
                      <a:pt x="0" y="136"/>
                    </a:lnTo>
                    <a:lnTo>
                      <a:pt x="0" y="146"/>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42" name="Freeform 112"/>
              <p:cNvSpPr>
                <a:spLocks/>
              </p:cNvSpPr>
              <p:nvPr/>
            </p:nvSpPr>
            <p:spPr bwMode="auto">
              <a:xfrm>
                <a:off x="2474913" y="3521075"/>
                <a:ext cx="185737" cy="215900"/>
              </a:xfrm>
              <a:custGeom>
                <a:avLst/>
                <a:gdLst>
                  <a:gd name="T0" fmla="*/ 170292 w 469"/>
                  <a:gd name="T1" fmla="*/ 26493 h 546"/>
                  <a:gd name="T2" fmla="*/ 160787 w 469"/>
                  <a:gd name="T3" fmla="*/ 21353 h 546"/>
                  <a:gd name="T4" fmla="*/ 148510 w 469"/>
                  <a:gd name="T5" fmla="*/ 13444 h 546"/>
                  <a:gd name="T6" fmla="*/ 133857 w 469"/>
                  <a:gd name="T7" fmla="*/ 27679 h 546"/>
                  <a:gd name="T8" fmla="*/ 116036 w 469"/>
                  <a:gd name="T9" fmla="*/ 24912 h 546"/>
                  <a:gd name="T10" fmla="*/ 110096 w 469"/>
                  <a:gd name="T11" fmla="*/ 17003 h 546"/>
                  <a:gd name="T12" fmla="*/ 107720 w 469"/>
                  <a:gd name="T13" fmla="*/ 6327 h 546"/>
                  <a:gd name="T14" fmla="*/ 102175 w 469"/>
                  <a:gd name="T15" fmla="*/ 4745 h 546"/>
                  <a:gd name="T16" fmla="*/ 90690 w 469"/>
                  <a:gd name="T17" fmla="*/ 2768 h 546"/>
                  <a:gd name="T18" fmla="*/ 78413 w 469"/>
                  <a:gd name="T19" fmla="*/ 7513 h 546"/>
                  <a:gd name="T20" fmla="*/ 76433 w 469"/>
                  <a:gd name="T21" fmla="*/ 3954 h 546"/>
                  <a:gd name="T22" fmla="*/ 65741 w 469"/>
                  <a:gd name="T23" fmla="*/ 4745 h 546"/>
                  <a:gd name="T24" fmla="*/ 51880 w 469"/>
                  <a:gd name="T25" fmla="*/ 19771 h 546"/>
                  <a:gd name="T26" fmla="*/ 43167 w 469"/>
                  <a:gd name="T27" fmla="*/ 26493 h 546"/>
                  <a:gd name="T28" fmla="*/ 35246 w 469"/>
                  <a:gd name="T29" fmla="*/ 36379 h 546"/>
                  <a:gd name="T30" fmla="*/ 31286 w 469"/>
                  <a:gd name="T31" fmla="*/ 36774 h 546"/>
                  <a:gd name="T32" fmla="*/ 20197 w 469"/>
                  <a:gd name="T33" fmla="*/ 42310 h 546"/>
                  <a:gd name="T34" fmla="*/ 17821 w 469"/>
                  <a:gd name="T35" fmla="*/ 53382 h 546"/>
                  <a:gd name="T36" fmla="*/ 20593 w 469"/>
                  <a:gd name="T37" fmla="*/ 66826 h 546"/>
                  <a:gd name="T38" fmla="*/ 23366 w 469"/>
                  <a:gd name="T39" fmla="*/ 85016 h 546"/>
                  <a:gd name="T40" fmla="*/ 26534 w 469"/>
                  <a:gd name="T41" fmla="*/ 93715 h 546"/>
                  <a:gd name="T42" fmla="*/ 24554 w 469"/>
                  <a:gd name="T43" fmla="*/ 101623 h 546"/>
                  <a:gd name="T44" fmla="*/ 11881 w 469"/>
                  <a:gd name="T45" fmla="*/ 111904 h 546"/>
                  <a:gd name="T46" fmla="*/ 5544 w 469"/>
                  <a:gd name="T47" fmla="*/ 110323 h 546"/>
                  <a:gd name="T48" fmla="*/ 0 w 469"/>
                  <a:gd name="T49" fmla="*/ 115858 h 546"/>
                  <a:gd name="T50" fmla="*/ 9109 w 469"/>
                  <a:gd name="T51" fmla="*/ 126139 h 546"/>
                  <a:gd name="T52" fmla="*/ 9901 w 469"/>
                  <a:gd name="T53" fmla="*/ 130884 h 546"/>
                  <a:gd name="T54" fmla="*/ 14653 w 469"/>
                  <a:gd name="T55" fmla="*/ 137211 h 546"/>
                  <a:gd name="T56" fmla="*/ 5148 w 469"/>
                  <a:gd name="T57" fmla="*/ 143933 h 546"/>
                  <a:gd name="T58" fmla="*/ 9901 w 469"/>
                  <a:gd name="T59" fmla="*/ 153819 h 546"/>
                  <a:gd name="T60" fmla="*/ 20197 w 469"/>
                  <a:gd name="T61" fmla="*/ 159355 h 546"/>
                  <a:gd name="T62" fmla="*/ 26138 w 469"/>
                  <a:gd name="T63" fmla="*/ 156587 h 546"/>
                  <a:gd name="T64" fmla="*/ 36435 w 469"/>
                  <a:gd name="T65" fmla="*/ 165286 h 546"/>
                  <a:gd name="T66" fmla="*/ 40791 w 469"/>
                  <a:gd name="T67" fmla="*/ 177149 h 546"/>
                  <a:gd name="T68" fmla="*/ 49107 w 469"/>
                  <a:gd name="T69" fmla="*/ 191779 h 546"/>
                  <a:gd name="T70" fmla="*/ 57028 w 469"/>
                  <a:gd name="T71" fmla="*/ 196129 h 546"/>
                  <a:gd name="T72" fmla="*/ 63364 w 469"/>
                  <a:gd name="T73" fmla="*/ 198501 h 546"/>
                  <a:gd name="T74" fmla="*/ 59008 w 469"/>
                  <a:gd name="T75" fmla="*/ 208387 h 546"/>
                  <a:gd name="T76" fmla="*/ 68117 w 469"/>
                  <a:gd name="T77" fmla="*/ 211946 h 546"/>
                  <a:gd name="T78" fmla="*/ 72077 w 469"/>
                  <a:gd name="T79" fmla="*/ 213132 h 546"/>
                  <a:gd name="T80" fmla="*/ 78413 w 469"/>
                  <a:gd name="T81" fmla="*/ 207201 h 546"/>
                  <a:gd name="T82" fmla="*/ 99403 w 469"/>
                  <a:gd name="T83" fmla="*/ 197315 h 546"/>
                  <a:gd name="T84" fmla="*/ 108512 w 469"/>
                  <a:gd name="T85" fmla="*/ 192966 h 546"/>
                  <a:gd name="T86" fmla="*/ 116828 w 469"/>
                  <a:gd name="T87" fmla="*/ 181894 h 546"/>
                  <a:gd name="T88" fmla="*/ 130293 w 469"/>
                  <a:gd name="T89" fmla="*/ 177544 h 546"/>
                  <a:gd name="T90" fmla="*/ 135838 w 469"/>
                  <a:gd name="T91" fmla="*/ 174776 h 546"/>
                  <a:gd name="T92" fmla="*/ 139798 w 469"/>
                  <a:gd name="T93" fmla="*/ 177544 h 546"/>
                  <a:gd name="T94" fmla="*/ 145738 w 469"/>
                  <a:gd name="T95" fmla="*/ 168054 h 546"/>
                  <a:gd name="T96" fmla="*/ 150095 w 469"/>
                  <a:gd name="T97" fmla="*/ 170031 h 546"/>
                  <a:gd name="T98" fmla="*/ 160787 w 469"/>
                  <a:gd name="T99" fmla="*/ 163309 h 546"/>
                  <a:gd name="T100" fmla="*/ 168708 w 469"/>
                  <a:gd name="T101" fmla="*/ 149074 h 546"/>
                  <a:gd name="T102" fmla="*/ 167916 w 469"/>
                  <a:gd name="T103" fmla="*/ 126139 h 546"/>
                  <a:gd name="T104" fmla="*/ 165936 w 469"/>
                  <a:gd name="T105" fmla="*/ 109927 h 546"/>
                  <a:gd name="T106" fmla="*/ 161975 w 469"/>
                  <a:gd name="T107" fmla="*/ 101623 h 546"/>
                  <a:gd name="T108" fmla="*/ 166728 w 469"/>
                  <a:gd name="T109" fmla="*/ 97669 h 546"/>
                  <a:gd name="T110" fmla="*/ 167520 w 469"/>
                  <a:gd name="T111" fmla="*/ 86597 h 546"/>
                  <a:gd name="T112" fmla="*/ 166728 w 469"/>
                  <a:gd name="T113" fmla="*/ 77898 h 546"/>
                  <a:gd name="T114" fmla="*/ 165540 w 469"/>
                  <a:gd name="T115" fmla="*/ 73153 h 546"/>
                  <a:gd name="T116" fmla="*/ 170688 w 469"/>
                  <a:gd name="T117" fmla="*/ 68408 h 546"/>
                  <a:gd name="T118" fmla="*/ 167520 w 469"/>
                  <a:gd name="T119" fmla="*/ 56545 h 546"/>
                  <a:gd name="T120" fmla="*/ 176628 w 469"/>
                  <a:gd name="T121" fmla="*/ 47846 h 546"/>
                  <a:gd name="T122" fmla="*/ 180589 w 469"/>
                  <a:gd name="T123" fmla="*/ 40728 h 5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9" h="546">
                    <a:moveTo>
                      <a:pt x="469" y="96"/>
                    </a:moveTo>
                    <a:lnTo>
                      <a:pt x="456" y="86"/>
                    </a:lnTo>
                    <a:lnTo>
                      <a:pt x="444" y="76"/>
                    </a:lnTo>
                    <a:lnTo>
                      <a:pt x="437" y="71"/>
                    </a:lnTo>
                    <a:lnTo>
                      <a:pt x="430" y="67"/>
                    </a:lnTo>
                    <a:lnTo>
                      <a:pt x="423" y="62"/>
                    </a:lnTo>
                    <a:lnTo>
                      <a:pt x="415" y="59"/>
                    </a:lnTo>
                    <a:lnTo>
                      <a:pt x="411" y="58"/>
                    </a:lnTo>
                    <a:lnTo>
                      <a:pt x="409" y="56"/>
                    </a:lnTo>
                    <a:lnTo>
                      <a:pt x="406" y="54"/>
                    </a:lnTo>
                    <a:lnTo>
                      <a:pt x="405" y="52"/>
                    </a:lnTo>
                    <a:lnTo>
                      <a:pt x="403" y="49"/>
                    </a:lnTo>
                    <a:lnTo>
                      <a:pt x="397" y="44"/>
                    </a:lnTo>
                    <a:lnTo>
                      <a:pt x="386" y="38"/>
                    </a:lnTo>
                    <a:lnTo>
                      <a:pt x="375" y="34"/>
                    </a:lnTo>
                    <a:lnTo>
                      <a:pt x="364" y="45"/>
                    </a:lnTo>
                    <a:lnTo>
                      <a:pt x="354" y="57"/>
                    </a:lnTo>
                    <a:lnTo>
                      <a:pt x="350" y="61"/>
                    </a:lnTo>
                    <a:lnTo>
                      <a:pt x="344" y="67"/>
                    </a:lnTo>
                    <a:lnTo>
                      <a:pt x="338" y="70"/>
                    </a:lnTo>
                    <a:lnTo>
                      <a:pt x="331" y="75"/>
                    </a:lnTo>
                    <a:lnTo>
                      <a:pt x="316" y="76"/>
                    </a:lnTo>
                    <a:lnTo>
                      <a:pt x="299" y="76"/>
                    </a:lnTo>
                    <a:lnTo>
                      <a:pt x="294" y="69"/>
                    </a:lnTo>
                    <a:lnTo>
                      <a:pt x="293" y="63"/>
                    </a:lnTo>
                    <a:lnTo>
                      <a:pt x="292" y="58"/>
                    </a:lnTo>
                    <a:lnTo>
                      <a:pt x="291" y="49"/>
                    </a:lnTo>
                    <a:lnTo>
                      <a:pt x="285" y="44"/>
                    </a:lnTo>
                    <a:lnTo>
                      <a:pt x="282" y="43"/>
                    </a:lnTo>
                    <a:lnTo>
                      <a:pt x="278" y="43"/>
                    </a:lnTo>
                    <a:lnTo>
                      <a:pt x="272" y="41"/>
                    </a:lnTo>
                    <a:lnTo>
                      <a:pt x="272" y="34"/>
                    </a:lnTo>
                    <a:lnTo>
                      <a:pt x="274" y="28"/>
                    </a:lnTo>
                    <a:lnTo>
                      <a:pt x="274" y="23"/>
                    </a:lnTo>
                    <a:lnTo>
                      <a:pt x="272" y="16"/>
                    </a:lnTo>
                    <a:lnTo>
                      <a:pt x="269" y="14"/>
                    </a:lnTo>
                    <a:lnTo>
                      <a:pt x="267" y="12"/>
                    </a:lnTo>
                    <a:lnTo>
                      <a:pt x="265" y="11"/>
                    </a:lnTo>
                    <a:lnTo>
                      <a:pt x="262" y="12"/>
                    </a:lnTo>
                    <a:lnTo>
                      <a:pt x="258" y="12"/>
                    </a:lnTo>
                    <a:lnTo>
                      <a:pt x="251" y="14"/>
                    </a:lnTo>
                    <a:lnTo>
                      <a:pt x="238" y="14"/>
                    </a:lnTo>
                    <a:lnTo>
                      <a:pt x="227" y="14"/>
                    </a:lnTo>
                    <a:lnTo>
                      <a:pt x="228" y="10"/>
                    </a:lnTo>
                    <a:lnTo>
                      <a:pt x="229" y="7"/>
                    </a:lnTo>
                    <a:lnTo>
                      <a:pt x="229" y="3"/>
                    </a:lnTo>
                    <a:lnTo>
                      <a:pt x="228" y="0"/>
                    </a:lnTo>
                    <a:lnTo>
                      <a:pt x="213" y="12"/>
                    </a:lnTo>
                    <a:lnTo>
                      <a:pt x="199" y="25"/>
                    </a:lnTo>
                    <a:lnTo>
                      <a:pt x="198" y="19"/>
                    </a:lnTo>
                    <a:lnTo>
                      <a:pt x="198" y="17"/>
                    </a:lnTo>
                    <a:lnTo>
                      <a:pt x="198" y="15"/>
                    </a:lnTo>
                    <a:lnTo>
                      <a:pt x="196" y="14"/>
                    </a:lnTo>
                    <a:lnTo>
                      <a:pt x="195" y="11"/>
                    </a:lnTo>
                    <a:lnTo>
                      <a:pt x="193" y="10"/>
                    </a:lnTo>
                    <a:lnTo>
                      <a:pt x="187" y="10"/>
                    </a:lnTo>
                    <a:lnTo>
                      <a:pt x="184" y="10"/>
                    </a:lnTo>
                    <a:lnTo>
                      <a:pt x="181" y="9"/>
                    </a:lnTo>
                    <a:lnTo>
                      <a:pt x="176" y="6"/>
                    </a:lnTo>
                    <a:lnTo>
                      <a:pt x="166" y="12"/>
                    </a:lnTo>
                    <a:lnTo>
                      <a:pt x="157" y="19"/>
                    </a:lnTo>
                    <a:lnTo>
                      <a:pt x="150" y="27"/>
                    </a:lnTo>
                    <a:lnTo>
                      <a:pt x="143" y="37"/>
                    </a:lnTo>
                    <a:lnTo>
                      <a:pt x="136" y="44"/>
                    </a:lnTo>
                    <a:lnTo>
                      <a:pt x="131" y="50"/>
                    </a:lnTo>
                    <a:lnTo>
                      <a:pt x="125" y="53"/>
                    </a:lnTo>
                    <a:lnTo>
                      <a:pt x="117" y="58"/>
                    </a:lnTo>
                    <a:lnTo>
                      <a:pt x="116" y="61"/>
                    </a:lnTo>
                    <a:lnTo>
                      <a:pt x="116" y="66"/>
                    </a:lnTo>
                    <a:lnTo>
                      <a:pt x="109" y="67"/>
                    </a:lnTo>
                    <a:lnTo>
                      <a:pt x="101" y="70"/>
                    </a:lnTo>
                    <a:lnTo>
                      <a:pt x="99" y="77"/>
                    </a:lnTo>
                    <a:lnTo>
                      <a:pt x="98" y="82"/>
                    </a:lnTo>
                    <a:lnTo>
                      <a:pt x="96" y="85"/>
                    </a:lnTo>
                    <a:lnTo>
                      <a:pt x="89" y="92"/>
                    </a:lnTo>
                    <a:lnTo>
                      <a:pt x="80" y="96"/>
                    </a:lnTo>
                    <a:lnTo>
                      <a:pt x="79" y="96"/>
                    </a:lnTo>
                    <a:lnTo>
                      <a:pt x="80" y="95"/>
                    </a:lnTo>
                    <a:lnTo>
                      <a:pt x="80" y="94"/>
                    </a:lnTo>
                    <a:lnTo>
                      <a:pt x="79" y="93"/>
                    </a:lnTo>
                    <a:lnTo>
                      <a:pt x="75" y="93"/>
                    </a:lnTo>
                    <a:lnTo>
                      <a:pt x="69" y="93"/>
                    </a:lnTo>
                    <a:lnTo>
                      <a:pt x="64" y="91"/>
                    </a:lnTo>
                    <a:lnTo>
                      <a:pt x="58" y="100"/>
                    </a:lnTo>
                    <a:lnTo>
                      <a:pt x="51" y="107"/>
                    </a:lnTo>
                    <a:lnTo>
                      <a:pt x="47" y="112"/>
                    </a:lnTo>
                    <a:lnTo>
                      <a:pt x="45" y="117"/>
                    </a:lnTo>
                    <a:lnTo>
                      <a:pt x="45" y="121"/>
                    </a:lnTo>
                    <a:lnTo>
                      <a:pt x="47" y="128"/>
                    </a:lnTo>
                    <a:lnTo>
                      <a:pt x="45" y="135"/>
                    </a:lnTo>
                    <a:lnTo>
                      <a:pt x="43" y="138"/>
                    </a:lnTo>
                    <a:lnTo>
                      <a:pt x="45" y="143"/>
                    </a:lnTo>
                    <a:lnTo>
                      <a:pt x="47" y="152"/>
                    </a:lnTo>
                    <a:lnTo>
                      <a:pt x="51" y="162"/>
                    </a:lnTo>
                    <a:lnTo>
                      <a:pt x="52" y="169"/>
                    </a:lnTo>
                    <a:lnTo>
                      <a:pt x="52" y="177"/>
                    </a:lnTo>
                    <a:lnTo>
                      <a:pt x="49" y="187"/>
                    </a:lnTo>
                    <a:lnTo>
                      <a:pt x="52" y="198"/>
                    </a:lnTo>
                    <a:lnTo>
                      <a:pt x="56" y="206"/>
                    </a:lnTo>
                    <a:lnTo>
                      <a:pt x="59" y="215"/>
                    </a:lnTo>
                    <a:lnTo>
                      <a:pt x="63" y="226"/>
                    </a:lnTo>
                    <a:lnTo>
                      <a:pt x="63" y="230"/>
                    </a:lnTo>
                    <a:lnTo>
                      <a:pt x="64" y="234"/>
                    </a:lnTo>
                    <a:lnTo>
                      <a:pt x="65" y="236"/>
                    </a:lnTo>
                    <a:lnTo>
                      <a:pt x="67" y="237"/>
                    </a:lnTo>
                    <a:lnTo>
                      <a:pt x="68" y="239"/>
                    </a:lnTo>
                    <a:lnTo>
                      <a:pt x="69" y="242"/>
                    </a:lnTo>
                    <a:lnTo>
                      <a:pt x="71" y="245"/>
                    </a:lnTo>
                    <a:lnTo>
                      <a:pt x="71" y="249"/>
                    </a:lnTo>
                    <a:lnTo>
                      <a:pt x="62" y="257"/>
                    </a:lnTo>
                    <a:lnTo>
                      <a:pt x="52" y="263"/>
                    </a:lnTo>
                    <a:lnTo>
                      <a:pt x="43" y="270"/>
                    </a:lnTo>
                    <a:lnTo>
                      <a:pt x="34" y="278"/>
                    </a:lnTo>
                    <a:lnTo>
                      <a:pt x="32" y="281"/>
                    </a:lnTo>
                    <a:lnTo>
                      <a:pt x="30" y="283"/>
                    </a:lnTo>
                    <a:lnTo>
                      <a:pt x="29" y="286"/>
                    </a:lnTo>
                    <a:lnTo>
                      <a:pt x="26" y="286"/>
                    </a:lnTo>
                    <a:lnTo>
                      <a:pt x="23" y="285"/>
                    </a:lnTo>
                    <a:lnTo>
                      <a:pt x="17" y="280"/>
                    </a:lnTo>
                    <a:lnTo>
                      <a:pt x="14" y="279"/>
                    </a:lnTo>
                    <a:lnTo>
                      <a:pt x="10" y="279"/>
                    </a:lnTo>
                    <a:lnTo>
                      <a:pt x="8" y="280"/>
                    </a:lnTo>
                    <a:lnTo>
                      <a:pt x="6" y="281"/>
                    </a:lnTo>
                    <a:lnTo>
                      <a:pt x="4" y="286"/>
                    </a:lnTo>
                    <a:lnTo>
                      <a:pt x="0" y="293"/>
                    </a:lnTo>
                    <a:lnTo>
                      <a:pt x="8" y="299"/>
                    </a:lnTo>
                    <a:lnTo>
                      <a:pt x="15" y="306"/>
                    </a:lnTo>
                    <a:lnTo>
                      <a:pt x="18" y="310"/>
                    </a:lnTo>
                    <a:lnTo>
                      <a:pt x="21" y="314"/>
                    </a:lnTo>
                    <a:lnTo>
                      <a:pt x="23" y="319"/>
                    </a:lnTo>
                    <a:lnTo>
                      <a:pt x="24" y="323"/>
                    </a:lnTo>
                    <a:lnTo>
                      <a:pt x="23" y="327"/>
                    </a:lnTo>
                    <a:lnTo>
                      <a:pt x="24" y="329"/>
                    </a:lnTo>
                    <a:lnTo>
                      <a:pt x="24" y="330"/>
                    </a:lnTo>
                    <a:lnTo>
                      <a:pt x="25" y="331"/>
                    </a:lnTo>
                    <a:lnTo>
                      <a:pt x="29" y="331"/>
                    </a:lnTo>
                    <a:lnTo>
                      <a:pt x="34" y="332"/>
                    </a:lnTo>
                    <a:lnTo>
                      <a:pt x="38" y="338"/>
                    </a:lnTo>
                    <a:lnTo>
                      <a:pt x="39" y="344"/>
                    </a:lnTo>
                    <a:lnTo>
                      <a:pt x="37" y="347"/>
                    </a:lnTo>
                    <a:lnTo>
                      <a:pt x="32" y="353"/>
                    </a:lnTo>
                    <a:lnTo>
                      <a:pt x="24" y="356"/>
                    </a:lnTo>
                    <a:lnTo>
                      <a:pt x="16" y="359"/>
                    </a:lnTo>
                    <a:lnTo>
                      <a:pt x="14" y="361"/>
                    </a:lnTo>
                    <a:lnTo>
                      <a:pt x="13" y="364"/>
                    </a:lnTo>
                    <a:lnTo>
                      <a:pt x="12" y="366"/>
                    </a:lnTo>
                    <a:lnTo>
                      <a:pt x="13" y="371"/>
                    </a:lnTo>
                    <a:lnTo>
                      <a:pt x="17" y="378"/>
                    </a:lnTo>
                    <a:lnTo>
                      <a:pt x="21" y="383"/>
                    </a:lnTo>
                    <a:lnTo>
                      <a:pt x="25" y="389"/>
                    </a:lnTo>
                    <a:lnTo>
                      <a:pt x="31" y="392"/>
                    </a:lnTo>
                    <a:lnTo>
                      <a:pt x="38" y="396"/>
                    </a:lnTo>
                    <a:lnTo>
                      <a:pt x="45" y="399"/>
                    </a:lnTo>
                    <a:lnTo>
                      <a:pt x="48" y="401"/>
                    </a:lnTo>
                    <a:lnTo>
                      <a:pt x="51" y="403"/>
                    </a:lnTo>
                    <a:lnTo>
                      <a:pt x="55" y="403"/>
                    </a:lnTo>
                    <a:lnTo>
                      <a:pt x="59" y="401"/>
                    </a:lnTo>
                    <a:lnTo>
                      <a:pt x="62" y="398"/>
                    </a:lnTo>
                    <a:lnTo>
                      <a:pt x="65" y="397"/>
                    </a:lnTo>
                    <a:lnTo>
                      <a:pt x="66" y="396"/>
                    </a:lnTo>
                    <a:lnTo>
                      <a:pt x="67" y="396"/>
                    </a:lnTo>
                    <a:lnTo>
                      <a:pt x="71" y="400"/>
                    </a:lnTo>
                    <a:lnTo>
                      <a:pt x="73" y="408"/>
                    </a:lnTo>
                    <a:lnTo>
                      <a:pt x="82" y="414"/>
                    </a:lnTo>
                    <a:lnTo>
                      <a:pt x="92" y="418"/>
                    </a:lnTo>
                    <a:lnTo>
                      <a:pt x="93" y="425"/>
                    </a:lnTo>
                    <a:lnTo>
                      <a:pt x="94" y="431"/>
                    </a:lnTo>
                    <a:lnTo>
                      <a:pt x="97" y="437"/>
                    </a:lnTo>
                    <a:lnTo>
                      <a:pt x="101" y="442"/>
                    </a:lnTo>
                    <a:lnTo>
                      <a:pt x="103" y="448"/>
                    </a:lnTo>
                    <a:lnTo>
                      <a:pt x="105" y="451"/>
                    </a:lnTo>
                    <a:lnTo>
                      <a:pt x="107" y="455"/>
                    </a:lnTo>
                    <a:lnTo>
                      <a:pt x="111" y="459"/>
                    </a:lnTo>
                    <a:lnTo>
                      <a:pt x="116" y="473"/>
                    </a:lnTo>
                    <a:lnTo>
                      <a:pt x="124" y="485"/>
                    </a:lnTo>
                    <a:lnTo>
                      <a:pt x="130" y="491"/>
                    </a:lnTo>
                    <a:lnTo>
                      <a:pt x="132" y="494"/>
                    </a:lnTo>
                    <a:lnTo>
                      <a:pt x="134" y="498"/>
                    </a:lnTo>
                    <a:lnTo>
                      <a:pt x="138" y="504"/>
                    </a:lnTo>
                    <a:lnTo>
                      <a:pt x="144" y="496"/>
                    </a:lnTo>
                    <a:lnTo>
                      <a:pt x="153" y="489"/>
                    </a:lnTo>
                    <a:lnTo>
                      <a:pt x="157" y="493"/>
                    </a:lnTo>
                    <a:lnTo>
                      <a:pt x="159" y="496"/>
                    </a:lnTo>
                    <a:lnTo>
                      <a:pt x="160" y="499"/>
                    </a:lnTo>
                    <a:lnTo>
                      <a:pt x="160" y="502"/>
                    </a:lnTo>
                    <a:lnTo>
                      <a:pt x="158" y="509"/>
                    </a:lnTo>
                    <a:lnTo>
                      <a:pt x="153" y="517"/>
                    </a:lnTo>
                    <a:lnTo>
                      <a:pt x="151" y="522"/>
                    </a:lnTo>
                    <a:lnTo>
                      <a:pt x="150" y="525"/>
                    </a:lnTo>
                    <a:lnTo>
                      <a:pt x="149" y="527"/>
                    </a:lnTo>
                    <a:lnTo>
                      <a:pt x="150" y="530"/>
                    </a:lnTo>
                    <a:lnTo>
                      <a:pt x="155" y="531"/>
                    </a:lnTo>
                    <a:lnTo>
                      <a:pt x="164" y="532"/>
                    </a:lnTo>
                    <a:lnTo>
                      <a:pt x="168" y="534"/>
                    </a:lnTo>
                    <a:lnTo>
                      <a:pt x="172" y="536"/>
                    </a:lnTo>
                    <a:lnTo>
                      <a:pt x="174" y="540"/>
                    </a:lnTo>
                    <a:lnTo>
                      <a:pt x="175" y="546"/>
                    </a:lnTo>
                    <a:lnTo>
                      <a:pt x="178" y="543"/>
                    </a:lnTo>
                    <a:lnTo>
                      <a:pt x="181" y="542"/>
                    </a:lnTo>
                    <a:lnTo>
                      <a:pt x="182" y="539"/>
                    </a:lnTo>
                    <a:lnTo>
                      <a:pt x="182" y="535"/>
                    </a:lnTo>
                    <a:lnTo>
                      <a:pt x="186" y="531"/>
                    </a:lnTo>
                    <a:lnTo>
                      <a:pt x="190" y="527"/>
                    </a:lnTo>
                    <a:lnTo>
                      <a:pt x="193" y="526"/>
                    </a:lnTo>
                    <a:lnTo>
                      <a:pt x="198" y="524"/>
                    </a:lnTo>
                    <a:lnTo>
                      <a:pt x="207" y="523"/>
                    </a:lnTo>
                    <a:lnTo>
                      <a:pt x="217" y="522"/>
                    </a:lnTo>
                    <a:lnTo>
                      <a:pt x="228" y="514"/>
                    </a:lnTo>
                    <a:lnTo>
                      <a:pt x="240" y="507"/>
                    </a:lnTo>
                    <a:lnTo>
                      <a:pt x="251" y="499"/>
                    </a:lnTo>
                    <a:lnTo>
                      <a:pt x="263" y="494"/>
                    </a:lnTo>
                    <a:lnTo>
                      <a:pt x="269" y="497"/>
                    </a:lnTo>
                    <a:lnTo>
                      <a:pt x="272" y="496"/>
                    </a:lnTo>
                    <a:lnTo>
                      <a:pt x="274" y="493"/>
                    </a:lnTo>
                    <a:lnTo>
                      <a:pt x="274" y="488"/>
                    </a:lnTo>
                    <a:lnTo>
                      <a:pt x="277" y="476"/>
                    </a:lnTo>
                    <a:lnTo>
                      <a:pt x="283" y="468"/>
                    </a:lnTo>
                    <a:lnTo>
                      <a:pt x="286" y="465"/>
                    </a:lnTo>
                    <a:lnTo>
                      <a:pt x="289" y="463"/>
                    </a:lnTo>
                    <a:lnTo>
                      <a:pt x="295" y="460"/>
                    </a:lnTo>
                    <a:lnTo>
                      <a:pt x="301" y="458"/>
                    </a:lnTo>
                    <a:lnTo>
                      <a:pt x="309" y="458"/>
                    </a:lnTo>
                    <a:lnTo>
                      <a:pt x="316" y="457"/>
                    </a:lnTo>
                    <a:lnTo>
                      <a:pt x="322" y="455"/>
                    </a:lnTo>
                    <a:lnTo>
                      <a:pt x="329" y="449"/>
                    </a:lnTo>
                    <a:lnTo>
                      <a:pt x="334" y="445"/>
                    </a:lnTo>
                    <a:lnTo>
                      <a:pt x="337" y="441"/>
                    </a:lnTo>
                    <a:lnTo>
                      <a:pt x="338" y="440"/>
                    </a:lnTo>
                    <a:lnTo>
                      <a:pt x="340" y="440"/>
                    </a:lnTo>
                    <a:lnTo>
                      <a:pt x="343" y="442"/>
                    </a:lnTo>
                    <a:lnTo>
                      <a:pt x="346" y="445"/>
                    </a:lnTo>
                    <a:lnTo>
                      <a:pt x="348" y="447"/>
                    </a:lnTo>
                    <a:lnTo>
                      <a:pt x="350" y="448"/>
                    </a:lnTo>
                    <a:lnTo>
                      <a:pt x="351" y="449"/>
                    </a:lnTo>
                    <a:lnTo>
                      <a:pt x="353" y="449"/>
                    </a:lnTo>
                    <a:lnTo>
                      <a:pt x="356" y="448"/>
                    </a:lnTo>
                    <a:lnTo>
                      <a:pt x="362" y="447"/>
                    </a:lnTo>
                    <a:lnTo>
                      <a:pt x="364" y="438"/>
                    </a:lnTo>
                    <a:lnTo>
                      <a:pt x="367" y="428"/>
                    </a:lnTo>
                    <a:lnTo>
                      <a:pt x="368" y="425"/>
                    </a:lnTo>
                    <a:lnTo>
                      <a:pt x="370" y="423"/>
                    </a:lnTo>
                    <a:lnTo>
                      <a:pt x="371" y="423"/>
                    </a:lnTo>
                    <a:lnTo>
                      <a:pt x="372" y="424"/>
                    </a:lnTo>
                    <a:lnTo>
                      <a:pt x="375" y="426"/>
                    </a:lnTo>
                    <a:lnTo>
                      <a:pt x="379" y="430"/>
                    </a:lnTo>
                    <a:lnTo>
                      <a:pt x="380" y="422"/>
                    </a:lnTo>
                    <a:lnTo>
                      <a:pt x="379" y="413"/>
                    </a:lnTo>
                    <a:lnTo>
                      <a:pt x="390" y="413"/>
                    </a:lnTo>
                    <a:lnTo>
                      <a:pt x="401" y="413"/>
                    </a:lnTo>
                    <a:lnTo>
                      <a:pt x="406" y="413"/>
                    </a:lnTo>
                    <a:lnTo>
                      <a:pt x="412" y="412"/>
                    </a:lnTo>
                    <a:lnTo>
                      <a:pt x="416" y="411"/>
                    </a:lnTo>
                    <a:lnTo>
                      <a:pt x="423" y="408"/>
                    </a:lnTo>
                    <a:lnTo>
                      <a:pt x="424" y="392"/>
                    </a:lnTo>
                    <a:lnTo>
                      <a:pt x="426" y="377"/>
                    </a:lnTo>
                    <a:lnTo>
                      <a:pt x="426" y="362"/>
                    </a:lnTo>
                    <a:lnTo>
                      <a:pt x="426" y="346"/>
                    </a:lnTo>
                    <a:lnTo>
                      <a:pt x="428" y="336"/>
                    </a:lnTo>
                    <a:lnTo>
                      <a:pt x="427" y="327"/>
                    </a:lnTo>
                    <a:lnTo>
                      <a:pt x="424" y="319"/>
                    </a:lnTo>
                    <a:lnTo>
                      <a:pt x="421" y="308"/>
                    </a:lnTo>
                    <a:lnTo>
                      <a:pt x="420" y="298"/>
                    </a:lnTo>
                    <a:lnTo>
                      <a:pt x="420" y="288"/>
                    </a:lnTo>
                    <a:lnTo>
                      <a:pt x="419" y="282"/>
                    </a:lnTo>
                    <a:lnTo>
                      <a:pt x="419" y="278"/>
                    </a:lnTo>
                    <a:lnTo>
                      <a:pt x="418" y="273"/>
                    </a:lnTo>
                    <a:lnTo>
                      <a:pt x="415" y="269"/>
                    </a:lnTo>
                    <a:lnTo>
                      <a:pt x="410" y="263"/>
                    </a:lnTo>
                    <a:lnTo>
                      <a:pt x="409" y="260"/>
                    </a:lnTo>
                    <a:lnTo>
                      <a:pt x="409" y="257"/>
                    </a:lnTo>
                    <a:lnTo>
                      <a:pt x="410" y="256"/>
                    </a:lnTo>
                    <a:lnTo>
                      <a:pt x="412" y="254"/>
                    </a:lnTo>
                    <a:lnTo>
                      <a:pt x="415" y="252"/>
                    </a:lnTo>
                    <a:lnTo>
                      <a:pt x="419" y="249"/>
                    </a:lnTo>
                    <a:lnTo>
                      <a:pt x="421" y="247"/>
                    </a:lnTo>
                    <a:lnTo>
                      <a:pt x="422" y="245"/>
                    </a:lnTo>
                    <a:lnTo>
                      <a:pt x="423" y="242"/>
                    </a:lnTo>
                    <a:lnTo>
                      <a:pt x="423" y="235"/>
                    </a:lnTo>
                    <a:lnTo>
                      <a:pt x="422" y="227"/>
                    </a:lnTo>
                    <a:lnTo>
                      <a:pt x="423" y="219"/>
                    </a:lnTo>
                    <a:lnTo>
                      <a:pt x="426" y="211"/>
                    </a:lnTo>
                    <a:lnTo>
                      <a:pt x="426" y="206"/>
                    </a:lnTo>
                    <a:lnTo>
                      <a:pt x="424" y="203"/>
                    </a:lnTo>
                    <a:lnTo>
                      <a:pt x="423" y="200"/>
                    </a:lnTo>
                    <a:lnTo>
                      <a:pt x="421" y="197"/>
                    </a:lnTo>
                    <a:lnTo>
                      <a:pt x="416" y="193"/>
                    </a:lnTo>
                    <a:lnTo>
                      <a:pt x="414" y="189"/>
                    </a:lnTo>
                    <a:lnTo>
                      <a:pt x="414" y="188"/>
                    </a:lnTo>
                    <a:lnTo>
                      <a:pt x="415" y="186"/>
                    </a:lnTo>
                    <a:lnTo>
                      <a:pt x="418" y="185"/>
                    </a:lnTo>
                    <a:lnTo>
                      <a:pt x="421" y="183"/>
                    </a:lnTo>
                    <a:lnTo>
                      <a:pt x="428" y="184"/>
                    </a:lnTo>
                    <a:lnTo>
                      <a:pt x="431" y="183"/>
                    </a:lnTo>
                    <a:lnTo>
                      <a:pt x="431" y="179"/>
                    </a:lnTo>
                    <a:lnTo>
                      <a:pt x="431" y="173"/>
                    </a:lnTo>
                    <a:lnTo>
                      <a:pt x="430" y="166"/>
                    </a:lnTo>
                    <a:lnTo>
                      <a:pt x="429" y="160"/>
                    </a:lnTo>
                    <a:lnTo>
                      <a:pt x="427" y="153"/>
                    </a:lnTo>
                    <a:lnTo>
                      <a:pt x="423" y="147"/>
                    </a:lnTo>
                    <a:lnTo>
                      <a:pt x="423" y="143"/>
                    </a:lnTo>
                    <a:lnTo>
                      <a:pt x="424" y="139"/>
                    </a:lnTo>
                    <a:lnTo>
                      <a:pt x="427" y="135"/>
                    </a:lnTo>
                    <a:lnTo>
                      <a:pt x="430" y="132"/>
                    </a:lnTo>
                    <a:lnTo>
                      <a:pt x="438" y="126"/>
                    </a:lnTo>
                    <a:lnTo>
                      <a:pt x="446" y="121"/>
                    </a:lnTo>
                    <a:lnTo>
                      <a:pt x="449" y="116"/>
                    </a:lnTo>
                    <a:lnTo>
                      <a:pt x="449" y="112"/>
                    </a:lnTo>
                    <a:lnTo>
                      <a:pt x="449" y="110"/>
                    </a:lnTo>
                    <a:lnTo>
                      <a:pt x="450" y="104"/>
                    </a:lnTo>
                    <a:lnTo>
                      <a:pt x="456" y="103"/>
                    </a:lnTo>
                    <a:lnTo>
                      <a:pt x="460" y="102"/>
                    </a:lnTo>
                    <a:lnTo>
                      <a:pt x="464" y="101"/>
                    </a:lnTo>
                    <a:lnTo>
                      <a:pt x="469" y="9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43" name="Freeform 113"/>
              <p:cNvSpPr>
                <a:spLocks/>
              </p:cNvSpPr>
              <p:nvPr/>
            </p:nvSpPr>
            <p:spPr bwMode="auto">
              <a:xfrm>
                <a:off x="2474913" y="3521075"/>
                <a:ext cx="185737" cy="215900"/>
              </a:xfrm>
              <a:custGeom>
                <a:avLst/>
                <a:gdLst>
                  <a:gd name="T0" fmla="*/ 170292 w 469"/>
                  <a:gd name="T1" fmla="*/ 26493 h 546"/>
                  <a:gd name="T2" fmla="*/ 160787 w 469"/>
                  <a:gd name="T3" fmla="*/ 21353 h 546"/>
                  <a:gd name="T4" fmla="*/ 148510 w 469"/>
                  <a:gd name="T5" fmla="*/ 13444 h 546"/>
                  <a:gd name="T6" fmla="*/ 133857 w 469"/>
                  <a:gd name="T7" fmla="*/ 27679 h 546"/>
                  <a:gd name="T8" fmla="*/ 116036 w 469"/>
                  <a:gd name="T9" fmla="*/ 24912 h 546"/>
                  <a:gd name="T10" fmla="*/ 110096 w 469"/>
                  <a:gd name="T11" fmla="*/ 17003 h 546"/>
                  <a:gd name="T12" fmla="*/ 107720 w 469"/>
                  <a:gd name="T13" fmla="*/ 6327 h 546"/>
                  <a:gd name="T14" fmla="*/ 102175 w 469"/>
                  <a:gd name="T15" fmla="*/ 4745 h 546"/>
                  <a:gd name="T16" fmla="*/ 90690 w 469"/>
                  <a:gd name="T17" fmla="*/ 2768 h 546"/>
                  <a:gd name="T18" fmla="*/ 78413 w 469"/>
                  <a:gd name="T19" fmla="*/ 7513 h 546"/>
                  <a:gd name="T20" fmla="*/ 76433 w 469"/>
                  <a:gd name="T21" fmla="*/ 3954 h 546"/>
                  <a:gd name="T22" fmla="*/ 65741 w 469"/>
                  <a:gd name="T23" fmla="*/ 4745 h 546"/>
                  <a:gd name="T24" fmla="*/ 51880 w 469"/>
                  <a:gd name="T25" fmla="*/ 19771 h 546"/>
                  <a:gd name="T26" fmla="*/ 43167 w 469"/>
                  <a:gd name="T27" fmla="*/ 26493 h 546"/>
                  <a:gd name="T28" fmla="*/ 35246 w 469"/>
                  <a:gd name="T29" fmla="*/ 36379 h 546"/>
                  <a:gd name="T30" fmla="*/ 31286 w 469"/>
                  <a:gd name="T31" fmla="*/ 36774 h 546"/>
                  <a:gd name="T32" fmla="*/ 20197 w 469"/>
                  <a:gd name="T33" fmla="*/ 42310 h 546"/>
                  <a:gd name="T34" fmla="*/ 17821 w 469"/>
                  <a:gd name="T35" fmla="*/ 53382 h 546"/>
                  <a:gd name="T36" fmla="*/ 20593 w 469"/>
                  <a:gd name="T37" fmla="*/ 66826 h 546"/>
                  <a:gd name="T38" fmla="*/ 23366 w 469"/>
                  <a:gd name="T39" fmla="*/ 85016 h 546"/>
                  <a:gd name="T40" fmla="*/ 26534 w 469"/>
                  <a:gd name="T41" fmla="*/ 93715 h 546"/>
                  <a:gd name="T42" fmla="*/ 24554 w 469"/>
                  <a:gd name="T43" fmla="*/ 101623 h 546"/>
                  <a:gd name="T44" fmla="*/ 11881 w 469"/>
                  <a:gd name="T45" fmla="*/ 111904 h 546"/>
                  <a:gd name="T46" fmla="*/ 5544 w 469"/>
                  <a:gd name="T47" fmla="*/ 110323 h 546"/>
                  <a:gd name="T48" fmla="*/ 0 w 469"/>
                  <a:gd name="T49" fmla="*/ 115858 h 546"/>
                  <a:gd name="T50" fmla="*/ 9109 w 469"/>
                  <a:gd name="T51" fmla="*/ 126139 h 546"/>
                  <a:gd name="T52" fmla="*/ 9901 w 469"/>
                  <a:gd name="T53" fmla="*/ 130884 h 546"/>
                  <a:gd name="T54" fmla="*/ 14653 w 469"/>
                  <a:gd name="T55" fmla="*/ 137211 h 546"/>
                  <a:gd name="T56" fmla="*/ 5148 w 469"/>
                  <a:gd name="T57" fmla="*/ 143933 h 546"/>
                  <a:gd name="T58" fmla="*/ 9901 w 469"/>
                  <a:gd name="T59" fmla="*/ 153819 h 546"/>
                  <a:gd name="T60" fmla="*/ 20197 w 469"/>
                  <a:gd name="T61" fmla="*/ 159355 h 546"/>
                  <a:gd name="T62" fmla="*/ 26138 w 469"/>
                  <a:gd name="T63" fmla="*/ 156587 h 546"/>
                  <a:gd name="T64" fmla="*/ 36435 w 469"/>
                  <a:gd name="T65" fmla="*/ 165286 h 546"/>
                  <a:gd name="T66" fmla="*/ 40791 w 469"/>
                  <a:gd name="T67" fmla="*/ 177149 h 546"/>
                  <a:gd name="T68" fmla="*/ 49107 w 469"/>
                  <a:gd name="T69" fmla="*/ 191779 h 546"/>
                  <a:gd name="T70" fmla="*/ 57028 w 469"/>
                  <a:gd name="T71" fmla="*/ 196129 h 546"/>
                  <a:gd name="T72" fmla="*/ 63364 w 469"/>
                  <a:gd name="T73" fmla="*/ 198501 h 546"/>
                  <a:gd name="T74" fmla="*/ 59008 w 469"/>
                  <a:gd name="T75" fmla="*/ 208387 h 546"/>
                  <a:gd name="T76" fmla="*/ 68117 w 469"/>
                  <a:gd name="T77" fmla="*/ 211946 h 546"/>
                  <a:gd name="T78" fmla="*/ 72077 w 469"/>
                  <a:gd name="T79" fmla="*/ 213132 h 546"/>
                  <a:gd name="T80" fmla="*/ 78413 w 469"/>
                  <a:gd name="T81" fmla="*/ 207201 h 546"/>
                  <a:gd name="T82" fmla="*/ 99403 w 469"/>
                  <a:gd name="T83" fmla="*/ 197315 h 546"/>
                  <a:gd name="T84" fmla="*/ 108512 w 469"/>
                  <a:gd name="T85" fmla="*/ 192966 h 546"/>
                  <a:gd name="T86" fmla="*/ 116828 w 469"/>
                  <a:gd name="T87" fmla="*/ 181894 h 546"/>
                  <a:gd name="T88" fmla="*/ 130293 w 469"/>
                  <a:gd name="T89" fmla="*/ 177544 h 546"/>
                  <a:gd name="T90" fmla="*/ 135838 w 469"/>
                  <a:gd name="T91" fmla="*/ 174776 h 546"/>
                  <a:gd name="T92" fmla="*/ 139798 w 469"/>
                  <a:gd name="T93" fmla="*/ 177544 h 546"/>
                  <a:gd name="T94" fmla="*/ 145738 w 469"/>
                  <a:gd name="T95" fmla="*/ 168054 h 546"/>
                  <a:gd name="T96" fmla="*/ 150095 w 469"/>
                  <a:gd name="T97" fmla="*/ 170031 h 546"/>
                  <a:gd name="T98" fmla="*/ 160787 w 469"/>
                  <a:gd name="T99" fmla="*/ 163309 h 546"/>
                  <a:gd name="T100" fmla="*/ 168708 w 469"/>
                  <a:gd name="T101" fmla="*/ 149074 h 546"/>
                  <a:gd name="T102" fmla="*/ 167916 w 469"/>
                  <a:gd name="T103" fmla="*/ 126139 h 546"/>
                  <a:gd name="T104" fmla="*/ 165936 w 469"/>
                  <a:gd name="T105" fmla="*/ 109927 h 546"/>
                  <a:gd name="T106" fmla="*/ 161975 w 469"/>
                  <a:gd name="T107" fmla="*/ 101623 h 546"/>
                  <a:gd name="T108" fmla="*/ 166728 w 469"/>
                  <a:gd name="T109" fmla="*/ 97669 h 546"/>
                  <a:gd name="T110" fmla="*/ 167520 w 469"/>
                  <a:gd name="T111" fmla="*/ 86597 h 546"/>
                  <a:gd name="T112" fmla="*/ 166728 w 469"/>
                  <a:gd name="T113" fmla="*/ 77898 h 546"/>
                  <a:gd name="T114" fmla="*/ 165540 w 469"/>
                  <a:gd name="T115" fmla="*/ 73153 h 546"/>
                  <a:gd name="T116" fmla="*/ 170688 w 469"/>
                  <a:gd name="T117" fmla="*/ 68408 h 546"/>
                  <a:gd name="T118" fmla="*/ 167520 w 469"/>
                  <a:gd name="T119" fmla="*/ 56545 h 546"/>
                  <a:gd name="T120" fmla="*/ 176628 w 469"/>
                  <a:gd name="T121" fmla="*/ 47846 h 546"/>
                  <a:gd name="T122" fmla="*/ 180589 w 469"/>
                  <a:gd name="T123" fmla="*/ 40728 h 5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9" h="546">
                    <a:moveTo>
                      <a:pt x="469" y="96"/>
                    </a:moveTo>
                    <a:lnTo>
                      <a:pt x="456" y="86"/>
                    </a:lnTo>
                    <a:lnTo>
                      <a:pt x="444" y="76"/>
                    </a:lnTo>
                    <a:lnTo>
                      <a:pt x="437" y="71"/>
                    </a:lnTo>
                    <a:lnTo>
                      <a:pt x="430" y="67"/>
                    </a:lnTo>
                    <a:lnTo>
                      <a:pt x="423" y="62"/>
                    </a:lnTo>
                    <a:lnTo>
                      <a:pt x="415" y="59"/>
                    </a:lnTo>
                    <a:lnTo>
                      <a:pt x="411" y="58"/>
                    </a:lnTo>
                    <a:lnTo>
                      <a:pt x="409" y="56"/>
                    </a:lnTo>
                    <a:lnTo>
                      <a:pt x="406" y="54"/>
                    </a:lnTo>
                    <a:lnTo>
                      <a:pt x="405" y="52"/>
                    </a:lnTo>
                    <a:lnTo>
                      <a:pt x="403" y="49"/>
                    </a:lnTo>
                    <a:lnTo>
                      <a:pt x="397" y="44"/>
                    </a:lnTo>
                    <a:lnTo>
                      <a:pt x="386" y="38"/>
                    </a:lnTo>
                    <a:lnTo>
                      <a:pt x="375" y="34"/>
                    </a:lnTo>
                    <a:lnTo>
                      <a:pt x="364" y="45"/>
                    </a:lnTo>
                    <a:lnTo>
                      <a:pt x="354" y="57"/>
                    </a:lnTo>
                    <a:lnTo>
                      <a:pt x="350" y="61"/>
                    </a:lnTo>
                    <a:lnTo>
                      <a:pt x="344" y="67"/>
                    </a:lnTo>
                    <a:lnTo>
                      <a:pt x="338" y="70"/>
                    </a:lnTo>
                    <a:lnTo>
                      <a:pt x="331" y="75"/>
                    </a:lnTo>
                    <a:lnTo>
                      <a:pt x="316" y="76"/>
                    </a:lnTo>
                    <a:lnTo>
                      <a:pt x="299" y="76"/>
                    </a:lnTo>
                    <a:lnTo>
                      <a:pt x="294" y="69"/>
                    </a:lnTo>
                    <a:lnTo>
                      <a:pt x="293" y="63"/>
                    </a:lnTo>
                    <a:lnTo>
                      <a:pt x="292" y="58"/>
                    </a:lnTo>
                    <a:lnTo>
                      <a:pt x="291" y="49"/>
                    </a:lnTo>
                    <a:lnTo>
                      <a:pt x="285" y="44"/>
                    </a:lnTo>
                    <a:lnTo>
                      <a:pt x="282" y="43"/>
                    </a:lnTo>
                    <a:lnTo>
                      <a:pt x="278" y="43"/>
                    </a:lnTo>
                    <a:lnTo>
                      <a:pt x="272" y="41"/>
                    </a:lnTo>
                    <a:lnTo>
                      <a:pt x="272" y="34"/>
                    </a:lnTo>
                    <a:lnTo>
                      <a:pt x="274" y="28"/>
                    </a:lnTo>
                    <a:lnTo>
                      <a:pt x="274" y="23"/>
                    </a:lnTo>
                    <a:lnTo>
                      <a:pt x="272" y="16"/>
                    </a:lnTo>
                    <a:lnTo>
                      <a:pt x="269" y="14"/>
                    </a:lnTo>
                    <a:lnTo>
                      <a:pt x="267" y="12"/>
                    </a:lnTo>
                    <a:lnTo>
                      <a:pt x="265" y="11"/>
                    </a:lnTo>
                    <a:lnTo>
                      <a:pt x="262" y="12"/>
                    </a:lnTo>
                    <a:lnTo>
                      <a:pt x="258" y="12"/>
                    </a:lnTo>
                    <a:lnTo>
                      <a:pt x="251" y="14"/>
                    </a:lnTo>
                    <a:lnTo>
                      <a:pt x="238" y="14"/>
                    </a:lnTo>
                    <a:lnTo>
                      <a:pt x="227" y="14"/>
                    </a:lnTo>
                    <a:lnTo>
                      <a:pt x="228" y="10"/>
                    </a:lnTo>
                    <a:lnTo>
                      <a:pt x="229" y="7"/>
                    </a:lnTo>
                    <a:lnTo>
                      <a:pt x="229" y="3"/>
                    </a:lnTo>
                    <a:lnTo>
                      <a:pt x="228" y="0"/>
                    </a:lnTo>
                    <a:lnTo>
                      <a:pt x="213" y="12"/>
                    </a:lnTo>
                    <a:lnTo>
                      <a:pt x="199" y="25"/>
                    </a:lnTo>
                    <a:lnTo>
                      <a:pt x="198" y="19"/>
                    </a:lnTo>
                    <a:lnTo>
                      <a:pt x="198" y="17"/>
                    </a:lnTo>
                    <a:lnTo>
                      <a:pt x="198" y="15"/>
                    </a:lnTo>
                    <a:lnTo>
                      <a:pt x="196" y="14"/>
                    </a:lnTo>
                    <a:lnTo>
                      <a:pt x="195" y="11"/>
                    </a:lnTo>
                    <a:lnTo>
                      <a:pt x="193" y="10"/>
                    </a:lnTo>
                    <a:lnTo>
                      <a:pt x="187" y="10"/>
                    </a:lnTo>
                    <a:lnTo>
                      <a:pt x="184" y="10"/>
                    </a:lnTo>
                    <a:lnTo>
                      <a:pt x="181" y="9"/>
                    </a:lnTo>
                    <a:lnTo>
                      <a:pt x="176" y="6"/>
                    </a:lnTo>
                    <a:lnTo>
                      <a:pt x="166" y="12"/>
                    </a:lnTo>
                    <a:lnTo>
                      <a:pt x="157" y="19"/>
                    </a:lnTo>
                    <a:lnTo>
                      <a:pt x="150" y="27"/>
                    </a:lnTo>
                    <a:lnTo>
                      <a:pt x="143" y="37"/>
                    </a:lnTo>
                    <a:lnTo>
                      <a:pt x="136" y="44"/>
                    </a:lnTo>
                    <a:lnTo>
                      <a:pt x="131" y="50"/>
                    </a:lnTo>
                    <a:lnTo>
                      <a:pt x="125" y="53"/>
                    </a:lnTo>
                    <a:lnTo>
                      <a:pt x="117" y="58"/>
                    </a:lnTo>
                    <a:lnTo>
                      <a:pt x="116" y="61"/>
                    </a:lnTo>
                    <a:lnTo>
                      <a:pt x="116" y="66"/>
                    </a:lnTo>
                    <a:lnTo>
                      <a:pt x="109" y="67"/>
                    </a:lnTo>
                    <a:lnTo>
                      <a:pt x="101" y="70"/>
                    </a:lnTo>
                    <a:lnTo>
                      <a:pt x="99" y="77"/>
                    </a:lnTo>
                    <a:lnTo>
                      <a:pt x="98" y="82"/>
                    </a:lnTo>
                    <a:lnTo>
                      <a:pt x="96" y="85"/>
                    </a:lnTo>
                    <a:lnTo>
                      <a:pt x="89" y="92"/>
                    </a:lnTo>
                    <a:lnTo>
                      <a:pt x="80" y="96"/>
                    </a:lnTo>
                    <a:lnTo>
                      <a:pt x="79" y="96"/>
                    </a:lnTo>
                    <a:lnTo>
                      <a:pt x="80" y="95"/>
                    </a:lnTo>
                    <a:lnTo>
                      <a:pt x="80" y="94"/>
                    </a:lnTo>
                    <a:lnTo>
                      <a:pt x="79" y="93"/>
                    </a:lnTo>
                    <a:lnTo>
                      <a:pt x="75" y="93"/>
                    </a:lnTo>
                    <a:lnTo>
                      <a:pt x="69" y="93"/>
                    </a:lnTo>
                    <a:lnTo>
                      <a:pt x="64" y="91"/>
                    </a:lnTo>
                    <a:lnTo>
                      <a:pt x="58" y="100"/>
                    </a:lnTo>
                    <a:lnTo>
                      <a:pt x="51" y="107"/>
                    </a:lnTo>
                    <a:lnTo>
                      <a:pt x="47" y="112"/>
                    </a:lnTo>
                    <a:lnTo>
                      <a:pt x="45" y="117"/>
                    </a:lnTo>
                    <a:lnTo>
                      <a:pt x="45" y="121"/>
                    </a:lnTo>
                    <a:lnTo>
                      <a:pt x="47" y="128"/>
                    </a:lnTo>
                    <a:lnTo>
                      <a:pt x="45" y="135"/>
                    </a:lnTo>
                    <a:lnTo>
                      <a:pt x="43" y="138"/>
                    </a:lnTo>
                    <a:lnTo>
                      <a:pt x="45" y="143"/>
                    </a:lnTo>
                    <a:lnTo>
                      <a:pt x="47" y="152"/>
                    </a:lnTo>
                    <a:lnTo>
                      <a:pt x="51" y="162"/>
                    </a:lnTo>
                    <a:lnTo>
                      <a:pt x="52" y="169"/>
                    </a:lnTo>
                    <a:lnTo>
                      <a:pt x="52" y="177"/>
                    </a:lnTo>
                    <a:lnTo>
                      <a:pt x="49" y="187"/>
                    </a:lnTo>
                    <a:lnTo>
                      <a:pt x="52" y="198"/>
                    </a:lnTo>
                    <a:lnTo>
                      <a:pt x="56" y="206"/>
                    </a:lnTo>
                    <a:lnTo>
                      <a:pt x="59" y="215"/>
                    </a:lnTo>
                    <a:lnTo>
                      <a:pt x="63" y="226"/>
                    </a:lnTo>
                    <a:lnTo>
                      <a:pt x="63" y="230"/>
                    </a:lnTo>
                    <a:lnTo>
                      <a:pt x="64" y="234"/>
                    </a:lnTo>
                    <a:lnTo>
                      <a:pt x="65" y="236"/>
                    </a:lnTo>
                    <a:lnTo>
                      <a:pt x="67" y="237"/>
                    </a:lnTo>
                    <a:lnTo>
                      <a:pt x="68" y="239"/>
                    </a:lnTo>
                    <a:lnTo>
                      <a:pt x="69" y="242"/>
                    </a:lnTo>
                    <a:lnTo>
                      <a:pt x="71" y="245"/>
                    </a:lnTo>
                    <a:lnTo>
                      <a:pt x="71" y="249"/>
                    </a:lnTo>
                    <a:lnTo>
                      <a:pt x="62" y="257"/>
                    </a:lnTo>
                    <a:lnTo>
                      <a:pt x="52" y="263"/>
                    </a:lnTo>
                    <a:lnTo>
                      <a:pt x="43" y="270"/>
                    </a:lnTo>
                    <a:lnTo>
                      <a:pt x="34" y="278"/>
                    </a:lnTo>
                    <a:lnTo>
                      <a:pt x="32" y="281"/>
                    </a:lnTo>
                    <a:lnTo>
                      <a:pt x="30" y="283"/>
                    </a:lnTo>
                    <a:lnTo>
                      <a:pt x="29" y="286"/>
                    </a:lnTo>
                    <a:lnTo>
                      <a:pt x="26" y="286"/>
                    </a:lnTo>
                    <a:lnTo>
                      <a:pt x="23" y="285"/>
                    </a:lnTo>
                    <a:lnTo>
                      <a:pt x="17" y="280"/>
                    </a:lnTo>
                    <a:lnTo>
                      <a:pt x="14" y="279"/>
                    </a:lnTo>
                    <a:lnTo>
                      <a:pt x="10" y="279"/>
                    </a:lnTo>
                    <a:lnTo>
                      <a:pt x="8" y="280"/>
                    </a:lnTo>
                    <a:lnTo>
                      <a:pt x="6" y="281"/>
                    </a:lnTo>
                    <a:lnTo>
                      <a:pt x="4" y="286"/>
                    </a:lnTo>
                    <a:lnTo>
                      <a:pt x="0" y="293"/>
                    </a:lnTo>
                    <a:lnTo>
                      <a:pt x="8" y="299"/>
                    </a:lnTo>
                    <a:lnTo>
                      <a:pt x="15" y="306"/>
                    </a:lnTo>
                    <a:lnTo>
                      <a:pt x="18" y="310"/>
                    </a:lnTo>
                    <a:lnTo>
                      <a:pt x="21" y="314"/>
                    </a:lnTo>
                    <a:lnTo>
                      <a:pt x="23" y="319"/>
                    </a:lnTo>
                    <a:lnTo>
                      <a:pt x="24" y="323"/>
                    </a:lnTo>
                    <a:lnTo>
                      <a:pt x="23" y="327"/>
                    </a:lnTo>
                    <a:lnTo>
                      <a:pt x="24" y="329"/>
                    </a:lnTo>
                    <a:lnTo>
                      <a:pt x="24" y="330"/>
                    </a:lnTo>
                    <a:lnTo>
                      <a:pt x="25" y="331"/>
                    </a:lnTo>
                    <a:lnTo>
                      <a:pt x="29" y="331"/>
                    </a:lnTo>
                    <a:lnTo>
                      <a:pt x="34" y="332"/>
                    </a:lnTo>
                    <a:lnTo>
                      <a:pt x="38" y="338"/>
                    </a:lnTo>
                    <a:lnTo>
                      <a:pt x="39" y="344"/>
                    </a:lnTo>
                    <a:lnTo>
                      <a:pt x="37" y="347"/>
                    </a:lnTo>
                    <a:lnTo>
                      <a:pt x="32" y="353"/>
                    </a:lnTo>
                    <a:lnTo>
                      <a:pt x="24" y="356"/>
                    </a:lnTo>
                    <a:lnTo>
                      <a:pt x="16" y="359"/>
                    </a:lnTo>
                    <a:lnTo>
                      <a:pt x="14" y="361"/>
                    </a:lnTo>
                    <a:lnTo>
                      <a:pt x="13" y="364"/>
                    </a:lnTo>
                    <a:lnTo>
                      <a:pt x="12" y="366"/>
                    </a:lnTo>
                    <a:lnTo>
                      <a:pt x="13" y="371"/>
                    </a:lnTo>
                    <a:lnTo>
                      <a:pt x="17" y="378"/>
                    </a:lnTo>
                    <a:lnTo>
                      <a:pt x="21" y="383"/>
                    </a:lnTo>
                    <a:lnTo>
                      <a:pt x="25" y="389"/>
                    </a:lnTo>
                    <a:lnTo>
                      <a:pt x="31" y="392"/>
                    </a:lnTo>
                    <a:lnTo>
                      <a:pt x="38" y="396"/>
                    </a:lnTo>
                    <a:lnTo>
                      <a:pt x="45" y="399"/>
                    </a:lnTo>
                    <a:lnTo>
                      <a:pt x="48" y="401"/>
                    </a:lnTo>
                    <a:lnTo>
                      <a:pt x="51" y="403"/>
                    </a:lnTo>
                    <a:lnTo>
                      <a:pt x="55" y="403"/>
                    </a:lnTo>
                    <a:lnTo>
                      <a:pt x="59" y="401"/>
                    </a:lnTo>
                    <a:lnTo>
                      <a:pt x="62" y="398"/>
                    </a:lnTo>
                    <a:lnTo>
                      <a:pt x="65" y="397"/>
                    </a:lnTo>
                    <a:lnTo>
                      <a:pt x="66" y="396"/>
                    </a:lnTo>
                    <a:lnTo>
                      <a:pt x="67" y="396"/>
                    </a:lnTo>
                    <a:lnTo>
                      <a:pt x="71" y="400"/>
                    </a:lnTo>
                    <a:lnTo>
                      <a:pt x="73" y="408"/>
                    </a:lnTo>
                    <a:lnTo>
                      <a:pt x="82" y="414"/>
                    </a:lnTo>
                    <a:lnTo>
                      <a:pt x="92" y="418"/>
                    </a:lnTo>
                    <a:lnTo>
                      <a:pt x="93" y="425"/>
                    </a:lnTo>
                    <a:lnTo>
                      <a:pt x="94" y="431"/>
                    </a:lnTo>
                    <a:lnTo>
                      <a:pt x="97" y="437"/>
                    </a:lnTo>
                    <a:lnTo>
                      <a:pt x="101" y="442"/>
                    </a:lnTo>
                    <a:lnTo>
                      <a:pt x="103" y="448"/>
                    </a:lnTo>
                    <a:lnTo>
                      <a:pt x="105" y="451"/>
                    </a:lnTo>
                    <a:lnTo>
                      <a:pt x="107" y="455"/>
                    </a:lnTo>
                    <a:lnTo>
                      <a:pt x="111" y="459"/>
                    </a:lnTo>
                    <a:lnTo>
                      <a:pt x="116" y="473"/>
                    </a:lnTo>
                    <a:lnTo>
                      <a:pt x="124" y="485"/>
                    </a:lnTo>
                    <a:lnTo>
                      <a:pt x="130" y="491"/>
                    </a:lnTo>
                    <a:lnTo>
                      <a:pt x="132" y="494"/>
                    </a:lnTo>
                    <a:lnTo>
                      <a:pt x="134" y="498"/>
                    </a:lnTo>
                    <a:lnTo>
                      <a:pt x="138" y="504"/>
                    </a:lnTo>
                    <a:lnTo>
                      <a:pt x="144" y="496"/>
                    </a:lnTo>
                    <a:lnTo>
                      <a:pt x="153" y="489"/>
                    </a:lnTo>
                    <a:lnTo>
                      <a:pt x="157" y="493"/>
                    </a:lnTo>
                    <a:lnTo>
                      <a:pt x="159" y="496"/>
                    </a:lnTo>
                    <a:lnTo>
                      <a:pt x="160" y="499"/>
                    </a:lnTo>
                    <a:lnTo>
                      <a:pt x="160" y="502"/>
                    </a:lnTo>
                    <a:lnTo>
                      <a:pt x="158" y="509"/>
                    </a:lnTo>
                    <a:lnTo>
                      <a:pt x="153" y="517"/>
                    </a:lnTo>
                    <a:lnTo>
                      <a:pt x="151" y="522"/>
                    </a:lnTo>
                    <a:lnTo>
                      <a:pt x="150" y="525"/>
                    </a:lnTo>
                    <a:lnTo>
                      <a:pt x="149" y="527"/>
                    </a:lnTo>
                    <a:lnTo>
                      <a:pt x="150" y="530"/>
                    </a:lnTo>
                    <a:lnTo>
                      <a:pt x="155" y="531"/>
                    </a:lnTo>
                    <a:lnTo>
                      <a:pt x="164" y="532"/>
                    </a:lnTo>
                    <a:lnTo>
                      <a:pt x="168" y="534"/>
                    </a:lnTo>
                    <a:lnTo>
                      <a:pt x="172" y="536"/>
                    </a:lnTo>
                    <a:lnTo>
                      <a:pt x="174" y="540"/>
                    </a:lnTo>
                    <a:lnTo>
                      <a:pt x="175" y="546"/>
                    </a:lnTo>
                    <a:lnTo>
                      <a:pt x="178" y="543"/>
                    </a:lnTo>
                    <a:lnTo>
                      <a:pt x="181" y="542"/>
                    </a:lnTo>
                    <a:lnTo>
                      <a:pt x="182" y="539"/>
                    </a:lnTo>
                    <a:lnTo>
                      <a:pt x="182" y="535"/>
                    </a:lnTo>
                    <a:lnTo>
                      <a:pt x="186" y="531"/>
                    </a:lnTo>
                    <a:lnTo>
                      <a:pt x="190" y="527"/>
                    </a:lnTo>
                    <a:lnTo>
                      <a:pt x="193" y="526"/>
                    </a:lnTo>
                    <a:lnTo>
                      <a:pt x="198" y="524"/>
                    </a:lnTo>
                    <a:lnTo>
                      <a:pt x="207" y="523"/>
                    </a:lnTo>
                    <a:lnTo>
                      <a:pt x="217" y="522"/>
                    </a:lnTo>
                    <a:lnTo>
                      <a:pt x="228" y="514"/>
                    </a:lnTo>
                    <a:lnTo>
                      <a:pt x="240" y="507"/>
                    </a:lnTo>
                    <a:lnTo>
                      <a:pt x="251" y="499"/>
                    </a:lnTo>
                    <a:lnTo>
                      <a:pt x="263" y="494"/>
                    </a:lnTo>
                    <a:lnTo>
                      <a:pt x="269" y="497"/>
                    </a:lnTo>
                    <a:lnTo>
                      <a:pt x="272" y="496"/>
                    </a:lnTo>
                    <a:lnTo>
                      <a:pt x="274" y="493"/>
                    </a:lnTo>
                    <a:lnTo>
                      <a:pt x="274" y="488"/>
                    </a:lnTo>
                    <a:lnTo>
                      <a:pt x="277" y="476"/>
                    </a:lnTo>
                    <a:lnTo>
                      <a:pt x="283" y="468"/>
                    </a:lnTo>
                    <a:lnTo>
                      <a:pt x="286" y="465"/>
                    </a:lnTo>
                    <a:lnTo>
                      <a:pt x="289" y="463"/>
                    </a:lnTo>
                    <a:lnTo>
                      <a:pt x="295" y="460"/>
                    </a:lnTo>
                    <a:lnTo>
                      <a:pt x="301" y="458"/>
                    </a:lnTo>
                    <a:lnTo>
                      <a:pt x="309" y="458"/>
                    </a:lnTo>
                    <a:lnTo>
                      <a:pt x="316" y="457"/>
                    </a:lnTo>
                    <a:lnTo>
                      <a:pt x="322" y="455"/>
                    </a:lnTo>
                    <a:lnTo>
                      <a:pt x="329" y="449"/>
                    </a:lnTo>
                    <a:lnTo>
                      <a:pt x="334" y="445"/>
                    </a:lnTo>
                    <a:lnTo>
                      <a:pt x="337" y="441"/>
                    </a:lnTo>
                    <a:lnTo>
                      <a:pt x="338" y="440"/>
                    </a:lnTo>
                    <a:lnTo>
                      <a:pt x="340" y="440"/>
                    </a:lnTo>
                    <a:lnTo>
                      <a:pt x="343" y="442"/>
                    </a:lnTo>
                    <a:lnTo>
                      <a:pt x="346" y="445"/>
                    </a:lnTo>
                    <a:lnTo>
                      <a:pt x="348" y="447"/>
                    </a:lnTo>
                    <a:lnTo>
                      <a:pt x="350" y="448"/>
                    </a:lnTo>
                    <a:lnTo>
                      <a:pt x="351" y="449"/>
                    </a:lnTo>
                    <a:lnTo>
                      <a:pt x="353" y="449"/>
                    </a:lnTo>
                    <a:lnTo>
                      <a:pt x="356" y="448"/>
                    </a:lnTo>
                    <a:lnTo>
                      <a:pt x="362" y="447"/>
                    </a:lnTo>
                    <a:lnTo>
                      <a:pt x="364" y="438"/>
                    </a:lnTo>
                    <a:lnTo>
                      <a:pt x="367" y="428"/>
                    </a:lnTo>
                    <a:lnTo>
                      <a:pt x="368" y="425"/>
                    </a:lnTo>
                    <a:lnTo>
                      <a:pt x="370" y="423"/>
                    </a:lnTo>
                    <a:lnTo>
                      <a:pt x="371" y="423"/>
                    </a:lnTo>
                    <a:lnTo>
                      <a:pt x="372" y="424"/>
                    </a:lnTo>
                    <a:lnTo>
                      <a:pt x="375" y="426"/>
                    </a:lnTo>
                    <a:lnTo>
                      <a:pt x="379" y="430"/>
                    </a:lnTo>
                    <a:lnTo>
                      <a:pt x="380" y="422"/>
                    </a:lnTo>
                    <a:lnTo>
                      <a:pt x="379" y="413"/>
                    </a:lnTo>
                    <a:lnTo>
                      <a:pt x="390" y="413"/>
                    </a:lnTo>
                    <a:lnTo>
                      <a:pt x="401" y="413"/>
                    </a:lnTo>
                    <a:lnTo>
                      <a:pt x="406" y="413"/>
                    </a:lnTo>
                    <a:lnTo>
                      <a:pt x="412" y="412"/>
                    </a:lnTo>
                    <a:lnTo>
                      <a:pt x="416" y="411"/>
                    </a:lnTo>
                    <a:lnTo>
                      <a:pt x="423" y="408"/>
                    </a:lnTo>
                    <a:lnTo>
                      <a:pt x="424" y="392"/>
                    </a:lnTo>
                    <a:lnTo>
                      <a:pt x="426" y="377"/>
                    </a:lnTo>
                    <a:lnTo>
                      <a:pt x="426" y="362"/>
                    </a:lnTo>
                    <a:lnTo>
                      <a:pt x="426" y="346"/>
                    </a:lnTo>
                    <a:lnTo>
                      <a:pt x="428" y="336"/>
                    </a:lnTo>
                    <a:lnTo>
                      <a:pt x="427" y="327"/>
                    </a:lnTo>
                    <a:lnTo>
                      <a:pt x="424" y="319"/>
                    </a:lnTo>
                    <a:lnTo>
                      <a:pt x="421" y="308"/>
                    </a:lnTo>
                    <a:lnTo>
                      <a:pt x="420" y="298"/>
                    </a:lnTo>
                    <a:lnTo>
                      <a:pt x="420" y="288"/>
                    </a:lnTo>
                    <a:lnTo>
                      <a:pt x="419" y="282"/>
                    </a:lnTo>
                    <a:lnTo>
                      <a:pt x="419" y="278"/>
                    </a:lnTo>
                    <a:lnTo>
                      <a:pt x="418" y="273"/>
                    </a:lnTo>
                    <a:lnTo>
                      <a:pt x="415" y="269"/>
                    </a:lnTo>
                    <a:lnTo>
                      <a:pt x="410" y="263"/>
                    </a:lnTo>
                    <a:lnTo>
                      <a:pt x="409" y="260"/>
                    </a:lnTo>
                    <a:lnTo>
                      <a:pt x="409" y="257"/>
                    </a:lnTo>
                    <a:lnTo>
                      <a:pt x="410" y="256"/>
                    </a:lnTo>
                    <a:lnTo>
                      <a:pt x="412" y="254"/>
                    </a:lnTo>
                    <a:lnTo>
                      <a:pt x="415" y="252"/>
                    </a:lnTo>
                    <a:lnTo>
                      <a:pt x="419" y="249"/>
                    </a:lnTo>
                    <a:lnTo>
                      <a:pt x="421" y="247"/>
                    </a:lnTo>
                    <a:lnTo>
                      <a:pt x="422" y="245"/>
                    </a:lnTo>
                    <a:lnTo>
                      <a:pt x="423" y="242"/>
                    </a:lnTo>
                    <a:lnTo>
                      <a:pt x="423" y="235"/>
                    </a:lnTo>
                    <a:lnTo>
                      <a:pt x="422" y="227"/>
                    </a:lnTo>
                    <a:lnTo>
                      <a:pt x="423" y="219"/>
                    </a:lnTo>
                    <a:lnTo>
                      <a:pt x="426" y="211"/>
                    </a:lnTo>
                    <a:lnTo>
                      <a:pt x="426" y="206"/>
                    </a:lnTo>
                    <a:lnTo>
                      <a:pt x="424" y="203"/>
                    </a:lnTo>
                    <a:lnTo>
                      <a:pt x="423" y="200"/>
                    </a:lnTo>
                    <a:lnTo>
                      <a:pt x="421" y="197"/>
                    </a:lnTo>
                    <a:lnTo>
                      <a:pt x="416" y="193"/>
                    </a:lnTo>
                    <a:lnTo>
                      <a:pt x="414" y="189"/>
                    </a:lnTo>
                    <a:lnTo>
                      <a:pt x="414" y="188"/>
                    </a:lnTo>
                    <a:lnTo>
                      <a:pt x="415" y="186"/>
                    </a:lnTo>
                    <a:lnTo>
                      <a:pt x="418" y="185"/>
                    </a:lnTo>
                    <a:lnTo>
                      <a:pt x="421" y="183"/>
                    </a:lnTo>
                    <a:lnTo>
                      <a:pt x="428" y="184"/>
                    </a:lnTo>
                    <a:lnTo>
                      <a:pt x="431" y="183"/>
                    </a:lnTo>
                    <a:lnTo>
                      <a:pt x="431" y="179"/>
                    </a:lnTo>
                    <a:lnTo>
                      <a:pt x="431" y="173"/>
                    </a:lnTo>
                    <a:lnTo>
                      <a:pt x="430" y="166"/>
                    </a:lnTo>
                    <a:lnTo>
                      <a:pt x="429" y="160"/>
                    </a:lnTo>
                    <a:lnTo>
                      <a:pt x="427" y="153"/>
                    </a:lnTo>
                    <a:lnTo>
                      <a:pt x="423" y="147"/>
                    </a:lnTo>
                    <a:lnTo>
                      <a:pt x="423" y="143"/>
                    </a:lnTo>
                    <a:lnTo>
                      <a:pt x="424" y="139"/>
                    </a:lnTo>
                    <a:lnTo>
                      <a:pt x="427" y="135"/>
                    </a:lnTo>
                    <a:lnTo>
                      <a:pt x="430" y="132"/>
                    </a:lnTo>
                    <a:lnTo>
                      <a:pt x="438" y="126"/>
                    </a:lnTo>
                    <a:lnTo>
                      <a:pt x="446" y="121"/>
                    </a:lnTo>
                    <a:lnTo>
                      <a:pt x="449" y="116"/>
                    </a:lnTo>
                    <a:lnTo>
                      <a:pt x="449" y="112"/>
                    </a:lnTo>
                    <a:lnTo>
                      <a:pt x="449" y="110"/>
                    </a:lnTo>
                    <a:lnTo>
                      <a:pt x="450" y="104"/>
                    </a:lnTo>
                    <a:lnTo>
                      <a:pt x="456" y="103"/>
                    </a:lnTo>
                    <a:lnTo>
                      <a:pt x="460" y="102"/>
                    </a:lnTo>
                    <a:lnTo>
                      <a:pt x="464" y="101"/>
                    </a:lnTo>
                    <a:lnTo>
                      <a:pt x="469" y="96"/>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44" name="Freeform 114"/>
              <p:cNvSpPr>
                <a:spLocks/>
              </p:cNvSpPr>
              <p:nvPr/>
            </p:nvSpPr>
            <p:spPr bwMode="auto">
              <a:xfrm>
                <a:off x="2670175" y="3490913"/>
                <a:ext cx="246063" cy="187325"/>
              </a:xfrm>
              <a:custGeom>
                <a:avLst/>
                <a:gdLst>
                  <a:gd name="T0" fmla="*/ 220663 w 620"/>
                  <a:gd name="T1" fmla="*/ 103584 h 472"/>
                  <a:gd name="T2" fmla="*/ 228997 w 620"/>
                  <a:gd name="T3" fmla="*/ 87313 h 472"/>
                  <a:gd name="T4" fmla="*/ 218679 w 620"/>
                  <a:gd name="T5" fmla="*/ 84931 h 472"/>
                  <a:gd name="T6" fmla="*/ 212725 w 620"/>
                  <a:gd name="T7" fmla="*/ 87313 h 472"/>
                  <a:gd name="T8" fmla="*/ 196057 w 620"/>
                  <a:gd name="T9" fmla="*/ 98028 h 472"/>
                  <a:gd name="T10" fmla="*/ 182166 w 620"/>
                  <a:gd name="T11" fmla="*/ 102791 h 472"/>
                  <a:gd name="T12" fmla="*/ 174625 w 620"/>
                  <a:gd name="T13" fmla="*/ 98425 h 472"/>
                  <a:gd name="T14" fmla="*/ 159544 w 620"/>
                  <a:gd name="T15" fmla="*/ 117475 h 472"/>
                  <a:gd name="T16" fmla="*/ 138907 w 620"/>
                  <a:gd name="T17" fmla="*/ 101600 h 472"/>
                  <a:gd name="T18" fmla="*/ 144463 w 620"/>
                  <a:gd name="T19" fmla="*/ 96044 h 472"/>
                  <a:gd name="T20" fmla="*/ 134144 w 620"/>
                  <a:gd name="T21" fmla="*/ 86519 h 472"/>
                  <a:gd name="T22" fmla="*/ 129778 w 620"/>
                  <a:gd name="T23" fmla="*/ 69056 h 472"/>
                  <a:gd name="T24" fmla="*/ 125810 w 620"/>
                  <a:gd name="T25" fmla="*/ 59134 h 472"/>
                  <a:gd name="T26" fmla="*/ 123032 w 620"/>
                  <a:gd name="T27" fmla="*/ 50006 h 472"/>
                  <a:gd name="T28" fmla="*/ 111919 w 620"/>
                  <a:gd name="T29" fmla="*/ 25797 h 472"/>
                  <a:gd name="T30" fmla="*/ 95250 w 620"/>
                  <a:gd name="T31" fmla="*/ 24209 h 472"/>
                  <a:gd name="T32" fmla="*/ 78978 w 620"/>
                  <a:gd name="T33" fmla="*/ 18653 h 472"/>
                  <a:gd name="T34" fmla="*/ 67866 w 620"/>
                  <a:gd name="T35" fmla="*/ 8731 h 472"/>
                  <a:gd name="T36" fmla="*/ 59531 w 620"/>
                  <a:gd name="T37" fmla="*/ 3572 h 472"/>
                  <a:gd name="T38" fmla="*/ 61516 w 620"/>
                  <a:gd name="T39" fmla="*/ 16272 h 472"/>
                  <a:gd name="T40" fmla="*/ 63897 w 620"/>
                  <a:gd name="T41" fmla="*/ 19844 h 472"/>
                  <a:gd name="T42" fmla="*/ 58341 w 620"/>
                  <a:gd name="T43" fmla="*/ 30163 h 472"/>
                  <a:gd name="T44" fmla="*/ 49609 w 620"/>
                  <a:gd name="T45" fmla="*/ 31353 h 472"/>
                  <a:gd name="T46" fmla="*/ 44053 w 620"/>
                  <a:gd name="T47" fmla="*/ 42069 h 472"/>
                  <a:gd name="T48" fmla="*/ 21034 w 620"/>
                  <a:gd name="T49" fmla="*/ 40084 h 472"/>
                  <a:gd name="T50" fmla="*/ 19050 w 620"/>
                  <a:gd name="T51" fmla="*/ 45641 h 472"/>
                  <a:gd name="T52" fmla="*/ 31750 w 620"/>
                  <a:gd name="T53" fmla="*/ 51197 h 472"/>
                  <a:gd name="T54" fmla="*/ 21034 w 620"/>
                  <a:gd name="T55" fmla="*/ 59134 h 472"/>
                  <a:gd name="T56" fmla="*/ 16669 w 620"/>
                  <a:gd name="T57" fmla="*/ 50800 h 472"/>
                  <a:gd name="T58" fmla="*/ 12700 w 620"/>
                  <a:gd name="T59" fmla="*/ 57944 h 472"/>
                  <a:gd name="T60" fmla="*/ 7541 w 620"/>
                  <a:gd name="T61" fmla="*/ 68263 h 472"/>
                  <a:gd name="T62" fmla="*/ 794 w 620"/>
                  <a:gd name="T63" fmla="*/ 86519 h 472"/>
                  <a:gd name="T64" fmla="*/ 9128 w 620"/>
                  <a:gd name="T65" fmla="*/ 82550 h 472"/>
                  <a:gd name="T66" fmla="*/ 14288 w 620"/>
                  <a:gd name="T67" fmla="*/ 89297 h 472"/>
                  <a:gd name="T68" fmla="*/ 15478 w 620"/>
                  <a:gd name="T69" fmla="*/ 92472 h 472"/>
                  <a:gd name="T70" fmla="*/ 25003 w 620"/>
                  <a:gd name="T71" fmla="*/ 96838 h 472"/>
                  <a:gd name="T72" fmla="*/ 34925 w 620"/>
                  <a:gd name="T73" fmla="*/ 101600 h 472"/>
                  <a:gd name="T74" fmla="*/ 45641 w 620"/>
                  <a:gd name="T75" fmla="*/ 90091 h 472"/>
                  <a:gd name="T76" fmla="*/ 56356 w 620"/>
                  <a:gd name="T77" fmla="*/ 98028 h 472"/>
                  <a:gd name="T78" fmla="*/ 69850 w 620"/>
                  <a:gd name="T79" fmla="*/ 114300 h 472"/>
                  <a:gd name="T80" fmla="*/ 69850 w 620"/>
                  <a:gd name="T81" fmla="*/ 126206 h 472"/>
                  <a:gd name="T82" fmla="*/ 66278 w 620"/>
                  <a:gd name="T83" fmla="*/ 130969 h 472"/>
                  <a:gd name="T84" fmla="*/ 82947 w 620"/>
                  <a:gd name="T85" fmla="*/ 153194 h 472"/>
                  <a:gd name="T86" fmla="*/ 97235 w 620"/>
                  <a:gd name="T87" fmla="*/ 166688 h 472"/>
                  <a:gd name="T88" fmla="*/ 101600 w 620"/>
                  <a:gd name="T89" fmla="*/ 153194 h 472"/>
                  <a:gd name="T90" fmla="*/ 122635 w 620"/>
                  <a:gd name="T91" fmla="*/ 153194 h 472"/>
                  <a:gd name="T92" fmla="*/ 136128 w 620"/>
                  <a:gd name="T93" fmla="*/ 171053 h 472"/>
                  <a:gd name="T94" fmla="*/ 154782 w 620"/>
                  <a:gd name="T95" fmla="*/ 182166 h 472"/>
                  <a:gd name="T96" fmla="*/ 180578 w 620"/>
                  <a:gd name="T97" fmla="*/ 176609 h 472"/>
                  <a:gd name="T98" fmla="*/ 196454 w 620"/>
                  <a:gd name="T99" fmla="*/ 182166 h 472"/>
                  <a:gd name="T100" fmla="*/ 226616 w 620"/>
                  <a:gd name="T101" fmla="*/ 184944 h 472"/>
                  <a:gd name="T102" fmla="*/ 222250 w 620"/>
                  <a:gd name="T103" fmla="*/ 171450 h 472"/>
                  <a:gd name="T104" fmla="*/ 227410 w 620"/>
                  <a:gd name="T105" fmla="*/ 162719 h 472"/>
                  <a:gd name="T106" fmla="*/ 234950 w 620"/>
                  <a:gd name="T107" fmla="*/ 151606 h 472"/>
                  <a:gd name="T108" fmla="*/ 242888 w 620"/>
                  <a:gd name="T109" fmla="*/ 127000 h 472"/>
                  <a:gd name="T110" fmla="*/ 236141 w 620"/>
                  <a:gd name="T111" fmla="*/ 113903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0" h="472">
                    <a:moveTo>
                      <a:pt x="596" y="273"/>
                    </a:moveTo>
                    <a:lnTo>
                      <a:pt x="587" y="275"/>
                    </a:lnTo>
                    <a:lnTo>
                      <a:pt x="580" y="275"/>
                    </a:lnTo>
                    <a:lnTo>
                      <a:pt x="578" y="273"/>
                    </a:lnTo>
                    <a:lnTo>
                      <a:pt x="575" y="272"/>
                    </a:lnTo>
                    <a:lnTo>
                      <a:pt x="572" y="270"/>
                    </a:lnTo>
                    <a:lnTo>
                      <a:pt x="570" y="267"/>
                    </a:lnTo>
                    <a:lnTo>
                      <a:pt x="556" y="261"/>
                    </a:lnTo>
                    <a:lnTo>
                      <a:pt x="544" y="253"/>
                    </a:lnTo>
                    <a:lnTo>
                      <a:pt x="555" y="250"/>
                    </a:lnTo>
                    <a:lnTo>
                      <a:pt x="563" y="245"/>
                    </a:lnTo>
                    <a:lnTo>
                      <a:pt x="570" y="238"/>
                    </a:lnTo>
                    <a:lnTo>
                      <a:pt x="575" y="231"/>
                    </a:lnTo>
                    <a:lnTo>
                      <a:pt x="576" y="227"/>
                    </a:lnTo>
                    <a:lnTo>
                      <a:pt x="577" y="224"/>
                    </a:lnTo>
                    <a:lnTo>
                      <a:pt x="577" y="220"/>
                    </a:lnTo>
                    <a:lnTo>
                      <a:pt x="576" y="218"/>
                    </a:lnTo>
                    <a:lnTo>
                      <a:pt x="571" y="214"/>
                    </a:lnTo>
                    <a:lnTo>
                      <a:pt x="567" y="213"/>
                    </a:lnTo>
                    <a:lnTo>
                      <a:pt x="563" y="212"/>
                    </a:lnTo>
                    <a:lnTo>
                      <a:pt x="559" y="214"/>
                    </a:lnTo>
                    <a:lnTo>
                      <a:pt x="554" y="214"/>
                    </a:lnTo>
                    <a:lnTo>
                      <a:pt x="552" y="214"/>
                    </a:lnTo>
                    <a:lnTo>
                      <a:pt x="551" y="214"/>
                    </a:lnTo>
                    <a:lnTo>
                      <a:pt x="550" y="218"/>
                    </a:lnTo>
                    <a:lnTo>
                      <a:pt x="547" y="222"/>
                    </a:lnTo>
                    <a:lnTo>
                      <a:pt x="546" y="226"/>
                    </a:lnTo>
                    <a:lnTo>
                      <a:pt x="545" y="226"/>
                    </a:lnTo>
                    <a:lnTo>
                      <a:pt x="544" y="226"/>
                    </a:lnTo>
                    <a:lnTo>
                      <a:pt x="543" y="224"/>
                    </a:lnTo>
                    <a:lnTo>
                      <a:pt x="542" y="220"/>
                    </a:lnTo>
                    <a:lnTo>
                      <a:pt x="536" y="220"/>
                    </a:lnTo>
                    <a:lnTo>
                      <a:pt x="531" y="221"/>
                    </a:lnTo>
                    <a:lnTo>
                      <a:pt x="528" y="222"/>
                    </a:lnTo>
                    <a:lnTo>
                      <a:pt x="523" y="225"/>
                    </a:lnTo>
                    <a:lnTo>
                      <a:pt x="516" y="231"/>
                    </a:lnTo>
                    <a:lnTo>
                      <a:pt x="509" y="238"/>
                    </a:lnTo>
                    <a:lnTo>
                      <a:pt x="505" y="245"/>
                    </a:lnTo>
                    <a:lnTo>
                      <a:pt x="502" y="252"/>
                    </a:lnTo>
                    <a:lnTo>
                      <a:pt x="494" y="247"/>
                    </a:lnTo>
                    <a:lnTo>
                      <a:pt x="487" y="244"/>
                    </a:lnTo>
                    <a:lnTo>
                      <a:pt x="485" y="244"/>
                    </a:lnTo>
                    <a:lnTo>
                      <a:pt x="482" y="243"/>
                    </a:lnTo>
                    <a:lnTo>
                      <a:pt x="477" y="244"/>
                    </a:lnTo>
                    <a:lnTo>
                      <a:pt x="471" y="246"/>
                    </a:lnTo>
                    <a:lnTo>
                      <a:pt x="468" y="251"/>
                    </a:lnTo>
                    <a:lnTo>
                      <a:pt x="461" y="256"/>
                    </a:lnTo>
                    <a:lnTo>
                      <a:pt x="459" y="259"/>
                    </a:lnTo>
                    <a:lnTo>
                      <a:pt x="457" y="259"/>
                    </a:lnTo>
                    <a:lnTo>
                      <a:pt x="457" y="256"/>
                    </a:lnTo>
                    <a:lnTo>
                      <a:pt x="457" y="252"/>
                    </a:lnTo>
                    <a:lnTo>
                      <a:pt x="455" y="246"/>
                    </a:lnTo>
                    <a:lnTo>
                      <a:pt x="452" y="243"/>
                    </a:lnTo>
                    <a:lnTo>
                      <a:pt x="450" y="243"/>
                    </a:lnTo>
                    <a:lnTo>
                      <a:pt x="446" y="243"/>
                    </a:lnTo>
                    <a:lnTo>
                      <a:pt x="440" y="248"/>
                    </a:lnTo>
                    <a:lnTo>
                      <a:pt x="434" y="255"/>
                    </a:lnTo>
                    <a:lnTo>
                      <a:pt x="431" y="263"/>
                    </a:lnTo>
                    <a:lnTo>
                      <a:pt x="427" y="268"/>
                    </a:lnTo>
                    <a:lnTo>
                      <a:pt x="423" y="271"/>
                    </a:lnTo>
                    <a:lnTo>
                      <a:pt x="415" y="273"/>
                    </a:lnTo>
                    <a:lnTo>
                      <a:pt x="413" y="287"/>
                    </a:lnTo>
                    <a:lnTo>
                      <a:pt x="412" y="301"/>
                    </a:lnTo>
                    <a:lnTo>
                      <a:pt x="402" y="296"/>
                    </a:lnTo>
                    <a:lnTo>
                      <a:pt x="392" y="292"/>
                    </a:lnTo>
                    <a:lnTo>
                      <a:pt x="386" y="287"/>
                    </a:lnTo>
                    <a:lnTo>
                      <a:pt x="383" y="281"/>
                    </a:lnTo>
                    <a:lnTo>
                      <a:pt x="381" y="276"/>
                    </a:lnTo>
                    <a:lnTo>
                      <a:pt x="378" y="269"/>
                    </a:lnTo>
                    <a:lnTo>
                      <a:pt x="362" y="263"/>
                    </a:lnTo>
                    <a:lnTo>
                      <a:pt x="347" y="259"/>
                    </a:lnTo>
                    <a:lnTo>
                      <a:pt x="350" y="256"/>
                    </a:lnTo>
                    <a:lnTo>
                      <a:pt x="355" y="255"/>
                    </a:lnTo>
                    <a:lnTo>
                      <a:pt x="359" y="255"/>
                    </a:lnTo>
                    <a:lnTo>
                      <a:pt x="365" y="255"/>
                    </a:lnTo>
                    <a:lnTo>
                      <a:pt x="368" y="250"/>
                    </a:lnTo>
                    <a:lnTo>
                      <a:pt x="369" y="245"/>
                    </a:lnTo>
                    <a:lnTo>
                      <a:pt x="368" y="244"/>
                    </a:lnTo>
                    <a:lnTo>
                      <a:pt x="366" y="243"/>
                    </a:lnTo>
                    <a:lnTo>
                      <a:pt x="364" y="242"/>
                    </a:lnTo>
                    <a:lnTo>
                      <a:pt x="360" y="242"/>
                    </a:lnTo>
                    <a:lnTo>
                      <a:pt x="351" y="242"/>
                    </a:lnTo>
                    <a:lnTo>
                      <a:pt x="345" y="241"/>
                    </a:lnTo>
                    <a:lnTo>
                      <a:pt x="344" y="239"/>
                    </a:lnTo>
                    <a:lnTo>
                      <a:pt x="343" y="237"/>
                    </a:lnTo>
                    <a:lnTo>
                      <a:pt x="342" y="234"/>
                    </a:lnTo>
                    <a:lnTo>
                      <a:pt x="341" y="228"/>
                    </a:lnTo>
                    <a:lnTo>
                      <a:pt x="338" y="218"/>
                    </a:lnTo>
                    <a:lnTo>
                      <a:pt x="333" y="208"/>
                    </a:lnTo>
                    <a:lnTo>
                      <a:pt x="327" y="199"/>
                    </a:lnTo>
                    <a:lnTo>
                      <a:pt x="321" y="189"/>
                    </a:lnTo>
                    <a:lnTo>
                      <a:pt x="322" y="185"/>
                    </a:lnTo>
                    <a:lnTo>
                      <a:pt x="323" y="180"/>
                    </a:lnTo>
                    <a:lnTo>
                      <a:pt x="325" y="178"/>
                    </a:lnTo>
                    <a:lnTo>
                      <a:pt x="326" y="176"/>
                    </a:lnTo>
                    <a:lnTo>
                      <a:pt x="327" y="174"/>
                    </a:lnTo>
                    <a:lnTo>
                      <a:pt x="327" y="171"/>
                    </a:lnTo>
                    <a:lnTo>
                      <a:pt x="326" y="168"/>
                    </a:lnTo>
                    <a:lnTo>
                      <a:pt x="323" y="163"/>
                    </a:lnTo>
                    <a:lnTo>
                      <a:pt x="316" y="159"/>
                    </a:lnTo>
                    <a:lnTo>
                      <a:pt x="313" y="154"/>
                    </a:lnTo>
                    <a:lnTo>
                      <a:pt x="313" y="152"/>
                    </a:lnTo>
                    <a:lnTo>
                      <a:pt x="315" y="151"/>
                    </a:lnTo>
                    <a:lnTo>
                      <a:pt x="317" y="149"/>
                    </a:lnTo>
                    <a:lnTo>
                      <a:pt x="322" y="146"/>
                    </a:lnTo>
                    <a:lnTo>
                      <a:pt x="324" y="143"/>
                    </a:lnTo>
                    <a:lnTo>
                      <a:pt x="325" y="142"/>
                    </a:lnTo>
                    <a:lnTo>
                      <a:pt x="326" y="140"/>
                    </a:lnTo>
                    <a:lnTo>
                      <a:pt x="326" y="138"/>
                    </a:lnTo>
                    <a:lnTo>
                      <a:pt x="323" y="135"/>
                    </a:lnTo>
                    <a:lnTo>
                      <a:pt x="317" y="132"/>
                    </a:lnTo>
                    <a:lnTo>
                      <a:pt x="310" y="126"/>
                    </a:lnTo>
                    <a:lnTo>
                      <a:pt x="306" y="121"/>
                    </a:lnTo>
                    <a:lnTo>
                      <a:pt x="303" y="116"/>
                    </a:lnTo>
                    <a:lnTo>
                      <a:pt x="302" y="108"/>
                    </a:lnTo>
                    <a:lnTo>
                      <a:pt x="300" y="98"/>
                    </a:lnTo>
                    <a:lnTo>
                      <a:pt x="298" y="89"/>
                    </a:lnTo>
                    <a:lnTo>
                      <a:pt x="293" y="81"/>
                    </a:lnTo>
                    <a:lnTo>
                      <a:pt x="289" y="72"/>
                    </a:lnTo>
                    <a:lnTo>
                      <a:pt x="282" y="65"/>
                    </a:lnTo>
                    <a:lnTo>
                      <a:pt x="279" y="62"/>
                    </a:lnTo>
                    <a:lnTo>
                      <a:pt x="274" y="60"/>
                    </a:lnTo>
                    <a:lnTo>
                      <a:pt x="267" y="56"/>
                    </a:lnTo>
                    <a:lnTo>
                      <a:pt x="262" y="55"/>
                    </a:lnTo>
                    <a:lnTo>
                      <a:pt x="257" y="55"/>
                    </a:lnTo>
                    <a:lnTo>
                      <a:pt x="252" y="56"/>
                    </a:lnTo>
                    <a:lnTo>
                      <a:pt x="248" y="57"/>
                    </a:lnTo>
                    <a:lnTo>
                      <a:pt x="240" y="61"/>
                    </a:lnTo>
                    <a:lnTo>
                      <a:pt x="232" y="68"/>
                    </a:lnTo>
                    <a:lnTo>
                      <a:pt x="228" y="69"/>
                    </a:lnTo>
                    <a:lnTo>
                      <a:pt x="224" y="68"/>
                    </a:lnTo>
                    <a:lnTo>
                      <a:pt x="222" y="67"/>
                    </a:lnTo>
                    <a:lnTo>
                      <a:pt x="220" y="65"/>
                    </a:lnTo>
                    <a:lnTo>
                      <a:pt x="216" y="60"/>
                    </a:lnTo>
                    <a:lnTo>
                      <a:pt x="212" y="53"/>
                    </a:lnTo>
                    <a:lnTo>
                      <a:pt x="199" y="47"/>
                    </a:lnTo>
                    <a:lnTo>
                      <a:pt x="188" y="37"/>
                    </a:lnTo>
                    <a:lnTo>
                      <a:pt x="190" y="32"/>
                    </a:lnTo>
                    <a:lnTo>
                      <a:pt x="190" y="30"/>
                    </a:lnTo>
                    <a:lnTo>
                      <a:pt x="187" y="30"/>
                    </a:lnTo>
                    <a:lnTo>
                      <a:pt x="181" y="30"/>
                    </a:lnTo>
                    <a:lnTo>
                      <a:pt x="176" y="27"/>
                    </a:lnTo>
                    <a:lnTo>
                      <a:pt x="173" y="25"/>
                    </a:lnTo>
                    <a:lnTo>
                      <a:pt x="171" y="22"/>
                    </a:lnTo>
                    <a:lnTo>
                      <a:pt x="171" y="18"/>
                    </a:lnTo>
                    <a:lnTo>
                      <a:pt x="171" y="9"/>
                    </a:lnTo>
                    <a:lnTo>
                      <a:pt x="171" y="0"/>
                    </a:lnTo>
                    <a:lnTo>
                      <a:pt x="164" y="1"/>
                    </a:lnTo>
                    <a:lnTo>
                      <a:pt x="157" y="3"/>
                    </a:lnTo>
                    <a:lnTo>
                      <a:pt x="155" y="5"/>
                    </a:lnTo>
                    <a:lnTo>
                      <a:pt x="153" y="7"/>
                    </a:lnTo>
                    <a:lnTo>
                      <a:pt x="150" y="9"/>
                    </a:lnTo>
                    <a:lnTo>
                      <a:pt x="149" y="13"/>
                    </a:lnTo>
                    <a:lnTo>
                      <a:pt x="149" y="19"/>
                    </a:lnTo>
                    <a:lnTo>
                      <a:pt x="147" y="27"/>
                    </a:lnTo>
                    <a:lnTo>
                      <a:pt x="149" y="32"/>
                    </a:lnTo>
                    <a:lnTo>
                      <a:pt x="152" y="33"/>
                    </a:lnTo>
                    <a:lnTo>
                      <a:pt x="153" y="33"/>
                    </a:lnTo>
                    <a:lnTo>
                      <a:pt x="154" y="39"/>
                    </a:lnTo>
                    <a:lnTo>
                      <a:pt x="155" y="41"/>
                    </a:lnTo>
                    <a:lnTo>
                      <a:pt x="155" y="42"/>
                    </a:lnTo>
                    <a:lnTo>
                      <a:pt x="156" y="42"/>
                    </a:lnTo>
                    <a:lnTo>
                      <a:pt x="157" y="42"/>
                    </a:lnTo>
                    <a:lnTo>
                      <a:pt x="159" y="42"/>
                    </a:lnTo>
                    <a:lnTo>
                      <a:pt x="161" y="42"/>
                    </a:lnTo>
                    <a:lnTo>
                      <a:pt x="163" y="43"/>
                    </a:lnTo>
                    <a:lnTo>
                      <a:pt x="165" y="44"/>
                    </a:lnTo>
                    <a:lnTo>
                      <a:pt x="161" y="50"/>
                    </a:lnTo>
                    <a:lnTo>
                      <a:pt x="157" y="52"/>
                    </a:lnTo>
                    <a:lnTo>
                      <a:pt x="155" y="55"/>
                    </a:lnTo>
                    <a:lnTo>
                      <a:pt x="153" y="61"/>
                    </a:lnTo>
                    <a:lnTo>
                      <a:pt x="154" y="69"/>
                    </a:lnTo>
                    <a:lnTo>
                      <a:pt x="154" y="74"/>
                    </a:lnTo>
                    <a:lnTo>
                      <a:pt x="153" y="75"/>
                    </a:lnTo>
                    <a:lnTo>
                      <a:pt x="150" y="76"/>
                    </a:lnTo>
                    <a:lnTo>
                      <a:pt x="147" y="76"/>
                    </a:lnTo>
                    <a:lnTo>
                      <a:pt x="144" y="76"/>
                    </a:lnTo>
                    <a:lnTo>
                      <a:pt x="139" y="77"/>
                    </a:lnTo>
                    <a:lnTo>
                      <a:pt x="138" y="79"/>
                    </a:lnTo>
                    <a:lnTo>
                      <a:pt x="137" y="82"/>
                    </a:lnTo>
                    <a:lnTo>
                      <a:pt x="135" y="86"/>
                    </a:lnTo>
                    <a:lnTo>
                      <a:pt x="130" y="83"/>
                    </a:lnTo>
                    <a:lnTo>
                      <a:pt x="128" y="81"/>
                    </a:lnTo>
                    <a:lnTo>
                      <a:pt x="125" y="79"/>
                    </a:lnTo>
                    <a:lnTo>
                      <a:pt x="120" y="83"/>
                    </a:lnTo>
                    <a:lnTo>
                      <a:pt x="116" y="87"/>
                    </a:lnTo>
                    <a:lnTo>
                      <a:pt x="116" y="90"/>
                    </a:lnTo>
                    <a:lnTo>
                      <a:pt x="118" y="93"/>
                    </a:lnTo>
                    <a:lnTo>
                      <a:pt x="119" y="100"/>
                    </a:lnTo>
                    <a:lnTo>
                      <a:pt x="115" y="103"/>
                    </a:lnTo>
                    <a:lnTo>
                      <a:pt x="113" y="104"/>
                    </a:lnTo>
                    <a:lnTo>
                      <a:pt x="111" y="106"/>
                    </a:lnTo>
                    <a:lnTo>
                      <a:pt x="107" y="106"/>
                    </a:lnTo>
                    <a:lnTo>
                      <a:pt x="102" y="106"/>
                    </a:lnTo>
                    <a:lnTo>
                      <a:pt x="94" y="107"/>
                    </a:lnTo>
                    <a:lnTo>
                      <a:pt x="83" y="109"/>
                    </a:lnTo>
                    <a:lnTo>
                      <a:pt x="76" y="109"/>
                    </a:lnTo>
                    <a:lnTo>
                      <a:pt x="66" y="108"/>
                    </a:lnTo>
                    <a:lnTo>
                      <a:pt x="57" y="104"/>
                    </a:lnTo>
                    <a:lnTo>
                      <a:pt x="53" y="101"/>
                    </a:lnTo>
                    <a:lnTo>
                      <a:pt x="51" y="98"/>
                    </a:lnTo>
                    <a:lnTo>
                      <a:pt x="48" y="94"/>
                    </a:lnTo>
                    <a:lnTo>
                      <a:pt x="47" y="90"/>
                    </a:lnTo>
                    <a:lnTo>
                      <a:pt x="45" y="99"/>
                    </a:lnTo>
                    <a:lnTo>
                      <a:pt x="44" y="106"/>
                    </a:lnTo>
                    <a:lnTo>
                      <a:pt x="44" y="109"/>
                    </a:lnTo>
                    <a:lnTo>
                      <a:pt x="46" y="111"/>
                    </a:lnTo>
                    <a:lnTo>
                      <a:pt x="48" y="115"/>
                    </a:lnTo>
                    <a:lnTo>
                      <a:pt x="53" y="117"/>
                    </a:lnTo>
                    <a:lnTo>
                      <a:pt x="61" y="116"/>
                    </a:lnTo>
                    <a:lnTo>
                      <a:pt x="66" y="116"/>
                    </a:lnTo>
                    <a:lnTo>
                      <a:pt x="69" y="116"/>
                    </a:lnTo>
                    <a:lnTo>
                      <a:pt x="71" y="117"/>
                    </a:lnTo>
                    <a:lnTo>
                      <a:pt x="74" y="119"/>
                    </a:lnTo>
                    <a:lnTo>
                      <a:pt x="77" y="121"/>
                    </a:lnTo>
                    <a:lnTo>
                      <a:pt x="80" y="129"/>
                    </a:lnTo>
                    <a:lnTo>
                      <a:pt x="82" y="135"/>
                    </a:lnTo>
                    <a:lnTo>
                      <a:pt x="82" y="137"/>
                    </a:lnTo>
                    <a:lnTo>
                      <a:pt x="81" y="140"/>
                    </a:lnTo>
                    <a:lnTo>
                      <a:pt x="79" y="142"/>
                    </a:lnTo>
                    <a:lnTo>
                      <a:pt x="76" y="143"/>
                    </a:lnTo>
                    <a:lnTo>
                      <a:pt x="66" y="150"/>
                    </a:lnTo>
                    <a:lnTo>
                      <a:pt x="57" y="157"/>
                    </a:lnTo>
                    <a:lnTo>
                      <a:pt x="53" y="149"/>
                    </a:lnTo>
                    <a:lnTo>
                      <a:pt x="47" y="141"/>
                    </a:lnTo>
                    <a:lnTo>
                      <a:pt x="42" y="140"/>
                    </a:lnTo>
                    <a:lnTo>
                      <a:pt x="38" y="138"/>
                    </a:lnTo>
                    <a:lnTo>
                      <a:pt x="38" y="137"/>
                    </a:lnTo>
                    <a:lnTo>
                      <a:pt x="38" y="136"/>
                    </a:lnTo>
                    <a:lnTo>
                      <a:pt x="38" y="134"/>
                    </a:lnTo>
                    <a:lnTo>
                      <a:pt x="40" y="132"/>
                    </a:lnTo>
                    <a:lnTo>
                      <a:pt x="42" y="128"/>
                    </a:lnTo>
                    <a:lnTo>
                      <a:pt x="42" y="126"/>
                    </a:lnTo>
                    <a:lnTo>
                      <a:pt x="40" y="125"/>
                    </a:lnTo>
                    <a:lnTo>
                      <a:pt x="39" y="124"/>
                    </a:lnTo>
                    <a:lnTo>
                      <a:pt x="36" y="126"/>
                    </a:lnTo>
                    <a:lnTo>
                      <a:pt x="32" y="129"/>
                    </a:lnTo>
                    <a:lnTo>
                      <a:pt x="30" y="136"/>
                    </a:lnTo>
                    <a:lnTo>
                      <a:pt x="30" y="141"/>
                    </a:lnTo>
                    <a:lnTo>
                      <a:pt x="32" y="146"/>
                    </a:lnTo>
                    <a:lnTo>
                      <a:pt x="36" y="152"/>
                    </a:lnTo>
                    <a:lnTo>
                      <a:pt x="37" y="159"/>
                    </a:lnTo>
                    <a:lnTo>
                      <a:pt x="37" y="166"/>
                    </a:lnTo>
                    <a:lnTo>
                      <a:pt x="36" y="168"/>
                    </a:lnTo>
                    <a:lnTo>
                      <a:pt x="34" y="169"/>
                    </a:lnTo>
                    <a:lnTo>
                      <a:pt x="31" y="171"/>
                    </a:lnTo>
                    <a:lnTo>
                      <a:pt x="27" y="172"/>
                    </a:lnTo>
                    <a:lnTo>
                      <a:pt x="19" y="172"/>
                    </a:lnTo>
                    <a:lnTo>
                      <a:pt x="13" y="175"/>
                    </a:lnTo>
                    <a:lnTo>
                      <a:pt x="6" y="177"/>
                    </a:lnTo>
                    <a:lnTo>
                      <a:pt x="0" y="180"/>
                    </a:lnTo>
                    <a:lnTo>
                      <a:pt x="3" y="194"/>
                    </a:lnTo>
                    <a:lnTo>
                      <a:pt x="4" y="207"/>
                    </a:lnTo>
                    <a:lnTo>
                      <a:pt x="3" y="211"/>
                    </a:lnTo>
                    <a:lnTo>
                      <a:pt x="2" y="216"/>
                    </a:lnTo>
                    <a:lnTo>
                      <a:pt x="2" y="218"/>
                    </a:lnTo>
                    <a:lnTo>
                      <a:pt x="3" y="220"/>
                    </a:lnTo>
                    <a:lnTo>
                      <a:pt x="4" y="221"/>
                    </a:lnTo>
                    <a:lnTo>
                      <a:pt x="5" y="222"/>
                    </a:lnTo>
                    <a:lnTo>
                      <a:pt x="9" y="217"/>
                    </a:lnTo>
                    <a:lnTo>
                      <a:pt x="11" y="212"/>
                    </a:lnTo>
                    <a:lnTo>
                      <a:pt x="14" y="209"/>
                    </a:lnTo>
                    <a:lnTo>
                      <a:pt x="21" y="205"/>
                    </a:lnTo>
                    <a:lnTo>
                      <a:pt x="23" y="208"/>
                    </a:lnTo>
                    <a:lnTo>
                      <a:pt x="23" y="209"/>
                    </a:lnTo>
                    <a:lnTo>
                      <a:pt x="23" y="210"/>
                    </a:lnTo>
                    <a:lnTo>
                      <a:pt x="22" y="211"/>
                    </a:lnTo>
                    <a:lnTo>
                      <a:pt x="18" y="214"/>
                    </a:lnTo>
                    <a:lnTo>
                      <a:pt x="14" y="219"/>
                    </a:lnTo>
                    <a:lnTo>
                      <a:pt x="26" y="220"/>
                    </a:lnTo>
                    <a:lnTo>
                      <a:pt x="36" y="221"/>
                    </a:lnTo>
                    <a:lnTo>
                      <a:pt x="36" y="225"/>
                    </a:lnTo>
                    <a:lnTo>
                      <a:pt x="35" y="227"/>
                    </a:lnTo>
                    <a:lnTo>
                      <a:pt x="32" y="229"/>
                    </a:lnTo>
                    <a:lnTo>
                      <a:pt x="29" y="233"/>
                    </a:lnTo>
                    <a:lnTo>
                      <a:pt x="31" y="235"/>
                    </a:lnTo>
                    <a:lnTo>
                      <a:pt x="34" y="236"/>
                    </a:lnTo>
                    <a:lnTo>
                      <a:pt x="35" y="236"/>
                    </a:lnTo>
                    <a:lnTo>
                      <a:pt x="37" y="236"/>
                    </a:lnTo>
                    <a:lnTo>
                      <a:pt x="39" y="233"/>
                    </a:lnTo>
                    <a:lnTo>
                      <a:pt x="43" y="228"/>
                    </a:lnTo>
                    <a:lnTo>
                      <a:pt x="45" y="227"/>
                    </a:lnTo>
                    <a:lnTo>
                      <a:pt x="47" y="227"/>
                    </a:lnTo>
                    <a:lnTo>
                      <a:pt x="49" y="228"/>
                    </a:lnTo>
                    <a:lnTo>
                      <a:pt x="51" y="229"/>
                    </a:lnTo>
                    <a:lnTo>
                      <a:pt x="53" y="234"/>
                    </a:lnTo>
                    <a:lnTo>
                      <a:pt x="54" y="238"/>
                    </a:lnTo>
                    <a:lnTo>
                      <a:pt x="63" y="244"/>
                    </a:lnTo>
                    <a:lnTo>
                      <a:pt x="73" y="247"/>
                    </a:lnTo>
                    <a:lnTo>
                      <a:pt x="78" y="250"/>
                    </a:lnTo>
                    <a:lnTo>
                      <a:pt x="80" y="250"/>
                    </a:lnTo>
                    <a:lnTo>
                      <a:pt x="82" y="247"/>
                    </a:lnTo>
                    <a:lnTo>
                      <a:pt x="87" y="244"/>
                    </a:lnTo>
                    <a:lnTo>
                      <a:pt x="87" y="251"/>
                    </a:lnTo>
                    <a:lnTo>
                      <a:pt x="87" y="255"/>
                    </a:lnTo>
                    <a:lnTo>
                      <a:pt x="88" y="256"/>
                    </a:lnTo>
                    <a:lnTo>
                      <a:pt x="89" y="259"/>
                    </a:lnTo>
                    <a:lnTo>
                      <a:pt x="91" y="259"/>
                    </a:lnTo>
                    <a:lnTo>
                      <a:pt x="95" y="259"/>
                    </a:lnTo>
                    <a:lnTo>
                      <a:pt x="99" y="246"/>
                    </a:lnTo>
                    <a:lnTo>
                      <a:pt x="104" y="234"/>
                    </a:lnTo>
                    <a:lnTo>
                      <a:pt x="110" y="229"/>
                    </a:lnTo>
                    <a:lnTo>
                      <a:pt x="114" y="227"/>
                    </a:lnTo>
                    <a:lnTo>
                      <a:pt x="115" y="227"/>
                    </a:lnTo>
                    <a:lnTo>
                      <a:pt x="118" y="227"/>
                    </a:lnTo>
                    <a:lnTo>
                      <a:pt x="120" y="229"/>
                    </a:lnTo>
                    <a:lnTo>
                      <a:pt x="123" y="231"/>
                    </a:lnTo>
                    <a:lnTo>
                      <a:pt x="129" y="234"/>
                    </a:lnTo>
                    <a:lnTo>
                      <a:pt x="132" y="235"/>
                    </a:lnTo>
                    <a:lnTo>
                      <a:pt x="135" y="236"/>
                    </a:lnTo>
                    <a:lnTo>
                      <a:pt x="137" y="242"/>
                    </a:lnTo>
                    <a:lnTo>
                      <a:pt x="142" y="247"/>
                    </a:lnTo>
                    <a:lnTo>
                      <a:pt x="147" y="251"/>
                    </a:lnTo>
                    <a:lnTo>
                      <a:pt x="154" y="253"/>
                    </a:lnTo>
                    <a:lnTo>
                      <a:pt x="161" y="255"/>
                    </a:lnTo>
                    <a:lnTo>
                      <a:pt x="163" y="262"/>
                    </a:lnTo>
                    <a:lnTo>
                      <a:pt x="163" y="265"/>
                    </a:lnTo>
                    <a:lnTo>
                      <a:pt x="164" y="270"/>
                    </a:lnTo>
                    <a:lnTo>
                      <a:pt x="170" y="279"/>
                    </a:lnTo>
                    <a:lnTo>
                      <a:pt x="176" y="288"/>
                    </a:lnTo>
                    <a:lnTo>
                      <a:pt x="181" y="296"/>
                    </a:lnTo>
                    <a:lnTo>
                      <a:pt x="183" y="300"/>
                    </a:lnTo>
                    <a:lnTo>
                      <a:pt x="184" y="304"/>
                    </a:lnTo>
                    <a:lnTo>
                      <a:pt x="184" y="310"/>
                    </a:lnTo>
                    <a:lnTo>
                      <a:pt x="186" y="315"/>
                    </a:lnTo>
                    <a:lnTo>
                      <a:pt x="182" y="318"/>
                    </a:lnTo>
                    <a:lnTo>
                      <a:pt x="180" y="319"/>
                    </a:lnTo>
                    <a:lnTo>
                      <a:pt x="176" y="318"/>
                    </a:lnTo>
                    <a:lnTo>
                      <a:pt x="172" y="318"/>
                    </a:lnTo>
                    <a:lnTo>
                      <a:pt x="173" y="320"/>
                    </a:lnTo>
                    <a:lnTo>
                      <a:pt x="174" y="321"/>
                    </a:lnTo>
                    <a:lnTo>
                      <a:pt x="174" y="322"/>
                    </a:lnTo>
                    <a:lnTo>
                      <a:pt x="171" y="323"/>
                    </a:lnTo>
                    <a:lnTo>
                      <a:pt x="167" y="326"/>
                    </a:lnTo>
                    <a:lnTo>
                      <a:pt x="166" y="328"/>
                    </a:lnTo>
                    <a:lnTo>
                      <a:pt x="167" y="330"/>
                    </a:lnTo>
                    <a:lnTo>
                      <a:pt x="171" y="332"/>
                    </a:lnTo>
                    <a:lnTo>
                      <a:pt x="174" y="344"/>
                    </a:lnTo>
                    <a:lnTo>
                      <a:pt x="178" y="355"/>
                    </a:lnTo>
                    <a:lnTo>
                      <a:pt x="188" y="358"/>
                    </a:lnTo>
                    <a:lnTo>
                      <a:pt x="198" y="362"/>
                    </a:lnTo>
                    <a:lnTo>
                      <a:pt x="199" y="373"/>
                    </a:lnTo>
                    <a:lnTo>
                      <a:pt x="200" y="386"/>
                    </a:lnTo>
                    <a:lnTo>
                      <a:pt x="209" y="386"/>
                    </a:lnTo>
                    <a:lnTo>
                      <a:pt x="218" y="388"/>
                    </a:lnTo>
                    <a:lnTo>
                      <a:pt x="221" y="402"/>
                    </a:lnTo>
                    <a:lnTo>
                      <a:pt x="225" y="415"/>
                    </a:lnTo>
                    <a:lnTo>
                      <a:pt x="230" y="414"/>
                    </a:lnTo>
                    <a:lnTo>
                      <a:pt x="232" y="413"/>
                    </a:lnTo>
                    <a:lnTo>
                      <a:pt x="235" y="413"/>
                    </a:lnTo>
                    <a:lnTo>
                      <a:pt x="240" y="415"/>
                    </a:lnTo>
                    <a:lnTo>
                      <a:pt x="245" y="420"/>
                    </a:lnTo>
                    <a:lnTo>
                      <a:pt x="248" y="422"/>
                    </a:lnTo>
                    <a:lnTo>
                      <a:pt x="249" y="421"/>
                    </a:lnTo>
                    <a:lnTo>
                      <a:pt x="250" y="419"/>
                    </a:lnTo>
                    <a:lnTo>
                      <a:pt x="251" y="416"/>
                    </a:lnTo>
                    <a:lnTo>
                      <a:pt x="252" y="412"/>
                    </a:lnTo>
                    <a:lnTo>
                      <a:pt x="252" y="403"/>
                    </a:lnTo>
                    <a:lnTo>
                      <a:pt x="254" y="394"/>
                    </a:lnTo>
                    <a:lnTo>
                      <a:pt x="256" y="386"/>
                    </a:lnTo>
                    <a:lnTo>
                      <a:pt x="262" y="378"/>
                    </a:lnTo>
                    <a:lnTo>
                      <a:pt x="267" y="376"/>
                    </a:lnTo>
                    <a:lnTo>
                      <a:pt x="272" y="376"/>
                    </a:lnTo>
                    <a:lnTo>
                      <a:pt x="275" y="377"/>
                    </a:lnTo>
                    <a:lnTo>
                      <a:pt x="279" y="381"/>
                    </a:lnTo>
                    <a:lnTo>
                      <a:pt x="291" y="382"/>
                    </a:lnTo>
                    <a:lnTo>
                      <a:pt x="303" y="382"/>
                    </a:lnTo>
                    <a:lnTo>
                      <a:pt x="309" y="386"/>
                    </a:lnTo>
                    <a:lnTo>
                      <a:pt x="314" y="389"/>
                    </a:lnTo>
                    <a:lnTo>
                      <a:pt x="318" y="393"/>
                    </a:lnTo>
                    <a:lnTo>
                      <a:pt x="323" y="397"/>
                    </a:lnTo>
                    <a:lnTo>
                      <a:pt x="333" y="405"/>
                    </a:lnTo>
                    <a:lnTo>
                      <a:pt x="343" y="413"/>
                    </a:lnTo>
                    <a:lnTo>
                      <a:pt x="343" y="421"/>
                    </a:lnTo>
                    <a:lnTo>
                      <a:pt x="343" y="428"/>
                    </a:lnTo>
                    <a:lnTo>
                      <a:pt x="343" y="431"/>
                    </a:lnTo>
                    <a:lnTo>
                      <a:pt x="344" y="433"/>
                    </a:lnTo>
                    <a:lnTo>
                      <a:pt x="347" y="437"/>
                    </a:lnTo>
                    <a:lnTo>
                      <a:pt x="349" y="440"/>
                    </a:lnTo>
                    <a:lnTo>
                      <a:pt x="358" y="444"/>
                    </a:lnTo>
                    <a:lnTo>
                      <a:pt x="367" y="448"/>
                    </a:lnTo>
                    <a:lnTo>
                      <a:pt x="376" y="452"/>
                    </a:lnTo>
                    <a:lnTo>
                      <a:pt x="386" y="455"/>
                    </a:lnTo>
                    <a:lnTo>
                      <a:pt x="390" y="459"/>
                    </a:lnTo>
                    <a:lnTo>
                      <a:pt x="393" y="464"/>
                    </a:lnTo>
                    <a:lnTo>
                      <a:pt x="402" y="461"/>
                    </a:lnTo>
                    <a:lnTo>
                      <a:pt x="412" y="458"/>
                    </a:lnTo>
                    <a:lnTo>
                      <a:pt x="421" y="456"/>
                    </a:lnTo>
                    <a:lnTo>
                      <a:pt x="431" y="454"/>
                    </a:lnTo>
                    <a:lnTo>
                      <a:pt x="440" y="452"/>
                    </a:lnTo>
                    <a:lnTo>
                      <a:pt x="448" y="448"/>
                    </a:lnTo>
                    <a:lnTo>
                      <a:pt x="455" y="445"/>
                    </a:lnTo>
                    <a:lnTo>
                      <a:pt x="462" y="442"/>
                    </a:lnTo>
                    <a:lnTo>
                      <a:pt x="465" y="442"/>
                    </a:lnTo>
                    <a:lnTo>
                      <a:pt x="468" y="444"/>
                    </a:lnTo>
                    <a:lnTo>
                      <a:pt x="470" y="445"/>
                    </a:lnTo>
                    <a:lnTo>
                      <a:pt x="474" y="448"/>
                    </a:lnTo>
                    <a:lnTo>
                      <a:pt x="480" y="453"/>
                    </a:lnTo>
                    <a:lnTo>
                      <a:pt x="488" y="456"/>
                    </a:lnTo>
                    <a:lnTo>
                      <a:pt x="495" y="459"/>
                    </a:lnTo>
                    <a:lnTo>
                      <a:pt x="503" y="462"/>
                    </a:lnTo>
                    <a:lnTo>
                      <a:pt x="519" y="464"/>
                    </a:lnTo>
                    <a:lnTo>
                      <a:pt x="536" y="466"/>
                    </a:lnTo>
                    <a:lnTo>
                      <a:pt x="550" y="470"/>
                    </a:lnTo>
                    <a:lnTo>
                      <a:pt x="559" y="472"/>
                    </a:lnTo>
                    <a:lnTo>
                      <a:pt x="563" y="471"/>
                    </a:lnTo>
                    <a:lnTo>
                      <a:pt x="567" y="469"/>
                    </a:lnTo>
                    <a:lnTo>
                      <a:pt x="571" y="466"/>
                    </a:lnTo>
                    <a:lnTo>
                      <a:pt x="576" y="461"/>
                    </a:lnTo>
                    <a:lnTo>
                      <a:pt x="576" y="456"/>
                    </a:lnTo>
                    <a:lnTo>
                      <a:pt x="576" y="452"/>
                    </a:lnTo>
                    <a:lnTo>
                      <a:pt x="573" y="449"/>
                    </a:lnTo>
                    <a:lnTo>
                      <a:pt x="571" y="447"/>
                    </a:lnTo>
                    <a:lnTo>
                      <a:pt x="565" y="442"/>
                    </a:lnTo>
                    <a:lnTo>
                      <a:pt x="559" y="436"/>
                    </a:lnTo>
                    <a:lnTo>
                      <a:pt x="560" y="432"/>
                    </a:lnTo>
                    <a:lnTo>
                      <a:pt x="562" y="430"/>
                    </a:lnTo>
                    <a:lnTo>
                      <a:pt x="564" y="428"/>
                    </a:lnTo>
                    <a:lnTo>
                      <a:pt x="567" y="427"/>
                    </a:lnTo>
                    <a:lnTo>
                      <a:pt x="572" y="425"/>
                    </a:lnTo>
                    <a:lnTo>
                      <a:pt x="579" y="422"/>
                    </a:lnTo>
                    <a:lnTo>
                      <a:pt x="570" y="420"/>
                    </a:lnTo>
                    <a:lnTo>
                      <a:pt x="563" y="416"/>
                    </a:lnTo>
                    <a:lnTo>
                      <a:pt x="573" y="410"/>
                    </a:lnTo>
                    <a:lnTo>
                      <a:pt x="584" y="404"/>
                    </a:lnTo>
                    <a:lnTo>
                      <a:pt x="580" y="398"/>
                    </a:lnTo>
                    <a:lnTo>
                      <a:pt x="578" y="396"/>
                    </a:lnTo>
                    <a:lnTo>
                      <a:pt x="578" y="394"/>
                    </a:lnTo>
                    <a:lnTo>
                      <a:pt x="585" y="391"/>
                    </a:lnTo>
                    <a:lnTo>
                      <a:pt x="588" y="389"/>
                    </a:lnTo>
                    <a:lnTo>
                      <a:pt x="590" y="386"/>
                    </a:lnTo>
                    <a:lnTo>
                      <a:pt x="592" y="382"/>
                    </a:lnTo>
                    <a:lnTo>
                      <a:pt x="593" y="378"/>
                    </a:lnTo>
                    <a:lnTo>
                      <a:pt x="595" y="369"/>
                    </a:lnTo>
                    <a:lnTo>
                      <a:pt x="599" y="360"/>
                    </a:lnTo>
                    <a:lnTo>
                      <a:pt x="599" y="352"/>
                    </a:lnTo>
                    <a:lnTo>
                      <a:pt x="601" y="346"/>
                    </a:lnTo>
                    <a:lnTo>
                      <a:pt x="604" y="343"/>
                    </a:lnTo>
                    <a:lnTo>
                      <a:pt x="610" y="337"/>
                    </a:lnTo>
                    <a:lnTo>
                      <a:pt x="612" y="320"/>
                    </a:lnTo>
                    <a:lnTo>
                      <a:pt x="612" y="303"/>
                    </a:lnTo>
                    <a:lnTo>
                      <a:pt x="616" y="298"/>
                    </a:lnTo>
                    <a:lnTo>
                      <a:pt x="620" y="294"/>
                    </a:lnTo>
                    <a:lnTo>
                      <a:pt x="620" y="289"/>
                    </a:lnTo>
                    <a:lnTo>
                      <a:pt x="619" y="281"/>
                    </a:lnTo>
                    <a:lnTo>
                      <a:pt x="606" y="286"/>
                    </a:lnTo>
                    <a:lnTo>
                      <a:pt x="594" y="292"/>
                    </a:lnTo>
                    <a:lnTo>
                      <a:pt x="595" y="287"/>
                    </a:lnTo>
                    <a:lnTo>
                      <a:pt x="596" y="284"/>
                    </a:lnTo>
                    <a:lnTo>
                      <a:pt x="596" y="280"/>
                    </a:lnTo>
                    <a:lnTo>
                      <a:pt x="596" y="27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45" name="Freeform 115"/>
              <p:cNvSpPr>
                <a:spLocks/>
              </p:cNvSpPr>
              <p:nvPr/>
            </p:nvSpPr>
            <p:spPr bwMode="auto">
              <a:xfrm>
                <a:off x="2670175" y="3490913"/>
                <a:ext cx="246063" cy="187325"/>
              </a:xfrm>
              <a:custGeom>
                <a:avLst/>
                <a:gdLst>
                  <a:gd name="T0" fmla="*/ 220663 w 620"/>
                  <a:gd name="T1" fmla="*/ 103584 h 472"/>
                  <a:gd name="T2" fmla="*/ 228997 w 620"/>
                  <a:gd name="T3" fmla="*/ 87313 h 472"/>
                  <a:gd name="T4" fmla="*/ 218679 w 620"/>
                  <a:gd name="T5" fmla="*/ 84931 h 472"/>
                  <a:gd name="T6" fmla="*/ 212725 w 620"/>
                  <a:gd name="T7" fmla="*/ 87313 h 472"/>
                  <a:gd name="T8" fmla="*/ 196057 w 620"/>
                  <a:gd name="T9" fmla="*/ 98028 h 472"/>
                  <a:gd name="T10" fmla="*/ 182166 w 620"/>
                  <a:gd name="T11" fmla="*/ 102791 h 472"/>
                  <a:gd name="T12" fmla="*/ 174625 w 620"/>
                  <a:gd name="T13" fmla="*/ 98425 h 472"/>
                  <a:gd name="T14" fmla="*/ 159544 w 620"/>
                  <a:gd name="T15" fmla="*/ 117475 h 472"/>
                  <a:gd name="T16" fmla="*/ 138907 w 620"/>
                  <a:gd name="T17" fmla="*/ 101600 h 472"/>
                  <a:gd name="T18" fmla="*/ 144463 w 620"/>
                  <a:gd name="T19" fmla="*/ 96044 h 472"/>
                  <a:gd name="T20" fmla="*/ 134144 w 620"/>
                  <a:gd name="T21" fmla="*/ 86519 h 472"/>
                  <a:gd name="T22" fmla="*/ 129778 w 620"/>
                  <a:gd name="T23" fmla="*/ 69056 h 472"/>
                  <a:gd name="T24" fmla="*/ 125810 w 620"/>
                  <a:gd name="T25" fmla="*/ 59134 h 472"/>
                  <a:gd name="T26" fmla="*/ 123032 w 620"/>
                  <a:gd name="T27" fmla="*/ 50006 h 472"/>
                  <a:gd name="T28" fmla="*/ 111919 w 620"/>
                  <a:gd name="T29" fmla="*/ 25797 h 472"/>
                  <a:gd name="T30" fmla="*/ 95250 w 620"/>
                  <a:gd name="T31" fmla="*/ 24209 h 472"/>
                  <a:gd name="T32" fmla="*/ 78978 w 620"/>
                  <a:gd name="T33" fmla="*/ 18653 h 472"/>
                  <a:gd name="T34" fmla="*/ 67866 w 620"/>
                  <a:gd name="T35" fmla="*/ 8731 h 472"/>
                  <a:gd name="T36" fmla="*/ 59531 w 620"/>
                  <a:gd name="T37" fmla="*/ 3572 h 472"/>
                  <a:gd name="T38" fmla="*/ 61516 w 620"/>
                  <a:gd name="T39" fmla="*/ 16272 h 472"/>
                  <a:gd name="T40" fmla="*/ 63897 w 620"/>
                  <a:gd name="T41" fmla="*/ 19844 h 472"/>
                  <a:gd name="T42" fmla="*/ 58341 w 620"/>
                  <a:gd name="T43" fmla="*/ 30163 h 472"/>
                  <a:gd name="T44" fmla="*/ 49609 w 620"/>
                  <a:gd name="T45" fmla="*/ 31353 h 472"/>
                  <a:gd name="T46" fmla="*/ 44053 w 620"/>
                  <a:gd name="T47" fmla="*/ 42069 h 472"/>
                  <a:gd name="T48" fmla="*/ 21034 w 620"/>
                  <a:gd name="T49" fmla="*/ 40084 h 472"/>
                  <a:gd name="T50" fmla="*/ 19050 w 620"/>
                  <a:gd name="T51" fmla="*/ 45641 h 472"/>
                  <a:gd name="T52" fmla="*/ 31750 w 620"/>
                  <a:gd name="T53" fmla="*/ 51197 h 472"/>
                  <a:gd name="T54" fmla="*/ 21034 w 620"/>
                  <a:gd name="T55" fmla="*/ 59134 h 472"/>
                  <a:gd name="T56" fmla="*/ 16669 w 620"/>
                  <a:gd name="T57" fmla="*/ 50800 h 472"/>
                  <a:gd name="T58" fmla="*/ 12700 w 620"/>
                  <a:gd name="T59" fmla="*/ 57944 h 472"/>
                  <a:gd name="T60" fmla="*/ 7541 w 620"/>
                  <a:gd name="T61" fmla="*/ 68263 h 472"/>
                  <a:gd name="T62" fmla="*/ 794 w 620"/>
                  <a:gd name="T63" fmla="*/ 86519 h 472"/>
                  <a:gd name="T64" fmla="*/ 9128 w 620"/>
                  <a:gd name="T65" fmla="*/ 82550 h 472"/>
                  <a:gd name="T66" fmla="*/ 14288 w 620"/>
                  <a:gd name="T67" fmla="*/ 89297 h 472"/>
                  <a:gd name="T68" fmla="*/ 15478 w 620"/>
                  <a:gd name="T69" fmla="*/ 92472 h 472"/>
                  <a:gd name="T70" fmla="*/ 25003 w 620"/>
                  <a:gd name="T71" fmla="*/ 96838 h 472"/>
                  <a:gd name="T72" fmla="*/ 34925 w 620"/>
                  <a:gd name="T73" fmla="*/ 101600 h 472"/>
                  <a:gd name="T74" fmla="*/ 45641 w 620"/>
                  <a:gd name="T75" fmla="*/ 90091 h 472"/>
                  <a:gd name="T76" fmla="*/ 56356 w 620"/>
                  <a:gd name="T77" fmla="*/ 98028 h 472"/>
                  <a:gd name="T78" fmla="*/ 69850 w 620"/>
                  <a:gd name="T79" fmla="*/ 114300 h 472"/>
                  <a:gd name="T80" fmla="*/ 69850 w 620"/>
                  <a:gd name="T81" fmla="*/ 126206 h 472"/>
                  <a:gd name="T82" fmla="*/ 66278 w 620"/>
                  <a:gd name="T83" fmla="*/ 130969 h 472"/>
                  <a:gd name="T84" fmla="*/ 82947 w 620"/>
                  <a:gd name="T85" fmla="*/ 153194 h 472"/>
                  <a:gd name="T86" fmla="*/ 97235 w 620"/>
                  <a:gd name="T87" fmla="*/ 166688 h 472"/>
                  <a:gd name="T88" fmla="*/ 101600 w 620"/>
                  <a:gd name="T89" fmla="*/ 153194 h 472"/>
                  <a:gd name="T90" fmla="*/ 122635 w 620"/>
                  <a:gd name="T91" fmla="*/ 153194 h 472"/>
                  <a:gd name="T92" fmla="*/ 136128 w 620"/>
                  <a:gd name="T93" fmla="*/ 171053 h 472"/>
                  <a:gd name="T94" fmla="*/ 154782 w 620"/>
                  <a:gd name="T95" fmla="*/ 182166 h 472"/>
                  <a:gd name="T96" fmla="*/ 180578 w 620"/>
                  <a:gd name="T97" fmla="*/ 176609 h 472"/>
                  <a:gd name="T98" fmla="*/ 196454 w 620"/>
                  <a:gd name="T99" fmla="*/ 182166 h 472"/>
                  <a:gd name="T100" fmla="*/ 226616 w 620"/>
                  <a:gd name="T101" fmla="*/ 184944 h 472"/>
                  <a:gd name="T102" fmla="*/ 222250 w 620"/>
                  <a:gd name="T103" fmla="*/ 171450 h 472"/>
                  <a:gd name="T104" fmla="*/ 227410 w 620"/>
                  <a:gd name="T105" fmla="*/ 162719 h 472"/>
                  <a:gd name="T106" fmla="*/ 234950 w 620"/>
                  <a:gd name="T107" fmla="*/ 151606 h 472"/>
                  <a:gd name="T108" fmla="*/ 242888 w 620"/>
                  <a:gd name="T109" fmla="*/ 127000 h 472"/>
                  <a:gd name="T110" fmla="*/ 236141 w 620"/>
                  <a:gd name="T111" fmla="*/ 113903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0" h="472">
                    <a:moveTo>
                      <a:pt x="596" y="273"/>
                    </a:moveTo>
                    <a:lnTo>
                      <a:pt x="587" y="275"/>
                    </a:lnTo>
                    <a:lnTo>
                      <a:pt x="580" y="275"/>
                    </a:lnTo>
                    <a:lnTo>
                      <a:pt x="578" y="273"/>
                    </a:lnTo>
                    <a:lnTo>
                      <a:pt x="575" y="272"/>
                    </a:lnTo>
                    <a:lnTo>
                      <a:pt x="572" y="270"/>
                    </a:lnTo>
                    <a:lnTo>
                      <a:pt x="570" y="267"/>
                    </a:lnTo>
                    <a:lnTo>
                      <a:pt x="556" y="261"/>
                    </a:lnTo>
                    <a:lnTo>
                      <a:pt x="544" y="253"/>
                    </a:lnTo>
                    <a:lnTo>
                      <a:pt x="555" y="250"/>
                    </a:lnTo>
                    <a:lnTo>
                      <a:pt x="563" y="245"/>
                    </a:lnTo>
                    <a:lnTo>
                      <a:pt x="570" y="238"/>
                    </a:lnTo>
                    <a:lnTo>
                      <a:pt x="575" y="231"/>
                    </a:lnTo>
                    <a:lnTo>
                      <a:pt x="576" y="227"/>
                    </a:lnTo>
                    <a:lnTo>
                      <a:pt x="577" y="224"/>
                    </a:lnTo>
                    <a:lnTo>
                      <a:pt x="577" y="220"/>
                    </a:lnTo>
                    <a:lnTo>
                      <a:pt x="576" y="218"/>
                    </a:lnTo>
                    <a:lnTo>
                      <a:pt x="571" y="214"/>
                    </a:lnTo>
                    <a:lnTo>
                      <a:pt x="567" y="213"/>
                    </a:lnTo>
                    <a:lnTo>
                      <a:pt x="563" y="212"/>
                    </a:lnTo>
                    <a:lnTo>
                      <a:pt x="559" y="214"/>
                    </a:lnTo>
                    <a:lnTo>
                      <a:pt x="554" y="214"/>
                    </a:lnTo>
                    <a:lnTo>
                      <a:pt x="552" y="214"/>
                    </a:lnTo>
                    <a:lnTo>
                      <a:pt x="551" y="214"/>
                    </a:lnTo>
                    <a:lnTo>
                      <a:pt x="550" y="218"/>
                    </a:lnTo>
                    <a:lnTo>
                      <a:pt x="547" y="222"/>
                    </a:lnTo>
                    <a:lnTo>
                      <a:pt x="546" y="226"/>
                    </a:lnTo>
                    <a:lnTo>
                      <a:pt x="545" y="226"/>
                    </a:lnTo>
                    <a:lnTo>
                      <a:pt x="544" y="226"/>
                    </a:lnTo>
                    <a:lnTo>
                      <a:pt x="543" y="224"/>
                    </a:lnTo>
                    <a:lnTo>
                      <a:pt x="542" y="220"/>
                    </a:lnTo>
                    <a:lnTo>
                      <a:pt x="536" y="220"/>
                    </a:lnTo>
                    <a:lnTo>
                      <a:pt x="531" y="221"/>
                    </a:lnTo>
                    <a:lnTo>
                      <a:pt x="528" y="222"/>
                    </a:lnTo>
                    <a:lnTo>
                      <a:pt x="523" y="225"/>
                    </a:lnTo>
                    <a:lnTo>
                      <a:pt x="516" y="231"/>
                    </a:lnTo>
                    <a:lnTo>
                      <a:pt x="509" y="238"/>
                    </a:lnTo>
                    <a:lnTo>
                      <a:pt x="505" y="245"/>
                    </a:lnTo>
                    <a:lnTo>
                      <a:pt x="502" y="252"/>
                    </a:lnTo>
                    <a:lnTo>
                      <a:pt x="494" y="247"/>
                    </a:lnTo>
                    <a:lnTo>
                      <a:pt x="487" y="244"/>
                    </a:lnTo>
                    <a:lnTo>
                      <a:pt x="485" y="244"/>
                    </a:lnTo>
                    <a:lnTo>
                      <a:pt x="482" y="243"/>
                    </a:lnTo>
                    <a:lnTo>
                      <a:pt x="477" y="244"/>
                    </a:lnTo>
                    <a:lnTo>
                      <a:pt x="471" y="246"/>
                    </a:lnTo>
                    <a:lnTo>
                      <a:pt x="468" y="251"/>
                    </a:lnTo>
                    <a:lnTo>
                      <a:pt x="461" y="256"/>
                    </a:lnTo>
                    <a:lnTo>
                      <a:pt x="459" y="259"/>
                    </a:lnTo>
                    <a:lnTo>
                      <a:pt x="457" y="259"/>
                    </a:lnTo>
                    <a:lnTo>
                      <a:pt x="457" y="256"/>
                    </a:lnTo>
                    <a:lnTo>
                      <a:pt x="457" y="252"/>
                    </a:lnTo>
                    <a:lnTo>
                      <a:pt x="455" y="246"/>
                    </a:lnTo>
                    <a:lnTo>
                      <a:pt x="452" y="243"/>
                    </a:lnTo>
                    <a:lnTo>
                      <a:pt x="450" y="243"/>
                    </a:lnTo>
                    <a:lnTo>
                      <a:pt x="446" y="243"/>
                    </a:lnTo>
                    <a:lnTo>
                      <a:pt x="440" y="248"/>
                    </a:lnTo>
                    <a:lnTo>
                      <a:pt x="434" y="255"/>
                    </a:lnTo>
                    <a:lnTo>
                      <a:pt x="431" y="263"/>
                    </a:lnTo>
                    <a:lnTo>
                      <a:pt x="427" y="268"/>
                    </a:lnTo>
                    <a:lnTo>
                      <a:pt x="423" y="271"/>
                    </a:lnTo>
                    <a:lnTo>
                      <a:pt x="415" y="273"/>
                    </a:lnTo>
                    <a:lnTo>
                      <a:pt x="413" y="287"/>
                    </a:lnTo>
                    <a:lnTo>
                      <a:pt x="412" y="301"/>
                    </a:lnTo>
                    <a:lnTo>
                      <a:pt x="402" y="296"/>
                    </a:lnTo>
                    <a:lnTo>
                      <a:pt x="392" y="292"/>
                    </a:lnTo>
                    <a:lnTo>
                      <a:pt x="386" y="287"/>
                    </a:lnTo>
                    <a:lnTo>
                      <a:pt x="383" y="281"/>
                    </a:lnTo>
                    <a:lnTo>
                      <a:pt x="381" y="276"/>
                    </a:lnTo>
                    <a:lnTo>
                      <a:pt x="378" y="269"/>
                    </a:lnTo>
                    <a:lnTo>
                      <a:pt x="362" y="263"/>
                    </a:lnTo>
                    <a:lnTo>
                      <a:pt x="347" y="259"/>
                    </a:lnTo>
                    <a:lnTo>
                      <a:pt x="350" y="256"/>
                    </a:lnTo>
                    <a:lnTo>
                      <a:pt x="355" y="255"/>
                    </a:lnTo>
                    <a:lnTo>
                      <a:pt x="359" y="255"/>
                    </a:lnTo>
                    <a:lnTo>
                      <a:pt x="365" y="255"/>
                    </a:lnTo>
                    <a:lnTo>
                      <a:pt x="368" y="250"/>
                    </a:lnTo>
                    <a:lnTo>
                      <a:pt x="369" y="245"/>
                    </a:lnTo>
                    <a:lnTo>
                      <a:pt x="368" y="244"/>
                    </a:lnTo>
                    <a:lnTo>
                      <a:pt x="366" y="243"/>
                    </a:lnTo>
                    <a:lnTo>
                      <a:pt x="364" y="242"/>
                    </a:lnTo>
                    <a:lnTo>
                      <a:pt x="360" y="242"/>
                    </a:lnTo>
                    <a:lnTo>
                      <a:pt x="351" y="242"/>
                    </a:lnTo>
                    <a:lnTo>
                      <a:pt x="345" y="241"/>
                    </a:lnTo>
                    <a:lnTo>
                      <a:pt x="344" y="239"/>
                    </a:lnTo>
                    <a:lnTo>
                      <a:pt x="343" y="237"/>
                    </a:lnTo>
                    <a:lnTo>
                      <a:pt x="342" y="234"/>
                    </a:lnTo>
                    <a:lnTo>
                      <a:pt x="341" y="228"/>
                    </a:lnTo>
                    <a:lnTo>
                      <a:pt x="338" y="218"/>
                    </a:lnTo>
                    <a:lnTo>
                      <a:pt x="333" y="208"/>
                    </a:lnTo>
                    <a:lnTo>
                      <a:pt x="327" y="199"/>
                    </a:lnTo>
                    <a:lnTo>
                      <a:pt x="321" y="189"/>
                    </a:lnTo>
                    <a:lnTo>
                      <a:pt x="322" y="185"/>
                    </a:lnTo>
                    <a:lnTo>
                      <a:pt x="323" y="180"/>
                    </a:lnTo>
                    <a:lnTo>
                      <a:pt x="325" y="178"/>
                    </a:lnTo>
                    <a:lnTo>
                      <a:pt x="326" y="176"/>
                    </a:lnTo>
                    <a:lnTo>
                      <a:pt x="327" y="174"/>
                    </a:lnTo>
                    <a:lnTo>
                      <a:pt x="327" y="171"/>
                    </a:lnTo>
                    <a:lnTo>
                      <a:pt x="326" y="168"/>
                    </a:lnTo>
                    <a:lnTo>
                      <a:pt x="323" y="163"/>
                    </a:lnTo>
                    <a:lnTo>
                      <a:pt x="316" y="159"/>
                    </a:lnTo>
                    <a:lnTo>
                      <a:pt x="313" y="154"/>
                    </a:lnTo>
                    <a:lnTo>
                      <a:pt x="313" y="152"/>
                    </a:lnTo>
                    <a:lnTo>
                      <a:pt x="315" y="151"/>
                    </a:lnTo>
                    <a:lnTo>
                      <a:pt x="317" y="149"/>
                    </a:lnTo>
                    <a:lnTo>
                      <a:pt x="322" y="146"/>
                    </a:lnTo>
                    <a:lnTo>
                      <a:pt x="324" y="143"/>
                    </a:lnTo>
                    <a:lnTo>
                      <a:pt x="325" y="142"/>
                    </a:lnTo>
                    <a:lnTo>
                      <a:pt x="326" y="140"/>
                    </a:lnTo>
                    <a:lnTo>
                      <a:pt x="326" y="138"/>
                    </a:lnTo>
                    <a:lnTo>
                      <a:pt x="323" y="135"/>
                    </a:lnTo>
                    <a:lnTo>
                      <a:pt x="317" y="132"/>
                    </a:lnTo>
                    <a:lnTo>
                      <a:pt x="310" y="126"/>
                    </a:lnTo>
                    <a:lnTo>
                      <a:pt x="306" y="121"/>
                    </a:lnTo>
                    <a:lnTo>
                      <a:pt x="303" y="116"/>
                    </a:lnTo>
                    <a:lnTo>
                      <a:pt x="302" y="108"/>
                    </a:lnTo>
                    <a:lnTo>
                      <a:pt x="300" y="98"/>
                    </a:lnTo>
                    <a:lnTo>
                      <a:pt x="298" y="89"/>
                    </a:lnTo>
                    <a:lnTo>
                      <a:pt x="293" y="81"/>
                    </a:lnTo>
                    <a:lnTo>
                      <a:pt x="289" y="72"/>
                    </a:lnTo>
                    <a:lnTo>
                      <a:pt x="282" y="65"/>
                    </a:lnTo>
                    <a:lnTo>
                      <a:pt x="279" y="62"/>
                    </a:lnTo>
                    <a:lnTo>
                      <a:pt x="274" y="60"/>
                    </a:lnTo>
                    <a:lnTo>
                      <a:pt x="267" y="56"/>
                    </a:lnTo>
                    <a:lnTo>
                      <a:pt x="262" y="55"/>
                    </a:lnTo>
                    <a:lnTo>
                      <a:pt x="257" y="55"/>
                    </a:lnTo>
                    <a:lnTo>
                      <a:pt x="252" y="56"/>
                    </a:lnTo>
                    <a:lnTo>
                      <a:pt x="248" y="57"/>
                    </a:lnTo>
                    <a:lnTo>
                      <a:pt x="240" y="61"/>
                    </a:lnTo>
                    <a:lnTo>
                      <a:pt x="232" y="68"/>
                    </a:lnTo>
                    <a:lnTo>
                      <a:pt x="228" y="69"/>
                    </a:lnTo>
                    <a:lnTo>
                      <a:pt x="224" y="68"/>
                    </a:lnTo>
                    <a:lnTo>
                      <a:pt x="222" y="67"/>
                    </a:lnTo>
                    <a:lnTo>
                      <a:pt x="220" y="65"/>
                    </a:lnTo>
                    <a:lnTo>
                      <a:pt x="216" y="60"/>
                    </a:lnTo>
                    <a:lnTo>
                      <a:pt x="212" y="53"/>
                    </a:lnTo>
                    <a:lnTo>
                      <a:pt x="199" y="47"/>
                    </a:lnTo>
                    <a:lnTo>
                      <a:pt x="188" y="37"/>
                    </a:lnTo>
                    <a:lnTo>
                      <a:pt x="190" y="32"/>
                    </a:lnTo>
                    <a:lnTo>
                      <a:pt x="190" y="30"/>
                    </a:lnTo>
                    <a:lnTo>
                      <a:pt x="187" y="30"/>
                    </a:lnTo>
                    <a:lnTo>
                      <a:pt x="181" y="30"/>
                    </a:lnTo>
                    <a:lnTo>
                      <a:pt x="176" y="27"/>
                    </a:lnTo>
                    <a:lnTo>
                      <a:pt x="173" y="25"/>
                    </a:lnTo>
                    <a:lnTo>
                      <a:pt x="171" y="22"/>
                    </a:lnTo>
                    <a:lnTo>
                      <a:pt x="171" y="18"/>
                    </a:lnTo>
                    <a:lnTo>
                      <a:pt x="171" y="9"/>
                    </a:lnTo>
                    <a:lnTo>
                      <a:pt x="171" y="0"/>
                    </a:lnTo>
                    <a:lnTo>
                      <a:pt x="164" y="1"/>
                    </a:lnTo>
                    <a:lnTo>
                      <a:pt x="157" y="3"/>
                    </a:lnTo>
                    <a:lnTo>
                      <a:pt x="155" y="5"/>
                    </a:lnTo>
                    <a:lnTo>
                      <a:pt x="153" y="7"/>
                    </a:lnTo>
                    <a:lnTo>
                      <a:pt x="150" y="9"/>
                    </a:lnTo>
                    <a:lnTo>
                      <a:pt x="149" y="13"/>
                    </a:lnTo>
                    <a:lnTo>
                      <a:pt x="149" y="19"/>
                    </a:lnTo>
                    <a:lnTo>
                      <a:pt x="147" y="27"/>
                    </a:lnTo>
                    <a:lnTo>
                      <a:pt x="149" y="32"/>
                    </a:lnTo>
                    <a:lnTo>
                      <a:pt x="152" y="33"/>
                    </a:lnTo>
                    <a:lnTo>
                      <a:pt x="153" y="33"/>
                    </a:lnTo>
                    <a:lnTo>
                      <a:pt x="154" y="39"/>
                    </a:lnTo>
                    <a:lnTo>
                      <a:pt x="155" y="41"/>
                    </a:lnTo>
                    <a:lnTo>
                      <a:pt x="155" y="42"/>
                    </a:lnTo>
                    <a:lnTo>
                      <a:pt x="156" y="42"/>
                    </a:lnTo>
                    <a:lnTo>
                      <a:pt x="157" y="42"/>
                    </a:lnTo>
                    <a:lnTo>
                      <a:pt x="159" y="42"/>
                    </a:lnTo>
                    <a:lnTo>
                      <a:pt x="161" y="42"/>
                    </a:lnTo>
                    <a:lnTo>
                      <a:pt x="163" y="43"/>
                    </a:lnTo>
                    <a:lnTo>
                      <a:pt x="165" y="44"/>
                    </a:lnTo>
                    <a:lnTo>
                      <a:pt x="161" y="50"/>
                    </a:lnTo>
                    <a:lnTo>
                      <a:pt x="157" y="52"/>
                    </a:lnTo>
                    <a:lnTo>
                      <a:pt x="155" y="55"/>
                    </a:lnTo>
                    <a:lnTo>
                      <a:pt x="153" y="61"/>
                    </a:lnTo>
                    <a:lnTo>
                      <a:pt x="154" y="69"/>
                    </a:lnTo>
                    <a:lnTo>
                      <a:pt x="154" y="74"/>
                    </a:lnTo>
                    <a:lnTo>
                      <a:pt x="153" y="75"/>
                    </a:lnTo>
                    <a:lnTo>
                      <a:pt x="150" y="76"/>
                    </a:lnTo>
                    <a:lnTo>
                      <a:pt x="147" y="76"/>
                    </a:lnTo>
                    <a:lnTo>
                      <a:pt x="144" y="76"/>
                    </a:lnTo>
                    <a:lnTo>
                      <a:pt x="139" y="77"/>
                    </a:lnTo>
                    <a:lnTo>
                      <a:pt x="138" y="79"/>
                    </a:lnTo>
                    <a:lnTo>
                      <a:pt x="137" y="82"/>
                    </a:lnTo>
                    <a:lnTo>
                      <a:pt x="135" y="86"/>
                    </a:lnTo>
                    <a:lnTo>
                      <a:pt x="130" y="83"/>
                    </a:lnTo>
                    <a:lnTo>
                      <a:pt x="128" y="81"/>
                    </a:lnTo>
                    <a:lnTo>
                      <a:pt x="125" y="79"/>
                    </a:lnTo>
                    <a:lnTo>
                      <a:pt x="120" y="83"/>
                    </a:lnTo>
                    <a:lnTo>
                      <a:pt x="116" y="87"/>
                    </a:lnTo>
                    <a:lnTo>
                      <a:pt x="116" y="90"/>
                    </a:lnTo>
                    <a:lnTo>
                      <a:pt x="118" y="93"/>
                    </a:lnTo>
                    <a:lnTo>
                      <a:pt x="119" y="100"/>
                    </a:lnTo>
                    <a:lnTo>
                      <a:pt x="115" y="103"/>
                    </a:lnTo>
                    <a:lnTo>
                      <a:pt x="113" y="104"/>
                    </a:lnTo>
                    <a:lnTo>
                      <a:pt x="111" y="106"/>
                    </a:lnTo>
                    <a:lnTo>
                      <a:pt x="107" y="106"/>
                    </a:lnTo>
                    <a:lnTo>
                      <a:pt x="102" y="106"/>
                    </a:lnTo>
                    <a:lnTo>
                      <a:pt x="94" y="107"/>
                    </a:lnTo>
                    <a:lnTo>
                      <a:pt x="83" y="109"/>
                    </a:lnTo>
                    <a:lnTo>
                      <a:pt x="76" y="109"/>
                    </a:lnTo>
                    <a:lnTo>
                      <a:pt x="66" y="108"/>
                    </a:lnTo>
                    <a:lnTo>
                      <a:pt x="57" y="104"/>
                    </a:lnTo>
                    <a:lnTo>
                      <a:pt x="53" y="101"/>
                    </a:lnTo>
                    <a:lnTo>
                      <a:pt x="51" y="98"/>
                    </a:lnTo>
                    <a:lnTo>
                      <a:pt x="48" y="94"/>
                    </a:lnTo>
                    <a:lnTo>
                      <a:pt x="47" y="90"/>
                    </a:lnTo>
                    <a:lnTo>
                      <a:pt x="45" y="99"/>
                    </a:lnTo>
                    <a:lnTo>
                      <a:pt x="44" y="106"/>
                    </a:lnTo>
                    <a:lnTo>
                      <a:pt x="44" y="109"/>
                    </a:lnTo>
                    <a:lnTo>
                      <a:pt x="46" y="111"/>
                    </a:lnTo>
                    <a:lnTo>
                      <a:pt x="48" y="115"/>
                    </a:lnTo>
                    <a:lnTo>
                      <a:pt x="53" y="117"/>
                    </a:lnTo>
                    <a:lnTo>
                      <a:pt x="61" y="116"/>
                    </a:lnTo>
                    <a:lnTo>
                      <a:pt x="66" y="116"/>
                    </a:lnTo>
                    <a:lnTo>
                      <a:pt x="69" y="116"/>
                    </a:lnTo>
                    <a:lnTo>
                      <a:pt x="71" y="117"/>
                    </a:lnTo>
                    <a:lnTo>
                      <a:pt x="74" y="119"/>
                    </a:lnTo>
                    <a:lnTo>
                      <a:pt x="77" y="121"/>
                    </a:lnTo>
                    <a:lnTo>
                      <a:pt x="80" y="129"/>
                    </a:lnTo>
                    <a:lnTo>
                      <a:pt x="82" y="135"/>
                    </a:lnTo>
                    <a:lnTo>
                      <a:pt x="82" y="137"/>
                    </a:lnTo>
                    <a:lnTo>
                      <a:pt x="81" y="140"/>
                    </a:lnTo>
                    <a:lnTo>
                      <a:pt x="79" y="142"/>
                    </a:lnTo>
                    <a:lnTo>
                      <a:pt x="76" y="143"/>
                    </a:lnTo>
                    <a:lnTo>
                      <a:pt x="66" y="150"/>
                    </a:lnTo>
                    <a:lnTo>
                      <a:pt x="57" y="157"/>
                    </a:lnTo>
                    <a:lnTo>
                      <a:pt x="53" y="149"/>
                    </a:lnTo>
                    <a:lnTo>
                      <a:pt x="47" y="141"/>
                    </a:lnTo>
                    <a:lnTo>
                      <a:pt x="42" y="140"/>
                    </a:lnTo>
                    <a:lnTo>
                      <a:pt x="38" y="138"/>
                    </a:lnTo>
                    <a:lnTo>
                      <a:pt x="38" y="137"/>
                    </a:lnTo>
                    <a:lnTo>
                      <a:pt x="38" y="136"/>
                    </a:lnTo>
                    <a:lnTo>
                      <a:pt x="38" y="134"/>
                    </a:lnTo>
                    <a:lnTo>
                      <a:pt x="40" y="132"/>
                    </a:lnTo>
                    <a:lnTo>
                      <a:pt x="42" y="128"/>
                    </a:lnTo>
                    <a:lnTo>
                      <a:pt x="42" y="126"/>
                    </a:lnTo>
                    <a:lnTo>
                      <a:pt x="40" y="125"/>
                    </a:lnTo>
                    <a:lnTo>
                      <a:pt x="39" y="124"/>
                    </a:lnTo>
                    <a:lnTo>
                      <a:pt x="36" y="126"/>
                    </a:lnTo>
                    <a:lnTo>
                      <a:pt x="32" y="129"/>
                    </a:lnTo>
                    <a:lnTo>
                      <a:pt x="30" y="136"/>
                    </a:lnTo>
                    <a:lnTo>
                      <a:pt x="30" y="141"/>
                    </a:lnTo>
                    <a:lnTo>
                      <a:pt x="32" y="146"/>
                    </a:lnTo>
                    <a:lnTo>
                      <a:pt x="36" y="152"/>
                    </a:lnTo>
                    <a:lnTo>
                      <a:pt x="37" y="159"/>
                    </a:lnTo>
                    <a:lnTo>
                      <a:pt x="37" y="166"/>
                    </a:lnTo>
                    <a:lnTo>
                      <a:pt x="36" y="168"/>
                    </a:lnTo>
                    <a:lnTo>
                      <a:pt x="34" y="169"/>
                    </a:lnTo>
                    <a:lnTo>
                      <a:pt x="31" y="171"/>
                    </a:lnTo>
                    <a:lnTo>
                      <a:pt x="27" y="172"/>
                    </a:lnTo>
                    <a:lnTo>
                      <a:pt x="19" y="172"/>
                    </a:lnTo>
                    <a:lnTo>
                      <a:pt x="13" y="175"/>
                    </a:lnTo>
                    <a:lnTo>
                      <a:pt x="6" y="177"/>
                    </a:lnTo>
                    <a:lnTo>
                      <a:pt x="0" y="180"/>
                    </a:lnTo>
                    <a:lnTo>
                      <a:pt x="3" y="194"/>
                    </a:lnTo>
                    <a:lnTo>
                      <a:pt x="4" y="207"/>
                    </a:lnTo>
                    <a:lnTo>
                      <a:pt x="3" y="211"/>
                    </a:lnTo>
                    <a:lnTo>
                      <a:pt x="2" y="216"/>
                    </a:lnTo>
                    <a:lnTo>
                      <a:pt x="2" y="218"/>
                    </a:lnTo>
                    <a:lnTo>
                      <a:pt x="3" y="220"/>
                    </a:lnTo>
                    <a:lnTo>
                      <a:pt x="4" y="221"/>
                    </a:lnTo>
                    <a:lnTo>
                      <a:pt x="5" y="222"/>
                    </a:lnTo>
                    <a:lnTo>
                      <a:pt x="9" y="217"/>
                    </a:lnTo>
                    <a:lnTo>
                      <a:pt x="11" y="212"/>
                    </a:lnTo>
                    <a:lnTo>
                      <a:pt x="14" y="209"/>
                    </a:lnTo>
                    <a:lnTo>
                      <a:pt x="21" y="205"/>
                    </a:lnTo>
                    <a:lnTo>
                      <a:pt x="23" y="208"/>
                    </a:lnTo>
                    <a:lnTo>
                      <a:pt x="23" y="209"/>
                    </a:lnTo>
                    <a:lnTo>
                      <a:pt x="23" y="210"/>
                    </a:lnTo>
                    <a:lnTo>
                      <a:pt x="22" y="211"/>
                    </a:lnTo>
                    <a:lnTo>
                      <a:pt x="18" y="214"/>
                    </a:lnTo>
                    <a:lnTo>
                      <a:pt x="14" y="219"/>
                    </a:lnTo>
                    <a:lnTo>
                      <a:pt x="26" y="220"/>
                    </a:lnTo>
                    <a:lnTo>
                      <a:pt x="36" y="221"/>
                    </a:lnTo>
                    <a:lnTo>
                      <a:pt x="36" y="225"/>
                    </a:lnTo>
                    <a:lnTo>
                      <a:pt x="35" y="227"/>
                    </a:lnTo>
                    <a:lnTo>
                      <a:pt x="32" y="229"/>
                    </a:lnTo>
                    <a:lnTo>
                      <a:pt x="29" y="233"/>
                    </a:lnTo>
                    <a:lnTo>
                      <a:pt x="31" y="235"/>
                    </a:lnTo>
                    <a:lnTo>
                      <a:pt x="34" y="236"/>
                    </a:lnTo>
                    <a:lnTo>
                      <a:pt x="35" y="236"/>
                    </a:lnTo>
                    <a:lnTo>
                      <a:pt x="37" y="236"/>
                    </a:lnTo>
                    <a:lnTo>
                      <a:pt x="39" y="233"/>
                    </a:lnTo>
                    <a:lnTo>
                      <a:pt x="43" y="228"/>
                    </a:lnTo>
                    <a:lnTo>
                      <a:pt x="45" y="227"/>
                    </a:lnTo>
                    <a:lnTo>
                      <a:pt x="47" y="227"/>
                    </a:lnTo>
                    <a:lnTo>
                      <a:pt x="49" y="228"/>
                    </a:lnTo>
                    <a:lnTo>
                      <a:pt x="51" y="229"/>
                    </a:lnTo>
                    <a:lnTo>
                      <a:pt x="53" y="234"/>
                    </a:lnTo>
                    <a:lnTo>
                      <a:pt x="54" y="238"/>
                    </a:lnTo>
                    <a:lnTo>
                      <a:pt x="63" y="244"/>
                    </a:lnTo>
                    <a:lnTo>
                      <a:pt x="73" y="247"/>
                    </a:lnTo>
                    <a:lnTo>
                      <a:pt x="78" y="250"/>
                    </a:lnTo>
                    <a:lnTo>
                      <a:pt x="80" y="250"/>
                    </a:lnTo>
                    <a:lnTo>
                      <a:pt x="82" y="247"/>
                    </a:lnTo>
                    <a:lnTo>
                      <a:pt x="87" y="244"/>
                    </a:lnTo>
                    <a:lnTo>
                      <a:pt x="87" y="251"/>
                    </a:lnTo>
                    <a:lnTo>
                      <a:pt x="87" y="255"/>
                    </a:lnTo>
                    <a:lnTo>
                      <a:pt x="88" y="256"/>
                    </a:lnTo>
                    <a:lnTo>
                      <a:pt x="89" y="259"/>
                    </a:lnTo>
                    <a:lnTo>
                      <a:pt x="91" y="259"/>
                    </a:lnTo>
                    <a:lnTo>
                      <a:pt x="95" y="259"/>
                    </a:lnTo>
                    <a:lnTo>
                      <a:pt x="99" y="246"/>
                    </a:lnTo>
                    <a:lnTo>
                      <a:pt x="104" y="234"/>
                    </a:lnTo>
                    <a:lnTo>
                      <a:pt x="110" y="229"/>
                    </a:lnTo>
                    <a:lnTo>
                      <a:pt x="114" y="227"/>
                    </a:lnTo>
                    <a:lnTo>
                      <a:pt x="115" y="227"/>
                    </a:lnTo>
                    <a:lnTo>
                      <a:pt x="118" y="227"/>
                    </a:lnTo>
                    <a:lnTo>
                      <a:pt x="120" y="229"/>
                    </a:lnTo>
                    <a:lnTo>
                      <a:pt x="123" y="231"/>
                    </a:lnTo>
                    <a:lnTo>
                      <a:pt x="129" y="234"/>
                    </a:lnTo>
                    <a:lnTo>
                      <a:pt x="132" y="235"/>
                    </a:lnTo>
                    <a:lnTo>
                      <a:pt x="135" y="236"/>
                    </a:lnTo>
                    <a:lnTo>
                      <a:pt x="137" y="242"/>
                    </a:lnTo>
                    <a:lnTo>
                      <a:pt x="142" y="247"/>
                    </a:lnTo>
                    <a:lnTo>
                      <a:pt x="147" y="251"/>
                    </a:lnTo>
                    <a:lnTo>
                      <a:pt x="154" y="253"/>
                    </a:lnTo>
                    <a:lnTo>
                      <a:pt x="161" y="255"/>
                    </a:lnTo>
                    <a:lnTo>
                      <a:pt x="163" y="262"/>
                    </a:lnTo>
                    <a:lnTo>
                      <a:pt x="163" y="265"/>
                    </a:lnTo>
                    <a:lnTo>
                      <a:pt x="164" y="270"/>
                    </a:lnTo>
                    <a:lnTo>
                      <a:pt x="170" y="279"/>
                    </a:lnTo>
                    <a:lnTo>
                      <a:pt x="176" y="288"/>
                    </a:lnTo>
                    <a:lnTo>
                      <a:pt x="181" y="296"/>
                    </a:lnTo>
                    <a:lnTo>
                      <a:pt x="183" y="300"/>
                    </a:lnTo>
                    <a:lnTo>
                      <a:pt x="184" y="304"/>
                    </a:lnTo>
                    <a:lnTo>
                      <a:pt x="184" y="310"/>
                    </a:lnTo>
                    <a:lnTo>
                      <a:pt x="186" y="315"/>
                    </a:lnTo>
                    <a:lnTo>
                      <a:pt x="182" y="318"/>
                    </a:lnTo>
                    <a:lnTo>
                      <a:pt x="180" y="319"/>
                    </a:lnTo>
                    <a:lnTo>
                      <a:pt x="176" y="318"/>
                    </a:lnTo>
                    <a:lnTo>
                      <a:pt x="172" y="318"/>
                    </a:lnTo>
                    <a:lnTo>
                      <a:pt x="173" y="320"/>
                    </a:lnTo>
                    <a:lnTo>
                      <a:pt x="174" y="321"/>
                    </a:lnTo>
                    <a:lnTo>
                      <a:pt x="174" y="322"/>
                    </a:lnTo>
                    <a:lnTo>
                      <a:pt x="171" y="323"/>
                    </a:lnTo>
                    <a:lnTo>
                      <a:pt x="167" y="326"/>
                    </a:lnTo>
                    <a:lnTo>
                      <a:pt x="166" y="328"/>
                    </a:lnTo>
                    <a:lnTo>
                      <a:pt x="167" y="330"/>
                    </a:lnTo>
                    <a:lnTo>
                      <a:pt x="171" y="332"/>
                    </a:lnTo>
                    <a:lnTo>
                      <a:pt x="174" y="344"/>
                    </a:lnTo>
                    <a:lnTo>
                      <a:pt x="178" y="355"/>
                    </a:lnTo>
                    <a:lnTo>
                      <a:pt x="188" y="358"/>
                    </a:lnTo>
                    <a:lnTo>
                      <a:pt x="198" y="362"/>
                    </a:lnTo>
                    <a:lnTo>
                      <a:pt x="199" y="373"/>
                    </a:lnTo>
                    <a:lnTo>
                      <a:pt x="200" y="386"/>
                    </a:lnTo>
                    <a:lnTo>
                      <a:pt x="209" y="386"/>
                    </a:lnTo>
                    <a:lnTo>
                      <a:pt x="218" y="388"/>
                    </a:lnTo>
                    <a:lnTo>
                      <a:pt x="221" y="402"/>
                    </a:lnTo>
                    <a:lnTo>
                      <a:pt x="225" y="415"/>
                    </a:lnTo>
                    <a:lnTo>
                      <a:pt x="230" y="414"/>
                    </a:lnTo>
                    <a:lnTo>
                      <a:pt x="232" y="413"/>
                    </a:lnTo>
                    <a:lnTo>
                      <a:pt x="235" y="413"/>
                    </a:lnTo>
                    <a:lnTo>
                      <a:pt x="240" y="415"/>
                    </a:lnTo>
                    <a:lnTo>
                      <a:pt x="245" y="420"/>
                    </a:lnTo>
                    <a:lnTo>
                      <a:pt x="248" y="422"/>
                    </a:lnTo>
                    <a:lnTo>
                      <a:pt x="249" y="421"/>
                    </a:lnTo>
                    <a:lnTo>
                      <a:pt x="250" y="419"/>
                    </a:lnTo>
                    <a:lnTo>
                      <a:pt x="251" y="416"/>
                    </a:lnTo>
                    <a:lnTo>
                      <a:pt x="252" y="412"/>
                    </a:lnTo>
                    <a:lnTo>
                      <a:pt x="252" y="403"/>
                    </a:lnTo>
                    <a:lnTo>
                      <a:pt x="254" y="394"/>
                    </a:lnTo>
                    <a:lnTo>
                      <a:pt x="256" y="386"/>
                    </a:lnTo>
                    <a:lnTo>
                      <a:pt x="262" y="378"/>
                    </a:lnTo>
                    <a:lnTo>
                      <a:pt x="267" y="376"/>
                    </a:lnTo>
                    <a:lnTo>
                      <a:pt x="272" y="376"/>
                    </a:lnTo>
                    <a:lnTo>
                      <a:pt x="275" y="377"/>
                    </a:lnTo>
                    <a:lnTo>
                      <a:pt x="279" y="381"/>
                    </a:lnTo>
                    <a:lnTo>
                      <a:pt x="291" y="382"/>
                    </a:lnTo>
                    <a:lnTo>
                      <a:pt x="303" y="382"/>
                    </a:lnTo>
                    <a:lnTo>
                      <a:pt x="309" y="386"/>
                    </a:lnTo>
                    <a:lnTo>
                      <a:pt x="314" y="389"/>
                    </a:lnTo>
                    <a:lnTo>
                      <a:pt x="318" y="393"/>
                    </a:lnTo>
                    <a:lnTo>
                      <a:pt x="323" y="397"/>
                    </a:lnTo>
                    <a:lnTo>
                      <a:pt x="333" y="405"/>
                    </a:lnTo>
                    <a:lnTo>
                      <a:pt x="343" y="413"/>
                    </a:lnTo>
                    <a:lnTo>
                      <a:pt x="343" y="421"/>
                    </a:lnTo>
                    <a:lnTo>
                      <a:pt x="343" y="428"/>
                    </a:lnTo>
                    <a:lnTo>
                      <a:pt x="343" y="431"/>
                    </a:lnTo>
                    <a:lnTo>
                      <a:pt x="344" y="433"/>
                    </a:lnTo>
                    <a:lnTo>
                      <a:pt x="347" y="437"/>
                    </a:lnTo>
                    <a:lnTo>
                      <a:pt x="349" y="440"/>
                    </a:lnTo>
                    <a:lnTo>
                      <a:pt x="358" y="444"/>
                    </a:lnTo>
                    <a:lnTo>
                      <a:pt x="367" y="448"/>
                    </a:lnTo>
                    <a:lnTo>
                      <a:pt x="376" y="452"/>
                    </a:lnTo>
                    <a:lnTo>
                      <a:pt x="386" y="455"/>
                    </a:lnTo>
                    <a:lnTo>
                      <a:pt x="390" y="459"/>
                    </a:lnTo>
                    <a:lnTo>
                      <a:pt x="393" y="464"/>
                    </a:lnTo>
                    <a:lnTo>
                      <a:pt x="402" y="461"/>
                    </a:lnTo>
                    <a:lnTo>
                      <a:pt x="412" y="458"/>
                    </a:lnTo>
                    <a:lnTo>
                      <a:pt x="421" y="456"/>
                    </a:lnTo>
                    <a:lnTo>
                      <a:pt x="431" y="454"/>
                    </a:lnTo>
                    <a:lnTo>
                      <a:pt x="440" y="452"/>
                    </a:lnTo>
                    <a:lnTo>
                      <a:pt x="448" y="448"/>
                    </a:lnTo>
                    <a:lnTo>
                      <a:pt x="455" y="445"/>
                    </a:lnTo>
                    <a:lnTo>
                      <a:pt x="462" y="442"/>
                    </a:lnTo>
                    <a:lnTo>
                      <a:pt x="465" y="442"/>
                    </a:lnTo>
                    <a:lnTo>
                      <a:pt x="468" y="444"/>
                    </a:lnTo>
                    <a:lnTo>
                      <a:pt x="470" y="445"/>
                    </a:lnTo>
                    <a:lnTo>
                      <a:pt x="474" y="448"/>
                    </a:lnTo>
                    <a:lnTo>
                      <a:pt x="480" y="453"/>
                    </a:lnTo>
                    <a:lnTo>
                      <a:pt x="488" y="456"/>
                    </a:lnTo>
                    <a:lnTo>
                      <a:pt x="495" y="459"/>
                    </a:lnTo>
                    <a:lnTo>
                      <a:pt x="503" y="462"/>
                    </a:lnTo>
                    <a:lnTo>
                      <a:pt x="519" y="464"/>
                    </a:lnTo>
                    <a:lnTo>
                      <a:pt x="536" y="466"/>
                    </a:lnTo>
                    <a:lnTo>
                      <a:pt x="550" y="470"/>
                    </a:lnTo>
                    <a:lnTo>
                      <a:pt x="559" y="472"/>
                    </a:lnTo>
                    <a:lnTo>
                      <a:pt x="563" y="471"/>
                    </a:lnTo>
                    <a:lnTo>
                      <a:pt x="567" y="469"/>
                    </a:lnTo>
                    <a:lnTo>
                      <a:pt x="571" y="466"/>
                    </a:lnTo>
                    <a:lnTo>
                      <a:pt x="576" y="461"/>
                    </a:lnTo>
                    <a:lnTo>
                      <a:pt x="576" y="456"/>
                    </a:lnTo>
                    <a:lnTo>
                      <a:pt x="576" y="452"/>
                    </a:lnTo>
                    <a:lnTo>
                      <a:pt x="573" y="449"/>
                    </a:lnTo>
                    <a:lnTo>
                      <a:pt x="571" y="447"/>
                    </a:lnTo>
                    <a:lnTo>
                      <a:pt x="565" y="442"/>
                    </a:lnTo>
                    <a:lnTo>
                      <a:pt x="559" y="436"/>
                    </a:lnTo>
                    <a:lnTo>
                      <a:pt x="560" y="432"/>
                    </a:lnTo>
                    <a:lnTo>
                      <a:pt x="562" y="430"/>
                    </a:lnTo>
                    <a:lnTo>
                      <a:pt x="564" y="428"/>
                    </a:lnTo>
                    <a:lnTo>
                      <a:pt x="567" y="427"/>
                    </a:lnTo>
                    <a:lnTo>
                      <a:pt x="572" y="425"/>
                    </a:lnTo>
                    <a:lnTo>
                      <a:pt x="579" y="422"/>
                    </a:lnTo>
                    <a:lnTo>
                      <a:pt x="570" y="420"/>
                    </a:lnTo>
                    <a:lnTo>
                      <a:pt x="563" y="416"/>
                    </a:lnTo>
                    <a:lnTo>
                      <a:pt x="573" y="410"/>
                    </a:lnTo>
                    <a:lnTo>
                      <a:pt x="584" y="404"/>
                    </a:lnTo>
                    <a:lnTo>
                      <a:pt x="580" y="398"/>
                    </a:lnTo>
                    <a:lnTo>
                      <a:pt x="578" y="396"/>
                    </a:lnTo>
                    <a:lnTo>
                      <a:pt x="578" y="394"/>
                    </a:lnTo>
                    <a:lnTo>
                      <a:pt x="585" y="391"/>
                    </a:lnTo>
                    <a:lnTo>
                      <a:pt x="588" y="389"/>
                    </a:lnTo>
                    <a:lnTo>
                      <a:pt x="590" y="386"/>
                    </a:lnTo>
                    <a:lnTo>
                      <a:pt x="592" y="382"/>
                    </a:lnTo>
                    <a:lnTo>
                      <a:pt x="593" y="378"/>
                    </a:lnTo>
                    <a:lnTo>
                      <a:pt x="595" y="369"/>
                    </a:lnTo>
                    <a:lnTo>
                      <a:pt x="599" y="360"/>
                    </a:lnTo>
                    <a:lnTo>
                      <a:pt x="599" y="352"/>
                    </a:lnTo>
                    <a:lnTo>
                      <a:pt x="601" y="346"/>
                    </a:lnTo>
                    <a:lnTo>
                      <a:pt x="604" y="343"/>
                    </a:lnTo>
                    <a:lnTo>
                      <a:pt x="610" y="337"/>
                    </a:lnTo>
                    <a:lnTo>
                      <a:pt x="612" y="320"/>
                    </a:lnTo>
                    <a:lnTo>
                      <a:pt x="612" y="303"/>
                    </a:lnTo>
                    <a:lnTo>
                      <a:pt x="616" y="298"/>
                    </a:lnTo>
                    <a:lnTo>
                      <a:pt x="620" y="294"/>
                    </a:lnTo>
                    <a:lnTo>
                      <a:pt x="620" y="289"/>
                    </a:lnTo>
                    <a:lnTo>
                      <a:pt x="619" y="281"/>
                    </a:lnTo>
                    <a:lnTo>
                      <a:pt x="606" y="286"/>
                    </a:lnTo>
                    <a:lnTo>
                      <a:pt x="594" y="292"/>
                    </a:lnTo>
                    <a:lnTo>
                      <a:pt x="595" y="287"/>
                    </a:lnTo>
                    <a:lnTo>
                      <a:pt x="596" y="284"/>
                    </a:lnTo>
                    <a:lnTo>
                      <a:pt x="596" y="280"/>
                    </a:lnTo>
                    <a:lnTo>
                      <a:pt x="596" y="273"/>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46" name="Freeform 116"/>
              <p:cNvSpPr>
                <a:spLocks/>
              </p:cNvSpPr>
              <p:nvPr/>
            </p:nvSpPr>
            <p:spPr bwMode="auto">
              <a:xfrm>
                <a:off x="2617788" y="3559175"/>
                <a:ext cx="231775" cy="254000"/>
              </a:xfrm>
              <a:custGeom>
                <a:avLst/>
                <a:gdLst>
                  <a:gd name="T0" fmla="*/ 225403 w 582"/>
                  <a:gd name="T1" fmla="*/ 119459 h 640"/>
                  <a:gd name="T2" fmla="*/ 227793 w 582"/>
                  <a:gd name="T3" fmla="*/ 137716 h 640"/>
                  <a:gd name="T4" fmla="*/ 226598 w 582"/>
                  <a:gd name="T5" fmla="*/ 145653 h 640"/>
                  <a:gd name="T6" fmla="*/ 228589 w 582"/>
                  <a:gd name="T7" fmla="*/ 152797 h 640"/>
                  <a:gd name="T8" fmla="*/ 228589 w 582"/>
                  <a:gd name="T9" fmla="*/ 165497 h 640"/>
                  <a:gd name="T10" fmla="*/ 223412 w 582"/>
                  <a:gd name="T11" fmla="*/ 177006 h 640"/>
                  <a:gd name="T12" fmla="*/ 230979 w 582"/>
                  <a:gd name="T13" fmla="*/ 194469 h 640"/>
                  <a:gd name="T14" fmla="*/ 223412 w 582"/>
                  <a:gd name="T15" fmla="*/ 208756 h 640"/>
                  <a:gd name="T16" fmla="*/ 226200 w 582"/>
                  <a:gd name="T17" fmla="*/ 214313 h 640"/>
                  <a:gd name="T18" fmla="*/ 208677 w 582"/>
                  <a:gd name="T19" fmla="*/ 234553 h 640"/>
                  <a:gd name="T20" fmla="*/ 201907 w 582"/>
                  <a:gd name="T21" fmla="*/ 248444 h 640"/>
                  <a:gd name="T22" fmla="*/ 183986 w 582"/>
                  <a:gd name="T23" fmla="*/ 249634 h 640"/>
                  <a:gd name="T24" fmla="*/ 183190 w 582"/>
                  <a:gd name="T25" fmla="*/ 238125 h 640"/>
                  <a:gd name="T26" fmla="*/ 164074 w 582"/>
                  <a:gd name="T27" fmla="*/ 233363 h 640"/>
                  <a:gd name="T28" fmla="*/ 151331 w 582"/>
                  <a:gd name="T29" fmla="*/ 236538 h 640"/>
                  <a:gd name="T30" fmla="*/ 138587 w 582"/>
                  <a:gd name="T31" fmla="*/ 237728 h 640"/>
                  <a:gd name="T32" fmla="*/ 129428 w 582"/>
                  <a:gd name="T33" fmla="*/ 232966 h 640"/>
                  <a:gd name="T34" fmla="*/ 125843 w 582"/>
                  <a:gd name="T35" fmla="*/ 221059 h 640"/>
                  <a:gd name="T36" fmla="*/ 110710 w 582"/>
                  <a:gd name="T37" fmla="*/ 223441 h 640"/>
                  <a:gd name="T38" fmla="*/ 93586 w 582"/>
                  <a:gd name="T39" fmla="*/ 211138 h 640"/>
                  <a:gd name="T40" fmla="*/ 88011 w 582"/>
                  <a:gd name="T41" fmla="*/ 217488 h 640"/>
                  <a:gd name="T42" fmla="*/ 84427 w 582"/>
                  <a:gd name="T43" fmla="*/ 201216 h 640"/>
                  <a:gd name="T44" fmla="*/ 77258 w 582"/>
                  <a:gd name="T45" fmla="*/ 183753 h 640"/>
                  <a:gd name="T46" fmla="*/ 70887 w 582"/>
                  <a:gd name="T47" fmla="*/ 186531 h 640"/>
                  <a:gd name="T48" fmla="*/ 64515 w 582"/>
                  <a:gd name="T49" fmla="*/ 187325 h 640"/>
                  <a:gd name="T50" fmla="*/ 50178 w 582"/>
                  <a:gd name="T51" fmla="*/ 186928 h 640"/>
                  <a:gd name="T52" fmla="*/ 24293 w 582"/>
                  <a:gd name="T53" fmla="*/ 157163 h 640"/>
                  <a:gd name="T54" fmla="*/ 5177 w 582"/>
                  <a:gd name="T55" fmla="*/ 139303 h 640"/>
                  <a:gd name="T56" fmla="*/ 3982 w 582"/>
                  <a:gd name="T57" fmla="*/ 130175 h 640"/>
                  <a:gd name="T58" fmla="*/ 17523 w 582"/>
                  <a:gd name="T59" fmla="*/ 125809 h 640"/>
                  <a:gd name="T60" fmla="*/ 25487 w 582"/>
                  <a:gd name="T61" fmla="*/ 99219 h 640"/>
                  <a:gd name="T62" fmla="*/ 22700 w 582"/>
                  <a:gd name="T63" fmla="*/ 73819 h 640"/>
                  <a:gd name="T64" fmla="*/ 19115 w 582"/>
                  <a:gd name="T65" fmla="*/ 63500 h 640"/>
                  <a:gd name="T66" fmla="*/ 24293 w 582"/>
                  <a:gd name="T67" fmla="*/ 55166 h 640"/>
                  <a:gd name="T68" fmla="*/ 23496 w 582"/>
                  <a:gd name="T69" fmla="*/ 40084 h 640"/>
                  <a:gd name="T70" fmla="*/ 26284 w 582"/>
                  <a:gd name="T71" fmla="*/ 34925 h 640"/>
                  <a:gd name="T72" fmla="*/ 24293 w 582"/>
                  <a:gd name="T73" fmla="*/ 20241 h 640"/>
                  <a:gd name="T74" fmla="*/ 34647 w 582"/>
                  <a:gd name="T75" fmla="*/ 7938 h 640"/>
                  <a:gd name="T76" fmla="*/ 42612 w 582"/>
                  <a:gd name="T77" fmla="*/ 0 h 640"/>
                  <a:gd name="T78" fmla="*/ 53364 w 582"/>
                  <a:gd name="T79" fmla="*/ 18653 h 640"/>
                  <a:gd name="T80" fmla="*/ 60931 w 582"/>
                  <a:gd name="T81" fmla="*/ 13494 h 640"/>
                  <a:gd name="T82" fmla="*/ 62922 w 582"/>
                  <a:gd name="T83" fmla="*/ 19447 h 640"/>
                  <a:gd name="T84" fmla="*/ 66108 w 582"/>
                  <a:gd name="T85" fmla="*/ 25797 h 640"/>
                  <a:gd name="T86" fmla="*/ 72081 w 582"/>
                  <a:gd name="T87" fmla="*/ 22622 h 640"/>
                  <a:gd name="T88" fmla="*/ 84427 w 582"/>
                  <a:gd name="T89" fmla="*/ 31353 h 640"/>
                  <a:gd name="T90" fmla="*/ 88807 w 582"/>
                  <a:gd name="T91" fmla="*/ 34925 h 640"/>
                  <a:gd name="T92" fmla="*/ 99560 w 582"/>
                  <a:gd name="T93" fmla="*/ 22225 h 640"/>
                  <a:gd name="T94" fmla="*/ 109117 w 582"/>
                  <a:gd name="T95" fmla="*/ 30163 h 640"/>
                  <a:gd name="T96" fmla="*/ 120268 w 582"/>
                  <a:gd name="T97" fmla="*/ 42863 h 640"/>
                  <a:gd name="T98" fmla="*/ 125047 w 582"/>
                  <a:gd name="T99" fmla="*/ 58341 h 640"/>
                  <a:gd name="T100" fmla="*/ 120666 w 582"/>
                  <a:gd name="T101" fmla="*/ 60325 h 640"/>
                  <a:gd name="T102" fmla="*/ 127436 w 582"/>
                  <a:gd name="T103" fmla="*/ 74216 h 640"/>
                  <a:gd name="T104" fmla="*/ 142171 w 582"/>
                  <a:gd name="T105" fmla="*/ 96838 h 640"/>
                  <a:gd name="T106" fmla="*/ 151729 w 582"/>
                  <a:gd name="T107" fmla="*/ 99219 h 640"/>
                  <a:gd name="T108" fmla="*/ 156906 w 582"/>
                  <a:gd name="T109" fmla="*/ 82153 h 640"/>
                  <a:gd name="T110" fmla="*/ 175623 w 582"/>
                  <a:gd name="T111" fmla="*/ 85328 h 640"/>
                  <a:gd name="T112" fmla="*/ 189163 w 582"/>
                  <a:gd name="T113" fmla="*/ 101997 h 640"/>
                  <a:gd name="T114" fmla="*/ 202305 w 582"/>
                  <a:gd name="T115" fmla="*/ 111522 h 6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2" h="640">
                    <a:moveTo>
                      <a:pt x="544" y="287"/>
                    </a:moveTo>
                    <a:lnTo>
                      <a:pt x="549" y="292"/>
                    </a:lnTo>
                    <a:lnTo>
                      <a:pt x="552" y="294"/>
                    </a:lnTo>
                    <a:lnTo>
                      <a:pt x="556" y="296"/>
                    </a:lnTo>
                    <a:lnTo>
                      <a:pt x="559" y="298"/>
                    </a:lnTo>
                    <a:lnTo>
                      <a:pt x="563" y="299"/>
                    </a:lnTo>
                    <a:lnTo>
                      <a:pt x="566" y="301"/>
                    </a:lnTo>
                    <a:lnTo>
                      <a:pt x="570" y="304"/>
                    </a:lnTo>
                    <a:lnTo>
                      <a:pt x="574" y="309"/>
                    </a:lnTo>
                    <a:lnTo>
                      <a:pt x="578" y="324"/>
                    </a:lnTo>
                    <a:lnTo>
                      <a:pt x="582" y="337"/>
                    </a:lnTo>
                    <a:lnTo>
                      <a:pt x="576" y="343"/>
                    </a:lnTo>
                    <a:lnTo>
                      <a:pt x="573" y="346"/>
                    </a:lnTo>
                    <a:lnTo>
                      <a:pt x="572" y="347"/>
                    </a:lnTo>
                    <a:lnTo>
                      <a:pt x="570" y="350"/>
                    </a:lnTo>
                    <a:lnTo>
                      <a:pt x="572" y="352"/>
                    </a:lnTo>
                    <a:lnTo>
                      <a:pt x="573" y="357"/>
                    </a:lnTo>
                    <a:lnTo>
                      <a:pt x="573" y="361"/>
                    </a:lnTo>
                    <a:lnTo>
                      <a:pt x="572" y="363"/>
                    </a:lnTo>
                    <a:lnTo>
                      <a:pt x="570" y="366"/>
                    </a:lnTo>
                    <a:lnTo>
                      <a:pt x="569" y="367"/>
                    </a:lnTo>
                    <a:lnTo>
                      <a:pt x="568" y="368"/>
                    </a:lnTo>
                    <a:lnTo>
                      <a:pt x="568" y="369"/>
                    </a:lnTo>
                    <a:lnTo>
                      <a:pt x="568" y="371"/>
                    </a:lnTo>
                    <a:lnTo>
                      <a:pt x="569" y="374"/>
                    </a:lnTo>
                    <a:lnTo>
                      <a:pt x="572" y="378"/>
                    </a:lnTo>
                    <a:lnTo>
                      <a:pt x="573" y="381"/>
                    </a:lnTo>
                    <a:lnTo>
                      <a:pt x="574" y="385"/>
                    </a:lnTo>
                    <a:lnTo>
                      <a:pt x="574" y="388"/>
                    </a:lnTo>
                    <a:lnTo>
                      <a:pt x="573" y="396"/>
                    </a:lnTo>
                    <a:lnTo>
                      <a:pt x="575" y="406"/>
                    </a:lnTo>
                    <a:lnTo>
                      <a:pt x="575" y="410"/>
                    </a:lnTo>
                    <a:lnTo>
                      <a:pt x="575" y="413"/>
                    </a:lnTo>
                    <a:lnTo>
                      <a:pt x="575" y="415"/>
                    </a:lnTo>
                    <a:lnTo>
                      <a:pt x="574" y="417"/>
                    </a:lnTo>
                    <a:lnTo>
                      <a:pt x="570" y="420"/>
                    </a:lnTo>
                    <a:lnTo>
                      <a:pt x="565" y="425"/>
                    </a:lnTo>
                    <a:lnTo>
                      <a:pt x="560" y="433"/>
                    </a:lnTo>
                    <a:lnTo>
                      <a:pt x="558" y="438"/>
                    </a:lnTo>
                    <a:lnTo>
                      <a:pt x="558" y="440"/>
                    </a:lnTo>
                    <a:lnTo>
                      <a:pt x="559" y="443"/>
                    </a:lnTo>
                    <a:lnTo>
                      <a:pt x="561" y="446"/>
                    </a:lnTo>
                    <a:lnTo>
                      <a:pt x="564" y="450"/>
                    </a:lnTo>
                    <a:lnTo>
                      <a:pt x="570" y="455"/>
                    </a:lnTo>
                    <a:lnTo>
                      <a:pt x="573" y="460"/>
                    </a:lnTo>
                    <a:lnTo>
                      <a:pt x="574" y="463"/>
                    </a:lnTo>
                    <a:lnTo>
                      <a:pt x="574" y="471"/>
                    </a:lnTo>
                    <a:lnTo>
                      <a:pt x="576" y="481"/>
                    </a:lnTo>
                    <a:lnTo>
                      <a:pt x="580" y="490"/>
                    </a:lnTo>
                    <a:lnTo>
                      <a:pt x="580" y="499"/>
                    </a:lnTo>
                    <a:lnTo>
                      <a:pt x="578" y="511"/>
                    </a:lnTo>
                    <a:lnTo>
                      <a:pt x="577" y="518"/>
                    </a:lnTo>
                    <a:lnTo>
                      <a:pt x="576" y="524"/>
                    </a:lnTo>
                    <a:lnTo>
                      <a:pt x="569" y="526"/>
                    </a:lnTo>
                    <a:lnTo>
                      <a:pt x="564" y="526"/>
                    </a:lnTo>
                    <a:lnTo>
                      <a:pt x="561" y="526"/>
                    </a:lnTo>
                    <a:lnTo>
                      <a:pt x="559" y="528"/>
                    </a:lnTo>
                    <a:lnTo>
                      <a:pt x="557" y="529"/>
                    </a:lnTo>
                    <a:lnTo>
                      <a:pt x="553" y="532"/>
                    </a:lnTo>
                    <a:lnTo>
                      <a:pt x="557" y="537"/>
                    </a:lnTo>
                    <a:lnTo>
                      <a:pt x="559" y="538"/>
                    </a:lnTo>
                    <a:lnTo>
                      <a:pt x="563" y="539"/>
                    </a:lnTo>
                    <a:lnTo>
                      <a:pt x="568" y="540"/>
                    </a:lnTo>
                    <a:lnTo>
                      <a:pt x="563" y="546"/>
                    </a:lnTo>
                    <a:lnTo>
                      <a:pt x="558" y="550"/>
                    </a:lnTo>
                    <a:lnTo>
                      <a:pt x="547" y="562"/>
                    </a:lnTo>
                    <a:lnTo>
                      <a:pt x="535" y="572"/>
                    </a:lnTo>
                    <a:lnTo>
                      <a:pt x="532" y="580"/>
                    </a:lnTo>
                    <a:lnTo>
                      <a:pt x="528" y="586"/>
                    </a:lnTo>
                    <a:lnTo>
                      <a:pt x="524" y="591"/>
                    </a:lnTo>
                    <a:lnTo>
                      <a:pt x="518" y="596"/>
                    </a:lnTo>
                    <a:lnTo>
                      <a:pt x="517" y="605"/>
                    </a:lnTo>
                    <a:lnTo>
                      <a:pt x="516" y="614"/>
                    </a:lnTo>
                    <a:lnTo>
                      <a:pt x="514" y="617"/>
                    </a:lnTo>
                    <a:lnTo>
                      <a:pt x="513" y="622"/>
                    </a:lnTo>
                    <a:lnTo>
                      <a:pt x="510" y="624"/>
                    </a:lnTo>
                    <a:lnTo>
                      <a:pt x="507" y="626"/>
                    </a:lnTo>
                    <a:lnTo>
                      <a:pt x="494" y="624"/>
                    </a:lnTo>
                    <a:lnTo>
                      <a:pt x="481" y="625"/>
                    </a:lnTo>
                    <a:lnTo>
                      <a:pt x="477" y="629"/>
                    </a:lnTo>
                    <a:lnTo>
                      <a:pt x="474" y="632"/>
                    </a:lnTo>
                    <a:lnTo>
                      <a:pt x="472" y="637"/>
                    </a:lnTo>
                    <a:lnTo>
                      <a:pt x="470" y="640"/>
                    </a:lnTo>
                    <a:lnTo>
                      <a:pt x="462" y="629"/>
                    </a:lnTo>
                    <a:lnTo>
                      <a:pt x="455" y="616"/>
                    </a:lnTo>
                    <a:lnTo>
                      <a:pt x="454" y="613"/>
                    </a:lnTo>
                    <a:lnTo>
                      <a:pt x="454" y="611"/>
                    </a:lnTo>
                    <a:lnTo>
                      <a:pt x="454" y="609"/>
                    </a:lnTo>
                    <a:lnTo>
                      <a:pt x="455" y="607"/>
                    </a:lnTo>
                    <a:lnTo>
                      <a:pt x="458" y="605"/>
                    </a:lnTo>
                    <a:lnTo>
                      <a:pt x="460" y="600"/>
                    </a:lnTo>
                    <a:lnTo>
                      <a:pt x="449" y="598"/>
                    </a:lnTo>
                    <a:lnTo>
                      <a:pt x="434" y="595"/>
                    </a:lnTo>
                    <a:lnTo>
                      <a:pt x="426" y="589"/>
                    </a:lnTo>
                    <a:lnTo>
                      <a:pt x="421" y="586"/>
                    </a:lnTo>
                    <a:lnTo>
                      <a:pt x="417" y="584"/>
                    </a:lnTo>
                    <a:lnTo>
                      <a:pt x="415" y="586"/>
                    </a:lnTo>
                    <a:lnTo>
                      <a:pt x="412" y="588"/>
                    </a:lnTo>
                    <a:lnTo>
                      <a:pt x="409" y="591"/>
                    </a:lnTo>
                    <a:lnTo>
                      <a:pt x="404" y="592"/>
                    </a:lnTo>
                    <a:lnTo>
                      <a:pt x="399" y="591"/>
                    </a:lnTo>
                    <a:lnTo>
                      <a:pt x="396" y="589"/>
                    </a:lnTo>
                    <a:lnTo>
                      <a:pt x="390" y="587"/>
                    </a:lnTo>
                    <a:lnTo>
                      <a:pt x="384" y="592"/>
                    </a:lnTo>
                    <a:lnTo>
                      <a:pt x="380" y="596"/>
                    </a:lnTo>
                    <a:lnTo>
                      <a:pt x="378" y="594"/>
                    </a:lnTo>
                    <a:lnTo>
                      <a:pt x="377" y="590"/>
                    </a:lnTo>
                    <a:lnTo>
                      <a:pt x="375" y="589"/>
                    </a:lnTo>
                    <a:lnTo>
                      <a:pt x="372" y="590"/>
                    </a:lnTo>
                    <a:lnTo>
                      <a:pt x="362" y="591"/>
                    </a:lnTo>
                    <a:lnTo>
                      <a:pt x="353" y="591"/>
                    </a:lnTo>
                    <a:lnTo>
                      <a:pt x="348" y="599"/>
                    </a:lnTo>
                    <a:lnTo>
                      <a:pt x="344" y="608"/>
                    </a:lnTo>
                    <a:lnTo>
                      <a:pt x="339" y="607"/>
                    </a:lnTo>
                    <a:lnTo>
                      <a:pt x="336" y="606"/>
                    </a:lnTo>
                    <a:lnTo>
                      <a:pt x="333" y="604"/>
                    </a:lnTo>
                    <a:lnTo>
                      <a:pt x="331" y="602"/>
                    </a:lnTo>
                    <a:lnTo>
                      <a:pt x="329" y="595"/>
                    </a:lnTo>
                    <a:lnTo>
                      <a:pt x="325" y="587"/>
                    </a:lnTo>
                    <a:lnTo>
                      <a:pt x="322" y="581"/>
                    </a:lnTo>
                    <a:lnTo>
                      <a:pt x="320" y="578"/>
                    </a:lnTo>
                    <a:lnTo>
                      <a:pt x="321" y="574"/>
                    </a:lnTo>
                    <a:lnTo>
                      <a:pt x="324" y="569"/>
                    </a:lnTo>
                    <a:lnTo>
                      <a:pt x="323" y="563"/>
                    </a:lnTo>
                    <a:lnTo>
                      <a:pt x="320" y="560"/>
                    </a:lnTo>
                    <a:lnTo>
                      <a:pt x="316" y="557"/>
                    </a:lnTo>
                    <a:lnTo>
                      <a:pt x="313" y="556"/>
                    </a:lnTo>
                    <a:lnTo>
                      <a:pt x="303" y="555"/>
                    </a:lnTo>
                    <a:lnTo>
                      <a:pt x="293" y="556"/>
                    </a:lnTo>
                    <a:lnTo>
                      <a:pt x="287" y="561"/>
                    </a:lnTo>
                    <a:lnTo>
                      <a:pt x="282" y="563"/>
                    </a:lnTo>
                    <a:lnTo>
                      <a:pt x="280" y="564"/>
                    </a:lnTo>
                    <a:lnTo>
                      <a:pt x="278" y="563"/>
                    </a:lnTo>
                    <a:lnTo>
                      <a:pt x="276" y="561"/>
                    </a:lnTo>
                    <a:lnTo>
                      <a:pt x="272" y="558"/>
                    </a:lnTo>
                    <a:lnTo>
                      <a:pt x="260" y="549"/>
                    </a:lnTo>
                    <a:lnTo>
                      <a:pt x="248" y="541"/>
                    </a:lnTo>
                    <a:lnTo>
                      <a:pt x="243" y="536"/>
                    </a:lnTo>
                    <a:lnTo>
                      <a:pt x="237" y="532"/>
                    </a:lnTo>
                    <a:lnTo>
                      <a:pt x="235" y="532"/>
                    </a:lnTo>
                    <a:lnTo>
                      <a:pt x="233" y="533"/>
                    </a:lnTo>
                    <a:lnTo>
                      <a:pt x="230" y="537"/>
                    </a:lnTo>
                    <a:lnTo>
                      <a:pt x="228" y="540"/>
                    </a:lnTo>
                    <a:lnTo>
                      <a:pt x="226" y="545"/>
                    </a:lnTo>
                    <a:lnTo>
                      <a:pt x="225" y="547"/>
                    </a:lnTo>
                    <a:lnTo>
                      <a:pt x="222" y="548"/>
                    </a:lnTo>
                    <a:lnTo>
                      <a:pt x="221" y="548"/>
                    </a:lnTo>
                    <a:lnTo>
                      <a:pt x="219" y="545"/>
                    </a:lnTo>
                    <a:lnTo>
                      <a:pt x="217" y="538"/>
                    </a:lnTo>
                    <a:lnTo>
                      <a:pt x="214" y="531"/>
                    </a:lnTo>
                    <a:lnTo>
                      <a:pt x="212" y="527"/>
                    </a:lnTo>
                    <a:lnTo>
                      <a:pt x="211" y="521"/>
                    </a:lnTo>
                    <a:lnTo>
                      <a:pt x="212" y="514"/>
                    </a:lnTo>
                    <a:lnTo>
                      <a:pt x="212" y="507"/>
                    </a:lnTo>
                    <a:lnTo>
                      <a:pt x="211" y="503"/>
                    </a:lnTo>
                    <a:lnTo>
                      <a:pt x="209" y="498"/>
                    </a:lnTo>
                    <a:lnTo>
                      <a:pt x="206" y="494"/>
                    </a:lnTo>
                    <a:lnTo>
                      <a:pt x="201" y="486"/>
                    </a:lnTo>
                    <a:lnTo>
                      <a:pt x="195" y="476"/>
                    </a:lnTo>
                    <a:lnTo>
                      <a:pt x="194" y="469"/>
                    </a:lnTo>
                    <a:lnTo>
                      <a:pt x="194" y="463"/>
                    </a:lnTo>
                    <a:lnTo>
                      <a:pt x="193" y="460"/>
                    </a:lnTo>
                    <a:lnTo>
                      <a:pt x="192" y="457"/>
                    </a:lnTo>
                    <a:lnTo>
                      <a:pt x="189" y="455"/>
                    </a:lnTo>
                    <a:lnTo>
                      <a:pt x="186" y="454"/>
                    </a:lnTo>
                    <a:lnTo>
                      <a:pt x="183" y="457"/>
                    </a:lnTo>
                    <a:lnTo>
                      <a:pt x="179" y="463"/>
                    </a:lnTo>
                    <a:lnTo>
                      <a:pt x="178" y="470"/>
                    </a:lnTo>
                    <a:lnTo>
                      <a:pt x="176" y="476"/>
                    </a:lnTo>
                    <a:lnTo>
                      <a:pt x="174" y="478"/>
                    </a:lnTo>
                    <a:lnTo>
                      <a:pt x="172" y="479"/>
                    </a:lnTo>
                    <a:lnTo>
                      <a:pt x="170" y="479"/>
                    </a:lnTo>
                    <a:lnTo>
                      <a:pt x="169" y="479"/>
                    </a:lnTo>
                    <a:lnTo>
                      <a:pt x="167" y="476"/>
                    </a:lnTo>
                    <a:lnTo>
                      <a:pt x="162" y="472"/>
                    </a:lnTo>
                    <a:lnTo>
                      <a:pt x="157" y="471"/>
                    </a:lnTo>
                    <a:lnTo>
                      <a:pt x="152" y="472"/>
                    </a:lnTo>
                    <a:lnTo>
                      <a:pt x="147" y="474"/>
                    </a:lnTo>
                    <a:lnTo>
                      <a:pt x="142" y="477"/>
                    </a:lnTo>
                    <a:lnTo>
                      <a:pt x="137" y="479"/>
                    </a:lnTo>
                    <a:lnTo>
                      <a:pt x="134" y="482"/>
                    </a:lnTo>
                    <a:lnTo>
                      <a:pt x="126" y="471"/>
                    </a:lnTo>
                    <a:lnTo>
                      <a:pt x="116" y="460"/>
                    </a:lnTo>
                    <a:lnTo>
                      <a:pt x="107" y="450"/>
                    </a:lnTo>
                    <a:lnTo>
                      <a:pt x="100" y="438"/>
                    </a:lnTo>
                    <a:lnTo>
                      <a:pt x="94" y="427"/>
                    </a:lnTo>
                    <a:lnTo>
                      <a:pt x="88" y="415"/>
                    </a:lnTo>
                    <a:lnTo>
                      <a:pt x="75" y="405"/>
                    </a:lnTo>
                    <a:lnTo>
                      <a:pt x="61" y="396"/>
                    </a:lnTo>
                    <a:lnTo>
                      <a:pt x="54" y="391"/>
                    </a:lnTo>
                    <a:lnTo>
                      <a:pt x="49" y="386"/>
                    </a:lnTo>
                    <a:lnTo>
                      <a:pt x="41" y="384"/>
                    </a:lnTo>
                    <a:lnTo>
                      <a:pt x="33" y="380"/>
                    </a:lnTo>
                    <a:lnTo>
                      <a:pt x="30" y="367"/>
                    </a:lnTo>
                    <a:lnTo>
                      <a:pt x="26" y="352"/>
                    </a:lnTo>
                    <a:lnTo>
                      <a:pt x="13" y="351"/>
                    </a:lnTo>
                    <a:lnTo>
                      <a:pt x="0" y="351"/>
                    </a:lnTo>
                    <a:lnTo>
                      <a:pt x="2" y="342"/>
                    </a:lnTo>
                    <a:lnTo>
                      <a:pt x="5" y="332"/>
                    </a:lnTo>
                    <a:lnTo>
                      <a:pt x="6" y="329"/>
                    </a:lnTo>
                    <a:lnTo>
                      <a:pt x="8" y="327"/>
                    </a:lnTo>
                    <a:lnTo>
                      <a:pt x="9" y="327"/>
                    </a:lnTo>
                    <a:lnTo>
                      <a:pt x="10" y="328"/>
                    </a:lnTo>
                    <a:lnTo>
                      <a:pt x="13" y="330"/>
                    </a:lnTo>
                    <a:lnTo>
                      <a:pt x="17" y="334"/>
                    </a:lnTo>
                    <a:lnTo>
                      <a:pt x="18" y="326"/>
                    </a:lnTo>
                    <a:lnTo>
                      <a:pt x="17" y="317"/>
                    </a:lnTo>
                    <a:lnTo>
                      <a:pt x="28" y="317"/>
                    </a:lnTo>
                    <a:lnTo>
                      <a:pt x="39" y="317"/>
                    </a:lnTo>
                    <a:lnTo>
                      <a:pt x="44" y="317"/>
                    </a:lnTo>
                    <a:lnTo>
                      <a:pt x="50" y="316"/>
                    </a:lnTo>
                    <a:lnTo>
                      <a:pt x="54" y="315"/>
                    </a:lnTo>
                    <a:lnTo>
                      <a:pt x="61" y="312"/>
                    </a:lnTo>
                    <a:lnTo>
                      <a:pt x="62" y="296"/>
                    </a:lnTo>
                    <a:lnTo>
                      <a:pt x="64" y="281"/>
                    </a:lnTo>
                    <a:lnTo>
                      <a:pt x="64" y="266"/>
                    </a:lnTo>
                    <a:lnTo>
                      <a:pt x="64" y="250"/>
                    </a:lnTo>
                    <a:lnTo>
                      <a:pt x="66" y="240"/>
                    </a:lnTo>
                    <a:lnTo>
                      <a:pt x="65" y="231"/>
                    </a:lnTo>
                    <a:lnTo>
                      <a:pt x="62" y="223"/>
                    </a:lnTo>
                    <a:lnTo>
                      <a:pt x="59" y="212"/>
                    </a:lnTo>
                    <a:lnTo>
                      <a:pt x="58" y="202"/>
                    </a:lnTo>
                    <a:lnTo>
                      <a:pt x="58" y="192"/>
                    </a:lnTo>
                    <a:lnTo>
                      <a:pt x="57" y="186"/>
                    </a:lnTo>
                    <a:lnTo>
                      <a:pt x="57" y="182"/>
                    </a:lnTo>
                    <a:lnTo>
                      <a:pt x="56" y="177"/>
                    </a:lnTo>
                    <a:lnTo>
                      <a:pt x="53" y="173"/>
                    </a:lnTo>
                    <a:lnTo>
                      <a:pt x="48" y="167"/>
                    </a:lnTo>
                    <a:lnTo>
                      <a:pt x="47" y="164"/>
                    </a:lnTo>
                    <a:lnTo>
                      <a:pt x="47" y="161"/>
                    </a:lnTo>
                    <a:lnTo>
                      <a:pt x="48" y="160"/>
                    </a:lnTo>
                    <a:lnTo>
                      <a:pt x="50" y="158"/>
                    </a:lnTo>
                    <a:lnTo>
                      <a:pt x="53" y="156"/>
                    </a:lnTo>
                    <a:lnTo>
                      <a:pt x="57" y="153"/>
                    </a:lnTo>
                    <a:lnTo>
                      <a:pt x="59" y="151"/>
                    </a:lnTo>
                    <a:lnTo>
                      <a:pt x="60" y="149"/>
                    </a:lnTo>
                    <a:lnTo>
                      <a:pt x="61" y="146"/>
                    </a:lnTo>
                    <a:lnTo>
                      <a:pt x="61" y="139"/>
                    </a:lnTo>
                    <a:lnTo>
                      <a:pt x="60" y="131"/>
                    </a:lnTo>
                    <a:lnTo>
                      <a:pt x="61" y="123"/>
                    </a:lnTo>
                    <a:lnTo>
                      <a:pt x="64" y="115"/>
                    </a:lnTo>
                    <a:lnTo>
                      <a:pt x="64" y="110"/>
                    </a:lnTo>
                    <a:lnTo>
                      <a:pt x="62" y="107"/>
                    </a:lnTo>
                    <a:lnTo>
                      <a:pt x="61" y="104"/>
                    </a:lnTo>
                    <a:lnTo>
                      <a:pt x="59" y="101"/>
                    </a:lnTo>
                    <a:lnTo>
                      <a:pt x="54" y="97"/>
                    </a:lnTo>
                    <a:lnTo>
                      <a:pt x="52" y="93"/>
                    </a:lnTo>
                    <a:lnTo>
                      <a:pt x="52" y="92"/>
                    </a:lnTo>
                    <a:lnTo>
                      <a:pt x="53" y="90"/>
                    </a:lnTo>
                    <a:lnTo>
                      <a:pt x="56" y="89"/>
                    </a:lnTo>
                    <a:lnTo>
                      <a:pt x="59" y="87"/>
                    </a:lnTo>
                    <a:lnTo>
                      <a:pt x="66" y="88"/>
                    </a:lnTo>
                    <a:lnTo>
                      <a:pt x="69" y="87"/>
                    </a:lnTo>
                    <a:lnTo>
                      <a:pt x="69" y="83"/>
                    </a:lnTo>
                    <a:lnTo>
                      <a:pt x="69" y="77"/>
                    </a:lnTo>
                    <a:lnTo>
                      <a:pt x="68" y="70"/>
                    </a:lnTo>
                    <a:lnTo>
                      <a:pt x="67" y="64"/>
                    </a:lnTo>
                    <a:lnTo>
                      <a:pt x="65" y="57"/>
                    </a:lnTo>
                    <a:lnTo>
                      <a:pt x="61" y="51"/>
                    </a:lnTo>
                    <a:lnTo>
                      <a:pt x="61" y="47"/>
                    </a:lnTo>
                    <a:lnTo>
                      <a:pt x="62" y="43"/>
                    </a:lnTo>
                    <a:lnTo>
                      <a:pt x="65" y="39"/>
                    </a:lnTo>
                    <a:lnTo>
                      <a:pt x="68" y="36"/>
                    </a:lnTo>
                    <a:lnTo>
                      <a:pt x="76" y="30"/>
                    </a:lnTo>
                    <a:lnTo>
                      <a:pt x="84" y="25"/>
                    </a:lnTo>
                    <a:lnTo>
                      <a:pt x="87" y="20"/>
                    </a:lnTo>
                    <a:lnTo>
                      <a:pt x="87" y="16"/>
                    </a:lnTo>
                    <a:lnTo>
                      <a:pt x="87" y="14"/>
                    </a:lnTo>
                    <a:lnTo>
                      <a:pt x="88" y="8"/>
                    </a:lnTo>
                    <a:lnTo>
                      <a:pt x="94" y="7"/>
                    </a:lnTo>
                    <a:lnTo>
                      <a:pt x="98" y="6"/>
                    </a:lnTo>
                    <a:lnTo>
                      <a:pt x="102" y="5"/>
                    </a:lnTo>
                    <a:lnTo>
                      <a:pt x="107" y="0"/>
                    </a:lnTo>
                    <a:lnTo>
                      <a:pt x="119" y="5"/>
                    </a:lnTo>
                    <a:lnTo>
                      <a:pt x="132" y="9"/>
                    </a:lnTo>
                    <a:lnTo>
                      <a:pt x="135" y="23"/>
                    </a:lnTo>
                    <a:lnTo>
                      <a:pt x="136" y="36"/>
                    </a:lnTo>
                    <a:lnTo>
                      <a:pt x="135" y="40"/>
                    </a:lnTo>
                    <a:lnTo>
                      <a:pt x="134" y="45"/>
                    </a:lnTo>
                    <a:lnTo>
                      <a:pt x="134" y="47"/>
                    </a:lnTo>
                    <a:lnTo>
                      <a:pt x="135" y="49"/>
                    </a:lnTo>
                    <a:lnTo>
                      <a:pt x="136" y="50"/>
                    </a:lnTo>
                    <a:lnTo>
                      <a:pt x="137" y="51"/>
                    </a:lnTo>
                    <a:lnTo>
                      <a:pt x="141" y="46"/>
                    </a:lnTo>
                    <a:lnTo>
                      <a:pt x="143" y="41"/>
                    </a:lnTo>
                    <a:lnTo>
                      <a:pt x="146" y="38"/>
                    </a:lnTo>
                    <a:lnTo>
                      <a:pt x="153" y="34"/>
                    </a:lnTo>
                    <a:lnTo>
                      <a:pt x="155" y="37"/>
                    </a:lnTo>
                    <a:lnTo>
                      <a:pt x="155" y="38"/>
                    </a:lnTo>
                    <a:lnTo>
                      <a:pt x="155" y="39"/>
                    </a:lnTo>
                    <a:lnTo>
                      <a:pt x="154" y="40"/>
                    </a:lnTo>
                    <a:lnTo>
                      <a:pt x="150" y="43"/>
                    </a:lnTo>
                    <a:lnTo>
                      <a:pt x="146" y="48"/>
                    </a:lnTo>
                    <a:lnTo>
                      <a:pt x="158" y="49"/>
                    </a:lnTo>
                    <a:lnTo>
                      <a:pt x="168" y="50"/>
                    </a:lnTo>
                    <a:lnTo>
                      <a:pt x="168" y="54"/>
                    </a:lnTo>
                    <a:lnTo>
                      <a:pt x="167" y="56"/>
                    </a:lnTo>
                    <a:lnTo>
                      <a:pt x="164" y="58"/>
                    </a:lnTo>
                    <a:lnTo>
                      <a:pt x="161" y="62"/>
                    </a:lnTo>
                    <a:lnTo>
                      <a:pt x="163" y="64"/>
                    </a:lnTo>
                    <a:lnTo>
                      <a:pt x="166" y="65"/>
                    </a:lnTo>
                    <a:lnTo>
                      <a:pt x="167" y="65"/>
                    </a:lnTo>
                    <a:lnTo>
                      <a:pt x="169" y="65"/>
                    </a:lnTo>
                    <a:lnTo>
                      <a:pt x="171" y="62"/>
                    </a:lnTo>
                    <a:lnTo>
                      <a:pt x="175" y="57"/>
                    </a:lnTo>
                    <a:lnTo>
                      <a:pt x="177" y="56"/>
                    </a:lnTo>
                    <a:lnTo>
                      <a:pt x="179" y="56"/>
                    </a:lnTo>
                    <a:lnTo>
                      <a:pt x="181" y="57"/>
                    </a:lnTo>
                    <a:lnTo>
                      <a:pt x="183" y="58"/>
                    </a:lnTo>
                    <a:lnTo>
                      <a:pt x="185" y="63"/>
                    </a:lnTo>
                    <a:lnTo>
                      <a:pt x="186" y="67"/>
                    </a:lnTo>
                    <a:lnTo>
                      <a:pt x="195" y="73"/>
                    </a:lnTo>
                    <a:lnTo>
                      <a:pt x="205" y="76"/>
                    </a:lnTo>
                    <a:lnTo>
                      <a:pt x="210" y="79"/>
                    </a:lnTo>
                    <a:lnTo>
                      <a:pt x="212" y="79"/>
                    </a:lnTo>
                    <a:lnTo>
                      <a:pt x="214" y="76"/>
                    </a:lnTo>
                    <a:lnTo>
                      <a:pt x="219" y="73"/>
                    </a:lnTo>
                    <a:lnTo>
                      <a:pt x="219" y="80"/>
                    </a:lnTo>
                    <a:lnTo>
                      <a:pt x="219" y="84"/>
                    </a:lnTo>
                    <a:lnTo>
                      <a:pt x="220" y="85"/>
                    </a:lnTo>
                    <a:lnTo>
                      <a:pt x="221" y="88"/>
                    </a:lnTo>
                    <a:lnTo>
                      <a:pt x="223" y="88"/>
                    </a:lnTo>
                    <a:lnTo>
                      <a:pt x="227" y="88"/>
                    </a:lnTo>
                    <a:lnTo>
                      <a:pt x="231" y="75"/>
                    </a:lnTo>
                    <a:lnTo>
                      <a:pt x="236" y="63"/>
                    </a:lnTo>
                    <a:lnTo>
                      <a:pt x="242" y="58"/>
                    </a:lnTo>
                    <a:lnTo>
                      <a:pt x="246" y="56"/>
                    </a:lnTo>
                    <a:lnTo>
                      <a:pt x="247" y="56"/>
                    </a:lnTo>
                    <a:lnTo>
                      <a:pt x="250" y="56"/>
                    </a:lnTo>
                    <a:lnTo>
                      <a:pt x="252" y="58"/>
                    </a:lnTo>
                    <a:lnTo>
                      <a:pt x="255" y="60"/>
                    </a:lnTo>
                    <a:lnTo>
                      <a:pt x="261" y="63"/>
                    </a:lnTo>
                    <a:lnTo>
                      <a:pt x="264" y="64"/>
                    </a:lnTo>
                    <a:lnTo>
                      <a:pt x="267" y="65"/>
                    </a:lnTo>
                    <a:lnTo>
                      <a:pt x="269" y="71"/>
                    </a:lnTo>
                    <a:lnTo>
                      <a:pt x="274" y="76"/>
                    </a:lnTo>
                    <a:lnTo>
                      <a:pt x="279" y="80"/>
                    </a:lnTo>
                    <a:lnTo>
                      <a:pt x="286" y="82"/>
                    </a:lnTo>
                    <a:lnTo>
                      <a:pt x="293" y="84"/>
                    </a:lnTo>
                    <a:lnTo>
                      <a:pt x="295" y="91"/>
                    </a:lnTo>
                    <a:lnTo>
                      <a:pt x="295" y="94"/>
                    </a:lnTo>
                    <a:lnTo>
                      <a:pt x="296" y="99"/>
                    </a:lnTo>
                    <a:lnTo>
                      <a:pt x="302" y="108"/>
                    </a:lnTo>
                    <a:lnTo>
                      <a:pt x="308" y="117"/>
                    </a:lnTo>
                    <a:lnTo>
                      <a:pt x="313" y="125"/>
                    </a:lnTo>
                    <a:lnTo>
                      <a:pt x="315" y="129"/>
                    </a:lnTo>
                    <a:lnTo>
                      <a:pt x="316" y="133"/>
                    </a:lnTo>
                    <a:lnTo>
                      <a:pt x="316" y="139"/>
                    </a:lnTo>
                    <a:lnTo>
                      <a:pt x="318" y="144"/>
                    </a:lnTo>
                    <a:lnTo>
                      <a:pt x="314" y="147"/>
                    </a:lnTo>
                    <a:lnTo>
                      <a:pt x="312" y="148"/>
                    </a:lnTo>
                    <a:lnTo>
                      <a:pt x="308" y="147"/>
                    </a:lnTo>
                    <a:lnTo>
                      <a:pt x="304" y="147"/>
                    </a:lnTo>
                    <a:lnTo>
                      <a:pt x="305" y="149"/>
                    </a:lnTo>
                    <a:lnTo>
                      <a:pt x="306" y="150"/>
                    </a:lnTo>
                    <a:lnTo>
                      <a:pt x="306" y="151"/>
                    </a:lnTo>
                    <a:lnTo>
                      <a:pt x="303" y="152"/>
                    </a:lnTo>
                    <a:lnTo>
                      <a:pt x="299" y="155"/>
                    </a:lnTo>
                    <a:lnTo>
                      <a:pt x="298" y="157"/>
                    </a:lnTo>
                    <a:lnTo>
                      <a:pt x="299" y="159"/>
                    </a:lnTo>
                    <a:lnTo>
                      <a:pt x="303" y="161"/>
                    </a:lnTo>
                    <a:lnTo>
                      <a:pt x="306" y="173"/>
                    </a:lnTo>
                    <a:lnTo>
                      <a:pt x="310" y="184"/>
                    </a:lnTo>
                    <a:lnTo>
                      <a:pt x="320" y="187"/>
                    </a:lnTo>
                    <a:lnTo>
                      <a:pt x="330" y="191"/>
                    </a:lnTo>
                    <a:lnTo>
                      <a:pt x="331" y="202"/>
                    </a:lnTo>
                    <a:lnTo>
                      <a:pt x="332" y="215"/>
                    </a:lnTo>
                    <a:lnTo>
                      <a:pt x="341" y="215"/>
                    </a:lnTo>
                    <a:lnTo>
                      <a:pt x="350" y="217"/>
                    </a:lnTo>
                    <a:lnTo>
                      <a:pt x="353" y="231"/>
                    </a:lnTo>
                    <a:lnTo>
                      <a:pt x="357" y="244"/>
                    </a:lnTo>
                    <a:lnTo>
                      <a:pt x="362" y="243"/>
                    </a:lnTo>
                    <a:lnTo>
                      <a:pt x="364" y="242"/>
                    </a:lnTo>
                    <a:lnTo>
                      <a:pt x="367" y="242"/>
                    </a:lnTo>
                    <a:lnTo>
                      <a:pt x="372" y="244"/>
                    </a:lnTo>
                    <a:lnTo>
                      <a:pt x="377" y="249"/>
                    </a:lnTo>
                    <a:lnTo>
                      <a:pt x="380" y="251"/>
                    </a:lnTo>
                    <a:lnTo>
                      <a:pt x="381" y="250"/>
                    </a:lnTo>
                    <a:lnTo>
                      <a:pt x="382" y="248"/>
                    </a:lnTo>
                    <a:lnTo>
                      <a:pt x="383" y="245"/>
                    </a:lnTo>
                    <a:lnTo>
                      <a:pt x="384" y="241"/>
                    </a:lnTo>
                    <a:lnTo>
                      <a:pt x="384" y="232"/>
                    </a:lnTo>
                    <a:lnTo>
                      <a:pt x="386" y="223"/>
                    </a:lnTo>
                    <a:lnTo>
                      <a:pt x="388" y="215"/>
                    </a:lnTo>
                    <a:lnTo>
                      <a:pt x="394" y="207"/>
                    </a:lnTo>
                    <a:lnTo>
                      <a:pt x="399" y="205"/>
                    </a:lnTo>
                    <a:lnTo>
                      <a:pt x="404" y="205"/>
                    </a:lnTo>
                    <a:lnTo>
                      <a:pt x="407" y="206"/>
                    </a:lnTo>
                    <a:lnTo>
                      <a:pt x="411" y="210"/>
                    </a:lnTo>
                    <a:lnTo>
                      <a:pt x="423" y="211"/>
                    </a:lnTo>
                    <a:lnTo>
                      <a:pt x="435" y="211"/>
                    </a:lnTo>
                    <a:lnTo>
                      <a:pt x="441" y="215"/>
                    </a:lnTo>
                    <a:lnTo>
                      <a:pt x="446" y="218"/>
                    </a:lnTo>
                    <a:lnTo>
                      <a:pt x="450" y="222"/>
                    </a:lnTo>
                    <a:lnTo>
                      <a:pt x="455" y="226"/>
                    </a:lnTo>
                    <a:lnTo>
                      <a:pt x="465" y="234"/>
                    </a:lnTo>
                    <a:lnTo>
                      <a:pt x="475" y="242"/>
                    </a:lnTo>
                    <a:lnTo>
                      <a:pt x="475" y="250"/>
                    </a:lnTo>
                    <a:lnTo>
                      <a:pt x="475" y="257"/>
                    </a:lnTo>
                    <a:lnTo>
                      <a:pt x="475" y="260"/>
                    </a:lnTo>
                    <a:lnTo>
                      <a:pt x="476" y="262"/>
                    </a:lnTo>
                    <a:lnTo>
                      <a:pt x="479" y="266"/>
                    </a:lnTo>
                    <a:lnTo>
                      <a:pt x="481" y="269"/>
                    </a:lnTo>
                    <a:lnTo>
                      <a:pt x="490" y="273"/>
                    </a:lnTo>
                    <a:lnTo>
                      <a:pt x="499" y="277"/>
                    </a:lnTo>
                    <a:lnTo>
                      <a:pt x="508" y="281"/>
                    </a:lnTo>
                    <a:lnTo>
                      <a:pt x="518" y="284"/>
                    </a:lnTo>
                    <a:lnTo>
                      <a:pt x="522" y="288"/>
                    </a:lnTo>
                    <a:lnTo>
                      <a:pt x="525" y="293"/>
                    </a:lnTo>
                    <a:lnTo>
                      <a:pt x="534" y="290"/>
                    </a:lnTo>
                    <a:lnTo>
                      <a:pt x="544" y="28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47" name="Freeform 117"/>
              <p:cNvSpPr>
                <a:spLocks/>
              </p:cNvSpPr>
              <p:nvPr/>
            </p:nvSpPr>
            <p:spPr bwMode="auto">
              <a:xfrm>
                <a:off x="2617788" y="3559175"/>
                <a:ext cx="231775" cy="254000"/>
              </a:xfrm>
              <a:custGeom>
                <a:avLst/>
                <a:gdLst>
                  <a:gd name="T0" fmla="*/ 225403 w 582"/>
                  <a:gd name="T1" fmla="*/ 119459 h 640"/>
                  <a:gd name="T2" fmla="*/ 227793 w 582"/>
                  <a:gd name="T3" fmla="*/ 137716 h 640"/>
                  <a:gd name="T4" fmla="*/ 226598 w 582"/>
                  <a:gd name="T5" fmla="*/ 145653 h 640"/>
                  <a:gd name="T6" fmla="*/ 228589 w 582"/>
                  <a:gd name="T7" fmla="*/ 152797 h 640"/>
                  <a:gd name="T8" fmla="*/ 228589 w 582"/>
                  <a:gd name="T9" fmla="*/ 165497 h 640"/>
                  <a:gd name="T10" fmla="*/ 223412 w 582"/>
                  <a:gd name="T11" fmla="*/ 177006 h 640"/>
                  <a:gd name="T12" fmla="*/ 230979 w 582"/>
                  <a:gd name="T13" fmla="*/ 194469 h 640"/>
                  <a:gd name="T14" fmla="*/ 223412 w 582"/>
                  <a:gd name="T15" fmla="*/ 208756 h 640"/>
                  <a:gd name="T16" fmla="*/ 226200 w 582"/>
                  <a:gd name="T17" fmla="*/ 214313 h 640"/>
                  <a:gd name="T18" fmla="*/ 208677 w 582"/>
                  <a:gd name="T19" fmla="*/ 234553 h 640"/>
                  <a:gd name="T20" fmla="*/ 201907 w 582"/>
                  <a:gd name="T21" fmla="*/ 248444 h 640"/>
                  <a:gd name="T22" fmla="*/ 183986 w 582"/>
                  <a:gd name="T23" fmla="*/ 249634 h 640"/>
                  <a:gd name="T24" fmla="*/ 183190 w 582"/>
                  <a:gd name="T25" fmla="*/ 238125 h 640"/>
                  <a:gd name="T26" fmla="*/ 164074 w 582"/>
                  <a:gd name="T27" fmla="*/ 233363 h 640"/>
                  <a:gd name="T28" fmla="*/ 151331 w 582"/>
                  <a:gd name="T29" fmla="*/ 236538 h 640"/>
                  <a:gd name="T30" fmla="*/ 138587 w 582"/>
                  <a:gd name="T31" fmla="*/ 237728 h 640"/>
                  <a:gd name="T32" fmla="*/ 129428 w 582"/>
                  <a:gd name="T33" fmla="*/ 232966 h 640"/>
                  <a:gd name="T34" fmla="*/ 125843 w 582"/>
                  <a:gd name="T35" fmla="*/ 221059 h 640"/>
                  <a:gd name="T36" fmla="*/ 110710 w 582"/>
                  <a:gd name="T37" fmla="*/ 223441 h 640"/>
                  <a:gd name="T38" fmla="*/ 93586 w 582"/>
                  <a:gd name="T39" fmla="*/ 211138 h 640"/>
                  <a:gd name="T40" fmla="*/ 88011 w 582"/>
                  <a:gd name="T41" fmla="*/ 217488 h 640"/>
                  <a:gd name="T42" fmla="*/ 84427 w 582"/>
                  <a:gd name="T43" fmla="*/ 201216 h 640"/>
                  <a:gd name="T44" fmla="*/ 77258 w 582"/>
                  <a:gd name="T45" fmla="*/ 183753 h 640"/>
                  <a:gd name="T46" fmla="*/ 70887 w 582"/>
                  <a:gd name="T47" fmla="*/ 186531 h 640"/>
                  <a:gd name="T48" fmla="*/ 64515 w 582"/>
                  <a:gd name="T49" fmla="*/ 187325 h 640"/>
                  <a:gd name="T50" fmla="*/ 50178 w 582"/>
                  <a:gd name="T51" fmla="*/ 186928 h 640"/>
                  <a:gd name="T52" fmla="*/ 24293 w 582"/>
                  <a:gd name="T53" fmla="*/ 157163 h 640"/>
                  <a:gd name="T54" fmla="*/ 5177 w 582"/>
                  <a:gd name="T55" fmla="*/ 139303 h 640"/>
                  <a:gd name="T56" fmla="*/ 3982 w 582"/>
                  <a:gd name="T57" fmla="*/ 130175 h 640"/>
                  <a:gd name="T58" fmla="*/ 17523 w 582"/>
                  <a:gd name="T59" fmla="*/ 125809 h 640"/>
                  <a:gd name="T60" fmla="*/ 25487 w 582"/>
                  <a:gd name="T61" fmla="*/ 99219 h 640"/>
                  <a:gd name="T62" fmla="*/ 22700 w 582"/>
                  <a:gd name="T63" fmla="*/ 73819 h 640"/>
                  <a:gd name="T64" fmla="*/ 19115 w 582"/>
                  <a:gd name="T65" fmla="*/ 63500 h 640"/>
                  <a:gd name="T66" fmla="*/ 24293 w 582"/>
                  <a:gd name="T67" fmla="*/ 55166 h 640"/>
                  <a:gd name="T68" fmla="*/ 23496 w 582"/>
                  <a:gd name="T69" fmla="*/ 40084 h 640"/>
                  <a:gd name="T70" fmla="*/ 26284 w 582"/>
                  <a:gd name="T71" fmla="*/ 34925 h 640"/>
                  <a:gd name="T72" fmla="*/ 24293 w 582"/>
                  <a:gd name="T73" fmla="*/ 20241 h 640"/>
                  <a:gd name="T74" fmla="*/ 34647 w 582"/>
                  <a:gd name="T75" fmla="*/ 7938 h 640"/>
                  <a:gd name="T76" fmla="*/ 42612 w 582"/>
                  <a:gd name="T77" fmla="*/ 0 h 640"/>
                  <a:gd name="T78" fmla="*/ 53364 w 582"/>
                  <a:gd name="T79" fmla="*/ 18653 h 640"/>
                  <a:gd name="T80" fmla="*/ 60931 w 582"/>
                  <a:gd name="T81" fmla="*/ 13494 h 640"/>
                  <a:gd name="T82" fmla="*/ 62922 w 582"/>
                  <a:gd name="T83" fmla="*/ 19447 h 640"/>
                  <a:gd name="T84" fmla="*/ 66108 w 582"/>
                  <a:gd name="T85" fmla="*/ 25797 h 640"/>
                  <a:gd name="T86" fmla="*/ 72081 w 582"/>
                  <a:gd name="T87" fmla="*/ 22622 h 640"/>
                  <a:gd name="T88" fmla="*/ 84427 w 582"/>
                  <a:gd name="T89" fmla="*/ 31353 h 640"/>
                  <a:gd name="T90" fmla="*/ 88807 w 582"/>
                  <a:gd name="T91" fmla="*/ 34925 h 640"/>
                  <a:gd name="T92" fmla="*/ 99560 w 582"/>
                  <a:gd name="T93" fmla="*/ 22225 h 640"/>
                  <a:gd name="T94" fmla="*/ 109117 w 582"/>
                  <a:gd name="T95" fmla="*/ 30163 h 640"/>
                  <a:gd name="T96" fmla="*/ 120268 w 582"/>
                  <a:gd name="T97" fmla="*/ 42863 h 640"/>
                  <a:gd name="T98" fmla="*/ 125047 w 582"/>
                  <a:gd name="T99" fmla="*/ 58341 h 640"/>
                  <a:gd name="T100" fmla="*/ 120666 w 582"/>
                  <a:gd name="T101" fmla="*/ 60325 h 640"/>
                  <a:gd name="T102" fmla="*/ 127436 w 582"/>
                  <a:gd name="T103" fmla="*/ 74216 h 640"/>
                  <a:gd name="T104" fmla="*/ 142171 w 582"/>
                  <a:gd name="T105" fmla="*/ 96838 h 640"/>
                  <a:gd name="T106" fmla="*/ 151729 w 582"/>
                  <a:gd name="T107" fmla="*/ 99219 h 640"/>
                  <a:gd name="T108" fmla="*/ 156906 w 582"/>
                  <a:gd name="T109" fmla="*/ 82153 h 640"/>
                  <a:gd name="T110" fmla="*/ 175623 w 582"/>
                  <a:gd name="T111" fmla="*/ 85328 h 640"/>
                  <a:gd name="T112" fmla="*/ 189163 w 582"/>
                  <a:gd name="T113" fmla="*/ 101997 h 640"/>
                  <a:gd name="T114" fmla="*/ 202305 w 582"/>
                  <a:gd name="T115" fmla="*/ 111522 h 6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2" h="640">
                    <a:moveTo>
                      <a:pt x="544" y="287"/>
                    </a:moveTo>
                    <a:lnTo>
                      <a:pt x="549" y="292"/>
                    </a:lnTo>
                    <a:lnTo>
                      <a:pt x="552" y="294"/>
                    </a:lnTo>
                    <a:lnTo>
                      <a:pt x="556" y="296"/>
                    </a:lnTo>
                    <a:lnTo>
                      <a:pt x="559" y="298"/>
                    </a:lnTo>
                    <a:lnTo>
                      <a:pt x="563" y="299"/>
                    </a:lnTo>
                    <a:lnTo>
                      <a:pt x="566" y="301"/>
                    </a:lnTo>
                    <a:lnTo>
                      <a:pt x="570" y="304"/>
                    </a:lnTo>
                    <a:lnTo>
                      <a:pt x="574" y="309"/>
                    </a:lnTo>
                    <a:lnTo>
                      <a:pt x="578" y="324"/>
                    </a:lnTo>
                    <a:lnTo>
                      <a:pt x="582" y="337"/>
                    </a:lnTo>
                    <a:lnTo>
                      <a:pt x="576" y="343"/>
                    </a:lnTo>
                    <a:lnTo>
                      <a:pt x="573" y="346"/>
                    </a:lnTo>
                    <a:lnTo>
                      <a:pt x="572" y="347"/>
                    </a:lnTo>
                    <a:lnTo>
                      <a:pt x="570" y="350"/>
                    </a:lnTo>
                    <a:lnTo>
                      <a:pt x="572" y="352"/>
                    </a:lnTo>
                    <a:lnTo>
                      <a:pt x="573" y="357"/>
                    </a:lnTo>
                    <a:lnTo>
                      <a:pt x="573" y="361"/>
                    </a:lnTo>
                    <a:lnTo>
                      <a:pt x="572" y="363"/>
                    </a:lnTo>
                    <a:lnTo>
                      <a:pt x="570" y="366"/>
                    </a:lnTo>
                    <a:lnTo>
                      <a:pt x="569" y="367"/>
                    </a:lnTo>
                    <a:lnTo>
                      <a:pt x="568" y="368"/>
                    </a:lnTo>
                    <a:lnTo>
                      <a:pt x="568" y="369"/>
                    </a:lnTo>
                    <a:lnTo>
                      <a:pt x="568" y="371"/>
                    </a:lnTo>
                    <a:lnTo>
                      <a:pt x="569" y="374"/>
                    </a:lnTo>
                    <a:lnTo>
                      <a:pt x="572" y="378"/>
                    </a:lnTo>
                    <a:lnTo>
                      <a:pt x="573" y="381"/>
                    </a:lnTo>
                    <a:lnTo>
                      <a:pt x="574" y="385"/>
                    </a:lnTo>
                    <a:lnTo>
                      <a:pt x="574" y="388"/>
                    </a:lnTo>
                    <a:lnTo>
                      <a:pt x="573" y="396"/>
                    </a:lnTo>
                    <a:lnTo>
                      <a:pt x="575" y="406"/>
                    </a:lnTo>
                    <a:lnTo>
                      <a:pt x="575" y="410"/>
                    </a:lnTo>
                    <a:lnTo>
                      <a:pt x="575" y="413"/>
                    </a:lnTo>
                    <a:lnTo>
                      <a:pt x="575" y="415"/>
                    </a:lnTo>
                    <a:lnTo>
                      <a:pt x="574" y="417"/>
                    </a:lnTo>
                    <a:lnTo>
                      <a:pt x="570" y="420"/>
                    </a:lnTo>
                    <a:lnTo>
                      <a:pt x="565" y="425"/>
                    </a:lnTo>
                    <a:lnTo>
                      <a:pt x="560" y="433"/>
                    </a:lnTo>
                    <a:lnTo>
                      <a:pt x="558" y="438"/>
                    </a:lnTo>
                    <a:lnTo>
                      <a:pt x="558" y="440"/>
                    </a:lnTo>
                    <a:lnTo>
                      <a:pt x="559" y="443"/>
                    </a:lnTo>
                    <a:lnTo>
                      <a:pt x="561" y="446"/>
                    </a:lnTo>
                    <a:lnTo>
                      <a:pt x="564" y="450"/>
                    </a:lnTo>
                    <a:lnTo>
                      <a:pt x="570" y="455"/>
                    </a:lnTo>
                    <a:lnTo>
                      <a:pt x="573" y="460"/>
                    </a:lnTo>
                    <a:lnTo>
                      <a:pt x="574" y="463"/>
                    </a:lnTo>
                    <a:lnTo>
                      <a:pt x="574" y="471"/>
                    </a:lnTo>
                    <a:lnTo>
                      <a:pt x="576" y="481"/>
                    </a:lnTo>
                    <a:lnTo>
                      <a:pt x="580" y="490"/>
                    </a:lnTo>
                    <a:lnTo>
                      <a:pt x="580" y="499"/>
                    </a:lnTo>
                    <a:lnTo>
                      <a:pt x="578" y="511"/>
                    </a:lnTo>
                    <a:lnTo>
                      <a:pt x="577" y="518"/>
                    </a:lnTo>
                    <a:lnTo>
                      <a:pt x="576" y="524"/>
                    </a:lnTo>
                    <a:lnTo>
                      <a:pt x="569" y="526"/>
                    </a:lnTo>
                    <a:lnTo>
                      <a:pt x="564" y="526"/>
                    </a:lnTo>
                    <a:lnTo>
                      <a:pt x="561" y="526"/>
                    </a:lnTo>
                    <a:lnTo>
                      <a:pt x="559" y="528"/>
                    </a:lnTo>
                    <a:lnTo>
                      <a:pt x="557" y="529"/>
                    </a:lnTo>
                    <a:lnTo>
                      <a:pt x="553" y="532"/>
                    </a:lnTo>
                    <a:lnTo>
                      <a:pt x="557" y="537"/>
                    </a:lnTo>
                    <a:lnTo>
                      <a:pt x="559" y="538"/>
                    </a:lnTo>
                    <a:lnTo>
                      <a:pt x="563" y="539"/>
                    </a:lnTo>
                    <a:lnTo>
                      <a:pt x="568" y="540"/>
                    </a:lnTo>
                    <a:lnTo>
                      <a:pt x="563" y="546"/>
                    </a:lnTo>
                    <a:lnTo>
                      <a:pt x="558" y="550"/>
                    </a:lnTo>
                    <a:lnTo>
                      <a:pt x="547" y="562"/>
                    </a:lnTo>
                    <a:lnTo>
                      <a:pt x="535" y="572"/>
                    </a:lnTo>
                    <a:lnTo>
                      <a:pt x="532" y="580"/>
                    </a:lnTo>
                    <a:lnTo>
                      <a:pt x="528" y="586"/>
                    </a:lnTo>
                    <a:lnTo>
                      <a:pt x="524" y="591"/>
                    </a:lnTo>
                    <a:lnTo>
                      <a:pt x="518" y="596"/>
                    </a:lnTo>
                    <a:lnTo>
                      <a:pt x="517" y="605"/>
                    </a:lnTo>
                    <a:lnTo>
                      <a:pt x="516" y="614"/>
                    </a:lnTo>
                    <a:lnTo>
                      <a:pt x="514" y="617"/>
                    </a:lnTo>
                    <a:lnTo>
                      <a:pt x="513" y="622"/>
                    </a:lnTo>
                    <a:lnTo>
                      <a:pt x="510" y="624"/>
                    </a:lnTo>
                    <a:lnTo>
                      <a:pt x="507" y="626"/>
                    </a:lnTo>
                    <a:lnTo>
                      <a:pt x="494" y="624"/>
                    </a:lnTo>
                    <a:lnTo>
                      <a:pt x="481" y="625"/>
                    </a:lnTo>
                    <a:lnTo>
                      <a:pt x="477" y="629"/>
                    </a:lnTo>
                    <a:lnTo>
                      <a:pt x="474" y="632"/>
                    </a:lnTo>
                    <a:lnTo>
                      <a:pt x="472" y="637"/>
                    </a:lnTo>
                    <a:lnTo>
                      <a:pt x="470" y="640"/>
                    </a:lnTo>
                    <a:lnTo>
                      <a:pt x="462" y="629"/>
                    </a:lnTo>
                    <a:lnTo>
                      <a:pt x="455" y="616"/>
                    </a:lnTo>
                    <a:lnTo>
                      <a:pt x="454" y="613"/>
                    </a:lnTo>
                    <a:lnTo>
                      <a:pt x="454" y="611"/>
                    </a:lnTo>
                    <a:lnTo>
                      <a:pt x="454" y="609"/>
                    </a:lnTo>
                    <a:lnTo>
                      <a:pt x="455" y="607"/>
                    </a:lnTo>
                    <a:lnTo>
                      <a:pt x="458" y="605"/>
                    </a:lnTo>
                    <a:lnTo>
                      <a:pt x="460" y="600"/>
                    </a:lnTo>
                    <a:lnTo>
                      <a:pt x="449" y="598"/>
                    </a:lnTo>
                    <a:lnTo>
                      <a:pt x="434" y="595"/>
                    </a:lnTo>
                    <a:lnTo>
                      <a:pt x="426" y="589"/>
                    </a:lnTo>
                    <a:lnTo>
                      <a:pt x="421" y="586"/>
                    </a:lnTo>
                    <a:lnTo>
                      <a:pt x="417" y="584"/>
                    </a:lnTo>
                    <a:lnTo>
                      <a:pt x="415" y="586"/>
                    </a:lnTo>
                    <a:lnTo>
                      <a:pt x="412" y="588"/>
                    </a:lnTo>
                    <a:lnTo>
                      <a:pt x="409" y="591"/>
                    </a:lnTo>
                    <a:lnTo>
                      <a:pt x="404" y="592"/>
                    </a:lnTo>
                    <a:lnTo>
                      <a:pt x="399" y="591"/>
                    </a:lnTo>
                    <a:lnTo>
                      <a:pt x="396" y="589"/>
                    </a:lnTo>
                    <a:lnTo>
                      <a:pt x="390" y="587"/>
                    </a:lnTo>
                    <a:lnTo>
                      <a:pt x="384" y="592"/>
                    </a:lnTo>
                    <a:lnTo>
                      <a:pt x="380" y="596"/>
                    </a:lnTo>
                    <a:lnTo>
                      <a:pt x="378" y="594"/>
                    </a:lnTo>
                    <a:lnTo>
                      <a:pt x="377" y="590"/>
                    </a:lnTo>
                    <a:lnTo>
                      <a:pt x="375" y="589"/>
                    </a:lnTo>
                    <a:lnTo>
                      <a:pt x="372" y="590"/>
                    </a:lnTo>
                    <a:lnTo>
                      <a:pt x="362" y="591"/>
                    </a:lnTo>
                    <a:lnTo>
                      <a:pt x="353" y="591"/>
                    </a:lnTo>
                    <a:lnTo>
                      <a:pt x="348" y="599"/>
                    </a:lnTo>
                    <a:lnTo>
                      <a:pt x="344" y="608"/>
                    </a:lnTo>
                    <a:lnTo>
                      <a:pt x="339" y="607"/>
                    </a:lnTo>
                    <a:lnTo>
                      <a:pt x="336" y="606"/>
                    </a:lnTo>
                    <a:lnTo>
                      <a:pt x="333" y="604"/>
                    </a:lnTo>
                    <a:lnTo>
                      <a:pt x="331" y="602"/>
                    </a:lnTo>
                    <a:lnTo>
                      <a:pt x="329" y="595"/>
                    </a:lnTo>
                    <a:lnTo>
                      <a:pt x="325" y="587"/>
                    </a:lnTo>
                    <a:lnTo>
                      <a:pt x="322" y="581"/>
                    </a:lnTo>
                    <a:lnTo>
                      <a:pt x="320" y="578"/>
                    </a:lnTo>
                    <a:lnTo>
                      <a:pt x="321" y="574"/>
                    </a:lnTo>
                    <a:lnTo>
                      <a:pt x="324" y="569"/>
                    </a:lnTo>
                    <a:lnTo>
                      <a:pt x="323" y="563"/>
                    </a:lnTo>
                    <a:lnTo>
                      <a:pt x="320" y="560"/>
                    </a:lnTo>
                    <a:lnTo>
                      <a:pt x="316" y="557"/>
                    </a:lnTo>
                    <a:lnTo>
                      <a:pt x="313" y="556"/>
                    </a:lnTo>
                    <a:lnTo>
                      <a:pt x="303" y="555"/>
                    </a:lnTo>
                    <a:lnTo>
                      <a:pt x="293" y="556"/>
                    </a:lnTo>
                    <a:lnTo>
                      <a:pt x="287" y="561"/>
                    </a:lnTo>
                    <a:lnTo>
                      <a:pt x="282" y="563"/>
                    </a:lnTo>
                    <a:lnTo>
                      <a:pt x="280" y="564"/>
                    </a:lnTo>
                    <a:lnTo>
                      <a:pt x="278" y="563"/>
                    </a:lnTo>
                    <a:lnTo>
                      <a:pt x="276" y="561"/>
                    </a:lnTo>
                    <a:lnTo>
                      <a:pt x="272" y="558"/>
                    </a:lnTo>
                    <a:lnTo>
                      <a:pt x="260" y="549"/>
                    </a:lnTo>
                    <a:lnTo>
                      <a:pt x="248" y="541"/>
                    </a:lnTo>
                    <a:lnTo>
                      <a:pt x="243" y="536"/>
                    </a:lnTo>
                    <a:lnTo>
                      <a:pt x="237" y="532"/>
                    </a:lnTo>
                    <a:lnTo>
                      <a:pt x="235" y="532"/>
                    </a:lnTo>
                    <a:lnTo>
                      <a:pt x="233" y="533"/>
                    </a:lnTo>
                    <a:lnTo>
                      <a:pt x="230" y="537"/>
                    </a:lnTo>
                    <a:lnTo>
                      <a:pt x="228" y="540"/>
                    </a:lnTo>
                    <a:lnTo>
                      <a:pt x="226" y="545"/>
                    </a:lnTo>
                    <a:lnTo>
                      <a:pt x="225" y="547"/>
                    </a:lnTo>
                    <a:lnTo>
                      <a:pt x="222" y="548"/>
                    </a:lnTo>
                    <a:lnTo>
                      <a:pt x="221" y="548"/>
                    </a:lnTo>
                    <a:lnTo>
                      <a:pt x="219" y="545"/>
                    </a:lnTo>
                    <a:lnTo>
                      <a:pt x="217" y="538"/>
                    </a:lnTo>
                    <a:lnTo>
                      <a:pt x="214" y="531"/>
                    </a:lnTo>
                    <a:lnTo>
                      <a:pt x="212" y="527"/>
                    </a:lnTo>
                    <a:lnTo>
                      <a:pt x="211" y="521"/>
                    </a:lnTo>
                    <a:lnTo>
                      <a:pt x="212" y="514"/>
                    </a:lnTo>
                    <a:lnTo>
                      <a:pt x="212" y="507"/>
                    </a:lnTo>
                    <a:lnTo>
                      <a:pt x="211" y="503"/>
                    </a:lnTo>
                    <a:lnTo>
                      <a:pt x="209" y="498"/>
                    </a:lnTo>
                    <a:lnTo>
                      <a:pt x="206" y="494"/>
                    </a:lnTo>
                    <a:lnTo>
                      <a:pt x="201" y="486"/>
                    </a:lnTo>
                    <a:lnTo>
                      <a:pt x="195" y="476"/>
                    </a:lnTo>
                    <a:lnTo>
                      <a:pt x="194" y="469"/>
                    </a:lnTo>
                    <a:lnTo>
                      <a:pt x="194" y="463"/>
                    </a:lnTo>
                    <a:lnTo>
                      <a:pt x="193" y="460"/>
                    </a:lnTo>
                    <a:lnTo>
                      <a:pt x="192" y="457"/>
                    </a:lnTo>
                    <a:lnTo>
                      <a:pt x="189" y="455"/>
                    </a:lnTo>
                    <a:lnTo>
                      <a:pt x="186" y="454"/>
                    </a:lnTo>
                    <a:lnTo>
                      <a:pt x="183" y="457"/>
                    </a:lnTo>
                    <a:lnTo>
                      <a:pt x="179" y="463"/>
                    </a:lnTo>
                    <a:lnTo>
                      <a:pt x="178" y="470"/>
                    </a:lnTo>
                    <a:lnTo>
                      <a:pt x="176" y="476"/>
                    </a:lnTo>
                    <a:lnTo>
                      <a:pt x="174" y="478"/>
                    </a:lnTo>
                    <a:lnTo>
                      <a:pt x="172" y="479"/>
                    </a:lnTo>
                    <a:lnTo>
                      <a:pt x="170" y="479"/>
                    </a:lnTo>
                    <a:lnTo>
                      <a:pt x="169" y="479"/>
                    </a:lnTo>
                    <a:lnTo>
                      <a:pt x="167" y="476"/>
                    </a:lnTo>
                    <a:lnTo>
                      <a:pt x="162" y="472"/>
                    </a:lnTo>
                    <a:lnTo>
                      <a:pt x="157" y="471"/>
                    </a:lnTo>
                    <a:lnTo>
                      <a:pt x="152" y="472"/>
                    </a:lnTo>
                    <a:lnTo>
                      <a:pt x="147" y="474"/>
                    </a:lnTo>
                    <a:lnTo>
                      <a:pt x="142" y="477"/>
                    </a:lnTo>
                    <a:lnTo>
                      <a:pt x="137" y="479"/>
                    </a:lnTo>
                    <a:lnTo>
                      <a:pt x="134" y="482"/>
                    </a:lnTo>
                    <a:lnTo>
                      <a:pt x="126" y="471"/>
                    </a:lnTo>
                    <a:lnTo>
                      <a:pt x="116" y="460"/>
                    </a:lnTo>
                    <a:lnTo>
                      <a:pt x="107" y="450"/>
                    </a:lnTo>
                    <a:lnTo>
                      <a:pt x="100" y="438"/>
                    </a:lnTo>
                    <a:lnTo>
                      <a:pt x="94" y="427"/>
                    </a:lnTo>
                    <a:lnTo>
                      <a:pt x="88" y="415"/>
                    </a:lnTo>
                    <a:lnTo>
                      <a:pt x="75" y="405"/>
                    </a:lnTo>
                    <a:lnTo>
                      <a:pt x="61" y="396"/>
                    </a:lnTo>
                    <a:lnTo>
                      <a:pt x="54" y="391"/>
                    </a:lnTo>
                    <a:lnTo>
                      <a:pt x="49" y="386"/>
                    </a:lnTo>
                    <a:lnTo>
                      <a:pt x="41" y="384"/>
                    </a:lnTo>
                    <a:lnTo>
                      <a:pt x="33" y="380"/>
                    </a:lnTo>
                    <a:lnTo>
                      <a:pt x="30" y="367"/>
                    </a:lnTo>
                    <a:lnTo>
                      <a:pt x="26" y="352"/>
                    </a:lnTo>
                    <a:lnTo>
                      <a:pt x="13" y="351"/>
                    </a:lnTo>
                    <a:lnTo>
                      <a:pt x="0" y="351"/>
                    </a:lnTo>
                    <a:lnTo>
                      <a:pt x="2" y="342"/>
                    </a:lnTo>
                    <a:lnTo>
                      <a:pt x="5" y="332"/>
                    </a:lnTo>
                    <a:lnTo>
                      <a:pt x="6" y="329"/>
                    </a:lnTo>
                    <a:lnTo>
                      <a:pt x="8" y="327"/>
                    </a:lnTo>
                    <a:lnTo>
                      <a:pt x="9" y="327"/>
                    </a:lnTo>
                    <a:lnTo>
                      <a:pt x="10" y="328"/>
                    </a:lnTo>
                    <a:lnTo>
                      <a:pt x="13" y="330"/>
                    </a:lnTo>
                    <a:lnTo>
                      <a:pt x="17" y="334"/>
                    </a:lnTo>
                    <a:lnTo>
                      <a:pt x="18" y="326"/>
                    </a:lnTo>
                    <a:lnTo>
                      <a:pt x="17" y="317"/>
                    </a:lnTo>
                    <a:lnTo>
                      <a:pt x="28" y="317"/>
                    </a:lnTo>
                    <a:lnTo>
                      <a:pt x="39" y="317"/>
                    </a:lnTo>
                    <a:lnTo>
                      <a:pt x="44" y="317"/>
                    </a:lnTo>
                    <a:lnTo>
                      <a:pt x="50" y="316"/>
                    </a:lnTo>
                    <a:lnTo>
                      <a:pt x="54" y="315"/>
                    </a:lnTo>
                    <a:lnTo>
                      <a:pt x="61" y="312"/>
                    </a:lnTo>
                    <a:lnTo>
                      <a:pt x="62" y="296"/>
                    </a:lnTo>
                    <a:lnTo>
                      <a:pt x="64" y="281"/>
                    </a:lnTo>
                    <a:lnTo>
                      <a:pt x="64" y="266"/>
                    </a:lnTo>
                    <a:lnTo>
                      <a:pt x="64" y="250"/>
                    </a:lnTo>
                    <a:lnTo>
                      <a:pt x="66" y="240"/>
                    </a:lnTo>
                    <a:lnTo>
                      <a:pt x="65" y="231"/>
                    </a:lnTo>
                    <a:lnTo>
                      <a:pt x="62" y="223"/>
                    </a:lnTo>
                    <a:lnTo>
                      <a:pt x="59" y="212"/>
                    </a:lnTo>
                    <a:lnTo>
                      <a:pt x="58" y="202"/>
                    </a:lnTo>
                    <a:lnTo>
                      <a:pt x="58" y="192"/>
                    </a:lnTo>
                    <a:lnTo>
                      <a:pt x="57" y="186"/>
                    </a:lnTo>
                    <a:lnTo>
                      <a:pt x="57" y="182"/>
                    </a:lnTo>
                    <a:lnTo>
                      <a:pt x="56" y="177"/>
                    </a:lnTo>
                    <a:lnTo>
                      <a:pt x="53" y="173"/>
                    </a:lnTo>
                    <a:lnTo>
                      <a:pt x="48" y="167"/>
                    </a:lnTo>
                    <a:lnTo>
                      <a:pt x="47" y="164"/>
                    </a:lnTo>
                    <a:lnTo>
                      <a:pt x="47" y="161"/>
                    </a:lnTo>
                    <a:lnTo>
                      <a:pt x="48" y="160"/>
                    </a:lnTo>
                    <a:lnTo>
                      <a:pt x="50" y="158"/>
                    </a:lnTo>
                    <a:lnTo>
                      <a:pt x="53" y="156"/>
                    </a:lnTo>
                    <a:lnTo>
                      <a:pt x="57" y="153"/>
                    </a:lnTo>
                    <a:lnTo>
                      <a:pt x="59" y="151"/>
                    </a:lnTo>
                    <a:lnTo>
                      <a:pt x="60" y="149"/>
                    </a:lnTo>
                    <a:lnTo>
                      <a:pt x="61" y="146"/>
                    </a:lnTo>
                    <a:lnTo>
                      <a:pt x="61" y="139"/>
                    </a:lnTo>
                    <a:lnTo>
                      <a:pt x="60" y="131"/>
                    </a:lnTo>
                    <a:lnTo>
                      <a:pt x="61" y="123"/>
                    </a:lnTo>
                    <a:lnTo>
                      <a:pt x="64" y="115"/>
                    </a:lnTo>
                    <a:lnTo>
                      <a:pt x="64" y="110"/>
                    </a:lnTo>
                    <a:lnTo>
                      <a:pt x="62" y="107"/>
                    </a:lnTo>
                    <a:lnTo>
                      <a:pt x="61" y="104"/>
                    </a:lnTo>
                    <a:lnTo>
                      <a:pt x="59" y="101"/>
                    </a:lnTo>
                    <a:lnTo>
                      <a:pt x="54" y="97"/>
                    </a:lnTo>
                    <a:lnTo>
                      <a:pt x="52" y="93"/>
                    </a:lnTo>
                    <a:lnTo>
                      <a:pt x="52" y="92"/>
                    </a:lnTo>
                    <a:lnTo>
                      <a:pt x="53" y="90"/>
                    </a:lnTo>
                    <a:lnTo>
                      <a:pt x="56" y="89"/>
                    </a:lnTo>
                    <a:lnTo>
                      <a:pt x="59" y="87"/>
                    </a:lnTo>
                    <a:lnTo>
                      <a:pt x="66" y="88"/>
                    </a:lnTo>
                    <a:lnTo>
                      <a:pt x="69" y="87"/>
                    </a:lnTo>
                    <a:lnTo>
                      <a:pt x="69" y="83"/>
                    </a:lnTo>
                    <a:lnTo>
                      <a:pt x="69" y="77"/>
                    </a:lnTo>
                    <a:lnTo>
                      <a:pt x="68" y="70"/>
                    </a:lnTo>
                    <a:lnTo>
                      <a:pt x="67" y="64"/>
                    </a:lnTo>
                    <a:lnTo>
                      <a:pt x="65" y="57"/>
                    </a:lnTo>
                    <a:lnTo>
                      <a:pt x="61" y="51"/>
                    </a:lnTo>
                    <a:lnTo>
                      <a:pt x="61" y="47"/>
                    </a:lnTo>
                    <a:lnTo>
                      <a:pt x="62" y="43"/>
                    </a:lnTo>
                    <a:lnTo>
                      <a:pt x="65" y="39"/>
                    </a:lnTo>
                    <a:lnTo>
                      <a:pt x="68" y="36"/>
                    </a:lnTo>
                    <a:lnTo>
                      <a:pt x="76" y="30"/>
                    </a:lnTo>
                    <a:lnTo>
                      <a:pt x="84" y="25"/>
                    </a:lnTo>
                    <a:lnTo>
                      <a:pt x="87" y="20"/>
                    </a:lnTo>
                    <a:lnTo>
                      <a:pt x="87" y="16"/>
                    </a:lnTo>
                    <a:lnTo>
                      <a:pt x="87" y="14"/>
                    </a:lnTo>
                    <a:lnTo>
                      <a:pt x="88" y="8"/>
                    </a:lnTo>
                    <a:lnTo>
                      <a:pt x="94" y="7"/>
                    </a:lnTo>
                    <a:lnTo>
                      <a:pt x="98" y="6"/>
                    </a:lnTo>
                    <a:lnTo>
                      <a:pt x="102" y="5"/>
                    </a:lnTo>
                    <a:lnTo>
                      <a:pt x="107" y="0"/>
                    </a:lnTo>
                    <a:lnTo>
                      <a:pt x="119" y="5"/>
                    </a:lnTo>
                    <a:lnTo>
                      <a:pt x="132" y="9"/>
                    </a:lnTo>
                    <a:lnTo>
                      <a:pt x="135" y="23"/>
                    </a:lnTo>
                    <a:lnTo>
                      <a:pt x="136" y="36"/>
                    </a:lnTo>
                    <a:lnTo>
                      <a:pt x="135" y="40"/>
                    </a:lnTo>
                    <a:lnTo>
                      <a:pt x="134" y="45"/>
                    </a:lnTo>
                    <a:lnTo>
                      <a:pt x="134" y="47"/>
                    </a:lnTo>
                    <a:lnTo>
                      <a:pt x="135" y="49"/>
                    </a:lnTo>
                    <a:lnTo>
                      <a:pt x="136" y="50"/>
                    </a:lnTo>
                    <a:lnTo>
                      <a:pt x="137" y="51"/>
                    </a:lnTo>
                    <a:lnTo>
                      <a:pt x="141" y="46"/>
                    </a:lnTo>
                    <a:lnTo>
                      <a:pt x="143" y="41"/>
                    </a:lnTo>
                    <a:lnTo>
                      <a:pt x="146" y="38"/>
                    </a:lnTo>
                    <a:lnTo>
                      <a:pt x="153" y="34"/>
                    </a:lnTo>
                    <a:lnTo>
                      <a:pt x="155" y="37"/>
                    </a:lnTo>
                    <a:lnTo>
                      <a:pt x="155" y="38"/>
                    </a:lnTo>
                    <a:lnTo>
                      <a:pt x="155" y="39"/>
                    </a:lnTo>
                    <a:lnTo>
                      <a:pt x="154" y="40"/>
                    </a:lnTo>
                    <a:lnTo>
                      <a:pt x="150" y="43"/>
                    </a:lnTo>
                    <a:lnTo>
                      <a:pt x="146" y="48"/>
                    </a:lnTo>
                    <a:lnTo>
                      <a:pt x="158" y="49"/>
                    </a:lnTo>
                    <a:lnTo>
                      <a:pt x="168" y="50"/>
                    </a:lnTo>
                    <a:lnTo>
                      <a:pt x="168" y="54"/>
                    </a:lnTo>
                    <a:lnTo>
                      <a:pt x="167" y="56"/>
                    </a:lnTo>
                    <a:lnTo>
                      <a:pt x="164" y="58"/>
                    </a:lnTo>
                    <a:lnTo>
                      <a:pt x="161" y="62"/>
                    </a:lnTo>
                    <a:lnTo>
                      <a:pt x="163" y="64"/>
                    </a:lnTo>
                    <a:lnTo>
                      <a:pt x="166" y="65"/>
                    </a:lnTo>
                    <a:lnTo>
                      <a:pt x="167" y="65"/>
                    </a:lnTo>
                    <a:lnTo>
                      <a:pt x="169" y="65"/>
                    </a:lnTo>
                    <a:lnTo>
                      <a:pt x="171" y="62"/>
                    </a:lnTo>
                    <a:lnTo>
                      <a:pt x="175" y="57"/>
                    </a:lnTo>
                    <a:lnTo>
                      <a:pt x="177" y="56"/>
                    </a:lnTo>
                    <a:lnTo>
                      <a:pt x="179" y="56"/>
                    </a:lnTo>
                    <a:lnTo>
                      <a:pt x="181" y="57"/>
                    </a:lnTo>
                    <a:lnTo>
                      <a:pt x="183" y="58"/>
                    </a:lnTo>
                    <a:lnTo>
                      <a:pt x="185" y="63"/>
                    </a:lnTo>
                    <a:lnTo>
                      <a:pt x="186" y="67"/>
                    </a:lnTo>
                    <a:lnTo>
                      <a:pt x="195" y="73"/>
                    </a:lnTo>
                    <a:lnTo>
                      <a:pt x="205" y="76"/>
                    </a:lnTo>
                    <a:lnTo>
                      <a:pt x="210" y="79"/>
                    </a:lnTo>
                    <a:lnTo>
                      <a:pt x="212" y="79"/>
                    </a:lnTo>
                    <a:lnTo>
                      <a:pt x="214" y="76"/>
                    </a:lnTo>
                    <a:lnTo>
                      <a:pt x="219" y="73"/>
                    </a:lnTo>
                    <a:lnTo>
                      <a:pt x="219" y="80"/>
                    </a:lnTo>
                    <a:lnTo>
                      <a:pt x="219" y="84"/>
                    </a:lnTo>
                    <a:lnTo>
                      <a:pt x="220" y="85"/>
                    </a:lnTo>
                    <a:lnTo>
                      <a:pt x="221" y="88"/>
                    </a:lnTo>
                    <a:lnTo>
                      <a:pt x="223" y="88"/>
                    </a:lnTo>
                    <a:lnTo>
                      <a:pt x="227" y="88"/>
                    </a:lnTo>
                    <a:lnTo>
                      <a:pt x="231" y="75"/>
                    </a:lnTo>
                    <a:lnTo>
                      <a:pt x="236" y="63"/>
                    </a:lnTo>
                    <a:lnTo>
                      <a:pt x="242" y="58"/>
                    </a:lnTo>
                    <a:lnTo>
                      <a:pt x="246" y="56"/>
                    </a:lnTo>
                    <a:lnTo>
                      <a:pt x="247" y="56"/>
                    </a:lnTo>
                    <a:lnTo>
                      <a:pt x="250" y="56"/>
                    </a:lnTo>
                    <a:lnTo>
                      <a:pt x="252" y="58"/>
                    </a:lnTo>
                    <a:lnTo>
                      <a:pt x="255" y="60"/>
                    </a:lnTo>
                    <a:lnTo>
                      <a:pt x="261" y="63"/>
                    </a:lnTo>
                    <a:lnTo>
                      <a:pt x="264" y="64"/>
                    </a:lnTo>
                    <a:lnTo>
                      <a:pt x="267" y="65"/>
                    </a:lnTo>
                    <a:lnTo>
                      <a:pt x="269" y="71"/>
                    </a:lnTo>
                    <a:lnTo>
                      <a:pt x="274" y="76"/>
                    </a:lnTo>
                    <a:lnTo>
                      <a:pt x="279" y="80"/>
                    </a:lnTo>
                    <a:lnTo>
                      <a:pt x="286" y="82"/>
                    </a:lnTo>
                    <a:lnTo>
                      <a:pt x="293" y="84"/>
                    </a:lnTo>
                    <a:lnTo>
                      <a:pt x="295" y="91"/>
                    </a:lnTo>
                    <a:lnTo>
                      <a:pt x="295" y="94"/>
                    </a:lnTo>
                    <a:lnTo>
                      <a:pt x="296" y="99"/>
                    </a:lnTo>
                    <a:lnTo>
                      <a:pt x="302" y="108"/>
                    </a:lnTo>
                    <a:lnTo>
                      <a:pt x="308" y="117"/>
                    </a:lnTo>
                    <a:lnTo>
                      <a:pt x="313" y="125"/>
                    </a:lnTo>
                    <a:lnTo>
                      <a:pt x="315" y="129"/>
                    </a:lnTo>
                    <a:lnTo>
                      <a:pt x="316" y="133"/>
                    </a:lnTo>
                    <a:lnTo>
                      <a:pt x="316" y="139"/>
                    </a:lnTo>
                    <a:lnTo>
                      <a:pt x="318" y="144"/>
                    </a:lnTo>
                    <a:lnTo>
                      <a:pt x="314" y="147"/>
                    </a:lnTo>
                    <a:lnTo>
                      <a:pt x="312" y="148"/>
                    </a:lnTo>
                    <a:lnTo>
                      <a:pt x="308" y="147"/>
                    </a:lnTo>
                    <a:lnTo>
                      <a:pt x="304" y="147"/>
                    </a:lnTo>
                    <a:lnTo>
                      <a:pt x="305" y="149"/>
                    </a:lnTo>
                    <a:lnTo>
                      <a:pt x="306" y="150"/>
                    </a:lnTo>
                    <a:lnTo>
                      <a:pt x="306" y="151"/>
                    </a:lnTo>
                    <a:lnTo>
                      <a:pt x="303" y="152"/>
                    </a:lnTo>
                    <a:lnTo>
                      <a:pt x="299" y="155"/>
                    </a:lnTo>
                    <a:lnTo>
                      <a:pt x="298" y="157"/>
                    </a:lnTo>
                    <a:lnTo>
                      <a:pt x="299" y="159"/>
                    </a:lnTo>
                    <a:lnTo>
                      <a:pt x="303" y="161"/>
                    </a:lnTo>
                    <a:lnTo>
                      <a:pt x="306" y="173"/>
                    </a:lnTo>
                    <a:lnTo>
                      <a:pt x="310" y="184"/>
                    </a:lnTo>
                    <a:lnTo>
                      <a:pt x="320" y="187"/>
                    </a:lnTo>
                    <a:lnTo>
                      <a:pt x="330" y="191"/>
                    </a:lnTo>
                    <a:lnTo>
                      <a:pt x="331" y="202"/>
                    </a:lnTo>
                    <a:lnTo>
                      <a:pt x="332" y="215"/>
                    </a:lnTo>
                    <a:lnTo>
                      <a:pt x="341" y="215"/>
                    </a:lnTo>
                    <a:lnTo>
                      <a:pt x="350" y="217"/>
                    </a:lnTo>
                    <a:lnTo>
                      <a:pt x="353" y="231"/>
                    </a:lnTo>
                    <a:lnTo>
                      <a:pt x="357" y="244"/>
                    </a:lnTo>
                    <a:lnTo>
                      <a:pt x="362" y="243"/>
                    </a:lnTo>
                    <a:lnTo>
                      <a:pt x="364" y="242"/>
                    </a:lnTo>
                    <a:lnTo>
                      <a:pt x="367" y="242"/>
                    </a:lnTo>
                    <a:lnTo>
                      <a:pt x="372" y="244"/>
                    </a:lnTo>
                    <a:lnTo>
                      <a:pt x="377" y="249"/>
                    </a:lnTo>
                    <a:lnTo>
                      <a:pt x="380" y="251"/>
                    </a:lnTo>
                    <a:lnTo>
                      <a:pt x="381" y="250"/>
                    </a:lnTo>
                    <a:lnTo>
                      <a:pt x="382" y="248"/>
                    </a:lnTo>
                    <a:lnTo>
                      <a:pt x="383" y="245"/>
                    </a:lnTo>
                    <a:lnTo>
                      <a:pt x="384" y="241"/>
                    </a:lnTo>
                    <a:lnTo>
                      <a:pt x="384" y="232"/>
                    </a:lnTo>
                    <a:lnTo>
                      <a:pt x="386" y="223"/>
                    </a:lnTo>
                    <a:lnTo>
                      <a:pt x="388" y="215"/>
                    </a:lnTo>
                    <a:lnTo>
                      <a:pt x="394" y="207"/>
                    </a:lnTo>
                    <a:lnTo>
                      <a:pt x="399" y="205"/>
                    </a:lnTo>
                    <a:lnTo>
                      <a:pt x="404" y="205"/>
                    </a:lnTo>
                    <a:lnTo>
                      <a:pt x="407" y="206"/>
                    </a:lnTo>
                    <a:lnTo>
                      <a:pt x="411" y="210"/>
                    </a:lnTo>
                    <a:lnTo>
                      <a:pt x="423" y="211"/>
                    </a:lnTo>
                    <a:lnTo>
                      <a:pt x="435" y="211"/>
                    </a:lnTo>
                    <a:lnTo>
                      <a:pt x="441" y="215"/>
                    </a:lnTo>
                    <a:lnTo>
                      <a:pt x="446" y="218"/>
                    </a:lnTo>
                    <a:lnTo>
                      <a:pt x="450" y="222"/>
                    </a:lnTo>
                    <a:lnTo>
                      <a:pt x="455" y="226"/>
                    </a:lnTo>
                    <a:lnTo>
                      <a:pt x="465" y="234"/>
                    </a:lnTo>
                    <a:lnTo>
                      <a:pt x="475" y="242"/>
                    </a:lnTo>
                    <a:lnTo>
                      <a:pt x="475" y="250"/>
                    </a:lnTo>
                    <a:lnTo>
                      <a:pt x="475" y="257"/>
                    </a:lnTo>
                    <a:lnTo>
                      <a:pt x="475" y="260"/>
                    </a:lnTo>
                    <a:lnTo>
                      <a:pt x="476" y="262"/>
                    </a:lnTo>
                    <a:lnTo>
                      <a:pt x="479" y="266"/>
                    </a:lnTo>
                    <a:lnTo>
                      <a:pt x="481" y="269"/>
                    </a:lnTo>
                    <a:lnTo>
                      <a:pt x="490" y="273"/>
                    </a:lnTo>
                    <a:lnTo>
                      <a:pt x="499" y="277"/>
                    </a:lnTo>
                    <a:lnTo>
                      <a:pt x="508" y="281"/>
                    </a:lnTo>
                    <a:lnTo>
                      <a:pt x="518" y="284"/>
                    </a:lnTo>
                    <a:lnTo>
                      <a:pt x="522" y="288"/>
                    </a:lnTo>
                    <a:lnTo>
                      <a:pt x="525" y="293"/>
                    </a:lnTo>
                    <a:lnTo>
                      <a:pt x="534" y="290"/>
                    </a:lnTo>
                    <a:lnTo>
                      <a:pt x="544" y="287"/>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48" name="Freeform 118"/>
              <p:cNvSpPr>
                <a:spLocks/>
              </p:cNvSpPr>
              <p:nvPr/>
            </p:nvSpPr>
            <p:spPr bwMode="auto">
              <a:xfrm>
                <a:off x="2881313" y="3770313"/>
                <a:ext cx="290512" cy="241300"/>
              </a:xfrm>
              <a:custGeom>
                <a:avLst/>
                <a:gdLst>
                  <a:gd name="T0" fmla="*/ 284963 w 733"/>
                  <a:gd name="T1" fmla="*/ 76578 h 605"/>
                  <a:gd name="T2" fmla="*/ 284171 w 733"/>
                  <a:gd name="T3" fmla="*/ 72988 h 605"/>
                  <a:gd name="T4" fmla="*/ 268714 w 733"/>
                  <a:gd name="T5" fmla="*/ 72191 h 605"/>
                  <a:gd name="T6" fmla="*/ 265543 w 733"/>
                  <a:gd name="T7" fmla="*/ 65809 h 605"/>
                  <a:gd name="T8" fmla="*/ 265543 w 733"/>
                  <a:gd name="T9" fmla="*/ 53844 h 605"/>
                  <a:gd name="T10" fmla="*/ 246915 w 733"/>
                  <a:gd name="T11" fmla="*/ 32705 h 605"/>
                  <a:gd name="T12" fmla="*/ 244141 w 733"/>
                  <a:gd name="T13" fmla="*/ 25925 h 605"/>
                  <a:gd name="T14" fmla="*/ 227495 w 733"/>
                  <a:gd name="T15" fmla="*/ 25526 h 605"/>
                  <a:gd name="T16" fmla="*/ 206886 w 733"/>
                  <a:gd name="T17" fmla="*/ 29116 h 605"/>
                  <a:gd name="T18" fmla="*/ 191825 w 733"/>
                  <a:gd name="T19" fmla="*/ 22335 h 605"/>
                  <a:gd name="T20" fmla="*/ 186276 w 733"/>
                  <a:gd name="T21" fmla="*/ 10769 h 605"/>
                  <a:gd name="T22" fmla="*/ 179539 w 733"/>
                  <a:gd name="T23" fmla="*/ 4786 h 605"/>
                  <a:gd name="T24" fmla="*/ 169234 w 733"/>
                  <a:gd name="T25" fmla="*/ 31509 h 605"/>
                  <a:gd name="T26" fmla="*/ 150210 w 733"/>
                  <a:gd name="T27" fmla="*/ 41081 h 605"/>
                  <a:gd name="T28" fmla="*/ 143869 w 733"/>
                  <a:gd name="T29" fmla="*/ 50254 h 605"/>
                  <a:gd name="T30" fmla="*/ 135150 w 733"/>
                  <a:gd name="T31" fmla="*/ 43474 h 605"/>
                  <a:gd name="T32" fmla="*/ 122863 w 733"/>
                  <a:gd name="T33" fmla="*/ 37890 h 605"/>
                  <a:gd name="T34" fmla="*/ 107010 w 733"/>
                  <a:gd name="T35" fmla="*/ 27520 h 605"/>
                  <a:gd name="T36" fmla="*/ 86004 w 733"/>
                  <a:gd name="T37" fmla="*/ 22734 h 605"/>
                  <a:gd name="T38" fmla="*/ 64206 w 733"/>
                  <a:gd name="T39" fmla="*/ 8775 h 605"/>
                  <a:gd name="T40" fmla="*/ 65395 w 733"/>
                  <a:gd name="T41" fmla="*/ 19942 h 605"/>
                  <a:gd name="T42" fmla="*/ 55487 w 733"/>
                  <a:gd name="T43" fmla="*/ 15555 h 605"/>
                  <a:gd name="T44" fmla="*/ 52316 w 733"/>
                  <a:gd name="T45" fmla="*/ 16353 h 605"/>
                  <a:gd name="T46" fmla="*/ 41219 w 733"/>
                  <a:gd name="T47" fmla="*/ 27520 h 605"/>
                  <a:gd name="T48" fmla="*/ 33292 w 733"/>
                  <a:gd name="T49" fmla="*/ 20341 h 605"/>
                  <a:gd name="T50" fmla="*/ 21798 w 733"/>
                  <a:gd name="T51" fmla="*/ 19942 h 605"/>
                  <a:gd name="T52" fmla="*/ 17439 w 733"/>
                  <a:gd name="T53" fmla="*/ 45069 h 605"/>
                  <a:gd name="T54" fmla="*/ 11890 w 733"/>
                  <a:gd name="T55" fmla="*/ 59428 h 605"/>
                  <a:gd name="T56" fmla="*/ 18231 w 733"/>
                  <a:gd name="T57" fmla="*/ 62618 h 605"/>
                  <a:gd name="T58" fmla="*/ 23384 w 733"/>
                  <a:gd name="T59" fmla="*/ 74982 h 605"/>
                  <a:gd name="T60" fmla="*/ 5945 w 733"/>
                  <a:gd name="T61" fmla="*/ 85352 h 605"/>
                  <a:gd name="T62" fmla="*/ 6341 w 733"/>
                  <a:gd name="T63" fmla="*/ 94925 h 605"/>
                  <a:gd name="T64" fmla="*/ 12286 w 733"/>
                  <a:gd name="T65" fmla="*/ 110081 h 605"/>
                  <a:gd name="T66" fmla="*/ 13872 w 733"/>
                  <a:gd name="T67" fmla="*/ 128826 h 605"/>
                  <a:gd name="T68" fmla="*/ 34481 w 733"/>
                  <a:gd name="T69" fmla="*/ 139994 h 605"/>
                  <a:gd name="T70" fmla="*/ 36066 w 733"/>
                  <a:gd name="T71" fmla="*/ 148768 h 605"/>
                  <a:gd name="T72" fmla="*/ 42011 w 733"/>
                  <a:gd name="T73" fmla="*/ 151560 h 605"/>
                  <a:gd name="T74" fmla="*/ 40030 w 733"/>
                  <a:gd name="T75" fmla="*/ 166716 h 605"/>
                  <a:gd name="T76" fmla="*/ 44389 w 733"/>
                  <a:gd name="T77" fmla="*/ 172699 h 605"/>
                  <a:gd name="T78" fmla="*/ 55883 w 733"/>
                  <a:gd name="T79" fmla="*/ 187456 h 605"/>
                  <a:gd name="T80" fmla="*/ 56279 w 733"/>
                  <a:gd name="T81" fmla="*/ 197826 h 605"/>
                  <a:gd name="T82" fmla="*/ 57468 w 733"/>
                  <a:gd name="T83" fmla="*/ 205404 h 605"/>
                  <a:gd name="T84" fmla="*/ 62621 w 733"/>
                  <a:gd name="T85" fmla="*/ 207398 h 605"/>
                  <a:gd name="T86" fmla="*/ 69358 w 733"/>
                  <a:gd name="T87" fmla="*/ 237710 h 605"/>
                  <a:gd name="T88" fmla="*/ 110577 w 733"/>
                  <a:gd name="T89" fmla="*/ 237312 h 605"/>
                  <a:gd name="T90" fmla="*/ 136735 w 733"/>
                  <a:gd name="T91" fmla="*/ 213381 h 605"/>
                  <a:gd name="T92" fmla="*/ 147039 w 733"/>
                  <a:gd name="T93" fmla="*/ 201017 h 605"/>
                  <a:gd name="T94" fmla="*/ 157344 w 733"/>
                  <a:gd name="T95" fmla="*/ 196231 h 605"/>
                  <a:gd name="T96" fmla="*/ 170027 w 733"/>
                  <a:gd name="T97" fmla="*/ 191046 h 605"/>
                  <a:gd name="T98" fmla="*/ 174386 w 733"/>
                  <a:gd name="T99" fmla="*/ 184664 h 605"/>
                  <a:gd name="T100" fmla="*/ 189447 w 733"/>
                  <a:gd name="T101" fmla="*/ 183867 h 605"/>
                  <a:gd name="T102" fmla="*/ 202922 w 733"/>
                  <a:gd name="T103" fmla="*/ 177884 h 605"/>
                  <a:gd name="T104" fmla="*/ 208075 w 733"/>
                  <a:gd name="T105" fmla="*/ 170705 h 605"/>
                  <a:gd name="T106" fmla="*/ 216794 w 733"/>
                  <a:gd name="T107" fmla="*/ 160734 h 605"/>
                  <a:gd name="T108" fmla="*/ 226702 w 733"/>
                  <a:gd name="T109" fmla="*/ 159537 h 605"/>
                  <a:gd name="T110" fmla="*/ 222343 w 733"/>
                  <a:gd name="T111" fmla="*/ 142786 h 605"/>
                  <a:gd name="T112" fmla="*/ 231458 w 733"/>
                  <a:gd name="T113" fmla="*/ 140393 h 605"/>
                  <a:gd name="T114" fmla="*/ 259994 w 733"/>
                  <a:gd name="T115" fmla="*/ 117260 h 605"/>
                  <a:gd name="T116" fmla="*/ 270299 w 733"/>
                  <a:gd name="T117" fmla="*/ 105295 h 605"/>
                  <a:gd name="T118" fmla="*/ 270695 w 733"/>
                  <a:gd name="T119" fmla="*/ 82162 h 605"/>
                  <a:gd name="T120" fmla="*/ 286945 w 733"/>
                  <a:gd name="T121" fmla="*/ 88144 h 6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33" h="605">
                    <a:moveTo>
                      <a:pt x="728" y="215"/>
                    </a:moveTo>
                    <a:lnTo>
                      <a:pt x="729" y="205"/>
                    </a:lnTo>
                    <a:lnTo>
                      <a:pt x="733" y="196"/>
                    </a:lnTo>
                    <a:lnTo>
                      <a:pt x="733" y="190"/>
                    </a:lnTo>
                    <a:lnTo>
                      <a:pt x="732" y="186"/>
                    </a:lnTo>
                    <a:lnTo>
                      <a:pt x="728" y="186"/>
                    </a:lnTo>
                    <a:lnTo>
                      <a:pt x="723" y="190"/>
                    </a:lnTo>
                    <a:lnTo>
                      <a:pt x="719" y="192"/>
                    </a:lnTo>
                    <a:lnTo>
                      <a:pt x="716" y="194"/>
                    </a:lnTo>
                    <a:lnTo>
                      <a:pt x="713" y="194"/>
                    </a:lnTo>
                    <a:lnTo>
                      <a:pt x="712" y="194"/>
                    </a:lnTo>
                    <a:lnTo>
                      <a:pt x="712" y="192"/>
                    </a:lnTo>
                    <a:lnTo>
                      <a:pt x="713" y="190"/>
                    </a:lnTo>
                    <a:lnTo>
                      <a:pt x="716" y="188"/>
                    </a:lnTo>
                    <a:lnTo>
                      <a:pt x="717" y="185"/>
                    </a:lnTo>
                    <a:lnTo>
                      <a:pt x="717" y="183"/>
                    </a:lnTo>
                    <a:lnTo>
                      <a:pt x="716" y="182"/>
                    </a:lnTo>
                    <a:lnTo>
                      <a:pt x="712" y="180"/>
                    </a:lnTo>
                    <a:lnTo>
                      <a:pt x="706" y="177"/>
                    </a:lnTo>
                    <a:lnTo>
                      <a:pt x="695" y="177"/>
                    </a:lnTo>
                    <a:lnTo>
                      <a:pt x="686" y="177"/>
                    </a:lnTo>
                    <a:lnTo>
                      <a:pt x="683" y="179"/>
                    </a:lnTo>
                    <a:lnTo>
                      <a:pt x="679" y="180"/>
                    </a:lnTo>
                    <a:lnTo>
                      <a:pt x="678" y="181"/>
                    </a:lnTo>
                    <a:lnTo>
                      <a:pt x="677" y="183"/>
                    </a:lnTo>
                    <a:lnTo>
                      <a:pt x="674" y="186"/>
                    </a:lnTo>
                    <a:lnTo>
                      <a:pt x="669" y="190"/>
                    </a:lnTo>
                    <a:lnTo>
                      <a:pt x="669" y="181"/>
                    </a:lnTo>
                    <a:lnTo>
                      <a:pt x="670" y="175"/>
                    </a:lnTo>
                    <a:lnTo>
                      <a:pt x="671" y="172"/>
                    </a:lnTo>
                    <a:lnTo>
                      <a:pt x="671" y="168"/>
                    </a:lnTo>
                    <a:lnTo>
                      <a:pt x="670" y="165"/>
                    </a:lnTo>
                    <a:lnTo>
                      <a:pt x="668" y="162"/>
                    </a:lnTo>
                    <a:lnTo>
                      <a:pt x="667" y="156"/>
                    </a:lnTo>
                    <a:lnTo>
                      <a:pt x="667" y="152"/>
                    </a:lnTo>
                    <a:lnTo>
                      <a:pt x="668" y="149"/>
                    </a:lnTo>
                    <a:lnTo>
                      <a:pt x="669" y="146"/>
                    </a:lnTo>
                    <a:lnTo>
                      <a:pt x="670" y="143"/>
                    </a:lnTo>
                    <a:lnTo>
                      <a:pt x="670" y="140"/>
                    </a:lnTo>
                    <a:lnTo>
                      <a:pt x="670" y="135"/>
                    </a:lnTo>
                    <a:lnTo>
                      <a:pt x="668" y="130"/>
                    </a:lnTo>
                    <a:lnTo>
                      <a:pt x="660" y="118"/>
                    </a:lnTo>
                    <a:lnTo>
                      <a:pt x="654" y="108"/>
                    </a:lnTo>
                    <a:lnTo>
                      <a:pt x="650" y="97"/>
                    </a:lnTo>
                    <a:lnTo>
                      <a:pt x="645" y="84"/>
                    </a:lnTo>
                    <a:lnTo>
                      <a:pt x="635" y="84"/>
                    </a:lnTo>
                    <a:lnTo>
                      <a:pt x="624" y="86"/>
                    </a:lnTo>
                    <a:lnTo>
                      <a:pt x="623" y="82"/>
                    </a:lnTo>
                    <a:lnTo>
                      <a:pt x="624" y="79"/>
                    </a:lnTo>
                    <a:lnTo>
                      <a:pt x="624" y="78"/>
                    </a:lnTo>
                    <a:lnTo>
                      <a:pt x="625" y="75"/>
                    </a:lnTo>
                    <a:lnTo>
                      <a:pt x="628" y="72"/>
                    </a:lnTo>
                    <a:lnTo>
                      <a:pt x="632" y="66"/>
                    </a:lnTo>
                    <a:lnTo>
                      <a:pt x="625" y="66"/>
                    </a:lnTo>
                    <a:lnTo>
                      <a:pt x="620" y="66"/>
                    </a:lnTo>
                    <a:lnTo>
                      <a:pt x="616" y="65"/>
                    </a:lnTo>
                    <a:lnTo>
                      <a:pt x="609" y="61"/>
                    </a:lnTo>
                    <a:lnTo>
                      <a:pt x="605" y="58"/>
                    </a:lnTo>
                    <a:lnTo>
                      <a:pt x="600" y="58"/>
                    </a:lnTo>
                    <a:lnTo>
                      <a:pt x="597" y="58"/>
                    </a:lnTo>
                    <a:lnTo>
                      <a:pt x="593" y="59"/>
                    </a:lnTo>
                    <a:lnTo>
                      <a:pt x="586" y="64"/>
                    </a:lnTo>
                    <a:lnTo>
                      <a:pt x="578" y="69"/>
                    </a:lnTo>
                    <a:lnTo>
                      <a:pt x="574" y="64"/>
                    </a:lnTo>
                    <a:lnTo>
                      <a:pt x="569" y="61"/>
                    </a:lnTo>
                    <a:lnTo>
                      <a:pt x="558" y="74"/>
                    </a:lnTo>
                    <a:lnTo>
                      <a:pt x="548" y="88"/>
                    </a:lnTo>
                    <a:lnTo>
                      <a:pt x="540" y="95"/>
                    </a:lnTo>
                    <a:lnTo>
                      <a:pt x="533" y="100"/>
                    </a:lnTo>
                    <a:lnTo>
                      <a:pt x="531" y="92"/>
                    </a:lnTo>
                    <a:lnTo>
                      <a:pt x="527" y="83"/>
                    </a:lnTo>
                    <a:lnTo>
                      <a:pt x="522" y="73"/>
                    </a:lnTo>
                    <a:lnTo>
                      <a:pt x="516" y="63"/>
                    </a:lnTo>
                    <a:lnTo>
                      <a:pt x="507" y="64"/>
                    </a:lnTo>
                    <a:lnTo>
                      <a:pt x="498" y="66"/>
                    </a:lnTo>
                    <a:lnTo>
                      <a:pt x="493" y="67"/>
                    </a:lnTo>
                    <a:lnTo>
                      <a:pt x="489" y="67"/>
                    </a:lnTo>
                    <a:lnTo>
                      <a:pt x="486" y="66"/>
                    </a:lnTo>
                    <a:lnTo>
                      <a:pt x="481" y="65"/>
                    </a:lnTo>
                    <a:lnTo>
                      <a:pt x="484" y="56"/>
                    </a:lnTo>
                    <a:lnTo>
                      <a:pt x="487" y="47"/>
                    </a:lnTo>
                    <a:lnTo>
                      <a:pt x="489" y="39"/>
                    </a:lnTo>
                    <a:lnTo>
                      <a:pt x="489" y="30"/>
                    </a:lnTo>
                    <a:lnTo>
                      <a:pt x="482" y="29"/>
                    </a:lnTo>
                    <a:lnTo>
                      <a:pt x="476" y="29"/>
                    </a:lnTo>
                    <a:lnTo>
                      <a:pt x="474" y="28"/>
                    </a:lnTo>
                    <a:lnTo>
                      <a:pt x="472" y="28"/>
                    </a:lnTo>
                    <a:lnTo>
                      <a:pt x="470" y="27"/>
                    </a:lnTo>
                    <a:lnTo>
                      <a:pt x="467" y="24"/>
                    </a:lnTo>
                    <a:lnTo>
                      <a:pt x="467" y="16"/>
                    </a:lnTo>
                    <a:lnTo>
                      <a:pt x="466" y="10"/>
                    </a:lnTo>
                    <a:lnTo>
                      <a:pt x="465" y="7"/>
                    </a:lnTo>
                    <a:lnTo>
                      <a:pt x="463" y="5"/>
                    </a:lnTo>
                    <a:lnTo>
                      <a:pt x="459" y="3"/>
                    </a:lnTo>
                    <a:lnTo>
                      <a:pt x="455" y="0"/>
                    </a:lnTo>
                    <a:lnTo>
                      <a:pt x="453" y="12"/>
                    </a:lnTo>
                    <a:lnTo>
                      <a:pt x="453" y="22"/>
                    </a:lnTo>
                    <a:lnTo>
                      <a:pt x="454" y="29"/>
                    </a:lnTo>
                    <a:lnTo>
                      <a:pt x="454" y="33"/>
                    </a:lnTo>
                    <a:lnTo>
                      <a:pt x="451" y="39"/>
                    </a:lnTo>
                    <a:lnTo>
                      <a:pt x="449" y="46"/>
                    </a:lnTo>
                    <a:lnTo>
                      <a:pt x="442" y="58"/>
                    </a:lnTo>
                    <a:lnTo>
                      <a:pt x="436" y="69"/>
                    </a:lnTo>
                    <a:lnTo>
                      <a:pt x="427" y="79"/>
                    </a:lnTo>
                    <a:lnTo>
                      <a:pt x="417" y="89"/>
                    </a:lnTo>
                    <a:lnTo>
                      <a:pt x="412" y="95"/>
                    </a:lnTo>
                    <a:lnTo>
                      <a:pt x="406" y="98"/>
                    </a:lnTo>
                    <a:lnTo>
                      <a:pt x="402" y="101"/>
                    </a:lnTo>
                    <a:lnTo>
                      <a:pt x="396" y="103"/>
                    </a:lnTo>
                    <a:lnTo>
                      <a:pt x="391" y="104"/>
                    </a:lnTo>
                    <a:lnTo>
                      <a:pt x="386" y="104"/>
                    </a:lnTo>
                    <a:lnTo>
                      <a:pt x="379" y="103"/>
                    </a:lnTo>
                    <a:lnTo>
                      <a:pt x="371" y="101"/>
                    </a:lnTo>
                    <a:lnTo>
                      <a:pt x="368" y="103"/>
                    </a:lnTo>
                    <a:lnTo>
                      <a:pt x="364" y="104"/>
                    </a:lnTo>
                    <a:lnTo>
                      <a:pt x="363" y="105"/>
                    </a:lnTo>
                    <a:lnTo>
                      <a:pt x="362" y="107"/>
                    </a:lnTo>
                    <a:lnTo>
                      <a:pt x="363" y="113"/>
                    </a:lnTo>
                    <a:lnTo>
                      <a:pt x="364" y="121"/>
                    </a:lnTo>
                    <a:lnTo>
                      <a:pt x="363" y="126"/>
                    </a:lnTo>
                    <a:lnTo>
                      <a:pt x="362" y="130"/>
                    </a:lnTo>
                    <a:lnTo>
                      <a:pt x="361" y="132"/>
                    </a:lnTo>
                    <a:lnTo>
                      <a:pt x="360" y="133"/>
                    </a:lnTo>
                    <a:lnTo>
                      <a:pt x="355" y="132"/>
                    </a:lnTo>
                    <a:lnTo>
                      <a:pt x="347" y="126"/>
                    </a:lnTo>
                    <a:lnTo>
                      <a:pt x="343" y="118"/>
                    </a:lnTo>
                    <a:lnTo>
                      <a:pt x="341" y="114"/>
                    </a:lnTo>
                    <a:lnTo>
                      <a:pt x="341" y="109"/>
                    </a:lnTo>
                    <a:lnTo>
                      <a:pt x="341" y="103"/>
                    </a:lnTo>
                    <a:lnTo>
                      <a:pt x="330" y="104"/>
                    </a:lnTo>
                    <a:lnTo>
                      <a:pt x="320" y="105"/>
                    </a:lnTo>
                    <a:lnTo>
                      <a:pt x="312" y="104"/>
                    </a:lnTo>
                    <a:lnTo>
                      <a:pt x="304" y="103"/>
                    </a:lnTo>
                    <a:lnTo>
                      <a:pt x="307" y="98"/>
                    </a:lnTo>
                    <a:lnTo>
                      <a:pt x="310" y="97"/>
                    </a:lnTo>
                    <a:lnTo>
                      <a:pt x="310" y="95"/>
                    </a:lnTo>
                    <a:lnTo>
                      <a:pt x="305" y="89"/>
                    </a:lnTo>
                    <a:lnTo>
                      <a:pt x="300" y="86"/>
                    </a:lnTo>
                    <a:lnTo>
                      <a:pt x="295" y="82"/>
                    </a:lnTo>
                    <a:lnTo>
                      <a:pt x="290" y="78"/>
                    </a:lnTo>
                    <a:lnTo>
                      <a:pt x="286" y="73"/>
                    </a:lnTo>
                    <a:lnTo>
                      <a:pt x="279" y="70"/>
                    </a:lnTo>
                    <a:lnTo>
                      <a:pt x="275" y="70"/>
                    </a:lnTo>
                    <a:lnTo>
                      <a:pt x="270" y="69"/>
                    </a:lnTo>
                    <a:lnTo>
                      <a:pt x="261" y="63"/>
                    </a:lnTo>
                    <a:lnTo>
                      <a:pt x="252" y="54"/>
                    </a:lnTo>
                    <a:lnTo>
                      <a:pt x="244" y="48"/>
                    </a:lnTo>
                    <a:lnTo>
                      <a:pt x="241" y="48"/>
                    </a:lnTo>
                    <a:lnTo>
                      <a:pt x="236" y="48"/>
                    </a:lnTo>
                    <a:lnTo>
                      <a:pt x="231" y="50"/>
                    </a:lnTo>
                    <a:lnTo>
                      <a:pt x="225" y="53"/>
                    </a:lnTo>
                    <a:lnTo>
                      <a:pt x="217" y="57"/>
                    </a:lnTo>
                    <a:lnTo>
                      <a:pt x="210" y="59"/>
                    </a:lnTo>
                    <a:lnTo>
                      <a:pt x="207" y="61"/>
                    </a:lnTo>
                    <a:lnTo>
                      <a:pt x="204" y="59"/>
                    </a:lnTo>
                    <a:lnTo>
                      <a:pt x="201" y="57"/>
                    </a:lnTo>
                    <a:lnTo>
                      <a:pt x="196" y="55"/>
                    </a:lnTo>
                    <a:lnTo>
                      <a:pt x="183" y="38"/>
                    </a:lnTo>
                    <a:lnTo>
                      <a:pt x="167" y="23"/>
                    </a:lnTo>
                    <a:lnTo>
                      <a:pt x="162" y="22"/>
                    </a:lnTo>
                    <a:lnTo>
                      <a:pt x="159" y="22"/>
                    </a:lnTo>
                    <a:lnTo>
                      <a:pt x="158" y="24"/>
                    </a:lnTo>
                    <a:lnTo>
                      <a:pt x="158" y="28"/>
                    </a:lnTo>
                    <a:lnTo>
                      <a:pt x="160" y="34"/>
                    </a:lnTo>
                    <a:lnTo>
                      <a:pt x="163" y="42"/>
                    </a:lnTo>
                    <a:lnTo>
                      <a:pt x="165" y="47"/>
                    </a:lnTo>
                    <a:lnTo>
                      <a:pt x="165" y="49"/>
                    </a:lnTo>
                    <a:lnTo>
                      <a:pt x="165" y="50"/>
                    </a:lnTo>
                    <a:lnTo>
                      <a:pt x="163" y="51"/>
                    </a:lnTo>
                    <a:lnTo>
                      <a:pt x="160" y="49"/>
                    </a:lnTo>
                    <a:lnTo>
                      <a:pt x="154" y="45"/>
                    </a:lnTo>
                    <a:lnTo>
                      <a:pt x="151" y="40"/>
                    </a:lnTo>
                    <a:lnTo>
                      <a:pt x="149" y="37"/>
                    </a:lnTo>
                    <a:lnTo>
                      <a:pt x="146" y="38"/>
                    </a:lnTo>
                    <a:lnTo>
                      <a:pt x="142" y="41"/>
                    </a:lnTo>
                    <a:lnTo>
                      <a:pt x="140" y="39"/>
                    </a:lnTo>
                    <a:lnTo>
                      <a:pt x="139" y="38"/>
                    </a:lnTo>
                    <a:lnTo>
                      <a:pt x="139" y="36"/>
                    </a:lnTo>
                    <a:lnTo>
                      <a:pt x="139" y="34"/>
                    </a:lnTo>
                    <a:lnTo>
                      <a:pt x="139" y="33"/>
                    </a:lnTo>
                    <a:lnTo>
                      <a:pt x="139" y="32"/>
                    </a:lnTo>
                    <a:lnTo>
                      <a:pt x="136" y="30"/>
                    </a:lnTo>
                    <a:lnTo>
                      <a:pt x="133" y="29"/>
                    </a:lnTo>
                    <a:lnTo>
                      <a:pt x="132" y="41"/>
                    </a:lnTo>
                    <a:lnTo>
                      <a:pt x="131" y="54"/>
                    </a:lnTo>
                    <a:lnTo>
                      <a:pt x="125" y="55"/>
                    </a:lnTo>
                    <a:lnTo>
                      <a:pt x="120" y="57"/>
                    </a:lnTo>
                    <a:lnTo>
                      <a:pt x="117" y="62"/>
                    </a:lnTo>
                    <a:lnTo>
                      <a:pt x="114" y="67"/>
                    </a:lnTo>
                    <a:lnTo>
                      <a:pt x="110" y="69"/>
                    </a:lnTo>
                    <a:lnTo>
                      <a:pt x="107" y="69"/>
                    </a:lnTo>
                    <a:lnTo>
                      <a:pt x="104" y="69"/>
                    </a:lnTo>
                    <a:lnTo>
                      <a:pt x="103" y="67"/>
                    </a:lnTo>
                    <a:lnTo>
                      <a:pt x="99" y="65"/>
                    </a:lnTo>
                    <a:lnTo>
                      <a:pt x="92" y="64"/>
                    </a:lnTo>
                    <a:lnTo>
                      <a:pt x="87" y="65"/>
                    </a:lnTo>
                    <a:lnTo>
                      <a:pt x="86" y="64"/>
                    </a:lnTo>
                    <a:lnTo>
                      <a:pt x="86" y="62"/>
                    </a:lnTo>
                    <a:lnTo>
                      <a:pt x="86" y="56"/>
                    </a:lnTo>
                    <a:lnTo>
                      <a:pt x="84" y="51"/>
                    </a:lnTo>
                    <a:lnTo>
                      <a:pt x="83" y="48"/>
                    </a:lnTo>
                    <a:lnTo>
                      <a:pt x="81" y="46"/>
                    </a:lnTo>
                    <a:lnTo>
                      <a:pt x="78" y="44"/>
                    </a:lnTo>
                    <a:lnTo>
                      <a:pt x="76" y="44"/>
                    </a:lnTo>
                    <a:lnTo>
                      <a:pt x="73" y="44"/>
                    </a:lnTo>
                    <a:lnTo>
                      <a:pt x="68" y="45"/>
                    </a:lnTo>
                    <a:lnTo>
                      <a:pt x="64" y="46"/>
                    </a:lnTo>
                    <a:lnTo>
                      <a:pt x="55" y="50"/>
                    </a:lnTo>
                    <a:lnTo>
                      <a:pt x="47" y="55"/>
                    </a:lnTo>
                    <a:lnTo>
                      <a:pt x="48" y="70"/>
                    </a:lnTo>
                    <a:lnTo>
                      <a:pt x="47" y="87"/>
                    </a:lnTo>
                    <a:lnTo>
                      <a:pt x="44" y="96"/>
                    </a:lnTo>
                    <a:lnTo>
                      <a:pt x="42" y="103"/>
                    </a:lnTo>
                    <a:lnTo>
                      <a:pt x="42" y="106"/>
                    </a:lnTo>
                    <a:lnTo>
                      <a:pt x="42" y="109"/>
                    </a:lnTo>
                    <a:lnTo>
                      <a:pt x="44" y="113"/>
                    </a:lnTo>
                    <a:lnTo>
                      <a:pt x="46" y="117"/>
                    </a:lnTo>
                    <a:lnTo>
                      <a:pt x="42" y="124"/>
                    </a:lnTo>
                    <a:lnTo>
                      <a:pt x="38" y="129"/>
                    </a:lnTo>
                    <a:lnTo>
                      <a:pt x="35" y="131"/>
                    </a:lnTo>
                    <a:lnTo>
                      <a:pt x="33" y="133"/>
                    </a:lnTo>
                    <a:lnTo>
                      <a:pt x="31" y="138"/>
                    </a:lnTo>
                    <a:lnTo>
                      <a:pt x="29" y="143"/>
                    </a:lnTo>
                    <a:lnTo>
                      <a:pt x="30" y="149"/>
                    </a:lnTo>
                    <a:lnTo>
                      <a:pt x="31" y="151"/>
                    </a:lnTo>
                    <a:lnTo>
                      <a:pt x="33" y="151"/>
                    </a:lnTo>
                    <a:lnTo>
                      <a:pt x="34" y="151"/>
                    </a:lnTo>
                    <a:lnTo>
                      <a:pt x="40" y="148"/>
                    </a:lnTo>
                    <a:lnTo>
                      <a:pt x="49" y="146"/>
                    </a:lnTo>
                    <a:lnTo>
                      <a:pt x="49" y="151"/>
                    </a:lnTo>
                    <a:lnTo>
                      <a:pt x="47" y="155"/>
                    </a:lnTo>
                    <a:lnTo>
                      <a:pt x="46" y="157"/>
                    </a:lnTo>
                    <a:lnTo>
                      <a:pt x="43" y="158"/>
                    </a:lnTo>
                    <a:lnTo>
                      <a:pt x="42" y="160"/>
                    </a:lnTo>
                    <a:lnTo>
                      <a:pt x="42" y="163"/>
                    </a:lnTo>
                    <a:lnTo>
                      <a:pt x="43" y="166"/>
                    </a:lnTo>
                    <a:lnTo>
                      <a:pt x="47" y="173"/>
                    </a:lnTo>
                    <a:lnTo>
                      <a:pt x="51" y="179"/>
                    </a:lnTo>
                    <a:lnTo>
                      <a:pt x="56" y="183"/>
                    </a:lnTo>
                    <a:lnTo>
                      <a:pt x="59" y="188"/>
                    </a:lnTo>
                    <a:lnTo>
                      <a:pt x="60" y="192"/>
                    </a:lnTo>
                    <a:lnTo>
                      <a:pt x="60" y="197"/>
                    </a:lnTo>
                    <a:lnTo>
                      <a:pt x="58" y="200"/>
                    </a:lnTo>
                    <a:lnTo>
                      <a:pt x="55" y="205"/>
                    </a:lnTo>
                    <a:lnTo>
                      <a:pt x="48" y="208"/>
                    </a:lnTo>
                    <a:lnTo>
                      <a:pt x="35" y="209"/>
                    </a:lnTo>
                    <a:lnTo>
                      <a:pt x="23" y="213"/>
                    </a:lnTo>
                    <a:lnTo>
                      <a:pt x="15" y="214"/>
                    </a:lnTo>
                    <a:lnTo>
                      <a:pt x="9" y="216"/>
                    </a:lnTo>
                    <a:lnTo>
                      <a:pt x="6" y="218"/>
                    </a:lnTo>
                    <a:lnTo>
                      <a:pt x="4" y="221"/>
                    </a:lnTo>
                    <a:lnTo>
                      <a:pt x="1" y="223"/>
                    </a:lnTo>
                    <a:lnTo>
                      <a:pt x="0" y="226"/>
                    </a:lnTo>
                    <a:lnTo>
                      <a:pt x="7" y="231"/>
                    </a:lnTo>
                    <a:lnTo>
                      <a:pt x="11" y="234"/>
                    </a:lnTo>
                    <a:lnTo>
                      <a:pt x="16" y="238"/>
                    </a:lnTo>
                    <a:lnTo>
                      <a:pt x="21" y="244"/>
                    </a:lnTo>
                    <a:lnTo>
                      <a:pt x="26" y="251"/>
                    </a:lnTo>
                    <a:lnTo>
                      <a:pt x="32" y="256"/>
                    </a:lnTo>
                    <a:lnTo>
                      <a:pt x="33" y="258"/>
                    </a:lnTo>
                    <a:lnTo>
                      <a:pt x="34" y="260"/>
                    </a:lnTo>
                    <a:lnTo>
                      <a:pt x="35" y="264"/>
                    </a:lnTo>
                    <a:lnTo>
                      <a:pt x="34" y="268"/>
                    </a:lnTo>
                    <a:lnTo>
                      <a:pt x="31" y="276"/>
                    </a:lnTo>
                    <a:lnTo>
                      <a:pt x="30" y="281"/>
                    </a:lnTo>
                    <a:lnTo>
                      <a:pt x="32" y="284"/>
                    </a:lnTo>
                    <a:lnTo>
                      <a:pt x="39" y="287"/>
                    </a:lnTo>
                    <a:lnTo>
                      <a:pt x="38" y="298"/>
                    </a:lnTo>
                    <a:lnTo>
                      <a:pt x="34" y="307"/>
                    </a:lnTo>
                    <a:lnTo>
                      <a:pt x="31" y="316"/>
                    </a:lnTo>
                    <a:lnTo>
                      <a:pt x="29" y="326"/>
                    </a:lnTo>
                    <a:lnTo>
                      <a:pt x="35" y="323"/>
                    </a:lnTo>
                    <a:lnTo>
                      <a:pt x="40" y="319"/>
                    </a:lnTo>
                    <a:lnTo>
                      <a:pt x="44" y="317"/>
                    </a:lnTo>
                    <a:lnTo>
                      <a:pt x="51" y="317"/>
                    </a:lnTo>
                    <a:lnTo>
                      <a:pt x="63" y="323"/>
                    </a:lnTo>
                    <a:lnTo>
                      <a:pt x="72" y="328"/>
                    </a:lnTo>
                    <a:lnTo>
                      <a:pt x="81" y="335"/>
                    </a:lnTo>
                    <a:lnTo>
                      <a:pt x="89" y="344"/>
                    </a:lnTo>
                    <a:lnTo>
                      <a:pt x="87" y="351"/>
                    </a:lnTo>
                    <a:lnTo>
                      <a:pt x="85" y="355"/>
                    </a:lnTo>
                    <a:lnTo>
                      <a:pt x="82" y="359"/>
                    </a:lnTo>
                    <a:lnTo>
                      <a:pt x="77" y="365"/>
                    </a:lnTo>
                    <a:lnTo>
                      <a:pt x="84" y="366"/>
                    </a:lnTo>
                    <a:lnTo>
                      <a:pt x="89" y="367"/>
                    </a:lnTo>
                    <a:lnTo>
                      <a:pt x="90" y="367"/>
                    </a:lnTo>
                    <a:lnTo>
                      <a:pt x="91" y="369"/>
                    </a:lnTo>
                    <a:lnTo>
                      <a:pt x="91" y="373"/>
                    </a:lnTo>
                    <a:lnTo>
                      <a:pt x="92" y="377"/>
                    </a:lnTo>
                    <a:lnTo>
                      <a:pt x="91" y="386"/>
                    </a:lnTo>
                    <a:lnTo>
                      <a:pt x="91" y="391"/>
                    </a:lnTo>
                    <a:lnTo>
                      <a:pt x="92" y="391"/>
                    </a:lnTo>
                    <a:lnTo>
                      <a:pt x="94" y="391"/>
                    </a:lnTo>
                    <a:lnTo>
                      <a:pt x="97" y="387"/>
                    </a:lnTo>
                    <a:lnTo>
                      <a:pt x="101" y="384"/>
                    </a:lnTo>
                    <a:lnTo>
                      <a:pt x="106" y="380"/>
                    </a:lnTo>
                    <a:lnTo>
                      <a:pt x="109" y="379"/>
                    </a:lnTo>
                    <a:lnTo>
                      <a:pt x="111" y="382"/>
                    </a:lnTo>
                    <a:lnTo>
                      <a:pt x="111" y="384"/>
                    </a:lnTo>
                    <a:lnTo>
                      <a:pt x="110" y="393"/>
                    </a:lnTo>
                    <a:lnTo>
                      <a:pt x="108" y="402"/>
                    </a:lnTo>
                    <a:lnTo>
                      <a:pt x="104" y="409"/>
                    </a:lnTo>
                    <a:lnTo>
                      <a:pt x="101" y="416"/>
                    </a:lnTo>
                    <a:lnTo>
                      <a:pt x="101" y="418"/>
                    </a:lnTo>
                    <a:lnTo>
                      <a:pt x="102" y="418"/>
                    </a:lnTo>
                    <a:lnTo>
                      <a:pt x="106" y="418"/>
                    </a:lnTo>
                    <a:lnTo>
                      <a:pt x="109" y="416"/>
                    </a:lnTo>
                    <a:lnTo>
                      <a:pt x="112" y="417"/>
                    </a:lnTo>
                    <a:lnTo>
                      <a:pt x="114" y="419"/>
                    </a:lnTo>
                    <a:lnTo>
                      <a:pt x="115" y="421"/>
                    </a:lnTo>
                    <a:lnTo>
                      <a:pt x="115" y="425"/>
                    </a:lnTo>
                    <a:lnTo>
                      <a:pt x="112" y="433"/>
                    </a:lnTo>
                    <a:lnTo>
                      <a:pt x="111" y="438"/>
                    </a:lnTo>
                    <a:lnTo>
                      <a:pt x="115" y="446"/>
                    </a:lnTo>
                    <a:lnTo>
                      <a:pt x="120" y="451"/>
                    </a:lnTo>
                    <a:lnTo>
                      <a:pt x="126" y="454"/>
                    </a:lnTo>
                    <a:lnTo>
                      <a:pt x="135" y="458"/>
                    </a:lnTo>
                    <a:lnTo>
                      <a:pt x="139" y="461"/>
                    </a:lnTo>
                    <a:lnTo>
                      <a:pt x="140" y="466"/>
                    </a:lnTo>
                    <a:lnTo>
                      <a:pt x="141" y="470"/>
                    </a:lnTo>
                    <a:lnTo>
                      <a:pt x="143" y="476"/>
                    </a:lnTo>
                    <a:lnTo>
                      <a:pt x="149" y="481"/>
                    </a:lnTo>
                    <a:lnTo>
                      <a:pt x="152" y="485"/>
                    </a:lnTo>
                    <a:lnTo>
                      <a:pt x="152" y="487"/>
                    </a:lnTo>
                    <a:lnTo>
                      <a:pt x="152" y="489"/>
                    </a:lnTo>
                    <a:lnTo>
                      <a:pt x="150" y="490"/>
                    </a:lnTo>
                    <a:lnTo>
                      <a:pt x="148" y="494"/>
                    </a:lnTo>
                    <a:lnTo>
                      <a:pt x="142" y="496"/>
                    </a:lnTo>
                    <a:lnTo>
                      <a:pt x="136" y="498"/>
                    </a:lnTo>
                    <a:lnTo>
                      <a:pt x="135" y="501"/>
                    </a:lnTo>
                    <a:lnTo>
                      <a:pt x="134" y="503"/>
                    </a:lnTo>
                    <a:lnTo>
                      <a:pt x="135" y="505"/>
                    </a:lnTo>
                    <a:lnTo>
                      <a:pt x="137" y="507"/>
                    </a:lnTo>
                    <a:lnTo>
                      <a:pt x="141" y="511"/>
                    </a:lnTo>
                    <a:lnTo>
                      <a:pt x="144" y="514"/>
                    </a:lnTo>
                    <a:lnTo>
                      <a:pt x="145" y="515"/>
                    </a:lnTo>
                    <a:lnTo>
                      <a:pt x="146" y="515"/>
                    </a:lnTo>
                    <a:lnTo>
                      <a:pt x="149" y="515"/>
                    </a:lnTo>
                    <a:lnTo>
                      <a:pt x="151" y="515"/>
                    </a:lnTo>
                    <a:lnTo>
                      <a:pt x="154" y="513"/>
                    </a:lnTo>
                    <a:lnTo>
                      <a:pt x="157" y="513"/>
                    </a:lnTo>
                    <a:lnTo>
                      <a:pt x="158" y="513"/>
                    </a:lnTo>
                    <a:lnTo>
                      <a:pt x="158" y="515"/>
                    </a:lnTo>
                    <a:lnTo>
                      <a:pt x="158" y="520"/>
                    </a:lnTo>
                    <a:lnTo>
                      <a:pt x="157" y="526"/>
                    </a:lnTo>
                    <a:lnTo>
                      <a:pt x="165" y="537"/>
                    </a:lnTo>
                    <a:lnTo>
                      <a:pt x="174" y="548"/>
                    </a:lnTo>
                    <a:lnTo>
                      <a:pt x="182" y="559"/>
                    </a:lnTo>
                    <a:lnTo>
                      <a:pt x="190" y="571"/>
                    </a:lnTo>
                    <a:lnTo>
                      <a:pt x="185" y="580"/>
                    </a:lnTo>
                    <a:lnTo>
                      <a:pt x="180" y="588"/>
                    </a:lnTo>
                    <a:lnTo>
                      <a:pt x="175" y="596"/>
                    </a:lnTo>
                    <a:lnTo>
                      <a:pt x="171" y="605"/>
                    </a:lnTo>
                    <a:lnTo>
                      <a:pt x="185" y="602"/>
                    </a:lnTo>
                    <a:lnTo>
                      <a:pt x="199" y="600"/>
                    </a:lnTo>
                    <a:lnTo>
                      <a:pt x="213" y="599"/>
                    </a:lnTo>
                    <a:lnTo>
                      <a:pt x="228" y="599"/>
                    </a:lnTo>
                    <a:lnTo>
                      <a:pt x="251" y="599"/>
                    </a:lnTo>
                    <a:lnTo>
                      <a:pt x="270" y="597"/>
                    </a:lnTo>
                    <a:lnTo>
                      <a:pt x="279" y="595"/>
                    </a:lnTo>
                    <a:lnTo>
                      <a:pt x="288" y="593"/>
                    </a:lnTo>
                    <a:lnTo>
                      <a:pt x="298" y="588"/>
                    </a:lnTo>
                    <a:lnTo>
                      <a:pt x="309" y="581"/>
                    </a:lnTo>
                    <a:lnTo>
                      <a:pt x="317" y="566"/>
                    </a:lnTo>
                    <a:lnTo>
                      <a:pt x="322" y="551"/>
                    </a:lnTo>
                    <a:lnTo>
                      <a:pt x="332" y="545"/>
                    </a:lnTo>
                    <a:lnTo>
                      <a:pt x="340" y="538"/>
                    </a:lnTo>
                    <a:lnTo>
                      <a:pt x="345" y="535"/>
                    </a:lnTo>
                    <a:lnTo>
                      <a:pt x="349" y="534"/>
                    </a:lnTo>
                    <a:lnTo>
                      <a:pt x="353" y="534"/>
                    </a:lnTo>
                    <a:lnTo>
                      <a:pt x="359" y="532"/>
                    </a:lnTo>
                    <a:lnTo>
                      <a:pt x="361" y="517"/>
                    </a:lnTo>
                    <a:lnTo>
                      <a:pt x="363" y="501"/>
                    </a:lnTo>
                    <a:lnTo>
                      <a:pt x="368" y="501"/>
                    </a:lnTo>
                    <a:lnTo>
                      <a:pt x="370" y="502"/>
                    </a:lnTo>
                    <a:lnTo>
                      <a:pt x="371" y="504"/>
                    </a:lnTo>
                    <a:lnTo>
                      <a:pt x="376" y="506"/>
                    </a:lnTo>
                    <a:lnTo>
                      <a:pt x="380" y="496"/>
                    </a:lnTo>
                    <a:lnTo>
                      <a:pt x="385" y="485"/>
                    </a:lnTo>
                    <a:lnTo>
                      <a:pt x="388" y="485"/>
                    </a:lnTo>
                    <a:lnTo>
                      <a:pt x="391" y="485"/>
                    </a:lnTo>
                    <a:lnTo>
                      <a:pt x="394" y="486"/>
                    </a:lnTo>
                    <a:lnTo>
                      <a:pt x="395" y="487"/>
                    </a:lnTo>
                    <a:lnTo>
                      <a:pt x="397" y="492"/>
                    </a:lnTo>
                    <a:lnTo>
                      <a:pt x="400" y="498"/>
                    </a:lnTo>
                    <a:lnTo>
                      <a:pt x="407" y="500"/>
                    </a:lnTo>
                    <a:lnTo>
                      <a:pt x="413" y="498"/>
                    </a:lnTo>
                    <a:lnTo>
                      <a:pt x="417" y="496"/>
                    </a:lnTo>
                    <a:lnTo>
                      <a:pt x="421" y="494"/>
                    </a:lnTo>
                    <a:lnTo>
                      <a:pt x="424" y="489"/>
                    </a:lnTo>
                    <a:lnTo>
                      <a:pt x="427" y="485"/>
                    </a:lnTo>
                    <a:lnTo>
                      <a:pt x="429" y="479"/>
                    </a:lnTo>
                    <a:lnTo>
                      <a:pt x="431" y="473"/>
                    </a:lnTo>
                    <a:lnTo>
                      <a:pt x="431" y="469"/>
                    </a:lnTo>
                    <a:lnTo>
                      <a:pt x="431" y="466"/>
                    </a:lnTo>
                    <a:lnTo>
                      <a:pt x="432" y="463"/>
                    </a:lnTo>
                    <a:lnTo>
                      <a:pt x="433" y="462"/>
                    </a:lnTo>
                    <a:lnTo>
                      <a:pt x="434" y="461"/>
                    </a:lnTo>
                    <a:lnTo>
                      <a:pt x="437" y="462"/>
                    </a:lnTo>
                    <a:lnTo>
                      <a:pt x="440" y="463"/>
                    </a:lnTo>
                    <a:lnTo>
                      <a:pt x="444" y="466"/>
                    </a:lnTo>
                    <a:lnTo>
                      <a:pt x="450" y="467"/>
                    </a:lnTo>
                    <a:lnTo>
                      <a:pt x="455" y="464"/>
                    </a:lnTo>
                    <a:lnTo>
                      <a:pt x="461" y="463"/>
                    </a:lnTo>
                    <a:lnTo>
                      <a:pt x="467" y="462"/>
                    </a:lnTo>
                    <a:lnTo>
                      <a:pt x="473" y="463"/>
                    </a:lnTo>
                    <a:lnTo>
                      <a:pt x="475" y="462"/>
                    </a:lnTo>
                    <a:lnTo>
                      <a:pt x="478" y="461"/>
                    </a:lnTo>
                    <a:lnTo>
                      <a:pt x="482" y="459"/>
                    </a:lnTo>
                    <a:lnTo>
                      <a:pt x="488" y="460"/>
                    </a:lnTo>
                    <a:lnTo>
                      <a:pt x="492" y="460"/>
                    </a:lnTo>
                    <a:lnTo>
                      <a:pt x="495" y="456"/>
                    </a:lnTo>
                    <a:lnTo>
                      <a:pt x="499" y="451"/>
                    </a:lnTo>
                    <a:lnTo>
                      <a:pt x="505" y="446"/>
                    </a:lnTo>
                    <a:lnTo>
                      <a:pt x="508" y="446"/>
                    </a:lnTo>
                    <a:lnTo>
                      <a:pt x="512" y="446"/>
                    </a:lnTo>
                    <a:lnTo>
                      <a:pt x="518" y="446"/>
                    </a:lnTo>
                    <a:lnTo>
                      <a:pt x="515" y="438"/>
                    </a:lnTo>
                    <a:lnTo>
                      <a:pt x="510" y="430"/>
                    </a:lnTo>
                    <a:lnTo>
                      <a:pt x="517" y="430"/>
                    </a:lnTo>
                    <a:lnTo>
                      <a:pt x="521" y="431"/>
                    </a:lnTo>
                    <a:lnTo>
                      <a:pt x="522" y="431"/>
                    </a:lnTo>
                    <a:lnTo>
                      <a:pt x="524" y="430"/>
                    </a:lnTo>
                    <a:lnTo>
                      <a:pt x="525" y="428"/>
                    </a:lnTo>
                    <a:lnTo>
                      <a:pt x="527" y="426"/>
                    </a:lnTo>
                    <a:lnTo>
                      <a:pt x="531" y="420"/>
                    </a:lnTo>
                    <a:lnTo>
                      <a:pt x="532" y="419"/>
                    </a:lnTo>
                    <a:lnTo>
                      <a:pt x="534" y="418"/>
                    </a:lnTo>
                    <a:lnTo>
                      <a:pt x="538" y="414"/>
                    </a:lnTo>
                    <a:lnTo>
                      <a:pt x="540" y="409"/>
                    </a:lnTo>
                    <a:lnTo>
                      <a:pt x="543" y="405"/>
                    </a:lnTo>
                    <a:lnTo>
                      <a:pt x="547" y="403"/>
                    </a:lnTo>
                    <a:lnTo>
                      <a:pt x="552" y="400"/>
                    </a:lnTo>
                    <a:lnTo>
                      <a:pt x="557" y="396"/>
                    </a:lnTo>
                    <a:lnTo>
                      <a:pt x="559" y="396"/>
                    </a:lnTo>
                    <a:lnTo>
                      <a:pt x="560" y="399"/>
                    </a:lnTo>
                    <a:lnTo>
                      <a:pt x="561" y="404"/>
                    </a:lnTo>
                    <a:lnTo>
                      <a:pt x="567" y="404"/>
                    </a:lnTo>
                    <a:lnTo>
                      <a:pt x="571" y="403"/>
                    </a:lnTo>
                    <a:lnTo>
                      <a:pt x="572" y="400"/>
                    </a:lnTo>
                    <a:lnTo>
                      <a:pt x="572" y="395"/>
                    </a:lnTo>
                    <a:lnTo>
                      <a:pt x="564" y="393"/>
                    </a:lnTo>
                    <a:lnTo>
                      <a:pt x="556" y="390"/>
                    </a:lnTo>
                    <a:lnTo>
                      <a:pt x="556" y="382"/>
                    </a:lnTo>
                    <a:lnTo>
                      <a:pt x="557" y="375"/>
                    </a:lnTo>
                    <a:lnTo>
                      <a:pt x="559" y="369"/>
                    </a:lnTo>
                    <a:lnTo>
                      <a:pt x="561" y="361"/>
                    </a:lnTo>
                    <a:lnTo>
                      <a:pt x="561" y="358"/>
                    </a:lnTo>
                    <a:lnTo>
                      <a:pt x="561" y="355"/>
                    </a:lnTo>
                    <a:lnTo>
                      <a:pt x="563" y="353"/>
                    </a:lnTo>
                    <a:lnTo>
                      <a:pt x="565" y="352"/>
                    </a:lnTo>
                    <a:lnTo>
                      <a:pt x="568" y="352"/>
                    </a:lnTo>
                    <a:lnTo>
                      <a:pt x="575" y="352"/>
                    </a:lnTo>
                    <a:lnTo>
                      <a:pt x="578" y="353"/>
                    </a:lnTo>
                    <a:lnTo>
                      <a:pt x="582" y="352"/>
                    </a:lnTo>
                    <a:lnTo>
                      <a:pt x="584" y="352"/>
                    </a:lnTo>
                    <a:lnTo>
                      <a:pt x="586" y="351"/>
                    </a:lnTo>
                    <a:lnTo>
                      <a:pt x="591" y="346"/>
                    </a:lnTo>
                    <a:lnTo>
                      <a:pt x="597" y="342"/>
                    </a:lnTo>
                    <a:lnTo>
                      <a:pt x="610" y="333"/>
                    </a:lnTo>
                    <a:lnTo>
                      <a:pt x="624" y="323"/>
                    </a:lnTo>
                    <a:lnTo>
                      <a:pt x="637" y="311"/>
                    </a:lnTo>
                    <a:lnTo>
                      <a:pt x="651" y="301"/>
                    </a:lnTo>
                    <a:lnTo>
                      <a:pt x="656" y="294"/>
                    </a:lnTo>
                    <a:lnTo>
                      <a:pt x="657" y="292"/>
                    </a:lnTo>
                    <a:lnTo>
                      <a:pt x="657" y="289"/>
                    </a:lnTo>
                    <a:lnTo>
                      <a:pt x="659" y="284"/>
                    </a:lnTo>
                    <a:lnTo>
                      <a:pt x="669" y="281"/>
                    </a:lnTo>
                    <a:lnTo>
                      <a:pt x="681" y="277"/>
                    </a:lnTo>
                    <a:lnTo>
                      <a:pt x="683" y="273"/>
                    </a:lnTo>
                    <a:lnTo>
                      <a:pt x="683" y="268"/>
                    </a:lnTo>
                    <a:lnTo>
                      <a:pt x="682" y="264"/>
                    </a:lnTo>
                    <a:lnTo>
                      <a:pt x="681" y="258"/>
                    </a:lnTo>
                    <a:lnTo>
                      <a:pt x="673" y="251"/>
                    </a:lnTo>
                    <a:lnTo>
                      <a:pt x="662" y="245"/>
                    </a:lnTo>
                    <a:lnTo>
                      <a:pt x="674" y="239"/>
                    </a:lnTo>
                    <a:lnTo>
                      <a:pt x="686" y="232"/>
                    </a:lnTo>
                    <a:lnTo>
                      <a:pt x="683" y="218"/>
                    </a:lnTo>
                    <a:lnTo>
                      <a:pt x="678" y="207"/>
                    </a:lnTo>
                    <a:lnTo>
                      <a:pt x="683" y="206"/>
                    </a:lnTo>
                    <a:lnTo>
                      <a:pt x="687" y="205"/>
                    </a:lnTo>
                    <a:lnTo>
                      <a:pt x="691" y="206"/>
                    </a:lnTo>
                    <a:lnTo>
                      <a:pt x="694" y="207"/>
                    </a:lnTo>
                    <a:lnTo>
                      <a:pt x="701" y="211"/>
                    </a:lnTo>
                    <a:lnTo>
                      <a:pt x="709" y="217"/>
                    </a:lnTo>
                    <a:lnTo>
                      <a:pt x="716" y="222"/>
                    </a:lnTo>
                    <a:lnTo>
                      <a:pt x="720" y="223"/>
                    </a:lnTo>
                    <a:lnTo>
                      <a:pt x="724" y="221"/>
                    </a:lnTo>
                    <a:lnTo>
                      <a:pt x="728" y="21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49" name="Freeform 119"/>
              <p:cNvSpPr>
                <a:spLocks/>
              </p:cNvSpPr>
              <p:nvPr/>
            </p:nvSpPr>
            <p:spPr bwMode="auto">
              <a:xfrm>
                <a:off x="2881313" y="3770313"/>
                <a:ext cx="290512" cy="241300"/>
              </a:xfrm>
              <a:custGeom>
                <a:avLst/>
                <a:gdLst>
                  <a:gd name="T0" fmla="*/ 284963 w 733"/>
                  <a:gd name="T1" fmla="*/ 76578 h 605"/>
                  <a:gd name="T2" fmla="*/ 284171 w 733"/>
                  <a:gd name="T3" fmla="*/ 72988 h 605"/>
                  <a:gd name="T4" fmla="*/ 268714 w 733"/>
                  <a:gd name="T5" fmla="*/ 72191 h 605"/>
                  <a:gd name="T6" fmla="*/ 265543 w 733"/>
                  <a:gd name="T7" fmla="*/ 65809 h 605"/>
                  <a:gd name="T8" fmla="*/ 265543 w 733"/>
                  <a:gd name="T9" fmla="*/ 53844 h 605"/>
                  <a:gd name="T10" fmla="*/ 246915 w 733"/>
                  <a:gd name="T11" fmla="*/ 32705 h 605"/>
                  <a:gd name="T12" fmla="*/ 244141 w 733"/>
                  <a:gd name="T13" fmla="*/ 25925 h 605"/>
                  <a:gd name="T14" fmla="*/ 227495 w 733"/>
                  <a:gd name="T15" fmla="*/ 25526 h 605"/>
                  <a:gd name="T16" fmla="*/ 206886 w 733"/>
                  <a:gd name="T17" fmla="*/ 29116 h 605"/>
                  <a:gd name="T18" fmla="*/ 191825 w 733"/>
                  <a:gd name="T19" fmla="*/ 22335 h 605"/>
                  <a:gd name="T20" fmla="*/ 186276 w 733"/>
                  <a:gd name="T21" fmla="*/ 10769 h 605"/>
                  <a:gd name="T22" fmla="*/ 179539 w 733"/>
                  <a:gd name="T23" fmla="*/ 4786 h 605"/>
                  <a:gd name="T24" fmla="*/ 169234 w 733"/>
                  <a:gd name="T25" fmla="*/ 31509 h 605"/>
                  <a:gd name="T26" fmla="*/ 150210 w 733"/>
                  <a:gd name="T27" fmla="*/ 41081 h 605"/>
                  <a:gd name="T28" fmla="*/ 143869 w 733"/>
                  <a:gd name="T29" fmla="*/ 50254 h 605"/>
                  <a:gd name="T30" fmla="*/ 135150 w 733"/>
                  <a:gd name="T31" fmla="*/ 43474 h 605"/>
                  <a:gd name="T32" fmla="*/ 122863 w 733"/>
                  <a:gd name="T33" fmla="*/ 37890 h 605"/>
                  <a:gd name="T34" fmla="*/ 107010 w 733"/>
                  <a:gd name="T35" fmla="*/ 27520 h 605"/>
                  <a:gd name="T36" fmla="*/ 86004 w 733"/>
                  <a:gd name="T37" fmla="*/ 22734 h 605"/>
                  <a:gd name="T38" fmla="*/ 64206 w 733"/>
                  <a:gd name="T39" fmla="*/ 8775 h 605"/>
                  <a:gd name="T40" fmla="*/ 65395 w 733"/>
                  <a:gd name="T41" fmla="*/ 19942 h 605"/>
                  <a:gd name="T42" fmla="*/ 55487 w 733"/>
                  <a:gd name="T43" fmla="*/ 15555 h 605"/>
                  <a:gd name="T44" fmla="*/ 52316 w 733"/>
                  <a:gd name="T45" fmla="*/ 16353 h 605"/>
                  <a:gd name="T46" fmla="*/ 41219 w 733"/>
                  <a:gd name="T47" fmla="*/ 27520 h 605"/>
                  <a:gd name="T48" fmla="*/ 33292 w 733"/>
                  <a:gd name="T49" fmla="*/ 20341 h 605"/>
                  <a:gd name="T50" fmla="*/ 21798 w 733"/>
                  <a:gd name="T51" fmla="*/ 19942 h 605"/>
                  <a:gd name="T52" fmla="*/ 17439 w 733"/>
                  <a:gd name="T53" fmla="*/ 45069 h 605"/>
                  <a:gd name="T54" fmla="*/ 11890 w 733"/>
                  <a:gd name="T55" fmla="*/ 59428 h 605"/>
                  <a:gd name="T56" fmla="*/ 18231 w 733"/>
                  <a:gd name="T57" fmla="*/ 62618 h 605"/>
                  <a:gd name="T58" fmla="*/ 23384 w 733"/>
                  <a:gd name="T59" fmla="*/ 74982 h 605"/>
                  <a:gd name="T60" fmla="*/ 5945 w 733"/>
                  <a:gd name="T61" fmla="*/ 85352 h 605"/>
                  <a:gd name="T62" fmla="*/ 6341 w 733"/>
                  <a:gd name="T63" fmla="*/ 94925 h 605"/>
                  <a:gd name="T64" fmla="*/ 12286 w 733"/>
                  <a:gd name="T65" fmla="*/ 110081 h 605"/>
                  <a:gd name="T66" fmla="*/ 13872 w 733"/>
                  <a:gd name="T67" fmla="*/ 128826 h 605"/>
                  <a:gd name="T68" fmla="*/ 34481 w 733"/>
                  <a:gd name="T69" fmla="*/ 139994 h 605"/>
                  <a:gd name="T70" fmla="*/ 36066 w 733"/>
                  <a:gd name="T71" fmla="*/ 148768 h 605"/>
                  <a:gd name="T72" fmla="*/ 42011 w 733"/>
                  <a:gd name="T73" fmla="*/ 151560 h 605"/>
                  <a:gd name="T74" fmla="*/ 40030 w 733"/>
                  <a:gd name="T75" fmla="*/ 166716 h 605"/>
                  <a:gd name="T76" fmla="*/ 44389 w 733"/>
                  <a:gd name="T77" fmla="*/ 172699 h 605"/>
                  <a:gd name="T78" fmla="*/ 55883 w 733"/>
                  <a:gd name="T79" fmla="*/ 187456 h 605"/>
                  <a:gd name="T80" fmla="*/ 56279 w 733"/>
                  <a:gd name="T81" fmla="*/ 197826 h 605"/>
                  <a:gd name="T82" fmla="*/ 57468 w 733"/>
                  <a:gd name="T83" fmla="*/ 205404 h 605"/>
                  <a:gd name="T84" fmla="*/ 62621 w 733"/>
                  <a:gd name="T85" fmla="*/ 207398 h 605"/>
                  <a:gd name="T86" fmla="*/ 69358 w 733"/>
                  <a:gd name="T87" fmla="*/ 237710 h 605"/>
                  <a:gd name="T88" fmla="*/ 110577 w 733"/>
                  <a:gd name="T89" fmla="*/ 237312 h 605"/>
                  <a:gd name="T90" fmla="*/ 136735 w 733"/>
                  <a:gd name="T91" fmla="*/ 213381 h 605"/>
                  <a:gd name="T92" fmla="*/ 147039 w 733"/>
                  <a:gd name="T93" fmla="*/ 201017 h 605"/>
                  <a:gd name="T94" fmla="*/ 157344 w 733"/>
                  <a:gd name="T95" fmla="*/ 196231 h 605"/>
                  <a:gd name="T96" fmla="*/ 170027 w 733"/>
                  <a:gd name="T97" fmla="*/ 191046 h 605"/>
                  <a:gd name="T98" fmla="*/ 174386 w 733"/>
                  <a:gd name="T99" fmla="*/ 184664 h 605"/>
                  <a:gd name="T100" fmla="*/ 189447 w 733"/>
                  <a:gd name="T101" fmla="*/ 183867 h 605"/>
                  <a:gd name="T102" fmla="*/ 202922 w 733"/>
                  <a:gd name="T103" fmla="*/ 177884 h 605"/>
                  <a:gd name="T104" fmla="*/ 208075 w 733"/>
                  <a:gd name="T105" fmla="*/ 170705 h 605"/>
                  <a:gd name="T106" fmla="*/ 216794 w 733"/>
                  <a:gd name="T107" fmla="*/ 160734 h 605"/>
                  <a:gd name="T108" fmla="*/ 226702 w 733"/>
                  <a:gd name="T109" fmla="*/ 159537 h 605"/>
                  <a:gd name="T110" fmla="*/ 222343 w 733"/>
                  <a:gd name="T111" fmla="*/ 142786 h 605"/>
                  <a:gd name="T112" fmla="*/ 231458 w 733"/>
                  <a:gd name="T113" fmla="*/ 140393 h 605"/>
                  <a:gd name="T114" fmla="*/ 259994 w 733"/>
                  <a:gd name="T115" fmla="*/ 117260 h 605"/>
                  <a:gd name="T116" fmla="*/ 270299 w 733"/>
                  <a:gd name="T117" fmla="*/ 105295 h 605"/>
                  <a:gd name="T118" fmla="*/ 270695 w 733"/>
                  <a:gd name="T119" fmla="*/ 82162 h 605"/>
                  <a:gd name="T120" fmla="*/ 286945 w 733"/>
                  <a:gd name="T121" fmla="*/ 88144 h 6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33" h="605">
                    <a:moveTo>
                      <a:pt x="728" y="215"/>
                    </a:moveTo>
                    <a:lnTo>
                      <a:pt x="729" y="205"/>
                    </a:lnTo>
                    <a:lnTo>
                      <a:pt x="733" y="196"/>
                    </a:lnTo>
                    <a:lnTo>
                      <a:pt x="733" y="190"/>
                    </a:lnTo>
                    <a:lnTo>
                      <a:pt x="732" y="186"/>
                    </a:lnTo>
                    <a:lnTo>
                      <a:pt x="728" y="186"/>
                    </a:lnTo>
                    <a:lnTo>
                      <a:pt x="723" y="190"/>
                    </a:lnTo>
                    <a:lnTo>
                      <a:pt x="719" y="192"/>
                    </a:lnTo>
                    <a:lnTo>
                      <a:pt x="716" y="194"/>
                    </a:lnTo>
                    <a:lnTo>
                      <a:pt x="713" y="194"/>
                    </a:lnTo>
                    <a:lnTo>
                      <a:pt x="712" y="194"/>
                    </a:lnTo>
                    <a:lnTo>
                      <a:pt x="712" y="192"/>
                    </a:lnTo>
                    <a:lnTo>
                      <a:pt x="713" y="190"/>
                    </a:lnTo>
                    <a:lnTo>
                      <a:pt x="716" y="188"/>
                    </a:lnTo>
                    <a:lnTo>
                      <a:pt x="717" y="185"/>
                    </a:lnTo>
                    <a:lnTo>
                      <a:pt x="717" y="183"/>
                    </a:lnTo>
                    <a:lnTo>
                      <a:pt x="716" y="182"/>
                    </a:lnTo>
                    <a:lnTo>
                      <a:pt x="712" y="180"/>
                    </a:lnTo>
                    <a:lnTo>
                      <a:pt x="706" y="177"/>
                    </a:lnTo>
                    <a:lnTo>
                      <a:pt x="695" y="177"/>
                    </a:lnTo>
                    <a:lnTo>
                      <a:pt x="686" y="177"/>
                    </a:lnTo>
                    <a:lnTo>
                      <a:pt x="683" y="179"/>
                    </a:lnTo>
                    <a:lnTo>
                      <a:pt x="679" y="180"/>
                    </a:lnTo>
                    <a:lnTo>
                      <a:pt x="678" y="181"/>
                    </a:lnTo>
                    <a:lnTo>
                      <a:pt x="677" y="183"/>
                    </a:lnTo>
                    <a:lnTo>
                      <a:pt x="674" y="186"/>
                    </a:lnTo>
                    <a:lnTo>
                      <a:pt x="669" y="190"/>
                    </a:lnTo>
                    <a:lnTo>
                      <a:pt x="669" y="181"/>
                    </a:lnTo>
                    <a:lnTo>
                      <a:pt x="670" y="175"/>
                    </a:lnTo>
                    <a:lnTo>
                      <a:pt x="671" y="172"/>
                    </a:lnTo>
                    <a:lnTo>
                      <a:pt x="671" y="168"/>
                    </a:lnTo>
                    <a:lnTo>
                      <a:pt x="670" y="165"/>
                    </a:lnTo>
                    <a:lnTo>
                      <a:pt x="668" y="162"/>
                    </a:lnTo>
                    <a:lnTo>
                      <a:pt x="667" y="156"/>
                    </a:lnTo>
                    <a:lnTo>
                      <a:pt x="667" y="152"/>
                    </a:lnTo>
                    <a:lnTo>
                      <a:pt x="668" y="149"/>
                    </a:lnTo>
                    <a:lnTo>
                      <a:pt x="669" y="146"/>
                    </a:lnTo>
                    <a:lnTo>
                      <a:pt x="670" y="143"/>
                    </a:lnTo>
                    <a:lnTo>
                      <a:pt x="670" y="140"/>
                    </a:lnTo>
                    <a:lnTo>
                      <a:pt x="670" y="135"/>
                    </a:lnTo>
                    <a:lnTo>
                      <a:pt x="668" y="130"/>
                    </a:lnTo>
                    <a:lnTo>
                      <a:pt x="660" y="118"/>
                    </a:lnTo>
                    <a:lnTo>
                      <a:pt x="654" y="108"/>
                    </a:lnTo>
                    <a:lnTo>
                      <a:pt x="650" y="97"/>
                    </a:lnTo>
                    <a:lnTo>
                      <a:pt x="645" y="84"/>
                    </a:lnTo>
                    <a:lnTo>
                      <a:pt x="635" y="84"/>
                    </a:lnTo>
                    <a:lnTo>
                      <a:pt x="624" y="86"/>
                    </a:lnTo>
                    <a:lnTo>
                      <a:pt x="623" y="82"/>
                    </a:lnTo>
                    <a:lnTo>
                      <a:pt x="624" y="79"/>
                    </a:lnTo>
                    <a:lnTo>
                      <a:pt x="624" y="78"/>
                    </a:lnTo>
                    <a:lnTo>
                      <a:pt x="625" y="75"/>
                    </a:lnTo>
                    <a:lnTo>
                      <a:pt x="628" y="72"/>
                    </a:lnTo>
                    <a:lnTo>
                      <a:pt x="632" y="66"/>
                    </a:lnTo>
                    <a:lnTo>
                      <a:pt x="625" y="66"/>
                    </a:lnTo>
                    <a:lnTo>
                      <a:pt x="620" y="66"/>
                    </a:lnTo>
                    <a:lnTo>
                      <a:pt x="616" y="65"/>
                    </a:lnTo>
                    <a:lnTo>
                      <a:pt x="609" y="61"/>
                    </a:lnTo>
                    <a:lnTo>
                      <a:pt x="605" y="58"/>
                    </a:lnTo>
                    <a:lnTo>
                      <a:pt x="600" y="58"/>
                    </a:lnTo>
                    <a:lnTo>
                      <a:pt x="597" y="58"/>
                    </a:lnTo>
                    <a:lnTo>
                      <a:pt x="593" y="59"/>
                    </a:lnTo>
                    <a:lnTo>
                      <a:pt x="586" y="64"/>
                    </a:lnTo>
                    <a:lnTo>
                      <a:pt x="578" y="69"/>
                    </a:lnTo>
                    <a:lnTo>
                      <a:pt x="574" y="64"/>
                    </a:lnTo>
                    <a:lnTo>
                      <a:pt x="569" y="61"/>
                    </a:lnTo>
                    <a:lnTo>
                      <a:pt x="558" y="74"/>
                    </a:lnTo>
                    <a:lnTo>
                      <a:pt x="548" y="88"/>
                    </a:lnTo>
                    <a:lnTo>
                      <a:pt x="540" y="95"/>
                    </a:lnTo>
                    <a:lnTo>
                      <a:pt x="533" y="100"/>
                    </a:lnTo>
                    <a:lnTo>
                      <a:pt x="531" y="92"/>
                    </a:lnTo>
                    <a:lnTo>
                      <a:pt x="527" y="83"/>
                    </a:lnTo>
                    <a:lnTo>
                      <a:pt x="522" y="73"/>
                    </a:lnTo>
                    <a:lnTo>
                      <a:pt x="516" y="63"/>
                    </a:lnTo>
                    <a:lnTo>
                      <a:pt x="507" y="64"/>
                    </a:lnTo>
                    <a:lnTo>
                      <a:pt x="498" y="66"/>
                    </a:lnTo>
                    <a:lnTo>
                      <a:pt x="493" y="67"/>
                    </a:lnTo>
                    <a:lnTo>
                      <a:pt x="489" y="67"/>
                    </a:lnTo>
                    <a:lnTo>
                      <a:pt x="486" y="66"/>
                    </a:lnTo>
                    <a:lnTo>
                      <a:pt x="481" y="65"/>
                    </a:lnTo>
                    <a:lnTo>
                      <a:pt x="484" y="56"/>
                    </a:lnTo>
                    <a:lnTo>
                      <a:pt x="487" y="47"/>
                    </a:lnTo>
                    <a:lnTo>
                      <a:pt x="489" y="39"/>
                    </a:lnTo>
                    <a:lnTo>
                      <a:pt x="489" y="30"/>
                    </a:lnTo>
                    <a:lnTo>
                      <a:pt x="482" y="29"/>
                    </a:lnTo>
                    <a:lnTo>
                      <a:pt x="476" y="29"/>
                    </a:lnTo>
                    <a:lnTo>
                      <a:pt x="474" y="28"/>
                    </a:lnTo>
                    <a:lnTo>
                      <a:pt x="472" y="28"/>
                    </a:lnTo>
                    <a:lnTo>
                      <a:pt x="470" y="27"/>
                    </a:lnTo>
                    <a:lnTo>
                      <a:pt x="467" y="24"/>
                    </a:lnTo>
                    <a:lnTo>
                      <a:pt x="467" y="16"/>
                    </a:lnTo>
                    <a:lnTo>
                      <a:pt x="466" y="10"/>
                    </a:lnTo>
                    <a:lnTo>
                      <a:pt x="465" y="7"/>
                    </a:lnTo>
                    <a:lnTo>
                      <a:pt x="463" y="5"/>
                    </a:lnTo>
                    <a:lnTo>
                      <a:pt x="459" y="3"/>
                    </a:lnTo>
                    <a:lnTo>
                      <a:pt x="455" y="0"/>
                    </a:lnTo>
                    <a:lnTo>
                      <a:pt x="453" y="12"/>
                    </a:lnTo>
                    <a:lnTo>
                      <a:pt x="453" y="22"/>
                    </a:lnTo>
                    <a:lnTo>
                      <a:pt x="454" y="29"/>
                    </a:lnTo>
                    <a:lnTo>
                      <a:pt x="454" y="33"/>
                    </a:lnTo>
                    <a:lnTo>
                      <a:pt x="451" y="39"/>
                    </a:lnTo>
                    <a:lnTo>
                      <a:pt x="449" y="46"/>
                    </a:lnTo>
                    <a:lnTo>
                      <a:pt x="442" y="58"/>
                    </a:lnTo>
                    <a:lnTo>
                      <a:pt x="436" y="69"/>
                    </a:lnTo>
                    <a:lnTo>
                      <a:pt x="427" y="79"/>
                    </a:lnTo>
                    <a:lnTo>
                      <a:pt x="417" y="89"/>
                    </a:lnTo>
                    <a:lnTo>
                      <a:pt x="412" y="95"/>
                    </a:lnTo>
                    <a:lnTo>
                      <a:pt x="406" y="98"/>
                    </a:lnTo>
                    <a:lnTo>
                      <a:pt x="402" y="101"/>
                    </a:lnTo>
                    <a:lnTo>
                      <a:pt x="396" y="103"/>
                    </a:lnTo>
                    <a:lnTo>
                      <a:pt x="391" y="104"/>
                    </a:lnTo>
                    <a:lnTo>
                      <a:pt x="386" y="104"/>
                    </a:lnTo>
                    <a:lnTo>
                      <a:pt x="379" y="103"/>
                    </a:lnTo>
                    <a:lnTo>
                      <a:pt x="371" y="101"/>
                    </a:lnTo>
                    <a:lnTo>
                      <a:pt x="368" y="103"/>
                    </a:lnTo>
                    <a:lnTo>
                      <a:pt x="364" y="104"/>
                    </a:lnTo>
                    <a:lnTo>
                      <a:pt x="363" y="105"/>
                    </a:lnTo>
                    <a:lnTo>
                      <a:pt x="362" y="107"/>
                    </a:lnTo>
                    <a:lnTo>
                      <a:pt x="363" y="113"/>
                    </a:lnTo>
                    <a:lnTo>
                      <a:pt x="364" y="121"/>
                    </a:lnTo>
                    <a:lnTo>
                      <a:pt x="363" y="126"/>
                    </a:lnTo>
                    <a:lnTo>
                      <a:pt x="362" y="130"/>
                    </a:lnTo>
                    <a:lnTo>
                      <a:pt x="361" y="132"/>
                    </a:lnTo>
                    <a:lnTo>
                      <a:pt x="360" y="133"/>
                    </a:lnTo>
                    <a:lnTo>
                      <a:pt x="355" y="132"/>
                    </a:lnTo>
                    <a:lnTo>
                      <a:pt x="347" y="126"/>
                    </a:lnTo>
                    <a:lnTo>
                      <a:pt x="343" y="118"/>
                    </a:lnTo>
                    <a:lnTo>
                      <a:pt x="341" y="114"/>
                    </a:lnTo>
                    <a:lnTo>
                      <a:pt x="341" y="109"/>
                    </a:lnTo>
                    <a:lnTo>
                      <a:pt x="341" y="103"/>
                    </a:lnTo>
                    <a:lnTo>
                      <a:pt x="330" y="104"/>
                    </a:lnTo>
                    <a:lnTo>
                      <a:pt x="320" y="105"/>
                    </a:lnTo>
                    <a:lnTo>
                      <a:pt x="312" y="104"/>
                    </a:lnTo>
                    <a:lnTo>
                      <a:pt x="304" y="103"/>
                    </a:lnTo>
                    <a:lnTo>
                      <a:pt x="307" y="98"/>
                    </a:lnTo>
                    <a:lnTo>
                      <a:pt x="310" y="97"/>
                    </a:lnTo>
                    <a:lnTo>
                      <a:pt x="310" y="95"/>
                    </a:lnTo>
                    <a:lnTo>
                      <a:pt x="305" y="89"/>
                    </a:lnTo>
                    <a:lnTo>
                      <a:pt x="300" y="86"/>
                    </a:lnTo>
                    <a:lnTo>
                      <a:pt x="295" y="82"/>
                    </a:lnTo>
                    <a:lnTo>
                      <a:pt x="290" y="78"/>
                    </a:lnTo>
                    <a:lnTo>
                      <a:pt x="286" y="73"/>
                    </a:lnTo>
                    <a:lnTo>
                      <a:pt x="279" y="70"/>
                    </a:lnTo>
                    <a:lnTo>
                      <a:pt x="275" y="70"/>
                    </a:lnTo>
                    <a:lnTo>
                      <a:pt x="270" y="69"/>
                    </a:lnTo>
                    <a:lnTo>
                      <a:pt x="261" y="63"/>
                    </a:lnTo>
                    <a:lnTo>
                      <a:pt x="252" y="54"/>
                    </a:lnTo>
                    <a:lnTo>
                      <a:pt x="244" y="48"/>
                    </a:lnTo>
                    <a:lnTo>
                      <a:pt x="241" y="48"/>
                    </a:lnTo>
                    <a:lnTo>
                      <a:pt x="236" y="48"/>
                    </a:lnTo>
                    <a:lnTo>
                      <a:pt x="231" y="50"/>
                    </a:lnTo>
                    <a:lnTo>
                      <a:pt x="225" y="53"/>
                    </a:lnTo>
                    <a:lnTo>
                      <a:pt x="217" y="57"/>
                    </a:lnTo>
                    <a:lnTo>
                      <a:pt x="210" y="59"/>
                    </a:lnTo>
                    <a:lnTo>
                      <a:pt x="207" y="61"/>
                    </a:lnTo>
                    <a:lnTo>
                      <a:pt x="204" y="59"/>
                    </a:lnTo>
                    <a:lnTo>
                      <a:pt x="201" y="57"/>
                    </a:lnTo>
                    <a:lnTo>
                      <a:pt x="196" y="55"/>
                    </a:lnTo>
                    <a:lnTo>
                      <a:pt x="183" y="38"/>
                    </a:lnTo>
                    <a:lnTo>
                      <a:pt x="167" y="23"/>
                    </a:lnTo>
                    <a:lnTo>
                      <a:pt x="162" y="22"/>
                    </a:lnTo>
                    <a:lnTo>
                      <a:pt x="159" y="22"/>
                    </a:lnTo>
                    <a:lnTo>
                      <a:pt x="158" y="24"/>
                    </a:lnTo>
                    <a:lnTo>
                      <a:pt x="158" y="28"/>
                    </a:lnTo>
                    <a:lnTo>
                      <a:pt x="160" y="34"/>
                    </a:lnTo>
                    <a:lnTo>
                      <a:pt x="163" y="42"/>
                    </a:lnTo>
                    <a:lnTo>
                      <a:pt x="165" y="47"/>
                    </a:lnTo>
                    <a:lnTo>
                      <a:pt x="165" y="49"/>
                    </a:lnTo>
                    <a:lnTo>
                      <a:pt x="165" y="50"/>
                    </a:lnTo>
                    <a:lnTo>
                      <a:pt x="163" y="51"/>
                    </a:lnTo>
                    <a:lnTo>
                      <a:pt x="160" y="49"/>
                    </a:lnTo>
                    <a:lnTo>
                      <a:pt x="154" y="45"/>
                    </a:lnTo>
                    <a:lnTo>
                      <a:pt x="151" y="40"/>
                    </a:lnTo>
                    <a:lnTo>
                      <a:pt x="149" y="37"/>
                    </a:lnTo>
                    <a:lnTo>
                      <a:pt x="146" y="38"/>
                    </a:lnTo>
                    <a:lnTo>
                      <a:pt x="142" y="41"/>
                    </a:lnTo>
                    <a:lnTo>
                      <a:pt x="140" y="39"/>
                    </a:lnTo>
                    <a:lnTo>
                      <a:pt x="139" y="38"/>
                    </a:lnTo>
                    <a:lnTo>
                      <a:pt x="139" y="36"/>
                    </a:lnTo>
                    <a:lnTo>
                      <a:pt x="139" y="34"/>
                    </a:lnTo>
                    <a:lnTo>
                      <a:pt x="139" y="33"/>
                    </a:lnTo>
                    <a:lnTo>
                      <a:pt x="139" y="32"/>
                    </a:lnTo>
                    <a:lnTo>
                      <a:pt x="136" y="30"/>
                    </a:lnTo>
                    <a:lnTo>
                      <a:pt x="133" y="29"/>
                    </a:lnTo>
                    <a:lnTo>
                      <a:pt x="132" y="41"/>
                    </a:lnTo>
                    <a:lnTo>
                      <a:pt x="131" y="54"/>
                    </a:lnTo>
                    <a:lnTo>
                      <a:pt x="125" y="55"/>
                    </a:lnTo>
                    <a:lnTo>
                      <a:pt x="120" y="57"/>
                    </a:lnTo>
                    <a:lnTo>
                      <a:pt x="117" y="62"/>
                    </a:lnTo>
                    <a:lnTo>
                      <a:pt x="114" y="67"/>
                    </a:lnTo>
                    <a:lnTo>
                      <a:pt x="110" y="69"/>
                    </a:lnTo>
                    <a:lnTo>
                      <a:pt x="107" y="69"/>
                    </a:lnTo>
                    <a:lnTo>
                      <a:pt x="104" y="69"/>
                    </a:lnTo>
                    <a:lnTo>
                      <a:pt x="103" y="67"/>
                    </a:lnTo>
                    <a:lnTo>
                      <a:pt x="99" y="65"/>
                    </a:lnTo>
                    <a:lnTo>
                      <a:pt x="92" y="64"/>
                    </a:lnTo>
                    <a:lnTo>
                      <a:pt x="87" y="65"/>
                    </a:lnTo>
                    <a:lnTo>
                      <a:pt x="86" y="64"/>
                    </a:lnTo>
                    <a:lnTo>
                      <a:pt x="86" y="62"/>
                    </a:lnTo>
                    <a:lnTo>
                      <a:pt x="86" y="56"/>
                    </a:lnTo>
                    <a:lnTo>
                      <a:pt x="84" y="51"/>
                    </a:lnTo>
                    <a:lnTo>
                      <a:pt x="83" y="48"/>
                    </a:lnTo>
                    <a:lnTo>
                      <a:pt x="81" y="46"/>
                    </a:lnTo>
                    <a:lnTo>
                      <a:pt x="78" y="44"/>
                    </a:lnTo>
                    <a:lnTo>
                      <a:pt x="76" y="44"/>
                    </a:lnTo>
                    <a:lnTo>
                      <a:pt x="73" y="44"/>
                    </a:lnTo>
                    <a:lnTo>
                      <a:pt x="68" y="45"/>
                    </a:lnTo>
                    <a:lnTo>
                      <a:pt x="64" y="46"/>
                    </a:lnTo>
                    <a:lnTo>
                      <a:pt x="55" y="50"/>
                    </a:lnTo>
                    <a:lnTo>
                      <a:pt x="47" y="55"/>
                    </a:lnTo>
                    <a:lnTo>
                      <a:pt x="48" y="70"/>
                    </a:lnTo>
                    <a:lnTo>
                      <a:pt x="47" y="87"/>
                    </a:lnTo>
                    <a:lnTo>
                      <a:pt x="44" y="96"/>
                    </a:lnTo>
                    <a:lnTo>
                      <a:pt x="42" y="103"/>
                    </a:lnTo>
                    <a:lnTo>
                      <a:pt x="42" y="106"/>
                    </a:lnTo>
                    <a:lnTo>
                      <a:pt x="42" y="109"/>
                    </a:lnTo>
                    <a:lnTo>
                      <a:pt x="44" y="113"/>
                    </a:lnTo>
                    <a:lnTo>
                      <a:pt x="46" y="117"/>
                    </a:lnTo>
                    <a:lnTo>
                      <a:pt x="42" y="124"/>
                    </a:lnTo>
                    <a:lnTo>
                      <a:pt x="38" y="129"/>
                    </a:lnTo>
                    <a:lnTo>
                      <a:pt x="35" y="131"/>
                    </a:lnTo>
                    <a:lnTo>
                      <a:pt x="33" y="133"/>
                    </a:lnTo>
                    <a:lnTo>
                      <a:pt x="31" y="138"/>
                    </a:lnTo>
                    <a:lnTo>
                      <a:pt x="29" y="143"/>
                    </a:lnTo>
                    <a:lnTo>
                      <a:pt x="30" y="149"/>
                    </a:lnTo>
                    <a:lnTo>
                      <a:pt x="31" y="151"/>
                    </a:lnTo>
                    <a:lnTo>
                      <a:pt x="33" y="151"/>
                    </a:lnTo>
                    <a:lnTo>
                      <a:pt x="34" y="151"/>
                    </a:lnTo>
                    <a:lnTo>
                      <a:pt x="40" y="148"/>
                    </a:lnTo>
                    <a:lnTo>
                      <a:pt x="49" y="146"/>
                    </a:lnTo>
                    <a:lnTo>
                      <a:pt x="49" y="151"/>
                    </a:lnTo>
                    <a:lnTo>
                      <a:pt x="47" y="155"/>
                    </a:lnTo>
                    <a:lnTo>
                      <a:pt x="46" y="157"/>
                    </a:lnTo>
                    <a:lnTo>
                      <a:pt x="43" y="158"/>
                    </a:lnTo>
                    <a:lnTo>
                      <a:pt x="42" y="160"/>
                    </a:lnTo>
                    <a:lnTo>
                      <a:pt x="42" y="163"/>
                    </a:lnTo>
                    <a:lnTo>
                      <a:pt x="43" y="166"/>
                    </a:lnTo>
                    <a:lnTo>
                      <a:pt x="47" y="173"/>
                    </a:lnTo>
                    <a:lnTo>
                      <a:pt x="51" y="179"/>
                    </a:lnTo>
                    <a:lnTo>
                      <a:pt x="56" y="183"/>
                    </a:lnTo>
                    <a:lnTo>
                      <a:pt x="59" y="188"/>
                    </a:lnTo>
                    <a:lnTo>
                      <a:pt x="60" y="192"/>
                    </a:lnTo>
                    <a:lnTo>
                      <a:pt x="60" y="197"/>
                    </a:lnTo>
                    <a:lnTo>
                      <a:pt x="58" y="200"/>
                    </a:lnTo>
                    <a:lnTo>
                      <a:pt x="55" y="205"/>
                    </a:lnTo>
                    <a:lnTo>
                      <a:pt x="48" y="208"/>
                    </a:lnTo>
                    <a:lnTo>
                      <a:pt x="35" y="209"/>
                    </a:lnTo>
                    <a:lnTo>
                      <a:pt x="23" y="213"/>
                    </a:lnTo>
                    <a:lnTo>
                      <a:pt x="15" y="214"/>
                    </a:lnTo>
                    <a:lnTo>
                      <a:pt x="9" y="216"/>
                    </a:lnTo>
                    <a:lnTo>
                      <a:pt x="6" y="218"/>
                    </a:lnTo>
                    <a:lnTo>
                      <a:pt x="4" y="221"/>
                    </a:lnTo>
                    <a:lnTo>
                      <a:pt x="1" y="223"/>
                    </a:lnTo>
                    <a:lnTo>
                      <a:pt x="0" y="226"/>
                    </a:lnTo>
                    <a:lnTo>
                      <a:pt x="7" y="231"/>
                    </a:lnTo>
                    <a:lnTo>
                      <a:pt x="11" y="234"/>
                    </a:lnTo>
                    <a:lnTo>
                      <a:pt x="16" y="238"/>
                    </a:lnTo>
                    <a:lnTo>
                      <a:pt x="21" y="244"/>
                    </a:lnTo>
                    <a:lnTo>
                      <a:pt x="26" y="251"/>
                    </a:lnTo>
                    <a:lnTo>
                      <a:pt x="32" y="256"/>
                    </a:lnTo>
                    <a:lnTo>
                      <a:pt x="33" y="258"/>
                    </a:lnTo>
                    <a:lnTo>
                      <a:pt x="34" y="260"/>
                    </a:lnTo>
                    <a:lnTo>
                      <a:pt x="35" y="264"/>
                    </a:lnTo>
                    <a:lnTo>
                      <a:pt x="34" y="268"/>
                    </a:lnTo>
                    <a:lnTo>
                      <a:pt x="31" y="276"/>
                    </a:lnTo>
                    <a:lnTo>
                      <a:pt x="30" y="281"/>
                    </a:lnTo>
                    <a:lnTo>
                      <a:pt x="32" y="284"/>
                    </a:lnTo>
                    <a:lnTo>
                      <a:pt x="39" y="287"/>
                    </a:lnTo>
                    <a:lnTo>
                      <a:pt x="38" y="298"/>
                    </a:lnTo>
                    <a:lnTo>
                      <a:pt x="34" y="307"/>
                    </a:lnTo>
                    <a:lnTo>
                      <a:pt x="31" y="316"/>
                    </a:lnTo>
                    <a:lnTo>
                      <a:pt x="29" y="326"/>
                    </a:lnTo>
                    <a:lnTo>
                      <a:pt x="35" y="323"/>
                    </a:lnTo>
                    <a:lnTo>
                      <a:pt x="40" y="319"/>
                    </a:lnTo>
                    <a:lnTo>
                      <a:pt x="44" y="317"/>
                    </a:lnTo>
                    <a:lnTo>
                      <a:pt x="51" y="317"/>
                    </a:lnTo>
                    <a:lnTo>
                      <a:pt x="63" y="323"/>
                    </a:lnTo>
                    <a:lnTo>
                      <a:pt x="72" y="328"/>
                    </a:lnTo>
                    <a:lnTo>
                      <a:pt x="81" y="335"/>
                    </a:lnTo>
                    <a:lnTo>
                      <a:pt x="89" y="344"/>
                    </a:lnTo>
                    <a:lnTo>
                      <a:pt x="87" y="351"/>
                    </a:lnTo>
                    <a:lnTo>
                      <a:pt x="85" y="355"/>
                    </a:lnTo>
                    <a:lnTo>
                      <a:pt x="82" y="359"/>
                    </a:lnTo>
                    <a:lnTo>
                      <a:pt x="77" y="365"/>
                    </a:lnTo>
                    <a:lnTo>
                      <a:pt x="84" y="366"/>
                    </a:lnTo>
                    <a:lnTo>
                      <a:pt x="89" y="367"/>
                    </a:lnTo>
                    <a:lnTo>
                      <a:pt x="90" y="367"/>
                    </a:lnTo>
                    <a:lnTo>
                      <a:pt x="91" y="369"/>
                    </a:lnTo>
                    <a:lnTo>
                      <a:pt x="91" y="373"/>
                    </a:lnTo>
                    <a:lnTo>
                      <a:pt x="92" y="377"/>
                    </a:lnTo>
                    <a:lnTo>
                      <a:pt x="91" y="386"/>
                    </a:lnTo>
                    <a:lnTo>
                      <a:pt x="91" y="391"/>
                    </a:lnTo>
                    <a:lnTo>
                      <a:pt x="92" y="391"/>
                    </a:lnTo>
                    <a:lnTo>
                      <a:pt x="94" y="391"/>
                    </a:lnTo>
                    <a:lnTo>
                      <a:pt x="97" y="387"/>
                    </a:lnTo>
                    <a:lnTo>
                      <a:pt x="101" y="384"/>
                    </a:lnTo>
                    <a:lnTo>
                      <a:pt x="106" y="380"/>
                    </a:lnTo>
                    <a:lnTo>
                      <a:pt x="109" y="379"/>
                    </a:lnTo>
                    <a:lnTo>
                      <a:pt x="111" y="382"/>
                    </a:lnTo>
                    <a:lnTo>
                      <a:pt x="111" y="384"/>
                    </a:lnTo>
                    <a:lnTo>
                      <a:pt x="110" y="393"/>
                    </a:lnTo>
                    <a:lnTo>
                      <a:pt x="108" y="402"/>
                    </a:lnTo>
                    <a:lnTo>
                      <a:pt x="104" y="409"/>
                    </a:lnTo>
                    <a:lnTo>
                      <a:pt x="101" y="416"/>
                    </a:lnTo>
                    <a:lnTo>
                      <a:pt x="101" y="418"/>
                    </a:lnTo>
                    <a:lnTo>
                      <a:pt x="102" y="418"/>
                    </a:lnTo>
                    <a:lnTo>
                      <a:pt x="106" y="418"/>
                    </a:lnTo>
                    <a:lnTo>
                      <a:pt x="109" y="416"/>
                    </a:lnTo>
                    <a:lnTo>
                      <a:pt x="112" y="417"/>
                    </a:lnTo>
                    <a:lnTo>
                      <a:pt x="114" y="419"/>
                    </a:lnTo>
                    <a:lnTo>
                      <a:pt x="115" y="421"/>
                    </a:lnTo>
                    <a:lnTo>
                      <a:pt x="115" y="425"/>
                    </a:lnTo>
                    <a:lnTo>
                      <a:pt x="112" y="433"/>
                    </a:lnTo>
                    <a:lnTo>
                      <a:pt x="111" y="438"/>
                    </a:lnTo>
                    <a:lnTo>
                      <a:pt x="115" y="446"/>
                    </a:lnTo>
                    <a:lnTo>
                      <a:pt x="120" y="451"/>
                    </a:lnTo>
                    <a:lnTo>
                      <a:pt x="126" y="454"/>
                    </a:lnTo>
                    <a:lnTo>
                      <a:pt x="135" y="458"/>
                    </a:lnTo>
                    <a:lnTo>
                      <a:pt x="139" y="461"/>
                    </a:lnTo>
                    <a:lnTo>
                      <a:pt x="140" y="466"/>
                    </a:lnTo>
                    <a:lnTo>
                      <a:pt x="141" y="470"/>
                    </a:lnTo>
                    <a:lnTo>
                      <a:pt x="143" y="476"/>
                    </a:lnTo>
                    <a:lnTo>
                      <a:pt x="149" y="481"/>
                    </a:lnTo>
                    <a:lnTo>
                      <a:pt x="152" y="485"/>
                    </a:lnTo>
                    <a:lnTo>
                      <a:pt x="152" y="487"/>
                    </a:lnTo>
                    <a:lnTo>
                      <a:pt x="152" y="489"/>
                    </a:lnTo>
                    <a:lnTo>
                      <a:pt x="150" y="490"/>
                    </a:lnTo>
                    <a:lnTo>
                      <a:pt x="148" y="494"/>
                    </a:lnTo>
                    <a:lnTo>
                      <a:pt x="142" y="496"/>
                    </a:lnTo>
                    <a:lnTo>
                      <a:pt x="136" y="498"/>
                    </a:lnTo>
                    <a:lnTo>
                      <a:pt x="135" y="501"/>
                    </a:lnTo>
                    <a:lnTo>
                      <a:pt x="134" y="503"/>
                    </a:lnTo>
                    <a:lnTo>
                      <a:pt x="135" y="505"/>
                    </a:lnTo>
                    <a:lnTo>
                      <a:pt x="137" y="507"/>
                    </a:lnTo>
                    <a:lnTo>
                      <a:pt x="141" y="511"/>
                    </a:lnTo>
                    <a:lnTo>
                      <a:pt x="144" y="514"/>
                    </a:lnTo>
                    <a:lnTo>
                      <a:pt x="145" y="515"/>
                    </a:lnTo>
                    <a:lnTo>
                      <a:pt x="146" y="515"/>
                    </a:lnTo>
                    <a:lnTo>
                      <a:pt x="149" y="515"/>
                    </a:lnTo>
                    <a:lnTo>
                      <a:pt x="151" y="515"/>
                    </a:lnTo>
                    <a:lnTo>
                      <a:pt x="154" y="513"/>
                    </a:lnTo>
                    <a:lnTo>
                      <a:pt x="157" y="513"/>
                    </a:lnTo>
                    <a:lnTo>
                      <a:pt x="158" y="513"/>
                    </a:lnTo>
                    <a:lnTo>
                      <a:pt x="158" y="515"/>
                    </a:lnTo>
                    <a:lnTo>
                      <a:pt x="158" y="520"/>
                    </a:lnTo>
                    <a:lnTo>
                      <a:pt x="157" y="526"/>
                    </a:lnTo>
                    <a:lnTo>
                      <a:pt x="165" y="537"/>
                    </a:lnTo>
                    <a:lnTo>
                      <a:pt x="174" y="548"/>
                    </a:lnTo>
                    <a:lnTo>
                      <a:pt x="182" y="559"/>
                    </a:lnTo>
                    <a:lnTo>
                      <a:pt x="190" y="571"/>
                    </a:lnTo>
                    <a:lnTo>
                      <a:pt x="185" y="580"/>
                    </a:lnTo>
                    <a:lnTo>
                      <a:pt x="180" y="588"/>
                    </a:lnTo>
                    <a:lnTo>
                      <a:pt x="175" y="596"/>
                    </a:lnTo>
                    <a:lnTo>
                      <a:pt x="171" y="605"/>
                    </a:lnTo>
                    <a:lnTo>
                      <a:pt x="185" y="602"/>
                    </a:lnTo>
                    <a:lnTo>
                      <a:pt x="199" y="600"/>
                    </a:lnTo>
                    <a:lnTo>
                      <a:pt x="213" y="599"/>
                    </a:lnTo>
                    <a:lnTo>
                      <a:pt x="228" y="599"/>
                    </a:lnTo>
                    <a:lnTo>
                      <a:pt x="251" y="599"/>
                    </a:lnTo>
                    <a:lnTo>
                      <a:pt x="270" y="597"/>
                    </a:lnTo>
                    <a:lnTo>
                      <a:pt x="279" y="595"/>
                    </a:lnTo>
                    <a:lnTo>
                      <a:pt x="288" y="593"/>
                    </a:lnTo>
                    <a:lnTo>
                      <a:pt x="298" y="588"/>
                    </a:lnTo>
                    <a:lnTo>
                      <a:pt x="309" y="581"/>
                    </a:lnTo>
                    <a:lnTo>
                      <a:pt x="317" y="566"/>
                    </a:lnTo>
                    <a:lnTo>
                      <a:pt x="322" y="551"/>
                    </a:lnTo>
                    <a:lnTo>
                      <a:pt x="332" y="545"/>
                    </a:lnTo>
                    <a:lnTo>
                      <a:pt x="340" y="538"/>
                    </a:lnTo>
                    <a:lnTo>
                      <a:pt x="345" y="535"/>
                    </a:lnTo>
                    <a:lnTo>
                      <a:pt x="349" y="534"/>
                    </a:lnTo>
                    <a:lnTo>
                      <a:pt x="353" y="534"/>
                    </a:lnTo>
                    <a:lnTo>
                      <a:pt x="359" y="532"/>
                    </a:lnTo>
                    <a:lnTo>
                      <a:pt x="361" y="517"/>
                    </a:lnTo>
                    <a:lnTo>
                      <a:pt x="363" y="501"/>
                    </a:lnTo>
                    <a:lnTo>
                      <a:pt x="368" y="501"/>
                    </a:lnTo>
                    <a:lnTo>
                      <a:pt x="370" y="502"/>
                    </a:lnTo>
                    <a:lnTo>
                      <a:pt x="371" y="504"/>
                    </a:lnTo>
                    <a:lnTo>
                      <a:pt x="376" y="506"/>
                    </a:lnTo>
                    <a:lnTo>
                      <a:pt x="380" y="496"/>
                    </a:lnTo>
                    <a:lnTo>
                      <a:pt x="385" y="485"/>
                    </a:lnTo>
                    <a:lnTo>
                      <a:pt x="388" y="485"/>
                    </a:lnTo>
                    <a:lnTo>
                      <a:pt x="391" y="485"/>
                    </a:lnTo>
                    <a:lnTo>
                      <a:pt x="394" y="486"/>
                    </a:lnTo>
                    <a:lnTo>
                      <a:pt x="395" y="487"/>
                    </a:lnTo>
                    <a:lnTo>
                      <a:pt x="397" y="492"/>
                    </a:lnTo>
                    <a:lnTo>
                      <a:pt x="400" y="498"/>
                    </a:lnTo>
                    <a:lnTo>
                      <a:pt x="407" y="500"/>
                    </a:lnTo>
                    <a:lnTo>
                      <a:pt x="413" y="498"/>
                    </a:lnTo>
                    <a:lnTo>
                      <a:pt x="417" y="496"/>
                    </a:lnTo>
                    <a:lnTo>
                      <a:pt x="421" y="494"/>
                    </a:lnTo>
                    <a:lnTo>
                      <a:pt x="424" y="489"/>
                    </a:lnTo>
                    <a:lnTo>
                      <a:pt x="427" y="485"/>
                    </a:lnTo>
                    <a:lnTo>
                      <a:pt x="429" y="479"/>
                    </a:lnTo>
                    <a:lnTo>
                      <a:pt x="431" y="473"/>
                    </a:lnTo>
                    <a:lnTo>
                      <a:pt x="431" y="469"/>
                    </a:lnTo>
                    <a:lnTo>
                      <a:pt x="431" y="466"/>
                    </a:lnTo>
                    <a:lnTo>
                      <a:pt x="432" y="463"/>
                    </a:lnTo>
                    <a:lnTo>
                      <a:pt x="433" y="462"/>
                    </a:lnTo>
                    <a:lnTo>
                      <a:pt x="434" y="461"/>
                    </a:lnTo>
                    <a:lnTo>
                      <a:pt x="437" y="462"/>
                    </a:lnTo>
                    <a:lnTo>
                      <a:pt x="440" y="463"/>
                    </a:lnTo>
                    <a:lnTo>
                      <a:pt x="444" y="466"/>
                    </a:lnTo>
                    <a:lnTo>
                      <a:pt x="450" y="467"/>
                    </a:lnTo>
                    <a:lnTo>
                      <a:pt x="455" y="464"/>
                    </a:lnTo>
                    <a:lnTo>
                      <a:pt x="461" y="463"/>
                    </a:lnTo>
                    <a:lnTo>
                      <a:pt x="467" y="462"/>
                    </a:lnTo>
                    <a:lnTo>
                      <a:pt x="473" y="463"/>
                    </a:lnTo>
                    <a:lnTo>
                      <a:pt x="475" y="462"/>
                    </a:lnTo>
                    <a:lnTo>
                      <a:pt x="478" y="461"/>
                    </a:lnTo>
                    <a:lnTo>
                      <a:pt x="482" y="459"/>
                    </a:lnTo>
                    <a:lnTo>
                      <a:pt x="488" y="460"/>
                    </a:lnTo>
                    <a:lnTo>
                      <a:pt x="492" y="460"/>
                    </a:lnTo>
                    <a:lnTo>
                      <a:pt x="495" y="456"/>
                    </a:lnTo>
                    <a:lnTo>
                      <a:pt x="499" y="451"/>
                    </a:lnTo>
                    <a:lnTo>
                      <a:pt x="505" y="446"/>
                    </a:lnTo>
                    <a:lnTo>
                      <a:pt x="508" y="446"/>
                    </a:lnTo>
                    <a:lnTo>
                      <a:pt x="512" y="446"/>
                    </a:lnTo>
                    <a:lnTo>
                      <a:pt x="518" y="446"/>
                    </a:lnTo>
                    <a:lnTo>
                      <a:pt x="515" y="438"/>
                    </a:lnTo>
                    <a:lnTo>
                      <a:pt x="510" y="430"/>
                    </a:lnTo>
                    <a:lnTo>
                      <a:pt x="517" y="430"/>
                    </a:lnTo>
                    <a:lnTo>
                      <a:pt x="521" y="431"/>
                    </a:lnTo>
                    <a:lnTo>
                      <a:pt x="522" y="431"/>
                    </a:lnTo>
                    <a:lnTo>
                      <a:pt x="524" y="430"/>
                    </a:lnTo>
                    <a:lnTo>
                      <a:pt x="525" y="428"/>
                    </a:lnTo>
                    <a:lnTo>
                      <a:pt x="527" y="426"/>
                    </a:lnTo>
                    <a:lnTo>
                      <a:pt x="531" y="420"/>
                    </a:lnTo>
                    <a:lnTo>
                      <a:pt x="532" y="419"/>
                    </a:lnTo>
                    <a:lnTo>
                      <a:pt x="534" y="418"/>
                    </a:lnTo>
                    <a:lnTo>
                      <a:pt x="538" y="414"/>
                    </a:lnTo>
                    <a:lnTo>
                      <a:pt x="540" y="409"/>
                    </a:lnTo>
                    <a:lnTo>
                      <a:pt x="543" y="405"/>
                    </a:lnTo>
                    <a:lnTo>
                      <a:pt x="547" y="403"/>
                    </a:lnTo>
                    <a:lnTo>
                      <a:pt x="552" y="400"/>
                    </a:lnTo>
                    <a:lnTo>
                      <a:pt x="557" y="396"/>
                    </a:lnTo>
                    <a:lnTo>
                      <a:pt x="559" y="396"/>
                    </a:lnTo>
                    <a:lnTo>
                      <a:pt x="560" y="399"/>
                    </a:lnTo>
                    <a:lnTo>
                      <a:pt x="561" y="404"/>
                    </a:lnTo>
                    <a:lnTo>
                      <a:pt x="567" y="404"/>
                    </a:lnTo>
                    <a:lnTo>
                      <a:pt x="571" y="403"/>
                    </a:lnTo>
                    <a:lnTo>
                      <a:pt x="572" y="400"/>
                    </a:lnTo>
                    <a:lnTo>
                      <a:pt x="572" y="395"/>
                    </a:lnTo>
                    <a:lnTo>
                      <a:pt x="564" y="393"/>
                    </a:lnTo>
                    <a:lnTo>
                      <a:pt x="556" y="390"/>
                    </a:lnTo>
                    <a:lnTo>
                      <a:pt x="556" y="382"/>
                    </a:lnTo>
                    <a:lnTo>
                      <a:pt x="557" y="375"/>
                    </a:lnTo>
                    <a:lnTo>
                      <a:pt x="559" y="369"/>
                    </a:lnTo>
                    <a:lnTo>
                      <a:pt x="561" y="361"/>
                    </a:lnTo>
                    <a:lnTo>
                      <a:pt x="561" y="358"/>
                    </a:lnTo>
                    <a:lnTo>
                      <a:pt x="561" y="355"/>
                    </a:lnTo>
                    <a:lnTo>
                      <a:pt x="563" y="353"/>
                    </a:lnTo>
                    <a:lnTo>
                      <a:pt x="565" y="352"/>
                    </a:lnTo>
                    <a:lnTo>
                      <a:pt x="568" y="352"/>
                    </a:lnTo>
                    <a:lnTo>
                      <a:pt x="575" y="352"/>
                    </a:lnTo>
                    <a:lnTo>
                      <a:pt x="578" y="353"/>
                    </a:lnTo>
                    <a:lnTo>
                      <a:pt x="582" y="352"/>
                    </a:lnTo>
                    <a:lnTo>
                      <a:pt x="584" y="352"/>
                    </a:lnTo>
                    <a:lnTo>
                      <a:pt x="586" y="351"/>
                    </a:lnTo>
                    <a:lnTo>
                      <a:pt x="591" y="346"/>
                    </a:lnTo>
                    <a:lnTo>
                      <a:pt x="597" y="342"/>
                    </a:lnTo>
                    <a:lnTo>
                      <a:pt x="610" y="333"/>
                    </a:lnTo>
                    <a:lnTo>
                      <a:pt x="624" y="323"/>
                    </a:lnTo>
                    <a:lnTo>
                      <a:pt x="637" y="311"/>
                    </a:lnTo>
                    <a:lnTo>
                      <a:pt x="651" y="301"/>
                    </a:lnTo>
                    <a:lnTo>
                      <a:pt x="656" y="294"/>
                    </a:lnTo>
                    <a:lnTo>
                      <a:pt x="657" y="292"/>
                    </a:lnTo>
                    <a:lnTo>
                      <a:pt x="657" y="289"/>
                    </a:lnTo>
                    <a:lnTo>
                      <a:pt x="659" y="284"/>
                    </a:lnTo>
                    <a:lnTo>
                      <a:pt x="669" y="281"/>
                    </a:lnTo>
                    <a:lnTo>
                      <a:pt x="681" y="277"/>
                    </a:lnTo>
                    <a:lnTo>
                      <a:pt x="683" y="273"/>
                    </a:lnTo>
                    <a:lnTo>
                      <a:pt x="683" y="268"/>
                    </a:lnTo>
                    <a:lnTo>
                      <a:pt x="682" y="264"/>
                    </a:lnTo>
                    <a:lnTo>
                      <a:pt x="681" y="258"/>
                    </a:lnTo>
                    <a:lnTo>
                      <a:pt x="673" y="251"/>
                    </a:lnTo>
                    <a:lnTo>
                      <a:pt x="662" y="245"/>
                    </a:lnTo>
                    <a:lnTo>
                      <a:pt x="674" y="239"/>
                    </a:lnTo>
                    <a:lnTo>
                      <a:pt x="686" y="232"/>
                    </a:lnTo>
                    <a:lnTo>
                      <a:pt x="683" y="218"/>
                    </a:lnTo>
                    <a:lnTo>
                      <a:pt x="678" y="207"/>
                    </a:lnTo>
                    <a:lnTo>
                      <a:pt x="683" y="206"/>
                    </a:lnTo>
                    <a:lnTo>
                      <a:pt x="687" y="205"/>
                    </a:lnTo>
                    <a:lnTo>
                      <a:pt x="691" y="206"/>
                    </a:lnTo>
                    <a:lnTo>
                      <a:pt x="694" y="207"/>
                    </a:lnTo>
                    <a:lnTo>
                      <a:pt x="701" y="211"/>
                    </a:lnTo>
                    <a:lnTo>
                      <a:pt x="709" y="217"/>
                    </a:lnTo>
                    <a:lnTo>
                      <a:pt x="716" y="222"/>
                    </a:lnTo>
                    <a:lnTo>
                      <a:pt x="720" y="223"/>
                    </a:lnTo>
                    <a:lnTo>
                      <a:pt x="724" y="221"/>
                    </a:lnTo>
                    <a:lnTo>
                      <a:pt x="728" y="215"/>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50" name="Freeform 120"/>
              <p:cNvSpPr>
                <a:spLocks/>
              </p:cNvSpPr>
              <p:nvPr/>
            </p:nvSpPr>
            <p:spPr bwMode="auto">
              <a:xfrm>
                <a:off x="2286000" y="3552825"/>
                <a:ext cx="261938" cy="263525"/>
              </a:xfrm>
              <a:custGeom>
                <a:avLst/>
                <a:gdLst>
                  <a:gd name="T0" fmla="*/ 138091 w 662"/>
                  <a:gd name="T1" fmla="*/ 236264 h 667"/>
                  <a:gd name="T2" fmla="*/ 149961 w 662"/>
                  <a:gd name="T3" fmla="*/ 223226 h 667"/>
                  <a:gd name="T4" fmla="*/ 150357 w 662"/>
                  <a:gd name="T5" fmla="*/ 206237 h 667"/>
                  <a:gd name="T6" fmla="*/ 152731 w 662"/>
                  <a:gd name="T7" fmla="*/ 196360 h 667"/>
                  <a:gd name="T8" fmla="*/ 190321 w 662"/>
                  <a:gd name="T9" fmla="*/ 198335 h 667"/>
                  <a:gd name="T10" fmla="*/ 213270 w 662"/>
                  <a:gd name="T11" fmla="*/ 203076 h 667"/>
                  <a:gd name="T12" fmla="*/ 235823 w 662"/>
                  <a:gd name="T13" fmla="*/ 219670 h 667"/>
                  <a:gd name="T14" fmla="*/ 256399 w 662"/>
                  <a:gd name="T15" fmla="*/ 221645 h 667"/>
                  <a:gd name="T16" fmla="*/ 261147 w 662"/>
                  <a:gd name="T17" fmla="*/ 203866 h 667"/>
                  <a:gd name="T18" fmla="*/ 254816 w 662"/>
                  <a:gd name="T19" fmla="*/ 180161 h 667"/>
                  <a:gd name="T20" fmla="*/ 248881 w 662"/>
                  <a:gd name="T21" fmla="*/ 173444 h 667"/>
                  <a:gd name="T22" fmla="*/ 245320 w 662"/>
                  <a:gd name="T23" fmla="*/ 165148 h 667"/>
                  <a:gd name="T24" fmla="*/ 232262 w 662"/>
                  <a:gd name="T25" fmla="*/ 150529 h 667"/>
                  <a:gd name="T26" fmla="*/ 225140 w 662"/>
                  <a:gd name="T27" fmla="*/ 137096 h 667"/>
                  <a:gd name="T28" fmla="*/ 214061 w 662"/>
                  <a:gd name="T29" fmla="*/ 126034 h 667"/>
                  <a:gd name="T30" fmla="*/ 203378 w 662"/>
                  <a:gd name="T31" fmla="*/ 125639 h 667"/>
                  <a:gd name="T32" fmla="*/ 193486 w 662"/>
                  <a:gd name="T33" fmla="*/ 112996 h 667"/>
                  <a:gd name="T34" fmla="*/ 203378 w 662"/>
                  <a:gd name="T35" fmla="*/ 102723 h 667"/>
                  <a:gd name="T36" fmla="*/ 197838 w 662"/>
                  <a:gd name="T37" fmla="*/ 96797 h 667"/>
                  <a:gd name="T38" fmla="*/ 184781 w 662"/>
                  <a:gd name="T39" fmla="*/ 81784 h 667"/>
                  <a:gd name="T40" fmla="*/ 172911 w 662"/>
                  <a:gd name="T41" fmla="*/ 66770 h 667"/>
                  <a:gd name="T42" fmla="*/ 160645 w 662"/>
                  <a:gd name="T43" fmla="*/ 60449 h 667"/>
                  <a:gd name="T44" fmla="*/ 149566 w 662"/>
                  <a:gd name="T45" fmla="*/ 52547 h 667"/>
                  <a:gd name="T46" fmla="*/ 141257 w 662"/>
                  <a:gd name="T47" fmla="*/ 26471 h 667"/>
                  <a:gd name="T48" fmla="*/ 129782 w 662"/>
                  <a:gd name="T49" fmla="*/ 25286 h 667"/>
                  <a:gd name="T50" fmla="*/ 124242 w 662"/>
                  <a:gd name="T51" fmla="*/ 17384 h 667"/>
                  <a:gd name="T52" fmla="*/ 115933 w 662"/>
                  <a:gd name="T53" fmla="*/ 8692 h 667"/>
                  <a:gd name="T54" fmla="*/ 111581 w 662"/>
                  <a:gd name="T55" fmla="*/ 5136 h 667"/>
                  <a:gd name="T56" fmla="*/ 106833 w 662"/>
                  <a:gd name="T57" fmla="*/ 3556 h 667"/>
                  <a:gd name="T58" fmla="*/ 89819 w 662"/>
                  <a:gd name="T59" fmla="*/ 2371 h 667"/>
                  <a:gd name="T60" fmla="*/ 92588 w 662"/>
                  <a:gd name="T61" fmla="*/ 8297 h 667"/>
                  <a:gd name="T62" fmla="*/ 83488 w 662"/>
                  <a:gd name="T63" fmla="*/ 16199 h 667"/>
                  <a:gd name="T64" fmla="*/ 84675 w 662"/>
                  <a:gd name="T65" fmla="*/ 24100 h 667"/>
                  <a:gd name="T66" fmla="*/ 67661 w 662"/>
                  <a:gd name="T67" fmla="*/ 17384 h 667"/>
                  <a:gd name="T68" fmla="*/ 62517 w 662"/>
                  <a:gd name="T69" fmla="*/ 28842 h 667"/>
                  <a:gd name="T70" fmla="*/ 54603 w 662"/>
                  <a:gd name="T71" fmla="*/ 43855 h 667"/>
                  <a:gd name="T72" fmla="*/ 52625 w 662"/>
                  <a:gd name="T73" fmla="*/ 54127 h 667"/>
                  <a:gd name="T74" fmla="*/ 46690 w 662"/>
                  <a:gd name="T75" fmla="*/ 62424 h 667"/>
                  <a:gd name="T76" fmla="*/ 39568 w 662"/>
                  <a:gd name="T77" fmla="*/ 66770 h 667"/>
                  <a:gd name="T78" fmla="*/ 47086 w 662"/>
                  <a:gd name="T79" fmla="*/ 79808 h 667"/>
                  <a:gd name="T80" fmla="*/ 53812 w 662"/>
                  <a:gd name="T81" fmla="*/ 92451 h 667"/>
                  <a:gd name="T82" fmla="*/ 46294 w 662"/>
                  <a:gd name="T83" fmla="*/ 93241 h 667"/>
                  <a:gd name="T84" fmla="*/ 40755 w 662"/>
                  <a:gd name="T85" fmla="*/ 94822 h 667"/>
                  <a:gd name="T86" fmla="*/ 37589 w 662"/>
                  <a:gd name="T87" fmla="*/ 100748 h 667"/>
                  <a:gd name="T88" fmla="*/ 36798 w 662"/>
                  <a:gd name="T89" fmla="*/ 112601 h 667"/>
                  <a:gd name="T90" fmla="*/ 39172 w 662"/>
                  <a:gd name="T91" fmla="*/ 118922 h 667"/>
                  <a:gd name="T92" fmla="*/ 41150 w 662"/>
                  <a:gd name="T93" fmla="*/ 128404 h 667"/>
                  <a:gd name="T94" fmla="*/ 28093 w 662"/>
                  <a:gd name="T95" fmla="*/ 134331 h 667"/>
                  <a:gd name="T96" fmla="*/ 23741 w 662"/>
                  <a:gd name="T97" fmla="*/ 146183 h 667"/>
                  <a:gd name="T98" fmla="*/ 20180 w 662"/>
                  <a:gd name="T99" fmla="*/ 152505 h 667"/>
                  <a:gd name="T100" fmla="*/ 15431 w 662"/>
                  <a:gd name="T101" fmla="*/ 171864 h 667"/>
                  <a:gd name="T102" fmla="*/ 3957 w 662"/>
                  <a:gd name="T103" fmla="*/ 180951 h 667"/>
                  <a:gd name="T104" fmla="*/ 8705 w 662"/>
                  <a:gd name="T105" fmla="*/ 208212 h 667"/>
                  <a:gd name="T106" fmla="*/ 14244 w 662"/>
                  <a:gd name="T107" fmla="*/ 233103 h 667"/>
                  <a:gd name="T108" fmla="*/ 37589 w 662"/>
                  <a:gd name="T109" fmla="*/ 247721 h 667"/>
                  <a:gd name="T110" fmla="*/ 65682 w 662"/>
                  <a:gd name="T111" fmla="*/ 261945 h 667"/>
                  <a:gd name="T112" fmla="*/ 87445 w 662"/>
                  <a:gd name="T113" fmla="*/ 256018 h 667"/>
                  <a:gd name="T114" fmla="*/ 108020 w 662"/>
                  <a:gd name="T115" fmla="*/ 253648 h 667"/>
                  <a:gd name="T116" fmla="*/ 115142 w 662"/>
                  <a:gd name="T117" fmla="*/ 245746 h 6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62" h="667">
                    <a:moveTo>
                      <a:pt x="310" y="616"/>
                    </a:moveTo>
                    <a:lnTo>
                      <a:pt x="321" y="613"/>
                    </a:lnTo>
                    <a:lnTo>
                      <a:pt x="331" y="609"/>
                    </a:lnTo>
                    <a:lnTo>
                      <a:pt x="336" y="607"/>
                    </a:lnTo>
                    <a:lnTo>
                      <a:pt x="341" y="605"/>
                    </a:lnTo>
                    <a:lnTo>
                      <a:pt x="345" y="601"/>
                    </a:lnTo>
                    <a:lnTo>
                      <a:pt x="349" y="598"/>
                    </a:lnTo>
                    <a:lnTo>
                      <a:pt x="350" y="589"/>
                    </a:lnTo>
                    <a:lnTo>
                      <a:pt x="353" y="581"/>
                    </a:lnTo>
                    <a:lnTo>
                      <a:pt x="356" y="574"/>
                    </a:lnTo>
                    <a:lnTo>
                      <a:pt x="361" y="566"/>
                    </a:lnTo>
                    <a:lnTo>
                      <a:pt x="367" y="565"/>
                    </a:lnTo>
                    <a:lnTo>
                      <a:pt x="373" y="565"/>
                    </a:lnTo>
                    <a:lnTo>
                      <a:pt x="379" y="565"/>
                    </a:lnTo>
                    <a:lnTo>
                      <a:pt x="386" y="563"/>
                    </a:lnTo>
                    <a:lnTo>
                      <a:pt x="382" y="556"/>
                    </a:lnTo>
                    <a:lnTo>
                      <a:pt x="380" y="551"/>
                    </a:lnTo>
                    <a:lnTo>
                      <a:pt x="376" y="546"/>
                    </a:lnTo>
                    <a:lnTo>
                      <a:pt x="375" y="539"/>
                    </a:lnTo>
                    <a:lnTo>
                      <a:pt x="379" y="529"/>
                    </a:lnTo>
                    <a:lnTo>
                      <a:pt x="380" y="522"/>
                    </a:lnTo>
                    <a:lnTo>
                      <a:pt x="378" y="514"/>
                    </a:lnTo>
                    <a:lnTo>
                      <a:pt x="373" y="505"/>
                    </a:lnTo>
                    <a:lnTo>
                      <a:pt x="373" y="498"/>
                    </a:lnTo>
                    <a:lnTo>
                      <a:pt x="373" y="495"/>
                    </a:lnTo>
                    <a:lnTo>
                      <a:pt x="375" y="492"/>
                    </a:lnTo>
                    <a:lnTo>
                      <a:pt x="378" y="492"/>
                    </a:lnTo>
                    <a:lnTo>
                      <a:pt x="386" y="497"/>
                    </a:lnTo>
                    <a:lnTo>
                      <a:pt x="396" y="503"/>
                    </a:lnTo>
                    <a:lnTo>
                      <a:pt x="412" y="500"/>
                    </a:lnTo>
                    <a:lnTo>
                      <a:pt x="428" y="496"/>
                    </a:lnTo>
                    <a:lnTo>
                      <a:pt x="441" y="499"/>
                    </a:lnTo>
                    <a:lnTo>
                      <a:pt x="455" y="502"/>
                    </a:lnTo>
                    <a:lnTo>
                      <a:pt x="467" y="503"/>
                    </a:lnTo>
                    <a:lnTo>
                      <a:pt x="481" y="502"/>
                    </a:lnTo>
                    <a:lnTo>
                      <a:pt x="492" y="496"/>
                    </a:lnTo>
                    <a:lnTo>
                      <a:pt x="502" y="491"/>
                    </a:lnTo>
                    <a:lnTo>
                      <a:pt x="514" y="488"/>
                    </a:lnTo>
                    <a:lnTo>
                      <a:pt x="526" y="487"/>
                    </a:lnTo>
                    <a:lnTo>
                      <a:pt x="531" y="496"/>
                    </a:lnTo>
                    <a:lnTo>
                      <a:pt x="535" y="505"/>
                    </a:lnTo>
                    <a:lnTo>
                      <a:pt x="539" y="514"/>
                    </a:lnTo>
                    <a:lnTo>
                      <a:pt x="544" y="524"/>
                    </a:lnTo>
                    <a:lnTo>
                      <a:pt x="556" y="530"/>
                    </a:lnTo>
                    <a:lnTo>
                      <a:pt x="566" y="536"/>
                    </a:lnTo>
                    <a:lnTo>
                      <a:pt x="575" y="541"/>
                    </a:lnTo>
                    <a:lnTo>
                      <a:pt x="585" y="548"/>
                    </a:lnTo>
                    <a:lnTo>
                      <a:pt x="592" y="554"/>
                    </a:lnTo>
                    <a:lnTo>
                      <a:pt x="596" y="556"/>
                    </a:lnTo>
                    <a:lnTo>
                      <a:pt x="603" y="556"/>
                    </a:lnTo>
                    <a:lnTo>
                      <a:pt x="611" y="556"/>
                    </a:lnTo>
                    <a:lnTo>
                      <a:pt x="620" y="558"/>
                    </a:lnTo>
                    <a:lnTo>
                      <a:pt x="628" y="563"/>
                    </a:lnTo>
                    <a:lnTo>
                      <a:pt x="635" y="567"/>
                    </a:lnTo>
                    <a:lnTo>
                      <a:pt x="643" y="573"/>
                    </a:lnTo>
                    <a:lnTo>
                      <a:pt x="648" y="561"/>
                    </a:lnTo>
                    <a:lnTo>
                      <a:pt x="653" y="548"/>
                    </a:lnTo>
                    <a:lnTo>
                      <a:pt x="657" y="544"/>
                    </a:lnTo>
                    <a:lnTo>
                      <a:pt x="659" y="540"/>
                    </a:lnTo>
                    <a:lnTo>
                      <a:pt x="661" y="537"/>
                    </a:lnTo>
                    <a:lnTo>
                      <a:pt x="662" y="533"/>
                    </a:lnTo>
                    <a:lnTo>
                      <a:pt x="661" y="527"/>
                    </a:lnTo>
                    <a:lnTo>
                      <a:pt x="660" y="516"/>
                    </a:lnTo>
                    <a:lnTo>
                      <a:pt x="657" y="504"/>
                    </a:lnTo>
                    <a:lnTo>
                      <a:pt x="654" y="491"/>
                    </a:lnTo>
                    <a:lnTo>
                      <a:pt x="652" y="480"/>
                    </a:lnTo>
                    <a:lnTo>
                      <a:pt x="651" y="468"/>
                    </a:lnTo>
                    <a:lnTo>
                      <a:pt x="650" y="462"/>
                    </a:lnTo>
                    <a:lnTo>
                      <a:pt x="648" y="458"/>
                    </a:lnTo>
                    <a:lnTo>
                      <a:pt x="644" y="456"/>
                    </a:lnTo>
                    <a:lnTo>
                      <a:pt x="640" y="454"/>
                    </a:lnTo>
                    <a:lnTo>
                      <a:pt x="631" y="453"/>
                    </a:lnTo>
                    <a:lnTo>
                      <a:pt x="626" y="452"/>
                    </a:lnTo>
                    <a:lnTo>
                      <a:pt x="625" y="449"/>
                    </a:lnTo>
                    <a:lnTo>
                      <a:pt x="626" y="447"/>
                    </a:lnTo>
                    <a:lnTo>
                      <a:pt x="627" y="444"/>
                    </a:lnTo>
                    <a:lnTo>
                      <a:pt x="629" y="439"/>
                    </a:lnTo>
                    <a:lnTo>
                      <a:pt x="634" y="431"/>
                    </a:lnTo>
                    <a:lnTo>
                      <a:pt x="636" y="424"/>
                    </a:lnTo>
                    <a:lnTo>
                      <a:pt x="636" y="421"/>
                    </a:lnTo>
                    <a:lnTo>
                      <a:pt x="635" y="418"/>
                    </a:lnTo>
                    <a:lnTo>
                      <a:pt x="633" y="415"/>
                    </a:lnTo>
                    <a:lnTo>
                      <a:pt x="629" y="411"/>
                    </a:lnTo>
                    <a:lnTo>
                      <a:pt x="620" y="418"/>
                    </a:lnTo>
                    <a:lnTo>
                      <a:pt x="614" y="426"/>
                    </a:lnTo>
                    <a:lnTo>
                      <a:pt x="610" y="420"/>
                    </a:lnTo>
                    <a:lnTo>
                      <a:pt x="608" y="416"/>
                    </a:lnTo>
                    <a:lnTo>
                      <a:pt x="606" y="413"/>
                    </a:lnTo>
                    <a:lnTo>
                      <a:pt x="600" y="407"/>
                    </a:lnTo>
                    <a:lnTo>
                      <a:pt x="592" y="395"/>
                    </a:lnTo>
                    <a:lnTo>
                      <a:pt x="587" y="381"/>
                    </a:lnTo>
                    <a:lnTo>
                      <a:pt x="583" y="377"/>
                    </a:lnTo>
                    <a:lnTo>
                      <a:pt x="581" y="373"/>
                    </a:lnTo>
                    <a:lnTo>
                      <a:pt x="579" y="370"/>
                    </a:lnTo>
                    <a:lnTo>
                      <a:pt x="577" y="364"/>
                    </a:lnTo>
                    <a:lnTo>
                      <a:pt x="573" y="359"/>
                    </a:lnTo>
                    <a:lnTo>
                      <a:pt x="570" y="353"/>
                    </a:lnTo>
                    <a:lnTo>
                      <a:pt x="569" y="347"/>
                    </a:lnTo>
                    <a:lnTo>
                      <a:pt x="568" y="340"/>
                    </a:lnTo>
                    <a:lnTo>
                      <a:pt x="558" y="336"/>
                    </a:lnTo>
                    <a:lnTo>
                      <a:pt x="549" y="330"/>
                    </a:lnTo>
                    <a:lnTo>
                      <a:pt x="547" y="322"/>
                    </a:lnTo>
                    <a:lnTo>
                      <a:pt x="543" y="318"/>
                    </a:lnTo>
                    <a:lnTo>
                      <a:pt x="542" y="318"/>
                    </a:lnTo>
                    <a:lnTo>
                      <a:pt x="541" y="319"/>
                    </a:lnTo>
                    <a:lnTo>
                      <a:pt x="538" y="320"/>
                    </a:lnTo>
                    <a:lnTo>
                      <a:pt x="535" y="323"/>
                    </a:lnTo>
                    <a:lnTo>
                      <a:pt x="531" y="325"/>
                    </a:lnTo>
                    <a:lnTo>
                      <a:pt x="527" y="325"/>
                    </a:lnTo>
                    <a:lnTo>
                      <a:pt x="524" y="323"/>
                    </a:lnTo>
                    <a:lnTo>
                      <a:pt x="521" y="321"/>
                    </a:lnTo>
                    <a:lnTo>
                      <a:pt x="514" y="318"/>
                    </a:lnTo>
                    <a:lnTo>
                      <a:pt x="507" y="314"/>
                    </a:lnTo>
                    <a:lnTo>
                      <a:pt x="501" y="311"/>
                    </a:lnTo>
                    <a:lnTo>
                      <a:pt x="497" y="305"/>
                    </a:lnTo>
                    <a:lnTo>
                      <a:pt x="493" y="300"/>
                    </a:lnTo>
                    <a:lnTo>
                      <a:pt x="489" y="293"/>
                    </a:lnTo>
                    <a:lnTo>
                      <a:pt x="488" y="288"/>
                    </a:lnTo>
                    <a:lnTo>
                      <a:pt x="489" y="286"/>
                    </a:lnTo>
                    <a:lnTo>
                      <a:pt x="490" y="283"/>
                    </a:lnTo>
                    <a:lnTo>
                      <a:pt x="492" y="281"/>
                    </a:lnTo>
                    <a:lnTo>
                      <a:pt x="500" y="278"/>
                    </a:lnTo>
                    <a:lnTo>
                      <a:pt x="508" y="275"/>
                    </a:lnTo>
                    <a:lnTo>
                      <a:pt x="513" y="269"/>
                    </a:lnTo>
                    <a:lnTo>
                      <a:pt x="515" y="266"/>
                    </a:lnTo>
                    <a:lnTo>
                      <a:pt x="514" y="260"/>
                    </a:lnTo>
                    <a:lnTo>
                      <a:pt x="510" y="254"/>
                    </a:lnTo>
                    <a:lnTo>
                      <a:pt x="505" y="253"/>
                    </a:lnTo>
                    <a:lnTo>
                      <a:pt x="501" y="253"/>
                    </a:lnTo>
                    <a:lnTo>
                      <a:pt x="500" y="252"/>
                    </a:lnTo>
                    <a:lnTo>
                      <a:pt x="500" y="251"/>
                    </a:lnTo>
                    <a:lnTo>
                      <a:pt x="499" y="249"/>
                    </a:lnTo>
                    <a:lnTo>
                      <a:pt x="500" y="245"/>
                    </a:lnTo>
                    <a:lnTo>
                      <a:pt x="499" y="241"/>
                    </a:lnTo>
                    <a:lnTo>
                      <a:pt x="497" y="236"/>
                    </a:lnTo>
                    <a:lnTo>
                      <a:pt x="494" y="232"/>
                    </a:lnTo>
                    <a:lnTo>
                      <a:pt x="491" y="228"/>
                    </a:lnTo>
                    <a:lnTo>
                      <a:pt x="484" y="221"/>
                    </a:lnTo>
                    <a:lnTo>
                      <a:pt x="476" y="215"/>
                    </a:lnTo>
                    <a:lnTo>
                      <a:pt x="467" y="207"/>
                    </a:lnTo>
                    <a:lnTo>
                      <a:pt x="458" y="200"/>
                    </a:lnTo>
                    <a:lnTo>
                      <a:pt x="450" y="192"/>
                    </a:lnTo>
                    <a:lnTo>
                      <a:pt x="441" y="184"/>
                    </a:lnTo>
                    <a:lnTo>
                      <a:pt x="440" y="177"/>
                    </a:lnTo>
                    <a:lnTo>
                      <a:pt x="439" y="173"/>
                    </a:lnTo>
                    <a:lnTo>
                      <a:pt x="438" y="171"/>
                    </a:lnTo>
                    <a:lnTo>
                      <a:pt x="437" y="169"/>
                    </a:lnTo>
                    <a:lnTo>
                      <a:pt x="434" y="169"/>
                    </a:lnTo>
                    <a:lnTo>
                      <a:pt x="431" y="168"/>
                    </a:lnTo>
                    <a:lnTo>
                      <a:pt x="423" y="167"/>
                    </a:lnTo>
                    <a:lnTo>
                      <a:pt x="420" y="165"/>
                    </a:lnTo>
                    <a:lnTo>
                      <a:pt x="417" y="161"/>
                    </a:lnTo>
                    <a:lnTo>
                      <a:pt x="415" y="153"/>
                    </a:lnTo>
                    <a:lnTo>
                      <a:pt x="406" y="153"/>
                    </a:lnTo>
                    <a:lnTo>
                      <a:pt x="400" y="153"/>
                    </a:lnTo>
                    <a:lnTo>
                      <a:pt x="397" y="153"/>
                    </a:lnTo>
                    <a:lnTo>
                      <a:pt x="394" y="152"/>
                    </a:lnTo>
                    <a:lnTo>
                      <a:pt x="390" y="151"/>
                    </a:lnTo>
                    <a:lnTo>
                      <a:pt x="387" y="148"/>
                    </a:lnTo>
                    <a:lnTo>
                      <a:pt x="382" y="140"/>
                    </a:lnTo>
                    <a:lnTo>
                      <a:pt x="378" y="133"/>
                    </a:lnTo>
                    <a:lnTo>
                      <a:pt x="372" y="127"/>
                    </a:lnTo>
                    <a:lnTo>
                      <a:pt x="366" y="120"/>
                    </a:lnTo>
                    <a:lnTo>
                      <a:pt x="371" y="105"/>
                    </a:lnTo>
                    <a:lnTo>
                      <a:pt x="378" y="89"/>
                    </a:lnTo>
                    <a:lnTo>
                      <a:pt x="369" y="82"/>
                    </a:lnTo>
                    <a:lnTo>
                      <a:pt x="361" y="75"/>
                    </a:lnTo>
                    <a:lnTo>
                      <a:pt x="357" y="67"/>
                    </a:lnTo>
                    <a:lnTo>
                      <a:pt x="353" y="63"/>
                    </a:lnTo>
                    <a:lnTo>
                      <a:pt x="352" y="60"/>
                    </a:lnTo>
                    <a:lnTo>
                      <a:pt x="348" y="59"/>
                    </a:lnTo>
                    <a:lnTo>
                      <a:pt x="346" y="60"/>
                    </a:lnTo>
                    <a:lnTo>
                      <a:pt x="341" y="61"/>
                    </a:lnTo>
                    <a:lnTo>
                      <a:pt x="333" y="61"/>
                    </a:lnTo>
                    <a:lnTo>
                      <a:pt x="328" y="64"/>
                    </a:lnTo>
                    <a:lnTo>
                      <a:pt x="324" y="67"/>
                    </a:lnTo>
                    <a:lnTo>
                      <a:pt x="322" y="69"/>
                    </a:lnTo>
                    <a:lnTo>
                      <a:pt x="320" y="69"/>
                    </a:lnTo>
                    <a:lnTo>
                      <a:pt x="318" y="69"/>
                    </a:lnTo>
                    <a:lnTo>
                      <a:pt x="314" y="64"/>
                    </a:lnTo>
                    <a:lnTo>
                      <a:pt x="312" y="56"/>
                    </a:lnTo>
                    <a:lnTo>
                      <a:pt x="314" y="44"/>
                    </a:lnTo>
                    <a:lnTo>
                      <a:pt x="315" y="35"/>
                    </a:lnTo>
                    <a:lnTo>
                      <a:pt x="314" y="33"/>
                    </a:lnTo>
                    <a:lnTo>
                      <a:pt x="311" y="30"/>
                    </a:lnTo>
                    <a:lnTo>
                      <a:pt x="307" y="29"/>
                    </a:lnTo>
                    <a:lnTo>
                      <a:pt x="301" y="26"/>
                    </a:lnTo>
                    <a:lnTo>
                      <a:pt x="295" y="24"/>
                    </a:lnTo>
                    <a:lnTo>
                      <a:pt x="293" y="22"/>
                    </a:lnTo>
                    <a:lnTo>
                      <a:pt x="293" y="21"/>
                    </a:lnTo>
                    <a:lnTo>
                      <a:pt x="293" y="18"/>
                    </a:lnTo>
                    <a:lnTo>
                      <a:pt x="293" y="16"/>
                    </a:lnTo>
                    <a:lnTo>
                      <a:pt x="293" y="15"/>
                    </a:lnTo>
                    <a:lnTo>
                      <a:pt x="291" y="14"/>
                    </a:lnTo>
                    <a:lnTo>
                      <a:pt x="287" y="13"/>
                    </a:lnTo>
                    <a:lnTo>
                      <a:pt x="282" y="13"/>
                    </a:lnTo>
                    <a:lnTo>
                      <a:pt x="279" y="13"/>
                    </a:lnTo>
                    <a:lnTo>
                      <a:pt x="278" y="12"/>
                    </a:lnTo>
                    <a:lnTo>
                      <a:pt x="277" y="10"/>
                    </a:lnTo>
                    <a:lnTo>
                      <a:pt x="276" y="9"/>
                    </a:lnTo>
                    <a:lnTo>
                      <a:pt x="273" y="9"/>
                    </a:lnTo>
                    <a:lnTo>
                      <a:pt x="270" y="9"/>
                    </a:lnTo>
                    <a:lnTo>
                      <a:pt x="265" y="9"/>
                    </a:lnTo>
                    <a:lnTo>
                      <a:pt x="260" y="9"/>
                    </a:lnTo>
                    <a:lnTo>
                      <a:pt x="255" y="8"/>
                    </a:lnTo>
                    <a:lnTo>
                      <a:pt x="249" y="7"/>
                    </a:lnTo>
                    <a:lnTo>
                      <a:pt x="239" y="4"/>
                    </a:lnTo>
                    <a:lnTo>
                      <a:pt x="229" y="0"/>
                    </a:lnTo>
                    <a:lnTo>
                      <a:pt x="227" y="6"/>
                    </a:lnTo>
                    <a:lnTo>
                      <a:pt x="226" y="9"/>
                    </a:lnTo>
                    <a:lnTo>
                      <a:pt x="227" y="10"/>
                    </a:lnTo>
                    <a:lnTo>
                      <a:pt x="228" y="12"/>
                    </a:lnTo>
                    <a:lnTo>
                      <a:pt x="229" y="13"/>
                    </a:lnTo>
                    <a:lnTo>
                      <a:pt x="231" y="14"/>
                    </a:lnTo>
                    <a:lnTo>
                      <a:pt x="232" y="16"/>
                    </a:lnTo>
                    <a:lnTo>
                      <a:pt x="234" y="21"/>
                    </a:lnTo>
                    <a:lnTo>
                      <a:pt x="230" y="27"/>
                    </a:lnTo>
                    <a:lnTo>
                      <a:pt x="226" y="33"/>
                    </a:lnTo>
                    <a:lnTo>
                      <a:pt x="223" y="35"/>
                    </a:lnTo>
                    <a:lnTo>
                      <a:pt x="221" y="36"/>
                    </a:lnTo>
                    <a:lnTo>
                      <a:pt x="218" y="39"/>
                    </a:lnTo>
                    <a:lnTo>
                      <a:pt x="213" y="40"/>
                    </a:lnTo>
                    <a:lnTo>
                      <a:pt x="211" y="41"/>
                    </a:lnTo>
                    <a:lnTo>
                      <a:pt x="209" y="42"/>
                    </a:lnTo>
                    <a:lnTo>
                      <a:pt x="208" y="44"/>
                    </a:lnTo>
                    <a:lnTo>
                      <a:pt x="208" y="46"/>
                    </a:lnTo>
                    <a:lnTo>
                      <a:pt x="210" y="50"/>
                    </a:lnTo>
                    <a:lnTo>
                      <a:pt x="213" y="56"/>
                    </a:lnTo>
                    <a:lnTo>
                      <a:pt x="214" y="59"/>
                    </a:lnTo>
                    <a:lnTo>
                      <a:pt x="214" y="61"/>
                    </a:lnTo>
                    <a:lnTo>
                      <a:pt x="213" y="63"/>
                    </a:lnTo>
                    <a:lnTo>
                      <a:pt x="211" y="64"/>
                    </a:lnTo>
                    <a:lnTo>
                      <a:pt x="205" y="61"/>
                    </a:lnTo>
                    <a:lnTo>
                      <a:pt x="200" y="59"/>
                    </a:lnTo>
                    <a:lnTo>
                      <a:pt x="187" y="48"/>
                    </a:lnTo>
                    <a:lnTo>
                      <a:pt x="176" y="36"/>
                    </a:lnTo>
                    <a:lnTo>
                      <a:pt x="171" y="44"/>
                    </a:lnTo>
                    <a:lnTo>
                      <a:pt x="168" y="52"/>
                    </a:lnTo>
                    <a:lnTo>
                      <a:pt x="164" y="47"/>
                    </a:lnTo>
                    <a:lnTo>
                      <a:pt x="161" y="41"/>
                    </a:lnTo>
                    <a:lnTo>
                      <a:pt x="158" y="49"/>
                    </a:lnTo>
                    <a:lnTo>
                      <a:pt x="155" y="56"/>
                    </a:lnTo>
                    <a:lnTo>
                      <a:pt x="157" y="64"/>
                    </a:lnTo>
                    <a:lnTo>
                      <a:pt x="158" y="73"/>
                    </a:lnTo>
                    <a:lnTo>
                      <a:pt x="151" y="82"/>
                    </a:lnTo>
                    <a:lnTo>
                      <a:pt x="144" y="90"/>
                    </a:lnTo>
                    <a:lnTo>
                      <a:pt x="141" y="93"/>
                    </a:lnTo>
                    <a:lnTo>
                      <a:pt x="138" y="98"/>
                    </a:lnTo>
                    <a:lnTo>
                      <a:pt x="137" y="102"/>
                    </a:lnTo>
                    <a:lnTo>
                      <a:pt x="136" y="108"/>
                    </a:lnTo>
                    <a:lnTo>
                      <a:pt x="138" y="111"/>
                    </a:lnTo>
                    <a:lnTo>
                      <a:pt x="138" y="112"/>
                    </a:lnTo>
                    <a:lnTo>
                      <a:pt x="137" y="115"/>
                    </a:lnTo>
                    <a:lnTo>
                      <a:pt x="135" y="116"/>
                    </a:lnTo>
                    <a:lnTo>
                      <a:pt x="128" y="117"/>
                    </a:lnTo>
                    <a:lnTo>
                      <a:pt x="121" y="119"/>
                    </a:lnTo>
                    <a:lnTo>
                      <a:pt x="127" y="128"/>
                    </a:lnTo>
                    <a:lnTo>
                      <a:pt x="133" y="137"/>
                    </a:lnTo>
                    <a:lnTo>
                      <a:pt x="130" y="145"/>
                    </a:lnTo>
                    <a:lnTo>
                      <a:pt x="128" y="154"/>
                    </a:lnTo>
                    <a:lnTo>
                      <a:pt x="127" y="158"/>
                    </a:lnTo>
                    <a:lnTo>
                      <a:pt x="126" y="160"/>
                    </a:lnTo>
                    <a:lnTo>
                      <a:pt x="125" y="161"/>
                    </a:lnTo>
                    <a:lnTo>
                      <a:pt x="122" y="161"/>
                    </a:lnTo>
                    <a:lnTo>
                      <a:pt x="118" y="158"/>
                    </a:lnTo>
                    <a:lnTo>
                      <a:pt x="112" y="153"/>
                    </a:lnTo>
                    <a:lnTo>
                      <a:pt x="108" y="152"/>
                    </a:lnTo>
                    <a:lnTo>
                      <a:pt x="105" y="152"/>
                    </a:lnTo>
                    <a:lnTo>
                      <a:pt x="104" y="154"/>
                    </a:lnTo>
                    <a:lnTo>
                      <a:pt x="105" y="160"/>
                    </a:lnTo>
                    <a:lnTo>
                      <a:pt x="102" y="166"/>
                    </a:lnTo>
                    <a:lnTo>
                      <a:pt x="100" y="169"/>
                    </a:lnTo>
                    <a:lnTo>
                      <a:pt x="101" y="171"/>
                    </a:lnTo>
                    <a:lnTo>
                      <a:pt x="105" y="177"/>
                    </a:lnTo>
                    <a:lnTo>
                      <a:pt x="108" y="184"/>
                    </a:lnTo>
                    <a:lnTo>
                      <a:pt x="109" y="188"/>
                    </a:lnTo>
                    <a:lnTo>
                      <a:pt x="108" y="193"/>
                    </a:lnTo>
                    <a:lnTo>
                      <a:pt x="109" y="200"/>
                    </a:lnTo>
                    <a:lnTo>
                      <a:pt x="119" y="202"/>
                    </a:lnTo>
                    <a:lnTo>
                      <a:pt x="127" y="202"/>
                    </a:lnTo>
                    <a:lnTo>
                      <a:pt x="130" y="203"/>
                    </a:lnTo>
                    <a:lnTo>
                      <a:pt x="134" y="204"/>
                    </a:lnTo>
                    <a:lnTo>
                      <a:pt x="137" y="208"/>
                    </a:lnTo>
                    <a:lnTo>
                      <a:pt x="141" y="211"/>
                    </a:lnTo>
                    <a:lnTo>
                      <a:pt x="139" y="223"/>
                    </a:lnTo>
                    <a:lnTo>
                      <a:pt x="136" y="234"/>
                    </a:lnTo>
                    <a:lnTo>
                      <a:pt x="134" y="238"/>
                    </a:lnTo>
                    <a:lnTo>
                      <a:pt x="130" y="242"/>
                    </a:lnTo>
                    <a:lnTo>
                      <a:pt x="128" y="243"/>
                    </a:lnTo>
                    <a:lnTo>
                      <a:pt x="126" y="243"/>
                    </a:lnTo>
                    <a:lnTo>
                      <a:pt x="122" y="243"/>
                    </a:lnTo>
                    <a:lnTo>
                      <a:pt x="119" y="242"/>
                    </a:lnTo>
                    <a:lnTo>
                      <a:pt x="117" y="236"/>
                    </a:lnTo>
                    <a:lnTo>
                      <a:pt x="113" y="233"/>
                    </a:lnTo>
                    <a:lnTo>
                      <a:pt x="112" y="232"/>
                    </a:lnTo>
                    <a:lnTo>
                      <a:pt x="111" y="233"/>
                    </a:lnTo>
                    <a:lnTo>
                      <a:pt x="109" y="234"/>
                    </a:lnTo>
                    <a:lnTo>
                      <a:pt x="108" y="237"/>
                    </a:lnTo>
                    <a:lnTo>
                      <a:pt x="104" y="240"/>
                    </a:lnTo>
                    <a:lnTo>
                      <a:pt x="103" y="240"/>
                    </a:lnTo>
                    <a:lnTo>
                      <a:pt x="102" y="240"/>
                    </a:lnTo>
                    <a:lnTo>
                      <a:pt x="100" y="244"/>
                    </a:lnTo>
                    <a:lnTo>
                      <a:pt x="99" y="247"/>
                    </a:lnTo>
                    <a:lnTo>
                      <a:pt x="98" y="249"/>
                    </a:lnTo>
                    <a:lnTo>
                      <a:pt x="95" y="249"/>
                    </a:lnTo>
                    <a:lnTo>
                      <a:pt x="92" y="252"/>
                    </a:lnTo>
                    <a:lnTo>
                      <a:pt x="95" y="255"/>
                    </a:lnTo>
                    <a:lnTo>
                      <a:pt x="98" y="258"/>
                    </a:lnTo>
                    <a:lnTo>
                      <a:pt x="98" y="260"/>
                    </a:lnTo>
                    <a:lnTo>
                      <a:pt x="95" y="264"/>
                    </a:lnTo>
                    <a:lnTo>
                      <a:pt x="92" y="271"/>
                    </a:lnTo>
                    <a:lnTo>
                      <a:pt x="92" y="275"/>
                    </a:lnTo>
                    <a:lnTo>
                      <a:pt x="92" y="279"/>
                    </a:lnTo>
                    <a:lnTo>
                      <a:pt x="93" y="285"/>
                    </a:lnTo>
                    <a:lnTo>
                      <a:pt x="95" y="288"/>
                    </a:lnTo>
                    <a:lnTo>
                      <a:pt x="96" y="289"/>
                    </a:lnTo>
                    <a:lnTo>
                      <a:pt x="99" y="289"/>
                    </a:lnTo>
                    <a:lnTo>
                      <a:pt x="100" y="289"/>
                    </a:lnTo>
                    <a:lnTo>
                      <a:pt x="100" y="291"/>
                    </a:lnTo>
                    <a:lnTo>
                      <a:pt x="99" y="296"/>
                    </a:lnTo>
                    <a:lnTo>
                      <a:pt x="99" y="301"/>
                    </a:lnTo>
                    <a:lnTo>
                      <a:pt x="99" y="304"/>
                    </a:lnTo>
                    <a:lnTo>
                      <a:pt x="100" y="306"/>
                    </a:lnTo>
                    <a:lnTo>
                      <a:pt x="101" y="309"/>
                    </a:lnTo>
                    <a:lnTo>
                      <a:pt x="104" y="312"/>
                    </a:lnTo>
                    <a:lnTo>
                      <a:pt x="109" y="319"/>
                    </a:lnTo>
                    <a:lnTo>
                      <a:pt x="107" y="323"/>
                    </a:lnTo>
                    <a:lnTo>
                      <a:pt x="104" y="325"/>
                    </a:lnTo>
                    <a:lnTo>
                      <a:pt x="100" y="327"/>
                    </a:lnTo>
                    <a:lnTo>
                      <a:pt x="95" y="329"/>
                    </a:lnTo>
                    <a:lnTo>
                      <a:pt x="92" y="336"/>
                    </a:lnTo>
                    <a:lnTo>
                      <a:pt x="88" y="339"/>
                    </a:lnTo>
                    <a:lnTo>
                      <a:pt x="84" y="340"/>
                    </a:lnTo>
                    <a:lnTo>
                      <a:pt x="77" y="339"/>
                    </a:lnTo>
                    <a:lnTo>
                      <a:pt x="71" y="340"/>
                    </a:lnTo>
                    <a:lnTo>
                      <a:pt x="68" y="342"/>
                    </a:lnTo>
                    <a:lnTo>
                      <a:pt x="66" y="344"/>
                    </a:lnTo>
                    <a:lnTo>
                      <a:pt x="65" y="347"/>
                    </a:lnTo>
                    <a:lnTo>
                      <a:pt x="64" y="354"/>
                    </a:lnTo>
                    <a:lnTo>
                      <a:pt x="64" y="364"/>
                    </a:lnTo>
                    <a:lnTo>
                      <a:pt x="61" y="368"/>
                    </a:lnTo>
                    <a:lnTo>
                      <a:pt x="60" y="370"/>
                    </a:lnTo>
                    <a:lnTo>
                      <a:pt x="59" y="371"/>
                    </a:lnTo>
                    <a:lnTo>
                      <a:pt x="57" y="371"/>
                    </a:lnTo>
                    <a:lnTo>
                      <a:pt x="56" y="371"/>
                    </a:lnTo>
                    <a:lnTo>
                      <a:pt x="54" y="372"/>
                    </a:lnTo>
                    <a:lnTo>
                      <a:pt x="53" y="375"/>
                    </a:lnTo>
                    <a:lnTo>
                      <a:pt x="52" y="378"/>
                    </a:lnTo>
                    <a:lnTo>
                      <a:pt x="51" y="386"/>
                    </a:lnTo>
                    <a:lnTo>
                      <a:pt x="49" y="392"/>
                    </a:lnTo>
                    <a:lnTo>
                      <a:pt x="45" y="397"/>
                    </a:lnTo>
                    <a:lnTo>
                      <a:pt x="39" y="402"/>
                    </a:lnTo>
                    <a:lnTo>
                      <a:pt x="36" y="412"/>
                    </a:lnTo>
                    <a:lnTo>
                      <a:pt x="36" y="423"/>
                    </a:lnTo>
                    <a:lnTo>
                      <a:pt x="37" y="430"/>
                    </a:lnTo>
                    <a:lnTo>
                      <a:pt x="39" y="435"/>
                    </a:lnTo>
                    <a:lnTo>
                      <a:pt x="40" y="437"/>
                    </a:lnTo>
                    <a:lnTo>
                      <a:pt x="40" y="439"/>
                    </a:lnTo>
                    <a:lnTo>
                      <a:pt x="39" y="443"/>
                    </a:lnTo>
                    <a:lnTo>
                      <a:pt x="37" y="445"/>
                    </a:lnTo>
                    <a:lnTo>
                      <a:pt x="27" y="449"/>
                    </a:lnTo>
                    <a:lnTo>
                      <a:pt x="18" y="454"/>
                    </a:lnTo>
                    <a:lnTo>
                      <a:pt x="10" y="458"/>
                    </a:lnTo>
                    <a:lnTo>
                      <a:pt x="0" y="465"/>
                    </a:lnTo>
                    <a:lnTo>
                      <a:pt x="1" y="480"/>
                    </a:lnTo>
                    <a:lnTo>
                      <a:pt x="1" y="489"/>
                    </a:lnTo>
                    <a:lnTo>
                      <a:pt x="2" y="496"/>
                    </a:lnTo>
                    <a:lnTo>
                      <a:pt x="5" y="502"/>
                    </a:lnTo>
                    <a:lnTo>
                      <a:pt x="10" y="509"/>
                    </a:lnTo>
                    <a:lnTo>
                      <a:pt x="22" y="527"/>
                    </a:lnTo>
                    <a:lnTo>
                      <a:pt x="19" y="542"/>
                    </a:lnTo>
                    <a:lnTo>
                      <a:pt x="18" y="556"/>
                    </a:lnTo>
                    <a:lnTo>
                      <a:pt x="18" y="563"/>
                    </a:lnTo>
                    <a:lnTo>
                      <a:pt x="18" y="570"/>
                    </a:lnTo>
                    <a:lnTo>
                      <a:pt x="20" y="576"/>
                    </a:lnTo>
                    <a:lnTo>
                      <a:pt x="23" y="585"/>
                    </a:lnTo>
                    <a:lnTo>
                      <a:pt x="36" y="590"/>
                    </a:lnTo>
                    <a:lnTo>
                      <a:pt x="48" y="593"/>
                    </a:lnTo>
                    <a:lnTo>
                      <a:pt x="52" y="595"/>
                    </a:lnTo>
                    <a:lnTo>
                      <a:pt x="58" y="598"/>
                    </a:lnTo>
                    <a:lnTo>
                      <a:pt x="62" y="602"/>
                    </a:lnTo>
                    <a:lnTo>
                      <a:pt x="68" y="607"/>
                    </a:lnTo>
                    <a:lnTo>
                      <a:pt x="83" y="617"/>
                    </a:lnTo>
                    <a:lnTo>
                      <a:pt x="95" y="627"/>
                    </a:lnTo>
                    <a:lnTo>
                      <a:pt x="108" y="639"/>
                    </a:lnTo>
                    <a:lnTo>
                      <a:pt x="122" y="649"/>
                    </a:lnTo>
                    <a:lnTo>
                      <a:pt x="132" y="651"/>
                    </a:lnTo>
                    <a:lnTo>
                      <a:pt x="139" y="655"/>
                    </a:lnTo>
                    <a:lnTo>
                      <a:pt x="147" y="657"/>
                    </a:lnTo>
                    <a:lnTo>
                      <a:pt x="157" y="659"/>
                    </a:lnTo>
                    <a:lnTo>
                      <a:pt x="166" y="663"/>
                    </a:lnTo>
                    <a:lnTo>
                      <a:pt x="171" y="665"/>
                    </a:lnTo>
                    <a:lnTo>
                      <a:pt x="177" y="667"/>
                    </a:lnTo>
                    <a:lnTo>
                      <a:pt x="188" y="667"/>
                    </a:lnTo>
                    <a:lnTo>
                      <a:pt x="198" y="665"/>
                    </a:lnTo>
                    <a:lnTo>
                      <a:pt x="206" y="661"/>
                    </a:lnTo>
                    <a:lnTo>
                      <a:pt x="213" y="656"/>
                    </a:lnTo>
                    <a:lnTo>
                      <a:pt x="221" y="648"/>
                    </a:lnTo>
                    <a:lnTo>
                      <a:pt x="226" y="644"/>
                    </a:lnTo>
                    <a:lnTo>
                      <a:pt x="231" y="641"/>
                    </a:lnTo>
                    <a:lnTo>
                      <a:pt x="236" y="640"/>
                    </a:lnTo>
                    <a:lnTo>
                      <a:pt x="240" y="638"/>
                    </a:lnTo>
                    <a:lnTo>
                      <a:pt x="251" y="638"/>
                    </a:lnTo>
                    <a:lnTo>
                      <a:pt x="263" y="640"/>
                    </a:lnTo>
                    <a:lnTo>
                      <a:pt x="273" y="642"/>
                    </a:lnTo>
                    <a:lnTo>
                      <a:pt x="281" y="643"/>
                    </a:lnTo>
                    <a:lnTo>
                      <a:pt x="285" y="642"/>
                    </a:lnTo>
                    <a:lnTo>
                      <a:pt x="287" y="640"/>
                    </a:lnTo>
                    <a:lnTo>
                      <a:pt x="289" y="637"/>
                    </a:lnTo>
                    <a:lnTo>
                      <a:pt x="291" y="631"/>
                    </a:lnTo>
                    <a:lnTo>
                      <a:pt x="290" y="625"/>
                    </a:lnTo>
                    <a:lnTo>
                      <a:pt x="291" y="622"/>
                    </a:lnTo>
                    <a:lnTo>
                      <a:pt x="293" y="618"/>
                    </a:lnTo>
                    <a:lnTo>
                      <a:pt x="294" y="617"/>
                    </a:lnTo>
                    <a:lnTo>
                      <a:pt x="299" y="616"/>
                    </a:lnTo>
                    <a:lnTo>
                      <a:pt x="310" y="61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51" name="Freeform 121"/>
              <p:cNvSpPr>
                <a:spLocks/>
              </p:cNvSpPr>
              <p:nvPr/>
            </p:nvSpPr>
            <p:spPr bwMode="auto">
              <a:xfrm>
                <a:off x="2286000" y="3552825"/>
                <a:ext cx="261938" cy="263525"/>
              </a:xfrm>
              <a:custGeom>
                <a:avLst/>
                <a:gdLst>
                  <a:gd name="T0" fmla="*/ 138091 w 662"/>
                  <a:gd name="T1" fmla="*/ 236264 h 667"/>
                  <a:gd name="T2" fmla="*/ 149961 w 662"/>
                  <a:gd name="T3" fmla="*/ 223226 h 667"/>
                  <a:gd name="T4" fmla="*/ 150357 w 662"/>
                  <a:gd name="T5" fmla="*/ 206237 h 667"/>
                  <a:gd name="T6" fmla="*/ 152731 w 662"/>
                  <a:gd name="T7" fmla="*/ 196360 h 667"/>
                  <a:gd name="T8" fmla="*/ 190321 w 662"/>
                  <a:gd name="T9" fmla="*/ 198335 h 667"/>
                  <a:gd name="T10" fmla="*/ 213270 w 662"/>
                  <a:gd name="T11" fmla="*/ 203076 h 667"/>
                  <a:gd name="T12" fmla="*/ 235823 w 662"/>
                  <a:gd name="T13" fmla="*/ 219670 h 667"/>
                  <a:gd name="T14" fmla="*/ 256399 w 662"/>
                  <a:gd name="T15" fmla="*/ 221645 h 667"/>
                  <a:gd name="T16" fmla="*/ 261147 w 662"/>
                  <a:gd name="T17" fmla="*/ 203866 h 667"/>
                  <a:gd name="T18" fmla="*/ 254816 w 662"/>
                  <a:gd name="T19" fmla="*/ 180161 h 667"/>
                  <a:gd name="T20" fmla="*/ 248881 w 662"/>
                  <a:gd name="T21" fmla="*/ 173444 h 667"/>
                  <a:gd name="T22" fmla="*/ 245320 w 662"/>
                  <a:gd name="T23" fmla="*/ 165148 h 667"/>
                  <a:gd name="T24" fmla="*/ 232262 w 662"/>
                  <a:gd name="T25" fmla="*/ 150529 h 667"/>
                  <a:gd name="T26" fmla="*/ 225140 w 662"/>
                  <a:gd name="T27" fmla="*/ 137096 h 667"/>
                  <a:gd name="T28" fmla="*/ 214061 w 662"/>
                  <a:gd name="T29" fmla="*/ 126034 h 667"/>
                  <a:gd name="T30" fmla="*/ 203378 w 662"/>
                  <a:gd name="T31" fmla="*/ 125639 h 667"/>
                  <a:gd name="T32" fmla="*/ 193486 w 662"/>
                  <a:gd name="T33" fmla="*/ 112996 h 667"/>
                  <a:gd name="T34" fmla="*/ 203378 w 662"/>
                  <a:gd name="T35" fmla="*/ 102723 h 667"/>
                  <a:gd name="T36" fmla="*/ 197838 w 662"/>
                  <a:gd name="T37" fmla="*/ 96797 h 667"/>
                  <a:gd name="T38" fmla="*/ 184781 w 662"/>
                  <a:gd name="T39" fmla="*/ 81784 h 667"/>
                  <a:gd name="T40" fmla="*/ 172911 w 662"/>
                  <a:gd name="T41" fmla="*/ 66770 h 667"/>
                  <a:gd name="T42" fmla="*/ 160645 w 662"/>
                  <a:gd name="T43" fmla="*/ 60449 h 667"/>
                  <a:gd name="T44" fmla="*/ 149566 w 662"/>
                  <a:gd name="T45" fmla="*/ 52547 h 667"/>
                  <a:gd name="T46" fmla="*/ 141257 w 662"/>
                  <a:gd name="T47" fmla="*/ 26471 h 667"/>
                  <a:gd name="T48" fmla="*/ 129782 w 662"/>
                  <a:gd name="T49" fmla="*/ 25286 h 667"/>
                  <a:gd name="T50" fmla="*/ 124242 w 662"/>
                  <a:gd name="T51" fmla="*/ 17384 h 667"/>
                  <a:gd name="T52" fmla="*/ 115933 w 662"/>
                  <a:gd name="T53" fmla="*/ 8692 h 667"/>
                  <a:gd name="T54" fmla="*/ 111581 w 662"/>
                  <a:gd name="T55" fmla="*/ 5136 h 667"/>
                  <a:gd name="T56" fmla="*/ 106833 w 662"/>
                  <a:gd name="T57" fmla="*/ 3556 h 667"/>
                  <a:gd name="T58" fmla="*/ 89819 w 662"/>
                  <a:gd name="T59" fmla="*/ 2371 h 667"/>
                  <a:gd name="T60" fmla="*/ 92588 w 662"/>
                  <a:gd name="T61" fmla="*/ 8297 h 667"/>
                  <a:gd name="T62" fmla="*/ 83488 w 662"/>
                  <a:gd name="T63" fmla="*/ 16199 h 667"/>
                  <a:gd name="T64" fmla="*/ 84675 w 662"/>
                  <a:gd name="T65" fmla="*/ 24100 h 667"/>
                  <a:gd name="T66" fmla="*/ 67661 w 662"/>
                  <a:gd name="T67" fmla="*/ 17384 h 667"/>
                  <a:gd name="T68" fmla="*/ 62517 w 662"/>
                  <a:gd name="T69" fmla="*/ 28842 h 667"/>
                  <a:gd name="T70" fmla="*/ 54603 w 662"/>
                  <a:gd name="T71" fmla="*/ 43855 h 667"/>
                  <a:gd name="T72" fmla="*/ 52625 w 662"/>
                  <a:gd name="T73" fmla="*/ 54127 h 667"/>
                  <a:gd name="T74" fmla="*/ 46690 w 662"/>
                  <a:gd name="T75" fmla="*/ 62424 h 667"/>
                  <a:gd name="T76" fmla="*/ 39568 w 662"/>
                  <a:gd name="T77" fmla="*/ 66770 h 667"/>
                  <a:gd name="T78" fmla="*/ 47086 w 662"/>
                  <a:gd name="T79" fmla="*/ 79808 h 667"/>
                  <a:gd name="T80" fmla="*/ 53812 w 662"/>
                  <a:gd name="T81" fmla="*/ 92451 h 667"/>
                  <a:gd name="T82" fmla="*/ 46294 w 662"/>
                  <a:gd name="T83" fmla="*/ 93241 h 667"/>
                  <a:gd name="T84" fmla="*/ 40755 w 662"/>
                  <a:gd name="T85" fmla="*/ 94822 h 667"/>
                  <a:gd name="T86" fmla="*/ 37589 w 662"/>
                  <a:gd name="T87" fmla="*/ 100748 h 667"/>
                  <a:gd name="T88" fmla="*/ 36798 w 662"/>
                  <a:gd name="T89" fmla="*/ 112601 h 667"/>
                  <a:gd name="T90" fmla="*/ 39172 w 662"/>
                  <a:gd name="T91" fmla="*/ 118922 h 667"/>
                  <a:gd name="T92" fmla="*/ 41150 w 662"/>
                  <a:gd name="T93" fmla="*/ 128404 h 667"/>
                  <a:gd name="T94" fmla="*/ 28093 w 662"/>
                  <a:gd name="T95" fmla="*/ 134331 h 667"/>
                  <a:gd name="T96" fmla="*/ 23741 w 662"/>
                  <a:gd name="T97" fmla="*/ 146183 h 667"/>
                  <a:gd name="T98" fmla="*/ 20180 w 662"/>
                  <a:gd name="T99" fmla="*/ 152505 h 667"/>
                  <a:gd name="T100" fmla="*/ 15431 w 662"/>
                  <a:gd name="T101" fmla="*/ 171864 h 667"/>
                  <a:gd name="T102" fmla="*/ 3957 w 662"/>
                  <a:gd name="T103" fmla="*/ 180951 h 667"/>
                  <a:gd name="T104" fmla="*/ 8705 w 662"/>
                  <a:gd name="T105" fmla="*/ 208212 h 667"/>
                  <a:gd name="T106" fmla="*/ 14244 w 662"/>
                  <a:gd name="T107" fmla="*/ 233103 h 667"/>
                  <a:gd name="T108" fmla="*/ 37589 w 662"/>
                  <a:gd name="T109" fmla="*/ 247721 h 667"/>
                  <a:gd name="T110" fmla="*/ 65682 w 662"/>
                  <a:gd name="T111" fmla="*/ 261945 h 667"/>
                  <a:gd name="T112" fmla="*/ 87445 w 662"/>
                  <a:gd name="T113" fmla="*/ 256018 h 667"/>
                  <a:gd name="T114" fmla="*/ 108020 w 662"/>
                  <a:gd name="T115" fmla="*/ 253648 h 667"/>
                  <a:gd name="T116" fmla="*/ 115142 w 662"/>
                  <a:gd name="T117" fmla="*/ 245746 h 6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62" h="667">
                    <a:moveTo>
                      <a:pt x="310" y="616"/>
                    </a:moveTo>
                    <a:lnTo>
                      <a:pt x="321" y="613"/>
                    </a:lnTo>
                    <a:lnTo>
                      <a:pt x="331" y="609"/>
                    </a:lnTo>
                    <a:lnTo>
                      <a:pt x="336" y="607"/>
                    </a:lnTo>
                    <a:lnTo>
                      <a:pt x="341" y="605"/>
                    </a:lnTo>
                    <a:lnTo>
                      <a:pt x="345" y="601"/>
                    </a:lnTo>
                    <a:lnTo>
                      <a:pt x="349" y="598"/>
                    </a:lnTo>
                    <a:lnTo>
                      <a:pt x="350" y="589"/>
                    </a:lnTo>
                    <a:lnTo>
                      <a:pt x="353" y="581"/>
                    </a:lnTo>
                    <a:lnTo>
                      <a:pt x="356" y="574"/>
                    </a:lnTo>
                    <a:lnTo>
                      <a:pt x="361" y="566"/>
                    </a:lnTo>
                    <a:lnTo>
                      <a:pt x="367" y="565"/>
                    </a:lnTo>
                    <a:lnTo>
                      <a:pt x="373" y="565"/>
                    </a:lnTo>
                    <a:lnTo>
                      <a:pt x="379" y="565"/>
                    </a:lnTo>
                    <a:lnTo>
                      <a:pt x="386" y="563"/>
                    </a:lnTo>
                    <a:lnTo>
                      <a:pt x="382" y="556"/>
                    </a:lnTo>
                    <a:lnTo>
                      <a:pt x="380" y="551"/>
                    </a:lnTo>
                    <a:lnTo>
                      <a:pt x="376" y="546"/>
                    </a:lnTo>
                    <a:lnTo>
                      <a:pt x="375" y="539"/>
                    </a:lnTo>
                    <a:lnTo>
                      <a:pt x="379" y="529"/>
                    </a:lnTo>
                    <a:lnTo>
                      <a:pt x="380" y="522"/>
                    </a:lnTo>
                    <a:lnTo>
                      <a:pt x="378" y="514"/>
                    </a:lnTo>
                    <a:lnTo>
                      <a:pt x="373" y="505"/>
                    </a:lnTo>
                    <a:lnTo>
                      <a:pt x="373" y="498"/>
                    </a:lnTo>
                    <a:lnTo>
                      <a:pt x="373" y="495"/>
                    </a:lnTo>
                    <a:lnTo>
                      <a:pt x="375" y="492"/>
                    </a:lnTo>
                    <a:lnTo>
                      <a:pt x="378" y="492"/>
                    </a:lnTo>
                    <a:lnTo>
                      <a:pt x="386" y="497"/>
                    </a:lnTo>
                    <a:lnTo>
                      <a:pt x="396" y="503"/>
                    </a:lnTo>
                    <a:lnTo>
                      <a:pt x="412" y="500"/>
                    </a:lnTo>
                    <a:lnTo>
                      <a:pt x="428" y="496"/>
                    </a:lnTo>
                    <a:lnTo>
                      <a:pt x="441" y="499"/>
                    </a:lnTo>
                    <a:lnTo>
                      <a:pt x="455" y="502"/>
                    </a:lnTo>
                    <a:lnTo>
                      <a:pt x="467" y="503"/>
                    </a:lnTo>
                    <a:lnTo>
                      <a:pt x="481" y="502"/>
                    </a:lnTo>
                    <a:lnTo>
                      <a:pt x="492" y="496"/>
                    </a:lnTo>
                    <a:lnTo>
                      <a:pt x="502" y="491"/>
                    </a:lnTo>
                    <a:lnTo>
                      <a:pt x="514" y="488"/>
                    </a:lnTo>
                    <a:lnTo>
                      <a:pt x="526" y="487"/>
                    </a:lnTo>
                    <a:lnTo>
                      <a:pt x="531" y="496"/>
                    </a:lnTo>
                    <a:lnTo>
                      <a:pt x="535" y="505"/>
                    </a:lnTo>
                    <a:lnTo>
                      <a:pt x="539" y="514"/>
                    </a:lnTo>
                    <a:lnTo>
                      <a:pt x="544" y="524"/>
                    </a:lnTo>
                    <a:lnTo>
                      <a:pt x="556" y="530"/>
                    </a:lnTo>
                    <a:lnTo>
                      <a:pt x="566" y="536"/>
                    </a:lnTo>
                    <a:lnTo>
                      <a:pt x="575" y="541"/>
                    </a:lnTo>
                    <a:lnTo>
                      <a:pt x="585" y="548"/>
                    </a:lnTo>
                    <a:lnTo>
                      <a:pt x="592" y="554"/>
                    </a:lnTo>
                    <a:lnTo>
                      <a:pt x="596" y="556"/>
                    </a:lnTo>
                    <a:lnTo>
                      <a:pt x="603" y="556"/>
                    </a:lnTo>
                    <a:lnTo>
                      <a:pt x="611" y="556"/>
                    </a:lnTo>
                    <a:lnTo>
                      <a:pt x="620" y="558"/>
                    </a:lnTo>
                    <a:lnTo>
                      <a:pt x="628" y="563"/>
                    </a:lnTo>
                    <a:lnTo>
                      <a:pt x="635" y="567"/>
                    </a:lnTo>
                    <a:lnTo>
                      <a:pt x="643" y="573"/>
                    </a:lnTo>
                    <a:lnTo>
                      <a:pt x="648" y="561"/>
                    </a:lnTo>
                    <a:lnTo>
                      <a:pt x="653" y="548"/>
                    </a:lnTo>
                    <a:lnTo>
                      <a:pt x="657" y="544"/>
                    </a:lnTo>
                    <a:lnTo>
                      <a:pt x="659" y="540"/>
                    </a:lnTo>
                    <a:lnTo>
                      <a:pt x="661" y="537"/>
                    </a:lnTo>
                    <a:lnTo>
                      <a:pt x="662" y="533"/>
                    </a:lnTo>
                    <a:lnTo>
                      <a:pt x="661" y="527"/>
                    </a:lnTo>
                    <a:lnTo>
                      <a:pt x="660" y="516"/>
                    </a:lnTo>
                    <a:lnTo>
                      <a:pt x="657" y="504"/>
                    </a:lnTo>
                    <a:lnTo>
                      <a:pt x="654" y="491"/>
                    </a:lnTo>
                    <a:lnTo>
                      <a:pt x="652" y="480"/>
                    </a:lnTo>
                    <a:lnTo>
                      <a:pt x="651" y="468"/>
                    </a:lnTo>
                    <a:lnTo>
                      <a:pt x="650" y="462"/>
                    </a:lnTo>
                    <a:lnTo>
                      <a:pt x="648" y="458"/>
                    </a:lnTo>
                    <a:lnTo>
                      <a:pt x="644" y="456"/>
                    </a:lnTo>
                    <a:lnTo>
                      <a:pt x="640" y="454"/>
                    </a:lnTo>
                    <a:lnTo>
                      <a:pt x="631" y="453"/>
                    </a:lnTo>
                    <a:lnTo>
                      <a:pt x="626" y="452"/>
                    </a:lnTo>
                    <a:lnTo>
                      <a:pt x="625" y="449"/>
                    </a:lnTo>
                    <a:lnTo>
                      <a:pt x="626" y="447"/>
                    </a:lnTo>
                    <a:lnTo>
                      <a:pt x="627" y="444"/>
                    </a:lnTo>
                    <a:lnTo>
                      <a:pt x="629" y="439"/>
                    </a:lnTo>
                    <a:lnTo>
                      <a:pt x="634" y="431"/>
                    </a:lnTo>
                    <a:lnTo>
                      <a:pt x="636" y="424"/>
                    </a:lnTo>
                    <a:lnTo>
                      <a:pt x="636" y="421"/>
                    </a:lnTo>
                    <a:lnTo>
                      <a:pt x="635" y="418"/>
                    </a:lnTo>
                    <a:lnTo>
                      <a:pt x="633" y="415"/>
                    </a:lnTo>
                    <a:lnTo>
                      <a:pt x="629" y="411"/>
                    </a:lnTo>
                    <a:lnTo>
                      <a:pt x="620" y="418"/>
                    </a:lnTo>
                    <a:lnTo>
                      <a:pt x="614" y="426"/>
                    </a:lnTo>
                    <a:lnTo>
                      <a:pt x="610" y="420"/>
                    </a:lnTo>
                    <a:lnTo>
                      <a:pt x="608" y="416"/>
                    </a:lnTo>
                    <a:lnTo>
                      <a:pt x="606" y="413"/>
                    </a:lnTo>
                    <a:lnTo>
                      <a:pt x="600" y="407"/>
                    </a:lnTo>
                    <a:lnTo>
                      <a:pt x="592" y="395"/>
                    </a:lnTo>
                    <a:lnTo>
                      <a:pt x="587" y="381"/>
                    </a:lnTo>
                    <a:lnTo>
                      <a:pt x="583" y="377"/>
                    </a:lnTo>
                    <a:lnTo>
                      <a:pt x="581" y="373"/>
                    </a:lnTo>
                    <a:lnTo>
                      <a:pt x="579" y="370"/>
                    </a:lnTo>
                    <a:lnTo>
                      <a:pt x="577" y="364"/>
                    </a:lnTo>
                    <a:lnTo>
                      <a:pt x="573" y="359"/>
                    </a:lnTo>
                    <a:lnTo>
                      <a:pt x="570" y="353"/>
                    </a:lnTo>
                    <a:lnTo>
                      <a:pt x="569" y="347"/>
                    </a:lnTo>
                    <a:lnTo>
                      <a:pt x="568" y="340"/>
                    </a:lnTo>
                    <a:lnTo>
                      <a:pt x="558" y="336"/>
                    </a:lnTo>
                    <a:lnTo>
                      <a:pt x="549" y="330"/>
                    </a:lnTo>
                    <a:lnTo>
                      <a:pt x="547" y="322"/>
                    </a:lnTo>
                    <a:lnTo>
                      <a:pt x="543" y="318"/>
                    </a:lnTo>
                    <a:lnTo>
                      <a:pt x="542" y="318"/>
                    </a:lnTo>
                    <a:lnTo>
                      <a:pt x="541" y="319"/>
                    </a:lnTo>
                    <a:lnTo>
                      <a:pt x="538" y="320"/>
                    </a:lnTo>
                    <a:lnTo>
                      <a:pt x="535" y="323"/>
                    </a:lnTo>
                    <a:lnTo>
                      <a:pt x="531" y="325"/>
                    </a:lnTo>
                    <a:lnTo>
                      <a:pt x="527" y="325"/>
                    </a:lnTo>
                    <a:lnTo>
                      <a:pt x="524" y="323"/>
                    </a:lnTo>
                    <a:lnTo>
                      <a:pt x="521" y="321"/>
                    </a:lnTo>
                    <a:lnTo>
                      <a:pt x="514" y="318"/>
                    </a:lnTo>
                    <a:lnTo>
                      <a:pt x="507" y="314"/>
                    </a:lnTo>
                    <a:lnTo>
                      <a:pt x="501" y="311"/>
                    </a:lnTo>
                    <a:lnTo>
                      <a:pt x="497" y="305"/>
                    </a:lnTo>
                    <a:lnTo>
                      <a:pt x="493" y="300"/>
                    </a:lnTo>
                    <a:lnTo>
                      <a:pt x="489" y="293"/>
                    </a:lnTo>
                    <a:lnTo>
                      <a:pt x="488" y="288"/>
                    </a:lnTo>
                    <a:lnTo>
                      <a:pt x="489" y="286"/>
                    </a:lnTo>
                    <a:lnTo>
                      <a:pt x="490" y="283"/>
                    </a:lnTo>
                    <a:lnTo>
                      <a:pt x="492" y="281"/>
                    </a:lnTo>
                    <a:lnTo>
                      <a:pt x="500" y="278"/>
                    </a:lnTo>
                    <a:lnTo>
                      <a:pt x="508" y="275"/>
                    </a:lnTo>
                    <a:lnTo>
                      <a:pt x="513" y="269"/>
                    </a:lnTo>
                    <a:lnTo>
                      <a:pt x="515" y="266"/>
                    </a:lnTo>
                    <a:lnTo>
                      <a:pt x="514" y="260"/>
                    </a:lnTo>
                    <a:lnTo>
                      <a:pt x="510" y="254"/>
                    </a:lnTo>
                    <a:lnTo>
                      <a:pt x="505" y="253"/>
                    </a:lnTo>
                    <a:lnTo>
                      <a:pt x="501" y="253"/>
                    </a:lnTo>
                    <a:lnTo>
                      <a:pt x="500" y="252"/>
                    </a:lnTo>
                    <a:lnTo>
                      <a:pt x="500" y="251"/>
                    </a:lnTo>
                    <a:lnTo>
                      <a:pt x="499" y="249"/>
                    </a:lnTo>
                    <a:lnTo>
                      <a:pt x="500" y="245"/>
                    </a:lnTo>
                    <a:lnTo>
                      <a:pt x="499" y="241"/>
                    </a:lnTo>
                    <a:lnTo>
                      <a:pt x="497" y="236"/>
                    </a:lnTo>
                    <a:lnTo>
                      <a:pt x="494" y="232"/>
                    </a:lnTo>
                    <a:lnTo>
                      <a:pt x="491" y="228"/>
                    </a:lnTo>
                    <a:lnTo>
                      <a:pt x="484" y="221"/>
                    </a:lnTo>
                    <a:lnTo>
                      <a:pt x="476" y="215"/>
                    </a:lnTo>
                    <a:lnTo>
                      <a:pt x="467" y="207"/>
                    </a:lnTo>
                    <a:lnTo>
                      <a:pt x="458" y="200"/>
                    </a:lnTo>
                    <a:lnTo>
                      <a:pt x="450" y="192"/>
                    </a:lnTo>
                    <a:lnTo>
                      <a:pt x="441" y="184"/>
                    </a:lnTo>
                    <a:lnTo>
                      <a:pt x="440" y="177"/>
                    </a:lnTo>
                    <a:lnTo>
                      <a:pt x="439" y="173"/>
                    </a:lnTo>
                    <a:lnTo>
                      <a:pt x="438" y="171"/>
                    </a:lnTo>
                    <a:lnTo>
                      <a:pt x="437" y="169"/>
                    </a:lnTo>
                    <a:lnTo>
                      <a:pt x="434" y="169"/>
                    </a:lnTo>
                    <a:lnTo>
                      <a:pt x="431" y="168"/>
                    </a:lnTo>
                    <a:lnTo>
                      <a:pt x="423" y="167"/>
                    </a:lnTo>
                    <a:lnTo>
                      <a:pt x="420" y="165"/>
                    </a:lnTo>
                    <a:lnTo>
                      <a:pt x="417" y="161"/>
                    </a:lnTo>
                    <a:lnTo>
                      <a:pt x="415" y="153"/>
                    </a:lnTo>
                    <a:lnTo>
                      <a:pt x="406" y="153"/>
                    </a:lnTo>
                    <a:lnTo>
                      <a:pt x="400" y="153"/>
                    </a:lnTo>
                    <a:lnTo>
                      <a:pt x="397" y="153"/>
                    </a:lnTo>
                    <a:lnTo>
                      <a:pt x="394" y="152"/>
                    </a:lnTo>
                    <a:lnTo>
                      <a:pt x="390" y="151"/>
                    </a:lnTo>
                    <a:lnTo>
                      <a:pt x="387" y="148"/>
                    </a:lnTo>
                    <a:lnTo>
                      <a:pt x="382" y="140"/>
                    </a:lnTo>
                    <a:lnTo>
                      <a:pt x="378" y="133"/>
                    </a:lnTo>
                    <a:lnTo>
                      <a:pt x="372" y="127"/>
                    </a:lnTo>
                    <a:lnTo>
                      <a:pt x="366" y="120"/>
                    </a:lnTo>
                    <a:lnTo>
                      <a:pt x="371" y="105"/>
                    </a:lnTo>
                    <a:lnTo>
                      <a:pt x="378" y="89"/>
                    </a:lnTo>
                    <a:lnTo>
                      <a:pt x="369" y="82"/>
                    </a:lnTo>
                    <a:lnTo>
                      <a:pt x="361" y="75"/>
                    </a:lnTo>
                    <a:lnTo>
                      <a:pt x="357" y="67"/>
                    </a:lnTo>
                    <a:lnTo>
                      <a:pt x="353" y="63"/>
                    </a:lnTo>
                    <a:lnTo>
                      <a:pt x="352" y="60"/>
                    </a:lnTo>
                    <a:lnTo>
                      <a:pt x="348" y="59"/>
                    </a:lnTo>
                    <a:lnTo>
                      <a:pt x="346" y="60"/>
                    </a:lnTo>
                    <a:lnTo>
                      <a:pt x="341" y="61"/>
                    </a:lnTo>
                    <a:lnTo>
                      <a:pt x="333" y="61"/>
                    </a:lnTo>
                    <a:lnTo>
                      <a:pt x="328" y="64"/>
                    </a:lnTo>
                    <a:lnTo>
                      <a:pt x="324" y="67"/>
                    </a:lnTo>
                    <a:lnTo>
                      <a:pt x="322" y="69"/>
                    </a:lnTo>
                    <a:lnTo>
                      <a:pt x="320" y="69"/>
                    </a:lnTo>
                    <a:lnTo>
                      <a:pt x="318" y="69"/>
                    </a:lnTo>
                    <a:lnTo>
                      <a:pt x="314" y="64"/>
                    </a:lnTo>
                    <a:lnTo>
                      <a:pt x="312" y="56"/>
                    </a:lnTo>
                    <a:lnTo>
                      <a:pt x="314" y="44"/>
                    </a:lnTo>
                    <a:lnTo>
                      <a:pt x="315" y="35"/>
                    </a:lnTo>
                    <a:lnTo>
                      <a:pt x="314" y="33"/>
                    </a:lnTo>
                    <a:lnTo>
                      <a:pt x="311" y="30"/>
                    </a:lnTo>
                    <a:lnTo>
                      <a:pt x="307" y="29"/>
                    </a:lnTo>
                    <a:lnTo>
                      <a:pt x="301" y="26"/>
                    </a:lnTo>
                    <a:lnTo>
                      <a:pt x="295" y="24"/>
                    </a:lnTo>
                    <a:lnTo>
                      <a:pt x="293" y="22"/>
                    </a:lnTo>
                    <a:lnTo>
                      <a:pt x="293" y="21"/>
                    </a:lnTo>
                    <a:lnTo>
                      <a:pt x="293" y="18"/>
                    </a:lnTo>
                    <a:lnTo>
                      <a:pt x="293" y="16"/>
                    </a:lnTo>
                    <a:lnTo>
                      <a:pt x="293" y="15"/>
                    </a:lnTo>
                    <a:lnTo>
                      <a:pt x="291" y="14"/>
                    </a:lnTo>
                    <a:lnTo>
                      <a:pt x="287" y="13"/>
                    </a:lnTo>
                    <a:lnTo>
                      <a:pt x="282" y="13"/>
                    </a:lnTo>
                    <a:lnTo>
                      <a:pt x="279" y="13"/>
                    </a:lnTo>
                    <a:lnTo>
                      <a:pt x="278" y="12"/>
                    </a:lnTo>
                    <a:lnTo>
                      <a:pt x="277" y="10"/>
                    </a:lnTo>
                    <a:lnTo>
                      <a:pt x="276" y="9"/>
                    </a:lnTo>
                    <a:lnTo>
                      <a:pt x="273" y="9"/>
                    </a:lnTo>
                    <a:lnTo>
                      <a:pt x="270" y="9"/>
                    </a:lnTo>
                    <a:lnTo>
                      <a:pt x="265" y="9"/>
                    </a:lnTo>
                    <a:lnTo>
                      <a:pt x="260" y="9"/>
                    </a:lnTo>
                    <a:lnTo>
                      <a:pt x="255" y="8"/>
                    </a:lnTo>
                    <a:lnTo>
                      <a:pt x="249" y="7"/>
                    </a:lnTo>
                    <a:lnTo>
                      <a:pt x="239" y="4"/>
                    </a:lnTo>
                    <a:lnTo>
                      <a:pt x="229" y="0"/>
                    </a:lnTo>
                    <a:lnTo>
                      <a:pt x="227" y="6"/>
                    </a:lnTo>
                    <a:lnTo>
                      <a:pt x="226" y="9"/>
                    </a:lnTo>
                    <a:lnTo>
                      <a:pt x="227" y="10"/>
                    </a:lnTo>
                    <a:lnTo>
                      <a:pt x="228" y="12"/>
                    </a:lnTo>
                    <a:lnTo>
                      <a:pt x="229" y="13"/>
                    </a:lnTo>
                    <a:lnTo>
                      <a:pt x="231" y="14"/>
                    </a:lnTo>
                    <a:lnTo>
                      <a:pt x="232" y="16"/>
                    </a:lnTo>
                    <a:lnTo>
                      <a:pt x="234" y="21"/>
                    </a:lnTo>
                    <a:lnTo>
                      <a:pt x="230" y="27"/>
                    </a:lnTo>
                    <a:lnTo>
                      <a:pt x="226" y="33"/>
                    </a:lnTo>
                    <a:lnTo>
                      <a:pt x="223" y="35"/>
                    </a:lnTo>
                    <a:lnTo>
                      <a:pt x="221" y="36"/>
                    </a:lnTo>
                    <a:lnTo>
                      <a:pt x="218" y="39"/>
                    </a:lnTo>
                    <a:lnTo>
                      <a:pt x="213" y="40"/>
                    </a:lnTo>
                    <a:lnTo>
                      <a:pt x="211" y="41"/>
                    </a:lnTo>
                    <a:lnTo>
                      <a:pt x="209" y="42"/>
                    </a:lnTo>
                    <a:lnTo>
                      <a:pt x="208" y="44"/>
                    </a:lnTo>
                    <a:lnTo>
                      <a:pt x="208" y="46"/>
                    </a:lnTo>
                    <a:lnTo>
                      <a:pt x="210" y="50"/>
                    </a:lnTo>
                    <a:lnTo>
                      <a:pt x="213" y="56"/>
                    </a:lnTo>
                    <a:lnTo>
                      <a:pt x="214" y="59"/>
                    </a:lnTo>
                    <a:lnTo>
                      <a:pt x="214" y="61"/>
                    </a:lnTo>
                    <a:lnTo>
                      <a:pt x="213" y="63"/>
                    </a:lnTo>
                    <a:lnTo>
                      <a:pt x="211" y="64"/>
                    </a:lnTo>
                    <a:lnTo>
                      <a:pt x="205" y="61"/>
                    </a:lnTo>
                    <a:lnTo>
                      <a:pt x="200" y="59"/>
                    </a:lnTo>
                    <a:lnTo>
                      <a:pt x="187" y="48"/>
                    </a:lnTo>
                    <a:lnTo>
                      <a:pt x="176" y="36"/>
                    </a:lnTo>
                    <a:lnTo>
                      <a:pt x="171" y="44"/>
                    </a:lnTo>
                    <a:lnTo>
                      <a:pt x="168" y="52"/>
                    </a:lnTo>
                    <a:lnTo>
                      <a:pt x="164" y="47"/>
                    </a:lnTo>
                    <a:lnTo>
                      <a:pt x="161" y="41"/>
                    </a:lnTo>
                    <a:lnTo>
                      <a:pt x="158" y="49"/>
                    </a:lnTo>
                    <a:lnTo>
                      <a:pt x="155" y="56"/>
                    </a:lnTo>
                    <a:lnTo>
                      <a:pt x="157" y="64"/>
                    </a:lnTo>
                    <a:lnTo>
                      <a:pt x="158" y="73"/>
                    </a:lnTo>
                    <a:lnTo>
                      <a:pt x="151" y="82"/>
                    </a:lnTo>
                    <a:lnTo>
                      <a:pt x="144" y="90"/>
                    </a:lnTo>
                    <a:lnTo>
                      <a:pt x="141" y="93"/>
                    </a:lnTo>
                    <a:lnTo>
                      <a:pt x="138" y="98"/>
                    </a:lnTo>
                    <a:lnTo>
                      <a:pt x="137" y="102"/>
                    </a:lnTo>
                    <a:lnTo>
                      <a:pt x="136" y="108"/>
                    </a:lnTo>
                    <a:lnTo>
                      <a:pt x="138" y="111"/>
                    </a:lnTo>
                    <a:lnTo>
                      <a:pt x="138" y="112"/>
                    </a:lnTo>
                    <a:lnTo>
                      <a:pt x="137" y="115"/>
                    </a:lnTo>
                    <a:lnTo>
                      <a:pt x="135" y="116"/>
                    </a:lnTo>
                    <a:lnTo>
                      <a:pt x="128" y="117"/>
                    </a:lnTo>
                    <a:lnTo>
                      <a:pt x="121" y="119"/>
                    </a:lnTo>
                    <a:lnTo>
                      <a:pt x="127" y="128"/>
                    </a:lnTo>
                    <a:lnTo>
                      <a:pt x="133" y="137"/>
                    </a:lnTo>
                    <a:lnTo>
                      <a:pt x="130" y="145"/>
                    </a:lnTo>
                    <a:lnTo>
                      <a:pt x="128" y="154"/>
                    </a:lnTo>
                    <a:lnTo>
                      <a:pt x="127" y="158"/>
                    </a:lnTo>
                    <a:lnTo>
                      <a:pt x="126" y="160"/>
                    </a:lnTo>
                    <a:lnTo>
                      <a:pt x="125" y="161"/>
                    </a:lnTo>
                    <a:lnTo>
                      <a:pt x="122" y="161"/>
                    </a:lnTo>
                    <a:lnTo>
                      <a:pt x="118" y="158"/>
                    </a:lnTo>
                    <a:lnTo>
                      <a:pt x="112" y="153"/>
                    </a:lnTo>
                    <a:lnTo>
                      <a:pt x="108" y="152"/>
                    </a:lnTo>
                    <a:lnTo>
                      <a:pt x="105" y="152"/>
                    </a:lnTo>
                    <a:lnTo>
                      <a:pt x="104" y="154"/>
                    </a:lnTo>
                    <a:lnTo>
                      <a:pt x="105" y="160"/>
                    </a:lnTo>
                    <a:lnTo>
                      <a:pt x="102" y="166"/>
                    </a:lnTo>
                    <a:lnTo>
                      <a:pt x="100" y="169"/>
                    </a:lnTo>
                    <a:lnTo>
                      <a:pt x="101" y="171"/>
                    </a:lnTo>
                    <a:lnTo>
                      <a:pt x="105" y="177"/>
                    </a:lnTo>
                    <a:lnTo>
                      <a:pt x="108" y="184"/>
                    </a:lnTo>
                    <a:lnTo>
                      <a:pt x="109" y="188"/>
                    </a:lnTo>
                    <a:lnTo>
                      <a:pt x="108" y="193"/>
                    </a:lnTo>
                    <a:lnTo>
                      <a:pt x="109" y="200"/>
                    </a:lnTo>
                    <a:lnTo>
                      <a:pt x="119" y="202"/>
                    </a:lnTo>
                    <a:lnTo>
                      <a:pt x="127" y="202"/>
                    </a:lnTo>
                    <a:lnTo>
                      <a:pt x="130" y="203"/>
                    </a:lnTo>
                    <a:lnTo>
                      <a:pt x="134" y="204"/>
                    </a:lnTo>
                    <a:lnTo>
                      <a:pt x="137" y="208"/>
                    </a:lnTo>
                    <a:lnTo>
                      <a:pt x="141" y="211"/>
                    </a:lnTo>
                    <a:lnTo>
                      <a:pt x="139" y="223"/>
                    </a:lnTo>
                    <a:lnTo>
                      <a:pt x="136" y="234"/>
                    </a:lnTo>
                    <a:lnTo>
                      <a:pt x="134" y="238"/>
                    </a:lnTo>
                    <a:lnTo>
                      <a:pt x="130" y="242"/>
                    </a:lnTo>
                    <a:lnTo>
                      <a:pt x="128" y="243"/>
                    </a:lnTo>
                    <a:lnTo>
                      <a:pt x="126" y="243"/>
                    </a:lnTo>
                    <a:lnTo>
                      <a:pt x="122" y="243"/>
                    </a:lnTo>
                    <a:lnTo>
                      <a:pt x="119" y="242"/>
                    </a:lnTo>
                    <a:lnTo>
                      <a:pt x="117" y="236"/>
                    </a:lnTo>
                    <a:lnTo>
                      <a:pt x="113" y="233"/>
                    </a:lnTo>
                    <a:lnTo>
                      <a:pt x="112" y="232"/>
                    </a:lnTo>
                    <a:lnTo>
                      <a:pt x="111" y="233"/>
                    </a:lnTo>
                    <a:lnTo>
                      <a:pt x="109" y="234"/>
                    </a:lnTo>
                    <a:lnTo>
                      <a:pt x="108" y="237"/>
                    </a:lnTo>
                    <a:lnTo>
                      <a:pt x="104" y="240"/>
                    </a:lnTo>
                    <a:lnTo>
                      <a:pt x="103" y="240"/>
                    </a:lnTo>
                    <a:lnTo>
                      <a:pt x="102" y="240"/>
                    </a:lnTo>
                    <a:lnTo>
                      <a:pt x="100" y="244"/>
                    </a:lnTo>
                    <a:lnTo>
                      <a:pt x="99" y="247"/>
                    </a:lnTo>
                    <a:lnTo>
                      <a:pt x="98" y="249"/>
                    </a:lnTo>
                    <a:lnTo>
                      <a:pt x="95" y="249"/>
                    </a:lnTo>
                    <a:lnTo>
                      <a:pt x="92" y="252"/>
                    </a:lnTo>
                    <a:lnTo>
                      <a:pt x="95" y="255"/>
                    </a:lnTo>
                    <a:lnTo>
                      <a:pt x="98" y="258"/>
                    </a:lnTo>
                    <a:lnTo>
                      <a:pt x="98" y="260"/>
                    </a:lnTo>
                    <a:lnTo>
                      <a:pt x="95" y="264"/>
                    </a:lnTo>
                    <a:lnTo>
                      <a:pt x="92" y="271"/>
                    </a:lnTo>
                    <a:lnTo>
                      <a:pt x="92" y="275"/>
                    </a:lnTo>
                    <a:lnTo>
                      <a:pt x="92" y="279"/>
                    </a:lnTo>
                    <a:lnTo>
                      <a:pt x="93" y="285"/>
                    </a:lnTo>
                    <a:lnTo>
                      <a:pt x="95" y="288"/>
                    </a:lnTo>
                    <a:lnTo>
                      <a:pt x="96" y="289"/>
                    </a:lnTo>
                    <a:lnTo>
                      <a:pt x="99" y="289"/>
                    </a:lnTo>
                    <a:lnTo>
                      <a:pt x="100" y="289"/>
                    </a:lnTo>
                    <a:lnTo>
                      <a:pt x="100" y="291"/>
                    </a:lnTo>
                    <a:lnTo>
                      <a:pt x="99" y="296"/>
                    </a:lnTo>
                    <a:lnTo>
                      <a:pt x="99" y="301"/>
                    </a:lnTo>
                    <a:lnTo>
                      <a:pt x="99" y="304"/>
                    </a:lnTo>
                    <a:lnTo>
                      <a:pt x="100" y="306"/>
                    </a:lnTo>
                    <a:lnTo>
                      <a:pt x="101" y="309"/>
                    </a:lnTo>
                    <a:lnTo>
                      <a:pt x="104" y="312"/>
                    </a:lnTo>
                    <a:lnTo>
                      <a:pt x="109" y="319"/>
                    </a:lnTo>
                    <a:lnTo>
                      <a:pt x="107" y="323"/>
                    </a:lnTo>
                    <a:lnTo>
                      <a:pt x="104" y="325"/>
                    </a:lnTo>
                    <a:lnTo>
                      <a:pt x="100" y="327"/>
                    </a:lnTo>
                    <a:lnTo>
                      <a:pt x="95" y="329"/>
                    </a:lnTo>
                    <a:lnTo>
                      <a:pt x="92" y="336"/>
                    </a:lnTo>
                    <a:lnTo>
                      <a:pt x="88" y="339"/>
                    </a:lnTo>
                    <a:lnTo>
                      <a:pt x="84" y="340"/>
                    </a:lnTo>
                    <a:lnTo>
                      <a:pt x="77" y="339"/>
                    </a:lnTo>
                    <a:lnTo>
                      <a:pt x="71" y="340"/>
                    </a:lnTo>
                    <a:lnTo>
                      <a:pt x="68" y="342"/>
                    </a:lnTo>
                    <a:lnTo>
                      <a:pt x="66" y="344"/>
                    </a:lnTo>
                    <a:lnTo>
                      <a:pt x="65" y="347"/>
                    </a:lnTo>
                    <a:lnTo>
                      <a:pt x="64" y="354"/>
                    </a:lnTo>
                    <a:lnTo>
                      <a:pt x="64" y="364"/>
                    </a:lnTo>
                    <a:lnTo>
                      <a:pt x="61" y="368"/>
                    </a:lnTo>
                    <a:lnTo>
                      <a:pt x="60" y="370"/>
                    </a:lnTo>
                    <a:lnTo>
                      <a:pt x="59" y="371"/>
                    </a:lnTo>
                    <a:lnTo>
                      <a:pt x="57" y="371"/>
                    </a:lnTo>
                    <a:lnTo>
                      <a:pt x="56" y="371"/>
                    </a:lnTo>
                    <a:lnTo>
                      <a:pt x="54" y="372"/>
                    </a:lnTo>
                    <a:lnTo>
                      <a:pt x="53" y="375"/>
                    </a:lnTo>
                    <a:lnTo>
                      <a:pt x="52" y="378"/>
                    </a:lnTo>
                    <a:lnTo>
                      <a:pt x="51" y="386"/>
                    </a:lnTo>
                    <a:lnTo>
                      <a:pt x="49" y="392"/>
                    </a:lnTo>
                    <a:lnTo>
                      <a:pt x="45" y="397"/>
                    </a:lnTo>
                    <a:lnTo>
                      <a:pt x="39" y="402"/>
                    </a:lnTo>
                    <a:lnTo>
                      <a:pt x="36" y="412"/>
                    </a:lnTo>
                    <a:lnTo>
                      <a:pt x="36" y="423"/>
                    </a:lnTo>
                    <a:lnTo>
                      <a:pt x="37" y="430"/>
                    </a:lnTo>
                    <a:lnTo>
                      <a:pt x="39" y="435"/>
                    </a:lnTo>
                    <a:lnTo>
                      <a:pt x="40" y="437"/>
                    </a:lnTo>
                    <a:lnTo>
                      <a:pt x="40" y="439"/>
                    </a:lnTo>
                    <a:lnTo>
                      <a:pt x="39" y="443"/>
                    </a:lnTo>
                    <a:lnTo>
                      <a:pt x="37" y="445"/>
                    </a:lnTo>
                    <a:lnTo>
                      <a:pt x="27" y="449"/>
                    </a:lnTo>
                    <a:lnTo>
                      <a:pt x="18" y="454"/>
                    </a:lnTo>
                    <a:lnTo>
                      <a:pt x="10" y="458"/>
                    </a:lnTo>
                    <a:lnTo>
                      <a:pt x="0" y="465"/>
                    </a:lnTo>
                    <a:lnTo>
                      <a:pt x="1" y="480"/>
                    </a:lnTo>
                    <a:lnTo>
                      <a:pt x="1" y="489"/>
                    </a:lnTo>
                    <a:lnTo>
                      <a:pt x="2" y="496"/>
                    </a:lnTo>
                    <a:lnTo>
                      <a:pt x="5" y="502"/>
                    </a:lnTo>
                    <a:lnTo>
                      <a:pt x="10" y="509"/>
                    </a:lnTo>
                    <a:lnTo>
                      <a:pt x="22" y="527"/>
                    </a:lnTo>
                    <a:lnTo>
                      <a:pt x="19" y="542"/>
                    </a:lnTo>
                    <a:lnTo>
                      <a:pt x="18" y="556"/>
                    </a:lnTo>
                    <a:lnTo>
                      <a:pt x="18" y="563"/>
                    </a:lnTo>
                    <a:lnTo>
                      <a:pt x="18" y="570"/>
                    </a:lnTo>
                    <a:lnTo>
                      <a:pt x="20" y="576"/>
                    </a:lnTo>
                    <a:lnTo>
                      <a:pt x="23" y="585"/>
                    </a:lnTo>
                    <a:lnTo>
                      <a:pt x="36" y="590"/>
                    </a:lnTo>
                    <a:lnTo>
                      <a:pt x="48" y="593"/>
                    </a:lnTo>
                    <a:lnTo>
                      <a:pt x="52" y="595"/>
                    </a:lnTo>
                    <a:lnTo>
                      <a:pt x="58" y="598"/>
                    </a:lnTo>
                    <a:lnTo>
                      <a:pt x="62" y="602"/>
                    </a:lnTo>
                    <a:lnTo>
                      <a:pt x="68" y="607"/>
                    </a:lnTo>
                    <a:lnTo>
                      <a:pt x="83" y="617"/>
                    </a:lnTo>
                    <a:lnTo>
                      <a:pt x="95" y="627"/>
                    </a:lnTo>
                    <a:lnTo>
                      <a:pt x="108" y="639"/>
                    </a:lnTo>
                    <a:lnTo>
                      <a:pt x="122" y="649"/>
                    </a:lnTo>
                    <a:lnTo>
                      <a:pt x="132" y="651"/>
                    </a:lnTo>
                    <a:lnTo>
                      <a:pt x="139" y="655"/>
                    </a:lnTo>
                    <a:lnTo>
                      <a:pt x="147" y="657"/>
                    </a:lnTo>
                    <a:lnTo>
                      <a:pt x="157" y="659"/>
                    </a:lnTo>
                    <a:lnTo>
                      <a:pt x="166" y="663"/>
                    </a:lnTo>
                    <a:lnTo>
                      <a:pt x="171" y="665"/>
                    </a:lnTo>
                    <a:lnTo>
                      <a:pt x="177" y="667"/>
                    </a:lnTo>
                    <a:lnTo>
                      <a:pt x="188" y="667"/>
                    </a:lnTo>
                    <a:lnTo>
                      <a:pt x="198" y="665"/>
                    </a:lnTo>
                    <a:lnTo>
                      <a:pt x="206" y="661"/>
                    </a:lnTo>
                    <a:lnTo>
                      <a:pt x="213" y="656"/>
                    </a:lnTo>
                    <a:lnTo>
                      <a:pt x="221" y="648"/>
                    </a:lnTo>
                    <a:lnTo>
                      <a:pt x="226" y="644"/>
                    </a:lnTo>
                    <a:lnTo>
                      <a:pt x="231" y="641"/>
                    </a:lnTo>
                    <a:lnTo>
                      <a:pt x="236" y="640"/>
                    </a:lnTo>
                    <a:lnTo>
                      <a:pt x="240" y="638"/>
                    </a:lnTo>
                    <a:lnTo>
                      <a:pt x="251" y="638"/>
                    </a:lnTo>
                    <a:lnTo>
                      <a:pt x="263" y="640"/>
                    </a:lnTo>
                    <a:lnTo>
                      <a:pt x="273" y="642"/>
                    </a:lnTo>
                    <a:lnTo>
                      <a:pt x="281" y="643"/>
                    </a:lnTo>
                    <a:lnTo>
                      <a:pt x="285" y="642"/>
                    </a:lnTo>
                    <a:lnTo>
                      <a:pt x="287" y="640"/>
                    </a:lnTo>
                    <a:lnTo>
                      <a:pt x="289" y="637"/>
                    </a:lnTo>
                    <a:lnTo>
                      <a:pt x="291" y="631"/>
                    </a:lnTo>
                    <a:lnTo>
                      <a:pt x="290" y="625"/>
                    </a:lnTo>
                    <a:lnTo>
                      <a:pt x="291" y="622"/>
                    </a:lnTo>
                    <a:lnTo>
                      <a:pt x="293" y="618"/>
                    </a:lnTo>
                    <a:lnTo>
                      <a:pt x="294" y="617"/>
                    </a:lnTo>
                    <a:lnTo>
                      <a:pt x="299" y="616"/>
                    </a:lnTo>
                    <a:lnTo>
                      <a:pt x="310" y="616"/>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52" name="Freeform 122"/>
              <p:cNvSpPr>
                <a:spLocks/>
              </p:cNvSpPr>
              <p:nvPr/>
            </p:nvSpPr>
            <p:spPr bwMode="auto">
              <a:xfrm>
                <a:off x="2906713" y="3525838"/>
                <a:ext cx="149225" cy="149225"/>
              </a:xfrm>
              <a:custGeom>
                <a:avLst/>
                <a:gdLst>
                  <a:gd name="T0" fmla="*/ 8357 w 375"/>
                  <a:gd name="T1" fmla="*/ 65311 h 377"/>
                  <a:gd name="T2" fmla="*/ 17111 w 375"/>
                  <a:gd name="T3" fmla="*/ 62144 h 377"/>
                  <a:gd name="T4" fmla="*/ 21090 w 375"/>
                  <a:gd name="T5" fmla="*/ 60957 h 377"/>
                  <a:gd name="T6" fmla="*/ 22284 w 375"/>
                  <a:gd name="T7" fmla="*/ 55415 h 377"/>
                  <a:gd name="T8" fmla="*/ 31835 w 375"/>
                  <a:gd name="T9" fmla="*/ 54623 h 377"/>
                  <a:gd name="T10" fmla="*/ 37406 w 375"/>
                  <a:gd name="T11" fmla="*/ 52249 h 377"/>
                  <a:gd name="T12" fmla="*/ 34222 w 375"/>
                  <a:gd name="T13" fmla="*/ 41166 h 377"/>
                  <a:gd name="T14" fmla="*/ 31835 w 375"/>
                  <a:gd name="T15" fmla="*/ 36811 h 377"/>
                  <a:gd name="T16" fmla="*/ 32233 w 375"/>
                  <a:gd name="T17" fmla="*/ 29291 h 377"/>
                  <a:gd name="T18" fmla="*/ 30243 w 375"/>
                  <a:gd name="T19" fmla="*/ 22958 h 377"/>
                  <a:gd name="T20" fmla="*/ 36610 w 375"/>
                  <a:gd name="T21" fmla="*/ 16625 h 377"/>
                  <a:gd name="T22" fmla="*/ 40191 w 375"/>
                  <a:gd name="T23" fmla="*/ 14250 h 377"/>
                  <a:gd name="T24" fmla="*/ 46956 w 375"/>
                  <a:gd name="T25" fmla="*/ 14250 h 377"/>
                  <a:gd name="T26" fmla="*/ 53323 w 375"/>
                  <a:gd name="T27" fmla="*/ 9104 h 377"/>
                  <a:gd name="T28" fmla="*/ 58894 w 375"/>
                  <a:gd name="T29" fmla="*/ 2771 h 377"/>
                  <a:gd name="T30" fmla="*/ 77199 w 375"/>
                  <a:gd name="T31" fmla="*/ 1187 h 377"/>
                  <a:gd name="T32" fmla="*/ 87147 w 375"/>
                  <a:gd name="T33" fmla="*/ 6333 h 377"/>
                  <a:gd name="T34" fmla="*/ 93912 w 375"/>
                  <a:gd name="T35" fmla="*/ 9500 h 377"/>
                  <a:gd name="T36" fmla="*/ 108238 w 375"/>
                  <a:gd name="T37" fmla="*/ 7916 h 377"/>
                  <a:gd name="T38" fmla="*/ 123757 w 375"/>
                  <a:gd name="T39" fmla="*/ 9500 h 377"/>
                  <a:gd name="T40" fmla="*/ 130522 w 375"/>
                  <a:gd name="T41" fmla="*/ 12270 h 377"/>
                  <a:gd name="T42" fmla="*/ 132512 w 375"/>
                  <a:gd name="T43" fmla="*/ 16229 h 377"/>
                  <a:gd name="T44" fmla="*/ 127339 w 375"/>
                  <a:gd name="T45" fmla="*/ 26520 h 377"/>
                  <a:gd name="T46" fmla="*/ 132114 w 375"/>
                  <a:gd name="T47" fmla="*/ 35624 h 377"/>
                  <a:gd name="T48" fmla="*/ 142062 w 375"/>
                  <a:gd name="T49" fmla="*/ 51061 h 377"/>
                  <a:gd name="T50" fmla="*/ 138879 w 375"/>
                  <a:gd name="T51" fmla="*/ 63727 h 377"/>
                  <a:gd name="T52" fmla="*/ 144450 w 375"/>
                  <a:gd name="T53" fmla="*/ 74415 h 377"/>
                  <a:gd name="T54" fmla="*/ 146837 w 375"/>
                  <a:gd name="T55" fmla="*/ 85498 h 377"/>
                  <a:gd name="T56" fmla="*/ 132512 w 375"/>
                  <a:gd name="T57" fmla="*/ 90247 h 377"/>
                  <a:gd name="T58" fmla="*/ 122961 w 375"/>
                  <a:gd name="T59" fmla="*/ 89852 h 377"/>
                  <a:gd name="T60" fmla="*/ 120574 w 375"/>
                  <a:gd name="T61" fmla="*/ 93018 h 377"/>
                  <a:gd name="T62" fmla="*/ 120574 w 375"/>
                  <a:gd name="T63" fmla="*/ 98164 h 377"/>
                  <a:gd name="T64" fmla="*/ 115799 w 375"/>
                  <a:gd name="T65" fmla="*/ 99747 h 377"/>
                  <a:gd name="T66" fmla="*/ 102667 w 375"/>
                  <a:gd name="T67" fmla="*/ 103310 h 377"/>
                  <a:gd name="T68" fmla="*/ 95106 w 375"/>
                  <a:gd name="T69" fmla="*/ 106080 h 377"/>
                  <a:gd name="T70" fmla="*/ 88341 w 375"/>
                  <a:gd name="T71" fmla="*/ 106476 h 377"/>
                  <a:gd name="T72" fmla="*/ 85556 w 375"/>
                  <a:gd name="T73" fmla="*/ 113601 h 377"/>
                  <a:gd name="T74" fmla="*/ 89137 w 375"/>
                  <a:gd name="T75" fmla="*/ 114393 h 377"/>
                  <a:gd name="T76" fmla="*/ 93912 w 375"/>
                  <a:gd name="T77" fmla="*/ 113205 h 377"/>
                  <a:gd name="T78" fmla="*/ 95106 w 375"/>
                  <a:gd name="T79" fmla="*/ 116372 h 377"/>
                  <a:gd name="T80" fmla="*/ 97494 w 375"/>
                  <a:gd name="T81" fmla="*/ 111622 h 377"/>
                  <a:gd name="T82" fmla="*/ 101473 w 375"/>
                  <a:gd name="T83" fmla="*/ 117163 h 377"/>
                  <a:gd name="T84" fmla="*/ 99085 w 375"/>
                  <a:gd name="T85" fmla="*/ 125476 h 377"/>
                  <a:gd name="T86" fmla="*/ 90331 w 375"/>
                  <a:gd name="T87" fmla="*/ 132600 h 377"/>
                  <a:gd name="T88" fmla="*/ 87943 w 375"/>
                  <a:gd name="T89" fmla="*/ 136955 h 377"/>
                  <a:gd name="T90" fmla="*/ 81974 w 375"/>
                  <a:gd name="T91" fmla="*/ 140121 h 377"/>
                  <a:gd name="T92" fmla="*/ 70434 w 375"/>
                  <a:gd name="T93" fmla="*/ 143288 h 377"/>
                  <a:gd name="T94" fmla="*/ 66057 w 375"/>
                  <a:gd name="T95" fmla="*/ 142892 h 377"/>
                  <a:gd name="T96" fmla="*/ 57302 w 375"/>
                  <a:gd name="T97" fmla="*/ 136559 h 377"/>
                  <a:gd name="T98" fmla="*/ 49742 w 375"/>
                  <a:gd name="T99" fmla="*/ 131809 h 377"/>
                  <a:gd name="T100" fmla="*/ 40987 w 375"/>
                  <a:gd name="T101" fmla="*/ 138934 h 377"/>
                  <a:gd name="T102" fmla="*/ 28651 w 375"/>
                  <a:gd name="T103" fmla="*/ 138142 h 377"/>
                  <a:gd name="T104" fmla="*/ 21886 w 375"/>
                  <a:gd name="T105" fmla="*/ 133788 h 377"/>
                  <a:gd name="T106" fmla="*/ 13132 w 375"/>
                  <a:gd name="T107" fmla="*/ 131809 h 377"/>
                  <a:gd name="T108" fmla="*/ 8357 w 375"/>
                  <a:gd name="T109" fmla="*/ 119934 h 377"/>
                  <a:gd name="T110" fmla="*/ 1990 w 375"/>
                  <a:gd name="T111" fmla="*/ 104893 h 377"/>
                  <a:gd name="T112" fmla="*/ 7163 w 375"/>
                  <a:gd name="T113" fmla="*/ 92227 h 377"/>
                  <a:gd name="T114" fmla="*/ 10346 w 375"/>
                  <a:gd name="T115" fmla="*/ 79956 h 377"/>
                  <a:gd name="T116" fmla="*/ 398 w 375"/>
                  <a:gd name="T117" fmla="*/ 79164 h 3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5" h="377">
                    <a:moveTo>
                      <a:pt x="2" y="186"/>
                    </a:moveTo>
                    <a:lnTo>
                      <a:pt x="10" y="177"/>
                    </a:lnTo>
                    <a:lnTo>
                      <a:pt x="18" y="168"/>
                    </a:lnTo>
                    <a:lnTo>
                      <a:pt x="21" y="165"/>
                    </a:lnTo>
                    <a:lnTo>
                      <a:pt x="26" y="161"/>
                    </a:lnTo>
                    <a:lnTo>
                      <a:pt x="32" y="158"/>
                    </a:lnTo>
                    <a:lnTo>
                      <a:pt x="37" y="156"/>
                    </a:lnTo>
                    <a:lnTo>
                      <a:pt x="43" y="157"/>
                    </a:lnTo>
                    <a:lnTo>
                      <a:pt x="49" y="157"/>
                    </a:lnTo>
                    <a:lnTo>
                      <a:pt x="51" y="157"/>
                    </a:lnTo>
                    <a:lnTo>
                      <a:pt x="52" y="156"/>
                    </a:lnTo>
                    <a:lnTo>
                      <a:pt x="53" y="154"/>
                    </a:lnTo>
                    <a:lnTo>
                      <a:pt x="54" y="150"/>
                    </a:lnTo>
                    <a:lnTo>
                      <a:pt x="54" y="146"/>
                    </a:lnTo>
                    <a:lnTo>
                      <a:pt x="55" y="142"/>
                    </a:lnTo>
                    <a:lnTo>
                      <a:pt x="56" y="140"/>
                    </a:lnTo>
                    <a:lnTo>
                      <a:pt x="58" y="139"/>
                    </a:lnTo>
                    <a:lnTo>
                      <a:pt x="64" y="138"/>
                    </a:lnTo>
                    <a:lnTo>
                      <a:pt x="72" y="138"/>
                    </a:lnTo>
                    <a:lnTo>
                      <a:pt x="80" y="138"/>
                    </a:lnTo>
                    <a:lnTo>
                      <a:pt x="88" y="138"/>
                    </a:lnTo>
                    <a:lnTo>
                      <a:pt x="91" y="137"/>
                    </a:lnTo>
                    <a:lnTo>
                      <a:pt x="93" y="135"/>
                    </a:lnTo>
                    <a:lnTo>
                      <a:pt x="94" y="132"/>
                    </a:lnTo>
                    <a:lnTo>
                      <a:pt x="94" y="127"/>
                    </a:lnTo>
                    <a:lnTo>
                      <a:pt x="93" y="118"/>
                    </a:lnTo>
                    <a:lnTo>
                      <a:pt x="92" y="108"/>
                    </a:lnTo>
                    <a:lnTo>
                      <a:pt x="86" y="104"/>
                    </a:lnTo>
                    <a:lnTo>
                      <a:pt x="83" y="100"/>
                    </a:lnTo>
                    <a:lnTo>
                      <a:pt x="81" y="99"/>
                    </a:lnTo>
                    <a:lnTo>
                      <a:pt x="80" y="97"/>
                    </a:lnTo>
                    <a:lnTo>
                      <a:pt x="80" y="93"/>
                    </a:lnTo>
                    <a:lnTo>
                      <a:pt x="80" y="90"/>
                    </a:lnTo>
                    <a:lnTo>
                      <a:pt x="81" y="83"/>
                    </a:lnTo>
                    <a:lnTo>
                      <a:pt x="83" y="78"/>
                    </a:lnTo>
                    <a:lnTo>
                      <a:pt x="81" y="74"/>
                    </a:lnTo>
                    <a:lnTo>
                      <a:pt x="77" y="68"/>
                    </a:lnTo>
                    <a:lnTo>
                      <a:pt x="76" y="64"/>
                    </a:lnTo>
                    <a:lnTo>
                      <a:pt x="76" y="62"/>
                    </a:lnTo>
                    <a:lnTo>
                      <a:pt x="76" y="58"/>
                    </a:lnTo>
                    <a:lnTo>
                      <a:pt x="77" y="56"/>
                    </a:lnTo>
                    <a:lnTo>
                      <a:pt x="79" y="50"/>
                    </a:lnTo>
                    <a:lnTo>
                      <a:pt x="84" y="44"/>
                    </a:lnTo>
                    <a:lnTo>
                      <a:pt x="92" y="42"/>
                    </a:lnTo>
                    <a:lnTo>
                      <a:pt x="96" y="41"/>
                    </a:lnTo>
                    <a:lnTo>
                      <a:pt x="97" y="39"/>
                    </a:lnTo>
                    <a:lnTo>
                      <a:pt x="98" y="37"/>
                    </a:lnTo>
                    <a:lnTo>
                      <a:pt x="101" y="36"/>
                    </a:lnTo>
                    <a:lnTo>
                      <a:pt x="102" y="36"/>
                    </a:lnTo>
                    <a:lnTo>
                      <a:pt x="106" y="37"/>
                    </a:lnTo>
                    <a:lnTo>
                      <a:pt x="112" y="38"/>
                    </a:lnTo>
                    <a:lnTo>
                      <a:pt x="118" y="36"/>
                    </a:lnTo>
                    <a:lnTo>
                      <a:pt x="121" y="32"/>
                    </a:lnTo>
                    <a:lnTo>
                      <a:pt x="125" y="29"/>
                    </a:lnTo>
                    <a:lnTo>
                      <a:pt x="130" y="24"/>
                    </a:lnTo>
                    <a:lnTo>
                      <a:pt x="134" y="23"/>
                    </a:lnTo>
                    <a:lnTo>
                      <a:pt x="135" y="21"/>
                    </a:lnTo>
                    <a:lnTo>
                      <a:pt x="134" y="19"/>
                    </a:lnTo>
                    <a:lnTo>
                      <a:pt x="134" y="14"/>
                    </a:lnTo>
                    <a:lnTo>
                      <a:pt x="148" y="7"/>
                    </a:lnTo>
                    <a:lnTo>
                      <a:pt x="163" y="0"/>
                    </a:lnTo>
                    <a:lnTo>
                      <a:pt x="177" y="0"/>
                    </a:lnTo>
                    <a:lnTo>
                      <a:pt x="188" y="2"/>
                    </a:lnTo>
                    <a:lnTo>
                      <a:pt x="194" y="3"/>
                    </a:lnTo>
                    <a:lnTo>
                      <a:pt x="199" y="4"/>
                    </a:lnTo>
                    <a:lnTo>
                      <a:pt x="205" y="6"/>
                    </a:lnTo>
                    <a:lnTo>
                      <a:pt x="211" y="9"/>
                    </a:lnTo>
                    <a:lnTo>
                      <a:pt x="219" y="16"/>
                    </a:lnTo>
                    <a:lnTo>
                      <a:pt x="224" y="21"/>
                    </a:lnTo>
                    <a:lnTo>
                      <a:pt x="228" y="23"/>
                    </a:lnTo>
                    <a:lnTo>
                      <a:pt x="231" y="24"/>
                    </a:lnTo>
                    <a:lnTo>
                      <a:pt x="236" y="24"/>
                    </a:lnTo>
                    <a:lnTo>
                      <a:pt x="241" y="24"/>
                    </a:lnTo>
                    <a:lnTo>
                      <a:pt x="252" y="22"/>
                    </a:lnTo>
                    <a:lnTo>
                      <a:pt x="262" y="20"/>
                    </a:lnTo>
                    <a:lnTo>
                      <a:pt x="272" y="20"/>
                    </a:lnTo>
                    <a:lnTo>
                      <a:pt x="283" y="20"/>
                    </a:lnTo>
                    <a:lnTo>
                      <a:pt x="295" y="22"/>
                    </a:lnTo>
                    <a:lnTo>
                      <a:pt x="305" y="23"/>
                    </a:lnTo>
                    <a:lnTo>
                      <a:pt x="311" y="24"/>
                    </a:lnTo>
                    <a:lnTo>
                      <a:pt x="314" y="25"/>
                    </a:lnTo>
                    <a:lnTo>
                      <a:pt x="317" y="28"/>
                    </a:lnTo>
                    <a:lnTo>
                      <a:pt x="323" y="30"/>
                    </a:lnTo>
                    <a:lnTo>
                      <a:pt x="328" y="31"/>
                    </a:lnTo>
                    <a:lnTo>
                      <a:pt x="331" y="32"/>
                    </a:lnTo>
                    <a:lnTo>
                      <a:pt x="333" y="34"/>
                    </a:lnTo>
                    <a:lnTo>
                      <a:pt x="333" y="36"/>
                    </a:lnTo>
                    <a:lnTo>
                      <a:pt x="333" y="41"/>
                    </a:lnTo>
                    <a:lnTo>
                      <a:pt x="329" y="49"/>
                    </a:lnTo>
                    <a:lnTo>
                      <a:pt x="323" y="57"/>
                    </a:lnTo>
                    <a:lnTo>
                      <a:pt x="321" y="64"/>
                    </a:lnTo>
                    <a:lnTo>
                      <a:pt x="320" y="67"/>
                    </a:lnTo>
                    <a:lnTo>
                      <a:pt x="320" y="72"/>
                    </a:lnTo>
                    <a:lnTo>
                      <a:pt x="321" y="75"/>
                    </a:lnTo>
                    <a:lnTo>
                      <a:pt x="323" y="81"/>
                    </a:lnTo>
                    <a:lnTo>
                      <a:pt x="332" y="90"/>
                    </a:lnTo>
                    <a:lnTo>
                      <a:pt x="342" y="98"/>
                    </a:lnTo>
                    <a:lnTo>
                      <a:pt x="352" y="106"/>
                    </a:lnTo>
                    <a:lnTo>
                      <a:pt x="363" y="115"/>
                    </a:lnTo>
                    <a:lnTo>
                      <a:pt x="357" y="129"/>
                    </a:lnTo>
                    <a:lnTo>
                      <a:pt x="352" y="141"/>
                    </a:lnTo>
                    <a:lnTo>
                      <a:pt x="351" y="148"/>
                    </a:lnTo>
                    <a:lnTo>
                      <a:pt x="349" y="155"/>
                    </a:lnTo>
                    <a:lnTo>
                      <a:pt x="349" y="161"/>
                    </a:lnTo>
                    <a:lnTo>
                      <a:pt x="349" y="169"/>
                    </a:lnTo>
                    <a:lnTo>
                      <a:pt x="355" y="176"/>
                    </a:lnTo>
                    <a:lnTo>
                      <a:pt x="359" y="182"/>
                    </a:lnTo>
                    <a:lnTo>
                      <a:pt x="363" y="188"/>
                    </a:lnTo>
                    <a:lnTo>
                      <a:pt x="364" y="197"/>
                    </a:lnTo>
                    <a:lnTo>
                      <a:pt x="365" y="205"/>
                    </a:lnTo>
                    <a:lnTo>
                      <a:pt x="366" y="210"/>
                    </a:lnTo>
                    <a:lnTo>
                      <a:pt x="369" y="216"/>
                    </a:lnTo>
                    <a:lnTo>
                      <a:pt x="375" y="222"/>
                    </a:lnTo>
                    <a:lnTo>
                      <a:pt x="359" y="226"/>
                    </a:lnTo>
                    <a:lnTo>
                      <a:pt x="345" y="230"/>
                    </a:lnTo>
                    <a:lnTo>
                      <a:pt x="333" y="228"/>
                    </a:lnTo>
                    <a:lnTo>
                      <a:pt x="323" y="228"/>
                    </a:lnTo>
                    <a:lnTo>
                      <a:pt x="320" y="226"/>
                    </a:lnTo>
                    <a:lnTo>
                      <a:pt x="317" y="224"/>
                    </a:lnTo>
                    <a:lnTo>
                      <a:pt x="309" y="227"/>
                    </a:lnTo>
                    <a:lnTo>
                      <a:pt x="301" y="232"/>
                    </a:lnTo>
                    <a:lnTo>
                      <a:pt x="301" y="234"/>
                    </a:lnTo>
                    <a:lnTo>
                      <a:pt x="303" y="235"/>
                    </a:lnTo>
                    <a:lnTo>
                      <a:pt x="304" y="235"/>
                    </a:lnTo>
                    <a:lnTo>
                      <a:pt x="305" y="236"/>
                    </a:lnTo>
                    <a:lnTo>
                      <a:pt x="305" y="243"/>
                    </a:lnTo>
                    <a:lnTo>
                      <a:pt x="303" y="248"/>
                    </a:lnTo>
                    <a:lnTo>
                      <a:pt x="300" y="250"/>
                    </a:lnTo>
                    <a:lnTo>
                      <a:pt x="298" y="252"/>
                    </a:lnTo>
                    <a:lnTo>
                      <a:pt x="296" y="252"/>
                    </a:lnTo>
                    <a:lnTo>
                      <a:pt x="291" y="252"/>
                    </a:lnTo>
                    <a:lnTo>
                      <a:pt x="282" y="251"/>
                    </a:lnTo>
                    <a:lnTo>
                      <a:pt x="273" y="253"/>
                    </a:lnTo>
                    <a:lnTo>
                      <a:pt x="265" y="257"/>
                    </a:lnTo>
                    <a:lnTo>
                      <a:pt x="258" y="261"/>
                    </a:lnTo>
                    <a:lnTo>
                      <a:pt x="250" y="268"/>
                    </a:lnTo>
                    <a:lnTo>
                      <a:pt x="246" y="269"/>
                    </a:lnTo>
                    <a:lnTo>
                      <a:pt x="242" y="269"/>
                    </a:lnTo>
                    <a:lnTo>
                      <a:pt x="239" y="268"/>
                    </a:lnTo>
                    <a:lnTo>
                      <a:pt x="237" y="267"/>
                    </a:lnTo>
                    <a:lnTo>
                      <a:pt x="232" y="265"/>
                    </a:lnTo>
                    <a:lnTo>
                      <a:pt x="225" y="262"/>
                    </a:lnTo>
                    <a:lnTo>
                      <a:pt x="222" y="269"/>
                    </a:lnTo>
                    <a:lnTo>
                      <a:pt x="218" y="277"/>
                    </a:lnTo>
                    <a:lnTo>
                      <a:pt x="216" y="282"/>
                    </a:lnTo>
                    <a:lnTo>
                      <a:pt x="215" y="285"/>
                    </a:lnTo>
                    <a:lnTo>
                      <a:pt x="215" y="287"/>
                    </a:lnTo>
                    <a:lnTo>
                      <a:pt x="216" y="290"/>
                    </a:lnTo>
                    <a:lnTo>
                      <a:pt x="219" y="290"/>
                    </a:lnTo>
                    <a:lnTo>
                      <a:pt x="221" y="290"/>
                    </a:lnTo>
                    <a:lnTo>
                      <a:pt x="224" y="289"/>
                    </a:lnTo>
                    <a:lnTo>
                      <a:pt x="229" y="286"/>
                    </a:lnTo>
                    <a:lnTo>
                      <a:pt x="233" y="283"/>
                    </a:lnTo>
                    <a:lnTo>
                      <a:pt x="235" y="283"/>
                    </a:lnTo>
                    <a:lnTo>
                      <a:pt x="236" y="286"/>
                    </a:lnTo>
                    <a:lnTo>
                      <a:pt x="235" y="292"/>
                    </a:lnTo>
                    <a:lnTo>
                      <a:pt x="236" y="295"/>
                    </a:lnTo>
                    <a:lnTo>
                      <a:pt x="237" y="296"/>
                    </a:lnTo>
                    <a:lnTo>
                      <a:pt x="239" y="294"/>
                    </a:lnTo>
                    <a:lnTo>
                      <a:pt x="240" y="290"/>
                    </a:lnTo>
                    <a:lnTo>
                      <a:pt x="242" y="286"/>
                    </a:lnTo>
                    <a:lnTo>
                      <a:pt x="244" y="283"/>
                    </a:lnTo>
                    <a:lnTo>
                      <a:pt x="245" y="282"/>
                    </a:lnTo>
                    <a:lnTo>
                      <a:pt x="246" y="281"/>
                    </a:lnTo>
                    <a:lnTo>
                      <a:pt x="249" y="283"/>
                    </a:lnTo>
                    <a:lnTo>
                      <a:pt x="255" y="289"/>
                    </a:lnTo>
                    <a:lnTo>
                      <a:pt x="255" y="296"/>
                    </a:lnTo>
                    <a:lnTo>
                      <a:pt x="254" y="300"/>
                    </a:lnTo>
                    <a:lnTo>
                      <a:pt x="252" y="303"/>
                    </a:lnTo>
                    <a:lnTo>
                      <a:pt x="250" y="310"/>
                    </a:lnTo>
                    <a:lnTo>
                      <a:pt x="249" y="317"/>
                    </a:lnTo>
                    <a:lnTo>
                      <a:pt x="247" y="323"/>
                    </a:lnTo>
                    <a:lnTo>
                      <a:pt x="244" y="327"/>
                    </a:lnTo>
                    <a:lnTo>
                      <a:pt x="239" y="334"/>
                    </a:lnTo>
                    <a:lnTo>
                      <a:pt x="227" y="335"/>
                    </a:lnTo>
                    <a:lnTo>
                      <a:pt x="213" y="335"/>
                    </a:lnTo>
                    <a:lnTo>
                      <a:pt x="216" y="342"/>
                    </a:lnTo>
                    <a:lnTo>
                      <a:pt x="220" y="345"/>
                    </a:lnTo>
                    <a:lnTo>
                      <a:pt x="221" y="346"/>
                    </a:lnTo>
                    <a:lnTo>
                      <a:pt x="221" y="349"/>
                    </a:lnTo>
                    <a:lnTo>
                      <a:pt x="220" y="351"/>
                    </a:lnTo>
                    <a:lnTo>
                      <a:pt x="218" y="354"/>
                    </a:lnTo>
                    <a:lnTo>
                      <a:pt x="206" y="354"/>
                    </a:lnTo>
                    <a:lnTo>
                      <a:pt x="199" y="352"/>
                    </a:lnTo>
                    <a:lnTo>
                      <a:pt x="191" y="350"/>
                    </a:lnTo>
                    <a:lnTo>
                      <a:pt x="182" y="347"/>
                    </a:lnTo>
                    <a:lnTo>
                      <a:pt x="177" y="362"/>
                    </a:lnTo>
                    <a:lnTo>
                      <a:pt x="170" y="377"/>
                    </a:lnTo>
                    <a:lnTo>
                      <a:pt x="169" y="366"/>
                    </a:lnTo>
                    <a:lnTo>
                      <a:pt x="170" y="354"/>
                    </a:lnTo>
                    <a:lnTo>
                      <a:pt x="166" y="361"/>
                    </a:lnTo>
                    <a:lnTo>
                      <a:pt x="161" y="367"/>
                    </a:lnTo>
                    <a:lnTo>
                      <a:pt x="155" y="359"/>
                    </a:lnTo>
                    <a:lnTo>
                      <a:pt x="147" y="352"/>
                    </a:lnTo>
                    <a:lnTo>
                      <a:pt x="144" y="345"/>
                    </a:lnTo>
                    <a:lnTo>
                      <a:pt x="140" y="340"/>
                    </a:lnTo>
                    <a:lnTo>
                      <a:pt x="137" y="334"/>
                    </a:lnTo>
                    <a:lnTo>
                      <a:pt x="131" y="330"/>
                    </a:lnTo>
                    <a:lnTo>
                      <a:pt x="125" y="333"/>
                    </a:lnTo>
                    <a:lnTo>
                      <a:pt x="120" y="336"/>
                    </a:lnTo>
                    <a:lnTo>
                      <a:pt x="115" y="341"/>
                    </a:lnTo>
                    <a:lnTo>
                      <a:pt x="111" y="346"/>
                    </a:lnTo>
                    <a:lnTo>
                      <a:pt x="103" y="351"/>
                    </a:lnTo>
                    <a:lnTo>
                      <a:pt x="97" y="353"/>
                    </a:lnTo>
                    <a:lnTo>
                      <a:pt x="89" y="355"/>
                    </a:lnTo>
                    <a:lnTo>
                      <a:pt x="81" y="355"/>
                    </a:lnTo>
                    <a:lnTo>
                      <a:pt x="72" y="349"/>
                    </a:lnTo>
                    <a:lnTo>
                      <a:pt x="68" y="344"/>
                    </a:lnTo>
                    <a:lnTo>
                      <a:pt x="66" y="342"/>
                    </a:lnTo>
                    <a:lnTo>
                      <a:pt x="61" y="341"/>
                    </a:lnTo>
                    <a:lnTo>
                      <a:pt x="55" y="338"/>
                    </a:lnTo>
                    <a:lnTo>
                      <a:pt x="46" y="336"/>
                    </a:lnTo>
                    <a:lnTo>
                      <a:pt x="39" y="335"/>
                    </a:lnTo>
                    <a:lnTo>
                      <a:pt x="35" y="334"/>
                    </a:lnTo>
                    <a:lnTo>
                      <a:pt x="33" y="333"/>
                    </a:lnTo>
                    <a:lnTo>
                      <a:pt x="32" y="330"/>
                    </a:lnTo>
                    <a:lnTo>
                      <a:pt x="30" y="325"/>
                    </a:lnTo>
                    <a:lnTo>
                      <a:pt x="27" y="313"/>
                    </a:lnTo>
                    <a:lnTo>
                      <a:pt x="21" y="303"/>
                    </a:lnTo>
                    <a:lnTo>
                      <a:pt x="16" y="293"/>
                    </a:lnTo>
                    <a:lnTo>
                      <a:pt x="11" y="283"/>
                    </a:lnTo>
                    <a:lnTo>
                      <a:pt x="5" y="273"/>
                    </a:lnTo>
                    <a:lnTo>
                      <a:pt x="5" y="265"/>
                    </a:lnTo>
                    <a:lnTo>
                      <a:pt x="7" y="259"/>
                    </a:lnTo>
                    <a:lnTo>
                      <a:pt x="10" y="256"/>
                    </a:lnTo>
                    <a:lnTo>
                      <a:pt x="16" y="250"/>
                    </a:lnTo>
                    <a:lnTo>
                      <a:pt x="18" y="233"/>
                    </a:lnTo>
                    <a:lnTo>
                      <a:pt x="18" y="216"/>
                    </a:lnTo>
                    <a:lnTo>
                      <a:pt x="22" y="211"/>
                    </a:lnTo>
                    <a:lnTo>
                      <a:pt x="26" y="207"/>
                    </a:lnTo>
                    <a:lnTo>
                      <a:pt x="26" y="202"/>
                    </a:lnTo>
                    <a:lnTo>
                      <a:pt x="25" y="194"/>
                    </a:lnTo>
                    <a:lnTo>
                      <a:pt x="12" y="199"/>
                    </a:lnTo>
                    <a:lnTo>
                      <a:pt x="0" y="205"/>
                    </a:lnTo>
                    <a:lnTo>
                      <a:pt x="1" y="200"/>
                    </a:lnTo>
                    <a:lnTo>
                      <a:pt x="2" y="197"/>
                    </a:lnTo>
                    <a:lnTo>
                      <a:pt x="2" y="193"/>
                    </a:lnTo>
                    <a:lnTo>
                      <a:pt x="2" y="18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53" name="Freeform 123"/>
              <p:cNvSpPr>
                <a:spLocks/>
              </p:cNvSpPr>
              <p:nvPr/>
            </p:nvSpPr>
            <p:spPr bwMode="auto">
              <a:xfrm>
                <a:off x="2906713" y="3525838"/>
                <a:ext cx="149225" cy="149225"/>
              </a:xfrm>
              <a:custGeom>
                <a:avLst/>
                <a:gdLst>
                  <a:gd name="T0" fmla="*/ 8357 w 375"/>
                  <a:gd name="T1" fmla="*/ 65311 h 377"/>
                  <a:gd name="T2" fmla="*/ 17111 w 375"/>
                  <a:gd name="T3" fmla="*/ 62144 h 377"/>
                  <a:gd name="T4" fmla="*/ 21090 w 375"/>
                  <a:gd name="T5" fmla="*/ 60957 h 377"/>
                  <a:gd name="T6" fmla="*/ 22284 w 375"/>
                  <a:gd name="T7" fmla="*/ 55415 h 377"/>
                  <a:gd name="T8" fmla="*/ 31835 w 375"/>
                  <a:gd name="T9" fmla="*/ 54623 h 377"/>
                  <a:gd name="T10" fmla="*/ 37406 w 375"/>
                  <a:gd name="T11" fmla="*/ 52249 h 377"/>
                  <a:gd name="T12" fmla="*/ 34222 w 375"/>
                  <a:gd name="T13" fmla="*/ 41166 h 377"/>
                  <a:gd name="T14" fmla="*/ 31835 w 375"/>
                  <a:gd name="T15" fmla="*/ 36811 h 377"/>
                  <a:gd name="T16" fmla="*/ 32233 w 375"/>
                  <a:gd name="T17" fmla="*/ 29291 h 377"/>
                  <a:gd name="T18" fmla="*/ 30243 w 375"/>
                  <a:gd name="T19" fmla="*/ 22958 h 377"/>
                  <a:gd name="T20" fmla="*/ 36610 w 375"/>
                  <a:gd name="T21" fmla="*/ 16625 h 377"/>
                  <a:gd name="T22" fmla="*/ 40191 w 375"/>
                  <a:gd name="T23" fmla="*/ 14250 h 377"/>
                  <a:gd name="T24" fmla="*/ 46956 w 375"/>
                  <a:gd name="T25" fmla="*/ 14250 h 377"/>
                  <a:gd name="T26" fmla="*/ 53323 w 375"/>
                  <a:gd name="T27" fmla="*/ 9104 h 377"/>
                  <a:gd name="T28" fmla="*/ 58894 w 375"/>
                  <a:gd name="T29" fmla="*/ 2771 h 377"/>
                  <a:gd name="T30" fmla="*/ 77199 w 375"/>
                  <a:gd name="T31" fmla="*/ 1187 h 377"/>
                  <a:gd name="T32" fmla="*/ 87147 w 375"/>
                  <a:gd name="T33" fmla="*/ 6333 h 377"/>
                  <a:gd name="T34" fmla="*/ 93912 w 375"/>
                  <a:gd name="T35" fmla="*/ 9500 h 377"/>
                  <a:gd name="T36" fmla="*/ 108238 w 375"/>
                  <a:gd name="T37" fmla="*/ 7916 h 377"/>
                  <a:gd name="T38" fmla="*/ 123757 w 375"/>
                  <a:gd name="T39" fmla="*/ 9500 h 377"/>
                  <a:gd name="T40" fmla="*/ 130522 w 375"/>
                  <a:gd name="T41" fmla="*/ 12270 h 377"/>
                  <a:gd name="T42" fmla="*/ 132512 w 375"/>
                  <a:gd name="T43" fmla="*/ 16229 h 377"/>
                  <a:gd name="T44" fmla="*/ 127339 w 375"/>
                  <a:gd name="T45" fmla="*/ 26520 h 377"/>
                  <a:gd name="T46" fmla="*/ 132114 w 375"/>
                  <a:gd name="T47" fmla="*/ 35624 h 377"/>
                  <a:gd name="T48" fmla="*/ 142062 w 375"/>
                  <a:gd name="T49" fmla="*/ 51061 h 377"/>
                  <a:gd name="T50" fmla="*/ 138879 w 375"/>
                  <a:gd name="T51" fmla="*/ 63727 h 377"/>
                  <a:gd name="T52" fmla="*/ 144450 w 375"/>
                  <a:gd name="T53" fmla="*/ 74415 h 377"/>
                  <a:gd name="T54" fmla="*/ 146837 w 375"/>
                  <a:gd name="T55" fmla="*/ 85498 h 377"/>
                  <a:gd name="T56" fmla="*/ 132512 w 375"/>
                  <a:gd name="T57" fmla="*/ 90247 h 377"/>
                  <a:gd name="T58" fmla="*/ 122961 w 375"/>
                  <a:gd name="T59" fmla="*/ 89852 h 377"/>
                  <a:gd name="T60" fmla="*/ 120574 w 375"/>
                  <a:gd name="T61" fmla="*/ 93018 h 377"/>
                  <a:gd name="T62" fmla="*/ 120574 w 375"/>
                  <a:gd name="T63" fmla="*/ 98164 h 377"/>
                  <a:gd name="T64" fmla="*/ 115799 w 375"/>
                  <a:gd name="T65" fmla="*/ 99747 h 377"/>
                  <a:gd name="T66" fmla="*/ 102667 w 375"/>
                  <a:gd name="T67" fmla="*/ 103310 h 377"/>
                  <a:gd name="T68" fmla="*/ 95106 w 375"/>
                  <a:gd name="T69" fmla="*/ 106080 h 377"/>
                  <a:gd name="T70" fmla="*/ 88341 w 375"/>
                  <a:gd name="T71" fmla="*/ 106476 h 377"/>
                  <a:gd name="T72" fmla="*/ 85556 w 375"/>
                  <a:gd name="T73" fmla="*/ 113601 h 377"/>
                  <a:gd name="T74" fmla="*/ 89137 w 375"/>
                  <a:gd name="T75" fmla="*/ 114393 h 377"/>
                  <a:gd name="T76" fmla="*/ 93912 w 375"/>
                  <a:gd name="T77" fmla="*/ 113205 h 377"/>
                  <a:gd name="T78" fmla="*/ 95106 w 375"/>
                  <a:gd name="T79" fmla="*/ 116372 h 377"/>
                  <a:gd name="T80" fmla="*/ 97494 w 375"/>
                  <a:gd name="T81" fmla="*/ 111622 h 377"/>
                  <a:gd name="T82" fmla="*/ 101473 w 375"/>
                  <a:gd name="T83" fmla="*/ 117163 h 377"/>
                  <a:gd name="T84" fmla="*/ 99085 w 375"/>
                  <a:gd name="T85" fmla="*/ 125476 h 377"/>
                  <a:gd name="T86" fmla="*/ 90331 w 375"/>
                  <a:gd name="T87" fmla="*/ 132600 h 377"/>
                  <a:gd name="T88" fmla="*/ 87943 w 375"/>
                  <a:gd name="T89" fmla="*/ 136955 h 377"/>
                  <a:gd name="T90" fmla="*/ 81974 w 375"/>
                  <a:gd name="T91" fmla="*/ 140121 h 377"/>
                  <a:gd name="T92" fmla="*/ 70434 w 375"/>
                  <a:gd name="T93" fmla="*/ 143288 h 377"/>
                  <a:gd name="T94" fmla="*/ 66057 w 375"/>
                  <a:gd name="T95" fmla="*/ 142892 h 377"/>
                  <a:gd name="T96" fmla="*/ 57302 w 375"/>
                  <a:gd name="T97" fmla="*/ 136559 h 377"/>
                  <a:gd name="T98" fmla="*/ 49742 w 375"/>
                  <a:gd name="T99" fmla="*/ 131809 h 377"/>
                  <a:gd name="T100" fmla="*/ 40987 w 375"/>
                  <a:gd name="T101" fmla="*/ 138934 h 377"/>
                  <a:gd name="T102" fmla="*/ 28651 w 375"/>
                  <a:gd name="T103" fmla="*/ 138142 h 377"/>
                  <a:gd name="T104" fmla="*/ 21886 w 375"/>
                  <a:gd name="T105" fmla="*/ 133788 h 377"/>
                  <a:gd name="T106" fmla="*/ 13132 w 375"/>
                  <a:gd name="T107" fmla="*/ 131809 h 377"/>
                  <a:gd name="T108" fmla="*/ 8357 w 375"/>
                  <a:gd name="T109" fmla="*/ 119934 h 377"/>
                  <a:gd name="T110" fmla="*/ 1990 w 375"/>
                  <a:gd name="T111" fmla="*/ 104893 h 377"/>
                  <a:gd name="T112" fmla="*/ 7163 w 375"/>
                  <a:gd name="T113" fmla="*/ 92227 h 377"/>
                  <a:gd name="T114" fmla="*/ 10346 w 375"/>
                  <a:gd name="T115" fmla="*/ 79956 h 377"/>
                  <a:gd name="T116" fmla="*/ 398 w 375"/>
                  <a:gd name="T117" fmla="*/ 79164 h 3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5" h="377">
                    <a:moveTo>
                      <a:pt x="2" y="186"/>
                    </a:moveTo>
                    <a:lnTo>
                      <a:pt x="10" y="177"/>
                    </a:lnTo>
                    <a:lnTo>
                      <a:pt x="18" y="168"/>
                    </a:lnTo>
                    <a:lnTo>
                      <a:pt x="21" y="165"/>
                    </a:lnTo>
                    <a:lnTo>
                      <a:pt x="26" y="161"/>
                    </a:lnTo>
                    <a:lnTo>
                      <a:pt x="32" y="158"/>
                    </a:lnTo>
                    <a:lnTo>
                      <a:pt x="37" y="156"/>
                    </a:lnTo>
                    <a:lnTo>
                      <a:pt x="43" y="157"/>
                    </a:lnTo>
                    <a:lnTo>
                      <a:pt x="49" y="157"/>
                    </a:lnTo>
                    <a:lnTo>
                      <a:pt x="51" y="157"/>
                    </a:lnTo>
                    <a:lnTo>
                      <a:pt x="52" y="156"/>
                    </a:lnTo>
                    <a:lnTo>
                      <a:pt x="53" y="154"/>
                    </a:lnTo>
                    <a:lnTo>
                      <a:pt x="54" y="150"/>
                    </a:lnTo>
                    <a:lnTo>
                      <a:pt x="54" y="146"/>
                    </a:lnTo>
                    <a:lnTo>
                      <a:pt x="55" y="142"/>
                    </a:lnTo>
                    <a:lnTo>
                      <a:pt x="56" y="140"/>
                    </a:lnTo>
                    <a:lnTo>
                      <a:pt x="58" y="139"/>
                    </a:lnTo>
                    <a:lnTo>
                      <a:pt x="64" y="138"/>
                    </a:lnTo>
                    <a:lnTo>
                      <a:pt x="72" y="138"/>
                    </a:lnTo>
                    <a:lnTo>
                      <a:pt x="80" y="138"/>
                    </a:lnTo>
                    <a:lnTo>
                      <a:pt x="88" y="138"/>
                    </a:lnTo>
                    <a:lnTo>
                      <a:pt x="91" y="137"/>
                    </a:lnTo>
                    <a:lnTo>
                      <a:pt x="93" y="135"/>
                    </a:lnTo>
                    <a:lnTo>
                      <a:pt x="94" y="132"/>
                    </a:lnTo>
                    <a:lnTo>
                      <a:pt x="94" y="127"/>
                    </a:lnTo>
                    <a:lnTo>
                      <a:pt x="93" y="118"/>
                    </a:lnTo>
                    <a:lnTo>
                      <a:pt x="92" y="108"/>
                    </a:lnTo>
                    <a:lnTo>
                      <a:pt x="86" y="104"/>
                    </a:lnTo>
                    <a:lnTo>
                      <a:pt x="83" y="100"/>
                    </a:lnTo>
                    <a:lnTo>
                      <a:pt x="81" y="99"/>
                    </a:lnTo>
                    <a:lnTo>
                      <a:pt x="80" y="97"/>
                    </a:lnTo>
                    <a:lnTo>
                      <a:pt x="80" y="93"/>
                    </a:lnTo>
                    <a:lnTo>
                      <a:pt x="80" y="90"/>
                    </a:lnTo>
                    <a:lnTo>
                      <a:pt x="81" y="83"/>
                    </a:lnTo>
                    <a:lnTo>
                      <a:pt x="83" y="78"/>
                    </a:lnTo>
                    <a:lnTo>
                      <a:pt x="81" y="74"/>
                    </a:lnTo>
                    <a:lnTo>
                      <a:pt x="77" y="68"/>
                    </a:lnTo>
                    <a:lnTo>
                      <a:pt x="76" y="64"/>
                    </a:lnTo>
                    <a:lnTo>
                      <a:pt x="76" y="62"/>
                    </a:lnTo>
                    <a:lnTo>
                      <a:pt x="76" y="58"/>
                    </a:lnTo>
                    <a:lnTo>
                      <a:pt x="77" y="56"/>
                    </a:lnTo>
                    <a:lnTo>
                      <a:pt x="79" y="50"/>
                    </a:lnTo>
                    <a:lnTo>
                      <a:pt x="84" y="44"/>
                    </a:lnTo>
                    <a:lnTo>
                      <a:pt x="92" y="42"/>
                    </a:lnTo>
                    <a:lnTo>
                      <a:pt x="96" y="41"/>
                    </a:lnTo>
                    <a:lnTo>
                      <a:pt x="97" y="39"/>
                    </a:lnTo>
                    <a:lnTo>
                      <a:pt x="98" y="37"/>
                    </a:lnTo>
                    <a:lnTo>
                      <a:pt x="101" y="36"/>
                    </a:lnTo>
                    <a:lnTo>
                      <a:pt x="102" y="36"/>
                    </a:lnTo>
                    <a:lnTo>
                      <a:pt x="106" y="37"/>
                    </a:lnTo>
                    <a:lnTo>
                      <a:pt x="112" y="38"/>
                    </a:lnTo>
                    <a:lnTo>
                      <a:pt x="118" y="36"/>
                    </a:lnTo>
                    <a:lnTo>
                      <a:pt x="121" y="32"/>
                    </a:lnTo>
                    <a:lnTo>
                      <a:pt x="125" y="29"/>
                    </a:lnTo>
                    <a:lnTo>
                      <a:pt x="130" y="24"/>
                    </a:lnTo>
                    <a:lnTo>
                      <a:pt x="134" y="23"/>
                    </a:lnTo>
                    <a:lnTo>
                      <a:pt x="135" y="21"/>
                    </a:lnTo>
                    <a:lnTo>
                      <a:pt x="134" y="19"/>
                    </a:lnTo>
                    <a:lnTo>
                      <a:pt x="134" y="14"/>
                    </a:lnTo>
                    <a:lnTo>
                      <a:pt x="148" y="7"/>
                    </a:lnTo>
                    <a:lnTo>
                      <a:pt x="163" y="0"/>
                    </a:lnTo>
                    <a:lnTo>
                      <a:pt x="177" y="0"/>
                    </a:lnTo>
                    <a:lnTo>
                      <a:pt x="188" y="2"/>
                    </a:lnTo>
                    <a:lnTo>
                      <a:pt x="194" y="3"/>
                    </a:lnTo>
                    <a:lnTo>
                      <a:pt x="199" y="4"/>
                    </a:lnTo>
                    <a:lnTo>
                      <a:pt x="205" y="6"/>
                    </a:lnTo>
                    <a:lnTo>
                      <a:pt x="211" y="9"/>
                    </a:lnTo>
                    <a:lnTo>
                      <a:pt x="219" y="16"/>
                    </a:lnTo>
                    <a:lnTo>
                      <a:pt x="224" y="21"/>
                    </a:lnTo>
                    <a:lnTo>
                      <a:pt x="228" y="23"/>
                    </a:lnTo>
                    <a:lnTo>
                      <a:pt x="231" y="24"/>
                    </a:lnTo>
                    <a:lnTo>
                      <a:pt x="236" y="24"/>
                    </a:lnTo>
                    <a:lnTo>
                      <a:pt x="241" y="24"/>
                    </a:lnTo>
                    <a:lnTo>
                      <a:pt x="252" y="22"/>
                    </a:lnTo>
                    <a:lnTo>
                      <a:pt x="262" y="20"/>
                    </a:lnTo>
                    <a:lnTo>
                      <a:pt x="272" y="20"/>
                    </a:lnTo>
                    <a:lnTo>
                      <a:pt x="283" y="20"/>
                    </a:lnTo>
                    <a:lnTo>
                      <a:pt x="295" y="22"/>
                    </a:lnTo>
                    <a:lnTo>
                      <a:pt x="305" y="23"/>
                    </a:lnTo>
                    <a:lnTo>
                      <a:pt x="311" y="24"/>
                    </a:lnTo>
                    <a:lnTo>
                      <a:pt x="314" y="25"/>
                    </a:lnTo>
                    <a:lnTo>
                      <a:pt x="317" y="28"/>
                    </a:lnTo>
                    <a:lnTo>
                      <a:pt x="323" y="30"/>
                    </a:lnTo>
                    <a:lnTo>
                      <a:pt x="328" y="31"/>
                    </a:lnTo>
                    <a:lnTo>
                      <a:pt x="331" y="32"/>
                    </a:lnTo>
                    <a:lnTo>
                      <a:pt x="333" y="34"/>
                    </a:lnTo>
                    <a:lnTo>
                      <a:pt x="333" y="36"/>
                    </a:lnTo>
                    <a:lnTo>
                      <a:pt x="333" y="41"/>
                    </a:lnTo>
                    <a:lnTo>
                      <a:pt x="329" y="49"/>
                    </a:lnTo>
                    <a:lnTo>
                      <a:pt x="323" y="57"/>
                    </a:lnTo>
                    <a:lnTo>
                      <a:pt x="321" y="64"/>
                    </a:lnTo>
                    <a:lnTo>
                      <a:pt x="320" y="67"/>
                    </a:lnTo>
                    <a:lnTo>
                      <a:pt x="320" y="72"/>
                    </a:lnTo>
                    <a:lnTo>
                      <a:pt x="321" y="75"/>
                    </a:lnTo>
                    <a:lnTo>
                      <a:pt x="323" y="81"/>
                    </a:lnTo>
                    <a:lnTo>
                      <a:pt x="332" y="90"/>
                    </a:lnTo>
                    <a:lnTo>
                      <a:pt x="342" y="98"/>
                    </a:lnTo>
                    <a:lnTo>
                      <a:pt x="352" y="106"/>
                    </a:lnTo>
                    <a:lnTo>
                      <a:pt x="363" y="115"/>
                    </a:lnTo>
                    <a:lnTo>
                      <a:pt x="357" y="129"/>
                    </a:lnTo>
                    <a:lnTo>
                      <a:pt x="352" y="141"/>
                    </a:lnTo>
                    <a:lnTo>
                      <a:pt x="351" y="148"/>
                    </a:lnTo>
                    <a:lnTo>
                      <a:pt x="349" y="155"/>
                    </a:lnTo>
                    <a:lnTo>
                      <a:pt x="349" y="161"/>
                    </a:lnTo>
                    <a:lnTo>
                      <a:pt x="349" y="169"/>
                    </a:lnTo>
                    <a:lnTo>
                      <a:pt x="355" y="176"/>
                    </a:lnTo>
                    <a:lnTo>
                      <a:pt x="359" y="182"/>
                    </a:lnTo>
                    <a:lnTo>
                      <a:pt x="363" y="188"/>
                    </a:lnTo>
                    <a:lnTo>
                      <a:pt x="364" y="197"/>
                    </a:lnTo>
                    <a:lnTo>
                      <a:pt x="365" y="205"/>
                    </a:lnTo>
                    <a:lnTo>
                      <a:pt x="366" y="210"/>
                    </a:lnTo>
                    <a:lnTo>
                      <a:pt x="369" y="216"/>
                    </a:lnTo>
                    <a:lnTo>
                      <a:pt x="375" y="222"/>
                    </a:lnTo>
                    <a:lnTo>
                      <a:pt x="359" y="226"/>
                    </a:lnTo>
                    <a:lnTo>
                      <a:pt x="345" y="230"/>
                    </a:lnTo>
                    <a:lnTo>
                      <a:pt x="333" y="228"/>
                    </a:lnTo>
                    <a:lnTo>
                      <a:pt x="323" y="228"/>
                    </a:lnTo>
                    <a:lnTo>
                      <a:pt x="320" y="226"/>
                    </a:lnTo>
                    <a:lnTo>
                      <a:pt x="317" y="224"/>
                    </a:lnTo>
                    <a:lnTo>
                      <a:pt x="309" y="227"/>
                    </a:lnTo>
                    <a:lnTo>
                      <a:pt x="301" y="232"/>
                    </a:lnTo>
                    <a:lnTo>
                      <a:pt x="301" y="234"/>
                    </a:lnTo>
                    <a:lnTo>
                      <a:pt x="303" y="235"/>
                    </a:lnTo>
                    <a:lnTo>
                      <a:pt x="304" y="235"/>
                    </a:lnTo>
                    <a:lnTo>
                      <a:pt x="305" y="236"/>
                    </a:lnTo>
                    <a:lnTo>
                      <a:pt x="305" y="243"/>
                    </a:lnTo>
                    <a:lnTo>
                      <a:pt x="303" y="248"/>
                    </a:lnTo>
                    <a:lnTo>
                      <a:pt x="300" y="250"/>
                    </a:lnTo>
                    <a:lnTo>
                      <a:pt x="298" y="252"/>
                    </a:lnTo>
                    <a:lnTo>
                      <a:pt x="296" y="252"/>
                    </a:lnTo>
                    <a:lnTo>
                      <a:pt x="291" y="252"/>
                    </a:lnTo>
                    <a:lnTo>
                      <a:pt x="282" y="251"/>
                    </a:lnTo>
                    <a:lnTo>
                      <a:pt x="273" y="253"/>
                    </a:lnTo>
                    <a:lnTo>
                      <a:pt x="265" y="257"/>
                    </a:lnTo>
                    <a:lnTo>
                      <a:pt x="258" y="261"/>
                    </a:lnTo>
                    <a:lnTo>
                      <a:pt x="250" y="268"/>
                    </a:lnTo>
                    <a:lnTo>
                      <a:pt x="246" y="269"/>
                    </a:lnTo>
                    <a:lnTo>
                      <a:pt x="242" y="269"/>
                    </a:lnTo>
                    <a:lnTo>
                      <a:pt x="239" y="268"/>
                    </a:lnTo>
                    <a:lnTo>
                      <a:pt x="237" y="267"/>
                    </a:lnTo>
                    <a:lnTo>
                      <a:pt x="232" y="265"/>
                    </a:lnTo>
                    <a:lnTo>
                      <a:pt x="225" y="262"/>
                    </a:lnTo>
                    <a:lnTo>
                      <a:pt x="222" y="269"/>
                    </a:lnTo>
                    <a:lnTo>
                      <a:pt x="218" y="277"/>
                    </a:lnTo>
                    <a:lnTo>
                      <a:pt x="216" y="282"/>
                    </a:lnTo>
                    <a:lnTo>
                      <a:pt x="215" y="285"/>
                    </a:lnTo>
                    <a:lnTo>
                      <a:pt x="215" y="287"/>
                    </a:lnTo>
                    <a:lnTo>
                      <a:pt x="216" y="290"/>
                    </a:lnTo>
                    <a:lnTo>
                      <a:pt x="219" y="290"/>
                    </a:lnTo>
                    <a:lnTo>
                      <a:pt x="221" y="290"/>
                    </a:lnTo>
                    <a:lnTo>
                      <a:pt x="224" y="289"/>
                    </a:lnTo>
                    <a:lnTo>
                      <a:pt x="229" y="286"/>
                    </a:lnTo>
                    <a:lnTo>
                      <a:pt x="233" y="283"/>
                    </a:lnTo>
                    <a:lnTo>
                      <a:pt x="235" y="283"/>
                    </a:lnTo>
                    <a:lnTo>
                      <a:pt x="236" y="286"/>
                    </a:lnTo>
                    <a:lnTo>
                      <a:pt x="235" y="292"/>
                    </a:lnTo>
                    <a:lnTo>
                      <a:pt x="236" y="295"/>
                    </a:lnTo>
                    <a:lnTo>
                      <a:pt x="237" y="296"/>
                    </a:lnTo>
                    <a:lnTo>
                      <a:pt x="239" y="294"/>
                    </a:lnTo>
                    <a:lnTo>
                      <a:pt x="240" y="290"/>
                    </a:lnTo>
                    <a:lnTo>
                      <a:pt x="242" y="286"/>
                    </a:lnTo>
                    <a:lnTo>
                      <a:pt x="244" y="283"/>
                    </a:lnTo>
                    <a:lnTo>
                      <a:pt x="245" y="282"/>
                    </a:lnTo>
                    <a:lnTo>
                      <a:pt x="246" y="281"/>
                    </a:lnTo>
                    <a:lnTo>
                      <a:pt x="249" y="283"/>
                    </a:lnTo>
                    <a:lnTo>
                      <a:pt x="255" y="289"/>
                    </a:lnTo>
                    <a:lnTo>
                      <a:pt x="255" y="296"/>
                    </a:lnTo>
                    <a:lnTo>
                      <a:pt x="254" y="300"/>
                    </a:lnTo>
                    <a:lnTo>
                      <a:pt x="252" y="303"/>
                    </a:lnTo>
                    <a:lnTo>
                      <a:pt x="250" y="310"/>
                    </a:lnTo>
                    <a:lnTo>
                      <a:pt x="249" y="317"/>
                    </a:lnTo>
                    <a:lnTo>
                      <a:pt x="247" y="323"/>
                    </a:lnTo>
                    <a:lnTo>
                      <a:pt x="244" y="327"/>
                    </a:lnTo>
                    <a:lnTo>
                      <a:pt x="239" y="334"/>
                    </a:lnTo>
                    <a:lnTo>
                      <a:pt x="227" y="335"/>
                    </a:lnTo>
                    <a:lnTo>
                      <a:pt x="213" y="335"/>
                    </a:lnTo>
                    <a:lnTo>
                      <a:pt x="216" y="342"/>
                    </a:lnTo>
                    <a:lnTo>
                      <a:pt x="220" y="345"/>
                    </a:lnTo>
                    <a:lnTo>
                      <a:pt x="221" y="346"/>
                    </a:lnTo>
                    <a:lnTo>
                      <a:pt x="221" y="349"/>
                    </a:lnTo>
                    <a:lnTo>
                      <a:pt x="220" y="351"/>
                    </a:lnTo>
                    <a:lnTo>
                      <a:pt x="218" y="354"/>
                    </a:lnTo>
                    <a:lnTo>
                      <a:pt x="206" y="354"/>
                    </a:lnTo>
                    <a:lnTo>
                      <a:pt x="199" y="352"/>
                    </a:lnTo>
                    <a:lnTo>
                      <a:pt x="191" y="350"/>
                    </a:lnTo>
                    <a:lnTo>
                      <a:pt x="182" y="347"/>
                    </a:lnTo>
                    <a:lnTo>
                      <a:pt x="177" y="362"/>
                    </a:lnTo>
                    <a:lnTo>
                      <a:pt x="170" y="377"/>
                    </a:lnTo>
                    <a:lnTo>
                      <a:pt x="169" y="366"/>
                    </a:lnTo>
                    <a:lnTo>
                      <a:pt x="170" y="354"/>
                    </a:lnTo>
                    <a:lnTo>
                      <a:pt x="166" y="361"/>
                    </a:lnTo>
                    <a:lnTo>
                      <a:pt x="161" y="367"/>
                    </a:lnTo>
                    <a:lnTo>
                      <a:pt x="155" y="359"/>
                    </a:lnTo>
                    <a:lnTo>
                      <a:pt x="147" y="352"/>
                    </a:lnTo>
                    <a:lnTo>
                      <a:pt x="144" y="345"/>
                    </a:lnTo>
                    <a:lnTo>
                      <a:pt x="140" y="340"/>
                    </a:lnTo>
                    <a:lnTo>
                      <a:pt x="137" y="334"/>
                    </a:lnTo>
                    <a:lnTo>
                      <a:pt x="131" y="330"/>
                    </a:lnTo>
                    <a:lnTo>
                      <a:pt x="125" y="333"/>
                    </a:lnTo>
                    <a:lnTo>
                      <a:pt x="120" y="336"/>
                    </a:lnTo>
                    <a:lnTo>
                      <a:pt x="115" y="341"/>
                    </a:lnTo>
                    <a:lnTo>
                      <a:pt x="111" y="346"/>
                    </a:lnTo>
                    <a:lnTo>
                      <a:pt x="103" y="351"/>
                    </a:lnTo>
                    <a:lnTo>
                      <a:pt x="97" y="353"/>
                    </a:lnTo>
                    <a:lnTo>
                      <a:pt x="89" y="355"/>
                    </a:lnTo>
                    <a:lnTo>
                      <a:pt x="81" y="355"/>
                    </a:lnTo>
                    <a:lnTo>
                      <a:pt x="72" y="349"/>
                    </a:lnTo>
                    <a:lnTo>
                      <a:pt x="68" y="344"/>
                    </a:lnTo>
                    <a:lnTo>
                      <a:pt x="66" y="342"/>
                    </a:lnTo>
                    <a:lnTo>
                      <a:pt x="61" y="341"/>
                    </a:lnTo>
                    <a:lnTo>
                      <a:pt x="55" y="338"/>
                    </a:lnTo>
                    <a:lnTo>
                      <a:pt x="46" y="336"/>
                    </a:lnTo>
                    <a:lnTo>
                      <a:pt x="39" y="335"/>
                    </a:lnTo>
                    <a:lnTo>
                      <a:pt x="35" y="334"/>
                    </a:lnTo>
                    <a:lnTo>
                      <a:pt x="33" y="333"/>
                    </a:lnTo>
                    <a:lnTo>
                      <a:pt x="32" y="330"/>
                    </a:lnTo>
                    <a:lnTo>
                      <a:pt x="30" y="325"/>
                    </a:lnTo>
                    <a:lnTo>
                      <a:pt x="27" y="313"/>
                    </a:lnTo>
                    <a:lnTo>
                      <a:pt x="21" y="303"/>
                    </a:lnTo>
                    <a:lnTo>
                      <a:pt x="16" y="293"/>
                    </a:lnTo>
                    <a:lnTo>
                      <a:pt x="11" y="283"/>
                    </a:lnTo>
                    <a:lnTo>
                      <a:pt x="5" y="273"/>
                    </a:lnTo>
                    <a:lnTo>
                      <a:pt x="5" y="265"/>
                    </a:lnTo>
                    <a:lnTo>
                      <a:pt x="7" y="259"/>
                    </a:lnTo>
                    <a:lnTo>
                      <a:pt x="10" y="256"/>
                    </a:lnTo>
                    <a:lnTo>
                      <a:pt x="16" y="250"/>
                    </a:lnTo>
                    <a:lnTo>
                      <a:pt x="18" y="233"/>
                    </a:lnTo>
                    <a:lnTo>
                      <a:pt x="18" y="216"/>
                    </a:lnTo>
                    <a:lnTo>
                      <a:pt x="22" y="211"/>
                    </a:lnTo>
                    <a:lnTo>
                      <a:pt x="26" y="207"/>
                    </a:lnTo>
                    <a:lnTo>
                      <a:pt x="26" y="202"/>
                    </a:lnTo>
                    <a:lnTo>
                      <a:pt x="25" y="194"/>
                    </a:lnTo>
                    <a:lnTo>
                      <a:pt x="12" y="199"/>
                    </a:lnTo>
                    <a:lnTo>
                      <a:pt x="0" y="205"/>
                    </a:lnTo>
                    <a:lnTo>
                      <a:pt x="1" y="200"/>
                    </a:lnTo>
                    <a:lnTo>
                      <a:pt x="2" y="197"/>
                    </a:lnTo>
                    <a:lnTo>
                      <a:pt x="2" y="193"/>
                    </a:lnTo>
                    <a:lnTo>
                      <a:pt x="2" y="186"/>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54" name="Freeform 124"/>
              <p:cNvSpPr>
                <a:spLocks/>
              </p:cNvSpPr>
              <p:nvPr/>
            </p:nvSpPr>
            <p:spPr bwMode="auto">
              <a:xfrm>
                <a:off x="2173288" y="4056063"/>
                <a:ext cx="350837" cy="368300"/>
              </a:xfrm>
              <a:custGeom>
                <a:avLst/>
                <a:gdLst>
                  <a:gd name="T0" fmla="*/ 261346 w 886"/>
                  <a:gd name="T1" fmla="*/ 308372 h 928"/>
                  <a:gd name="T2" fmla="*/ 252238 w 886"/>
                  <a:gd name="T3" fmla="*/ 294878 h 928"/>
                  <a:gd name="T4" fmla="*/ 277581 w 886"/>
                  <a:gd name="T5" fmla="*/ 277019 h 928"/>
                  <a:gd name="T6" fmla="*/ 274809 w 886"/>
                  <a:gd name="T7" fmla="*/ 263128 h 928"/>
                  <a:gd name="T8" fmla="*/ 270057 w 886"/>
                  <a:gd name="T9" fmla="*/ 240506 h 928"/>
                  <a:gd name="T10" fmla="*/ 291836 w 886"/>
                  <a:gd name="T11" fmla="*/ 236538 h 928"/>
                  <a:gd name="T12" fmla="*/ 307675 w 886"/>
                  <a:gd name="T13" fmla="*/ 224631 h 928"/>
                  <a:gd name="T14" fmla="*/ 327078 w 886"/>
                  <a:gd name="T15" fmla="*/ 222647 h 928"/>
                  <a:gd name="T16" fmla="*/ 322723 w 886"/>
                  <a:gd name="T17" fmla="*/ 209550 h 928"/>
                  <a:gd name="T18" fmla="*/ 319951 w 886"/>
                  <a:gd name="T19" fmla="*/ 179388 h 928"/>
                  <a:gd name="T20" fmla="*/ 330642 w 886"/>
                  <a:gd name="T21" fmla="*/ 145653 h 928"/>
                  <a:gd name="T22" fmla="*/ 347669 w 886"/>
                  <a:gd name="T23" fmla="*/ 138906 h 928"/>
                  <a:gd name="T24" fmla="*/ 314407 w 886"/>
                  <a:gd name="T25" fmla="*/ 133747 h 928"/>
                  <a:gd name="T26" fmla="*/ 311635 w 886"/>
                  <a:gd name="T27" fmla="*/ 101203 h 928"/>
                  <a:gd name="T28" fmla="*/ 311635 w 886"/>
                  <a:gd name="T29" fmla="*/ 81756 h 928"/>
                  <a:gd name="T30" fmla="*/ 314803 w 886"/>
                  <a:gd name="T31" fmla="*/ 68263 h 928"/>
                  <a:gd name="T32" fmla="*/ 303320 w 886"/>
                  <a:gd name="T33" fmla="*/ 48816 h 928"/>
                  <a:gd name="T34" fmla="*/ 290648 w 886"/>
                  <a:gd name="T35" fmla="*/ 28972 h 928"/>
                  <a:gd name="T36" fmla="*/ 274413 w 886"/>
                  <a:gd name="T37" fmla="*/ 32941 h 928"/>
                  <a:gd name="T38" fmla="*/ 264514 w 886"/>
                  <a:gd name="T39" fmla="*/ 20638 h 928"/>
                  <a:gd name="T40" fmla="*/ 264910 w 886"/>
                  <a:gd name="T41" fmla="*/ 4366 h 928"/>
                  <a:gd name="T42" fmla="*/ 254614 w 886"/>
                  <a:gd name="T43" fmla="*/ 10716 h 928"/>
                  <a:gd name="T44" fmla="*/ 246695 w 886"/>
                  <a:gd name="T45" fmla="*/ 29766 h 928"/>
                  <a:gd name="T46" fmla="*/ 228876 w 886"/>
                  <a:gd name="T47" fmla="*/ 16669 h 928"/>
                  <a:gd name="T48" fmla="*/ 209869 w 886"/>
                  <a:gd name="T49" fmla="*/ 19844 h 928"/>
                  <a:gd name="T50" fmla="*/ 189278 w 886"/>
                  <a:gd name="T51" fmla="*/ 32544 h 928"/>
                  <a:gd name="T52" fmla="*/ 183338 w 886"/>
                  <a:gd name="T53" fmla="*/ 57944 h 928"/>
                  <a:gd name="T54" fmla="*/ 202741 w 886"/>
                  <a:gd name="T55" fmla="*/ 54769 h 928"/>
                  <a:gd name="T56" fmla="*/ 218976 w 886"/>
                  <a:gd name="T57" fmla="*/ 50800 h 928"/>
                  <a:gd name="T58" fmla="*/ 186506 w 886"/>
                  <a:gd name="T59" fmla="*/ 96441 h 928"/>
                  <a:gd name="T60" fmla="*/ 144136 w 886"/>
                  <a:gd name="T61" fmla="*/ 103981 h 928"/>
                  <a:gd name="T62" fmla="*/ 142552 w 886"/>
                  <a:gd name="T63" fmla="*/ 116284 h 928"/>
                  <a:gd name="T64" fmla="*/ 127109 w 886"/>
                  <a:gd name="T65" fmla="*/ 128984 h 928"/>
                  <a:gd name="T66" fmla="*/ 118398 w 886"/>
                  <a:gd name="T67" fmla="*/ 122634 h 928"/>
                  <a:gd name="T68" fmla="*/ 93847 w 886"/>
                  <a:gd name="T69" fmla="*/ 116284 h 928"/>
                  <a:gd name="T70" fmla="*/ 73652 w 886"/>
                  <a:gd name="T71" fmla="*/ 73422 h 928"/>
                  <a:gd name="T72" fmla="*/ 61773 w 886"/>
                  <a:gd name="T73" fmla="*/ 45641 h 928"/>
                  <a:gd name="T74" fmla="*/ 46329 w 886"/>
                  <a:gd name="T75" fmla="*/ 41275 h 928"/>
                  <a:gd name="T76" fmla="*/ 44350 w 886"/>
                  <a:gd name="T77" fmla="*/ 61119 h 928"/>
                  <a:gd name="T78" fmla="*/ 24551 w 886"/>
                  <a:gd name="T79" fmla="*/ 56356 h 928"/>
                  <a:gd name="T80" fmla="*/ 14651 w 886"/>
                  <a:gd name="T81" fmla="*/ 50006 h 928"/>
                  <a:gd name="T82" fmla="*/ 1980 w 886"/>
                  <a:gd name="T83" fmla="*/ 59531 h 928"/>
                  <a:gd name="T84" fmla="*/ 18215 w 886"/>
                  <a:gd name="T85" fmla="*/ 86122 h 928"/>
                  <a:gd name="T86" fmla="*/ 33262 w 886"/>
                  <a:gd name="T87" fmla="*/ 86519 h 928"/>
                  <a:gd name="T88" fmla="*/ 54645 w 886"/>
                  <a:gd name="T89" fmla="*/ 96441 h 928"/>
                  <a:gd name="T90" fmla="*/ 79196 w 886"/>
                  <a:gd name="T91" fmla="*/ 108347 h 928"/>
                  <a:gd name="T92" fmla="*/ 94639 w 886"/>
                  <a:gd name="T93" fmla="*/ 138906 h 928"/>
                  <a:gd name="T94" fmla="*/ 108894 w 886"/>
                  <a:gd name="T95" fmla="*/ 179388 h 928"/>
                  <a:gd name="T96" fmla="*/ 122753 w 886"/>
                  <a:gd name="T97" fmla="*/ 218678 h 928"/>
                  <a:gd name="T98" fmla="*/ 150472 w 886"/>
                  <a:gd name="T99" fmla="*/ 275431 h 928"/>
                  <a:gd name="T100" fmla="*/ 163539 w 886"/>
                  <a:gd name="T101" fmla="*/ 311547 h 928"/>
                  <a:gd name="T102" fmla="*/ 194425 w 886"/>
                  <a:gd name="T103" fmla="*/ 350441 h 928"/>
                  <a:gd name="T104" fmla="*/ 207493 w 886"/>
                  <a:gd name="T105" fmla="*/ 363934 h 928"/>
                  <a:gd name="T106" fmla="*/ 213432 w 886"/>
                  <a:gd name="T107" fmla="*/ 363141 h 928"/>
                  <a:gd name="T108" fmla="*/ 222936 w 886"/>
                  <a:gd name="T109" fmla="*/ 359966 h 928"/>
                  <a:gd name="T110" fmla="*/ 263722 w 886"/>
                  <a:gd name="T111" fmla="*/ 335756 h 928"/>
                  <a:gd name="T112" fmla="*/ 273225 w 886"/>
                  <a:gd name="T113" fmla="*/ 330994 h 9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86" h="928">
                    <a:moveTo>
                      <a:pt x="700" y="819"/>
                    </a:moveTo>
                    <a:lnTo>
                      <a:pt x="701" y="810"/>
                    </a:lnTo>
                    <a:lnTo>
                      <a:pt x="701" y="800"/>
                    </a:lnTo>
                    <a:lnTo>
                      <a:pt x="700" y="792"/>
                    </a:lnTo>
                    <a:lnTo>
                      <a:pt x="697" y="782"/>
                    </a:lnTo>
                    <a:lnTo>
                      <a:pt x="690" y="784"/>
                    </a:lnTo>
                    <a:lnTo>
                      <a:pt x="682" y="785"/>
                    </a:lnTo>
                    <a:lnTo>
                      <a:pt x="672" y="782"/>
                    </a:lnTo>
                    <a:lnTo>
                      <a:pt x="660" y="777"/>
                    </a:lnTo>
                    <a:lnTo>
                      <a:pt x="650" y="774"/>
                    </a:lnTo>
                    <a:lnTo>
                      <a:pt x="640" y="770"/>
                    </a:lnTo>
                    <a:lnTo>
                      <a:pt x="634" y="768"/>
                    </a:lnTo>
                    <a:lnTo>
                      <a:pt x="629" y="766"/>
                    </a:lnTo>
                    <a:lnTo>
                      <a:pt x="626" y="764"/>
                    </a:lnTo>
                    <a:lnTo>
                      <a:pt x="624" y="763"/>
                    </a:lnTo>
                    <a:lnTo>
                      <a:pt x="624" y="760"/>
                    </a:lnTo>
                    <a:lnTo>
                      <a:pt x="624" y="757"/>
                    </a:lnTo>
                    <a:lnTo>
                      <a:pt x="637" y="743"/>
                    </a:lnTo>
                    <a:lnTo>
                      <a:pt x="651" y="732"/>
                    </a:lnTo>
                    <a:lnTo>
                      <a:pt x="665" y="721"/>
                    </a:lnTo>
                    <a:lnTo>
                      <a:pt x="680" y="709"/>
                    </a:lnTo>
                    <a:lnTo>
                      <a:pt x="685" y="705"/>
                    </a:lnTo>
                    <a:lnTo>
                      <a:pt x="690" y="700"/>
                    </a:lnTo>
                    <a:lnTo>
                      <a:pt x="692" y="699"/>
                    </a:lnTo>
                    <a:lnTo>
                      <a:pt x="696" y="698"/>
                    </a:lnTo>
                    <a:lnTo>
                      <a:pt x="698" y="698"/>
                    </a:lnTo>
                    <a:lnTo>
                      <a:pt x="701" y="698"/>
                    </a:lnTo>
                    <a:lnTo>
                      <a:pt x="711" y="697"/>
                    </a:lnTo>
                    <a:lnTo>
                      <a:pt x="718" y="695"/>
                    </a:lnTo>
                    <a:lnTo>
                      <a:pt x="725" y="690"/>
                    </a:lnTo>
                    <a:lnTo>
                      <a:pt x="731" y="683"/>
                    </a:lnTo>
                    <a:lnTo>
                      <a:pt x="726" y="679"/>
                    </a:lnTo>
                    <a:lnTo>
                      <a:pt x="720" y="674"/>
                    </a:lnTo>
                    <a:lnTo>
                      <a:pt x="714" y="671"/>
                    </a:lnTo>
                    <a:lnTo>
                      <a:pt x="708" y="667"/>
                    </a:lnTo>
                    <a:lnTo>
                      <a:pt x="694" y="663"/>
                    </a:lnTo>
                    <a:lnTo>
                      <a:pt x="681" y="657"/>
                    </a:lnTo>
                    <a:lnTo>
                      <a:pt x="690" y="650"/>
                    </a:lnTo>
                    <a:lnTo>
                      <a:pt x="699" y="642"/>
                    </a:lnTo>
                    <a:lnTo>
                      <a:pt x="702" y="639"/>
                    </a:lnTo>
                    <a:lnTo>
                      <a:pt x="706" y="635"/>
                    </a:lnTo>
                    <a:lnTo>
                      <a:pt x="706" y="629"/>
                    </a:lnTo>
                    <a:lnTo>
                      <a:pt x="706" y="623"/>
                    </a:lnTo>
                    <a:lnTo>
                      <a:pt x="693" y="614"/>
                    </a:lnTo>
                    <a:lnTo>
                      <a:pt x="682" y="606"/>
                    </a:lnTo>
                    <a:lnTo>
                      <a:pt x="672" y="596"/>
                    </a:lnTo>
                    <a:lnTo>
                      <a:pt x="663" y="585"/>
                    </a:lnTo>
                    <a:lnTo>
                      <a:pt x="673" y="580"/>
                    </a:lnTo>
                    <a:lnTo>
                      <a:pt x="683" y="577"/>
                    </a:lnTo>
                    <a:lnTo>
                      <a:pt x="693" y="576"/>
                    </a:lnTo>
                    <a:lnTo>
                      <a:pt x="706" y="574"/>
                    </a:lnTo>
                    <a:lnTo>
                      <a:pt x="717" y="581"/>
                    </a:lnTo>
                    <a:lnTo>
                      <a:pt x="727" y="588"/>
                    </a:lnTo>
                    <a:lnTo>
                      <a:pt x="737" y="596"/>
                    </a:lnTo>
                    <a:lnTo>
                      <a:pt x="749" y="602"/>
                    </a:lnTo>
                    <a:lnTo>
                      <a:pt x="753" y="593"/>
                    </a:lnTo>
                    <a:lnTo>
                      <a:pt x="756" y="586"/>
                    </a:lnTo>
                    <a:lnTo>
                      <a:pt x="757" y="581"/>
                    </a:lnTo>
                    <a:lnTo>
                      <a:pt x="759" y="578"/>
                    </a:lnTo>
                    <a:lnTo>
                      <a:pt x="761" y="574"/>
                    </a:lnTo>
                    <a:lnTo>
                      <a:pt x="765" y="571"/>
                    </a:lnTo>
                    <a:lnTo>
                      <a:pt x="771" y="569"/>
                    </a:lnTo>
                    <a:lnTo>
                      <a:pt x="777" y="566"/>
                    </a:lnTo>
                    <a:lnTo>
                      <a:pt x="783" y="565"/>
                    </a:lnTo>
                    <a:lnTo>
                      <a:pt x="789" y="566"/>
                    </a:lnTo>
                    <a:lnTo>
                      <a:pt x="796" y="570"/>
                    </a:lnTo>
                    <a:lnTo>
                      <a:pt x="803" y="571"/>
                    </a:lnTo>
                    <a:lnTo>
                      <a:pt x="811" y="571"/>
                    </a:lnTo>
                    <a:lnTo>
                      <a:pt x="819" y="570"/>
                    </a:lnTo>
                    <a:lnTo>
                      <a:pt x="823" y="566"/>
                    </a:lnTo>
                    <a:lnTo>
                      <a:pt x="825" y="563"/>
                    </a:lnTo>
                    <a:lnTo>
                      <a:pt x="826" y="561"/>
                    </a:lnTo>
                    <a:lnTo>
                      <a:pt x="826" y="557"/>
                    </a:lnTo>
                    <a:lnTo>
                      <a:pt x="826" y="552"/>
                    </a:lnTo>
                    <a:lnTo>
                      <a:pt x="827" y="544"/>
                    </a:lnTo>
                    <a:lnTo>
                      <a:pt x="827" y="539"/>
                    </a:lnTo>
                    <a:lnTo>
                      <a:pt x="827" y="537"/>
                    </a:lnTo>
                    <a:lnTo>
                      <a:pt x="826" y="535"/>
                    </a:lnTo>
                    <a:lnTo>
                      <a:pt x="825" y="532"/>
                    </a:lnTo>
                    <a:lnTo>
                      <a:pt x="820" y="530"/>
                    </a:lnTo>
                    <a:lnTo>
                      <a:pt x="815" y="528"/>
                    </a:lnTo>
                    <a:lnTo>
                      <a:pt x="812" y="525"/>
                    </a:lnTo>
                    <a:lnTo>
                      <a:pt x="811" y="520"/>
                    </a:lnTo>
                    <a:lnTo>
                      <a:pt x="811" y="517"/>
                    </a:lnTo>
                    <a:lnTo>
                      <a:pt x="812" y="513"/>
                    </a:lnTo>
                    <a:lnTo>
                      <a:pt x="815" y="505"/>
                    </a:lnTo>
                    <a:lnTo>
                      <a:pt x="818" y="497"/>
                    </a:lnTo>
                    <a:lnTo>
                      <a:pt x="811" y="484"/>
                    </a:lnTo>
                    <a:lnTo>
                      <a:pt x="806" y="470"/>
                    </a:lnTo>
                    <a:lnTo>
                      <a:pt x="808" y="452"/>
                    </a:lnTo>
                    <a:lnTo>
                      <a:pt x="811" y="434"/>
                    </a:lnTo>
                    <a:lnTo>
                      <a:pt x="813" y="417"/>
                    </a:lnTo>
                    <a:lnTo>
                      <a:pt x="817" y="399"/>
                    </a:lnTo>
                    <a:lnTo>
                      <a:pt x="818" y="387"/>
                    </a:lnTo>
                    <a:lnTo>
                      <a:pt x="820" y="378"/>
                    </a:lnTo>
                    <a:lnTo>
                      <a:pt x="823" y="375"/>
                    </a:lnTo>
                    <a:lnTo>
                      <a:pt x="825" y="371"/>
                    </a:lnTo>
                    <a:lnTo>
                      <a:pt x="829" y="369"/>
                    </a:lnTo>
                    <a:lnTo>
                      <a:pt x="835" y="367"/>
                    </a:lnTo>
                    <a:lnTo>
                      <a:pt x="847" y="367"/>
                    </a:lnTo>
                    <a:lnTo>
                      <a:pt x="859" y="368"/>
                    </a:lnTo>
                    <a:lnTo>
                      <a:pt x="871" y="369"/>
                    </a:lnTo>
                    <a:lnTo>
                      <a:pt x="884" y="370"/>
                    </a:lnTo>
                    <a:lnTo>
                      <a:pt x="886" y="366"/>
                    </a:lnTo>
                    <a:lnTo>
                      <a:pt x="886" y="362"/>
                    </a:lnTo>
                    <a:lnTo>
                      <a:pt x="886" y="359"/>
                    </a:lnTo>
                    <a:lnTo>
                      <a:pt x="884" y="355"/>
                    </a:lnTo>
                    <a:lnTo>
                      <a:pt x="878" y="350"/>
                    </a:lnTo>
                    <a:lnTo>
                      <a:pt x="871" y="345"/>
                    </a:lnTo>
                    <a:lnTo>
                      <a:pt x="854" y="348"/>
                    </a:lnTo>
                    <a:lnTo>
                      <a:pt x="838" y="351"/>
                    </a:lnTo>
                    <a:lnTo>
                      <a:pt x="824" y="352"/>
                    </a:lnTo>
                    <a:lnTo>
                      <a:pt x="813" y="352"/>
                    </a:lnTo>
                    <a:lnTo>
                      <a:pt x="809" y="350"/>
                    </a:lnTo>
                    <a:lnTo>
                      <a:pt x="804" y="348"/>
                    </a:lnTo>
                    <a:lnTo>
                      <a:pt x="800" y="343"/>
                    </a:lnTo>
                    <a:lnTo>
                      <a:pt x="794" y="337"/>
                    </a:lnTo>
                    <a:lnTo>
                      <a:pt x="789" y="320"/>
                    </a:lnTo>
                    <a:lnTo>
                      <a:pt x="785" y="302"/>
                    </a:lnTo>
                    <a:lnTo>
                      <a:pt x="784" y="294"/>
                    </a:lnTo>
                    <a:lnTo>
                      <a:pt x="783" y="285"/>
                    </a:lnTo>
                    <a:lnTo>
                      <a:pt x="783" y="276"/>
                    </a:lnTo>
                    <a:lnTo>
                      <a:pt x="784" y="267"/>
                    </a:lnTo>
                    <a:lnTo>
                      <a:pt x="787" y="261"/>
                    </a:lnTo>
                    <a:lnTo>
                      <a:pt x="789" y="257"/>
                    </a:lnTo>
                    <a:lnTo>
                      <a:pt x="787" y="255"/>
                    </a:lnTo>
                    <a:lnTo>
                      <a:pt x="783" y="250"/>
                    </a:lnTo>
                    <a:lnTo>
                      <a:pt x="783" y="243"/>
                    </a:lnTo>
                    <a:lnTo>
                      <a:pt x="783" y="236"/>
                    </a:lnTo>
                    <a:lnTo>
                      <a:pt x="785" y="228"/>
                    </a:lnTo>
                    <a:lnTo>
                      <a:pt x="786" y="222"/>
                    </a:lnTo>
                    <a:lnTo>
                      <a:pt x="785" y="217"/>
                    </a:lnTo>
                    <a:lnTo>
                      <a:pt x="785" y="213"/>
                    </a:lnTo>
                    <a:lnTo>
                      <a:pt x="786" y="209"/>
                    </a:lnTo>
                    <a:lnTo>
                      <a:pt x="787" y="206"/>
                    </a:lnTo>
                    <a:lnTo>
                      <a:pt x="793" y="200"/>
                    </a:lnTo>
                    <a:lnTo>
                      <a:pt x="799" y="193"/>
                    </a:lnTo>
                    <a:lnTo>
                      <a:pt x="804" y="186"/>
                    </a:lnTo>
                    <a:lnTo>
                      <a:pt x="809" y="181"/>
                    </a:lnTo>
                    <a:lnTo>
                      <a:pt x="809" y="177"/>
                    </a:lnTo>
                    <a:lnTo>
                      <a:pt x="808" y="175"/>
                    </a:lnTo>
                    <a:lnTo>
                      <a:pt x="806" y="173"/>
                    </a:lnTo>
                    <a:lnTo>
                      <a:pt x="801" y="172"/>
                    </a:lnTo>
                    <a:lnTo>
                      <a:pt x="795" y="172"/>
                    </a:lnTo>
                    <a:lnTo>
                      <a:pt x="791" y="171"/>
                    </a:lnTo>
                    <a:lnTo>
                      <a:pt x="787" y="171"/>
                    </a:lnTo>
                    <a:lnTo>
                      <a:pt x="785" y="168"/>
                    </a:lnTo>
                    <a:lnTo>
                      <a:pt x="782" y="163"/>
                    </a:lnTo>
                    <a:lnTo>
                      <a:pt x="779" y="151"/>
                    </a:lnTo>
                    <a:lnTo>
                      <a:pt x="778" y="141"/>
                    </a:lnTo>
                    <a:lnTo>
                      <a:pt x="776" y="134"/>
                    </a:lnTo>
                    <a:lnTo>
                      <a:pt x="773" y="130"/>
                    </a:lnTo>
                    <a:lnTo>
                      <a:pt x="766" y="123"/>
                    </a:lnTo>
                    <a:lnTo>
                      <a:pt x="757" y="114"/>
                    </a:lnTo>
                    <a:lnTo>
                      <a:pt x="750" y="105"/>
                    </a:lnTo>
                    <a:lnTo>
                      <a:pt x="745" y="96"/>
                    </a:lnTo>
                    <a:lnTo>
                      <a:pt x="742" y="82"/>
                    </a:lnTo>
                    <a:lnTo>
                      <a:pt x="740" y="75"/>
                    </a:lnTo>
                    <a:lnTo>
                      <a:pt x="737" y="71"/>
                    </a:lnTo>
                    <a:lnTo>
                      <a:pt x="736" y="71"/>
                    </a:lnTo>
                    <a:lnTo>
                      <a:pt x="735" y="71"/>
                    </a:lnTo>
                    <a:lnTo>
                      <a:pt x="734" y="73"/>
                    </a:lnTo>
                    <a:lnTo>
                      <a:pt x="732" y="76"/>
                    </a:lnTo>
                    <a:lnTo>
                      <a:pt x="728" y="81"/>
                    </a:lnTo>
                    <a:lnTo>
                      <a:pt x="724" y="83"/>
                    </a:lnTo>
                    <a:lnTo>
                      <a:pt x="718" y="86"/>
                    </a:lnTo>
                    <a:lnTo>
                      <a:pt x="713" y="87"/>
                    </a:lnTo>
                    <a:lnTo>
                      <a:pt x="703" y="87"/>
                    </a:lnTo>
                    <a:lnTo>
                      <a:pt x="698" y="87"/>
                    </a:lnTo>
                    <a:lnTo>
                      <a:pt x="696" y="86"/>
                    </a:lnTo>
                    <a:lnTo>
                      <a:pt x="693" y="83"/>
                    </a:lnTo>
                    <a:lnTo>
                      <a:pt x="691" y="80"/>
                    </a:lnTo>
                    <a:lnTo>
                      <a:pt x="688" y="75"/>
                    </a:lnTo>
                    <a:lnTo>
                      <a:pt x="684" y="70"/>
                    </a:lnTo>
                    <a:lnTo>
                      <a:pt x="681" y="66"/>
                    </a:lnTo>
                    <a:lnTo>
                      <a:pt x="676" y="64"/>
                    </a:lnTo>
                    <a:lnTo>
                      <a:pt x="669" y="63"/>
                    </a:lnTo>
                    <a:lnTo>
                      <a:pt x="667" y="59"/>
                    </a:lnTo>
                    <a:lnTo>
                      <a:pt x="667" y="55"/>
                    </a:lnTo>
                    <a:lnTo>
                      <a:pt x="668" y="52"/>
                    </a:lnTo>
                    <a:lnTo>
                      <a:pt x="671" y="48"/>
                    </a:lnTo>
                    <a:lnTo>
                      <a:pt x="676" y="42"/>
                    </a:lnTo>
                    <a:lnTo>
                      <a:pt x="682" y="37"/>
                    </a:lnTo>
                    <a:lnTo>
                      <a:pt x="682" y="32"/>
                    </a:lnTo>
                    <a:lnTo>
                      <a:pt x="682" y="29"/>
                    </a:lnTo>
                    <a:lnTo>
                      <a:pt x="681" y="25"/>
                    </a:lnTo>
                    <a:lnTo>
                      <a:pt x="679" y="23"/>
                    </a:lnTo>
                    <a:lnTo>
                      <a:pt x="675" y="17"/>
                    </a:lnTo>
                    <a:lnTo>
                      <a:pt x="669" y="11"/>
                    </a:lnTo>
                    <a:lnTo>
                      <a:pt x="669" y="6"/>
                    </a:lnTo>
                    <a:lnTo>
                      <a:pt x="668" y="3"/>
                    </a:lnTo>
                    <a:lnTo>
                      <a:pt x="667" y="0"/>
                    </a:lnTo>
                    <a:lnTo>
                      <a:pt x="666" y="0"/>
                    </a:lnTo>
                    <a:lnTo>
                      <a:pt x="664" y="0"/>
                    </a:lnTo>
                    <a:lnTo>
                      <a:pt x="661" y="0"/>
                    </a:lnTo>
                    <a:lnTo>
                      <a:pt x="655" y="10"/>
                    </a:lnTo>
                    <a:lnTo>
                      <a:pt x="649" y="17"/>
                    </a:lnTo>
                    <a:lnTo>
                      <a:pt x="643" y="27"/>
                    </a:lnTo>
                    <a:lnTo>
                      <a:pt x="639" y="36"/>
                    </a:lnTo>
                    <a:lnTo>
                      <a:pt x="644" y="46"/>
                    </a:lnTo>
                    <a:lnTo>
                      <a:pt x="650" y="56"/>
                    </a:lnTo>
                    <a:lnTo>
                      <a:pt x="647" y="62"/>
                    </a:lnTo>
                    <a:lnTo>
                      <a:pt x="642" y="65"/>
                    </a:lnTo>
                    <a:lnTo>
                      <a:pt x="637" y="67"/>
                    </a:lnTo>
                    <a:lnTo>
                      <a:pt x="631" y="69"/>
                    </a:lnTo>
                    <a:lnTo>
                      <a:pt x="626" y="72"/>
                    </a:lnTo>
                    <a:lnTo>
                      <a:pt x="623" y="75"/>
                    </a:lnTo>
                    <a:lnTo>
                      <a:pt x="618" y="78"/>
                    </a:lnTo>
                    <a:lnTo>
                      <a:pt x="615" y="79"/>
                    </a:lnTo>
                    <a:lnTo>
                      <a:pt x="605" y="66"/>
                    </a:lnTo>
                    <a:lnTo>
                      <a:pt x="595" y="54"/>
                    </a:lnTo>
                    <a:lnTo>
                      <a:pt x="590" y="48"/>
                    </a:lnTo>
                    <a:lnTo>
                      <a:pt x="587" y="45"/>
                    </a:lnTo>
                    <a:lnTo>
                      <a:pt x="583" y="42"/>
                    </a:lnTo>
                    <a:lnTo>
                      <a:pt x="581" y="42"/>
                    </a:lnTo>
                    <a:lnTo>
                      <a:pt x="578" y="42"/>
                    </a:lnTo>
                    <a:lnTo>
                      <a:pt x="574" y="45"/>
                    </a:lnTo>
                    <a:lnTo>
                      <a:pt x="571" y="47"/>
                    </a:lnTo>
                    <a:lnTo>
                      <a:pt x="566" y="52"/>
                    </a:lnTo>
                    <a:lnTo>
                      <a:pt x="561" y="56"/>
                    </a:lnTo>
                    <a:lnTo>
                      <a:pt x="555" y="58"/>
                    </a:lnTo>
                    <a:lnTo>
                      <a:pt x="552" y="59"/>
                    </a:lnTo>
                    <a:lnTo>
                      <a:pt x="548" y="59"/>
                    </a:lnTo>
                    <a:lnTo>
                      <a:pt x="540" y="57"/>
                    </a:lnTo>
                    <a:lnTo>
                      <a:pt x="530" y="50"/>
                    </a:lnTo>
                    <a:lnTo>
                      <a:pt x="523" y="49"/>
                    </a:lnTo>
                    <a:lnTo>
                      <a:pt x="517" y="48"/>
                    </a:lnTo>
                    <a:lnTo>
                      <a:pt x="512" y="48"/>
                    </a:lnTo>
                    <a:lnTo>
                      <a:pt x="507" y="49"/>
                    </a:lnTo>
                    <a:lnTo>
                      <a:pt x="497" y="53"/>
                    </a:lnTo>
                    <a:lnTo>
                      <a:pt x="487" y="58"/>
                    </a:lnTo>
                    <a:lnTo>
                      <a:pt x="481" y="66"/>
                    </a:lnTo>
                    <a:lnTo>
                      <a:pt x="479" y="74"/>
                    </a:lnTo>
                    <a:lnTo>
                      <a:pt x="478" y="82"/>
                    </a:lnTo>
                    <a:lnTo>
                      <a:pt x="477" y="91"/>
                    </a:lnTo>
                    <a:lnTo>
                      <a:pt x="474" y="101"/>
                    </a:lnTo>
                    <a:lnTo>
                      <a:pt x="472" y="109"/>
                    </a:lnTo>
                    <a:lnTo>
                      <a:pt x="469" y="117"/>
                    </a:lnTo>
                    <a:lnTo>
                      <a:pt x="462" y="125"/>
                    </a:lnTo>
                    <a:lnTo>
                      <a:pt x="460" y="134"/>
                    </a:lnTo>
                    <a:lnTo>
                      <a:pt x="460" y="141"/>
                    </a:lnTo>
                    <a:lnTo>
                      <a:pt x="461" y="143"/>
                    </a:lnTo>
                    <a:lnTo>
                      <a:pt x="463" y="146"/>
                    </a:lnTo>
                    <a:lnTo>
                      <a:pt x="466" y="147"/>
                    </a:lnTo>
                    <a:lnTo>
                      <a:pt x="472" y="148"/>
                    </a:lnTo>
                    <a:lnTo>
                      <a:pt x="480" y="141"/>
                    </a:lnTo>
                    <a:lnTo>
                      <a:pt x="486" y="135"/>
                    </a:lnTo>
                    <a:lnTo>
                      <a:pt x="490" y="133"/>
                    </a:lnTo>
                    <a:lnTo>
                      <a:pt x="494" y="132"/>
                    </a:lnTo>
                    <a:lnTo>
                      <a:pt x="498" y="132"/>
                    </a:lnTo>
                    <a:lnTo>
                      <a:pt x="504" y="132"/>
                    </a:lnTo>
                    <a:lnTo>
                      <a:pt x="512" y="138"/>
                    </a:lnTo>
                    <a:lnTo>
                      <a:pt x="516" y="139"/>
                    </a:lnTo>
                    <a:lnTo>
                      <a:pt x="520" y="137"/>
                    </a:lnTo>
                    <a:lnTo>
                      <a:pt x="525" y="130"/>
                    </a:lnTo>
                    <a:lnTo>
                      <a:pt x="534" y="122"/>
                    </a:lnTo>
                    <a:lnTo>
                      <a:pt x="544" y="116"/>
                    </a:lnTo>
                    <a:lnTo>
                      <a:pt x="547" y="115"/>
                    </a:lnTo>
                    <a:lnTo>
                      <a:pt x="550" y="117"/>
                    </a:lnTo>
                    <a:lnTo>
                      <a:pt x="553" y="121"/>
                    </a:lnTo>
                    <a:lnTo>
                      <a:pt x="553" y="128"/>
                    </a:lnTo>
                    <a:lnTo>
                      <a:pt x="549" y="140"/>
                    </a:lnTo>
                    <a:lnTo>
                      <a:pt x="547" y="148"/>
                    </a:lnTo>
                    <a:lnTo>
                      <a:pt x="545" y="157"/>
                    </a:lnTo>
                    <a:lnTo>
                      <a:pt x="537" y="171"/>
                    </a:lnTo>
                    <a:lnTo>
                      <a:pt x="519" y="193"/>
                    </a:lnTo>
                    <a:lnTo>
                      <a:pt x="500" y="215"/>
                    </a:lnTo>
                    <a:lnTo>
                      <a:pt x="491" y="224"/>
                    </a:lnTo>
                    <a:lnTo>
                      <a:pt x="481" y="234"/>
                    </a:lnTo>
                    <a:lnTo>
                      <a:pt x="471" y="243"/>
                    </a:lnTo>
                    <a:lnTo>
                      <a:pt x="460" y="252"/>
                    </a:lnTo>
                    <a:lnTo>
                      <a:pt x="449" y="252"/>
                    </a:lnTo>
                    <a:lnTo>
                      <a:pt x="442" y="251"/>
                    </a:lnTo>
                    <a:lnTo>
                      <a:pt x="435" y="249"/>
                    </a:lnTo>
                    <a:lnTo>
                      <a:pt x="424" y="245"/>
                    </a:lnTo>
                    <a:lnTo>
                      <a:pt x="410" y="250"/>
                    </a:lnTo>
                    <a:lnTo>
                      <a:pt x="394" y="253"/>
                    </a:lnTo>
                    <a:lnTo>
                      <a:pt x="379" y="258"/>
                    </a:lnTo>
                    <a:lnTo>
                      <a:pt x="364" y="262"/>
                    </a:lnTo>
                    <a:lnTo>
                      <a:pt x="361" y="265"/>
                    </a:lnTo>
                    <a:lnTo>
                      <a:pt x="359" y="267"/>
                    </a:lnTo>
                    <a:lnTo>
                      <a:pt x="358" y="268"/>
                    </a:lnTo>
                    <a:lnTo>
                      <a:pt x="358" y="270"/>
                    </a:lnTo>
                    <a:lnTo>
                      <a:pt x="359" y="275"/>
                    </a:lnTo>
                    <a:lnTo>
                      <a:pt x="362" y="281"/>
                    </a:lnTo>
                    <a:lnTo>
                      <a:pt x="362" y="285"/>
                    </a:lnTo>
                    <a:lnTo>
                      <a:pt x="361" y="290"/>
                    </a:lnTo>
                    <a:lnTo>
                      <a:pt x="360" y="293"/>
                    </a:lnTo>
                    <a:lnTo>
                      <a:pt x="358" y="295"/>
                    </a:lnTo>
                    <a:lnTo>
                      <a:pt x="353" y="301"/>
                    </a:lnTo>
                    <a:lnTo>
                      <a:pt x="347" y="309"/>
                    </a:lnTo>
                    <a:lnTo>
                      <a:pt x="347" y="315"/>
                    </a:lnTo>
                    <a:lnTo>
                      <a:pt x="346" y="320"/>
                    </a:lnTo>
                    <a:lnTo>
                      <a:pt x="344" y="324"/>
                    </a:lnTo>
                    <a:lnTo>
                      <a:pt x="339" y="327"/>
                    </a:lnTo>
                    <a:lnTo>
                      <a:pt x="328" y="326"/>
                    </a:lnTo>
                    <a:lnTo>
                      <a:pt x="321" y="325"/>
                    </a:lnTo>
                    <a:lnTo>
                      <a:pt x="325" y="317"/>
                    </a:lnTo>
                    <a:lnTo>
                      <a:pt x="330" y="303"/>
                    </a:lnTo>
                    <a:lnTo>
                      <a:pt x="330" y="299"/>
                    </a:lnTo>
                    <a:lnTo>
                      <a:pt x="329" y="295"/>
                    </a:lnTo>
                    <a:lnTo>
                      <a:pt x="327" y="294"/>
                    </a:lnTo>
                    <a:lnTo>
                      <a:pt x="325" y="293"/>
                    </a:lnTo>
                    <a:lnTo>
                      <a:pt x="319" y="295"/>
                    </a:lnTo>
                    <a:lnTo>
                      <a:pt x="311" y="300"/>
                    </a:lnTo>
                    <a:lnTo>
                      <a:pt x="299" y="309"/>
                    </a:lnTo>
                    <a:lnTo>
                      <a:pt x="286" y="315"/>
                    </a:lnTo>
                    <a:lnTo>
                      <a:pt x="280" y="317"/>
                    </a:lnTo>
                    <a:lnTo>
                      <a:pt x="274" y="318"/>
                    </a:lnTo>
                    <a:lnTo>
                      <a:pt x="266" y="317"/>
                    </a:lnTo>
                    <a:lnTo>
                      <a:pt x="258" y="316"/>
                    </a:lnTo>
                    <a:lnTo>
                      <a:pt x="252" y="310"/>
                    </a:lnTo>
                    <a:lnTo>
                      <a:pt x="246" y="306"/>
                    </a:lnTo>
                    <a:lnTo>
                      <a:pt x="242" y="300"/>
                    </a:lnTo>
                    <a:lnTo>
                      <a:pt x="237" y="293"/>
                    </a:lnTo>
                    <a:lnTo>
                      <a:pt x="233" y="273"/>
                    </a:lnTo>
                    <a:lnTo>
                      <a:pt x="229" y="251"/>
                    </a:lnTo>
                    <a:lnTo>
                      <a:pt x="227" y="231"/>
                    </a:lnTo>
                    <a:lnTo>
                      <a:pt x="225" y="209"/>
                    </a:lnTo>
                    <a:lnTo>
                      <a:pt x="217" y="203"/>
                    </a:lnTo>
                    <a:lnTo>
                      <a:pt x="209" y="199"/>
                    </a:lnTo>
                    <a:lnTo>
                      <a:pt x="200" y="196"/>
                    </a:lnTo>
                    <a:lnTo>
                      <a:pt x="192" y="191"/>
                    </a:lnTo>
                    <a:lnTo>
                      <a:pt x="186" y="185"/>
                    </a:lnTo>
                    <a:lnTo>
                      <a:pt x="182" y="182"/>
                    </a:lnTo>
                    <a:lnTo>
                      <a:pt x="178" y="177"/>
                    </a:lnTo>
                    <a:lnTo>
                      <a:pt x="176" y="171"/>
                    </a:lnTo>
                    <a:lnTo>
                      <a:pt x="173" y="156"/>
                    </a:lnTo>
                    <a:lnTo>
                      <a:pt x="169" y="141"/>
                    </a:lnTo>
                    <a:lnTo>
                      <a:pt x="168" y="134"/>
                    </a:lnTo>
                    <a:lnTo>
                      <a:pt x="165" y="128"/>
                    </a:lnTo>
                    <a:lnTo>
                      <a:pt x="160" y="122"/>
                    </a:lnTo>
                    <a:lnTo>
                      <a:pt x="156" y="115"/>
                    </a:lnTo>
                    <a:lnTo>
                      <a:pt x="150" y="106"/>
                    </a:lnTo>
                    <a:lnTo>
                      <a:pt x="146" y="101"/>
                    </a:lnTo>
                    <a:lnTo>
                      <a:pt x="140" y="98"/>
                    </a:lnTo>
                    <a:lnTo>
                      <a:pt x="131" y="95"/>
                    </a:lnTo>
                    <a:lnTo>
                      <a:pt x="127" y="92"/>
                    </a:lnTo>
                    <a:lnTo>
                      <a:pt x="125" y="93"/>
                    </a:lnTo>
                    <a:lnTo>
                      <a:pt x="123" y="95"/>
                    </a:lnTo>
                    <a:lnTo>
                      <a:pt x="121" y="97"/>
                    </a:lnTo>
                    <a:lnTo>
                      <a:pt x="117" y="104"/>
                    </a:lnTo>
                    <a:lnTo>
                      <a:pt x="115" y="112"/>
                    </a:lnTo>
                    <a:lnTo>
                      <a:pt x="114" y="121"/>
                    </a:lnTo>
                    <a:lnTo>
                      <a:pt x="115" y="126"/>
                    </a:lnTo>
                    <a:lnTo>
                      <a:pt x="116" y="130"/>
                    </a:lnTo>
                    <a:lnTo>
                      <a:pt x="118" y="139"/>
                    </a:lnTo>
                    <a:lnTo>
                      <a:pt x="116" y="148"/>
                    </a:lnTo>
                    <a:lnTo>
                      <a:pt x="115" y="154"/>
                    </a:lnTo>
                    <a:lnTo>
                      <a:pt x="114" y="155"/>
                    </a:lnTo>
                    <a:lnTo>
                      <a:pt x="112" y="154"/>
                    </a:lnTo>
                    <a:lnTo>
                      <a:pt x="108" y="152"/>
                    </a:lnTo>
                    <a:lnTo>
                      <a:pt x="104" y="149"/>
                    </a:lnTo>
                    <a:lnTo>
                      <a:pt x="94" y="140"/>
                    </a:lnTo>
                    <a:lnTo>
                      <a:pt x="87" y="134"/>
                    </a:lnTo>
                    <a:lnTo>
                      <a:pt x="83" y="133"/>
                    </a:lnTo>
                    <a:lnTo>
                      <a:pt x="79" y="133"/>
                    </a:lnTo>
                    <a:lnTo>
                      <a:pt x="74" y="135"/>
                    </a:lnTo>
                    <a:lnTo>
                      <a:pt x="67" y="138"/>
                    </a:lnTo>
                    <a:lnTo>
                      <a:pt x="62" y="142"/>
                    </a:lnTo>
                    <a:lnTo>
                      <a:pt x="56" y="145"/>
                    </a:lnTo>
                    <a:lnTo>
                      <a:pt x="53" y="147"/>
                    </a:lnTo>
                    <a:lnTo>
                      <a:pt x="49" y="147"/>
                    </a:lnTo>
                    <a:lnTo>
                      <a:pt x="46" y="147"/>
                    </a:lnTo>
                    <a:lnTo>
                      <a:pt x="43" y="143"/>
                    </a:lnTo>
                    <a:lnTo>
                      <a:pt x="40" y="139"/>
                    </a:lnTo>
                    <a:lnTo>
                      <a:pt x="38" y="132"/>
                    </a:lnTo>
                    <a:lnTo>
                      <a:pt x="38" y="129"/>
                    </a:lnTo>
                    <a:lnTo>
                      <a:pt x="37" y="126"/>
                    </a:lnTo>
                    <a:lnTo>
                      <a:pt x="36" y="124"/>
                    </a:lnTo>
                    <a:lnTo>
                      <a:pt x="33" y="123"/>
                    </a:lnTo>
                    <a:lnTo>
                      <a:pt x="30" y="122"/>
                    </a:lnTo>
                    <a:lnTo>
                      <a:pt x="22" y="122"/>
                    </a:lnTo>
                    <a:lnTo>
                      <a:pt x="19" y="125"/>
                    </a:lnTo>
                    <a:lnTo>
                      <a:pt x="15" y="130"/>
                    </a:lnTo>
                    <a:lnTo>
                      <a:pt x="12" y="134"/>
                    </a:lnTo>
                    <a:lnTo>
                      <a:pt x="9" y="140"/>
                    </a:lnTo>
                    <a:lnTo>
                      <a:pt x="5" y="150"/>
                    </a:lnTo>
                    <a:lnTo>
                      <a:pt x="0" y="160"/>
                    </a:lnTo>
                    <a:lnTo>
                      <a:pt x="11" y="172"/>
                    </a:lnTo>
                    <a:lnTo>
                      <a:pt x="20" y="181"/>
                    </a:lnTo>
                    <a:lnTo>
                      <a:pt x="30" y="192"/>
                    </a:lnTo>
                    <a:lnTo>
                      <a:pt x="39" y="202"/>
                    </a:lnTo>
                    <a:lnTo>
                      <a:pt x="40" y="207"/>
                    </a:lnTo>
                    <a:lnTo>
                      <a:pt x="40" y="211"/>
                    </a:lnTo>
                    <a:lnTo>
                      <a:pt x="42" y="215"/>
                    </a:lnTo>
                    <a:lnTo>
                      <a:pt x="46" y="217"/>
                    </a:lnTo>
                    <a:lnTo>
                      <a:pt x="60" y="205"/>
                    </a:lnTo>
                    <a:lnTo>
                      <a:pt x="76" y="192"/>
                    </a:lnTo>
                    <a:lnTo>
                      <a:pt x="83" y="192"/>
                    </a:lnTo>
                    <a:lnTo>
                      <a:pt x="89" y="193"/>
                    </a:lnTo>
                    <a:lnTo>
                      <a:pt x="93" y="196"/>
                    </a:lnTo>
                    <a:lnTo>
                      <a:pt x="99" y="199"/>
                    </a:lnTo>
                    <a:lnTo>
                      <a:pt x="93" y="207"/>
                    </a:lnTo>
                    <a:lnTo>
                      <a:pt x="87" y="215"/>
                    </a:lnTo>
                    <a:lnTo>
                      <a:pt x="84" y="218"/>
                    </a:lnTo>
                    <a:lnTo>
                      <a:pt x="81" y="222"/>
                    </a:lnTo>
                    <a:lnTo>
                      <a:pt x="79" y="226"/>
                    </a:lnTo>
                    <a:lnTo>
                      <a:pt x="77" y="232"/>
                    </a:lnTo>
                    <a:lnTo>
                      <a:pt x="88" y="236"/>
                    </a:lnTo>
                    <a:lnTo>
                      <a:pt x="98" y="240"/>
                    </a:lnTo>
                    <a:lnTo>
                      <a:pt x="108" y="242"/>
                    </a:lnTo>
                    <a:lnTo>
                      <a:pt x="119" y="243"/>
                    </a:lnTo>
                    <a:lnTo>
                      <a:pt x="130" y="243"/>
                    </a:lnTo>
                    <a:lnTo>
                      <a:pt x="138" y="243"/>
                    </a:lnTo>
                    <a:lnTo>
                      <a:pt x="147" y="243"/>
                    </a:lnTo>
                    <a:lnTo>
                      <a:pt x="156" y="245"/>
                    </a:lnTo>
                    <a:lnTo>
                      <a:pt x="166" y="245"/>
                    </a:lnTo>
                    <a:lnTo>
                      <a:pt x="173" y="244"/>
                    </a:lnTo>
                    <a:lnTo>
                      <a:pt x="180" y="241"/>
                    </a:lnTo>
                    <a:lnTo>
                      <a:pt x="189" y="239"/>
                    </a:lnTo>
                    <a:lnTo>
                      <a:pt x="192" y="250"/>
                    </a:lnTo>
                    <a:lnTo>
                      <a:pt x="195" y="261"/>
                    </a:lnTo>
                    <a:lnTo>
                      <a:pt x="200" y="273"/>
                    </a:lnTo>
                    <a:lnTo>
                      <a:pt x="206" y="283"/>
                    </a:lnTo>
                    <a:lnTo>
                      <a:pt x="212" y="292"/>
                    </a:lnTo>
                    <a:lnTo>
                      <a:pt x="216" y="299"/>
                    </a:lnTo>
                    <a:lnTo>
                      <a:pt x="217" y="307"/>
                    </a:lnTo>
                    <a:lnTo>
                      <a:pt x="218" y="317"/>
                    </a:lnTo>
                    <a:lnTo>
                      <a:pt x="223" y="326"/>
                    </a:lnTo>
                    <a:lnTo>
                      <a:pt x="227" y="334"/>
                    </a:lnTo>
                    <a:lnTo>
                      <a:pt x="233" y="343"/>
                    </a:lnTo>
                    <a:lnTo>
                      <a:pt x="239" y="350"/>
                    </a:lnTo>
                    <a:lnTo>
                      <a:pt x="251" y="365"/>
                    </a:lnTo>
                    <a:lnTo>
                      <a:pt x="265" y="379"/>
                    </a:lnTo>
                    <a:lnTo>
                      <a:pt x="270" y="392"/>
                    </a:lnTo>
                    <a:lnTo>
                      <a:pt x="274" y="404"/>
                    </a:lnTo>
                    <a:lnTo>
                      <a:pt x="275" y="417"/>
                    </a:lnTo>
                    <a:lnTo>
                      <a:pt x="275" y="430"/>
                    </a:lnTo>
                    <a:lnTo>
                      <a:pt x="277" y="438"/>
                    </a:lnTo>
                    <a:lnTo>
                      <a:pt x="277" y="445"/>
                    </a:lnTo>
                    <a:lnTo>
                      <a:pt x="275" y="452"/>
                    </a:lnTo>
                    <a:lnTo>
                      <a:pt x="271" y="462"/>
                    </a:lnTo>
                    <a:lnTo>
                      <a:pt x="271" y="477"/>
                    </a:lnTo>
                    <a:lnTo>
                      <a:pt x="273" y="490"/>
                    </a:lnTo>
                    <a:lnTo>
                      <a:pt x="276" y="502"/>
                    </a:lnTo>
                    <a:lnTo>
                      <a:pt x="279" y="512"/>
                    </a:lnTo>
                    <a:lnTo>
                      <a:pt x="285" y="521"/>
                    </a:lnTo>
                    <a:lnTo>
                      <a:pt x="292" y="531"/>
                    </a:lnTo>
                    <a:lnTo>
                      <a:pt x="300" y="540"/>
                    </a:lnTo>
                    <a:lnTo>
                      <a:pt x="310" y="551"/>
                    </a:lnTo>
                    <a:lnTo>
                      <a:pt x="319" y="563"/>
                    </a:lnTo>
                    <a:lnTo>
                      <a:pt x="326" y="576"/>
                    </a:lnTo>
                    <a:lnTo>
                      <a:pt x="333" y="589"/>
                    </a:lnTo>
                    <a:lnTo>
                      <a:pt x="338" y="602"/>
                    </a:lnTo>
                    <a:lnTo>
                      <a:pt x="350" y="629"/>
                    </a:lnTo>
                    <a:lnTo>
                      <a:pt x="361" y="656"/>
                    </a:lnTo>
                    <a:lnTo>
                      <a:pt x="369" y="671"/>
                    </a:lnTo>
                    <a:lnTo>
                      <a:pt x="377" y="687"/>
                    </a:lnTo>
                    <a:lnTo>
                      <a:pt x="380" y="694"/>
                    </a:lnTo>
                    <a:lnTo>
                      <a:pt x="384" y="701"/>
                    </a:lnTo>
                    <a:lnTo>
                      <a:pt x="385" y="709"/>
                    </a:lnTo>
                    <a:lnTo>
                      <a:pt x="386" y="718"/>
                    </a:lnTo>
                    <a:lnTo>
                      <a:pt x="385" y="728"/>
                    </a:lnTo>
                    <a:lnTo>
                      <a:pt x="384" y="737"/>
                    </a:lnTo>
                    <a:lnTo>
                      <a:pt x="383" y="746"/>
                    </a:lnTo>
                    <a:lnTo>
                      <a:pt x="380" y="755"/>
                    </a:lnTo>
                    <a:lnTo>
                      <a:pt x="397" y="770"/>
                    </a:lnTo>
                    <a:lnTo>
                      <a:pt x="413" y="785"/>
                    </a:lnTo>
                    <a:lnTo>
                      <a:pt x="429" y="800"/>
                    </a:lnTo>
                    <a:lnTo>
                      <a:pt x="445" y="816"/>
                    </a:lnTo>
                    <a:lnTo>
                      <a:pt x="455" y="825"/>
                    </a:lnTo>
                    <a:lnTo>
                      <a:pt x="463" y="834"/>
                    </a:lnTo>
                    <a:lnTo>
                      <a:pt x="471" y="843"/>
                    </a:lnTo>
                    <a:lnTo>
                      <a:pt x="478" y="851"/>
                    </a:lnTo>
                    <a:lnTo>
                      <a:pt x="483" y="861"/>
                    </a:lnTo>
                    <a:lnTo>
                      <a:pt x="488" y="872"/>
                    </a:lnTo>
                    <a:lnTo>
                      <a:pt x="491" y="883"/>
                    </a:lnTo>
                    <a:lnTo>
                      <a:pt x="494" y="897"/>
                    </a:lnTo>
                    <a:lnTo>
                      <a:pt x="495" y="900"/>
                    </a:lnTo>
                    <a:lnTo>
                      <a:pt x="497" y="903"/>
                    </a:lnTo>
                    <a:lnTo>
                      <a:pt x="499" y="906"/>
                    </a:lnTo>
                    <a:lnTo>
                      <a:pt x="503" y="908"/>
                    </a:lnTo>
                    <a:lnTo>
                      <a:pt x="508" y="912"/>
                    </a:lnTo>
                    <a:lnTo>
                      <a:pt x="515" y="918"/>
                    </a:lnTo>
                    <a:lnTo>
                      <a:pt x="520" y="918"/>
                    </a:lnTo>
                    <a:lnTo>
                      <a:pt x="524" y="917"/>
                    </a:lnTo>
                    <a:lnTo>
                      <a:pt x="528" y="916"/>
                    </a:lnTo>
                    <a:lnTo>
                      <a:pt x="531" y="914"/>
                    </a:lnTo>
                    <a:lnTo>
                      <a:pt x="539" y="903"/>
                    </a:lnTo>
                    <a:lnTo>
                      <a:pt x="544" y="899"/>
                    </a:lnTo>
                    <a:lnTo>
                      <a:pt x="545" y="899"/>
                    </a:lnTo>
                    <a:lnTo>
                      <a:pt x="545" y="900"/>
                    </a:lnTo>
                    <a:lnTo>
                      <a:pt x="544" y="902"/>
                    </a:lnTo>
                    <a:lnTo>
                      <a:pt x="539" y="915"/>
                    </a:lnTo>
                    <a:lnTo>
                      <a:pt x="533" y="928"/>
                    </a:lnTo>
                    <a:lnTo>
                      <a:pt x="542" y="922"/>
                    </a:lnTo>
                    <a:lnTo>
                      <a:pt x="548" y="915"/>
                    </a:lnTo>
                    <a:lnTo>
                      <a:pt x="554" y="907"/>
                    </a:lnTo>
                    <a:lnTo>
                      <a:pt x="559" y="898"/>
                    </a:lnTo>
                    <a:lnTo>
                      <a:pt x="562" y="900"/>
                    </a:lnTo>
                    <a:lnTo>
                      <a:pt x="563" y="901"/>
                    </a:lnTo>
                    <a:lnTo>
                      <a:pt x="563" y="904"/>
                    </a:lnTo>
                    <a:lnTo>
                      <a:pt x="563" y="907"/>
                    </a:lnTo>
                    <a:lnTo>
                      <a:pt x="575" y="901"/>
                    </a:lnTo>
                    <a:lnTo>
                      <a:pt x="588" y="894"/>
                    </a:lnTo>
                    <a:lnTo>
                      <a:pt x="599" y="886"/>
                    </a:lnTo>
                    <a:lnTo>
                      <a:pt x="612" y="878"/>
                    </a:lnTo>
                    <a:lnTo>
                      <a:pt x="626" y="872"/>
                    </a:lnTo>
                    <a:lnTo>
                      <a:pt x="640" y="865"/>
                    </a:lnTo>
                    <a:lnTo>
                      <a:pt x="655" y="858"/>
                    </a:lnTo>
                    <a:lnTo>
                      <a:pt x="668" y="850"/>
                    </a:lnTo>
                    <a:lnTo>
                      <a:pt x="666" y="846"/>
                    </a:lnTo>
                    <a:lnTo>
                      <a:pt x="663" y="841"/>
                    </a:lnTo>
                    <a:lnTo>
                      <a:pt x="661" y="840"/>
                    </a:lnTo>
                    <a:lnTo>
                      <a:pt x="663" y="839"/>
                    </a:lnTo>
                    <a:lnTo>
                      <a:pt x="664" y="838"/>
                    </a:lnTo>
                    <a:lnTo>
                      <a:pt x="667" y="838"/>
                    </a:lnTo>
                    <a:lnTo>
                      <a:pt x="674" y="841"/>
                    </a:lnTo>
                    <a:lnTo>
                      <a:pt x="679" y="841"/>
                    </a:lnTo>
                    <a:lnTo>
                      <a:pt x="683" y="839"/>
                    </a:lnTo>
                    <a:lnTo>
                      <a:pt x="690" y="834"/>
                    </a:lnTo>
                    <a:lnTo>
                      <a:pt x="696" y="824"/>
                    </a:lnTo>
                    <a:lnTo>
                      <a:pt x="700" y="81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55" name="Freeform 125"/>
              <p:cNvSpPr>
                <a:spLocks/>
              </p:cNvSpPr>
              <p:nvPr/>
            </p:nvSpPr>
            <p:spPr bwMode="auto">
              <a:xfrm>
                <a:off x="2173288" y="4056063"/>
                <a:ext cx="350837" cy="368300"/>
              </a:xfrm>
              <a:custGeom>
                <a:avLst/>
                <a:gdLst>
                  <a:gd name="T0" fmla="*/ 261346 w 886"/>
                  <a:gd name="T1" fmla="*/ 308372 h 928"/>
                  <a:gd name="T2" fmla="*/ 252238 w 886"/>
                  <a:gd name="T3" fmla="*/ 294878 h 928"/>
                  <a:gd name="T4" fmla="*/ 277581 w 886"/>
                  <a:gd name="T5" fmla="*/ 277019 h 928"/>
                  <a:gd name="T6" fmla="*/ 274809 w 886"/>
                  <a:gd name="T7" fmla="*/ 263128 h 928"/>
                  <a:gd name="T8" fmla="*/ 270057 w 886"/>
                  <a:gd name="T9" fmla="*/ 240506 h 928"/>
                  <a:gd name="T10" fmla="*/ 291836 w 886"/>
                  <a:gd name="T11" fmla="*/ 236538 h 928"/>
                  <a:gd name="T12" fmla="*/ 307675 w 886"/>
                  <a:gd name="T13" fmla="*/ 224631 h 928"/>
                  <a:gd name="T14" fmla="*/ 327078 w 886"/>
                  <a:gd name="T15" fmla="*/ 222647 h 928"/>
                  <a:gd name="T16" fmla="*/ 322723 w 886"/>
                  <a:gd name="T17" fmla="*/ 209550 h 928"/>
                  <a:gd name="T18" fmla="*/ 319951 w 886"/>
                  <a:gd name="T19" fmla="*/ 179388 h 928"/>
                  <a:gd name="T20" fmla="*/ 330642 w 886"/>
                  <a:gd name="T21" fmla="*/ 145653 h 928"/>
                  <a:gd name="T22" fmla="*/ 347669 w 886"/>
                  <a:gd name="T23" fmla="*/ 138906 h 928"/>
                  <a:gd name="T24" fmla="*/ 314407 w 886"/>
                  <a:gd name="T25" fmla="*/ 133747 h 928"/>
                  <a:gd name="T26" fmla="*/ 311635 w 886"/>
                  <a:gd name="T27" fmla="*/ 101203 h 928"/>
                  <a:gd name="T28" fmla="*/ 311635 w 886"/>
                  <a:gd name="T29" fmla="*/ 81756 h 928"/>
                  <a:gd name="T30" fmla="*/ 314803 w 886"/>
                  <a:gd name="T31" fmla="*/ 68263 h 928"/>
                  <a:gd name="T32" fmla="*/ 303320 w 886"/>
                  <a:gd name="T33" fmla="*/ 48816 h 928"/>
                  <a:gd name="T34" fmla="*/ 290648 w 886"/>
                  <a:gd name="T35" fmla="*/ 28972 h 928"/>
                  <a:gd name="T36" fmla="*/ 274413 w 886"/>
                  <a:gd name="T37" fmla="*/ 32941 h 928"/>
                  <a:gd name="T38" fmla="*/ 264514 w 886"/>
                  <a:gd name="T39" fmla="*/ 20638 h 928"/>
                  <a:gd name="T40" fmla="*/ 264910 w 886"/>
                  <a:gd name="T41" fmla="*/ 4366 h 928"/>
                  <a:gd name="T42" fmla="*/ 254614 w 886"/>
                  <a:gd name="T43" fmla="*/ 10716 h 928"/>
                  <a:gd name="T44" fmla="*/ 246695 w 886"/>
                  <a:gd name="T45" fmla="*/ 29766 h 928"/>
                  <a:gd name="T46" fmla="*/ 228876 w 886"/>
                  <a:gd name="T47" fmla="*/ 16669 h 928"/>
                  <a:gd name="T48" fmla="*/ 209869 w 886"/>
                  <a:gd name="T49" fmla="*/ 19844 h 928"/>
                  <a:gd name="T50" fmla="*/ 189278 w 886"/>
                  <a:gd name="T51" fmla="*/ 32544 h 928"/>
                  <a:gd name="T52" fmla="*/ 183338 w 886"/>
                  <a:gd name="T53" fmla="*/ 57944 h 928"/>
                  <a:gd name="T54" fmla="*/ 202741 w 886"/>
                  <a:gd name="T55" fmla="*/ 54769 h 928"/>
                  <a:gd name="T56" fmla="*/ 218976 w 886"/>
                  <a:gd name="T57" fmla="*/ 50800 h 928"/>
                  <a:gd name="T58" fmla="*/ 186506 w 886"/>
                  <a:gd name="T59" fmla="*/ 96441 h 928"/>
                  <a:gd name="T60" fmla="*/ 144136 w 886"/>
                  <a:gd name="T61" fmla="*/ 103981 h 928"/>
                  <a:gd name="T62" fmla="*/ 142552 w 886"/>
                  <a:gd name="T63" fmla="*/ 116284 h 928"/>
                  <a:gd name="T64" fmla="*/ 127109 w 886"/>
                  <a:gd name="T65" fmla="*/ 128984 h 928"/>
                  <a:gd name="T66" fmla="*/ 118398 w 886"/>
                  <a:gd name="T67" fmla="*/ 122634 h 928"/>
                  <a:gd name="T68" fmla="*/ 93847 w 886"/>
                  <a:gd name="T69" fmla="*/ 116284 h 928"/>
                  <a:gd name="T70" fmla="*/ 73652 w 886"/>
                  <a:gd name="T71" fmla="*/ 73422 h 928"/>
                  <a:gd name="T72" fmla="*/ 61773 w 886"/>
                  <a:gd name="T73" fmla="*/ 45641 h 928"/>
                  <a:gd name="T74" fmla="*/ 46329 w 886"/>
                  <a:gd name="T75" fmla="*/ 41275 h 928"/>
                  <a:gd name="T76" fmla="*/ 44350 w 886"/>
                  <a:gd name="T77" fmla="*/ 61119 h 928"/>
                  <a:gd name="T78" fmla="*/ 24551 w 886"/>
                  <a:gd name="T79" fmla="*/ 56356 h 928"/>
                  <a:gd name="T80" fmla="*/ 14651 w 886"/>
                  <a:gd name="T81" fmla="*/ 50006 h 928"/>
                  <a:gd name="T82" fmla="*/ 1980 w 886"/>
                  <a:gd name="T83" fmla="*/ 59531 h 928"/>
                  <a:gd name="T84" fmla="*/ 18215 w 886"/>
                  <a:gd name="T85" fmla="*/ 86122 h 928"/>
                  <a:gd name="T86" fmla="*/ 33262 w 886"/>
                  <a:gd name="T87" fmla="*/ 86519 h 928"/>
                  <a:gd name="T88" fmla="*/ 54645 w 886"/>
                  <a:gd name="T89" fmla="*/ 96441 h 928"/>
                  <a:gd name="T90" fmla="*/ 79196 w 886"/>
                  <a:gd name="T91" fmla="*/ 108347 h 928"/>
                  <a:gd name="T92" fmla="*/ 94639 w 886"/>
                  <a:gd name="T93" fmla="*/ 138906 h 928"/>
                  <a:gd name="T94" fmla="*/ 108894 w 886"/>
                  <a:gd name="T95" fmla="*/ 179388 h 928"/>
                  <a:gd name="T96" fmla="*/ 122753 w 886"/>
                  <a:gd name="T97" fmla="*/ 218678 h 928"/>
                  <a:gd name="T98" fmla="*/ 150472 w 886"/>
                  <a:gd name="T99" fmla="*/ 275431 h 928"/>
                  <a:gd name="T100" fmla="*/ 163539 w 886"/>
                  <a:gd name="T101" fmla="*/ 311547 h 928"/>
                  <a:gd name="T102" fmla="*/ 194425 w 886"/>
                  <a:gd name="T103" fmla="*/ 350441 h 928"/>
                  <a:gd name="T104" fmla="*/ 207493 w 886"/>
                  <a:gd name="T105" fmla="*/ 363934 h 928"/>
                  <a:gd name="T106" fmla="*/ 213432 w 886"/>
                  <a:gd name="T107" fmla="*/ 363141 h 928"/>
                  <a:gd name="T108" fmla="*/ 222936 w 886"/>
                  <a:gd name="T109" fmla="*/ 359966 h 928"/>
                  <a:gd name="T110" fmla="*/ 263722 w 886"/>
                  <a:gd name="T111" fmla="*/ 335756 h 928"/>
                  <a:gd name="T112" fmla="*/ 273225 w 886"/>
                  <a:gd name="T113" fmla="*/ 330994 h 9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86" h="928">
                    <a:moveTo>
                      <a:pt x="700" y="819"/>
                    </a:moveTo>
                    <a:lnTo>
                      <a:pt x="701" y="810"/>
                    </a:lnTo>
                    <a:lnTo>
                      <a:pt x="701" y="800"/>
                    </a:lnTo>
                    <a:lnTo>
                      <a:pt x="700" y="792"/>
                    </a:lnTo>
                    <a:lnTo>
                      <a:pt x="697" y="782"/>
                    </a:lnTo>
                    <a:lnTo>
                      <a:pt x="690" y="784"/>
                    </a:lnTo>
                    <a:lnTo>
                      <a:pt x="682" y="785"/>
                    </a:lnTo>
                    <a:lnTo>
                      <a:pt x="672" y="782"/>
                    </a:lnTo>
                    <a:lnTo>
                      <a:pt x="660" y="777"/>
                    </a:lnTo>
                    <a:lnTo>
                      <a:pt x="650" y="774"/>
                    </a:lnTo>
                    <a:lnTo>
                      <a:pt x="640" y="770"/>
                    </a:lnTo>
                    <a:lnTo>
                      <a:pt x="634" y="768"/>
                    </a:lnTo>
                    <a:lnTo>
                      <a:pt x="629" y="766"/>
                    </a:lnTo>
                    <a:lnTo>
                      <a:pt x="626" y="764"/>
                    </a:lnTo>
                    <a:lnTo>
                      <a:pt x="624" y="763"/>
                    </a:lnTo>
                    <a:lnTo>
                      <a:pt x="624" y="760"/>
                    </a:lnTo>
                    <a:lnTo>
                      <a:pt x="624" y="757"/>
                    </a:lnTo>
                    <a:lnTo>
                      <a:pt x="637" y="743"/>
                    </a:lnTo>
                    <a:lnTo>
                      <a:pt x="651" y="732"/>
                    </a:lnTo>
                    <a:lnTo>
                      <a:pt x="665" y="721"/>
                    </a:lnTo>
                    <a:lnTo>
                      <a:pt x="680" y="709"/>
                    </a:lnTo>
                    <a:lnTo>
                      <a:pt x="685" y="705"/>
                    </a:lnTo>
                    <a:lnTo>
                      <a:pt x="690" y="700"/>
                    </a:lnTo>
                    <a:lnTo>
                      <a:pt x="692" y="699"/>
                    </a:lnTo>
                    <a:lnTo>
                      <a:pt x="696" y="698"/>
                    </a:lnTo>
                    <a:lnTo>
                      <a:pt x="698" y="698"/>
                    </a:lnTo>
                    <a:lnTo>
                      <a:pt x="701" y="698"/>
                    </a:lnTo>
                    <a:lnTo>
                      <a:pt x="711" y="697"/>
                    </a:lnTo>
                    <a:lnTo>
                      <a:pt x="718" y="695"/>
                    </a:lnTo>
                    <a:lnTo>
                      <a:pt x="725" y="690"/>
                    </a:lnTo>
                    <a:lnTo>
                      <a:pt x="731" y="683"/>
                    </a:lnTo>
                    <a:lnTo>
                      <a:pt x="726" y="679"/>
                    </a:lnTo>
                    <a:lnTo>
                      <a:pt x="720" y="674"/>
                    </a:lnTo>
                    <a:lnTo>
                      <a:pt x="714" y="671"/>
                    </a:lnTo>
                    <a:lnTo>
                      <a:pt x="708" y="667"/>
                    </a:lnTo>
                    <a:lnTo>
                      <a:pt x="694" y="663"/>
                    </a:lnTo>
                    <a:lnTo>
                      <a:pt x="681" y="657"/>
                    </a:lnTo>
                    <a:lnTo>
                      <a:pt x="690" y="650"/>
                    </a:lnTo>
                    <a:lnTo>
                      <a:pt x="699" y="642"/>
                    </a:lnTo>
                    <a:lnTo>
                      <a:pt x="702" y="639"/>
                    </a:lnTo>
                    <a:lnTo>
                      <a:pt x="706" y="635"/>
                    </a:lnTo>
                    <a:lnTo>
                      <a:pt x="706" y="629"/>
                    </a:lnTo>
                    <a:lnTo>
                      <a:pt x="706" y="623"/>
                    </a:lnTo>
                    <a:lnTo>
                      <a:pt x="693" y="614"/>
                    </a:lnTo>
                    <a:lnTo>
                      <a:pt x="682" y="606"/>
                    </a:lnTo>
                    <a:lnTo>
                      <a:pt x="672" y="596"/>
                    </a:lnTo>
                    <a:lnTo>
                      <a:pt x="663" y="585"/>
                    </a:lnTo>
                    <a:lnTo>
                      <a:pt x="673" y="580"/>
                    </a:lnTo>
                    <a:lnTo>
                      <a:pt x="683" y="577"/>
                    </a:lnTo>
                    <a:lnTo>
                      <a:pt x="693" y="576"/>
                    </a:lnTo>
                    <a:lnTo>
                      <a:pt x="706" y="574"/>
                    </a:lnTo>
                    <a:lnTo>
                      <a:pt x="717" y="581"/>
                    </a:lnTo>
                    <a:lnTo>
                      <a:pt x="727" y="588"/>
                    </a:lnTo>
                    <a:lnTo>
                      <a:pt x="737" y="596"/>
                    </a:lnTo>
                    <a:lnTo>
                      <a:pt x="749" y="602"/>
                    </a:lnTo>
                    <a:lnTo>
                      <a:pt x="753" y="593"/>
                    </a:lnTo>
                    <a:lnTo>
                      <a:pt x="756" y="586"/>
                    </a:lnTo>
                    <a:lnTo>
                      <a:pt x="757" y="581"/>
                    </a:lnTo>
                    <a:lnTo>
                      <a:pt x="759" y="578"/>
                    </a:lnTo>
                    <a:lnTo>
                      <a:pt x="761" y="574"/>
                    </a:lnTo>
                    <a:lnTo>
                      <a:pt x="765" y="571"/>
                    </a:lnTo>
                    <a:lnTo>
                      <a:pt x="771" y="569"/>
                    </a:lnTo>
                    <a:lnTo>
                      <a:pt x="777" y="566"/>
                    </a:lnTo>
                    <a:lnTo>
                      <a:pt x="783" y="565"/>
                    </a:lnTo>
                    <a:lnTo>
                      <a:pt x="789" y="566"/>
                    </a:lnTo>
                    <a:lnTo>
                      <a:pt x="796" y="570"/>
                    </a:lnTo>
                    <a:lnTo>
                      <a:pt x="803" y="571"/>
                    </a:lnTo>
                    <a:lnTo>
                      <a:pt x="811" y="571"/>
                    </a:lnTo>
                    <a:lnTo>
                      <a:pt x="819" y="570"/>
                    </a:lnTo>
                    <a:lnTo>
                      <a:pt x="823" y="566"/>
                    </a:lnTo>
                    <a:lnTo>
                      <a:pt x="825" y="563"/>
                    </a:lnTo>
                    <a:lnTo>
                      <a:pt x="826" y="561"/>
                    </a:lnTo>
                    <a:lnTo>
                      <a:pt x="826" y="557"/>
                    </a:lnTo>
                    <a:lnTo>
                      <a:pt x="826" y="552"/>
                    </a:lnTo>
                    <a:lnTo>
                      <a:pt x="827" y="544"/>
                    </a:lnTo>
                    <a:lnTo>
                      <a:pt x="827" y="539"/>
                    </a:lnTo>
                    <a:lnTo>
                      <a:pt x="827" y="537"/>
                    </a:lnTo>
                    <a:lnTo>
                      <a:pt x="826" y="535"/>
                    </a:lnTo>
                    <a:lnTo>
                      <a:pt x="825" y="532"/>
                    </a:lnTo>
                    <a:lnTo>
                      <a:pt x="820" y="530"/>
                    </a:lnTo>
                    <a:lnTo>
                      <a:pt x="815" y="528"/>
                    </a:lnTo>
                    <a:lnTo>
                      <a:pt x="812" y="525"/>
                    </a:lnTo>
                    <a:lnTo>
                      <a:pt x="811" y="520"/>
                    </a:lnTo>
                    <a:lnTo>
                      <a:pt x="811" y="517"/>
                    </a:lnTo>
                    <a:lnTo>
                      <a:pt x="812" y="513"/>
                    </a:lnTo>
                    <a:lnTo>
                      <a:pt x="815" y="505"/>
                    </a:lnTo>
                    <a:lnTo>
                      <a:pt x="818" y="497"/>
                    </a:lnTo>
                    <a:lnTo>
                      <a:pt x="811" y="484"/>
                    </a:lnTo>
                    <a:lnTo>
                      <a:pt x="806" y="470"/>
                    </a:lnTo>
                    <a:lnTo>
                      <a:pt x="808" y="452"/>
                    </a:lnTo>
                    <a:lnTo>
                      <a:pt x="811" y="434"/>
                    </a:lnTo>
                    <a:lnTo>
                      <a:pt x="813" y="417"/>
                    </a:lnTo>
                    <a:lnTo>
                      <a:pt x="817" y="399"/>
                    </a:lnTo>
                    <a:lnTo>
                      <a:pt x="818" y="387"/>
                    </a:lnTo>
                    <a:lnTo>
                      <a:pt x="820" y="378"/>
                    </a:lnTo>
                    <a:lnTo>
                      <a:pt x="823" y="375"/>
                    </a:lnTo>
                    <a:lnTo>
                      <a:pt x="825" y="371"/>
                    </a:lnTo>
                    <a:lnTo>
                      <a:pt x="829" y="369"/>
                    </a:lnTo>
                    <a:lnTo>
                      <a:pt x="835" y="367"/>
                    </a:lnTo>
                    <a:lnTo>
                      <a:pt x="847" y="367"/>
                    </a:lnTo>
                    <a:lnTo>
                      <a:pt x="859" y="368"/>
                    </a:lnTo>
                    <a:lnTo>
                      <a:pt x="871" y="369"/>
                    </a:lnTo>
                    <a:lnTo>
                      <a:pt x="884" y="370"/>
                    </a:lnTo>
                    <a:lnTo>
                      <a:pt x="886" y="366"/>
                    </a:lnTo>
                    <a:lnTo>
                      <a:pt x="886" y="362"/>
                    </a:lnTo>
                    <a:lnTo>
                      <a:pt x="886" y="359"/>
                    </a:lnTo>
                    <a:lnTo>
                      <a:pt x="884" y="355"/>
                    </a:lnTo>
                    <a:lnTo>
                      <a:pt x="878" y="350"/>
                    </a:lnTo>
                    <a:lnTo>
                      <a:pt x="871" y="345"/>
                    </a:lnTo>
                    <a:lnTo>
                      <a:pt x="854" y="348"/>
                    </a:lnTo>
                    <a:lnTo>
                      <a:pt x="838" y="351"/>
                    </a:lnTo>
                    <a:lnTo>
                      <a:pt x="824" y="352"/>
                    </a:lnTo>
                    <a:lnTo>
                      <a:pt x="813" y="352"/>
                    </a:lnTo>
                    <a:lnTo>
                      <a:pt x="809" y="350"/>
                    </a:lnTo>
                    <a:lnTo>
                      <a:pt x="804" y="348"/>
                    </a:lnTo>
                    <a:lnTo>
                      <a:pt x="800" y="343"/>
                    </a:lnTo>
                    <a:lnTo>
                      <a:pt x="794" y="337"/>
                    </a:lnTo>
                    <a:lnTo>
                      <a:pt x="789" y="320"/>
                    </a:lnTo>
                    <a:lnTo>
                      <a:pt x="785" y="302"/>
                    </a:lnTo>
                    <a:lnTo>
                      <a:pt x="784" y="294"/>
                    </a:lnTo>
                    <a:lnTo>
                      <a:pt x="783" y="285"/>
                    </a:lnTo>
                    <a:lnTo>
                      <a:pt x="783" y="276"/>
                    </a:lnTo>
                    <a:lnTo>
                      <a:pt x="784" y="267"/>
                    </a:lnTo>
                    <a:lnTo>
                      <a:pt x="787" y="261"/>
                    </a:lnTo>
                    <a:lnTo>
                      <a:pt x="789" y="257"/>
                    </a:lnTo>
                    <a:lnTo>
                      <a:pt x="787" y="255"/>
                    </a:lnTo>
                    <a:lnTo>
                      <a:pt x="783" y="250"/>
                    </a:lnTo>
                    <a:lnTo>
                      <a:pt x="783" y="243"/>
                    </a:lnTo>
                    <a:lnTo>
                      <a:pt x="783" y="236"/>
                    </a:lnTo>
                    <a:lnTo>
                      <a:pt x="785" y="228"/>
                    </a:lnTo>
                    <a:lnTo>
                      <a:pt x="786" y="222"/>
                    </a:lnTo>
                    <a:lnTo>
                      <a:pt x="785" y="217"/>
                    </a:lnTo>
                    <a:lnTo>
                      <a:pt x="785" y="213"/>
                    </a:lnTo>
                    <a:lnTo>
                      <a:pt x="786" y="209"/>
                    </a:lnTo>
                    <a:lnTo>
                      <a:pt x="787" y="206"/>
                    </a:lnTo>
                    <a:lnTo>
                      <a:pt x="793" y="200"/>
                    </a:lnTo>
                    <a:lnTo>
                      <a:pt x="799" y="193"/>
                    </a:lnTo>
                    <a:lnTo>
                      <a:pt x="804" y="186"/>
                    </a:lnTo>
                    <a:lnTo>
                      <a:pt x="809" y="181"/>
                    </a:lnTo>
                    <a:lnTo>
                      <a:pt x="809" y="177"/>
                    </a:lnTo>
                    <a:lnTo>
                      <a:pt x="808" y="175"/>
                    </a:lnTo>
                    <a:lnTo>
                      <a:pt x="806" y="173"/>
                    </a:lnTo>
                    <a:lnTo>
                      <a:pt x="801" y="172"/>
                    </a:lnTo>
                    <a:lnTo>
                      <a:pt x="795" y="172"/>
                    </a:lnTo>
                    <a:lnTo>
                      <a:pt x="791" y="171"/>
                    </a:lnTo>
                    <a:lnTo>
                      <a:pt x="787" y="171"/>
                    </a:lnTo>
                    <a:lnTo>
                      <a:pt x="785" y="168"/>
                    </a:lnTo>
                    <a:lnTo>
                      <a:pt x="782" y="163"/>
                    </a:lnTo>
                    <a:lnTo>
                      <a:pt x="779" y="151"/>
                    </a:lnTo>
                    <a:lnTo>
                      <a:pt x="778" y="141"/>
                    </a:lnTo>
                    <a:lnTo>
                      <a:pt x="776" y="134"/>
                    </a:lnTo>
                    <a:lnTo>
                      <a:pt x="773" y="130"/>
                    </a:lnTo>
                    <a:lnTo>
                      <a:pt x="766" y="123"/>
                    </a:lnTo>
                    <a:lnTo>
                      <a:pt x="757" y="114"/>
                    </a:lnTo>
                    <a:lnTo>
                      <a:pt x="750" y="105"/>
                    </a:lnTo>
                    <a:lnTo>
                      <a:pt x="745" y="96"/>
                    </a:lnTo>
                    <a:lnTo>
                      <a:pt x="742" y="82"/>
                    </a:lnTo>
                    <a:lnTo>
                      <a:pt x="740" y="75"/>
                    </a:lnTo>
                    <a:lnTo>
                      <a:pt x="737" y="71"/>
                    </a:lnTo>
                    <a:lnTo>
                      <a:pt x="736" y="71"/>
                    </a:lnTo>
                    <a:lnTo>
                      <a:pt x="735" y="71"/>
                    </a:lnTo>
                    <a:lnTo>
                      <a:pt x="734" y="73"/>
                    </a:lnTo>
                    <a:lnTo>
                      <a:pt x="732" y="76"/>
                    </a:lnTo>
                    <a:lnTo>
                      <a:pt x="728" y="81"/>
                    </a:lnTo>
                    <a:lnTo>
                      <a:pt x="724" y="83"/>
                    </a:lnTo>
                    <a:lnTo>
                      <a:pt x="718" y="86"/>
                    </a:lnTo>
                    <a:lnTo>
                      <a:pt x="713" y="87"/>
                    </a:lnTo>
                    <a:lnTo>
                      <a:pt x="703" y="87"/>
                    </a:lnTo>
                    <a:lnTo>
                      <a:pt x="698" y="87"/>
                    </a:lnTo>
                    <a:lnTo>
                      <a:pt x="696" y="86"/>
                    </a:lnTo>
                    <a:lnTo>
                      <a:pt x="693" y="83"/>
                    </a:lnTo>
                    <a:lnTo>
                      <a:pt x="691" y="80"/>
                    </a:lnTo>
                    <a:lnTo>
                      <a:pt x="688" y="75"/>
                    </a:lnTo>
                    <a:lnTo>
                      <a:pt x="684" y="70"/>
                    </a:lnTo>
                    <a:lnTo>
                      <a:pt x="681" y="66"/>
                    </a:lnTo>
                    <a:lnTo>
                      <a:pt x="676" y="64"/>
                    </a:lnTo>
                    <a:lnTo>
                      <a:pt x="669" y="63"/>
                    </a:lnTo>
                    <a:lnTo>
                      <a:pt x="667" y="59"/>
                    </a:lnTo>
                    <a:lnTo>
                      <a:pt x="667" y="55"/>
                    </a:lnTo>
                    <a:lnTo>
                      <a:pt x="668" y="52"/>
                    </a:lnTo>
                    <a:lnTo>
                      <a:pt x="671" y="48"/>
                    </a:lnTo>
                    <a:lnTo>
                      <a:pt x="676" y="42"/>
                    </a:lnTo>
                    <a:lnTo>
                      <a:pt x="682" y="37"/>
                    </a:lnTo>
                    <a:lnTo>
                      <a:pt x="682" y="32"/>
                    </a:lnTo>
                    <a:lnTo>
                      <a:pt x="682" y="29"/>
                    </a:lnTo>
                    <a:lnTo>
                      <a:pt x="681" y="25"/>
                    </a:lnTo>
                    <a:lnTo>
                      <a:pt x="679" y="23"/>
                    </a:lnTo>
                    <a:lnTo>
                      <a:pt x="675" y="17"/>
                    </a:lnTo>
                    <a:lnTo>
                      <a:pt x="669" y="11"/>
                    </a:lnTo>
                    <a:lnTo>
                      <a:pt x="669" y="6"/>
                    </a:lnTo>
                    <a:lnTo>
                      <a:pt x="668" y="3"/>
                    </a:lnTo>
                    <a:lnTo>
                      <a:pt x="667" y="0"/>
                    </a:lnTo>
                    <a:lnTo>
                      <a:pt x="666" y="0"/>
                    </a:lnTo>
                    <a:lnTo>
                      <a:pt x="664" y="0"/>
                    </a:lnTo>
                    <a:lnTo>
                      <a:pt x="661" y="0"/>
                    </a:lnTo>
                    <a:lnTo>
                      <a:pt x="655" y="10"/>
                    </a:lnTo>
                    <a:lnTo>
                      <a:pt x="649" y="17"/>
                    </a:lnTo>
                    <a:lnTo>
                      <a:pt x="643" y="27"/>
                    </a:lnTo>
                    <a:lnTo>
                      <a:pt x="639" y="36"/>
                    </a:lnTo>
                    <a:lnTo>
                      <a:pt x="644" y="46"/>
                    </a:lnTo>
                    <a:lnTo>
                      <a:pt x="650" y="56"/>
                    </a:lnTo>
                    <a:lnTo>
                      <a:pt x="647" y="62"/>
                    </a:lnTo>
                    <a:lnTo>
                      <a:pt x="642" y="65"/>
                    </a:lnTo>
                    <a:lnTo>
                      <a:pt x="637" y="67"/>
                    </a:lnTo>
                    <a:lnTo>
                      <a:pt x="631" y="69"/>
                    </a:lnTo>
                    <a:lnTo>
                      <a:pt x="626" y="72"/>
                    </a:lnTo>
                    <a:lnTo>
                      <a:pt x="623" y="75"/>
                    </a:lnTo>
                    <a:lnTo>
                      <a:pt x="618" y="78"/>
                    </a:lnTo>
                    <a:lnTo>
                      <a:pt x="615" y="79"/>
                    </a:lnTo>
                    <a:lnTo>
                      <a:pt x="605" y="66"/>
                    </a:lnTo>
                    <a:lnTo>
                      <a:pt x="595" y="54"/>
                    </a:lnTo>
                    <a:lnTo>
                      <a:pt x="590" y="48"/>
                    </a:lnTo>
                    <a:lnTo>
                      <a:pt x="587" y="45"/>
                    </a:lnTo>
                    <a:lnTo>
                      <a:pt x="583" y="42"/>
                    </a:lnTo>
                    <a:lnTo>
                      <a:pt x="581" y="42"/>
                    </a:lnTo>
                    <a:lnTo>
                      <a:pt x="578" y="42"/>
                    </a:lnTo>
                    <a:lnTo>
                      <a:pt x="574" y="45"/>
                    </a:lnTo>
                    <a:lnTo>
                      <a:pt x="571" y="47"/>
                    </a:lnTo>
                    <a:lnTo>
                      <a:pt x="566" y="52"/>
                    </a:lnTo>
                    <a:lnTo>
                      <a:pt x="561" y="56"/>
                    </a:lnTo>
                    <a:lnTo>
                      <a:pt x="555" y="58"/>
                    </a:lnTo>
                    <a:lnTo>
                      <a:pt x="552" y="59"/>
                    </a:lnTo>
                    <a:lnTo>
                      <a:pt x="548" y="59"/>
                    </a:lnTo>
                    <a:lnTo>
                      <a:pt x="540" y="57"/>
                    </a:lnTo>
                    <a:lnTo>
                      <a:pt x="530" y="50"/>
                    </a:lnTo>
                    <a:lnTo>
                      <a:pt x="523" y="49"/>
                    </a:lnTo>
                    <a:lnTo>
                      <a:pt x="517" y="48"/>
                    </a:lnTo>
                    <a:lnTo>
                      <a:pt x="512" y="48"/>
                    </a:lnTo>
                    <a:lnTo>
                      <a:pt x="507" y="49"/>
                    </a:lnTo>
                    <a:lnTo>
                      <a:pt x="497" y="53"/>
                    </a:lnTo>
                    <a:lnTo>
                      <a:pt x="487" y="58"/>
                    </a:lnTo>
                    <a:lnTo>
                      <a:pt x="481" y="66"/>
                    </a:lnTo>
                    <a:lnTo>
                      <a:pt x="479" y="74"/>
                    </a:lnTo>
                    <a:lnTo>
                      <a:pt x="478" y="82"/>
                    </a:lnTo>
                    <a:lnTo>
                      <a:pt x="477" y="91"/>
                    </a:lnTo>
                    <a:lnTo>
                      <a:pt x="474" y="101"/>
                    </a:lnTo>
                    <a:lnTo>
                      <a:pt x="472" y="109"/>
                    </a:lnTo>
                    <a:lnTo>
                      <a:pt x="469" y="117"/>
                    </a:lnTo>
                    <a:lnTo>
                      <a:pt x="462" y="125"/>
                    </a:lnTo>
                    <a:lnTo>
                      <a:pt x="460" y="134"/>
                    </a:lnTo>
                    <a:lnTo>
                      <a:pt x="460" y="141"/>
                    </a:lnTo>
                    <a:lnTo>
                      <a:pt x="461" y="143"/>
                    </a:lnTo>
                    <a:lnTo>
                      <a:pt x="463" y="146"/>
                    </a:lnTo>
                    <a:lnTo>
                      <a:pt x="466" y="147"/>
                    </a:lnTo>
                    <a:lnTo>
                      <a:pt x="472" y="148"/>
                    </a:lnTo>
                    <a:lnTo>
                      <a:pt x="480" y="141"/>
                    </a:lnTo>
                    <a:lnTo>
                      <a:pt x="486" y="135"/>
                    </a:lnTo>
                    <a:lnTo>
                      <a:pt x="490" y="133"/>
                    </a:lnTo>
                    <a:lnTo>
                      <a:pt x="494" y="132"/>
                    </a:lnTo>
                    <a:lnTo>
                      <a:pt x="498" y="132"/>
                    </a:lnTo>
                    <a:lnTo>
                      <a:pt x="504" y="132"/>
                    </a:lnTo>
                    <a:lnTo>
                      <a:pt x="512" y="138"/>
                    </a:lnTo>
                    <a:lnTo>
                      <a:pt x="516" y="139"/>
                    </a:lnTo>
                    <a:lnTo>
                      <a:pt x="520" y="137"/>
                    </a:lnTo>
                    <a:lnTo>
                      <a:pt x="525" y="130"/>
                    </a:lnTo>
                    <a:lnTo>
                      <a:pt x="534" y="122"/>
                    </a:lnTo>
                    <a:lnTo>
                      <a:pt x="544" y="116"/>
                    </a:lnTo>
                    <a:lnTo>
                      <a:pt x="547" y="115"/>
                    </a:lnTo>
                    <a:lnTo>
                      <a:pt x="550" y="117"/>
                    </a:lnTo>
                    <a:lnTo>
                      <a:pt x="553" y="121"/>
                    </a:lnTo>
                    <a:lnTo>
                      <a:pt x="553" y="128"/>
                    </a:lnTo>
                    <a:lnTo>
                      <a:pt x="549" y="140"/>
                    </a:lnTo>
                    <a:lnTo>
                      <a:pt x="547" y="148"/>
                    </a:lnTo>
                    <a:lnTo>
                      <a:pt x="545" y="157"/>
                    </a:lnTo>
                    <a:lnTo>
                      <a:pt x="537" y="171"/>
                    </a:lnTo>
                    <a:lnTo>
                      <a:pt x="519" y="193"/>
                    </a:lnTo>
                    <a:lnTo>
                      <a:pt x="500" y="215"/>
                    </a:lnTo>
                    <a:lnTo>
                      <a:pt x="491" y="224"/>
                    </a:lnTo>
                    <a:lnTo>
                      <a:pt x="481" y="234"/>
                    </a:lnTo>
                    <a:lnTo>
                      <a:pt x="471" y="243"/>
                    </a:lnTo>
                    <a:lnTo>
                      <a:pt x="460" y="252"/>
                    </a:lnTo>
                    <a:lnTo>
                      <a:pt x="449" y="252"/>
                    </a:lnTo>
                    <a:lnTo>
                      <a:pt x="442" y="251"/>
                    </a:lnTo>
                    <a:lnTo>
                      <a:pt x="435" y="249"/>
                    </a:lnTo>
                    <a:lnTo>
                      <a:pt x="424" y="245"/>
                    </a:lnTo>
                    <a:lnTo>
                      <a:pt x="410" y="250"/>
                    </a:lnTo>
                    <a:lnTo>
                      <a:pt x="394" y="253"/>
                    </a:lnTo>
                    <a:lnTo>
                      <a:pt x="379" y="258"/>
                    </a:lnTo>
                    <a:lnTo>
                      <a:pt x="364" y="262"/>
                    </a:lnTo>
                    <a:lnTo>
                      <a:pt x="361" y="265"/>
                    </a:lnTo>
                    <a:lnTo>
                      <a:pt x="359" y="267"/>
                    </a:lnTo>
                    <a:lnTo>
                      <a:pt x="358" y="268"/>
                    </a:lnTo>
                    <a:lnTo>
                      <a:pt x="358" y="270"/>
                    </a:lnTo>
                    <a:lnTo>
                      <a:pt x="359" y="275"/>
                    </a:lnTo>
                    <a:lnTo>
                      <a:pt x="362" y="281"/>
                    </a:lnTo>
                    <a:lnTo>
                      <a:pt x="362" y="285"/>
                    </a:lnTo>
                    <a:lnTo>
                      <a:pt x="361" y="290"/>
                    </a:lnTo>
                    <a:lnTo>
                      <a:pt x="360" y="293"/>
                    </a:lnTo>
                    <a:lnTo>
                      <a:pt x="358" y="295"/>
                    </a:lnTo>
                    <a:lnTo>
                      <a:pt x="353" y="301"/>
                    </a:lnTo>
                    <a:lnTo>
                      <a:pt x="347" y="309"/>
                    </a:lnTo>
                    <a:lnTo>
                      <a:pt x="347" y="315"/>
                    </a:lnTo>
                    <a:lnTo>
                      <a:pt x="346" y="320"/>
                    </a:lnTo>
                    <a:lnTo>
                      <a:pt x="344" y="324"/>
                    </a:lnTo>
                    <a:lnTo>
                      <a:pt x="339" y="327"/>
                    </a:lnTo>
                    <a:lnTo>
                      <a:pt x="328" y="326"/>
                    </a:lnTo>
                    <a:lnTo>
                      <a:pt x="321" y="325"/>
                    </a:lnTo>
                    <a:lnTo>
                      <a:pt x="325" y="317"/>
                    </a:lnTo>
                    <a:lnTo>
                      <a:pt x="330" y="303"/>
                    </a:lnTo>
                    <a:lnTo>
                      <a:pt x="330" y="299"/>
                    </a:lnTo>
                    <a:lnTo>
                      <a:pt x="329" y="295"/>
                    </a:lnTo>
                    <a:lnTo>
                      <a:pt x="327" y="294"/>
                    </a:lnTo>
                    <a:lnTo>
                      <a:pt x="325" y="293"/>
                    </a:lnTo>
                    <a:lnTo>
                      <a:pt x="319" y="295"/>
                    </a:lnTo>
                    <a:lnTo>
                      <a:pt x="311" y="300"/>
                    </a:lnTo>
                    <a:lnTo>
                      <a:pt x="299" y="309"/>
                    </a:lnTo>
                    <a:lnTo>
                      <a:pt x="286" y="315"/>
                    </a:lnTo>
                    <a:lnTo>
                      <a:pt x="280" y="317"/>
                    </a:lnTo>
                    <a:lnTo>
                      <a:pt x="274" y="318"/>
                    </a:lnTo>
                    <a:lnTo>
                      <a:pt x="266" y="317"/>
                    </a:lnTo>
                    <a:lnTo>
                      <a:pt x="258" y="316"/>
                    </a:lnTo>
                    <a:lnTo>
                      <a:pt x="252" y="310"/>
                    </a:lnTo>
                    <a:lnTo>
                      <a:pt x="246" y="306"/>
                    </a:lnTo>
                    <a:lnTo>
                      <a:pt x="242" y="300"/>
                    </a:lnTo>
                    <a:lnTo>
                      <a:pt x="237" y="293"/>
                    </a:lnTo>
                    <a:lnTo>
                      <a:pt x="233" y="273"/>
                    </a:lnTo>
                    <a:lnTo>
                      <a:pt x="229" y="251"/>
                    </a:lnTo>
                    <a:lnTo>
                      <a:pt x="227" y="231"/>
                    </a:lnTo>
                    <a:lnTo>
                      <a:pt x="225" y="209"/>
                    </a:lnTo>
                    <a:lnTo>
                      <a:pt x="217" y="203"/>
                    </a:lnTo>
                    <a:lnTo>
                      <a:pt x="209" y="199"/>
                    </a:lnTo>
                    <a:lnTo>
                      <a:pt x="200" y="196"/>
                    </a:lnTo>
                    <a:lnTo>
                      <a:pt x="192" y="191"/>
                    </a:lnTo>
                    <a:lnTo>
                      <a:pt x="186" y="185"/>
                    </a:lnTo>
                    <a:lnTo>
                      <a:pt x="182" y="182"/>
                    </a:lnTo>
                    <a:lnTo>
                      <a:pt x="178" y="177"/>
                    </a:lnTo>
                    <a:lnTo>
                      <a:pt x="176" y="171"/>
                    </a:lnTo>
                    <a:lnTo>
                      <a:pt x="173" y="156"/>
                    </a:lnTo>
                    <a:lnTo>
                      <a:pt x="169" y="141"/>
                    </a:lnTo>
                    <a:lnTo>
                      <a:pt x="168" y="134"/>
                    </a:lnTo>
                    <a:lnTo>
                      <a:pt x="165" y="128"/>
                    </a:lnTo>
                    <a:lnTo>
                      <a:pt x="160" y="122"/>
                    </a:lnTo>
                    <a:lnTo>
                      <a:pt x="156" y="115"/>
                    </a:lnTo>
                    <a:lnTo>
                      <a:pt x="150" y="106"/>
                    </a:lnTo>
                    <a:lnTo>
                      <a:pt x="146" y="101"/>
                    </a:lnTo>
                    <a:lnTo>
                      <a:pt x="140" y="98"/>
                    </a:lnTo>
                    <a:lnTo>
                      <a:pt x="131" y="95"/>
                    </a:lnTo>
                    <a:lnTo>
                      <a:pt x="127" y="92"/>
                    </a:lnTo>
                    <a:lnTo>
                      <a:pt x="125" y="93"/>
                    </a:lnTo>
                    <a:lnTo>
                      <a:pt x="123" y="95"/>
                    </a:lnTo>
                    <a:lnTo>
                      <a:pt x="121" y="97"/>
                    </a:lnTo>
                    <a:lnTo>
                      <a:pt x="117" y="104"/>
                    </a:lnTo>
                    <a:lnTo>
                      <a:pt x="115" y="112"/>
                    </a:lnTo>
                    <a:lnTo>
                      <a:pt x="114" y="121"/>
                    </a:lnTo>
                    <a:lnTo>
                      <a:pt x="115" y="126"/>
                    </a:lnTo>
                    <a:lnTo>
                      <a:pt x="116" y="130"/>
                    </a:lnTo>
                    <a:lnTo>
                      <a:pt x="118" y="139"/>
                    </a:lnTo>
                    <a:lnTo>
                      <a:pt x="116" y="148"/>
                    </a:lnTo>
                    <a:lnTo>
                      <a:pt x="115" y="154"/>
                    </a:lnTo>
                    <a:lnTo>
                      <a:pt x="114" y="155"/>
                    </a:lnTo>
                    <a:lnTo>
                      <a:pt x="112" y="154"/>
                    </a:lnTo>
                    <a:lnTo>
                      <a:pt x="108" y="152"/>
                    </a:lnTo>
                    <a:lnTo>
                      <a:pt x="104" y="149"/>
                    </a:lnTo>
                    <a:lnTo>
                      <a:pt x="94" y="140"/>
                    </a:lnTo>
                    <a:lnTo>
                      <a:pt x="87" y="134"/>
                    </a:lnTo>
                    <a:lnTo>
                      <a:pt x="83" y="133"/>
                    </a:lnTo>
                    <a:lnTo>
                      <a:pt x="79" y="133"/>
                    </a:lnTo>
                    <a:lnTo>
                      <a:pt x="74" y="135"/>
                    </a:lnTo>
                    <a:lnTo>
                      <a:pt x="67" y="138"/>
                    </a:lnTo>
                    <a:lnTo>
                      <a:pt x="62" y="142"/>
                    </a:lnTo>
                    <a:lnTo>
                      <a:pt x="56" y="145"/>
                    </a:lnTo>
                    <a:lnTo>
                      <a:pt x="53" y="147"/>
                    </a:lnTo>
                    <a:lnTo>
                      <a:pt x="49" y="147"/>
                    </a:lnTo>
                    <a:lnTo>
                      <a:pt x="46" y="147"/>
                    </a:lnTo>
                    <a:lnTo>
                      <a:pt x="43" y="143"/>
                    </a:lnTo>
                    <a:lnTo>
                      <a:pt x="40" y="139"/>
                    </a:lnTo>
                    <a:lnTo>
                      <a:pt x="38" y="132"/>
                    </a:lnTo>
                    <a:lnTo>
                      <a:pt x="38" y="129"/>
                    </a:lnTo>
                    <a:lnTo>
                      <a:pt x="37" y="126"/>
                    </a:lnTo>
                    <a:lnTo>
                      <a:pt x="36" y="124"/>
                    </a:lnTo>
                    <a:lnTo>
                      <a:pt x="33" y="123"/>
                    </a:lnTo>
                    <a:lnTo>
                      <a:pt x="30" y="122"/>
                    </a:lnTo>
                    <a:lnTo>
                      <a:pt x="22" y="122"/>
                    </a:lnTo>
                    <a:lnTo>
                      <a:pt x="19" y="125"/>
                    </a:lnTo>
                    <a:lnTo>
                      <a:pt x="15" y="130"/>
                    </a:lnTo>
                    <a:lnTo>
                      <a:pt x="12" y="134"/>
                    </a:lnTo>
                    <a:lnTo>
                      <a:pt x="9" y="140"/>
                    </a:lnTo>
                    <a:lnTo>
                      <a:pt x="5" y="150"/>
                    </a:lnTo>
                    <a:lnTo>
                      <a:pt x="0" y="160"/>
                    </a:lnTo>
                    <a:lnTo>
                      <a:pt x="11" y="172"/>
                    </a:lnTo>
                    <a:lnTo>
                      <a:pt x="20" y="181"/>
                    </a:lnTo>
                    <a:lnTo>
                      <a:pt x="30" y="192"/>
                    </a:lnTo>
                    <a:lnTo>
                      <a:pt x="39" y="202"/>
                    </a:lnTo>
                    <a:lnTo>
                      <a:pt x="40" y="207"/>
                    </a:lnTo>
                    <a:lnTo>
                      <a:pt x="40" y="211"/>
                    </a:lnTo>
                    <a:lnTo>
                      <a:pt x="42" y="215"/>
                    </a:lnTo>
                    <a:lnTo>
                      <a:pt x="46" y="217"/>
                    </a:lnTo>
                    <a:lnTo>
                      <a:pt x="60" y="205"/>
                    </a:lnTo>
                    <a:lnTo>
                      <a:pt x="76" y="192"/>
                    </a:lnTo>
                    <a:lnTo>
                      <a:pt x="83" y="192"/>
                    </a:lnTo>
                    <a:lnTo>
                      <a:pt x="89" y="193"/>
                    </a:lnTo>
                    <a:lnTo>
                      <a:pt x="93" y="196"/>
                    </a:lnTo>
                    <a:lnTo>
                      <a:pt x="99" y="199"/>
                    </a:lnTo>
                    <a:lnTo>
                      <a:pt x="93" y="207"/>
                    </a:lnTo>
                    <a:lnTo>
                      <a:pt x="87" y="215"/>
                    </a:lnTo>
                    <a:lnTo>
                      <a:pt x="84" y="218"/>
                    </a:lnTo>
                    <a:lnTo>
                      <a:pt x="81" y="222"/>
                    </a:lnTo>
                    <a:lnTo>
                      <a:pt x="79" y="226"/>
                    </a:lnTo>
                    <a:lnTo>
                      <a:pt x="77" y="232"/>
                    </a:lnTo>
                    <a:lnTo>
                      <a:pt x="88" y="236"/>
                    </a:lnTo>
                    <a:lnTo>
                      <a:pt x="98" y="240"/>
                    </a:lnTo>
                    <a:lnTo>
                      <a:pt x="108" y="242"/>
                    </a:lnTo>
                    <a:lnTo>
                      <a:pt x="119" y="243"/>
                    </a:lnTo>
                    <a:lnTo>
                      <a:pt x="130" y="243"/>
                    </a:lnTo>
                    <a:lnTo>
                      <a:pt x="138" y="243"/>
                    </a:lnTo>
                    <a:lnTo>
                      <a:pt x="147" y="243"/>
                    </a:lnTo>
                    <a:lnTo>
                      <a:pt x="156" y="245"/>
                    </a:lnTo>
                    <a:lnTo>
                      <a:pt x="166" y="245"/>
                    </a:lnTo>
                    <a:lnTo>
                      <a:pt x="173" y="244"/>
                    </a:lnTo>
                    <a:lnTo>
                      <a:pt x="180" y="241"/>
                    </a:lnTo>
                    <a:lnTo>
                      <a:pt x="189" y="239"/>
                    </a:lnTo>
                    <a:lnTo>
                      <a:pt x="192" y="250"/>
                    </a:lnTo>
                    <a:lnTo>
                      <a:pt x="195" y="261"/>
                    </a:lnTo>
                    <a:lnTo>
                      <a:pt x="200" y="273"/>
                    </a:lnTo>
                    <a:lnTo>
                      <a:pt x="206" y="283"/>
                    </a:lnTo>
                    <a:lnTo>
                      <a:pt x="212" y="292"/>
                    </a:lnTo>
                    <a:lnTo>
                      <a:pt x="216" y="299"/>
                    </a:lnTo>
                    <a:lnTo>
                      <a:pt x="217" y="307"/>
                    </a:lnTo>
                    <a:lnTo>
                      <a:pt x="218" y="317"/>
                    </a:lnTo>
                    <a:lnTo>
                      <a:pt x="223" y="326"/>
                    </a:lnTo>
                    <a:lnTo>
                      <a:pt x="227" y="334"/>
                    </a:lnTo>
                    <a:lnTo>
                      <a:pt x="233" y="343"/>
                    </a:lnTo>
                    <a:lnTo>
                      <a:pt x="239" y="350"/>
                    </a:lnTo>
                    <a:lnTo>
                      <a:pt x="251" y="365"/>
                    </a:lnTo>
                    <a:lnTo>
                      <a:pt x="265" y="379"/>
                    </a:lnTo>
                    <a:lnTo>
                      <a:pt x="270" y="392"/>
                    </a:lnTo>
                    <a:lnTo>
                      <a:pt x="274" y="404"/>
                    </a:lnTo>
                    <a:lnTo>
                      <a:pt x="275" y="417"/>
                    </a:lnTo>
                    <a:lnTo>
                      <a:pt x="275" y="430"/>
                    </a:lnTo>
                    <a:lnTo>
                      <a:pt x="277" y="438"/>
                    </a:lnTo>
                    <a:lnTo>
                      <a:pt x="277" y="445"/>
                    </a:lnTo>
                    <a:lnTo>
                      <a:pt x="275" y="452"/>
                    </a:lnTo>
                    <a:lnTo>
                      <a:pt x="271" y="462"/>
                    </a:lnTo>
                    <a:lnTo>
                      <a:pt x="271" y="477"/>
                    </a:lnTo>
                    <a:lnTo>
                      <a:pt x="273" y="490"/>
                    </a:lnTo>
                    <a:lnTo>
                      <a:pt x="276" y="502"/>
                    </a:lnTo>
                    <a:lnTo>
                      <a:pt x="279" y="512"/>
                    </a:lnTo>
                    <a:lnTo>
                      <a:pt x="285" y="521"/>
                    </a:lnTo>
                    <a:lnTo>
                      <a:pt x="292" y="531"/>
                    </a:lnTo>
                    <a:lnTo>
                      <a:pt x="300" y="540"/>
                    </a:lnTo>
                    <a:lnTo>
                      <a:pt x="310" y="551"/>
                    </a:lnTo>
                    <a:lnTo>
                      <a:pt x="319" y="563"/>
                    </a:lnTo>
                    <a:lnTo>
                      <a:pt x="326" y="576"/>
                    </a:lnTo>
                    <a:lnTo>
                      <a:pt x="333" y="589"/>
                    </a:lnTo>
                    <a:lnTo>
                      <a:pt x="338" y="602"/>
                    </a:lnTo>
                    <a:lnTo>
                      <a:pt x="350" y="629"/>
                    </a:lnTo>
                    <a:lnTo>
                      <a:pt x="361" y="656"/>
                    </a:lnTo>
                    <a:lnTo>
                      <a:pt x="369" y="671"/>
                    </a:lnTo>
                    <a:lnTo>
                      <a:pt x="377" y="687"/>
                    </a:lnTo>
                    <a:lnTo>
                      <a:pt x="380" y="694"/>
                    </a:lnTo>
                    <a:lnTo>
                      <a:pt x="384" y="701"/>
                    </a:lnTo>
                    <a:lnTo>
                      <a:pt x="385" y="709"/>
                    </a:lnTo>
                    <a:lnTo>
                      <a:pt x="386" y="718"/>
                    </a:lnTo>
                    <a:lnTo>
                      <a:pt x="385" y="728"/>
                    </a:lnTo>
                    <a:lnTo>
                      <a:pt x="384" y="737"/>
                    </a:lnTo>
                    <a:lnTo>
                      <a:pt x="383" y="746"/>
                    </a:lnTo>
                    <a:lnTo>
                      <a:pt x="380" y="755"/>
                    </a:lnTo>
                    <a:lnTo>
                      <a:pt x="397" y="770"/>
                    </a:lnTo>
                    <a:lnTo>
                      <a:pt x="413" y="785"/>
                    </a:lnTo>
                    <a:lnTo>
                      <a:pt x="429" y="800"/>
                    </a:lnTo>
                    <a:lnTo>
                      <a:pt x="445" y="816"/>
                    </a:lnTo>
                    <a:lnTo>
                      <a:pt x="455" y="825"/>
                    </a:lnTo>
                    <a:lnTo>
                      <a:pt x="463" y="834"/>
                    </a:lnTo>
                    <a:lnTo>
                      <a:pt x="471" y="843"/>
                    </a:lnTo>
                    <a:lnTo>
                      <a:pt x="478" y="851"/>
                    </a:lnTo>
                    <a:lnTo>
                      <a:pt x="483" y="861"/>
                    </a:lnTo>
                    <a:lnTo>
                      <a:pt x="488" y="872"/>
                    </a:lnTo>
                    <a:lnTo>
                      <a:pt x="491" y="883"/>
                    </a:lnTo>
                    <a:lnTo>
                      <a:pt x="494" y="897"/>
                    </a:lnTo>
                    <a:lnTo>
                      <a:pt x="495" y="900"/>
                    </a:lnTo>
                    <a:lnTo>
                      <a:pt x="497" y="903"/>
                    </a:lnTo>
                    <a:lnTo>
                      <a:pt x="499" y="906"/>
                    </a:lnTo>
                    <a:lnTo>
                      <a:pt x="503" y="908"/>
                    </a:lnTo>
                    <a:lnTo>
                      <a:pt x="508" y="912"/>
                    </a:lnTo>
                    <a:lnTo>
                      <a:pt x="515" y="918"/>
                    </a:lnTo>
                    <a:lnTo>
                      <a:pt x="520" y="918"/>
                    </a:lnTo>
                    <a:lnTo>
                      <a:pt x="524" y="917"/>
                    </a:lnTo>
                    <a:lnTo>
                      <a:pt x="528" y="916"/>
                    </a:lnTo>
                    <a:lnTo>
                      <a:pt x="531" y="914"/>
                    </a:lnTo>
                    <a:lnTo>
                      <a:pt x="539" y="903"/>
                    </a:lnTo>
                    <a:lnTo>
                      <a:pt x="544" y="899"/>
                    </a:lnTo>
                    <a:lnTo>
                      <a:pt x="545" y="899"/>
                    </a:lnTo>
                    <a:lnTo>
                      <a:pt x="545" y="900"/>
                    </a:lnTo>
                    <a:lnTo>
                      <a:pt x="544" y="902"/>
                    </a:lnTo>
                    <a:lnTo>
                      <a:pt x="539" y="915"/>
                    </a:lnTo>
                    <a:lnTo>
                      <a:pt x="533" y="928"/>
                    </a:lnTo>
                    <a:lnTo>
                      <a:pt x="542" y="922"/>
                    </a:lnTo>
                    <a:lnTo>
                      <a:pt x="548" y="915"/>
                    </a:lnTo>
                    <a:lnTo>
                      <a:pt x="554" y="907"/>
                    </a:lnTo>
                    <a:lnTo>
                      <a:pt x="559" y="898"/>
                    </a:lnTo>
                    <a:lnTo>
                      <a:pt x="562" y="900"/>
                    </a:lnTo>
                    <a:lnTo>
                      <a:pt x="563" y="901"/>
                    </a:lnTo>
                    <a:lnTo>
                      <a:pt x="563" y="904"/>
                    </a:lnTo>
                    <a:lnTo>
                      <a:pt x="563" y="907"/>
                    </a:lnTo>
                    <a:lnTo>
                      <a:pt x="575" y="901"/>
                    </a:lnTo>
                    <a:lnTo>
                      <a:pt x="588" y="894"/>
                    </a:lnTo>
                    <a:lnTo>
                      <a:pt x="599" y="886"/>
                    </a:lnTo>
                    <a:lnTo>
                      <a:pt x="612" y="878"/>
                    </a:lnTo>
                    <a:lnTo>
                      <a:pt x="626" y="872"/>
                    </a:lnTo>
                    <a:lnTo>
                      <a:pt x="640" y="865"/>
                    </a:lnTo>
                    <a:lnTo>
                      <a:pt x="655" y="858"/>
                    </a:lnTo>
                    <a:lnTo>
                      <a:pt x="668" y="850"/>
                    </a:lnTo>
                    <a:lnTo>
                      <a:pt x="666" y="846"/>
                    </a:lnTo>
                    <a:lnTo>
                      <a:pt x="663" y="841"/>
                    </a:lnTo>
                    <a:lnTo>
                      <a:pt x="661" y="840"/>
                    </a:lnTo>
                    <a:lnTo>
                      <a:pt x="663" y="839"/>
                    </a:lnTo>
                    <a:lnTo>
                      <a:pt x="664" y="838"/>
                    </a:lnTo>
                    <a:lnTo>
                      <a:pt x="667" y="838"/>
                    </a:lnTo>
                    <a:lnTo>
                      <a:pt x="674" y="841"/>
                    </a:lnTo>
                    <a:lnTo>
                      <a:pt x="679" y="841"/>
                    </a:lnTo>
                    <a:lnTo>
                      <a:pt x="683" y="839"/>
                    </a:lnTo>
                    <a:lnTo>
                      <a:pt x="690" y="834"/>
                    </a:lnTo>
                    <a:lnTo>
                      <a:pt x="696" y="824"/>
                    </a:lnTo>
                    <a:lnTo>
                      <a:pt x="700" y="819"/>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56" name="Freeform 126"/>
              <p:cNvSpPr>
                <a:spLocks/>
              </p:cNvSpPr>
              <p:nvPr/>
            </p:nvSpPr>
            <p:spPr bwMode="auto">
              <a:xfrm>
                <a:off x="2078038" y="4100513"/>
                <a:ext cx="247650" cy="327025"/>
              </a:xfrm>
              <a:custGeom>
                <a:avLst/>
                <a:gdLst>
                  <a:gd name="T0" fmla="*/ 246855 w 623"/>
                  <a:gd name="T1" fmla="*/ 233476 h 825"/>
                  <a:gd name="T2" fmla="*/ 226582 w 623"/>
                  <a:gd name="T3" fmla="*/ 189080 h 825"/>
                  <a:gd name="T4" fmla="*/ 205116 w 623"/>
                  <a:gd name="T5" fmla="*/ 158558 h 825"/>
                  <a:gd name="T6" fmla="*/ 204321 w 623"/>
                  <a:gd name="T7" fmla="*/ 129224 h 825"/>
                  <a:gd name="T8" fmla="*/ 189216 w 623"/>
                  <a:gd name="T9" fmla="*/ 94342 h 825"/>
                  <a:gd name="T10" fmla="*/ 178483 w 623"/>
                  <a:gd name="T11" fmla="*/ 71351 h 825"/>
                  <a:gd name="T12" fmla="*/ 162980 w 623"/>
                  <a:gd name="T13" fmla="*/ 52324 h 825"/>
                  <a:gd name="T14" fmla="*/ 137142 w 623"/>
                  <a:gd name="T15" fmla="*/ 51531 h 825"/>
                  <a:gd name="T16" fmla="*/ 128794 w 623"/>
                  <a:gd name="T17" fmla="*/ 40829 h 825"/>
                  <a:gd name="T18" fmla="*/ 118061 w 623"/>
                  <a:gd name="T19" fmla="*/ 36865 h 825"/>
                  <a:gd name="T20" fmla="*/ 102161 w 623"/>
                  <a:gd name="T21" fmla="*/ 27351 h 825"/>
                  <a:gd name="T22" fmla="*/ 75527 w 623"/>
                  <a:gd name="T23" fmla="*/ 7928 h 825"/>
                  <a:gd name="T24" fmla="*/ 60819 w 623"/>
                  <a:gd name="T25" fmla="*/ 3964 h 825"/>
                  <a:gd name="T26" fmla="*/ 65192 w 623"/>
                  <a:gd name="T27" fmla="*/ 10306 h 825"/>
                  <a:gd name="T28" fmla="*/ 55652 w 623"/>
                  <a:gd name="T29" fmla="*/ 17045 h 825"/>
                  <a:gd name="T30" fmla="*/ 48099 w 623"/>
                  <a:gd name="T31" fmla="*/ 19027 h 825"/>
                  <a:gd name="T32" fmla="*/ 39751 w 623"/>
                  <a:gd name="T33" fmla="*/ 10703 h 825"/>
                  <a:gd name="T34" fmla="*/ 29018 w 623"/>
                  <a:gd name="T35" fmla="*/ 9910 h 825"/>
                  <a:gd name="T36" fmla="*/ 23453 w 623"/>
                  <a:gd name="T37" fmla="*/ 20612 h 825"/>
                  <a:gd name="T38" fmla="*/ 19081 w 623"/>
                  <a:gd name="T39" fmla="*/ 51928 h 825"/>
                  <a:gd name="T40" fmla="*/ 29018 w 623"/>
                  <a:gd name="T41" fmla="*/ 62234 h 825"/>
                  <a:gd name="T42" fmla="*/ 23851 w 623"/>
                  <a:gd name="T43" fmla="*/ 83639 h 825"/>
                  <a:gd name="T44" fmla="*/ 27031 w 623"/>
                  <a:gd name="T45" fmla="*/ 97117 h 825"/>
                  <a:gd name="T46" fmla="*/ 4373 w 623"/>
                  <a:gd name="T47" fmla="*/ 101080 h 825"/>
                  <a:gd name="T48" fmla="*/ 2385 w 623"/>
                  <a:gd name="T49" fmla="*/ 112576 h 825"/>
                  <a:gd name="T50" fmla="*/ 3578 w 623"/>
                  <a:gd name="T51" fmla="*/ 127639 h 825"/>
                  <a:gd name="T52" fmla="*/ 15503 w 623"/>
                  <a:gd name="T53" fmla="*/ 138341 h 825"/>
                  <a:gd name="T54" fmla="*/ 21863 w 623"/>
                  <a:gd name="T55" fmla="*/ 158161 h 825"/>
                  <a:gd name="T56" fmla="*/ 33789 w 623"/>
                  <a:gd name="T57" fmla="*/ 174810 h 825"/>
                  <a:gd name="T58" fmla="*/ 31801 w 623"/>
                  <a:gd name="T59" fmla="*/ 181548 h 825"/>
                  <a:gd name="T60" fmla="*/ 14310 w 623"/>
                  <a:gd name="T61" fmla="*/ 181152 h 825"/>
                  <a:gd name="T62" fmla="*/ 12720 w 623"/>
                  <a:gd name="T63" fmla="*/ 198990 h 825"/>
                  <a:gd name="T64" fmla="*/ 21466 w 623"/>
                  <a:gd name="T65" fmla="*/ 195819 h 825"/>
                  <a:gd name="T66" fmla="*/ 20273 w 623"/>
                  <a:gd name="T67" fmla="*/ 203350 h 825"/>
                  <a:gd name="T68" fmla="*/ 19478 w 623"/>
                  <a:gd name="T69" fmla="*/ 214449 h 825"/>
                  <a:gd name="T70" fmla="*/ 23453 w 623"/>
                  <a:gd name="T71" fmla="*/ 224755 h 825"/>
                  <a:gd name="T72" fmla="*/ 48894 w 623"/>
                  <a:gd name="T73" fmla="*/ 230701 h 825"/>
                  <a:gd name="T74" fmla="*/ 50484 w 623"/>
                  <a:gd name="T75" fmla="*/ 242989 h 825"/>
                  <a:gd name="T76" fmla="*/ 66782 w 623"/>
                  <a:gd name="T77" fmla="*/ 255278 h 825"/>
                  <a:gd name="T78" fmla="*/ 87055 w 623"/>
                  <a:gd name="T79" fmla="*/ 256467 h 825"/>
                  <a:gd name="T80" fmla="*/ 104148 w 623"/>
                  <a:gd name="T81" fmla="*/ 274701 h 825"/>
                  <a:gd name="T82" fmla="*/ 115278 w 623"/>
                  <a:gd name="T83" fmla="*/ 275494 h 825"/>
                  <a:gd name="T84" fmla="*/ 111303 w 623"/>
                  <a:gd name="T85" fmla="*/ 281440 h 825"/>
                  <a:gd name="T86" fmla="*/ 119651 w 623"/>
                  <a:gd name="T87" fmla="*/ 299277 h 825"/>
                  <a:gd name="T88" fmla="*/ 123626 w 623"/>
                  <a:gd name="T89" fmla="*/ 321079 h 825"/>
                  <a:gd name="T90" fmla="*/ 139129 w 623"/>
                  <a:gd name="T91" fmla="*/ 320286 h 825"/>
                  <a:gd name="T92" fmla="*/ 147874 w 623"/>
                  <a:gd name="T93" fmla="*/ 311169 h 825"/>
                  <a:gd name="T94" fmla="*/ 158210 w 623"/>
                  <a:gd name="T95" fmla="*/ 318304 h 825"/>
                  <a:gd name="T96" fmla="*/ 170533 w 623"/>
                  <a:gd name="T97" fmla="*/ 326232 h 825"/>
                  <a:gd name="T98" fmla="*/ 184446 w 623"/>
                  <a:gd name="T99" fmla="*/ 314737 h 825"/>
                  <a:gd name="T100" fmla="*/ 173713 w 623"/>
                  <a:gd name="T101" fmla="*/ 294521 h 825"/>
                  <a:gd name="T102" fmla="*/ 192793 w 623"/>
                  <a:gd name="T103" fmla="*/ 290953 h 825"/>
                  <a:gd name="T104" fmla="*/ 189216 w 623"/>
                  <a:gd name="T105" fmla="*/ 275097 h 825"/>
                  <a:gd name="T106" fmla="*/ 203526 w 623"/>
                  <a:gd name="T107" fmla="*/ 269548 h 825"/>
                  <a:gd name="T108" fmla="*/ 230557 w 623"/>
                  <a:gd name="T109" fmla="*/ 265980 h 8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23" h="825">
                    <a:moveTo>
                      <a:pt x="617" y="643"/>
                    </a:moveTo>
                    <a:lnTo>
                      <a:pt x="620" y="634"/>
                    </a:lnTo>
                    <a:lnTo>
                      <a:pt x="621" y="625"/>
                    </a:lnTo>
                    <a:lnTo>
                      <a:pt x="622" y="616"/>
                    </a:lnTo>
                    <a:lnTo>
                      <a:pt x="623" y="606"/>
                    </a:lnTo>
                    <a:lnTo>
                      <a:pt x="622" y="597"/>
                    </a:lnTo>
                    <a:lnTo>
                      <a:pt x="621" y="589"/>
                    </a:lnTo>
                    <a:lnTo>
                      <a:pt x="617" y="582"/>
                    </a:lnTo>
                    <a:lnTo>
                      <a:pt x="614" y="575"/>
                    </a:lnTo>
                    <a:lnTo>
                      <a:pt x="606" y="559"/>
                    </a:lnTo>
                    <a:lnTo>
                      <a:pt x="598" y="544"/>
                    </a:lnTo>
                    <a:lnTo>
                      <a:pt x="587" y="517"/>
                    </a:lnTo>
                    <a:lnTo>
                      <a:pt x="575" y="490"/>
                    </a:lnTo>
                    <a:lnTo>
                      <a:pt x="570" y="477"/>
                    </a:lnTo>
                    <a:lnTo>
                      <a:pt x="563" y="464"/>
                    </a:lnTo>
                    <a:lnTo>
                      <a:pt x="556" y="451"/>
                    </a:lnTo>
                    <a:lnTo>
                      <a:pt x="547" y="439"/>
                    </a:lnTo>
                    <a:lnTo>
                      <a:pt x="537" y="428"/>
                    </a:lnTo>
                    <a:lnTo>
                      <a:pt x="529" y="419"/>
                    </a:lnTo>
                    <a:lnTo>
                      <a:pt x="522" y="409"/>
                    </a:lnTo>
                    <a:lnTo>
                      <a:pt x="516" y="400"/>
                    </a:lnTo>
                    <a:lnTo>
                      <a:pt x="513" y="390"/>
                    </a:lnTo>
                    <a:lnTo>
                      <a:pt x="510" y="378"/>
                    </a:lnTo>
                    <a:lnTo>
                      <a:pt x="508" y="365"/>
                    </a:lnTo>
                    <a:lnTo>
                      <a:pt x="508" y="350"/>
                    </a:lnTo>
                    <a:lnTo>
                      <a:pt x="512" y="340"/>
                    </a:lnTo>
                    <a:lnTo>
                      <a:pt x="514" y="333"/>
                    </a:lnTo>
                    <a:lnTo>
                      <a:pt x="514" y="326"/>
                    </a:lnTo>
                    <a:lnTo>
                      <a:pt x="512" y="318"/>
                    </a:lnTo>
                    <a:lnTo>
                      <a:pt x="512" y="305"/>
                    </a:lnTo>
                    <a:lnTo>
                      <a:pt x="511" y="292"/>
                    </a:lnTo>
                    <a:lnTo>
                      <a:pt x="507" y="280"/>
                    </a:lnTo>
                    <a:lnTo>
                      <a:pt x="502" y="267"/>
                    </a:lnTo>
                    <a:lnTo>
                      <a:pt x="488" y="253"/>
                    </a:lnTo>
                    <a:lnTo>
                      <a:pt x="476" y="238"/>
                    </a:lnTo>
                    <a:lnTo>
                      <a:pt x="470" y="231"/>
                    </a:lnTo>
                    <a:lnTo>
                      <a:pt x="464" y="222"/>
                    </a:lnTo>
                    <a:lnTo>
                      <a:pt x="460" y="214"/>
                    </a:lnTo>
                    <a:lnTo>
                      <a:pt x="455" y="205"/>
                    </a:lnTo>
                    <a:lnTo>
                      <a:pt x="454" y="195"/>
                    </a:lnTo>
                    <a:lnTo>
                      <a:pt x="453" y="187"/>
                    </a:lnTo>
                    <a:lnTo>
                      <a:pt x="449" y="180"/>
                    </a:lnTo>
                    <a:lnTo>
                      <a:pt x="443" y="171"/>
                    </a:lnTo>
                    <a:lnTo>
                      <a:pt x="437" y="161"/>
                    </a:lnTo>
                    <a:lnTo>
                      <a:pt x="432" y="149"/>
                    </a:lnTo>
                    <a:lnTo>
                      <a:pt x="429" y="138"/>
                    </a:lnTo>
                    <a:lnTo>
                      <a:pt x="426" y="127"/>
                    </a:lnTo>
                    <a:lnTo>
                      <a:pt x="417" y="129"/>
                    </a:lnTo>
                    <a:lnTo>
                      <a:pt x="410" y="132"/>
                    </a:lnTo>
                    <a:lnTo>
                      <a:pt x="403" y="133"/>
                    </a:lnTo>
                    <a:lnTo>
                      <a:pt x="393" y="133"/>
                    </a:lnTo>
                    <a:lnTo>
                      <a:pt x="384" y="131"/>
                    </a:lnTo>
                    <a:lnTo>
                      <a:pt x="375" y="131"/>
                    </a:lnTo>
                    <a:lnTo>
                      <a:pt x="367" y="131"/>
                    </a:lnTo>
                    <a:lnTo>
                      <a:pt x="356" y="131"/>
                    </a:lnTo>
                    <a:lnTo>
                      <a:pt x="345" y="130"/>
                    </a:lnTo>
                    <a:lnTo>
                      <a:pt x="335" y="128"/>
                    </a:lnTo>
                    <a:lnTo>
                      <a:pt x="325" y="124"/>
                    </a:lnTo>
                    <a:lnTo>
                      <a:pt x="314" y="120"/>
                    </a:lnTo>
                    <a:lnTo>
                      <a:pt x="316" y="114"/>
                    </a:lnTo>
                    <a:lnTo>
                      <a:pt x="318" y="110"/>
                    </a:lnTo>
                    <a:lnTo>
                      <a:pt x="321" y="106"/>
                    </a:lnTo>
                    <a:lnTo>
                      <a:pt x="324" y="103"/>
                    </a:lnTo>
                    <a:lnTo>
                      <a:pt x="330" y="95"/>
                    </a:lnTo>
                    <a:lnTo>
                      <a:pt x="336" y="87"/>
                    </a:lnTo>
                    <a:lnTo>
                      <a:pt x="330" y="84"/>
                    </a:lnTo>
                    <a:lnTo>
                      <a:pt x="326" y="81"/>
                    </a:lnTo>
                    <a:lnTo>
                      <a:pt x="320" y="80"/>
                    </a:lnTo>
                    <a:lnTo>
                      <a:pt x="313" y="80"/>
                    </a:lnTo>
                    <a:lnTo>
                      <a:pt x="297" y="93"/>
                    </a:lnTo>
                    <a:lnTo>
                      <a:pt x="283" y="105"/>
                    </a:lnTo>
                    <a:lnTo>
                      <a:pt x="279" y="103"/>
                    </a:lnTo>
                    <a:lnTo>
                      <a:pt x="277" y="99"/>
                    </a:lnTo>
                    <a:lnTo>
                      <a:pt x="277" y="95"/>
                    </a:lnTo>
                    <a:lnTo>
                      <a:pt x="276" y="90"/>
                    </a:lnTo>
                    <a:lnTo>
                      <a:pt x="267" y="80"/>
                    </a:lnTo>
                    <a:lnTo>
                      <a:pt x="257" y="69"/>
                    </a:lnTo>
                    <a:lnTo>
                      <a:pt x="248" y="60"/>
                    </a:lnTo>
                    <a:lnTo>
                      <a:pt x="237" y="48"/>
                    </a:lnTo>
                    <a:lnTo>
                      <a:pt x="226" y="42"/>
                    </a:lnTo>
                    <a:lnTo>
                      <a:pt x="217" y="34"/>
                    </a:lnTo>
                    <a:lnTo>
                      <a:pt x="207" y="26"/>
                    </a:lnTo>
                    <a:lnTo>
                      <a:pt x="195" y="20"/>
                    </a:lnTo>
                    <a:lnTo>
                      <a:pt x="190" y="20"/>
                    </a:lnTo>
                    <a:lnTo>
                      <a:pt x="185" y="19"/>
                    </a:lnTo>
                    <a:lnTo>
                      <a:pt x="182" y="17"/>
                    </a:lnTo>
                    <a:lnTo>
                      <a:pt x="177" y="14"/>
                    </a:lnTo>
                    <a:lnTo>
                      <a:pt x="170" y="8"/>
                    </a:lnTo>
                    <a:lnTo>
                      <a:pt x="163" y="0"/>
                    </a:lnTo>
                    <a:lnTo>
                      <a:pt x="159" y="3"/>
                    </a:lnTo>
                    <a:lnTo>
                      <a:pt x="153" y="10"/>
                    </a:lnTo>
                    <a:lnTo>
                      <a:pt x="155" y="13"/>
                    </a:lnTo>
                    <a:lnTo>
                      <a:pt x="157" y="17"/>
                    </a:lnTo>
                    <a:lnTo>
                      <a:pt x="160" y="19"/>
                    </a:lnTo>
                    <a:lnTo>
                      <a:pt x="164" y="20"/>
                    </a:lnTo>
                    <a:lnTo>
                      <a:pt x="164" y="22"/>
                    </a:lnTo>
                    <a:lnTo>
                      <a:pt x="164" y="25"/>
                    </a:lnTo>
                    <a:lnTo>
                      <a:pt x="164" y="26"/>
                    </a:lnTo>
                    <a:lnTo>
                      <a:pt x="163" y="27"/>
                    </a:lnTo>
                    <a:lnTo>
                      <a:pt x="158" y="28"/>
                    </a:lnTo>
                    <a:lnTo>
                      <a:pt x="153" y="29"/>
                    </a:lnTo>
                    <a:lnTo>
                      <a:pt x="151" y="38"/>
                    </a:lnTo>
                    <a:lnTo>
                      <a:pt x="150" y="48"/>
                    </a:lnTo>
                    <a:lnTo>
                      <a:pt x="144" y="46"/>
                    </a:lnTo>
                    <a:lnTo>
                      <a:pt x="140" y="43"/>
                    </a:lnTo>
                    <a:lnTo>
                      <a:pt x="138" y="42"/>
                    </a:lnTo>
                    <a:lnTo>
                      <a:pt x="135" y="42"/>
                    </a:lnTo>
                    <a:lnTo>
                      <a:pt x="133" y="42"/>
                    </a:lnTo>
                    <a:lnTo>
                      <a:pt x="130" y="43"/>
                    </a:lnTo>
                    <a:lnTo>
                      <a:pt x="126" y="46"/>
                    </a:lnTo>
                    <a:lnTo>
                      <a:pt x="123" y="47"/>
                    </a:lnTo>
                    <a:lnTo>
                      <a:pt x="121" y="48"/>
                    </a:lnTo>
                    <a:lnTo>
                      <a:pt x="119" y="48"/>
                    </a:lnTo>
                    <a:lnTo>
                      <a:pt x="116" y="45"/>
                    </a:lnTo>
                    <a:lnTo>
                      <a:pt x="112" y="37"/>
                    </a:lnTo>
                    <a:lnTo>
                      <a:pt x="109" y="31"/>
                    </a:lnTo>
                    <a:lnTo>
                      <a:pt x="107" y="29"/>
                    </a:lnTo>
                    <a:lnTo>
                      <a:pt x="105" y="28"/>
                    </a:lnTo>
                    <a:lnTo>
                      <a:pt x="100" y="27"/>
                    </a:lnTo>
                    <a:lnTo>
                      <a:pt x="93" y="21"/>
                    </a:lnTo>
                    <a:lnTo>
                      <a:pt x="87" y="16"/>
                    </a:lnTo>
                    <a:lnTo>
                      <a:pt x="84" y="16"/>
                    </a:lnTo>
                    <a:lnTo>
                      <a:pt x="81" y="17"/>
                    </a:lnTo>
                    <a:lnTo>
                      <a:pt x="79" y="19"/>
                    </a:lnTo>
                    <a:lnTo>
                      <a:pt x="76" y="20"/>
                    </a:lnTo>
                    <a:lnTo>
                      <a:pt x="73" y="25"/>
                    </a:lnTo>
                    <a:lnTo>
                      <a:pt x="68" y="29"/>
                    </a:lnTo>
                    <a:lnTo>
                      <a:pt x="63" y="35"/>
                    </a:lnTo>
                    <a:lnTo>
                      <a:pt x="58" y="39"/>
                    </a:lnTo>
                    <a:lnTo>
                      <a:pt x="57" y="42"/>
                    </a:lnTo>
                    <a:lnTo>
                      <a:pt x="57" y="44"/>
                    </a:lnTo>
                    <a:lnTo>
                      <a:pt x="58" y="47"/>
                    </a:lnTo>
                    <a:lnTo>
                      <a:pt x="59" y="52"/>
                    </a:lnTo>
                    <a:lnTo>
                      <a:pt x="57" y="65"/>
                    </a:lnTo>
                    <a:lnTo>
                      <a:pt x="54" y="79"/>
                    </a:lnTo>
                    <a:lnTo>
                      <a:pt x="50" y="91"/>
                    </a:lnTo>
                    <a:lnTo>
                      <a:pt x="46" y="101"/>
                    </a:lnTo>
                    <a:lnTo>
                      <a:pt x="41" y="111"/>
                    </a:lnTo>
                    <a:lnTo>
                      <a:pt x="36" y="121"/>
                    </a:lnTo>
                    <a:lnTo>
                      <a:pt x="48" y="131"/>
                    </a:lnTo>
                    <a:lnTo>
                      <a:pt x="62" y="140"/>
                    </a:lnTo>
                    <a:lnTo>
                      <a:pt x="68" y="141"/>
                    </a:lnTo>
                    <a:lnTo>
                      <a:pt x="75" y="145"/>
                    </a:lnTo>
                    <a:lnTo>
                      <a:pt x="75" y="148"/>
                    </a:lnTo>
                    <a:lnTo>
                      <a:pt x="75" y="152"/>
                    </a:lnTo>
                    <a:lnTo>
                      <a:pt x="74" y="155"/>
                    </a:lnTo>
                    <a:lnTo>
                      <a:pt x="73" y="157"/>
                    </a:lnTo>
                    <a:lnTo>
                      <a:pt x="70" y="162"/>
                    </a:lnTo>
                    <a:lnTo>
                      <a:pt x="64" y="167"/>
                    </a:lnTo>
                    <a:lnTo>
                      <a:pt x="59" y="175"/>
                    </a:lnTo>
                    <a:lnTo>
                      <a:pt x="57" y="183"/>
                    </a:lnTo>
                    <a:lnTo>
                      <a:pt x="57" y="192"/>
                    </a:lnTo>
                    <a:lnTo>
                      <a:pt x="57" y="203"/>
                    </a:lnTo>
                    <a:lnTo>
                      <a:pt x="60" y="211"/>
                    </a:lnTo>
                    <a:lnTo>
                      <a:pt x="64" y="215"/>
                    </a:lnTo>
                    <a:lnTo>
                      <a:pt x="68" y="220"/>
                    </a:lnTo>
                    <a:lnTo>
                      <a:pt x="75" y="225"/>
                    </a:lnTo>
                    <a:lnTo>
                      <a:pt x="75" y="232"/>
                    </a:lnTo>
                    <a:lnTo>
                      <a:pt x="74" y="238"/>
                    </a:lnTo>
                    <a:lnTo>
                      <a:pt x="72" y="241"/>
                    </a:lnTo>
                    <a:lnTo>
                      <a:pt x="68" y="245"/>
                    </a:lnTo>
                    <a:lnTo>
                      <a:pt x="58" y="250"/>
                    </a:lnTo>
                    <a:lnTo>
                      <a:pt x="46" y="255"/>
                    </a:lnTo>
                    <a:lnTo>
                      <a:pt x="37" y="258"/>
                    </a:lnTo>
                    <a:lnTo>
                      <a:pt x="30" y="259"/>
                    </a:lnTo>
                    <a:lnTo>
                      <a:pt x="24" y="258"/>
                    </a:lnTo>
                    <a:lnTo>
                      <a:pt x="15" y="254"/>
                    </a:lnTo>
                    <a:lnTo>
                      <a:pt x="11" y="255"/>
                    </a:lnTo>
                    <a:lnTo>
                      <a:pt x="7" y="256"/>
                    </a:lnTo>
                    <a:lnTo>
                      <a:pt x="5" y="257"/>
                    </a:lnTo>
                    <a:lnTo>
                      <a:pt x="3" y="261"/>
                    </a:lnTo>
                    <a:lnTo>
                      <a:pt x="2" y="266"/>
                    </a:lnTo>
                    <a:lnTo>
                      <a:pt x="0" y="275"/>
                    </a:lnTo>
                    <a:lnTo>
                      <a:pt x="4" y="281"/>
                    </a:lnTo>
                    <a:lnTo>
                      <a:pt x="6" y="284"/>
                    </a:lnTo>
                    <a:lnTo>
                      <a:pt x="6" y="288"/>
                    </a:lnTo>
                    <a:lnTo>
                      <a:pt x="5" y="293"/>
                    </a:lnTo>
                    <a:lnTo>
                      <a:pt x="4" y="300"/>
                    </a:lnTo>
                    <a:lnTo>
                      <a:pt x="4" y="304"/>
                    </a:lnTo>
                    <a:lnTo>
                      <a:pt x="5" y="306"/>
                    </a:lnTo>
                    <a:lnTo>
                      <a:pt x="6" y="312"/>
                    </a:lnTo>
                    <a:lnTo>
                      <a:pt x="9" y="322"/>
                    </a:lnTo>
                    <a:lnTo>
                      <a:pt x="13" y="333"/>
                    </a:lnTo>
                    <a:lnTo>
                      <a:pt x="21" y="335"/>
                    </a:lnTo>
                    <a:lnTo>
                      <a:pt x="30" y="338"/>
                    </a:lnTo>
                    <a:lnTo>
                      <a:pt x="33" y="340"/>
                    </a:lnTo>
                    <a:lnTo>
                      <a:pt x="37" y="342"/>
                    </a:lnTo>
                    <a:lnTo>
                      <a:pt x="38" y="346"/>
                    </a:lnTo>
                    <a:lnTo>
                      <a:pt x="39" y="349"/>
                    </a:lnTo>
                    <a:lnTo>
                      <a:pt x="36" y="355"/>
                    </a:lnTo>
                    <a:lnTo>
                      <a:pt x="33" y="360"/>
                    </a:lnTo>
                    <a:lnTo>
                      <a:pt x="32" y="365"/>
                    </a:lnTo>
                    <a:lnTo>
                      <a:pt x="32" y="369"/>
                    </a:lnTo>
                    <a:lnTo>
                      <a:pt x="37" y="378"/>
                    </a:lnTo>
                    <a:lnTo>
                      <a:pt x="42" y="389"/>
                    </a:lnTo>
                    <a:lnTo>
                      <a:pt x="55" y="399"/>
                    </a:lnTo>
                    <a:lnTo>
                      <a:pt x="63" y="409"/>
                    </a:lnTo>
                    <a:lnTo>
                      <a:pt x="65" y="414"/>
                    </a:lnTo>
                    <a:lnTo>
                      <a:pt x="66" y="419"/>
                    </a:lnTo>
                    <a:lnTo>
                      <a:pt x="66" y="427"/>
                    </a:lnTo>
                    <a:lnTo>
                      <a:pt x="66" y="435"/>
                    </a:lnTo>
                    <a:lnTo>
                      <a:pt x="76" y="437"/>
                    </a:lnTo>
                    <a:lnTo>
                      <a:pt x="85" y="441"/>
                    </a:lnTo>
                    <a:lnTo>
                      <a:pt x="89" y="442"/>
                    </a:lnTo>
                    <a:lnTo>
                      <a:pt x="91" y="445"/>
                    </a:lnTo>
                    <a:lnTo>
                      <a:pt x="93" y="449"/>
                    </a:lnTo>
                    <a:lnTo>
                      <a:pt x="93" y="454"/>
                    </a:lnTo>
                    <a:lnTo>
                      <a:pt x="89" y="457"/>
                    </a:lnTo>
                    <a:lnTo>
                      <a:pt x="84" y="458"/>
                    </a:lnTo>
                    <a:lnTo>
                      <a:pt x="80" y="458"/>
                    </a:lnTo>
                    <a:lnTo>
                      <a:pt x="75" y="458"/>
                    </a:lnTo>
                    <a:lnTo>
                      <a:pt x="66" y="457"/>
                    </a:lnTo>
                    <a:lnTo>
                      <a:pt x="56" y="457"/>
                    </a:lnTo>
                    <a:lnTo>
                      <a:pt x="50" y="457"/>
                    </a:lnTo>
                    <a:lnTo>
                      <a:pt x="45" y="456"/>
                    </a:lnTo>
                    <a:lnTo>
                      <a:pt x="40" y="456"/>
                    </a:lnTo>
                    <a:lnTo>
                      <a:pt x="36" y="457"/>
                    </a:lnTo>
                    <a:lnTo>
                      <a:pt x="31" y="465"/>
                    </a:lnTo>
                    <a:lnTo>
                      <a:pt x="28" y="473"/>
                    </a:lnTo>
                    <a:lnTo>
                      <a:pt x="25" y="481"/>
                    </a:lnTo>
                    <a:lnTo>
                      <a:pt x="23" y="489"/>
                    </a:lnTo>
                    <a:lnTo>
                      <a:pt x="26" y="495"/>
                    </a:lnTo>
                    <a:lnTo>
                      <a:pt x="30" y="501"/>
                    </a:lnTo>
                    <a:lnTo>
                      <a:pt x="32" y="502"/>
                    </a:lnTo>
                    <a:lnTo>
                      <a:pt x="36" y="503"/>
                    </a:lnTo>
                    <a:lnTo>
                      <a:pt x="39" y="502"/>
                    </a:lnTo>
                    <a:lnTo>
                      <a:pt x="42" y="501"/>
                    </a:lnTo>
                    <a:lnTo>
                      <a:pt x="46" y="498"/>
                    </a:lnTo>
                    <a:lnTo>
                      <a:pt x="48" y="495"/>
                    </a:lnTo>
                    <a:lnTo>
                      <a:pt x="51" y="494"/>
                    </a:lnTo>
                    <a:lnTo>
                      <a:pt x="54" y="494"/>
                    </a:lnTo>
                    <a:lnTo>
                      <a:pt x="56" y="494"/>
                    </a:lnTo>
                    <a:lnTo>
                      <a:pt x="58" y="495"/>
                    </a:lnTo>
                    <a:lnTo>
                      <a:pt x="62" y="498"/>
                    </a:lnTo>
                    <a:lnTo>
                      <a:pt x="64" y="501"/>
                    </a:lnTo>
                    <a:lnTo>
                      <a:pt x="56" y="506"/>
                    </a:lnTo>
                    <a:lnTo>
                      <a:pt x="48" y="510"/>
                    </a:lnTo>
                    <a:lnTo>
                      <a:pt x="51" y="513"/>
                    </a:lnTo>
                    <a:lnTo>
                      <a:pt x="55" y="516"/>
                    </a:lnTo>
                    <a:lnTo>
                      <a:pt x="56" y="517"/>
                    </a:lnTo>
                    <a:lnTo>
                      <a:pt x="56" y="519"/>
                    </a:lnTo>
                    <a:lnTo>
                      <a:pt x="56" y="520"/>
                    </a:lnTo>
                    <a:lnTo>
                      <a:pt x="56" y="523"/>
                    </a:lnTo>
                    <a:lnTo>
                      <a:pt x="53" y="532"/>
                    </a:lnTo>
                    <a:lnTo>
                      <a:pt x="49" y="541"/>
                    </a:lnTo>
                    <a:lnTo>
                      <a:pt x="45" y="544"/>
                    </a:lnTo>
                    <a:lnTo>
                      <a:pt x="42" y="546"/>
                    </a:lnTo>
                    <a:lnTo>
                      <a:pt x="41" y="549"/>
                    </a:lnTo>
                    <a:lnTo>
                      <a:pt x="42" y="553"/>
                    </a:lnTo>
                    <a:lnTo>
                      <a:pt x="50" y="560"/>
                    </a:lnTo>
                    <a:lnTo>
                      <a:pt x="56" y="566"/>
                    </a:lnTo>
                    <a:lnTo>
                      <a:pt x="59" y="567"/>
                    </a:lnTo>
                    <a:lnTo>
                      <a:pt x="63" y="569"/>
                    </a:lnTo>
                    <a:lnTo>
                      <a:pt x="67" y="570"/>
                    </a:lnTo>
                    <a:lnTo>
                      <a:pt x="73" y="570"/>
                    </a:lnTo>
                    <a:lnTo>
                      <a:pt x="85" y="574"/>
                    </a:lnTo>
                    <a:lnTo>
                      <a:pt x="98" y="577"/>
                    </a:lnTo>
                    <a:lnTo>
                      <a:pt x="109" y="580"/>
                    </a:lnTo>
                    <a:lnTo>
                      <a:pt x="123" y="582"/>
                    </a:lnTo>
                    <a:lnTo>
                      <a:pt x="129" y="582"/>
                    </a:lnTo>
                    <a:lnTo>
                      <a:pt x="132" y="583"/>
                    </a:lnTo>
                    <a:lnTo>
                      <a:pt x="133" y="585"/>
                    </a:lnTo>
                    <a:lnTo>
                      <a:pt x="134" y="588"/>
                    </a:lnTo>
                    <a:lnTo>
                      <a:pt x="132" y="597"/>
                    </a:lnTo>
                    <a:lnTo>
                      <a:pt x="127" y="606"/>
                    </a:lnTo>
                    <a:lnTo>
                      <a:pt x="127" y="613"/>
                    </a:lnTo>
                    <a:lnTo>
                      <a:pt x="126" y="618"/>
                    </a:lnTo>
                    <a:lnTo>
                      <a:pt x="127" y="621"/>
                    </a:lnTo>
                    <a:lnTo>
                      <a:pt x="129" y="622"/>
                    </a:lnTo>
                    <a:lnTo>
                      <a:pt x="135" y="623"/>
                    </a:lnTo>
                    <a:lnTo>
                      <a:pt x="147" y="622"/>
                    </a:lnTo>
                    <a:lnTo>
                      <a:pt x="159" y="634"/>
                    </a:lnTo>
                    <a:lnTo>
                      <a:pt x="168" y="644"/>
                    </a:lnTo>
                    <a:lnTo>
                      <a:pt x="174" y="648"/>
                    </a:lnTo>
                    <a:lnTo>
                      <a:pt x="180" y="653"/>
                    </a:lnTo>
                    <a:lnTo>
                      <a:pt x="185" y="656"/>
                    </a:lnTo>
                    <a:lnTo>
                      <a:pt x="193" y="659"/>
                    </a:lnTo>
                    <a:lnTo>
                      <a:pt x="206" y="652"/>
                    </a:lnTo>
                    <a:lnTo>
                      <a:pt x="215" y="647"/>
                    </a:lnTo>
                    <a:lnTo>
                      <a:pt x="219" y="647"/>
                    </a:lnTo>
                    <a:lnTo>
                      <a:pt x="225" y="648"/>
                    </a:lnTo>
                    <a:lnTo>
                      <a:pt x="231" y="651"/>
                    </a:lnTo>
                    <a:lnTo>
                      <a:pt x="236" y="655"/>
                    </a:lnTo>
                    <a:lnTo>
                      <a:pt x="243" y="664"/>
                    </a:lnTo>
                    <a:lnTo>
                      <a:pt x="250" y="673"/>
                    </a:lnTo>
                    <a:lnTo>
                      <a:pt x="257" y="684"/>
                    </a:lnTo>
                    <a:lnTo>
                      <a:pt x="262" y="693"/>
                    </a:lnTo>
                    <a:lnTo>
                      <a:pt x="266" y="695"/>
                    </a:lnTo>
                    <a:lnTo>
                      <a:pt x="267" y="696"/>
                    </a:lnTo>
                    <a:lnTo>
                      <a:pt x="269" y="697"/>
                    </a:lnTo>
                    <a:lnTo>
                      <a:pt x="271" y="697"/>
                    </a:lnTo>
                    <a:lnTo>
                      <a:pt x="276" y="696"/>
                    </a:lnTo>
                    <a:lnTo>
                      <a:pt x="283" y="695"/>
                    </a:lnTo>
                    <a:lnTo>
                      <a:pt x="290" y="695"/>
                    </a:lnTo>
                    <a:lnTo>
                      <a:pt x="296" y="695"/>
                    </a:lnTo>
                    <a:lnTo>
                      <a:pt x="299" y="696"/>
                    </a:lnTo>
                    <a:lnTo>
                      <a:pt x="301" y="697"/>
                    </a:lnTo>
                    <a:lnTo>
                      <a:pt x="302" y="699"/>
                    </a:lnTo>
                    <a:lnTo>
                      <a:pt x="302" y="703"/>
                    </a:lnTo>
                    <a:lnTo>
                      <a:pt x="291" y="707"/>
                    </a:lnTo>
                    <a:lnTo>
                      <a:pt x="280" y="710"/>
                    </a:lnTo>
                    <a:lnTo>
                      <a:pt x="270" y="714"/>
                    </a:lnTo>
                    <a:lnTo>
                      <a:pt x="260" y="720"/>
                    </a:lnTo>
                    <a:lnTo>
                      <a:pt x="267" y="728"/>
                    </a:lnTo>
                    <a:lnTo>
                      <a:pt x="273" y="735"/>
                    </a:lnTo>
                    <a:lnTo>
                      <a:pt x="279" y="740"/>
                    </a:lnTo>
                    <a:lnTo>
                      <a:pt x="287" y="745"/>
                    </a:lnTo>
                    <a:lnTo>
                      <a:pt x="301" y="755"/>
                    </a:lnTo>
                    <a:lnTo>
                      <a:pt x="318" y="765"/>
                    </a:lnTo>
                    <a:lnTo>
                      <a:pt x="321" y="774"/>
                    </a:lnTo>
                    <a:lnTo>
                      <a:pt x="322" y="781"/>
                    </a:lnTo>
                    <a:lnTo>
                      <a:pt x="321" y="788"/>
                    </a:lnTo>
                    <a:lnTo>
                      <a:pt x="319" y="797"/>
                    </a:lnTo>
                    <a:lnTo>
                      <a:pt x="314" y="803"/>
                    </a:lnTo>
                    <a:lnTo>
                      <a:pt x="311" y="810"/>
                    </a:lnTo>
                    <a:lnTo>
                      <a:pt x="321" y="814"/>
                    </a:lnTo>
                    <a:lnTo>
                      <a:pt x="328" y="817"/>
                    </a:lnTo>
                    <a:lnTo>
                      <a:pt x="331" y="817"/>
                    </a:lnTo>
                    <a:lnTo>
                      <a:pt x="335" y="816"/>
                    </a:lnTo>
                    <a:lnTo>
                      <a:pt x="338" y="813"/>
                    </a:lnTo>
                    <a:lnTo>
                      <a:pt x="343" y="810"/>
                    </a:lnTo>
                    <a:lnTo>
                      <a:pt x="350" y="808"/>
                    </a:lnTo>
                    <a:lnTo>
                      <a:pt x="354" y="808"/>
                    </a:lnTo>
                    <a:lnTo>
                      <a:pt x="355" y="808"/>
                    </a:lnTo>
                    <a:lnTo>
                      <a:pt x="358" y="808"/>
                    </a:lnTo>
                    <a:lnTo>
                      <a:pt x="360" y="806"/>
                    </a:lnTo>
                    <a:lnTo>
                      <a:pt x="363" y="804"/>
                    </a:lnTo>
                    <a:lnTo>
                      <a:pt x="368" y="792"/>
                    </a:lnTo>
                    <a:lnTo>
                      <a:pt x="372" y="785"/>
                    </a:lnTo>
                    <a:lnTo>
                      <a:pt x="376" y="781"/>
                    </a:lnTo>
                    <a:lnTo>
                      <a:pt x="379" y="779"/>
                    </a:lnTo>
                    <a:lnTo>
                      <a:pt x="384" y="778"/>
                    </a:lnTo>
                    <a:lnTo>
                      <a:pt x="390" y="778"/>
                    </a:lnTo>
                    <a:lnTo>
                      <a:pt x="395" y="787"/>
                    </a:lnTo>
                    <a:lnTo>
                      <a:pt x="397" y="795"/>
                    </a:lnTo>
                    <a:lnTo>
                      <a:pt x="398" y="803"/>
                    </a:lnTo>
                    <a:lnTo>
                      <a:pt x="403" y="813"/>
                    </a:lnTo>
                    <a:lnTo>
                      <a:pt x="409" y="819"/>
                    </a:lnTo>
                    <a:lnTo>
                      <a:pt x="415" y="823"/>
                    </a:lnTo>
                    <a:lnTo>
                      <a:pt x="418" y="825"/>
                    </a:lnTo>
                    <a:lnTo>
                      <a:pt x="421" y="825"/>
                    </a:lnTo>
                    <a:lnTo>
                      <a:pt x="424" y="825"/>
                    </a:lnTo>
                    <a:lnTo>
                      <a:pt x="429" y="823"/>
                    </a:lnTo>
                    <a:lnTo>
                      <a:pt x="435" y="816"/>
                    </a:lnTo>
                    <a:lnTo>
                      <a:pt x="439" y="812"/>
                    </a:lnTo>
                    <a:lnTo>
                      <a:pt x="441" y="811"/>
                    </a:lnTo>
                    <a:lnTo>
                      <a:pt x="445" y="810"/>
                    </a:lnTo>
                    <a:lnTo>
                      <a:pt x="448" y="810"/>
                    </a:lnTo>
                    <a:lnTo>
                      <a:pt x="454" y="810"/>
                    </a:lnTo>
                    <a:lnTo>
                      <a:pt x="464" y="794"/>
                    </a:lnTo>
                    <a:lnTo>
                      <a:pt x="476" y="779"/>
                    </a:lnTo>
                    <a:lnTo>
                      <a:pt x="470" y="772"/>
                    </a:lnTo>
                    <a:lnTo>
                      <a:pt x="463" y="765"/>
                    </a:lnTo>
                    <a:lnTo>
                      <a:pt x="456" y="760"/>
                    </a:lnTo>
                    <a:lnTo>
                      <a:pt x="449" y="754"/>
                    </a:lnTo>
                    <a:lnTo>
                      <a:pt x="443" y="748"/>
                    </a:lnTo>
                    <a:lnTo>
                      <a:pt x="437" y="743"/>
                    </a:lnTo>
                    <a:lnTo>
                      <a:pt x="430" y="736"/>
                    </a:lnTo>
                    <a:lnTo>
                      <a:pt x="424" y="728"/>
                    </a:lnTo>
                    <a:lnTo>
                      <a:pt x="443" y="728"/>
                    </a:lnTo>
                    <a:lnTo>
                      <a:pt x="460" y="730"/>
                    </a:lnTo>
                    <a:lnTo>
                      <a:pt x="468" y="732"/>
                    </a:lnTo>
                    <a:lnTo>
                      <a:pt x="476" y="732"/>
                    </a:lnTo>
                    <a:lnTo>
                      <a:pt x="485" y="734"/>
                    </a:lnTo>
                    <a:lnTo>
                      <a:pt x="494" y="732"/>
                    </a:lnTo>
                    <a:lnTo>
                      <a:pt x="494" y="726"/>
                    </a:lnTo>
                    <a:lnTo>
                      <a:pt x="494" y="720"/>
                    </a:lnTo>
                    <a:lnTo>
                      <a:pt x="493" y="715"/>
                    </a:lnTo>
                    <a:lnTo>
                      <a:pt x="490" y="711"/>
                    </a:lnTo>
                    <a:lnTo>
                      <a:pt x="483" y="704"/>
                    </a:lnTo>
                    <a:lnTo>
                      <a:pt x="476" y="694"/>
                    </a:lnTo>
                    <a:lnTo>
                      <a:pt x="486" y="687"/>
                    </a:lnTo>
                    <a:lnTo>
                      <a:pt x="496" y="682"/>
                    </a:lnTo>
                    <a:lnTo>
                      <a:pt x="498" y="679"/>
                    </a:lnTo>
                    <a:lnTo>
                      <a:pt x="500" y="678"/>
                    </a:lnTo>
                    <a:lnTo>
                      <a:pt x="503" y="677"/>
                    </a:lnTo>
                    <a:lnTo>
                      <a:pt x="506" y="678"/>
                    </a:lnTo>
                    <a:lnTo>
                      <a:pt x="512" y="680"/>
                    </a:lnTo>
                    <a:lnTo>
                      <a:pt x="519" y="684"/>
                    </a:lnTo>
                    <a:lnTo>
                      <a:pt x="532" y="685"/>
                    </a:lnTo>
                    <a:lnTo>
                      <a:pt x="545" y="684"/>
                    </a:lnTo>
                    <a:lnTo>
                      <a:pt x="558" y="680"/>
                    </a:lnTo>
                    <a:lnTo>
                      <a:pt x="572" y="678"/>
                    </a:lnTo>
                    <a:lnTo>
                      <a:pt x="576" y="675"/>
                    </a:lnTo>
                    <a:lnTo>
                      <a:pt x="580" y="671"/>
                    </a:lnTo>
                    <a:lnTo>
                      <a:pt x="583" y="668"/>
                    </a:lnTo>
                    <a:lnTo>
                      <a:pt x="584" y="665"/>
                    </a:lnTo>
                    <a:lnTo>
                      <a:pt x="587" y="659"/>
                    </a:lnTo>
                    <a:lnTo>
                      <a:pt x="592" y="651"/>
                    </a:lnTo>
                    <a:lnTo>
                      <a:pt x="605" y="647"/>
                    </a:lnTo>
                    <a:lnTo>
                      <a:pt x="617" y="64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57" name="Freeform 127"/>
              <p:cNvSpPr>
                <a:spLocks/>
              </p:cNvSpPr>
              <p:nvPr/>
            </p:nvSpPr>
            <p:spPr bwMode="auto">
              <a:xfrm>
                <a:off x="2078038" y="4100513"/>
                <a:ext cx="247650" cy="327025"/>
              </a:xfrm>
              <a:custGeom>
                <a:avLst/>
                <a:gdLst>
                  <a:gd name="T0" fmla="*/ 246855 w 623"/>
                  <a:gd name="T1" fmla="*/ 233476 h 825"/>
                  <a:gd name="T2" fmla="*/ 226582 w 623"/>
                  <a:gd name="T3" fmla="*/ 189080 h 825"/>
                  <a:gd name="T4" fmla="*/ 205116 w 623"/>
                  <a:gd name="T5" fmla="*/ 158558 h 825"/>
                  <a:gd name="T6" fmla="*/ 204321 w 623"/>
                  <a:gd name="T7" fmla="*/ 129224 h 825"/>
                  <a:gd name="T8" fmla="*/ 189216 w 623"/>
                  <a:gd name="T9" fmla="*/ 94342 h 825"/>
                  <a:gd name="T10" fmla="*/ 178483 w 623"/>
                  <a:gd name="T11" fmla="*/ 71351 h 825"/>
                  <a:gd name="T12" fmla="*/ 162980 w 623"/>
                  <a:gd name="T13" fmla="*/ 52324 h 825"/>
                  <a:gd name="T14" fmla="*/ 137142 w 623"/>
                  <a:gd name="T15" fmla="*/ 51531 h 825"/>
                  <a:gd name="T16" fmla="*/ 128794 w 623"/>
                  <a:gd name="T17" fmla="*/ 40829 h 825"/>
                  <a:gd name="T18" fmla="*/ 118061 w 623"/>
                  <a:gd name="T19" fmla="*/ 36865 h 825"/>
                  <a:gd name="T20" fmla="*/ 102161 w 623"/>
                  <a:gd name="T21" fmla="*/ 27351 h 825"/>
                  <a:gd name="T22" fmla="*/ 75527 w 623"/>
                  <a:gd name="T23" fmla="*/ 7928 h 825"/>
                  <a:gd name="T24" fmla="*/ 60819 w 623"/>
                  <a:gd name="T25" fmla="*/ 3964 h 825"/>
                  <a:gd name="T26" fmla="*/ 65192 w 623"/>
                  <a:gd name="T27" fmla="*/ 10306 h 825"/>
                  <a:gd name="T28" fmla="*/ 55652 w 623"/>
                  <a:gd name="T29" fmla="*/ 17045 h 825"/>
                  <a:gd name="T30" fmla="*/ 48099 w 623"/>
                  <a:gd name="T31" fmla="*/ 19027 h 825"/>
                  <a:gd name="T32" fmla="*/ 39751 w 623"/>
                  <a:gd name="T33" fmla="*/ 10703 h 825"/>
                  <a:gd name="T34" fmla="*/ 29018 w 623"/>
                  <a:gd name="T35" fmla="*/ 9910 h 825"/>
                  <a:gd name="T36" fmla="*/ 23453 w 623"/>
                  <a:gd name="T37" fmla="*/ 20612 h 825"/>
                  <a:gd name="T38" fmla="*/ 19081 w 623"/>
                  <a:gd name="T39" fmla="*/ 51928 h 825"/>
                  <a:gd name="T40" fmla="*/ 29018 w 623"/>
                  <a:gd name="T41" fmla="*/ 62234 h 825"/>
                  <a:gd name="T42" fmla="*/ 23851 w 623"/>
                  <a:gd name="T43" fmla="*/ 83639 h 825"/>
                  <a:gd name="T44" fmla="*/ 27031 w 623"/>
                  <a:gd name="T45" fmla="*/ 97117 h 825"/>
                  <a:gd name="T46" fmla="*/ 4373 w 623"/>
                  <a:gd name="T47" fmla="*/ 101080 h 825"/>
                  <a:gd name="T48" fmla="*/ 2385 w 623"/>
                  <a:gd name="T49" fmla="*/ 112576 h 825"/>
                  <a:gd name="T50" fmla="*/ 3578 w 623"/>
                  <a:gd name="T51" fmla="*/ 127639 h 825"/>
                  <a:gd name="T52" fmla="*/ 15503 w 623"/>
                  <a:gd name="T53" fmla="*/ 138341 h 825"/>
                  <a:gd name="T54" fmla="*/ 21863 w 623"/>
                  <a:gd name="T55" fmla="*/ 158161 h 825"/>
                  <a:gd name="T56" fmla="*/ 33789 w 623"/>
                  <a:gd name="T57" fmla="*/ 174810 h 825"/>
                  <a:gd name="T58" fmla="*/ 31801 w 623"/>
                  <a:gd name="T59" fmla="*/ 181548 h 825"/>
                  <a:gd name="T60" fmla="*/ 14310 w 623"/>
                  <a:gd name="T61" fmla="*/ 181152 h 825"/>
                  <a:gd name="T62" fmla="*/ 12720 w 623"/>
                  <a:gd name="T63" fmla="*/ 198990 h 825"/>
                  <a:gd name="T64" fmla="*/ 21466 w 623"/>
                  <a:gd name="T65" fmla="*/ 195819 h 825"/>
                  <a:gd name="T66" fmla="*/ 20273 w 623"/>
                  <a:gd name="T67" fmla="*/ 203350 h 825"/>
                  <a:gd name="T68" fmla="*/ 19478 w 623"/>
                  <a:gd name="T69" fmla="*/ 214449 h 825"/>
                  <a:gd name="T70" fmla="*/ 23453 w 623"/>
                  <a:gd name="T71" fmla="*/ 224755 h 825"/>
                  <a:gd name="T72" fmla="*/ 48894 w 623"/>
                  <a:gd name="T73" fmla="*/ 230701 h 825"/>
                  <a:gd name="T74" fmla="*/ 50484 w 623"/>
                  <a:gd name="T75" fmla="*/ 242989 h 825"/>
                  <a:gd name="T76" fmla="*/ 66782 w 623"/>
                  <a:gd name="T77" fmla="*/ 255278 h 825"/>
                  <a:gd name="T78" fmla="*/ 87055 w 623"/>
                  <a:gd name="T79" fmla="*/ 256467 h 825"/>
                  <a:gd name="T80" fmla="*/ 104148 w 623"/>
                  <a:gd name="T81" fmla="*/ 274701 h 825"/>
                  <a:gd name="T82" fmla="*/ 115278 w 623"/>
                  <a:gd name="T83" fmla="*/ 275494 h 825"/>
                  <a:gd name="T84" fmla="*/ 111303 w 623"/>
                  <a:gd name="T85" fmla="*/ 281440 h 825"/>
                  <a:gd name="T86" fmla="*/ 119651 w 623"/>
                  <a:gd name="T87" fmla="*/ 299277 h 825"/>
                  <a:gd name="T88" fmla="*/ 123626 w 623"/>
                  <a:gd name="T89" fmla="*/ 321079 h 825"/>
                  <a:gd name="T90" fmla="*/ 139129 w 623"/>
                  <a:gd name="T91" fmla="*/ 320286 h 825"/>
                  <a:gd name="T92" fmla="*/ 147874 w 623"/>
                  <a:gd name="T93" fmla="*/ 311169 h 825"/>
                  <a:gd name="T94" fmla="*/ 158210 w 623"/>
                  <a:gd name="T95" fmla="*/ 318304 h 825"/>
                  <a:gd name="T96" fmla="*/ 170533 w 623"/>
                  <a:gd name="T97" fmla="*/ 326232 h 825"/>
                  <a:gd name="T98" fmla="*/ 184446 w 623"/>
                  <a:gd name="T99" fmla="*/ 314737 h 825"/>
                  <a:gd name="T100" fmla="*/ 173713 w 623"/>
                  <a:gd name="T101" fmla="*/ 294521 h 825"/>
                  <a:gd name="T102" fmla="*/ 192793 w 623"/>
                  <a:gd name="T103" fmla="*/ 290953 h 825"/>
                  <a:gd name="T104" fmla="*/ 189216 w 623"/>
                  <a:gd name="T105" fmla="*/ 275097 h 825"/>
                  <a:gd name="T106" fmla="*/ 203526 w 623"/>
                  <a:gd name="T107" fmla="*/ 269548 h 825"/>
                  <a:gd name="T108" fmla="*/ 230557 w 623"/>
                  <a:gd name="T109" fmla="*/ 265980 h 8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23" h="825">
                    <a:moveTo>
                      <a:pt x="617" y="643"/>
                    </a:moveTo>
                    <a:lnTo>
                      <a:pt x="620" y="634"/>
                    </a:lnTo>
                    <a:lnTo>
                      <a:pt x="621" y="625"/>
                    </a:lnTo>
                    <a:lnTo>
                      <a:pt x="622" y="616"/>
                    </a:lnTo>
                    <a:lnTo>
                      <a:pt x="623" y="606"/>
                    </a:lnTo>
                    <a:lnTo>
                      <a:pt x="622" y="597"/>
                    </a:lnTo>
                    <a:lnTo>
                      <a:pt x="621" y="589"/>
                    </a:lnTo>
                    <a:lnTo>
                      <a:pt x="617" y="582"/>
                    </a:lnTo>
                    <a:lnTo>
                      <a:pt x="614" y="575"/>
                    </a:lnTo>
                    <a:lnTo>
                      <a:pt x="606" y="559"/>
                    </a:lnTo>
                    <a:lnTo>
                      <a:pt x="598" y="544"/>
                    </a:lnTo>
                    <a:lnTo>
                      <a:pt x="587" y="517"/>
                    </a:lnTo>
                    <a:lnTo>
                      <a:pt x="575" y="490"/>
                    </a:lnTo>
                    <a:lnTo>
                      <a:pt x="570" y="477"/>
                    </a:lnTo>
                    <a:lnTo>
                      <a:pt x="563" y="464"/>
                    </a:lnTo>
                    <a:lnTo>
                      <a:pt x="556" y="451"/>
                    </a:lnTo>
                    <a:lnTo>
                      <a:pt x="547" y="439"/>
                    </a:lnTo>
                    <a:lnTo>
                      <a:pt x="537" y="428"/>
                    </a:lnTo>
                    <a:lnTo>
                      <a:pt x="529" y="419"/>
                    </a:lnTo>
                    <a:lnTo>
                      <a:pt x="522" y="409"/>
                    </a:lnTo>
                    <a:lnTo>
                      <a:pt x="516" y="400"/>
                    </a:lnTo>
                    <a:lnTo>
                      <a:pt x="513" y="390"/>
                    </a:lnTo>
                    <a:lnTo>
                      <a:pt x="510" y="378"/>
                    </a:lnTo>
                    <a:lnTo>
                      <a:pt x="508" y="365"/>
                    </a:lnTo>
                    <a:lnTo>
                      <a:pt x="508" y="350"/>
                    </a:lnTo>
                    <a:lnTo>
                      <a:pt x="512" y="340"/>
                    </a:lnTo>
                    <a:lnTo>
                      <a:pt x="514" y="333"/>
                    </a:lnTo>
                    <a:lnTo>
                      <a:pt x="514" y="326"/>
                    </a:lnTo>
                    <a:lnTo>
                      <a:pt x="512" y="318"/>
                    </a:lnTo>
                    <a:lnTo>
                      <a:pt x="512" y="305"/>
                    </a:lnTo>
                    <a:lnTo>
                      <a:pt x="511" y="292"/>
                    </a:lnTo>
                    <a:lnTo>
                      <a:pt x="507" y="280"/>
                    </a:lnTo>
                    <a:lnTo>
                      <a:pt x="502" y="267"/>
                    </a:lnTo>
                    <a:lnTo>
                      <a:pt x="488" y="253"/>
                    </a:lnTo>
                    <a:lnTo>
                      <a:pt x="476" y="238"/>
                    </a:lnTo>
                    <a:lnTo>
                      <a:pt x="470" y="231"/>
                    </a:lnTo>
                    <a:lnTo>
                      <a:pt x="464" y="222"/>
                    </a:lnTo>
                    <a:lnTo>
                      <a:pt x="460" y="214"/>
                    </a:lnTo>
                    <a:lnTo>
                      <a:pt x="455" y="205"/>
                    </a:lnTo>
                    <a:lnTo>
                      <a:pt x="454" y="195"/>
                    </a:lnTo>
                    <a:lnTo>
                      <a:pt x="453" y="187"/>
                    </a:lnTo>
                    <a:lnTo>
                      <a:pt x="449" y="180"/>
                    </a:lnTo>
                    <a:lnTo>
                      <a:pt x="443" y="171"/>
                    </a:lnTo>
                    <a:lnTo>
                      <a:pt x="437" y="161"/>
                    </a:lnTo>
                    <a:lnTo>
                      <a:pt x="432" y="149"/>
                    </a:lnTo>
                    <a:lnTo>
                      <a:pt x="429" y="138"/>
                    </a:lnTo>
                    <a:lnTo>
                      <a:pt x="426" y="127"/>
                    </a:lnTo>
                    <a:lnTo>
                      <a:pt x="417" y="129"/>
                    </a:lnTo>
                    <a:lnTo>
                      <a:pt x="410" y="132"/>
                    </a:lnTo>
                    <a:lnTo>
                      <a:pt x="403" y="133"/>
                    </a:lnTo>
                    <a:lnTo>
                      <a:pt x="393" y="133"/>
                    </a:lnTo>
                    <a:lnTo>
                      <a:pt x="384" y="131"/>
                    </a:lnTo>
                    <a:lnTo>
                      <a:pt x="375" y="131"/>
                    </a:lnTo>
                    <a:lnTo>
                      <a:pt x="367" y="131"/>
                    </a:lnTo>
                    <a:lnTo>
                      <a:pt x="356" y="131"/>
                    </a:lnTo>
                    <a:lnTo>
                      <a:pt x="345" y="130"/>
                    </a:lnTo>
                    <a:lnTo>
                      <a:pt x="335" y="128"/>
                    </a:lnTo>
                    <a:lnTo>
                      <a:pt x="325" y="124"/>
                    </a:lnTo>
                    <a:lnTo>
                      <a:pt x="314" y="120"/>
                    </a:lnTo>
                    <a:lnTo>
                      <a:pt x="316" y="114"/>
                    </a:lnTo>
                    <a:lnTo>
                      <a:pt x="318" y="110"/>
                    </a:lnTo>
                    <a:lnTo>
                      <a:pt x="321" y="106"/>
                    </a:lnTo>
                    <a:lnTo>
                      <a:pt x="324" y="103"/>
                    </a:lnTo>
                    <a:lnTo>
                      <a:pt x="330" y="95"/>
                    </a:lnTo>
                    <a:lnTo>
                      <a:pt x="336" y="87"/>
                    </a:lnTo>
                    <a:lnTo>
                      <a:pt x="330" y="84"/>
                    </a:lnTo>
                    <a:lnTo>
                      <a:pt x="326" y="81"/>
                    </a:lnTo>
                    <a:lnTo>
                      <a:pt x="320" y="80"/>
                    </a:lnTo>
                    <a:lnTo>
                      <a:pt x="313" y="80"/>
                    </a:lnTo>
                    <a:lnTo>
                      <a:pt x="297" y="93"/>
                    </a:lnTo>
                    <a:lnTo>
                      <a:pt x="283" y="105"/>
                    </a:lnTo>
                    <a:lnTo>
                      <a:pt x="279" y="103"/>
                    </a:lnTo>
                    <a:lnTo>
                      <a:pt x="277" y="99"/>
                    </a:lnTo>
                    <a:lnTo>
                      <a:pt x="277" y="95"/>
                    </a:lnTo>
                    <a:lnTo>
                      <a:pt x="276" y="90"/>
                    </a:lnTo>
                    <a:lnTo>
                      <a:pt x="267" y="80"/>
                    </a:lnTo>
                    <a:lnTo>
                      <a:pt x="257" y="69"/>
                    </a:lnTo>
                    <a:lnTo>
                      <a:pt x="248" y="60"/>
                    </a:lnTo>
                    <a:lnTo>
                      <a:pt x="237" y="48"/>
                    </a:lnTo>
                    <a:lnTo>
                      <a:pt x="226" y="42"/>
                    </a:lnTo>
                    <a:lnTo>
                      <a:pt x="217" y="34"/>
                    </a:lnTo>
                    <a:lnTo>
                      <a:pt x="207" y="26"/>
                    </a:lnTo>
                    <a:lnTo>
                      <a:pt x="195" y="20"/>
                    </a:lnTo>
                    <a:lnTo>
                      <a:pt x="190" y="20"/>
                    </a:lnTo>
                    <a:lnTo>
                      <a:pt x="185" y="19"/>
                    </a:lnTo>
                    <a:lnTo>
                      <a:pt x="182" y="17"/>
                    </a:lnTo>
                    <a:lnTo>
                      <a:pt x="177" y="14"/>
                    </a:lnTo>
                    <a:lnTo>
                      <a:pt x="170" y="8"/>
                    </a:lnTo>
                    <a:lnTo>
                      <a:pt x="163" y="0"/>
                    </a:lnTo>
                    <a:lnTo>
                      <a:pt x="159" y="3"/>
                    </a:lnTo>
                    <a:lnTo>
                      <a:pt x="153" y="10"/>
                    </a:lnTo>
                    <a:lnTo>
                      <a:pt x="155" y="13"/>
                    </a:lnTo>
                    <a:lnTo>
                      <a:pt x="157" y="17"/>
                    </a:lnTo>
                    <a:lnTo>
                      <a:pt x="160" y="19"/>
                    </a:lnTo>
                    <a:lnTo>
                      <a:pt x="164" y="20"/>
                    </a:lnTo>
                    <a:lnTo>
                      <a:pt x="164" y="22"/>
                    </a:lnTo>
                    <a:lnTo>
                      <a:pt x="164" y="25"/>
                    </a:lnTo>
                    <a:lnTo>
                      <a:pt x="164" y="26"/>
                    </a:lnTo>
                    <a:lnTo>
                      <a:pt x="163" y="27"/>
                    </a:lnTo>
                    <a:lnTo>
                      <a:pt x="158" y="28"/>
                    </a:lnTo>
                    <a:lnTo>
                      <a:pt x="153" y="29"/>
                    </a:lnTo>
                    <a:lnTo>
                      <a:pt x="151" y="38"/>
                    </a:lnTo>
                    <a:lnTo>
                      <a:pt x="150" y="48"/>
                    </a:lnTo>
                    <a:lnTo>
                      <a:pt x="144" y="46"/>
                    </a:lnTo>
                    <a:lnTo>
                      <a:pt x="140" y="43"/>
                    </a:lnTo>
                    <a:lnTo>
                      <a:pt x="138" y="42"/>
                    </a:lnTo>
                    <a:lnTo>
                      <a:pt x="135" y="42"/>
                    </a:lnTo>
                    <a:lnTo>
                      <a:pt x="133" y="42"/>
                    </a:lnTo>
                    <a:lnTo>
                      <a:pt x="130" y="43"/>
                    </a:lnTo>
                    <a:lnTo>
                      <a:pt x="126" y="46"/>
                    </a:lnTo>
                    <a:lnTo>
                      <a:pt x="123" y="47"/>
                    </a:lnTo>
                    <a:lnTo>
                      <a:pt x="121" y="48"/>
                    </a:lnTo>
                    <a:lnTo>
                      <a:pt x="119" y="48"/>
                    </a:lnTo>
                    <a:lnTo>
                      <a:pt x="116" y="45"/>
                    </a:lnTo>
                    <a:lnTo>
                      <a:pt x="112" y="37"/>
                    </a:lnTo>
                    <a:lnTo>
                      <a:pt x="109" y="31"/>
                    </a:lnTo>
                    <a:lnTo>
                      <a:pt x="107" y="29"/>
                    </a:lnTo>
                    <a:lnTo>
                      <a:pt x="105" y="28"/>
                    </a:lnTo>
                    <a:lnTo>
                      <a:pt x="100" y="27"/>
                    </a:lnTo>
                    <a:lnTo>
                      <a:pt x="93" y="21"/>
                    </a:lnTo>
                    <a:lnTo>
                      <a:pt x="87" y="16"/>
                    </a:lnTo>
                    <a:lnTo>
                      <a:pt x="84" y="16"/>
                    </a:lnTo>
                    <a:lnTo>
                      <a:pt x="81" y="17"/>
                    </a:lnTo>
                    <a:lnTo>
                      <a:pt x="79" y="19"/>
                    </a:lnTo>
                    <a:lnTo>
                      <a:pt x="76" y="20"/>
                    </a:lnTo>
                    <a:lnTo>
                      <a:pt x="73" y="25"/>
                    </a:lnTo>
                    <a:lnTo>
                      <a:pt x="68" y="29"/>
                    </a:lnTo>
                    <a:lnTo>
                      <a:pt x="63" y="35"/>
                    </a:lnTo>
                    <a:lnTo>
                      <a:pt x="58" y="39"/>
                    </a:lnTo>
                    <a:lnTo>
                      <a:pt x="57" y="42"/>
                    </a:lnTo>
                    <a:lnTo>
                      <a:pt x="57" y="44"/>
                    </a:lnTo>
                    <a:lnTo>
                      <a:pt x="58" y="47"/>
                    </a:lnTo>
                    <a:lnTo>
                      <a:pt x="59" y="52"/>
                    </a:lnTo>
                    <a:lnTo>
                      <a:pt x="57" y="65"/>
                    </a:lnTo>
                    <a:lnTo>
                      <a:pt x="54" y="79"/>
                    </a:lnTo>
                    <a:lnTo>
                      <a:pt x="50" y="91"/>
                    </a:lnTo>
                    <a:lnTo>
                      <a:pt x="46" y="101"/>
                    </a:lnTo>
                    <a:lnTo>
                      <a:pt x="41" y="111"/>
                    </a:lnTo>
                    <a:lnTo>
                      <a:pt x="36" y="121"/>
                    </a:lnTo>
                    <a:lnTo>
                      <a:pt x="48" y="131"/>
                    </a:lnTo>
                    <a:lnTo>
                      <a:pt x="62" y="140"/>
                    </a:lnTo>
                    <a:lnTo>
                      <a:pt x="68" y="141"/>
                    </a:lnTo>
                    <a:lnTo>
                      <a:pt x="75" y="145"/>
                    </a:lnTo>
                    <a:lnTo>
                      <a:pt x="75" y="148"/>
                    </a:lnTo>
                    <a:lnTo>
                      <a:pt x="75" y="152"/>
                    </a:lnTo>
                    <a:lnTo>
                      <a:pt x="74" y="155"/>
                    </a:lnTo>
                    <a:lnTo>
                      <a:pt x="73" y="157"/>
                    </a:lnTo>
                    <a:lnTo>
                      <a:pt x="70" y="162"/>
                    </a:lnTo>
                    <a:lnTo>
                      <a:pt x="64" y="167"/>
                    </a:lnTo>
                    <a:lnTo>
                      <a:pt x="59" y="175"/>
                    </a:lnTo>
                    <a:lnTo>
                      <a:pt x="57" y="183"/>
                    </a:lnTo>
                    <a:lnTo>
                      <a:pt x="57" y="192"/>
                    </a:lnTo>
                    <a:lnTo>
                      <a:pt x="57" y="203"/>
                    </a:lnTo>
                    <a:lnTo>
                      <a:pt x="60" y="211"/>
                    </a:lnTo>
                    <a:lnTo>
                      <a:pt x="64" y="215"/>
                    </a:lnTo>
                    <a:lnTo>
                      <a:pt x="68" y="220"/>
                    </a:lnTo>
                    <a:lnTo>
                      <a:pt x="75" y="225"/>
                    </a:lnTo>
                    <a:lnTo>
                      <a:pt x="75" y="232"/>
                    </a:lnTo>
                    <a:lnTo>
                      <a:pt x="74" y="238"/>
                    </a:lnTo>
                    <a:lnTo>
                      <a:pt x="72" y="241"/>
                    </a:lnTo>
                    <a:lnTo>
                      <a:pt x="68" y="245"/>
                    </a:lnTo>
                    <a:lnTo>
                      <a:pt x="58" y="250"/>
                    </a:lnTo>
                    <a:lnTo>
                      <a:pt x="46" y="255"/>
                    </a:lnTo>
                    <a:lnTo>
                      <a:pt x="37" y="258"/>
                    </a:lnTo>
                    <a:lnTo>
                      <a:pt x="30" y="259"/>
                    </a:lnTo>
                    <a:lnTo>
                      <a:pt x="24" y="258"/>
                    </a:lnTo>
                    <a:lnTo>
                      <a:pt x="15" y="254"/>
                    </a:lnTo>
                    <a:lnTo>
                      <a:pt x="11" y="255"/>
                    </a:lnTo>
                    <a:lnTo>
                      <a:pt x="7" y="256"/>
                    </a:lnTo>
                    <a:lnTo>
                      <a:pt x="5" y="257"/>
                    </a:lnTo>
                    <a:lnTo>
                      <a:pt x="3" y="261"/>
                    </a:lnTo>
                    <a:lnTo>
                      <a:pt x="2" y="266"/>
                    </a:lnTo>
                    <a:lnTo>
                      <a:pt x="0" y="275"/>
                    </a:lnTo>
                    <a:lnTo>
                      <a:pt x="4" y="281"/>
                    </a:lnTo>
                    <a:lnTo>
                      <a:pt x="6" y="284"/>
                    </a:lnTo>
                    <a:lnTo>
                      <a:pt x="6" y="288"/>
                    </a:lnTo>
                    <a:lnTo>
                      <a:pt x="5" y="293"/>
                    </a:lnTo>
                    <a:lnTo>
                      <a:pt x="4" y="300"/>
                    </a:lnTo>
                    <a:lnTo>
                      <a:pt x="4" y="304"/>
                    </a:lnTo>
                    <a:lnTo>
                      <a:pt x="5" y="306"/>
                    </a:lnTo>
                    <a:lnTo>
                      <a:pt x="6" y="312"/>
                    </a:lnTo>
                    <a:lnTo>
                      <a:pt x="9" y="322"/>
                    </a:lnTo>
                    <a:lnTo>
                      <a:pt x="13" y="333"/>
                    </a:lnTo>
                    <a:lnTo>
                      <a:pt x="21" y="335"/>
                    </a:lnTo>
                    <a:lnTo>
                      <a:pt x="30" y="338"/>
                    </a:lnTo>
                    <a:lnTo>
                      <a:pt x="33" y="340"/>
                    </a:lnTo>
                    <a:lnTo>
                      <a:pt x="37" y="342"/>
                    </a:lnTo>
                    <a:lnTo>
                      <a:pt x="38" y="346"/>
                    </a:lnTo>
                    <a:lnTo>
                      <a:pt x="39" y="349"/>
                    </a:lnTo>
                    <a:lnTo>
                      <a:pt x="36" y="355"/>
                    </a:lnTo>
                    <a:lnTo>
                      <a:pt x="33" y="360"/>
                    </a:lnTo>
                    <a:lnTo>
                      <a:pt x="32" y="365"/>
                    </a:lnTo>
                    <a:lnTo>
                      <a:pt x="32" y="369"/>
                    </a:lnTo>
                    <a:lnTo>
                      <a:pt x="37" y="378"/>
                    </a:lnTo>
                    <a:lnTo>
                      <a:pt x="42" y="389"/>
                    </a:lnTo>
                    <a:lnTo>
                      <a:pt x="55" y="399"/>
                    </a:lnTo>
                    <a:lnTo>
                      <a:pt x="63" y="409"/>
                    </a:lnTo>
                    <a:lnTo>
                      <a:pt x="65" y="414"/>
                    </a:lnTo>
                    <a:lnTo>
                      <a:pt x="66" y="419"/>
                    </a:lnTo>
                    <a:lnTo>
                      <a:pt x="66" y="427"/>
                    </a:lnTo>
                    <a:lnTo>
                      <a:pt x="66" y="435"/>
                    </a:lnTo>
                    <a:lnTo>
                      <a:pt x="76" y="437"/>
                    </a:lnTo>
                    <a:lnTo>
                      <a:pt x="85" y="441"/>
                    </a:lnTo>
                    <a:lnTo>
                      <a:pt x="89" y="442"/>
                    </a:lnTo>
                    <a:lnTo>
                      <a:pt x="91" y="445"/>
                    </a:lnTo>
                    <a:lnTo>
                      <a:pt x="93" y="449"/>
                    </a:lnTo>
                    <a:lnTo>
                      <a:pt x="93" y="454"/>
                    </a:lnTo>
                    <a:lnTo>
                      <a:pt x="89" y="457"/>
                    </a:lnTo>
                    <a:lnTo>
                      <a:pt x="84" y="458"/>
                    </a:lnTo>
                    <a:lnTo>
                      <a:pt x="80" y="458"/>
                    </a:lnTo>
                    <a:lnTo>
                      <a:pt x="75" y="458"/>
                    </a:lnTo>
                    <a:lnTo>
                      <a:pt x="66" y="457"/>
                    </a:lnTo>
                    <a:lnTo>
                      <a:pt x="56" y="457"/>
                    </a:lnTo>
                    <a:lnTo>
                      <a:pt x="50" y="457"/>
                    </a:lnTo>
                    <a:lnTo>
                      <a:pt x="45" y="456"/>
                    </a:lnTo>
                    <a:lnTo>
                      <a:pt x="40" y="456"/>
                    </a:lnTo>
                    <a:lnTo>
                      <a:pt x="36" y="457"/>
                    </a:lnTo>
                    <a:lnTo>
                      <a:pt x="31" y="465"/>
                    </a:lnTo>
                    <a:lnTo>
                      <a:pt x="28" y="473"/>
                    </a:lnTo>
                    <a:lnTo>
                      <a:pt x="25" y="481"/>
                    </a:lnTo>
                    <a:lnTo>
                      <a:pt x="23" y="489"/>
                    </a:lnTo>
                    <a:lnTo>
                      <a:pt x="26" y="495"/>
                    </a:lnTo>
                    <a:lnTo>
                      <a:pt x="30" y="501"/>
                    </a:lnTo>
                    <a:lnTo>
                      <a:pt x="32" y="502"/>
                    </a:lnTo>
                    <a:lnTo>
                      <a:pt x="36" y="503"/>
                    </a:lnTo>
                    <a:lnTo>
                      <a:pt x="39" y="502"/>
                    </a:lnTo>
                    <a:lnTo>
                      <a:pt x="42" y="501"/>
                    </a:lnTo>
                    <a:lnTo>
                      <a:pt x="46" y="498"/>
                    </a:lnTo>
                    <a:lnTo>
                      <a:pt x="48" y="495"/>
                    </a:lnTo>
                    <a:lnTo>
                      <a:pt x="51" y="494"/>
                    </a:lnTo>
                    <a:lnTo>
                      <a:pt x="54" y="494"/>
                    </a:lnTo>
                    <a:lnTo>
                      <a:pt x="56" y="494"/>
                    </a:lnTo>
                    <a:lnTo>
                      <a:pt x="58" y="495"/>
                    </a:lnTo>
                    <a:lnTo>
                      <a:pt x="62" y="498"/>
                    </a:lnTo>
                    <a:lnTo>
                      <a:pt x="64" y="501"/>
                    </a:lnTo>
                    <a:lnTo>
                      <a:pt x="56" y="506"/>
                    </a:lnTo>
                    <a:lnTo>
                      <a:pt x="48" y="510"/>
                    </a:lnTo>
                    <a:lnTo>
                      <a:pt x="51" y="513"/>
                    </a:lnTo>
                    <a:lnTo>
                      <a:pt x="55" y="516"/>
                    </a:lnTo>
                    <a:lnTo>
                      <a:pt x="56" y="517"/>
                    </a:lnTo>
                    <a:lnTo>
                      <a:pt x="56" y="519"/>
                    </a:lnTo>
                    <a:lnTo>
                      <a:pt x="56" y="520"/>
                    </a:lnTo>
                    <a:lnTo>
                      <a:pt x="56" y="523"/>
                    </a:lnTo>
                    <a:lnTo>
                      <a:pt x="53" y="532"/>
                    </a:lnTo>
                    <a:lnTo>
                      <a:pt x="49" y="541"/>
                    </a:lnTo>
                    <a:lnTo>
                      <a:pt x="45" y="544"/>
                    </a:lnTo>
                    <a:lnTo>
                      <a:pt x="42" y="546"/>
                    </a:lnTo>
                    <a:lnTo>
                      <a:pt x="41" y="549"/>
                    </a:lnTo>
                    <a:lnTo>
                      <a:pt x="42" y="553"/>
                    </a:lnTo>
                    <a:lnTo>
                      <a:pt x="50" y="560"/>
                    </a:lnTo>
                    <a:lnTo>
                      <a:pt x="56" y="566"/>
                    </a:lnTo>
                    <a:lnTo>
                      <a:pt x="59" y="567"/>
                    </a:lnTo>
                    <a:lnTo>
                      <a:pt x="63" y="569"/>
                    </a:lnTo>
                    <a:lnTo>
                      <a:pt x="67" y="570"/>
                    </a:lnTo>
                    <a:lnTo>
                      <a:pt x="73" y="570"/>
                    </a:lnTo>
                    <a:lnTo>
                      <a:pt x="85" y="574"/>
                    </a:lnTo>
                    <a:lnTo>
                      <a:pt x="98" y="577"/>
                    </a:lnTo>
                    <a:lnTo>
                      <a:pt x="109" y="580"/>
                    </a:lnTo>
                    <a:lnTo>
                      <a:pt x="123" y="582"/>
                    </a:lnTo>
                    <a:lnTo>
                      <a:pt x="129" y="582"/>
                    </a:lnTo>
                    <a:lnTo>
                      <a:pt x="132" y="583"/>
                    </a:lnTo>
                    <a:lnTo>
                      <a:pt x="133" y="585"/>
                    </a:lnTo>
                    <a:lnTo>
                      <a:pt x="134" y="588"/>
                    </a:lnTo>
                    <a:lnTo>
                      <a:pt x="132" y="597"/>
                    </a:lnTo>
                    <a:lnTo>
                      <a:pt x="127" y="606"/>
                    </a:lnTo>
                    <a:lnTo>
                      <a:pt x="127" y="613"/>
                    </a:lnTo>
                    <a:lnTo>
                      <a:pt x="126" y="618"/>
                    </a:lnTo>
                    <a:lnTo>
                      <a:pt x="127" y="621"/>
                    </a:lnTo>
                    <a:lnTo>
                      <a:pt x="129" y="622"/>
                    </a:lnTo>
                    <a:lnTo>
                      <a:pt x="135" y="623"/>
                    </a:lnTo>
                    <a:lnTo>
                      <a:pt x="147" y="622"/>
                    </a:lnTo>
                    <a:lnTo>
                      <a:pt x="159" y="634"/>
                    </a:lnTo>
                    <a:lnTo>
                      <a:pt x="168" y="644"/>
                    </a:lnTo>
                    <a:lnTo>
                      <a:pt x="174" y="648"/>
                    </a:lnTo>
                    <a:lnTo>
                      <a:pt x="180" y="653"/>
                    </a:lnTo>
                    <a:lnTo>
                      <a:pt x="185" y="656"/>
                    </a:lnTo>
                    <a:lnTo>
                      <a:pt x="193" y="659"/>
                    </a:lnTo>
                    <a:lnTo>
                      <a:pt x="206" y="652"/>
                    </a:lnTo>
                    <a:lnTo>
                      <a:pt x="215" y="647"/>
                    </a:lnTo>
                    <a:lnTo>
                      <a:pt x="219" y="647"/>
                    </a:lnTo>
                    <a:lnTo>
                      <a:pt x="225" y="648"/>
                    </a:lnTo>
                    <a:lnTo>
                      <a:pt x="231" y="651"/>
                    </a:lnTo>
                    <a:lnTo>
                      <a:pt x="236" y="655"/>
                    </a:lnTo>
                    <a:lnTo>
                      <a:pt x="243" y="664"/>
                    </a:lnTo>
                    <a:lnTo>
                      <a:pt x="250" y="673"/>
                    </a:lnTo>
                    <a:lnTo>
                      <a:pt x="257" y="684"/>
                    </a:lnTo>
                    <a:lnTo>
                      <a:pt x="262" y="693"/>
                    </a:lnTo>
                    <a:lnTo>
                      <a:pt x="266" y="695"/>
                    </a:lnTo>
                    <a:lnTo>
                      <a:pt x="267" y="696"/>
                    </a:lnTo>
                    <a:lnTo>
                      <a:pt x="269" y="697"/>
                    </a:lnTo>
                    <a:lnTo>
                      <a:pt x="271" y="697"/>
                    </a:lnTo>
                    <a:lnTo>
                      <a:pt x="276" y="696"/>
                    </a:lnTo>
                    <a:lnTo>
                      <a:pt x="283" y="695"/>
                    </a:lnTo>
                    <a:lnTo>
                      <a:pt x="290" y="695"/>
                    </a:lnTo>
                    <a:lnTo>
                      <a:pt x="296" y="695"/>
                    </a:lnTo>
                    <a:lnTo>
                      <a:pt x="299" y="696"/>
                    </a:lnTo>
                    <a:lnTo>
                      <a:pt x="301" y="697"/>
                    </a:lnTo>
                    <a:lnTo>
                      <a:pt x="302" y="699"/>
                    </a:lnTo>
                    <a:lnTo>
                      <a:pt x="302" y="703"/>
                    </a:lnTo>
                    <a:lnTo>
                      <a:pt x="291" y="707"/>
                    </a:lnTo>
                    <a:lnTo>
                      <a:pt x="280" y="710"/>
                    </a:lnTo>
                    <a:lnTo>
                      <a:pt x="270" y="714"/>
                    </a:lnTo>
                    <a:lnTo>
                      <a:pt x="260" y="720"/>
                    </a:lnTo>
                    <a:lnTo>
                      <a:pt x="267" y="728"/>
                    </a:lnTo>
                    <a:lnTo>
                      <a:pt x="273" y="735"/>
                    </a:lnTo>
                    <a:lnTo>
                      <a:pt x="279" y="740"/>
                    </a:lnTo>
                    <a:lnTo>
                      <a:pt x="287" y="745"/>
                    </a:lnTo>
                    <a:lnTo>
                      <a:pt x="301" y="755"/>
                    </a:lnTo>
                    <a:lnTo>
                      <a:pt x="318" y="765"/>
                    </a:lnTo>
                    <a:lnTo>
                      <a:pt x="321" y="774"/>
                    </a:lnTo>
                    <a:lnTo>
                      <a:pt x="322" y="781"/>
                    </a:lnTo>
                    <a:lnTo>
                      <a:pt x="321" y="788"/>
                    </a:lnTo>
                    <a:lnTo>
                      <a:pt x="319" y="797"/>
                    </a:lnTo>
                    <a:lnTo>
                      <a:pt x="314" y="803"/>
                    </a:lnTo>
                    <a:lnTo>
                      <a:pt x="311" y="810"/>
                    </a:lnTo>
                    <a:lnTo>
                      <a:pt x="321" y="814"/>
                    </a:lnTo>
                    <a:lnTo>
                      <a:pt x="328" y="817"/>
                    </a:lnTo>
                    <a:lnTo>
                      <a:pt x="331" y="817"/>
                    </a:lnTo>
                    <a:lnTo>
                      <a:pt x="335" y="816"/>
                    </a:lnTo>
                    <a:lnTo>
                      <a:pt x="338" y="813"/>
                    </a:lnTo>
                    <a:lnTo>
                      <a:pt x="343" y="810"/>
                    </a:lnTo>
                    <a:lnTo>
                      <a:pt x="350" y="808"/>
                    </a:lnTo>
                    <a:lnTo>
                      <a:pt x="354" y="808"/>
                    </a:lnTo>
                    <a:lnTo>
                      <a:pt x="355" y="808"/>
                    </a:lnTo>
                    <a:lnTo>
                      <a:pt x="358" y="808"/>
                    </a:lnTo>
                    <a:lnTo>
                      <a:pt x="360" y="806"/>
                    </a:lnTo>
                    <a:lnTo>
                      <a:pt x="363" y="804"/>
                    </a:lnTo>
                    <a:lnTo>
                      <a:pt x="368" y="792"/>
                    </a:lnTo>
                    <a:lnTo>
                      <a:pt x="372" y="785"/>
                    </a:lnTo>
                    <a:lnTo>
                      <a:pt x="376" y="781"/>
                    </a:lnTo>
                    <a:lnTo>
                      <a:pt x="379" y="779"/>
                    </a:lnTo>
                    <a:lnTo>
                      <a:pt x="384" y="778"/>
                    </a:lnTo>
                    <a:lnTo>
                      <a:pt x="390" y="778"/>
                    </a:lnTo>
                    <a:lnTo>
                      <a:pt x="395" y="787"/>
                    </a:lnTo>
                    <a:lnTo>
                      <a:pt x="397" y="795"/>
                    </a:lnTo>
                    <a:lnTo>
                      <a:pt x="398" y="803"/>
                    </a:lnTo>
                    <a:lnTo>
                      <a:pt x="403" y="813"/>
                    </a:lnTo>
                    <a:lnTo>
                      <a:pt x="409" y="819"/>
                    </a:lnTo>
                    <a:lnTo>
                      <a:pt x="415" y="823"/>
                    </a:lnTo>
                    <a:lnTo>
                      <a:pt x="418" y="825"/>
                    </a:lnTo>
                    <a:lnTo>
                      <a:pt x="421" y="825"/>
                    </a:lnTo>
                    <a:lnTo>
                      <a:pt x="424" y="825"/>
                    </a:lnTo>
                    <a:lnTo>
                      <a:pt x="429" y="823"/>
                    </a:lnTo>
                    <a:lnTo>
                      <a:pt x="435" y="816"/>
                    </a:lnTo>
                    <a:lnTo>
                      <a:pt x="439" y="812"/>
                    </a:lnTo>
                    <a:lnTo>
                      <a:pt x="441" y="811"/>
                    </a:lnTo>
                    <a:lnTo>
                      <a:pt x="445" y="810"/>
                    </a:lnTo>
                    <a:lnTo>
                      <a:pt x="448" y="810"/>
                    </a:lnTo>
                    <a:lnTo>
                      <a:pt x="454" y="810"/>
                    </a:lnTo>
                    <a:lnTo>
                      <a:pt x="464" y="794"/>
                    </a:lnTo>
                    <a:lnTo>
                      <a:pt x="476" y="779"/>
                    </a:lnTo>
                    <a:lnTo>
                      <a:pt x="470" y="772"/>
                    </a:lnTo>
                    <a:lnTo>
                      <a:pt x="463" y="765"/>
                    </a:lnTo>
                    <a:lnTo>
                      <a:pt x="456" y="760"/>
                    </a:lnTo>
                    <a:lnTo>
                      <a:pt x="449" y="754"/>
                    </a:lnTo>
                    <a:lnTo>
                      <a:pt x="443" y="748"/>
                    </a:lnTo>
                    <a:lnTo>
                      <a:pt x="437" y="743"/>
                    </a:lnTo>
                    <a:lnTo>
                      <a:pt x="430" y="736"/>
                    </a:lnTo>
                    <a:lnTo>
                      <a:pt x="424" y="728"/>
                    </a:lnTo>
                    <a:lnTo>
                      <a:pt x="443" y="728"/>
                    </a:lnTo>
                    <a:lnTo>
                      <a:pt x="460" y="730"/>
                    </a:lnTo>
                    <a:lnTo>
                      <a:pt x="468" y="732"/>
                    </a:lnTo>
                    <a:lnTo>
                      <a:pt x="476" y="732"/>
                    </a:lnTo>
                    <a:lnTo>
                      <a:pt x="485" y="734"/>
                    </a:lnTo>
                    <a:lnTo>
                      <a:pt x="494" y="732"/>
                    </a:lnTo>
                    <a:lnTo>
                      <a:pt x="494" y="726"/>
                    </a:lnTo>
                    <a:lnTo>
                      <a:pt x="494" y="720"/>
                    </a:lnTo>
                    <a:lnTo>
                      <a:pt x="493" y="715"/>
                    </a:lnTo>
                    <a:lnTo>
                      <a:pt x="490" y="711"/>
                    </a:lnTo>
                    <a:lnTo>
                      <a:pt x="483" y="704"/>
                    </a:lnTo>
                    <a:lnTo>
                      <a:pt x="476" y="694"/>
                    </a:lnTo>
                    <a:lnTo>
                      <a:pt x="486" y="687"/>
                    </a:lnTo>
                    <a:lnTo>
                      <a:pt x="496" y="682"/>
                    </a:lnTo>
                    <a:lnTo>
                      <a:pt x="498" y="679"/>
                    </a:lnTo>
                    <a:lnTo>
                      <a:pt x="500" y="678"/>
                    </a:lnTo>
                    <a:lnTo>
                      <a:pt x="503" y="677"/>
                    </a:lnTo>
                    <a:lnTo>
                      <a:pt x="506" y="678"/>
                    </a:lnTo>
                    <a:lnTo>
                      <a:pt x="512" y="680"/>
                    </a:lnTo>
                    <a:lnTo>
                      <a:pt x="519" y="684"/>
                    </a:lnTo>
                    <a:lnTo>
                      <a:pt x="532" y="685"/>
                    </a:lnTo>
                    <a:lnTo>
                      <a:pt x="545" y="684"/>
                    </a:lnTo>
                    <a:lnTo>
                      <a:pt x="558" y="680"/>
                    </a:lnTo>
                    <a:lnTo>
                      <a:pt x="572" y="678"/>
                    </a:lnTo>
                    <a:lnTo>
                      <a:pt x="576" y="675"/>
                    </a:lnTo>
                    <a:lnTo>
                      <a:pt x="580" y="671"/>
                    </a:lnTo>
                    <a:lnTo>
                      <a:pt x="583" y="668"/>
                    </a:lnTo>
                    <a:lnTo>
                      <a:pt x="584" y="665"/>
                    </a:lnTo>
                    <a:lnTo>
                      <a:pt x="587" y="659"/>
                    </a:lnTo>
                    <a:lnTo>
                      <a:pt x="592" y="651"/>
                    </a:lnTo>
                    <a:lnTo>
                      <a:pt x="605" y="647"/>
                    </a:lnTo>
                    <a:lnTo>
                      <a:pt x="617" y="64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58" name="Freeform 128"/>
              <p:cNvSpPr>
                <a:spLocks/>
              </p:cNvSpPr>
              <p:nvPr/>
            </p:nvSpPr>
            <p:spPr bwMode="auto">
              <a:xfrm>
                <a:off x="2163763" y="4354513"/>
                <a:ext cx="212725" cy="374650"/>
              </a:xfrm>
              <a:custGeom>
                <a:avLst/>
                <a:gdLst>
                  <a:gd name="T0" fmla="*/ 1977 w 538"/>
                  <a:gd name="T1" fmla="*/ 211586 h 942"/>
                  <a:gd name="T2" fmla="*/ 12653 w 538"/>
                  <a:gd name="T3" fmla="*/ 241812 h 942"/>
                  <a:gd name="T4" fmla="*/ 30050 w 538"/>
                  <a:gd name="T5" fmla="*/ 272437 h 942"/>
                  <a:gd name="T6" fmla="*/ 43889 w 538"/>
                  <a:gd name="T7" fmla="*/ 281584 h 942"/>
                  <a:gd name="T8" fmla="*/ 45866 w 538"/>
                  <a:gd name="T9" fmla="*/ 308629 h 942"/>
                  <a:gd name="T10" fmla="*/ 45866 w 538"/>
                  <a:gd name="T11" fmla="*/ 333685 h 942"/>
                  <a:gd name="T12" fmla="*/ 58519 w 538"/>
                  <a:gd name="T13" fmla="*/ 363912 h 942"/>
                  <a:gd name="T14" fmla="*/ 90547 w 538"/>
                  <a:gd name="T15" fmla="*/ 365502 h 942"/>
                  <a:gd name="T16" fmla="*/ 137599 w 538"/>
                  <a:gd name="T17" fmla="*/ 357548 h 942"/>
                  <a:gd name="T18" fmla="*/ 140367 w 538"/>
                  <a:gd name="T19" fmla="*/ 335674 h 942"/>
                  <a:gd name="T20" fmla="*/ 144716 w 538"/>
                  <a:gd name="T21" fmla="*/ 267266 h 942"/>
                  <a:gd name="T22" fmla="*/ 150647 w 538"/>
                  <a:gd name="T23" fmla="*/ 239824 h 942"/>
                  <a:gd name="T24" fmla="*/ 150647 w 538"/>
                  <a:gd name="T25" fmla="*/ 213574 h 942"/>
                  <a:gd name="T26" fmla="*/ 168045 w 538"/>
                  <a:gd name="T27" fmla="*/ 199654 h 942"/>
                  <a:gd name="T28" fmla="*/ 165277 w 538"/>
                  <a:gd name="T29" fmla="*/ 194086 h 942"/>
                  <a:gd name="T30" fmla="*/ 188210 w 538"/>
                  <a:gd name="T31" fmla="*/ 171416 h 942"/>
                  <a:gd name="T32" fmla="*/ 204817 w 538"/>
                  <a:gd name="T33" fmla="*/ 162667 h 942"/>
                  <a:gd name="T34" fmla="*/ 189792 w 538"/>
                  <a:gd name="T35" fmla="*/ 162667 h 942"/>
                  <a:gd name="T36" fmla="*/ 171208 w 538"/>
                  <a:gd name="T37" fmla="*/ 173007 h 942"/>
                  <a:gd name="T38" fmla="*/ 193350 w 538"/>
                  <a:gd name="T39" fmla="*/ 140792 h 942"/>
                  <a:gd name="T40" fmla="*/ 196118 w 538"/>
                  <a:gd name="T41" fmla="*/ 117327 h 942"/>
                  <a:gd name="T42" fmla="*/ 194537 w 538"/>
                  <a:gd name="T43" fmla="*/ 100225 h 942"/>
                  <a:gd name="T44" fmla="*/ 183861 w 538"/>
                  <a:gd name="T45" fmla="*/ 74373 h 942"/>
                  <a:gd name="T46" fmla="*/ 212725 w 538"/>
                  <a:gd name="T47" fmla="*/ 64828 h 942"/>
                  <a:gd name="T48" fmla="*/ 204422 w 538"/>
                  <a:gd name="T49" fmla="*/ 56476 h 942"/>
                  <a:gd name="T50" fmla="*/ 192164 w 538"/>
                  <a:gd name="T51" fmla="*/ 31420 h 942"/>
                  <a:gd name="T52" fmla="*/ 159346 w 538"/>
                  <a:gd name="T53" fmla="*/ 0 h 942"/>
                  <a:gd name="T54" fmla="*/ 144716 w 538"/>
                  <a:gd name="T55" fmla="*/ 11136 h 942"/>
                  <a:gd name="T56" fmla="*/ 120597 w 538"/>
                  <a:gd name="T57" fmla="*/ 16306 h 942"/>
                  <a:gd name="T58" fmla="*/ 111503 w 538"/>
                  <a:gd name="T59" fmla="*/ 15511 h 942"/>
                  <a:gd name="T60" fmla="*/ 110712 w 538"/>
                  <a:gd name="T61" fmla="*/ 30624 h 942"/>
                  <a:gd name="T62" fmla="*/ 97268 w 538"/>
                  <a:gd name="T63" fmla="*/ 34601 h 942"/>
                  <a:gd name="T64" fmla="*/ 92919 w 538"/>
                  <a:gd name="T65" fmla="*/ 44147 h 942"/>
                  <a:gd name="T66" fmla="*/ 94896 w 538"/>
                  <a:gd name="T67" fmla="*/ 66419 h 942"/>
                  <a:gd name="T68" fmla="*/ 103595 w 538"/>
                  <a:gd name="T69" fmla="*/ 80737 h 942"/>
                  <a:gd name="T70" fmla="*/ 116247 w 538"/>
                  <a:gd name="T71" fmla="*/ 91475 h 942"/>
                  <a:gd name="T72" fmla="*/ 112293 w 538"/>
                  <a:gd name="T73" fmla="*/ 102213 h 942"/>
                  <a:gd name="T74" fmla="*/ 119411 w 538"/>
                  <a:gd name="T75" fmla="*/ 103804 h 942"/>
                  <a:gd name="T76" fmla="*/ 129296 w 538"/>
                  <a:gd name="T77" fmla="*/ 101816 h 942"/>
                  <a:gd name="T78" fmla="*/ 139181 w 538"/>
                  <a:gd name="T79" fmla="*/ 115736 h 942"/>
                  <a:gd name="T80" fmla="*/ 143925 w 538"/>
                  <a:gd name="T81" fmla="*/ 124486 h 942"/>
                  <a:gd name="T82" fmla="*/ 140367 w 538"/>
                  <a:gd name="T83" fmla="*/ 128463 h 942"/>
                  <a:gd name="T84" fmla="*/ 122969 w 538"/>
                  <a:gd name="T85" fmla="*/ 134826 h 942"/>
                  <a:gd name="T86" fmla="*/ 104781 w 538"/>
                  <a:gd name="T87" fmla="*/ 151928 h 942"/>
                  <a:gd name="T88" fmla="*/ 98850 w 538"/>
                  <a:gd name="T89" fmla="*/ 163064 h 942"/>
                  <a:gd name="T90" fmla="*/ 95687 w 538"/>
                  <a:gd name="T91" fmla="*/ 168632 h 942"/>
                  <a:gd name="T92" fmla="*/ 95687 w 538"/>
                  <a:gd name="T93" fmla="*/ 175791 h 942"/>
                  <a:gd name="T94" fmla="*/ 93710 w 538"/>
                  <a:gd name="T95" fmla="*/ 181359 h 942"/>
                  <a:gd name="T96" fmla="*/ 90942 w 538"/>
                  <a:gd name="T97" fmla="*/ 188120 h 942"/>
                  <a:gd name="T98" fmla="*/ 79475 w 538"/>
                  <a:gd name="T99" fmla="*/ 188518 h 942"/>
                  <a:gd name="T100" fmla="*/ 73940 w 538"/>
                  <a:gd name="T101" fmla="*/ 184143 h 942"/>
                  <a:gd name="T102" fmla="*/ 70381 w 538"/>
                  <a:gd name="T103" fmla="*/ 177382 h 942"/>
                  <a:gd name="T104" fmla="*/ 59310 w 538"/>
                  <a:gd name="T105" fmla="*/ 188916 h 942"/>
                  <a:gd name="T106" fmla="*/ 45471 w 538"/>
                  <a:gd name="T107" fmla="*/ 190904 h 942"/>
                  <a:gd name="T108" fmla="*/ 41912 w 538"/>
                  <a:gd name="T109" fmla="*/ 191302 h 942"/>
                  <a:gd name="T110" fmla="*/ 30841 w 538"/>
                  <a:gd name="T111" fmla="*/ 192893 h 9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8" h="942">
                    <a:moveTo>
                      <a:pt x="54" y="484"/>
                    </a:moveTo>
                    <a:lnTo>
                      <a:pt x="40" y="492"/>
                    </a:lnTo>
                    <a:lnTo>
                      <a:pt x="27" y="500"/>
                    </a:lnTo>
                    <a:lnTo>
                      <a:pt x="13" y="508"/>
                    </a:lnTo>
                    <a:lnTo>
                      <a:pt x="0" y="517"/>
                    </a:lnTo>
                    <a:lnTo>
                      <a:pt x="5" y="532"/>
                    </a:lnTo>
                    <a:lnTo>
                      <a:pt x="13" y="546"/>
                    </a:lnTo>
                    <a:lnTo>
                      <a:pt x="15" y="557"/>
                    </a:lnTo>
                    <a:lnTo>
                      <a:pt x="17" y="568"/>
                    </a:lnTo>
                    <a:lnTo>
                      <a:pt x="18" y="578"/>
                    </a:lnTo>
                    <a:lnTo>
                      <a:pt x="19" y="590"/>
                    </a:lnTo>
                    <a:lnTo>
                      <a:pt x="32" y="608"/>
                    </a:lnTo>
                    <a:lnTo>
                      <a:pt x="46" y="625"/>
                    </a:lnTo>
                    <a:lnTo>
                      <a:pt x="61" y="643"/>
                    </a:lnTo>
                    <a:lnTo>
                      <a:pt x="73" y="661"/>
                    </a:lnTo>
                    <a:lnTo>
                      <a:pt x="76" y="669"/>
                    </a:lnTo>
                    <a:lnTo>
                      <a:pt x="76" y="677"/>
                    </a:lnTo>
                    <a:lnTo>
                      <a:pt x="76" y="685"/>
                    </a:lnTo>
                    <a:lnTo>
                      <a:pt x="73" y="693"/>
                    </a:lnTo>
                    <a:lnTo>
                      <a:pt x="82" y="696"/>
                    </a:lnTo>
                    <a:lnTo>
                      <a:pt x="93" y="698"/>
                    </a:lnTo>
                    <a:lnTo>
                      <a:pt x="102" y="700"/>
                    </a:lnTo>
                    <a:lnTo>
                      <a:pt x="112" y="701"/>
                    </a:lnTo>
                    <a:lnTo>
                      <a:pt x="111" y="708"/>
                    </a:lnTo>
                    <a:lnTo>
                      <a:pt x="108" y="713"/>
                    </a:lnTo>
                    <a:lnTo>
                      <a:pt x="105" y="718"/>
                    </a:lnTo>
                    <a:lnTo>
                      <a:pt x="103" y="723"/>
                    </a:lnTo>
                    <a:lnTo>
                      <a:pt x="105" y="743"/>
                    </a:lnTo>
                    <a:lnTo>
                      <a:pt x="110" y="760"/>
                    </a:lnTo>
                    <a:lnTo>
                      <a:pt x="116" y="776"/>
                    </a:lnTo>
                    <a:lnTo>
                      <a:pt x="124" y="793"/>
                    </a:lnTo>
                    <a:lnTo>
                      <a:pt x="125" y="802"/>
                    </a:lnTo>
                    <a:lnTo>
                      <a:pt x="124" y="810"/>
                    </a:lnTo>
                    <a:lnTo>
                      <a:pt x="123" y="818"/>
                    </a:lnTo>
                    <a:lnTo>
                      <a:pt x="122" y="824"/>
                    </a:lnTo>
                    <a:lnTo>
                      <a:pt x="116" y="839"/>
                    </a:lnTo>
                    <a:lnTo>
                      <a:pt x="110" y="855"/>
                    </a:lnTo>
                    <a:lnTo>
                      <a:pt x="115" y="870"/>
                    </a:lnTo>
                    <a:lnTo>
                      <a:pt x="122" y="883"/>
                    </a:lnTo>
                    <a:lnTo>
                      <a:pt x="130" y="896"/>
                    </a:lnTo>
                    <a:lnTo>
                      <a:pt x="138" y="906"/>
                    </a:lnTo>
                    <a:lnTo>
                      <a:pt x="148" y="915"/>
                    </a:lnTo>
                    <a:lnTo>
                      <a:pt x="159" y="924"/>
                    </a:lnTo>
                    <a:lnTo>
                      <a:pt x="172" y="933"/>
                    </a:lnTo>
                    <a:lnTo>
                      <a:pt x="186" y="942"/>
                    </a:lnTo>
                    <a:lnTo>
                      <a:pt x="200" y="934"/>
                    </a:lnTo>
                    <a:lnTo>
                      <a:pt x="214" y="926"/>
                    </a:lnTo>
                    <a:lnTo>
                      <a:pt x="229" y="919"/>
                    </a:lnTo>
                    <a:lnTo>
                      <a:pt x="243" y="911"/>
                    </a:lnTo>
                    <a:lnTo>
                      <a:pt x="279" y="912"/>
                    </a:lnTo>
                    <a:lnTo>
                      <a:pt x="306" y="909"/>
                    </a:lnTo>
                    <a:lnTo>
                      <a:pt x="318" y="908"/>
                    </a:lnTo>
                    <a:lnTo>
                      <a:pt x="332" y="905"/>
                    </a:lnTo>
                    <a:lnTo>
                      <a:pt x="348" y="899"/>
                    </a:lnTo>
                    <a:lnTo>
                      <a:pt x="366" y="892"/>
                    </a:lnTo>
                    <a:lnTo>
                      <a:pt x="360" y="878"/>
                    </a:lnTo>
                    <a:lnTo>
                      <a:pt x="357" y="865"/>
                    </a:lnTo>
                    <a:lnTo>
                      <a:pt x="356" y="858"/>
                    </a:lnTo>
                    <a:lnTo>
                      <a:pt x="355" y="850"/>
                    </a:lnTo>
                    <a:lnTo>
                      <a:pt x="355" y="844"/>
                    </a:lnTo>
                    <a:lnTo>
                      <a:pt x="356" y="836"/>
                    </a:lnTo>
                    <a:lnTo>
                      <a:pt x="361" y="795"/>
                    </a:lnTo>
                    <a:lnTo>
                      <a:pt x="365" y="754"/>
                    </a:lnTo>
                    <a:lnTo>
                      <a:pt x="367" y="713"/>
                    </a:lnTo>
                    <a:lnTo>
                      <a:pt x="366" y="672"/>
                    </a:lnTo>
                    <a:lnTo>
                      <a:pt x="360" y="662"/>
                    </a:lnTo>
                    <a:lnTo>
                      <a:pt x="355" y="652"/>
                    </a:lnTo>
                    <a:lnTo>
                      <a:pt x="360" y="640"/>
                    </a:lnTo>
                    <a:lnTo>
                      <a:pt x="367" y="628"/>
                    </a:lnTo>
                    <a:lnTo>
                      <a:pt x="374" y="616"/>
                    </a:lnTo>
                    <a:lnTo>
                      <a:pt x="381" y="603"/>
                    </a:lnTo>
                    <a:lnTo>
                      <a:pt x="376" y="590"/>
                    </a:lnTo>
                    <a:lnTo>
                      <a:pt x="373" y="577"/>
                    </a:lnTo>
                    <a:lnTo>
                      <a:pt x="369" y="565"/>
                    </a:lnTo>
                    <a:lnTo>
                      <a:pt x="368" y="551"/>
                    </a:lnTo>
                    <a:lnTo>
                      <a:pt x="375" y="543"/>
                    </a:lnTo>
                    <a:lnTo>
                      <a:pt x="381" y="537"/>
                    </a:lnTo>
                    <a:lnTo>
                      <a:pt x="387" y="533"/>
                    </a:lnTo>
                    <a:lnTo>
                      <a:pt x="394" y="528"/>
                    </a:lnTo>
                    <a:lnTo>
                      <a:pt x="408" y="519"/>
                    </a:lnTo>
                    <a:lnTo>
                      <a:pt x="424" y="509"/>
                    </a:lnTo>
                    <a:lnTo>
                      <a:pt x="425" y="506"/>
                    </a:lnTo>
                    <a:lnTo>
                      <a:pt x="425" y="502"/>
                    </a:lnTo>
                    <a:lnTo>
                      <a:pt x="424" y="501"/>
                    </a:lnTo>
                    <a:lnTo>
                      <a:pt x="421" y="501"/>
                    </a:lnTo>
                    <a:lnTo>
                      <a:pt x="417" y="501"/>
                    </a:lnTo>
                    <a:lnTo>
                      <a:pt x="409" y="502"/>
                    </a:lnTo>
                    <a:lnTo>
                      <a:pt x="413" y="494"/>
                    </a:lnTo>
                    <a:lnTo>
                      <a:pt x="418" y="488"/>
                    </a:lnTo>
                    <a:lnTo>
                      <a:pt x="424" y="481"/>
                    </a:lnTo>
                    <a:lnTo>
                      <a:pt x="428" y="474"/>
                    </a:lnTo>
                    <a:lnTo>
                      <a:pt x="441" y="463"/>
                    </a:lnTo>
                    <a:lnTo>
                      <a:pt x="453" y="450"/>
                    </a:lnTo>
                    <a:lnTo>
                      <a:pt x="465" y="440"/>
                    </a:lnTo>
                    <a:lnTo>
                      <a:pt x="476" y="431"/>
                    </a:lnTo>
                    <a:lnTo>
                      <a:pt x="487" y="423"/>
                    </a:lnTo>
                    <a:lnTo>
                      <a:pt x="500" y="415"/>
                    </a:lnTo>
                    <a:lnTo>
                      <a:pt x="505" y="414"/>
                    </a:lnTo>
                    <a:lnTo>
                      <a:pt x="510" y="414"/>
                    </a:lnTo>
                    <a:lnTo>
                      <a:pt x="513" y="412"/>
                    </a:lnTo>
                    <a:lnTo>
                      <a:pt x="518" y="409"/>
                    </a:lnTo>
                    <a:lnTo>
                      <a:pt x="510" y="406"/>
                    </a:lnTo>
                    <a:lnTo>
                      <a:pt x="504" y="405"/>
                    </a:lnTo>
                    <a:lnTo>
                      <a:pt x="497" y="404"/>
                    </a:lnTo>
                    <a:lnTo>
                      <a:pt x="492" y="405"/>
                    </a:lnTo>
                    <a:lnTo>
                      <a:pt x="486" y="406"/>
                    </a:lnTo>
                    <a:lnTo>
                      <a:pt x="480" y="409"/>
                    </a:lnTo>
                    <a:lnTo>
                      <a:pt x="475" y="412"/>
                    </a:lnTo>
                    <a:lnTo>
                      <a:pt x="470" y="416"/>
                    </a:lnTo>
                    <a:lnTo>
                      <a:pt x="449" y="434"/>
                    </a:lnTo>
                    <a:lnTo>
                      <a:pt x="426" y="452"/>
                    </a:lnTo>
                    <a:lnTo>
                      <a:pt x="429" y="443"/>
                    </a:lnTo>
                    <a:lnTo>
                      <a:pt x="433" y="435"/>
                    </a:lnTo>
                    <a:lnTo>
                      <a:pt x="437" y="430"/>
                    </a:lnTo>
                    <a:lnTo>
                      <a:pt x="442" y="424"/>
                    </a:lnTo>
                    <a:lnTo>
                      <a:pt x="455" y="416"/>
                    </a:lnTo>
                    <a:lnTo>
                      <a:pt x="471" y="407"/>
                    </a:lnTo>
                    <a:lnTo>
                      <a:pt x="482" y="381"/>
                    </a:lnTo>
                    <a:lnTo>
                      <a:pt x="489" y="354"/>
                    </a:lnTo>
                    <a:lnTo>
                      <a:pt x="495" y="326"/>
                    </a:lnTo>
                    <a:lnTo>
                      <a:pt x="502" y="299"/>
                    </a:lnTo>
                    <a:lnTo>
                      <a:pt x="501" y="297"/>
                    </a:lnTo>
                    <a:lnTo>
                      <a:pt x="499" y="296"/>
                    </a:lnTo>
                    <a:lnTo>
                      <a:pt x="497" y="295"/>
                    </a:lnTo>
                    <a:lnTo>
                      <a:pt x="496" y="295"/>
                    </a:lnTo>
                    <a:lnTo>
                      <a:pt x="492" y="294"/>
                    </a:lnTo>
                    <a:lnTo>
                      <a:pt x="487" y="292"/>
                    </a:lnTo>
                    <a:lnTo>
                      <a:pt x="488" y="281"/>
                    </a:lnTo>
                    <a:lnTo>
                      <a:pt x="489" y="272"/>
                    </a:lnTo>
                    <a:lnTo>
                      <a:pt x="491" y="262"/>
                    </a:lnTo>
                    <a:lnTo>
                      <a:pt x="492" y="252"/>
                    </a:lnTo>
                    <a:lnTo>
                      <a:pt x="478" y="235"/>
                    </a:lnTo>
                    <a:lnTo>
                      <a:pt x="468" y="221"/>
                    </a:lnTo>
                    <a:lnTo>
                      <a:pt x="466" y="215"/>
                    </a:lnTo>
                    <a:lnTo>
                      <a:pt x="463" y="207"/>
                    </a:lnTo>
                    <a:lnTo>
                      <a:pt x="463" y="198"/>
                    </a:lnTo>
                    <a:lnTo>
                      <a:pt x="465" y="187"/>
                    </a:lnTo>
                    <a:lnTo>
                      <a:pt x="474" y="180"/>
                    </a:lnTo>
                    <a:lnTo>
                      <a:pt x="483" y="174"/>
                    </a:lnTo>
                    <a:lnTo>
                      <a:pt x="491" y="171"/>
                    </a:lnTo>
                    <a:lnTo>
                      <a:pt x="500" y="169"/>
                    </a:lnTo>
                    <a:lnTo>
                      <a:pt x="518" y="165"/>
                    </a:lnTo>
                    <a:lnTo>
                      <a:pt x="538" y="163"/>
                    </a:lnTo>
                    <a:lnTo>
                      <a:pt x="531" y="157"/>
                    </a:lnTo>
                    <a:lnTo>
                      <a:pt x="526" y="153"/>
                    </a:lnTo>
                    <a:lnTo>
                      <a:pt x="522" y="151"/>
                    </a:lnTo>
                    <a:lnTo>
                      <a:pt x="520" y="148"/>
                    </a:lnTo>
                    <a:lnTo>
                      <a:pt x="518" y="145"/>
                    </a:lnTo>
                    <a:lnTo>
                      <a:pt x="517" y="142"/>
                    </a:lnTo>
                    <a:lnTo>
                      <a:pt x="514" y="128"/>
                    </a:lnTo>
                    <a:lnTo>
                      <a:pt x="511" y="117"/>
                    </a:lnTo>
                    <a:lnTo>
                      <a:pt x="506" y="106"/>
                    </a:lnTo>
                    <a:lnTo>
                      <a:pt x="501" y="96"/>
                    </a:lnTo>
                    <a:lnTo>
                      <a:pt x="494" y="88"/>
                    </a:lnTo>
                    <a:lnTo>
                      <a:pt x="486" y="79"/>
                    </a:lnTo>
                    <a:lnTo>
                      <a:pt x="478" y="70"/>
                    </a:lnTo>
                    <a:lnTo>
                      <a:pt x="468" y="61"/>
                    </a:lnTo>
                    <a:lnTo>
                      <a:pt x="452" y="45"/>
                    </a:lnTo>
                    <a:lnTo>
                      <a:pt x="436" y="30"/>
                    </a:lnTo>
                    <a:lnTo>
                      <a:pt x="420" y="15"/>
                    </a:lnTo>
                    <a:lnTo>
                      <a:pt x="403" y="0"/>
                    </a:lnTo>
                    <a:lnTo>
                      <a:pt x="391" y="4"/>
                    </a:lnTo>
                    <a:lnTo>
                      <a:pt x="378" y="8"/>
                    </a:lnTo>
                    <a:lnTo>
                      <a:pt x="373" y="16"/>
                    </a:lnTo>
                    <a:lnTo>
                      <a:pt x="370" y="22"/>
                    </a:lnTo>
                    <a:lnTo>
                      <a:pt x="369" y="25"/>
                    </a:lnTo>
                    <a:lnTo>
                      <a:pt x="366" y="28"/>
                    </a:lnTo>
                    <a:lnTo>
                      <a:pt x="362" y="32"/>
                    </a:lnTo>
                    <a:lnTo>
                      <a:pt x="358" y="35"/>
                    </a:lnTo>
                    <a:lnTo>
                      <a:pt x="344" y="37"/>
                    </a:lnTo>
                    <a:lnTo>
                      <a:pt x="331" y="41"/>
                    </a:lnTo>
                    <a:lnTo>
                      <a:pt x="318" y="42"/>
                    </a:lnTo>
                    <a:lnTo>
                      <a:pt x="305" y="41"/>
                    </a:lnTo>
                    <a:lnTo>
                      <a:pt x="298" y="37"/>
                    </a:lnTo>
                    <a:lnTo>
                      <a:pt x="292" y="35"/>
                    </a:lnTo>
                    <a:lnTo>
                      <a:pt x="289" y="34"/>
                    </a:lnTo>
                    <a:lnTo>
                      <a:pt x="286" y="35"/>
                    </a:lnTo>
                    <a:lnTo>
                      <a:pt x="284" y="36"/>
                    </a:lnTo>
                    <a:lnTo>
                      <a:pt x="282" y="39"/>
                    </a:lnTo>
                    <a:lnTo>
                      <a:pt x="272" y="44"/>
                    </a:lnTo>
                    <a:lnTo>
                      <a:pt x="262" y="51"/>
                    </a:lnTo>
                    <a:lnTo>
                      <a:pt x="269" y="61"/>
                    </a:lnTo>
                    <a:lnTo>
                      <a:pt x="276" y="68"/>
                    </a:lnTo>
                    <a:lnTo>
                      <a:pt x="279" y="72"/>
                    </a:lnTo>
                    <a:lnTo>
                      <a:pt x="280" y="77"/>
                    </a:lnTo>
                    <a:lnTo>
                      <a:pt x="280" y="83"/>
                    </a:lnTo>
                    <a:lnTo>
                      <a:pt x="280" y="89"/>
                    </a:lnTo>
                    <a:lnTo>
                      <a:pt x="271" y="91"/>
                    </a:lnTo>
                    <a:lnTo>
                      <a:pt x="262" y="89"/>
                    </a:lnTo>
                    <a:lnTo>
                      <a:pt x="254" y="89"/>
                    </a:lnTo>
                    <a:lnTo>
                      <a:pt x="246" y="87"/>
                    </a:lnTo>
                    <a:lnTo>
                      <a:pt x="229" y="85"/>
                    </a:lnTo>
                    <a:lnTo>
                      <a:pt x="210" y="85"/>
                    </a:lnTo>
                    <a:lnTo>
                      <a:pt x="216" y="93"/>
                    </a:lnTo>
                    <a:lnTo>
                      <a:pt x="223" y="100"/>
                    </a:lnTo>
                    <a:lnTo>
                      <a:pt x="229" y="105"/>
                    </a:lnTo>
                    <a:lnTo>
                      <a:pt x="235" y="111"/>
                    </a:lnTo>
                    <a:lnTo>
                      <a:pt x="242" y="117"/>
                    </a:lnTo>
                    <a:lnTo>
                      <a:pt x="249" y="122"/>
                    </a:lnTo>
                    <a:lnTo>
                      <a:pt x="256" y="129"/>
                    </a:lnTo>
                    <a:lnTo>
                      <a:pt x="262" y="136"/>
                    </a:lnTo>
                    <a:lnTo>
                      <a:pt x="250" y="151"/>
                    </a:lnTo>
                    <a:lnTo>
                      <a:pt x="240" y="167"/>
                    </a:lnTo>
                    <a:lnTo>
                      <a:pt x="248" y="180"/>
                    </a:lnTo>
                    <a:lnTo>
                      <a:pt x="256" y="195"/>
                    </a:lnTo>
                    <a:lnTo>
                      <a:pt x="258" y="198"/>
                    </a:lnTo>
                    <a:lnTo>
                      <a:pt x="259" y="201"/>
                    </a:lnTo>
                    <a:lnTo>
                      <a:pt x="260" y="202"/>
                    </a:lnTo>
                    <a:lnTo>
                      <a:pt x="262" y="203"/>
                    </a:lnTo>
                    <a:lnTo>
                      <a:pt x="266" y="203"/>
                    </a:lnTo>
                    <a:lnTo>
                      <a:pt x="273" y="203"/>
                    </a:lnTo>
                    <a:lnTo>
                      <a:pt x="284" y="212"/>
                    </a:lnTo>
                    <a:lnTo>
                      <a:pt x="291" y="220"/>
                    </a:lnTo>
                    <a:lnTo>
                      <a:pt x="293" y="225"/>
                    </a:lnTo>
                    <a:lnTo>
                      <a:pt x="294" y="230"/>
                    </a:lnTo>
                    <a:lnTo>
                      <a:pt x="293" y="237"/>
                    </a:lnTo>
                    <a:lnTo>
                      <a:pt x="292" y="244"/>
                    </a:lnTo>
                    <a:lnTo>
                      <a:pt x="286" y="249"/>
                    </a:lnTo>
                    <a:lnTo>
                      <a:pt x="283" y="254"/>
                    </a:lnTo>
                    <a:lnTo>
                      <a:pt x="283" y="256"/>
                    </a:lnTo>
                    <a:lnTo>
                      <a:pt x="284" y="257"/>
                    </a:lnTo>
                    <a:lnTo>
                      <a:pt x="288" y="257"/>
                    </a:lnTo>
                    <a:lnTo>
                      <a:pt x="293" y="257"/>
                    </a:lnTo>
                    <a:lnTo>
                      <a:pt x="297" y="257"/>
                    </a:lnTo>
                    <a:lnTo>
                      <a:pt x="299" y="258"/>
                    </a:lnTo>
                    <a:lnTo>
                      <a:pt x="300" y="258"/>
                    </a:lnTo>
                    <a:lnTo>
                      <a:pt x="302" y="261"/>
                    </a:lnTo>
                    <a:lnTo>
                      <a:pt x="306" y="264"/>
                    </a:lnTo>
                    <a:lnTo>
                      <a:pt x="310" y="269"/>
                    </a:lnTo>
                    <a:lnTo>
                      <a:pt x="317" y="264"/>
                    </a:lnTo>
                    <a:lnTo>
                      <a:pt x="323" y="260"/>
                    </a:lnTo>
                    <a:lnTo>
                      <a:pt x="325" y="258"/>
                    </a:lnTo>
                    <a:lnTo>
                      <a:pt x="327" y="256"/>
                    </a:lnTo>
                    <a:lnTo>
                      <a:pt x="331" y="255"/>
                    </a:lnTo>
                    <a:lnTo>
                      <a:pt x="335" y="255"/>
                    </a:lnTo>
                    <a:lnTo>
                      <a:pt x="349" y="257"/>
                    </a:lnTo>
                    <a:lnTo>
                      <a:pt x="361" y="261"/>
                    </a:lnTo>
                    <a:lnTo>
                      <a:pt x="357" y="277"/>
                    </a:lnTo>
                    <a:lnTo>
                      <a:pt x="352" y="291"/>
                    </a:lnTo>
                    <a:lnTo>
                      <a:pt x="358" y="296"/>
                    </a:lnTo>
                    <a:lnTo>
                      <a:pt x="362" y="300"/>
                    </a:lnTo>
                    <a:lnTo>
                      <a:pt x="364" y="303"/>
                    </a:lnTo>
                    <a:lnTo>
                      <a:pt x="365" y="305"/>
                    </a:lnTo>
                    <a:lnTo>
                      <a:pt x="365" y="308"/>
                    </a:lnTo>
                    <a:lnTo>
                      <a:pt x="364" y="313"/>
                    </a:lnTo>
                    <a:lnTo>
                      <a:pt x="366" y="317"/>
                    </a:lnTo>
                    <a:lnTo>
                      <a:pt x="367" y="318"/>
                    </a:lnTo>
                    <a:lnTo>
                      <a:pt x="368" y="320"/>
                    </a:lnTo>
                    <a:lnTo>
                      <a:pt x="367" y="324"/>
                    </a:lnTo>
                    <a:lnTo>
                      <a:pt x="359" y="324"/>
                    </a:lnTo>
                    <a:lnTo>
                      <a:pt x="355" y="323"/>
                    </a:lnTo>
                    <a:lnTo>
                      <a:pt x="352" y="322"/>
                    </a:lnTo>
                    <a:lnTo>
                      <a:pt x="350" y="322"/>
                    </a:lnTo>
                    <a:lnTo>
                      <a:pt x="347" y="323"/>
                    </a:lnTo>
                    <a:lnTo>
                      <a:pt x="342" y="324"/>
                    </a:lnTo>
                    <a:lnTo>
                      <a:pt x="327" y="330"/>
                    </a:lnTo>
                    <a:lnTo>
                      <a:pt x="311" y="339"/>
                    </a:lnTo>
                    <a:lnTo>
                      <a:pt x="300" y="346"/>
                    </a:lnTo>
                    <a:lnTo>
                      <a:pt x="289" y="350"/>
                    </a:lnTo>
                    <a:lnTo>
                      <a:pt x="279" y="355"/>
                    </a:lnTo>
                    <a:lnTo>
                      <a:pt x="267" y="360"/>
                    </a:lnTo>
                    <a:lnTo>
                      <a:pt x="266" y="373"/>
                    </a:lnTo>
                    <a:lnTo>
                      <a:pt x="265" y="382"/>
                    </a:lnTo>
                    <a:lnTo>
                      <a:pt x="265" y="387"/>
                    </a:lnTo>
                    <a:lnTo>
                      <a:pt x="263" y="391"/>
                    </a:lnTo>
                    <a:lnTo>
                      <a:pt x="260" y="396"/>
                    </a:lnTo>
                    <a:lnTo>
                      <a:pt x="257" y="402"/>
                    </a:lnTo>
                    <a:lnTo>
                      <a:pt x="252" y="407"/>
                    </a:lnTo>
                    <a:lnTo>
                      <a:pt x="250" y="410"/>
                    </a:lnTo>
                    <a:lnTo>
                      <a:pt x="250" y="412"/>
                    </a:lnTo>
                    <a:lnTo>
                      <a:pt x="251" y="413"/>
                    </a:lnTo>
                    <a:lnTo>
                      <a:pt x="251" y="414"/>
                    </a:lnTo>
                    <a:lnTo>
                      <a:pt x="250" y="415"/>
                    </a:lnTo>
                    <a:lnTo>
                      <a:pt x="248" y="418"/>
                    </a:lnTo>
                    <a:lnTo>
                      <a:pt x="242" y="424"/>
                    </a:lnTo>
                    <a:lnTo>
                      <a:pt x="237" y="430"/>
                    </a:lnTo>
                    <a:lnTo>
                      <a:pt x="233" y="434"/>
                    </a:lnTo>
                    <a:lnTo>
                      <a:pt x="233" y="436"/>
                    </a:lnTo>
                    <a:lnTo>
                      <a:pt x="235" y="439"/>
                    </a:lnTo>
                    <a:lnTo>
                      <a:pt x="238" y="440"/>
                    </a:lnTo>
                    <a:lnTo>
                      <a:pt x="242" y="442"/>
                    </a:lnTo>
                    <a:lnTo>
                      <a:pt x="246" y="446"/>
                    </a:lnTo>
                    <a:lnTo>
                      <a:pt x="248" y="448"/>
                    </a:lnTo>
                    <a:lnTo>
                      <a:pt x="249" y="450"/>
                    </a:lnTo>
                    <a:lnTo>
                      <a:pt x="248" y="451"/>
                    </a:lnTo>
                    <a:lnTo>
                      <a:pt x="245" y="455"/>
                    </a:lnTo>
                    <a:lnTo>
                      <a:pt x="237" y="456"/>
                    </a:lnTo>
                    <a:lnTo>
                      <a:pt x="234" y="460"/>
                    </a:lnTo>
                    <a:lnTo>
                      <a:pt x="232" y="463"/>
                    </a:lnTo>
                    <a:lnTo>
                      <a:pt x="232" y="466"/>
                    </a:lnTo>
                    <a:lnTo>
                      <a:pt x="231" y="468"/>
                    </a:lnTo>
                    <a:lnTo>
                      <a:pt x="231" y="470"/>
                    </a:lnTo>
                    <a:lnTo>
                      <a:pt x="230" y="473"/>
                    </a:lnTo>
                    <a:lnTo>
                      <a:pt x="226" y="475"/>
                    </a:lnTo>
                    <a:lnTo>
                      <a:pt x="222" y="477"/>
                    </a:lnTo>
                    <a:lnTo>
                      <a:pt x="215" y="477"/>
                    </a:lnTo>
                    <a:lnTo>
                      <a:pt x="207" y="476"/>
                    </a:lnTo>
                    <a:lnTo>
                      <a:pt x="205" y="475"/>
                    </a:lnTo>
                    <a:lnTo>
                      <a:pt x="201" y="474"/>
                    </a:lnTo>
                    <a:lnTo>
                      <a:pt x="199" y="472"/>
                    </a:lnTo>
                    <a:lnTo>
                      <a:pt x="198" y="468"/>
                    </a:lnTo>
                    <a:lnTo>
                      <a:pt x="195" y="465"/>
                    </a:lnTo>
                    <a:lnTo>
                      <a:pt x="191" y="463"/>
                    </a:lnTo>
                    <a:lnTo>
                      <a:pt x="189" y="463"/>
                    </a:lnTo>
                    <a:lnTo>
                      <a:pt x="187" y="463"/>
                    </a:lnTo>
                    <a:lnTo>
                      <a:pt x="186" y="461"/>
                    </a:lnTo>
                    <a:lnTo>
                      <a:pt x="183" y="460"/>
                    </a:lnTo>
                    <a:lnTo>
                      <a:pt x="182" y="458"/>
                    </a:lnTo>
                    <a:lnTo>
                      <a:pt x="180" y="453"/>
                    </a:lnTo>
                    <a:lnTo>
                      <a:pt x="179" y="449"/>
                    </a:lnTo>
                    <a:lnTo>
                      <a:pt x="178" y="446"/>
                    </a:lnTo>
                    <a:lnTo>
                      <a:pt x="176" y="444"/>
                    </a:lnTo>
                    <a:lnTo>
                      <a:pt x="174" y="444"/>
                    </a:lnTo>
                    <a:lnTo>
                      <a:pt x="167" y="448"/>
                    </a:lnTo>
                    <a:lnTo>
                      <a:pt x="158" y="451"/>
                    </a:lnTo>
                    <a:lnTo>
                      <a:pt x="154" y="461"/>
                    </a:lnTo>
                    <a:lnTo>
                      <a:pt x="150" y="475"/>
                    </a:lnTo>
                    <a:lnTo>
                      <a:pt x="139" y="475"/>
                    </a:lnTo>
                    <a:lnTo>
                      <a:pt x="132" y="474"/>
                    </a:lnTo>
                    <a:lnTo>
                      <a:pt x="129" y="474"/>
                    </a:lnTo>
                    <a:lnTo>
                      <a:pt x="125" y="475"/>
                    </a:lnTo>
                    <a:lnTo>
                      <a:pt x="121" y="477"/>
                    </a:lnTo>
                    <a:lnTo>
                      <a:pt x="115" y="480"/>
                    </a:lnTo>
                    <a:lnTo>
                      <a:pt x="110" y="484"/>
                    </a:lnTo>
                    <a:lnTo>
                      <a:pt x="107" y="485"/>
                    </a:lnTo>
                    <a:lnTo>
                      <a:pt x="106" y="485"/>
                    </a:lnTo>
                    <a:lnTo>
                      <a:pt x="106" y="484"/>
                    </a:lnTo>
                    <a:lnTo>
                      <a:pt x="106" y="483"/>
                    </a:lnTo>
                    <a:lnTo>
                      <a:pt x="106" y="481"/>
                    </a:lnTo>
                    <a:lnTo>
                      <a:pt x="104" y="480"/>
                    </a:lnTo>
                    <a:lnTo>
                      <a:pt x="99" y="480"/>
                    </a:lnTo>
                    <a:lnTo>
                      <a:pt x="94" y="482"/>
                    </a:lnTo>
                    <a:lnTo>
                      <a:pt x="88" y="484"/>
                    </a:lnTo>
                    <a:lnTo>
                      <a:pt x="82" y="485"/>
                    </a:lnTo>
                    <a:lnTo>
                      <a:pt x="78" y="485"/>
                    </a:lnTo>
                    <a:lnTo>
                      <a:pt x="66" y="485"/>
                    </a:lnTo>
                    <a:lnTo>
                      <a:pt x="54" y="48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59" name="Freeform 129"/>
              <p:cNvSpPr>
                <a:spLocks/>
              </p:cNvSpPr>
              <p:nvPr/>
            </p:nvSpPr>
            <p:spPr bwMode="auto">
              <a:xfrm>
                <a:off x="2163763" y="4354513"/>
                <a:ext cx="212725" cy="374650"/>
              </a:xfrm>
              <a:custGeom>
                <a:avLst/>
                <a:gdLst>
                  <a:gd name="T0" fmla="*/ 1977 w 538"/>
                  <a:gd name="T1" fmla="*/ 211586 h 942"/>
                  <a:gd name="T2" fmla="*/ 12653 w 538"/>
                  <a:gd name="T3" fmla="*/ 241812 h 942"/>
                  <a:gd name="T4" fmla="*/ 30050 w 538"/>
                  <a:gd name="T5" fmla="*/ 272437 h 942"/>
                  <a:gd name="T6" fmla="*/ 43889 w 538"/>
                  <a:gd name="T7" fmla="*/ 281584 h 942"/>
                  <a:gd name="T8" fmla="*/ 45866 w 538"/>
                  <a:gd name="T9" fmla="*/ 308629 h 942"/>
                  <a:gd name="T10" fmla="*/ 45866 w 538"/>
                  <a:gd name="T11" fmla="*/ 333685 h 942"/>
                  <a:gd name="T12" fmla="*/ 58519 w 538"/>
                  <a:gd name="T13" fmla="*/ 363912 h 942"/>
                  <a:gd name="T14" fmla="*/ 90547 w 538"/>
                  <a:gd name="T15" fmla="*/ 365502 h 942"/>
                  <a:gd name="T16" fmla="*/ 137599 w 538"/>
                  <a:gd name="T17" fmla="*/ 357548 h 942"/>
                  <a:gd name="T18" fmla="*/ 140367 w 538"/>
                  <a:gd name="T19" fmla="*/ 335674 h 942"/>
                  <a:gd name="T20" fmla="*/ 145112 w 538"/>
                  <a:gd name="T21" fmla="*/ 283573 h 942"/>
                  <a:gd name="T22" fmla="*/ 147879 w 538"/>
                  <a:gd name="T23" fmla="*/ 244994 h 942"/>
                  <a:gd name="T24" fmla="*/ 148275 w 538"/>
                  <a:gd name="T25" fmla="*/ 215961 h 942"/>
                  <a:gd name="T26" fmla="*/ 168045 w 538"/>
                  <a:gd name="T27" fmla="*/ 201245 h 942"/>
                  <a:gd name="T28" fmla="*/ 163300 w 538"/>
                  <a:gd name="T29" fmla="*/ 196473 h 942"/>
                  <a:gd name="T30" fmla="*/ 183861 w 538"/>
                  <a:gd name="T31" fmla="*/ 174996 h 942"/>
                  <a:gd name="T32" fmla="*/ 202840 w 538"/>
                  <a:gd name="T33" fmla="*/ 163860 h 942"/>
                  <a:gd name="T34" fmla="*/ 192164 w 538"/>
                  <a:gd name="T35" fmla="*/ 161473 h 942"/>
                  <a:gd name="T36" fmla="*/ 169626 w 538"/>
                  <a:gd name="T37" fmla="*/ 176189 h 942"/>
                  <a:gd name="T38" fmla="*/ 190583 w 538"/>
                  <a:gd name="T39" fmla="*/ 151530 h 942"/>
                  <a:gd name="T40" fmla="*/ 196514 w 538"/>
                  <a:gd name="T41" fmla="*/ 117327 h 942"/>
                  <a:gd name="T42" fmla="*/ 194141 w 538"/>
                  <a:gd name="T43" fmla="*/ 104202 h 942"/>
                  <a:gd name="T44" fmla="*/ 183070 w 538"/>
                  <a:gd name="T45" fmla="*/ 78748 h 942"/>
                  <a:gd name="T46" fmla="*/ 204817 w 538"/>
                  <a:gd name="T47" fmla="*/ 65623 h 942"/>
                  <a:gd name="T48" fmla="*/ 204817 w 538"/>
                  <a:gd name="T49" fmla="*/ 57669 h 942"/>
                  <a:gd name="T50" fmla="*/ 195327 w 538"/>
                  <a:gd name="T51" fmla="*/ 34999 h 942"/>
                  <a:gd name="T52" fmla="*/ 166068 w 538"/>
                  <a:gd name="T53" fmla="*/ 5966 h 942"/>
                  <a:gd name="T54" fmla="*/ 145902 w 538"/>
                  <a:gd name="T55" fmla="*/ 9943 h 942"/>
                  <a:gd name="T56" fmla="*/ 125737 w 538"/>
                  <a:gd name="T57" fmla="*/ 16704 h 942"/>
                  <a:gd name="T58" fmla="*/ 112293 w 538"/>
                  <a:gd name="T59" fmla="*/ 14318 h 942"/>
                  <a:gd name="T60" fmla="*/ 110316 w 538"/>
                  <a:gd name="T61" fmla="*/ 28636 h 942"/>
                  <a:gd name="T62" fmla="*/ 100432 w 538"/>
                  <a:gd name="T63" fmla="*/ 35397 h 942"/>
                  <a:gd name="T64" fmla="*/ 90547 w 538"/>
                  <a:gd name="T65" fmla="*/ 41760 h 942"/>
                  <a:gd name="T66" fmla="*/ 98850 w 538"/>
                  <a:gd name="T67" fmla="*/ 60055 h 942"/>
                  <a:gd name="T68" fmla="*/ 102804 w 538"/>
                  <a:gd name="T69" fmla="*/ 80339 h 942"/>
                  <a:gd name="T70" fmla="*/ 115852 w 538"/>
                  <a:gd name="T71" fmla="*/ 89486 h 942"/>
                  <a:gd name="T72" fmla="*/ 111898 w 538"/>
                  <a:gd name="T73" fmla="*/ 101816 h 942"/>
                  <a:gd name="T74" fmla="*/ 118620 w 538"/>
                  <a:gd name="T75" fmla="*/ 102611 h 942"/>
                  <a:gd name="T76" fmla="*/ 128505 w 538"/>
                  <a:gd name="T77" fmla="*/ 102611 h 942"/>
                  <a:gd name="T78" fmla="*/ 141158 w 538"/>
                  <a:gd name="T79" fmla="*/ 110168 h 942"/>
                  <a:gd name="T80" fmla="*/ 144321 w 538"/>
                  <a:gd name="T81" fmla="*/ 122497 h 942"/>
                  <a:gd name="T82" fmla="*/ 141948 w 538"/>
                  <a:gd name="T83" fmla="*/ 128861 h 942"/>
                  <a:gd name="T84" fmla="*/ 129296 w 538"/>
                  <a:gd name="T85" fmla="*/ 131247 h 942"/>
                  <a:gd name="T86" fmla="*/ 105176 w 538"/>
                  <a:gd name="T87" fmla="*/ 148349 h 942"/>
                  <a:gd name="T88" fmla="*/ 99641 w 538"/>
                  <a:gd name="T89" fmla="*/ 161871 h 942"/>
                  <a:gd name="T90" fmla="*/ 98059 w 538"/>
                  <a:gd name="T91" fmla="*/ 166246 h 942"/>
                  <a:gd name="T92" fmla="*/ 94105 w 538"/>
                  <a:gd name="T93" fmla="*/ 174996 h 942"/>
                  <a:gd name="T94" fmla="*/ 96873 w 538"/>
                  <a:gd name="T95" fmla="*/ 180962 h 942"/>
                  <a:gd name="T96" fmla="*/ 91337 w 538"/>
                  <a:gd name="T97" fmla="*/ 186927 h 942"/>
                  <a:gd name="T98" fmla="*/ 81057 w 538"/>
                  <a:gd name="T99" fmla="*/ 188916 h 942"/>
                  <a:gd name="T100" fmla="*/ 74731 w 538"/>
                  <a:gd name="T101" fmla="*/ 184143 h 942"/>
                  <a:gd name="T102" fmla="*/ 70777 w 538"/>
                  <a:gd name="T103" fmla="*/ 178575 h 942"/>
                  <a:gd name="T104" fmla="*/ 60892 w 538"/>
                  <a:gd name="T105" fmla="*/ 183348 h 942"/>
                  <a:gd name="T106" fmla="*/ 47843 w 538"/>
                  <a:gd name="T107" fmla="*/ 189711 h 942"/>
                  <a:gd name="T108" fmla="*/ 41912 w 538"/>
                  <a:gd name="T109" fmla="*/ 192098 h 942"/>
                  <a:gd name="T110" fmla="*/ 32423 w 538"/>
                  <a:gd name="T111" fmla="*/ 192893 h 9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8" h="942">
                    <a:moveTo>
                      <a:pt x="54" y="484"/>
                    </a:moveTo>
                    <a:lnTo>
                      <a:pt x="40" y="492"/>
                    </a:lnTo>
                    <a:lnTo>
                      <a:pt x="27" y="500"/>
                    </a:lnTo>
                    <a:lnTo>
                      <a:pt x="13" y="508"/>
                    </a:lnTo>
                    <a:lnTo>
                      <a:pt x="0" y="517"/>
                    </a:lnTo>
                    <a:lnTo>
                      <a:pt x="5" y="532"/>
                    </a:lnTo>
                    <a:lnTo>
                      <a:pt x="13" y="546"/>
                    </a:lnTo>
                    <a:lnTo>
                      <a:pt x="15" y="557"/>
                    </a:lnTo>
                    <a:lnTo>
                      <a:pt x="17" y="568"/>
                    </a:lnTo>
                    <a:lnTo>
                      <a:pt x="18" y="578"/>
                    </a:lnTo>
                    <a:lnTo>
                      <a:pt x="19" y="590"/>
                    </a:lnTo>
                    <a:lnTo>
                      <a:pt x="32" y="608"/>
                    </a:lnTo>
                    <a:lnTo>
                      <a:pt x="46" y="625"/>
                    </a:lnTo>
                    <a:lnTo>
                      <a:pt x="61" y="643"/>
                    </a:lnTo>
                    <a:lnTo>
                      <a:pt x="73" y="661"/>
                    </a:lnTo>
                    <a:lnTo>
                      <a:pt x="76" y="669"/>
                    </a:lnTo>
                    <a:lnTo>
                      <a:pt x="76" y="677"/>
                    </a:lnTo>
                    <a:lnTo>
                      <a:pt x="76" y="685"/>
                    </a:lnTo>
                    <a:lnTo>
                      <a:pt x="73" y="693"/>
                    </a:lnTo>
                    <a:lnTo>
                      <a:pt x="82" y="696"/>
                    </a:lnTo>
                    <a:lnTo>
                      <a:pt x="93" y="698"/>
                    </a:lnTo>
                    <a:lnTo>
                      <a:pt x="102" y="700"/>
                    </a:lnTo>
                    <a:lnTo>
                      <a:pt x="112" y="701"/>
                    </a:lnTo>
                    <a:lnTo>
                      <a:pt x="111" y="708"/>
                    </a:lnTo>
                    <a:lnTo>
                      <a:pt x="108" y="713"/>
                    </a:lnTo>
                    <a:lnTo>
                      <a:pt x="105" y="718"/>
                    </a:lnTo>
                    <a:lnTo>
                      <a:pt x="103" y="723"/>
                    </a:lnTo>
                    <a:lnTo>
                      <a:pt x="105" y="743"/>
                    </a:lnTo>
                    <a:lnTo>
                      <a:pt x="110" y="760"/>
                    </a:lnTo>
                    <a:lnTo>
                      <a:pt x="116" y="776"/>
                    </a:lnTo>
                    <a:lnTo>
                      <a:pt x="124" y="793"/>
                    </a:lnTo>
                    <a:lnTo>
                      <a:pt x="125" y="802"/>
                    </a:lnTo>
                    <a:lnTo>
                      <a:pt x="124" y="810"/>
                    </a:lnTo>
                    <a:lnTo>
                      <a:pt x="123" y="818"/>
                    </a:lnTo>
                    <a:lnTo>
                      <a:pt x="122" y="824"/>
                    </a:lnTo>
                    <a:lnTo>
                      <a:pt x="116" y="839"/>
                    </a:lnTo>
                    <a:lnTo>
                      <a:pt x="110" y="855"/>
                    </a:lnTo>
                    <a:lnTo>
                      <a:pt x="115" y="870"/>
                    </a:lnTo>
                    <a:lnTo>
                      <a:pt x="122" y="883"/>
                    </a:lnTo>
                    <a:lnTo>
                      <a:pt x="130" y="896"/>
                    </a:lnTo>
                    <a:lnTo>
                      <a:pt x="138" y="906"/>
                    </a:lnTo>
                    <a:lnTo>
                      <a:pt x="148" y="915"/>
                    </a:lnTo>
                    <a:lnTo>
                      <a:pt x="159" y="924"/>
                    </a:lnTo>
                    <a:lnTo>
                      <a:pt x="172" y="933"/>
                    </a:lnTo>
                    <a:lnTo>
                      <a:pt x="186" y="942"/>
                    </a:lnTo>
                    <a:lnTo>
                      <a:pt x="200" y="934"/>
                    </a:lnTo>
                    <a:lnTo>
                      <a:pt x="214" y="926"/>
                    </a:lnTo>
                    <a:lnTo>
                      <a:pt x="229" y="919"/>
                    </a:lnTo>
                    <a:lnTo>
                      <a:pt x="243" y="911"/>
                    </a:lnTo>
                    <a:lnTo>
                      <a:pt x="279" y="912"/>
                    </a:lnTo>
                    <a:lnTo>
                      <a:pt x="306" y="909"/>
                    </a:lnTo>
                    <a:lnTo>
                      <a:pt x="318" y="908"/>
                    </a:lnTo>
                    <a:lnTo>
                      <a:pt x="332" y="905"/>
                    </a:lnTo>
                    <a:lnTo>
                      <a:pt x="348" y="899"/>
                    </a:lnTo>
                    <a:lnTo>
                      <a:pt x="366" y="892"/>
                    </a:lnTo>
                    <a:lnTo>
                      <a:pt x="360" y="878"/>
                    </a:lnTo>
                    <a:lnTo>
                      <a:pt x="357" y="865"/>
                    </a:lnTo>
                    <a:lnTo>
                      <a:pt x="356" y="858"/>
                    </a:lnTo>
                    <a:lnTo>
                      <a:pt x="355" y="850"/>
                    </a:lnTo>
                    <a:lnTo>
                      <a:pt x="355" y="844"/>
                    </a:lnTo>
                    <a:lnTo>
                      <a:pt x="356" y="836"/>
                    </a:lnTo>
                    <a:lnTo>
                      <a:pt x="361" y="795"/>
                    </a:lnTo>
                    <a:lnTo>
                      <a:pt x="365" y="754"/>
                    </a:lnTo>
                    <a:lnTo>
                      <a:pt x="367" y="713"/>
                    </a:lnTo>
                    <a:lnTo>
                      <a:pt x="366" y="672"/>
                    </a:lnTo>
                    <a:lnTo>
                      <a:pt x="360" y="662"/>
                    </a:lnTo>
                    <a:lnTo>
                      <a:pt x="355" y="652"/>
                    </a:lnTo>
                    <a:lnTo>
                      <a:pt x="360" y="640"/>
                    </a:lnTo>
                    <a:lnTo>
                      <a:pt x="367" y="628"/>
                    </a:lnTo>
                    <a:lnTo>
                      <a:pt x="374" y="616"/>
                    </a:lnTo>
                    <a:lnTo>
                      <a:pt x="381" y="603"/>
                    </a:lnTo>
                    <a:lnTo>
                      <a:pt x="376" y="590"/>
                    </a:lnTo>
                    <a:lnTo>
                      <a:pt x="373" y="577"/>
                    </a:lnTo>
                    <a:lnTo>
                      <a:pt x="369" y="565"/>
                    </a:lnTo>
                    <a:lnTo>
                      <a:pt x="368" y="551"/>
                    </a:lnTo>
                    <a:lnTo>
                      <a:pt x="375" y="543"/>
                    </a:lnTo>
                    <a:lnTo>
                      <a:pt x="381" y="537"/>
                    </a:lnTo>
                    <a:lnTo>
                      <a:pt x="387" y="533"/>
                    </a:lnTo>
                    <a:lnTo>
                      <a:pt x="394" y="528"/>
                    </a:lnTo>
                    <a:lnTo>
                      <a:pt x="408" y="519"/>
                    </a:lnTo>
                    <a:lnTo>
                      <a:pt x="424" y="509"/>
                    </a:lnTo>
                    <a:lnTo>
                      <a:pt x="425" y="506"/>
                    </a:lnTo>
                    <a:lnTo>
                      <a:pt x="425" y="502"/>
                    </a:lnTo>
                    <a:lnTo>
                      <a:pt x="424" y="501"/>
                    </a:lnTo>
                    <a:lnTo>
                      <a:pt x="421" y="501"/>
                    </a:lnTo>
                    <a:lnTo>
                      <a:pt x="417" y="501"/>
                    </a:lnTo>
                    <a:lnTo>
                      <a:pt x="409" y="502"/>
                    </a:lnTo>
                    <a:lnTo>
                      <a:pt x="413" y="494"/>
                    </a:lnTo>
                    <a:lnTo>
                      <a:pt x="418" y="488"/>
                    </a:lnTo>
                    <a:lnTo>
                      <a:pt x="424" y="481"/>
                    </a:lnTo>
                    <a:lnTo>
                      <a:pt x="428" y="474"/>
                    </a:lnTo>
                    <a:lnTo>
                      <a:pt x="441" y="463"/>
                    </a:lnTo>
                    <a:lnTo>
                      <a:pt x="453" y="450"/>
                    </a:lnTo>
                    <a:lnTo>
                      <a:pt x="465" y="440"/>
                    </a:lnTo>
                    <a:lnTo>
                      <a:pt x="476" y="431"/>
                    </a:lnTo>
                    <a:lnTo>
                      <a:pt x="487" y="423"/>
                    </a:lnTo>
                    <a:lnTo>
                      <a:pt x="500" y="415"/>
                    </a:lnTo>
                    <a:lnTo>
                      <a:pt x="505" y="414"/>
                    </a:lnTo>
                    <a:lnTo>
                      <a:pt x="510" y="414"/>
                    </a:lnTo>
                    <a:lnTo>
                      <a:pt x="513" y="412"/>
                    </a:lnTo>
                    <a:lnTo>
                      <a:pt x="518" y="409"/>
                    </a:lnTo>
                    <a:lnTo>
                      <a:pt x="510" y="406"/>
                    </a:lnTo>
                    <a:lnTo>
                      <a:pt x="504" y="405"/>
                    </a:lnTo>
                    <a:lnTo>
                      <a:pt x="497" y="404"/>
                    </a:lnTo>
                    <a:lnTo>
                      <a:pt x="492" y="405"/>
                    </a:lnTo>
                    <a:lnTo>
                      <a:pt x="486" y="406"/>
                    </a:lnTo>
                    <a:lnTo>
                      <a:pt x="480" y="409"/>
                    </a:lnTo>
                    <a:lnTo>
                      <a:pt x="475" y="412"/>
                    </a:lnTo>
                    <a:lnTo>
                      <a:pt x="470" y="416"/>
                    </a:lnTo>
                    <a:lnTo>
                      <a:pt x="449" y="434"/>
                    </a:lnTo>
                    <a:lnTo>
                      <a:pt x="426" y="452"/>
                    </a:lnTo>
                    <a:lnTo>
                      <a:pt x="429" y="443"/>
                    </a:lnTo>
                    <a:lnTo>
                      <a:pt x="433" y="435"/>
                    </a:lnTo>
                    <a:lnTo>
                      <a:pt x="437" y="430"/>
                    </a:lnTo>
                    <a:lnTo>
                      <a:pt x="442" y="424"/>
                    </a:lnTo>
                    <a:lnTo>
                      <a:pt x="455" y="416"/>
                    </a:lnTo>
                    <a:lnTo>
                      <a:pt x="471" y="407"/>
                    </a:lnTo>
                    <a:lnTo>
                      <a:pt x="482" y="381"/>
                    </a:lnTo>
                    <a:lnTo>
                      <a:pt x="489" y="354"/>
                    </a:lnTo>
                    <a:lnTo>
                      <a:pt x="495" y="326"/>
                    </a:lnTo>
                    <a:lnTo>
                      <a:pt x="502" y="299"/>
                    </a:lnTo>
                    <a:lnTo>
                      <a:pt x="501" y="297"/>
                    </a:lnTo>
                    <a:lnTo>
                      <a:pt x="499" y="296"/>
                    </a:lnTo>
                    <a:lnTo>
                      <a:pt x="497" y="295"/>
                    </a:lnTo>
                    <a:lnTo>
                      <a:pt x="496" y="295"/>
                    </a:lnTo>
                    <a:lnTo>
                      <a:pt x="492" y="294"/>
                    </a:lnTo>
                    <a:lnTo>
                      <a:pt x="487" y="292"/>
                    </a:lnTo>
                    <a:lnTo>
                      <a:pt x="488" y="281"/>
                    </a:lnTo>
                    <a:lnTo>
                      <a:pt x="489" y="272"/>
                    </a:lnTo>
                    <a:lnTo>
                      <a:pt x="491" y="262"/>
                    </a:lnTo>
                    <a:lnTo>
                      <a:pt x="492" y="252"/>
                    </a:lnTo>
                    <a:lnTo>
                      <a:pt x="478" y="235"/>
                    </a:lnTo>
                    <a:lnTo>
                      <a:pt x="468" y="221"/>
                    </a:lnTo>
                    <a:lnTo>
                      <a:pt x="466" y="215"/>
                    </a:lnTo>
                    <a:lnTo>
                      <a:pt x="463" y="207"/>
                    </a:lnTo>
                    <a:lnTo>
                      <a:pt x="463" y="198"/>
                    </a:lnTo>
                    <a:lnTo>
                      <a:pt x="465" y="187"/>
                    </a:lnTo>
                    <a:lnTo>
                      <a:pt x="474" y="180"/>
                    </a:lnTo>
                    <a:lnTo>
                      <a:pt x="483" y="174"/>
                    </a:lnTo>
                    <a:lnTo>
                      <a:pt x="491" y="171"/>
                    </a:lnTo>
                    <a:lnTo>
                      <a:pt x="500" y="169"/>
                    </a:lnTo>
                    <a:lnTo>
                      <a:pt x="518" y="165"/>
                    </a:lnTo>
                    <a:lnTo>
                      <a:pt x="538" y="163"/>
                    </a:lnTo>
                    <a:lnTo>
                      <a:pt x="531" y="157"/>
                    </a:lnTo>
                    <a:lnTo>
                      <a:pt x="526" y="153"/>
                    </a:lnTo>
                    <a:lnTo>
                      <a:pt x="522" y="151"/>
                    </a:lnTo>
                    <a:lnTo>
                      <a:pt x="520" y="148"/>
                    </a:lnTo>
                    <a:lnTo>
                      <a:pt x="518" y="145"/>
                    </a:lnTo>
                    <a:lnTo>
                      <a:pt x="517" y="142"/>
                    </a:lnTo>
                    <a:lnTo>
                      <a:pt x="514" y="128"/>
                    </a:lnTo>
                    <a:lnTo>
                      <a:pt x="511" y="117"/>
                    </a:lnTo>
                    <a:lnTo>
                      <a:pt x="506" y="106"/>
                    </a:lnTo>
                    <a:lnTo>
                      <a:pt x="501" y="96"/>
                    </a:lnTo>
                    <a:lnTo>
                      <a:pt x="494" y="88"/>
                    </a:lnTo>
                    <a:lnTo>
                      <a:pt x="486" y="79"/>
                    </a:lnTo>
                    <a:lnTo>
                      <a:pt x="478" y="70"/>
                    </a:lnTo>
                    <a:lnTo>
                      <a:pt x="468" y="61"/>
                    </a:lnTo>
                    <a:lnTo>
                      <a:pt x="452" y="45"/>
                    </a:lnTo>
                    <a:lnTo>
                      <a:pt x="436" y="30"/>
                    </a:lnTo>
                    <a:lnTo>
                      <a:pt x="420" y="15"/>
                    </a:lnTo>
                    <a:lnTo>
                      <a:pt x="403" y="0"/>
                    </a:lnTo>
                    <a:lnTo>
                      <a:pt x="391" y="4"/>
                    </a:lnTo>
                    <a:lnTo>
                      <a:pt x="378" y="8"/>
                    </a:lnTo>
                    <a:lnTo>
                      <a:pt x="373" y="16"/>
                    </a:lnTo>
                    <a:lnTo>
                      <a:pt x="370" y="22"/>
                    </a:lnTo>
                    <a:lnTo>
                      <a:pt x="369" y="25"/>
                    </a:lnTo>
                    <a:lnTo>
                      <a:pt x="366" y="28"/>
                    </a:lnTo>
                    <a:lnTo>
                      <a:pt x="362" y="32"/>
                    </a:lnTo>
                    <a:lnTo>
                      <a:pt x="358" y="35"/>
                    </a:lnTo>
                    <a:lnTo>
                      <a:pt x="344" y="37"/>
                    </a:lnTo>
                    <a:lnTo>
                      <a:pt x="331" y="41"/>
                    </a:lnTo>
                    <a:lnTo>
                      <a:pt x="318" y="42"/>
                    </a:lnTo>
                    <a:lnTo>
                      <a:pt x="305" y="41"/>
                    </a:lnTo>
                    <a:lnTo>
                      <a:pt x="298" y="37"/>
                    </a:lnTo>
                    <a:lnTo>
                      <a:pt x="292" y="35"/>
                    </a:lnTo>
                    <a:lnTo>
                      <a:pt x="289" y="34"/>
                    </a:lnTo>
                    <a:lnTo>
                      <a:pt x="286" y="35"/>
                    </a:lnTo>
                    <a:lnTo>
                      <a:pt x="284" y="36"/>
                    </a:lnTo>
                    <a:lnTo>
                      <a:pt x="282" y="39"/>
                    </a:lnTo>
                    <a:lnTo>
                      <a:pt x="272" y="44"/>
                    </a:lnTo>
                    <a:lnTo>
                      <a:pt x="262" y="51"/>
                    </a:lnTo>
                    <a:lnTo>
                      <a:pt x="269" y="61"/>
                    </a:lnTo>
                    <a:lnTo>
                      <a:pt x="276" y="68"/>
                    </a:lnTo>
                    <a:lnTo>
                      <a:pt x="279" y="72"/>
                    </a:lnTo>
                    <a:lnTo>
                      <a:pt x="280" y="77"/>
                    </a:lnTo>
                    <a:lnTo>
                      <a:pt x="280" y="83"/>
                    </a:lnTo>
                    <a:lnTo>
                      <a:pt x="280" y="89"/>
                    </a:lnTo>
                    <a:lnTo>
                      <a:pt x="271" y="91"/>
                    </a:lnTo>
                    <a:lnTo>
                      <a:pt x="262" y="89"/>
                    </a:lnTo>
                    <a:lnTo>
                      <a:pt x="254" y="89"/>
                    </a:lnTo>
                    <a:lnTo>
                      <a:pt x="246" y="87"/>
                    </a:lnTo>
                    <a:lnTo>
                      <a:pt x="229" y="85"/>
                    </a:lnTo>
                    <a:lnTo>
                      <a:pt x="210" y="85"/>
                    </a:lnTo>
                    <a:lnTo>
                      <a:pt x="216" y="93"/>
                    </a:lnTo>
                    <a:lnTo>
                      <a:pt x="223" y="100"/>
                    </a:lnTo>
                    <a:lnTo>
                      <a:pt x="229" y="105"/>
                    </a:lnTo>
                    <a:lnTo>
                      <a:pt x="235" y="111"/>
                    </a:lnTo>
                    <a:lnTo>
                      <a:pt x="242" y="117"/>
                    </a:lnTo>
                    <a:lnTo>
                      <a:pt x="249" y="122"/>
                    </a:lnTo>
                    <a:lnTo>
                      <a:pt x="256" y="129"/>
                    </a:lnTo>
                    <a:lnTo>
                      <a:pt x="262" y="136"/>
                    </a:lnTo>
                    <a:lnTo>
                      <a:pt x="250" y="151"/>
                    </a:lnTo>
                    <a:lnTo>
                      <a:pt x="240" y="167"/>
                    </a:lnTo>
                    <a:lnTo>
                      <a:pt x="248" y="180"/>
                    </a:lnTo>
                    <a:lnTo>
                      <a:pt x="256" y="195"/>
                    </a:lnTo>
                    <a:lnTo>
                      <a:pt x="258" y="198"/>
                    </a:lnTo>
                    <a:lnTo>
                      <a:pt x="259" y="201"/>
                    </a:lnTo>
                    <a:lnTo>
                      <a:pt x="260" y="202"/>
                    </a:lnTo>
                    <a:lnTo>
                      <a:pt x="262" y="203"/>
                    </a:lnTo>
                    <a:lnTo>
                      <a:pt x="266" y="203"/>
                    </a:lnTo>
                    <a:lnTo>
                      <a:pt x="273" y="203"/>
                    </a:lnTo>
                    <a:lnTo>
                      <a:pt x="284" y="212"/>
                    </a:lnTo>
                    <a:lnTo>
                      <a:pt x="291" y="220"/>
                    </a:lnTo>
                    <a:lnTo>
                      <a:pt x="293" y="225"/>
                    </a:lnTo>
                    <a:lnTo>
                      <a:pt x="294" y="230"/>
                    </a:lnTo>
                    <a:lnTo>
                      <a:pt x="293" y="237"/>
                    </a:lnTo>
                    <a:lnTo>
                      <a:pt x="292" y="244"/>
                    </a:lnTo>
                    <a:lnTo>
                      <a:pt x="286" y="249"/>
                    </a:lnTo>
                    <a:lnTo>
                      <a:pt x="283" y="254"/>
                    </a:lnTo>
                    <a:lnTo>
                      <a:pt x="283" y="256"/>
                    </a:lnTo>
                    <a:lnTo>
                      <a:pt x="284" y="257"/>
                    </a:lnTo>
                    <a:lnTo>
                      <a:pt x="288" y="257"/>
                    </a:lnTo>
                    <a:lnTo>
                      <a:pt x="293" y="257"/>
                    </a:lnTo>
                    <a:lnTo>
                      <a:pt x="297" y="257"/>
                    </a:lnTo>
                    <a:lnTo>
                      <a:pt x="299" y="258"/>
                    </a:lnTo>
                    <a:lnTo>
                      <a:pt x="300" y="258"/>
                    </a:lnTo>
                    <a:lnTo>
                      <a:pt x="302" y="261"/>
                    </a:lnTo>
                    <a:lnTo>
                      <a:pt x="306" y="264"/>
                    </a:lnTo>
                    <a:lnTo>
                      <a:pt x="310" y="269"/>
                    </a:lnTo>
                    <a:lnTo>
                      <a:pt x="317" y="264"/>
                    </a:lnTo>
                    <a:lnTo>
                      <a:pt x="323" y="260"/>
                    </a:lnTo>
                    <a:lnTo>
                      <a:pt x="325" y="258"/>
                    </a:lnTo>
                    <a:lnTo>
                      <a:pt x="327" y="256"/>
                    </a:lnTo>
                    <a:lnTo>
                      <a:pt x="331" y="255"/>
                    </a:lnTo>
                    <a:lnTo>
                      <a:pt x="335" y="255"/>
                    </a:lnTo>
                    <a:lnTo>
                      <a:pt x="349" y="257"/>
                    </a:lnTo>
                    <a:lnTo>
                      <a:pt x="361" y="261"/>
                    </a:lnTo>
                    <a:lnTo>
                      <a:pt x="357" y="277"/>
                    </a:lnTo>
                    <a:lnTo>
                      <a:pt x="352" y="291"/>
                    </a:lnTo>
                    <a:lnTo>
                      <a:pt x="358" y="296"/>
                    </a:lnTo>
                    <a:lnTo>
                      <a:pt x="362" y="300"/>
                    </a:lnTo>
                    <a:lnTo>
                      <a:pt x="364" y="303"/>
                    </a:lnTo>
                    <a:lnTo>
                      <a:pt x="365" y="305"/>
                    </a:lnTo>
                    <a:lnTo>
                      <a:pt x="365" y="308"/>
                    </a:lnTo>
                    <a:lnTo>
                      <a:pt x="364" y="313"/>
                    </a:lnTo>
                    <a:lnTo>
                      <a:pt x="366" y="317"/>
                    </a:lnTo>
                    <a:lnTo>
                      <a:pt x="367" y="318"/>
                    </a:lnTo>
                    <a:lnTo>
                      <a:pt x="368" y="320"/>
                    </a:lnTo>
                    <a:lnTo>
                      <a:pt x="367" y="324"/>
                    </a:lnTo>
                    <a:lnTo>
                      <a:pt x="359" y="324"/>
                    </a:lnTo>
                    <a:lnTo>
                      <a:pt x="355" y="323"/>
                    </a:lnTo>
                    <a:lnTo>
                      <a:pt x="352" y="322"/>
                    </a:lnTo>
                    <a:lnTo>
                      <a:pt x="350" y="322"/>
                    </a:lnTo>
                    <a:lnTo>
                      <a:pt x="347" y="323"/>
                    </a:lnTo>
                    <a:lnTo>
                      <a:pt x="342" y="324"/>
                    </a:lnTo>
                    <a:lnTo>
                      <a:pt x="327" y="330"/>
                    </a:lnTo>
                    <a:lnTo>
                      <a:pt x="311" y="339"/>
                    </a:lnTo>
                    <a:lnTo>
                      <a:pt x="300" y="346"/>
                    </a:lnTo>
                    <a:lnTo>
                      <a:pt x="289" y="350"/>
                    </a:lnTo>
                    <a:lnTo>
                      <a:pt x="279" y="355"/>
                    </a:lnTo>
                    <a:lnTo>
                      <a:pt x="267" y="360"/>
                    </a:lnTo>
                    <a:lnTo>
                      <a:pt x="266" y="373"/>
                    </a:lnTo>
                    <a:lnTo>
                      <a:pt x="265" y="382"/>
                    </a:lnTo>
                    <a:lnTo>
                      <a:pt x="265" y="387"/>
                    </a:lnTo>
                    <a:lnTo>
                      <a:pt x="263" y="391"/>
                    </a:lnTo>
                    <a:lnTo>
                      <a:pt x="260" y="396"/>
                    </a:lnTo>
                    <a:lnTo>
                      <a:pt x="257" y="402"/>
                    </a:lnTo>
                    <a:lnTo>
                      <a:pt x="252" y="407"/>
                    </a:lnTo>
                    <a:lnTo>
                      <a:pt x="250" y="410"/>
                    </a:lnTo>
                    <a:lnTo>
                      <a:pt x="250" y="412"/>
                    </a:lnTo>
                    <a:lnTo>
                      <a:pt x="251" y="413"/>
                    </a:lnTo>
                    <a:lnTo>
                      <a:pt x="251" y="414"/>
                    </a:lnTo>
                    <a:lnTo>
                      <a:pt x="250" y="415"/>
                    </a:lnTo>
                    <a:lnTo>
                      <a:pt x="248" y="418"/>
                    </a:lnTo>
                    <a:lnTo>
                      <a:pt x="242" y="424"/>
                    </a:lnTo>
                    <a:lnTo>
                      <a:pt x="237" y="430"/>
                    </a:lnTo>
                    <a:lnTo>
                      <a:pt x="233" y="434"/>
                    </a:lnTo>
                    <a:lnTo>
                      <a:pt x="233" y="436"/>
                    </a:lnTo>
                    <a:lnTo>
                      <a:pt x="235" y="439"/>
                    </a:lnTo>
                    <a:lnTo>
                      <a:pt x="238" y="440"/>
                    </a:lnTo>
                    <a:lnTo>
                      <a:pt x="242" y="442"/>
                    </a:lnTo>
                    <a:lnTo>
                      <a:pt x="246" y="446"/>
                    </a:lnTo>
                    <a:lnTo>
                      <a:pt x="248" y="448"/>
                    </a:lnTo>
                    <a:lnTo>
                      <a:pt x="249" y="450"/>
                    </a:lnTo>
                    <a:lnTo>
                      <a:pt x="248" y="451"/>
                    </a:lnTo>
                    <a:lnTo>
                      <a:pt x="245" y="455"/>
                    </a:lnTo>
                    <a:lnTo>
                      <a:pt x="237" y="456"/>
                    </a:lnTo>
                    <a:lnTo>
                      <a:pt x="234" y="460"/>
                    </a:lnTo>
                    <a:lnTo>
                      <a:pt x="232" y="463"/>
                    </a:lnTo>
                    <a:lnTo>
                      <a:pt x="232" y="466"/>
                    </a:lnTo>
                    <a:lnTo>
                      <a:pt x="231" y="468"/>
                    </a:lnTo>
                    <a:lnTo>
                      <a:pt x="231" y="470"/>
                    </a:lnTo>
                    <a:lnTo>
                      <a:pt x="230" y="473"/>
                    </a:lnTo>
                    <a:lnTo>
                      <a:pt x="226" y="475"/>
                    </a:lnTo>
                    <a:lnTo>
                      <a:pt x="222" y="477"/>
                    </a:lnTo>
                    <a:lnTo>
                      <a:pt x="215" y="477"/>
                    </a:lnTo>
                    <a:lnTo>
                      <a:pt x="207" y="476"/>
                    </a:lnTo>
                    <a:lnTo>
                      <a:pt x="205" y="475"/>
                    </a:lnTo>
                    <a:lnTo>
                      <a:pt x="201" y="474"/>
                    </a:lnTo>
                    <a:lnTo>
                      <a:pt x="199" y="472"/>
                    </a:lnTo>
                    <a:lnTo>
                      <a:pt x="198" y="468"/>
                    </a:lnTo>
                    <a:lnTo>
                      <a:pt x="195" y="465"/>
                    </a:lnTo>
                    <a:lnTo>
                      <a:pt x="191" y="463"/>
                    </a:lnTo>
                    <a:lnTo>
                      <a:pt x="189" y="463"/>
                    </a:lnTo>
                    <a:lnTo>
                      <a:pt x="187" y="463"/>
                    </a:lnTo>
                    <a:lnTo>
                      <a:pt x="186" y="461"/>
                    </a:lnTo>
                    <a:lnTo>
                      <a:pt x="183" y="460"/>
                    </a:lnTo>
                    <a:lnTo>
                      <a:pt x="182" y="458"/>
                    </a:lnTo>
                    <a:lnTo>
                      <a:pt x="180" y="453"/>
                    </a:lnTo>
                    <a:lnTo>
                      <a:pt x="179" y="449"/>
                    </a:lnTo>
                    <a:lnTo>
                      <a:pt x="178" y="446"/>
                    </a:lnTo>
                    <a:lnTo>
                      <a:pt x="176" y="444"/>
                    </a:lnTo>
                    <a:lnTo>
                      <a:pt x="174" y="444"/>
                    </a:lnTo>
                    <a:lnTo>
                      <a:pt x="167" y="448"/>
                    </a:lnTo>
                    <a:lnTo>
                      <a:pt x="158" y="451"/>
                    </a:lnTo>
                    <a:lnTo>
                      <a:pt x="154" y="461"/>
                    </a:lnTo>
                    <a:lnTo>
                      <a:pt x="150" y="475"/>
                    </a:lnTo>
                    <a:lnTo>
                      <a:pt x="139" y="475"/>
                    </a:lnTo>
                    <a:lnTo>
                      <a:pt x="132" y="474"/>
                    </a:lnTo>
                    <a:lnTo>
                      <a:pt x="129" y="474"/>
                    </a:lnTo>
                    <a:lnTo>
                      <a:pt x="125" y="475"/>
                    </a:lnTo>
                    <a:lnTo>
                      <a:pt x="121" y="477"/>
                    </a:lnTo>
                    <a:lnTo>
                      <a:pt x="115" y="480"/>
                    </a:lnTo>
                    <a:lnTo>
                      <a:pt x="110" y="484"/>
                    </a:lnTo>
                    <a:lnTo>
                      <a:pt x="107" y="485"/>
                    </a:lnTo>
                    <a:lnTo>
                      <a:pt x="106" y="485"/>
                    </a:lnTo>
                    <a:lnTo>
                      <a:pt x="106" y="484"/>
                    </a:lnTo>
                    <a:lnTo>
                      <a:pt x="106" y="483"/>
                    </a:lnTo>
                    <a:lnTo>
                      <a:pt x="106" y="481"/>
                    </a:lnTo>
                    <a:lnTo>
                      <a:pt x="104" y="480"/>
                    </a:lnTo>
                    <a:lnTo>
                      <a:pt x="99" y="480"/>
                    </a:lnTo>
                    <a:lnTo>
                      <a:pt x="94" y="482"/>
                    </a:lnTo>
                    <a:lnTo>
                      <a:pt x="88" y="484"/>
                    </a:lnTo>
                    <a:lnTo>
                      <a:pt x="82" y="485"/>
                    </a:lnTo>
                    <a:lnTo>
                      <a:pt x="78" y="485"/>
                    </a:lnTo>
                    <a:lnTo>
                      <a:pt x="66" y="485"/>
                    </a:lnTo>
                    <a:lnTo>
                      <a:pt x="54" y="48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60" name="Freeform 130"/>
              <p:cNvSpPr>
                <a:spLocks/>
              </p:cNvSpPr>
              <p:nvPr/>
            </p:nvSpPr>
            <p:spPr bwMode="auto">
              <a:xfrm>
                <a:off x="6754813" y="2338388"/>
                <a:ext cx="812800" cy="1552575"/>
              </a:xfrm>
              <a:custGeom>
                <a:avLst/>
                <a:gdLst>
                  <a:gd name="T0" fmla="*/ 98725 w 2050"/>
                  <a:gd name="T1" fmla="*/ 262597 h 3914"/>
                  <a:gd name="T2" fmla="*/ 189125 w 2050"/>
                  <a:gd name="T3" fmla="*/ 286794 h 3914"/>
                  <a:gd name="T4" fmla="*/ 212517 w 2050"/>
                  <a:gd name="T5" fmla="*/ 245937 h 3914"/>
                  <a:gd name="T6" fmla="*/ 275956 w 2050"/>
                  <a:gd name="T7" fmla="*/ 252284 h 3914"/>
                  <a:gd name="T8" fmla="*/ 302917 w 2050"/>
                  <a:gd name="T9" fmla="*/ 267357 h 3914"/>
                  <a:gd name="T10" fmla="*/ 306089 w 2050"/>
                  <a:gd name="T11" fmla="*/ 253474 h 3914"/>
                  <a:gd name="T12" fmla="*/ 293004 w 2050"/>
                  <a:gd name="T13" fmla="*/ 239987 h 3914"/>
                  <a:gd name="T14" fmla="*/ 309657 w 2050"/>
                  <a:gd name="T15" fmla="*/ 203890 h 3914"/>
                  <a:gd name="T16" fmla="*/ 338997 w 2050"/>
                  <a:gd name="T17" fmla="*/ 178899 h 3914"/>
                  <a:gd name="T18" fmla="*/ 318776 w 2050"/>
                  <a:gd name="T19" fmla="*/ 122968 h 3914"/>
                  <a:gd name="T20" fmla="*/ 297366 w 2050"/>
                  <a:gd name="T21" fmla="*/ 116225 h 3914"/>
                  <a:gd name="T22" fmla="*/ 367148 w 2050"/>
                  <a:gd name="T23" fmla="*/ 38874 h 3914"/>
                  <a:gd name="T24" fmla="*/ 507504 w 2050"/>
                  <a:gd name="T25" fmla="*/ 12694 h 3914"/>
                  <a:gd name="T26" fmla="*/ 450014 w 2050"/>
                  <a:gd name="T27" fmla="*/ 53154 h 3914"/>
                  <a:gd name="T28" fmla="*/ 441291 w 2050"/>
                  <a:gd name="T29" fmla="*/ 128522 h 3914"/>
                  <a:gd name="T30" fmla="*/ 451203 w 2050"/>
                  <a:gd name="T31" fmla="*/ 250300 h 3914"/>
                  <a:gd name="T32" fmla="*/ 490455 w 2050"/>
                  <a:gd name="T33" fmla="*/ 334395 h 3914"/>
                  <a:gd name="T34" fmla="*/ 527725 w 2050"/>
                  <a:gd name="T35" fmla="*/ 351055 h 3914"/>
                  <a:gd name="T36" fmla="*/ 532087 w 2050"/>
                  <a:gd name="T37" fmla="*/ 390722 h 3914"/>
                  <a:gd name="T38" fmla="*/ 557065 w 2050"/>
                  <a:gd name="T39" fmla="*/ 456966 h 3914"/>
                  <a:gd name="T40" fmla="*/ 552704 w 2050"/>
                  <a:gd name="T41" fmla="*/ 504964 h 3914"/>
                  <a:gd name="T42" fmla="*/ 548739 w 2050"/>
                  <a:gd name="T43" fmla="*/ 556134 h 3914"/>
                  <a:gd name="T44" fmla="*/ 507504 w 2050"/>
                  <a:gd name="T45" fmla="*/ 619602 h 3914"/>
                  <a:gd name="T46" fmla="*/ 565392 w 2050"/>
                  <a:gd name="T47" fmla="*/ 667599 h 3914"/>
                  <a:gd name="T48" fmla="*/ 608212 w 2050"/>
                  <a:gd name="T49" fmla="*/ 695763 h 3914"/>
                  <a:gd name="T50" fmla="*/ 637552 w 2050"/>
                  <a:gd name="T51" fmla="*/ 754471 h 3914"/>
                  <a:gd name="T52" fmla="*/ 664514 w 2050"/>
                  <a:gd name="T53" fmla="*/ 854432 h 3914"/>
                  <a:gd name="T54" fmla="*/ 717246 w 2050"/>
                  <a:gd name="T55" fmla="*/ 904016 h 3914"/>
                  <a:gd name="T56" fmla="*/ 732709 w 2050"/>
                  <a:gd name="T57" fmla="*/ 976210 h 3914"/>
                  <a:gd name="T58" fmla="*/ 780288 w 2050"/>
                  <a:gd name="T59" fmla="*/ 1057925 h 3914"/>
                  <a:gd name="T60" fmla="*/ 797337 w 2050"/>
                  <a:gd name="T61" fmla="*/ 1126152 h 3914"/>
                  <a:gd name="T62" fmla="*/ 777116 w 2050"/>
                  <a:gd name="T63" fmla="*/ 1192000 h 3914"/>
                  <a:gd name="T64" fmla="*/ 766411 w 2050"/>
                  <a:gd name="T65" fmla="*/ 1218180 h 3914"/>
                  <a:gd name="T66" fmla="*/ 780684 w 2050"/>
                  <a:gd name="T67" fmla="*/ 1269351 h 3914"/>
                  <a:gd name="T68" fmla="*/ 798526 w 2050"/>
                  <a:gd name="T69" fmla="*/ 1324885 h 3914"/>
                  <a:gd name="T70" fmla="*/ 799716 w 2050"/>
                  <a:gd name="T71" fmla="*/ 1354636 h 3914"/>
                  <a:gd name="T72" fmla="*/ 757292 w 2050"/>
                  <a:gd name="T73" fmla="*/ 1416120 h 3914"/>
                  <a:gd name="T74" fmla="*/ 708127 w 2050"/>
                  <a:gd name="T75" fmla="*/ 1421277 h 3914"/>
                  <a:gd name="T76" fmla="*/ 666100 w 2050"/>
                  <a:gd name="T77" fmla="*/ 1471654 h 3914"/>
                  <a:gd name="T78" fmla="*/ 599490 w 2050"/>
                  <a:gd name="T79" fmla="*/ 1496248 h 3914"/>
                  <a:gd name="T80" fmla="*/ 588388 w 2050"/>
                  <a:gd name="T81" fmla="*/ 1530758 h 3914"/>
                  <a:gd name="T82" fmla="*/ 554686 w 2050"/>
                  <a:gd name="T83" fmla="*/ 1537501 h 3914"/>
                  <a:gd name="T84" fmla="*/ 509883 w 2050"/>
                  <a:gd name="T85" fmla="*/ 1494264 h 3914"/>
                  <a:gd name="T86" fmla="*/ 511469 w 2050"/>
                  <a:gd name="T87" fmla="*/ 1378039 h 3914"/>
                  <a:gd name="T88" fmla="*/ 552704 w 2050"/>
                  <a:gd name="T89" fmla="*/ 1286408 h 3914"/>
                  <a:gd name="T90" fmla="*/ 530501 w 2050"/>
                  <a:gd name="T91" fmla="*/ 1242377 h 3914"/>
                  <a:gd name="T92" fmla="*/ 458736 w 2050"/>
                  <a:gd name="T93" fmla="*/ 1214214 h 3914"/>
                  <a:gd name="T94" fmla="*/ 430982 w 2050"/>
                  <a:gd name="T95" fmla="*/ 1149953 h 3914"/>
                  <a:gd name="T96" fmla="*/ 396091 w 2050"/>
                  <a:gd name="T97" fmla="*/ 1092039 h 3914"/>
                  <a:gd name="T98" fmla="*/ 389351 w 2050"/>
                  <a:gd name="T99" fmla="*/ 1012307 h 3914"/>
                  <a:gd name="T100" fmla="*/ 302520 w 2050"/>
                  <a:gd name="T101" fmla="*/ 928610 h 3914"/>
                  <a:gd name="T102" fmla="*/ 218465 w 2050"/>
                  <a:gd name="T103" fmla="*/ 866729 h 3914"/>
                  <a:gd name="T104" fmla="*/ 135599 w 2050"/>
                  <a:gd name="T105" fmla="*/ 866332 h 3914"/>
                  <a:gd name="T106" fmla="*/ 62645 w 2050"/>
                  <a:gd name="T107" fmla="*/ 811195 h 3914"/>
                  <a:gd name="T108" fmla="*/ 22203 w 2050"/>
                  <a:gd name="T109" fmla="*/ 731067 h 3914"/>
                  <a:gd name="T110" fmla="*/ 25772 w 2050"/>
                  <a:gd name="T111" fmla="*/ 680293 h 3914"/>
                  <a:gd name="T112" fmla="*/ 57491 w 2050"/>
                  <a:gd name="T113" fmla="*/ 638642 h 3914"/>
                  <a:gd name="T114" fmla="*/ 137185 w 2050"/>
                  <a:gd name="T115" fmla="*/ 610875 h 3914"/>
                  <a:gd name="T116" fmla="*/ 205777 w 2050"/>
                  <a:gd name="T117" fmla="*/ 541458 h 3914"/>
                  <a:gd name="T118" fmla="*/ 215293 w 2050"/>
                  <a:gd name="T119" fmla="*/ 476007 h 3914"/>
                  <a:gd name="T120" fmla="*/ 172869 w 2050"/>
                  <a:gd name="T121" fmla="*/ 416109 h 3914"/>
                  <a:gd name="T122" fmla="*/ 126480 w 2050"/>
                  <a:gd name="T123" fmla="*/ 370889 h 39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0" h="3914">
                    <a:moveTo>
                      <a:pt x="251" y="898"/>
                    </a:moveTo>
                    <a:lnTo>
                      <a:pt x="251" y="890"/>
                    </a:lnTo>
                    <a:lnTo>
                      <a:pt x="251" y="882"/>
                    </a:lnTo>
                    <a:lnTo>
                      <a:pt x="256" y="878"/>
                    </a:lnTo>
                    <a:lnTo>
                      <a:pt x="260" y="876"/>
                    </a:lnTo>
                    <a:lnTo>
                      <a:pt x="257" y="867"/>
                    </a:lnTo>
                    <a:lnTo>
                      <a:pt x="256" y="861"/>
                    </a:lnTo>
                    <a:lnTo>
                      <a:pt x="257" y="858"/>
                    </a:lnTo>
                    <a:lnTo>
                      <a:pt x="258" y="855"/>
                    </a:lnTo>
                    <a:lnTo>
                      <a:pt x="262" y="852"/>
                    </a:lnTo>
                    <a:lnTo>
                      <a:pt x="265" y="850"/>
                    </a:lnTo>
                    <a:lnTo>
                      <a:pt x="268" y="850"/>
                    </a:lnTo>
                    <a:lnTo>
                      <a:pt x="272" y="850"/>
                    </a:lnTo>
                    <a:lnTo>
                      <a:pt x="276" y="846"/>
                    </a:lnTo>
                    <a:lnTo>
                      <a:pt x="277" y="845"/>
                    </a:lnTo>
                    <a:lnTo>
                      <a:pt x="276" y="844"/>
                    </a:lnTo>
                    <a:lnTo>
                      <a:pt x="273" y="844"/>
                    </a:lnTo>
                    <a:lnTo>
                      <a:pt x="264" y="845"/>
                    </a:lnTo>
                    <a:lnTo>
                      <a:pt x="256" y="845"/>
                    </a:lnTo>
                    <a:lnTo>
                      <a:pt x="253" y="818"/>
                    </a:lnTo>
                    <a:lnTo>
                      <a:pt x="249" y="792"/>
                    </a:lnTo>
                    <a:lnTo>
                      <a:pt x="247" y="767"/>
                    </a:lnTo>
                    <a:lnTo>
                      <a:pt x="246" y="741"/>
                    </a:lnTo>
                    <a:lnTo>
                      <a:pt x="246" y="715"/>
                    </a:lnTo>
                    <a:lnTo>
                      <a:pt x="247" y="689"/>
                    </a:lnTo>
                    <a:lnTo>
                      <a:pt x="249" y="662"/>
                    </a:lnTo>
                    <a:lnTo>
                      <a:pt x="253" y="636"/>
                    </a:lnTo>
                    <a:lnTo>
                      <a:pt x="257" y="641"/>
                    </a:lnTo>
                    <a:lnTo>
                      <a:pt x="259" y="647"/>
                    </a:lnTo>
                    <a:lnTo>
                      <a:pt x="263" y="652"/>
                    </a:lnTo>
                    <a:lnTo>
                      <a:pt x="264" y="658"/>
                    </a:lnTo>
                    <a:lnTo>
                      <a:pt x="267" y="669"/>
                    </a:lnTo>
                    <a:lnTo>
                      <a:pt x="270" y="682"/>
                    </a:lnTo>
                    <a:lnTo>
                      <a:pt x="281" y="685"/>
                    </a:lnTo>
                    <a:lnTo>
                      <a:pt x="292" y="686"/>
                    </a:lnTo>
                    <a:lnTo>
                      <a:pt x="301" y="695"/>
                    </a:lnTo>
                    <a:lnTo>
                      <a:pt x="310" y="704"/>
                    </a:lnTo>
                    <a:lnTo>
                      <a:pt x="319" y="713"/>
                    </a:lnTo>
                    <a:lnTo>
                      <a:pt x="328" y="721"/>
                    </a:lnTo>
                    <a:lnTo>
                      <a:pt x="343" y="726"/>
                    </a:lnTo>
                    <a:lnTo>
                      <a:pt x="358" y="730"/>
                    </a:lnTo>
                    <a:lnTo>
                      <a:pt x="372" y="734"/>
                    </a:lnTo>
                    <a:lnTo>
                      <a:pt x="385" y="736"/>
                    </a:lnTo>
                    <a:lnTo>
                      <a:pt x="398" y="738"/>
                    </a:lnTo>
                    <a:lnTo>
                      <a:pt x="412" y="740"/>
                    </a:lnTo>
                    <a:lnTo>
                      <a:pt x="427" y="740"/>
                    </a:lnTo>
                    <a:lnTo>
                      <a:pt x="443" y="738"/>
                    </a:lnTo>
                    <a:lnTo>
                      <a:pt x="453" y="730"/>
                    </a:lnTo>
                    <a:lnTo>
                      <a:pt x="462" y="725"/>
                    </a:lnTo>
                    <a:lnTo>
                      <a:pt x="466" y="724"/>
                    </a:lnTo>
                    <a:lnTo>
                      <a:pt x="471" y="723"/>
                    </a:lnTo>
                    <a:lnTo>
                      <a:pt x="477" y="723"/>
                    </a:lnTo>
                    <a:lnTo>
                      <a:pt x="484" y="724"/>
                    </a:lnTo>
                    <a:lnTo>
                      <a:pt x="484" y="733"/>
                    </a:lnTo>
                    <a:lnTo>
                      <a:pt x="484" y="740"/>
                    </a:lnTo>
                    <a:lnTo>
                      <a:pt x="485" y="745"/>
                    </a:lnTo>
                    <a:lnTo>
                      <a:pt x="488" y="753"/>
                    </a:lnTo>
                    <a:lnTo>
                      <a:pt x="487" y="750"/>
                    </a:lnTo>
                    <a:lnTo>
                      <a:pt x="486" y="746"/>
                    </a:lnTo>
                    <a:lnTo>
                      <a:pt x="486" y="734"/>
                    </a:lnTo>
                    <a:lnTo>
                      <a:pt x="485" y="721"/>
                    </a:lnTo>
                    <a:lnTo>
                      <a:pt x="480" y="717"/>
                    </a:lnTo>
                    <a:lnTo>
                      <a:pt x="475" y="713"/>
                    </a:lnTo>
                    <a:lnTo>
                      <a:pt x="477" y="700"/>
                    </a:lnTo>
                    <a:lnTo>
                      <a:pt x="480" y="689"/>
                    </a:lnTo>
                    <a:lnTo>
                      <a:pt x="485" y="678"/>
                    </a:lnTo>
                    <a:lnTo>
                      <a:pt x="492" y="667"/>
                    </a:lnTo>
                    <a:lnTo>
                      <a:pt x="501" y="666"/>
                    </a:lnTo>
                    <a:lnTo>
                      <a:pt x="508" y="664"/>
                    </a:lnTo>
                    <a:lnTo>
                      <a:pt x="516" y="661"/>
                    </a:lnTo>
                    <a:lnTo>
                      <a:pt x="522" y="658"/>
                    </a:lnTo>
                    <a:lnTo>
                      <a:pt x="518" y="653"/>
                    </a:lnTo>
                    <a:lnTo>
                      <a:pt x="512" y="649"/>
                    </a:lnTo>
                    <a:lnTo>
                      <a:pt x="517" y="641"/>
                    </a:lnTo>
                    <a:lnTo>
                      <a:pt x="521" y="635"/>
                    </a:lnTo>
                    <a:lnTo>
                      <a:pt x="526" y="630"/>
                    </a:lnTo>
                    <a:lnTo>
                      <a:pt x="530" y="625"/>
                    </a:lnTo>
                    <a:lnTo>
                      <a:pt x="536" y="620"/>
                    </a:lnTo>
                    <a:lnTo>
                      <a:pt x="542" y="617"/>
                    </a:lnTo>
                    <a:lnTo>
                      <a:pt x="548" y="614"/>
                    </a:lnTo>
                    <a:lnTo>
                      <a:pt x="556" y="610"/>
                    </a:lnTo>
                    <a:lnTo>
                      <a:pt x="573" y="610"/>
                    </a:lnTo>
                    <a:lnTo>
                      <a:pt x="588" y="610"/>
                    </a:lnTo>
                    <a:lnTo>
                      <a:pt x="595" y="611"/>
                    </a:lnTo>
                    <a:lnTo>
                      <a:pt x="602" y="614"/>
                    </a:lnTo>
                    <a:lnTo>
                      <a:pt x="609" y="617"/>
                    </a:lnTo>
                    <a:lnTo>
                      <a:pt x="615" y="622"/>
                    </a:lnTo>
                    <a:lnTo>
                      <a:pt x="615" y="623"/>
                    </a:lnTo>
                    <a:lnTo>
                      <a:pt x="620" y="627"/>
                    </a:lnTo>
                    <a:lnTo>
                      <a:pt x="624" y="632"/>
                    </a:lnTo>
                    <a:lnTo>
                      <a:pt x="626" y="622"/>
                    </a:lnTo>
                    <a:lnTo>
                      <a:pt x="628" y="613"/>
                    </a:lnTo>
                    <a:lnTo>
                      <a:pt x="639" y="615"/>
                    </a:lnTo>
                    <a:lnTo>
                      <a:pt x="651" y="618"/>
                    </a:lnTo>
                    <a:lnTo>
                      <a:pt x="661" y="624"/>
                    </a:lnTo>
                    <a:lnTo>
                      <a:pt x="672" y="628"/>
                    </a:lnTo>
                    <a:lnTo>
                      <a:pt x="678" y="627"/>
                    </a:lnTo>
                    <a:lnTo>
                      <a:pt x="683" y="627"/>
                    </a:lnTo>
                    <a:lnTo>
                      <a:pt x="688" y="627"/>
                    </a:lnTo>
                    <a:lnTo>
                      <a:pt x="694" y="628"/>
                    </a:lnTo>
                    <a:lnTo>
                      <a:pt x="694" y="632"/>
                    </a:lnTo>
                    <a:lnTo>
                      <a:pt x="693" y="636"/>
                    </a:lnTo>
                    <a:lnTo>
                      <a:pt x="696" y="636"/>
                    </a:lnTo>
                    <a:lnTo>
                      <a:pt x="698" y="635"/>
                    </a:lnTo>
                    <a:lnTo>
                      <a:pt x="703" y="634"/>
                    </a:lnTo>
                    <a:lnTo>
                      <a:pt x="706" y="633"/>
                    </a:lnTo>
                    <a:lnTo>
                      <a:pt x="708" y="633"/>
                    </a:lnTo>
                    <a:lnTo>
                      <a:pt x="711" y="633"/>
                    </a:lnTo>
                    <a:lnTo>
                      <a:pt x="715" y="637"/>
                    </a:lnTo>
                    <a:lnTo>
                      <a:pt x="722" y="645"/>
                    </a:lnTo>
                    <a:lnTo>
                      <a:pt x="720" y="649"/>
                    </a:lnTo>
                    <a:lnTo>
                      <a:pt x="716" y="651"/>
                    </a:lnTo>
                    <a:lnTo>
                      <a:pt x="721" y="653"/>
                    </a:lnTo>
                    <a:lnTo>
                      <a:pt x="725" y="653"/>
                    </a:lnTo>
                    <a:lnTo>
                      <a:pt x="731" y="651"/>
                    </a:lnTo>
                    <a:lnTo>
                      <a:pt x="737" y="649"/>
                    </a:lnTo>
                    <a:lnTo>
                      <a:pt x="740" y="648"/>
                    </a:lnTo>
                    <a:lnTo>
                      <a:pt x="742" y="648"/>
                    </a:lnTo>
                    <a:lnTo>
                      <a:pt x="746" y="649"/>
                    </a:lnTo>
                    <a:lnTo>
                      <a:pt x="748" y="650"/>
                    </a:lnTo>
                    <a:lnTo>
                      <a:pt x="747" y="653"/>
                    </a:lnTo>
                    <a:lnTo>
                      <a:pt x="746" y="657"/>
                    </a:lnTo>
                    <a:lnTo>
                      <a:pt x="745" y="658"/>
                    </a:lnTo>
                    <a:lnTo>
                      <a:pt x="742" y="659"/>
                    </a:lnTo>
                    <a:lnTo>
                      <a:pt x="739" y="659"/>
                    </a:lnTo>
                    <a:lnTo>
                      <a:pt x="733" y="662"/>
                    </a:lnTo>
                    <a:lnTo>
                      <a:pt x="747" y="666"/>
                    </a:lnTo>
                    <a:lnTo>
                      <a:pt x="759" y="668"/>
                    </a:lnTo>
                    <a:lnTo>
                      <a:pt x="764" y="674"/>
                    </a:lnTo>
                    <a:lnTo>
                      <a:pt x="767" y="677"/>
                    </a:lnTo>
                    <a:lnTo>
                      <a:pt x="768" y="677"/>
                    </a:lnTo>
                    <a:lnTo>
                      <a:pt x="770" y="676"/>
                    </a:lnTo>
                    <a:lnTo>
                      <a:pt x="771" y="674"/>
                    </a:lnTo>
                    <a:lnTo>
                      <a:pt x="773" y="670"/>
                    </a:lnTo>
                    <a:lnTo>
                      <a:pt x="774" y="669"/>
                    </a:lnTo>
                    <a:lnTo>
                      <a:pt x="776" y="668"/>
                    </a:lnTo>
                    <a:lnTo>
                      <a:pt x="778" y="668"/>
                    </a:lnTo>
                    <a:lnTo>
                      <a:pt x="780" y="668"/>
                    </a:lnTo>
                    <a:lnTo>
                      <a:pt x="781" y="670"/>
                    </a:lnTo>
                    <a:lnTo>
                      <a:pt x="781" y="673"/>
                    </a:lnTo>
                    <a:lnTo>
                      <a:pt x="782" y="674"/>
                    </a:lnTo>
                    <a:lnTo>
                      <a:pt x="784" y="675"/>
                    </a:lnTo>
                    <a:lnTo>
                      <a:pt x="787" y="668"/>
                    </a:lnTo>
                    <a:lnTo>
                      <a:pt x="785" y="662"/>
                    </a:lnTo>
                    <a:lnTo>
                      <a:pt x="783" y="658"/>
                    </a:lnTo>
                    <a:lnTo>
                      <a:pt x="778" y="653"/>
                    </a:lnTo>
                    <a:lnTo>
                      <a:pt x="770" y="656"/>
                    </a:lnTo>
                    <a:lnTo>
                      <a:pt x="764" y="657"/>
                    </a:lnTo>
                    <a:lnTo>
                      <a:pt x="758" y="657"/>
                    </a:lnTo>
                    <a:lnTo>
                      <a:pt x="750" y="653"/>
                    </a:lnTo>
                    <a:lnTo>
                      <a:pt x="755" y="649"/>
                    </a:lnTo>
                    <a:lnTo>
                      <a:pt x="758" y="645"/>
                    </a:lnTo>
                    <a:lnTo>
                      <a:pt x="763" y="643"/>
                    </a:lnTo>
                    <a:lnTo>
                      <a:pt x="767" y="641"/>
                    </a:lnTo>
                    <a:lnTo>
                      <a:pt x="772" y="639"/>
                    </a:lnTo>
                    <a:lnTo>
                      <a:pt x="776" y="636"/>
                    </a:lnTo>
                    <a:lnTo>
                      <a:pt x="781" y="633"/>
                    </a:lnTo>
                    <a:lnTo>
                      <a:pt x="787" y="627"/>
                    </a:lnTo>
                    <a:lnTo>
                      <a:pt x="783" y="625"/>
                    </a:lnTo>
                    <a:lnTo>
                      <a:pt x="781" y="624"/>
                    </a:lnTo>
                    <a:lnTo>
                      <a:pt x="779" y="623"/>
                    </a:lnTo>
                    <a:lnTo>
                      <a:pt x="775" y="623"/>
                    </a:lnTo>
                    <a:lnTo>
                      <a:pt x="770" y="625"/>
                    </a:lnTo>
                    <a:lnTo>
                      <a:pt x="763" y="627"/>
                    </a:lnTo>
                    <a:lnTo>
                      <a:pt x="763" y="624"/>
                    </a:lnTo>
                    <a:lnTo>
                      <a:pt x="764" y="622"/>
                    </a:lnTo>
                    <a:lnTo>
                      <a:pt x="766" y="619"/>
                    </a:lnTo>
                    <a:lnTo>
                      <a:pt x="770" y="617"/>
                    </a:lnTo>
                    <a:lnTo>
                      <a:pt x="781" y="613"/>
                    </a:lnTo>
                    <a:lnTo>
                      <a:pt x="791" y="607"/>
                    </a:lnTo>
                    <a:lnTo>
                      <a:pt x="788" y="605"/>
                    </a:lnTo>
                    <a:lnTo>
                      <a:pt x="785" y="605"/>
                    </a:lnTo>
                    <a:lnTo>
                      <a:pt x="782" y="605"/>
                    </a:lnTo>
                    <a:lnTo>
                      <a:pt x="779" y="606"/>
                    </a:lnTo>
                    <a:lnTo>
                      <a:pt x="772" y="610"/>
                    </a:lnTo>
                    <a:lnTo>
                      <a:pt x="765" y="613"/>
                    </a:lnTo>
                    <a:lnTo>
                      <a:pt x="758" y="613"/>
                    </a:lnTo>
                    <a:lnTo>
                      <a:pt x="750" y="611"/>
                    </a:lnTo>
                    <a:lnTo>
                      <a:pt x="747" y="610"/>
                    </a:lnTo>
                    <a:lnTo>
                      <a:pt x="739" y="609"/>
                    </a:lnTo>
                    <a:lnTo>
                      <a:pt x="739" y="605"/>
                    </a:lnTo>
                    <a:lnTo>
                      <a:pt x="740" y="601"/>
                    </a:lnTo>
                    <a:lnTo>
                      <a:pt x="742" y="599"/>
                    </a:lnTo>
                    <a:lnTo>
                      <a:pt x="745" y="596"/>
                    </a:lnTo>
                    <a:lnTo>
                      <a:pt x="744" y="585"/>
                    </a:lnTo>
                    <a:lnTo>
                      <a:pt x="741" y="575"/>
                    </a:lnTo>
                    <a:lnTo>
                      <a:pt x="739" y="566"/>
                    </a:lnTo>
                    <a:lnTo>
                      <a:pt x="737" y="557"/>
                    </a:lnTo>
                    <a:lnTo>
                      <a:pt x="740" y="548"/>
                    </a:lnTo>
                    <a:lnTo>
                      <a:pt x="746" y="541"/>
                    </a:lnTo>
                    <a:lnTo>
                      <a:pt x="751" y="535"/>
                    </a:lnTo>
                    <a:lnTo>
                      <a:pt x="761" y="530"/>
                    </a:lnTo>
                    <a:lnTo>
                      <a:pt x="763" y="527"/>
                    </a:lnTo>
                    <a:lnTo>
                      <a:pt x="765" y="526"/>
                    </a:lnTo>
                    <a:lnTo>
                      <a:pt x="767" y="525"/>
                    </a:lnTo>
                    <a:lnTo>
                      <a:pt x="768" y="525"/>
                    </a:lnTo>
                    <a:lnTo>
                      <a:pt x="766" y="531"/>
                    </a:lnTo>
                    <a:lnTo>
                      <a:pt x="765" y="535"/>
                    </a:lnTo>
                    <a:lnTo>
                      <a:pt x="766" y="539"/>
                    </a:lnTo>
                    <a:lnTo>
                      <a:pt x="770" y="543"/>
                    </a:lnTo>
                    <a:lnTo>
                      <a:pt x="775" y="540"/>
                    </a:lnTo>
                    <a:lnTo>
                      <a:pt x="779" y="537"/>
                    </a:lnTo>
                    <a:lnTo>
                      <a:pt x="780" y="532"/>
                    </a:lnTo>
                    <a:lnTo>
                      <a:pt x="780" y="527"/>
                    </a:lnTo>
                    <a:lnTo>
                      <a:pt x="779" y="524"/>
                    </a:lnTo>
                    <a:lnTo>
                      <a:pt x="779" y="518"/>
                    </a:lnTo>
                    <a:lnTo>
                      <a:pt x="781" y="514"/>
                    </a:lnTo>
                    <a:lnTo>
                      <a:pt x="784" y="507"/>
                    </a:lnTo>
                    <a:lnTo>
                      <a:pt x="795" y="512"/>
                    </a:lnTo>
                    <a:lnTo>
                      <a:pt x="804" y="515"/>
                    </a:lnTo>
                    <a:lnTo>
                      <a:pt x="810" y="518"/>
                    </a:lnTo>
                    <a:lnTo>
                      <a:pt x="817" y="523"/>
                    </a:lnTo>
                    <a:lnTo>
                      <a:pt x="823" y="527"/>
                    </a:lnTo>
                    <a:lnTo>
                      <a:pt x="829" y="533"/>
                    </a:lnTo>
                    <a:lnTo>
                      <a:pt x="834" y="541"/>
                    </a:lnTo>
                    <a:lnTo>
                      <a:pt x="841" y="549"/>
                    </a:lnTo>
                    <a:lnTo>
                      <a:pt x="844" y="550"/>
                    </a:lnTo>
                    <a:lnTo>
                      <a:pt x="849" y="550"/>
                    </a:lnTo>
                    <a:lnTo>
                      <a:pt x="854" y="546"/>
                    </a:lnTo>
                    <a:lnTo>
                      <a:pt x="856" y="542"/>
                    </a:lnTo>
                    <a:lnTo>
                      <a:pt x="857" y="539"/>
                    </a:lnTo>
                    <a:lnTo>
                      <a:pt x="858" y="535"/>
                    </a:lnTo>
                    <a:lnTo>
                      <a:pt x="859" y="527"/>
                    </a:lnTo>
                    <a:lnTo>
                      <a:pt x="860" y="518"/>
                    </a:lnTo>
                    <a:lnTo>
                      <a:pt x="874" y="516"/>
                    </a:lnTo>
                    <a:lnTo>
                      <a:pt x="886" y="513"/>
                    </a:lnTo>
                    <a:lnTo>
                      <a:pt x="899" y="509"/>
                    </a:lnTo>
                    <a:lnTo>
                      <a:pt x="911" y="504"/>
                    </a:lnTo>
                    <a:lnTo>
                      <a:pt x="899" y="493"/>
                    </a:lnTo>
                    <a:lnTo>
                      <a:pt x="888" y="483"/>
                    </a:lnTo>
                    <a:lnTo>
                      <a:pt x="875" y="474"/>
                    </a:lnTo>
                    <a:lnTo>
                      <a:pt x="863" y="464"/>
                    </a:lnTo>
                    <a:lnTo>
                      <a:pt x="855" y="451"/>
                    </a:lnTo>
                    <a:lnTo>
                      <a:pt x="849" y="439"/>
                    </a:lnTo>
                    <a:lnTo>
                      <a:pt x="847" y="427"/>
                    </a:lnTo>
                    <a:lnTo>
                      <a:pt x="846" y="412"/>
                    </a:lnTo>
                    <a:lnTo>
                      <a:pt x="840" y="409"/>
                    </a:lnTo>
                    <a:lnTo>
                      <a:pt x="833" y="411"/>
                    </a:lnTo>
                    <a:lnTo>
                      <a:pt x="823" y="407"/>
                    </a:lnTo>
                    <a:lnTo>
                      <a:pt x="815" y="405"/>
                    </a:lnTo>
                    <a:lnTo>
                      <a:pt x="807" y="405"/>
                    </a:lnTo>
                    <a:lnTo>
                      <a:pt x="797" y="406"/>
                    </a:lnTo>
                    <a:lnTo>
                      <a:pt x="801" y="402"/>
                    </a:lnTo>
                    <a:lnTo>
                      <a:pt x="807" y="398"/>
                    </a:lnTo>
                    <a:lnTo>
                      <a:pt x="814" y="396"/>
                    </a:lnTo>
                    <a:lnTo>
                      <a:pt x="821" y="392"/>
                    </a:lnTo>
                    <a:lnTo>
                      <a:pt x="818" y="377"/>
                    </a:lnTo>
                    <a:lnTo>
                      <a:pt x="816" y="361"/>
                    </a:lnTo>
                    <a:lnTo>
                      <a:pt x="814" y="345"/>
                    </a:lnTo>
                    <a:lnTo>
                      <a:pt x="812" y="328"/>
                    </a:lnTo>
                    <a:lnTo>
                      <a:pt x="824" y="326"/>
                    </a:lnTo>
                    <a:lnTo>
                      <a:pt x="833" y="322"/>
                    </a:lnTo>
                    <a:lnTo>
                      <a:pt x="835" y="320"/>
                    </a:lnTo>
                    <a:lnTo>
                      <a:pt x="837" y="316"/>
                    </a:lnTo>
                    <a:lnTo>
                      <a:pt x="835" y="312"/>
                    </a:lnTo>
                    <a:lnTo>
                      <a:pt x="833" y="305"/>
                    </a:lnTo>
                    <a:lnTo>
                      <a:pt x="822" y="306"/>
                    </a:lnTo>
                    <a:lnTo>
                      <a:pt x="813" y="307"/>
                    </a:lnTo>
                    <a:lnTo>
                      <a:pt x="804" y="310"/>
                    </a:lnTo>
                    <a:lnTo>
                      <a:pt x="797" y="312"/>
                    </a:lnTo>
                    <a:lnTo>
                      <a:pt x="790" y="316"/>
                    </a:lnTo>
                    <a:lnTo>
                      <a:pt x="785" y="323"/>
                    </a:lnTo>
                    <a:lnTo>
                      <a:pt x="780" y="331"/>
                    </a:lnTo>
                    <a:lnTo>
                      <a:pt x="775" y="341"/>
                    </a:lnTo>
                    <a:lnTo>
                      <a:pt x="779" y="343"/>
                    </a:lnTo>
                    <a:lnTo>
                      <a:pt x="781" y="341"/>
                    </a:lnTo>
                    <a:lnTo>
                      <a:pt x="784" y="340"/>
                    </a:lnTo>
                    <a:lnTo>
                      <a:pt x="787" y="339"/>
                    </a:lnTo>
                    <a:lnTo>
                      <a:pt x="787" y="341"/>
                    </a:lnTo>
                    <a:lnTo>
                      <a:pt x="785" y="343"/>
                    </a:lnTo>
                    <a:lnTo>
                      <a:pt x="784" y="344"/>
                    </a:lnTo>
                    <a:lnTo>
                      <a:pt x="782" y="344"/>
                    </a:lnTo>
                    <a:lnTo>
                      <a:pt x="772" y="346"/>
                    </a:lnTo>
                    <a:lnTo>
                      <a:pt x="761" y="347"/>
                    </a:lnTo>
                    <a:lnTo>
                      <a:pt x="767" y="352"/>
                    </a:lnTo>
                    <a:lnTo>
                      <a:pt x="774" y="357"/>
                    </a:lnTo>
                    <a:lnTo>
                      <a:pt x="770" y="357"/>
                    </a:lnTo>
                    <a:lnTo>
                      <a:pt x="764" y="357"/>
                    </a:lnTo>
                    <a:lnTo>
                      <a:pt x="759" y="356"/>
                    </a:lnTo>
                    <a:lnTo>
                      <a:pt x="756" y="354"/>
                    </a:lnTo>
                    <a:lnTo>
                      <a:pt x="749" y="348"/>
                    </a:lnTo>
                    <a:lnTo>
                      <a:pt x="741" y="340"/>
                    </a:lnTo>
                    <a:lnTo>
                      <a:pt x="744" y="322"/>
                    </a:lnTo>
                    <a:lnTo>
                      <a:pt x="747" y="306"/>
                    </a:lnTo>
                    <a:lnTo>
                      <a:pt x="750" y="293"/>
                    </a:lnTo>
                    <a:lnTo>
                      <a:pt x="755" y="280"/>
                    </a:lnTo>
                    <a:lnTo>
                      <a:pt x="759" y="270"/>
                    </a:lnTo>
                    <a:lnTo>
                      <a:pt x="765" y="261"/>
                    </a:lnTo>
                    <a:lnTo>
                      <a:pt x="771" y="252"/>
                    </a:lnTo>
                    <a:lnTo>
                      <a:pt x="778" y="245"/>
                    </a:lnTo>
                    <a:lnTo>
                      <a:pt x="793" y="230"/>
                    </a:lnTo>
                    <a:lnTo>
                      <a:pt x="813" y="214"/>
                    </a:lnTo>
                    <a:lnTo>
                      <a:pt x="834" y="197"/>
                    </a:lnTo>
                    <a:lnTo>
                      <a:pt x="858" y="175"/>
                    </a:lnTo>
                    <a:lnTo>
                      <a:pt x="850" y="175"/>
                    </a:lnTo>
                    <a:lnTo>
                      <a:pt x="842" y="176"/>
                    </a:lnTo>
                    <a:lnTo>
                      <a:pt x="835" y="161"/>
                    </a:lnTo>
                    <a:lnTo>
                      <a:pt x="830" y="151"/>
                    </a:lnTo>
                    <a:lnTo>
                      <a:pt x="825" y="145"/>
                    </a:lnTo>
                    <a:lnTo>
                      <a:pt x="822" y="142"/>
                    </a:lnTo>
                    <a:lnTo>
                      <a:pt x="812" y="137"/>
                    </a:lnTo>
                    <a:lnTo>
                      <a:pt x="793" y="128"/>
                    </a:lnTo>
                    <a:lnTo>
                      <a:pt x="785" y="121"/>
                    </a:lnTo>
                    <a:lnTo>
                      <a:pt x="779" y="113"/>
                    </a:lnTo>
                    <a:lnTo>
                      <a:pt x="795" y="107"/>
                    </a:lnTo>
                    <a:lnTo>
                      <a:pt x="810" y="103"/>
                    </a:lnTo>
                    <a:lnTo>
                      <a:pt x="826" y="101"/>
                    </a:lnTo>
                    <a:lnTo>
                      <a:pt x="842" y="100"/>
                    </a:lnTo>
                    <a:lnTo>
                      <a:pt x="875" y="100"/>
                    </a:lnTo>
                    <a:lnTo>
                      <a:pt x="909" y="102"/>
                    </a:lnTo>
                    <a:lnTo>
                      <a:pt x="926" y="98"/>
                    </a:lnTo>
                    <a:lnTo>
                      <a:pt x="941" y="93"/>
                    </a:lnTo>
                    <a:lnTo>
                      <a:pt x="957" y="87"/>
                    </a:lnTo>
                    <a:lnTo>
                      <a:pt x="970" y="81"/>
                    </a:lnTo>
                    <a:lnTo>
                      <a:pt x="1000" y="66"/>
                    </a:lnTo>
                    <a:lnTo>
                      <a:pt x="1029" y="50"/>
                    </a:lnTo>
                    <a:lnTo>
                      <a:pt x="1061" y="40"/>
                    </a:lnTo>
                    <a:lnTo>
                      <a:pt x="1093" y="31"/>
                    </a:lnTo>
                    <a:lnTo>
                      <a:pt x="1126" y="22"/>
                    </a:lnTo>
                    <a:lnTo>
                      <a:pt x="1157" y="14"/>
                    </a:lnTo>
                    <a:lnTo>
                      <a:pt x="1160" y="15"/>
                    </a:lnTo>
                    <a:lnTo>
                      <a:pt x="1165" y="16"/>
                    </a:lnTo>
                    <a:lnTo>
                      <a:pt x="1174" y="16"/>
                    </a:lnTo>
                    <a:lnTo>
                      <a:pt x="1185" y="15"/>
                    </a:lnTo>
                    <a:lnTo>
                      <a:pt x="1211" y="11"/>
                    </a:lnTo>
                    <a:lnTo>
                      <a:pt x="1241" y="8"/>
                    </a:lnTo>
                    <a:lnTo>
                      <a:pt x="1272" y="3"/>
                    </a:lnTo>
                    <a:lnTo>
                      <a:pt x="1298" y="1"/>
                    </a:lnTo>
                    <a:lnTo>
                      <a:pt x="1308" y="0"/>
                    </a:lnTo>
                    <a:lnTo>
                      <a:pt x="1316" y="0"/>
                    </a:lnTo>
                    <a:lnTo>
                      <a:pt x="1322" y="0"/>
                    </a:lnTo>
                    <a:lnTo>
                      <a:pt x="1324" y="1"/>
                    </a:lnTo>
                    <a:lnTo>
                      <a:pt x="1322" y="5"/>
                    </a:lnTo>
                    <a:lnTo>
                      <a:pt x="1316" y="9"/>
                    </a:lnTo>
                    <a:lnTo>
                      <a:pt x="1306" y="16"/>
                    </a:lnTo>
                    <a:lnTo>
                      <a:pt x="1295" y="24"/>
                    </a:lnTo>
                    <a:lnTo>
                      <a:pt x="1280" y="32"/>
                    </a:lnTo>
                    <a:lnTo>
                      <a:pt x="1264" y="40"/>
                    </a:lnTo>
                    <a:lnTo>
                      <a:pt x="1248" y="48"/>
                    </a:lnTo>
                    <a:lnTo>
                      <a:pt x="1231" y="54"/>
                    </a:lnTo>
                    <a:lnTo>
                      <a:pt x="1224" y="57"/>
                    </a:lnTo>
                    <a:lnTo>
                      <a:pt x="1218" y="58"/>
                    </a:lnTo>
                    <a:lnTo>
                      <a:pt x="1211" y="58"/>
                    </a:lnTo>
                    <a:lnTo>
                      <a:pt x="1204" y="58"/>
                    </a:lnTo>
                    <a:lnTo>
                      <a:pt x="1193" y="58"/>
                    </a:lnTo>
                    <a:lnTo>
                      <a:pt x="1182" y="58"/>
                    </a:lnTo>
                    <a:lnTo>
                      <a:pt x="1176" y="60"/>
                    </a:lnTo>
                    <a:lnTo>
                      <a:pt x="1171" y="65"/>
                    </a:lnTo>
                    <a:lnTo>
                      <a:pt x="1168" y="69"/>
                    </a:lnTo>
                    <a:lnTo>
                      <a:pt x="1167" y="71"/>
                    </a:lnTo>
                    <a:lnTo>
                      <a:pt x="1168" y="85"/>
                    </a:lnTo>
                    <a:lnTo>
                      <a:pt x="1169" y="100"/>
                    </a:lnTo>
                    <a:lnTo>
                      <a:pt x="1171" y="113"/>
                    </a:lnTo>
                    <a:lnTo>
                      <a:pt x="1172" y="127"/>
                    </a:lnTo>
                    <a:lnTo>
                      <a:pt x="1171" y="128"/>
                    </a:lnTo>
                    <a:lnTo>
                      <a:pt x="1169" y="128"/>
                    </a:lnTo>
                    <a:lnTo>
                      <a:pt x="1159" y="126"/>
                    </a:lnTo>
                    <a:lnTo>
                      <a:pt x="1148" y="125"/>
                    </a:lnTo>
                    <a:lnTo>
                      <a:pt x="1144" y="125"/>
                    </a:lnTo>
                    <a:lnTo>
                      <a:pt x="1140" y="126"/>
                    </a:lnTo>
                    <a:lnTo>
                      <a:pt x="1136" y="128"/>
                    </a:lnTo>
                    <a:lnTo>
                      <a:pt x="1131" y="133"/>
                    </a:lnTo>
                    <a:lnTo>
                      <a:pt x="1135" y="134"/>
                    </a:lnTo>
                    <a:lnTo>
                      <a:pt x="1138" y="135"/>
                    </a:lnTo>
                    <a:lnTo>
                      <a:pt x="1143" y="137"/>
                    </a:lnTo>
                    <a:lnTo>
                      <a:pt x="1147" y="140"/>
                    </a:lnTo>
                    <a:lnTo>
                      <a:pt x="1144" y="149"/>
                    </a:lnTo>
                    <a:lnTo>
                      <a:pt x="1139" y="154"/>
                    </a:lnTo>
                    <a:lnTo>
                      <a:pt x="1135" y="159"/>
                    </a:lnTo>
                    <a:lnTo>
                      <a:pt x="1130" y="163"/>
                    </a:lnTo>
                    <a:lnTo>
                      <a:pt x="1127" y="168"/>
                    </a:lnTo>
                    <a:lnTo>
                      <a:pt x="1122" y="172"/>
                    </a:lnTo>
                    <a:lnTo>
                      <a:pt x="1118" y="178"/>
                    </a:lnTo>
                    <a:lnTo>
                      <a:pt x="1114" y="186"/>
                    </a:lnTo>
                    <a:lnTo>
                      <a:pt x="1112" y="193"/>
                    </a:lnTo>
                    <a:lnTo>
                      <a:pt x="1110" y="199"/>
                    </a:lnTo>
                    <a:lnTo>
                      <a:pt x="1108" y="201"/>
                    </a:lnTo>
                    <a:lnTo>
                      <a:pt x="1106" y="204"/>
                    </a:lnTo>
                    <a:lnTo>
                      <a:pt x="1105" y="206"/>
                    </a:lnTo>
                    <a:lnTo>
                      <a:pt x="1104" y="210"/>
                    </a:lnTo>
                    <a:lnTo>
                      <a:pt x="1104" y="214"/>
                    </a:lnTo>
                    <a:lnTo>
                      <a:pt x="1106" y="221"/>
                    </a:lnTo>
                    <a:lnTo>
                      <a:pt x="1110" y="242"/>
                    </a:lnTo>
                    <a:lnTo>
                      <a:pt x="1111" y="261"/>
                    </a:lnTo>
                    <a:lnTo>
                      <a:pt x="1112" y="281"/>
                    </a:lnTo>
                    <a:lnTo>
                      <a:pt x="1115" y="303"/>
                    </a:lnTo>
                    <a:lnTo>
                      <a:pt x="1115" y="311"/>
                    </a:lnTo>
                    <a:lnTo>
                      <a:pt x="1114" y="319"/>
                    </a:lnTo>
                    <a:lnTo>
                      <a:pt x="1113" y="324"/>
                    </a:lnTo>
                    <a:lnTo>
                      <a:pt x="1112" y="330"/>
                    </a:lnTo>
                    <a:lnTo>
                      <a:pt x="1108" y="341"/>
                    </a:lnTo>
                    <a:lnTo>
                      <a:pt x="1103" y="355"/>
                    </a:lnTo>
                    <a:lnTo>
                      <a:pt x="1108" y="375"/>
                    </a:lnTo>
                    <a:lnTo>
                      <a:pt x="1112" y="395"/>
                    </a:lnTo>
                    <a:lnTo>
                      <a:pt x="1118" y="415"/>
                    </a:lnTo>
                    <a:lnTo>
                      <a:pt x="1122" y="434"/>
                    </a:lnTo>
                    <a:lnTo>
                      <a:pt x="1132" y="448"/>
                    </a:lnTo>
                    <a:lnTo>
                      <a:pt x="1144" y="461"/>
                    </a:lnTo>
                    <a:lnTo>
                      <a:pt x="1154" y="473"/>
                    </a:lnTo>
                    <a:lnTo>
                      <a:pt x="1165" y="487"/>
                    </a:lnTo>
                    <a:lnTo>
                      <a:pt x="1162" y="498"/>
                    </a:lnTo>
                    <a:lnTo>
                      <a:pt x="1160" y="506"/>
                    </a:lnTo>
                    <a:lnTo>
                      <a:pt x="1156" y="515"/>
                    </a:lnTo>
                    <a:lnTo>
                      <a:pt x="1155" y="525"/>
                    </a:lnTo>
                    <a:lnTo>
                      <a:pt x="1153" y="537"/>
                    </a:lnTo>
                    <a:lnTo>
                      <a:pt x="1150" y="544"/>
                    </a:lnTo>
                    <a:lnTo>
                      <a:pt x="1146" y="551"/>
                    </a:lnTo>
                    <a:lnTo>
                      <a:pt x="1143" y="556"/>
                    </a:lnTo>
                    <a:lnTo>
                      <a:pt x="1140" y="561"/>
                    </a:lnTo>
                    <a:lnTo>
                      <a:pt x="1138" y="569"/>
                    </a:lnTo>
                    <a:lnTo>
                      <a:pt x="1136" y="579"/>
                    </a:lnTo>
                    <a:lnTo>
                      <a:pt x="1136" y="592"/>
                    </a:lnTo>
                    <a:lnTo>
                      <a:pt x="1137" y="603"/>
                    </a:lnTo>
                    <a:lnTo>
                      <a:pt x="1137" y="617"/>
                    </a:lnTo>
                    <a:lnTo>
                      <a:pt x="1138" y="631"/>
                    </a:lnTo>
                    <a:lnTo>
                      <a:pt x="1140" y="641"/>
                    </a:lnTo>
                    <a:lnTo>
                      <a:pt x="1139" y="684"/>
                    </a:lnTo>
                    <a:lnTo>
                      <a:pt x="1137" y="725"/>
                    </a:lnTo>
                    <a:lnTo>
                      <a:pt x="1136" y="745"/>
                    </a:lnTo>
                    <a:lnTo>
                      <a:pt x="1135" y="766"/>
                    </a:lnTo>
                    <a:lnTo>
                      <a:pt x="1136" y="786"/>
                    </a:lnTo>
                    <a:lnTo>
                      <a:pt x="1137" y="808"/>
                    </a:lnTo>
                    <a:lnTo>
                      <a:pt x="1150" y="826"/>
                    </a:lnTo>
                    <a:lnTo>
                      <a:pt x="1160" y="838"/>
                    </a:lnTo>
                    <a:lnTo>
                      <a:pt x="1162" y="839"/>
                    </a:lnTo>
                    <a:lnTo>
                      <a:pt x="1164" y="841"/>
                    </a:lnTo>
                    <a:lnTo>
                      <a:pt x="1168" y="842"/>
                    </a:lnTo>
                    <a:lnTo>
                      <a:pt x="1171" y="842"/>
                    </a:lnTo>
                    <a:lnTo>
                      <a:pt x="1179" y="839"/>
                    </a:lnTo>
                    <a:lnTo>
                      <a:pt x="1188" y="835"/>
                    </a:lnTo>
                    <a:lnTo>
                      <a:pt x="1196" y="831"/>
                    </a:lnTo>
                    <a:lnTo>
                      <a:pt x="1201" y="829"/>
                    </a:lnTo>
                    <a:lnTo>
                      <a:pt x="1204" y="829"/>
                    </a:lnTo>
                    <a:lnTo>
                      <a:pt x="1205" y="829"/>
                    </a:lnTo>
                    <a:lnTo>
                      <a:pt x="1207" y="831"/>
                    </a:lnTo>
                    <a:lnTo>
                      <a:pt x="1210" y="834"/>
                    </a:lnTo>
                    <a:lnTo>
                      <a:pt x="1213" y="836"/>
                    </a:lnTo>
                    <a:lnTo>
                      <a:pt x="1219" y="839"/>
                    </a:lnTo>
                    <a:lnTo>
                      <a:pt x="1229" y="841"/>
                    </a:lnTo>
                    <a:lnTo>
                      <a:pt x="1235" y="843"/>
                    </a:lnTo>
                    <a:lnTo>
                      <a:pt x="1237" y="843"/>
                    </a:lnTo>
                    <a:lnTo>
                      <a:pt x="1240" y="842"/>
                    </a:lnTo>
                    <a:lnTo>
                      <a:pt x="1242" y="839"/>
                    </a:lnTo>
                    <a:lnTo>
                      <a:pt x="1247" y="835"/>
                    </a:lnTo>
                    <a:lnTo>
                      <a:pt x="1250" y="830"/>
                    </a:lnTo>
                    <a:lnTo>
                      <a:pt x="1253" y="828"/>
                    </a:lnTo>
                    <a:lnTo>
                      <a:pt x="1256" y="826"/>
                    </a:lnTo>
                    <a:lnTo>
                      <a:pt x="1258" y="825"/>
                    </a:lnTo>
                    <a:lnTo>
                      <a:pt x="1264" y="822"/>
                    </a:lnTo>
                    <a:lnTo>
                      <a:pt x="1273" y="819"/>
                    </a:lnTo>
                    <a:lnTo>
                      <a:pt x="1277" y="816"/>
                    </a:lnTo>
                    <a:lnTo>
                      <a:pt x="1279" y="813"/>
                    </a:lnTo>
                    <a:lnTo>
                      <a:pt x="1282" y="812"/>
                    </a:lnTo>
                    <a:lnTo>
                      <a:pt x="1284" y="812"/>
                    </a:lnTo>
                    <a:lnTo>
                      <a:pt x="1290" y="816"/>
                    </a:lnTo>
                    <a:lnTo>
                      <a:pt x="1298" y="819"/>
                    </a:lnTo>
                    <a:lnTo>
                      <a:pt x="1301" y="822"/>
                    </a:lnTo>
                    <a:lnTo>
                      <a:pt x="1304" y="826"/>
                    </a:lnTo>
                    <a:lnTo>
                      <a:pt x="1305" y="829"/>
                    </a:lnTo>
                    <a:lnTo>
                      <a:pt x="1305" y="833"/>
                    </a:lnTo>
                    <a:lnTo>
                      <a:pt x="1304" y="841"/>
                    </a:lnTo>
                    <a:lnTo>
                      <a:pt x="1303" y="851"/>
                    </a:lnTo>
                    <a:lnTo>
                      <a:pt x="1304" y="867"/>
                    </a:lnTo>
                    <a:lnTo>
                      <a:pt x="1306" y="884"/>
                    </a:lnTo>
                    <a:lnTo>
                      <a:pt x="1317" y="885"/>
                    </a:lnTo>
                    <a:lnTo>
                      <a:pt x="1326" y="884"/>
                    </a:lnTo>
                    <a:lnTo>
                      <a:pt x="1331" y="885"/>
                    </a:lnTo>
                    <a:lnTo>
                      <a:pt x="1337" y="885"/>
                    </a:lnTo>
                    <a:lnTo>
                      <a:pt x="1341" y="887"/>
                    </a:lnTo>
                    <a:lnTo>
                      <a:pt x="1348" y="889"/>
                    </a:lnTo>
                    <a:lnTo>
                      <a:pt x="1358" y="896"/>
                    </a:lnTo>
                    <a:lnTo>
                      <a:pt x="1367" y="900"/>
                    </a:lnTo>
                    <a:lnTo>
                      <a:pt x="1371" y="902"/>
                    </a:lnTo>
                    <a:lnTo>
                      <a:pt x="1375" y="904"/>
                    </a:lnTo>
                    <a:lnTo>
                      <a:pt x="1379" y="907"/>
                    </a:lnTo>
                    <a:lnTo>
                      <a:pt x="1383" y="912"/>
                    </a:lnTo>
                    <a:lnTo>
                      <a:pt x="1390" y="921"/>
                    </a:lnTo>
                    <a:lnTo>
                      <a:pt x="1398" y="929"/>
                    </a:lnTo>
                    <a:lnTo>
                      <a:pt x="1401" y="934"/>
                    </a:lnTo>
                    <a:lnTo>
                      <a:pt x="1404" y="938"/>
                    </a:lnTo>
                    <a:lnTo>
                      <a:pt x="1404" y="941"/>
                    </a:lnTo>
                    <a:lnTo>
                      <a:pt x="1402" y="946"/>
                    </a:lnTo>
                    <a:lnTo>
                      <a:pt x="1397" y="953"/>
                    </a:lnTo>
                    <a:lnTo>
                      <a:pt x="1393" y="958"/>
                    </a:lnTo>
                    <a:lnTo>
                      <a:pt x="1391" y="960"/>
                    </a:lnTo>
                    <a:lnTo>
                      <a:pt x="1389" y="962"/>
                    </a:lnTo>
                    <a:lnTo>
                      <a:pt x="1385" y="963"/>
                    </a:lnTo>
                    <a:lnTo>
                      <a:pt x="1380" y="964"/>
                    </a:lnTo>
                    <a:lnTo>
                      <a:pt x="1366" y="976"/>
                    </a:lnTo>
                    <a:lnTo>
                      <a:pt x="1352" y="983"/>
                    </a:lnTo>
                    <a:lnTo>
                      <a:pt x="1347" y="983"/>
                    </a:lnTo>
                    <a:lnTo>
                      <a:pt x="1345" y="983"/>
                    </a:lnTo>
                    <a:lnTo>
                      <a:pt x="1342" y="985"/>
                    </a:lnTo>
                    <a:lnTo>
                      <a:pt x="1341" y="986"/>
                    </a:lnTo>
                    <a:lnTo>
                      <a:pt x="1338" y="988"/>
                    </a:lnTo>
                    <a:lnTo>
                      <a:pt x="1332" y="990"/>
                    </a:lnTo>
                    <a:lnTo>
                      <a:pt x="1326" y="990"/>
                    </a:lnTo>
                    <a:lnTo>
                      <a:pt x="1323" y="993"/>
                    </a:lnTo>
                    <a:lnTo>
                      <a:pt x="1320" y="995"/>
                    </a:lnTo>
                    <a:lnTo>
                      <a:pt x="1316" y="997"/>
                    </a:lnTo>
                    <a:lnTo>
                      <a:pt x="1313" y="1005"/>
                    </a:lnTo>
                    <a:lnTo>
                      <a:pt x="1308" y="1014"/>
                    </a:lnTo>
                    <a:lnTo>
                      <a:pt x="1312" y="1024"/>
                    </a:lnTo>
                    <a:lnTo>
                      <a:pt x="1315" y="1032"/>
                    </a:lnTo>
                    <a:lnTo>
                      <a:pt x="1321" y="1039"/>
                    </a:lnTo>
                    <a:lnTo>
                      <a:pt x="1328" y="1046"/>
                    </a:lnTo>
                    <a:lnTo>
                      <a:pt x="1342" y="1057"/>
                    </a:lnTo>
                    <a:lnTo>
                      <a:pt x="1358" y="1070"/>
                    </a:lnTo>
                    <a:lnTo>
                      <a:pt x="1368" y="1075"/>
                    </a:lnTo>
                    <a:lnTo>
                      <a:pt x="1376" y="1080"/>
                    </a:lnTo>
                    <a:lnTo>
                      <a:pt x="1380" y="1082"/>
                    </a:lnTo>
                    <a:lnTo>
                      <a:pt x="1383" y="1084"/>
                    </a:lnTo>
                    <a:lnTo>
                      <a:pt x="1385" y="1089"/>
                    </a:lnTo>
                    <a:lnTo>
                      <a:pt x="1389" y="1093"/>
                    </a:lnTo>
                    <a:lnTo>
                      <a:pt x="1402" y="1109"/>
                    </a:lnTo>
                    <a:lnTo>
                      <a:pt x="1416" y="1124"/>
                    </a:lnTo>
                    <a:lnTo>
                      <a:pt x="1411" y="1139"/>
                    </a:lnTo>
                    <a:lnTo>
                      <a:pt x="1407" y="1148"/>
                    </a:lnTo>
                    <a:lnTo>
                      <a:pt x="1405" y="1152"/>
                    </a:lnTo>
                    <a:lnTo>
                      <a:pt x="1405" y="1157"/>
                    </a:lnTo>
                    <a:lnTo>
                      <a:pt x="1404" y="1164"/>
                    </a:lnTo>
                    <a:lnTo>
                      <a:pt x="1405" y="1174"/>
                    </a:lnTo>
                    <a:lnTo>
                      <a:pt x="1407" y="1181"/>
                    </a:lnTo>
                    <a:lnTo>
                      <a:pt x="1408" y="1185"/>
                    </a:lnTo>
                    <a:lnTo>
                      <a:pt x="1408" y="1188"/>
                    </a:lnTo>
                    <a:lnTo>
                      <a:pt x="1406" y="1188"/>
                    </a:lnTo>
                    <a:lnTo>
                      <a:pt x="1404" y="1189"/>
                    </a:lnTo>
                    <a:lnTo>
                      <a:pt x="1400" y="1191"/>
                    </a:lnTo>
                    <a:lnTo>
                      <a:pt x="1397" y="1197"/>
                    </a:lnTo>
                    <a:lnTo>
                      <a:pt x="1392" y="1202"/>
                    </a:lnTo>
                    <a:lnTo>
                      <a:pt x="1389" y="1207"/>
                    </a:lnTo>
                    <a:lnTo>
                      <a:pt x="1385" y="1209"/>
                    </a:lnTo>
                    <a:lnTo>
                      <a:pt x="1382" y="1210"/>
                    </a:lnTo>
                    <a:lnTo>
                      <a:pt x="1379" y="1211"/>
                    </a:lnTo>
                    <a:lnTo>
                      <a:pt x="1375" y="1215"/>
                    </a:lnTo>
                    <a:lnTo>
                      <a:pt x="1371" y="1219"/>
                    </a:lnTo>
                    <a:lnTo>
                      <a:pt x="1367" y="1226"/>
                    </a:lnTo>
                    <a:lnTo>
                      <a:pt x="1367" y="1242"/>
                    </a:lnTo>
                    <a:lnTo>
                      <a:pt x="1368" y="1252"/>
                    </a:lnTo>
                    <a:lnTo>
                      <a:pt x="1371" y="1257"/>
                    </a:lnTo>
                    <a:lnTo>
                      <a:pt x="1374" y="1260"/>
                    </a:lnTo>
                    <a:lnTo>
                      <a:pt x="1380" y="1264"/>
                    </a:lnTo>
                    <a:lnTo>
                      <a:pt x="1388" y="1267"/>
                    </a:lnTo>
                    <a:lnTo>
                      <a:pt x="1394" y="1273"/>
                    </a:lnTo>
                    <a:lnTo>
                      <a:pt x="1399" y="1277"/>
                    </a:lnTo>
                    <a:lnTo>
                      <a:pt x="1402" y="1282"/>
                    </a:lnTo>
                    <a:lnTo>
                      <a:pt x="1405" y="1287"/>
                    </a:lnTo>
                    <a:lnTo>
                      <a:pt x="1408" y="1299"/>
                    </a:lnTo>
                    <a:lnTo>
                      <a:pt x="1413" y="1314"/>
                    </a:lnTo>
                    <a:lnTo>
                      <a:pt x="1419" y="1327"/>
                    </a:lnTo>
                    <a:lnTo>
                      <a:pt x="1426" y="1338"/>
                    </a:lnTo>
                    <a:lnTo>
                      <a:pt x="1430" y="1344"/>
                    </a:lnTo>
                    <a:lnTo>
                      <a:pt x="1434" y="1349"/>
                    </a:lnTo>
                    <a:lnTo>
                      <a:pt x="1439" y="1353"/>
                    </a:lnTo>
                    <a:lnTo>
                      <a:pt x="1445" y="1358"/>
                    </a:lnTo>
                    <a:lnTo>
                      <a:pt x="1452" y="1362"/>
                    </a:lnTo>
                    <a:lnTo>
                      <a:pt x="1458" y="1365"/>
                    </a:lnTo>
                    <a:lnTo>
                      <a:pt x="1461" y="1367"/>
                    </a:lnTo>
                    <a:lnTo>
                      <a:pt x="1462" y="1369"/>
                    </a:lnTo>
                    <a:lnTo>
                      <a:pt x="1461" y="1371"/>
                    </a:lnTo>
                    <a:lnTo>
                      <a:pt x="1458" y="1373"/>
                    </a:lnTo>
                    <a:lnTo>
                      <a:pt x="1453" y="1375"/>
                    </a:lnTo>
                    <a:lnTo>
                      <a:pt x="1444" y="1376"/>
                    </a:lnTo>
                    <a:lnTo>
                      <a:pt x="1435" y="1379"/>
                    </a:lnTo>
                    <a:lnTo>
                      <a:pt x="1426" y="1382"/>
                    </a:lnTo>
                    <a:lnTo>
                      <a:pt x="1417" y="1385"/>
                    </a:lnTo>
                    <a:lnTo>
                      <a:pt x="1408" y="1388"/>
                    </a:lnTo>
                    <a:lnTo>
                      <a:pt x="1399" y="1392"/>
                    </a:lnTo>
                    <a:lnTo>
                      <a:pt x="1392" y="1396"/>
                    </a:lnTo>
                    <a:lnTo>
                      <a:pt x="1384" y="1402"/>
                    </a:lnTo>
                    <a:lnTo>
                      <a:pt x="1377" y="1408"/>
                    </a:lnTo>
                    <a:lnTo>
                      <a:pt x="1364" y="1408"/>
                    </a:lnTo>
                    <a:lnTo>
                      <a:pt x="1356" y="1408"/>
                    </a:lnTo>
                    <a:lnTo>
                      <a:pt x="1354" y="1409"/>
                    </a:lnTo>
                    <a:lnTo>
                      <a:pt x="1351" y="1412"/>
                    </a:lnTo>
                    <a:lnTo>
                      <a:pt x="1349" y="1417"/>
                    </a:lnTo>
                    <a:lnTo>
                      <a:pt x="1347" y="1424"/>
                    </a:lnTo>
                    <a:lnTo>
                      <a:pt x="1338" y="1441"/>
                    </a:lnTo>
                    <a:lnTo>
                      <a:pt x="1330" y="1456"/>
                    </a:lnTo>
                    <a:lnTo>
                      <a:pt x="1325" y="1463"/>
                    </a:lnTo>
                    <a:lnTo>
                      <a:pt x="1322" y="1471"/>
                    </a:lnTo>
                    <a:lnTo>
                      <a:pt x="1318" y="1480"/>
                    </a:lnTo>
                    <a:lnTo>
                      <a:pt x="1315" y="1489"/>
                    </a:lnTo>
                    <a:lnTo>
                      <a:pt x="1312" y="1498"/>
                    </a:lnTo>
                    <a:lnTo>
                      <a:pt x="1307" y="1504"/>
                    </a:lnTo>
                    <a:lnTo>
                      <a:pt x="1303" y="1509"/>
                    </a:lnTo>
                    <a:lnTo>
                      <a:pt x="1298" y="1512"/>
                    </a:lnTo>
                    <a:lnTo>
                      <a:pt x="1286" y="1518"/>
                    </a:lnTo>
                    <a:lnTo>
                      <a:pt x="1270" y="1527"/>
                    </a:lnTo>
                    <a:lnTo>
                      <a:pt x="1266" y="1537"/>
                    </a:lnTo>
                    <a:lnTo>
                      <a:pt x="1265" y="1545"/>
                    </a:lnTo>
                    <a:lnTo>
                      <a:pt x="1265" y="1548"/>
                    </a:lnTo>
                    <a:lnTo>
                      <a:pt x="1266" y="1551"/>
                    </a:lnTo>
                    <a:lnTo>
                      <a:pt x="1267" y="1553"/>
                    </a:lnTo>
                    <a:lnTo>
                      <a:pt x="1269" y="1555"/>
                    </a:lnTo>
                    <a:lnTo>
                      <a:pt x="1280" y="1562"/>
                    </a:lnTo>
                    <a:lnTo>
                      <a:pt x="1298" y="1571"/>
                    </a:lnTo>
                    <a:lnTo>
                      <a:pt x="1299" y="1578"/>
                    </a:lnTo>
                    <a:lnTo>
                      <a:pt x="1299" y="1583"/>
                    </a:lnTo>
                    <a:lnTo>
                      <a:pt x="1298" y="1587"/>
                    </a:lnTo>
                    <a:lnTo>
                      <a:pt x="1296" y="1591"/>
                    </a:lnTo>
                    <a:lnTo>
                      <a:pt x="1290" y="1599"/>
                    </a:lnTo>
                    <a:lnTo>
                      <a:pt x="1283" y="1611"/>
                    </a:lnTo>
                    <a:lnTo>
                      <a:pt x="1289" y="1616"/>
                    </a:lnTo>
                    <a:lnTo>
                      <a:pt x="1295" y="1619"/>
                    </a:lnTo>
                    <a:lnTo>
                      <a:pt x="1301" y="1621"/>
                    </a:lnTo>
                    <a:lnTo>
                      <a:pt x="1309" y="1624"/>
                    </a:lnTo>
                    <a:lnTo>
                      <a:pt x="1321" y="1627"/>
                    </a:lnTo>
                    <a:lnTo>
                      <a:pt x="1331" y="1628"/>
                    </a:lnTo>
                    <a:lnTo>
                      <a:pt x="1341" y="1628"/>
                    </a:lnTo>
                    <a:lnTo>
                      <a:pt x="1354" y="1631"/>
                    </a:lnTo>
                    <a:lnTo>
                      <a:pt x="1363" y="1637"/>
                    </a:lnTo>
                    <a:lnTo>
                      <a:pt x="1370" y="1640"/>
                    </a:lnTo>
                    <a:lnTo>
                      <a:pt x="1375" y="1645"/>
                    </a:lnTo>
                    <a:lnTo>
                      <a:pt x="1383" y="1653"/>
                    </a:lnTo>
                    <a:lnTo>
                      <a:pt x="1390" y="1662"/>
                    </a:lnTo>
                    <a:lnTo>
                      <a:pt x="1396" y="1669"/>
                    </a:lnTo>
                    <a:lnTo>
                      <a:pt x="1400" y="1674"/>
                    </a:lnTo>
                    <a:lnTo>
                      <a:pt x="1406" y="1679"/>
                    </a:lnTo>
                    <a:lnTo>
                      <a:pt x="1411" y="1682"/>
                    </a:lnTo>
                    <a:lnTo>
                      <a:pt x="1418" y="1683"/>
                    </a:lnTo>
                    <a:lnTo>
                      <a:pt x="1426" y="1683"/>
                    </a:lnTo>
                    <a:lnTo>
                      <a:pt x="1438" y="1681"/>
                    </a:lnTo>
                    <a:lnTo>
                      <a:pt x="1450" y="1675"/>
                    </a:lnTo>
                    <a:lnTo>
                      <a:pt x="1460" y="1673"/>
                    </a:lnTo>
                    <a:lnTo>
                      <a:pt x="1464" y="1673"/>
                    </a:lnTo>
                    <a:lnTo>
                      <a:pt x="1467" y="1676"/>
                    </a:lnTo>
                    <a:lnTo>
                      <a:pt x="1470" y="1681"/>
                    </a:lnTo>
                    <a:lnTo>
                      <a:pt x="1474" y="1688"/>
                    </a:lnTo>
                    <a:lnTo>
                      <a:pt x="1478" y="1692"/>
                    </a:lnTo>
                    <a:lnTo>
                      <a:pt x="1482" y="1695"/>
                    </a:lnTo>
                    <a:lnTo>
                      <a:pt x="1486" y="1697"/>
                    </a:lnTo>
                    <a:lnTo>
                      <a:pt x="1490" y="1698"/>
                    </a:lnTo>
                    <a:lnTo>
                      <a:pt x="1500" y="1699"/>
                    </a:lnTo>
                    <a:lnTo>
                      <a:pt x="1511" y="1700"/>
                    </a:lnTo>
                    <a:lnTo>
                      <a:pt x="1521" y="1697"/>
                    </a:lnTo>
                    <a:lnTo>
                      <a:pt x="1527" y="1694"/>
                    </a:lnTo>
                    <a:lnTo>
                      <a:pt x="1529" y="1692"/>
                    </a:lnTo>
                    <a:lnTo>
                      <a:pt x="1532" y="1692"/>
                    </a:lnTo>
                    <a:lnTo>
                      <a:pt x="1535" y="1695"/>
                    </a:lnTo>
                    <a:lnTo>
                      <a:pt x="1540" y="1699"/>
                    </a:lnTo>
                    <a:lnTo>
                      <a:pt x="1550" y="1715"/>
                    </a:lnTo>
                    <a:lnTo>
                      <a:pt x="1557" y="1728"/>
                    </a:lnTo>
                    <a:lnTo>
                      <a:pt x="1557" y="1732"/>
                    </a:lnTo>
                    <a:lnTo>
                      <a:pt x="1555" y="1738"/>
                    </a:lnTo>
                    <a:lnTo>
                      <a:pt x="1551" y="1745"/>
                    </a:lnTo>
                    <a:lnTo>
                      <a:pt x="1544" y="1750"/>
                    </a:lnTo>
                    <a:lnTo>
                      <a:pt x="1534" y="1754"/>
                    </a:lnTo>
                    <a:lnTo>
                      <a:pt x="1527" y="1757"/>
                    </a:lnTo>
                    <a:lnTo>
                      <a:pt x="1520" y="1760"/>
                    </a:lnTo>
                    <a:lnTo>
                      <a:pt x="1516" y="1764"/>
                    </a:lnTo>
                    <a:lnTo>
                      <a:pt x="1512" y="1768"/>
                    </a:lnTo>
                    <a:lnTo>
                      <a:pt x="1509" y="1774"/>
                    </a:lnTo>
                    <a:lnTo>
                      <a:pt x="1506" y="1782"/>
                    </a:lnTo>
                    <a:lnTo>
                      <a:pt x="1502" y="1791"/>
                    </a:lnTo>
                    <a:lnTo>
                      <a:pt x="1500" y="1809"/>
                    </a:lnTo>
                    <a:lnTo>
                      <a:pt x="1500" y="1823"/>
                    </a:lnTo>
                    <a:lnTo>
                      <a:pt x="1502" y="1830"/>
                    </a:lnTo>
                    <a:lnTo>
                      <a:pt x="1506" y="1835"/>
                    </a:lnTo>
                    <a:lnTo>
                      <a:pt x="1511" y="1841"/>
                    </a:lnTo>
                    <a:lnTo>
                      <a:pt x="1519" y="1846"/>
                    </a:lnTo>
                    <a:lnTo>
                      <a:pt x="1534" y="1847"/>
                    </a:lnTo>
                    <a:lnTo>
                      <a:pt x="1546" y="1848"/>
                    </a:lnTo>
                    <a:lnTo>
                      <a:pt x="1552" y="1850"/>
                    </a:lnTo>
                    <a:lnTo>
                      <a:pt x="1557" y="1853"/>
                    </a:lnTo>
                    <a:lnTo>
                      <a:pt x="1562" y="1858"/>
                    </a:lnTo>
                    <a:lnTo>
                      <a:pt x="1566" y="1865"/>
                    </a:lnTo>
                    <a:lnTo>
                      <a:pt x="1572" y="1874"/>
                    </a:lnTo>
                    <a:lnTo>
                      <a:pt x="1578" y="1881"/>
                    </a:lnTo>
                    <a:lnTo>
                      <a:pt x="1585" y="1884"/>
                    </a:lnTo>
                    <a:lnTo>
                      <a:pt x="1591" y="1887"/>
                    </a:lnTo>
                    <a:lnTo>
                      <a:pt x="1596" y="1891"/>
                    </a:lnTo>
                    <a:lnTo>
                      <a:pt x="1602" y="1895"/>
                    </a:lnTo>
                    <a:lnTo>
                      <a:pt x="1608" y="1902"/>
                    </a:lnTo>
                    <a:lnTo>
                      <a:pt x="1613" y="1911"/>
                    </a:lnTo>
                    <a:lnTo>
                      <a:pt x="1613" y="1921"/>
                    </a:lnTo>
                    <a:lnTo>
                      <a:pt x="1613" y="1928"/>
                    </a:lnTo>
                    <a:lnTo>
                      <a:pt x="1614" y="1934"/>
                    </a:lnTo>
                    <a:lnTo>
                      <a:pt x="1617" y="1939"/>
                    </a:lnTo>
                    <a:lnTo>
                      <a:pt x="1624" y="1946"/>
                    </a:lnTo>
                    <a:lnTo>
                      <a:pt x="1636" y="1958"/>
                    </a:lnTo>
                    <a:lnTo>
                      <a:pt x="1627" y="1979"/>
                    </a:lnTo>
                    <a:lnTo>
                      <a:pt x="1619" y="1995"/>
                    </a:lnTo>
                    <a:lnTo>
                      <a:pt x="1617" y="2003"/>
                    </a:lnTo>
                    <a:lnTo>
                      <a:pt x="1613" y="2012"/>
                    </a:lnTo>
                    <a:lnTo>
                      <a:pt x="1611" y="2025"/>
                    </a:lnTo>
                    <a:lnTo>
                      <a:pt x="1609" y="2039"/>
                    </a:lnTo>
                    <a:lnTo>
                      <a:pt x="1610" y="2072"/>
                    </a:lnTo>
                    <a:lnTo>
                      <a:pt x="1611" y="2100"/>
                    </a:lnTo>
                    <a:lnTo>
                      <a:pt x="1612" y="2106"/>
                    </a:lnTo>
                    <a:lnTo>
                      <a:pt x="1613" y="2112"/>
                    </a:lnTo>
                    <a:lnTo>
                      <a:pt x="1616" y="2119"/>
                    </a:lnTo>
                    <a:lnTo>
                      <a:pt x="1619" y="2125"/>
                    </a:lnTo>
                    <a:lnTo>
                      <a:pt x="1622" y="2130"/>
                    </a:lnTo>
                    <a:lnTo>
                      <a:pt x="1627" y="2136"/>
                    </a:lnTo>
                    <a:lnTo>
                      <a:pt x="1631" y="2142"/>
                    </a:lnTo>
                    <a:lnTo>
                      <a:pt x="1638" y="2147"/>
                    </a:lnTo>
                    <a:lnTo>
                      <a:pt x="1652" y="2149"/>
                    </a:lnTo>
                    <a:lnTo>
                      <a:pt x="1663" y="2152"/>
                    </a:lnTo>
                    <a:lnTo>
                      <a:pt x="1676" y="2154"/>
                    </a:lnTo>
                    <a:lnTo>
                      <a:pt x="1687" y="2160"/>
                    </a:lnTo>
                    <a:lnTo>
                      <a:pt x="1702" y="2167"/>
                    </a:lnTo>
                    <a:lnTo>
                      <a:pt x="1717" y="2174"/>
                    </a:lnTo>
                    <a:lnTo>
                      <a:pt x="1729" y="2179"/>
                    </a:lnTo>
                    <a:lnTo>
                      <a:pt x="1739" y="2181"/>
                    </a:lnTo>
                    <a:lnTo>
                      <a:pt x="1749" y="2186"/>
                    </a:lnTo>
                    <a:lnTo>
                      <a:pt x="1760" y="2191"/>
                    </a:lnTo>
                    <a:lnTo>
                      <a:pt x="1760" y="2199"/>
                    </a:lnTo>
                    <a:lnTo>
                      <a:pt x="1757" y="2207"/>
                    </a:lnTo>
                    <a:lnTo>
                      <a:pt x="1755" y="2213"/>
                    </a:lnTo>
                    <a:lnTo>
                      <a:pt x="1753" y="2220"/>
                    </a:lnTo>
                    <a:lnTo>
                      <a:pt x="1747" y="2232"/>
                    </a:lnTo>
                    <a:lnTo>
                      <a:pt x="1743" y="2247"/>
                    </a:lnTo>
                    <a:lnTo>
                      <a:pt x="1748" y="2250"/>
                    </a:lnTo>
                    <a:lnTo>
                      <a:pt x="1752" y="2252"/>
                    </a:lnTo>
                    <a:lnTo>
                      <a:pt x="1755" y="2250"/>
                    </a:lnTo>
                    <a:lnTo>
                      <a:pt x="1756" y="2250"/>
                    </a:lnTo>
                    <a:lnTo>
                      <a:pt x="1758" y="2250"/>
                    </a:lnTo>
                    <a:lnTo>
                      <a:pt x="1761" y="2253"/>
                    </a:lnTo>
                    <a:lnTo>
                      <a:pt x="1764" y="2256"/>
                    </a:lnTo>
                    <a:lnTo>
                      <a:pt x="1769" y="2263"/>
                    </a:lnTo>
                    <a:lnTo>
                      <a:pt x="1778" y="2269"/>
                    </a:lnTo>
                    <a:lnTo>
                      <a:pt x="1786" y="2273"/>
                    </a:lnTo>
                    <a:lnTo>
                      <a:pt x="1794" y="2275"/>
                    </a:lnTo>
                    <a:lnTo>
                      <a:pt x="1802" y="2277"/>
                    </a:lnTo>
                    <a:lnTo>
                      <a:pt x="1809" y="2279"/>
                    </a:lnTo>
                    <a:lnTo>
                      <a:pt x="1817" y="2280"/>
                    </a:lnTo>
                    <a:lnTo>
                      <a:pt x="1827" y="2283"/>
                    </a:lnTo>
                    <a:lnTo>
                      <a:pt x="1836" y="2289"/>
                    </a:lnTo>
                    <a:lnTo>
                      <a:pt x="1841" y="2301"/>
                    </a:lnTo>
                    <a:lnTo>
                      <a:pt x="1847" y="2313"/>
                    </a:lnTo>
                    <a:lnTo>
                      <a:pt x="1849" y="2320"/>
                    </a:lnTo>
                    <a:lnTo>
                      <a:pt x="1850" y="2325"/>
                    </a:lnTo>
                    <a:lnTo>
                      <a:pt x="1851" y="2332"/>
                    </a:lnTo>
                    <a:lnTo>
                      <a:pt x="1851" y="2339"/>
                    </a:lnTo>
                    <a:lnTo>
                      <a:pt x="1851" y="2346"/>
                    </a:lnTo>
                    <a:lnTo>
                      <a:pt x="1851" y="2351"/>
                    </a:lnTo>
                    <a:lnTo>
                      <a:pt x="1853" y="2357"/>
                    </a:lnTo>
                    <a:lnTo>
                      <a:pt x="1855" y="2362"/>
                    </a:lnTo>
                    <a:lnTo>
                      <a:pt x="1859" y="2372"/>
                    </a:lnTo>
                    <a:lnTo>
                      <a:pt x="1867" y="2381"/>
                    </a:lnTo>
                    <a:lnTo>
                      <a:pt x="1875" y="2391"/>
                    </a:lnTo>
                    <a:lnTo>
                      <a:pt x="1881" y="2401"/>
                    </a:lnTo>
                    <a:lnTo>
                      <a:pt x="1883" y="2407"/>
                    </a:lnTo>
                    <a:lnTo>
                      <a:pt x="1883" y="2413"/>
                    </a:lnTo>
                    <a:lnTo>
                      <a:pt x="1883" y="2418"/>
                    </a:lnTo>
                    <a:lnTo>
                      <a:pt x="1882" y="2425"/>
                    </a:lnTo>
                    <a:lnTo>
                      <a:pt x="1870" y="2434"/>
                    </a:lnTo>
                    <a:lnTo>
                      <a:pt x="1859" y="2444"/>
                    </a:lnTo>
                    <a:lnTo>
                      <a:pt x="1855" y="2449"/>
                    </a:lnTo>
                    <a:lnTo>
                      <a:pt x="1851" y="2455"/>
                    </a:lnTo>
                    <a:lnTo>
                      <a:pt x="1848" y="2461"/>
                    </a:lnTo>
                    <a:lnTo>
                      <a:pt x="1845" y="2469"/>
                    </a:lnTo>
                    <a:lnTo>
                      <a:pt x="1837" y="2486"/>
                    </a:lnTo>
                    <a:lnTo>
                      <a:pt x="1829" y="2501"/>
                    </a:lnTo>
                    <a:lnTo>
                      <a:pt x="1827" y="2508"/>
                    </a:lnTo>
                    <a:lnTo>
                      <a:pt x="1824" y="2516"/>
                    </a:lnTo>
                    <a:lnTo>
                      <a:pt x="1824" y="2525"/>
                    </a:lnTo>
                    <a:lnTo>
                      <a:pt x="1824" y="2535"/>
                    </a:lnTo>
                    <a:lnTo>
                      <a:pt x="1832" y="2551"/>
                    </a:lnTo>
                    <a:lnTo>
                      <a:pt x="1838" y="2567"/>
                    </a:lnTo>
                    <a:lnTo>
                      <a:pt x="1844" y="2583"/>
                    </a:lnTo>
                    <a:lnTo>
                      <a:pt x="1850" y="2600"/>
                    </a:lnTo>
                    <a:lnTo>
                      <a:pt x="1866" y="2619"/>
                    </a:lnTo>
                    <a:lnTo>
                      <a:pt x="1882" y="2637"/>
                    </a:lnTo>
                    <a:lnTo>
                      <a:pt x="1891" y="2644"/>
                    </a:lnTo>
                    <a:lnTo>
                      <a:pt x="1901" y="2650"/>
                    </a:lnTo>
                    <a:lnTo>
                      <a:pt x="1906" y="2651"/>
                    </a:lnTo>
                    <a:lnTo>
                      <a:pt x="1913" y="2652"/>
                    </a:lnTo>
                    <a:lnTo>
                      <a:pt x="1918" y="2653"/>
                    </a:lnTo>
                    <a:lnTo>
                      <a:pt x="1925" y="2652"/>
                    </a:lnTo>
                    <a:lnTo>
                      <a:pt x="1930" y="2646"/>
                    </a:lnTo>
                    <a:lnTo>
                      <a:pt x="1934" y="2643"/>
                    </a:lnTo>
                    <a:lnTo>
                      <a:pt x="1938" y="2642"/>
                    </a:lnTo>
                    <a:lnTo>
                      <a:pt x="1941" y="2642"/>
                    </a:lnTo>
                    <a:lnTo>
                      <a:pt x="1948" y="2649"/>
                    </a:lnTo>
                    <a:lnTo>
                      <a:pt x="1957" y="2660"/>
                    </a:lnTo>
                    <a:lnTo>
                      <a:pt x="1968" y="2667"/>
                    </a:lnTo>
                    <a:lnTo>
                      <a:pt x="1977" y="2670"/>
                    </a:lnTo>
                    <a:lnTo>
                      <a:pt x="1986" y="2674"/>
                    </a:lnTo>
                    <a:lnTo>
                      <a:pt x="1998" y="2680"/>
                    </a:lnTo>
                    <a:lnTo>
                      <a:pt x="1998" y="2691"/>
                    </a:lnTo>
                    <a:lnTo>
                      <a:pt x="1998" y="2698"/>
                    </a:lnTo>
                    <a:lnTo>
                      <a:pt x="1999" y="2708"/>
                    </a:lnTo>
                    <a:lnTo>
                      <a:pt x="2001" y="2714"/>
                    </a:lnTo>
                    <a:lnTo>
                      <a:pt x="2007" y="2729"/>
                    </a:lnTo>
                    <a:lnTo>
                      <a:pt x="2016" y="2746"/>
                    </a:lnTo>
                    <a:lnTo>
                      <a:pt x="2018" y="2753"/>
                    </a:lnTo>
                    <a:lnTo>
                      <a:pt x="2019" y="2757"/>
                    </a:lnTo>
                    <a:lnTo>
                      <a:pt x="2018" y="2761"/>
                    </a:lnTo>
                    <a:lnTo>
                      <a:pt x="2017" y="2768"/>
                    </a:lnTo>
                    <a:lnTo>
                      <a:pt x="2023" y="2769"/>
                    </a:lnTo>
                    <a:lnTo>
                      <a:pt x="2026" y="2773"/>
                    </a:lnTo>
                    <a:lnTo>
                      <a:pt x="2020" y="2782"/>
                    </a:lnTo>
                    <a:lnTo>
                      <a:pt x="2017" y="2793"/>
                    </a:lnTo>
                    <a:lnTo>
                      <a:pt x="2015" y="2796"/>
                    </a:lnTo>
                    <a:lnTo>
                      <a:pt x="2014" y="2798"/>
                    </a:lnTo>
                    <a:lnTo>
                      <a:pt x="2011" y="2801"/>
                    </a:lnTo>
                    <a:lnTo>
                      <a:pt x="2010" y="2802"/>
                    </a:lnTo>
                    <a:lnTo>
                      <a:pt x="2006" y="2804"/>
                    </a:lnTo>
                    <a:lnTo>
                      <a:pt x="2000" y="2809"/>
                    </a:lnTo>
                    <a:lnTo>
                      <a:pt x="2005" y="2820"/>
                    </a:lnTo>
                    <a:lnTo>
                      <a:pt x="2008" y="2829"/>
                    </a:lnTo>
                    <a:lnTo>
                      <a:pt x="2011" y="2839"/>
                    </a:lnTo>
                    <a:lnTo>
                      <a:pt x="2012" y="2853"/>
                    </a:lnTo>
                    <a:lnTo>
                      <a:pt x="2009" y="2862"/>
                    </a:lnTo>
                    <a:lnTo>
                      <a:pt x="2007" y="2870"/>
                    </a:lnTo>
                    <a:lnTo>
                      <a:pt x="2005" y="2879"/>
                    </a:lnTo>
                    <a:lnTo>
                      <a:pt x="2006" y="2888"/>
                    </a:lnTo>
                    <a:lnTo>
                      <a:pt x="2005" y="2894"/>
                    </a:lnTo>
                    <a:lnTo>
                      <a:pt x="2003" y="2896"/>
                    </a:lnTo>
                    <a:lnTo>
                      <a:pt x="2003" y="2900"/>
                    </a:lnTo>
                    <a:lnTo>
                      <a:pt x="2005" y="2911"/>
                    </a:lnTo>
                    <a:lnTo>
                      <a:pt x="2008" y="2922"/>
                    </a:lnTo>
                    <a:lnTo>
                      <a:pt x="2010" y="2933"/>
                    </a:lnTo>
                    <a:lnTo>
                      <a:pt x="2009" y="2938"/>
                    </a:lnTo>
                    <a:lnTo>
                      <a:pt x="2008" y="2941"/>
                    </a:lnTo>
                    <a:lnTo>
                      <a:pt x="2003" y="2945"/>
                    </a:lnTo>
                    <a:lnTo>
                      <a:pt x="1998" y="2947"/>
                    </a:lnTo>
                    <a:lnTo>
                      <a:pt x="1985" y="2959"/>
                    </a:lnTo>
                    <a:lnTo>
                      <a:pt x="1972" y="2971"/>
                    </a:lnTo>
                    <a:lnTo>
                      <a:pt x="1964" y="2972"/>
                    </a:lnTo>
                    <a:lnTo>
                      <a:pt x="1959" y="2974"/>
                    </a:lnTo>
                    <a:lnTo>
                      <a:pt x="1958" y="2975"/>
                    </a:lnTo>
                    <a:lnTo>
                      <a:pt x="1958" y="2978"/>
                    </a:lnTo>
                    <a:lnTo>
                      <a:pt x="1959" y="2980"/>
                    </a:lnTo>
                    <a:lnTo>
                      <a:pt x="1961" y="2984"/>
                    </a:lnTo>
                    <a:lnTo>
                      <a:pt x="1961" y="2993"/>
                    </a:lnTo>
                    <a:lnTo>
                      <a:pt x="1961" y="3001"/>
                    </a:lnTo>
                    <a:lnTo>
                      <a:pt x="1960" y="3005"/>
                    </a:lnTo>
                    <a:lnTo>
                      <a:pt x="1958" y="3007"/>
                    </a:lnTo>
                    <a:lnTo>
                      <a:pt x="1955" y="3010"/>
                    </a:lnTo>
                    <a:lnTo>
                      <a:pt x="1951" y="3013"/>
                    </a:lnTo>
                    <a:lnTo>
                      <a:pt x="1948" y="3013"/>
                    </a:lnTo>
                    <a:lnTo>
                      <a:pt x="1946" y="3013"/>
                    </a:lnTo>
                    <a:lnTo>
                      <a:pt x="1944" y="3014"/>
                    </a:lnTo>
                    <a:lnTo>
                      <a:pt x="1943" y="3015"/>
                    </a:lnTo>
                    <a:lnTo>
                      <a:pt x="1941" y="3018"/>
                    </a:lnTo>
                    <a:lnTo>
                      <a:pt x="1939" y="3023"/>
                    </a:lnTo>
                    <a:lnTo>
                      <a:pt x="1935" y="3018"/>
                    </a:lnTo>
                    <a:lnTo>
                      <a:pt x="1934" y="3014"/>
                    </a:lnTo>
                    <a:lnTo>
                      <a:pt x="1933" y="3015"/>
                    </a:lnTo>
                    <a:lnTo>
                      <a:pt x="1931" y="3023"/>
                    </a:lnTo>
                    <a:lnTo>
                      <a:pt x="1930" y="3032"/>
                    </a:lnTo>
                    <a:lnTo>
                      <a:pt x="1930" y="3040"/>
                    </a:lnTo>
                    <a:lnTo>
                      <a:pt x="1931" y="3043"/>
                    </a:lnTo>
                    <a:lnTo>
                      <a:pt x="1933" y="3046"/>
                    </a:lnTo>
                    <a:lnTo>
                      <a:pt x="1937" y="3048"/>
                    </a:lnTo>
                    <a:lnTo>
                      <a:pt x="1941" y="3049"/>
                    </a:lnTo>
                    <a:lnTo>
                      <a:pt x="1943" y="3050"/>
                    </a:lnTo>
                    <a:lnTo>
                      <a:pt x="1944" y="3052"/>
                    </a:lnTo>
                    <a:lnTo>
                      <a:pt x="1944" y="3055"/>
                    </a:lnTo>
                    <a:lnTo>
                      <a:pt x="1943" y="3057"/>
                    </a:lnTo>
                    <a:lnTo>
                      <a:pt x="1941" y="3061"/>
                    </a:lnTo>
                    <a:lnTo>
                      <a:pt x="1939" y="3066"/>
                    </a:lnTo>
                    <a:lnTo>
                      <a:pt x="1933" y="3071"/>
                    </a:lnTo>
                    <a:lnTo>
                      <a:pt x="1929" y="3074"/>
                    </a:lnTo>
                    <a:lnTo>
                      <a:pt x="1925" y="3077"/>
                    </a:lnTo>
                    <a:lnTo>
                      <a:pt x="1922" y="3083"/>
                    </a:lnTo>
                    <a:lnTo>
                      <a:pt x="1917" y="3088"/>
                    </a:lnTo>
                    <a:lnTo>
                      <a:pt x="1914" y="3090"/>
                    </a:lnTo>
                    <a:lnTo>
                      <a:pt x="1910" y="3091"/>
                    </a:lnTo>
                    <a:lnTo>
                      <a:pt x="1906" y="3094"/>
                    </a:lnTo>
                    <a:lnTo>
                      <a:pt x="1916" y="3105"/>
                    </a:lnTo>
                    <a:lnTo>
                      <a:pt x="1924" y="3116"/>
                    </a:lnTo>
                    <a:lnTo>
                      <a:pt x="1921" y="3122"/>
                    </a:lnTo>
                    <a:lnTo>
                      <a:pt x="1917" y="3125"/>
                    </a:lnTo>
                    <a:lnTo>
                      <a:pt x="1915" y="3128"/>
                    </a:lnTo>
                    <a:lnTo>
                      <a:pt x="1914" y="3135"/>
                    </a:lnTo>
                    <a:lnTo>
                      <a:pt x="1916" y="3143"/>
                    </a:lnTo>
                    <a:lnTo>
                      <a:pt x="1918" y="3148"/>
                    </a:lnTo>
                    <a:lnTo>
                      <a:pt x="1922" y="3152"/>
                    </a:lnTo>
                    <a:lnTo>
                      <a:pt x="1929" y="3158"/>
                    </a:lnTo>
                    <a:lnTo>
                      <a:pt x="1934" y="3164"/>
                    </a:lnTo>
                    <a:lnTo>
                      <a:pt x="1939" y="3168"/>
                    </a:lnTo>
                    <a:lnTo>
                      <a:pt x="1943" y="3171"/>
                    </a:lnTo>
                    <a:lnTo>
                      <a:pt x="1950" y="3175"/>
                    </a:lnTo>
                    <a:lnTo>
                      <a:pt x="1959" y="3176"/>
                    </a:lnTo>
                    <a:lnTo>
                      <a:pt x="1964" y="3178"/>
                    </a:lnTo>
                    <a:lnTo>
                      <a:pt x="1967" y="3184"/>
                    </a:lnTo>
                    <a:lnTo>
                      <a:pt x="1971" y="3193"/>
                    </a:lnTo>
                    <a:lnTo>
                      <a:pt x="1969" y="3200"/>
                    </a:lnTo>
                    <a:lnTo>
                      <a:pt x="1968" y="3204"/>
                    </a:lnTo>
                    <a:lnTo>
                      <a:pt x="1966" y="3208"/>
                    </a:lnTo>
                    <a:lnTo>
                      <a:pt x="1964" y="3213"/>
                    </a:lnTo>
                    <a:lnTo>
                      <a:pt x="1967" y="3218"/>
                    </a:lnTo>
                    <a:lnTo>
                      <a:pt x="1969" y="3220"/>
                    </a:lnTo>
                    <a:lnTo>
                      <a:pt x="1969" y="3223"/>
                    </a:lnTo>
                    <a:lnTo>
                      <a:pt x="1968" y="3229"/>
                    </a:lnTo>
                    <a:lnTo>
                      <a:pt x="1969" y="3234"/>
                    </a:lnTo>
                    <a:lnTo>
                      <a:pt x="1971" y="3238"/>
                    </a:lnTo>
                    <a:lnTo>
                      <a:pt x="1972" y="3242"/>
                    </a:lnTo>
                    <a:lnTo>
                      <a:pt x="1974" y="3245"/>
                    </a:lnTo>
                    <a:lnTo>
                      <a:pt x="1980" y="3251"/>
                    </a:lnTo>
                    <a:lnTo>
                      <a:pt x="1985" y="3259"/>
                    </a:lnTo>
                    <a:lnTo>
                      <a:pt x="1989" y="3266"/>
                    </a:lnTo>
                    <a:lnTo>
                      <a:pt x="1991" y="3270"/>
                    </a:lnTo>
                    <a:lnTo>
                      <a:pt x="1992" y="3276"/>
                    </a:lnTo>
                    <a:lnTo>
                      <a:pt x="1991" y="3283"/>
                    </a:lnTo>
                    <a:lnTo>
                      <a:pt x="1989" y="3289"/>
                    </a:lnTo>
                    <a:lnTo>
                      <a:pt x="1988" y="3294"/>
                    </a:lnTo>
                    <a:lnTo>
                      <a:pt x="1990" y="3299"/>
                    </a:lnTo>
                    <a:lnTo>
                      <a:pt x="1994" y="3304"/>
                    </a:lnTo>
                    <a:lnTo>
                      <a:pt x="1998" y="3311"/>
                    </a:lnTo>
                    <a:lnTo>
                      <a:pt x="1999" y="3317"/>
                    </a:lnTo>
                    <a:lnTo>
                      <a:pt x="2000" y="3322"/>
                    </a:lnTo>
                    <a:lnTo>
                      <a:pt x="2005" y="3328"/>
                    </a:lnTo>
                    <a:lnTo>
                      <a:pt x="2014" y="3340"/>
                    </a:lnTo>
                    <a:lnTo>
                      <a:pt x="2020" y="3353"/>
                    </a:lnTo>
                    <a:lnTo>
                      <a:pt x="2023" y="3356"/>
                    </a:lnTo>
                    <a:lnTo>
                      <a:pt x="2025" y="3358"/>
                    </a:lnTo>
                    <a:lnTo>
                      <a:pt x="2026" y="3360"/>
                    </a:lnTo>
                    <a:lnTo>
                      <a:pt x="2027" y="3362"/>
                    </a:lnTo>
                    <a:lnTo>
                      <a:pt x="2026" y="3367"/>
                    </a:lnTo>
                    <a:lnTo>
                      <a:pt x="2024" y="3375"/>
                    </a:lnTo>
                    <a:lnTo>
                      <a:pt x="2024" y="3384"/>
                    </a:lnTo>
                    <a:lnTo>
                      <a:pt x="2025" y="3389"/>
                    </a:lnTo>
                    <a:lnTo>
                      <a:pt x="2028" y="3395"/>
                    </a:lnTo>
                    <a:lnTo>
                      <a:pt x="2033" y="3403"/>
                    </a:lnTo>
                    <a:lnTo>
                      <a:pt x="2039" y="3407"/>
                    </a:lnTo>
                    <a:lnTo>
                      <a:pt x="2041" y="3409"/>
                    </a:lnTo>
                    <a:lnTo>
                      <a:pt x="2044" y="3410"/>
                    </a:lnTo>
                    <a:lnTo>
                      <a:pt x="2050" y="3412"/>
                    </a:lnTo>
                    <a:lnTo>
                      <a:pt x="2048" y="3416"/>
                    </a:lnTo>
                    <a:lnTo>
                      <a:pt x="2045" y="3421"/>
                    </a:lnTo>
                    <a:lnTo>
                      <a:pt x="2043" y="3424"/>
                    </a:lnTo>
                    <a:lnTo>
                      <a:pt x="2041" y="3427"/>
                    </a:lnTo>
                    <a:lnTo>
                      <a:pt x="2037" y="3429"/>
                    </a:lnTo>
                    <a:lnTo>
                      <a:pt x="2033" y="3430"/>
                    </a:lnTo>
                    <a:lnTo>
                      <a:pt x="2028" y="3431"/>
                    </a:lnTo>
                    <a:lnTo>
                      <a:pt x="2024" y="3432"/>
                    </a:lnTo>
                    <a:lnTo>
                      <a:pt x="2022" y="3426"/>
                    </a:lnTo>
                    <a:lnTo>
                      <a:pt x="2019" y="3420"/>
                    </a:lnTo>
                    <a:lnTo>
                      <a:pt x="2017" y="3415"/>
                    </a:lnTo>
                    <a:lnTo>
                      <a:pt x="2012" y="3410"/>
                    </a:lnTo>
                    <a:lnTo>
                      <a:pt x="2008" y="3416"/>
                    </a:lnTo>
                    <a:lnTo>
                      <a:pt x="2005" y="3426"/>
                    </a:lnTo>
                    <a:lnTo>
                      <a:pt x="1997" y="3428"/>
                    </a:lnTo>
                    <a:lnTo>
                      <a:pt x="1991" y="3430"/>
                    </a:lnTo>
                    <a:lnTo>
                      <a:pt x="1985" y="3432"/>
                    </a:lnTo>
                    <a:lnTo>
                      <a:pt x="1982" y="3436"/>
                    </a:lnTo>
                    <a:lnTo>
                      <a:pt x="1974" y="3444"/>
                    </a:lnTo>
                    <a:lnTo>
                      <a:pt x="1966" y="3456"/>
                    </a:lnTo>
                    <a:lnTo>
                      <a:pt x="1965" y="3469"/>
                    </a:lnTo>
                    <a:lnTo>
                      <a:pt x="1965" y="3475"/>
                    </a:lnTo>
                    <a:lnTo>
                      <a:pt x="1968" y="3482"/>
                    </a:lnTo>
                    <a:lnTo>
                      <a:pt x="1974" y="3491"/>
                    </a:lnTo>
                    <a:lnTo>
                      <a:pt x="1965" y="3498"/>
                    </a:lnTo>
                    <a:lnTo>
                      <a:pt x="1956" y="3506"/>
                    </a:lnTo>
                    <a:lnTo>
                      <a:pt x="1956" y="3515"/>
                    </a:lnTo>
                    <a:lnTo>
                      <a:pt x="1956" y="3523"/>
                    </a:lnTo>
                    <a:lnTo>
                      <a:pt x="1955" y="3527"/>
                    </a:lnTo>
                    <a:lnTo>
                      <a:pt x="1952" y="3529"/>
                    </a:lnTo>
                    <a:lnTo>
                      <a:pt x="1950" y="3531"/>
                    </a:lnTo>
                    <a:lnTo>
                      <a:pt x="1947" y="3533"/>
                    </a:lnTo>
                    <a:lnTo>
                      <a:pt x="1939" y="3539"/>
                    </a:lnTo>
                    <a:lnTo>
                      <a:pt x="1931" y="3546"/>
                    </a:lnTo>
                    <a:lnTo>
                      <a:pt x="1923" y="3553"/>
                    </a:lnTo>
                    <a:lnTo>
                      <a:pt x="1916" y="3561"/>
                    </a:lnTo>
                    <a:lnTo>
                      <a:pt x="1910" y="3570"/>
                    </a:lnTo>
                    <a:lnTo>
                      <a:pt x="1905" y="3579"/>
                    </a:lnTo>
                    <a:lnTo>
                      <a:pt x="1895" y="3578"/>
                    </a:lnTo>
                    <a:lnTo>
                      <a:pt x="1885" y="3578"/>
                    </a:lnTo>
                    <a:lnTo>
                      <a:pt x="1875" y="3580"/>
                    </a:lnTo>
                    <a:lnTo>
                      <a:pt x="1865" y="3582"/>
                    </a:lnTo>
                    <a:lnTo>
                      <a:pt x="1859" y="3583"/>
                    </a:lnTo>
                    <a:lnTo>
                      <a:pt x="1856" y="3582"/>
                    </a:lnTo>
                    <a:lnTo>
                      <a:pt x="1854" y="3580"/>
                    </a:lnTo>
                    <a:lnTo>
                      <a:pt x="1848" y="3578"/>
                    </a:lnTo>
                    <a:lnTo>
                      <a:pt x="1845" y="3582"/>
                    </a:lnTo>
                    <a:lnTo>
                      <a:pt x="1844" y="3586"/>
                    </a:lnTo>
                    <a:lnTo>
                      <a:pt x="1841" y="3588"/>
                    </a:lnTo>
                    <a:lnTo>
                      <a:pt x="1836" y="3591"/>
                    </a:lnTo>
                    <a:lnTo>
                      <a:pt x="1828" y="3591"/>
                    </a:lnTo>
                    <a:lnTo>
                      <a:pt x="1823" y="3591"/>
                    </a:lnTo>
                    <a:lnTo>
                      <a:pt x="1819" y="3589"/>
                    </a:lnTo>
                    <a:lnTo>
                      <a:pt x="1813" y="3584"/>
                    </a:lnTo>
                    <a:lnTo>
                      <a:pt x="1809" y="3583"/>
                    </a:lnTo>
                    <a:lnTo>
                      <a:pt x="1806" y="3583"/>
                    </a:lnTo>
                    <a:lnTo>
                      <a:pt x="1805" y="3583"/>
                    </a:lnTo>
                    <a:lnTo>
                      <a:pt x="1804" y="3584"/>
                    </a:lnTo>
                    <a:lnTo>
                      <a:pt x="1803" y="3584"/>
                    </a:lnTo>
                    <a:lnTo>
                      <a:pt x="1802" y="3586"/>
                    </a:lnTo>
                    <a:lnTo>
                      <a:pt x="1799" y="3584"/>
                    </a:lnTo>
                    <a:lnTo>
                      <a:pt x="1795" y="3583"/>
                    </a:lnTo>
                    <a:lnTo>
                      <a:pt x="1786" y="3583"/>
                    </a:lnTo>
                    <a:lnTo>
                      <a:pt x="1778" y="3584"/>
                    </a:lnTo>
                    <a:lnTo>
                      <a:pt x="1772" y="3588"/>
                    </a:lnTo>
                    <a:lnTo>
                      <a:pt x="1768" y="3592"/>
                    </a:lnTo>
                    <a:lnTo>
                      <a:pt x="1761" y="3606"/>
                    </a:lnTo>
                    <a:lnTo>
                      <a:pt x="1753" y="3622"/>
                    </a:lnTo>
                    <a:lnTo>
                      <a:pt x="1751" y="3635"/>
                    </a:lnTo>
                    <a:lnTo>
                      <a:pt x="1749" y="3647"/>
                    </a:lnTo>
                    <a:lnTo>
                      <a:pt x="1748" y="3657"/>
                    </a:lnTo>
                    <a:lnTo>
                      <a:pt x="1748" y="3669"/>
                    </a:lnTo>
                    <a:lnTo>
                      <a:pt x="1749" y="3680"/>
                    </a:lnTo>
                    <a:lnTo>
                      <a:pt x="1751" y="3689"/>
                    </a:lnTo>
                    <a:lnTo>
                      <a:pt x="1751" y="3698"/>
                    </a:lnTo>
                    <a:lnTo>
                      <a:pt x="1752" y="3707"/>
                    </a:lnTo>
                    <a:lnTo>
                      <a:pt x="1739" y="3708"/>
                    </a:lnTo>
                    <a:lnTo>
                      <a:pt x="1727" y="3709"/>
                    </a:lnTo>
                    <a:lnTo>
                      <a:pt x="1718" y="3711"/>
                    </a:lnTo>
                    <a:lnTo>
                      <a:pt x="1706" y="3716"/>
                    </a:lnTo>
                    <a:lnTo>
                      <a:pt x="1698" y="3720"/>
                    </a:lnTo>
                    <a:lnTo>
                      <a:pt x="1694" y="3722"/>
                    </a:lnTo>
                    <a:lnTo>
                      <a:pt x="1693" y="3720"/>
                    </a:lnTo>
                    <a:lnTo>
                      <a:pt x="1693" y="3718"/>
                    </a:lnTo>
                    <a:lnTo>
                      <a:pt x="1693" y="3715"/>
                    </a:lnTo>
                    <a:lnTo>
                      <a:pt x="1693" y="3710"/>
                    </a:lnTo>
                    <a:lnTo>
                      <a:pt x="1688" y="3709"/>
                    </a:lnTo>
                    <a:lnTo>
                      <a:pt x="1685" y="3710"/>
                    </a:lnTo>
                    <a:lnTo>
                      <a:pt x="1680" y="3710"/>
                    </a:lnTo>
                    <a:lnTo>
                      <a:pt x="1677" y="3713"/>
                    </a:lnTo>
                    <a:lnTo>
                      <a:pt x="1671" y="3718"/>
                    </a:lnTo>
                    <a:lnTo>
                      <a:pt x="1665" y="3725"/>
                    </a:lnTo>
                    <a:lnTo>
                      <a:pt x="1663" y="3727"/>
                    </a:lnTo>
                    <a:lnTo>
                      <a:pt x="1660" y="3728"/>
                    </a:lnTo>
                    <a:lnTo>
                      <a:pt x="1658" y="3728"/>
                    </a:lnTo>
                    <a:lnTo>
                      <a:pt x="1654" y="3728"/>
                    </a:lnTo>
                    <a:lnTo>
                      <a:pt x="1646" y="3728"/>
                    </a:lnTo>
                    <a:lnTo>
                      <a:pt x="1639" y="3728"/>
                    </a:lnTo>
                    <a:lnTo>
                      <a:pt x="1627" y="3730"/>
                    </a:lnTo>
                    <a:lnTo>
                      <a:pt x="1614" y="3731"/>
                    </a:lnTo>
                    <a:lnTo>
                      <a:pt x="1603" y="3732"/>
                    </a:lnTo>
                    <a:lnTo>
                      <a:pt x="1591" y="3733"/>
                    </a:lnTo>
                    <a:lnTo>
                      <a:pt x="1582" y="3740"/>
                    </a:lnTo>
                    <a:lnTo>
                      <a:pt x="1574" y="3745"/>
                    </a:lnTo>
                    <a:lnTo>
                      <a:pt x="1566" y="3750"/>
                    </a:lnTo>
                    <a:lnTo>
                      <a:pt x="1555" y="3753"/>
                    </a:lnTo>
                    <a:lnTo>
                      <a:pt x="1546" y="3749"/>
                    </a:lnTo>
                    <a:lnTo>
                      <a:pt x="1540" y="3742"/>
                    </a:lnTo>
                    <a:lnTo>
                      <a:pt x="1533" y="3745"/>
                    </a:lnTo>
                    <a:lnTo>
                      <a:pt x="1528" y="3749"/>
                    </a:lnTo>
                    <a:lnTo>
                      <a:pt x="1525" y="3753"/>
                    </a:lnTo>
                    <a:lnTo>
                      <a:pt x="1521" y="3760"/>
                    </a:lnTo>
                    <a:lnTo>
                      <a:pt x="1519" y="3766"/>
                    </a:lnTo>
                    <a:lnTo>
                      <a:pt x="1516" y="3769"/>
                    </a:lnTo>
                    <a:lnTo>
                      <a:pt x="1512" y="3772"/>
                    </a:lnTo>
                    <a:lnTo>
                      <a:pt x="1507" y="3773"/>
                    </a:lnTo>
                    <a:lnTo>
                      <a:pt x="1504" y="3774"/>
                    </a:lnTo>
                    <a:lnTo>
                      <a:pt x="1503" y="3776"/>
                    </a:lnTo>
                    <a:lnTo>
                      <a:pt x="1503" y="3777"/>
                    </a:lnTo>
                    <a:lnTo>
                      <a:pt x="1503" y="3778"/>
                    </a:lnTo>
                    <a:lnTo>
                      <a:pt x="1503" y="3779"/>
                    </a:lnTo>
                    <a:lnTo>
                      <a:pt x="1503" y="3781"/>
                    </a:lnTo>
                    <a:lnTo>
                      <a:pt x="1502" y="3781"/>
                    </a:lnTo>
                    <a:lnTo>
                      <a:pt x="1499" y="3782"/>
                    </a:lnTo>
                    <a:lnTo>
                      <a:pt x="1494" y="3785"/>
                    </a:lnTo>
                    <a:lnTo>
                      <a:pt x="1491" y="3789"/>
                    </a:lnTo>
                    <a:lnTo>
                      <a:pt x="1489" y="3792"/>
                    </a:lnTo>
                    <a:lnTo>
                      <a:pt x="1487" y="3795"/>
                    </a:lnTo>
                    <a:lnTo>
                      <a:pt x="1485" y="3804"/>
                    </a:lnTo>
                    <a:lnTo>
                      <a:pt x="1483" y="3815"/>
                    </a:lnTo>
                    <a:lnTo>
                      <a:pt x="1476" y="3818"/>
                    </a:lnTo>
                    <a:lnTo>
                      <a:pt x="1469" y="3820"/>
                    </a:lnTo>
                    <a:lnTo>
                      <a:pt x="1472" y="3828"/>
                    </a:lnTo>
                    <a:lnTo>
                      <a:pt x="1475" y="3836"/>
                    </a:lnTo>
                    <a:lnTo>
                      <a:pt x="1478" y="3842"/>
                    </a:lnTo>
                    <a:lnTo>
                      <a:pt x="1481" y="3844"/>
                    </a:lnTo>
                    <a:lnTo>
                      <a:pt x="1482" y="3845"/>
                    </a:lnTo>
                    <a:lnTo>
                      <a:pt x="1483" y="3846"/>
                    </a:lnTo>
                    <a:lnTo>
                      <a:pt x="1484" y="3850"/>
                    </a:lnTo>
                    <a:lnTo>
                      <a:pt x="1484" y="3853"/>
                    </a:lnTo>
                    <a:lnTo>
                      <a:pt x="1484" y="3859"/>
                    </a:lnTo>
                    <a:lnTo>
                      <a:pt x="1484" y="3866"/>
                    </a:lnTo>
                    <a:lnTo>
                      <a:pt x="1485" y="3870"/>
                    </a:lnTo>
                    <a:lnTo>
                      <a:pt x="1483" y="3876"/>
                    </a:lnTo>
                    <a:lnTo>
                      <a:pt x="1476" y="3876"/>
                    </a:lnTo>
                    <a:lnTo>
                      <a:pt x="1469" y="3876"/>
                    </a:lnTo>
                    <a:lnTo>
                      <a:pt x="1464" y="3877"/>
                    </a:lnTo>
                    <a:lnTo>
                      <a:pt x="1458" y="3880"/>
                    </a:lnTo>
                    <a:lnTo>
                      <a:pt x="1453" y="3882"/>
                    </a:lnTo>
                    <a:lnTo>
                      <a:pt x="1450" y="3884"/>
                    </a:lnTo>
                    <a:lnTo>
                      <a:pt x="1448" y="3886"/>
                    </a:lnTo>
                    <a:lnTo>
                      <a:pt x="1445" y="3888"/>
                    </a:lnTo>
                    <a:lnTo>
                      <a:pt x="1443" y="3896"/>
                    </a:lnTo>
                    <a:lnTo>
                      <a:pt x="1441" y="3904"/>
                    </a:lnTo>
                    <a:lnTo>
                      <a:pt x="1435" y="3910"/>
                    </a:lnTo>
                    <a:lnTo>
                      <a:pt x="1432" y="3913"/>
                    </a:lnTo>
                    <a:lnTo>
                      <a:pt x="1428" y="3914"/>
                    </a:lnTo>
                    <a:lnTo>
                      <a:pt x="1425" y="3914"/>
                    </a:lnTo>
                    <a:lnTo>
                      <a:pt x="1422" y="3913"/>
                    </a:lnTo>
                    <a:lnTo>
                      <a:pt x="1419" y="3910"/>
                    </a:lnTo>
                    <a:lnTo>
                      <a:pt x="1417" y="3905"/>
                    </a:lnTo>
                    <a:lnTo>
                      <a:pt x="1414" y="3899"/>
                    </a:lnTo>
                    <a:lnTo>
                      <a:pt x="1408" y="3891"/>
                    </a:lnTo>
                    <a:lnTo>
                      <a:pt x="1404" y="3885"/>
                    </a:lnTo>
                    <a:lnTo>
                      <a:pt x="1401" y="3883"/>
                    </a:lnTo>
                    <a:lnTo>
                      <a:pt x="1400" y="3879"/>
                    </a:lnTo>
                    <a:lnTo>
                      <a:pt x="1399" y="3876"/>
                    </a:lnTo>
                    <a:lnTo>
                      <a:pt x="1400" y="3871"/>
                    </a:lnTo>
                    <a:lnTo>
                      <a:pt x="1397" y="3865"/>
                    </a:lnTo>
                    <a:lnTo>
                      <a:pt x="1392" y="3858"/>
                    </a:lnTo>
                    <a:lnTo>
                      <a:pt x="1388" y="3853"/>
                    </a:lnTo>
                    <a:lnTo>
                      <a:pt x="1383" y="3850"/>
                    </a:lnTo>
                    <a:lnTo>
                      <a:pt x="1377" y="3846"/>
                    </a:lnTo>
                    <a:lnTo>
                      <a:pt x="1372" y="3845"/>
                    </a:lnTo>
                    <a:lnTo>
                      <a:pt x="1364" y="3844"/>
                    </a:lnTo>
                    <a:lnTo>
                      <a:pt x="1356" y="3845"/>
                    </a:lnTo>
                    <a:lnTo>
                      <a:pt x="1359" y="3850"/>
                    </a:lnTo>
                    <a:lnTo>
                      <a:pt x="1362" y="3853"/>
                    </a:lnTo>
                    <a:lnTo>
                      <a:pt x="1362" y="3855"/>
                    </a:lnTo>
                    <a:lnTo>
                      <a:pt x="1362" y="3857"/>
                    </a:lnTo>
                    <a:lnTo>
                      <a:pt x="1357" y="3859"/>
                    </a:lnTo>
                    <a:lnTo>
                      <a:pt x="1347" y="3859"/>
                    </a:lnTo>
                    <a:lnTo>
                      <a:pt x="1341" y="3857"/>
                    </a:lnTo>
                    <a:lnTo>
                      <a:pt x="1335" y="3853"/>
                    </a:lnTo>
                    <a:lnTo>
                      <a:pt x="1331" y="3850"/>
                    </a:lnTo>
                    <a:lnTo>
                      <a:pt x="1328" y="3845"/>
                    </a:lnTo>
                    <a:lnTo>
                      <a:pt x="1320" y="3835"/>
                    </a:lnTo>
                    <a:lnTo>
                      <a:pt x="1312" y="3824"/>
                    </a:lnTo>
                    <a:lnTo>
                      <a:pt x="1305" y="3815"/>
                    </a:lnTo>
                    <a:lnTo>
                      <a:pt x="1299" y="3804"/>
                    </a:lnTo>
                    <a:lnTo>
                      <a:pt x="1295" y="3795"/>
                    </a:lnTo>
                    <a:lnTo>
                      <a:pt x="1291" y="3786"/>
                    </a:lnTo>
                    <a:lnTo>
                      <a:pt x="1286" y="3767"/>
                    </a:lnTo>
                    <a:lnTo>
                      <a:pt x="1279" y="3745"/>
                    </a:lnTo>
                    <a:lnTo>
                      <a:pt x="1271" y="3725"/>
                    </a:lnTo>
                    <a:lnTo>
                      <a:pt x="1265" y="3707"/>
                    </a:lnTo>
                    <a:lnTo>
                      <a:pt x="1264" y="3697"/>
                    </a:lnTo>
                    <a:lnTo>
                      <a:pt x="1264" y="3688"/>
                    </a:lnTo>
                    <a:lnTo>
                      <a:pt x="1265" y="3677"/>
                    </a:lnTo>
                    <a:lnTo>
                      <a:pt x="1270" y="3667"/>
                    </a:lnTo>
                    <a:lnTo>
                      <a:pt x="1278" y="3664"/>
                    </a:lnTo>
                    <a:lnTo>
                      <a:pt x="1283" y="3660"/>
                    </a:lnTo>
                    <a:lnTo>
                      <a:pt x="1287" y="3656"/>
                    </a:lnTo>
                    <a:lnTo>
                      <a:pt x="1288" y="3650"/>
                    </a:lnTo>
                    <a:lnTo>
                      <a:pt x="1288" y="3635"/>
                    </a:lnTo>
                    <a:lnTo>
                      <a:pt x="1287" y="3618"/>
                    </a:lnTo>
                    <a:lnTo>
                      <a:pt x="1289" y="3595"/>
                    </a:lnTo>
                    <a:lnTo>
                      <a:pt x="1291" y="3572"/>
                    </a:lnTo>
                    <a:lnTo>
                      <a:pt x="1291" y="3561"/>
                    </a:lnTo>
                    <a:lnTo>
                      <a:pt x="1291" y="3550"/>
                    </a:lnTo>
                    <a:lnTo>
                      <a:pt x="1290" y="3538"/>
                    </a:lnTo>
                    <a:lnTo>
                      <a:pt x="1289" y="3527"/>
                    </a:lnTo>
                    <a:lnTo>
                      <a:pt x="1287" y="3515"/>
                    </a:lnTo>
                    <a:lnTo>
                      <a:pt x="1286" y="3508"/>
                    </a:lnTo>
                    <a:lnTo>
                      <a:pt x="1286" y="3504"/>
                    </a:lnTo>
                    <a:lnTo>
                      <a:pt x="1287" y="3502"/>
                    </a:lnTo>
                    <a:lnTo>
                      <a:pt x="1289" y="3495"/>
                    </a:lnTo>
                    <a:lnTo>
                      <a:pt x="1291" y="3483"/>
                    </a:lnTo>
                    <a:lnTo>
                      <a:pt x="1290" y="3474"/>
                    </a:lnTo>
                    <a:lnTo>
                      <a:pt x="1291" y="3469"/>
                    </a:lnTo>
                    <a:lnTo>
                      <a:pt x="1292" y="3468"/>
                    </a:lnTo>
                    <a:lnTo>
                      <a:pt x="1295" y="3466"/>
                    </a:lnTo>
                    <a:lnTo>
                      <a:pt x="1298" y="3466"/>
                    </a:lnTo>
                    <a:lnTo>
                      <a:pt x="1303" y="3468"/>
                    </a:lnTo>
                    <a:lnTo>
                      <a:pt x="1308" y="3468"/>
                    </a:lnTo>
                    <a:lnTo>
                      <a:pt x="1313" y="3466"/>
                    </a:lnTo>
                    <a:lnTo>
                      <a:pt x="1317" y="3465"/>
                    </a:lnTo>
                    <a:lnTo>
                      <a:pt x="1321" y="3463"/>
                    </a:lnTo>
                    <a:lnTo>
                      <a:pt x="1328" y="3457"/>
                    </a:lnTo>
                    <a:lnTo>
                      <a:pt x="1332" y="3449"/>
                    </a:lnTo>
                    <a:lnTo>
                      <a:pt x="1338" y="3431"/>
                    </a:lnTo>
                    <a:lnTo>
                      <a:pt x="1345" y="3412"/>
                    </a:lnTo>
                    <a:lnTo>
                      <a:pt x="1341" y="3396"/>
                    </a:lnTo>
                    <a:lnTo>
                      <a:pt x="1337" y="3381"/>
                    </a:lnTo>
                    <a:lnTo>
                      <a:pt x="1332" y="3368"/>
                    </a:lnTo>
                    <a:lnTo>
                      <a:pt x="1328" y="3353"/>
                    </a:lnTo>
                    <a:lnTo>
                      <a:pt x="1323" y="3338"/>
                    </a:lnTo>
                    <a:lnTo>
                      <a:pt x="1318" y="3325"/>
                    </a:lnTo>
                    <a:lnTo>
                      <a:pt x="1315" y="3310"/>
                    </a:lnTo>
                    <a:lnTo>
                      <a:pt x="1313" y="3294"/>
                    </a:lnTo>
                    <a:lnTo>
                      <a:pt x="1331" y="3284"/>
                    </a:lnTo>
                    <a:lnTo>
                      <a:pt x="1348" y="3272"/>
                    </a:lnTo>
                    <a:lnTo>
                      <a:pt x="1364" y="3260"/>
                    </a:lnTo>
                    <a:lnTo>
                      <a:pt x="1381" y="3247"/>
                    </a:lnTo>
                    <a:lnTo>
                      <a:pt x="1394" y="3243"/>
                    </a:lnTo>
                    <a:lnTo>
                      <a:pt x="1410" y="3238"/>
                    </a:lnTo>
                    <a:lnTo>
                      <a:pt x="1417" y="3236"/>
                    </a:lnTo>
                    <a:lnTo>
                      <a:pt x="1425" y="3234"/>
                    </a:lnTo>
                    <a:lnTo>
                      <a:pt x="1431" y="3230"/>
                    </a:lnTo>
                    <a:lnTo>
                      <a:pt x="1436" y="3226"/>
                    </a:lnTo>
                    <a:lnTo>
                      <a:pt x="1441" y="3217"/>
                    </a:lnTo>
                    <a:lnTo>
                      <a:pt x="1447" y="3209"/>
                    </a:lnTo>
                    <a:lnTo>
                      <a:pt x="1449" y="3206"/>
                    </a:lnTo>
                    <a:lnTo>
                      <a:pt x="1450" y="3202"/>
                    </a:lnTo>
                    <a:lnTo>
                      <a:pt x="1451" y="3198"/>
                    </a:lnTo>
                    <a:lnTo>
                      <a:pt x="1451" y="3192"/>
                    </a:lnTo>
                    <a:lnTo>
                      <a:pt x="1435" y="3176"/>
                    </a:lnTo>
                    <a:lnTo>
                      <a:pt x="1421" y="3160"/>
                    </a:lnTo>
                    <a:lnTo>
                      <a:pt x="1414" y="3150"/>
                    </a:lnTo>
                    <a:lnTo>
                      <a:pt x="1407" y="3143"/>
                    </a:lnTo>
                    <a:lnTo>
                      <a:pt x="1399" y="3136"/>
                    </a:lnTo>
                    <a:lnTo>
                      <a:pt x="1389" y="3130"/>
                    </a:lnTo>
                    <a:lnTo>
                      <a:pt x="1379" y="3123"/>
                    </a:lnTo>
                    <a:lnTo>
                      <a:pt x="1370" y="3119"/>
                    </a:lnTo>
                    <a:lnTo>
                      <a:pt x="1365" y="3118"/>
                    </a:lnTo>
                    <a:lnTo>
                      <a:pt x="1360" y="3119"/>
                    </a:lnTo>
                    <a:lnTo>
                      <a:pt x="1356" y="3120"/>
                    </a:lnTo>
                    <a:lnTo>
                      <a:pt x="1350" y="3124"/>
                    </a:lnTo>
                    <a:lnTo>
                      <a:pt x="1347" y="3127"/>
                    </a:lnTo>
                    <a:lnTo>
                      <a:pt x="1342" y="3130"/>
                    </a:lnTo>
                    <a:lnTo>
                      <a:pt x="1338" y="3132"/>
                    </a:lnTo>
                    <a:lnTo>
                      <a:pt x="1333" y="3133"/>
                    </a:lnTo>
                    <a:lnTo>
                      <a:pt x="1323" y="3136"/>
                    </a:lnTo>
                    <a:lnTo>
                      <a:pt x="1313" y="3139"/>
                    </a:lnTo>
                    <a:lnTo>
                      <a:pt x="1299" y="3139"/>
                    </a:lnTo>
                    <a:lnTo>
                      <a:pt x="1289" y="3139"/>
                    </a:lnTo>
                    <a:lnTo>
                      <a:pt x="1286" y="3139"/>
                    </a:lnTo>
                    <a:lnTo>
                      <a:pt x="1281" y="3141"/>
                    </a:lnTo>
                    <a:lnTo>
                      <a:pt x="1278" y="3144"/>
                    </a:lnTo>
                    <a:lnTo>
                      <a:pt x="1273" y="3149"/>
                    </a:lnTo>
                    <a:lnTo>
                      <a:pt x="1270" y="3156"/>
                    </a:lnTo>
                    <a:lnTo>
                      <a:pt x="1266" y="3159"/>
                    </a:lnTo>
                    <a:lnTo>
                      <a:pt x="1264" y="3161"/>
                    </a:lnTo>
                    <a:lnTo>
                      <a:pt x="1262" y="3162"/>
                    </a:lnTo>
                    <a:lnTo>
                      <a:pt x="1255" y="3161"/>
                    </a:lnTo>
                    <a:lnTo>
                      <a:pt x="1245" y="3159"/>
                    </a:lnTo>
                    <a:lnTo>
                      <a:pt x="1238" y="3156"/>
                    </a:lnTo>
                    <a:lnTo>
                      <a:pt x="1232" y="3150"/>
                    </a:lnTo>
                    <a:lnTo>
                      <a:pt x="1227" y="3143"/>
                    </a:lnTo>
                    <a:lnTo>
                      <a:pt x="1222" y="3135"/>
                    </a:lnTo>
                    <a:lnTo>
                      <a:pt x="1213" y="3119"/>
                    </a:lnTo>
                    <a:lnTo>
                      <a:pt x="1206" y="3107"/>
                    </a:lnTo>
                    <a:lnTo>
                      <a:pt x="1190" y="3093"/>
                    </a:lnTo>
                    <a:lnTo>
                      <a:pt x="1176" y="3082"/>
                    </a:lnTo>
                    <a:lnTo>
                      <a:pt x="1169" y="3075"/>
                    </a:lnTo>
                    <a:lnTo>
                      <a:pt x="1162" y="3068"/>
                    </a:lnTo>
                    <a:lnTo>
                      <a:pt x="1157" y="3061"/>
                    </a:lnTo>
                    <a:lnTo>
                      <a:pt x="1153" y="3052"/>
                    </a:lnTo>
                    <a:lnTo>
                      <a:pt x="1153" y="3037"/>
                    </a:lnTo>
                    <a:lnTo>
                      <a:pt x="1151" y="3025"/>
                    </a:lnTo>
                    <a:lnTo>
                      <a:pt x="1150" y="3024"/>
                    </a:lnTo>
                    <a:lnTo>
                      <a:pt x="1148" y="3023"/>
                    </a:lnTo>
                    <a:lnTo>
                      <a:pt x="1147" y="3022"/>
                    </a:lnTo>
                    <a:lnTo>
                      <a:pt x="1145" y="3022"/>
                    </a:lnTo>
                    <a:lnTo>
                      <a:pt x="1139" y="3023"/>
                    </a:lnTo>
                    <a:lnTo>
                      <a:pt x="1132" y="3027"/>
                    </a:lnTo>
                    <a:lnTo>
                      <a:pt x="1126" y="3031"/>
                    </a:lnTo>
                    <a:lnTo>
                      <a:pt x="1120" y="3033"/>
                    </a:lnTo>
                    <a:lnTo>
                      <a:pt x="1115" y="3034"/>
                    </a:lnTo>
                    <a:lnTo>
                      <a:pt x="1112" y="3034"/>
                    </a:lnTo>
                    <a:lnTo>
                      <a:pt x="1110" y="3032"/>
                    </a:lnTo>
                    <a:lnTo>
                      <a:pt x="1108" y="3029"/>
                    </a:lnTo>
                    <a:lnTo>
                      <a:pt x="1108" y="3023"/>
                    </a:lnTo>
                    <a:lnTo>
                      <a:pt x="1108" y="3015"/>
                    </a:lnTo>
                    <a:lnTo>
                      <a:pt x="1109" y="3004"/>
                    </a:lnTo>
                    <a:lnTo>
                      <a:pt x="1109" y="2992"/>
                    </a:lnTo>
                    <a:lnTo>
                      <a:pt x="1109" y="2982"/>
                    </a:lnTo>
                    <a:lnTo>
                      <a:pt x="1108" y="2971"/>
                    </a:lnTo>
                    <a:lnTo>
                      <a:pt x="1104" y="2950"/>
                    </a:lnTo>
                    <a:lnTo>
                      <a:pt x="1101" y="2928"/>
                    </a:lnTo>
                    <a:lnTo>
                      <a:pt x="1095" y="2916"/>
                    </a:lnTo>
                    <a:lnTo>
                      <a:pt x="1089" y="2905"/>
                    </a:lnTo>
                    <a:lnTo>
                      <a:pt x="1087" y="2899"/>
                    </a:lnTo>
                    <a:lnTo>
                      <a:pt x="1087" y="2896"/>
                    </a:lnTo>
                    <a:lnTo>
                      <a:pt x="1088" y="2894"/>
                    </a:lnTo>
                    <a:lnTo>
                      <a:pt x="1089" y="2892"/>
                    </a:lnTo>
                    <a:lnTo>
                      <a:pt x="1092" y="2892"/>
                    </a:lnTo>
                    <a:lnTo>
                      <a:pt x="1094" y="2891"/>
                    </a:lnTo>
                    <a:lnTo>
                      <a:pt x="1098" y="2887"/>
                    </a:lnTo>
                    <a:lnTo>
                      <a:pt x="1101" y="2882"/>
                    </a:lnTo>
                    <a:lnTo>
                      <a:pt x="1102" y="2877"/>
                    </a:lnTo>
                    <a:lnTo>
                      <a:pt x="1102" y="2871"/>
                    </a:lnTo>
                    <a:lnTo>
                      <a:pt x="1098" y="2857"/>
                    </a:lnTo>
                    <a:lnTo>
                      <a:pt x="1096" y="2844"/>
                    </a:lnTo>
                    <a:lnTo>
                      <a:pt x="1096" y="2837"/>
                    </a:lnTo>
                    <a:lnTo>
                      <a:pt x="1096" y="2830"/>
                    </a:lnTo>
                    <a:lnTo>
                      <a:pt x="1096" y="2824"/>
                    </a:lnTo>
                    <a:lnTo>
                      <a:pt x="1095" y="2821"/>
                    </a:lnTo>
                    <a:lnTo>
                      <a:pt x="1093" y="2816"/>
                    </a:lnTo>
                    <a:lnTo>
                      <a:pt x="1088" y="2813"/>
                    </a:lnTo>
                    <a:lnTo>
                      <a:pt x="1084" y="2810"/>
                    </a:lnTo>
                    <a:lnTo>
                      <a:pt x="1077" y="2806"/>
                    </a:lnTo>
                    <a:lnTo>
                      <a:pt x="1061" y="2794"/>
                    </a:lnTo>
                    <a:lnTo>
                      <a:pt x="1046" y="2780"/>
                    </a:lnTo>
                    <a:lnTo>
                      <a:pt x="1032" y="2767"/>
                    </a:lnTo>
                    <a:lnTo>
                      <a:pt x="1017" y="2753"/>
                    </a:lnTo>
                    <a:lnTo>
                      <a:pt x="1009" y="2752"/>
                    </a:lnTo>
                    <a:lnTo>
                      <a:pt x="1003" y="2752"/>
                    </a:lnTo>
                    <a:lnTo>
                      <a:pt x="999" y="2753"/>
                    </a:lnTo>
                    <a:lnTo>
                      <a:pt x="995" y="2753"/>
                    </a:lnTo>
                    <a:lnTo>
                      <a:pt x="991" y="2754"/>
                    </a:lnTo>
                    <a:lnTo>
                      <a:pt x="986" y="2755"/>
                    </a:lnTo>
                    <a:lnTo>
                      <a:pt x="982" y="2755"/>
                    </a:lnTo>
                    <a:lnTo>
                      <a:pt x="975" y="2755"/>
                    </a:lnTo>
                    <a:lnTo>
                      <a:pt x="981" y="2731"/>
                    </a:lnTo>
                    <a:lnTo>
                      <a:pt x="986" y="2710"/>
                    </a:lnTo>
                    <a:lnTo>
                      <a:pt x="990" y="2698"/>
                    </a:lnTo>
                    <a:lnTo>
                      <a:pt x="991" y="2687"/>
                    </a:lnTo>
                    <a:lnTo>
                      <a:pt x="992" y="2676"/>
                    </a:lnTo>
                    <a:lnTo>
                      <a:pt x="993" y="2663"/>
                    </a:lnTo>
                    <a:lnTo>
                      <a:pt x="992" y="2654"/>
                    </a:lnTo>
                    <a:lnTo>
                      <a:pt x="992" y="2645"/>
                    </a:lnTo>
                    <a:lnTo>
                      <a:pt x="992" y="2637"/>
                    </a:lnTo>
                    <a:lnTo>
                      <a:pt x="993" y="2629"/>
                    </a:lnTo>
                    <a:lnTo>
                      <a:pt x="994" y="2612"/>
                    </a:lnTo>
                    <a:lnTo>
                      <a:pt x="993" y="2595"/>
                    </a:lnTo>
                    <a:lnTo>
                      <a:pt x="992" y="2590"/>
                    </a:lnTo>
                    <a:lnTo>
                      <a:pt x="993" y="2585"/>
                    </a:lnTo>
                    <a:lnTo>
                      <a:pt x="993" y="2582"/>
                    </a:lnTo>
                    <a:lnTo>
                      <a:pt x="994" y="2579"/>
                    </a:lnTo>
                    <a:lnTo>
                      <a:pt x="995" y="2576"/>
                    </a:lnTo>
                    <a:lnTo>
                      <a:pt x="995" y="2573"/>
                    </a:lnTo>
                    <a:lnTo>
                      <a:pt x="994" y="2569"/>
                    </a:lnTo>
                    <a:lnTo>
                      <a:pt x="991" y="2564"/>
                    </a:lnTo>
                    <a:lnTo>
                      <a:pt x="982" y="2552"/>
                    </a:lnTo>
                    <a:lnTo>
                      <a:pt x="974" y="2540"/>
                    </a:lnTo>
                    <a:lnTo>
                      <a:pt x="965" y="2528"/>
                    </a:lnTo>
                    <a:lnTo>
                      <a:pt x="954" y="2517"/>
                    </a:lnTo>
                    <a:lnTo>
                      <a:pt x="948" y="2516"/>
                    </a:lnTo>
                    <a:lnTo>
                      <a:pt x="943" y="2517"/>
                    </a:lnTo>
                    <a:lnTo>
                      <a:pt x="939" y="2517"/>
                    </a:lnTo>
                    <a:lnTo>
                      <a:pt x="935" y="2518"/>
                    </a:lnTo>
                    <a:lnTo>
                      <a:pt x="932" y="2519"/>
                    </a:lnTo>
                    <a:lnTo>
                      <a:pt x="927" y="2520"/>
                    </a:lnTo>
                    <a:lnTo>
                      <a:pt x="922" y="2520"/>
                    </a:lnTo>
                    <a:lnTo>
                      <a:pt x="915" y="2519"/>
                    </a:lnTo>
                    <a:lnTo>
                      <a:pt x="908" y="2514"/>
                    </a:lnTo>
                    <a:lnTo>
                      <a:pt x="902" y="2507"/>
                    </a:lnTo>
                    <a:lnTo>
                      <a:pt x="898" y="2500"/>
                    </a:lnTo>
                    <a:lnTo>
                      <a:pt x="894" y="2492"/>
                    </a:lnTo>
                    <a:lnTo>
                      <a:pt x="888" y="2475"/>
                    </a:lnTo>
                    <a:lnTo>
                      <a:pt x="880" y="2458"/>
                    </a:lnTo>
                    <a:lnTo>
                      <a:pt x="860" y="2435"/>
                    </a:lnTo>
                    <a:lnTo>
                      <a:pt x="840" y="2412"/>
                    </a:lnTo>
                    <a:lnTo>
                      <a:pt x="821" y="2388"/>
                    </a:lnTo>
                    <a:lnTo>
                      <a:pt x="801" y="2364"/>
                    </a:lnTo>
                    <a:lnTo>
                      <a:pt x="790" y="2357"/>
                    </a:lnTo>
                    <a:lnTo>
                      <a:pt x="778" y="2350"/>
                    </a:lnTo>
                    <a:lnTo>
                      <a:pt x="772" y="2348"/>
                    </a:lnTo>
                    <a:lnTo>
                      <a:pt x="766" y="2345"/>
                    </a:lnTo>
                    <a:lnTo>
                      <a:pt x="763" y="2341"/>
                    </a:lnTo>
                    <a:lnTo>
                      <a:pt x="759" y="2337"/>
                    </a:lnTo>
                    <a:lnTo>
                      <a:pt x="761" y="2320"/>
                    </a:lnTo>
                    <a:lnTo>
                      <a:pt x="762" y="2304"/>
                    </a:lnTo>
                    <a:lnTo>
                      <a:pt x="761" y="2297"/>
                    </a:lnTo>
                    <a:lnTo>
                      <a:pt x="759" y="2289"/>
                    </a:lnTo>
                    <a:lnTo>
                      <a:pt x="757" y="2282"/>
                    </a:lnTo>
                    <a:lnTo>
                      <a:pt x="754" y="2274"/>
                    </a:lnTo>
                    <a:lnTo>
                      <a:pt x="733" y="2273"/>
                    </a:lnTo>
                    <a:lnTo>
                      <a:pt x="719" y="2272"/>
                    </a:lnTo>
                    <a:lnTo>
                      <a:pt x="711" y="2270"/>
                    </a:lnTo>
                    <a:lnTo>
                      <a:pt x="703" y="2267"/>
                    </a:lnTo>
                    <a:lnTo>
                      <a:pt x="695" y="2264"/>
                    </a:lnTo>
                    <a:lnTo>
                      <a:pt x="683" y="2258"/>
                    </a:lnTo>
                    <a:lnTo>
                      <a:pt x="673" y="2254"/>
                    </a:lnTo>
                    <a:lnTo>
                      <a:pt x="662" y="2249"/>
                    </a:lnTo>
                    <a:lnTo>
                      <a:pt x="652" y="2246"/>
                    </a:lnTo>
                    <a:lnTo>
                      <a:pt x="641" y="2243"/>
                    </a:lnTo>
                    <a:lnTo>
                      <a:pt x="621" y="2237"/>
                    </a:lnTo>
                    <a:lnTo>
                      <a:pt x="600" y="2227"/>
                    </a:lnTo>
                    <a:lnTo>
                      <a:pt x="587" y="2220"/>
                    </a:lnTo>
                    <a:lnTo>
                      <a:pt x="579" y="2216"/>
                    </a:lnTo>
                    <a:lnTo>
                      <a:pt x="575" y="2215"/>
                    </a:lnTo>
                    <a:lnTo>
                      <a:pt x="571" y="2213"/>
                    </a:lnTo>
                    <a:lnTo>
                      <a:pt x="567" y="2210"/>
                    </a:lnTo>
                    <a:lnTo>
                      <a:pt x="561" y="2205"/>
                    </a:lnTo>
                    <a:lnTo>
                      <a:pt x="551" y="2185"/>
                    </a:lnTo>
                    <a:lnTo>
                      <a:pt x="539" y="2165"/>
                    </a:lnTo>
                    <a:lnTo>
                      <a:pt x="533" y="2157"/>
                    </a:lnTo>
                    <a:lnTo>
                      <a:pt x="525" y="2152"/>
                    </a:lnTo>
                    <a:lnTo>
                      <a:pt x="520" y="2149"/>
                    </a:lnTo>
                    <a:lnTo>
                      <a:pt x="514" y="2147"/>
                    </a:lnTo>
                    <a:lnTo>
                      <a:pt x="509" y="2146"/>
                    </a:lnTo>
                    <a:lnTo>
                      <a:pt x="503" y="2146"/>
                    </a:lnTo>
                    <a:lnTo>
                      <a:pt x="495" y="2148"/>
                    </a:lnTo>
                    <a:lnTo>
                      <a:pt x="488" y="2149"/>
                    </a:lnTo>
                    <a:lnTo>
                      <a:pt x="483" y="2151"/>
                    </a:lnTo>
                    <a:lnTo>
                      <a:pt x="476" y="2152"/>
                    </a:lnTo>
                    <a:lnTo>
                      <a:pt x="463" y="2152"/>
                    </a:lnTo>
                    <a:lnTo>
                      <a:pt x="450" y="2155"/>
                    </a:lnTo>
                    <a:lnTo>
                      <a:pt x="438" y="2162"/>
                    </a:lnTo>
                    <a:lnTo>
                      <a:pt x="428" y="2167"/>
                    </a:lnTo>
                    <a:lnTo>
                      <a:pt x="416" y="2170"/>
                    </a:lnTo>
                    <a:lnTo>
                      <a:pt x="403" y="2173"/>
                    </a:lnTo>
                    <a:lnTo>
                      <a:pt x="389" y="2171"/>
                    </a:lnTo>
                    <a:lnTo>
                      <a:pt x="373" y="2168"/>
                    </a:lnTo>
                    <a:lnTo>
                      <a:pt x="365" y="2167"/>
                    </a:lnTo>
                    <a:lnTo>
                      <a:pt x="357" y="2167"/>
                    </a:lnTo>
                    <a:lnTo>
                      <a:pt x="351" y="2168"/>
                    </a:lnTo>
                    <a:lnTo>
                      <a:pt x="346" y="2170"/>
                    </a:lnTo>
                    <a:lnTo>
                      <a:pt x="346" y="2176"/>
                    </a:lnTo>
                    <a:lnTo>
                      <a:pt x="343" y="2180"/>
                    </a:lnTo>
                    <a:lnTo>
                      <a:pt x="342" y="2184"/>
                    </a:lnTo>
                    <a:lnTo>
                      <a:pt x="340" y="2186"/>
                    </a:lnTo>
                    <a:lnTo>
                      <a:pt x="335" y="2193"/>
                    </a:lnTo>
                    <a:lnTo>
                      <a:pt x="328" y="2202"/>
                    </a:lnTo>
                    <a:lnTo>
                      <a:pt x="325" y="2208"/>
                    </a:lnTo>
                    <a:lnTo>
                      <a:pt x="321" y="2211"/>
                    </a:lnTo>
                    <a:lnTo>
                      <a:pt x="318" y="2212"/>
                    </a:lnTo>
                    <a:lnTo>
                      <a:pt x="315" y="2211"/>
                    </a:lnTo>
                    <a:lnTo>
                      <a:pt x="307" y="2203"/>
                    </a:lnTo>
                    <a:lnTo>
                      <a:pt x="296" y="2193"/>
                    </a:lnTo>
                    <a:lnTo>
                      <a:pt x="279" y="2190"/>
                    </a:lnTo>
                    <a:lnTo>
                      <a:pt x="263" y="2188"/>
                    </a:lnTo>
                    <a:lnTo>
                      <a:pt x="246" y="2185"/>
                    </a:lnTo>
                    <a:lnTo>
                      <a:pt x="230" y="2180"/>
                    </a:lnTo>
                    <a:lnTo>
                      <a:pt x="217" y="2176"/>
                    </a:lnTo>
                    <a:lnTo>
                      <a:pt x="206" y="2172"/>
                    </a:lnTo>
                    <a:lnTo>
                      <a:pt x="201" y="2170"/>
                    </a:lnTo>
                    <a:lnTo>
                      <a:pt x="197" y="2168"/>
                    </a:lnTo>
                    <a:lnTo>
                      <a:pt x="191" y="2164"/>
                    </a:lnTo>
                    <a:lnTo>
                      <a:pt x="187" y="2160"/>
                    </a:lnTo>
                    <a:lnTo>
                      <a:pt x="183" y="2146"/>
                    </a:lnTo>
                    <a:lnTo>
                      <a:pt x="182" y="2134"/>
                    </a:lnTo>
                    <a:lnTo>
                      <a:pt x="181" y="2120"/>
                    </a:lnTo>
                    <a:lnTo>
                      <a:pt x="179" y="2106"/>
                    </a:lnTo>
                    <a:lnTo>
                      <a:pt x="172" y="2086"/>
                    </a:lnTo>
                    <a:lnTo>
                      <a:pt x="165" y="2066"/>
                    </a:lnTo>
                    <a:lnTo>
                      <a:pt x="158" y="2045"/>
                    </a:lnTo>
                    <a:lnTo>
                      <a:pt x="154" y="2025"/>
                    </a:lnTo>
                    <a:lnTo>
                      <a:pt x="153" y="2010"/>
                    </a:lnTo>
                    <a:lnTo>
                      <a:pt x="152" y="1999"/>
                    </a:lnTo>
                    <a:lnTo>
                      <a:pt x="149" y="1987"/>
                    </a:lnTo>
                    <a:lnTo>
                      <a:pt x="146" y="1978"/>
                    </a:lnTo>
                    <a:lnTo>
                      <a:pt x="144" y="1975"/>
                    </a:lnTo>
                    <a:lnTo>
                      <a:pt x="141" y="1971"/>
                    </a:lnTo>
                    <a:lnTo>
                      <a:pt x="138" y="1968"/>
                    </a:lnTo>
                    <a:lnTo>
                      <a:pt x="135" y="1965"/>
                    </a:lnTo>
                    <a:lnTo>
                      <a:pt x="124" y="1959"/>
                    </a:lnTo>
                    <a:lnTo>
                      <a:pt x="111" y="1954"/>
                    </a:lnTo>
                    <a:lnTo>
                      <a:pt x="102" y="1952"/>
                    </a:lnTo>
                    <a:lnTo>
                      <a:pt x="94" y="1950"/>
                    </a:lnTo>
                    <a:lnTo>
                      <a:pt x="88" y="1948"/>
                    </a:lnTo>
                    <a:lnTo>
                      <a:pt x="85" y="1944"/>
                    </a:lnTo>
                    <a:lnTo>
                      <a:pt x="77" y="1935"/>
                    </a:lnTo>
                    <a:lnTo>
                      <a:pt x="67" y="1921"/>
                    </a:lnTo>
                    <a:lnTo>
                      <a:pt x="63" y="1916"/>
                    </a:lnTo>
                    <a:lnTo>
                      <a:pt x="61" y="1909"/>
                    </a:lnTo>
                    <a:lnTo>
                      <a:pt x="61" y="1902"/>
                    </a:lnTo>
                    <a:lnTo>
                      <a:pt x="61" y="1894"/>
                    </a:lnTo>
                    <a:lnTo>
                      <a:pt x="63" y="1878"/>
                    </a:lnTo>
                    <a:lnTo>
                      <a:pt x="65" y="1865"/>
                    </a:lnTo>
                    <a:lnTo>
                      <a:pt x="62" y="1855"/>
                    </a:lnTo>
                    <a:lnTo>
                      <a:pt x="59" y="1848"/>
                    </a:lnTo>
                    <a:lnTo>
                      <a:pt x="56" y="1843"/>
                    </a:lnTo>
                    <a:lnTo>
                      <a:pt x="53" y="1840"/>
                    </a:lnTo>
                    <a:lnTo>
                      <a:pt x="46" y="1834"/>
                    </a:lnTo>
                    <a:lnTo>
                      <a:pt x="33" y="1825"/>
                    </a:lnTo>
                    <a:lnTo>
                      <a:pt x="30" y="1809"/>
                    </a:lnTo>
                    <a:lnTo>
                      <a:pt x="30" y="1793"/>
                    </a:lnTo>
                    <a:lnTo>
                      <a:pt x="29" y="1787"/>
                    </a:lnTo>
                    <a:lnTo>
                      <a:pt x="28" y="1781"/>
                    </a:lnTo>
                    <a:lnTo>
                      <a:pt x="29" y="1776"/>
                    </a:lnTo>
                    <a:lnTo>
                      <a:pt x="30" y="1773"/>
                    </a:lnTo>
                    <a:lnTo>
                      <a:pt x="31" y="1770"/>
                    </a:lnTo>
                    <a:lnTo>
                      <a:pt x="35" y="1767"/>
                    </a:lnTo>
                    <a:lnTo>
                      <a:pt x="40" y="1765"/>
                    </a:lnTo>
                    <a:lnTo>
                      <a:pt x="46" y="1763"/>
                    </a:lnTo>
                    <a:lnTo>
                      <a:pt x="56" y="1766"/>
                    </a:lnTo>
                    <a:lnTo>
                      <a:pt x="64" y="1767"/>
                    </a:lnTo>
                    <a:lnTo>
                      <a:pt x="68" y="1766"/>
                    </a:lnTo>
                    <a:lnTo>
                      <a:pt x="69" y="1764"/>
                    </a:lnTo>
                    <a:lnTo>
                      <a:pt x="68" y="1760"/>
                    </a:lnTo>
                    <a:lnTo>
                      <a:pt x="67" y="1754"/>
                    </a:lnTo>
                    <a:lnTo>
                      <a:pt x="64" y="1748"/>
                    </a:lnTo>
                    <a:lnTo>
                      <a:pt x="64" y="1743"/>
                    </a:lnTo>
                    <a:lnTo>
                      <a:pt x="64" y="1740"/>
                    </a:lnTo>
                    <a:lnTo>
                      <a:pt x="65" y="1737"/>
                    </a:lnTo>
                    <a:lnTo>
                      <a:pt x="69" y="1729"/>
                    </a:lnTo>
                    <a:lnTo>
                      <a:pt x="71" y="1718"/>
                    </a:lnTo>
                    <a:lnTo>
                      <a:pt x="65" y="1715"/>
                    </a:lnTo>
                    <a:lnTo>
                      <a:pt x="59" y="1713"/>
                    </a:lnTo>
                    <a:lnTo>
                      <a:pt x="53" y="1711"/>
                    </a:lnTo>
                    <a:lnTo>
                      <a:pt x="47" y="1708"/>
                    </a:lnTo>
                    <a:lnTo>
                      <a:pt x="35" y="1705"/>
                    </a:lnTo>
                    <a:lnTo>
                      <a:pt x="21" y="1700"/>
                    </a:lnTo>
                    <a:lnTo>
                      <a:pt x="11" y="1692"/>
                    </a:lnTo>
                    <a:lnTo>
                      <a:pt x="3" y="1687"/>
                    </a:lnTo>
                    <a:lnTo>
                      <a:pt x="1" y="1683"/>
                    </a:lnTo>
                    <a:lnTo>
                      <a:pt x="0" y="1680"/>
                    </a:lnTo>
                    <a:lnTo>
                      <a:pt x="0" y="1674"/>
                    </a:lnTo>
                    <a:lnTo>
                      <a:pt x="1" y="1667"/>
                    </a:lnTo>
                    <a:lnTo>
                      <a:pt x="9" y="1661"/>
                    </a:lnTo>
                    <a:lnTo>
                      <a:pt x="12" y="1659"/>
                    </a:lnTo>
                    <a:lnTo>
                      <a:pt x="17" y="1658"/>
                    </a:lnTo>
                    <a:lnTo>
                      <a:pt x="23" y="1656"/>
                    </a:lnTo>
                    <a:lnTo>
                      <a:pt x="38" y="1647"/>
                    </a:lnTo>
                    <a:lnTo>
                      <a:pt x="53" y="1640"/>
                    </a:lnTo>
                    <a:lnTo>
                      <a:pt x="68" y="1636"/>
                    </a:lnTo>
                    <a:lnTo>
                      <a:pt x="85" y="1633"/>
                    </a:lnTo>
                    <a:lnTo>
                      <a:pt x="96" y="1630"/>
                    </a:lnTo>
                    <a:lnTo>
                      <a:pt x="106" y="1627"/>
                    </a:lnTo>
                    <a:lnTo>
                      <a:pt x="115" y="1624"/>
                    </a:lnTo>
                    <a:lnTo>
                      <a:pt x="127" y="1624"/>
                    </a:lnTo>
                    <a:lnTo>
                      <a:pt x="133" y="1620"/>
                    </a:lnTo>
                    <a:lnTo>
                      <a:pt x="139" y="1615"/>
                    </a:lnTo>
                    <a:lnTo>
                      <a:pt x="145" y="1610"/>
                    </a:lnTo>
                    <a:lnTo>
                      <a:pt x="148" y="1605"/>
                    </a:lnTo>
                    <a:lnTo>
                      <a:pt x="153" y="1600"/>
                    </a:lnTo>
                    <a:lnTo>
                      <a:pt x="158" y="1596"/>
                    </a:lnTo>
                    <a:lnTo>
                      <a:pt x="164" y="1593"/>
                    </a:lnTo>
                    <a:lnTo>
                      <a:pt x="172" y="1589"/>
                    </a:lnTo>
                    <a:lnTo>
                      <a:pt x="187" y="1591"/>
                    </a:lnTo>
                    <a:lnTo>
                      <a:pt x="200" y="1594"/>
                    </a:lnTo>
                    <a:lnTo>
                      <a:pt x="215" y="1595"/>
                    </a:lnTo>
                    <a:lnTo>
                      <a:pt x="230" y="1596"/>
                    </a:lnTo>
                    <a:lnTo>
                      <a:pt x="242" y="1589"/>
                    </a:lnTo>
                    <a:lnTo>
                      <a:pt x="253" y="1583"/>
                    </a:lnTo>
                    <a:lnTo>
                      <a:pt x="260" y="1577"/>
                    </a:lnTo>
                    <a:lnTo>
                      <a:pt x="267" y="1569"/>
                    </a:lnTo>
                    <a:lnTo>
                      <a:pt x="280" y="1553"/>
                    </a:lnTo>
                    <a:lnTo>
                      <a:pt x="296" y="1534"/>
                    </a:lnTo>
                    <a:lnTo>
                      <a:pt x="304" y="1528"/>
                    </a:lnTo>
                    <a:lnTo>
                      <a:pt x="307" y="1523"/>
                    </a:lnTo>
                    <a:lnTo>
                      <a:pt x="308" y="1522"/>
                    </a:lnTo>
                    <a:lnTo>
                      <a:pt x="309" y="1522"/>
                    </a:lnTo>
                    <a:lnTo>
                      <a:pt x="311" y="1523"/>
                    </a:lnTo>
                    <a:lnTo>
                      <a:pt x="315" y="1527"/>
                    </a:lnTo>
                    <a:lnTo>
                      <a:pt x="322" y="1532"/>
                    </a:lnTo>
                    <a:lnTo>
                      <a:pt x="326" y="1537"/>
                    </a:lnTo>
                    <a:lnTo>
                      <a:pt x="331" y="1539"/>
                    </a:lnTo>
                    <a:lnTo>
                      <a:pt x="335" y="1540"/>
                    </a:lnTo>
                    <a:lnTo>
                      <a:pt x="346" y="1540"/>
                    </a:lnTo>
                    <a:lnTo>
                      <a:pt x="360" y="1538"/>
                    </a:lnTo>
                    <a:lnTo>
                      <a:pt x="367" y="1532"/>
                    </a:lnTo>
                    <a:lnTo>
                      <a:pt x="374" y="1527"/>
                    </a:lnTo>
                    <a:lnTo>
                      <a:pt x="378" y="1520"/>
                    </a:lnTo>
                    <a:lnTo>
                      <a:pt x="382" y="1512"/>
                    </a:lnTo>
                    <a:lnTo>
                      <a:pt x="387" y="1496"/>
                    </a:lnTo>
                    <a:lnTo>
                      <a:pt x="394" y="1478"/>
                    </a:lnTo>
                    <a:lnTo>
                      <a:pt x="404" y="1468"/>
                    </a:lnTo>
                    <a:lnTo>
                      <a:pt x="414" y="1459"/>
                    </a:lnTo>
                    <a:lnTo>
                      <a:pt x="423" y="1451"/>
                    </a:lnTo>
                    <a:lnTo>
                      <a:pt x="432" y="1445"/>
                    </a:lnTo>
                    <a:lnTo>
                      <a:pt x="442" y="1439"/>
                    </a:lnTo>
                    <a:lnTo>
                      <a:pt x="452" y="1435"/>
                    </a:lnTo>
                    <a:lnTo>
                      <a:pt x="465" y="1430"/>
                    </a:lnTo>
                    <a:lnTo>
                      <a:pt x="478" y="1426"/>
                    </a:lnTo>
                    <a:lnTo>
                      <a:pt x="486" y="1420"/>
                    </a:lnTo>
                    <a:lnTo>
                      <a:pt x="491" y="1416"/>
                    </a:lnTo>
                    <a:lnTo>
                      <a:pt x="495" y="1411"/>
                    </a:lnTo>
                    <a:lnTo>
                      <a:pt x="499" y="1407"/>
                    </a:lnTo>
                    <a:lnTo>
                      <a:pt x="504" y="1395"/>
                    </a:lnTo>
                    <a:lnTo>
                      <a:pt x="512" y="1382"/>
                    </a:lnTo>
                    <a:lnTo>
                      <a:pt x="520" y="1376"/>
                    </a:lnTo>
                    <a:lnTo>
                      <a:pt x="525" y="1371"/>
                    </a:lnTo>
                    <a:lnTo>
                      <a:pt x="525" y="1369"/>
                    </a:lnTo>
                    <a:lnTo>
                      <a:pt x="522" y="1367"/>
                    </a:lnTo>
                    <a:lnTo>
                      <a:pt x="519" y="1365"/>
                    </a:lnTo>
                    <a:lnTo>
                      <a:pt x="513" y="1362"/>
                    </a:lnTo>
                    <a:lnTo>
                      <a:pt x="508" y="1360"/>
                    </a:lnTo>
                    <a:lnTo>
                      <a:pt x="505" y="1358"/>
                    </a:lnTo>
                    <a:lnTo>
                      <a:pt x="505" y="1354"/>
                    </a:lnTo>
                    <a:lnTo>
                      <a:pt x="508" y="1352"/>
                    </a:lnTo>
                    <a:lnTo>
                      <a:pt x="516" y="1345"/>
                    </a:lnTo>
                    <a:lnTo>
                      <a:pt x="524" y="1338"/>
                    </a:lnTo>
                    <a:lnTo>
                      <a:pt x="522" y="1328"/>
                    </a:lnTo>
                    <a:lnTo>
                      <a:pt x="521" y="1318"/>
                    </a:lnTo>
                    <a:lnTo>
                      <a:pt x="519" y="1310"/>
                    </a:lnTo>
                    <a:lnTo>
                      <a:pt x="516" y="1301"/>
                    </a:lnTo>
                    <a:lnTo>
                      <a:pt x="513" y="1293"/>
                    </a:lnTo>
                    <a:lnTo>
                      <a:pt x="511" y="1284"/>
                    </a:lnTo>
                    <a:lnTo>
                      <a:pt x="510" y="1274"/>
                    </a:lnTo>
                    <a:lnTo>
                      <a:pt x="510" y="1262"/>
                    </a:lnTo>
                    <a:lnTo>
                      <a:pt x="513" y="1250"/>
                    </a:lnTo>
                    <a:lnTo>
                      <a:pt x="516" y="1239"/>
                    </a:lnTo>
                    <a:lnTo>
                      <a:pt x="517" y="1234"/>
                    </a:lnTo>
                    <a:lnTo>
                      <a:pt x="520" y="1230"/>
                    </a:lnTo>
                    <a:lnTo>
                      <a:pt x="524" y="1226"/>
                    </a:lnTo>
                    <a:lnTo>
                      <a:pt x="528" y="1222"/>
                    </a:lnTo>
                    <a:lnTo>
                      <a:pt x="535" y="1217"/>
                    </a:lnTo>
                    <a:lnTo>
                      <a:pt x="539" y="1211"/>
                    </a:lnTo>
                    <a:lnTo>
                      <a:pt x="542" y="1208"/>
                    </a:lnTo>
                    <a:lnTo>
                      <a:pt x="543" y="1203"/>
                    </a:lnTo>
                    <a:lnTo>
                      <a:pt x="543" y="1200"/>
                    </a:lnTo>
                    <a:lnTo>
                      <a:pt x="539" y="1197"/>
                    </a:lnTo>
                    <a:lnTo>
                      <a:pt x="534" y="1193"/>
                    </a:lnTo>
                    <a:lnTo>
                      <a:pt x="526" y="1190"/>
                    </a:lnTo>
                    <a:lnTo>
                      <a:pt x="519" y="1190"/>
                    </a:lnTo>
                    <a:lnTo>
                      <a:pt x="513" y="1189"/>
                    </a:lnTo>
                    <a:lnTo>
                      <a:pt x="510" y="1188"/>
                    </a:lnTo>
                    <a:lnTo>
                      <a:pt x="507" y="1184"/>
                    </a:lnTo>
                    <a:lnTo>
                      <a:pt x="502" y="1176"/>
                    </a:lnTo>
                    <a:lnTo>
                      <a:pt x="496" y="1164"/>
                    </a:lnTo>
                    <a:lnTo>
                      <a:pt x="492" y="1160"/>
                    </a:lnTo>
                    <a:lnTo>
                      <a:pt x="487" y="1159"/>
                    </a:lnTo>
                    <a:lnTo>
                      <a:pt x="484" y="1158"/>
                    </a:lnTo>
                    <a:lnTo>
                      <a:pt x="480" y="1158"/>
                    </a:lnTo>
                    <a:lnTo>
                      <a:pt x="474" y="1160"/>
                    </a:lnTo>
                    <a:lnTo>
                      <a:pt x="463" y="1163"/>
                    </a:lnTo>
                    <a:lnTo>
                      <a:pt x="466" y="1145"/>
                    </a:lnTo>
                    <a:lnTo>
                      <a:pt x="469" y="1126"/>
                    </a:lnTo>
                    <a:lnTo>
                      <a:pt x="470" y="1117"/>
                    </a:lnTo>
                    <a:lnTo>
                      <a:pt x="470" y="1108"/>
                    </a:lnTo>
                    <a:lnTo>
                      <a:pt x="470" y="1099"/>
                    </a:lnTo>
                    <a:lnTo>
                      <a:pt x="470" y="1089"/>
                    </a:lnTo>
                    <a:lnTo>
                      <a:pt x="463" y="1079"/>
                    </a:lnTo>
                    <a:lnTo>
                      <a:pt x="457" y="1069"/>
                    </a:lnTo>
                    <a:lnTo>
                      <a:pt x="451" y="1059"/>
                    </a:lnTo>
                    <a:lnTo>
                      <a:pt x="442" y="1050"/>
                    </a:lnTo>
                    <a:lnTo>
                      <a:pt x="436" y="1049"/>
                    </a:lnTo>
                    <a:lnTo>
                      <a:pt x="432" y="1050"/>
                    </a:lnTo>
                    <a:lnTo>
                      <a:pt x="428" y="1050"/>
                    </a:lnTo>
                    <a:lnTo>
                      <a:pt x="425" y="1051"/>
                    </a:lnTo>
                    <a:lnTo>
                      <a:pt x="418" y="1055"/>
                    </a:lnTo>
                    <a:lnTo>
                      <a:pt x="408" y="1057"/>
                    </a:lnTo>
                    <a:lnTo>
                      <a:pt x="394" y="1061"/>
                    </a:lnTo>
                    <a:lnTo>
                      <a:pt x="383" y="1066"/>
                    </a:lnTo>
                    <a:lnTo>
                      <a:pt x="372" y="1071"/>
                    </a:lnTo>
                    <a:lnTo>
                      <a:pt x="359" y="1075"/>
                    </a:lnTo>
                    <a:lnTo>
                      <a:pt x="353" y="1066"/>
                    </a:lnTo>
                    <a:lnTo>
                      <a:pt x="349" y="1057"/>
                    </a:lnTo>
                    <a:lnTo>
                      <a:pt x="347" y="1048"/>
                    </a:lnTo>
                    <a:lnTo>
                      <a:pt x="344" y="1040"/>
                    </a:lnTo>
                    <a:lnTo>
                      <a:pt x="341" y="1023"/>
                    </a:lnTo>
                    <a:lnTo>
                      <a:pt x="335" y="1003"/>
                    </a:lnTo>
                    <a:lnTo>
                      <a:pt x="331" y="997"/>
                    </a:lnTo>
                    <a:lnTo>
                      <a:pt x="327" y="990"/>
                    </a:lnTo>
                    <a:lnTo>
                      <a:pt x="324" y="985"/>
                    </a:lnTo>
                    <a:lnTo>
                      <a:pt x="322" y="979"/>
                    </a:lnTo>
                    <a:lnTo>
                      <a:pt x="319" y="972"/>
                    </a:lnTo>
                    <a:lnTo>
                      <a:pt x="318" y="965"/>
                    </a:lnTo>
                    <a:lnTo>
                      <a:pt x="318" y="958"/>
                    </a:lnTo>
                    <a:lnTo>
                      <a:pt x="318" y="951"/>
                    </a:lnTo>
                    <a:lnTo>
                      <a:pt x="319" y="945"/>
                    </a:lnTo>
                    <a:lnTo>
                      <a:pt x="321" y="939"/>
                    </a:lnTo>
                    <a:lnTo>
                      <a:pt x="319" y="935"/>
                    </a:lnTo>
                    <a:lnTo>
                      <a:pt x="318" y="931"/>
                    </a:lnTo>
                    <a:lnTo>
                      <a:pt x="311" y="924"/>
                    </a:lnTo>
                    <a:lnTo>
                      <a:pt x="301" y="915"/>
                    </a:lnTo>
                    <a:lnTo>
                      <a:pt x="294" y="910"/>
                    </a:lnTo>
                    <a:lnTo>
                      <a:pt x="289" y="905"/>
                    </a:lnTo>
                    <a:lnTo>
                      <a:pt x="283" y="902"/>
                    </a:lnTo>
                    <a:lnTo>
                      <a:pt x="279" y="900"/>
                    </a:lnTo>
                    <a:lnTo>
                      <a:pt x="273" y="898"/>
                    </a:lnTo>
                    <a:lnTo>
                      <a:pt x="267" y="897"/>
                    </a:lnTo>
                    <a:lnTo>
                      <a:pt x="260" y="897"/>
                    </a:lnTo>
                    <a:lnTo>
                      <a:pt x="251" y="89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61" name="Freeform 131"/>
              <p:cNvSpPr>
                <a:spLocks/>
              </p:cNvSpPr>
              <p:nvPr/>
            </p:nvSpPr>
            <p:spPr bwMode="auto">
              <a:xfrm>
                <a:off x="6754813" y="2338388"/>
                <a:ext cx="812800" cy="1552575"/>
              </a:xfrm>
              <a:custGeom>
                <a:avLst/>
                <a:gdLst>
                  <a:gd name="T0" fmla="*/ 98725 w 2050"/>
                  <a:gd name="T1" fmla="*/ 262597 h 3914"/>
                  <a:gd name="T2" fmla="*/ 189125 w 2050"/>
                  <a:gd name="T3" fmla="*/ 286794 h 3914"/>
                  <a:gd name="T4" fmla="*/ 212517 w 2050"/>
                  <a:gd name="T5" fmla="*/ 245937 h 3914"/>
                  <a:gd name="T6" fmla="*/ 275956 w 2050"/>
                  <a:gd name="T7" fmla="*/ 252284 h 3914"/>
                  <a:gd name="T8" fmla="*/ 302917 w 2050"/>
                  <a:gd name="T9" fmla="*/ 267357 h 3914"/>
                  <a:gd name="T10" fmla="*/ 306089 w 2050"/>
                  <a:gd name="T11" fmla="*/ 253474 h 3914"/>
                  <a:gd name="T12" fmla="*/ 293004 w 2050"/>
                  <a:gd name="T13" fmla="*/ 239987 h 3914"/>
                  <a:gd name="T14" fmla="*/ 309657 w 2050"/>
                  <a:gd name="T15" fmla="*/ 203890 h 3914"/>
                  <a:gd name="T16" fmla="*/ 338997 w 2050"/>
                  <a:gd name="T17" fmla="*/ 178899 h 3914"/>
                  <a:gd name="T18" fmla="*/ 318776 w 2050"/>
                  <a:gd name="T19" fmla="*/ 122968 h 3914"/>
                  <a:gd name="T20" fmla="*/ 297366 w 2050"/>
                  <a:gd name="T21" fmla="*/ 116225 h 3914"/>
                  <a:gd name="T22" fmla="*/ 367148 w 2050"/>
                  <a:gd name="T23" fmla="*/ 38874 h 3914"/>
                  <a:gd name="T24" fmla="*/ 507504 w 2050"/>
                  <a:gd name="T25" fmla="*/ 12694 h 3914"/>
                  <a:gd name="T26" fmla="*/ 450014 w 2050"/>
                  <a:gd name="T27" fmla="*/ 53154 h 3914"/>
                  <a:gd name="T28" fmla="*/ 441291 w 2050"/>
                  <a:gd name="T29" fmla="*/ 128522 h 3914"/>
                  <a:gd name="T30" fmla="*/ 451203 w 2050"/>
                  <a:gd name="T31" fmla="*/ 250300 h 3914"/>
                  <a:gd name="T32" fmla="*/ 490455 w 2050"/>
                  <a:gd name="T33" fmla="*/ 334395 h 3914"/>
                  <a:gd name="T34" fmla="*/ 527725 w 2050"/>
                  <a:gd name="T35" fmla="*/ 351055 h 3914"/>
                  <a:gd name="T36" fmla="*/ 532087 w 2050"/>
                  <a:gd name="T37" fmla="*/ 390722 h 3914"/>
                  <a:gd name="T38" fmla="*/ 557065 w 2050"/>
                  <a:gd name="T39" fmla="*/ 456966 h 3914"/>
                  <a:gd name="T40" fmla="*/ 552704 w 2050"/>
                  <a:gd name="T41" fmla="*/ 504964 h 3914"/>
                  <a:gd name="T42" fmla="*/ 548739 w 2050"/>
                  <a:gd name="T43" fmla="*/ 556134 h 3914"/>
                  <a:gd name="T44" fmla="*/ 507504 w 2050"/>
                  <a:gd name="T45" fmla="*/ 619602 h 3914"/>
                  <a:gd name="T46" fmla="*/ 565392 w 2050"/>
                  <a:gd name="T47" fmla="*/ 667599 h 3914"/>
                  <a:gd name="T48" fmla="*/ 608212 w 2050"/>
                  <a:gd name="T49" fmla="*/ 695763 h 3914"/>
                  <a:gd name="T50" fmla="*/ 637552 w 2050"/>
                  <a:gd name="T51" fmla="*/ 754471 h 3914"/>
                  <a:gd name="T52" fmla="*/ 664514 w 2050"/>
                  <a:gd name="T53" fmla="*/ 854432 h 3914"/>
                  <a:gd name="T54" fmla="*/ 717246 w 2050"/>
                  <a:gd name="T55" fmla="*/ 904016 h 3914"/>
                  <a:gd name="T56" fmla="*/ 732709 w 2050"/>
                  <a:gd name="T57" fmla="*/ 976210 h 3914"/>
                  <a:gd name="T58" fmla="*/ 780288 w 2050"/>
                  <a:gd name="T59" fmla="*/ 1057925 h 3914"/>
                  <a:gd name="T60" fmla="*/ 797337 w 2050"/>
                  <a:gd name="T61" fmla="*/ 1126152 h 3914"/>
                  <a:gd name="T62" fmla="*/ 777116 w 2050"/>
                  <a:gd name="T63" fmla="*/ 1192000 h 3914"/>
                  <a:gd name="T64" fmla="*/ 766411 w 2050"/>
                  <a:gd name="T65" fmla="*/ 1218180 h 3914"/>
                  <a:gd name="T66" fmla="*/ 780684 w 2050"/>
                  <a:gd name="T67" fmla="*/ 1269351 h 3914"/>
                  <a:gd name="T68" fmla="*/ 798526 w 2050"/>
                  <a:gd name="T69" fmla="*/ 1324885 h 3914"/>
                  <a:gd name="T70" fmla="*/ 799716 w 2050"/>
                  <a:gd name="T71" fmla="*/ 1354636 h 3914"/>
                  <a:gd name="T72" fmla="*/ 757292 w 2050"/>
                  <a:gd name="T73" fmla="*/ 1416120 h 3914"/>
                  <a:gd name="T74" fmla="*/ 708127 w 2050"/>
                  <a:gd name="T75" fmla="*/ 1421277 h 3914"/>
                  <a:gd name="T76" fmla="*/ 666100 w 2050"/>
                  <a:gd name="T77" fmla="*/ 1471654 h 3914"/>
                  <a:gd name="T78" fmla="*/ 599490 w 2050"/>
                  <a:gd name="T79" fmla="*/ 1496248 h 3914"/>
                  <a:gd name="T80" fmla="*/ 588388 w 2050"/>
                  <a:gd name="T81" fmla="*/ 1530758 h 3914"/>
                  <a:gd name="T82" fmla="*/ 554686 w 2050"/>
                  <a:gd name="T83" fmla="*/ 1537501 h 3914"/>
                  <a:gd name="T84" fmla="*/ 509883 w 2050"/>
                  <a:gd name="T85" fmla="*/ 1494264 h 3914"/>
                  <a:gd name="T86" fmla="*/ 511469 w 2050"/>
                  <a:gd name="T87" fmla="*/ 1378039 h 3914"/>
                  <a:gd name="T88" fmla="*/ 552704 w 2050"/>
                  <a:gd name="T89" fmla="*/ 1286408 h 3914"/>
                  <a:gd name="T90" fmla="*/ 530501 w 2050"/>
                  <a:gd name="T91" fmla="*/ 1242377 h 3914"/>
                  <a:gd name="T92" fmla="*/ 458736 w 2050"/>
                  <a:gd name="T93" fmla="*/ 1214214 h 3914"/>
                  <a:gd name="T94" fmla="*/ 430982 w 2050"/>
                  <a:gd name="T95" fmla="*/ 1149953 h 3914"/>
                  <a:gd name="T96" fmla="*/ 396091 w 2050"/>
                  <a:gd name="T97" fmla="*/ 1092039 h 3914"/>
                  <a:gd name="T98" fmla="*/ 389351 w 2050"/>
                  <a:gd name="T99" fmla="*/ 1012307 h 3914"/>
                  <a:gd name="T100" fmla="*/ 302520 w 2050"/>
                  <a:gd name="T101" fmla="*/ 928610 h 3914"/>
                  <a:gd name="T102" fmla="*/ 218465 w 2050"/>
                  <a:gd name="T103" fmla="*/ 866729 h 3914"/>
                  <a:gd name="T104" fmla="*/ 135599 w 2050"/>
                  <a:gd name="T105" fmla="*/ 866332 h 3914"/>
                  <a:gd name="T106" fmla="*/ 62645 w 2050"/>
                  <a:gd name="T107" fmla="*/ 811195 h 3914"/>
                  <a:gd name="T108" fmla="*/ 22203 w 2050"/>
                  <a:gd name="T109" fmla="*/ 731067 h 3914"/>
                  <a:gd name="T110" fmla="*/ 25772 w 2050"/>
                  <a:gd name="T111" fmla="*/ 680293 h 3914"/>
                  <a:gd name="T112" fmla="*/ 57491 w 2050"/>
                  <a:gd name="T113" fmla="*/ 638642 h 3914"/>
                  <a:gd name="T114" fmla="*/ 137185 w 2050"/>
                  <a:gd name="T115" fmla="*/ 610875 h 3914"/>
                  <a:gd name="T116" fmla="*/ 205777 w 2050"/>
                  <a:gd name="T117" fmla="*/ 541458 h 3914"/>
                  <a:gd name="T118" fmla="*/ 215293 w 2050"/>
                  <a:gd name="T119" fmla="*/ 476007 h 3914"/>
                  <a:gd name="T120" fmla="*/ 172869 w 2050"/>
                  <a:gd name="T121" fmla="*/ 416109 h 3914"/>
                  <a:gd name="T122" fmla="*/ 126480 w 2050"/>
                  <a:gd name="T123" fmla="*/ 370889 h 39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0" h="3914">
                    <a:moveTo>
                      <a:pt x="251" y="898"/>
                    </a:moveTo>
                    <a:lnTo>
                      <a:pt x="251" y="890"/>
                    </a:lnTo>
                    <a:lnTo>
                      <a:pt x="251" y="882"/>
                    </a:lnTo>
                    <a:lnTo>
                      <a:pt x="256" y="878"/>
                    </a:lnTo>
                    <a:lnTo>
                      <a:pt x="260" y="876"/>
                    </a:lnTo>
                    <a:lnTo>
                      <a:pt x="257" y="867"/>
                    </a:lnTo>
                    <a:lnTo>
                      <a:pt x="256" y="861"/>
                    </a:lnTo>
                    <a:lnTo>
                      <a:pt x="257" y="858"/>
                    </a:lnTo>
                    <a:lnTo>
                      <a:pt x="258" y="855"/>
                    </a:lnTo>
                    <a:lnTo>
                      <a:pt x="262" y="852"/>
                    </a:lnTo>
                    <a:lnTo>
                      <a:pt x="265" y="850"/>
                    </a:lnTo>
                    <a:lnTo>
                      <a:pt x="268" y="850"/>
                    </a:lnTo>
                    <a:lnTo>
                      <a:pt x="272" y="850"/>
                    </a:lnTo>
                    <a:lnTo>
                      <a:pt x="276" y="846"/>
                    </a:lnTo>
                    <a:lnTo>
                      <a:pt x="277" y="845"/>
                    </a:lnTo>
                    <a:lnTo>
                      <a:pt x="276" y="844"/>
                    </a:lnTo>
                    <a:lnTo>
                      <a:pt x="273" y="844"/>
                    </a:lnTo>
                    <a:lnTo>
                      <a:pt x="264" y="845"/>
                    </a:lnTo>
                    <a:lnTo>
                      <a:pt x="256" y="845"/>
                    </a:lnTo>
                    <a:lnTo>
                      <a:pt x="253" y="818"/>
                    </a:lnTo>
                    <a:lnTo>
                      <a:pt x="249" y="792"/>
                    </a:lnTo>
                    <a:lnTo>
                      <a:pt x="247" y="767"/>
                    </a:lnTo>
                    <a:lnTo>
                      <a:pt x="246" y="741"/>
                    </a:lnTo>
                    <a:lnTo>
                      <a:pt x="246" y="715"/>
                    </a:lnTo>
                    <a:lnTo>
                      <a:pt x="247" y="689"/>
                    </a:lnTo>
                    <a:lnTo>
                      <a:pt x="249" y="662"/>
                    </a:lnTo>
                    <a:lnTo>
                      <a:pt x="253" y="636"/>
                    </a:lnTo>
                    <a:lnTo>
                      <a:pt x="257" y="641"/>
                    </a:lnTo>
                    <a:lnTo>
                      <a:pt x="259" y="647"/>
                    </a:lnTo>
                    <a:lnTo>
                      <a:pt x="263" y="652"/>
                    </a:lnTo>
                    <a:lnTo>
                      <a:pt x="264" y="658"/>
                    </a:lnTo>
                    <a:lnTo>
                      <a:pt x="267" y="669"/>
                    </a:lnTo>
                    <a:lnTo>
                      <a:pt x="270" y="682"/>
                    </a:lnTo>
                    <a:lnTo>
                      <a:pt x="281" y="685"/>
                    </a:lnTo>
                    <a:lnTo>
                      <a:pt x="292" y="686"/>
                    </a:lnTo>
                    <a:lnTo>
                      <a:pt x="301" y="695"/>
                    </a:lnTo>
                    <a:lnTo>
                      <a:pt x="310" y="704"/>
                    </a:lnTo>
                    <a:lnTo>
                      <a:pt x="319" y="713"/>
                    </a:lnTo>
                    <a:lnTo>
                      <a:pt x="328" y="721"/>
                    </a:lnTo>
                    <a:lnTo>
                      <a:pt x="343" y="726"/>
                    </a:lnTo>
                    <a:lnTo>
                      <a:pt x="358" y="730"/>
                    </a:lnTo>
                    <a:lnTo>
                      <a:pt x="372" y="734"/>
                    </a:lnTo>
                    <a:lnTo>
                      <a:pt x="385" y="736"/>
                    </a:lnTo>
                    <a:lnTo>
                      <a:pt x="398" y="738"/>
                    </a:lnTo>
                    <a:lnTo>
                      <a:pt x="412" y="740"/>
                    </a:lnTo>
                    <a:lnTo>
                      <a:pt x="427" y="740"/>
                    </a:lnTo>
                    <a:lnTo>
                      <a:pt x="443" y="738"/>
                    </a:lnTo>
                    <a:lnTo>
                      <a:pt x="453" y="730"/>
                    </a:lnTo>
                    <a:lnTo>
                      <a:pt x="462" y="725"/>
                    </a:lnTo>
                    <a:lnTo>
                      <a:pt x="466" y="724"/>
                    </a:lnTo>
                    <a:lnTo>
                      <a:pt x="471" y="723"/>
                    </a:lnTo>
                    <a:lnTo>
                      <a:pt x="477" y="723"/>
                    </a:lnTo>
                    <a:lnTo>
                      <a:pt x="484" y="724"/>
                    </a:lnTo>
                    <a:lnTo>
                      <a:pt x="484" y="733"/>
                    </a:lnTo>
                    <a:lnTo>
                      <a:pt x="484" y="740"/>
                    </a:lnTo>
                    <a:lnTo>
                      <a:pt x="485" y="745"/>
                    </a:lnTo>
                    <a:lnTo>
                      <a:pt x="488" y="753"/>
                    </a:lnTo>
                    <a:lnTo>
                      <a:pt x="487" y="750"/>
                    </a:lnTo>
                    <a:lnTo>
                      <a:pt x="486" y="746"/>
                    </a:lnTo>
                    <a:lnTo>
                      <a:pt x="486" y="734"/>
                    </a:lnTo>
                    <a:lnTo>
                      <a:pt x="485" y="721"/>
                    </a:lnTo>
                    <a:lnTo>
                      <a:pt x="480" y="717"/>
                    </a:lnTo>
                    <a:lnTo>
                      <a:pt x="475" y="713"/>
                    </a:lnTo>
                    <a:lnTo>
                      <a:pt x="477" y="700"/>
                    </a:lnTo>
                    <a:lnTo>
                      <a:pt x="480" y="689"/>
                    </a:lnTo>
                    <a:lnTo>
                      <a:pt x="485" y="678"/>
                    </a:lnTo>
                    <a:lnTo>
                      <a:pt x="492" y="667"/>
                    </a:lnTo>
                    <a:lnTo>
                      <a:pt x="501" y="666"/>
                    </a:lnTo>
                    <a:lnTo>
                      <a:pt x="508" y="664"/>
                    </a:lnTo>
                    <a:lnTo>
                      <a:pt x="516" y="661"/>
                    </a:lnTo>
                    <a:lnTo>
                      <a:pt x="522" y="658"/>
                    </a:lnTo>
                    <a:lnTo>
                      <a:pt x="518" y="653"/>
                    </a:lnTo>
                    <a:lnTo>
                      <a:pt x="512" y="649"/>
                    </a:lnTo>
                    <a:lnTo>
                      <a:pt x="517" y="641"/>
                    </a:lnTo>
                    <a:lnTo>
                      <a:pt x="521" y="635"/>
                    </a:lnTo>
                    <a:lnTo>
                      <a:pt x="526" y="630"/>
                    </a:lnTo>
                    <a:lnTo>
                      <a:pt x="530" y="625"/>
                    </a:lnTo>
                    <a:lnTo>
                      <a:pt x="536" y="620"/>
                    </a:lnTo>
                    <a:lnTo>
                      <a:pt x="542" y="617"/>
                    </a:lnTo>
                    <a:lnTo>
                      <a:pt x="548" y="614"/>
                    </a:lnTo>
                    <a:lnTo>
                      <a:pt x="556" y="610"/>
                    </a:lnTo>
                    <a:lnTo>
                      <a:pt x="573" y="610"/>
                    </a:lnTo>
                    <a:lnTo>
                      <a:pt x="588" y="610"/>
                    </a:lnTo>
                    <a:lnTo>
                      <a:pt x="595" y="611"/>
                    </a:lnTo>
                    <a:lnTo>
                      <a:pt x="602" y="614"/>
                    </a:lnTo>
                    <a:lnTo>
                      <a:pt x="609" y="617"/>
                    </a:lnTo>
                    <a:lnTo>
                      <a:pt x="615" y="622"/>
                    </a:lnTo>
                    <a:lnTo>
                      <a:pt x="615" y="623"/>
                    </a:lnTo>
                    <a:lnTo>
                      <a:pt x="620" y="627"/>
                    </a:lnTo>
                    <a:lnTo>
                      <a:pt x="624" y="632"/>
                    </a:lnTo>
                    <a:lnTo>
                      <a:pt x="626" y="622"/>
                    </a:lnTo>
                    <a:lnTo>
                      <a:pt x="628" y="613"/>
                    </a:lnTo>
                    <a:lnTo>
                      <a:pt x="639" y="615"/>
                    </a:lnTo>
                    <a:lnTo>
                      <a:pt x="651" y="618"/>
                    </a:lnTo>
                    <a:lnTo>
                      <a:pt x="661" y="624"/>
                    </a:lnTo>
                    <a:lnTo>
                      <a:pt x="672" y="628"/>
                    </a:lnTo>
                    <a:lnTo>
                      <a:pt x="678" y="627"/>
                    </a:lnTo>
                    <a:lnTo>
                      <a:pt x="683" y="627"/>
                    </a:lnTo>
                    <a:lnTo>
                      <a:pt x="688" y="627"/>
                    </a:lnTo>
                    <a:lnTo>
                      <a:pt x="694" y="628"/>
                    </a:lnTo>
                    <a:lnTo>
                      <a:pt x="694" y="632"/>
                    </a:lnTo>
                    <a:lnTo>
                      <a:pt x="693" y="636"/>
                    </a:lnTo>
                    <a:lnTo>
                      <a:pt x="696" y="636"/>
                    </a:lnTo>
                    <a:lnTo>
                      <a:pt x="698" y="635"/>
                    </a:lnTo>
                    <a:lnTo>
                      <a:pt x="703" y="634"/>
                    </a:lnTo>
                    <a:lnTo>
                      <a:pt x="706" y="633"/>
                    </a:lnTo>
                    <a:lnTo>
                      <a:pt x="708" y="633"/>
                    </a:lnTo>
                    <a:lnTo>
                      <a:pt x="711" y="633"/>
                    </a:lnTo>
                    <a:lnTo>
                      <a:pt x="715" y="637"/>
                    </a:lnTo>
                    <a:lnTo>
                      <a:pt x="722" y="645"/>
                    </a:lnTo>
                    <a:lnTo>
                      <a:pt x="720" y="649"/>
                    </a:lnTo>
                    <a:lnTo>
                      <a:pt x="716" y="651"/>
                    </a:lnTo>
                    <a:lnTo>
                      <a:pt x="721" y="653"/>
                    </a:lnTo>
                    <a:lnTo>
                      <a:pt x="725" y="653"/>
                    </a:lnTo>
                    <a:lnTo>
                      <a:pt x="731" y="651"/>
                    </a:lnTo>
                    <a:lnTo>
                      <a:pt x="737" y="649"/>
                    </a:lnTo>
                    <a:lnTo>
                      <a:pt x="740" y="648"/>
                    </a:lnTo>
                    <a:lnTo>
                      <a:pt x="742" y="648"/>
                    </a:lnTo>
                    <a:lnTo>
                      <a:pt x="746" y="649"/>
                    </a:lnTo>
                    <a:lnTo>
                      <a:pt x="748" y="650"/>
                    </a:lnTo>
                    <a:lnTo>
                      <a:pt x="747" y="653"/>
                    </a:lnTo>
                    <a:lnTo>
                      <a:pt x="746" y="657"/>
                    </a:lnTo>
                    <a:lnTo>
                      <a:pt x="745" y="658"/>
                    </a:lnTo>
                    <a:lnTo>
                      <a:pt x="742" y="659"/>
                    </a:lnTo>
                    <a:lnTo>
                      <a:pt x="739" y="659"/>
                    </a:lnTo>
                    <a:lnTo>
                      <a:pt x="733" y="662"/>
                    </a:lnTo>
                    <a:lnTo>
                      <a:pt x="747" y="666"/>
                    </a:lnTo>
                    <a:lnTo>
                      <a:pt x="759" y="668"/>
                    </a:lnTo>
                    <a:lnTo>
                      <a:pt x="764" y="674"/>
                    </a:lnTo>
                    <a:lnTo>
                      <a:pt x="767" y="677"/>
                    </a:lnTo>
                    <a:lnTo>
                      <a:pt x="768" y="677"/>
                    </a:lnTo>
                    <a:lnTo>
                      <a:pt x="770" y="676"/>
                    </a:lnTo>
                    <a:lnTo>
                      <a:pt x="771" y="674"/>
                    </a:lnTo>
                    <a:lnTo>
                      <a:pt x="773" y="670"/>
                    </a:lnTo>
                    <a:lnTo>
                      <a:pt x="774" y="669"/>
                    </a:lnTo>
                    <a:lnTo>
                      <a:pt x="776" y="668"/>
                    </a:lnTo>
                    <a:lnTo>
                      <a:pt x="778" y="668"/>
                    </a:lnTo>
                    <a:lnTo>
                      <a:pt x="780" y="668"/>
                    </a:lnTo>
                    <a:lnTo>
                      <a:pt x="781" y="670"/>
                    </a:lnTo>
                    <a:lnTo>
                      <a:pt x="781" y="673"/>
                    </a:lnTo>
                    <a:lnTo>
                      <a:pt x="782" y="674"/>
                    </a:lnTo>
                    <a:lnTo>
                      <a:pt x="784" y="675"/>
                    </a:lnTo>
                    <a:lnTo>
                      <a:pt x="787" y="668"/>
                    </a:lnTo>
                    <a:lnTo>
                      <a:pt x="785" y="662"/>
                    </a:lnTo>
                    <a:lnTo>
                      <a:pt x="783" y="658"/>
                    </a:lnTo>
                    <a:lnTo>
                      <a:pt x="778" y="653"/>
                    </a:lnTo>
                    <a:lnTo>
                      <a:pt x="770" y="656"/>
                    </a:lnTo>
                    <a:lnTo>
                      <a:pt x="764" y="657"/>
                    </a:lnTo>
                    <a:lnTo>
                      <a:pt x="758" y="657"/>
                    </a:lnTo>
                    <a:lnTo>
                      <a:pt x="750" y="653"/>
                    </a:lnTo>
                    <a:lnTo>
                      <a:pt x="755" y="649"/>
                    </a:lnTo>
                    <a:lnTo>
                      <a:pt x="758" y="645"/>
                    </a:lnTo>
                    <a:lnTo>
                      <a:pt x="763" y="643"/>
                    </a:lnTo>
                    <a:lnTo>
                      <a:pt x="767" y="641"/>
                    </a:lnTo>
                    <a:lnTo>
                      <a:pt x="772" y="639"/>
                    </a:lnTo>
                    <a:lnTo>
                      <a:pt x="776" y="636"/>
                    </a:lnTo>
                    <a:lnTo>
                      <a:pt x="781" y="633"/>
                    </a:lnTo>
                    <a:lnTo>
                      <a:pt x="787" y="627"/>
                    </a:lnTo>
                    <a:lnTo>
                      <a:pt x="783" y="625"/>
                    </a:lnTo>
                    <a:lnTo>
                      <a:pt x="781" y="624"/>
                    </a:lnTo>
                    <a:lnTo>
                      <a:pt x="779" y="623"/>
                    </a:lnTo>
                    <a:lnTo>
                      <a:pt x="775" y="623"/>
                    </a:lnTo>
                    <a:lnTo>
                      <a:pt x="770" y="625"/>
                    </a:lnTo>
                    <a:lnTo>
                      <a:pt x="763" y="627"/>
                    </a:lnTo>
                    <a:lnTo>
                      <a:pt x="763" y="624"/>
                    </a:lnTo>
                    <a:lnTo>
                      <a:pt x="764" y="622"/>
                    </a:lnTo>
                    <a:lnTo>
                      <a:pt x="766" y="619"/>
                    </a:lnTo>
                    <a:lnTo>
                      <a:pt x="770" y="617"/>
                    </a:lnTo>
                    <a:lnTo>
                      <a:pt x="781" y="613"/>
                    </a:lnTo>
                    <a:lnTo>
                      <a:pt x="791" y="607"/>
                    </a:lnTo>
                    <a:lnTo>
                      <a:pt x="788" y="605"/>
                    </a:lnTo>
                    <a:lnTo>
                      <a:pt x="785" y="605"/>
                    </a:lnTo>
                    <a:lnTo>
                      <a:pt x="782" y="605"/>
                    </a:lnTo>
                    <a:lnTo>
                      <a:pt x="779" y="606"/>
                    </a:lnTo>
                    <a:lnTo>
                      <a:pt x="772" y="610"/>
                    </a:lnTo>
                    <a:lnTo>
                      <a:pt x="765" y="613"/>
                    </a:lnTo>
                    <a:lnTo>
                      <a:pt x="758" y="613"/>
                    </a:lnTo>
                    <a:lnTo>
                      <a:pt x="750" y="611"/>
                    </a:lnTo>
                    <a:lnTo>
                      <a:pt x="747" y="610"/>
                    </a:lnTo>
                    <a:lnTo>
                      <a:pt x="739" y="609"/>
                    </a:lnTo>
                    <a:lnTo>
                      <a:pt x="739" y="605"/>
                    </a:lnTo>
                    <a:lnTo>
                      <a:pt x="740" y="601"/>
                    </a:lnTo>
                    <a:lnTo>
                      <a:pt x="742" y="599"/>
                    </a:lnTo>
                    <a:lnTo>
                      <a:pt x="745" y="596"/>
                    </a:lnTo>
                    <a:lnTo>
                      <a:pt x="744" y="585"/>
                    </a:lnTo>
                    <a:lnTo>
                      <a:pt x="741" y="575"/>
                    </a:lnTo>
                    <a:lnTo>
                      <a:pt x="739" y="566"/>
                    </a:lnTo>
                    <a:lnTo>
                      <a:pt x="737" y="557"/>
                    </a:lnTo>
                    <a:lnTo>
                      <a:pt x="740" y="548"/>
                    </a:lnTo>
                    <a:lnTo>
                      <a:pt x="746" y="541"/>
                    </a:lnTo>
                    <a:lnTo>
                      <a:pt x="751" y="535"/>
                    </a:lnTo>
                    <a:lnTo>
                      <a:pt x="761" y="530"/>
                    </a:lnTo>
                    <a:lnTo>
                      <a:pt x="763" y="527"/>
                    </a:lnTo>
                    <a:lnTo>
                      <a:pt x="765" y="526"/>
                    </a:lnTo>
                    <a:lnTo>
                      <a:pt x="767" y="525"/>
                    </a:lnTo>
                    <a:lnTo>
                      <a:pt x="768" y="525"/>
                    </a:lnTo>
                    <a:lnTo>
                      <a:pt x="766" y="531"/>
                    </a:lnTo>
                    <a:lnTo>
                      <a:pt x="765" y="535"/>
                    </a:lnTo>
                    <a:lnTo>
                      <a:pt x="766" y="539"/>
                    </a:lnTo>
                    <a:lnTo>
                      <a:pt x="770" y="543"/>
                    </a:lnTo>
                    <a:lnTo>
                      <a:pt x="775" y="540"/>
                    </a:lnTo>
                    <a:lnTo>
                      <a:pt x="779" y="537"/>
                    </a:lnTo>
                    <a:lnTo>
                      <a:pt x="780" y="532"/>
                    </a:lnTo>
                    <a:lnTo>
                      <a:pt x="780" y="527"/>
                    </a:lnTo>
                    <a:lnTo>
                      <a:pt x="779" y="524"/>
                    </a:lnTo>
                    <a:lnTo>
                      <a:pt x="779" y="518"/>
                    </a:lnTo>
                    <a:lnTo>
                      <a:pt x="781" y="514"/>
                    </a:lnTo>
                    <a:lnTo>
                      <a:pt x="784" y="507"/>
                    </a:lnTo>
                    <a:lnTo>
                      <a:pt x="795" y="512"/>
                    </a:lnTo>
                    <a:lnTo>
                      <a:pt x="804" y="515"/>
                    </a:lnTo>
                    <a:lnTo>
                      <a:pt x="810" y="518"/>
                    </a:lnTo>
                    <a:lnTo>
                      <a:pt x="817" y="523"/>
                    </a:lnTo>
                    <a:lnTo>
                      <a:pt x="823" y="527"/>
                    </a:lnTo>
                    <a:lnTo>
                      <a:pt x="829" y="533"/>
                    </a:lnTo>
                    <a:lnTo>
                      <a:pt x="834" y="541"/>
                    </a:lnTo>
                    <a:lnTo>
                      <a:pt x="841" y="549"/>
                    </a:lnTo>
                    <a:lnTo>
                      <a:pt x="844" y="550"/>
                    </a:lnTo>
                    <a:lnTo>
                      <a:pt x="849" y="550"/>
                    </a:lnTo>
                    <a:lnTo>
                      <a:pt x="854" y="546"/>
                    </a:lnTo>
                    <a:lnTo>
                      <a:pt x="856" y="542"/>
                    </a:lnTo>
                    <a:lnTo>
                      <a:pt x="857" y="539"/>
                    </a:lnTo>
                    <a:lnTo>
                      <a:pt x="858" y="535"/>
                    </a:lnTo>
                    <a:lnTo>
                      <a:pt x="859" y="527"/>
                    </a:lnTo>
                    <a:lnTo>
                      <a:pt x="860" y="518"/>
                    </a:lnTo>
                    <a:lnTo>
                      <a:pt x="874" y="516"/>
                    </a:lnTo>
                    <a:lnTo>
                      <a:pt x="886" y="513"/>
                    </a:lnTo>
                    <a:lnTo>
                      <a:pt x="899" y="509"/>
                    </a:lnTo>
                    <a:lnTo>
                      <a:pt x="911" y="504"/>
                    </a:lnTo>
                    <a:lnTo>
                      <a:pt x="899" y="493"/>
                    </a:lnTo>
                    <a:lnTo>
                      <a:pt x="888" y="483"/>
                    </a:lnTo>
                    <a:lnTo>
                      <a:pt x="875" y="474"/>
                    </a:lnTo>
                    <a:lnTo>
                      <a:pt x="863" y="464"/>
                    </a:lnTo>
                    <a:lnTo>
                      <a:pt x="855" y="451"/>
                    </a:lnTo>
                    <a:lnTo>
                      <a:pt x="849" y="439"/>
                    </a:lnTo>
                    <a:lnTo>
                      <a:pt x="847" y="427"/>
                    </a:lnTo>
                    <a:lnTo>
                      <a:pt x="846" y="412"/>
                    </a:lnTo>
                    <a:lnTo>
                      <a:pt x="840" y="409"/>
                    </a:lnTo>
                    <a:lnTo>
                      <a:pt x="833" y="411"/>
                    </a:lnTo>
                    <a:lnTo>
                      <a:pt x="823" y="407"/>
                    </a:lnTo>
                    <a:lnTo>
                      <a:pt x="815" y="405"/>
                    </a:lnTo>
                    <a:lnTo>
                      <a:pt x="807" y="405"/>
                    </a:lnTo>
                    <a:lnTo>
                      <a:pt x="797" y="406"/>
                    </a:lnTo>
                    <a:lnTo>
                      <a:pt x="801" y="402"/>
                    </a:lnTo>
                    <a:lnTo>
                      <a:pt x="807" y="398"/>
                    </a:lnTo>
                    <a:lnTo>
                      <a:pt x="814" y="396"/>
                    </a:lnTo>
                    <a:lnTo>
                      <a:pt x="821" y="392"/>
                    </a:lnTo>
                    <a:lnTo>
                      <a:pt x="818" y="377"/>
                    </a:lnTo>
                    <a:lnTo>
                      <a:pt x="816" y="361"/>
                    </a:lnTo>
                    <a:lnTo>
                      <a:pt x="814" y="345"/>
                    </a:lnTo>
                    <a:lnTo>
                      <a:pt x="812" y="328"/>
                    </a:lnTo>
                    <a:lnTo>
                      <a:pt x="824" y="326"/>
                    </a:lnTo>
                    <a:lnTo>
                      <a:pt x="833" y="322"/>
                    </a:lnTo>
                    <a:lnTo>
                      <a:pt x="835" y="320"/>
                    </a:lnTo>
                    <a:lnTo>
                      <a:pt x="837" y="316"/>
                    </a:lnTo>
                    <a:lnTo>
                      <a:pt x="835" y="312"/>
                    </a:lnTo>
                    <a:lnTo>
                      <a:pt x="833" y="305"/>
                    </a:lnTo>
                    <a:lnTo>
                      <a:pt x="822" y="306"/>
                    </a:lnTo>
                    <a:lnTo>
                      <a:pt x="813" y="307"/>
                    </a:lnTo>
                    <a:lnTo>
                      <a:pt x="804" y="310"/>
                    </a:lnTo>
                    <a:lnTo>
                      <a:pt x="797" y="312"/>
                    </a:lnTo>
                    <a:lnTo>
                      <a:pt x="790" y="316"/>
                    </a:lnTo>
                    <a:lnTo>
                      <a:pt x="785" y="323"/>
                    </a:lnTo>
                    <a:lnTo>
                      <a:pt x="780" y="331"/>
                    </a:lnTo>
                    <a:lnTo>
                      <a:pt x="775" y="341"/>
                    </a:lnTo>
                    <a:lnTo>
                      <a:pt x="779" y="343"/>
                    </a:lnTo>
                    <a:lnTo>
                      <a:pt x="781" y="341"/>
                    </a:lnTo>
                    <a:lnTo>
                      <a:pt x="784" y="340"/>
                    </a:lnTo>
                    <a:lnTo>
                      <a:pt x="787" y="339"/>
                    </a:lnTo>
                    <a:lnTo>
                      <a:pt x="787" y="341"/>
                    </a:lnTo>
                    <a:lnTo>
                      <a:pt x="785" y="343"/>
                    </a:lnTo>
                    <a:lnTo>
                      <a:pt x="784" y="344"/>
                    </a:lnTo>
                    <a:lnTo>
                      <a:pt x="782" y="344"/>
                    </a:lnTo>
                    <a:lnTo>
                      <a:pt x="772" y="346"/>
                    </a:lnTo>
                    <a:lnTo>
                      <a:pt x="761" y="347"/>
                    </a:lnTo>
                    <a:lnTo>
                      <a:pt x="767" y="352"/>
                    </a:lnTo>
                    <a:lnTo>
                      <a:pt x="774" y="357"/>
                    </a:lnTo>
                    <a:lnTo>
                      <a:pt x="770" y="357"/>
                    </a:lnTo>
                    <a:lnTo>
                      <a:pt x="764" y="357"/>
                    </a:lnTo>
                    <a:lnTo>
                      <a:pt x="759" y="356"/>
                    </a:lnTo>
                    <a:lnTo>
                      <a:pt x="756" y="354"/>
                    </a:lnTo>
                    <a:lnTo>
                      <a:pt x="749" y="348"/>
                    </a:lnTo>
                    <a:lnTo>
                      <a:pt x="741" y="340"/>
                    </a:lnTo>
                    <a:lnTo>
                      <a:pt x="744" y="322"/>
                    </a:lnTo>
                    <a:lnTo>
                      <a:pt x="747" y="306"/>
                    </a:lnTo>
                    <a:lnTo>
                      <a:pt x="750" y="293"/>
                    </a:lnTo>
                    <a:lnTo>
                      <a:pt x="755" y="280"/>
                    </a:lnTo>
                    <a:lnTo>
                      <a:pt x="759" y="270"/>
                    </a:lnTo>
                    <a:lnTo>
                      <a:pt x="765" y="261"/>
                    </a:lnTo>
                    <a:lnTo>
                      <a:pt x="771" y="252"/>
                    </a:lnTo>
                    <a:lnTo>
                      <a:pt x="778" y="245"/>
                    </a:lnTo>
                    <a:lnTo>
                      <a:pt x="793" y="230"/>
                    </a:lnTo>
                    <a:lnTo>
                      <a:pt x="813" y="214"/>
                    </a:lnTo>
                    <a:lnTo>
                      <a:pt x="834" y="197"/>
                    </a:lnTo>
                    <a:lnTo>
                      <a:pt x="858" y="175"/>
                    </a:lnTo>
                    <a:lnTo>
                      <a:pt x="850" y="175"/>
                    </a:lnTo>
                    <a:lnTo>
                      <a:pt x="842" y="176"/>
                    </a:lnTo>
                    <a:lnTo>
                      <a:pt x="835" y="161"/>
                    </a:lnTo>
                    <a:lnTo>
                      <a:pt x="830" y="151"/>
                    </a:lnTo>
                    <a:lnTo>
                      <a:pt x="825" y="145"/>
                    </a:lnTo>
                    <a:lnTo>
                      <a:pt x="822" y="142"/>
                    </a:lnTo>
                    <a:lnTo>
                      <a:pt x="812" y="137"/>
                    </a:lnTo>
                    <a:lnTo>
                      <a:pt x="793" y="128"/>
                    </a:lnTo>
                    <a:lnTo>
                      <a:pt x="785" y="121"/>
                    </a:lnTo>
                    <a:lnTo>
                      <a:pt x="779" y="113"/>
                    </a:lnTo>
                    <a:lnTo>
                      <a:pt x="795" y="107"/>
                    </a:lnTo>
                    <a:lnTo>
                      <a:pt x="810" y="103"/>
                    </a:lnTo>
                    <a:lnTo>
                      <a:pt x="826" y="101"/>
                    </a:lnTo>
                    <a:lnTo>
                      <a:pt x="842" y="100"/>
                    </a:lnTo>
                    <a:lnTo>
                      <a:pt x="875" y="100"/>
                    </a:lnTo>
                    <a:lnTo>
                      <a:pt x="909" y="102"/>
                    </a:lnTo>
                    <a:lnTo>
                      <a:pt x="926" y="98"/>
                    </a:lnTo>
                    <a:lnTo>
                      <a:pt x="941" y="93"/>
                    </a:lnTo>
                    <a:lnTo>
                      <a:pt x="957" y="87"/>
                    </a:lnTo>
                    <a:lnTo>
                      <a:pt x="970" y="81"/>
                    </a:lnTo>
                    <a:lnTo>
                      <a:pt x="1000" y="66"/>
                    </a:lnTo>
                    <a:lnTo>
                      <a:pt x="1029" y="50"/>
                    </a:lnTo>
                    <a:lnTo>
                      <a:pt x="1061" y="40"/>
                    </a:lnTo>
                    <a:lnTo>
                      <a:pt x="1093" y="31"/>
                    </a:lnTo>
                    <a:lnTo>
                      <a:pt x="1126" y="22"/>
                    </a:lnTo>
                    <a:lnTo>
                      <a:pt x="1157" y="14"/>
                    </a:lnTo>
                    <a:lnTo>
                      <a:pt x="1160" y="15"/>
                    </a:lnTo>
                    <a:lnTo>
                      <a:pt x="1165" y="16"/>
                    </a:lnTo>
                    <a:lnTo>
                      <a:pt x="1174" y="16"/>
                    </a:lnTo>
                    <a:lnTo>
                      <a:pt x="1185" y="15"/>
                    </a:lnTo>
                    <a:lnTo>
                      <a:pt x="1211" y="11"/>
                    </a:lnTo>
                    <a:lnTo>
                      <a:pt x="1241" y="8"/>
                    </a:lnTo>
                    <a:lnTo>
                      <a:pt x="1272" y="3"/>
                    </a:lnTo>
                    <a:lnTo>
                      <a:pt x="1298" y="1"/>
                    </a:lnTo>
                    <a:lnTo>
                      <a:pt x="1308" y="0"/>
                    </a:lnTo>
                    <a:lnTo>
                      <a:pt x="1316" y="0"/>
                    </a:lnTo>
                    <a:lnTo>
                      <a:pt x="1322" y="0"/>
                    </a:lnTo>
                    <a:lnTo>
                      <a:pt x="1324" y="1"/>
                    </a:lnTo>
                    <a:lnTo>
                      <a:pt x="1322" y="5"/>
                    </a:lnTo>
                    <a:lnTo>
                      <a:pt x="1316" y="9"/>
                    </a:lnTo>
                    <a:lnTo>
                      <a:pt x="1306" y="16"/>
                    </a:lnTo>
                    <a:lnTo>
                      <a:pt x="1295" y="24"/>
                    </a:lnTo>
                    <a:lnTo>
                      <a:pt x="1280" y="32"/>
                    </a:lnTo>
                    <a:lnTo>
                      <a:pt x="1264" y="40"/>
                    </a:lnTo>
                    <a:lnTo>
                      <a:pt x="1248" y="48"/>
                    </a:lnTo>
                    <a:lnTo>
                      <a:pt x="1231" y="54"/>
                    </a:lnTo>
                    <a:lnTo>
                      <a:pt x="1224" y="57"/>
                    </a:lnTo>
                    <a:lnTo>
                      <a:pt x="1218" y="58"/>
                    </a:lnTo>
                    <a:lnTo>
                      <a:pt x="1211" y="58"/>
                    </a:lnTo>
                    <a:lnTo>
                      <a:pt x="1204" y="58"/>
                    </a:lnTo>
                    <a:lnTo>
                      <a:pt x="1193" y="58"/>
                    </a:lnTo>
                    <a:lnTo>
                      <a:pt x="1182" y="58"/>
                    </a:lnTo>
                    <a:lnTo>
                      <a:pt x="1176" y="60"/>
                    </a:lnTo>
                    <a:lnTo>
                      <a:pt x="1171" y="65"/>
                    </a:lnTo>
                    <a:lnTo>
                      <a:pt x="1168" y="69"/>
                    </a:lnTo>
                    <a:lnTo>
                      <a:pt x="1167" y="71"/>
                    </a:lnTo>
                    <a:lnTo>
                      <a:pt x="1168" y="85"/>
                    </a:lnTo>
                    <a:lnTo>
                      <a:pt x="1169" y="100"/>
                    </a:lnTo>
                    <a:lnTo>
                      <a:pt x="1171" y="113"/>
                    </a:lnTo>
                    <a:lnTo>
                      <a:pt x="1172" y="127"/>
                    </a:lnTo>
                    <a:lnTo>
                      <a:pt x="1171" y="128"/>
                    </a:lnTo>
                    <a:lnTo>
                      <a:pt x="1169" y="128"/>
                    </a:lnTo>
                    <a:lnTo>
                      <a:pt x="1159" y="126"/>
                    </a:lnTo>
                    <a:lnTo>
                      <a:pt x="1148" y="125"/>
                    </a:lnTo>
                    <a:lnTo>
                      <a:pt x="1144" y="125"/>
                    </a:lnTo>
                    <a:lnTo>
                      <a:pt x="1140" y="126"/>
                    </a:lnTo>
                    <a:lnTo>
                      <a:pt x="1136" y="128"/>
                    </a:lnTo>
                    <a:lnTo>
                      <a:pt x="1131" y="133"/>
                    </a:lnTo>
                    <a:lnTo>
                      <a:pt x="1135" y="134"/>
                    </a:lnTo>
                    <a:lnTo>
                      <a:pt x="1138" y="135"/>
                    </a:lnTo>
                    <a:lnTo>
                      <a:pt x="1143" y="137"/>
                    </a:lnTo>
                    <a:lnTo>
                      <a:pt x="1147" y="140"/>
                    </a:lnTo>
                    <a:lnTo>
                      <a:pt x="1144" y="149"/>
                    </a:lnTo>
                    <a:lnTo>
                      <a:pt x="1139" y="154"/>
                    </a:lnTo>
                    <a:lnTo>
                      <a:pt x="1135" y="159"/>
                    </a:lnTo>
                    <a:lnTo>
                      <a:pt x="1130" y="163"/>
                    </a:lnTo>
                    <a:lnTo>
                      <a:pt x="1127" y="168"/>
                    </a:lnTo>
                    <a:lnTo>
                      <a:pt x="1122" y="172"/>
                    </a:lnTo>
                    <a:lnTo>
                      <a:pt x="1118" y="178"/>
                    </a:lnTo>
                    <a:lnTo>
                      <a:pt x="1114" y="186"/>
                    </a:lnTo>
                    <a:lnTo>
                      <a:pt x="1112" y="193"/>
                    </a:lnTo>
                    <a:lnTo>
                      <a:pt x="1110" y="199"/>
                    </a:lnTo>
                    <a:lnTo>
                      <a:pt x="1108" y="201"/>
                    </a:lnTo>
                    <a:lnTo>
                      <a:pt x="1106" y="204"/>
                    </a:lnTo>
                    <a:lnTo>
                      <a:pt x="1105" y="206"/>
                    </a:lnTo>
                    <a:lnTo>
                      <a:pt x="1104" y="210"/>
                    </a:lnTo>
                    <a:lnTo>
                      <a:pt x="1104" y="214"/>
                    </a:lnTo>
                    <a:lnTo>
                      <a:pt x="1106" y="221"/>
                    </a:lnTo>
                    <a:lnTo>
                      <a:pt x="1110" y="242"/>
                    </a:lnTo>
                    <a:lnTo>
                      <a:pt x="1111" y="261"/>
                    </a:lnTo>
                    <a:lnTo>
                      <a:pt x="1112" y="281"/>
                    </a:lnTo>
                    <a:lnTo>
                      <a:pt x="1115" y="303"/>
                    </a:lnTo>
                    <a:lnTo>
                      <a:pt x="1115" y="311"/>
                    </a:lnTo>
                    <a:lnTo>
                      <a:pt x="1114" y="319"/>
                    </a:lnTo>
                    <a:lnTo>
                      <a:pt x="1113" y="324"/>
                    </a:lnTo>
                    <a:lnTo>
                      <a:pt x="1112" y="330"/>
                    </a:lnTo>
                    <a:lnTo>
                      <a:pt x="1108" y="341"/>
                    </a:lnTo>
                    <a:lnTo>
                      <a:pt x="1103" y="355"/>
                    </a:lnTo>
                    <a:lnTo>
                      <a:pt x="1108" y="375"/>
                    </a:lnTo>
                    <a:lnTo>
                      <a:pt x="1112" y="395"/>
                    </a:lnTo>
                    <a:lnTo>
                      <a:pt x="1118" y="415"/>
                    </a:lnTo>
                    <a:lnTo>
                      <a:pt x="1122" y="434"/>
                    </a:lnTo>
                    <a:lnTo>
                      <a:pt x="1132" y="448"/>
                    </a:lnTo>
                    <a:lnTo>
                      <a:pt x="1144" y="461"/>
                    </a:lnTo>
                    <a:lnTo>
                      <a:pt x="1154" y="473"/>
                    </a:lnTo>
                    <a:lnTo>
                      <a:pt x="1165" y="487"/>
                    </a:lnTo>
                    <a:lnTo>
                      <a:pt x="1162" y="498"/>
                    </a:lnTo>
                    <a:lnTo>
                      <a:pt x="1160" y="506"/>
                    </a:lnTo>
                    <a:lnTo>
                      <a:pt x="1156" y="515"/>
                    </a:lnTo>
                    <a:lnTo>
                      <a:pt x="1155" y="525"/>
                    </a:lnTo>
                    <a:lnTo>
                      <a:pt x="1153" y="537"/>
                    </a:lnTo>
                    <a:lnTo>
                      <a:pt x="1150" y="544"/>
                    </a:lnTo>
                    <a:lnTo>
                      <a:pt x="1146" y="551"/>
                    </a:lnTo>
                    <a:lnTo>
                      <a:pt x="1143" y="556"/>
                    </a:lnTo>
                    <a:lnTo>
                      <a:pt x="1140" y="561"/>
                    </a:lnTo>
                    <a:lnTo>
                      <a:pt x="1138" y="569"/>
                    </a:lnTo>
                    <a:lnTo>
                      <a:pt x="1136" y="579"/>
                    </a:lnTo>
                    <a:lnTo>
                      <a:pt x="1136" y="592"/>
                    </a:lnTo>
                    <a:lnTo>
                      <a:pt x="1137" y="603"/>
                    </a:lnTo>
                    <a:lnTo>
                      <a:pt x="1137" y="617"/>
                    </a:lnTo>
                    <a:lnTo>
                      <a:pt x="1138" y="631"/>
                    </a:lnTo>
                    <a:lnTo>
                      <a:pt x="1140" y="641"/>
                    </a:lnTo>
                    <a:lnTo>
                      <a:pt x="1139" y="684"/>
                    </a:lnTo>
                    <a:lnTo>
                      <a:pt x="1137" y="725"/>
                    </a:lnTo>
                    <a:lnTo>
                      <a:pt x="1136" y="745"/>
                    </a:lnTo>
                    <a:lnTo>
                      <a:pt x="1135" y="766"/>
                    </a:lnTo>
                    <a:lnTo>
                      <a:pt x="1136" y="786"/>
                    </a:lnTo>
                    <a:lnTo>
                      <a:pt x="1137" y="808"/>
                    </a:lnTo>
                    <a:lnTo>
                      <a:pt x="1150" y="826"/>
                    </a:lnTo>
                    <a:lnTo>
                      <a:pt x="1160" y="838"/>
                    </a:lnTo>
                    <a:lnTo>
                      <a:pt x="1162" y="839"/>
                    </a:lnTo>
                    <a:lnTo>
                      <a:pt x="1164" y="841"/>
                    </a:lnTo>
                    <a:lnTo>
                      <a:pt x="1168" y="842"/>
                    </a:lnTo>
                    <a:lnTo>
                      <a:pt x="1171" y="842"/>
                    </a:lnTo>
                    <a:lnTo>
                      <a:pt x="1179" y="839"/>
                    </a:lnTo>
                    <a:lnTo>
                      <a:pt x="1188" y="835"/>
                    </a:lnTo>
                    <a:lnTo>
                      <a:pt x="1196" y="831"/>
                    </a:lnTo>
                    <a:lnTo>
                      <a:pt x="1201" y="829"/>
                    </a:lnTo>
                    <a:lnTo>
                      <a:pt x="1204" y="829"/>
                    </a:lnTo>
                    <a:lnTo>
                      <a:pt x="1205" y="829"/>
                    </a:lnTo>
                    <a:lnTo>
                      <a:pt x="1207" y="831"/>
                    </a:lnTo>
                    <a:lnTo>
                      <a:pt x="1210" y="834"/>
                    </a:lnTo>
                    <a:lnTo>
                      <a:pt x="1213" y="836"/>
                    </a:lnTo>
                    <a:lnTo>
                      <a:pt x="1219" y="839"/>
                    </a:lnTo>
                    <a:lnTo>
                      <a:pt x="1229" y="841"/>
                    </a:lnTo>
                    <a:lnTo>
                      <a:pt x="1235" y="843"/>
                    </a:lnTo>
                    <a:lnTo>
                      <a:pt x="1237" y="843"/>
                    </a:lnTo>
                    <a:lnTo>
                      <a:pt x="1240" y="842"/>
                    </a:lnTo>
                    <a:lnTo>
                      <a:pt x="1242" y="839"/>
                    </a:lnTo>
                    <a:lnTo>
                      <a:pt x="1247" y="835"/>
                    </a:lnTo>
                    <a:lnTo>
                      <a:pt x="1250" y="830"/>
                    </a:lnTo>
                    <a:lnTo>
                      <a:pt x="1253" y="828"/>
                    </a:lnTo>
                    <a:lnTo>
                      <a:pt x="1256" y="826"/>
                    </a:lnTo>
                    <a:lnTo>
                      <a:pt x="1258" y="825"/>
                    </a:lnTo>
                    <a:lnTo>
                      <a:pt x="1264" y="822"/>
                    </a:lnTo>
                    <a:lnTo>
                      <a:pt x="1273" y="819"/>
                    </a:lnTo>
                    <a:lnTo>
                      <a:pt x="1277" y="816"/>
                    </a:lnTo>
                    <a:lnTo>
                      <a:pt x="1279" y="813"/>
                    </a:lnTo>
                    <a:lnTo>
                      <a:pt x="1282" y="812"/>
                    </a:lnTo>
                    <a:lnTo>
                      <a:pt x="1284" y="812"/>
                    </a:lnTo>
                    <a:lnTo>
                      <a:pt x="1290" y="816"/>
                    </a:lnTo>
                    <a:lnTo>
                      <a:pt x="1298" y="819"/>
                    </a:lnTo>
                    <a:lnTo>
                      <a:pt x="1301" y="822"/>
                    </a:lnTo>
                    <a:lnTo>
                      <a:pt x="1304" y="826"/>
                    </a:lnTo>
                    <a:lnTo>
                      <a:pt x="1305" y="829"/>
                    </a:lnTo>
                    <a:lnTo>
                      <a:pt x="1305" y="833"/>
                    </a:lnTo>
                    <a:lnTo>
                      <a:pt x="1304" y="841"/>
                    </a:lnTo>
                    <a:lnTo>
                      <a:pt x="1303" y="851"/>
                    </a:lnTo>
                    <a:lnTo>
                      <a:pt x="1304" y="867"/>
                    </a:lnTo>
                    <a:lnTo>
                      <a:pt x="1306" y="884"/>
                    </a:lnTo>
                    <a:lnTo>
                      <a:pt x="1317" y="885"/>
                    </a:lnTo>
                    <a:lnTo>
                      <a:pt x="1326" y="884"/>
                    </a:lnTo>
                    <a:lnTo>
                      <a:pt x="1331" y="885"/>
                    </a:lnTo>
                    <a:lnTo>
                      <a:pt x="1337" y="885"/>
                    </a:lnTo>
                    <a:lnTo>
                      <a:pt x="1341" y="887"/>
                    </a:lnTo>
                    <a:lnTo>
                      <a:pt x="1348" y="889"/>
                    </a:lnTo>
                    <a:lnTo>
                      <a:pt x="1358" y="896"/>
                    </a:lnTo>
                    <a:lnTo>
                      <a:pt x="1367" y="900"/>
                    </a:lnTo>
                    <a:lnTo>
                      <a:pt x="1371" y="902"/>
                    </a:lnTo>
                    <a:lnTo>
                      <a:pt x="1375" y="904"/>
                    </a:lnTo>
                    <a:lnTo>
                      <a:pt x="1379" y="907"/>
                    </a:lnTo>
                    <a:lnTo>
                      <a:pt x="1383" y="912"/>
                    </a:lnTo>
                    <a:lnTo>
                      <a:pt x="1390" y="921"/>
                    </a:lnTo>
                    <a:lnTo>
                      <a:pt x="1398" y="929"/>
                    </a:lnTo>
                    <a:lnTo>
                      <a:pt x="1401" y="934"/>
                    </a:lnTo>
                    <a:lnTo>
                      <a:pt x="1404" y="938"/>
                    </a:lnTo>
                    <a:lnTo>
                      <a:pt x="1404" y="941"/>
                    </a:lnTo>
                    <a:lnTo>
                      <a:pt x="1402" y="946"/>
                    </a:lnTo>
                    <a:lnTo>
                      <a:pt x="1397" y="953"/>
                    </a:lnTo>
                    <a:lnTo>
                      <a:pt x="1393" y="958"/>
                    </a:lnTo>
                    <a:lnTo>
                      <a:pt x="1391" y="960"/>
                    </a:lnTo>
                    <a:lnTo>
                      <a:pt x="1389" y="962"/>
                    </a:lnTo>
                    <a:lnTo>
                      <a:pt x="1385" y="963"/>
                    </a:lnTo>
                    <a:lnTo>
                      <a:pt x="1380" y="964"/>
                    </a:lnTo>
                    <a:lnTo>
                      <a:pt x="1366" y="976"/>
                    </a:lnTo>
                    <a:lnTo>
                      <a:pt x="1352" y="983"/>
                    </a:lnTo>
                    <a:lnTo>
                      <a:pt x="1347" y="983"/>
                    </a:lnTo>
                    <a:lnTo>
                      <a:pt x="1345" y="983"/>
                    </a:lnTo>
                    <a:lnTo>
                      <a:pt x="1342" y="985"/>
                    </a:lnTo>
                    <a:lnTo>
                      <a:pt x="1341" y="986"/>
                    </a:lnTo>
                    <a:lnTo>
                      <a:pt x="1338" y="988"/>
                    </a:lnTo>
                    <a:lnTo>
                      <a:pt x="1332" y="990"/>
                    </a:lnTo>
                    <a:lnTo>
                      <a:pt x="1326" y="990"/>
                    </a:lnTo>
                    <a:lnTo>
                      <a:pt x="1323" y="993"/>
                    </a:lnTo>
                    <a:lnTo>
                      <a:pt x="1320" y="995"/>
                    </a:lnTo>
                    <a:lnTo>
                      <a:pt x="1316" y="997"/>
                    </a:lnTo>
                    <a:lnTo>
                      <a:pt x="1313" y="1005"/>
                    </a:lnTo>
                    <a:lnTo>
                      <a:pt x="1308" y="1014"/>
                    </a:lnTo>
                    <a:lnTo>
                      <a:pt x="1312" y="1024"/>
                    </a:lnTo>
                    <a:lnTo>
                      <a:pt x="1315" y="1032"/>
                    </a:lnTo>
                    <a:lnTo>
                      <a:pt x="1321" y="1039"/>
                    </a:lnTo>
                    <a:lnTo>
                      <a:pt x="1328" y="1046"/>
                    </a:lnTo>
                    <a:lnTo>
                      <a:pt x="1342" y="1057"/>
                    </a:lnTo>
                    <a:lnTo>
                      <a:pt x="1358" y="1070"/>
                    </a:lnTo>
                    <a:lnTo>
                      <a:pt x="1368" y="1075"/>
                    </a:lnTo>
                    <a:lnTo>
                      <a:pt x="1376" y="1080"/>
                    </a:lnTo>
                    <a:lnTo>
                      <a:pt x="1380" y="1082"/>
                    </a:lnTo>
                    <a:lnTo>
                      <a:pt x="1383" y="1084"/>
                    </a:lnTo>
                    <a:lnTo>
                      <a:pt x="1385" y="1089"/>
                    </a:lnTo>
                    <a:lnTo>
                      <a:pt x="1389" y="1093"/>
                    </a:lnTo>
                    <a:lnTo>
                      <a:pt x="1402" y="1109"/>
                    </a:lnTo>
                    <a:lnTo>
                      <a:pt x="1416" y="1124"/>
                    </a:lnTo>
                    <a:lnTo>
                      <a:pt x="1411" y="1139"/>
                    </a:lnTo>
                    <a:lnTo>
                      <a:pt x="1407" y="1148"/>
                    </a:lnTo>
                    <a:lnTo>
                      <a:pt x="1405" y="1152"/>
                    </a:lnTo>
                    <a:lnTo>
                      <a:pt x="1405" y="1157"/>
                    </a:lnTo>
                    <a:lnTo>
                      <a:pt x="1404" y="1164"/>
                    </a:lnTo>
                    <a:lnTo>
                      <a:pt x="1405" y="1174"/>
                    </a:lnTo>
                    <a:lnTo>
                      <a:pt x="1407" y="1181"/>
                    </a:lnTo>
                    <a:lnTo>
                      <a:pt x="1408" y="1185"/>
                    </a:lnTo>
                    <a:lnTo>
                      <a:pt x="1408" y="1188"/>
                    </a:lnTo>
                    <a:lnTo>
                      <a:pt x="1406" y="1188"/>
                    </a:lnTo>
                    <a:lnTo>
                      <a:pt x="1404" y="1189"/>
                    </a:lnTo>
                    <a:lnTo>
                      <a:pt x="1400" y="1191"/>
                    </a:lnTo>
                    <a:lnTo>
                      <a:pt x="1397" y="1197"/>
                    </a:lnTo>
                    <a:lnTo>
                      <a:pt x="1392" y="1202"/>
                    </a:lnTo>
                    <a:lnTo>
                      <a:pt x="1389" y="1207"/>
                    </a:lnTo>
                    <a:lnTo>
                      <a:pt x="1385" y="1209"/>
                    </a:lnTo>
                    <a:lnTo>
                      <a:pt x="1382" y="1210"/>
                    </a:lnTo>
                    <a:lnTo>
                      <a:pt x="1379" y="1211"/>
                    </a:lnTo>
                    <a:lnTo>
                      <a:pt x="1375" y="1215"/>
                    </a:lnTo>
                    <a:lnTo>
                      <a:pt x="1371" y="1219"/>
                    </a:lnTo>
                    <a:lnTo>
                      <a:pt x="1367" y="1226"/>
                    </a:lnTo>
                    <a:lnTo>
                      <a:pt x="1367" y="1242"/>
                    </a:lnTo>
                    <a:lnTo>
                      <a:pt x="1368" y="1252"/>
                    </a:lnTo>
                    <a:lnTo>
                      <a:pt x="1371" y="1257"/>
                    </a:lnTo>
                    <a:lnTo>
                      <a:pt x="1374" y="1260"/>
                    </a:lnTo>
                    <a:lnTo>
                      <a:pt x="1380" y="1264"/>
                    </a:lnTo>
                    <a:lnTo>
                      <a:pt x="1388" y="1267"/>
                    </a:lnTo>
                    <a:lnTo>
                      <a:pt x="1394" y="1273"/>
                    </a:lnTo>
                    <a:lnTo>
                      <a:pt x="1399" y="1277"/>
                    </a:lnTo>
                    <a:lnTo>
                      <a:pt x="1402" y="1282"/>
                    </a:lnTo>
                    <a:lnTo>
                      <a:pt x="1405" y="1287"/>
                    </a:lnTo>
                    <a:lnTo>
                      <a:pt x="1408" y="1299"/>
                    </a:lnTo>
                    <a:lnTo>
                      <a:pt x="1413" y="1314"/>
                    </a:lnTo>
                    <a:lnTo>
                      <a:pt x="1419" y="1327"/>
                    </a:lnTo>
                    <a:lnTo>
                      <a:pt x="1426" y="1338"/>
                    </a:lnTo>
                    <a:lnTo>
                      <a:pt x="1430" y="1344"/>
                    </a:lnTo>
                    <a:lnTo>
                      <a:pt x="1434" y="1349"/>
                    </a:lnTo>
                    <a:lnTo>
                      <a:pt x="1439" y="1353"/>
                    </a:lnTo>
                    <a:lnTo>
                      <a:pt x="1445" y="1358"/>
                    </a:lnTo>
                    <a:lnTo>
                      <a:pt x="1452" y="1362"/>
                    </a:lnTo>
                    <a:lnTo>
                      <a:pt x="1458" y="1365"/>
                    </a:lnTo>
                    <a:lnTo>
                      <a:pt x="1461" y="1367"/>
                    </a:lnTo>
                    <a:lnTo>
                      <a:pt x="1462" y="1369"/>
                    </a:lnTo>
                    <a:lnTo>
                      <a:pt x="1461" y="1371"/>
                    </a:lnTo>
                    <a:lnTo>
                      <a:pt x="1458" y="1373"/>
                    </a:lnTo>
                    <a:lnTo>
                      <a:pt x="1453" y="1375"/>
                    </a:lnTo>
                    <a:lnTo>
                      <a:pt x="1444" y="1376"/>
                    </a:lnTo>
                    <a:lnTo>
                      <a:pt x="1435" y="1379"/>
                    </a:lnTo>
                    <a:lnTo>
                      <a:pt x="1426" y="1382"/>
                    </a:lnTo>
                    <a:lnTo>
                      <a:pt x="1417" y="1385"/>
                    </a:lnTo>
                    <a:lnTo>
                      <a:pt x="1408" y="1388"/>
                    </a:lnTo>
                    <a:lnTo>
                      <a:pt x="1399" y="1392"/>
                    </a:lnTo>
                    <a:lnTo>
                      <a:pt x="1392" y="1396"/>
                    </a:lnTo>
                    <a:lnTo>
                      <a:pt x="1384" y="1402"/>
                    </a:lnTo>
                    <a:lnTo>
                      <a:pt x="1377" y="1408"/>
                    </a:lnTo>
                    <a:lnTo>
                      <a:pt x="1364" y="1408"/>
                    </a:lnTo>
                    <a:lnTo>
                      <a:pt x="1356" y="1408"/>
                    </a:lnTo>
                    <a:lnTo>
                      <a:pt x="1354" y="1409"/>
                    </a:lnTo>
                    <a:lnTo>
                      <a:pt x="1351" y="1412"/>
                    </a:lnTo>
                    <a:lnTo>
                      <a:pt x="1349" y="1417"/>
                    </a:lnTo>
                    <a:lnTo>
                      <a:pt x="1347" y="1424"/>
                    </a:lnTo>
                    <a:lnTo>
                      <a:pt x="1338" y="1441"/>
                    </a:lnTo>
                    <a:lnTo>
                      <a:pt x="1330" y="1456"/>
                    </a:lnTo>
                    <a:lnTo>
                      <a:pt x="1325" y="1463"/>
                    </a:lnTo>
                    <a:lnTo>
                      <a:pt x="1322" y="1471"/>
                    </a:lnTo>
                    <a:lnTo>
                      <a:pt x="1318" y="1480"/>
                    </a:lnTo>
                    <a:lnTo>
                      <a:pt x="1315" y="1489"/>
                    </a:lnTo>
                    <a:lnTo>
                      <a:pt x="1312" y="1498"/>
                    </a:lnTo>
                    <a:lnTo>
                      <a:pt x="1307" y="1504"/>
                    </a:lnTo>
                    <a:lnTo>
                      <a:pt x="1303" y="1509"/>
                    </a:lnTo>
                    <a:lnTo>
                      <a:pt x="1298" y="1512"/>
                    </a:lnTo>
                    <a:lnTo>
                      <a:pt x="1286" y="1518"/>
                    </a:lnTo>
                    <a:lnTo>
                      <a:pt x="1270" y="1527"/>
                    </a:lnTo>
                    <a:lnTo>
                      <a:pt x="1266" y="1537"/>
                    </a:lnTo>
                    <a:lnTo>
                      <a:pt x="1265" y="1545"/>
                    </a:lnTo>
                    <a:lnTo>
                      <a:pt x="1265" y="1548"/>
                    </a:lnTo>
                    <a:lnTo>
                      <a:pt x="1266" y="1551"/>
                    </a:lnTo>
                    <a:lnTo>
                      <a:pt x="1267" y="1553"/>
                    </a:lnTo>
                    <a:lnTo>
                      <a:pt x="1269" y="1555"/>
                    </a:lnTo>
                    <a:lnTo>
                      <a:pt x="1280" y="1562"/>
                    </a:lnTo>
                    <a:lnTo>
                      <a:pt x="1298" y="1571"/>
                    </a:lnTo>
                    <a:lnTo>
                      <a:pt x="1299" y="1578"/>
                    </a:lnTo>
                    <a:lnTo>
                      <a:pt x="1299" y="1583"/>
                    </a:lnTo>
                    <a:lnTo>
                      <a:pt x="1298" y="1587"/>
                    </a:lnTo>
                    <a:lnTo>
                      <a:pt x="1296" y="1591"/>
                    </a:lnTo>
                    <a:lnTo>
                      <a:pt x="1290" y="1599"/>
                    </a:lnTo>
                    <a:lnTo>
                      <a:pt x="1283" y="1611"/>
                    </a:lnTo>
                    <a:lnTo>
                      <a:pt x="1289" y="1616"/>
                    </a:lnTo>
                    <a:lnTo>
                      <a:pt x="1295" y="1619"/>
                    </a:lnTo>
                    <a:lnTo>
                      <a:pt x="1301" y="1621"/>
                    </a:lnTo>
                    <a:lnTo>
                      <a:pt x="1309" y="1624"/>
                    </a:lnTo>
                    <a:lnTo>
                      <a:pt x="1321" y="1627"/>
                    </a:lnTo>
                    <a:lnTo>
                      <a:pt x="1331" y="1628"/>
                    </a:lnTo>
                    <a:lnTo>
                      <a:pt x="1341" y="1628"/>
                    </a:lnTo>
                    <a:lnTo>
                      <a:pt x="1354" y="1631"/>
                    </a:lnTo>
                    <a:lnTo>
                      <a:pt x="1363" y="1637"/>
                    </a:lnTo>
                    <a:lnTo>
                      <a:pt x="1370" y="1640"/>
                    </a:lnTo>
                    <a:lnTo>
                      <a:pt x="1375" y="1645"/>
                    </a:lnTo>
                    <a:lnTo>
                      <a:pt x="1383" y="1653"/>
                    </a:lnTo>
                    <a:lnTo>
                      <a:pt x="1390" y="1662"/>
                    </a:lnTo>
                    <a:lnTo>
                      <a:pt x="1396" y="1669"/>
                    </a:lnTo>
                    <a:lnTo>
                      <a:pt x="1400" y="1674"/>
                    </a:lnTo>
                    <a:lnTo>
                      <a:pt x="1406" y="1679"/>
                    </a:lnTo>
                    <a:lnTo>
                      <a:pt x="1411" y="1682"/>
                    </a:lnTo>
                    <a:lnTo>
                      <a:pt x="1418" y="1683"/>
                    </a:lnTo>
                    <a:lnTo>
                      <a:pt x="1426" y="1683"/>
                    </a:lnTo>
                    <a:lnTo>
                      <a:pt x="1438" y="1681"/>
                    </a:lnTo>
                    <a:lnTo>
                      <a:pt x="1450" y="1675"/>
                    </a:lnTo>
                    <a:lnTo>
                      <a:pt x="1460" y="1673"/>
                    </a:lnTo>
                    <a:lnTo>
                      <a:pt x="1464" y="1673"/>
                    </a:lnTo>
                    <a:lnTo>
                      <a:pt x="1467" y="1676"/>
                    </a:lnTo>
                    <a:lnTo>
                      <a:pt x="1470" y="1681"/>
                    </a:lnTo>
                    <a:lnTo>
                      <a:pt x="1474" y="1688"/>
                    </a:lnTo>
                    <a:lnTo>
                      <a:pt x="1478" y="1692"/>
                    </a:lnTo>
                    <a:lnTo>
                      <a:pt x="1482" y="1695"/>
                    </a:lnTo>
                    <a:lnTo>
                      <a:pt x="1486" y="1697"/>
                    </a:lnTo>
                    <a:lnTo>
                      <a:pt x="1490" y="1698"/>
                    </a:lnTo>
                    <a:lnTo>
                      <a:pt x="1500" y="1699"/>
                    </a:lnTo>
                    <a:lnTo>
                      <a:pt x="1511" y="1700"/>
                    </a:lnTo>
                    <a:lnTo>
                      <a:pt x="1521" y="1697"/>
                    </a:lnTo>
                    <a:lnTo>
                      <a:pt x="1527" y="1694"/>
                    </a:lnTo>
                    <a:lnTo>
                      <a:pt x="1529" y="1692"/>
                    </a:lnTo>
                    <a:lnTo>
                      <a:pt x="1532" y="1692"/>
                    </a:lnTo>
                    <a:lnTo>
                      <a:pt x="1535" y="1695"/>
                    </a:lnTo>
                    <a:lnTo>
                      <a:pt x="1540" y="1699"/>
                    </a:lnTo>
                    <a:lnTo>
                      <a:pt x="1550" y="1715"/>
                    </a:lnTo>
                    <a:lnTo>
                      <a:pt x="1557" y="1728"/>
                    </a:lnTo>
                    <a:lnTo>
                      <a:pt x="1557" y="1732"/>
                    </a:lnTo>
                    <a:lnTo>
                      <a:pt x="1555" y="1738"/>
                    </a:lnTo>
                    <a:lnTo>
                      <a:pt x="1551" y="1745"/>
                    </a:lnTo>
                    <a:lnTo>
                      <a:pt x="1544" y="1750"/>
                    </a:lnTo>
                    <a:lnTo>
                      <a:pt x="1534" y="1754"/>
                    </a:lnTo>
                    <a:lnTo>
                      <a:pt x="1527" y="1757"/>
                    </a:lnTo>
                    <a:lnTo>
                      <a:pt x="1520" y="1760"/>
                    </a:lnTo>
                    <a:lnTo>
                      <a:pt x="1516" y="1764"/>
                    </a:lnTo>
                    <a:lnTo>
                      <a:pt x="1512" y="1768"/>
                    </a:lnTo>
                    <a:lnTo>
                      <a:pt x="1509" y="1774"/>
                    </a:lnTo>
                    <a:lnTo>
                      <a:pt x="1506" y="1782"/>
                    </a:lnTo>
                    <a:lnTo>
                      <a:pt x="1502" y="1791"/>
                    </a:lnTo>
                    <a:lnTo>
                      <a:pt x="1500" y="1809"/>
                    </a:lnTo>
                    <a:lnTo>
                      <a:pt x="1500" y="1823"/>
                    </a:lnTo>
                    <a:lnTo>
                      <a:pt x="1502" y="1830"/>
                    </a:lnTo>
                    <a:lnTo>
                      <a:pt x="1506" y="1835"/>
                    </a:lnTo>
                    <a:lnTo>
                      <a:pt x="1511" y="1841"/>
                    </a:lnTo>
                    <a:lnTo>
                      <a:pt x="1519" y="1846"/>
                    </a:lnTo>
                    <a:lnTo>
                      <a:pt x="1534" y="1847"/>
                    </a:lnTo>
                    <a:lnTo>
                      <a:pt x="1546" y="1848"/>
                    </a:lnTo>
                    <a:lnTo>
                      <a:pt x="1552" y="1850"/>
                    </a:lnTo>
                    <a:lnTo>
                      <a:pt x="1557" y="1853"/>
                    </a:lnTo>
                    <a:lnTo>
                      <a:pt x="1562" y="1858"/>
                    </a:lnTo>
                    <a:lnTo>
                      <a:pt x="1566" y="1865"/>
                    </a:lnTo>
                    <a:lnTo>
                      <a:pt x="1572" y="1874"/>
                    </a:lnTo>
                    <a:lnTo>
                      <a:pt x="1578" y="1881"/>
                    </a:lnTo>
                    <a:lnTo>
                      <a:pt x="1585" y="1884"/>
                    </a:lnTo>
                    <a:lnTo>
                      <a:pt x="1591" y="1887"/>
                    </a:lnTo>
                    <a:lnTo>
                      <a:pt x="1596" y="1891"/>
                    </a:lnTo>
                    <a:lnTo>
                      <a:pt x="1602" y="1895"/>
                    </a:lnTo>
                    <a:lnTo>
                      <a:pt x="1608" y="1902"/>
                    </a:lnTo>
                    <a:lnTo>
                      <a:pt x="1613" y="1911"/>
                    </a:lnTo>
                    <a:lnTo>
                      <a:pt x="1613" y="1921"/>
                    </a:lnTo>
                    <a:lnTo>
                      <a:pt x="1613" y="1928"/>
                    </a:lnTo>
                    <a:lnTo>
                      <a:pt x="1614" y="1934"/>
                    </a:lnTo>
                    <a:lnTo>
                      <a:pt x="1617" y="1939"/>
                    </a:lnTo>
                    <a:lnTo>
                      <a:pt x="1624" y="1946"/>
                    </a:lnTo>
                    <a:lnTo>
                      <a:pt x="1636" y="1958"/>
                    </a:lnTo>
                    <a:lnTo>
                      <a:pt x="1627" y="1979"/>
                    </a:lnTo>
                    <a:lnTo>
                      <a:pt x="1619" y="1995"/>
                    </a:lnTo>
                    <a:lnTo>
                      <a:pt x="1617" y="2003"/>
                    </a:lnTo>
                    <a:lnTo>
                      <a:pt x="1613" y="2012"/>
                    </a:lnTo>
                    <a:lnTo>
                      <a:pt x="1611" y="2025"/>
                    </a:lnTo>
                    <a:lnTo>
                      <a:pt x="1609" y="2039"/>
                    </a:lnTo>
                    <a:lnTo>
                      <a:pt x="1610" y="2072"/>
                    </a:lnTo>
                    <a:lnTo>
                      <a:pt x="1611" y="2100"/>
                    </a:lnTo>
                    <a:lnTo>
                      <a:pt x="1612" y="2106"/>
                    </a:lnTo>
                    <a:lnTo>
                      <a:pt x="1613" y="2112"/>
                    </a:lnTo>
                    <a:lnTo>
                      <a:pt x="1616" y="2119"/>
                    </a:lnTo>
                    <a:lnTo>
                      <a:pt x="1619" y="2125"/>
                    </a:lnTo>
                    <a:lnTo>
                      <a:pt x="1622" y="2130"/>
                    </a:lnTo>
                    <a:lnTo>
                      <a:pt x="1627" y="2136"/>
                    </a:lnTo>
                    <a:lnTo>
                      <a:pt x="1631" y="2142"/>
                    </a:lnTo>
                    <a:lnTo>
                      <a:pt x="1638" y="2147"/>
                    </a:lnTo>
                    <a:lnTo>
                      <a:pt x="1652" y="2149"/>
                    </a:lnTo>
                    <a:lnTo>
                      <a:pt x="1663" y="2152"/>
                    </a:lnTo>
                    <a:lnTo>
                      <a:pt x="1676" y="2154"/>
                    </a:lnTo>
                    <a:lnTo>
                      <a:pt x="1687" y="2160"/>
                    </a:lnTo>
                    <a:lnTo>
                      <a:pt x="1702" y="2167"/>
                    </a:lnTo>
                    <a:lnTo>
                      <a:pt x="1717" y="2174"/>
                    </a:lnTo>
                    <a:lnTo>
                      <a:pt x="1729" y="2179"/>
                    </a:lnTo>
                    <a:lnTo>
                      <a:pt x="1739" y="2181"/>
                    </a:lnTo>
                    <a:lnTo>
                      <a:pt x="1749" y="2186"/>
                    </a:lnTo>
                    <a:lnTo>
                      <a:pt x="1760" y="2191"/>
                    </a:lnTo>
                    <a:lnTo>
                      <a:pt x="1760" y="2199"/>
                    </a:lnTo>
                    <a:lnTo>
                      <a:pt x="1757" y="2207"/>
                    </a:lnTo>
                    <a:lnTo>
                      <a:pt x="1755" y="2213"/>
                    </a:lnTo>
                    <a:lnTo>
                      <a:pt x="1753" y="2220"/>
                    </a:lnTo>
                    <a:lnTo>
                      <a:pt x="1747" y="2232"/>
                    </a:lnTo>
                    <a:lnTo>
                      <a:pt x="1743" y="2247"/>
                    </a:lnTo>
                    <a:lnTo>
                      <a:pt x="1748" y="2250"/>
                    </a:lnTo>
                    <a:lnTo>
                      <a:pt x="1752" y="2252"/>
                    </a:lnTo>
                    <a:lnTo>
                      <a:pt x="1755" y="2250"/>
                    </a:lnTo>
                    <a:lnTo>
                      <a:pt x="1756" y="2250"/>
                    </a:lnTo>
                    <a:lnTo>
                      <a:pt x="1758" y="2250"/>
                    </a:lnTo>
                    <a:lnTo>
                      <a:pt x="1761" y="2253"/>
                    </a:lnTo>
                    <a:lnTo>
                      <a:pt x="1764" y="2256"/>
                    </a:lnTo>
                    <a:lnTo>
                      <a:pt x="1769" y="2263"/>
                    </a:lnTo>
                    <a:lnTo>
                      <a:pt x="1778" y="2269"/>
                    </a:lnTo>
                    <a:lnTo>
                      <a:pt x="1786" y="2273"/>
                    </a:lnTo>
                    <a:lnTo>
                      <a:pt x="1794" y="2275"/>
                    </a:lnTo>
                    <a:lnTo>
                      <a:pt x="1802" y="2277"/>
                    </a:lnTo>
                    <a:lnTo>
                      <a:pt x="1809" y="2279"/>
                    </a:lnTo>
                    <a:lnTo>
                      <a:pt x="1817" y="2280"/>
                    </a:lnTo>
                    <a:lnTo>
                      <a:pt x="1827" y="2283"/>
                    </a:lnTo>
                    <a:lnTo>
                      <a:pt x="1836" y="2289"/>
                    </a:lnTo>
                    <a:lnTo>
                      <a:pt x="1841" y="2301"/>
                    </a:lnTo>
                    <a:lnTo>
                      <a:pt x="1847" y="2313"/>
                    </a:lnTo>
                    <a:lnTo>
                      <a:pt x="1849" y="2320"/>
                    </a:lnTo>
                    <a:lnTo>
                      <a:pt x="1850" y="2325"/>
                    </a:lnTo>
                    <a:lnTo>
                      <a:pt x="1851" y="2332"/>
                    </a:lnTo>
                    <a:lnTo>
                      <a:pt x="1851" y="2339"/>
                    </a:lnTo>
                    <a:lnTo>
                      <a:pt x="1851" y="2346"/>
                    </a:lnTo>
                    <a:lnTo>
                      <a:pt x="1851" y="2351"/>
                    </a:lnTo>
                    <a:lnTo>
                      <a:pt x="1853" y="2357"/>
                    </a:lnTo>
                    <a:lnTo>
                      <a:pt x="1855" y="2362"/>
                    </a:lnTo>
                    <a:lnTo>
                      <a:pt x="1859" y="2372"/>
                    </a:lnTo>
                    <a:lnTo>
                      <a:pt x="1867" y="2381"/>
                    </a:lnTo>
                    <a:lnTo>
                      <a:pt x="1875" y="2391"/>
                    </a:lnTo>
                    <a:lnTo>
                      <a:pt x="1881" y="2401"/>
                    </a:lnTo>
                    <a:lnTo>
                      <a:pt x="1883" y="2407"/>
                    </a:lnTo>
                    <a:lnTo>
                      <a:pt x="1883" y="2413"/>
                    </a:lnTo>
                    <a:lnTo>
                      <a:pt x="1883" y="2418"/>
                    </a:lnTo>
                    <a:lnTo>
                      <a:pt x="1882" y="2425"/>
                    </a:lnTo>
                    <a:lnTo>
                      <a:pt x="1870" y="2434"/>
                    </a:lnTo>
                    <a:lnTo>
                      <a:pt x="1859" y="2444"/>
                    </a:lnTo>
                    <a:lnTo>
                      <a:pt x="1855" y="2449"/>
                    </a:lnTo>
                    <a:lnTo>
                      <a:pt x="1851" y="2455"/>
                    </a:lnTo>
                    <a:lnTo>
                      <a:pt x="1848" y="2461"/>
                    </a:lnTo>
                    <a:lnTo>
                      <a:pt x="1845" y="2469"/>
                    </a:lnTo>
                    <a:lnTo>
                      <a:pt x="1837" y="2486"/>
                    </a:lnTo>
                    <a:lnTo>
                      <a:pt x="1829" y="2501"/>
                    </a:lnTo>
                    <a:lnTo>
                      <a:pt x="1827" y="2508"/>
                    </a:lnTo>
                    <a:lnTo>
                      <a:pt x="1824" y="2516"/>
                    </a:lnTo>
                    <a:lnTo>
                      <a:pt x="1824" y="2525"/>
                    </a:lnTo>
                    <a:lnTo>
                      <a:pt x="1824" y="2535"/>
                    </a:lnTo>
                    <a:lnTo>
                      <a:pt x="1832" y="2551"/>
                    </a:lnTo>
                    <a:lnTo>
                      <a:pt x="1838" y="2567"/>
                    </a:lnTo>
                    <a:lnTo>
                      <a:pt x="1844" y="2583"/>
                    </a:lnTo>
                    <a:lnTo>
                      <a:pt x="1850" y="2600"/>
                    </a:lnTo>
                    <a:lnTo>
                      <a:pt x="1866" y="2619"/>
                    </a:lnTo>
                    <a:lnTo>
                      <a:pt x="1882" y="2637"/>
                    </a:lnTo>
                    <a:lnTo>
                      <a:pt x="1891" y="2644"/>
                    </a:lnTo>
                    <a:lnTo>
                      <a:pt x="1901" y="2650"/>
                    </a:lnTo>
                    <a:lnTo>
                      <a:pt x="1906" y="2651"/>
                    </a:lnTo>
                    <a:lnTo>
                      <a:pt x="1913" y="2652"/>
                    </a:lnTo>
                    <a:lnTo>
                      <a:pt x="1918" y="2653"/>
                    </a:lnTo>
                    <a:lnTo>
                      <a:pt x="1925" y="2652"/>
                    </a:lnTo>
                    <a:lnTo>
                      <a:pt x="1930" y="2646"/>
                    </a:lnTo>
                    <a:lnTo>
                      <a:pt x="1934" y="2643"/>
                    </a:lnTo>
                    <a:lnTo>
                      <a:pt x="1938" y="2642"/>
                    </a:lnTo>
                    <a:lnTo>
                      <a:pt x="1941" y="2642"/>
                    </a:lnTo>
                    <a:lnTo>
                      <a:pt x="1948" y="2649"/>
                    </a:lnTo>
                    <a:lnTo>
                      <a:pt x="1957" y="2660"/>
                    </a:lnTo>
                    <a:lnTo>
                      <a:pt x="1968" y="2667"/>
                    </a:lnTo>
                    <a:lnTo>
                      <a:pt x="1977" y="2670"/>
                    </a:lnTo>
                    <a:lnTo>
                      <a:pt x="1986" y="2674"/>
                    </a:lnTo>
                    <a:lnTo>
                      <a:pt x="1998" y="2680"/>
                    </a:lnTo>
                    <a:lnTo>
                      <a:pt x="1998" y="2691"/>
                    </a:lnTo>
                    <a:lnTo>
                      <a:pt x="1998" y="2698"/>
                    </a:lnTo>
                    <a:lnTo>
                      <a:pt x="1999" y="2708"/>
                    </a:lnTo>
                    <a:lnTo>
                      <a:pt x="2001" y="2714"/>
                    </a:lnTo>
                    <a:lnTo>
                      <a:pt x="2007" y="2729"/>
                    </a:lnTo>
                    <a:lnTo>
                      <a:pt x="2016" y="2746"/>
                    </a:lnTo>
                    <a:lnTo>
                      <a:pt x="2018" y="2753"/>
                    </a:lnTo>
                    <a:lnTo>
                      <a:pt x="2019" y="2757"/>
                    </a:lnTo>
                    <a:lnTo>
                      <a:pt x="2018" y="2761"/>
                    </a:lnTo>
                    <a:lnTo>
                      <a:pt x="2017" y="2768"/>
                    </a:lnTo>
                    <a:lnTo>
                      <a:pt x="2023" y="2769"/>
                    </a:lnTo>
                    <a:lnTo>
                      <a:pt x="2026" y="2773"/>
                    </a:lnTo>
                    <a:lnTo>
                      <a:pt x="2020" y="2782"/>
                    </a:lnTo>
                    <a:lnTo>
                      <a:pt x="2017" y="2793"/>
                    </a:lnTo>
                    <a:lnTo>
                      <a:pt x="2015" y="2796"/>
                    </a:lnTo>
                    <a:lnTo>
                      <a:pt x="2014" y="2798"/>
                    </a:lnTo>
                    <a:lnTo>
                      <a:pt x="2011" y="2801"/>
                    </a:lnTo>
                    <a:lnTo>
                      <a:pt x="2010" y="2802"/>
                    </a:lnTo>
                    <a:lnTo>
                      <a:pt x="2006" y="2804"/>
                    </a:lnTo>
                    <a:lnTo>
                      <a:pt x="2000" y="2809"/>
                    </a:lnTo>
                    <a:lnTo>
                      <a:pt x="2005" y="2820"/>
                    </a:lnTo>
                    <a:lnTo>
                      <a:pt x="2008" y="2829"/>
                    </a:lnTo>
                    <a:lnTo>
                      <a:pt x="2011" y="2839"/>
                    </a:lnTo>
                    <a:lnTo>
                      <a:pt x="2012" y="2853"/>
                    </a:lnTo>
                    <a:lnTo>
                      <a:pt x="2009" y="2862"/>
                    </a:lnTo>
                    <a:lnTo>
                      <a:pt x="2007" y="2870"/>
                    </a:lnTo>
                    <a:lnTo>
                      <a:pt x="2005" y="2879"/>
                    </a:lnTo>
                    <a:lnTo>
                      <a:pt x="2006" y="2888"/>
                    </a:lnTo>
                    <a:lnTo>
                      <a:pt x="2005" y="2894"/>
                    </a:lnTo>
                    <a:lnTo>
                      <a:pt x="2003" y="2896"/>
                    </a:lnTo>
                    <a:lnTo>
                      <a:pt x="2003" y="2900"/>
                    </a:lnTo>
                    <a:lnTo>
                      <a:pt x="2005" y="2911"/>
                    </a:lnTo>
                    <a:lnTo>
                      <a:pt x="2008" y="2922"/>
                    </a:lnTo>
                    <a:lnTo>
                      <a:pt x="2010" y="2933"/>
                    </a:lnTo>
                    <a:lnTo>
                      <a:pt x="2009" y="2938"/>
                    </a:lnTo>
                    <a:lnTo>
                      <a:pt x="2008" y="2941"/>
                    </a:lnTo>
                    <a:lnTo>
                      <a:pt x="2003" y="2945"/>
                    </a:lnTo>
                    <a:lnTo>
                      <a:pt x="1998" y="2947"/>
                    </a:lnTo>
                    <a:lnTo>
                      <a:pt x="1985" y="2959"/>
                    </a:lnTo>
                    <a:lnTo>
                      <a:pt x="1972" y="2971"/>
                    </a:lnTo>
                    <a:lnTo>
                      <a:pt x="1964" y="2972"/>
                    </a:lnTo>
                    <a:lnTo>
                      <a:pt x="1959" y="2974"/>
                    </a:lnTo>
                    <a:lnTo>
                      <a:pt x="1958" y="2975"/>
                    </a:lnTo>
                    <a:lnTo>
                      <a:pt x="1958" y="2978"/>
                    </a:lnTo>
                    <a:lnTo>
                      <a:pt x="1959" y="2980"/>
                    </a:lnTo>
                    <a:lnTo>
                      <a:pt x="1961" y="2984"/>
                    </a:lnTo>
                    <a:lnTo>
                      <a:pt x="1961" y="2993"/>
                    </a:lnTo>
                    <a:lnTo>
                      <a:pt x="1961" y="3001"/>
                    </a:lnTo>
                    <a:lnTo>
                      <a:pt x="1960" y="3005"/>
                    </a:lnTo>
                    <a:lnTo>
                      <a:pt x="1958" y="3007"/>
                    </a:lnTo>
                    <a:lnTo>
                      <a:pt x="1955" y="3010"/>
                    </a:lnTo>
                    <a:lnTo>
                      <a:pt x="1951" y="3013"/>
                    </a:lnTo>
                    <a:lnTo>
                      <a:pt x="1948" y="3013"/>
                    </a:lnTo>
                    <a:lnTo>
                      <a:pt x="1946" y="3013"/>
                    </a:lnTo>
                    <a:lnTo>
                      <a:pt x="1944" y="3014"/>
                    </a:lnTo>
                    <a:lnTo>
                      <a:pt x="1943" y="3015"/>
                    </a:lnTo>
                    <a:lnTo>
                      <a:pt x="1941" y="3018"/>
                    </a:lnTo>
                    <a:lnTo>
                      <a:pt x="1939" y="3023"/>
                    </a:lnTo>
                    <a:lnTo>
                      <a:pt x="1935" y="3018"/>
                    </a:lnTo>
                    <a:lnTo>
                      <a:pt x="1934" y="3014"/>
                    </a:lnTo>
                    <a:lnTo>
                      <a:pt x="1933" y="3015"/>
                    </a:lnTo>
                    <a:lnTo>
                      <a:pt x="1931" y="3023"/>
                    </a:lnTo>
                    <a:lnTo>
                      <a:pt x="1930" y="3032"/>
                    </a:lnTo>
                    <a:lnTo>
                      <a:pt x="1930" y="3040"/>
                    </a:lnTo>
                    <a:lnTo>
                      <a:pt x="1931" y="3043"/>
                    </a:lnTo>
                    <a:lnTo>
                      <a:pt x="1933" y="3046"/>
                    </a:lnTo>
                    <a:lnTo>
                      <a:pt x="1937" y="3048"/>
                    </a:lnTo>
                    <a:lnTo>
                      <a:pt x="1941" y="3049"/>
                    </a:lnTo>
                    <a:lnTo>
                      <a:pt x="1943" y="3050"/>
                    </a:lnTo>
                    <a:lnTo>
                      <a:pt x="1944" y="3052"/>
                    </a:lnTo>
                    <a:lnTo>
                      <a:pt x="1944" y="3055"/>
                    </a:lnTo>
                    <a:lnTo>
                      <a:pt x="1943" y="3057"/>
                    </a:lnTo>
                    <a:lnTo>
                      <a:pt x="1941" y="3061"/>
                    </a:lnTo>
                    <a:lnTo>
                      <a:pt x="1939" y="3066"/>
                    </a:lnTo>
                    <a:lnTo>
                      <a:pt x="1933" y="3071"/>
                    </a:lnTo>
                    <a:lnTo>
                      <a:pt x="1929" y="3074"/>
                    </a:lnTo>
                    <a:lnTo>
                      <a:pt x="1925" y="3077"/>
                    </a:lnTo>
                    <a:lnTo>
                      <a:pt x="1922" y="3083"/>
                    </a:lnTo>
                    <a:lnTo>
                      <a:pt x="1917" y="3088"/>
                    </a:lnTo>
                    <a:lnTo>
                      <a:pt x="1914" y="3090"/>
                    </a:lnTo>
                    <a:lnTo>
                      <a:pt x="1910" y="3091"/>
                    </a:lnTo>
                    <a:lnTo>
                      <a:pt x="1906" y="3094"/>
                    </a:lnTo>
                    <a:lnTo>
                      <a:pt x="1916" y="3105"/>
                    </a:lnTo>
                    <a:lnTo>
                      <a:pt x="1924" y="3116"/>
                    </a:lnTo>
                    <a:lnTo>
                      <a:pt x="1921" y="3122"/>
                    </a:lnTo>
                    <a:lnTo>
                      <a:pt x="1917" y="3125"/>
                    </a:lnTo>
                    <a:lnTo>
                      <a:pt x="1915" y="3128"/>
                    </a:lnTo>
                    <a:lnTo>
                      <a:pt x="1914" y="3135"/>
                    </a:lnTo>
                    <a:lnTo>
                      <a:pt x="1916" y="3143"/>
                    </a:lnTo>
                    <a:lnTo>
                      <a:pt x="1918" y="3148"/>
                    </a:lnTo>
                    <a:lnTo>
                      <a:pt x="1922" y="3152"/>
                    </a:lnTo>
                    <a:lnTo>
                      <a:pt x="1929" y="3158"/>
                    </a:lnTo>
                    <a:lnTo>
                      <a:pt x="1934" y="3164"/>
                    </a:lnTo>
                    <a:lnTo>
                      <a:pt x="1939" y="3168"/>
                    </a:lnTo>
                    <a:lnTo>
                      <a:pt x="1943" y="3171"/>
                    </a:lnTo>
                    <a:lnTo>
                      <a:pt x="1950" y="3175"/>
                    </a:lnTo>
                    <a:lnTo>
                      <a:pt x="1959" y="3176"/>
                    </a:lnTo>
                    <a:lnTo>
                      <a:pt x="1964" y="3178"/>
                    </a:lnTo>
                    <a:lnTo>
                      <a:pt x="1967" y="3184"/>
                    </a:lnTo>
                    <a:lnTo>
                      <a:pt x="1971" y="3193"/>
                    </a:lnTo>
                    <a:lnTo>
                      <a:pt x="1969" y="3200"/>
                    </a:lnTo>
                    <a:lnTo>
                      <a:pt x="1968" y="3204"/>
                    </a:lnTo>
                    <a:lnTo>
                      <a:pt x="1966" y="3208"/>
                    </a:lnTo>
                    <a:lnTo>
                      <a:pt x="1964" y="3213"/>
                    </a:lnTo>
                    <a:lnTo>
                      <a:pt x="1967" y="3218"/>
                    </a:lnTo>
                    <a:lnTo>
                      <a:pt x="1969" y="3220"/>
                    </a:lnTo>
                    <a:lnTo>
                      <a:pt x="1969" y="3223"/>
                    </a:lnTo>
                    <a:lnTo>
                      <a:pt x="1968" y="3229"/>
                    </a:lnTo>
                    <a:lnTo>
                      <a:pt x="1969" y="3234"/>
                    </a:lnTo>
                    <a:lnTo>
                      <a:pt x="1971" y="3238"/>
                    </a:lnTo>
                    <a:lnTo>
                      <a:pt x="1972" y="3242"/>
                    </a:lnTo>
                    <a:lnTo>
                      <a:pt x="1974" y="3245"/>
                    </a:lnTo>
                    <a:lnTo>
                      <a:pt x="1980" y="3251"/>
                    </a:lnTo>
                    <a:lnTo>
                      <a:pt x="1985" y="3259"/>
                    </a:lnTo>
                    <a:lnTo>
                      <a:pt x="1989" y="3266"/>
                    </a:lnTo>
                    <a:lnTo>
                      <a:pt x="1991" y="3270"/>
                    </a:lnTo>
                    <a:lnTo>
                      <a:pt x="1992" y="3276"/>
                    </a:lnTo>
                    <a:lnTo>
                      <a:pt x="1991" y="3283"/>
                    </a:lnTo>
                    <a:lnTo>
                      <a:pt x="1989" y="3289"/>
                    </a:lnTo>
                    <a:lnTo>
                      <a:pt x="1988" y="3294"/>
                    </a:lnTo>
                    <a:lnTo>
                      <a:pt x="1990" y="3299"/>
                    </a:lnTo>
                    <a:lnTo>
                      <a:pt x="1994" y="3304"/>
                    </a:lnTo>
                    <a:lnTo>
                      <a:pt x="1998" y="3311"/>
                    </a:lnTo>
                    <a:lnTo>
                      <a:pt x="1999" y="3317"/>
                    </a:lnTo>
                    <a:lnTo>
                      <a:pt x="2000" y="3322"/>
                    </a:lnTo>
                    <a:lnTo>
                      <a:pt x="2005" y="3328"/>
                    </a:lnTo>
                    <a:lnTo>
                      <a:pt x="2014" y="3340"/>
                    </a:lnTo>
                    <a:lnTo>
                      <a:pt x="2020" y="3353"/>
                    </a:lnTo>
                    <a:lnTo>
                      <a:pt x="2023" y="3356"/>
                    </a:lnTo>
                    <a:lnTo>
                      <a:pt x="2025" y="3358"/>
                    </a:lnTo>
                    <a:lnTo>
                      <a:pt x="2026" y="3360"/>
                    </a:lnTo>
                    <a:lnTo>
                      <a:pt x="2027" y="3362"/>
                    </a:lnTo>
                    <a:lnTo>
                      <a:pt x="2026" y="3367"/>
                    </a:lnTo>
                    <a:lnTo>
                      <a:pt x="2024" y="3375"/>
                    </a:lnTo>
                    <a:lnTo>
                      <a:pt x="2024" y="3384"/>
                    </a:lnTo>
                    <a:lnTo>
                      <a:pt x="2025" y="3389"/>
                    </a:lnTo>
                    <a:lnTo>
                      <a:pt x="2028" y="3395"/>
                    </a:lnTo>
                    <a:lnTo>
                      <a:pt x="2033" y="3403"/>
                    </a:lnTo>
                    <a:lnTo>
                      <a:pt x="2039" y="3407"/>
                    </a:lnTo>
                    <a:lnTo>
                      <a:pt x="2041" y="3409"/>
                    </a:lnTo>
                    <a:lnTo>
                      <a:pt x="2044" y="3410"/>
                    </a:lnTo>
                    <a:lnTo>
                      <a:pt x="2050" y="3412"/>
                    </a:lnTo>
                    <a:lnTo>
                      <a:pt x="2048" y="3416"/>
                    </a:lnTo>
                    <a:lnTo>
                      <a:pt x="2045" y="3421"/>
                    </a:lnTo>
                    <a:lnTo>
                      <a:pt x="2043" y="3424"/>
                    </a:lnTo>
                    <a:lnTo>
                      <a:pt x="2041" y="3427"/>
                    </a:lnTo>
                    <a:lnTo>
                      <a:pt x="2037" y="3429"/>
                    </a:lnTo>
                    <a:lnTo>
                      <a:pt x="2033" y="3430"/>
                    </a:lnTo>
                    <a:lnTo>
                      <a:pt x="2028" y="3431"/>
                    </a:lnTo>
                    <a:lnTo>
                      <a:pt x="2024" y="3432"/>
                    </a:lnTo>
                    <a:lnTo>
                      <a:pt x="2022" y="3426"/>
                    </a:lnTo>
                    <a:lnTo>
                      <a:pt x="2019" y="3420"/>
                    </a:lnTo>
                    <a:lnTo>
                      <a:pt x="2017" y="3415"/>
                    </a:lnTo>
                    <a:lnTo>
                      <a:pt x="2012" y="3410"/>
                    </a:lnTo>
                    <a:lnTo>
                      <a:pt x="2008" y="3416"/>
                    </a:lnTo>
                    <a:lnTo>
                      <a:pt x="2005" y="3426"/>
                    </a:lnTo>
                    <a:lnTo>
                      <a:pt x="1997" y="3428"/>
                    </a:lnTo>
                    <a:lnTo>
                      <a:pt x="1991" y="3430"/>
                    </a:lnTo>
                    <a:lnTo>
                      <a:pt x="1985" y="3432"/>
                    </a:lnTo>
                    <a:lnTo>
                      <a:pt x="1982" y="3436"/>
                    </a:lnTo>
                    <a:lnTo>
                      <a:pt x="1974" y="3444"/>
                    </a:lnTo>
                    <a:lnTo>
                      <a:pt x="1966" y="3456"/>
                    </a:lnTo>
                    <a:lnTo>
                      <a:pt x="1965" y="3469"/>
                    </a:lnTo>
                    <a:lnTo>
                      <a:pt x="1965" y="3475"/>
                    </a:lnTo>
                    <a:lnTo>
                      <a:pt x="1968" y="3482"/>
                    </a:lnTo>
                    <a:lnTo>
                      <a:pt x="1974" y="3491"/>
                    </a:lnTo>
                    <a:lnTo>
                      <a:pt x="1965" y="3498"/>
                    </a:lnTo>
                    <a:lnTo>
                      <a:pt x="1956" y="3506"/>
                    </a:lnTo>
                    <a:lnTo>
                      <a:pt x="1956" y="3515"/>
                    </a:lnTo>
                    <a:lnTo>
                      <a:pt x="1956" y="3523"/>
                    </a:lnTo>
                    <a:lnTo>
                      <a:pt x="1955" y="3527"/>
                    </a:lnTo>
                    <a:lnTo>
                      <a:pt x="1952" y="3529"/>
                    </a:lnTo>
                    <a:lnTo>
                      <a:pt x="1950" y="3531"/>
                    </a:lnTo>
                    <a:lnTo>
                      <a:pt x="1947" y="3533"/>
                    </a:lnTo>
                    <a:lnTo>
                      <a:pt x="1939" y="3539"/>
                    </a:lnTo>
                    <a:lnTo>
                      <a:pt x="1931" y="3546"/>
                    </a:lnTo>
                    <a:lnTo>
                      <a:pt x="1923" y="3553"/>
                    </a:lnTo>
                    <a:lnTo>
                      <a:pt x="1916" y="3561"/>
                    </a:lnTo>
                    <a:lnTo>
                      <a:pt x="1910" y="3570"/>
                    </a:lnTo>
                    <a:lnTo>
                      <a:pt x="1905" y="3579"/>
                    </a:lnTo>
                    <a:lnTo>
                      <a:pt x="1895" y="3578"/>
                    </a:lnTo>
                    <a:lnTo>
                      <a:pt x="1885" y="3578"/>
                    </a:lnTo>
                    <a:lnTo>
                      <a:pt x="1875" y="3580"/>
                    </a:lnTo>
                    <a:lnTo>
                      <a:pt x="1865" y="3582"/>
                    </a:lnTo>
                    <a:lnTo>
                      <a:pt x="1859" y="3583"/>
                    </a:lnTo>
                    <a:lnTo>
                      <a:pt x="1856" y="3582"/>
                    </a:lnTo>
                    <a:lnTo>
                      <a:pt x="1854" y="3580"/>
                    </a:lnTo>
                    <a:lnTo>
                      <a:pt x="1848" y="3578"/>
                    </a:lnTo>
                    <a:lnTo>
                      <a:pt x="1845" y="3582"/>
                    </a:lnTo>
                    <a:lnTo>
                      <a:pt x="1844" y="3586"/>
                    </a:lnTo>
                    <a:lnTo>
                      <a:pt x="1841" y="3588"/>
                    </a:lnTo>
                    <a:lnTo>
                      <a:pt x="1836" y="3591"/>
                    </a:lnTo>
                    <a:lnTo>
                      <a:pt x="1828" y="3591"/>
                    </a:lnTo>
                    <a:lnTo>
                      <a:pt x="1823" y="3591"/>
                    </a:lnTo>
                    <a:lnTo>
                      <a:pt x="1819" y="3589"/>
                    </a:lnTo>
                    <a:lnTo>
                      <a:pt x="1813" y="3584"/>
                    </a:lnTo>
                    <a:lnTo>
                      <a:pt x="1809" y="3583"/>
                    </a:lnTo>
                    <a:lnTo>
                      <a:pt x="1806" y="3583"/>
                    </a:lnTo>
                    <a:lnTo>
                      <a:pt x="1805" y="3583"/>
                    </a:lnTo>
                    <a:lnTo>
                      <a:pt x="1804" y="3584"/>
                    </a:lnTo>
                    <a:lnTo>
                      <a:pt x="1803" y="3584"/>
                    </a:lnTo>
                    <a:lnTo>
                      <a:pt x="1802" y="3586"/>
                    </a:lnTo>
                    <a:lnTo>
                      <a:pt x="1799" y="3584"/>
                    </a:lnTo>
                    <a:lnTo>
                      <a:pt x="1795" y="3583"/>
                    </a:lnTo>
                    <a:lnTo>
                      <a:pt x="1786" y="3583"/>
                    </a:lnTo>
                    <a:lnTo>
                      <a:pt x="1778" y="3584"/>
                    </a:lnTo>
                    <a:lnTo>
                      <a:pt x="1772" y="3588"/>
                    </a:lnTo>
                    <a:lnTo>
                      <a:pt x="1768" y="3592"/>
                    </a:lnTo>
                    <a:lnTo>
                      <a:pt x="1761" y="3606"/>
                    </a:lnTo>
                    <a:lnTo>
                      <a:pt x="1753" y="3622"/>
                    </a:lnTo>
                    <a:lnTo>
                      <a:pt x="1751" y="3635"/>
                    </a:lnTo>
                    <a:lnTo>
                      <a:pt x="1749" y="3647"/>
                    </a:lnTo>
                    <a:lnTo>
                      <a:pt x="1748" y="3657"/>
                    </a:lnTo>
                    <a:lnTo>
                      <a:pt x="1748" y="3669"/>
                    </a:lnTo>
                    <a:lnTo>
                      <a:pt x="1749" y="3680"/>
                    </a:lnTo>
                    <a:lnTo>
                      <a:pt x="1751" y="3689"/>
                    </a:lnTo>
                    <a:lnTo>
                      <a:pt x="1751" y="3698"/>
                    </a:lnTo>
                    <a:lnTo>
                      <a:pt x="1752" y="3707"/>
                    </a:lnTo>
                    <a:lnTo>
                      <a:pt x="1739" y="3708"/>
                    </a:lnTo>
                    <a:lnTo>
                      <a:pt x="1727" y="3709"/>
                    </a:lnTo>
                    <a:lnTo>
                      <a:pt x="1718" y="3711"/>
                    </a:lnTo>
                    <a:lnTo>
                      <a:pt x="1706" y="3716"/>
                    </a:lnTo>
                    <a:lnTo>
                      <a:pt x="1698" y="3720"/>
                    </a:lnTo>
                    <a:lnTo>
                      <a:pt x="1694" y="3722"/>
                    </a:lnTo>
                    <a:lnTo>
                      <a:pt x="1693" y="3720"/>
                    </a:lnTo>
                    <a:lnTo>
                      <a:pt x="1693" y="3718"/>
                    </a:lnTo>
                    <a:lnTo>
                      <a:pt x="1693" y="3715"/>
                    </a:lnTo>
                    <a:lnTo>
                      <a:pt x="1693" y="3710"/>
                    </a:lnTo>
                    <a:lnTo>
                      <a:pt x="1688" y="3709"/>
                    </a:lnTo>
                    <a:lnTo>
                      <a:pt x="1685" y="3710"/>
                    </a:lnTo>
                    <a:lnTo>
                      <a:pt x="1680" y="3710"/>
                    </a:lnTo>
                    <a:lnTo>
                      <a:pt x="1677" y="3713"/>
                    </a:lnTo>
                    <a:lnTo>
                      <a:pt x="1671" y="3718"/>
                    </a:lnTo>
                    <a:lnTo>
                      <a:pt x="1665" y="3725"/>
                    </a:lnTo>
                    <a:lnTo>
                      <a:pt x="1663" y="3727"/>
                    </a:lnTo>
                    <a:lnTo>
                      <a:pt x="1660" y="3728"/>
                    </a:lnTo>
                    <a:lnTo>
                      <a:pt x="1658" y="3728"/>
                    </a:lnTo>
                    <a:lnTo>
                      <a:pt x="1654" y="3728"/>
                    </a:lnTo>
                    <a:lnTo>
                      <a:pt x="1646" y="3728"/>
                    </a:lnTo>
                    <a:lnTo>
                      <a:pt x="1639" y="3728"/>
                    </a:lnTo>
                    <a:lnTo>
                      <a:pt x="1627" y="3730"/>
                    </a:lnTo>
                    <a:lnTo>
                      <a:pt x="1614" y="3731"/>
                    </a:lnTo>
                    <a:lnTo>
                      <a:pt x="1603" y="3732"/>
                    </a:lnTo>
                    <a:lnTo>
                      <a:pt x="1591" y="3733"/>
                    </a:lnTo>
                    <a:lnTo>
                      <a:pt x="1582" y="3740"/>
                    </a:lnTo>
                    <a:lnTo>
                      <a:pt x="1574" y="3745"/>
                    </a:lnTo>
                    <a:lnTo>
                      <a:pt x="1566" y="3750"/>
                    </a:lnTo>
                    <a:lnTo>
                      <a:pt x="1555" y="3753"/>
                    </a:lnTo>
                    <a:lnTo>
                      <a:pt x="1546" y="3749"/>
                    </a:lnTo>
                    <a:lnTo>
                      <a:pt x="1540" y="3742"/>
                    </a:lnTo>
                    <a:lnTo>
                      <a:pt x="1533" y="3745"/>
                    </a:lnTo>
                    <a:lnTo>
                      <a:pt x="1528" y="3749"/>
                    </a:lnTo>
                    <a:lnTo>
                      <a:pt x="1525" y="3753"/>
                    </a:lnTo>
                    <a:lnTo>
                      <a:pt x="1521" y="3760"/>
                    </a:lnTo>
                    <a:lnTo>
                      <a:pt x="1519" y="3766"/>
                    </a:lnTo>
                    <a:lnTo>
                      <a:pt x="1516" y="3769"/>
                    </a:lnTo>
                    <a:lnTo>
                      <a:pt x="1512" y="3772"/>
                    </a:lnTo>
                    <a:lnTo>
                      <a:pt x="1507" y="3773"/>
                    </a:lnTo>
                    <a:lnTo>
                      <a:pt x="1504" y="3774"/>
                    </a:lnTo>
                    <a:lnTo>
                      <a:pt x="1503" y="3776"/>
                    </a:lnTo>
                    <a:lnTo>
                      <a:pt x="1503" y="3777"/>
                    </a:lnTo>
                    <a:lnTo>
                      <a:pt x="1503" y="3778"/>
                    </a:lnTo>
                    <a:lnTo>
                      <a:pt x="1503" y="3779"/>
                    </a:lnTo>
                    <a:lnTo>
                      <a:pt x="1503" y="3781"/>
                    </a:lnTo>
                    <a:lnTo>
                      <a:pt x="1502" y="3781"/>
                    </a:lnTo>
                    <a:lnTo>
                      <a:pt x="1499" y="3782"/>
                    </a:lnTo>
                    <a:lnTo>
                      <a:pt x="1494" y="3785"/>
                    </a:lnTo>
                    <a:lnTo>
                      <a:pt x="1491" y="3789"/>
                    </a:lnTo>
                    <a:lnTo>
                      <a:pt x="1489" y="3792"/>
                    </a:lnTo>
                    <a:lnTo>
                      <a:pt x="1487" y="3795"/>
                    </a:lnTo>
                    <a:lnTo>
                      <a:pt x="1485" y="3804"/>
                    </a:lnTo>
                    <a:lnTo>
                      <a:pt x="1483" y="3815"/>
                    </a:lnTo>
                    <a:lnTo>
                      <a:pt x="1476" y="3818"/>
                    </a:lnTo>
                    <a:lnTo>
                      <a:pt x="1469" y="3820"/>
                    </a:lnTo>
                    <a:lnTo>
                      <a:pt x="1472" y="3828"/>
                    </a:lnTo>
                    <a:lnTo>
                      <a:pt x="1475" y="3836"/>
                    </a:lnTo>
                    <a:lnTo>
                      <a:pt x="1478" y="3842"/>
                    </a:lnTo>
                    <a:lnTo>
                      <a:pt x="1481" y="3844"/>
                    </a:lnTo>
                    <a:lnTo>
                      <a:pt x="1482" y="3845"/>
                    </a:lnTo>
                    <a:lnTo>
                      <a:pt x="1483" y="3846"/>
                    </a:lnTo>
                    <a:lnTo>
                      <a:pt x="1484" y="3850"/>
                    </a:lnTo>
                    <a:lnTo>
                      <a:pt x="1484" y="3853"/>
                    </a:lnTo>
                    <a:lnTo>
                      <a:pt x="1484" y="3859"/>
                    </a:lnTo>
                    <a:lnTo>
                      <a:pt x="1484" y="3866"/>
                    </a:lnTo>
                    <a:lnTo>
                      <a:pt x="1485" y="3870"/>
                    </a:lnTo>
                    <a:lnTo>
                      <a:pt x="1483" y="3876"/>
                    </a:lnTo>
                    <a:lnTo>
                      <a:pt x="1476" y="3876"/>
                    </a:lnTo>
                    <a:lnTo>
                      <a:pt x="1469" y="3876"/>
                    </a:lnTo>
                    <a:lnTo>
                      <a:pt x="1464" y="3877"/>
                    </a:lnTo>
                    <a:lnTo>
                      <a:pt x="1458" y="3880"/>
                    </a:lnTo>
                    <a:lnTo>
                      <a:pt x="1453" y="3882"/>
                    </a:lnTo>
                    <a:lnTo>
                      <a:pt x="1450" y="3884"/>
                    </a:lnTo>
                    <a:lnTo>
                      <a:pt x="1448" y="3886"/>
                    </a:lnTo>
                    <a:lnTo>
                      <a:pt x="1445" y="3888"/>
                    </a:lnTo>
                    <a:lnTo>
                      <a:pt x="1443" y="3896"/>
                    </a:lnTo>
                    <a:lnTo>
                      <a:pt x="1441" y="3904"/>
                    </a:lnTo>
                    <a:lnTo>
                      <a:pt x="1435" y="3910"/>
                    </a:lnTo>
                    <a:lnTo>
                      <a:pt x="1432" y="3913"/>
                    </a:lnTo>
                    <a:lnTo>
                      <a:pt x="1428" y="3914"/>
                    </a:lnTo>
                    <a:lnTo>
                      <a:pt x="1425" y="3914"/>
                    </a:lnTo>
                    <a:lnTo>
                      <a:pt x="1422" y="3913"/>
                    </a:lnTo>
                    <a:lnTo>
                      <a:pt x="1419" y="3910"/>
                    </a:lnTo>
                    <a:lnTo>
                      <a:pt x="1417" y="3905"/>
                    </a:lnTo>
                    <a:lnTo>
                      <a:pt x="1414" y="3899"/>
                    </a:lnTo>
                    <a:lnTo>
                      <a:pt x="1408" y="3891"/>
                    </a:lnTo>
                    <a:lnTo>
                      <a:pt x="1404" y="3885"/>
                    </a:lnTo>
                    <a:lnTo>
                      <a:pt x="1401" y="3883"/>
                    </a:lnTo>
                    <a:lnTo>
                      <a:pt x="1400" y="3879"/>
                    </a:lnTo>
                    <a:lnTo>
                      <a:pt x="1399" y="3876"/>
                    </a:lnTo>
                    <a:lnTo>
                      <a:pt x="1400" y="3871"/>
                    </a:lnTo>
                    <a:lnTo>
                      <a:pt x="1397" y="3865"/>
                    </a:lnTo>
                    <a:lnTo>
                      <a:pt x="1392" y="3858"/>
                    </a:lnTo>
                    <a:lnTo>
                      <a:pt x="1388" y="3853"/>
                    </a:lnTo>
                    <a:lnTo>
                      <a:pt x="1383" y="3850"/>
                    </a:lnTo>
                    <a:lnTo>
                      <a:pt x="1377" y="3846"/>
                    </a:lnTo>
                    <a:lnTo>
                      <a:pt x="1372" y="3845"/>
                    </a:lnTo>
                    <a:lnTo>
                      <a:pt x="1364" y="3844"/>
                    </a:lnTo>
                    <a:lnTo>
                      <a:pt x="1356" y="3845"/>
                    </a:lnTo>
                    <a:lnTo>
                      <a:pt x="1359" y="3850"/>
                    </a:lnTo>
                    <a:lnTo>
                      <a:pt x="1362" y="3853"/>
                    </a:lnTo>
                    <a:lnTo>
                      <a:pt x="1362" y="3855"/>
                    </a:lnTo>
                    <a:lnTo>
                      <a:pt x="1362" y="3857"/>
                    </a:lnTo>
                    <a:lnTo>
                      <a:pt x="1357" y="3859"/>
                    </a:lnTo>
                    <a:lnTo>
                      <a:pt x="1347" y="3859"/>
                    </a:lnTo>
                    <a:lnTo>
                      <a:pt x="1341" y="3857"/>
                    </a:lnTo>
                    <a:lnTo>
                      <a:pt x="1335" y="3853"/>
                    </a:lnTo>
                    <a:lnTo>
                      <a:pt x="1331" y="3850"/>
                    </a:lnTo>
                    <a:lnTo>
                      <a:pt x="1328" y="3845"/>
                    </a:lnTo>
                    <a:lnTo>
                      <a:pt x="1320" y="3835"/>
                    </a:lnTo>
                    <a:lnTo>
                      <a:pt x="1312" y="3824"/>
                    </a:lnTo>
                    <a:lnTo>
                      <a:pt x="1305" y="3815"/>
                    </a:lnTo>
                    <a:lnTo>
                      <a:pt x="1299" y="3804"/>
                    </a:lnTo>
                    <a:lnTo>
                      <a:pt x="1295" y="3795"/>
                    </a:lnTo>
                    <a:lnTo>
                      <a:pt x="1291" y="3786"/>
                    </a:lnTo>
                    <a:lnTo>
                      <a:pt x="1286" y="3767"/>
                    </a:lnTo>
                    <a:lnTo>
                      <a:pt x="1279" y="3745"/>
                    </a:lnTo>
                    <a:lnTo>
                      <a:pt x="1271" y="3725"/>
                    </a:lnTo>
                    <a:lnTo>
                      <a:pt x="1265" y="3707"/>
                    </a:lnTo>
                    <a:lnTo>
                      <a:pt x="1264" y="3697"/>
                    </a:lnTo>
                    <a:lnTo>
                      <a:pt x="1264" y="3688"/>
                    </a:lnTo>
                    <a:lnTo>
                      <a:pt x="1265" y="3677"/>
                    </a:lnTo>
                    <a:lnTo>
                      <a:pt x="1270" y="3667"/>
                    </a:lnTo>
                    <a:lnTo>
                      <a:pt x="1278" y="3664"/>
                    </a:lnTo>
                    <a:lnTo>
                      <a:pt x="1283" y="3660"/>
                    </a:lnTo>
                    <a:lnTo>
                      <a:pt x="1287" y="3656"/>
                    </a:lnTo>
                    <a:lnTo>
                      <a:pt x="1288" y="3650"/>
                    </a:lnTo>
                    <a:lnTo>
                      <a:pt x="1288" y="3635"/>
                    </a:lnTo>
                    <a:lnTo>
                      <a:pt x="1287" y="3618"/>
                    </a:lnTo>
                    <a:lnTo>
                      <a:pt x="1289" y="3595"/>
                    </a:lnTo>
                    <a:lnTo>
                      <a:pt x="1291" y="3572"/>
                    </a:lnTo>
                    <a:lnTo>
                      <a:pt x="1291" y="3561"/>
                    </a:lnTo>
                    <a:lnTo>
                      <a:pt x="1291" y="3550"/>
                    </a:lnTo>
                    <a:lnTo>
                      <a:pt x="1290" y="3538"/>
                    </a:lnTo>
                    <a:lnTo>
                      <a:pt x="1289" y="3527"/>
                    </a:lnTo>
                    <a:lnTo>
                      <a:pt x="1287" y="3515"/>
                    </a:lnTo>
                    <a:lnTo>
                      <a:pt x="1286" y="3508"/>
                    </a:lnTo>
                    <a:lnTo>
                      <a:pt x="1286" y="3504"/>
                    </a:lnTo>
                    <a:lnTo>
                      <a:pt x="1287" y="3502"/>
                    </a:lnTo>
                    <a:lnTo>
                      <a:pt x="1289" y="3495"/>
                    </a:lnTo>
                    <a:lnTo>
                      <a:pt x="1291" y="3483"/>
                    </a:lnTo>
                    <a:lnTo>
                      <a:pt x="1290" y="3474"/>
                    </a:lnTo>
                    <a:lnTo>
                      <a:pt x="1291" y="3469"/>
                    </a:lnTo>
                    <a:lnTo>
                      <a:pt x="1292" y="3468"/>
                    </a:lnTo>
                    <a:lnTo>
                      <a:pt x="1295" y="3466"/>
                    </a:lnTo>
                    <a:lnTo>
                      <a:pt x="1298" y="3466"/>
                    </a:lnTo>
                    <a:lnTo>
                      <a:pt x="1303" y="3468"/>
                    </a:lnTo>
                    <a:lnTo>
                      <a:pt x="1308" y="3468"/>
                    </a:lnTo>
                    <a:lnTo>
                      <a:pt x="1313" y="3466"/>
                    </a:lnTo>
                    <a:lnTo>
                      <a:pt x="1317" y="3465"/>
                    </a:lnTo>
                    <a:lnTo>
                      <a:pt x="1321" y="3463"/>
                    </a:lnTo>
                    <a:lnTo>
                      <a:pt x="1328" y="3457"/>
                    </a:lnTo>
                    <a:lnTo>
                      <a:pt x="1332" y="3449"/>
                    </a:lnTo>
                    <a:lnTo>
                      <a:pt x="1338" y="3431"/>
                    </a:lnTo>
                    <a:lnTo>
                      <a:pt x="1345" y="3412"/>
                    </a:lnTo>
                    <a:lnTo>
                      <a:pt x="1341" y="3396"/>
                    </a:lnTo>
                    <a:lnTo>
                      <a:pt x="1337" y="3381"/>
                    </a:lnTo>
                    <a:lnTo>
                      <a:pt x="1332" y="3368"/>
                    </a:lnTo>
                    <a:lnTo>
                      <a:pt x="1328" y="3353"/>
                    </a:lnTo>
                    <a:lnTo>
                      <a:pt x="1323" y="3338"/>
                    </a:lnTo>
                    <a:lnTo>
                      <a:pt x="1318" y="3325"/>
                    </a:lnTo>
                    <a:lnTo>
                      <a:pt x="1315" y="3310"/>
                    </a:lnTo>
                    <a:lnTo>
                      <a:pt x="1313" y="3294"/>
                    </a:lnTo>
                    <a:lnTo>
                      <a:pt x="1331" y="3284"/>
                    </a:lnTo>
                    <a:lnTo>
                      <a:pt x="1348" y="3272"/>
                    </a:lnTo>
                    <a:lnTo>
                      <a:pt x="1364" y="3260"/>
                    </a:lnTo>
                    <a:lnTo>
                      <a:pt x="1381" y="3247"/>
                    </a:lnTo>
                    <a:lnTo>
                      <a:pt x="1394" y="3243"/>
                    </a:lnTo>
                    <a:lnTo>
                      <a:pt x="1410" y="3238"/>
                    </a:lnTo>
                    <a:lnTo>
                      <a:pt x="1417" y="3236"/>
                    </a:lnTo>
                    <a:lnTo>
                      <a:pt x="1425" y="3234"/>
                    </a:lnTo>
                    <a:lnTo>
                      <a:pt x="1431" y="3230"/>
                    </a:lnTo>
                    <a:lnTo>
                      <a:pt x="1436" y="3226"/>
                    </a:lnTo>
                    <a:lnTo>
                      <a:pt x="1441" y="3217"/>
                    </a:lnTo>
                    <a:lnTo>
                      <a:pt x="1447" y="3209"/>
                    </a:lnTo>
                    <a:lnTo>
                      <a:pt x="1449" y="3206"/>
                    </a:lnTo>
                    <a:lnTo>
                      <a:pt x="1450" y="3202"/>
                    </a:lnTo>
                    <a:lnTo>
                      <a:pt x="1451" y="3198"/>
                    </a:lnTo>
                    <a:lnTo>
                      <a:pt x="1451" y="3192"/>
                    </a:lnTo>
                    <a:lnTo>
                      <a:pt x="1435" y="3176"/>
                    </a:lnTo>
                    <a:lnTo>
                      <a:pt x="1421" y="3160"/>
                    </a:lnTo>
                    <a:lnTo>
                      <a:pt x="1414" y="3150"/>
                    </a:lnTo>
                    <a:lnTo>
                      <a:pt x="1407" y="3143"/>
                    </a:lnTo>
                    <a:lnTo>
                      <a:pt x="1399" y="3136"/>
                    </a:lnTo>
                    <a:lnTo>
                      <a:pt x="1389" y="3130"/>
                    </a:lnTo>
                    <a:lnTo>
                      <a:pt x="1379" y="3123"/>
                    </a:lnTo>
                    <a:lnTo>
                      <a:pt x="1370" y="3119"/>
                    </a:lnTo>
                    <a:lnTo>
                      <a:pt x="1365" y="3118"/>
                    </a:lnTo>
                    <a:lnTo>
                      <a:pt x="1360" y="3119"/>
                    </a:lnTo>
                    <a:lnTo>
                      <a:pt x="1356" y="3120"/>
                    </a:lnTo>
                    <a:lnTo>
                      <a:pt x="1350" y="3124"/>
                    </a:lnTo>
                    <a:lnTo>
                      <a:pt x="1347" y="3127"/>
                    </a:lnTo>
                    <a:lnTo>
                      <a:pt x="1342" y="3130"/>
                    </a:lnTo>
                    <a:lnTo>
                      <a:pt x="1338" y="3132"/>
                    </a:lnTo>
                    <a:lnTo>
                      <a:pt x="1333" y="3133"/>
                    </a:lnTo>
                    <a:lnTo>
                      <a:pt x="1323" y="3136"/>
                    </a:lnTo>
                    <a:lnTo>
                      <a:pt x="1313" y="3139"/>
                    </a:lnTo>
                    <a:lnTo>
                      <a:pt x="1299" y="3139"/>
                    </a:lnTo>
                    <a:lnTo>
                      <a:pt x="1289" y="3139"/>
                    </a:lnTo>
                    <a:lnTo>
                      <a:pt x="1286" y="3139"/>
                    </a:lnTo>
                    <a:lnTo>
                      <a:pt x="1281" y="3141"/>
                    </a:lnTo>
                    <a:lnTo>
                      <a:pt x="1278" y="3144"/>
                    </a:lnTo>
                    <a:lnTo>
                      <a:pt x="1273" y="3149"/>
                    </a:lnTo>
                    <a:lnTo>
                      <a:pt x="1270" y="3156"/>
                    </a:lnTo>
                    <a:lnTo>
                      <a:pt x="1266" y="3159"/>
                    </a:lnTo>
                    <a:lnTo>
                      <a:pt x="1264" y="3161"/>
                    </a:lnTo>
                    <a:lnTo>
                      <a:pt x="1262" y="3162"/>
                    </a:lnTo>
                    <a:lnTo>
                      <a:pt x="1255" y="3161"/>
                    </a:lnTo>
                    <a:lnTo>
                      <a:pt x="1245" y="3159"/>
                    </a:lnTo>
                    <a:lnTo>
                      <a:pt x="1238" y="3156"/>
                    </a:lnTo>
                    <a:lnTo>
                      <a:pt x="1232" y="3150"/>
                    </a:lnTo>
                    <a:lnTo>
                      <a:pt x="1227" y="3143"/>
                    </a:lnTo>
                    <a:lnTo>
                      <a:pt x="1222" y="3135"/>
                    </a:lnTo>
                    <a:lnTo>
                      <a:pt x="1213" y="3119"/>
                    </a:lnTo>
                    <a:lnTo>
                      <a:pt x="1206" y="3107"/>
                    </a:lnTo>
                    <a:lnTo>
                      <a:pt x="1190" y="3093"/>
                    </a:lnTo>
                    <a:lnTo>
                      <a:pt x="1176" y="3082"/>
                    </a:lnTo>
                    <a:lnTo>
                      <a:pt x="1169" y="3075"/>
                    </a:lnTo>
                    <a:lnTo>
                      <a:pt x="1162" y="3068"/>
                    </a:lnTo>
                    <a:lnTo>
                      <a:pt x="1157" y="3061"/>
                    </a:lnTo>
                    <a:lnTo>
                      <a:pt x="1153" y="3052"/>
                    </a:lnTo>
                    <a:lnTo>
                      <a:pt x="1153" y="3037"/>
                    </a:lnTo>
                    <a:lnTo>
                      <a:pt x="1151" y="3025"/>
                    </a:lnTo>
                    <a:lnTo>
                      <a:pt x="1150" y="3024"/>
                    </a:lnTo>
                    <a:lnTo>
                      <a:pt x="1148" y="3023"/>
                    </a:lnTo>
                    <a:lnTo>
                      <a:pt x="1147" y="3022"/>
                    </a:lnTo>
                    <a:lnTo>
                      <a:pt x="1145" y="3022"/>
                    </a:lnTo>
                    <a:lnTo>
                      <a:pt x="1139" y="3023"/>
                    </a:lnTo>
                    <a:lnTo>
                      <a:pt x="1132" y="3027"/>
                    </a:lnTo>
                    <a:lnTo>
                      <a:pt x="1126" y="3031"/>
                    </a:lnTo>
                    <a:lnTo>
                      <a:pt x="1120" y="3033"/>
                    </a:lnTo>
                    <a:lnTo>
                      <a:pt x="1115" y="3034"/>
                    </a:lnTo>
                    <a:lnTo>
                      <a:pt x="1112" y="3034"/>
                    </a:lnTo>
                    <a:lnTo>
                      <a:pt x="1110" y="3032"/>
                    </a:lnTo>
                    <a:lnTo>
                      <a:pt x="1108" y="3029"/>
                    </a:lnTo>
                    <a:lnTo>
                      <a:pt x="1108" y="3023"/>
                    </a:lnTo>
                    <a:lnTo>
                      <a:pt x="1108" y="3015"/>
                    </a:lnTo>
                    <a:lnTo>
                      <a:pt x="1109" y="3004"/>
                    </a:lnTo>
                    <a:lnTo>
                      <a:pt x="1109" y="2992"/>
                    </a:lnTo>
                    <a:lnTo>
                      <a:pt x="1109" y="2982"/>
                    </a:lnTo>
                    <a:lnTo>
                      <a:pt x="1108" y="2971"/>
                    </a:lnTo>
                    <a:lnTo>
                      <a:pt x="1104" y="2950"/>
                    </a:lnTo>
                    <a:lnTo>
                      <a:pt x="1101" y="2928"/>
                    </a:lnTo>
                    <a:lnTo>
                      <a:pt x="1095" y="2916"/>
                    </a:lnTo>
                    <a:lnTo>
                      <a:pt x="1089" y="2905"/>
                    </a:lnTo>
                    <a:lnTo>
                      <a:pt x="1087" y="2899"/>
                    </a:lnTo>
                    <a:lnTo>
                      <a:pt x="1087" y="2896"/>
                    </a:lnTo>
                    <a:lnTo>
                      <a:pt x="1088" y="2894"/>
                    </a:lnTo>
                    <a:lnTo>
                      <a:pt x="1089" y="2892"/>
                    </a:lnTo>
                    <a:lnTo>
                      <a:pt x="1092" y="2892"/>
                    </a:lnTo>
                    <a:lnTo>
                      <a:pt x="1094" y="2891"/>
                    </a:lnTo>
                    <a:lnTo>
                      <a:pt x="1098" y="2887"/>
                    </a:lnTo>
                    <a:lnTo>
                      <a:pt x="1101" y="2882"/>
                    </a:lnTo>
                    <a:lnTo>
                      <a:pt x="1102" y="2877"/>
                    </a:lnTo>
                    <a:lnTo>
                      <a:pt x="1102" y="2871"/>
                    </a:lnTo>
                    <a:lnTo>
                      <a:pt x="1098" y="2857"/>
                    </a:lnTo>
                    <a:lnTo>
                      <a:pt x="1096" y="2844"/>
                    </a:lnTo>
                    <a:lnTo>
                      <a:pt x="1096" y="2837"/>
                    </a:lnTo>
                    <a:lnTo>
                      <a:pt x="1096" y="2830"/>
                    </a:lnTo>
                    <a:lnTo>
                      <a:pt x="1096" y="2824"/>
                    </a:lnTo>
                    <a:lnTo>
                      <a:pt x="1095" y="2821"/>
                    </a:lnTo>
                    <a:lnTo>
                      <a:pt x="1093" y="2816"/>
                    </a:lnTo>
                    <a:lnTo>
                      <a:pt x="1088" y="2813"/>
                    </a:lnTo>
                    <a:lnTo>
                      <a:pt x="1084" y="2810"/>
                    </a:lnTo>
                    <a:lnTo>
                      <a:pt x="1077" y="2806"/>
                    </a:lnTo>
                    <a:lnTo>
                      <a:pt x="1061" y="2794"/>
                    </a:lnTo>
                    <a:lnTo>
                      <a:pt x="1046" y="2780"/>
                    </a:lnTo>
                    <a:lnTo>
                      <a:pt x="1032" y="2767"/>
                    </a:lnTo>
                    <a:lnTo>
                      <a:pt x="1017" y="2753"/>
                    </a:lnTo>
                    <a:lnTo>
                      <a:pt x="1009" y="2752"/>
                    </a:lnTo>
                    <a:lnTo>
                      <a:pt x="1003" y="2752"/>
                    </a:lnTo>
                    <a:lnTo>
                      <a:pt x="999" y="2753"/>
                    </a:lnTo>
                    <a:lnTo>
                      <a:pt x="995" y="2753"/>
                    </a:lnTo>
                    <a:lnTo>
                      <a:pt x="991" y="2754"/>
                    </a:lnTo>
                    <a:lnTo>
                      <a:pt x="986" y="2755"/>
                    </a:lnTo>
                    <a:lnTo>
                      <a:pt x="982" y="2755"/>
                    </a:lnTo>
                    <a:lnTo>
                      <a:pt x="975" y="2755"/>
                    </a:lnTo>
                    <a:lnTo>
                      <a:pt x="981" y="2731"/>
                    </a:lnTo>
                    <a:lnTo>
                      <a:pt x="986" y="2710"/>
                    </a:lnTo>
                    <a:lnTo>
                      <a:pt x="990" y="2698"/>
                    </a:lnTo>
                    <a:lnTo>
                      <a:pt x="991" y="2687"/>
                    </a:lnTo>
                    <a:lnTo>
                      <a:pt x="992" y="2676"/>
                    </a:lnTo>
                    <a:lnTo>
                      <a:pt x="993" y="2663"/>
                    </a:lnTo>
                    <a:lnTo>
                      <a:pt x="992" y="2654"/>
                    </a:lnTo>
                    <a:lnTo>
                      <a:pt x="992" y="2645"/>
                    </a:lnTo>
                    <a:lnTo>
                      <a:pt x="992" y="2637"/>
                    </a:lnTo>
                    <a:lnTo>
                      <a:pt x="993" y="2629"/>
                    </a:lnTo>
                    <a:lnTo>
                      <a:pt x="994" y="2612"/>
                    </a:lnTo>
                    <a:lnTo>
                      <a:pt x="993" y="2595"/>
                    </a:lnTo>
                    <a:lnTo>
                      <a:pt x="992" y="2590"/>
                    </a:lnTo>
                    <a:lnTo>
                      <a:pt x="993" y="2585"/>
                    </a:lnTo>
                    <a:lnTo>
                      <a:pt x="993" y="2582"/>
                    </a:lnTo>
                    <a:lnTo>
                      <a:pt x="994" y="2579"/>
                    </a:lnTo>
                    <a:lnTo>
                      <a:pt x="995" y="2576"/>
                    </a:lnTo>
                    <a:lnTo>
                      <a:pt x="995" y="2573"/>
                    </a:lnTo>
                    <a:lnTo>
                      <a:pt x="994" y="2569"/>
                    </a:lnTo>
                    <a:lnTo>
                      <a:pt x="991" y="2564"/>
                    </a:lnTo>
                    <a:lnTo>
                      <a:pt x="982" y="2552"/>
                    </a:lnTo>
                    <a:lnTo>
                      <a:pt x="974" y="2540"/>
                    </a:lnTo>
                    <a:lnTo>
                      <a:pt x="965" y="2528"/>
                    </a:lnTo>
                    <a:lnTo>
                      <a:pt x="954" y="2517"/>
                    </a:lnTo>
                    <a:lnTo>
                      <a:pt x="948" y="2516"/>
                    </a:lnTo>
                    <a:lnTo>
                      <a:pt x="943" y="2517"/>
                    </a:lnTo>
                    <a:lnTo>
                      <a:pt x="939" y="2517"/>
                    </a:lnTo>
                    <a:lnTo>
                      <a:pt x="935" y="2518"/>
                    </a:lnTo>
                    <a:lnTo>
                      <a:pt x="932" y="2519"/>
                    </a:lnTo>
                    <a:lnTo>
                      <a:pt x="927" y="2520"/>
                    </a:lnTo>
                    <a:lnTo>
                      <a:pt x="922" y="2520"/>
                    </a:lnTo>
                    <a:lnTo>
                      <a:pt x="915" y="2519"/>
                    </a:lnTo>
                    <a:lnTo>
                      <a:pt x="908" y="2514"/>
                    </a:lnTo>
                    <a:lnTo>
                      <a:pt x="902" y="2507"/>
                    </a:lnTo>
                    <a:lnTo>
                      <a:pt x="898" y="2500"/>
                    </a:lnTo>
                    <a:lnTo>
                      <a:pt x="894" y="2492"/>
                    </a:lnTo>
                    <a:lnTo>
                      <a:pt x="888" y="2475"/>
                    </a:lnTo>
                    <a:lnTo>
                      <a:pt x="880" y="2458"/>
                    </a:lnTo>
                    <a:lnTo>
                      <a:pt x="860" y="2435"/>
                    </a:lnTo>
                    <a:lnTo>
                      <a:pt x="840" y="2412"/>
                    </a:lnTo>
                    <a:lnTo>
                      <a:pt x="821" y="2388"/>
                    </a:lnTo>
                    <a:lnTo>
                      <a:pt x="801" y="2364"/>
                    </a:lnTo>
                    <a:lnTo>
                      <a:pt x="790" y="2357"/>
                    </a:lnTo>
                    <a:lnTo>
                      <a:pt x="778" y="2350"/>
                    </a:lnTo>
                    <a:lnTo>
                      <a:pt x="772" y="2348"/>
                    </a:lnTo>
                    <a:lnTo>
                      <a:pt x="766" y="2345"/>
                    </a:lnTo>
                    <a:lnTo>
                      <a:pt x="763" y="2341"/>
                    </a:lnTo>
                    <a:lnTo>
                      <a:pt x="759" y="2337"/>
                    </a:lnTo>
                    <a:lnTo>
                      <a:pt x="761" y="2320"/>
                    </a:lnTo>
                    <a:lnTo>
                      <a:pt x="762" y="2304"/>
                    </a:lnTo>
                    <a:lnTo>
                      <a:pt x="761" y="2297"/>
                    </a:lnTo>
                    <a:lnTo>
                      <a:pt x="759" y="2289"/>
                    </a:lnTo>
                    <a:lnTo>
                      <a:pt x="757" y="2282"/>
                    </a:lnTo>
                    <a:lnTo>
                      <a:pt x="754" y="2274"/>
                    </a:lnTo>
                    <a:lnTo>
                      <a:pt x="733" y="2273"/>
                    </a:lnTo>
                    <a:lnTo>
                      <a:pt x="719" y="2272"/>
                    </a:lnTo>
                    <a:lnTo>
                      <a:pt x="711" y="2270"/>
                    </a:lnTo>
                    <a:lnTo>
                      <a:pt x="703" y="2267"/>
                    </a:lnTo>
                    <a:lnTo>
                      <a:pt x="695" y="2264"/>
                    </a:lnTo>
                    <a:lnTo>
                      <a:pt x="683" y="2258"/>
                    </a:lnTo>
                    <a:lnTo>
                      <a:pt x="673" y="2254"/>
                    </a:lnTo>
                    <a:lnTo>
                      <a:pt x="662" y="2249"/>
                    </a:lnTo>
                    <a:lnTo>
                      <a:pt x="652" y="2246"/>
                    </a:lnTo>
                    <a:lnTo>
                      <a:pt x="641" y="2243"/>
                    </a:lnTo>
                    <a:lnTo>
                      <a:pt x="621" y="2237"/>
                    </a:lnTo>
                    <a:lnTo>
                      <a:pt x="600" y="2227"/>
                    </a:lnTo>
                    <a:lnTo>
                      <a:pt x="587" y="2220"/>
                    </a:lnTo>
                    <a:lnTo>
                      <a:pt x="579" y="2216"/>
                    </a:lnTo>
                    <a:lnTo>
                      <a:pt x="575" y="2215"/>
                    </a:lnTo>
                    <a:lnTo>
                      <a:pt x="571" y="2213"/>
                    </a:lnTo>
                    <a:lnTo>
                      <a:pt x="567" y="2210"/>
                    </a:lnTo>
                    <a:lnTo>
                      <a:pt x="561" y="2205"/>
                    </a:lnTo>
                    <a:lnTo>
                      <a:pt x="551" y="2185"/>
                    </a:lnTo>
                    <a:lnTo>
                      <a:pt x="539" y="2165"/>
                    </a:lnTo>
                    <a:lnTo>
                      <a:pt x="533" y="2157"/>
                    </a:lnTo>
                    <a:lnTo>
                      <a:pt x="525" y="2152"/>
                    </a:lnTo>
                    <a:lnTo>
                      <a:pt x="520" y="2149"/>
                    </a:lnTo>
                    <a:lnTo>
                      <a:pt x="514" y="2147"/>
                    </a:lnTo>
                    <a:lnTo>
                      <a:pt x="509" y="2146"/>
                    </a:lnTo>
                    <a:lnTo>
                      <a:pt x="503" y="2146"/>
                    </a:lnTo>
                    <a:lnTo>
                      <a:pt x="495" y="2148"/>
                    </a:lnTo>
                    <a:lnTo>
                      <a:pt x="488" y="2149"/>
                    </a:lnTo>
                    <a:lnTo>
                      <a:pt x="483" y="2151"/>
                    </a:lnTo>
                    <a:lnTo>
                      <a:pt x="476" y="2152"/>
                    </a:lnTo>
                    <a:lnTo>
                      <a:pt x="463" y="2152"/>
                    </a:lnTo>
                    <a:lnTo>
                      <a:pt x="450" y="2155"/>
                    </a:lnTo>
                    <a:lnTo>
                      <a:pt x="438" y="2162"/>
                    </a:lnTo>
                    <a:lnTo>
                      <a:pt x="428" y="2167"/>
                    </a:lnTo>
                    <a:lnTo>
                      <a:pt x="416" y="2170"/>
                    </a:lnTo>
                    <a:lnTo>
                      <a:pt x="403" y="2173"/>
                    </a:lnTo>
                    <a:lnTo>
                      <a:pt x="389" y="2171"/>
                    </a:lnTo>
                    <a:lnTo>
                      <a:pt x="373" y="2168"/>
                    </a:lnTo>
                    <a:lnTo>
                      <a:pt x="365" y="2167"/>
                    </a:lnTo>
                    <a:lnTo>
                      <a:pt x="357" y="2167"/>
                    </a:lnTo>
                    <a:lnTo>
                      <a:pt x="351" y="2168"/>
                    </a:lnTo>
                    <a:lnTo>
                      <a:pt x="346" y="2170"/>
                    </a:lnTo>
                    <a:lnTo>
                      <a:pt x="346" y="2176"/>
                    </a:lnTo>
                    <a:lnTo>
                      <a:pt x="343" y="2180"/>
                    </a:lnTo>
                    <a:lnTo>
                      <a:pt x="342" y="2184"/>
                    </a:lnTo>
                    <a:lnTo>
                      <a:pt x="340" y="2186"/>
                    </a:lnTo>
                    <a:lnTo>
                      <a:pt x="335" y="2193"/>
                    </a:lnTo>
                    <a:lnTo>
                      <a:pt x="328" y="2202"/>
                    </a:lnTo>
                    <a:lnTo>
                      <a:pt x="325" y="2208"/>
                    </a:lnTo>
                    <a:lnTo>
                      <a:pt x="321" y="2211"/>
                    </a:lnTo>
                    <a:lnTo>
                      <a:pt x="318" y="2212"/>
                    </a:lnTo>
                    <a:lnTo>
                      <a:pt x="315" y="2211"/>
                    </a:lnTo>
                    <a:lnTo>
                      <a:pt x="307" y="2203"/>
                    </a:lnTo>
                    <a:lnTo>
                      <a:pt x="296" y="2193"/>
                    </a:lnTo>
                    <a:lnTo>
                      <a:pt x="279" y="2190"/>
                    </a:lnTo>
                    <a:lnTo>
                      <a:pt x="263" y="2188"/>
                    </a:lnTo>
                    <a:lnTo>
                      <a:pt x="246" y="2185"/>
                    </a:lnTo>
                    <a:lnTo>
                      <a:pt x="230" y="2180"/>
                    </a:lnTo>
                    <a:lnTo>
                      <a:pt x="217" y="2176"/>
                    </a:lnTo>
                    <a:lnTo>
                      <a:pt x="206" y="2172"/>
                    </a:lnTo>
                    <a:lnTo>
                      <a:pt x="201" y="2170"/>
                    </a:lnTo>
                    <a:lnTo>
                      <a:pt x="197" y="2168"/>
                    </a:lnTo>
                    <a:lnTo>
                      <a:pt x="191" y="2164"/>
                    </a:lnTo>
                    <a:lnTo>
                      <a:pt x="187" y="2160"/>
                    </a:lnTo>
                    <a:lnTo>
                      <a:pt x="183" y="2146"/>
                    </a:lnTo>
                    <a:lnTo>
                      <a:pt x="182" y="2134"/>
                    </a:lnTo>
                    <a:lnTo>
                      <a:pt x="181" y="2120"/>
                    </a:lnTo>
                    <a:lnTo>
                      <a:pt x="179" y="2106"/>
                    </a:lnTo>
                    <a:lnTo>
                      <a:pt x="172" y="2086"/>
                    </a:lnTo>
                    <a:lnTo>
                      <a:pt x="165" y="2066"/>
                    </a:lnTo>
                    <a:lnTo>
                      <a:pt x="158" y="2045"/>
                    </a:lnTo>
                    <a:lnTo>
                      <a:pt x="154" y="2025"/>
                    </a:lnTo>
                    <a:lnTo>
                      <a:pt x="153" y="2010"/>
                    </a:lnTo>
                    <a:lnTo>
                      <a:pt x="152" y="1999"/>
                    </a:lnTo>
                    <a:lnTo>
                      <a:pt x="149" y="1987"/>
                    </a:lnTo>
                    <a:lnTo>
                      <a:pt x="146" y="1978"/>
                    </a:lnTo>
                    <a:lnTo>
                      <a:pt x="144" y="1975"/>
                    </a:lnTo>
                    <a:lnTo>
                      <a:pt x="141" y="1971"/>
                    </a:lnTo>
                    <a:lnTo>
                      <a:pt x="138" y="1968"/>
                    </a:lnTo>
                    <a:lnTo>
                      <a:pt x="135" y="1965"/>
                    </a:lnTo>
                    <a:lnTo>
                      <a:pt x="124" y="1959"/>
                    </a:lnTo>
                    <a:lnTo>
                      <a:pt x="111" y="1954"/>
                    </a:lnTo>
                    <a:lnTo>
                      <a:pt x="102" y="1952"/>
                    </a:lnTo>
                    <a:lnTo>
                      <a:pt x="94" y="1950"/>
                    </a:lnTo>
                    <a:lnTo>
                      <a:pt x="88" y="1948"/>
                    </a:lnTo>
                    <a:lnTo>
                      <a:pt x="85" y="1944"/>
                    </a:lnTo>
                    <a:lnTo>
                      <a:pt x="77" y="1935"/>
                    </a:lnTo>
                    <a:lnTo>
                      <a:pt x="67" y="1921"/>
                    </a:lnTo>
                    <a:lnTo>
                      <a:pt x="63" y="1916"/>
                    </a:lnTo>
                    <a:lnTo>
                      <a:pt x="61" y="1909"/>
                    </a:lnTo>
                    <a:lnTo>
                      <a:pt x="61" y="1902"/>
                    </a:lnTo>
                    <a:lnTo>
                      <a:pt x="61" y="1894"/>
                    </a:lnTo>
                    <a:lnTo>
                      <a:pt x="63" y="1878"/>
                    </a:lnTo>
                    <a:lnTo>
                      <a:pt x="65" y="1865"/>
                    </a:lnTo>
                    <a:lnTo>
                      <a:pt x="62" y="1855"/>
                    </a:lnTo>
                    <a:lnTo>
                      <a:pt x="59" y="1848"/>
                    </a:lnTo>
                    <a:lnTo>
                      <a:pt x="56" y="1843"/>
                    </a:lnTo>
                    <a:lnTo>
                      <a:pt x="53" y="1840"/>
                    </a:lnTo>
                    <a:lnTo>
                      <a:pt x="46" y="1834"/>
                    </a:lnTo>
                    <a:lnTo>
                      <a:pt x="33" y="1825"/>
                    </a:lnTo>
                    <a:lnTo>
                      <a:pt x="30" y="1809"/>
                    </a:lnTo>
                    <a:lnTo>
                      <a:pt x="30" y="1793"/>
                    </a:lnTo>
                    <a:lnTo>
                      <a:pt x="29" y="1787"/>
                    </a:lnTo>
                    <a:lnTo>
                      <a:pt x="28" y="1781"/>
                    </a:lnTo>
                    <a:lnTo>
                      <a:pt x="29" y="1776"/>
                    </a:lnTo>
                    <a:lnTo>
                      <a:pt x="30" y="1773"/>
                    </a:lnTo>
                    <a:lnTo>
                      <a:pt x="31" y="1770"/>
                    </a:lnTo>
                    <a:lnTo>
                      <a:pt x="35" y="1767"/>
                    </a:lnTo>
                    <a:lnTo>
                      <a:pt x="40" y="1765"/>
                    </a:lnTo>
                    <a:lnTo>
                      <a:pt x="46" y="1763"/>
                    </a:lnTo>
                    <a:lnTo>
                      <a:pt x="56" y="1766"/>
                    </a:lnTo>
                    <a:lnTo>
                      <a:pt x="64" y="1767"/>
                    </a:lnTo>
                    <a:lnTo>
                      <a:pt x="68" y="1766"/>
                    </a:lnTo>
                    <a:lnTo>
                      <a:pt x="69" y="1764"/>
                    </a:lnTo>
                    <a:lnTo>
                      <a:pt x="68" y="1760"/>
                    </a:lnTo>
                    <a:lnTo>
                      <a:pt x="67" y="1754"/>
                    </a:lnTo>
                    <a:lnTo>
                      <a:pt x="64" y="1748"/>
                    </a:lnTo>
                    <a:lnTo>
                      <a:pt x="64" y="1743"/>
                    </a:lnTo>
                    <a:lnTo>
                      <a:pt x="64" y="1740"/>
                    </a:lnTo>
                    <a:lnTo>
                      <a:pt x="65" y="1737"/>
                    </a:lnTo>
                    <a:lnTo>
                      <a:pt x="69" y="1729"/>
                    </a:lnTo>
                    <a:lnTo>
                      <a:pt x="71" y="1718"/>
                    </a:lnTo>
                    <a:lnTo>
                      <a:pt x="65" y="1715"/>
                    </a:lnTo>
                    <a:lnTo>
                      <a:pt x="59" y="1713"/>
                    </a:lnTo>
                    <a:lnTo>
                      <a:pt x="53" y="1711"/>
                    </a:lnTo>
                    <a:lnTo>
                      <a:pt x="47" y="1708"/>
                    </a:lnTo>
                    <a:lnTo>
                      <a:pt x="35" y="1705"/>
                    </a:lnTo>
                    <a:lnTo>
                      <a:pt x="21" y="1700"/>
                    </a:lnTo>
                    <a:lnTo>
                      <a:pt x="11" y="1692"/>
                    </a:lnTo>
                    <a:lnTo>
                      <a:pt x="3" y="1687"/>
                    </a:lnTo>
                    <a:lnTo>
                      <a:pt x="1" y="1683"/>
                    </a:lnTo>
                    <a:lnTo>
                      <a:pt x="0" y="1680"/>
                    </a:lnTo>
                    <a:lnTo>
                      <a:pt x="0" y="1674"/>
                    </a:lnTo>
                    <a:lnTo>
                      <a:pt x="1" y="1667"/>
                    </a:lnTo>
                    <a:lnTo>
                      <a:pt x="9" y="1661"/>
                    </a:lnTo>
                    <a:lnTo>
                      <a:pt x="12" y="1659"/>
                    </a:lnTo>
                    <a:lnTo>
                      <a:pt x="17" y="1658"/>
                    </a:lnTo>
                    <a:lnTo>
                      <a:pt x="23" y="1656"/>
                    </a:lnTo>
                    <a:lnTo>
                      <a:pt x="38" y="1647"/>
                    </a:lnTo>
                    <a:lnTo>
                      <a:pt x="53" y="1640"/>
                    </a:lnTo>
                    <a:lnTo>
                      <a:pt x="68" y="1636"/>
                    </a:lnTo>
                    <a:lnTo>
                      <a:pt x="85" y="1633"/>
                    </a:lnTo>
                    <a:lnTo>
                      <a:pt x="96" y="1630"/>
                    </a:lnTo>
                    <a:lnTo>
                      <a:pt x="106" y="1627"/>
                    </a:lnTo>
                    <a:lnTo>
                      <a:pt x="115" y="1624"/>
                    </a:lnTo>
                    <a:lnTo>
                      <a:pt x="127" y="1624"/>
                    </a:lnTo>
                    <a:lnTo>
                      <a:pt x="133" y="1620"/>
                    </a:lnTo>
                    <a:lnTo>
                      <a:pt x="139" y="1615"/>
                    </a:lnTo>
                    <a:lnTo>
                      <a:pt x="145" y="1610"/>
                    </a:lnTo>
                    <a:lnTo>
                      <a:pt x="148" y="1605"/>
                    </a:lnTo>
                    <a:lnTo>
                      <a:pt x="153" y="1600"/>
                    </a:lnTo>
                    <a:lnTo>
                      <a:pt x="158" y="1596"/>
                    </a:lnTo>
                    <a:lnTo>
                      <a:pt x="164" y="1593"/>
                    </a:lnTo>
                    <a:lnTo>
                      <a:pt x="172" y="1589"/>
                    </a:lnTo>
                    <a:lnTo>
                      <a:pt x="187" y="1591"/>
                    </a:lnTo>
                    <a:lnTo>
                      <a:pt x="200" y="1594"/>
                    </a:lnTo>
                    <a:lnTo>
                      <a:pt x="215" y="1595"/>
                    </a:lnTo>
                    <a:lnTo>
                      <a:pt x="230" y="1596"/>
                    </a:lnTo>
                    <a:lnTo>
                      <a:pt x="242" y="1589"/>
                    </a:lnTo>
                    <a:lnTo>
                      <a:pt x="253" y="1583"/>
                    </a:lnTo>
                    <a:lnTo>
                      <a:pt x="260" y="1577"/>
                    </a:lnTo>
                    <a:lnTo>
                      <a:pt x="267" y="1569"/>
                    </a:lnTo>
                    <a:lnTo>
                      <a:pt x="280" y="1553"/>
                    </a:lnTo>
                    <a:lnTo>
                      <a:pt x="296" y="1534"/>
                    </a:lnTo>
                    <a:lnTo>
                      <a:pt x="304" y="1528"/>
                    </a:lnTo>
                    <a:lnTo>
                      <a:pt x="307" y="1523"/>
                    </a:lnTo>
                    <a:lnTo>
                      <a:pt x="308" y="1522"/>
                    </a:lnTo>
                    <a:lnTo>
                      <a:pt x="309" y="1522"/>
                    </a:lnTo>
                    <a:lnTo>
                      <a:pt x="311" y="1523"/>
                    </a:lnTo>
                    <a:lnTo>
                      <a:pt x="315" y="1527"/>
                    </a:lnTo>
                    <a:lnTo>
                      <a:pt x="322" y="1532"/>
                    </a:lnTo>
                    <a:lnTo>
                      <a:pt x="326" y="1537"/>
                    </a:lnTo>
                    <a:lnTo>
                      <a:pt x="331" y="1539"/>
                    </a:lnTo>
                    <a:lnTo>
                      <a:pt x="335" y="1540"/>
                    </a:lnTo>
                    <a:lnTo>
                      <a:pt x="346" y="1540"/>
                    </a:lnTo>
                    <a:lnTo>
                      <a:pt x="360" y="1538"/>
                    </a:lnTo>
                    <a:lnTo>
                      <a:pt x="367" y="1532"/>
                    </a:lnTo>
                    <a:lnTo>
                      <a:pt x="374" y="1527"/>
                    </a:lnTo>
                    <a:lnTo>
                      <a:pt x="378" y="1520"/>
                    </a:lnTo>
                    <a:lnTo>
                      <a:pt x="382" y="1512"/>
                    </a:lnTo>
                    <a:lnTo>
                      <a:pt x="387" y="1496"/>
                    </a:lnTo>
                    <a:lnTo>
                      <a:pt x="394" y="1478"/>
                    </a:lnTo>
                    <a:lnTo>
                      <a:pt x="404" y="1468"/>
                    </a:lnTo>
                    <a:lnTo>
                      <a:pt x="414" y="1459"/>
                    </a:lnTo>
                    <a:lnTo>
                      <a:pt x="423" y="1451"/>
                    </a:lnTo>
                    <a:lnTo>
                      <a:pt x="432" y="1445"/>
                    </a:lnTo>
                    <a:lnTo>
                      <a:pt x="442" y="1439"/>
                    </a:lnTo>
                    <a:lnTo>
                      <a:pt x="452" y="1435"/>
                    </a:lnTo>
                    <a:lnTo>
                      <a:pt x="465" y="1430"/>
                    </a:lnTo>
                    <a:lnTo>
                      <a:pt x="478" y="1426"/>
                    </a:lnTo>
                    <a:lnTo>
                      <a:pt x="486" y="1420"/>
                    </a:lnTo>
                    <a:lnTo>
                      <a:pt x="491" y="1416"/>
                    </a:lnTo>
                    <a:lnTo>
                      <a:pt x="495" y="1411"/>
                    </a:lnTo>
                    <a:lnTo>
                      <a:pt x="499" y="1407"/>
                    </a:lnTo>
                    <a:lnTo>
                      <a:pt x="504" y="1395"/>
                    </a:lnTo>
                    <a:lnTo>
                      <a:pt x="512" y="1382"/>
                    </a:lnTo>
                    <a:lnTo>
                      <a:pt x="520" y="1376"/>
                    </a:lnTo>
                    <a:lnTo>
                      <a:pt x="525" y="1371"/>
                    </a:lnTo>
                    <a:lnTo>
                      <a:pt x="525" y="1369"/>
                    </a:lnTo>
                    <a:lnTo>
                      <a:pt x="522" y="1367"/>
                    </a:lnTo>
                    <a:lnTo>
                      <a:pt x="519" y="1365"/>
                    </a:lnTo>
                    <a:lnTo>
                      <a:pt x="513" y="1362"/>
                    </a:lnTo>
                    <a:lnTo>
                      <a:pt x="508" y="1360"/>
                    </a:lnTo>
                    <a:lnTo>
                      <a:pt x="505" y="1358"/>
                    </a:lnTo>
                    <a:lnTo>
                      <a:pt x="505" y="1354"/>
                    </a:lnTo>
                    <a:lnTo>
                      <a:pt x="508" y="1352"/>
                    </a:lnTo>
                    <a:lnTo>
                      <a:pt x="516" y="1345"/>
                    </a:lnTo>
                    <a:lnTo>
                      <a:pt x="524" y="1338"/>
                    </a:lnTo>
                    <a:lnTo>
                      <a:pt x="522" y="1328"/>
                    </a:lnTo>
                    <a:lnTo>
                      <a:pt x="521" y="1318"/>
                    </a:lnTo>
                    <a:lnTo>
                      <a:pt x="519" y="1310"/>
                    </a:lnTo>
                    <a:lnTo>
                      <a:pt x="516" y="1301"/>
                    </a:lnTo>
                    <a:lnTo>
                      <a:pt x="513" y="1293"/>
                    </a:lnTo>
                    <a:lnTo>
                      <a:pt x="511" y="1284"/>
                    </a:lnTo>
                    <a:lnTo>
                      <a:pt x="510" y="1274"/>
                    </a:lnTo>
                    <a:lnTo>
                      <a:pt x="510" y="1262"/>
                    </a:lnTo>
                    <a:lnTo>
                      <a:pt x="513" y="1250"/>
                    </a:lnTo>
                    <a:lnTo>
                      <a:pt x="516" y="1239"/>
                    </a:lnTo>
                    <a:lnTo>
                      <a:pt x="517" y="1234"/>
                    </a:lnTo>
                    <a:lnTo>
                      <a:pt x="520" y="1230"/>
                    </a:lnTo>
                    <a:lnTo>
                      <a:pt x="524" y="1226"/>
                    </a:lnTo>
                    <a:lnTo>
                      <a:pt x="528" y="1222"/>
                    </a:lnTo>
                    <a:lnTo>
                      <a:pt x="535" y="1217"/>
                    </a:lnTo>
                    <a:lnTo>
                      <a:pt x="539" y="1211"/>
                    </a:lnTo>
                    <a:lnTo>
                      <a:pt x="542" y="1208"/>
                    </a:lnTo>
                    <a:lnTo>
                      <a:pt x="543" y="1203"/>
                    </a:lnTo>
                    <a:lnTo>
                      <a:pt x="543" y="1200"/>
                    </a:lnTo>
                    <a:lnTo>
                      <a:pt x="539" y="1197"/>
                    </a:lnTo>
                    <a:lnTo>
                      <a:pt x="534" y="1193"/>
                    </a:lnTo>
                    <a:lnTo>
                      <a:pt x="526" y="1190"/>
                    </a:lnTo>
                    <a:lnTo>
                      <a:pt x="519" y="1190"/>
                    </a:lnTo>
                    <a:lnTo>
                      <a:pt x="513" y="1189"/>
                    </a:lnTo>
                    <a:lnTo>
                      <a:pt x="510" y="1188"/>
                    </a:lnTo>
                    <a:lnTo>
                      <a:pt x="507" y="1184"/>
                    </a:lnTo>
                    <a:lnTo>
                      <a:pt x="502" y="1176"/>
                    </a:lnTo>
                    <a:lnTo>
                      <a:pt x="496" y="1164"/>
                    </a:lnTo>
                    <a:lnTo>
                      <a:pt x="492" y="1160"/>
                    </a:lnTo>
                    <a:lnTo>
                      <a:pt x="487" y="1159"/>
                    </a:lnTo>
                    <a:lnTo>
                      <a:pt x="484" y="1158"/>
                    </a:lnTo>
                    <a:lnTo>
                      <a:pt x="480" y="1158"/>
                    </a:lnTo>
                    <a:lnTo>
                      <a:pt x="474" y="1160"/>
                    </a:lnTo>
                    <a:lnTo>
                      <a:pt x="463" y="1163"/>
                    </a:lnTo>
                    <a:lnTo>
                      <a:pt x="466" y="1145"/>
                    </a:lnTo>
                    <a:lnTo>
                      <a:pt x="469" y="1126"/>
                    </a:lnTo>
                    <a:lnTo>
                      <a:pt x="470" y="1117"/>
                    </a:lnTo>
                    <a:lnTo>
                      <a:pt x="470" y="1108"/>
                    </a:lnTo>
                    <a:lnTo>
                      <a:pt x="470" y="1099"/>
                    </a:lnTo>
                    <a:lnTo>
                      <a:pt x="470" y="1089"/>
                    </a:lnTo>
                    <a:lnTo>
                      <a:pt x="463" y="1079"/>
                    </a:lnTo>
                    <a:lnTo>
                      <a:pt x="457" y="1069"/>
                    </a:lnTo>
                    <a:lnTo>
                      <a:pt x="451" y="1059"/>
                    </a:lnTo>
                    <a:lnTo>
                      <a:pt x="442" y="1050"/>
                    </a:lnTo>
                    <a:lnTo>
                      <a:pt x="436" y="1049"/>
                    </a:lnTo>
                    <a:lnTo>
                      <a:pt x="432" y="1050"/>
                    </a:lnTo>
                    <a:lnTo>
                      <a:pt x="428" y="1050"/>
                    </a:lnTo>
                    <a:lnTo>
                      <a:pt x="425" y="1051"/>
                    </a:lnTo>
                    <a:lnTo>
                      <a:pt x="418" y="1055"/>
                    </a:lnTo>
                    <a:lnTo>
                      <a:pt x="408" y="1057"/>
                    </a:lnTo>
                    <a:lnTo>
                      <a:pt x="394" y="1061"/>
                    </a:lnTo>
                    <a:lnTo>
                      <a:pt x="383" y="1066"/>
                    </a:lnTo>
                    <a:lnTo>
                      <a:pt x="372" y="1071"/>
                    </a:lnTo>
                    <a:lnTo>
                      <a:pt x="359" y="1075"/>
                    </a:lnTo>
                    <a:lnTo>
                      <a:pt x="353" y="1066"/>
                    </a:lnTo>
                    <a:lnTo>
                      <a:pt x="349" y="1057"/>
                    </a:lnTo>
                    <a:lnTo>
                      <a:pt x="347" y="1048"/>
                    </a:lnTo>
                    <a:lnTo>
                      <a:pt x="344" y="1040"/>
                    </a:lnTo>
                    <a:lnTo>
                      <a:pt x="341" y="1023"/>
                    </a:lnTo>
                    <a:lnTo>
                      <a:pt x="335" y="1003"/>
                    </a:lnTo>
                    <a:lnTo>
                      <a:pt x="331" y="997"/>
                    </a:lnTo>
                    <a:lnTo>
                      <a:pt x="327" y="990"/>
                    </a:lnTo>
                    <a:lnTo>
                      <a:pt x="324" y="985"/>
                    </a:lnTo>
                    <a:lnTo>
                      <a:pt x="322" y="979"/>
                    </a:lnTo>
                    <a:lnTo>
                      <a:pt x="319" y="972"/>
                    </a:lnTo>
                    <a:lnTo>
                      <a:pt x="318" y="965"/>
                    </a:lnTo>
                    <a:lnTo>
                      <a:pt x="318" y="958"/>
                    </a:lnTo>
                    <a:lnTo>
                      <a:pt x="318" y="951"/>
                    </a:lnTo>
                    <a:lnTo>
                      <a:pt x="319" y="945"/>
                    </a:lnTo>
                    <a:lnTo>
                      <a:pt x="321" y="939"/>
                    </a:lnTo>
                    <a:lnTo>
                      <a:pt x="319" y="935"/>
                    </a:lnTo>
                    <a:lnTo>
                      <a:pt x="318" y="931"/>
                    </a:lnTo>
                    <a:lnTo>
                      <a:pt x="311" y="924"/>
                    </a:lnTo>
                    <a:lnTo>
                      <a:pt x="301" y="915"/>
                    </a:lnTo>
                    <a:lnTo>
                      <a:pt x="294" y="910"/>
                    </a:lnTo>
                    <a:lnTo>
                      <a:pt x="289" y="905"/>
                    </a:lnTo>
                    <a:lnTo>
                      <a:pt x="283" y="902"/>
                    </a:lnTo>
                    <a:lnTo>
                      <a:pt x="279" y="900"/>
                    </a:lnTo>
                    <a:lnTo>
                      <a:pt x="273" y="898"/>
                    </a:lnTo>
                    <a:lnTo>
                      <a:pt x="267" y="897"/>
                    </a:lnTo>
                    <a:lnTo>
                      <a:pt x="260" y="897"/>
                    </a:lnTo>
                    <a:lnTo>
                      <a:pt x="251" y="89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62" name="Freeform 132"/>
              <p:cNvSpPr>
                <a:spLocks/>
              </p:cNvSpPr>
              <p:nvPr/>
            </p:nvSpPr>
            <p:spPr bwMode="auto">
              <a:xfrm>
                <a:off x="7905750" y="1960563"/>
                <a:ext cx="460375" cy="717550"/>
              </a:xfrm>
              <a:custGeom>
                <a:avLst/>
                <a:gdLst>
                  <a:gd name="T0" fmla="*/ 52784 w 1160"/>
                  <a:gd name="T1" fmla="*/ 256920 h 1807"/>
                  <a:gd name="T2" fmla="*/ 129778 w 1160"/>
                  <a:gd name="T3" fmla="*/ 216814 h 1807"/>
                  <a:gd name="T4" fmla="*/ 169466 w 1160"/>
                  <a:gd name="T5" fmla="*/ 151293 h 1807"/>
                  <a:gd name="T6" fmla="*/ 205184 w 1160"/>
                  <a:gd name="T7" fmla="*/ 171942 h 1807"/>
                  <a:gd name="T8" fmla="*/ 287338 w 1160"/>
                  <a:gd name="T9" fmla="*/ 180678 h 1807"/>
                  <a:gd name="T10" fmla="*/ 304800 w 1160"/>
                  <a:gd name="T11" fmla="*/ 147322 h 1807"/>
                  <a:gd name="T12" fmla="*/ 307181 w 1160"/>
                  <a:gd name="T13" fmla="*/ 127467 h 1807"/>
                  <a:gd name="T14" fmla="*/ 308372 w 1160"/>
                  <a:gd name="T15" fmla="*/ 117540 h 1807"/>
                  <a:gd name="T16" fmla="*/ 253206 w 1160"/>
                  <a:gd name="T17" fmla="*/ 90140 h 1807"/>
                  <a:gd name="T18" fmla="*/ 230584 w 1160"/>
                  <a:gd name="T19" fmla="*/ 69889 h 1807"/>
                  <a:gd name="T20" fmla="*/ 265113 w 1160"/>
                  <a:gd name="T21" fmla="*/ 14295 h 1807"/>
                  <a:gd name="T22" fmla="*/ 332978 w 1160"/>
                  <a:gd name="T23" fmla="*/ 14295 h 1807"/>
                  <a:gd name="T24" fmla="*/ 377825 w 1160"/>
                  <a:gd name="T25" fmla="*/ 24620 h 1807"/>
                  <a:gd name="T26" fmla="*/ 406003 w 1160"/>
                  <a:gd name="T27" fmla="*/ 56785 h 1807"/>
                  <a:gd name="T28" fmla="*/ 433784 w 1160"/>
                  <a:gd name="T29" fmla="*/ 88949 h 1807"/>
                  <a:gd name="T30" fmla="*/ 445294 w 1160"/>
                  <a:gd name="T31" fmla="*/ 100068 h 1807"/>
                  <a:gd name="T32" fmla="*/ 444897 w 1160"/>
                  <a:gd name="T33" fmla="*/ 125879 h 1807"/>
                  <a:gd name="T34" fmla="*/ 449263 w 1160"/>
                  <a:gd name="T35" fmla="*/ 170354 h 1807"/>
                  <a:gd name="T36" fmla="*/ 443309 w 1160"/>
                  <a:gd name="T37" fmla="*/ 194179 h 1807"/>
                  <a:gd name="T38" fmla="*/ 452041 w 1160"/>
                  <a:gd name="T39" fmla="*/ 227535 h 1807"/>
                  <a:gd name="T40" fmla="*/ 455216 w 1160"/>
                  <a:gd name="T41" fmla="*/ 246993 h 1807"/>
                  <a:gd name="T42" fmla="*/ 448072 w 1160"/>
                  <a:gd name="T43" fmla="*/ 273995 h 1807"/>
                  <a:gd name="T44" fmla="*/ 451644 w 1160"/>
                  <a:gd name="T45" fmla="*/ 291070 h 1807"/>
                  <a:gd name="T46" fmla="*/ 440134 w 1160"/>
                  <a:gd name="T47" fmla="*/ 317676 h 1807"/>
                  <a:gd name="T48" fmla="*/ 429022 w 1160"/>
                  <a:gd name="T49" fmla="*/ 341898 h 1807"/>
                  <a:gd name="T50" fmla="*/ 426244 w 1160"/>
                  <a:gd name="T51" fmla="*/ 360959 h 1807"/>
                  <a:gd name="T52" fmla="*/ 423466 w 1160"/>
                  <a:gd name="T53" fmla="*/ 400668 h 1807"/>
                  <a:gd name="T54" fmla="*/ 411956 w 1160"/>
                  <a:gd name="T55" fmla="*/ 432436 h 1807"/>
                  <a:gd name="T56" fmla="*/ 400050 w 1160"/>
                  <a:gd name="T57" fmla="*/ 457850 h 1807"/>
                  <a:gd name="T58" fmla="*/ 379413 w 1160"/>
                  <a:gd name="T59" fmla="*/ 476514 h 1807"/>
                  <a:gd name="T60" fmla="*/ 398066 w 1160"/>
                  <a:gd name="T61" fmla="*/ 517811 h 1807"/>
                  <a:gd name="T62" fmla="*/ 396478 w 1160"/>
                  <a:gd name="T63" fmla="*/ 544814 h 1807"/>
                  <a:gd name="T64" fmla="*/ 412750 w 1160"/>
                  <a:gd name="T65" fmla="*/ 547593 h 1807"/>
                  <a:gd name="T66" fmla="*/ 431403 w 1160"/>
                  <a:gd name="T67" fmla="*/ 573405 h 1807"/>
                  <a:gd name="T68" fmla="*/ 435372 w 1160"/>
                  <a:gd name="T69" fmla="*/ 600804 h 1807"/>
                  <a:gd name="T70" fmla="*/ 437753 w 1160"/>
                  <a:gd name="T71" fmla="*/ 613114 h 1807"/>
                  <a:gd name="T72" fmla="*/ 438944 w 1160"/>
                  <a:gd name="T73" fmla="*/ 629395 h 1807"/>
                  <a:gd name="T74" fmla="*/ 399653 w 1160"/>
                  <a:gd name="T75" fmla="*/ 640911 h 1807"/>
                  <a:gd name="T76" fmla="*/ 381000 w 1160"/>
                  <a:gd name="T77" fmla="*/ 655206 h 1807"/>
                  <a:gd name="T78" fmla="*/ 381000 w 1160"/>
                  <a:gd name="T79" fmla="*/ 679826 h 1807"/>
                  <a:gd name="T80" fmla="*/ 365919 w 1160"/>
                  <a:gd name="T81" fmla="*/ 695710 h 1807"/>
                  <a:gd name="T82" fmla="*/ 334169 w 1160"/>
                  <a:gd name="T83" fmla="*/ 709211 h 1807"/>
                  <a:gd name="T84" fmla="*/ 298053 w 1160"/>
                  <a:gd name="T85" fmla="*/ 699681 h 1807"/>
                  <a:gd name="T86" fmla="*/ 256381 w 1160"/>
                  <a:gd name="T87" fmla="*/ 714770 h 1807"/>
                  <a:gd name="T88" fmla="*/ 208756 w 1160"/>
                  <a:gd name="T89" fmla="*/ 708020 h 1807"/>
                  <a:gd name="T90" fmla="*/ 166688 w 1160"/>
                  <a:gd name="T91" fmla="*/ 706828 h 1807"/>
                  <a:gd name="T92" fmla="*/ 127397 w 1160"/>
                  <a:gd name="T93" fmla="*/ 671884 h 1807"/>
                  <a:gd name="T94" fmla="*/ 103981 w 1160"/>
                  <a:gd name="T95" fmla="*/ 646470 h 1807"/>
                  <a:gd name="T96" fmla="*/ 81756 w 1160"/>
                  <a:gd name="T97" fmla="*/ 611526 h 1807"/>
                  <a:gd name="T98" fmla="*/ 41672 w 1160"/>
                  <a:gd name="T99" fmla="*/ 611923 h 1807"/>
                  <a:gd name="T100" fmla="*/ 22225 w 1160"/>
                  <a:gd name="T101" fmla="*/ 598422 h 1807"/>
                  <a:gd name="T102" fmla="*/ 8334 w 1160"/>
                  <a:gd name="T103" fmla="*/ 573405 h 1807"/>
                  <a:gd name="T104" fmla="*/ 10716 w 1160"/>
                  <a:gd name="T105" fmla="*/ 556330 h 1807"/>
                  <a:gd name="T106" fmla="*/ 4763 w 1160"/>
                  <a:gd name="T107" fmla="*/ 521385 h 1807"/>
                  <a:gd name="T108" fmla="*/ 38100 w 1160"/>
                  <a:gd name="T109" fmla="*/ 485647 h 1807"/>
                  <a:gd name="T110" fmla="*/ 61913 w 1160"/>
                  <a:gd name="T111" fmla="*/ 455468 h 1807"/>
                  <a:gd name="T112" fmla="*/ 110331 w 1160"/>
                  <a:gd name="T113" fmla="*/ 410596 h 1807"/>
                  <a:gd name="T114" fmla="*/ 90884 w 1160"/>
                  <a:gd name="T115" fmla="*/ 371283 h 1807"/>
                  <a:gd name="T116" fmla="*/ 69850 w 1160"/>
                  <a:gd name="T117" fmla="*/ 349046 h 1807"/>
                  <a:gd name="T118" fmla="*/ 39291 w 1160"/>
                  <a:gd name="T119" fmla="*/ 320058 h 1807"/>
                  <a:gd name="T120" fmla="*/ 21431 w 1160"/>
                  <a:gd name="T121" fmla="*/ 304572 h 18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0" h="1807">
                    <a:moveTo>
                      <a:pt x="38" y="740"/>
                    </a:moveTo>
                    <a:lnTo>
                      <a:pt x="54" y="736"/>
                    </a:lnTo>
                    <a:lnTo>
                      <a:pt x="68" y="732"/>
                    </a:lnTo>
                    <a:lnTo>
                      <a:pt x="75" y="722"/>
                    </a:lnTo>
                    <a:lnTo>
                      <a:pt x="80" y="712"/>
                    </a:lnTo>
                    <a:lnTo>
                      <a:pt x="84" y="700"/>
                    </a:lnTo>
                    <a:lnTo>
                      <a:pt x="89" y="689"/>
                    </a:lnTo>
                    <a:lnTo>
                      <a:pt x="98" y="683"/>
                    </a:lnTo>
                    <a:lnTo>
                      <a:pt x="107" y="680"/>
                    </a:lnTo>
                    <a:lnTo>
                      <a:pt x="116" y="675"/>
                    </a:lnTo>
                    <a:lnTo>
                      <a:pt x="125" y="671"/>
                    </a:lnTo>
                    <a:lnTo>
                      <a:pt x="130" y="658"/>
                    </a:lnTo>
                    <a:lnTo>
                      <a:pt x="133" y="647"/>
                    </a:lnTo>
                    <a:lnTo>
                      <a:pt x="137" y="636"/>
                    </a:lnTo>
                    <a:lnTo>
                      <a:pt x="143" y="624"/>
                    </a:lnTo>
                    <a:lnTo>
                      <a:pt x="159" y="624"/>
                    </a:lnTo>
                    <a:lnTo>
                      <a:pt x="175" y="626"/>
                    </a:lnTo>
                    <a:lnTo>
                      <a:pt x="192" y="628"/>
                    </a:lnTo>
                    <a:lnTo>
                      <a:pt x="208" y="628"/>
                    </a:lnTo>
                    <a:lnTo>
                      <a:pt x="229" y="612"/>
                    </a:lnTo>
                    <a:lnTo>
                      <a:pt x="250" y="595"/>
                    </a:lnTo>
                    <a:lnTo>
                      <a:pt x="269" y="577"/>
                    </a:lnTo>
                    <a:lnTo>
                      <a:pt x="289" y="558"/>
                    </a:lnTo>
                    <a:lnTo>
                      <a:pt x="302" y="554"/>
                    </a:lnTo>
                    <a:lnTo>
                      <a:pt x="314" y="549"/>
                    </a:lnTo>
                    <a:lnTo>
                      <a:pt x="327" y="546"/>
                    </a:lnTo>
                    <a:lnTo>
                      <a:pt x="339" y="543"/>
                    </a:lnTo>
                    <a:lnTo>
                      <a:pt x="351" y="535"/>
                    </a:lnTo>
                    <a:lnTo>
                      <a:pt x="361" y="527"/>
                    </a:lnTo>
                    <a:lnTo>
                      <a:pt x="372" y="518"/>
                    </a:lnTo>
                    <a:lnTo>
                      <a:pt x="382" y="510"/>
                    </a:lnTo>
                    <a:lnTo>
                      <a:pt x="389" y="493"/>
                    </a:lnTo>
                    <a:lnTo>
                      <a:pt x="393" y="477"/>
                    </a:lnTo>
                    <a:lnTo>
                      <a:pt x="396" y="461"/>
                    </a:lnTo>
                    <a:lnTo>
                      <a:pt x="398" y="445"/>
                    </a:lnTo>
                    <a:lnTo>
                      <a:pt x="401" y="413"/>
                    </a:lnTo>
                    <a:lnTo>
                      <a:pt x="406" y="379"/>
                    </a:lnTo>
                    <a:lnTo>
                      <a:pt x="416" y="380"/>
                    </a:lnTo>
                    <a:lnTo>
                      <a:pt x="427" y="381"/>
                    </a:lnTo>
                    <a:lnTo>
                      <a:pt x="430" y="379"/>
                    </a:lnTo>
                    <a:lnTo>
                      <a:pt x="433" y="377"/>
                    </a:lnTo>
                    <a:lnTo>
                      <a:pt x="437" y="376"/>
                    </a:lnTo>
                    <a:lnTo>
                      <a:pt x="440" y="375"/>
                    </a:lnTo>
                    <a:lnTo>
                      <a:pt x="439" y="385"/>
                    </a:lnTo>
                    <a:lnTo>
                      <a:pt x="440" y="396"/>
                    </a:lnTo>
                    <a:lnTo>
                      <a:pt x="452" y="396"/>
                    </a:lnTo>
                    <a:lnTo>
                      <a:pt x="463" y="396"/>
                    </a:lnTo>
                    <a:lnTo>
                      <a:pt x="474" y="396"/>
                    </a:lnTo>
                    <a:lnTo>
                      <a:pt x="486" y="396"/>
                    </a:lnTo>
                    <a:lnTo>
                      <a:pt x="498" y="412"/>
                    </a:lnTo>
                    <a:lnTo>
                      <a:pt x="511" y="426"/>
                    </a:lnTo>
                    <a:lnTo>
                      <a:pt x="517" y="433"/>
                    </a:lnTo>
                    <a:lnTo>
                      <a:pt x="523" y="439"/>
                    </a:lnTo>
                    <a:lnTo>
                      <a:pt x="531" y="446"/>
                    </a:lnTo>
                    <a:lnTo>
                      <a:pt x="539" y="452"/>
                    </a:lnTo>
                    <a:lnTo>
                      <a:pt x="567" y="442"/>
                    </a:lnTo>
                    <a:lnTo>
                      <a:pt x="594" y="430"/>
                    </a:lnTo>
                    <a:lnTo>
                      <a:pt x="623" y="420"/>
                    </a:lnTo>
                    <a:lnTo>
                      <a:pt x="651" y="411"/>
                    </a:lnTo>
                    <a:lnTo>
                      <a:pt x="669" y="422"/>
                    </a:lnTo>
                    <a:lnTo>
                      <a:pt x="686" y="435"/>
                    </a:lnTo>
                    <a:lnTo>
                      <a:pt x="695" y="440"/>
                    </a:lnTo>
                    <a:lnTo>
                      <a:pt x="703" y="446"/>
                    </a:lnTo>
                    <a:lnTo>
                      <a:pt x="714" y="451"/>
                    </a:lnTo>
                    <a:lnTo>
                      <a:pt x="724" y="455"/>
                    </a:lnTo>
                    <a:lnTo>
                      <a:pt x="744" y="431"/>
                    </a:lnTo>
                    <a:lnTo>
                      <a:pt x="758" y="412"/>
                    </a:lnTo>
                    <a:lnTo>
                      <a:pt x="766" y="404"/>
                    </a:lnTo>
                    <a:lnTo>
                      <a:pt x="775" y="397"/>
                    </a:lnTo>
                    <a:lnTo>
                      <a:pt x="780" y="394"/>
                    </a:lnTo>
                    <a:lnTo>
                      <a:pt x="786" y="392"/>
                    </a:lnTo>
                    <a:lnTo>
                      <a:pt x="794" y="389"/>
                    </a:lnTo>
                    <a:lnTo>
                      <a:pt x="803" y="387"/>
                    </a:lnTo>
                    <a:lnTo>
                      <a:pt x="796" y="387"/>
                    </a:lnTo>
                    <a:lnTo>
                      <a:pt x="790" y="385"/>
                    </a:lnTo>
                    <a:lnTo>
                      <a:pt x="779" y="383"/>
                    </a:lnTo>
                    <a:lnTo>
                      <a:pt x="770" y="380"/>
                    </a:lnTo>
                    <a:lnTo>
                      <a:pt x="768" y="371"/>
                    </a:lnTo>
                    <a:lnTo>
                      <a:pt x="768" y="366"/>
                    </a:lnTo>
                    <a:lnTo>
                      <a:pt x="768" y="363"/>
                    </a:lnTo>
                    <a:lnTo>
                      <a:pt x="769" y="362"/>
                    </a:lnTo>
                    <a:lnTo>
                      <a:pt x="770" y="361"/>
                    </a:lnTo>
                    <a:lnTo>
                      <a:pt x="773" y="360"/>
                    </a:lnTo>
                    <a:lnTo>
                      <a:pt x="776" y="360"/>
                    </a:lnTo>
                    <a:lnTo>
                      <a:pt x="782" y="361"/>
                    </a:lnTo>
                    <a:lnTo>
                      <a:pt x="788" y="363"/>
                    </a:lnTo>
                    <a:lnTo>
                      <a:pt x="795" y="367"/>
                    </a:lnTo>
                    <a:lnTo>
                      <a:pt x="783" y="357"/>
                    </a:lnTo>
                    <a:lnTo>
                      <a:pt x="770" y="347"/>
                    </a:lnTo>
                    <a:lnTo>
                      <a:pt x="771" y="334"/>
                    </a:lnTo>
                    <a:lnTo>
                      <a:pt x="774" y="321"/>
                    </a:lnTo>
                    <a:lnTo>
                      <a:pt x="771" y="317"/>
                    </a:lnTo>
                    <a:lnTo>
                      <a:pt x="769" y="311"/>
                    </a:lnTo>
                    <a:lnTo>
                      <a:pt x="768" y="309"/>
                    </a:lnTo>
                    <a:lnTo>
                      <a:pt x="769" y="307"/>
                    </a:lnTo>
                    <a:lnTo>
                      <a:pt x="770" y="304"/>
                    </a:lnTo>
                    <a:lnTo>
                      <a:pt x="773" y="303"/>
                    </a:lnTo>
                    <a:lnTo>
                      <a:pt x="778" y="303"/>
                    </a:lnTo>
                    <a:lnTo>
                      <a:pt x="782" y="301"/>
                    </a:lnTo>
                    <a:lnTo>
                      <a:pt x="783" y="300"/>
                    </a:lnTo>
                    <a:lnTo>
                      <a:pt x="784" y="298"/>
                    </a:lnTo>
                    <a:lnTo>
                      <a:pt x="783" y="295"/>
                    </a:lnTo>
                    <a:lnTo>
                      <a:pt x="783" y="293"/>
                    </a:lnTo>
                    <a:lnTo>
                      <a:pt x="777" y="296"/>
                    </a:lnTo>
                    <a:lnTo>
                      <a:pt x="774" y="302"/>
                    </a:lnTo>
                    <a:lnTo>
                      <a:pt x="765" y="296"/>
                    </a:lnTo>
                    <a:lnTo>
                      <a:pt x="757" y="290"/>
                    </a:lnTo>
                    <a:lnTo>
                      <a:pt x="748" y="288"/>
                    </a:lnTo>
                    <a:lnTo>
                      <a:pt x="739" y="287"/>
                    </a:lnTo>
                    <a:lnTo>
                      <a:pt x="726" y="274"/>
                    </a:lnTo>
                    <a:lnTo>
                      <a:pt x="715" y="260"/>
                    </a:lnTo>
                    <a:lnTo>
                      <a:pt x="700" y="257"/>
                    </a:lnTo>
                    <a:lnTo>
                      <a:pt x="685" y="254"/>
                    </a:lnTo>
                    <a:lnTo>
                      <a:pt x="673" y="248"/>
                    </a:lnTo>
                    <a:lnTo>
                      <a:pt x="661" y="241"/>
                    </a:lnTo>
                    <a:lnTo>
                      <a:pt x="650" y="234"/>
                    </a:lnTo>
                    <a:lnTo>
                      <a:pt x="638" y="227"/>
                    </a:lnTo>
                    <a:lnTo>
                      <a:pt x="627" y="234"/>
                    </a:lnTo>
                    <a:lnTo>
                      <a:pt x="618" y="242"/>
                    </a:lnTo>
                    <a:lnTo>
                      <a:pt x="614" y="245"/>
                    </a:lnTo>
                    <a:lnTo>
                      <a:pt x="609" y="249"/>
                    </a:lnTo>
                    <a:lnTo>
                      <a:pt x="604" y="251"/>
                    </a:lnTo>
                    <a:lnTo>
                      <a:pt x="598" y="253"/>
                    </a:lnTo>
                    <a:lnTo>
                      <a:pt x="594" y="243"/>
                    </a:lnTo>
                    <a:lnTo>
                      <a:pt x="592" y="235"/>
                    </a:lnTo>
                    <a:lnTo>
                      <a:pt x="592" y="228"/>
                    </a:lnTo>
                    <a:lnTo>
                      <a:pt x="592" y="223"/>
                    </a:lnTo>
                    <a:lnTo>
                      <a:pt x="594" y="209"/>
                    </a:lnTo>
                    <a:lnTo>
                      <a:pt x="596" y="192"/>
                    </a:lnTo>
                    <a:lnTo>
                      <a:pt x="581" y="176"/>
                    </a:lnTo>
                    <a:lnTo>
                      <a:pt x="566" y="161"/>
                    </a:lnTo>
                    <a:lnTo>
                      <a:pt x="551" y="147"/>
                    </a:lnTo>
                    <a:lnTo>
                      <a:pt x="536" y="133"/>
                    </a:lnTo>
                    <a:lnTo>
                      <a:pt x="530" y="134"/>
                    </a:lnTo>
                    <a:lnTo>
                      <a:pt x="525" y="135"/>
                    </a:lnTo>
                    <a:lnTo>
                      <a:pt x="523" y="135"/>
                    </a:lnTo>
                    <a:lnTo>
                      <a:pt x="521" y="135"/>
                    </a:lnTo>
                    <a:lnTo>
                      <a:pt x="520" y="134"/>
                    </a:lnTo>
                    <a:lnTo>
                      <a:pt x="517" y="132"/>
                    </a:lnTo>
                    <a:lnTo>
                      <a:pt x="554" y="106"/>
                    </a:lnTo>
                    <a:lnTo>
                      <a:pt x="591" y="82"/>
                    </a:lnTo>
                    <a:lnTo>
                      <a:pt x="630" y="58"/>
                    </a:lnTo>
                    <a:lnTo>
                      <a:pt x="668" y="36"/>
                    </a:lnTo>
                    <a:lnTo>
                      <a:pt x="684" y="18"/>
                    </a:lnTo>
                    <a:lnTo>
                      <a:pt x="700" y="3"/>
                    </a:lnTo>
                    <a:lnTo>
                      <a:pt x="709" y="6"/>
                    </a:lnTo>
                    <a:lnTo>
                      <a:pt x="719" y="11"/>
                    </a:lnTo>
                    <a:lnTo>
                      <a:pt x="732" y="9"/>
                    </a:lnTo>
                    <a:lnTo>
                      <a:pt x="744" y="7"/>
                    </a:lnTo>
                    <a:lnTo>
                      <a:pt x="756" y="5"/>
                    </a:lnTo>
                    <a:lnTo>
                      <a:pt x="768" y="0"/>
                    </a:lnTo>
                    <a:lnTo>
                      <a:pt x="784" y="8"/>
                    </a:lnTo>
                    <a:lnTo>
                      <a:pt x="801" y="15"/>
                    </a:lnTo>
                    <a:lnTo>
                      <a:pt x="818" y="23"/>
                    </a:lnTo>
                    <a:lnTo>
                      <a:pt x="833" y="32"/>
                    </a:lnTo>
                    <a:lnTo>
                      <a:pt x="839" y="36"/>
                    </a:lnTo>
                    <a:lnTo>
                      <a:pt x="847" y="39"/>
                    </a:lnTo>
                    <a:lnTo>
                      <a:pt x="855" y="42"/>
                    </a:lnTo>
                    <a:lnTo>
                      <a:pt x="863" y="45"/>
                    </a:lnTo>
                    <a:lnTo>
                      <a:pt x="880" y="49"/>
                    </a:lnTo>
                    <a:lnTo>
                      <a:pt x="896" y="55"/>
                    </a:lnTo>
                    <a:lnTo>
                      <a:pt x="907" y="50"/>
                    </a:lnTo>
                    <a:lnTo>
                      <a:pt x="915" y="47"/>
                    </a:lnTo>
                    <a:lnTo>
                      <a:pt x="920" y="47"/>
                    </a:lnTo>
                    <a:lnTo>
                      <a:pt x="923" y="48"/>
                    </a:lnTo>
                    <a:lnTo>
                      <a:pt x="928" y="50"/>
                    </a:lnTo>
                    <a:lnTo>
                      <a:pt x="934" y="54"/>
                    </a:lnTo>
                    <a:lnTo>
                      <a:pt x="944" y="58"/>
                    </a:lnTo>
                    <a:lnTo>
                      <a:pt x="952" y="62"/>
                    </a:lnTo>
                    <a:lnTo>
                      <a:pt x="960" y="66"/>
                    </a:lnTo>
                    <a:lnTo>
                      <a:pt x="969" y="73"/>
                    </a:lnTo>
                    <a:lnTo>
                      <a:pt x="972" y="88"/>
                    </a:lnTo>
                    <a:lnTo>
                      <a:pt x="972" y="100"/>
                    </a:lnTo>
                    <a:lnTo>
                      <a:pt x="973" y="114"/>
                    </a:lnTo>
                    <a:lnTo>
                      <a:pt x="976" y="129"/>
                    </a:lnTo>
                    <a:lnTo>
                      <a:pt x="981" y="131"/>
                    </a:lnTo>
                    <a:lnTo>
                      <a:pt x="987" y="132"/>
                    </a:lnTo>
                    <a:lnTo>
                      <a:pt x="991" y="133"/>
                    </a:lnTo>
                    <a:lnTo>
                      <a:pt x="995" y="133"/>
                    </a:lnTo>
                    <a:lnTo>
                      <a:pt x="1003" y="134"/>
                    </a:lnTo>
                    <a:lnTo>
                      <a:pt x="1014" y="136"/>
                    </a:lnTo>
                    <a:lnTo>
                      <a:pt x="1023" y="143"/>
                    </a:lnTo>
                    <a:lnTo>
                      <a:pt x="1031" y="149"/>
                    </a:lnTo>
                    <a:lnTo>
                      <a:pt x="1039" y="157"/>
                    </a:lnTo>
                    <a:lnTo>
                      <a:pt x="1046" y="165"/>
                    </a:lnTo>
                    <a:lnTo>
                      <a:pt x="1057" y="176"/>
                    </a:lnTo>
                    <a:lnTo>
                      <a:pt x="1067" y="185"/>
                    </a:lnTo>
                    <a:lnTo>
                      <a:pt x="1073" y="190"/>
                    </a:lnTo>
                    <a:lnTo>
                      <a:pt x="1078" y="195"/>
                    </a:lnTo>
                    <a:lnTo>
                      <a:pt x="1082" y="201"/>
                    </a:lnTo>
                    <a:lnTo>
                      <a:pt x="1087" y="208"/>
                    </a:lnTo>
                    <a:lnTo>
                      <a:pt x="1088" y="214"/>
                    </a:lnTo>
                    <a:lnTo>
                      <a:pt x="1090" y="218"/>
                    </a:lnTo>
                    <a:lnTo>
                      <a:pt x="1091" y="222"/>
                    </a:lnTo>
                    <a:lnTo>
                      <a:pt x="1093" y="224"/>
                    </a:lnTo>
                    <a:lnTo>
                      <a:pt x="1096" y="226"/>
                    </a:lnTo>
                    <a:lnTo>
                      <a:pt x="1100" y="227"/>
                    </a:lnTo>
                    <a:lnTo>
                      <a:pt x="1105" y="227"/>
                    </a:lnTo>
                    <a:lnTo>
                      <a:pt x="1110" y="228"/>
                    </a:lnTo>
                    <a:lnTo>
                      <a:pt x="1117" y="231"/>
                    </a:lnTo>
                    <a:lnTo>
                      <a:pt x="1121" y="233"/>
                    </a:lnTo>
                    <a:lnTo>
                      <a:pt x="1120" y="236"/>
                    </a:lnTo>
                    <a:lnTo>
                      <a:pt x="1116" y="243"/>
                    </a:lnTo>
                    <a:lnTo>
                      <a:pt x="1115" y="245"/>
                    </a:lnTo>
                    <a:lnTo>
                      <a:pt x="1115" y="248"/>
                    </a:lnTo>
                    <a:lnTo>
                      <a:pt x="1116" y="249"/>
                    </a:lnTo>
                    <a:lnTo>
                      <a:pt x="1117" y="250"/>
                    </a:lnTo>
                    <a:lnTo>
                      <a:pt x="1122" y="252"/>
                    </a:lnTo>
                    <a:lnTo>
                      <a:pt x="1127" y="256"/>
                    </a:lnTo>
                    <a:lnTo>
                      <a:pt x="1133" y="266"/>
                    </a:lnTo>
                    <a:lnTo>
                      <a:pt x="1137" y="274"/>
                    </a:lnTo>
                    <a:lnTo>
                      <a:pt x="1138" y="277"/>
                    </a:lnTo>
                    <a:lnTo>
                      <a:pt x="1138" y="282"/>
                    </a:lnTo>
                    <a:lnTo>
                      <a:pt x="1137" y="286"/>
                    </a:lnTo>
                    <a:lnTo>
                      <a:pt x="1135" y="292"/>
                    </a:lnTo>
                    <a:lnTo>
                      <a:pt x="1127" y="298"/>
                    </a:lnTo>
                    <a:lnTo>
                      <a:pt x="1122" y="302"/>
                    </a:lnTo>
                    <a:lnTo>
                      <a:pt x="1120" y="305"/>
                    </a:lnTo>
                    <a:lnTo>
                      <a:pt x="1118" y="309"/>
                    </a:lnTo>
                    <a:lnTo>
                      <a:pt x="1118" y="312"/>
                    </a:lnTo>
                    <a:lnTo>
                      <a:pt x="1121" y="317"/>
                    </a:lnTo>
                    <a:lnTo>
                      <a:pt x="1129" y="325"/>
                    </a:lnTo>
                    <a:lnTo>
                      <a:pt x="1137" y="334"/>
                    </a:lnTo>
                    <a:lnTo>
                      <a:pt x="1144" y="343"/>
                    </a:lnTo>
                    <a:lnTo>
                      <a:pt x="1152" y="351"/>
                    </a:lnTo>
                    <a:lnTo>
                      <a:pt x="1157" y="359"/>
                    </a:lnTo>
                    <a:lnTo>
                      <a:pt x="1159" y="366"/>
                    </a:lnTo>
                    <a:lnTo>
                      <a:pt x="1160" y="371"/>
                    </a:lnTo>
                    <a:lnTo>
                      <a:pt x="1159" y="377"/>
                    </a:lnTo>
                    <a:lnTo>
                      <a:pt x="1154" y="389"/>
                    </a:lnTo>
                    <a:lnTo>
                      <a:pt x="1144" y="403"/>
                    </a:lnTo>
                    <a:lnTo>
                      <a:pt x="1139" y="414"/>
                    </a:lnTo>
                    <a:lnTo>
                      <a:pt x="1134" y="425"/>
                    </a:lnTo>
                    <a:lnTo>
                      <a:pt x="1132" y="429"/>
                    </a:lnTo>
                    <a:lnTo>
                      <a:pt x="1129" y="434"/>
                    </a:lnTo>
                    <a:lnTo>
                      <a:pt x="1125" y="438"/>
                    </a:lnTo>
                    <a:lnTo>
                      <a:pt x="1120" y="442"/>
                    </a:lnTo>
                    <a:lnTo>
                      <a:pt x="1112" y="442"/>
                    </a:lnTo>
                    <a:lnTo>
                      <a:pt x="1105" y="443"/>
                    </a:lnTo>
                    <a:lnTo>
                      <a:pt x="1100" y="444"/>
                    </a:lnTo>
                    <a:lnTo>
                      <a:pt x="1098" y="446"/>
                    </a:lnTo>
                    <a:lnTo>
                      <a:pt x="1098" y="450"/>
                    </a:lnTo>
                    <a:lnTo>
                      <a:pt x="1098" y="455"/>
                    </a:lnTo>
                    <a:lnTo>
                      <a:pt x="1100" y="462"/>
                    </a:lnTo>
                    <a:lnTo>
                      <a:pt x="1103" y="471"/>
                    </a:lnTo>
                    <a:lnTo>
                      <a:pt x="1112" y="484"/>
                    </a:lnTo>
                    <a:lnTo>
                      <a:pt x="1117" y="489"/>
                    </a:lnTo>
                    <a:lnTo>
                      <a:pt x="1123" y="493"/>
                    </a:lnTo>
                    <a:lnTo>
                      <a:pt x="1134" y="498"/>
                    </a:lnTo>
                    <a:lnTo>
                      <a:pt x="1132" y="507"/>
                    </a:lnTo>
                    <a:lnTo>
                      <a:pt x="1129" y="515"/>
                    </a:lnTo>
                    <a:lnTo>
                      <a:pt x="1126" y="524"/>
                    </a:lnTo>
                    <a:lnTo>
                      <a:pt x="1125" y="533"/>
                    </a:lnTo>
                    <a:lnTo>
                      <a:pt x="1133" y="543"/>
                    </a:lnTo>
                    <a:lnTo>
                      <a:pt x="1139" y="548"/>
                    </a:lnTo>
                    <a:lnTo>
                      <a:pt x="1141" y="552"/>
                    </a:lnTo>
                    <a:lnTo>
                      <a:pt x="1142" y="555"/>
                    </a:lnTo>
                    <a:lnTo>
                      <a:pt x="1143" y="561"/>
                    </a:lnTo>
                    <a:lnTo>
                      <a:pt x="1144" y="567"/>
                    </a:lnTo>
                    <a:lnTo>
                      <a:pt x="1139" y="573"/>
                    </a:lnTo>
                    <a:lnTo>
                      <a:pt x="1133" y="579"/>
                    </a:lnTo>
                    <a:lnTo>
                      <a:pt x="1131" y="582"/>
                    </a:lnTo>
                    <a:lnTo>
                      <a:pt x="1129" y="585"/>
                    </a:lnTo>
                    <a:lnTo>
                      <a:pt x="1126" y="588"/>
                    </a:lnTo>
                    <a:lnTo>
                      <a:pt x="1126" y="590"/>
                    </a:lnTo>
                    <a:lnTo>
                      <a:pt x="1126" y="597"/>
                    </a:lnTo>
                    <a:lnTo>
                      <a:pt x="1125" y="598"/>
                    </a:lnTo>
                    <a:lnTo>
                      <a:pt x="1123" y="599"/>
                    </a:lnTo>
                    <a:lnTo>
                      <a:pt x="1123" y="604"/>
                    </a:lnTo>
                    <a:lnTo>
                      <a:pt x="1122" y="612"/>
                    </a:lnTo>
                    <a:lnTo>
                      <a:pt x="1120" y="617"/>
                    </a:lnTo>
                    <a:lnTo>
                      <a:pt x="1132" y="620"/>
                    </a:lnTo>
                    <a:lnTo>
                      <a:pt x="1147" y="622"/>
                    </a:lnTo>
                    <a:lnTo>
                      <a:pt x="1150" y="626"/>
                    </a:lnTo>
                    <a:lnTo>
                      <a:pt x="1152" y="629"/>
                    </a:lnTo>
                    <a:lnTo>
                      <a:pt x="1152" y="632"/>
                    </a:lnTo>
                    <a:lnTo>
                      <a:pt x="1154" y="634"/>
                    </a:lnTo>
                    <a:lnTo>
                      <a:pt x="1152" y="640"/>
                    </a:lnTo>
                    <a:lnTo>
                      <a:pt x="1151" y="649"/>
                    </a:lnTo>
                    <a:lnTo>
                      <a:pt x="1150" y="654"/>
                    </a:lnTo>
                    <a:lnTo>
                      <a:pt x="1148" y="657"/>
                    </a:lnTo>
                    <a:lnTo>
                      <a:pt x="1146" y="662"/>
                    </a:lnTo>
                    <a:lnTo>
                      <a:pt x="1142" y="665"/>
                    </a:lnTo>
                    <a:lnTo>
                      <a:pt x="1137" y="672"/>
                    </a:lnTo>
                    <a:lnTo>
                      <a:pt x="1130" y="680"/>
                    </a:lnTo>
                    <a:lnTo>
                      <a:pt x="1129" y="690"/>
                    </a:lnTo>
                    <a:lnTo>
                      <a:pt x="1126" y="698"/>
                    </a:lnTo>
                    <a:lnTo>
                      <a:pt x="1124" y="706"/>
                    </a:lnTo>
                    <a:lnTo>
                      <a:pt x="1118" y="714"/>
                    </a:lnTo>
                    <a:lnTo>
                      <a:pt x="1116" y="716"/>
                    </a:lnTo>
                    <a:lnTo>
                      <a:pt x="1115" y="718"/>
                    </a:lnTo>
                    <a:lnTo>
                      <a:pt x="1115" y="721"/>
                    </a:lnTo>
                    <a:lnTo>
                      <a:pt x="1116" y="723"/>
                    </a:lnTo>
                    <a:lnTo>
                      <a:pt x="1118" y="727"/>
                    </a:lnTo>
                    <a:lnTo>
                      <a:pt x="1121" y="734"/>
                    </a:lnTo>
                    <a:lnTo>
                      <a:pt x="1125" y="735"/>
                    </a:lnTo>
                    <a:lnTo>
                      <a:pt x="1129" y="735"/>
                    </a:lnTo>
                    <a:lnTo>
                      <a:pt x="1133" y="735"/>
                    </a:lnTo>
                    <a:lnTo>
                      <a:pt x="1138" y="733"/>
                    </a:lnTo>
                    <a:lnTo>
                      <a:pt x="1147" y="730"/>
                    </a:lnTo>
                    <a:lnTo>
                      <a:pt x="1157" y="729"/>
                    </a:lnTo>
                    <a:lnTo>
                      <a:pt x="1156" y="734"/>
                    </a:lnTo>
                    <a:lnTo>
                      <a:pt x="1155" y="740"/>
                    </a:lnTo>
                    <a:lnTo>
                      <a:pt x="1151" y="746"/>
                    </a:lnTo>
                    <a:lnTo>
                      <a:pt x="1148" y="751"/>
                    </a:lnTo>
                    <a:lnTo>
                      <a:pt x="1140" y="761"/>
                    </a:lnTo>
                    <a:lnTo>
                      <a:pt x="1132" y="772"/>
                    </a:lnTo>
                    <a:lnTo>
                      <a:pt x="1126" y="776"/>
                    </a:lnTo>
                    <a:lnTo>
                      <a:pt x="1118" y="783"/>
                    </a:lnTo>
                    <a:lnTo>
                      <a:pt x="1110" y="790"/>
                    </a:lnTo>
                    <a:lnTo>
                      <a:pt x="1107" y="795"/>
                    </a:lnTo>
                    <a:lnTo>
                      <a:pt x="1109" y="800"/>
                    </a:lnTo>
                    <a:lnTo>
                      <a:pt x="1109" y="803"/>
                    </a:lnTo>
                    <a:lnTo>
                      <a:pt x="1109" y="806"/>
                    </a:lnTo>
                    <a:lnTo>
                      <a:pt x="1109" y="808"/>
                    </a:lnTo>
                    <a:lnTo>
                      <a:pt x="1105" y="812"/>
                    </a:lnTo>
                    <a:lnTo>
                      <a:pt x="1098" y="817"/>
                    </a:lnTo>
                    <a:lnTo>
                      <a:pt x="1092" y="820"/>
                    </a:lnTo>
                    <a:lnTo>
                      <a:pt x="1089" y="823"/>
                    </a:lnTo>
                    <a:lnTo>
                      <a:pt x="1089" y="826"/>
                    </a:lnTo>
                    <a:lnTo>
                      <a:pt x="1091" y="833"/>
                    </a:lnTo>
                    <a:lnTo>
                      <a:pt x="1090" y="844"/>
                    </a:lnTo>
                    <a:lnTo>
                      <a:pt x="1087" y="853"/>
                    </a:lnTo>
                    <a:lnTo>
                      <a:pt x="1084" y="858"/>
                    </a:lnTo>
                    <a:lnTo>
                      <a:pt x="1081" y="861"/>
                    </a:lnTo>
                    <a:lnTo>
                      <a:pt x="1078" y="866"/>
                    </a:lnTo>
                    <a:lnTo>
                      <a:pt x="1073" y="869"/>
                    </a:lnTo>
                    <a:lnTo>
                      <a:pt x="1067" y="867"/>
                    </a:lnTo>
                    <a:lnTo>
                      <a:pt x="1064" y="867"/>
                    </a:lnTo>
                    <a:lnTo>
                      <a:pt x="1063" y="870"/>
                    </a:lnTo>
                    <a:lnTo>
                      <a:pt x="1064" y="877"/>
                    </a:lnTo>
                    <a:lnTo>
                      <a:pt x="1063" y="886"/>
                    </a:lnTo>
                    <a:lnTo>
                      <a:pt x="1063" y="896"/>
                    </a:lnTo>
                    <a:lnTo>
                      <a:pt x="1063" y="906"/>
                    </a:lnTo>
                    <a:lnTo>
                      <a:pt x="1063" y="915"/>
                    </a:lnTo>
                    <a:lnTo>
                      <a:pt x="1068" y="912"/>
                    </a:lnTo>
                    <a:lnTo>
                      <a:pt x="1073" y="909"/>
                    </a:lnTo>
                    <a:lnTo>
                      <a:pt x="1074" y="909"/>
                    </a:lnTo>
                    <a:lnTo>
                      <a:pt x="1076" y="909"/>
                    </a:lnTo>
                    <a:lnTo>
                      <a:pt x="1078" y="909"/>
                    </a:lnTo>
                    <a:lnTo>
                      <a:pt x="1080" y="912"/>
                    </a:lnTo>
                    <a:lnTo>
                      <a:pt x="1086" y="923"/>
                    </a:lnTo>
                    <a:lnTo>
                      <a:pt x="1091" y="932"/>
                    </a:lnTo>
                    <a:lnTo>
                      <a:pt x="1097" y="941"/>
                    </a:lnTo>
                    <a:lnTo>
                      <a:pt x="1103" y="951"/>
                    </a:lnTo>
                    <a:lnTo>
                      <a:pt x="1097" y="961"/>
                    </a:lnTo>
                    <a:lnTo>
                      <a:pt x="1090" y="971"/>
                    </a:lnTo>
                    <a:lnTo>
                      <a:pt x="1082" y="980"/>
                    </a:lnTo>
                    <a:lnTo>
                      <a:pt x="1076" y="992"/>
                    </a:lnTo>
                    <a:lnTo>
                      <a:pt x="1072" y="1001"/>
                    </a:lnTo>
                    <a:lnTo>
                      <a:pt x="1067" y="1009"/>
                    </a:lnTo>
                    <a:lnTo>
                      <a:pt x="1066" y="1012"/>
                    </a:lnTo>
                    <a:lnTo>
                      <a:pt x="1064" y="1017"/>
                    </a:lnTo>
                    <a:lnTo>
                      <a:pt x="1064" y="1021"/>
                    </a:lnTo>
                    <a:lnTo>
                      <a:pt x="1064" y="1026"/>
                    </a:lnTo>
                    <a:lnTo>
                      <a:pt x="1065" y="1035"/>
                    </a:lnTo>
                    <a:lnTo>
                      <a:pt x="1065" y="1042"/>
                    </a:lnTo>
                    <a:lnTo>
                      <a:pt x="1065" y="1048"/>
                    </a:lnTo>
                    <a:lnTo>
                      <a:pt x="1065" y="1054"/>
                    </a:lnTo>
                    <a:lnTo>
                      <a:pt x="1063" y="1060"/>
                    </a:lnTo>
                    <a:lnTo>
                      <a:pt x="1059" y="1065"/>
                    </a:lnTo>
                    <a:lnTo>
                      <a:pt x="1055" y="1071"/>
                    </a:lnTo>
                    <a:lnTo>
                      <a:pt x="1049" y="1076"/>
                    </a:lnTo>
                    <a:lnTo>
                      <a:pt x="1038" y="1089"/>
                    </a:lnTo>
                    <a:lnTo>
                      <a:pt x="1027" y="1104"/>
                    </a:lnTo>
                    <a:lnTo>
                      <a:pt x="1020" y="1105"/>
                    </a:lnTo>
                    <a:lnTo>
                      <a:pt x="1016" y="1106"/>
                    </a:lnTo>
                    <a:lnTo>
                      <a:pt x="1013" y="1109"/>
                    </a:lnTo>
                    <a:lnTo>
                      <a:pt x="1012" y="1111"/>
                    </a:lnTo>
                    <a:lnTo>
                      <a:pt x="1013" y="1119"/>
                    </a:lnTo>
                    <a:lnTo>
                      <a:pt x="1016" y="1130"/>
                    </a:lnTo>
                    <a:lnTo>
                      <a:pt x="1017" y="1137"/>
                    </a:lnTo>
                    <a:lnTo>
                      <a:pt x="1017" y="1143"/>
                    </a:lnTo>
                    <a:lnTo>
                      <a:pt x="1016" y="1147"/>
                    </a:lnTo>
                    <a:lnTo>
                      <a:pt x="1015" y="1149"/>
                    </a:lnTo>
                    <a:lnTo>
                      <a:pt x="1013" y="1152"/>
                    </a:lnTo>
                    <a:lnTo>
                      <a:pt x="1008" y="1153"/>
                    </a:lnTo>
                    <a:lnTo>
                      <a:pt x="1003" y="1153"/>
                    </a:lnTo>
                    <a:lnTo>
                      <a:pt x="995" y="1152"/>
                    </a:lnTo>
                    <a:lnTo>
                      <a:pt x="988" y="1152"/>
                    </a:lnTo>
                    <a:lnTo>
                      <a:pt x="982" y="1152"/>
                    </a:lnTo>
                    <a:lnTo>
                      <a:pt x="978" y="1153"/>
                    </a:lnTo>
                    <a:lnTo>
                      <a:pt x="973" y="1154"/>
                    </a:lnTo>
                    <a:lnTo>
                      <a:pt x="965" y="1160"/>
                    </a:lnTo>
                    <a:lnTo>
                      <a:pt x="955" y="1170"/>
                    </a:lnTo>
                    <a:lnTo>
                      <a:pt x="953" y="1177"/>
                    </a:lnTo>
                    <a:lnTo>
                      <a:pt x="952" y="1182"/>
                    </a:lnTo>
                    <a:lnTo>
                      <a:pt x="952" y="1188"/>
                    </a:lnTo>
                    <a:lnTo>
                      <a:pt x="952" y="1191"/>
                    </a:lnTo>
                    <a:lnTo>
                      <a:pt x="956" y="1200"/>
                    </a:lnTo>
                    <a:lnTo>
                      <a:pt x="963" y="1213"/>
                    </a:lnTo>
                    <a:lnTo>
                      <a:pt x="968" y="1223"/>
                    </a:lnTo>
                    <a:lnTo>
                      <a:pt x="974" y="1232"/>
                    </a:lnTo>
                    <a:lnTo>
                      <a:pt x="981" y="1241"/>
                    </a:lnTo>
                    <a:lnTo>
                      <a:pt x="988" y="1250"/>
                    </a:lnTo>
                    <a:lnTo>
                      <a:pt x="987" y="1261"/>
                    </a:lnTo>
                    <a:lnTo>
                      <a:pt x="986" y="1270"/>
                    </a:lnTo>
                    <a:lnTo>
                      <a:pt x="985" y="1274"/>
                    </a:lnTo>
                    <a:lnTo>
                      <a:pt x="985" y="1279"/>
                    </a:lnTo>
                    <a:lnTo>
                      <a:pt x="986" y="1283"/>
                    </a:lnTo>
                    <a:lnTo>
                      <a:pt x="988" y="1288"/>
                    </a:lnTo>
                    <a:lnTo>
                      <a:pt x="997" y="1297"/>
                    </a:lnTo>
                    <a:lnTo>
                      <a:pt x="1003" y="1304"/>
                    </a:lnTo>
                    <a:lnTo>
                      <a:pt x="1004" y="1308"/>
                    </a:lnTo>
                    <a:lnTo>
                      <a:pt x="1004" y="1313"/>
                    </a:lnTo>
                    <a:lnTo>
                      <a:pt x="1003" y="1317"/>
                    </a:lnTo>
                    <a:lnTo>
                      <a:pt x="999" y="1324"/>
                    </a:lnTo>
                    <a:lnTo>
                      <a:pt x="996" y="1330"/>
                    </a:lnTo>
                    <a:lnTo>
                      <a:pt x="994" y="1337"/>
                    </a:lnTo>
                    <a:lnTo>
                      <a:pt x="993" y="1342"/>
                    </a:lnTo>
                    <a:lnTo>
                      <a:pt x="991" y="1348"/>
                    </a:lnTo>
                    <a:lnTo>
                      <a:pt x="991" y="1355"/>
                    </a:lnTo>
                    <a:lnTo>
                      <a:pt x="993" y="1360"/>
                    </a:lnTo>
                    <a:lnTo>
                      <a:pt x="994" y="1367"/>
                    </a:lnTo>
                    <a:lnTo>
                      <a:pt x="996" y="1374"/>
                    </a:lnTo>
                    <a:lnTo>
                      <a:pt x="999" y="1372"/>
                    </a:lnTo>
                    <a:lnTo>
                      <a:pt x="1002" y="1371"/>
                    </a:lnTo>
                    <a:lnTo>
                      <a:pt x="1003" y="1368"/>
                    </a:lnTo>
                    <a:lnTo>
                      <a:pt x="1004" y="1367"/>
                    </a:lnTo>
                    <a:lnTo>
                      <a:pt x="1005" y="1365"/>
                    </a:lnTo>
                    <a:lnTo>
                      <a:pt x="1006" y="1363"/>
                    </a:lnTo>
                    <a:lnTo>
                      <a:pt x="1011" y="1361"/>
                    </a:lnTo>
                    <a:lnTo>
                      <a:pt x="1016" y="1359"/>
                    </a:lnTo>
                    <a:lnTo>
                      <a:pt x="1023" y="1359"/>
                    </a:lnTo>
                    <a:lnTo>
                      <a:pt x="1028" y="1360"/>
                    </a:lnTo>
                    <a:lnTo>
                      <a:pt x="1031" y="1361"/>
                    </a:lnTo>
                    <a:lnTo>
                      <a:pt x="1033" y="1363"/>
                    </a:lnTo>
                    <a:lnTo>
                      <a:pt x="1037" y="1368"/>
                    </a:lnTo>
                    <a:lnTo>
                      <a:pt x="1040" y="1379"/>
                    </a:lnTo>
                    <a:lnTo>
                      <a:pt x="1045" y="1396"/>
                    </a:lnTo>
                    <a:lnTo>
                      <a:pt x="1048" y="1413"/>
                    </a:lnTo>
                    <a:lnTo>
                      <a:pt x="1051" y="1430"/>
                    </a:lnTo>
                    <a:lnTo>
                      <a:pt x="1056" y="1447"/>
                    </a:lnTo>
                    <a:lnTo>
                      <a:pt x="1057" y="1452"/>
                    </a:lnTo>
                    <a:lnTo>
                      <a:pt x="1058" y="1459"/>
                    </a:lnTo>
                    <a:lnTo>
                      <a:pt x="1059" y="1461"/>
                    </a:lnTo>
                    <a:lnTo>
                      <a:pt x="1062" y="1464"/>
                    </a:lnTo>
                    <a:lnTo>
                      <a:pt x="1063" y="1465"/>
                    </a:lnTo>
                    <a:lnTo>
                      <a:pt x="1065" y="1466"/>
                    </a:lnTo>
                    <a:lnTo>
                      <a:pt x="1073" y="1456"/>
                    </a:lnTo>
                    <a:lnTo>
                      <a:pt x="1081" y="1445"/>
                    </a:lnTo>
                    <a:lnTo>
                      <a:pt x="1087" y="1444"/>
                    </a:lnTo>
                    <a:lnTo>
                      <a:pt x="1090" y="1444"/>
                    </a:lnTo>
                    <a:lnTo>
                      <a:pt x="1091" y="1447"/>
                    </a:lnTo>
                    <a:lnTo>
                      <a:pt x="1093" y="1449"/>
                    </a:lnTo>
                    <a:lnTo>
                      <a:pt x="1093" y="1456"/>
                    </a:lnTo>
                    <a:lnTo>
                      <a:pt x="1093" y="1465"/>
                    </a:lnTo>
                    <a:lnTo>
                      <a:pt x="1099" y="1475"/>
                    </a:lnTo>
                    <a:lnTo>
                      <a:pt x="1104" y="1484"/>
                    </a:lnTo>
                    <a:lnTo>
                      <a:pt x="1105" y="1490"/>
                    </a:lnTo>
                    <a:lnTo>
                      <a:pt x="1106" y="1494"/>
                    </a:lnTo>
                    <a:lnTo>
                      <a:pt x="1106" y="1500"/>
                    </a:lnTo>
                    <a:lnTo>
                      <a:pt x="1105" y="1504"/>
                    </a:lnTo>
                    <a:lnTo>
                      <a:pt x="1099" y="1509"/>
                    </a:lnTo>
                    <a:lnTo>
                      <a:pt x="1097" y="1513"/>
                    </a:lnTo>
                    <a:lnTo>
                      <a:pt x="1098" y="1515"/>
                    </a:lnTo>
                    <a:lnTo>
                      <a:pt x="1100" y="1516"/>
                    </a:lnTo>
                    <a:lnTo>
                      <a:pt x="1103" y="1516"/>
                    </a:lnTo>
                    <a:lnTo>
                      <a:pt x="1107" y="1517"/>
                    </a:lnTo>
                    <a:lnTo>
                      <a:pt x="1112" y="1517"/>
                    </a:lnTo>
                    <a:lnTo>
                      <a:pt x="1114" y="1517"/>
                    </a:lnTo>
                    <a:lnTo>
                      <a:pt x="1116" y="1518"/>
                    </a:lnTo>
                    <a:lnTo>
                      <a:pt x="1117" y="1519"/>
                    </a:lnTo>
                    <a:lnTo>
                      <a:pt x="1117" y="1524"/>
                    </a:lnTo>
                    <a:lnTo>
                      <a:pt x="1118" y="1531"/>
                    </a:lnTo>
                    <a:lnTo>
                      <a:pt x="1112" y="1536"/>
                    </a:lnTo>
                    <a:lnTo>
                      <a:pt x="1106" y="1541"/>
                    </a:lnTo>
                    <a:lnTo>
                      <a:pt x="1103" y="1544"/>
                    </a:lnTo>
                    <a:lnTo>
                      <a:pt x="1100" y="1549"/>
                    </a:lnTo>
                    <a:lnTo>
                      <a:pt x="1100" y="1552"/>
                    </a:lnTo>
                    <a:lnTo>
                      <a:pt x="1103" y="1555"/>
                    </a:lnTo>
                    <a:lnTo>
                      <a:pt x="1107" y="1561"/>
                    </a:lnTo>
                    <a:lnTo>
                      <a:pt x="1113" y="1567"/>
                    </a:lnTo>
                    <a:lnTo>
                      <a:pt x="1116" y="1571"/>
                    </a:lnTo>
                    <a:lnTo>
                      <a:pt x="1120" y="1576"/>
                    </a:lnTo>
                    <a:lnTo>
                      <a:pt x="1121" y="1580"/>
                    </a:lnTo>
                    <a:lnTo>
                      <a:pt x="1121" y="1583"/>
                    </a:lnTo>
                    <a:lnTo>
                      <a:pt x="1121" y="1586"/>
                    </a:lnTo>
                    <a:lnTo>
                      <a:pt x="1117" y="1587"/>
                    </a:lnTo>
                    <a:lnTo>
                      <a:pt x="1113" y="1587"/>
                    </a:lnTo>
                    <a:lnTo>
                      <a:pt x="1106" y="1585"/>
                    </a:lnTo>
                    <a:lnTo>
                      <a:pt x="1101" y="1583"/>
                    </a:lnTo>
                    <a:lnTo>
                      <a:pt x="1098" y="1582"/>
                    </a:lnTo>
                    <a:lnTo>
                      <a:pt x="1095" y="1580"/>
                    </a:lnTo>
                    <a:lnTo>
                      <a:pt x="1091" y="1580"/>
                    </a:lnTo>
                    <a:lnTo>
                      <a:pt x="1083" y="1583"/>
                    </a:lnTo>
                    <a:lnTo>
                      <a:pt x="1073" y="1585"/>
                    </a:lnTo>
                    <a:lnTo>
                      <a:pt x="1053" y="1585"/>
                    </a:lnTo>
                    <a:lnTo>
                      <a:pt x="1036" y="1587"/>
                    </a:lnTo>
                    <a:lnTo>
                      <a:pt x="1028" y="1589"/>
                    </a:lnTo>
                    <a:lnTo>
                      <a:pt x="1021" y="1593"/>
                    </a:lnTo>
                    <a:lnTo>
                      <a:pt x="1014" y="1600"/>
                    </a:lnTo>
                    <a:lnTo>
                      <a:pt x="1008" y="1608"/>
                    </a:lnTo>
                    <a:lnTo>
                      <a:pt x="1007" y="1614"/>
                    </a:lnTo>
                    <a:lnTo>
                      <a:pt x="1007" y="1619"/>
                    </a:lnTo>
                    <a:lnTo>
                      <a:pt x="1006" y="1624"/>
                    </a:lnTo>
                    <a:lnTo>
                      <a:pt x="1005" y="1626"/>
                    </a:lnTo>
                    <a:lnTo>
                      <a:pt x="1003" y="1628"/>
                    </a:lnTo>
                    <a:lnTo>
                      <a:pt x="999" y="1629"/>
                    </a:lnTo>
                    <a:lnTo>
                      <a:pt x="995" y="1630"/>
                    </a:lnTo>
                    <a:lnTo>
                      <a:pt x="988" y="1630"/>
                    </a:lnTo>
                    <a:lnTo>
                      <a:pt x="982" y="1634"/>
                    </a:lnTo>
                    <a:lnTo>
                      <a:pt x="978" y="1636"/>
                    </a:lnTo>
                    <a:lnTo>
                      <a:pt x="972" y="1638"/>
                    </a:lnTo>
                    <a:lnTo>
                      <a:pt x="965" y="1639"/>
                    </a:lnTo>
                    <a:lnTo>
                      <a:pt x="962" y="1645"/>
                    </a:lnTo>
                    <a:lnTo>
                      <a:pt x="960" y="1650"/>
                    </a:lnTo>
                    <a:lnTo>
                      <a:pt x="960" y="1655"/>
                    </a:lnTo>
                    <a:lnTo>
                      <a:pt x="960" y="1660"/>
                    </a:lnTo>
                    <a:lnTo>
                      <a:pt x="960" y="1665"/>
                    </a:lnTo>
                    <a:lnTo>
                      <a:pt x="961" y="1671"/>
                    </a:lnTo>
                    <a:lnTo>
                      <a:pt x="960" y="1677"/>
                    </a:lnTo>
                    <a:lnTo>
                      <a:pt x="958" y="1684"/>
                    </a:lnTo>
                    <a:lnTo>
                      <a:pt x="952" y="1688"/>
                    </a:lnTo>
                    <a:lnTo>
                      <a:pt x="948" y="1693"/>
                    </a:lnTo>
                    <a:lnTo>
                      <a:pt x="947" y="1695"/>
                    </a:lnTo>
                    <a:lnTo>
                      <a:pt x="948" y="1697"/>
                    </a:lnTo>
                    <a:lnTo>
                      <a:pt x="951" y="1700"/>
                    </a:lnTo>
                    <a:lnTo>
                      <a:pt x="954" y="1703"/>
                    </a:lnTo>
                    <a:lnTo>
                      <a:pt x="960" y="1712"/>
                    </a:lnTo>
                    <a:lnTo>
                      <a:pt x="963" y="1719"/>
                    </a:lnTo>
                    <a:lnTo>
                      <a:pt x="964" y="1722"/>
                    </a:lnTo>
                    <a:lnTo>
                      <a:pt x="964" y="1727"/>
                    </a:lnTo>
                    <a:lnTo>
                      <a:pt x="964" y="1731"/>
                    </a:lnTo>
                    <a:lnTo>
                      <a:pt x="962" y="1737"/>
                    </a:lnTo>
                    <a:lnTo>
                      <a:pt x="957" y="1743"/>
                    </a:lnTo>
                    <a:lnTo>
                      <a:pt x="954" y="1746"/>
                    </a:lnTo>
                    <a:lnTo>
                      <a:pt x="949" y="1749"/>
                    </a:lnTo>
                    <a:lnTo>
                      <a:pt x="945" y="1752"/>
                    </a:lnTo>
                    <a:lnTo>
                      <a:pt x="940" y="1753"/>
                    </a:lnTo>
                    <a:lnTo>
                      <a:pt x="936" y="1753"/>
                    </a:lnTo>
                    <a:lnTo>
                      <a:pt x="930" y="1753"/>
                    </a:lnTo>
                    <a:lnTo>
                      <a:pt x="922" y="1752"/>
                    </a:lnTo>
                    <a:lnTo>
                      <a:pt x="912" y="1751"/>
                    </a:lnTo>
                    <a:lnTo>
                      <a:pt x="904" y="1752"/>
                    </a:lnTo>
                    <a:lnTo>
                      <a:pt x="902" y="1754"/>
                    </a:lnTo>
                    <a:lnTo>
                      <a:pt x="898" y="1756"/>
                    </a:lnTo>
                    <a:lnTo>
                      <a:pt x="896" y="1760"/>
                    </a:lnTo>
                    <a:lnTo>
                      <a:pt x="893" y="1764"/>
                    </a:lnTo>
                    <a:lnTo>
                      <a:pt x="886" y="1769"/>
                    </a:lnTo>
                    <a:lnTo>
                      <a:pt x="878" y="1771"/>
                    </a:lnTo>
                    <a:lnTo>
                      <a:pt x="870" y="1772"/>
                    </a:lnTo>
                    <a:lnTo>
                      <a:pt x="861" y="1774"/>
                    </a:lnTo>
                    <a:lnTo>
                      <a:pt x="853" y="1779"/>
                    </a:lnTo>
                    <a:lnTo>
                      <a:pt x="847" y="1783"/>
                    </a:lnTo>
                    <a:lnTo>
                      <a:pt x="842" y="1786"/>
                    </a:lnTo>
                    <a:lnTo>
                      <a:pt x="837" y="1787"/>
                    </a:lnTo>
                    <a:lnTo>
                      <a:pt x="833" y="1786"/>
                    </a:lnTo>
                    <a:lnTo>
                      <a:pt x="827" y="1785"/>
                    </a:lnTo>
                    <a:lnTo>
                      <a:pt x="820" y="1781"/>
                    </a:lnTo>
                    <a:lnTo>
                      <a:pt x="812" y="1777"/>
                    </a:lnTo>
                    <a:lnTo>
                      <a:pt x="801" y="1768"/>
                    </a:lnTo>
                    <a:lnTo>
                      <a:pt x="793" y="1762"/>
                    </a:lnTo>
                    <a:lnTo>
                      <a:pt x="788" y="1762"/>
                    </a:lnTo>
                    <a:lnTo>
                      <a:pt x="784" y="1762"/>
                    </a:lnTo>
                    <a:lnTo>
                      <a:pt x="777" y="1762"/>
                    </a:lnTo>
                    <a:lnTo>
                      <a:pt x="769" y="1764"/>
                    </a:lnTo>
                    <a:lnTo>
                      <a:pt x="759" y="1763"/>
                    </a:lnTo>
                    <a:lnTo>
                      <a:pt x="751" y="1762"/>
                    </a:lnTo>
                    <a:lnTo>
                      <a:pt x="743" y="1761"/>
                    </a:lnTo>
                    <a:lnTo>
                      <a:pt x="734" y="1760"/>
                    </a:lnTo>
                    <a:lnTo>
                      <a:pt x="721" y="1765"/>
                    </a:lnTo>
                    <a:lnTo>
                      <a:pt x="711" y="1771"/>
                    </a:lnTo>
                    <a:lnTo>
                      <a:pt x="702" y="1778"/>
                    </a:lnTo>
                    <a:lnTo>
                      <a:pt x="693" y="1787"/>
                    </a:lnTo>
                    <a:lnTo>
                      <a:pt x="685" y="1797"/>
                    </a:lnTo>
                    <a:lnTo>
                      <a:pt x="678" y="1804"/>
                    </a:lnTo>
                    <a:lnTo>
                      <a:pt x="674" y="1806"/>
                    </a:lnTo>
                    <a:lnTo>
                      <a:pt x="669" y="1806"/>
                    </a:lnTo>
                    <a:lnTo>
                      <a:pt x="664" y="1807"/>
                    </a:lnTo>
                    <a:lnTo>
                      <a:pt x="657" y="1806"/>
                    </a:lnTo>
                    <a:lnTo>
                      <a:pt x="646" y="1800"/>
                    </a:lnTo>
                    <a:lnTo>
                      <a:pt x="634" y="1797"/>
                    </a:lnTo>
                    <a:lnTo>
                      <a:pt x="623" y="1795"/>
                    </a:lnTo>
                    <a:lnTo>
                      <a:pt x="610" y="1794"/>
                    </a:lnTo>
                    <a:lnTo>
                      <a:pt x="597" y="1785"/>
                    </a:lnTo>
                    <a:lnTo>
                      <a:pt x="583" y="1776"/>
                    </a:lnTo>
                    <a:lnTo>
                      <a:pt x="576" y="1773"/>
                    </a:lnTo>
                    <a:lnTo>
                      <a:pt x="570" y="1772"/>
                    </a:lnTo>
                    <a:lnTo>
                      <a:pt x="563" y="1772"/>
                    </a:lnTo>
                    <a:lnTo>
                      <a:pt x="556" y="1774"/>
                    </a:lnTo>
                    <a:lnTo>
                      <a:pt x="549" y="1780"/>
                    </a:lnTo>
                    <a:lnTo>
                      <a:pt x="543" y="1782"/>
                    </a:lnTo>
                    <a:lnTo>
                      <a:pt x="537" y="1783"/>
                    </a:lnTo>
                    <a:lnTo>
                      <a:pt x="526" y="1783"/>
                    </a:lnTo>
                    <a:lnTo>
                      <a:pt x="512" y="1783"/>
                    </a:lnTo>
                    <a:lnTo>
                      <a:pt x="498" y="1785"/>
                    </a:lnTo>
                    <a:lnTo>
                      <a:pt x="483" y="1787"/>
                    </a:lnTo>
                    <a:lnTo>
                      <a:pt x="469" y="1790"/>
                    </a:lnTo>
                    <a:lnTo>
                      <a:pt x="458" y="1794"/>
                    </a:lnTo>
                    <a:lnTo>
                      <a:pt x="448" y="1797"/>
                    </a:lnTo>
                    <a:lnTo>
                      <a:pt x="443" y="1798"/>
                    </a:lnTo>
                    <a:lnTo>
                      <a:pt x="438" y="1798"/>
                    </a:lnTo>
                    <a:lnTo>
                      <a:pt x="432" y="1798"/>
                    </a:lnTo>
                    <a:lnTo>
                      <a:pt x="427" y="1797"/>
                    </a:lnTo>
                    <a:lnTo>
                      <a:pt x="424" y="1790"/>
                    </a:lnTo>
                    <a:lnTo>
                      <a:pt x="422" y="1786"/>
                    </a:lnTo>
                    <a:lnTo>
                      <a:pt x="420" y="1780"/>
                    </a:lnTo>
                    <a:lnTo>
                      <a:pt x="415" y="1774"/>
                    </a:lnTo>
                    <a:lnTo>
                      <a:pt x="411" y="1768"/>
                    </a:lnTo>
                    <a:lnTo>
                      <a:pt x="407" y="1761"/>
                    </a:lnTo>
                    <a:lnTo>
                      <a:pt x="405" y="1753"/>
                    </a:lnTo>
                    <a:lnTo>
                      <a:pt x="402" y="1745"/>
                    </a:lnTo>
                    <a:lnTo>
                      <a:pt x="396" y="1728"/>
                    </a:lnTo>
                    <a:lnTo>
                      <a:pt x="391" y="1712"/>
                    </a:lnTo>
                    <a:lnTo>
                      <a:pt x="387" y="1697"/>
                    </a:lnTo>
                    <a:lnTo>
                      <a:pt x="379" y="1682"/>
                    </a:lnTo>
                    <a:lnTo>
                      <a:pt x="364" y="1685"/>
                    </a:lnTo>
                    <a:lnTo>
                      <a:pt x="351" y="1688"/>
                    </a:lnTo>
                    <a:lnTo>
                      <a:pt x="337" y="1690"/>
                    </a:lnTo>
                    <a:lnTo>
                      <a:pt x="321" y="1692"/>
                    </a:lnTo>
                    <a:lnTo>
                      <a:pt x="313" y="1690"/>
                    </a:lnTo>
                    <a:lnTo>
                      <a:pt x="309" y="1689"/>
                    </a:lnTo>
                    <a:lnTo>
                      <a:pt x="305" y="1692"/>
                    </a:lnTo>
                    <a:lnTo>
                      <a:pt x="299" y="1695"/>
                    </a:lnTo>
                    <a:lnTo>
                      <a:pt x="284" y="1692"/>
                    </a:lnTo>
                    <a:lnTo>
                      <a:pt x="269" y="1687"/>
                    </a:lnTo>
                    <a:lnTo>
                      <a:pt x="271" y="1678"/>
                    </a:lnTo>
                    <a:lnTo>
                      <a:pt x="272" y="1669"/>
                    </a:lnTo>
                    <a:lnTo>
                      <a:pt x="269" y="1661"/>
                    </a:lnTo>
                    <a:lnTo>
                      <a:pt x="267" y="1654"/>
                    </a:lnTo>
                    <a:lnTo>
                      <a:pt x="266" y="1647"/>
                    </a:lnTo>
                    <a:lnTo>
                      <a:pt x="266" y="1638"/>
                    </a:lnTo>
                    <a:lnTo>
                      <a:pt x="262" y="1628"/>
                    </a:lnTo>
                    <a:lnTo>
                      <a:pt x="259" y="1619"/>
                    </a:lnTo>
                    <a:lnTo>
                      <a:pt x="255" y="1610"/>
                    </a:lnTo>
                    <a:lnTo>
                      <a:pt x="254" y="1599"/>
                    </a:lnTo>
                    <a:lnTo>
                      <a:pt x="258" y="1592"/>
                    </a:lnTo>
                    <a:lnTo>
                      <a:pt x="260" y="1586"/>
                    </a:lnTo>
                    <a:lnTo>
                      <a:pt x="260" y="1582"/>
                    </a:lnTo>
                    <a:lnTo>
                      <a:pt x="258" y="1578"/>
                    </a:lnTo>
                    <a:lnTo>
                      <a:pt x="251" y="1572"/>
                    </a:lnTo>
                    <a:lnTo>
                      <a:pt x="238" y="1565"/>
                    </a:lnTo>
                    <a:lnTo>
                      <a:pt x="229" y="1557"/>
                    </a:lnTo>
                    <a:lnTo>
                      <a:pt x="223" y="1551"/>
                    </a:lnTo>
                    <a:lnTo>
                      <a:pt x="216" y="1545"/>
                    </a:lnTo>
                    <a:lnTo>
                      <a:pt x="206" y="1540"/>
                    </a:lnTo>
                    <a:lnTo>
                      <a:pt x="194" y="1537"/>
                    </a:lnTo>
                    <a:lnTo>
                      <a:pt x="184" y="1536"/>
                    </a:lnTo>
                    <a:lnTo>
                      <a:pt x="178" y="1536"/>
                    </a:lnTo>
                    <a:lnTo>
                      <a:pt x="174" y="1537"/>
                    </a:lnTo>
                    <a:lnTo>
                      <a:pt x="169" y="1540"/>
                    </a:lnTo>
                    <a:lnTo>
                      <a:pt x="164" y="1543"/>
                    </a:lnTo>
                    <a:lnTo>
                      <a:pt x="159" y="1545"/>
                    </a:lnTo>
                    <a:lnTo>
                      <a:pt x="154" y="1545"/>
                    </a:lnTo>
                    <a:lnTo>
                      <a:pt x="150" y="1544"/>
                    </a:lnTo>
                    <a:lnTo>
                      <a:pt x="144" y="1543"/>
                    </a:lnTo>
                    <a:lnTo>
                      <a:pt x="131" y="1542"/>
                    </a:lnTo>
                    <a:lnTo>
                      <a:pt x="116" y="1538"/>
                    </a:lnTo>
                    <a:lnTo>
                      <a:pt x="105" y="1541"/>
                    </a:lnTo>
                    <a:lnTo>
                      <a:pt x="98" y="1542"/>
                    </a:lnTo>
                    <a:lnTo>
                      <a:pt x="94" y="1542"/>
                    </a:lnTo>
                    <a:lnTo>
                      <a:pt x="92" y="1542"/>
                    </a:lnTo>
                    <a:lnTo>
                      <a:pt x="88" y="1540"/>
                    </a:lnTo>
                    <a:lnTo>
                      <a:pt x="83" y="1537"/>
                    </a:lnTo>
                    <a:lnTo>
                      <a:pt x="77" y="1528"/>
                    </a:lnTo>
                    <a:lnTo>
                      <a:pt x="75" y="1521"/>
                    </a:lnTo>
                    <a:lnTo>
                      <a:pt x="73" y="1515"/>
                    </a:lnTo>
                    <a:lnTo>
                      <a:pt x="71" y="1507"/>
                    </a:lnTo>
                    <a:lnTo>
                      <a:pt x="64" y="1506"/>
                    </a:lnTo>
                    <a:lnTo>
                      <a:pt x="59" y="1507"/>
                    </a:lnTo>
                    <a:lnTo>
                      <a:pt x="58" y="1507"/>
                    </a:lnTo>
                    <a:lnTo>
                      <a:pt x="56" y="1507"/>
                    </a:lnTo>
                    <a:lnTo>
                      <a:pt x="54" y="1506"/>
                    </a:lnTo>
                    <a:lnTo>
                      <a:pt x="50" y="1503"/>
                    </a:lnTo>
                    <a:lnTo>
                      <a:pt x="46" y="1499"/>
                    </a:lnTo>
                    <a:lnTo>
                      <a:pt x="41" y="1496"/>
                    </a:lnTo>
                    <a:lnTo>
                      <a:pt x="38" y="1493"/>
                    </a:lnTo>
                    <a:lnTo>
                      <a:pt x="34" y="1487"/>
                    </a:lnTo>
                    <a:lnTo>
                      <a:pt x="29" y="1478"/>
                    </a:lnTo>
                    <a:lnTo>
                      <a:pt x="23" y="1469"/>
                    </a:lnTo>
                    <a:lnTo>
                      <a:pt x="23" y="1462"/>
                    </a:lnTo>
                    <a:lnTo>
                      <a:pt x="22" y="1457"/>
                    </a:lnTo>
                    <a:lnTo>
                      <a:pt x="21" y="1451"/>
                    </a:lnTo>
                    <a:lnTo>
                      <a:pt x="20" y="1448"/>
                    </a:lnTo>
                    <a:lnTo>
                      <a:pt x="21" y="1444"/>
                    </a:lnTo>
                    <a:lnTo>
                      <a:pt x="22" y="1441"/>
                    </a:lnTo>
                    <a:lnTo>
                      <a:pt x="27" y="1437"/>
                    </a:lnTo>
                    <a:lnTo>
                      <a:pt x="37" y="1433"/>
                    </a:lnTo>
                    <a:lnTo>
                      <a:pt x="43" y="1428"/>
                    </a:lnTo>
                    <a:lnTo>
                      <a:pt x="48" y="1425"/>
                    </a:lnTo>
                    <a:lnTo>
                      <a:pt x="51" y="1420"/>
                    </a:lnTo>
                    <a:lnTo>
                      <a:pt x="55" y="1414"/>
                    </a:lnTo>
                    <a:lnTo>
                      <a:pt x="52" y="1410"/>
                    </a:lnTo>
                    <a:lnTo>
                      <a:pt x="49" y="1407"/>
                    </a:lnTo>
                    <a:lnTo>
                      <a:pt x="47" y="1405"/>
                    </a:lnTo>
                    <a:lnTo>
                      <a:pt x="43" y="1402"/>
                    </a:lnTo>
                    <a:lnTo>
                      <a:pt x="35" y="1401"/>
                    </a:lnTo>
                    <a:lnTo>
                      <a:pt x="27" y="1401"/>
                    </a:lnTo>
                    <a:lnTo>
                      <a:pt x="22" y="1406"/>
                    </a:lnTo>
                    <a:lnTo>
                      <a:pt x="20" y="1407"/>
                    </a:lnTo>
                    <a:lnTo>
                      <a:pt x="15" y="1406"/>
                    </a:lnTo>
                    <a:lnTo>
                      <a:pt x="10" y="1402"/>
                    </a:lnTo>
                    <a:lnTo>
                      <a:pt x="9" y="1390"/>
                    </a:lnTo>
                    <a:lnTo>
                      <a:pt x="8" y="1380"/>
                    </a:lnTo>
                    <a:lnTo>
                      <a:pt x="7" y="1369"/>
                    </a:lnTo>
                    <a:lnTo>
                      <a:pt x="4" y="1358"/>
                    </a:lnTo>
                    <a:lnTo>
                      <a:pt x="0" y="1348"/>
                    </a:lnTo>
                    <a:lnTo>
                      <a:pt x="0" y="1340"/>
                    </a:lnTo>
                    <a:lnTo>
                      <a:pt x="0" y="1332"/>
                    </a:lnTo>
                    <a:lnTo>
                      <a:pt x="3" y="1325"/>
                    </a:lnTo>
                    <a:lnTo>
                      <a:pt x="12" y="1313"/>
                    </a:lnTo>
                    <a:lnTo>
                      <a:pt x="24" y="1299"/>
                    </a:lnTo>
                    <a:lnTo>
                      <a:pt x="32" y="1291"/>
                    </a:lnTo>
                    <a:lnTo>
                      <a:pt x="35" y="1285"/>
                    </a:lnTo>
                    <a:lnTo>
                      <a:pt x="39" y="1281"/>
                    </a:lnTo>
                    <a:lnTo>
                      <a:pt x="41" y="1272"/>
                    </a:lnTo>
                    <a:lnTo>
                      <a:pt x="51" y="1256"/>
                    </a:lnTo>
                    <a:lnTo>
                      <a:pt x="60" y="1242"/>
                    </a:lnTo>
                    <a:lnTo>
                      <a:pt x="66" y="1237"/>
                    </a:lnTo>
                    <a:lnTo>
                      <a:pt x="73" y="1231"/>
                    </a:lnTo>
                    <a:lnTo>
                      <a:pt x="80" y="1227"/>
                    </a:lnTo>
                    <a:lnTo>
                      <a:pt x="89" y="1222"/>
                    </a:lnTo>
                    <a:lnTo>
                      <a:pt x="92" y="1223"/>
                    </a:lnTo>
                    <a:lnTo>
                      <a:pt x="96" y="1223"/>
                    </a:lnTo>
                    <a:lnTo>
                      <a:pt x="97" y="1223"/>
                    </a:lnTo>
                    <a:lnTo>
                      <a:pt x="96" y="1221"/>
                    </a:lnTo>
                    <a:lnTo>
                      <a:pt x="93" y="1216"/>
                    </a:lnTo>
                    <a:lnTo>
                      <a:pt x="89" y="1211"/>
                    </a:lnTo>
                    <a:lnTo>
                      <a:pt x="90" y="1204"/>
                    </a:lnTo>
                    <a:lnTo>
                      <a:pt x="93" y="1198"/>
                    </a:lnTo>
                    <a:lnTo>
                      <a:pt x="97" y="1192"/>
                    </a:lnTo>
                    <a:lnTo>
                      <a:pt x="101" y="1189"/>
                    </a:lnTo>
                    <a:lnTo>
                      <a:pt x="113" y="1182"/>
                    </a:lnTo>
                    <a:lnTo>
                      <a:pt x="125" y="1175"/>
                    </a:lnTo>
                    <a:lnTo>
                      <a:pt x="136" y="1166"/>
                    </a:lnTo>
                    <a:lnTo>
                      <a:pt x="147" y="1157"/>
                    </a:lnTo>
                    <a:lnTo>
                      <a:pt x="156" y="1147"/>
                    </a:lnTo>
                    <a:lnTo>
                      <a:pt x="165" y="1136"/>
                    </a:lnTo>
                    <a:lnTo>
                      <a:pt x="170" y="1122"/>
                    </a:lnTo>
                    <a:lnTo>
                      <a:pt x="175" y="1107"/>
                    </a:lnTo>
                    <a:lnTo>
                      <a:pt x="179" y="1093"/>
                    </a:lnTo>
                    <a:lnTo>
                      <a:pt x="184" y="1079"/>
                    </a:lnTo>
                    <a:lnTo>
                      <a:pt x="199" y="1071"/>
                    </a:lnTo>
                    <a:lnTo>
                      <a:pt x="213" y="1064"/>
                    </a:lnTo>
                    <a:lnTo>
                      <a:pt x="228" y="1056"/>
                    </a:lnTo>
                    <a:lnTo>
                      <a:pt x="243" y="1048"/>
                    </a:lnTo>
                    <a:lnTo>
                      <a:pt x="255" y="1044"/>
                    </a:lnTo>
                    <a:lnTo>
                      <a:pt x="267" y="1039"/>
                    </a:lnTo>
                    <a:lnTo>
                      <a:pt x="272" y="1037"/>
                    </a:lnTo>
                    <a:lnTo>
                      <a:pt x="278" y="1034"/>
                    </a:lnTo>
                    <a:lnTo>
                      <a:pt x="282" y="1030"/>
                    </a:lnTo>
                    <a:lnTo>
                      <a:pt x="285" y="1026"/>
                    </a:lnTo>
                    <a:lnTo>
                      <a:pt x="280" y="1011"/>
                    </a:lnTo>
                    <a:lnTo>
                      <a:pt x="274" y="997"/>
                    </a:lnTo>
                    <a:lnTo>
                      <a:pt x="267" y="985"/>
                    </a:lnTo>
                    <a:lnTo>
                      <a:pt x="260" y="972"/>
                    </a:lnTo>
                    <a:lnTo>
                      <a:pt x="258" y="960"/>
                    </a:lnTo>
                    <a:lnTo>
                      <a:pt x="254" y="952"/>
                    </a:lnTo>
                    <a:lnTo>
                      <a:pt x="251" y="949"/>
                    </a:lnTo>
                    <a:lnTo>
                      <a:pt x="247" y="945"/>
                    </a:lnTo>
                    <a:lnTo>
                      <a:pt x="243" y="943"/>
                    </a:lnTo>
                    <a:lnTo>
                      <a:pt x="237" y="940"/>
                    </a:lnTo>
                    <a:lnTo>
                      <a:pt x="229" y="935"/>
                    </a:lnTo>
                    <a:lnTo>
                      <a:pt x="223" y="930"/>
                    </a:lnTo>
                    <a:lnTo>
                      <a:pt x="216" y="925"/>
                    </a:lnTo>
                    <a:lnTo>
                      <a:pt x="210" y="918"/>
                    </a:lnTo>
                    <a:lnTo>
                      <a:pt x="216" y="916"/>
                    </a:lnTo>
                    <a:lnTo>
                      <a:pt x="220" y="913"/>
                    </a:lnTo>
                    <a:lnTo>
                      <a:pt x="221" y="907"/>
                    </a:lnTo>
                    <a:lnTo>
                      <a:pt x="220" y="894"/>
                    </a:lnTo>
                    <a:lnTo>
                      <a:pt x="212" y="887"/>
                    </a:lnTo>
                    <a:lnTo>
                      <a:pt x="204" y="883"/>
                    </a:lnTo>
                    <a:lnTo>
                      <a:pt x="194" y="882"/>
                    </a:lnTo>
                    <a:lnTo>
                      <a:pt x="185" y="881"/>
                    </a:lnTo>
                    <a:lnTo>
                      <a:pt x="181" y="881"/>
                    </a:lnTo>
                    <a:lnTo>
                      <a:pt x="176" y="879"/>
                    </a:lnTo>
                    <a:lnTo>
                      <a:pt x="172" y="878"/>
                    </a:lnTo>
                    <a:lnTo>
                      <a:pt x="167" y="876"/>
                    </a:lnTo>
                    <a:lnTo>
                      <a:pt x="158" y="867"/>
                    </a:lnTo>
                    <a:lnTo>
                      <a:pt x="149" y="859"/>
                    </a:lnTo>
                    <a:lnTo>
                      <a:pt x="151" y="849"/>
                    </a:lnTo>
                    <a:lnTo>
                      <a:pt x="154" y="840"/>
                    </a:lnTo>
                    <a:lnTo>
                      <a:pt x="154" y="833"/>
                    </a:lnTo>
                    <a:lnTo>
                      <a:pt x="154" y="825"/>
                    </a:lnTo>
                    <a:lnTo>
                      <a:pt x="142" y="820"/>
                    </a:lnTo>
                    <a:lnTo>
                      <a:pt x="131" y="817"/>
                    </a:lnTo>
                    <a:lnTo>
                      <a:pt x="119" y="812"/>
                    </a:lnTo>
                    <a:lnTo>
                      <a:pt x="107" y="808"/>
                    </a:lnTo>
                    <a:lnTo>
                      <a:pt x="99" y="806"/>
                    </a:lnTo>
                    <a:lnTo>
                      <a:pt x="92" y="805"/>
                    </a:lnTo>
                    <a:lnTo>
                      <a:pt x="90" y="803"/>
                    </a:lnTo>
                    <a:lnTo>
                      <a:pt x="86" y="802"/>
                    </a:lnTo>
                    <a:lnTo>
                      <a:pt x="84" y="800"/>
                    </a:lnTo>
                    <a:lnTo>
                      <a:pt x="82" y="798"/>
                    </a:lnTo>
                    <a:lnTo>
                      <a:pt x="76" y="791"/>
                    </a:lnTo>
                    <a:lnTo>
                      <a:pt x="72" y="788"/>
                    </a:lnTo>
                    <a:lnTo>
                      <a:pt x="65" y="784"/>
                    </a:lnTo>
                    <a:lnTo>
                      <a:pt x="58" y="781"/>
                    </a:lnTo>
                    <a:lnTo>
                      <a:pt x="57" y="776"/>
                    </a:lnTo>
                    <a:lnTo>
                      <a:pt x="57" y="773"/>
                    </a:lnTo>
                    <a:lnTo>
                      <a:pt x="57" y="769"/>
                    </a:lnTo>
                    <a:lnTo>
                      <a:pt x="54" y="767"/>
                    </a:lnTo>
                    <a:lnTo>
                      <a:pt x="46" y="756"/>
                    </a:lnTo>
                    <a:lnTo>
                      <a:pt x="38" y="74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63" name="Freeform 133"/>
              <p:cNvSpPr>
                <a:spLocks/>
              </p:cNvSpPr>
              <p:nvPr/>
            </p:nvSpPr>
            <p:spPr bwMode="auto">
              <a:xfrm>
                <a:off x="7905750" y="1960563"/>
                <a:ext cx="460375" cy="717550"/>
              </a:xfrm>
              <a:custGeom>
                <a:avLst/>
                <a:gdLst>
                  <a:gd name="T0" fmla="*/ 52784 w 1160"/>
                  <a:gd name="T1" fmla="*/ 256920 h 1807"/>
                  <a:gd name="T2" fmla="*/ 129778 w 1160"/>
                  <a:gd name="T3" fmla="*/ 216814 h 1807"/>
                  <a:gd name="T4" fmla="*/ 169466 w 1160"/>
                  <a:gd name="T5" fmla="*/ 151293 h 1807"/>
                  <a:gd name="T6" fmla="*/ 205184 w 1160"/>
                  <a:gd name="T7" fmla="*/ 171942 h 1807"/>
                  <a:gd name="T8" fmla="*/ 287338 w 1160"/>
                  <a:gd name="T9" fmla="*/ 180678 h 1807"/>
                  <a:gd name="T10" fmla="*/ 304800 w 1160"/>
                  <a:gd name="T11" fmla="*/ 147322 h 1807"/>
                  <a:gd name="T12" fmla="*/ 307181 w 1160"/>
                  <a:gd name="T13" fmla="*/ 127467 h 1807"/>
                  <a:gd name="T14" fmla="*/ 308372 w 1160"/>
                  <a:gd name="T15" fmla="*/ 117540 h 1807"/>
                  <a:gd name="T16" fmla="*/ 253206 w 1160"/>
                  <a:gd name="T17" fmla="*/ 90140 h 1807"/>
                  <a:gd name="T18" fmla="*/ 230584 w 1160"/>
                  <a:gd name="T19" fmla="*/ 69889 h 1807"/>
                  <a:gd name="T20" fmla="*/ 265113 w 1160"/>
                  <a:gd name="T21" fmla="*/ 14295 h 1807"/>
                  <a:gd name="T22" fmla="*/ 332978 w 1160"/>
                  <a:gd name="T23" fmla="*/ 14295 h 1807"/>
                  <a:gd name="T24" fmla="*/ 377825 w 1160"/>
                  <a:gd name="T25" fmla="*/ 24620 h 1807"/>
                  <a:gd name="T26" fmla="*/ 406003 w 1160"/>
                  <a:gd name="T27" fmla="*/ 56785 h 1807"/>
                  <a:gd name="T28" fmla="*/ 433784 w 1160"/>
                  <a:gd name="T29" fmla="*/ 88949 h 1807"/>
                  <a:gd name="T30" fmla="*/ 445294 w 1160"/>
                  <a:gd name="T31" fmla="*/ 100068 h 1807"/>
                  <a:gd name="T32" fmla="*/ 444897 w 1160"/>
                  <a:gd name="T33" fmla="*/ 125879 h 1807"/>
                  <a:gd name="T34" fmla="*/ 449263 w 1160"/>
                  <a:gd name="T35" fmla="*/ 170354 h 1807"/>
                  <a:gd name="T36" fmla="*/ 443309 w 1160"/>
                  <a:gd name="T37" fmla="*/ 194179 h 1807"/>
                  <a:gd name="T38" fmla="*/ 452041 w 1160"/>
                  <a:gd name="T39" fmla="*/ 227535 h 1807"/>
                  <a:gd name="T40" fmla="*/ 455216 w 1160"/>
                  <a:gd name="T41" fmla="*/ 246993 h 1807"/>
                  <a:gd name="T42" fmla="*/ 448072 w 1160"/>
                  <a:gd name="T43" fmla="*/ 273995 h 1807"/>
                  <a:gd name="T44" fmla="*/ 451644 w 1160"/>
                  <a:gd name="T45" fmla="*/ 291070 h 1807"/>
                  <a:gd name="T46" fmla="*/ 440134 w 1160"/>
                  <a:gd name="T47" fmla="*/ 317676 h 1807"/>
                  <a:gd name="T48" fmla="*/ 429022 w 1160"/>
                  <a:gd name="T49" fmla="*/ 341898 h 1807"/>
                  <a:gd name="T50" fmla="*/ 426244 w 1160"/>
                  <a:gd name="T51" fmla="*/ 360959 h 1807"/>
                  <a:gd name="T52" fmla="*/ 423466 w 1160"/>
                  <a:gd name="T53" fmla="*/ 400668 h 1807"/>
                  <a:gd name="T54" fmla="*/ 411956 w 1160"/>
                  <a:gd name="T55" fmla="*/ 432436 h 1807"/>
                  <a:gd name="T56" fmla="*/ 400050 w 1160"/>
                  <a:gd name="T57" fmla="*/ 457850 h 1807"/>
                  <a:gd name="T58" fmla="*/ 379413 w 1160"/>
                  <a:gd name="T59" fmla="*/ 476514 h 1807"/>
                  <a:gd name="T60" fmla="*/ 398066 w 1160"/>
                  <a:gd name="T61" fmla="*/ 517811 h 1807"/>
                  <a:gd name="T62" fmla="*/ 396478 w 1160"/>
                  <a:gd name="T63" fmla="*/ 544814 h 1807"/>
                  <a:gd name="T64" fmla="*/ 412750 w 1160"/>
                  <a:gd name="T65" fmla="*/ 547593 h 1807"/>
                  <a:gd name="T66" fmla="*/ 431403 w 1160"/>
                  <a:gd name="T67" fmla="*/ 573405 h 1807"/>
                  <a:gd name="T68" fmla="*/ 435372 w 1160"/>
                  <a:gd name="T69" fmla="*/ 600804 h 1807"/>
                  <a:gd name="T70" fmla="*/ 437753 w 1160"/>
                  <a:gd name="T71" fmla="*/ 613114 h 1807"/>
                  <a:gd name="T72" fmla="*/ 438944 w 1160"/>
                  <a:gd name="T73" fmla="*/ 629395 h 1807"/>
                  <a:gd name="T74" fmla="*/ 399653 w 1160"/>
                  <a:gd name="T75" fmla="*/ 640911 h 1807"/>
                  <a:gd name="T76" fmla="*/ 381000 w 1160"/>
                  <a:gd name="T77" fmla="*/ 655206 h 1807"/>
                  <a:gd name="T78" fmla="*/ 381000 w 1160"/>
                  <a:gd name="T79" fmla="*/ 679826 h 1807"/>
                  <a:gd name="T80" fmla="*/ 365919 w 1160"/>
                  <a:gd name="T81" fmla="*/ 695710 h 1807"/>
                  <a:gd name="T82" fmla="*/ 334169 w 1160"/>
                  <a:gd name="T83" fmla="*/ 709211 h 1807"/>
                  <a:gd name="T84" fmla="*/ 298053 w 1160"/>
                  <a:gd name="T85" fmla="*/ 699681 h 1807"/>
                  <a:gd name="T86" fmla="*/ 256381 w 1160"/>
                  <a:gd name="T87" fmla="*/ 714770 h 1807"/>
                  <a:gd name="T88" fmla="*/ 208756 w 1160"/>
                  <a:gd name="T89" fmla="*/ 708020 h 1807"/>
                  <a:gd name="T90" fmla="*/ 166688 w 1160"/>
                  <a:gd name="T91" fmla="*/ 706828 h 1807"/>
                  <a:gd name="T92" fmla="*/ 127397 w 1160"/>
                  <a:gd name="T93" fmla="*/ 671884 h 1807"/>
                  <a:gd name="T94" fmla="*/ 103981 w 1160"/>
                  <a:gd name="T95" fmla="*/ 646470 h 1807"/>
                  <a:gd name="T96" fmla="*/ 81756 w 1160"/>
                  <a:gd name="T97" fmla="*/ 611526 h 1807"/>
                  <a:gd name="T98" fmla="*/ 41672 w 1160"/>
                  <a:gd name="T99" fmla="*/ 611923 h 1807"/>
                  <a:gd name="T100" fmla="*/ 22225 w 1160"/>
                  <a:gd name="T101" fmla="*/ 598422 h 1807"/>
                  <a:gd name="T102" fmla="*/ 8334 w 1160"/>
                  <a:gd name="T103" fmla="*/ 573405 h 1807"/>
                  <a:gd name="T104" fmla="*/ 10716 w 1160"/>
                  <a:gd name="T105" fmla="*/ 556330 h 1807"/>
                  <a:gd name="T106" fmla="*/ 4763 w 1160"/>
                  <a:gd name="T107" fmla="*/ 521385 h 1807"/>
                  <a:gd name="T108" fmla="*/ 38100 w 1160"/>
                  <a:gd name="T109" fmla="*/ 485647 h 1807"/>
                  <a:gd name="T110" fmla="*/ 61913 w 1160"/>
                  <a:gd name="T111" fmla="*/ 455468 h 1807"/>
                  <a:gd name="T112" fmla="*/ 110331 w 1160"/>
                  <a:gd name="T113" fmla="*/ 410596 h 1807"/>
                  <a:gd name="T114" fmla="*/ 90884 w 1160"/>
                  <a:gd name="T115" fmla="*/ 371283 h 1807"/>
                  <a:gd name="T116" fmla="*/ 69850 w 1160"/>
                  <a:gd name="T117" fmla="*/ 349046 h 1807"/>
                  <a:gd name="T118" fmla="*/ 39291 w 1160"/>
                  <a:gd name="T119" fmla="*/ 320058 h 1807"/>
                  <a:gd name="T120" fmla="*/ 21431 w 1160"/>
                  <a:gd name="T121" fmla="*/ 304572 h 18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0" h="1807">
                    <a:moveTo>
                      <a:pt x="38" y="740"/>
                    </a:moveTo>
                    <a:lnTo>
                      <a:pt x="54" y="736"/>
                    </a:lnTo>
                    <a:lnTo>
                      <a:pt x="68" y="732"/>
                    </a:lnTo>
                    <a:lnTo>
                      <a:pt x="75" y="722"/>
                    </a:lnTo>
                    <a:lnTo>
                      <a:pt x="80" y="712"/>
                    </a:lnTo>
                    <a:lnTo>
                      <a:pt x="84" y="700"/>
                    </a:lnTo>
                    <a:lnTo>
                      <a:pt x="89" y="689"/>
                    </a:lnTo>
                    <a:lnTo>
                      <a:pt x="98" y="683"/>
                    </a:lnTo>
                    <a:lnTo>
                      <a:pt x="107" y="680"/>
                    </a:lnTo>
                    <a:lnTo>
                      <a:pt x="116" y="675"/>
                    </a:lnTo>
                    <a:lnTo>
                      <a:pt x="125" y="671"/>
                    </a:lnTo>
                    <a:lnTo>
                      <a:pt x="130" y="658"/>
                    </a:lnTo>
                    <a:lnTo>
                      <a:pt x="133" y="647"/>
                    </a:lnTo>
                    <a:lnTo>
                      <a:pt x="137" y="636"/>
                    </a:lnTo>
                    <a:lnTo>
                      <a:pt x="143" y="624"/>
                    </a:lnTo>
                    <a:lnTo>
                      <a:pt x="159" y="624"/>
                    </a:lnTo>
                    <a:lnTo>
                      <a:pt x="175" y="626"/>
                    </a:lnTo>
                    <a:lnTo>
                      <a:pt x="192" y="628"/>
                    </a:lnTo>
                    <a:lnTo>
                      <a:pt x="208" y="628"/>
                    </a:lnTo>
                    <a:lnTo>
                      <a:pt x="229" y="612"/>
                    </a:lnTo>
                    <a:lnTo>
                      <a:pt x="250" y="595"/>
                    </a:lnTo>
                    <a:lnTo>
                      <a:pt x="269" y="577"/>
                    </a:lnTo>
                    <a:lnTo>
                      <a:pt x="289" y="558"/>
                    </a:lnTo>
                    <a:lnTo>
                      <a:pt x="302" y="554"/>
                    </a:lnTo>
                    <a:lnTo>
                      <a:pt x="314" y="549"/>
                    </a:lnTo>
                    <a:lnTo>
                      <a:pt x="327" y="546"/>
                    </a:lnTo>
                    <a:lnTo>
                      <a:pt x="339" y="543"/>
                    </a:lnTo>
                    <a:lnTo>
                      <a:pt x="351" y="535"/>
                    </a:lnTo>
                    <a:lnTo>
                      <a:pt x="361" y="527"/>
                    </a:lnTo>
                    <a:lnTo>
                      <a:pt x="372" y="518"/>
                    </a:lnTo>
                    <a:lnTo>
                      <a:pt x="382" y="510"/>
                    </a:lnTo>
                    <a:lnTo>
                      <a:pt x="389" y="493"/>
                    </a:lnTo>
                    <a:lnTo>
                      <a:pt x="393" y="477"/>
                    </a:lnTo>
                    <a:lnTo>
                      <a:pt x="396" y="461"/>
                    </a:lnTo>
                    <a:lnTo>
                      <a:pt x="398" y="445"/>
                    </a:lnTo>
                    <a:lnTo>
                      <a:pt x="401" y="413"/>
                    </a:lnTo>
                    <a:lnTo>
                      <a:pt x="406" y="379"/>
                    </a:lnTo>
                    <a:lnTo>
                      <a:pt x="416" y="380"/>
                    </a:lnTo>
                    <a:lnTo>
                      <a:pt x="427" y="381"/>
                    </a:lnTo>
                    <a:lnTo>
                      <a:pt x="430" y="379"/>
                    </a:lnTo>
                    <a:lnTo>
                      <a:pt x="433" y="377"/>
                    </a:lnTo>
                    <a:lnTo>
                      <a:pt x="437" y="376"/>
                    </a:lnTo>
                    <a:lnTo>
                      <a:pt x="440" y="375"/>
                    </a:lnTo>
                    <a:lnTo>
                      <a:pt x="439" y="385"/>
                    </a:lnTo>
                    <a:lnTo>
                      <a:pt x="440" y="396"/>
                    </a:lnTo>
                    <a:lnTo>
                      <a:pt x="452" y="396"/>
                    </a:lnTo>
                    <a:lnTo>
                      <a:pt x="463" y="396"/>
                    </a:lnTo>
                    <a:lnTo>
                      <a:pt x="474" y="396"/>
                    </a:lnTo>
                    <a:lnTo>
                      <a:pt x="486" y="396"/>
                    </a:lnTo>
                    <a:lnTo>
                      <a:pt x="498" y="412"/>
                    </a:lnTo>
                    <a:lnTo>
                      <a:pt x="511" y="426"/>
                    </a:lnTo>
                    <a:lnTo>
                      <a:pt x="517" y="433"/>
                    </a:lnTo>
                    <a:lnTo>
                      <a:pt x="523" y="439"/>
                    </a:lnTo>
                    <a:lnTo>
                      <a:pt x="531" y="446"/>
                    </a:lnTo>
                    <a:lnTo>
                      <a:pt x="539" y="452"/>
                    </a:lnTo>
                    <a:lnTo>
                      <a:pt x="567" y="442"/>
                    </a:lnTo>
                    <a:lnTo>
                      <a:pt x="594" y="430"/>
                    </a:lnTo>
                    <a:lnTo>
                      <a:pt x="623" y="420"/>
                    </a:lnTo>
                    <a:lnTo>
                      <a:pt x="651" y="411"/>
                    </a:lnTo>
                    <a:lnTo>
                      <a:pt x="669" y="422"/>
                    </a:lnTo>
                    <a:lnTo>
                      <a:pt x="686" y="435"/>
                    </a:lnTo>
                    <a:lnTo>
                      <a:pt x="695" y="440"/>
                    </a:lnTo>
                    <a:lnTo>
                      <a:pt x="703" y="446"/>
                    </a:lnTo>
                    <a:lnTo>
                      <a:pt x="714" y="451"/>
                    </a:lnTo>
                    <a:lnTo>
                      <a:pt x="724" y="455"/>
                    </a:lnTo>
                    <a:lnTo>
                      <a:pt x="744" y="431"/>
                    </a:lnTo>
                    <a:lnTo>
                      <a:pt x="758" y="412"/>
                    </a:lnTo>
                    <a:lnTo>
                      <a:pt x="766" y="404"/>
                    </a:lnTo>
                    <a:lnTo>
                      <a:pt x="775" y="397"/>
                    </a:lnTo>
                    <a:lnTo>
                      <a:pt x="780" y="394"/>
                    </a:lnTo>
                    <a:lnTo>
                      <a:pt x="786" y="392"/>
                    </a:lnTo>
                    <a:lnTo>
                      <a:pt x="794" y="389"/>
                    </a:lnTo>
                    <a:lnTo>
                      <a:pt x="803" y="387"/>
                    </a:lnTo>
                    <a:lnTo>
                      <a:pt x="796" y="387"/>
                    </a:lnTo>
                    <a:lnTo>
                      <a:pt x="790" y="385"/>
                    </a:lnTo>
                    <a:lnTo>
                      <a:pt x="779" y="383"/>
                    </a:lnTo>
                    <a:lnTo>
                      <a:pt x="770" y="380"/>
                    </a:lnTo>
                    <a:lnTo>
                      <a:pt x="768" y="371"/>
                    </a:lnTo>
                    <a:lnTo>
                      <a:pt x="768" y="366"/>
                    </a:lnTo>
                    <a:lnTo>
                      <a:pt x="768" y="363"/>
                    </a:lnTo>
                    <a:lnTo>
                      <a:pt x="769" y="362"/>
                    </a:lnTo>
                    <a:lnTo>
                      <a:pt x="770" y="361"/>
                    </a:lnTo>
                    <a:lnTo>
                      <a:pt x="773" y="360"/>
                    </a:lnTo>
                    <a:lnTo>
                      <a:pt x="776" y="360"/>
                    </a:lnTo>
                    <a:lnTo>
                      <a:pt x="782" y="361"/>
                    </a:lnTo>
                    <a:lnTo>
                      <a:pt x="788" y="363"/>
                    </a:lnTo>
                    <a:lnTo>
                      <a:pt x="795" y="367"/>
                    </a:lnTo>
                    <a:lnTo>
                      <a:pt x="783" y="357"/>
                    </a:lnTo>
                    <a:lnTo>
                      <a:pt x="770" y="347"/>
                    </a:lnTo>
                    <a:lnTo>
                      <a:pt x="771" y="334"/>
                    </a:lnTo>
                    <a:lnTo>
                      <a:pt x="774" y="321"/>
                    </a:lnTo>
                    <a:lnTo>
                      <a:pt x="771" y="317"/>
                    </a:lnTo>
                    <a:lnTo>
                      <a:pt x="769" y="311"/>
                    </a:lnTo>
                    <a:lnTo>
                      <a:pt x="768" y="309"/>
                    </a:lnTo>
                    <a:lnTo>
                      <a:pt x="769" y="307"/>
                    </a:lnTo>
                    <a:lnTo>
                      <a:pt x="770" y="304"/>
                    </a:lnTo>
                    <a:lnTo>
                      <a:pt x="773" y="303"/>
                    </a:lnTo>
                    <a:lnTo>
                      <a:pt x="778" y="303"/>
                    </a:lnTo>
                    <a:lnTo>
                      <a:pt x="782" y="301"/>
                    </a:lnTo>
                    <a:lnTo>
                      <a:pt x="783" y="300"/>
                    </a:lnTo>
                    <a:lnTo>
                      <a:pt x="784" y="298"/>
                    </a:lnTo>
                    <a:lnTo>
                      <a:pt x="783" y="295"/>
                    </a:lnTo>
                    <a:lnTo>
                      <a:pt x="783" y="293"/>
                    </a:lnTo>
                    <a:lnTo>
                      <a:pt x="777" y="296"/>
                    </a:lnTo>
                    <a:lnTo>
                      <a:pt x="774" y="302"/>
                    </a:lnTo>
                    <a:lnTo>
                      <a:pt x="765" y="296"/>
                    </a:lnTo>
                    <a:lnTo>
                      <a:pt x="757" y="290"/>
                    </a:lnTo>
                    <a:lnTo>
                      <a:pt x="748" y="288"/>
                    </a:lnTo>
                    <a:lnTo>
                      <a:pt x="739" y="287"/>
                    </a:lnTo>
                    <a:lnTo>
                      <a:pt x="726" y="274"/>
                    </a:lnTo>
                    <a:lnTo>
                      <a:pt x="715" y="260"/>
                    </a:lnTo>
                    <a:lnTo>
                      <a:pt x="700" y="257"/>
                    </a:lnTo>
                    <a:lnTo>
                      <a:pt x="685" y="254"/>
                    </a:lnTo>
                    <a:lnTo>
                      <a:pt x="673" y="248"/>
                    </a:lnTo>
                    <a:lnTo>
                      <a:pt x="661" y="241"/>
                    </a:lnTo>
                    <a:lnTo>
                      <a:pt x="650" y="234"/>
                    </a:lnTo>
                    <a:lnTo>
                      <a:pt x="638" y="227"/>
                    </a:lnTo>
                    <a:lnTo>
                      <a:pt x="627" y="234"/>
                    </a:lnTo>
                    <a:lnTo>
                      <a:pt x="618" y="242"/>
                    </a:lnTo>
                    <a:lnTo>
                      <a:pt x="614" y="245"/>
                    </a:lnTo>
                    <a:lnTo>
                      <a:pt x="609" y="249"/>
                    </a:lnTo>
                    <a:lnTo>
                      <a:pt x="604" y="251"/>
                    </a:lnTo>
                    <a:lnTo>
                      <a:pt x="598" y="253"/>
                    </a:lnTo>
                    <a:lnTo>
                      <a:pt x="594" y="243"/>
                    </a:lnTo>
                    <a:lnTo>
                      <a:pt x="592" y="235"/>
                    </a:lnTo>
                    <a:lnTo>
                      <a:pt x="592" y="228"/>
                    </a:lnTo>
                    <a:lnTo>
                      <a:pt x="592" y="223"/>
                    </a:lnTo>
                    <a:lnTo>
                      <a:pt x="594" y="209"/>
                    </a:lnTo>
                    <a:lnTo>
                      <a:pt x="596" y="192"/>
                    </a:lnTo>
                    <a:lnTo>
                      <a:pt x="581" y="176"/>
                    </a:lnTo>
                    <a:lnTo>
                      <a:pt x="566" y="161"/>
                    </a:lnTo>
                    <a:lnTo>
                      <a:pt x="551" y="147"/>
                    </a:lnTo>
                    <a:lnTo>
                      <a:pt x="536" y="133"/>
                    </a:lnTo>
                    <a:lnTo>
                      <a:pt x="530" y="134"/>
                    </a:lnTo>
                    <a:lnTo>
                      <a:pt x="525" y="135"/>
                    </a:lnTo>
                    <a:lnTo>
                      <a:pt x="523" y="135"/>
                    </a:lnTo>
                    <a:lnTo>
                      <a:pt x="521" y="135"/>
                    </a:lnTo>
                    <a:lnTo>
                      <a:pt x="520" y="134"/>
                    </a:lnTo>
                    <a:lnTo>
                      <a:pt x="517" y="132"/>
                    </a:lnTo>
                    <a:lnTo>
                      <a:pt x="554" y="106"/>
                    </a:lnTo>
                    <a:lnTo>
                      <a:pt x="591" y="82"/>
                    </a:lnTo>
                    <a:lnTo>
                      <a:pt x="630" y="58"/>
                    </a:lnTo>
                    <a:lnTo>
                      <a:pt x="668" y="36"/>
                    </a:lnTo>
                    <a:lnTo>
                      <a:pt x="684" y="18"/>
                    </a:lnTo>
                    <a:lnTo>
                      <a:pt x="700" y="3"/>
                    </a:lnTo>
                    <a:lnTo>
                      <a:pt x="709" y="6"/>
                    </a:lnTo>
                    <a:lnTo>
                      <a:pt x="719" y="11"/>
                    </a:lnTo>
                    <a:lnTo>
                      <a:pt x="732" y="9"/>
                    </a:lnTo>
                    <a:lnTo>
                      <a:pt x="744" y="7"/>
                    </a:lnTo>
                    <a:lnTo>
                      <a:pt x="756" y="5"/>
                    </a:lnTo>
                    <a:lnTo>
                      <a:pt x="768" y="0"/>
                    </a:lnTo>
                    <a:lnTo>
                      <a:pt x="784" y="8"/>
                    </a:lnTo>
                    <a:lnTo>
                      <a:pt x="801" y="15"/>
                    </a:lnTo>
                    <a:lnTo>
                      <a:pt x="818" y="23"/>
                    </a:lnTo>
                    <a:lnTo>
                      <a:pt x="833" y="32"/>
                    </a:lnTo>
                    <a:lnTo>
                      <a:pt x="839" y="36"/>
                    </a:lnTo>
                    <a:lnTo>
                      <a:pt x="847" y="39"/>
                    </a:lnTo>
                    <a:lnTo>
                      <a:pt x="855" y="42"/>
                    </a:lnTo>
                    <a:lnTo>
                      <a:pt x="863" y="45"/>
                    </a:lnTo>
                    <a:lnTo>
                      <a:pt x="880" y="49"/>
                    </a:lnTo>
                    <a:lnTo>
                      <a:pt x="896" y="55"/>
                    </a:lnTo>
                    <a:lnTo>
                      <a:pt x="907" y="50"/>
                    </a:lnTo>
                    <a:lnTo>
                      <a:pt x="915" y="47"/>
                    </a:lnTo>
                    <a:lnTo>
                      <a:pt x="920" y="47"/>
                    </a:lnTo>
                    <a:lnTo>
                      <a:pt x="923" y="48"/>
                    </a:lnTo>
                    <a:lnTo>
                      <a:pt x="928" y="50"/>
                    </a:lnTo>
                    <a:lnTo>
                      <a:pt x="934" y="54"/>
                    </a:lnTo>
                    <a:lnTo>
                      <a:pt x="944" y="58"/>
                    </a:lnTo>
                    <a:lnTo>
                      <a:pt x="952" y="62"/>
                    </a:lnTo>
                    <a:lnTo>
                      <a:pt x="960" y="66"/>
                    </a:lnTo>
                    <a:lnTo>
                      <a:pt x="969" y="73"/>
                    </a:lnTo>
                    <a:lnTo>
                      <a:pt x="972" y="88"/>
                    </a:lnTo>
                    <a:lnTo>
                      <a:pt x="972" y="100"/>
                    </a:lnTo>
                    <a:lnTo>
                      <a:pt x="973" y="114"/>
                    </a:lnTo>
                    <a:lnTo>
                      <a:pt x="976" y="129"/>
                    </a:lnTo>
                    <a:lnTo>
                      <a:pt x="981" y="131"/>
                    </a:lnTo>
                    <a:lnTo>
                      <a:pt x="987" y="132"/>
                    </a:lnTo>
                    <a:lnTo>
                      <a:pt x="991" y="133"/>
                    </a:lnTo>
                    <a:lnTo>
                      <a:pt x="995" y="133"/>
                    </a:lnTo>
                    <a:lnTo>
                      <a:pt x="1003" y="134"/>
                    </a:lnTo>
                    <a:lnTo>
                      <a:pt x="1014" y="136"/>
                    </a:lnTo>
                    <a:lnTo>
                      <a:pt x="1023" y="143"/>
                    </a:lnTo>
                    <a:lnTo>
                      <a:pt x="1031" y="149"/>
                    </a:lnTo>
                    <a:lnTo>
                      <a:pt x="1039" y="157"/>
                    </a:lnTo>
                    <a:lnTo>
                      <a:pt x="1046" y="165"/>
                    </a:lnTo>
                    <a:lnTo>
                      <a:pt x="1057" y="176"/>
                    </a:lnTo>
                    <a:lnTo>
                      <a:pt x="1067" y="185"/>
                    </a:lnTo>
                    <a:lnTo>
                      <a:pt x="1073" y="190"/>
                    </a:lnTo>
                    <a:lnTo>
                      <a:pt x="1078" y="195"/>
                    </a:lnTo>
                    <a:lnTo>
                      <a:pt x="1082" y="201"/>
                    </a:lnTo>
                    <a:lnTo>
                      <a:pt x="1087" y="208"/>
                    </a:lnTo>
                    <a:lnTo>
                      <a:pt x="1088" y="214"/>
                    </a:lnTo>
                    <a:lnTo>
                      <a:pt x="1090" y="218"/>
                    </a:lnTo>
                    <a:lnTo>
                      <a:pt x="1091" y="222"/>
                    </a:lnTo>
                    <a:lnTo>
                      <a:pt x="1093" y="224"/>
                    </a:lnTo>
                    <a:lnTo>
                      <a:pt x="1096" y="226"/>
                    </a:lnTo>
                    <a:lnTo>
                      <a:pt x="1100" y="227"/>
                    </a:lnTo>
                    <a:lnTo>
                      <a:pt x="1105" y="227"/>
                    </a:lnTo>
                    <a:lnTo>
                      <a:pt x="1110" y="228"/>
                    </a:lnTo>
                    <a:lnTo>
                      <a:pt x="1117" y="231"/>
                    </a:lnTo>
                    <a:lnTo>
                      <a:pt x="1121" y="233"/>
                    </a:lnTo>
                    <a:lnTo>
                      <a:pt x="1120" y="236"/>
                    </a:lnTo>
                    <a:lnTo>
                      <a:pt x="1116" y="243"/>
                    </a:lnTo>
                    <a:lnTo>
                      <a:pt x="1115" y="245"/>
                    </a:lnTo>
                    <a:lnTo>
                      <a:pt x="1115" y="248"/>
                    </a:lnTo>
                    <a:lnTo>
                      <a:pt x="1116" y="249"/>
                    </a:lnTo>
                    <a:lnTo>
                      <a:pt x="1117" y="250"/>
                    </a:lnTo>
                    <a:lnTo>
                      <a:pt x="1122" y="252"/>
                    </a:lnTo>
                    <a:lnTo>
                      <a:pt x="1127" y="256"/>
                    </a:lnTo>
                    <a:lnTo>
                      <a:pt x="1133" y="266"/>
                    </a:lnTo>
                    <a:lnTo>
                      <a:pt x="1137" y="274"/>
                    </a:lnTo>
                    <a:lnTo>
                      <a:pt x="1138" y="277"/>
                    </a:lnTo>
                    <a:lnTo>
                      <a:pt x="1138" y="282"/>
                    </a:lnTo>
                    <a:lnTo>
                      <a:pt x="1137" y="286"/>
                    </a:lnTo>
                    <a:lnTo>
                      <a:pt x="1135" y="292"/>
                    </a:lnTo>
                    <a:lnTo>
                      <a:pt x="1127" y="298"/>
                    </a:lnTo>
                    <a:lnTo>
                      <a:pt x="1122" y="302"/>
                    </a:lnTo>
                    <a:lnTo>
                      <a:pt x="1120" y="305"/>
                    </a:lnTo>
                    <a:lnTo>
                      <a:pt x="1118" y="309"/>
                    </a:lnTo>
                    <a:lnTo>
                      <a:pt x="1118" y="312"/>
                    </a:lnTo>
                    <a:lnTo>
                      <a:pt x="1121" y="317"/>
                    </a:lnTo>
                    <a:lnTo>
                      <a:pt x="1129" y="325"/>
                    </a:lnTo>
                    <a:lnTo>
                      <a:pt x="1137" y="334"/>
                    </a:lnTo>
                    <a:lnTo>
                      <a:pt x="1144" y="343"/>
                    </a:lnTo>
                    <a:lnTo>
                      <a:pt x="1152" y="351"/>
                    </a:lnTo>
                    <a:lnTo>
                      <a:pt x="1157" y="359"/>
                    </a:lnTo>
                    <a:lnTo>
                      <a:pt x="1159" y="366"/>
                    </a:lnTo>
                    <a:lnTo>
                      <a:pt x="1160" y="371"/>
                    </a:lnTo>
                    <a:lnTo>
                      <a:pt x="1159" y="377"/>
                    </a:lnTo>
                    <a:lnTo>
                      <a:pt x="1154" y="389"/>
                    </a:lnTo>
                    <a:lnTo>
                      <a:pt x="1144" y="403"/>
                    </a:lnTo>
                    <a:lnTo>
                      <a:pt x="1139" y="414"/>
                    </a:lnTo>
                    <a:lnTo>
                      <a:pt x="1134" y="425"/>
                    </a:lnTo>
                    <a:lnTo>
                      <a:pt x="1132" y="429"/>
                    </a:lnTo>
                    <a:lnTo>
                      <a:pt x="1129" y="434"/>
                    </a:lnTo>
                    <a:lnTo>
                      <a:pt x="1125" y="438"/>
                    </a:lnTo>
                    <a:lnTo>
                      <a:pt x="1120" y="442"/>
                    </a:lnTo>
                    <a:lnTo>
                      <a:pt x="1112" y="442"/>
                    </a:lnTo>
                    <a:lnTo>
                      <a:pt x="1105" y="443"/>
                    </a:lnTo>
                    <a:lnTo>
                      <a:pt x="1100" y="444"/>
                    </a:lnTo>
                    <a:lnTo>
                      <a:pt x="1098" y="446"/>
                    </a:lnTo>
                    <a:lnTo>
                      <a:pt x="1098" y="450"/>
                    </a:lnTo>
                    <a:lnTo>
                      <a:pt x="1098" y="455"/>
                    </a:lnTo>
                    <a:lnTo>
                      <a:pt x="1100" y="462"/>
                    </a:lnTo>
                    <a:lnTo>
                      <a:pt x="1103" y="471"/>
                    </a:lnTo>
                    <a:lnTo>
                      <a:pt x="1112" y="484"/>
                    </a:lnTo>
                    <a:lnTo>
                      <a:pt x="1117" y="489"/>
                    </a:lnTo>
                    <a:lnTo>
                      <a:pt x="1123" y="493"/>
                    </a:lnTo>
                    <a:lnTo>
                      <a:pt x="1134" y="498"/>
                    </a:lnTo>
                    <a:lnTo>
                      <a:pt x="1132" y="507"/>
                    </a:lnTo>
                    <a:lnTo>
                      <a:pt x="1129" y="515"/>
                    </a:lnTo>
                    <a:lnTo>
                      <a:pt x="1126" y="524"/>
                    </a:lnTo>
                    <a:lnTo>
                      <a:pt x="1125" y="533"/>
                    </a:lnTo>
                    <a:lnTo>
                      <a:pt x="1133" y="543"/>
                    </a:lnTo>
                    <a:lnTo>
                      <a:pt x="1139" y="548"/>
                    </a:lnTo>
                    <a:lnTo>
                      <a:pt x="1141" y="552"/>
                    </a:lnTo>
                    <a:lnTo>
                      <a:pt x="1142" y="555"/>
                    </a:lnTo>
                    <a:lnTo>
                      <a:pt x="1143" y="561"/>
                    </a:lnTo>
                    <a:lnTo>
                      <a:pt x="1144" y="567"/>
                    </a:lnTo>
                    <a:lnTo>
                      <a:pt x="1139" y="573"/>
                    </a:lnTo>
                    <a:lnTo>
                      <a:pt x="1133" y="579"/>
                    </a:lnTo>
                    <a:lnTo>
                      <a:pt x="1131" y="582"/>
                    </a:lnTo>
                    <a:lnTo>
                      <a:pt x="1129" y="585"/>
                    </a:lnTo>
                    <a:lnTo>
                      <a:pt x="1126" y="588"/>
                    </a:lnTo>
                    <a:lnTo>
                      <a:pt x="1126" y="590"/>
                    </a:lnTo>
                    <a:lnTo>
                      <a:pt x="1126" y="597"/>
                    </a:lnTo>
                    <a:lnTo>
                      <a:pt x="1125" y="598"/>
                    </a:lnTo>
                    <a:lnTo>
                      <a:pt x="1123" y="599"/>
                    </a:lnTo>
                    <a:lnTo>
                      <a:pt x="1123" y="604"/>
                    </a:lnTo>
                    <a:lnTo>
                      <a:pt x="1122" y="612"/>
                    </a:lnTo>
                    <a:lnTo>
                      <a:pt x="1120" y="617"/>
                    </a:lnTo>
                    <a:lnTo>
                      <a:pt x="1132" y="620"/>
                    </a:lnTo>
                    <a:lnTo>
                      <a:pt x="1147" y="622"/>
                    </a:lnTo>
                    <a:lnTo>
                      <a:pt x="1150" y="626"/>
                    </a:lnTo>
                    <a:lnTo>
                      <a:pt x="1152" y="629"/>
                    </a:lnTo>
                    <a:lnTo>
                      <a:pt x="1152" y="632"/>
                    </a:lnTo>
                    <a:lnTo>
                      <a:pt x="1154" y="634"/>
                    </a:lnTo>
                    <a:lnTo>
                      <a:pt x="1152" y="640"/>
                    </a:lnTo>
                    <a:lnTo>
                      <a:pt x="1151" y="649"/>
                    </a:lnTo>
                    <a:lnTo>
                      <a:pt x="1150" y="654"/>
                    </a:lnTo>
                    <a:lnTo>
                      <a:pt x="1148" y="657"/>
                    </a:lnTo>
                    <a:lnTo>
                      <a:pt x="1146" y="662"/>
                    </a:lnTo>
                    <a:lnTo>
                      <a:pt x="1142" y="665"/>
                    </a:lnTo>
                    <a:lnTo>
                      <a:pt x="1137" y="672"/>
                    </a:lnTo>
                    <a:lnTo>
                      <a:pt x="1130" y="680"/>
                    </a:lnTo>
                    <a:lnTo>
                      <a:pt x="1129" y="690"/>
                    </a:lnTo>
                    <a:lnTo>
                      <a:pt x="1126" y="698"/>
                    </a:lnTo>
                    <a:lnTo>
                      <a:pt x="1124" y="706"/>
                    </a:lnTo>
                    <a:lnTo>
                      <a:pt x="1118" y="714"/>
                    </a:lnTo>
                    <a:lnTo>
                      <a:pt x="1116" y="716"/>
                    </a:lnTo>
                    <a:lnTo>
                      <a:pt x="1115" y="718"/>
                    </a:lnTo>
                    <a:lnTo>
                      <a:pt x="1115" y="721"/>
                    </a:lnTo>
                    <a:lnTo>
                      <a:pt x="1116" y="723"/>
                    </a:lnTo>
                    <a:lnTo>
                      <a:pt x="1118" y="727"/>
                    </a:lnTo>
                    <a:lnTo>
                      <a:pt x="1121" y="734"/>
                    </a:lnTo>
                    <a:lnTo>
                      <a:pt x="1125" y="735"/>
                    </a:lnTo>
                    <a:lnTo>
                      <a:pt x="1129" y="735"/>
                    </a:lnTo>
                    <a:lnTo>
                      <a:pt x="1133" y="735"/>
                    </a:lnTo>
                    <a:lnTo>
                      <a:pt x="1138" y="733"/>
                    </a:lnTo>
                    <a:lnTo>
                      <a:pt x="1147" y="730"/>
                    </a:lnTo>
                    <a:lnTo>
                      <a:pt x="1157" y="729"/>
                    </a:lnTo>
                    <a:lnTo>
                      <a:pt x="1156" y="734"/>
                    </a:lnTo>
                    <a:lnTo>
                      <a:pt x="1155" y="740"/>
                    </a:lnTo>
                    <a:lnTo>
                      <a:pt x="1151" y="746"/>
                    </a:lnTo>
                    <a:lnTo>
                      <a:pt x="1148" y="751"/>
                    </a:lnTo>
                    <a:lnTo>
                      <a:pt x="1140" y="761"/>
                    </a:lnTo>
                    <a:lnTo>
                      <a:pt x="1132" y="772"/>
                    </a:lnTo>
                    <a:lnTo>
                      <a:pt x="1126" y="776"/>
                    </a:lnTo>
                    <a:lnTo>
                      <a:pt x="1118" y="783"/>
                    </a:lnTo>
                    <a:lnTo>
                      <a:pt x="1110" y="790"/>
                    </a:lnTo>
                    <a:lnTo>
                      <a:pt x="1107" y="795"/>
                    </a:lnTo>
                    <a:lnTo>
                      <a:pt x="1109" y="800"/>
                    </a:lnTo>
                    <a:lnTo>
                      <a:pt x="1109" y="803"/>
                    </a:lnTo>
                    <a:lnTo>
                      <a:pt x="1109" y="806"/>
                    </a:lnTo>
                    <a:lnTo>
                      <a:pt x="1109" y="808"/>
                    </a:lnTo>
                    <a:lnTo>
                      <a:pt x="1105" y="812"/>
                    </a:lnTo>
                    <a:lnTo>
                      <a:pt x="1098" y="817"/>
                    </a:lnTo>
                    <a:lnTo>
                      <a:pt x="1092" y="820"/>
                    </a:lnTo>
                    <a:lnTo>
                      <a:pt x="1089" y="823"/>
                    </a:lnTo>
                    <a:lnTo>
                      <a:pt x="1089" y="826"/>
                    </a:lnTo>
                    <a:lnTo>
                      <a:pt x="1091" y="833"/>
                    </a:lnTo>
                    <a:lnTo>
                      <a:pt x="1090" y="844"/>
                    </a:lnTo>
                    <a:lnTo>
                      <a:pt x="1087" y="853"/>
                    </a:lnTo>
                    <a:lnTo>
                      <a:pt x="1084" y="858"/>
                    </a:lnTo>
                    <a:lnTo>
                      <a:pt x="1081" y="861"/>
                    </a:lnTo>
                    <a:lnTo>
                      <a:pt x="1078" y="866"/>
                    </a:lnTo>
                    <a:lnTo>
                      <a:pt x="1073" y="869"/>
                    </a:lnTo>
                    <a:lnTo>
                      <a:pt x="1067" y="867"/>
                    </a:lnTo>
                    <a:lnTo>
                      <a:pt x="1064" y="867"/>
                    </a:lnTo>
                    <a:lnTo>
                      <a:pt x="1063" y="870"/>
                    </a:lnTo>
                    <a:lnTo>
                      <a:pt x="1064" y="877"/>
                    </a:lnTo>
                    <a:lnTo>
                      <a:pt x="1063" y="886"/>
                    </a:lnTo>
                    <a:lnTo>
                      <a:pt x="1063" y="896"/>
                    </a:lnTo>
                    <a:lnTo>
                      <a:pt x="1063" y="906"/>
                    </a:lnTo>
                    <a:lnTo>
                      <a:pt x="1063" y="915"/>
                    </a:lnTo>
                    <a:lnTo>
                      <a:pt x="1068" y="912"/>
                    </a:lnTo>
                    <a:lnTo>
                      <a:pt x="1073" y="909"/>
                    </a:lnTo>
                    <a:lnTo>
                      <a:pt x="1074" y="909"/>
                    </a:lnTo>
                    <a:lnTo>
                      <a:pt x="1076" y="909"/>
                    </a:lnTo>
                    <a:lnTo>
                      <a:pt x="1078" y="909"/>
                    </a:lnTo>
                    <a:lnTo>
                      <a:pt x="1080" y="912"/>
                    </a:lnTo>
                    <a:lnTo>
                      <a:pt x="1086" y="923"/>
                    </a:lnTo>
                    <a:lnTo>
                      <a:pt x="1091" y="932"/>
                    </a:lnTo>
                    <a:lnTo>
                      <a:pt x="1097" y="941"/>
                    </a:lnTo>
                    <a:lnTo>
                      <a:pt x="1103" y="951"/>
                    </a:lnTo>
                    <a:lnTo>
                      <a:pt x="1097" y="961"/>
                    </a:lnTo>
                    <a:lnTo>
                      <a:pt x="1090" y="971"/>
                    </a:lnTo>
                    <a:lnTo>
                      <a:pt x="1082" y="980"/>
                    </a:lnTo>
                    <a:lnTo>
                      <a:pt x="1076" y="992"/>
                    </a:lnTo>
                    <a:lnTo>
                      <a:pt x="1072" y="1001"/>
                    </a:lnTo>
                    <a:lnTo>
                      <a:pt x="1067" y="1009"/>
                    </a:lnTo>
                    <a:lnTo>
                      <a:pt x="1066" y="1012"/>
                    </a:lnTo>
                    <a:lnTo>
                      <a:pt x="1064" y="1017"/>
                    </a:lnTo>
                    <a:lnTo>
                      <a:pt x="1064" y="1021"/>
                    </a:lnTo>
                    <a:lnTo>
                      <a:pt x="1064" y="1026"/>
                    </a:lnTo>
                    <a:lnTo>
                      <a:pt x="1065" y="1035"/>
                    </a:lnTo>
                    <a:lnTo>
                      <a:pt x="1065" y="1042"/>
                    </a:lnTo>
                    <a:lnTo>
                      <a:pt x="1065" y="1048"/>
                    </a:lnTo>
                    <a:lnTo>
                      <a:pt x="1065" y="1054"/>
                    </a:lnTo>
                    <a:lnTo>
                      <a:pt x="1063" y="1060"/>
                    </a:lnTo>
                    <a:lnTo>
                      <a:pt x="1059" y="1065"/>
                    </a:lnTo>
                    <a:lnTo>
                      <a:pt x="1055" y="1071"/>
                    </a:lnTo>
                    <a:lnTo>
                      <a:pt x="1049" y="1076"/>
                    </a:lnTo>
                    <a:lnTo>
                      <a:pt x="1038" y="1089"/>
                    </a:lnTo>
                    <a:lnTo>
                      <a:pt x="1027" y="1104"/>
                    </a:lnTo>
                    <a:lnTo>
                      <a:pt x="1020" y="1105"/>
                    </a:lnTo>
                    <a:lnTo>
                      <a:pt x="1016" y="1106"/>
                    </a:lnTo>
                    <a:lnTo>
                      <a:pt x="1013" y="1109"/>
                    </a:lnTo>
                    <a:lnTo>
                      <a:pt x="1012" y="1111"/>
                    </a:lnTo>
                    <a:lnTo>
                      <a:pt x="1013" y="1119"/>
                    </a:lnTo>
                    <a:lnTo>
                      <a:pt x="1016" y="1130"/>
                    </a:lnTo>
                    <a:lnTo>
                      <a:pt x="1017" y="1137"/>
                    </a:lnTo>
                    <a:lnTo>
                      <a:pt x="1017" y="1143"/>
                    </a:lnTo>
                    <a:lnTo>
                      <a:pt x="1016" y="1147"/>
                    </a:lnTo>
                    <a:lnTo>
                      <a:pt x="1015" y="1149"/>
                    </a:lnTo>
                    <a:lnTo>
                      <a:pt x="1013" y="1152"/>
                    </a:lnTo>
                    <a:lnTo>
                      <a:pt x="1008" y="1153"/>
                    </a:lnTo>
                    <a:lnTo>
                      <a:pt x="1003" y="1153"/>
                    </a:lnTo>
                    <a:lnTo>
                      <a:pt x="995" y="1152"/>
                    </a:lnTo>
                    <a:lnTo>
                      <a:pt x="988" y="1152"/>
                    </a:lnTo>
                    <a:lnTo>
                      <a:pt x="982" y="1152"/>
                    </a:lnTo>
                    <a:lnTo>
                      <a:pt x="978" y="1153"/>
                    </a:lnTo>
                    <a:lnTo>
                      <a:pt x="973" y="1154"/>
                    </a:lnTo>
                    <a:lnTo>
                      <a:pt x="965" y="1160"/>
                    </a:lnTo>
                    <a:lnTo>
                      <a:pt x="955" y="1170"/>
                    </a:lnTo>
                    <a:lnTo>
                      <a:pt x="953" y="1177"/>
                    </a:lnTo>
                    <a:lnTo>
                      <a:pt x="952" y="1182"/>
                    </a:lnTo>
                    <a:lnTo>
                      <a:pt x="952" y="1188"/>
                    </a:lnTo>
                    <a:lnTo>
                      <a:pt x="952" y="1191"/>
                    </a:lnTo>
                    <a:lnTo>
                      <a:pt x="956" y="1200"/>
                    </a:lnTo>
                    <a:lnTo>
                      <a:pt x="963" y="1213"/>
                    </a:lnTo>
                    <a:lnTo>
                      <a:pt x="968" y="1223"/>
                    </a:lnTo>
                    <a:lnTo>
                      <a:pt x="974" y="1232"/>
                    </a:lnTo>
                    <a:lnTo>
                      <a:pt x="981" y="1241"/>
                    </a:lnTo>
                    <a:lnTo>
                      <a:pt x="988" y="1250"/>
                    </a:lnTo>
                    <a:lnTo>
                      <a:pt x="987" y="1261"/>
                    </a:lnTo>
                    <a:lnTo>
                      <a:pt x="986" y="1270"/>
                    </a:lnTo>
                    <a:lnTo>
                      <a:pt x="985" y="1274"/>
                    </a:lnTo>
                    <a:lnTo>
                      <a:pt x="985" y="1279"/>
                    </a:lnTo>
                    <a:lnTo>
                      <a:pt x="986" y="1283"/>
                    </a:lnTo>
                    <a:lnTo>
                      <a:pt x="988" y="1288"/>
                    </a:lnTo>
                    <a:lnTo>
                      <a:pt x="997" y="1297"/>
                    </a:lnTo>
                    <a:lnTo>
                      <a:pt x="1003" y="1304"/>
                    </a:lnTo>
                    <a:lnTo>
                      <a:pt x="1004" y="1308"/>
                    </a:lnTo>
                    <a:lnTo>
                      <a:pt x="1004" y="1313"/>
                    </a:lnTo>
                    <a:lnTo>
                      <a:pt x="1003" y="1317"/>
                    </a:lnTo>
                    <a:lnTo>
                      <a:pt x="999" y="1324"/>
                    </a:lnTo>
                    <a:lnTo>
                      <a:pt x="996" y="1330"/>
                    </a:lnTo>
                    <a:lnTo>
                      <a:pt x="994" y="1337"/>
                    </a:lnTo>
                    <a:lnTo>
                      <a:pt x="993" y="1342"/>
                    </a:lnTo>
                    <a:lnTo>
                      <a:pt x="991" y="1348"/>
                    </a:lnTo>
                    <a:lnTo>
                      <a:pt x="991" y="1355"/>
                    </a:lnTo>
                    <a:lnTo>
                      <a:pt x="993" y="1360"/>
                    </a:lnTo>
                    <a:lnTo>
                      <a:pt x="994" y="1367"/>
                    </a:lnTo>
                    <a:lnTo>
                      <a:pt x="996" y="1374"/>
                    </a:lnTo>
                    <a:lnTo>
                      <a:pt x="999" y="1372"/>
                    </a:lnTo>
                    <a:lnTo>
                      <a:pt x="1002" y="1371"/>
                    </a:lnTo>
                    <a:lnTo>
                      <a:pt x="1003" y="1368"/>
                    </a:lnTo>
                    <a:lnTo>
                      <a:pt x="1004" y="1367"/>
                    </a:lnTo>
                    <a:lnTo>
                      <a:pt x="1005" y="1365"/>
                    </a:lnTo>
                    <a:lnTo>
                      <a:pt x="1006" y="1363"/>
                    </a:lnTo>
                    <a:lnTo>
                      <a:pt x="1011" y="1361"/>
                    </a:lnTo>
                    <a:lnTo>
                      <a:pt x="1016" y="1359"/>
                    </a:lnTo>
                    <a:lnTo>
                      <a:pt x="1023" y="1359"/>
                    </a:lnTo>
                    <a:lnTo>
                      <a:pt x="1028" y="1360"/>
                    </a:lnTo>
                    <a:lnTo>
                      <a:pt x="1031" y="1361"/>
                    </a:lnTo>
                    <a:lnTo>
                      <a:pt x="1033" y="1363"/>
                    </a:lnTo>
                    <a:lnTo>
                      <a:pt x="1037" y="1368"/>
                    </a:lnTo>
                    <a:lnTo>
                      <a:pt x="1040" y="1379"/>
                    </a:lnTo>
                    <a:lnTo>
                      <a:pt x="1045" y="1396"/>
                    </a:lnTo>
                    <a:lnTo>
                      <a:pt x="1048" y="1413"/>
                    </a:lnTo>
                    <a:lnTo>
                      <a:pt x="1051" y="1430"/>
                    </a:lnTo>
                    <a:lnTo>
                      <a:pt x="1056" y="1447"/>
                    </a:lnTo>
                    <a:lnTo>
                      <a:pt x="1057" y="1452"/>
                    </a:lnTo>
                    <a:lnTo>
                      <a:pt x="1058" y="1459"/>
                    </a:lnTo>
                    <a:lnTo>
                      <a:pt x="1059" y="1461"/>
                    </a:lnTo>
                    <a:lnTo>
                      <a:pt x="1062" y="1464"/>
                    </a:lnTo>
                    <a:lnTo>
                      <a:pt x="1063" y="1465"/>
                    </a:lnTo>
                    <a:lnTo>
                      <a:pt x="1065" y="1466"/>
                    </a:lnTo>
                    <a:lnTo>
                      <a:pt x="1073" y="1456"/>
                    </a:lnTo>
                    <a:lnTo>
                      <a:pt x="1081" y="1445"/>
                    </a:lnTo>
                    <a:lnTo>
                      <a:pt x="1087" y="1444"/>
                    </a:lnTo>
                    <a:lnTo>
                      <a:pt x="1090" y="1444"/>
                    </a:lnTo>
                    <a:lnTo>
                      <a:pt x="1091" y="1447"/>
                    </a:lnTo>
                    <a:lnTo>
                      <a:pt x="1093" y="1449"/>
                    </a:lnTo>
                    <a:lnTo>
                      <a:pt x="1093" y="1456"/>
                    </a:lnTo>
                    <a:lnTo>
                      <a:pt x="1093" y="1465"/>
                    </a:lnTo>
                    <a:lnTo>
                      <a:pt x="1099" y="1475"/>
                    </a:lnTo>
                    <a:lnTo>
                      <a:pt x="1104" y="1484"/>
                    </a:lnTo>
                    <a:lnTo>
                      <a:pt x="1105" y="1490"/>
                    </a:lnTo>
                    <a:lnTo>
                      <a:pt x="1106" y="1494"/>
                    </a:lnTo>
                    <a:lnTo>
                      <a:pt x="1106" y="1500"/>
                    </a:lnTo>
                    <a:lnTo>
                      <a:pt x="1105" y="1504"/>
                    </a:lnTo>
                    <a:lnTo>
                      <a:pt x="1099" y="1509"/>
                    </a:lnTo>
                    <a:lnTo>
                      <a:pt x="1097" y="1513"/>
                    </a:lnTo>
                    <a:lnTo>
                      <a:pt x="1098" y="1515"/>
                    </a:lnTo>
                    <a:lnTo>
                      <a:pt x="1100" y="1516"/>
                    </a:lnTo>
                    <a:lnTo>
                      <a:pt x="1103" y="1516"/>
                    </a:lnTo>
                    <a:lnTo>
                      <a:pt x="1107" y="1517"/>
                    </a:lnTo>
                    <a:lnTo>
                      <a:pt x="1112" y="1517"/>
                    </a:lnTo>
                    <a:lnTo>
                      <a:pt x="1114" y="1517"/>
                    </a:lnTo>
                    <a:lnTo>
                      <a:pt x="1116" y="1518"/>
                    </a:lnTo>
                    <a:lnTo>
                      <a:pt x="1117" y="1519"/>
                    </a:lnTo>
                    <a:lnTo>
                      <a:pt x="1117" y="1524"/>
                    </a:lnTo>
                    <a:lnTo>
                      <a:pt x="1118" y="1531"/>
                    </a:lnTo>
                    <a:lnTo>
                      <a:pt x="1112" y="1536"/>
                    </a:lnTo>
                    <a:lnTo>
                      <a:pt x="1106" y="1541"/>
                    </a:lnTo>
                    <a:lnTo>
                      <a:pt x="1103" y="1544"/>
                    </a:lnTo>
                    <a:lnTo>
                      <a:pt x="1100" y="1549"/>
                    </a:lnTo>
                    <a:lnTo>
                      <a:pt x="1100" y="1552"/>
                    </a:lnTo>
                    <a:lnTo>
                      <a:pt x="1103" y="1555"/>
                    </a:lnTo>
                    <a:lnTo>
                      <a:pt x="1107" y="1561"/>
                    </a:lnTo>
                    <a:lnTo>
                      <a:pt x="1113" y="1567"/>
                    </a:lnTo>
                    <a:lnTo>
                      <a:pt x="1116" y="1571"/>
                    </a:lnTo>
                    <a:lnTo>
                      <a:pt x="1120" y="1576"/>
                    </a:lnTo>
                    <a:lnTo>
                      <a:pt x="1121" y="1580"/>
                    </a:lnTo>
                    <a:lnTo>
                      <a:pt x="1121" y="1583"/>
                    </a:lnTo>
                    <a:lnTo>
                      <a:pt x="1121" y="1586"/>
                    </a:lnTo>
                    <a:lnTo>
                      <a:pt x="1117" y="1587"/>
                    </a:lnTo>
                    <a:lnTo>
                      <a:pt x="1113" y="1587"/>
                    </a:lnTo>
                    <a:lnTo>
                      <a:pt x="1106" y="1585"/>
                    </a:lnTo>
                    <a:lnTo>
                      <a:pt x="1101" y="1583"/>
                    </a:lnTo>
                    <a:lnTo>
                      <a:pt x="1098" y="1582"/>
                    </a:lnTo>
                    <a:lnTo>
                      <a:pt x="1095" y="1580"/>
                    </a:lnTo>
                    <a:lnTo>
                      <a:pt x="1091" y="1580"/>
                    </a:lnTo>
                    <a:lnTo>
                      <a:pt x="1083" y="1583"/>
                    </a:lnTo>
                    <a:lnTo>
                      <a:pt x="1073" y="1585"/>
                    </a:lnTo>
                    <a:lnTo>
                      <a:pt x="1053" y="1585"/>
                    </a:lnTo>
                    <a:lnTo>
                      <a:pt x="1036" y="1587"/>
                    </a:lnTo>
                    <a:lnTo>
                      <a:pt x="1028" y="1589"/>
                    </a:lnTo>
                    <a:lnTo>
                      <a:pt x="1021" y="1593"/>
                    </a:lnTo>
                    <a:lnTo>
                      <a:pt x="1014" y="1600"/>
                    </a:lnTo>
                    <a:lnTo>
                      <a:pt x="1008" y="1608"/>
                    </a:lnTo>
                    <a:lnTo>
                      <a:pt x="1007" y="1614"/>
                    </a:lnTo>
                    <a:lnTo>
                      <a:pt x="1007" y="1619"/>
                    </a:lnTo>
                    <a:lnTo>
                      <a:pt x="1006" y="1624"/>
                    </a:lnTo>
                    <a:lnTo>
                      <a:pt x="1005" y="1626"/>
                    </a:lnTo>
                    <a:lnTo>
                      <a:pt x="1003" y="1628"/>
                    </a:lnTo>
                    <a:lnTo>
                      <a:pt x="999" y="1629"/>
                    </a:lnTo>
                    <a:lnTo>
                      <a:pt x="995" y="1630"/>
                    </a:lnTo>
                    <a:lnTo>
                      <a:pt x="988" y="1630"/>
                    </a:lnTo>
                    <a:lnTo>
                      <a:pt x="982" y="1634"/>
                    </a:lnTo>
                    <a:lnTo>
                      <a:pt x="978" y="1636"/>
                    </a:lnTo>
                    <a:lnTo>
                      <a:pt x="972" y="1638"/>
                    </a:lnTo>
                    <a:lnTo>
                      <a:pt x="965" y="1639"/>
                    </a:lnTo>
                    <a:lnTo>
                      <a:pt x="962" y="1645"/>
                    </a:lnTo>
                    <a:lnTo>
                      <a:pt x="960" y="1650"/>
                    </a:lnTo>
                    <a:lnTo>
                      <a:pt x="960" y="1655"/>
                    </a:lnTo>
                    <a:lnTo>
                      <a:pt x="960" y="1660"/>
                    </a:lnTo>
                    <a:lnTo>
                      <a:pt x="960" y="1665"/>
                    </a:lnTo>
                    <a:lnTo>
                      <a:pt x="961" y="1671"/>
                    </a:lnTo>
                    <a:lnTo>
                      <a:pt x="960" y="1677"/>
                    </a:lnTo>
                    <a:lnTo>
                      <a:pt x="958" y="1684"/>
                    </a:lnTo>
                    <a:lnTo>
                      <a:pt x="952" y="1688"/>
                    </a:lnTo>
                    <a:lnTo>
                      <a:pt x="948" y="1693"/>
                    </a:lnTo>
                    <a:lnTo>
                      <a:pt x="947" y="1695"/>
                    </a:lnTo>
                    <a:lnTo>
                      <a:pt x="948" y="1697"/>
                    </a:lnTo>
                    <a:lnTo>
                      <a:pt x="951" y="1700"/>
                    </a:lnTo>
                    <a:lnTo>
                      <a:pt x="954" y="1703"/>
                    </a:lnTo>
                    <a:lnTo>
                      <a:pt x="960" y="1712"/>
                    </a:lnTo>
                    <a:lnTo>
                      <a:pt x="963" y="1719"/>
                    </a:lnTo>
                    <a:lnTo>
                      <a:pt x="964" y="1722"/>
                    </a:lnTo>
                    <a:lnTo>
                      <a:pt x="964" y="1727"/>
                    </a:lnTo>
                    <a:lnTo>
                      <a:pt x="964" y="1731"/>
                    </a:lnTo>
                    <a:lnTo>
                      <a:pt x="962" y="1737"/>
                    </a:lnTo>
                    <a:lnTo>
                      <a:pt x="957" y="1743"/>
                    </a:lnTo>
                    <a:lnTo>
                      <a:pt x="954" y="1746"/>
                    </a:lnTo>
                    <a:lnTo>
                      <a:pt x="949" y="1749"/>
                    </a:lnTo>
                    <a:lnTo>
                      <a:pt x="945" y="1752"/>
                    </a:lnTo>
                    <a:lnTo>
                      <a:pt x="940" y="1753"/>
                    </a:lnTo>
                    <a:lnTo>
                      <a:pt x="936" y="1753"/>
                    </a:lnTo>
                    <a:lnTo>
                      <a:pt x="930" y="1753"/>
                    </a:lnTo>
                    <a:lnTo>
                      <a:pt x="922" y="1752"/>
                    </a:lnTo>
                    <a:lnTo>
                      <a:pt x="912" y="1751"/>
                    </a:lnTo>
                    <a:lnTo>
                      <a:pt x="904" y="1752"/>
                    </a:lnTo>
                    <a:lnTo>
                      <a:pt x="902" y="1754"/>
                    </a:lnTo>
                    <a:lnTo>
                      <a:pt x="898" y="1756"/>
                    </a:lnTo>
                    <a:lnTo>
                      <a:pt x="896" y="1760"/>
                    </a:lnTo>
                    <a:lnTo>
                      <a:pt x="893" y="1764"/>
                    </a:lnTo>
                    <a:lnTo>
                      <a:pt x="886" y="1769"/>
                    </a:lnTo>
                    <a:lnTo>
                      <a:pt x="878" y="1771"/>
                    </a:lnTo>
                    <a:lnTo>
                      <a:pt x="870" y="1772"/>
                    </a:lnTo>
                    <a:lnTo>
                      <a:pt x="861" y="1774"/>
                    </a:lnTo>
                    <a:lnTo>
                      <a:pt x="853" y="1779"/>
                    </a:lnTo>
                    <a:lnTo>
                      <a:pt x="847" y="1783"/>
                    </a:lnTo>
                    <a:lnTo>
                      <a:pt x="842" y="1786"/>
                    </a:lnTo>
                    <a:lnTo>
                      <a:pt x="837" y="1787"/>
                    </a:lnTo>
                    <a:lnTo>
                      <a:pt x="833" y="1786"/>
                    </a:lnTo>
                    <a:lnTo>
                      <a:pt x="827" y="1785"/>
                    </a:lnTo>
                    <a:lnTo>
                      <a:pt x="820" y="1781"/>
                    </a:lnTo>
                    <a:lnTo>
                      <a:pt x="812" y="1777"/>
                    </a:lnTo>
                    <a:lnTo>
                      <a:pt x="801" y="1768"/>
                    </a:lnTo>
                    <a:lnTo>
                      <a:pt x="793" y="1762"/>
                    </a:lnTo>
                    <a:lnTo>
                      <a:pt x="788" y="1762"/>
                    </a:lnTo>
                    <a:lnTo>
                      <a:pt x="784" y="1762"/>
                    </a:lnTo>
                    <a:lnTo>
                      <a:pt x="777" y="1762"/>
                    </a:lnTo>
                    <a:lnTo>
                      <a:pt x="769" y="1764"/>
                    </a:lnTo>
                    <a:lnTo>
                      <a:pt x="759" y="1763"/>
                    </a:lnTo>
                    <a:lnTo>
                      <a:pt x="751" y="1762"/>
                    </a:lnTo>
                    <a:lnTo>
                      <a:pt x="743" y="1761"/>
                    </a:lnTo>
                    <a:lnTo>
                      <a:pt x="734" y="1760"/>
                    </a:lnTo>
                    <a:lnTo>
                      <a:pt x="721" y="1765"/>
                    </a:lnTo>
                    <a:lnTo>
                      <a:pt x="711" y="1771"/>
                    </a:lnTo>
                    <a:lnTo>
                      <a:pt x="702" y="1778"/>
                    </a:lnTo>
                    <a:lnTo>
                      <a:pt x="693" y="1787"/>
                    </a:lnTo>
                    <a:lnTo>
                      <a:pt x="685" y="1797"/>
                    </a:lnTo>
                    <a:lnTo>
                      <a:pt x="678" y="1804"/>
                    </a:lnTo>
                    <a:lnTo>
                      <a:pt x="674" y="1806"/>
                    </a:lnTo>
                    <a:lnTo>
                      <a:pt x="669" y="1806"/>
                    </a:lnTo>
                    <a:lnTo>
                      <a:pt x="664" y="1807"/>
                    </a:lnTo>
                    <a:lnTo>
                      <a:pt x="657" y="1806"/>
                    </a:lnTo>
                    <a:lnTo>
                      <a:pt x="646" y="1800"/>
                    </a:lnTo>
                    <a:lnTo>
                      <a:pt x="634" y="1797"/>
                    </a:lnTo>
                    <a:lnTo>
                      <a:pt x="623" y="1795"/>
                    </a:lnTo>
                    <a:lnTo>
                      <a:pt x="610" y="1794"/>
                    </a:lnTo>
                    <a:lnTo>
                      <a:pt x="597" y="1785"/>
                    </a:lnTo>
                    <a:lnTo>
                      <a:pt x="583" y="1776"/>
                    </a:lnTo>
                    <a:lnTo>
                      <a:pt x="576" y="1773"/>
                    </a:lnTo>
                    <a:lnTo>
                      <a:pt x="570" y="1772"/>
                    </a:lnTo>
                    <a:lnTo>
                      <a:pt x="563" y="1772"/>
                    </a:lnTo>
                    <a:lnTo>
                      <a:pt x="556" y="1774"/>
                    </a:lnTo>
                    <a:lnTo>
                      <a:pt x="549" y="1780"/>
                    </a:lnTo>
                    <a:lnTo>
                      <a:pt x="543" y="1782"/>
                    </a:lnTo>
                    <a:lnTo>
                      <a:pt x="537" y="1783"/>
                    </a:lnTo>
                    <a:lnTo>
                      <a:pt x="526" y="1783"/>
                    </a:lnTo>
                    <a:lnTo>
                      <a:pt x="512" y="1783"/>
                    </a:lnTo>
                    <a:lnTo>
                      <a:pt x="498" y="1785"/>
                    </a:lnTo>
                    <a:lnTo>
                      <a:pt x="483" y="1787"/>
                    </a:lnTo>
                    <a:lnTo>
                      <a:pt x="469" y="1790"/>
                    </a:lnTo>
                    <a:lnTo>
                      <a:pt x="458" y="1794"/>
                    </a:lnTo>
                    <a:lnTo>
                      <a:pt x="448" y="1797"/>
                    </a:lnTo>
                    <a:lnTo>
                      <a:pt x="443" y="1798"/>
                    </a:lnTo>
                    <a:lnTo>
                      <a:pt x="438" y="1798"/>
                    </a:lnTo>
                    <a:lnTo>
                      <a:pt x="432" y="1798"/>
                    </a:lnTo>
                    <a:lnTo>
                      <a:pt x="427" y="1797"/>
                    </a:lnTo>
                    <a:lnTo>
                      <a:pt x="424" y="1790"/>
                    </a:lnTo>
                    <a:lnTo>
                      <a:pt x="422" y="1786"/>
                    </a:lnTo>
                    <a:lnTo>
                      <a:pt x="420" y="1780"/>
                    </a:lnTo>
                    <a:lnTo>
                      <a:pt x="415" y="1774"/>
                    </a:lnTo>
                    <a:lnTo>
                      <a:pt x="411" y="1768"/>
                    </a:lnTo>
                    <a:lnTo>
                      <a:pt x="407" y="1761"/>
                    </a:lnTo>
                    <a:lnTo>
                      <a:pt x="405" y="1753"/>
                    </a:lnTo>
                    <a:lnTo>
                      <a:pt x="402" y="1745"/>
                    </a:lnTo>
                    <a:lnTo>
                      <a:pt x="396" y="1728"/>
                    </a:lnTo>
                    <a:lnTo>
                      <a:pt x="391" y="1712"/>
                    </a:lnTo>
                    <a:lnTo>
                      <a:pt x="387" y="1697"/>
                    </a:lnTo>
                    <a:lnTo>
                      <a:pt x="379" y="1682"/>
                    </a:lnTo>
                    <a:lnTo>
                      <a:pt x="364" y="1685"/>
                    </a:lnTo>
                    <a:lnTo>
                      <a:pt x="351" y="1688"/>
                    </a:lnTo>
                    <a:lnTo>
                      <a:pt x="337" y="1690"/>
                    </a:lnTo>
                    <a:lnTo>
                      <a:pt x="321" y="1692"/>
                    </a:lnTo>
                    <a:lnTo>
                      <a:pt x="313" y="1690"/>
                    </a:lnTo>
                    <a:lnTo>
                      <a:pt x="309" y="1689"/>
                    </a:lnTo>
                    <a:lnTo>
                      <a:pt x="305" y="1692"/>
                    </a:lnTo>
                    <a:lnTo>
                      <a:pt x="299" y="1695"/>
                    </a:lnTo>
                    <a:lnTo>
                      <a:pt x="284" y="1692"/>
                    </a:lnTo>
                    <a:lnTo>
                      <a:pt x="269" y="1687"/>
                    </a:lnTo>
                    <a:lnTo>
                      <a:pt x="271" y="1678"/>
                    </a:lnTo>
                    <a:lnTo>
                      <a:pt x="272" y="1669"/>
                    </a:lnTo>
                    <a:lnTo>
                      <a:pt x="269" y="1661"/>
                    </a:lnTo>
                    <a:lnTo>
                      <a:pt x="267" y="1654"/>
                    </a:lnTo>
                    <a:lnTo>
                      <a:pt x="266" y="1647"/>
                    </a:lnTo>
                    <a:lnTo>
                      <a:pt x="266" y="1638"/>
                    </a:lnTo>
                    <a:lnTo>
                      <a:pt x="262" y="1628"/>
                    </a:lnTo>
                    <a:lnTo>
                      <a:pt x="259" y="1619"/>
                    </a:lnTo>
                    <a:lnTo>
                      <a:pt x="255" y="1610"/>
                    </a:lnTo>
                    <a:lnTo>
                      <a:pt x="254" y="1599"/>
                    </a:lnTo>
                    <a:lnTo>
                      <a:pt x="258" y="1592"/>
                    </a:lnTo>
                    <a:lnTo>
                      <a:pt x="260" y="1586"/>
                    </a:lnTo>
                    <a:lnTo>
                      <a:pt x="260" y="1582"/>
                    </a:lnTo>
                    <a:lnTo>
                      <a:pt x="258" y="1578"/>
                    </a:lnTo>
                    <a:lnTo>
                      <a:pt x="251" y="1572"/>
                    </a:lnTo>
                    <a:lnTo>
                      <a:pt x="238" y="1565"/>
                    </a:lnTo>
                    <a:lnTo>
                      <a:pt x="229" y="1557"/>
                    </a:lnTo>
                    <a:lnTo>
                      <a:pt x="223" y="1551"/>
                    </a:lnTo>
                    <a:lnTo>
                      <a:pt x="216" y="1545"/>
                    </a:lnTo>
                    <a:lnTo>
                      <a:pt x="206" y="1540"/>
                    </a:lnTo>
                    <a:lnTo>
                      <a:pt x="194" y="1537"/>
                    </a:lnTo>
                    <a:lnTo>
                      <a:pt x="184" y="1536"/>
                    </a:lnTo>
                    <a:lnTo>
                      <a:pt x="178" y="1536"/>
                    </a:lnTo>
                    <a:lnTo>
                      <a:pt x="174" y="1537"/>
                    </a:lnTo>
                    <a:lnTo>
                      <a:pt x="169" y="1540"/>
                    </a:lnTo>
                    <a:lnTo>
                      <a:pt x="164" y="1543"/>
                    </a:lnTo>
                    <a:lnTo>
                      <a:pt x="159" y="1545"/>
                    </a:lnTo>
                    <a:lnTo>
                      <a:pt x="154" y="1545"/>
                    </a:lnTo>
                    <a:lnTo>
                      <a:pt x="150" y="1544"/>
                    </a:lnTo>
                    <a:lnTo>
                      <a:pt x="144" y="1543"/>
                    </a:lnTo>
                    <a:lnTo>
                      <a:pt x="131" y="1542"/>
                    </a:lnTo>
                    <a:lnTo>
                      <a:pt x="116" y="1538"/>
                    </a:lnTo>
                    <a:lnTo>
                      <a:pt x="105" y="1541"/>
                    </a:lnTo>
                    <a:lnTo>
                      <a:pt x="98" y="1542"/>
                    </a:lnTo>
                    <a:lnTo>
                      <a:pt x="94" y="1542"/>
                    </a:lnTo>
                    <a:lnTo>
                      <a:pt x="92" y="1542"/>
                    </a:lnTo>
                    <a:lnTo>
                      <a:pt x="88" y="1540"/>
                    </a:lnTo>
                    <a:lnTo>
                      <a:pt x="83" y="1537"/>
                    </a:lnTo>
                    <a:lnTo>
                      <a:pt x="77" y="1528"/>
                    </a:lnTo>
                    <a:lnTo>
                      <a:pt x="75" y="1521"/>
                    </a:lnTo>
                    <a:lnTo>
                      <a:pt x="73" y="1515"/>
                    </a:lnTo>
                    <a:lnTo>
                      <a:pt x="71" y="1507"/>
                    </a:lnTo>
                    <a:lnTo>
                      <a:pt x="64" y="1506"/>
                    </a:lnTo>
                    <a:lnTo>
                      <a:pt x="59" y="1507"/>
                    </a:lnTo>
                    <a:lnTo>
                      <a:pt x="58" y="1507"/>
                    </a:lnTo>
                    <a:lnTo>
                      <a:pt x="56" y="1507"/>
                    </a:lnTo>
                    <a:lnTo>
                      <a:pt x="54" y="1506"/>
                    </a:lnTo>
                    <a:lnTo>
                      <a:pt x="50" y="1503"/>
                    </a:lnTo>
                    <a:lnTo>
                      <a:pt x="46" y="1499"/>
                    </a:lnTo>
                    <a:lnTo>
                      <a:pt x="41" y="1496"/>
                    </a:lnTo>
                    <a:lnTo>
                      <a:pt x="38" y="1493"/>
                    </a:lnTo>
                    <a:lnTo>
                      <a:pt x="34" y="1487"/>
                    </a:lnTo>
                    <a:lnTo>
                      <a:pt x="29" y="1478"/>
                    </a:lnTo>
                    <a:lnTo>
                      <a:pt x="23" y="1469"/>
                    </a:lnTo>
                    <a:lnTo>
                      <a:pt x="23" y="1462"/>
                    </a:lnTo>
                    <a:lnTo>
                      <a:pt x="22" y="1457"/>
                    </a:lnTo>
                    <a:lnTo>
                      <a:pt x="21" y="1451"/>
                    </a:lnTo>
                    <a:lnTo>
                      <a:pt x="20" y="1448"/>
                    </a:lnTo>
                    <a:lnTo>
                      <a:pt x="21" y="1444"/>
                    </a:lnTo>
                    <a:lnTo>
                      <a:pt x="22" y="1441"/>
                    </a:lnTo>
                    <a:lnTo>
                      <a:pt x="27" y="1437"/>
                    </a:lnTo>
                    <a:lnTo>
                      <a:pt x="37" y="1433"/>
                    </a:lnTo>
                    <a:lnTo>
                      <a:pt x="43" y="1428"/>
                    </a:lnTo>
                    <a:lnTo>
                      <a:pt x="48" y="1425"/>
                    </a:lnTo>
                    <a:lnTo>
                      <a:pt x="51" y="1420"/>
                    </a:lnTo>
                    <a:lnTo>
                      <a:pt x="55" y="1414"/>
                    </a:lnTo>
                    <a:lnTo>
                      <a:pt x="52" y="1410"/>
                    </a:lnTo>
                    <a:lnTo>
                      <a:pt x="49" y="1407"/>
                    </a:lnTo>
                    <a:lnTo>
                      <a:pt x="47" y="1405"/>
                    </a:lnTo>
                    <a:lnTo>
                      <a:pt x="43" y="1402"/>
                    </a:lnTo>
                    <a:lnTo>
                      <a:pt x="35" y="1401"/>
                    </a:lnTo>
                    <a:lnTo>
                      <a:pt x="27" y="1401"/>
                    </a:lnTo>
                    <a:lnTo>
                      <a:pt x="22" y="1406"/>
                    </a:lnTo>
                    <a:lnTo>
                      <a:pt x="20" y="1407"/>
                    </a:lnTo>
                    <a:lnTo>
                      <a:pt x="15" y="1406"/>
                    </a:lnTo>
                    <a:lnTo>
                      <a:pt x="10" y="1402"/>
                    </a:lnTo>
                    <a:lnTo>
                      <a:pt x="9" y="1390"/>
                    </a:lnTo>
                    <a:lnTo>
                      <a:pt x="8" y="1380"/>
                    </a:lnTo>
                    <a:lnTo>
                      <a:pt x="7" y="1369"/>
                    </a:lnTo>
                    <a:lnTo>
                      <a:pt x="4" y="1358"/>
                    </a:lnTo>
                    <a:lnTo>
                      <a:pt x="0" y="1348"/>
                    </a:lnTo>
                    <a:lnTo>
                      <a:pt x="0" y="1340"/>
                    </a:lnTo>
                    <a:lnTo>
                      <a:pt x="0" y="1332"/>
                    </a:lnTo>
                    <a:lnTo>
                      <a:pt x="3" y="1325"/>
                    </a:lnTo>
                    <a:lnTo>
                      <a:pt x="12" y="1313"/>
                    </a:lnTo>
                    <a:lnTo>
                      <a:pt x="24" y="1299"/>
                    </a:lnTo>
                    <a:lnTo>
                      <a:pt x="32" y="1291"/>
                    </a:lnTo>
                    <a:lnTo>
                      <a:pt x="35" y="1285"/>
                    </a:lnTo>
                    <a:lnTo>
                      <a:pt x="39" y="1281"/>
                    </a:lnTo>
                    <a:lnTo>
                      <a:pt x="41" y="1272"/>
                    </a:lnTo>
                    <a:lnTo>
                      <a:pt x="51" y="1256"/>
                    </a:lnTo>
                    <a:lnTo>
                      <a:pt x="60" y="1242"/>
                    </a:lnTo>
                    <a:lnTo>
                      <a:pt x="66" y="1237"/>
                    </a:lnTo>
                    <a:lnTo>
                      <a:pt x="73" y="1231"/>
                    </a:lnTo>
                    <a:lnTo>
                      <a:pt x="80" y="1227"/>
                    </a:lnTo>
                    <a:lnTo>
                      <a:pt x="89" y="1222"/>
                    </a:lnTo>
                    <a:lnTo>
                      <a:pt x="92" y="1223"/>
                    </a:lnTo>
                    <a:lnTo>
                      <a:pt x="96" y="1223"/>
                    </a:lnTo>
                    <a:lnTo>
                      <a:pt x="97" y="1223"/>
                    </a:lnTo>
                    <a:lnTo>
                      <a:pt x="96" y="1221"/>
                    </a:lnTo>
                    <a:lnTo>
                      <a:pt x="93" y="1216"/>
                    </a:lnTo>
                    <a:lnTo>
                      <a:pt x="89" y="1211"/>
                    </a:lnTo>
                    <a:lnTo>
                      <a:pt x="90" y="1204"/>
                    </a:lnTo>
                    <a:lnTo>
                      <a:pt x="93" y="1198"/>
                    </a:lnTo>
                    <a:lnTo>
                      <a:pt x="97" y="1192"/>
                    </a:lnTo>
                    <a:lnTo>
                      <a:pt x="101" y="1189"/>
                    </a:lnTo>
                    <a:lnTo>
                      <a:pt x="113" y="1182"/>
                    </a:lnTo>
                    <a:lnTo>
                      <a:pt x="125" y="1175"/>
                    </a:lnTo>
                    <a:lnTo>
                      <a:pt x="136" y="1166"/>
                    </a:lnTo>
                    <a:lnTo>
                      <a:pt x="147" y="1157"/>
                    </a:lnTo>
                    <a:lnTo>
                      <a:pt x="156" y="1147"/>
                    </a:lnTo>
                    <a:lnTo>
                      <a:pt x="165" y="1136"/>
                    </a:lnTo>
                    <a:lnTo>
                      <a:pt x="170" y="1122"/>
                    </a:lnTo>
                    <a:lnTo>
                      <a:pt x="175" y="1107"/>
                    </a:lnTo>
                    <a:lnTo>
                      <a:pt x="179" y="1093"/>
                    </a:lnTo>
                    <a:lnTo>
                      <a:pt x="184" y="1079"/>
                    </a:lnTo>
                    <a:lnTo>
                      <a:pt x="199" y="1071"/>
                    </a:lnTo>
                    <a:lnTo>
                      <a:pt x="213" y="1064"/>
                    </a:lnTo>
                    <a:lnTo>
                      <a:pt x="228" y="1056"/>
                    </a:lnTo>
                    <a:lnTo>
                      <a:pt x="243" y="1048"/>
                    </a:lnTo>
                    <a:lnTo>
                      <a:pt x="255" y="1044"/>
                    </a:lnTo>
                    <a:lnTo>
                      <a:pt x="267" y="1039"/>
                    </a:lnTo>
                    <a:lnTo>
                      <a:pt x="272" y="1037"/>
                    </a:lnTo>
                    <a:lnTo>
                      <a:pt x="278" y="1034"/>
                    </a:lnTo>
                    <a:lnTo>
                      <a:pt x="282" y="1030"/>
                    </a:lnTo>
                    <a:lnTo>
                      <a:pt x="285" y="1026"/>
                    </a:lnTo>
                    <a:lnTo>
                      <a:pt x="280" y="1011"/>
                    </a:lnTo>
                    <a:lnTo>
                      <a:pt x="274" y="997"/>
                    </a:lnTo>
                    <a:lnTo>
                      <a:pt x="267" y="985"/>
                    </a:lnTo>
                    <a:lnTo>
                      <a:pt x="260" y="972"/>
                    </a:lnTo>
                    <a:lnTo>
                      <a:pt x="258" y="960"/>
                    </a:lnTo>
                    <a:lnTo>
                      <a:pt x="254" y="952"/>
                    </a:lnTo>
                    <a:lnTo>
                      <a:pt x="251" y="949"/>
                    </a:lnTo>
                    <a:lnTo>
                      <a:pt x="247" y="945"/>
                    </a:lnTo>
                    <a:lnTo>
                      <a:pt x="243" y="943"/>
                    </a:lnTo>
                    <a:lnTo>
                      <a:pt x="237" y="940"/>
                    </a:lnTo>
                    <a:lnTo>
                      <a:pt x="229" y="935"/>
                    </a:lnTo>
                    <a:lnTo>
                      <a:pt x="223" y="930"/>
                    </a:lnTo>
                    <a:lnTo>
                      <a:pt x="216" y="925"/>
                    </a:lnTo>
                    <a:lnTo>
                      <a:pt x="210" y="918"/>
                    </a:lnTo>
                    <a:lnTo>
                      <a:pt x="216" y="916"/>
                    </a:lnTo>
                    <a:lnTo>
                      <a:pt x="220" y="913"/>
                    </a:lnTo>
                    <a:lnTo>
                      <a:pt x="221" y="907"/>
                    </a:lnTo>
                    <a:lnTo>
                      <a:pt x="220" y="894"/>
                    </a:lnTo>
                    <a:lnTo>
                      <a:pt x="212" y="887"/>
                    </a:lnTo>
                    <a:lnTo>
                      <a:pt x="204" y="883"/>
                    </a:lnTo>
                    <a:lnTo>
                      <a:pt x="194" y="882"/>
                    </a:lnTo>
                    <a:lnTo>
                      <a:pt x="185" y="881"/>
                    </a:lnTo>
                    <a:lnTo>
                      <a:pt x="181" y="881"/>
                    </a:lnTo>
                    <a:lnTo>
                      <a:pt x="176" y="879"/>
                    </a:lnTo>
                    <a:lnTo>
                      <a:pt x="172" y="878"/>
                    </a:lnTo>
                    <a:lnTo>
                      <a:pt x="167" y="876"/>
                    </a:lnTo>
                    <a:lnTo>
                      <a:pt x="158" y="867"/>
                    </a:lnTo>
                    <a:lnTo>
                      <a:pt x="149" y="859"/>
                    </a:lnTo>
                    <a:lnTo>
                      <a:pt x="151" y="849"/>
                    </a:lnTo>
                    <a:lnTo>
                      <a:pt x="154" y="840"/>
                    </a:lnTo>
                    <a:lnTo>
                      <a:pt x="154" y="833"/>
                    </a:lnTo>
                    <a:lnTo>
                      <a:pt x="154" y="825"/>
                    </a:lnTo>
                    <a:lnTo>
                      <a:pt x="142" y="820"/>
                    </a:lnTo>
                    <a:lnTo>
                      <a:pt x="131" y="817"/>
                    </a:lnTo>
                    <a:lnTo>
                      <a:pt x="119" y="812"/>
                    </a:lnTo>
                    <a:lnTo>
                      <a:pt x="107" y="808"/>
                    </a:lnTo>
                    <a:lnTo>
                      <a:pt x="99" y="806"/>
                    </a:lnTo>
                    <a:lnTo>
                      <a:pt x="92" y="805"/>
                    </a:lnTo>
                    <a:lnTo>
                      <a:pt x="90" y="803"/>
                    </a:lnTo>
                    <a:lnTo>
                      <a:pt x="86" y="802"/>
                    </a:lnTo>
                    <a:lnTo>
                      <a:pt x="84" y="800"/>
                    </a:lnTo>
                    <a:lnTo>
                      <a:pt x="82" y="798"/>
                    </a:lnTo>
                    <a:lnTo>
                      <a:pt x="76" y="791"/>
                    </a:lnTo>
                    <a:lnTo>
                      <a:pt x="72" y="788"/>
                    </a:lnTo>
                    <a:lnTo>
                      <a:pt x="65" y="784"/>
                    </a:lnTo>
                    <a:lnTo>
                      <a:pt x="58" y="781"/>
                    </a:lnTo>
                    <a:lnTo>
                      <a:pt x="57" y="776"/>
                    </a:lnTo>
                    <a:lnTo>
                      <a:pt x="57" y="773"/>
                    </a:lnTo>
                    <a:lnTo>
                      <a:pt x="57" y="769"/>
                    </a:lnTo>
                    <a:lnTo>
                      <a:pt x="54" y="767"/>
                    </a:lnTo>
                    <a:lnTo>
                      <a:pt x="46" y="756"/>
                    </a:lnTo>
                    <a:lnTo>
                      <a:pt x="38" y="74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64" name="Freeform 134"/>
              <p:cNvSpPr>
                <a:spLocks/>
              </p:cNvSpPr>
              <p:nvPr/>
            </p:nvSpPr>
            <p:spPr bwMode="auto">
              <a:xfrm>
                <a:off x="7693025" y="2627313"/>
                <a:ext cx="773113" cy="898525"/>
              </a:xfrm>
              <a:custGeom>
                <a:avLst/>
                <a:gdLst>
                  <a:gd name="T0" fmla="*/ 316869 w 1947"/>
                  <a:gd name="T1" fmla="*/ 873930 h 2265"/>
                  <a:gd name="T2" fmla="*/ 365313 w 1947"/>
                  <a:gd name="T3" fmla="*/ 846557 h 2265"/>
                  <a:gd name="T4" fmla="*/ 368489 w 1947"/>
                  <a:gd name="T5" fmla="*/ 827119 h 2265"/>
                  <a:gd name="T6" fmla="*/ 425669 w 1947"/>
                  <a:gd name="T7" fmla="*/ 791813 h 2265"/>
                  <a:gd name="T8" fmla="*/ 443537 w 1947"/>
                  <a:gd name="T9" fmla="*/ 772374 h 2265"/>
                  <a:gd name="T10" fmla="*/ 493966 w 1947"/>
                  <a:gd name="T11" fmla="*/ 788639 h 2265"/>
                  <a:gd name="T12" fmla="*/ 503893 w 1947"/>
                  <a:gd name="T13" fmla="*/ 819185 h 2265"/>
                  <a:gd name="T14" fmla="*/ 554719 w 1947"/>
                  <a:gd name="T15" fmla="*/ 762457 h 2265"/>
                  <a:gd name="T16" fmla="*/ 579735 w 1947"/>
                  <a:gd name="T17" fmla="*/ 729531 h 2265"/>
                  <a:gd name="T18" fmla="*/ 624605 w 1947"/>
                  <a:gd name="T19" fmla="*/ 702952 h 2265"/>
                  <a:gd name="T20" fmla="*/ 611899 w 1947"/>
                  <a:gd name="T21" fmla="*/ 672009 h 2265"/>
                  <a:gd name="T22" fmla="*/ 583309 w 1947"/>
                  <a:gd name="T23" fmla="*/ 694621 h 2265"/>
                  <a:gd name="T24" fmla="*/ 567426 w 1947"/>
                  <a:gd name="T25" fmla="*/ 651778 h 2265"/>
                  <a:gd name="T26" fmla="*/ 573779 w 1947"/>
                  <a:gd name="T27" fmla="*/ 570058 h 2265"/>
                  <a:gd name="T28" fmla="*/ 577353 w 1947"/>
                  <a:gd name="T29" fmla="*/ 476436 h 2265"/>
                  <a:gd name="T30" fmla="*/ 595222 w 1947"/>
                  <a:gd name="T31" fmla="*/ 400270 h 2265"/>
                  <a:gd name="T32" fmla="*/ 651607 w 1947"/>
                  <a:gd name="T33" fmla="*/ 352269 h 2265"/>
                  <a:gd name="T34" fmla="*/ 685359 w 1947"/>
                  <a:gd name="T35" fmla="*/ 325691 h 2265"/>
                  <a:gd name="T36" fmla="*/ 698462 w 1947"/>
                  <a:gd name="T37" fmla="*/ 385195 h 2265"/>
                  <a:gd name="T38" fmla="*/ 728243 w 1947"/>
                  <a:gd name="T39" fmla="*/ 387576 h 2265"/>
                  <a:gd name="T40" fmla="*/ 754847 w 1947"/>
                  <a:gd name="T41" fmla="*/ 423675 h 2265"/>
                  <a:gd name="T42" fmla="*/ 764774 w 1947"/>
                  <a:gd name="T43" fmla="*/ 329658 h 2265"/>
                  <a:gd name="T44" fmla="*/ 771525 w 1947"/>
                  <a:gd name="T45" fmla="*/ 266979 h 2265"/>
                  <a:gd name="T46" fmla="*/ 749685 w 1947"/>
                  <a:gd name="T47" fmla="*/ 237226 h 2265"/>
                  <a:gd name="T48" fmla="*/ 740155 w 1947"/>
                  <a:gd name="T49" fmla="*/ 218582 h 2265"/>
                  <a:gd name="T50" fmla="*/ 697271 w 1947"/>
                  <a:gd name="T51" fmla="*/ 176531 h 2265"/>
                  <a:gd name="T52" fmla="*/ 682579 w 1947"/>
                  <a:gd name="T53" fmla="*/ 140432 h 2265"/>
                  <a:gd name="T54" fmla="*/ 653592 w 1947"/>
                  <a:gd name="T55" fmla="*/ 101555 h 2265"/>
                  <a:gd name="T56" fmla="*/ 622223 w 1947"/>
                  <a:gd name="T57" fmla="*/ 68629 h 2265"/>
                  <a:gd name="T58" fmla="*/ 624208 w 1947"/>
                  <a:gd name="T59" fmla="*/ 29356 h 2265"/>
                  <a:gd name="T60" fmla="*/ 597604 w 1947"/>
                  <a:gd name="T61" fmla="*/ 9124 h 2265"/>
                  <a:gd name="T62" fmla="*/ 563852 w 1947"/>
                  <a:gd name="T63" fmla="*/ 34513 h 2265"/>
                  <a:gd name="T64" fmla="*/ 490790 w 1947"/>
                  <a:gd name="T65" fmla="*/ 38083 h 2265"/>
                  <a:gd name="T66" fmla="*/ 403829 w 1947"/>
                  <a:gd name="T67" fmla="*/ 41653 h 2265"/>
                  <a:gd name="T68" fmla="*/ 336326 w 1947"/>
                  <a:gd name="T69" fmla="*/ 3174 h 2265"/>
                  <a:gd name="T70" fmla="*/ 316869 w 1947"/>
                  <a:gd name="T71" fmla="*/ 56331 h 2265"/>
                  <a:gd name="T72" fmla="*/ 275176 w 1947"/>
                  <a:gd name="T73" fmla="*/ 72199 h 2265"/>
                  <a:gd name="T74" fmla="*/ 234674 w 1947"/>
                  <a:gd name="T75" fmla="*/ 103539 h 2265"/>
                  <a:gd name="T76" fmla="*/ 200525 w 1947"/>
                  <a:gd name="T77" fmla="*/ 136068 h 2265"/>
                  <a:gd name="T78" fmla="*/ 190995 w 1947"/>
                  <a:gd name="T79" fmla="*/ 171374 h 2265"/>
                  <a:gd name="T80" fmla="*/ 197745 w 1947"/>
                  <a:gd name="T81" fmla="*/ 244367 h 2265"/>
                  <a:gd name="T82" fmla="*/ 229115 w 1947"/>
                  <a:gd name="T83" fmla="*/ 297922 h 2265"/>
                  <a:gd name="T84" fmla="*/ 207672 w 1947"/>
                  <a:gd name="T85" fmla="*/ 333228 h 2265"/>
                  <a:gd name="T86" fmla="*/ 173126 w 1947"/>
                  <a:gd name="T87" fmla="*/ 380832 h 2265"/>
                  <a:gd name="T88" fmla="*/ 128654 w 1947"/>
                  <a:gd name="T89" fmla="*/ 375278 h 2265"/>
                  <a:gd name="T90" fmla="*/ 92917 w 1947"/>
                  <a:gd name="T91" fmla="*/ 411378 h 2265"/>
                  <a:gd name="T92" fmla="*/ 71474 w 1947"/>
                  <a:gd name="T93" fmla="*/ 435180 h 2265"/>
                  <a:gd name="T94" fmla="*/ 83784 w 1947"/>
                  <a:gd name="T95" fmla="*/ 471279 h 2265"/>
                  <a:gd name="T96" fmla="*/ 65915 w 1947"/>
                  <a:gd name="T97" fmla="*/ 462155 h 2265"/>
                  <a:gd name="T98" fmla="*/ 15486 w 1947"/>
                  <a:gd name="T99" fmla="*/ 497065 h 2265"/>
                  <a:gd name="T100" fmla="*/ 11912 w 1947"/>
                  <a:gd name="T101" fmla="*/ 571248 h 2265"/>
                  <a:gd name="T102" fmla="*/ 52414 w 1947"/>
                  <a:gd name="T103" fmla="*/ 645431 h 2265"/>
                  <a:gd name="T104" fmla="*/ 57179 w 1947"/>
                  <a:gd name="T105" fmla="*/ 679150 h 2265"/>
                  <a:gd name="T106" fmla="*/ 52414 w 1947"/>
                  <a:gd name="T107" fmla="*/ 712870 h 2265"/>
                  <a:gd name="T108" fmla="*/ 99667 w 1947"/>
                  <a:gd name="T109" fmla="*/ 693431 h 2265"/>
                  <a:gd name="T110" fmla="*/ 153273 w 1947"/>
                  <a:gd name="T111" fmla="*/ 712870 h 2265"/>
                  <a:gd name="T112" fmla="*/ 187024 w 1947"/>
                  <a:gd name="T113" fmla="*/ 766821 h 2265"/>
                  <a:gd name="T114" fmla="*/ 171538 w 1947"/>
                  <a:gd name="T115" fmla="*/ 808474 h 2265"/>
                  <a:gd name="T116" fmla="*/ 172332 w 1947"/>
                  <a:gd name="T117" fmla="*/ 843384 h 2265"/>
                  <a:gd name="T118" fmla="*/ 223953 w 1947"/>
                  <a:gd name="T119" fmla="*/ 842194 h 2265"/>
                  <a:gd name="T120" fmla="*/ 264852 w 1947"/>
                  <a:gd name="T121" fmla="*/ 854888 h 22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47" h="2265">
                    <a:moveTo>
                      <a:pt x="696" y="2265"/>
                    </a:moveTo>
                    <a:lnTo>
                      <a:pt x="709" y="2259"/>
                    </a:lnTo>
                    <a:lnTo>
                      <a:pt x="720" y="2253"/>
                    </a:lnTo>
                    <a:lnTo>
                      <a:pt x="734" y="2250"/>
                    </a:lnTo>
                    <a:lnTo>
                      <a:pt x="746" y="2246"/>
                    </a:lnTo>
                    <a:lnTo>
                      <a:pt x="762" y="2251"/>
                    </a:lnTo>
                    <a:lnTo>
                      <a:pt x="778" y="2253"/>
                    </a:lnTo>
                    <a:lnTo>
                      <a:pt x="780" y="2251"/>
                    </a:lnTo>
                    <a:lnTo>
                      <a:pt x="781" y="2248"/>
                    </a:lnTo>
                    <a:lnTo>
                      <a:pt x="783" y="2245"/>
                    </a:lnTo>
                    <a:lnTo>
                      <a:pt x="783" y="2243"/>
                    </a:lnTo>
                    <a:lnTo>
                      <a:pt x="783" y="2238"/>
                    </a:lnTo>
                    <a:lnTo>
                      <a:pt x="785" y="2232"/>
                    </a:lnTo>
                    <a:lnTo>
                      <a:pt x="794" y="2232"/>
                    </a:lnTo>
                    <a:lnTo>
                      <a:pt x="800" y="2232"/>
                    </a:lnTo>
                    <a:lnTo>
                      <a:pt x="803" y="2231"/>
                    </a:lnTo>
                    <a:lnTo>
                      <a:pt x="805" y="2228"/>
                    </a:lnTo>
                    <a:lnTo>
                      <a:pt x="808" y="2226"/>
                    </a:lnTo>
                    <a:lnTo>
                      <a:pt x="810" y="2221"/>
                    </a:lnTo>
                    <a:lnTo>
                      <a:pt x="804" y="2216"/>
                    </a:lnTo>
                    <a:lnTo>
                      <a:pt x="800" y="2211"/>
                    </a:lnTo>
                    <a:lnTo>
                      <a:pt x="798" y="2209"/>
                    </a:lnTo>
                    <a:lnTo>
                      <a:pt x="797" y="2207"/>
                    </a:lnTo>
                    <a:lnTo>
                      <a:pt x="798" y="2203"/>
                    </a:lnTo>
                    <a:lnTo>
                      <a:pt x="800" y="2199"/>
                    </a:lnTo>
                    <a:lnTo>
                      <a:pt x="814" y="2187"/>
                    </a:lnTo>
                    <a:lnTo>
                      <a:pt x="826" y="2178"/>
                    </a:lnTo>
                    <a:lnTo>
                      <a:pt x="834" y="2172"/>
                    </a:lnTo>
                    <a:lnTo>
                      <a:pt x="842" y="2168"/>
                    </a:lnTo>
                    <a:lnTo>
                      <a:pt x="845" y="2168"/>
                    </a:lnTo>
                    <a:lnTo>
                      <a:pt x="848" y="2168"/>
                    </a:lnTo>
                    <a:lnTo>
                      <a:pt x="852" y="2169"/>
                    </a:lnTo>
                    <a:lnTo>
                      <a:pt x="855" y="2172"/>
                    </a:lnTo>
                    <a:lnTo>
                      <a:pt x="864" y="2178"/>
                    </a:lnTo>
                    <a:lnTo>
                      <a:pt x="876" y="2189"/>
                    </a:lnTo>
                    <a:lnTo>
                      <a:pt x="884" y="2186"/>
                    </a:lnTo>
                    <a:lnTo>
                      <a:pt x="889" y="2184"/>
                    </a:lnTo>
                    <a:lnTo>
                      <a:pt x="895" y="2182"/>
                    </a:lnTo>
                    <a:lnTo>
                      <a:pt x="899" y="2178"/>
                    </a:lnTo>
                    <a:lnTo>
                      <a:pt x="907" y="2170"/>
                    </a:lnTo>
                    <a:lnTo>
                      <a:pt x="915" y="2159"/>
                    </a:lnTo>
                    <a:lnTo>
                      <a:pt x="922" y="2158"/>
                    </a:lnTo>
                    <a:lnTo>
                      <a:pt x="927" y="2159"/>
                    </a:lnTo>
                    <a:lnTo>
                      <a:pt x="930" y="2158"/>
                    </a:lnTo>
                    <a:lnTo>
                      <a:pt x="936" y="2156"/>
                    </a:lnTo>
                    <a:lnTo>
                      <a:pt x="930" y="2147"/>
                    </a:lnTo>
                    <a:lnTo>
                      <a:pt x="923" y="2136"/>
                    </a:lnTo>
                    <a:lnTo>
                      <a:pt x="920" y="2134"/>
                    </a:lnTo>
                    <a:lnTo>
                      <a:pt x="916" y="2132"/>
                    </a:lnTo>
                    <a:lnTo>
                      <a:pt x="914" y="2132"/>
                    </a:lnTo>
                    <a:lnTo>
                      <a:pt x="912" y="2132"/>
                    </a:lnTo>
                    <a:lnTo>
                      <a:pt x="908" y="2133"/>
                    </a:lnTo>
                    <a:lnTo>
                      <a:pt x="906" y="2136"/>
                    </a:lnTo>
                    <a:lnTo>
                      <a:pt x="903" y="2139"/>
                    </a:lnTo>
                    <a:lnTo>
                      <a:pt x="898" y="2140"/>
                    </a:lnTo>
                    <a:lnTo>
                      <a:pt x="896" y="2139"/>
                    </a:lnTo>
                    <a:lnTo>
                      <a:pt x="893" y="2137"/>
                    </a:lnTo>
                    <a:lnTo>
                      <a:pt x="888" y="2134"/>
                    </a:lnTo>
                    <a:lnTo>
                      <a:pt x="884" y="2130"/>
                    </a:lnTo>
                    <a:lnTo>
                      <a:pt x="882" y="2116"/>
                    </a:lnTo>
                    <a:lnTo>
                      <a:pt x="882" y="2107"/>
                    </a:lnTo>
                    <a:lnTo>
                      <a:pt x="884" y="2105"/>
                    </a:lnTo>
                    <a:lnTo>
                      <a:pt x="884" y="2102"/>
                    </a:lnTo>
                    <a:lnTo>
                      <a:pt x="885" y="2101"/>
                    </a:lnTo>
                    <a:lnTo>
                      <a:pt x="886" y="2101"/>
                    </a:lnTo>
                    <a:lnTo>
                      <a:pt x="896" y="2105"/>
                    </a:lnTo>
                    <a:lnTo>
                      <a:pt x="913" y="2111"/>
                    </a:lnTo>
                    <a:lnTo>
                      <a:pt x="918" y="2101"/>
                    </a:lnTo>
                    <a:lnTo>
                      <a:pt x="923" y="2091"/>
                    </a:lnTo>
                    <a:lnTo>
                      <a:pt x="930" y="2092"/>
                    </a:lnTo>
                    <a:lnTo>
                      <a:pt x="938" y="2093"/>
                    </a:lnTo>
                    <a:lnTo>
                      <a:pt x="928" y="2085"/>
                    </a:lnTo>
                    <a:lnTo>
                      <a:pt x="916" y="2080"/>
                    </a:lnTo>
                    <a:lnTo>
                      <a:pt x="906" y="2074"/>
                    </a:lnTo>
                    <a:lnTo>
                      <a:pt x="896" y="2067"/>
                    </a:lnTo>
                    <a:lnTo>
                      <a:pt x="903" y="2054"/>
                    </a:lnTo>
                    <a:lnTo>
                      <a:pt x="910" y="2042"/>
                    </a:lnTo>
                    <a:lnTo>
                      <a:pt x="918" y="2033"/>
                    </a:lnTo>
                    <a:lnTo>
                      <a:pt x="924" y="2024"/>
                    </a:lnTo>
                    <a:lnTo>
                      <a:pt x="931" y="2017"/>
                    </a:lnTo>
                    <a:lnTo>
                      <a:pt x="939" y="2010"/>
                    </a:lnTo>
                    <a:lnTo>
                      <a:pt x="947" y="2005"/>
                    </a:lnTo>
                    <a:lnTo>
                      <a:pt x="956" y="2000"/>
                    </a:lnTo>
                    <a:lnTo>
                      <a:pt x="964" y="1997"/>
                    </a:lnTo>
                    <a:lnTo>
                      <a:pt x="974" y="1993"/>
                    </a:lnTo>
                    <a:lnTo>
                      <a:pt x="983" y="1990"/>
                    </a:lnTo>
                    <a:lnTo>
                      <a:pt x="995" y="1988"/>
                    </a:lnTo>
                    <a:lnTo>
                      <a:pt x="1018" y="1983"/>
                    </a:lnTo>
                    <a:lnTo>
                      <a:pt x="1046" y="1979"/>
                    </a:lnTo>
                    <a:lnTo>
                      <a:pt x="1056" y="1982"/>
                    </a:lnTo>
                    <a:lnTo>
                      <a:pt x="1066" y="1986"/>
                    </a:lnTo>
                    <a:lnTo>
                      <a:pt x="1076" y="1976"/>
                    </a:lnTo>
                    <a:lnTo>
                      <a:pt x="1087" y="1967"/>
                    </a:lnTo>
                    <a:lnTo>
                      <a:pt x="1082" y="1978"/>
                    </a:lnTo>
                    <a:lnTo>
                      <a:pt x="1077" y="1987"/>
                    </a:lnTo>
                    <a:lnTo>
                      <a:pt x="1072" y="1996"/>
                    </a:lnTo>
                    <a:lnTo>
                      <a:pt x="1067" y="2006"/>
                    </a:lnTo>
                    <a:lnTo>
                      <a:pt x="1071" y="2003"/>
                    </a:lnTo>
                    <a:lnTo>
                      <a:pt x="1074" y="1999"/>
                    </a:lnTo>
                    <a:lnTo>
                      <a:pt x="1080" y="1992"/>
                    </a:lnTo>
                    <a:lnTo>
                      <a:pt x="1084" y="1988"/>
                    </a:lnTo>
                    <a:lnTo>
                      <a:pt x="1090" y="1984"/>
                    </a:lnTo>
                    <a:lnTo>
                      <a:pt x="1097" y="1983"/>
                    </a:lnTo>
                    <a:lnTo>
                      <a:pt x="1097" y="1987"/>
                    </a:lnTo>
                    <a:lnTo>
                      <a:pt x="1097" y="1991"/>
                    </a:lnTo>
                    <a:lnTo>
                      <a:pt x="1097" y="1992"/>
                    </a:lnTo>
                    <a:lnTo>
                      <a:pt x="1098" y="1995"/>
                    </a:lnTo>
                    <a:lnTo>
                      <a:pt x="1099" y="1996"/>
                    </a:lnTo>
                    <a:lnTo>
                      <a:pt x="1100" y="1997"/>
                    </a:lnTo>
                    <a:lnTo>
                      <a:pt x="1111" y="1990"/>
                    </a:lnTo>
                    <a:lnTo>
                      <a:pt x="1117" y="1984"/>
                    </a:lnTo>
                    <a:lnTo>
                      <a:pt x="1117" y="1981"/>
                    </a:lnTo>
                    <a:lnTo>
                      <a:pt x="1117" y="1976"/>
                    </a:lnTo>
                    <a:lnTo>
                      <a:pt x="1115" y="1972"/>
                    </a:lnTo>
                    <a:lnTo>
                      <a:pt x="1110" y="1967"/>
                    </a:lnTo>
                    <a:lnTo>
                      <a:pt x="1108" y="1965"/>
                    </a:lnTo>
                    <a:lnTo>
                      <a:pt x="1106" y="1964"/>
                    </a:lnTo>
                    <a:lnTo>
                      <a:pt x="1105" y="1963"/>
                    </a:lnTo>
                    <a:lnTo>
                      <a:pt x="1105" y="1961"/>
                    </a:lnTo>
                    <a:lnTo>
                      <a:pt x="1117" y="1947"/>
                    </a:lnTo>
                    <a:lnTo>
                      <a:pt x="1127" y="1938"/>
                    </a:lnTo>
                    <a:lnTo>
                      <a:pt x="1133" y="1934"/>
                    </a:lnTo>
                    <a:lnTo>
                      <a:pt x="1139" y="1931"/>
                    </a:lnTo>
                    <a:lnTo>
                      <a:pt x="1144" y="1929"/>
                    </a:lnTo>
                    <a:lnTo>
                      <a:pt x="1150" y="1928"/>
                    </a:lnTo>
                    <a:lnTo>
                      <a:pt x="1161" y="1927"/>
                    </a:lnTo>
                    <a:lnTo>
                      <a:pt x="1174" y="1927"/>
                    </a:lnTo>
                    <a:lnTo>
                      <a:pt x="1189" y="1930"/>
                    </a:lnTo>
                    <a:lnTo>
                      <a:pt x="1206" y="1934"/>
                    </a:lnTo>
                    <a:lnTo>
                      <a:pt x="1217" y="1946"/>
                    </a:lnTo>
                    <a:lnTo>
                      <a:pt x="1227" y="1957"/>
                    </a:lnTo>
                    <a:lnTo>
                      <a:pt x="1246" y="1949"/>
                    </a:lnTo>
                    <a:lnTo>
                      <a:pt x="1262" y="1940"/>
                    </a:lnTo>
                    <a:lnTo>
                      <a:pt x="1270" y="1937"/>
                    </a:lnTo>
                    <a:lnTo>
                      <a:pt x="1279" y="1933"/>
                    </a:lnTo>
                    <a:lnTo>
                      <a:pt x="1290" y="1932"/>
                    </a:lnTo>
                    <a:lnTo>
                      <a:pt x="1301" y="1932"/>
                    </a:lnTo>
                    <a:lnTo>
                      <a:pt x="1296" y="1939"/>
                    </a:lnTo>
                    <a:lnTo>
                      <a:pt x="1293" y="1947"/>
                    </a:lnTo>
                    <a:lnTo>
                      <a:pt x="1287" y="1953"/>
                    </a:lnTo>
                    <a:lnTo>
                      <a:pt x="1283" y="1959"/>
                    </a:lnTo>
                    <a:lnTo>
                      <a:pt x="1271" y="1971"/>
                    </a:lnTo>
                    <a:lnTo>
                      <a:pt x="1259" y="1981"/>
                    </a:lnTo>
                    <a:lnTo>
                      <a:pt x="1244" y="1988"/>
                    </a:lnTo>
                    <a:lnTo>
                      <a:pt x="1233" y="1995"/>
                    </a:lnTo>
                    <a:lnTo>
                      <a:pt x="1227" y="1999"/>
                    </a:lnTo>
                    <a:lnTo>
                      <a:pt x="1221" y="2004"/>
                    </a:lnTo>
                    <a:lnTo>
                      <a:pt x="1217" y="2009"/>
                    </a:lnTo>
                    <a:lnTo>
                      <a:pt x="1212" y="2015"/>
                    </a:lnTo>
                    <a:lnTo>
                      <a:pt x="1209" y="2023"/>
                    </a:lnTo>
                    <a:lnTo>
                      <a:pt x="1206" y="2030"/>
                    </a:lnTo>
                    <a:lnTo>
                      <a:pt x="1201" y="2035"/>
                    </a:lnTo>
                    <a:lnTo>
                      <a:pt x="1194" y="2040"/>
                    </a:lnTo>
                    <a:lnTo>
                      <a:pt x="1192" y="2040"/>
                    </a:lnTo>
                    <a:lnTo>
                      <a:pt x="1190" y="2039"/>
                    </a:lnTo>
                    <a:lnTo>
                      <a:pt x="1187" y="2040"/>
                    </a:lnTo>
                    <a:lnTo>
                      <a:pt x="1186" y="2041"/>
                    </a:lnTo>
                    <a:lnTo>
                      <a:pt x="1192" y="2046"/>
                    </a:lnTo>
                    <a:lnTo>
                      <a:pt x="1198" y="2049"/>
                    </a:lnTo>
                    <a:lnTo>
                      <a:pt x="1204" y="2051"/>
                    </a:lnTo>
                    <a:lnTo>
                      <a:pt x="1212" y="2054"/>
                    </a:lnTo>
                    <a:lnTo>
                      <a:pt x="1227" y="2064"/>
                    </a:lnTo>
                    <a:lnTo>
                      <a:pt x="1243" y="2074"/>
                    </a:lnTo>
                    <a:lnTo>
                      <a:pt x="1245" y="2076"/>
                    </a:lnTo>
                    <a:lnTo>
                      <a:pt x="1246" y="2079"/>
                    </a:lnTo>
                    <a:lnTo>
                      <a:pt x="1248" y="2081"/>
                    </a:lnTo>
                    <a:lnTo>
                      <a:pt x="1249" y="2082"/>
                    </a:lnTo>
                    <a:lnTo>
                      <a:pt x="1269" y="2065"/>
                    </a:lnTo>
                    <a:lnTo>
                      <a:pt x="1288" y="2048"/>
                    </a:lnTo>
                    <a:lnTo>
                      <a:pt x="1308" y="2030"/>
                    </a:lnTo>
                    <a:lnTo>
                      <a:pt x="1326" y="2010"/>
                    </a:lnTo>
                    <a:lnTo>
                      <a:pt x="1320" y="2001"/>
                    </a:lnTo>
                    <a:lnTo>
                      <a:pt x="1316" y="1993"/>
                    </a:lnTo>
                    <a:lnTo>
                      <a:pt x="1320" y="1987"/>
                    </a:lnTo>
                    <a:lnTo>
                      <a:pt x="1325" y="1981"/>
                    </a:lnTo>
                    <a:lnTo>
                      <a:pt x="1330" y="1976"/>
                    </a:lnTo>
                    <a:lnTo>
                      <a:pt x="1336" y="1971"/>
                    </a:lnTo>
                    <a:lnTo>
                      <a:pt x="1333" y="1967"/>
                    </a:lnTo>
                    <a:lnTo>
                      <a:pt x="1330" y="1963"/>
                    </a:lnTo>
                    <a:lnTo>
                      <a:pt x="1339" y="1964"/>
                    </a:lnTo>
                    <a:lnTo>
                      <a:pt x="1347" y="1966"/>
                    </a:lnTo>
                    <a:lnTo>
                      <a:pt x="1356" y="1968"/>
                    </a:lnTo>
                    <a:lnTo>
                      <a:pt x="1365" y="1971"/>
                    </a:lnTo>
                    <a:lnTo>
                      <a:pt x="1377" y="1967"/>
                    </a:lnTo>
                    <a:lnTo>
                      <a:pt x="1388" y="1964"/>
                    </a:lnTo>
                    <a:lnTo>
                      <a:pt x="1400" y="1961"/>
                    </a:lnTo>
                    <a:lnTo>
                      <a:pt x="1412" y="1958"/>
                    </a:lnTo>
                    <a:lnTo>
                      <a:pt x="1407" y="1954"/>
                    </a:lnTo>
                    <a:lnTo>
                      <a:pt x="1404" y="1950"/>
                    </a:lnTo>
                    <a:lnTo>
                      <a:pt x="1402" y="1940"/>
                    </a:lnTo>
                    <a:lnTo>
                      <a:pt x="1400" y="1931"/>
                    </a:lnTo>
                    <a:lnTo>
                      <a:pt x="1397" y="1922"/>
                    </a:lnTo>
                    <a:lnTo>
                      <a:pt x="1397" y="1913"/>
                    </a:lnTo>
                    <a:lnTo>
                      <a:pt x="1403" y="1906"/>
                    </a:lnTo>
                    <a:lnTo>
                      <a:pt x="1410" y="1900"/>
                    </a:lnTo>
                    <a:lnTo>
                      <a:pt x="1415" y="1895"/>
                    </a:lnTo>
                    <a:lnTo>
                      <a:pt x="1423" y="1890"/>
                    </a:lnTo>
                    <a:lnTo>
                      <a:pt x="1423" y="1886"/>
                    </a:lnTo>
                    <a:lnTo>
                      <a:pt x="1422" y="1881"/>
                    </a:lnTo>
                    <a:lnTo>
                      <a:pt x="1421" y="1877"/>
                    </a:lnTo>
                    <a:lnTo>
                      <a:pt x="1419" y="1873"/>
                    </a:lnTo>
                    <a:lnTo>
                      <a:pt x="1414" y="1864"/>
                    </a:lnTo>
                    <a:lnTo>
                      <a:pt x="1411" y="1855"/>
                    </a:lnTo>
                    <a:lnTo>
                      <a:pt x="1414" y="1852"/>
                    </a:lnTo>
                    <a:lnTo>
                      <a:pt x="1419" y="1849"/>
                    </a:lnTo>
                    <a:lnTo>
                      <a:pt x="1422" y="1848"/>
                    </a:lnTo>
                    <a:lnTo>
                      <a:pt x="1426" y="1847"/>
                    </a:lnTo>
                    <a:lnTo>
                      <a:pt x="1434" y="1847"/>
                    </a:lnTo>
                    <a:lnTo>
                      <a:pt x="1443" y="1847"/>
                    </a:lnTo>
                    <a:lnTo>
                      <a:pt x="1447" y="1835"/>
                    </a:lnTo>
                    <a:lnTo>
                      <a:pt x="1451" y="1821"/>
                    </a:lnTo>
                    <a:lnTo>
                      <a:pt x="1449" y="1821"/>
                    </a:lnTo>
                    <a:lnTo>
                      <a:pt x="1449" y="1820"/>
                    </a:lnTo>
                    <a:lnTo>
                      <a:pt x="1449" y="1831"/>
                    </a:lnTo>
                    <a:lnTo>
                      <a:pt x="1451" y="1841"/>
                    </a:lnTo>
                    <a:lnTo>
                      <a:pt x="1460" y="1839"/>
                    </a:lnTo>
                    <a:lnTo>
                      <a:pt x="1468" y="1835"/>
                    </a:lnTo>
                    <a:lnTo>
                      <a:pt x="1479" y="1839"/>
                    </a:lnTo>
                    <a:lnTo>
                      <a:pt x="1490" y="1845"/>
                    </a:lnTo>
                    <a:lnTo>
                      <a:pt x="1499" y="1844"/>
                    </a:lnTo>
                    <a:lnTo>
                      <a:pt x="1506" y="1840"/>
                    </a:lnTo>
                    <a:lnTo>
                      <a:pt x="1512" y="1837"/>
                    </a:lnTo>
                    <a:lnTo>
                      <a:pt x="1517" y="1832"/>
                    </a:lnTo>
                    <a:lnTo>
                      <a:pt x="1522" y="1828"/>
                    </a:lnTo>
                    <a:lnTo>
                      <a:pt x="1525" y="1821"/>
                    </a:lnTo>
                    <a:lnTo>
                      <a:pt x="1529" y="1814"/>
                    </a:lnTo>
                    <a:lnTo>
                      <a:pt x="1533" y="1806"/>
                    </a:lnTo>
                    <a:lnTo>
                      <a:pt x="1525" y="1798"/>
                    </a:lnTo>
                    <a:lnTo>
                      <a:pt x="1520" y="1790"/>
                    </a:lnTo>
                    <a:lnTo>
                      <a:pt x="1523" y="1787"/>
                    </a:lnTo>
                    <a:lnTo>
                      <a:pt x="1527" y="1784"/>
                    </a:lnTo>
                    <a:lnTo>
                      <a:pt x="1528" y="1781"/>
                    </a:lnTo>
                    <a:lnTo>
                      <a:pt x="1530" y="1778"/>
                    </a:lnTo>
                    <a:lnTo>
                      <a:pt x="1542" y="1778"/>
                    </a:lnTo>
                    <a:lnTo>
                      <a:pt x="1554" y="1778"/>
                    </a:lnTo>
                    <a:lnTo>
                      <a:pt x="1559" y="1779"/>
                    </a:lnTo>
                    <a:lnTo>
                      <a:pt x="1565" y="1778"/>
                    </a:lnTo>
                    <a:lnTo>
                      <a:pt x="1571" y="1778"/>
                    </a:lnTo>
                    <a:lnTo>
                      <a:pt x="1578" y="1776"/>
                    </a:lnTo>
                    <a:lnTo>
                      <a:pt x="1573" y="1772"/>
                    </a:lnTo>
                    <a:lnTo>
                      <a:pt x="1571" y="1769"/>
                    </a:lnTo>
                    <a:lnTo>
                      <a:pt x="1568" y="1764"/>
                    </a:lnTo>
                    <a:lnTo>
                      <a:pt x="1566" y="1759"/>
                    </a:lnTo>
                    <a:lnTo>
                      <a:pt x="1578" y="1752"/>
                    </a:lnTo>
                    <a:lnTo>
                      <a:pt x="1590" y="1746"/>
                    </a:lnTo>
                    <a:lnTo>
                      <a:pt x="1601" y="1740"/>
                    </a:lnTo>
                    <a:lnTo>
                      <a:pt x="1614" y="1734"/>
                    </a:lnTo>
                    <a:lnTo>
                      <a:pt x="1609" y="1733"/>
                    </a:lnTo>
                    <a:lnTo>
                      <a:pt x="1607" y="1731"/>
                    </a:lnTo>
                    <a:lnTo>
                      <a:pt x="1604" y="1729"/>
                    </a:lnTo>
                    <a:lnTo>
                      <a:pt x="1602" y="1725"/>
                    </a:lnTo>
                    <a:lnTo>
                      <a:pt x="1601" y="1720"/>
                    </a:lnTo>
                    <a:lnTo>
                      <a:pt x="1599" y="1718"/>
                    </a:lnTo>
                    <a:lnTo>
                      <a:pt x="1596" y="1716"/>
                    </a:lnTo>
                    <a:lnTo>
                      <a:pt x="1591" y="1713"/>
                    </a:lnTo>
                    <a:lnTo>
                      <a:pt x="1590" y="1704"/>
                    </a:lnTo>
                    <a:lnTo>
                      <a:pt x="1588" y="1695"/>
                    </a:lnTo>
                    <a:lnTo>
                      <a:pt x="1578" y="1694"/>
                    </a:lnTo>
                    <a:lnTo>
                      <a:pt x="1567" y="1695"/>
                    </a:lnTo>
                    <a:lnTo>
                      <a:pt x="1562" y="1692"/>
                    </a:lnTo>
                    <a:lnTo>
                      <a:pt x="1556" y="1688"/>
                    </a:lnTo>
                    <a:lnTo>
                      <a:pt x="1549" y="1686"/>
                    </a:lnTo>
                    <a:lnTo>
                      <a:pt x="1542" y="1685"/>
                    </a:lnTo>
                    <a:lnTo>
                      <a:pt x="1541" y="1694"/>
                    </a:lnTo>
                    <a:lnTo>
                      <a:pt x="1540" y="1703"/>
                    </a:lnTo>
                    <a:lnTo>
                      <a:pt x="1529" y="1704"/>
                    </a:lnTo>
                    <a:lnTo>
                      <a:pt x="1517" y="1705"/>
                    </a:lnTo>
                    <a:lnTo>
                      <a:pt x="1506" y="1705"/>
                    </a:lnTo>
                    <a:lnTo>
                      <a:pt x="1495" y="1708"/>
                    </a:lnTo>
                    <a:lnTo>
                      <a:pt x="1490" y="1708"/>
                    </a:lnTo>
                    <a:lnTo>
                      <a:pt x="1486" y="1709"/>
                    </a:lnTo>
                    <a:lnTo>
                      <a:pt x="1482" y="1710"/>
                    </a:lnTo>
                    <a:lnTo>
                      <a:pt x="1480" y="1713"/>
                    </a:lnTo>
                    <a:lnTo>
                      <a:pt x="1494" y="1722"/>
                    </a:lnTo>
                    <a:lnTo>
                      <a:pt x="1506" y="1731"/>
                    </a:lnTo>
                    <a:lnTo>
                      <a:pt x="1502" y="1735"/>
                    </a:lnTo>
                    <a:lnTo>
                      <a:pt x="1498" y="1736"/>
                    </a:lnTo>
                    <a:lnTo>
                      <a:pt x="1495" y="1736"/>
                    </a:lnTo>
                    <a:lnTo>
                      <a:pt x="1491" y="1734"/>
                    </a:lnTo>
                    <a:lnTo>
                      <a:pt x="1486" y="1728"/>
                    </a:lnTo>
                    <a:lnTo>
                      <a:pt x="1479" y="1720"/>
                    </a:lnTo>
                    <a:lnTo>
                      <a:pt x="1478" y="1729"/>
                    </a:lnTo>
                    <a:lnTo>
                      <a:pt x="1477" y="1737"/>
                    </a:lnTo>
                    <a:lnTo>
                      <a:pt x="1475" y="1743"/>
                    </a:lnTo>
                    <a:lnTo>
                      <a:pt x="1474" y="1747"/>
                    </a:lnTo>
                    <a:lnTo>
                      <a:pt x="1472" y="1748"/>
                    </a:lnTo>
                    <a:lnTo>
                      <a:pt x="1471" y="1750"/>
                    </a:lnTo>
                    <a:lnTo>
                      <a:pt x="1469" y="1751"/>
                    </a:lnTo>
                    <a:lnTo>
                      <a:pt x="1465" y="1751"/>
                    </a:lnTo>
                    <a:lnTo>
                      <a:pt x="1458" y="1750"/>
                    </a:lnTo>
                    <a:lnTo>
                      <a:pt x="1448" y="1746"/>
                    </a:lnTo>
                    <a:lnTo>
                      <a:pt x="1449" y="1735"/>
                    </a:lnTo>
                    <a:lnTo>
                      <a:pt x="1451" y="1725"/>
                    </a:lnTo>
                    <a:lnTo>
                      <a:pt x="1448" y="1719"/>
                    </a:lnTo>
                    <a:lnTo>
                      <a:pt x="1446" y="1714"/>
                    </a:lnTo>
                    <a:lnTo>
                      <a:pt x="1445" y="1710"/>
                    </a:lnTo>
                    <a:lnTo>
                      <a:pt x="1446" y="1704"/>
                    </a:lnTo>
                    <a:lnTo>
                      <a:pt x="1458" y="1709"/>
                    </a:lnTo>
                    <a:lnTo>
                      <a:pt x="1471" y="1711"/>
                    </a:lnTo>
                    <a:lnTo>
                      <a:pt x="1451" y="1699"/>
                    </a:lnTo>
                    <a:lnTo>
                      <a:pt x="1434" y="1686"/>
                    </a:lnTo>
                    <a:lnTo>
                      <a:pt x="1430" y="1683"/>
                    </a:lnTo>
                    <a:lnTo>
                      <a:pt x="1427" y="1679"/>
                    </a:lnTo>
                    <a:lnTo>
                      <a:pt x="1424" y="1675"/>
                    </a:lnTo>
                    <a:lnTo>
                      <a:pt x="1422" y="1670"/>
                    </a:lnTo>
                    <a:lnTo>
                      <a:pt x="1421" y="1666"/>
                    </a:lnTo>
                    <a:lnTo>
                      <a:pt x="1421" y="1661"/>
                    </a:lnTo>
                    <a:lnTo>
                      <a:pt x="1421" y="1654"/>
                    </a:lnTo>
                    <a:lnTo>
                      <a:pt x="1422" y="1649"/>
                    </a:lnTo>
                    <a:lnTo>
                      <a:pt x="1426" y="1645"/>
                    </a:lnTo>
                    <a:lnTo>
                      <a:pt x="1428" y="1643"/>
                    </a:lnTo>
                    <a:lnTo>
                      <a:pt x="1429" y="1643"/>
                    </a:lnTo>
                    <a:lnTo>
                      <a:pt x="1430" y="1643"/>
                    </a:lnTo>
                    <a:lnTo>
                      <a:pt x="1431" y="1644"/>
                    </a:lnTo>
                    <a:lnTo>
                      <a:pt x="1432" y="1647"/>
                    </a:lnTo>
                    <a:lnTo>
                      <a:pt x="1434" y="1651"/>
                    </a:lnTo>
                    <a:lnTo>
                      <a:pt x="1436" y="1653"/>
                    </a:lnTo>
                    <a:lnTo>
                      <a:pt x="1437" y="1649"/>
                    </a:lnTo>
                    <a:lnTo>
                      <a:pt x="1438" y="1643"/>
                    </a:lnTo>
                    <a:lnTo>
                      <a:pt x="1438" y="1641"/>
                    </a:lnTo>
                    <a:lnTo>
                      <a:pt x="1438" y="1640"/>
                    </a:lnTo>
                    <a:lnTo>
                      <a:pt x="1432" y="1621"/>
                    </a:lnTo>
                    <a:lnTo>
                      <a:pt x="1428" y="1604"/>
                    </a:lnTo>
                    <a:lnTo>
                      <a:pt x="1423" y="1589"/>
                    </a:lnTo>
                    <a:lnTo>
                      <a:pt x="1420" y="1573"/>
                    </a:lnTo>
                    <a:lnTo>
                      <a:pt x="1418" y="1557"/>
                    </a:lnTo>
                    <a:lnTo>
                      <a:pt x="1417" y="1540"/>
                    </a:lnTo>
                    <a:lnTo>
                      <a:pt x="1417" y="1522"/>
                    </a:lnTo>
                    <a:lnTo>
                      <a:pt x="1417" y="1503"/>
                    </a:lnTo>
                    <a:lnTo>
                      <a:pt x="1422" y="1485"/>
                    </a:lnTo>
                    <a:lnTo>
                      <a:pt x="1427" y="1471"/>
                    </a:lnTo>
                    <a:lnTo>
                      <a:pt x="1430" y="1463"/>
                    </a:lnTo>
                    <a:lnTo>
                      <a:pt x="1435" y="1456"/>
                    </a:lnTo>
                    <a:lnTo>
                      <a:pt x="1439" y="1448"/>
                    </a:lnTo>
                    <a:lnTo>
                      <a:pt x="1446" y="1441"/>
                    </a:lnTo>
                    <a:lnTo>
                      <a:pt x="1445" y="1437"/>
                    </a:lnTo>
                    <a:lnTo>
                      <a:pt x="1444" y="1432"/>
                    </a:lnTo>
                    <a:lnTo>
                      <a:pt x="1441" y="1427"/>
                    </a:lnTo>
                    <a:lnTo>
                      <a:pt x="1438" y="1423"/>
                    </a:lnTo>
                    <a:lnTo>
                      <a:pt x="1441" y="1409"/>
                    </a:lnTo>
                    <a:lnTo>
                      <a:pt x="1445" y="1397"/>
                    </a:lnTo>
                    <a:lnTo>
                      <a:pt x="1448" y="1384"/>
                    </a:lnTo>
                    <a:lnTo>
                      <a:pt x="1451" y="1372"/>
                    </a:lnTo>
                    <a:lnTo>
                      <a:pt x="1456" y="1368"/>
                    </a:lnTo>
                    <a:lnTo>
                      <a:pt x="1461" y="1365"/>
                    </a:lnTo>
                    <a:lnTo>
                      <a:pt x="1451" y="1345"/>
                    </a:lnTo>
                    <a:lnTo>
                      <a:pt x="1443" y="1326"/>
                    </a:lnTo>
                    <a:lnTo>
                      <a:pt x="1440" y="1317"/>
                    </a:lnTo>
                    <a:lnTo>
                      <a:pt x="1438" y="1307"/>
                    </a:lnTo>
                    <a:lnTo>
                      <a:pt x="1437" y="1297"/>
                    </a:lnTo>
                    <a:lnTo>
                      <a:pt x="1436" y="1285"/>
                    </a:lnTo>
                    <a:lnTo>
                      <a:pt x="1438" y="1267"/>
                    </a:lnTo>
                    <a:lnTo>
                      <a:pt x="1441" y="1252"/>
                    </a:lnTo>
                    <a:lnTo>
                      <a:pt x="1445" y="1236"/>
                    </a:lnTo>
                    <a:lnTo>
                      <a:pt x="1452" y="1219"/>
                    </a:lnTo>
                    <a:lnTo>
                      <a:pt x="1457" y="1214"/>
                    </a:lnTo>
                    <a:lnTo>
                      <a:pt x="1463" y="1210"/>
                    </a:lnTo>
                    <a:lnTo>
                      <a:pt x="1461" y="1205"/>
                    </a:lnTo>
                    <a:lnTo>
                      <a:pt x="1457" y="1203"/>
                    </a:lnTo>
                    <a:lnTo>
                      <a:pt x="1454" y="1201"/>
                    </a:lnTo>
                    <a:lnTo>
                      <a:pt x="1449" y="1198"/>
                    </a:lnTo>
                    <a:lnTo>
                      <a:pt x="1440" y="1185"/>
                    </a:lnTo>
                    <a:lnTo>
                      <a:pt x="1432" y="1171"/>
                    </a:lnTo>
                    <a:lnTo>
                      <a:pt x="1424" y="1156"/>
                    </a:lnTo>
                    <a:lnTo>
                      <a:pt x="1418" y="1142"/>
                    </a:lnTo>
                    <a:lnTo>
                      <a:pt x="1421" y="1138"/>
                    </a:lnTo>
                    <a:lnTo>
                      <a:pt x="1427" y="1136"/>
                    </a:lnTo>
                    <a:lnTo>
                      <a:pt x="1429" y="1135"/>
                    </a:lnTo>
                    <a:lnTo>
                      <a:pt x="1431" y="1134"/>
                    </a:lnTo>
                    <a:lnTo>
                      <a:pt x="1434" y="1123"/>
                    </a:lnTo>
                    <a:lnTo>
                      <a:pt x="1434" y="1113"/>
                    </a:lnTo>
                    <a:lnTo>
                      <a:pt x="1434" y="1103"/>
                    </a:lnTo>
                    <a:lnTo>
                      <a:pt x="1432" y="1093"/>
                    </a:lnTo>
                    <a:lnTo>
                      <a:pt x="1439" y="1079"/>
                    </a:lnTo>
                    <a:lnTo>
                      <a:pt x="1445" y="1068"/>
                    </a:lnTo>
                    <a:lnTo>
                      <a:pt x="1449" y="1055"/>
                    </a:lnTo>
                    <a:lnTo>
                      <a:pt x="1452" y="1042"/>
                    </a:lnTo>
                    <a:lnTo>
                      <a:pt x="1452" y="1035"/>
                    </a:lnTo>
                    <a:lnTo>
                      <a:pt x="1454" y="1029"/>
                    </a:lnTo>
                    <a:lnTo>
                      <a:pt x="1462" y="1025"/>
                    </a:lnTo>
                    <a:lnTo>
                      <a:pt x="1469" y="1020"/>
                    </a:lnTo>
                    <a:lnTo>
                      <a:pt x="1477" y="1017"/>
                    </a:lnTo>
                    <a:lnTo>
                      <a:pt x="1485" y="1015"/>
                    </a:lnTo>
                    <a:lnTo>
                      <a:pt x="1499" y="1009"/>
                    </a:lnTo>
                    <a:lnTo>
                      <a:pt x="1517" y="1004"/>
                    </a:lnTo>
                    <a:lnTo>
                      <a:pt x="1521" y="995"/>
                    </a:lnTo>
                    <a:lnTo>
                      <a:pt x="1523" y="985"/>
                    </a:lnTo>
                    <a:lnTo>
                      <a:pt x="1527" y="975"/>
                    </a:lnTo>
                    <a:lnTo>
                      <a:pt x="1530" y="965"/>
                    </a:lnTo>
                    <a:lnTo>
                      <a:pt x="1544" y="956"/>
                    </a:lnTo>
                    <a:lnTo>
                      <a:pt x="1557" y="948"/>
                    </a:lnTo>
                    <a:lnTo>
                      <a:pt x="1570" y="937"/>
                    </a:lnTo>
                    <a:lnTo>
                      <a:pt x="1582" y="927"/>
                    </a:lnTo>
                    <a:lnTo>
                      <a:pt x="1581" y="918"/>
                    </a:lnTo>
                    <a:lnTo>
                      <a:pt x="1581" y="910"/>
                    </a:lnTo>
                    <a:lnTo>
                      <a:pt x="1582" y="903"/>
                    </a:lnTo>
                    <a:lnTo>
                      <a:pt x="1583" y="898"/>
                    </a:lnTo>
                    <a:lnTo>
                      <a:pt x="1587" y="893"/>
                    </a:lnTo>
                    <a:lnTo>
                      <a:pt x="1590" y="889"/>
                    </a:lnTo>
                    <a:lnTo>
                      <a:pt x="1596" y="883"/>
                    </a:lnTo>
                    <a:lnTo>
                      <a:pt x="1604" y="876"/>
                    </a:lnTo>
                    <a:lnTo>
                      <a:pt x="1609" y="876"/>
                    </a:lnTo>
                    <a:lnTo>
                      <a:pt x="1615" y="877"/>
                    </a:lnTo>
                    <a:lnTo>
                      <a:pt x="1618" y="878"/>
                    </a:lnTo>
                    <a:lnTo>
                      <a:pt x="1622" y="881"/>
                    </a:lnTo>
                    <a:lnTo>
                      <a:pt x="1627" y="885"/>
                    </a:lnTo>
                    <a:lnTo>
                      <a:pt x="1638" y="890"/>
                    </a:lnTo>
                    <a:lnTo>
                      <a:pt x="1641" y="888"/>
                    </a:lnTo>
                    <a:lnTo>
                      <a:pt x="1644" y="885"/>
                    </a:lnTo>
                    <a:lnTo>
                      <a:pt x="1646" y="883"/>
                    </a:lnTo>
                    <a:lnTo>
                      <a:pt x="1648" y="878"/>
                    </a:lnTo>
                    <a:lnTo>
                      <a:pt x="1651" y="885"/>
                    </a:lnTo>
                    <a:lnTo>
                      <a:pt x="1656" y="893"/>
                    </a:lnTo>
                    <a:lnTo>
                      <a:pt x="1658" y="899"/>
                    </a:lnTo>
                    <a:lnTo>
                      <a:pt x="1661" y="902"/>
                    </a:lnTo>
                    <a:lnTo>
                      <a:pt x="1665" y="906"/>
                    </a:lnTo>
                    <a:lnTo>
                      <a:pt x="1671" y="907"/>
                    </a:lnTo>
                    <a:lnTo>
                      <a:pt x="1675" y="898"/>
                    </a:lnTo>
                    <a:lnTo>
                      <a:pt x="1680" y="889"/>
                    </a:lnTo>
                    <a:lnTo>
                      <a:pt x="1682" y="880"/>
                    </a:lnTo>
                    <a:lnTo>
                      <a:pt x="1684" y="870"/>
                    </a:lnTo>
                    <a:lnTo>
                      <a:pt x="1688" y="851"/>
                    </a:lnTo>
                    <a:lnTo>
                      <a:pt x="1690" y="831"/>
                    </a:lnTo>
                    <a:lnTo>
                      <a:pt x="1692" y="819"/>
                    </a:lnTo>
                    <a:lnTo>
                      <a:pt x="1695" y="809"/>
                    </a:lnTo>
                    <a:lnTo>
                      <a:pt x="1699" y="799"/>
                    </a:lnTo>
                    <a:lnTo>
                      <a:pt x="1703" y="789"/>
                    </a:lnTo>
                    <a:lnTo>
                      <a:pt x="1710" y="796"/>
                    </a:lnTo>
                    <a:lnTo>
                      <a:pt x="1716" y="802"/>
                    </a:lnTo>
                    <a:lnTo>
                      <a:pt x="1720" y="808"/>
                    </a:lnTo>
                    <a:lnTo>
                      <a:pt x="1724" y="815"/>
                    </a:lnTo>
                    <a:lnTo>
                      <a:pt x="1726" y="821"/>
                    </a:lnTo>
                    <a:lnTo>
                      <a:pt x="1728" y="829"/>
                    </a:lnTo>
                    <a:lnTo>
                      <a:pt x="1730" y="836"/>
                    </a:lnTo>
                    <a:lnTo>
                      <a:pt x="1732" y="847"/>
                    </a:lnTo>
                    <a:lnTo>
                      <a:pt x="1736" y="849"/>
                    </a:lnTo>
                    <a:lnTo>
                      <a:pt x="1742" y="851"/>
                    </a:lnTo>
                    <a:lnTo>
                      <a:pt x="1749" y="867"/>
                    </a:lnTo>
                    <a:lnTo>
                      <a:pt x="1753" y="883"/>
                    </a:lnTo>
                    <a:lnTo>
                      <a:pt x="1750" y="897"/>
                    </a:lnTo>
                    <a:lnTo>
                      <a:pt x="1748" y="911"/>
                    </a:lnTo>
                    <a:lnTo>
                      <a:pt x="1752" y="909"/>
                    </a:lnTo>
                    <a:lnTo>
                      <a:pt x="1757" y="909"/>
                    </a:lnTo>
                    <a:lnTo>
                      <a:pt x="1759" y="918"/>
                    </a:lnTo>
                    <a:lnTo>
                      <a:pt x="1759" y="927"/>
                    </a:lnTo>
                    <a:lnTo>
                      <a:pt x="1758" y="936"/>
                    </a:lnTo>
                    <a:lnTo>
                      <a:pt x="1758" y="946"/>
                    </a:lnTo>
                    <a:lnTo>
                      <a:pt x="1764" y="945"/>
                    </a:lnTo>
                    <a:lnTo>
                      <a:pt x="1770" y="943"/>
                    </a:lnTo>
                    <a:lnTo>
                      <a:pt x="1764" y="951"/>
                    </a:lnTo>
                    <a:lnTo>
                      <a:pt x="1759" y="957"/>
                    </a:lnTo>
                    <a:lnTo>
                      <a:pt x="1757" y="960"/>
                    </a:lnTo>
                    <a:lnTo>
                      <a:pt x="1756" y="964"/>
                    </a:lnTo>
                    <a:lnTo>
                      <a:pt x="1756" y="968"/>
                    </a:lnTo>
                    <a:lnTo>
                      <a:pt x="1756" y="974"/>
                    </a:lnTo>
                    <a:lnTo>
                      <a:pt x="1759" y="971"/>
                    </a:lnTo>
                    <a:lnTo>
                      <a:pt x="1762" y="968"/>
                    </a:lnTo>
                    <a:lnTo>
                      <a:pt x="1764" y="965"/>
                    </a:lnTo>
                    <a:lnTo>
                      <a:pt x="1766" y="961"/>
                    </a:lnTo>
                    <a:lnTo>
                      <a:pt x="1771" y="962"/>
                    </a:lnTo>
                    <a:lnTo>
                      <a:pt x="1774" y="964"/>
                    </a:lnTo>
                    <a:lnTo>
                      <a:pt x="1776" y="967"/>
                    </a:lnTo>
                    <a:lnTo>
                      <a:pt x="1779" y="970"/>
                    </a:lnTo>
                    <a:lnTo>
                      <a:pt x="1783" y="970"/>
                    </a:lnTo>
                    <a:lnTo>
                      <a:pt x="1786" y="971"/>
                    </a:lnTo>
                    <a:lnTo>
                      <a:pt x="1791" y="977"/>
                    </a:lnTo>
                    <a:lnTo>
                      <a:pt x="1795" y="983"/>
                    </a:lnTo>
                    <a:lnTo>
                      <a:pt x="1798" y="987"/>
                    </a:lnTo>
                    <a:lnTo>
                      <a:pt x="1800" y="993"/>
                    </a:lnTo>
                    <a:lnTo>
                      <a:pt x="1802" y="1004"/>
                    </a:lnTo>
                    <a:lnTo>
                      <a:pt x="1803" y="1018"/>
                    </a:lnTo>
                    <a:lnTo>
                      <a:pt x="1805" y="1026"/>
                    </a:lnTo>
                    <a:lnTo>
                      <a:pt x="1808" y="1033"/>
                    </a:lnTo>
                    <a:lnTo>
                      <a:pt x="1810" y="1030"/>
                    </a:lnTo>
                    <a:lnTo>
                      <a:pt x="1812" y="1029"/>
                    </a:lnTo>
                    <a:lnTo>
                      <a:pt x="1818" y="1020"/>
                    </a:lnTo>
                    <a:lnTo>
                      <a:pt x="1820" y="1010"/>
                    </a:lnTo>
                    <a:lnTo>
                      <a:pt x="1822" y="1000"/>
                    </a:lnTo>
                    <a:lnTo>
                      <a:pt x="1824" y="988"/>
                    </a:lnTo>
                    <a:lnTo>
                      <a:pt x="1834" y="977"/>
                    </a:lnTo>
                    <a:lnTo>
                      <a:pt x="1844" y="966"/>
                    </a:lnTo>
                    <a:lnTo>
                      <a:pt x="1849" y="962"/>
                    </a:lnTo>
                    <a:lnTo>
                      <a:pt x="1854" y="961"/>
                    </a:lnTo>
                    <a:lnTo>
                      <a:pt x="1857" y="966"/>
                    </a:lnTo>
                    <a:lnTo>
                      <a:pt x="1858" y="969"/>
                    </a:lnTo>
                    <a:lnTo>
                      <a:pt x="1858" y="973"/>
                    </a:lnTo>
                    <a:lnTo>
                      <a:pt x="1858" y="977"/>
                    </a:lnTo>
                    <a:lnTo>
                      <a:pt x="1859" y="987"/>
                    </a:lnTo>
                    <a:lnTo>
                      <a:pt x="1861" y="996"/>
                    </a:lnTo>
                    <a:lnTo>
                      <a:pt x="1864" y="1005"/>
                    </a:lnTo>
                    <a:lnTo>
                      <a:pt x="1867" y="1015"/>
                    </a:lnTo>
                    <a:lnTo>
                      <a:pt x="1863" y="1017"/>
                    </a:lnTo>
                    <a:lnTo>
                      <a:pt x="1861" y="1019"/>
                    </a:lnTo>
                    <a:lnTo>
                      <a:pt x="1861" y="1022"/>
                    </a:lnTo>
                    <a:lnTo>
                      <a:pt x="1864" y="1026"/>
                    </a:lnTo>
                    <a:lnTo>
                      <a:pt x="1871" y="1032"/>
                    </a:lnTo>
                    <a:lnTo>
                      <a:pt x="1876" y="1037"/>
                    </a:lnTo>
                    <a:lnTo>
                      <a:pt x="1880" y="1043"/>
                    </a:lnTo>
                    <a:lnTo>
                      <a:pt x="1884" y="1049"/>
                    </a:lnTo>
                    <a:lnTo>
                      <a:pt x="1889" y="1060"/>
                    </a:lnTo>
                    <a:lnTo>
                      <a:pt x="1897" y="1075"/>
                    </a:lnTo>
                    <a:lnTo>
                      <a:pt x="1898" y="1075"/>
                    </a:lnTo>
                    <a:lnTo>
                      <a:pt x="1898" y="1076"/>
                    </a:lnTo>
                    <a:lnTo>
                      <a:pt x="1901" y="1068"/>
                    </a:lnTo>
                    <a:lnTo>
                      <a:pt x="1901" y="1061"/>
                    </a:lnTo>
                    <a:lnTo>
                      <a:pt x="1901" y="1054"/>
                    </a:lnTo>
                    <a:lnTo>
                      <a:pt x="1901" y="1047"/>
                    </a:lnTo>
                    <a:lnTo>
                      <a:pt x="1900" y="1034"/>
                    </a:lnTo>
                    <a:lnTo>
                      <a:pt x="1898" y="1019"/>
                    </a:lnTo>
                    <a:lnTo>
                      <a:pt x="1904" y="1018"/>
                    </a:lnTo>
                    <a:lnTo>
                      <a:pt x="1909" y="1017"/>
                    </a:lnTo>
                    <a:lnTo>
                      <a:pt x="1911" y="1015"/>
                    </a:lnTo>
                    <a:lnTo>
                      <a:pt x="1913" y="1012"/>
                    </a:lnTo>
                    <a:lnTo>
                      <a:pt x="1915" y="1005"/>
                    </a:lnTo>
                    <a:lnTo>
                      <a:pt x="1920" y="996"/>
                    </a:lnTo>
                    <a:lnTo>
                      <a:pt x="1929" y="996"/>
                    </a:lnTo>
                    <a:lnTo>
                      <a:pt x="1938" y="994"/>
                    </a:lnTo>
                    <a:lnTo>
                      <a:pt x="1935" y="984"/>
                    </a:lnTo>
                    <a:lnTo>
                      <a:pt x="1929" y="974"/>
                    </a:lnTo>
                    <a:lnTo>
                      <a:pt x="1925" y="962"/>
                    </a:lnTo>
                    <a:lnTo>
                      <a:pt x="1921" y="952"/>
                    </a:lnTo>
                    <a:lnTo>
                      <a:pt x="1926" y="922"/>
                    </a:lnTo>
                    <a:lnTo>
                      <a:pt x="1930" y="892"/>
                    </a:lnTo>
                    <a:lnTo>
                      <a:pt x="1931" y="877"/>
                    </a:lnTo>
                    <a:lnTo>
                      <a:pt x="1931" y="861"/>
                    </a:lnTo>
                    <a:lnTo>
                      <a:pt x="1930" y="847"/>
                    </a:lnTo>
                    <a:lnTo>
                      <a:pt x="1928" y="831"/>
                    </a:lnTo>
                    <a:lnTo>
                      <a:pt x="1926" y="831"/>
                    </a:lnTo>
                    <a:lnTo>
                      <a:pt x="1926" y="829"/>
                    </a:lnTo>
                    <a:lnTo>
                      <a:pt x="1929" y="823"/>
                    </a:lnTo>
                    <a:lnTo>
                      <a:pt x="1932" y="817"/>
                    </a:lnTo>
                    <a:lnTo>
                      <a:pt x="1935" y="812"/>
                    </a:lnTo>
                    <a:lnTo>
                      <a:pt x="1936" y="805"/>
                    </a:lnTo>
                    <a:lnTo>
                      <a:pt x="1932" y="798"/>
                    </a:lnTo>
                    <a:lnTo>
                      <a:pt x="1930" y="790"/>
                    </a:lnTo>
                    <a:lnTo>
                      <a:pt x="1936" y="791"/>
                    </a:lnTo>
                    <a:lnTo>
                      <a:pt x="1940" y="791"/>
                    </a:lnTo>
                    <a:lnTo>
                      <a:pt x="1936" y="782"/>
                    </a:lnTo>
                    <a:lnTo>
                      <a:pt x="1929" y="774"/>
                    </a:lnTo>
                    <a:lnTo>
                      <a:pt x="1936" y="777"/>
                    </a:lnTo>
                    <a:lnTo>
                      <a:pt x="1944" y="780"/>
                    </a:lnTo>
                    <a:lnTo>
                      <a:pt x="1944" y="767"/>
                    </a:lnTo>
                    <a:lnTo>
                      <a:pt x="1944" y="756"/>
                    </a:lnTo>
                    <a:lnTo>
                      <a:pt x="1944" y="745"/>
                    </a:lnTo>
                    <a:lnTo>
                      <a:pt x="1943" y="733"/>
                    </a:lnTo>
                    <a:lnTo>
                      <a:pt x="1940" y="709"/>
                    </a:lnTo>
                    <a:lnTo>
                      <a:pt x="1938" y="687"/>
                    </a:lnTo>
                    <a:lnTo>
                      <a:pt x="1939" y="683"/>
                    </a:lnTo>
                    <a:lnTo>
                      <a:pt x="1942" y="681"/>
                    </a:lnTo>
                    <a:lnTo>
                      <a:pt x="1944" y="680"/>
                    </a:lnTo>
                    <a:lnTo>
                      <a:pt x="1947" y="679"/>
                    </a:lnTo>
                    <a:lnTo>
                      <a:pt x="1943" y="673"/>
                    </a:lnTo>
                    <a:lnTo>
                      <a:pt x="1939" y="669"/>
                    </a:lnTo>
                    <a:lnTo>
                      <a:pt x="1937" y="666"/>
                    </a:lnTo>
                    <a:lnTo>
                      <a:pt x="1935" y="665"/>
                    </a:lnTo>
                    <a:lnTo>
                      <a:pt x="1932" y="665"/>
                    </a:lnTo>
                    <a:lnTo>
                      <a:pt x="1929" y="665"/>
                    </a:lnTo>
                    <a:lnTo>
                      <a:pt x="1927" y="664"/>
                    </a:lnTo>
                    <a:lnTo>
                      <a:pt x="1926" y="663"/>
                    </a:lnTo>
                    <a:lnTo>
                      <a:pt x="1925" y="662"/>
                    </a:lnTo>
                    <a:lnTo>
                      <a:pt x="1923" y="660"/>
                    </a:lnTo>
                    <a:lnTo>
                      <a:pt x="1923" y="656"/>
                    </a:lnTo>
                    <a:lnTo>
                      <a:pt x="1922" y="650"/>
                    </a:lnTo>
                    <a:lnTo>
                      <a:pt x="1912" y="650"/>
                    </a:lnTo>
                    <a:lnTo>
                      <a:pt x="1903" y="647"/>
                    </a:lnTo>
                    <a:lnTo>
                      <a:pt x="1898" y="644"/>
                    </a:lnTo>
                    <a:lnTo>
                      <a:pt x="1895" y="644"/>
                    </a:lnTo>
                    <a:lnTo>
                      <a:pt x="1893" y="644"/>
                    </a:lnTo>
                    <a:lnTo>
                      <a:pt x="1888" y="641"/>
                    </a:lnTo>
                    <a:lnTo>
                      <a:pt x="1888" y="635"/>
                    </a:lnTo>
                    <a:lnTo>
                      <a:pt x="1889" y="630"/>
                    </a:lnTo>
                    <a:lnTo>
                      <a:pt x="1894" y="624"/>
                    </a:lnTo>
                    <a:lnTo>
                      <a:pt x="1898" y="619"/>
                    </a:lnTo>
                    <a:lnTo>
                      <a:pt x="1896" y="611"/>
                    </a:lnTo>
                    <a:lnTo>
                      <a:pt x="1894" y="604"/>
                    </a:lnTo>
                    <a:lnTo>
                      <a:pt x="1888" y="598"/>
                    </a:lnTo>
                    <a:lnTo>
                      <a:pt x="1881" y="594"/>
                    </a:lnTo>
                    <a:lnTo>
                      <a:pt x="1872" y="597"/>
                    </a:lnTo>
                    <a:lnTo>
                      <a:pt x="1862" y="602"/>
                    </a:lnTo>
                    <a:lnTo>
                      <a:pt x="1855" y="605"/>
                    </a:lnTo>
                    <a:lnTo>
                      <a:pt x="1849" y="607"/>
                    </a:lnTo>
                    <a:lnTo>
                      <a:pt x="1845" y="607"/>
                    </a:lnTo>
                    <a:lnTo>
                      <a:pt x="1842" y="607"/>
                    </a:lnTo>
                    <a:lnTo>
                      <a:pt x="1837" y="606"/>
                    </a:lnTo>
                    <a:lnTo>
                      <a:pt x="1834" y="605"/>
                    </a:lnTo>
                    <a:lnTo>
                      <a:pt x="1832" y="599"/>
                    </a:lnTo>
                    <a:lnTo>
                      <a:pt x="1833" y="597"/>
                    </a:lnTo>
                    <a:lnTo>
                      <a:pt x="1835" y="595"/>
                    </a:lnTo>
                    <a:lnTo>
                      <a:pt x="1841" y="593"/>
                    </a:lnTo>
                    <a:lnTo>
                      <a:pt x="1845" y="589"/>
                    </a:lnTo>
                    <a:lnTo>
                      <a:pt x="1846" y="586"/>
                    </a:lnTo>
                    <a:lnTo>
                      <a:pt x="1846" y="581"/>
                    </a:lnTo>
                    <a:lnTo>
                      <a:pt x="1844" y="576"/>
                    </a:lnTo>
                    <a:lnTo>
                      <a:pt x="1851" y="565"/>
                    </a:lnTo>
                    <a:lnTo>
                      <a:pt x="1859" y="557"/>
                    </a:lnTo>
                    <a:lnTo>
                      <a:pt x="1857" y="554"/>
                    </a:lnTo>
                    <a:lnTo>
                      <a:pt x="1857" y="553"/>
                    </a:lnTo>
                    <a:lnTo>
                      <a:pt x="1858" y="552"/>
                    </a:lnTo>
                    <a:lnTo>
                      <a:pt x="1862" y="552"/>
                    </a:lnTo>
                    <a:lnTo>
                      <a:pt x="1864" y="551"/>
                    </a:lnTo>
                    <a:lnTo>
                      <a:pt x="1867" y="549"/>
                    </a:lnTo>
                    <a:lnTo>
                      <a:pt x="1868" y="547"/>
                    </a:lnTo>
                    <a:lnTo>
                      <a:pt x="1869" y="546"/>
                    </a:lnTo>
                    <a:lnTo>
                      <a:pt x="1869" y="542"/>
                    </a:lnTo>
                    <a:lnTo>
                      <a:pt x="1867" y="535"/>
                    </a:lnTo>
                    <a:lnTo>
                      <a:pt x="1854" y="519"/>
                    </a:lnTo>
                    <a:lnTo>
                      <a:pt x="1842" y="501"/>
                    </a:lnTo>
                    <a:lnTo>
                      <a:pt x="1829" y="493"/>
                    </a:lnTo>
                    <a:lnTo>
                      <a:pt x="1816" y="485"/>
                    </a:lnTo>
                    <a:lnTo>
                      <a:pt x="1813" y="470"/>
                    </a:lnTo>
                    <a:lnTo>
                      <a:pt x="1811" y="454"/>
                    </a:lnTo>
                    <a:lnTo>
                      <a:pt x="1807" y="451"/>
                    </a:lnTo>
                    <a:lnTo>
                      <a:pt x="1803" y="451"/>
                    </a:lnTo>
                    <a:lnTo>
                      <a:pt x="1801" y="453"/>
                    </a:lnTo>
                    <a:lnTo>
                      <a:pt x="1799" y="459"/>
                    </a:lnTo>
                    <a:lnTo>
                      <a:pt x="1794" y="460"/>
                    </a:lnTo>
                    <a:lnTo>
                      <a:pt x="1791" y="461"/>
                    </a:lnTo>
                    <a:lnTo>
                      <a:pt x="1787" y="461"/>
                    </a:lnTo>
                    <a:lnTo>
                      <a:pt x="1784" y="460"/>
                    </a:lnTo>
                    <a:lnTo>
                      <a:pt x="1778" y="455"/>
                    </a:lnTo>
                    <a:lnTo>
                      <a:pt x="1770" y="450"/>
                    </a:lnTo>
                    <a:lnTo>
                      <a:pt x="1765" y="447"/>
                    </a:lnTo>
                    <a:lnTo>
                      <a:pt x="1760" y="446"/>
                    </a:lnTo>
                    <a:lnTo>
                      <a:pt x="1756" y="445"/>
                    </a:lnTo>
                    <a:lnTo>
                      <a:pt x="1752" y="446"/>
                    </a:lnTo>
                    <a:lnTo>
                      <a:pt x="1743" y="447"/>
                    </a:lnTo>
                    <a:lnTo>
                      <a:pt x="1733" y="452"/>
                    </a:lnTo>
                    <a:lnTo>
                      <a:pt x="1727" y="451"/>
                    </a:lnTo>
                    <a:lnTo>
                      <a:pt x="1724" y="450"/>
                    </a:lnTo>
                    <a:lnTo>
                      <a:pt x="1720" y="449"/>
                    </a:lnTo>
                    <a:lnTo>
                      <a:pt x="1718" y="446"/>
                    </a:lnTo>
                    <a:lnTo>
                      <a:pt x="1714" y="439"/>
                    </a:lnTo>
                    <a:lnTo>
                      <a:pt x="1711" y="430"/>
                    </a:lnTo>
                    <a:lnTo>
                      <a:pt x="1705" y="422"/>
                    </a:lnTo>
                    <a:lnTo>
                      <a:pt x="1698" y="415"/>
                    </a:lnTo>
                    <a:lnTo>
                      <a:pt x="1702" y="407"/>
                    </a:lnTo>
                    <a:lnTo>
                      <a:pt x="1706" y="400"/>
                    </a:lnTo>
                    <a:lnTo>
                      <a:pt x="1711" y="393"/>
                    </a:lnTo>
                    <a:lnTo>
                      <a:pt x="1716" y="386"/>
                    </a:lnTo>
                    <a:lnTo>
                      <a:pt x="1712" y="382"/>
                    </a:lnTo>
                    <a:lnTo>
                      <a:pt x="1708" y="377"/>
                    </a:lnTo>
                    <a:lnTo>
                      <a:pt x="1710" y="374"/>
                    </a:lnTo>
                    <a:lnTo>
                      <a:pt x="1714" y="370"/>
                    </a:lnTo>
                    <a:lnTo>
                      <a:pt x="1717" y="368"/>
                    </a:lnTo>
                    <a:lnTo>
                      <a:pt x="1722" y="366"/>
                    </a:lnTo>
                    <a:lnTo>
                      <a:pt x="1722" y="361"/>
                    </a:lnTo>
                    <a:lnTo>
                      <a:pt x="1720" y="358"/>
                    </a:lnTo>
                    <a:lnTo>
                      <a:pt x="1719" y="354"/>
                    </a:lnTo>
                    <a:lnTo>
                      <a:pt x="1717" y="350"/>
                    </a:lnTo>
                    <a:lnTo>
                      <a:pt x="1715" y="345"/>
                    </a:lnTo>
                    <a:lnTo>
                      <a:pt x="1714" y="344"/>
                    </a:lnTo>
                    <a:lnTo>
                      <a:pt x="1710" y="344"/>
                    </a:lnTo>
                    <a:lnTo>
                      <a:pt x="1706" y="345"/>
                    </a:lnTo>
                    <a:lnTo>
                      <a:pt x="1697" y="339"/>
                    </a:lnTo>
                    <a:lnTo>
                      <a:pt x="1689" y="333"/>
                    </a:lnTo>
                    <a:lnTo>
                      <a:pt x="1685" y="332"/>
                    </a:lnTo>
                    <a:lnTo>
                      <a:pt x="1683" y="329"/>
                    </a:lnTo>
                    <a:lnTo>
                      <a:pt x="1682" y="327"/>
                    </a:lnTo>
                    <a:lnTo>
                      <a:pt x="1682" y="324"/>
                    </a:lnTo>
                    <a:lnTo>
                      <a:pt x="1684" y="318"/>
                    </a:lnTo>
                    <a:lnTo>
                      <a:pt x="1688" y="311"/>
                    </a:lnTo>
                    <a:lnTo>
                      <a:pt x="1690" y="300"/>
                    </a:lnTo>
                    <a:lnTo>
                      <a:pt x="1689" y="291"/>
                    </a:lnTo>
                    <a:lnTo>
                      <a:pt x="1688" y="287"/>
                    </a:lnTo>
                    <a:lnTo>
                      <a:pt x="1685" y="283"/>
                    </a:lnTo>
                    <a:lnTo>
                      <a:pt x="1682" y="280"/>
                    </a:lnTo>
                    <a:lnTo>
                      <a:pt x="1678" y="275"/>
                    </a:lnTo>
                    <a:lnTo>
                      <a:pt x="1672" y="266"/>
                    </a:lnTo>
                    <a:lnTo>
                      <a:pt x="1666" y="258"/>
                    </a:lnTo>
                    <a:lnTo>
                      <a:pt x="1659" y="259"/>
                    </a:lnTo>
                    <a:lnTo>
                      <a:pt x="1651" y="261"/>
                    </a:lnTo>
                    <a:lnTo>
                      <a:pt x="1646" y="256"/>
                    </a:lnTo>
                    <a:lnTo>
                      <a:pt x="1641" y="251"/>
                    </a:lnTo>
                    <a:lnTo>
                      <a:pt x="1631" y="250"/>
                    </a:lnTo>
                    <a:lnTo>
                      <a:pt x="1621" y="248"/>
                    </a:lnTo>
                    <a:lnTo>
                      <a:pt x="1615" y="242"/>
                    </a:lnTo>
                    <a:lnTo>
                      <a:pt x="1612" y="238"/>
                    </a:lnTo>
                    <a:lnTo>
                      <a:pt x="1610" y="232"/>
                    </a:lnTo>
                    <a:lnTo>
                      <a:pt x="1610" y="224"/>
                    </a:lnTo>
                    <a:lnTo>
                      <a:pt x="1614" y="219"/>
                    </a:lnTo>
                    <a:lnTo>
                      <a:pt x="1616" y="215"/>
                    </a:lnTo>
                    <a:lnTo>
                      <a:pt x="1613" y="213"/>
                    </a:lnTo>
                    <a:lnTo>
                      <a:pt x="1610" y="211"/>
                    </a:lnTo>
                    <a:lnTo>
                      <a:pt x="1610" y="208"/>
                    </a:lnTo>
                    <a:lnTo>
                      <a:pt x="1610" y="205"/>
                    </a:lnTo>
                    <a:lnTo>
                      <a:pt x="1608" y="199"/>
                    </a:lnTo>
                    <a:lnTo>
                      <a:pt x="1606" y="196"/>
                    </a:lnTo>
                    <a:lnTo>
                      <a:pt x="1601" y="192"/>
                    </a:lnTo>
                    <a:lnTo>
                      <a:pt x="1597" y="189"/>
                    </a:lnTo>
                    <a:lnTo>
                      <a:pt x="1592" y="190"/>
                    </a:lnTo>
                    <a:lnTo>
                      <a:pt x="1590" y="191"/>
                    </a:lnTo>
                    <a:lnTo>
                      <a:pt x="1588" y="190"/>
                    </a:lnTo>
                    <a:lnTo>
                      <a:pt x="1583" y="185"/>
                    </a:lnTo>
                    <a:lnTo>
                      <a:pt x="1578" y="182"/>
                    </a:lnTo>
                    <a:lnTo>
                      <a:pt x="1572" y="177"/>
                    </a:lnTo>
                    <a:lnTo>
                      <a:pt x="1567" y="173"/>
                    </a:lnTo>
                    <a:lnTo>
                      <a:pt x="1564" y="167"/>
                    </a:lnTo>
                    <a:lnTo>
                      <a:pt x="1565" y="160"/>
                    </a:lnTo>
                    <a:lnTo>
                      <a:pt x="1566" y="155"/>
                    </a:lnTo>
                    <a:lnTo>
                      <a:pt x="1570" y="149"/>
                    </a:lnTo>
                    <a:lnTo>
                      <a:pt x="1575" y="145"/>
                    </a:lnTo>
                    <a:lnTo>
                      <a:pt x="1581" y="142"/>
                    </a:lnTo>
                    <a:lnTo>
                      <a:pt x="1584" y="140"/>
                    </a:lnTo>
                    <a:lnTo>
                      <a:pt x="1587" y="139"/>
                    </a:lnTo>
                    <a:lnTo>
                      <a:pt x="1588" y="137"/>
                    </a:lnTo>
                    <a:lnTo>
                      <a:pt x="1588" y="131"/>
                    </a:lnTo>
                    <a:lnTo>
                      <a:pt x="1583" y="122"/>
                    </a:lnTo>
                    <a:lnTo>
                      <a:pt x="1580" y="116"/>
                    </a:lnTo>
                    <a:lnTo>
                      <a:pt x="1576" y="109"/>
                    </a:lnTo>
                    <a:lnTo>
                      <a:pt x="1574" y="106"/>
                    </a:lnTo>
                    <a:lnTo>
                      <a:pt x="1574" y="104"/>
                    </a:lnTo>
                    <a:lnTo>
                      <a:pt x="1575" y="100"/>
                    </a:lnTo>
                    <a:lnTo>
                      <a:pt x="1578" y="98"/>
                    </a:lnTo>
                    <a:lnTo>
                      <a:pt x="1579" y="90"/>
                    </a:lnTo>
                    <a:lnTo>
                      <a:pt x="1579" y="81"/>
                    </a:lnTo>
                    <a:lnTo>
                      <a:pt x="1581" y="76"/>
                    </a:lnTo>
                    <a:lnTo>
                      <a:pt x="1581" y="74"/>
                    </a:lnTo>
                    <a:lnTo>
                      <a:pt x="1580" y="73"/>
                    </a:lnTo>
                    <a:lnTo>
                      <a:pt x="1575" y="73"/>
                    </a:lnTo>
                    <a:lnTo>
                      <a:pt x="1572" y="74"/>
                    </a:lnTo>
                    <a:lnTo>
                      <a:pt x="1570" y="74"/>
                    </a:lnTo>
                    <a:lnTo>
                      <a:pt x="1567" y="72"/>
                    </a:lnTo>
                    <a:lnTo>
                      <a:pt x="1564" y="69"/>
                    </a:lnTo>
                    <a:lnTo>
                      <a:pt x="1561" y="65"/>
                    </a:lnTo>
                    <a:lnTo>
                      <a:pt x="1557" y="63"/>
                    </a:lnTo>
                    <a:lnTo>
                      <a:pt x="1553" y="62"/>
                    </a:lnTo>
                    <a:lnTo>
                      <a:pt x="1548" y="63"/>
                    </a:lnTo>
                    <a:lnTo>
                      <a:pt x="1542" y="64"/>
                    </a:lnTo>
                    <a:lnTo>
                      <a:pt x="1538" y="65"/>
                    </a:lnTo>
                    <a:lnTo>
                      <a:pt x="1533" y="64"/>
                    </a:lnTo>
                    <a:lnTo>
                      <a:pt x="1528" y="63"/>
                    </a:lnTo>
                    <a:lnTo>
                      <a:pt x="1525" y="58"/>
                    </a:lnTo>
                    <a:lnTo>
                      <a:pt x="1524" y="55"/>
                    </a:lnTo>
                    <a:lnTo>
                      <a:pt x="1522" y="53"/>
                    </a:lnTo>
                    <a:lnTo>
                      <a:pt x="1519" y="50"/>
                    </a:lnTo>
                    <a:lnTo>
                      <a:pt x="1515" y="48"/>
                    </a:lnTo>
                    <a:lnTo>
                      <a:pt x="1513" y="46"/>
                    </a:lnTo>
                    <a:lnTo>
                      <a:pt x="1512" y="44"/>
                    </a:lnTo>
                    <a:lnTo>
                      <a:pt x="1511" y="39"/>
                    </a:lnTo>
                    <a:lnTo>
                      <a:pt x="1511" y="32"/>
                    </a:lnTo>
                    <a:lnTo>
                      <a:pt x="1511" y="28"/>
                    </a:lnTo>
                    <a:lnTo>
                      <a:pt x="1510" y="25"/>
                    </a:lnTo>
                    <a:lnTo>
                      <a:pt x="1507" y="24"/>
                    </a:lnTo>
                    <a:lnTo>
                      <a:pt x="1505" y="23"/>
                    </a:lnTo>
                    <a:lnTo>
                      <a:pt x="1502" y="22"/>
                    </a:lnTo>
                    <a:lnTo>
                      <a:pt x="1494" y="22"/>
                    </a:lnTo>
                    <a:lnTo>
                      <a:pt x="1488" y="21"/>
                    </a:lnTo>
                    <a:lnTo>
                      <a:pt x="1494" y="30"/>
                    </a:lnTo>
                    <a:lnTo>
                      <a:pt x="1497" y="37"/>
                    </a:lnTo>
                    <a:lnTo>
                      <a:pt x="1498" y="40"/>
                    </a:lnTo>
                    <a:lnTo>
                      <a:pt x="1498" y="45"/>
                    </a:lnTo>
                    <a:lnTo>
                      <a:pt x="1498" y="49"/>
                    </a:lnTo>
                    <a:lnTo>
                      <a:pt x="1496" y="55"/>
                    </a:lnTo>
                    <a:lnTo>
                      <a:pt x="1491" y="61"/>
                    </a:lnTo>
                    <a:lnTo>
                      <a:pt x="1488" y="64"/>
                    </a:lnTo>
                    <a:lnTo>
                      <a:pt x="1483" y="67"/>
                    </a:lnTo>
                    <a:lnTo>
                      <a:pt x="1479" y="70"/>
                    </a:lnTo>
                    <a:lnTo>
                      <a:pt x="1474" y="71"/>
                    </a:lnTo>
                    <a:lnTo>
                      <a:pt x="1470" y="71"/>
                    </a:lnTo>
                    <a:lnTo>
                      <a:pt x="1464" y="71"/>
                    </a:lnTo>
                    <a:lnTo>
                      <a:pt x="1456" y="70"/>
                    </a:lnTo>
                    <a:lnTo>
                      <a:pt x="1446" y="69"/>
                    </a:lnTo>
                    <a:lnTo>
                      <a:pt x="1438" y="70"/>
                    </a:lnTo>
                    <a:lnTo>
                      <a:pt x="1436" y="72"/>
                    </a:lnTo>
                    <a:lnTo>
                      <a:pt x="1432" y="74"/>
                    </a:lnTo>
                    <a:lnTo>
                      <a:pt x="1430" y="78"/>
                    </a:lnTo>
                    <a:lnTo>
                      <a:pt x="1427" y="82"/>
                    </a:lnTo>
                    <a:lnTo>
                      <a:pt x="1420" y="87"/>
                    </a:lnTo>
                    <a:lnTo>
                      <a:pt x="1412" y="89"/>
                    </a:lnTo>
                    <a:lnTo>
                      <a:pt x="1404" y="90"/>
                    </a:lnTo>
                    <a:lnTo>
                      <a:pt x="1395" y="92"/>
                    </a:lnTo>
                    <a:lnTo>
                      <a:pt x="1387" y="97"/>
                    </a:lnTo>
                    <a:lnTo>
                      <a:pt x="1381" y="101"/>
                    </a:lnTo>
                    <a:lnTo>
                      <a:pt x="1376" y="104"/>
                    </a:lnTo>
                    <a:lnTo>
                      <a:pt x="1371" y="105"/>
                    </a:lnTo>
                    <a:lnTo>
                      <a:pt x="1367" y="104"/>
                    </a:lnTo>
                    <a:lnTo>
                      <a:pt x="1361" y="103"/>
                    </a:lnTo>
                    <a:lnTo>
                      <a:pt x="1354" y="99"/>
                    </a:lnTo>
                    <a:lnTo>
                      <a:pt x="1346" y="95"/>
                    </a:lnTo>
                    <a:lnTo>
                      <a:pt x="1335" y="86"/>
                    </a:lnTo>
                    <a:lnTo>
                      <a:pt x="1327" y="80"/>
                    </a:lnTo>
                    <a:lnTo>
                      <a:pt x="1322" y="80"/>
                    </a:lnTo>
                    <a:lnTo>
                      <a:pt x="1318" y="80"/>
                    </a:lnTo>
                    <a:lnTo>
                      <a:pt x="1311" y="80"/>
                    </a:lnTo>
                    <a:lnTo>
                      <a:pt x="1303" y="82"/>
                    </a:lnTo>
                    <a:lnTo>
                      <a:pt x="1293" y="81"/>
                    </a:lnTo>
                    <a:lnTo>
                      <a:pt x="1285" y="80"/>
                    </a:lnTo>
                    <a:lnTo>
                      <a:pt x="1277" y="79"/>
                    </a:lnTo>
                    <a:lnTo>
                      <a:pt x="1268" y="78"/>
                    </a:lnTo>
                    <a:lnTo>
                      <a:pt x="1255" y="83"/>
                    </a:lnTo>
                    <a:lnTo>
                      <a:pt x="1245" y="89"/>
                    </a:lnTo>
                    <a:lnTo>
                      <a:pt x="1236" y="96"/>
                    </a:lnTo>
                    <a:lnTo>
                      <a:pt x="1227" y="105"/>
                    </a:lnTo>
                    <a:lnTo>
                      <a:pt x="1219" y="115"/>
                    </a:lnTo>
                    <a:lnTo>
                      <a:pt x="1212" y="122"/>
                    </a:lnTo>
                    <a:lnTo>
                      <a:pt x="1208" y="124"/>
                    </a:lnTo>
                    <a:lnTo>
                      <a:pt x="1203" y="124"/>
                    </a:lnTo>
                    <a:lnTo>
                      <a:pt x="1198" y="125"/>
                    </a:lnTo>
                    <a:lnTo>
                      <a:pt x="1191" y="124"/>
                    </a:lnTo>
                    <a:lnTo>
                      <a:pt x="1180" y="118"/>
                    </a:lnTo>
                    <a:lnTo>
                      <a:pt x="1168" y="115"/>
                    </a:lnTo>
                    <a:lnTo>
                      <a:pt x="1157" y="113"/>
                    </a:lnTo>
                    <a:lnTo>
                      <a:pt x="1144" y="112"/>
                    </a:lnTo>
                    <a:lnTo>
                      <a:pt x="1131" y="103"/>
                    </a:lnTo>
                    <a:lnTo>
                      <a:pt x="1117" y="94"/>
                    </a:lnTo>
                    <a:lnTo>
                      <a:pt x="1110" y="91"/>
                    </a:lnTo>
                    <a:lnTo>
                      <a:pt x="1104" y="90"/>
                    </a:lnTo>
                    <a:lnTo>
                      <a:pt x="1097" y="90"/>
                    </a:lnTo>
                    <a:lnTo>
                      <a:pt x="1090" y="92"/>
                    </a:lnTo>
                    <a:lnTo>
                      <a:pt x="1083" y="98"/>
                    </a:lnTo>
                    <a:lnTo>
                      <a:pt x="1077" y="100"/>
                    </a:lnTo>
                    <a:lnTo>
                      <a:pt x="1071" y="101"/>
                    </a:lnTo>
                    <a:lnTo>
                      <a:pt x="1060" y="101"/>
                    </a:lnTo>
                    <a:lnTo>
                      <a:pt x="1046" y="101"/>
                    </a:lnTo>
                    <a:lnTo>
                      <a:pt x="1032" y="103"/>
                    </a:lnTo>
                    <a:lnTo>
                      <a:pt x="1017" y="105"/>
                    </a:lnTo>
                    <a:lnTo>
                      <a:pt x="1003" y="108"/>
                    </a:lnTo>
                    <a:lnTo>
                      <a:pt x="992" y="112"/>
                    </a:lnTo>
                    <a:lnTo>
                      <a:pt x="982" y="115"/>
                    </a:lnTo>
                    <a:lnTo>
                      <a:pt x="977" y="116"/>
                    </a:lnTo>
                    <a:lnTo>
                      <a:pt x="972" y="116"/>
                    </a:lnTo>
                    <a:lnTo>
                      <a:pt x="966" y="116"/>
                    </a:lnTo>
                    <a:lnTo>
                      <a:pt x="961" y="115"/>
                    </a:lnTo>
                    <a:lnTo>
                      <a:pt x="958" y="108"/>
                    </a:lnTo>
                    <a:lnTo>
                      <a:pt x="956" y="104"/>
                    </a:lnTo>
                    <a:lnTo>
                      <a:pt x="954" y="98"/>
                    </a:lnTo>
                    <a:lnTo>
                      <a:pt x="949" y="92"/>
                    </a:lnTo>
                    <a:lnTo>
                      <a:pt x="945" y="86"/>
                    </a:lnTo>
                    <a:lnTo>
                      <a:pt x="941" y="79"/>
                    </a:lnTo>
                    <a:lnTo>
                      <a:pt x="939" y="71"/>
                    </a:lnTo>
                    <a:lnTo>
                      <a:pt x="936" y="63"/>
                    </a:lnTo>
                    <a:lnTo>
                      <a:pt x="930" y="46"/>
                    </a:lnTo>
                    <a:lnTo>
                      <a:pt x="925" y="30"/>
                    </a:lnTo>
                    <a:lnTo>
                      <a:pt x="921" y="15"/>
                    </a:lnTo>
                    <a:lnTo>
                      <a:pt x="913" y="0"/>
                    </a:lnTo>
                    <a:lnTo>
                      <a:pt x="898" y="3"/>
                    </a:lnTo>
                    <a:lnTo>
                      <a:pt x="885" y="6"/>
                    </a:lnTo>
                    <a:lnTo>
                      <a:pt x="871" y="8"/>
                    </a:lnTo>
                    <a:lnTo>
                      <a:pt x="855" y="10"/>
                    </a:lnTo>
                    <a:lnTo>
                      <a:pt x="847" y="8"/>
                    </a:lnTo>
                    <a:lnTo>
                      <a:pt x="843" y="7"/>
                    </a:lnTo>
                    <a:lnTo>
                      <a:pt x="839" y="10"/>
                    </a:lnTo>
                    <a:lnTo>
                      <a:pt x="833" y="13"/>
                    </a:lnTo>
                    <a:lnTo>
                      <a:pt x="835" y="24"/>
                    </a:lnTo>
                    <a:lnTo>
                      <a:pt x="837" y="35"/>
                    </a:lnTo>
                    <a:lnTo>
                      <a:pt x="838" y="39"/>
                    </a:lnTo>
                    <a:lnTo>
                      <a:pt x="840" y="45"/>
                    </a:lnTo>
                    <a:lnTo>
                      <a:pt x="844" y="49"/>
                    </a:lnTo>
                    <a:lnTo>
                      <a:pt x="847" y="54"/>
                    </a:lnTo>
                    <a:lnTo>
                      <a:pt x="854" y="57"/>
                    </a:lnTo>
                    <a:lnTo>
                      <a:pt x="860" y="61"/>
                    </a:lnTo>
                    <a:lnTo>
                      <a:pt x="864" y="64"/>
                    </a:lnTo>
                    <a:lnTo>
                      <a:pt x="868" y="70"/>
                    </a:lnTo>
                    <a:lnTo>
                      <a:pt x="860" y="75"/>
                    </a:lnTo>
                    <a:lnTo>
                      <a:pt x="852" y="78"/>
                    </a:lnTo>
                    <a:lnTo>
                      <a:pt x="843" y="79"/>
                    </a:lnTo>
                    <a:lnTo>
                      <a:pt x="834" y="81"/>
                    </a:lnTo>
                    <a:lnTo>
                      <a:pt x="820" y="96"/>
                    </a:lnTo>
                    <a:lnTo>
                      <a:pt x="806" y="113"/>
                    </a:lnTo>
                    <a:lnTo>
                      <a:pt x="804" y="118"/>
                    </a:lnTo>
                    <a:lnTo>
                      <a:pt x="802" y="123"/>
                    </a:lnTo>
                    <a:lnTo>
                      <a:pt x="801" y="128"/>
                    </a:lnTo>
                    <a:lnTo>
                      <a:pt x="800" y="132"/>
                    </a:lnTo>
                    <a:lnTo>
                      <a:pt x="798" y="142"/>
                    </a:lnTo>
                    <a:lnTo>
                      <a:pt x="796" y="154"/>
                    </a:lnTo>
                    <a:lnTo>
                      <a:pt x="795" y="160"/>
                    </a:lnTo>
                    <a:lnTo>
                      <a:pt x="796" y="165"/>
                    </a:lnTo>
                    <a:lnTo>
                      <a:pt x="797" y="167"/>
                    </a:lnTo>
                    <a:lnTo>
                      <a:pt x="798" y="170"/>
                    </a:lnTo>
                    <a:lnTo>
                      <a:pt x="800" y="172"/>
                    </a:lnTo>
                    <a:lnTo>
                      <a:pt x="802" y="174"/>
                    </a:lnTo>
                    <a:lnTo>
                      <a:pt x="802" y="177"/>
                    </a:lnTo>
                    <a:lnTo>
                      <a:pt x="802" y="183"/>
                    </a:lnTo>
                    <a:lnTo>
                      <a:pt x="791" y="192"/>
                    </a:lnTo>
                    <a:lnTo>
                      <a:pt x="780" y="199"/>
                    </a:lnTo>
                    <a:lnTo>
                      <a:pt x="775" y="200"/>
                    </a:lnTo>
                    <a:lnTo>
                      <a:pt x="769" y="200"/>
                    </a:lnTo>
                    <a:lnTo>
                      <a:pt x="763" y="200"/>
                    </a:lnTo>
                    <a:lnTo>
                      <a:pt x="755" y="198"/>
                    </a:lnTo>
                    <a:lnTo>
                      <a:pt x="754" y="188"/>
                    </a:lnTo>
                    <a:lnTo>
                      <a:pt x="752" y="183"/>
                    </a:lnTo>
                    <a:lnTo>
                      <a:pt x="746" y="182"/>
                    </a:lnTo>
                    <a:lnTo>
                      <a:pt x="736" y="181"/>
                    </a:lnTo>
                    <a:lnTo>
                      <a:pt x="725" y="179"/>
                    </a:lnTo>
                    <a:lnTo>
                      <a:pt x="715" y="175"/>
                    </a:lnTo>
                    <a:lnTo>
                      <a:pt x="704" y="171"/>
                    </a:lnTo>
                    <a:lnTo>
                      <a:pt x="694" y="168"/>
                    </a:lnTo>
                    <a:lnTo>
                      <a:pt x="693" y="182"/>
                    </a:lnTo>
                    <a:lnTo>
                      <a:pt x="694" y="194"/>
                    </a:lnTo>
                    <a:lnTo>
                      <a:pt x="694" y="200"/>
                    </a:lnTo>
                    <a:lnTo>
                      <a:pt x="693" y="206"/>
                    </a:lnTo>
                    <a:lnTo>
                      <a:pt x="691" y="211"/>
                    </a:lnTo>
                    <a:lnTo>
                      <a:pt x="687" y="217"/>
                    </a:lnTo>
                    <a:lnTo>
                      <a:pt x="677" y="222"/>
                    </a:lnTo>
                    <a:lnTo>
                      <a:pt x="669" y="226"/>
                    </a:lnTo>
                    <a:lnTo>
                      <a:pt x="665" y="228"/>
                    </a:lnTo>
                    <a:lnTo>
                      <a:pt x="660" y="231"/>
                    </a:lnTo>
                    <a:lnTo>
                      <a:pt x="656" y="232"/>
                    </a:lnTo>
                    <a:lnTo>
                      <a:pt x="650" y="233"/>
                    </a:lnTo>
                    <a:lnTo>
                      <a:pt x="641" y="232"/>
                    </a:lnTo>
                    <a:lnTo>
                      <a:pt x="632" y="230"/>
                    </a:lnTo>
                    <a:lnTo>
                      <a:pt x="627" y="230"/>
                    </a:lnTo>
                    <a:lnTo>
                      <a:pt x="624" y="231"/>
                    </a:lnTo>
                    <a:lnTo>
                      <a:pt x="620" y="232"/>
                    </a:lnTo>
                    <a:lnTo>
                      <a:pt x="619" y="234"/>
                    </a:lnTo>
                    <a:lnTo>
                      <a:pt x="616" y="239"/>
                    </a:lnTo>
                    <a:lnTo>
                      <a:pt x="609" y="246"/>
                    </a:lnTo>
                    <a:lnTo>
                      <a:pt x="602" y="250"/>
                    </a:lnTo>
                    <a:lnTo>
                      <a:pt x="599" y="255"/>
                    </a:lnTo>
                    <a:lnTo>
                      <a:pt x="597" y="257"/>
                    </a:lnTo>
                    <a:lnTo>
                      <a:pt x="594" y="259"/>
                    </a:lnTo>
                    <a:lnTo>
                      <a:pt x="591" y="261"/>
                    </a:lnTo>
                    <a:lnTo>
                      <a:pt x="588" y="263"/>
                    </a:lnTo>
                    <a:lnTo>
                      <a:pt x="578" y="259"/>
                    </a:lnTo>
                    <a:lnTo>
                      <a:pt x="572" y="258"/>
                    </a:lnTo>
                    <a:lnTo>
                      <a:pt x="568" y="259"/>
                    </a:lnTo>
                    <a:lnTo>
                      <a:pt x="566" y="261"/>
                    </a:lnTo>
                    <a:lnTo>
                      <a:pt x="563" y="264"/>
                    </a:lnTo>
                    <a:lnTo>
                      <a:pt x="559" y="268"/>
                    </a:lnTo>
                    <a:lnTo>
                      <a:pt x="560" y="275"/>
                    </a:lnTo>
                    <a:lnTo>
                      <a:pt x="561" y="280"/>
                    </a:lnTo>
                    <a:lnTo>
                      <a:pt x="561" y="283"/>
                    </a:lnTo>
                    <a:lnTo>
                      <a:pt x="559" y="290"/>
                    </a:lnTo>
                    <a:lnTo>
                      <a:pt x="544" y="290"/>
                    </a:lnTo>
                    <a:lnTo>
                      <a:pt x="529" y="289"/>
                    </a:lnTo>
                    <a:lnTo>
                      <a:pt x="520" y="290"/>
                    </a:lnTo>
                    <a:lnTo>
                      <a:pt x="513" y="291"/>
                    </a:lnTo>
                    <a:lnTo>
                      <a:pt x="509" y="291"/>
                    </a:lnTo>
                    <a:lnTo>
                      <a:pt x="507" y="293"/>
                    </a:lnTo>
                    <a:lnTo>
                      <a:pt x="505" y="295"/>
                    </a:lnTo>
                    <a:lnTo>
                      <a:pt x="501" y="299"/>
                    </a:lnTo>
                    <a:lnTo>
                      <a:pt x="503" y="309"/>
                    </a:lnTo>
                    <a:lnTo>
                      <a:pt x="504" y="317"/>
                    </a:lnTo>
                    <a:lnTo>
                      <a:pt x="505" y="326"/>
                    </a:lnTo>
                    <a:lnTo>
                      <a:pt x="505" y="335"/>
                    </a:lnTo>
                    <a:lnTo>
                      <a:pt x="505" y="343"/>
                    </a:lnTo>
                    <a:lnTo>
                      <a:pt x="505" y="348"/>
                    </a:lnTo>
                    <a:lnTo>
                      <a:pt x="506" y="349"/>
                    </a:lnTo>
                    <a:lnTo>
                      <a:pt x="507" y="349"/>
                    </a:lnTo>
                    <a:lnTo>
                      <a:pt x="510" y="348"/>
                    </a:lnTo>
                    <a:lnTo>
                      <a:pt x="514" y="346"/>
                    </a:lnTo>
                    <a:lnTo>
                      <a:pt x="524" y="351"/>
                    </a:lnTo>
                    <a:lnTo>
                      <a:pt x="531" y="357"/>
                    </a:lnTo>
                    <a:lnTo>
                      <a:pt x="537" y="363"/>
                    </a:lnTo>
                    <a:lnTo>
                      <a:pt x="540" y="371"/>
                    </a:lnTo>
                    <a:lnTo>
                      <a:pt x="541" y="379"/>
                    </a:lnTo>
                    <a:lnTo>
                      <a:pt x="542" y="387"/>
                    </a:lnTo>
                    <a:lnTo>
                      <a:pt x="542" y="397"/>
                    </a:lnTo>
                    <a:lnTo>
                      <a:pt x="541" y="408"/>
                    </a:lnTo>
                    <a:lnTo>
                      <a:pt x="535" y="410"/>
                    </a:lnTo>
                    <a:lnTo>
                      <a:pt x="531" y="410"/>
                    </a:lnTo>
                    <a:lnTo>
                      <a:pt x="527" y="409"/>
                    </a:lnTo>
                    <a:lnTo>
                      <a:pt x="525" y="408"/>
                    </a:lnTo>
                    <a:lnTo>
                      <a:pt x="522" y="407"/>
                    </a:lnTo>
                    <a:lnTo>
                      <a:pt x="518" y="405"/>
                    </a:lnTo>
                    <a:lnTo>
                      <a:pt x="513" y="405"/>
                    </a:lnTo>
                    <a:lnTo>
                      <a:pt x="507" y="405"/>
                    </a:lnTo>
                    <a:lnTo>
                      <a:pt x="493" y="416"/>
                    </a:lnTo>
                    <a:lnTo>
                      <a:pt x="484" y="426"/>
                    </a:lnTo>
                    <a:lnTo>
                      <a:pt x="481" y="432"/>
                    </a:lnTo>
                    <a:lnTo>
                      <a:pt x="478" y="437"/>
                    </a:lnTo>
                    <a:lnTo>
                      <a:pt x="476" y="445"/>
                    </a:lnTo>
                    <a:lnTo>
                      <a:pt x="476" y="453"/>
                    </a:lnTo>
                    <a:lnTo>
                      <a:pt x="483" y="459"/>
                    </a:lnTo>
                    <a:lnTo>
                      <a:pt x="490" y="463"/>
                    </a:lnTo>
                    <a:lnTo>
                      <a:pt x="495" y="468"/>
                    </a:lnTo>
                    <a:lnTo>
                      <a:pt x="500" y="475"/>
                    </a:lnTo>
                    <a:lnTo>
                      <a:pt x="507" y="491"/>
                    </a:lnTo>
                    <a:lnTo>
                      <a:pt x="513" y="508"/>
                    </a:lnTo>
                    <a:lnTo>
                      <a:pt x="516" y="514"/>
                    </a:lnTo>
                    <a:lnTo>
                      <a:pt x="520" y="519"/>
                    </a:lnTo>
                    <a:lnTo>
                      <a:pt x="523" y="521"/>
                    </a:lnTo>
                    <a:lnTo>
                      <a:pt x="526" y="525"/>
                    </a:lnTo>
                    <a:lnTo>
                      <a:pt x="533" y="529"/>
                    </a:lnTo>
                    <a:lnTo>
                      <a:pt x="542" y="537"/>
                    </a:lnTo>
                    <a:lnTo>
                      <a:pt x="538" y="549"/>
                    </a:lnTo>
                    <a:lnTo>
                      <a:pt x="533" y="561"/>
                    </a:lnTo>
                    <a:lnTo>
                      <a:pt x="529" y="572"/>
                    </a:lnTo>
                    <a:lnTo>
                      <a:pt x="525" y="585"/>
                    </a:lnTo>
                    <a:lnTo>
                      <a:pt x="520" y="593"/>
                    </a:lnTo>
                    <a:lnTo>
                      <a:pt x="510" y="599"/>
                    </a:lnTo>
                    <a:lnTo>
                      <a:pt x="505" y="606"/>
                    </a:lnTo>
                    <a:lnTo>
                      <a:pt x="500" y="613"/>
                    </a:lnTo>
                    <a:lnTo>
                      <a:pt x="498" y="616"/>
                    </a:lnTo>
                    <a:lnTo>
                      <a:pt x="496" y="620"/>
                    </a:lnTo>
                    <a:lnTo>
                      <a:pt x="495" y="624"/>
                    </a:lnTo>
                    <a:lnTo>
                      <a:pt x="493" y="629"/>
                    </a:lnTo>
                    <a:lnTo>
                      <a:pt x="496" y="640"/>
                    </a:lnTo>
                    <a:lnTo>
                      <a:pt x="498" y="652"/>
                    </a:lnTo>
                    <a:lnTo>
                      <a:pt x="506" y="657"/>
                    </a:lnTo>
                    <a:lnTo>
                      <a:pt x="514" y="663"/>
                    </a:lnTo>
                    <a:lnTo>
                      <a:pt x="515" y="674"/>
                    </a:lnTo>
                    <a:lnTo>
                      <a:pt x="516" y="684"/>
                    </a:lnTo>
                    <a:lnTo>
                      <a:pt x="517" y="694"/>
                    </a:lnTo>
                    <a:lnTo>
                      <a:pt x="522" y="705"/>
                    </a:lnTo>
                    <a:lnTo>
                      <a:pt x="527" y="713"/>
                    </a:lnTo>
                    <a:lnTo>
                      <a:pt x="533" y="719"/>
                    </a:lnTo>
                    <a:lnTo>
                      <a:pt x="537" y="721"/>
                    </a:lnTo>
                    <a:lnTo>
                      <a:pt x="540" y="723"/>
                    </a:lnTo>
                    <a:lnTo>
                      <a:pt x="544" y="723"/>
                    </a:lnTo>
                    <a:lnTo>
                      <a:pt x="549" y="724"/>
                    </a:lnTo>
                    <a:lnTo>
                      <a:pt x="556" y="724"/>
                    </a:lnTo>
                    <a:lnTo>
                      <a:pt x="560" y="726"/>
                    </a:lnTo>
                    <a:lnTo>
                      <a:pt x="565" y="730"/>
                    </a:lnTo>
                    <a:lnTo>
                      <a:pt x="571" y="734"/>
                    </a:lnTo>
                    <a:lnTo>
                      <a:pt x="574" y="740"/>
                    </a:lnTo>
                    <a:lnTo>
                      <a:pt x="576" y="746"/>
                    </a:lnTo>
                    <a:lnTo>
                      <a:pt x="577" y="751"/>
                    </a:lnTo>
                    <a:lnTo>
                      <a:pt x="576" y="756"/>
                    </a:lnTo>
                    <a:lnTo>
                      <a:pt x="573" y="767"/>
                    </a:lnTo>
                    <a:lnTo>
                      <a:pt x="568" y="781"/>
                    </a:lnTo>
                    <a:lnTo>
                      <a:pt x="564" y="793"/>
                    </a:lnTo>
                    <a:lnTo>
                      <a:pt x="561" y="802"/>
                    </a:lnTo>
                    <a:lnTo>
                      <a:pt x="569" y="807"/>
                    </a:lnTo>
                    <a:lnTo>
                      <a:pt x="576" y="813"/>
                    </a:lnTo>
                    <a:lnTo>
                      <a:pt x="580" y="815"/>
                    </a:lnTo>
                    <a:lnTo>
                      <a:pt x="582" y="818"/>
                    </a:lnTo>
                    <a:lnTo>
                      <a:pt x="584" y="822"/>
                    </a:lnTo>
                    <a:lnTo>
                      <a:pt x="585" y="826"/>
                    </a:lnTo>
                    <a:lnTo>
                      <a:pt x="581" y="833"/>
                    </a:lnTo>
                    <a:lnTo>
                      <a:pt x="576" y="840"/>
                    </a:lnTo>
                    <a:lnTo>
                      <a:pt x="571" y="846"/>
                    </a:lnTo>
                    <a:lnTo>
                      <a:pt x="564" y="850"/>
                    </a:lnTo>
                    <a:lnTo>
                      <a:pt x="559" y="843"/>
                    </a:lnTo>
                    <a:lnTo>
                      <a:pt x="556" y="836"/>
                    </a:lnTo>
                    <a:lnTo>
                      <a:pt x="551" y="831"/>
                    </a:lnTo>
                    <a:lnTo>
                      <a:pt x="546" y="824"/>
                    </a:lnTo>
                    <a:lnTo>
                      <a:pt x="540" y="825"/>
                    </a:lnTo>
                    <a:lnTo>
                      <a:pt x="535" y="826"/>
                    </a:lnTo>
                    <a:lnTo>
                      <a:pt x="531" y="830"/>
                    </a:lnTo>
                    <a:lnTo>
                      <a:pt x="529" y="832"/>
                    </a:lnTo>
                    <a:lnTo>
                      <a:pt x="523" y="840"/>
                    </a:lnTo>
                    <a:lnTo>
                      <a:pt x="516" y="850"/>
                    </a:lnTo>
                    <a:lnTo>
                      <a:pt x="507" y="857"/>
                    </a:lnTo>
                    <a:lnTo>
                      <a:pt x="499" y="864"/>
                    </a:lnTo>
                    <a:lnTo>
                      <a:pt x="497" y="867"/>
                    </a:lnTo>
                    <a:lnTo>
                      <a:pt x="495" y="872"/>
                    </a:lnTo>
                    <a:lnTo>
                      <a:pt x="493" y="876"/>
                    </a:lnTo>
                    <a:lnTo>
                      <a:pt x="493" y="883"/>
                    </a:lnTo>
                    <a:lnTo>
                      <a:pt x="501" y="900"/>
                    </a:lnTo>
                    <a:lnTo>
                      <a:pt x="506" y="910"/>
                    </a:lnTo>
                    <a:lnTo>
                      <a:pt x="500" y="907"/>
                    </a:lnTo>
                    <a:lnTo>
                      <a:pt x="492" y="901"/>
                    </a:lnTo>
                    <a:lnTo>
                      <a:pt x="484" y="901"/>
                    </a:lnTo>
                    <a:lnTo>
                      <a:pt x="476" y="905"/>
                    </a:lnTo>
                    <a:lnTo>
                      <a:pt x="468" y="910"/>
                    </a:lnTo>
                    <a:lnTo>
                      <a:pt x="462" y="918"/>
                    </a:lnTo>
                    <a:lnTo>
                      <a:pt x="456" y="926"/>
                    </a:lnTo>
                    <a:lnTo>
                      <a:pt x="450" y="934"/>
                    </a:lnTo>
                    <a:lnTo>
                      <a:pt x="440" y="936"/>
                    </a:lnTo>
                    <a:lnTo>
                      <a:pt x="434" y="939"/>
                    </a:lnTo>
                    <a:lnTo>
                      <a:pt x="432" y="940"/>
                    </a:lnTo>
                    <a:lnTo>
                      <a:pt x="431" y="943"/>
                    </a:lnTo>
                    <a:lnTo>
                      <a:pt x="430" y="946"/>
                    </a:lnTo>
                    <a:lnTo>
                      <a:pt x="431" y="951"/>
                    </a:lnTo>
                    <a:lnTo>
                      <a:pt x="436" y="960"/>
                    </a:lnTo>
                    <a:lnTo>
                      <a:pt x="441" y="968"/>
                    </a:lnTo>
                    <a:lnTo>
                      <a:pt x="446" y="977"/>
                    </a:lnTo>
                    <a:lnTo>
                      <a:pt x="448" y="986"/>
                    </a:lnTo>
                    <a:lnTo>
                      <a:pt x="439" y="988"/>
                    </a:lnTo>
                    <a:lnTo>
                      <a:pt x="429" y="990"/>
                    </a:lnTo>
                    <a:lnTo>
                      <a:pt x="420" y="992"/>
                    </a:lnTo>
                    <a:lnTo>
                      <a:pt x="411" y="995"/>
                    </a:lnTo>
                    <a:lnTo>
                      <a:pt x="402" y="995"/>
                    </a:lnTo>
                    <a:lnTo>
                      <a:pt x="394" y="994"/>
                    </a:lnTo>
                    <a:lnTo>
                      <a:pt x="387" y="992"/>
                    </a:lnTo>
                    <a:lnTo>
                      <a:pt x="381" y="988"/>
                    </a:lnTo>
                    <a:lnTo>
                      <a:pt x="376" y="984"/>
                    </a:lnTo>
                    <a:lnTo>
                      <a:pt x="371" y="978"/>
                    </a:lnTo>
                    <a:lnTo>
                      <a:pt x="366" y="973"/>
                    </a:lnTo>
                    <a:lnTo>
                      <a:pt x="361" y="965"/>
                    </a:lnTo>
                    <a:lnTo>
                      <a:pt x="360" y="958"/>
                    </a:lnTo>
                    <a:lnTo>
                      <a:pt x="358" y="952"/>
                    </a:lnTo>
                    <a:lnTo>
                      <a:pt x="356" y="949"/>
                    </a:lnTo>
                    <a:lnTo>
                      <a:pt x="354" y="946"/>
                    </a:lnTo>
                    <a:lnTo>
                      <a:pt x="351" y="945"/>
                    </a:lnTo>
                    <a:lnTo>
                      <a:pt x="346" y="944"/>
                    </a:lnTo>
                    <a:lnTo>
                      <a:pt x="340" y="944"/>
                    </a:lnTo>
                    <a:lnTo>
                      <a:pt x="332" y="944"/>
                    </a:lnTo>
                    <a:lnTo>
                      <a:pt x="324" y="946"/>
                    </a:lnTo>
                    <a:lnTo>
                      <a:pt x="319" y="949"/>
                    </a:lnTo>
                    <a:lnTo>
                      <a:pt x="314" y="951"/>
                    </a:lnTo>
                    <a:lnTo>
                      <a:pt x="310" y="953"/>
                    </a:lnTo>
                    <a:lnTo>
                      <a:pt x="306" y="958"/>
                    </a:lnTo>
                    <a:lnTo>
                      <a:pt x="304" y="962"/>
                    </a:lnTo>
                    <a:lnTo>
                      <a:pt x="302" y="968"/>
                    </a:lnTo>
                    <a:lnTo>
                      <a:pt x="300" y="976"/>
                    </a:lnTo>
                    <a:lnTo>
                      <a:pt x="300" y="985"/>
                    </a:lnTo>
                    <a:lnTo>
                      <a:pt x="300" y="991"/>
                    </a:lnTo>
                    <a:lnTo>
                      <a:pt x="298" y="994"/>
                    </a:lnTo>
                    <a:lnTo>
                      <a:pt x="297" y="995"/>
                    </a:lnTo>
                    <a:lnTo>
                      <a:pt x="294" y="998"/>
                    </a:lnTo>
                    <a:lnTo>
                      <a:pt x="290" y="999"/>
                    </a:lnTo>
                    <a:lnTo>
                      <a:pt x="287" y="1000"/>
                    </a:lnTo>
                    <a:lnTo>
                      <a:pt x="284" y="1001"/>
                    </a:lnTo>
                    <a:lnTo>
                      <a:pt x="283" y="1002"/>
                    </a:lnTo>
                    <a:lnTo>
                      <a:pt x="283" y="1004"/>
                    </a:lnTo>
                    <a:lnTo>
                      <a:pt x="283" y="1008"/>
                    </a:lnTo>
                    <a:lnTo>
                      <a:pt x="283" y="1015"/>
                    </a:lnTo>
                    <a:lnTo>
                      <a:pt x="272" y="1016"/>
                    </a:lnTo>
                    <a:lnTo>
                      <a:pt x="261" y="1016"/>
                    </a:lnTo>
                    <a:lnTo>
                      <a:pt x="252" y="1022"/>
                    </a:lnTo>
                    <a:lnTo>
                      <a:pt x="243" y="1030"/>
                    </a:lnTo>
                    <a:lnTo>
                      <a:pt x="234" y="1037"/>
                    </a:lnTo>
                    <a:lnTo>
                      <a:pt x="226" y="1045"/>
                    </a:lnTo>
                    <a:lnTo>
                      <a:pt x="222" y="1047"/>
                    </a:lnTo>
                    <a:lnTo>
                      <a:pt x="219" y="1049"/>
                    </a:lnTo>
                    <a:lnTo>
                      <a:pt x="216" y="1047"/>
                    </a:lnTo>
                    <a:lnTo>
                      <a:pt x="211" y="1046"/>
                    </a:lnTo>
                    <a:lnTo>
                      <a:pt x="204" y="1042"/>
                    </a:lnTo>
                    <a:lnTo>
                      <a:pt x="197" y="1037"/>
                    </a:lnTo>
                    <a:lnTo>
                      <a:pt x="191" y="1035"/>
                    </a:lnTo>
                    <a:lnTo>
                      <a:pt x="185" y="1033"/>
                    </a:lnTo>
                    <a:lnTo>
                      <a:pt x="180" y="1033"/>
                    </a:lnTo>
                    <a:lnTo>
                      <a:pt x="177" y="1034"/>
                    </a:lnTo>
                    <a:lnTo>
                      <a:pt x="175" y="1036"/>
                    </a:lnTo>
                    <a:lnTo>
                      <a:pt x="174" y="1040"/>
                    </a:lnTo>
                    <a:lnTo>
                      <a:pt x="173" y="1045"/>
                    </a:lnTo>
                    <a:lnTo>
                      <a:pt x="173" y="1053"/>
                    </a:lnTo>
                    <a:lnTo>
                      <a:pt x="171" y="1063"/>
                    </a:lnTo>
                    <a:lnTo>
                      <a:pt x="170" y="1068"/>
                    </a:lnTo>
                    <a:lnTo>
                      <a:pt x="167" y="1070"/>
                    </a:lnTo>
                    <a:lnTo>
                      <a:pt x="162" y="1077"/>
                    </a:lnTo>
                    <a:lnTo>
                      <a:pt x="166" y="1081"/>
                    </a:lnTo>
                    <a:lnTo>
                      <a:pt x="171" y="1085"/>
                    </a:lnTo>
                    <a:lnTo>
                      <a:pt x="169" y="1089"/>
                    </a:lnTo>
                    <a:lnTo>
                      <a:pt x="168" y="1094"/>
                    </a:lnTo>
                    <a:lnTo>
                      <a:pt x="180" y="1097"/>
                    </a:lnTo>
                    <a:lnTo>
                      <a:pt x="192" y="1101"/>
                    </a:lnTo>
                    <a:lnTo>
                      <a:pt x="202" y="1104"/>
                    </a:lnTo>
                    <a:lnTo>
                      <a:pt x="213" y="1110"/>
                    </a:lnTo>
                    <a:lnTo>
                      <a:pt x="214" y="1114"/>
                    </a:lnTo>
                    <a:lnTo>
                      <a:pt x="217" y="1119"/>
                    </a:lnTo>
                    <a:lnTo>
                      <a:pt x="217" y="1121"/>
                    </a:lnTo>
                    <a:lnTo>
                      <a:pt x="218" y="1123"/>
                    </a:lnTo>
                    <a:lnTo>
                      <a:pt x="217" y="1126"/>
                    </a:lnTo>
                    <a:lnTo>
                      <a:pt x="216" y="1127"/>
                    </a:lnTo>
                    <a:lnTo>
                      <a:pt x="213" y="1134"/>
                    </a:lnTo>
                    <a:lnTo>
                      <a:pt x="214" y="1139"/>
                    </a:lnTo>
                    <a:lnTo>
                      <a:pt x="217" y="1145"/>
                    </a:lnTo>
                    <a:lnTo>
                      <a:pt x="220" y="1151"/>
                    </a:lnTo>
                    <a:lnTo>
                      <a:pt x="222" y="1157"/>
                    </a:lnTo>
                    <a:lnTo>
                      <a:pt x="224" y="1164"/>
                    </a:lnTo>
                    <a:lnTo>
                      <a:pt x="224" y="1171"/>
                    </a:lnTo>
                    <a:lnTo>
                      <a:pt x="224" y="1179"/>
                    </a:lnTo>
                    <a:lnTo>
                      <a:pt x="222" y="1187"/>
                    </a:lnTo>
                    <a:lnTo>
                      <a:pt x="221" y="1191"/>
                    </a:lnTo>
                    <a:lnTo>
                      <a:pt x="220" y="1193"/>
                    </a:lnTo>
                    <a:lnTo>
                      <a:pt x="219" y="1194"/>
                    </a:lnTo>
                    <a:lnTo>
                      <a:pt x="217" y="1193"/>
                    </a:lnTo>
                    <a:lnTo>
                      <a:pt x="213" y="1190"/>
                    </a:lnTo>
                    <a:lnTo>
                      <a:pt x="211" y="1188"/>
                    </a:lnTo>
                    <a:lnTo>
                      <a:pt x="210" y="1188"/>
                    </a:lnTo>
                    <a:lnTo>
                      <a:pt x="209" y="1188"/>
                    </a:lnTo>
                    <a:lnTo>
                      <a:pt x="208" y="1189"/>
                    </a:lnTo>
                    <a:lnTo>
                      <a:pt x="208" y="1193"/>
                    </a:lnTo>
                    <a:lnTo>
                      <a:pt x="208" y="1197"/>
                    </a:lnTo>
                    <a:lnTo>
                      <a:pt x="205" y="1199"/>
                    </a:lnTo>
                    <a:lnTo>
                      <a:pt x="204" y="1201"/>
                    </a:lnTo>
                    <a:lnTo>
                      <a:pt x="203" y="1201"/>
                    </a:lnTo>
                    <a:lnTo>
                      <a:pt x="201" y="1201"/>
                    </a:lnTo>
                    <a:lnTo>
                      <a:pt x="199" y="1197"/>
                    </a:lnTo>
                    <a:lnTo>
                      <a:pt x="196" y="1193"/>
                    </a:lnTo>
                    <a:lnTo>
                      <a:pt x="194" y="1189"/>
                    </a:lnTo>
                    <a:lnTo>
                      <a:pt x="193" y="1188"/>
                    </a:lnTo>
                    <a:lnTo>
                      <a:pt x="192" y="1187"/>
                    </a:lnTo>
                    <a:lnTo>
                      <a:pt x="190" y="1187"/>
                    </a:lnTo>
                    <a:lnTo>
                      <a:pt x="186" y="1189"/>
                    </a:lnTo>
                    <a:lnTo>
                      <a:pt x="182" y="1193"/>
                    </a:lnTo>
                    <a:lnTo>
                      <a:pt x="178" y="1194"/>
                    </a:lnTo>
                    <a:lnTo>
                      <a:pt x="176" y="1191"/>
                    </a:lnTo>
                    <a:lnTo>
                      <a:pt x="174" y="1190"/>
                    </a:lnTo>
                    <a:lnTo>
                      <a:pt x="173" y="1187"/>
                    </a:lnTo>
                    <a:lnTo>
                      <a:pt x="170" y="1180"/>
                    </a:lnTo>
                    <a:lnTo>
                      <a:pt x="169" y="1173"/>
                    </a:lnTo>
                    <a:lnTo>
                      <a:pt x="166" y="1165"/>
                    </a:lnTo>
                    <a:lnTo>
                      <a:pt x="162" y="1161"/>
                    </a:lnTo>
                    <a:lnTo>
                      <a:pt x="160" y="1161"/>
                    </a:lnTo>
                    <a:lnTo>
                      <a:pt x="158" y="1161"/>
                    </a:lnTo>
                    <a:lnTo>
                      <a:pt x="154" y="1162"/>
                    </a:lnTo>
                    <a:lnTo>
                      <a:pt x="151" y="1164"/>
                    </a:lnTo>
                    <a:lnTo>
                      <a:pt x="141" y="1177"/>
                    </a:lnTo>
                    <a:lnTo>
                      <a:pt x="133" y="1189"/>
                    </a:lnTo>
                    <a:lnTo>
                      <a:pt x="137" y="1194"/>
                    </a:lnTo>
                    <a:lnTo>
                      <a:pt x="142" y="1198"/>
                    </a:lnTo>
                    <a:lnTo>
                      <a:pt x="141" y="1204"/>
                    </a:lnTo>
                    <a:lnTo>
                      <a:pt x="140" y="1206"/>
                    </a:lnTo>
                    <a:lnTo>
                      <a:pt x="139" y="1209"/>
                    </a:lnTo>
                    <a:lnTo>
                      <a:pt x="133" y="1210"/>
                    </a:lnTo>
                    <a:lnTo>
                      <a:pt x="117" y="1206"/>
                    </a:lnTo>
                    <a:lnTo>
                      <a:pt x="100" y="1203"/>
                    </a:lnTo>
                    <a:lnTo>
                      <a:pt x="84" y="1206"/>
                    </a:lnTo>
                    <a:lnTo>
                      <a:pt x="68" y="1211"/>
                    </a:lnTo>
                    <a:lnTo>
                      <a:pt x="53" y="1215"/>
                    </a:lnTo>
                    <a:lnTo>
                      <a:pt x="38" y="1220"/>
                    </a:lnTo>
                    <a:lnTo>
                      <a:pt x="36" y="1226"/>
                    </a:lnTo>
                    <a:lnTo>
                      <a:pt x="35" y="1231"/>
                    </a:lnTo>
                    <a:lnTo>
                      <a:pt x="35" y="1236"/>
                    </a:lnTo>
                    <a:lnTo>
                      <a:pt x="36" y="1241"/>
                    </a:lnTo>
                    <a:lnTo>
                      <a:pt x="39" y="1253"/>
                    </a:lnTo>
                    <a:lnTo>
                      <a:pt x="41" y="1264"/>
                    </a:lnTo>
                    <a:lnTo>
                      <a:pt x="41" y="1280"/>
                    </a:lnTo>
                    <a:lnTo>
                      <a:pt x="40" y="1296"/>
                    </a:lnTo>
                    <a:lnTo>
                      <a:pt x="31" y="1309"/>
                    </a:lnTo>
                    <a:lnTo>
                      <a:pt x="23" y="1323"/>
                    </a:lnTo>
                    <a:lnTo>
                      <a:pt x="13" y="1336"/>
                    </a:lnTo>
                    <a:lnTo>
                      <a:pt x="2" y="1348"/>
                    </a:lnTo>
                    <a:lnTo>
                      <a:pt x="1" y="1351"/>
                    </a:lnTo>
                    <a:lnTo>
                      <a:pt x="0" y="1355"/>
                    </a:lnTo>
                    <a:lnTo>
                      <a:pt x="1" y="1356"/>
                    </a:lnTo>
                    <a:lnTo>
                      <a:pt x="2" y="1358"/>
                    </a:lnTo>
                    <a:lnTo>
                      <a:pt x="7" y="1362"/>
                    </a:lnTo>
                    <a:lnTo>
                      <a:pt x="14" y="1366"/>
                    </a:lnTo>
                    <a:lnTo>
                      <a:pt x="19" y="1372"/>
                    </a:lnTo>
                    <a:lnTo>
                      <a:pt x="23" y="1378"/>
                    </a:lnTo>
                    <a:lnTo>
                      <a:pt x="25" y="1381"/>
                    </a:lnTo>
                    <a:lnTo>
                      <a:pt x="26" y="1383"/>
                    </a:lnTo>
                    <a:lnTo>
                      <a:pt x="26" y="1388"/>
                    </a:lnTo>
                    <a:lnTo>
                      <a:pt x="26" y="1391"/>
                    </a:lnTo>
                    <a:lnTo>
                      <a:pt x="24" y="1400"/>
                    </a:lnTo>
                    <a:lnTo>
                      <a:pt x="24" y="1408"/>
                    </a:lnTo>
                    <a:lnTo>
                      <a:pt x="25" y="1416"/>
                    </a:lnTo>
                    <a:lnTo>
                      <a:pt x="26" y="1424"/>
                    </a:lnTo>
                    <a:lnTo>
                      <a:pt x="30" y="1440"/>
                    </a:lnTo>
                    <a:lnTo>
                      <a:pt x="35" y="1456"/>
                    </a:lnTo>
                    <a:lnTo>
                      <a:pt x="39" y="1469"/>
                    </a:lnTo>
                    <a:lnTo>
                      <a:pt x="40" y="1482"/>
                    </a:lnTo>
                    <a:lnTo>
                      <a:pt x="42" y="1494"/>
                    </a:lnTo>
                    <a:lnTo>
                      <a:pt x="43" y="1508"/>
                    </a:lnTo>
                    <a:lnTo>
                      <a:pt x="53" y="1520"/>
                    </a:lnTo>
                    <a:lnTo>
                      <a:pt x="64" y="1533"/>
                    </a:lnTo>
                    <a:lnTo>
                      <a:pt x="67" y="1540"/>
                    </a:lnTo>
                    <a:lnTo>
                      <a:pt x="69" y="1548"/>
                    </a:lnTo>
                    <a:lnTo>
                      <a:pt x="84" y="1564"/>
                    </a:lnTo>
                    <a:lnTo>
                      <a:pt x="98" y="1581"/>
                    </a:lnTo>
                    <a:lnTo>
                      <a:pt x="100" y="1590"/>
                    </a:lnTo>
                    <a:lnTo>
                      <a:pt x="101" y="1599"/>
                    </a:lnTo>
                    <a:lnTo>
                      <a:pt x="103" y="1602"/>
                    </a:lnTo>
                    <a:lnTo>
                      <a:pt x="106" y="1606"/>
                    </a:lnTo>
                    <a:lnTo>
                      <a:pt x="108" y="1609"/>
                    </a:lnTo>
                    <a:lnTo>
                      <a:pt x="112" y="1611"/>
                    </a:lnTo>
                    <a:lnTo>
                      <a:pt x="117" y="1612"/>
                    </a:lnTo>
                    <a:lnTo>
                      <a:pt x="119" y="1613"/>
                    </a:lnTo>
                    <a:lnTo>
                      <a:pt x="121" y="1616"/>
                    </a:lnTo>
                    <a:lnTo>
                      <a:pt x="123" y="1619"/>
                    </a:lnTo>
                    <a:lnTo>
                      <a:pt x="127" y="1623"/>
                    </a:lnTo>
                    <a:lnTo>
                      <a:pt x="131" y="1625"/>
                    </a:lnTo>
                    <a:lnTo>
                      <a:pt x="132" y="1627"/>
                    </a:lnTo>
                    <a:lnTo>
                      <a:pt x="133" y="1633"/>
                    </a:lnTo>
                    <a:lnTo>
                      <a:pt x="133" y="1636"/>
                    </a:lnTo>
                    <a:lnTo>
                      <a:pt x="134" y="1638"/>
                    </a:lnTo>
                    <a:lnTo>
                      <a:pt x="136" y="1640"/>
                    </a:lnTo>
                    <a:lnTo>
                      <a:pt x="139" y="1641"/>
                    </a:lnTo>
                    <a:lnTo>
                      <a:pt x="143" y="1642"/>
                    </a:lnTo>
                    <a:lnTo>
                      <a:pt x="150" y="1644"/>
                    </a:lnTo>
                    <a:lnTo>
                      <a:pt x="150" y="1651"/>
                    </a:lnTo>
                    <a:lnTo>
                      <a:pt x="149" y="1655"/>
                    </a:lnTo>
                    <a:lnTo>
                      <a:pt x="146" y="1660"/>
                    </a:lnTo>
                    <a:lnTo>
                      <a:pt x="140" y="1663"/>
                    </a:lnTo>
                    <a:lnTo>
                      <a:pt x="134" y="1662"/>
                    </a:lnTo>
                    <a:lnTo>
                      <a:pt x="132" y="1662"/>
                    </a:lnTo>
                    <a:lnTo>
                      <a:pt x="131" y="1664"/>
                    </a:lnTo>
                    <a:lnTo>
                      <a:pt x="131" y="1671"/>
                    </a:lnTo>
                    <a:lnTo>
                      <a:pt x="129" y="1676"/>
                    </a:lnTo>
                    <a:lnTo>
                      <a:pt x="127" y="1678"/>
                    </a:lnTo>
                    <a:lnTo>
                      <a:pt x="125" y="1677"/>
                    </a:lnTo>
                    <a:lnTo>
                      <a:pt x="120" y="1678"/>
                    </a:lnTo>
                    <a:lnTo>
                      <a:pt x="128" y="1686"/>
                    </a:lnTo>
                    <a:lnTo>
                      <a:pt x="135" y="1696"/>
                    </a:lnTo>
                    <a:lnTo>
                      <a:pt x="139" y="1702"/>
                    </a:lnTo>
                    <a:lnTo>
                      <a:pt x="142" y="1706"/>
                    </a:lnTo>
                    <a:lnTo>
                      <a:pt x="144" y="1712"/>
                    </a:lnTo>
                    <a:lnTo>
                      <a:pt x="145" y="1718"/>
                    </a:lnTo>
                    <a:lnTo>
                      <a:pt x="146" y="1721"/>
                    </a:lnTo>
                    <a:lnTo>
                      <a:pt x="148" y="1723"/>
                    </a:lnTo>
                    <a:lnTo>
                      <a:pt x="151" y="1725"/>
                    </a:lnTo>
                    <a:lnTo>
                      <a:pt x="154" y="1727"/>
                    </a:lnTo>
                    <a:lnTo>
                      <a:pt x="152" y="1730"/>
                    </a:lnTo>
                    <a:lnTo>
                      <a:pt x="150" y="1734"/>
                    </a:lnTo>
                    <a:lnTo>
                      <a:pt x="148" y="1739"/>
                    </a:lnTo>
                    <a:lnTo>
                      <a:pt x="145" y="1742"/>
                    </a:lnTo>
                    <a:lnTo>
                      <a:pt x="142" y="1744"/>
                    </a:lnTo>
                    <a:lnTo>
                      <a:pt x="136" y="1744"/>
                    </a:lnTo>
                    <a:lnTo>
                      <a:pt x="142" y="1750"/>
                    </a:lnTo>
                    <a:lnTo>
                      <a:pt x="145" y="1754"/>
                    </a:lnTo>
                    <a:lnTo>
                      <a:pt x="146" y="1758"/>
                    </a:lnTo>
                    <a:lnTo>
                      <a:pt x="148" y="1760"/>
                    </a:lnTo>
                    <a:lnTo>
                      <a:pt x="146" y="1763"/>
                    </a:lnTo>
                    <a:lnTo>
                      <a:pt x="144" y="1765"/>
                    </a:lnTo>
                    <a:lnTo>
                      <a:pt x="137" y="1775"/>
                    </a:lnTo>
                    <a:lnTo>
                      <a:pt x="132" y="1784"/>
                    </a:lnTo>
                    <a:lnTo>
                      <a:pt x="129" y="1786"/>
                    </a:lnTo>
                    <a:lnTo>
                      <a:pt x="128" y="1788"/>
                    </a:lnTo>
                    <a:lnTo>
                      <a:pt x="127" y="1790"/>
                    </a:lnTo>
                    <a:lnTo>
                      <a:pt x="128" y="1793"/>
                    </a:lnTo>
                    <a:lnTo>
                      <a:pt x="132" y="1797"/>
                    </a:lnTo>
                    <a:lnTo>
                      <a:pt x="136" y="1802"/>
                    </a:lnTo>
                    <a:lnTo>
                      <a:pt x="142" y="1797"/>
                    </a:lnTo>
                    <a:lnTo>
                      <a:pt x="145" y="1793"/>
                    </a:lnTo>
                    <a:lnTo>
                      <a:pt x="151" y="1790"/>
                    </a:lnTo>
                    <a:lnTo>
                      <a:pt x="158" y="1788"/>
                    </a:lnTo>
                    <a:lnTo>
                      <a:pt x="173" y="1793"/>
                    </a:lnTo>
                    <a:lnTo>
                      <a:pt x="188" y="1796"/>
                    </a:lnTo>
                    <a:lnTo>
                      <a:pt x="193" y="1794"/>
                    </a:lnTo>
                    <a:lnTo>
                      <a:pt x="196" y="1789"/>
                    </a:lnTo>
                    <a:lnTo>
                      <a:pt x="199" y="1786"/>
                    </a:lnTo>
                    <a:lnTo>
                      <a:pt x="203" y="1781"/>
                    </a:lnTo>
                    <a:lnTo>
                      <a:pt x="212" y="1780"/>
                    </a:lnTo>
                    <a:lnTo>
                      <a:pt x="219" y="1780"/>
                    </a:lnTo>
                    <a:lnTo>
                      <a:pt x="222" y="1779"/>
                    </a:lnTo>
                    <a:lnTo>
                      <a:pt x="225" y="1777"/>
                    </a:lnTo>
                    <a:lnTo>
                      <a:pt x="228" y="1775"/>
                    </a:lnTo>
                    <a:lnTo>
                      <a:pt x="230" y="1770"/>
                    </a:lnTo>
                    <a:lnTo>
                      <a:pt x="233" y="1756"/>
                    </a:lnTo>
                    <a:lnTo>
                      <a:pt x="237" y="1742"/>
                    </a:lnTo>
                    <a:lnTo>
                      <a:pt x="243" y="1745"/>
                    </a:lnTo>
                    <a:lnTo>
                      <a:pt x="245" y="1747"/>
                    </a:lnTo>
                    <a:lnTo>
                      <a:pt x="247" y="1748"/>
                    </a:lnTo>
                    <a:lnTo>
                      <a:pt x="249" y="1748"/>
                    </a:lnTo>
                    <a:lnTo>
                      <a:pt x="251" y="1748"/>
                    </a:lnTo>
                    <a:lnTo>
                      <a:pt x="254" y="1747"/>
                    </a:lnTo>
                    <a:lnTo>
                      <a:pt x="258" y="1744"/>
                    </a:lnTo>
                    <a:lnTo>
                      <a:pt x="261" y="1742"/>
                    </a:lnTo>
                    <a:lnTo>
                      <a:pt x="264" y="1742"/>
                    </a:lnTo>
                    <a:lnTo>
                      <a:pt x="267" y="1742"/>
                    </a:lnTo>
                    <a:lnTo>
                      <a:pt x="272" y="1744"/>
                    </a:lnTo>
                    <a:lnTo>
                      <a:pt x="279" y="1748"/>
                    </a:lnTo>
                    <a:lnTo>
                      <a:pt x="285" y="1747"/>
                    </a:lnTo>
                    <a:lnTo>
                      <a:pt x="287" y="1746"/>
                    </a:lnTo>
                    <a:lnTo>
                      <a:pt x="290" y="1745"/>
                    </a:lnTo>
                    <a:lnTo>
                      <a:pt x="296" y="1746"/>
                    </a:lnTo>
                    <a:lnTo>
                      <a:pt x="304" y="1748"/>
                    </a:lnTo>
                    <a:lnTo>
                      <a:pt x="312" y="1751"/>
                    </a:lnTo>
                    <a:lnTo>
                      <a:pt x="319" y="1753"/>
                    </a:lnTo>
                    <a:lnTo>
                      <a:pt x="324" y="1755"/>
                    </a:lnTo>
                    <a:lnTo>
                      <a:pt x="330" y="1758"/>
                    </a:lnTo>
                    <a:lnTo>
                      <a:pt x="336" y="1762"/>
                    </a:lnTo>
                    <a:lnTo>
                      <a:pt x="346" y="1770"/>
                    </a:lnTo>
                    <a:lnTo>
                      <a:pt x="356" y="1777"/>
                    </a:lnTo>
                    <a:lnTo>
                      <a:pt x="363" y="1780"/>
                    </a:lnTo>
                    <a:lnTo>
                      <a:pt x="370" y="1782"/>
                    </a:lnTo>
                    <a:lnTo>
                      <a:pt x="377" y="1785"/>
                    </a:lnTo>
                    <a:lnTo>
                      <a:pt x="382" y="1789"/>
                    </a:lnTo>
                    <a:lnTo>
                      <a:pt x="386" y="1797"/>
                    </a:lnTo>
                    <a:lnTo>
                      <a:pt x="391" y="1805"/>
                    </a:lnTo>
                    <a:lnTo>
                      <a:pt x="397" y="1812"/>
                    </a:lnTo>
                    <a:lnTo>
                      <a:pt x="403" y="1820"/>
                    </a:lnTo>
                    <a:lnTo>
                      <a:pt x="411" y="1827"/>
                    </a:lnTo>
                    <a:lnTo>
                      <a:pt x="415" y="1829"/>
                    </a:lnTo>
                    <a:lnTo>
                      <a:pt x="421" y="1828"/>
                    </a:lnTo>
                    <a:lnTo>
                      <a:pt x="429" y="1826"/>
                    </a:lnTo>
                    <a:lnTo>
                      <a:pt x="431" y="1835"/>
                    </a:lnTo>
                    <a:lnTo>
                      <a:pt x="432" y="1844"/>
                    </a:lnTo>
                    <a:lnTo>
                      <a:pt x="434" y="1852"/>
                    </a:lnTo>
                    <a:lnTo>
                      <a:pt x="438" y="1860"/>
                    </a:lnTo>
                    <a:lnTo>
                      <a:pt x="445" y="1864"/>
                    </a:lnTo>
                    <a:lnTo>
                      <a:pt x="450" y="1869"/>
                    </a:lnTo>
                    <a:lnTo>
                      <a:pt x="454" y="1874"/>
                    </a:lnTo>
                    <a:lnTo>
                      <a:pt x="459" y="1882"/>
                    </a:lnTo>
                    <a:lnTo>
                      <a:pt x="462" y="1891"/>
                    </a:lnTo>
                    <a:lnTo>
                      <a:pt x="463" y="1896"/>
                    </a:lnTo>
                    <a:lnTo>
                      <a:pt x="462" y="1899"/>
                    </a:lnTo>
                    <a:lnTo>
                      <a:pt x="459" y="1906"/>
                    </a:lnTo>
                    <a:lnTo>
                      <a:pt x="468" y="1914"/>
                    </a:lnTo>
                    <a:lnTo>
                      <a:pt x="476" y="1922"/>
                    </a:lnTo>
                    <a:lnTo>
                      <a:pt x="474" y="1928"/>
                    </a:lnTo>
                    <a:lnTo>
                      <a:pt x="473" y="1931"/>
                    </a:lnTo>
                    <a:lnTo>
                      <a:pt x="471" y="1933"/>
                    </a:lnTo>
                    <a:lnTo>
                      <a:pt x="468" y="1936"/>
                    </a:lnTo>
                    <a:lnTo>
                      <a:pt x="464" y="1939"/>
                    </a:lnTo>
                    <a:lnTo>
                      <a:pt x="458" y="1946"/>
                    </a:lnTo>
                    <a:lnTo>
                      <a:pt x="465" y="1957"/>
                    </a:lnTo>
                    <a:lnTo>
                      <a:pt x="472" y="1968"/>
                    </a:lnTo>
                    <a:lnTo>
                      <a:pt x="474" y="1973"/>
                    </a:lnTo>
                    <a:lnTo>
                      <a:pt x="475" y="1976"/>
                    </a:lnTo>
                    <a:lnTo>
                      <a:pt x="476" y="1980"/>
                    </a:lnTo>
                    <a:lnTo>
                      <a:pt x="475" y="1983"/>
                    </a:lnTo>
                    <a:lnTo>
                      <a:pt x="479" y="1989"/>
                    </a:lnTo>
                    <a:lnTo>
                      <a:pt x="481" y="1993"/>
                    </a:lnTo>
                    <a:lnTo>
                      <a:pt x="483" y="1998"/>
                    </a:lnTo>
                    <a:lnTo>
                      <a:pt x="484" y="2006"/>
                    </a:lnTo>
                    <a:lnTo>
                      <a:pt x="479" y="2009"/>
                    </a:lnTo>
                    <a:lnTo>
                      <a:pt x="474" y="2012"/>
                    </a:lnTo>
                    <a:lnTo>
                      <a:pt x="468" y="2014"/>
                    </a:lnTo>
                    <a:lnTo>
                      <a:pt x="464" y="2014"/>
                    </a:lnTo>
                    <a:lnTo>
                      <a:pt x="454" y="2014"/>
                    </a:lnTo>
                    <a:lnTo>
                      <a:pt x="441" y="2014"/>
                    </a:lnTo>
                    <a:lnTo>
                      <a:pt x="439" y="2017"/>
                    </a:lnTo>
                    <a:lnTo>
                      <a:pt x="438" y="2023"/>
                    </a:lnTo>
                    <a:lnTo>
                      <a:pt x="437" y="2029"/>
                    </a:lnTo>
                    <a:lnTo>
                      <a:pt x="436" y="2033"/>
                    </a:lnTo>
                    <a:lnTo>
                      <a:pt x="432" y="2038"/>
                    </a:lnTo>
                    <a:lnTo>
                      <a:pt x="429" y="2041"/>
                    </a:lnTo>
                    <a:lnTo>
                      <a:pt x="428" y="2042"/>
                    </a:lnTo>
                    <a:lnTo>
                      <a:pt x="428" y="2044"/>
                    </a:lnTo>
                    <a:lnTo>
                      <a:pt x="429" y="2046"/>
                    </a:lnTo>
                    <a:lnTo>
                      <a:pt x="430" y="2047"/>
                    </a:lnTo>
                    <a:lnTo>
                      <a:pt x="432" y="2050"/>
                    </a:lnTo>
                    <a:lnTo>
                      <a:pt x="432" y="2052"/>
                    </a:lnTo>
                    <a:lnTo>
                      <a:pt x="432" y="2055"/>
                    </a:lnTo>
                    <a:lnTo>
                      <a:pt x="431" y="2056"/>
                    </a:lnTo>
                    <a:lnTo>
                      <a:pt x="428" y="2058"/>
                    </a:lnTo>
                    <a:lnTo>
                      <a:pt x="422" y="2061"/>
                    </a:lnTo>
                    <a:lnTo>
                      <a:pt x="417" y="2067"/>
                    </a:lnTo>
                    <a:lnTo>
                      <a:pt x="414" y="2073"/>
                    </a:lnTo>
                    <a:lnTo>
                      <a:pt x="413" y="2079"/>
                    </a:lnTo>
                    <a:lnTo>
                      <a:pt x="413" y="2086"/>
                    </a:lnTo>
                    <a:lnTo>
                      <a:pt x="413" y="2093"/>
                    </a:lnTo>
                    <a:lnTo>
                      <a:pt x="411" y="2098"/>
                    </a:lnTo>
                    <a:lnTo>
                      <a:pt x="411" y="2103"/>
                    </a:lnTo>
                    <a:lnTo>
                      <a:pt x="412" y="2110"/>
                    </a:lnTo>
                    <a:lnTo>
                      <a:pt x="416" y="2115"/>
                    </a:lnTo>
                    <a:lnTo>
                      <a:pt x="421" y="2116"/>
                    </a:lnTo>
                    <a:lnTo>
                      <a:pt x="425" y="2116"/>
                    </a:lnTo>
                    <a:lnTo>
                      <a:pt x="432" y="2117"/>
                    </a:lnTo>
                    <a:lnTo>
                      <a:pt x="434" y="2126"/>
                    </a:lnTo>
                    <a:lnTo>
                      <a:pt x="436" y="2135"/>
                    </a:lnTo>
                    <a:lnTo>
                      <a:pt x="446" y="2141"/>
                    </a:lnTo>
                    <a:lnTo>
                      <a:pt x="456" y="2145"/>
                    </a:lnTo>
                    <a:lnTo>
                      <a:pt x="462" y="2148"/>
                    </a:lnTo>
                    <a:lnTo>
                      <a:pt x="466" y="2148"/>
                    </a:lnTo>
                    <a:lnTo>
                      <a:pt x="472" y="2148"/>
                    </a:lnTo>
                    <a:lnTo>
                      <a:pt x="478" y="2147"/>
                    </a:lnTo>
                    <a:lnTo>
                      <a:pt x="480" y="2142"/>
                    </a:lnTo>
                    <a:lnTo>
                      <a:pt x="483" y="2139"/>
                    </a:lnTo>
                    <a:lnTo>
                      <a:pt x="487" y="2135"/>
                    </a:lnTo>
                    <a:lnTo>
                      <a:pt x="491" y="2133"/>
                    </a:lnTo>
                    <a:lnTo>
                      <a:pt x="499" y="2127"/>
                    </a:lnTo>
                    <a:lnTo>
                      <a:pt x="508" y="2122"/>
                    </a:lnTo>
                    <a:lnTo>
                      <a:pt x="512" y="2115"/>
                    </a:lnTo>
                    <a:lnTo>
                      <a:pt x="516" y="2109"/>
                    </a:lnTo>
                    <a:lnTo>
                      <a:pt x="521" y="2103"/>
                    </a:lnTo>
                    <a:lnTo>
                      <a:pt x="527" y="2099"/>
                    </a:lnTo>
                    <a:lnTo>
                      <a:pt x="535" y="2103"/>
                    </a:lnTo>
                    <a:lnTo>
                      <a:pt x="543" y="2110"/>
                    </a:lnTo>
                    <a:lnTo>
                      <a:pt x="547" y="2114"/>
                    </a:lnTo>
                    <a:lnTo>
                      <a:pt x="550" y="2118"/>
                    </a:lnTo>
                    <a:lnTo>
                      <a:pt x="554" y="2122"/>
                    </a:lnTo>
                    <a:lnTo>
                      <a:pt x="557" y="2123"/>
                    </a:lnTo>
                    <a:lnTo>
                      <a:pt x="564" y="2123"/>
                    </a:lnTo>
                    <a:lnTo>
                      <a:pt x="569" y="2120"/>
                    </a:lnTo>
                    <a:lnTo>
                      <a:pt x="576" y="2118"/>
                    </a:lnTo>
                    <a:lnTo>
                      <a:pt x="581" y="2118"/>
                    </a:lnTo>
                    <a:lnTo>
                      <a:pt x="584" y="2119"/>
                    </a:lnTo>
                    <a:lnTo>
                      <a:pt x="586" y="2122"/>
                    </a:lnTo>
                    <a:lnTo>
                      <a:pt x="590" y="2131"/>
                    </a:lnTo>
                    <a:lnTo>
                      <a:pt x="592" y="2141"/>
                    </a:lnTo>
                    <a:lnTo>
                      <a:pt x="601" y="2145"/>
                    </a:lnTo>
                    <a:lnTo>
                      <a:pt x="613" y="2149"/>
                    </a:lnTo>
                    <a:lnTo>
                      <a:pt x="617" y="2150"/>
                    </a:lnTo>
                    <a:lnTo>
                      <a:pt x="622" y="2149"/>
                    </a:lnTo>
                    <a:lnTo>
                      <a:pt x="625" y="2147"/>
                    </a:lnTo>
                    <a:lnTo>
                      <a:pt x="628" y="2144"/>
                    </a:lnTo>
                    <a:lnTo>
                      <a:pt x="633" y="2137"/>
                    </a:lnTo>
                    <a:lnTo>
                      <a:pt x="640" y="2130"/>
                    </a:lnTo>
                    <a:lnTo>
                      <a:pt x="643" y="2133"/>
                    </a:lnTo>
                    <a:lnTo>
                      <a:pt x="645" y="2135"/>
                    </a:lnTo>
                    <a:lnTo>
                      <a:pt x="648" y="2136"/>
                    </a:lnTo>
                    <a:lnTo>
                      <a:pt x="653" y="2137"/>
                    </a:lnTo>
                    <a:lnTo>
                      <a:pt x="660" y="2139"/>
                    </a:lnTo>
                    <a:lnTo>
                      <a:pt x="664" y="2140"/>
                    </a:lnTo>
                    <a:lnTo>
                      <a:pt x="666" y="2144"/>
                    </a:lnTo>
                    <a:lnTo>
                      <a:pt x="666" y="2151"/>
                    </a:lnTo>
                    <a:lnTo>
                      <a:pt x="667" y="2155"/>
                    </a:lnTo>
                    <a:lnTo>
                      <a:pt x="670" y="2157"/>
                    </a:lnTo>
                    <a:lnTo>
                      <a:pt x="674" y="2159"/>
                    </a:lnTo>
                    <a:lnTo>
                      <a:pt x="677" y="2161"/>
                    </a:lnTo>
                    <a:lnTo>
                      <a:pt x="678" y="2172"/>
                    </a:lnTo>
                    <a:lnTo>
                      <a:pt x="678" y="2181"/>
                    </a:lnTo>
                    <a:lnTo>
                      <a:pt x="684" y="2183"/>
                    </a:lnTo>
                    <a:lnTo>
                      <a:pt x="688" y="2184"/>
                    </a:lnTo>
                    <a:lnTo>
                      <a:pt x="692" y="2186"/>
                    </a:lnTo>
                    <a:lnTo>
                      <a:pt x="694" y="2192"/>
                    </a:lnTo>
                    <a:lnTo>
                      <a:pt x="700" y="2204"/>
                    </a:lnTo>
                    <a:lnTo>
                      <a:pt x="706" y="2217"/>
                    </a:lnTo>
                    <a:lnTo>
                      <a:pt x="711" y="2229"/>
                    </a:lnTo>
                    <a:lnTo>
                      <a:pt x="715" y="2243"/>
                    </a:lnTo>
                    <a:lnTo>
                      <a:pt x="708" y="2248"/>
                    </a:lnTo>
                    <a:lnTo>
                      <a:pt x="703" y="2252"/>
                    </a:lnTo>
                    <a:lnTo>
                      <a:pt x="699" y="2258"/>
                    </a:lnTo>
                    <a:lnTo>
                      <a:pt x="696" y="226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65" name="Freeform 135"/>
              <p:cNvSpPr>
                <a:spLocks/>
              </p:cNvSpPr>
              <p:nvPr/>
            </p:nvSpPr>
            <p:spPr bwMode="auto">
              <a:xfrm>
                <a:off x="7693025" y="2627313"/>
                <a:ext cx="773113" cy="898525"/>
              </a:xfrm>
              <a:custGeom>
                <a:avLst/>
                <a:gdLst>
                  <a:gd name="T0" fmla="*/ 316869 w 1947"/>
                  <a:gd name="T1" fmla="*/ 873930 h 2265"/>
                  <a:gd name="T2" fmla="*/ 365313 w 1947"/>
                  <a:gd name="T3" fmla="*/ 846557 h 2265"/>
                  <a:gd name="T4" fmla="*/ 368489 w 1947"/>
                  <a:gd name="T5" fmla="*/ 827119 h 2265"/>
                  <a:gd name="T6" fmla="*/ 425669 w 1947"/>
                  <a:gd name="T7" fmla="*/ 791813 h 2265"/>
                  <a:gd name="T8" fmla="*/ 443537 w 1947"/>
                  <a:gd name="T9" fmla="*/ 772374 h 2265"/>
                  <a:gd name="T10" fmla="*/ 493966 w 1947"/>
                  <a:gd name="T11" fmla="*/ 788639 h 2265"/>
                  <a:gd name="T12" fmla="*/ 503893 w 1947"/>
                  <a:gd name="T13" fmla="*/ 819185 h 2265"/>
                  <a:gd name="T14" fmla="*/ 554719 w 1947"/>
                  <a:gd name="T15" fmla="*/ 762457 h 2265"/>
                  <a:gd name="T16" fmla="*/ 579735 w 1947"/>
                  <a:gd name="T17" fmla="*/ 729531 h 2265"/>
                  <a:gd name="T18" fmla="*/ 624605 w 1947"/>
                  <a:gd name="T19" fmla="*/ 702952 h 2265"/>
                  <a:gd name="T20" fmla="*/ 611899 w 1947"/>
                  <a:gd name="T21" fmla="*/ 672009 h 2265"/>
                  <a:gd name="T22" fmla="*/ 583309 w 1947"/>
                  <a:gd name="T23" fmla="*/ 694621 h 2265"/>
                  <a:gd name="T24" fmla="*/ 567426 w 1947"/>
                  <a:gd name="T25" fmla="*/ 651778 h 2265"/>
                  <a:gd name="T26" fmla="*/ 573779 w 1947"/>
                  <a:gd name="T27" fmla="*/ 570058 h 2265"/>
                  <a:gd name="T28" fmla="*/ 577353 w 1947"/>
                  <a:gd name="T29" fmla="*/ 476436 h 2265"/>
                  <a:gd name="T30" fmla="*/ 595222 w 1947"/>
                  <a:gd name="T31" fmla="*/ 400270 h 2265"/>
                  <a:gd name="T32" fmla="*/ 651607 w 1947"/>
                  <a:gd name="T33" fmla="*/ 352269 h 2265"/>
                  <a:gd name="T34" fmla="*/ 685359 w 1947"/>
                  <a:gd name="T35" fmla="*/ 325691 h 2265"/>
                  <a:gd name="T36" fmla="*/ 698462 w 1947"/>
                  <a:gd name="T37" fmla="*/ 385195 h 2265"/>
                  <a:gd name="T38" fmla="*/ 728243 w 1947"/>
                  <a:gd name="T39" fmla="*/ 387576 h 2265"/>
                  <a:gd name="T40" fmla="*/ 754847 w 1947"/>
                  <a:gd name="T41" fmla="*/ 423675 h 2265"/>
                  <a:gd name="T42" fmla="*/ 764774 w 1947"/>
                  <a:gd name="T43" fmla="*/ 329658 h 2265"/>
                  <a:gd name="T44" fmla="*/ 771525 w 1947"/>
                  <a:gd name="T45" fmla="*/ 266979 h 2265"/>
                  <a:gd name="T46" fmla="*/ 749685 w 1947"/>
                  <a:gd name="T47" fmla="*/ 237226 h 2265"/>
                  <a:gd name="T48" fmla="*/ 740155 w 1947"/>
                  <a:gd name="T49" fmla="*/ 218582 h 2265"/>
                  <a:gd name="T50" fmla="*/ 697271 w 1947"/>
                  <a:gd name="T51" fmla="*/ 176531 h 2265"/>
                  <a:gd name="T52" fmla="*/ 682579 w 1947"/>
                  <a:gd name="T53" fmla="*/ 140432 h 2265"/>
                  <a:gd name="T54" fmla="*/ 653592 w 1947"/>
                  <a:gd name="T55" fmla="*/ 101555 h 2265"/>
                  <a:gd name="T56" fmla="*/ 622223 w 1947"/>
                  <a:gd name="T57" fmla="*/ 68629 h 2265"/>
                  <a:gd name="T58" fmla="*/ 624208 w 1947"/>
                  <a:gd name="T59" fmla="*/ 29356 h 2265"/>
                  <a:gd name="T60" fmla="*/ 597604 w 1947"/>
                  <a:gd name="T61" fmla="*/ 9124 h 2265"/>
                  <a:gd name="T62" fmla="*/ 563852 w 1947"/>
                  <a:gd name="T63" fmla="*/ 34513 h 2265"/>
                  <a:gd name="T64" fmla="*/ 490790 w 1947"/>
                  <a:gd name="T65" fmla="*/ 38083 h 2265"/>
                  <a:gd name="T66" fmla="*/ 403829 w 1947"/>
                  <a:gd name="T67" fmla="*/ 41653 h 2265"/>
                  <a:gd name="T68" fmla="*/ 336326 w 1947"/>
                  <a:gd name="T69" fmla="*/ 3174 h 2265"/>
                  <a:gd name="T70" fmla="*/ 316869 w 1947"/>
                  <a:gd name="T71" fmla="*/ 56331 h 2265"/>
                  <a:gd name="T72" fmla="*/ 275176 w 1947"/>
                  <a:gd name="T73" fmla="*/ 72199 h 2265"/>
                  <a:gd name="T74" fmla="*/ 234674 w 1947"/>
                  <a:gd name="T75" fmla="*/ 103539 h 2265"/>
                  <a:gd name="T76" fmla="*/ 200525 w 1947"/>
                  <a:gd name="T77" fmla="*/ 136068 h 2265"/>
                  <a:gd name="T78" fmla="*/ 190995 w 1947"/>
                  <a:gd name="T79" fmla="*/ 171374 h 2265"/>
                  <a:gd name="T80" fmla="*/ 197745 w 1947"/>
                  <a:gd name="T81" fmla="*/ 244367 h 2265"/>
                  <a:gd name="T82" fmla="*/ 229115 w 1947"/>
                  <a:gd name="T83" fmla="*/ 297922 h 2265"/>
                  <a:gd name="T84" fmla="*/ 207672 w 1947"/>
                  <a:gd name="T85" fmla="*/ 333228 h 2265"/>
                  <a:gd name="T86" fmla="*/ 173126 w 1947"/>
                  <a:gd name="T87" fmla="*/ 380832 h 2265"/>
                  <a:gd name="T88" fmla="*/ 128654 w 1947"/>
                  <a:gd name="T89" fmla="*/ 375278 h 2265"/>
                  <a:gd name="T90" fmla="*/ 92917 w 1947"/>
                  <a:gd name="T91" fmla="*/ 411378 h 2265"/>
                  <a:gd name="T92" fmla="*/ 71474 w 1947"/>
                  <a:gd name="T93" fmla="*/ 435180 h 2265"/>
                  <a:gd name="T94" fmla="*/ 83784 w 1947"/>
                  <a:gd name="T95" fmla="*/ 471279 h 2265"/>
                  <a:gd name="T96" fmla="*/ 65915 w 1947"/>
                  <a:gd name="T97" fmla="*/ 462155 h 2265"/>
                  <a:gd name="T98" fmla="*/ 15486 w 1947"/>
                  <a:gd name="T99" fmla="*/ 497065 h 2265"/>
                  <a:gd name="T100" fmla="*/ 11912 w 1947"/>
                  <a:gd name="T101" fmla="*/ 571248 h 2265"/>
                  <a:gd name="T102" fmla="*/ 52414 w 1947"/>
                  <a:gd name="T103" fmla="*/ 645431 h 2265"/>
                  <a:gd name="T104" fmla="*/ 57179 w 1947"/>
                  <a:gd name="T105" fmla="*/ 679150 h 2265"/>
                  <a:gd name="T106" fmla="*/ 52414 w 1947"/>
                  <a:gd name="T107" fmla="*/ 712870 h 2265"/>
                  <a:gd name="T108" fmla="*/ 99667 w 1947"/>
                  <a:gd name="T109" fmla="*/ 693431 h 2265"/>
                  <a:gd name="T110" fmla="*/ 153273 w 1947"/>
                  <a:gd name="T111" fmla="*/ 712870 h 2265"/>
                  <a:gd name="T112" fmla="*/ 187024 w 1947"/>
                  <a:gd name="T113" fmla="*/ 766821 h 2265"/>
                  <a:gd name="T114" fmla="*/ 171538 w 1947"/>
                  <a:gd name="T115" fmla="*/ 808474 h 2265"/>
                  <a:gd name="T116" fmla="*/ 172332 w 1947"/>
                  <a:gd name="T117" fmla="*/ 843384 h 2265"/>
                  <a:gd name="T118" fmla="*/ 223953 w 1947"/>
                  <a:gd name="T119" fmla="*/ 842194 h 2265"/>
                  <a:gd name="T120" fmla="*/ 264852 w 1947"/>
                  <a:gd name="T121" fmla="*/ 854888 h 22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47" h="2265">
                    <a:moveTo>
                      <a:pt x="696" y="2265"/>
                    </a:moveTo>
                    <a:lnTo>
                      <a:pt x="709" y="2259"/>
                    </a:lnTo>
                    <a:lnTo>
                      <a:pt x="720" y="2253"/>
                    </a:lnTo>
                    <a:lnTo>
                      <a:pt x="734" y="2250"/>
                    </a:lnTo>
                    <a:lnTo>
                      <a:pt x="746" y="2246"/>
                    </a:lnTo>
                    <a:lnTo>
                      <a:pt x="762" y="2251"/>
                    </a:lnTo>
                    <a:lnTo>
                      <a:pt x="778" y="2253"/>
                    </a:lnTo>
                    <a:lnTo>
                      <a:pt x="780" y="2251"/>
                    </a:lnTo>
                    <a:lnTo>
                      <a:pt x="781" y="2248"/>
                    </a:lnTo>
                    <a:lnTo>
                      <a:pt x="783" y="2245"/>
                    </a:lnTo>
                    <a:lnTo>
                      <a:pt x="783" y="2243"/>
                    </a:lnTo>
                    <a:lnTo>
                      <a:pt x="783" y="2238"/>
                    </a:lnTo>
                    <a:lnTo>
                      <a:pt x="785" y="2232"/>
                    </a:lnTo>
                    <a:lnTo>
                      <a:pt x="794" y="2232"/>
                    </a:lnTo>
                    <a:lnTo>
                      <a:pt x="800" y="2232"/>
                    </a:lnTo>
                    <a:lnTo>
                      <a:pt x="803" y="2231"/>
                    </a:lnTo>
                    <a:lnTo>
                      <a:pt x="805" y="2228"/>
                    </a:lnTo>
                    <a:lnTo>
                      <a:pt x="808" y="2226"/>
                    </a:lnTo>
                    <a:lnTo>
                      <a:pt x="810" y="2221"/>
                    </a:lnTo>
                    <a:lnTo>
                      <a:pt x="804" y="2216"/>
                    </a:lnTo>
                    <a:lnTo>
                      <a:pt x="800" y="2211"/>
                    </a:lnTo>
                    <a:lnTo>
                      <a:pt x="798" y="2209"/>
                    </a:lnTo>
                    <a:lnTo>
                      <a:pt x="797" y="2207"/>
                    </a:lnTo>
                    <a:lnTo>
                      <a:pt x="798" y="2203"/>
                    </a:lnTo>
                    <a:lnTo>
                      <a:pt x="800" y="2199"/>
                    </a:lnTo>
                    <a:lnTo>
                      <a:pt x="814" y="2187"/>
                    </a:lnTo>
                    <a:lnTo>
                      <a:pt x="826" y="2178"/>
                    </a:lnTo>
                    <a:lnTo>
                      <a:pt x="834" y="2172"/>
                    </a:lnTo>
                    <a:lnTo>
                      <a:pt x="842" y="2168"/>
                    </a:lnTo>
                    <a:lnTo>
                      <a:pt x="845" y="2168"/>
                    </a:lnTo>
                    <a:lnTo>
                      <a:pt x="848" y="2168"/>
                    </a:lnTo>
                    <a:lnTo>
                      <a:pt x="852" y="2169"/>
                    </a:lnTo>
                    <a:lnTo>
                      <a:pt x="855" y="2172"/>
                    </a:lnTo>
                    <a:lnTo>
                      <a:pt x="864" y="2178"/>
                    </a:lnTo>
                    <a:lnTo>
                      <a:pt x="876" y="2189"/>
                    </a:lnTo>
                    <a:lnTo>
                      <a:pt x="884" y="2186"/>
                    </a:lnTo>
                    <a:lnTo>
                      <a:pt x="889" y="2184"/>
                    </a:lnTo>
                    <a:lnTo>
                      <a:pt x="895" y="2182"/>
                    </a:lnTo>
                    <a:lnTo>
                      <a:pt x="899" y="2178"/>
                    </a:lnTo>
                    <a:lnTo>
                      <a:pt x="907" y="2170"/>
                    </a:lnTo>
                    <a:lnTo>
                      <a:pt x="915" y="2159"/>
                    </a:lnTo>
                    <a:lnTo>
                      <a:pt x="922" y="2158"/>
                    </a:lnTo>
                    <a:lnTo>
                      <a:pt x="927" y="2159"/>
                    </a:lnTo>
                    <a:lnTo>
                      <a:pt x="930" y="2158"/>
                    </a:lnTo>
                    <a:lnTo>
                      <a:pt x="936" y="2156"/>
                    </a:lnTo>
                    <a:lnTo>
                      <a:pt x="930" y="2147"/>
                    </a:lnTo>
                    <a:lnTo>
                      <a:pt x="923" y="2136"/>
                    </a:lnTo>
                    <a:lnTo>
                      <a:pt x="920" y="2134"/>
                    </a:lnTo>
                    <a:lnTo>
                      <a:pt x="916" y="2132"/>
                    </a:lnTo>
                    <a:lnTo>
                      <a:pt x="914" y="2132"/>
                    </a:lnTo>
                    <a:lnTo>
                      <a:pt x="912" y="2132"/>
                    </a:lnTo>
                    <a:lnTo>
                      <a:pt x="908" y="2133"/>
                    </a:lnTo>
                    <a:lnTo>
                      <a:pt x="906" y="2136"/>
                    </a:lnTo>
                    <a:lnTo>
                      <a:pt x="903" y="2139"/>
                    </a:lnTo>
                    <a:lnTo>
                      <a:pt x="898" y="2140"/>
                    </a:lnTo>
                    <a:lnTo>
                      <a:pt x="896" y="2139"/>
                    </a:lnTo>
                    <a:lnTo>
                      <a:pt x="893" y="2137"/>
                    </a:lnTo>
                    <a:lnTo>
                      <a:pt x="888" y="2134"/>
                    </a:lnTo>
                    <a:lnTo>
                      <a:pt x="884" y="2130"/>
                    </a:lnTo>
                    <a:lnTo>
                      <a:pt x="882" y="2116"/>
                    </a:lnTo>
                    <a:lnTo>
                      <a:pt x="882" y="2107"/>
                    </a:lnTo>
                    <a:lnTo>
                      <a:pt x="884" y="2105"/>
                    </a:lnTo>
                    <a:lnTo>
                      <a:pt x="884" y="2102"/>
                    </a:lnTo>
                    <a:lnTo>
                      <a:pt x="885" y="2101"/>
                    </a:lnTo>
                    <a:lnTo>
                      <a:pt x="886" y="2101"/>
                    </a:lnTo>
                    <a:lnTo>
                      <a:pt x="896" y="2105"/>
                    </a:lnTo>
                    <a:lnTo>
                      <a:pt x="913" y="2111"/>
                    </a:lnTo>
                    <a:lnTo>
                      <a:pt x="918" y="2101"/>
                    </a:lnTo>
                    <a:lnTo>
                      <a:pt x="923" y="2091"/>
                    </a:lnTo>
                    <a:lnTo>
                      <a:pt x="930" y="2092"/>
                    </a:lnTo>
                    <a:lnTo>
                      <a:pt x="938" y="2093"/>
                    </a:lnTo>
                    <a:lnTo>
                      <a:pt x="928" y="2085"/>
                    </a:lnTo>
                    <a:lnTo>
                      <a:pt x="916" y="2080"/>
                    </a:lnTo>
                    <a:lnTo>
                      <a:pt x="906" y="2074"/>
                    </a:lnTo>
                    <a:lnTo>
                      <a:pt x="896" y="2067"/>
                    </a:lnTo>
                    <a:lnTo>
                      <a:pt x="903" y="2054"/>
                    </a:lnTo>
                    <a:lnTo>
                      <a:pt x="910" y="2042"/>
                    </a:lnTo>
                    <a:lnTo>
                      <a:pt x="918" y="2033"/>
                    </a:lnTo>
                    <a:lnTo>
                      <a:pt x="924" y="2024"/>
                    </a:lnTo>
                    <a:lnTo>
                      <a:pt x="931" y="2017"/>
                    </a:lnTo>
                    <a:lnTo>
                      <a:pt x="939" y="2010"/>
                    </a:lnTo>
                    <a:lnTo>
                      <a:pt x="947" y="2005"/>
                    </a:lnTo>
                    <a:lnTo>
                      <a:pt x="956" y="2000"/>
                    </a:lnTo>
                    <a:lnTo>
                      <a:pt x="964" y="1997"/>
                    </a:lnTo>
                    <a:lnTo>
                      <a:pt x="974" y="1993"/>
                    </a:lnTo>
                    <a:lnTo>
                      <a:pt x="983" y="1990"/>
                    </a:lnTo>
                    <a:lnTo>
                      <a:pt x="995" y="1988"/>
                    </a:lnTo>
                    <a:lnTo>
                      <a:pt x="1018" y="1983"/>
                    </a:lnTo>
                    <a:lnTo>
                      <a:pt x="1046" y="1979"/>
                    </a:lnTo>
                    <a:lnTo>
                      <a:pt x="1056" y="1982"/>
                    </a:lnTo>
                    <a:lnTo>
                      <a:pt x="1066" y="1986"/>
                    </a:lnTo>
                    <a:lnTo>
                      <a:pt x="1076" y="1976"/>
                    </a:lnTo>
                    <a:lnTo>
                      <a:pt x="1087" y="1967"/>
                    </a:lnTo>
                    <a:lnTo>
                      <a:pt x="1082" y="1978"/>
                    </a:lnTo>
                    <a:lnTo>
                      <a:pt x="1077" y="1987"/>
                    </a:lnTo>
                    <a:lnTo>
                      <a:pt x="1072" y="1996"/>
                    </a:lnTo>
                    <a:lnTo>
                      <a:pt x="1067" y="2006"/>
                    </a:lnTo>
                    <a:lnTo>
                      <a:pt x="1071" y="2003"/>
                    </a:lnTo>
                    <a:lnTo>
                      <a:pt x="1074" y="1999"/>
                    </a:lnTo>
                    <a:lnTo>
                      <a:pt x="1080" y="1992"/>
                    </a:lnTo>
                    <a:lnTo>
                      <a:pt x="1084" y="1988"/>
                    </a:lnTo>
                    <a:lnTo>
                      <a:pt x="1090" y="1984"/>
                    </a:lnTo>
                    <a:lnTo>
                      <a:pt x="1097" y="1983"/>
                    </a:lnTo>
                    <a:lnTo>
                      <a:pt x="1097" y="1987"/>
                    </a:lnTo>
                    <a:lnTo>
                      <a:pt x="1097" y="1991"/>
                    </a:lnTo>
                    <a:lnTo>
                      <a:pt x="1097" y="1992"/>
                    </a:lnTo>
                    <a:lnTo>
                      <a:pt x="1098" y="1995"/>
                    </a:lnTo>
                    <a:lnTo>
                      <a:pt x="1099" y="1996"/>
                    </a:lnTo>
                    <a:lnTo>
                      <a:pt x="1100" y="1997"/>
                    </a:lnTo>
                    <a:lnTo>
                      <a:pt x="1111" y="1990"/>
                    </a:lnTo>
                    <a:lnTo>
                      <a:pt x="1117" y="1984"/>
                    </a:lnTo>
                    <a:lnTo>
                      <a:pt x="1117" y="1981"/>
                    </a:lnTo>
                    <a:lnTo>
                      <a:pt x="1117" y="1976"/>
                    </a:lnTo>
                    <a:lnTo>
                      <a:pt x="1115" y="1972"/>
                    </a:lnTo>
                    <a:lnTo>
                      <a:pt x="1110" y="1967"/>
                    </a:lnTo>
                    <a:lnTo>
                      <a:pt x="1108" y="1965"/>
                    </a:lnTo>
                    <a:lnTo>
                      <a:pt x="1106" y="1964"/>
                    </a:lnTo>
                    <a:lnTo>
                      <a:pt x="1105" y="1963"/>
                    </a:lnTo>
                    <a:lnTo>
                      <a:pt x="1105" y="1961"/>
                    </a:lnTo>
                    <a:lnTo>
                      <a:pt x="1117" y="1947"/>
                    </a:lnTo>
                    <a:lnTo>
                      <a:pt x="1127" y="1938"/>
                    </a:lnTo>
                    <a:lnTo>
                      <a:pt x="1133" y="1934"/>
                    </a:lnTo>
                    <a:lnTo>
                      <a:pt x="1139" y="1931"/>
                    </a:lnTo>
                    <a:lnTo>
                      <a:pt x="1144" y="1929"/>
                    </a:lnTo>
                    <a:lnTo>
                      <a:pt x="1150" y="1928"/>
                    </a:lnTo>
                    <a:lnTo>
                      <a:pt x="1161" y="1927"/>
                    </a:lnTo>
                    <a:lnTo>
                      <a:pt x="1174" y="1927"/>
                    </a:lnTo>
                    <a:lnTo>
                      <a:pt x="1189" y="1930"/>
                    </a:lnTo>
                    <a:lnTo>
                      <a:pt x="1206" y="1934"/>
                    </a:lnTo>
                    <a:lnTo>
                      <a:pt x="1217" y="1946"/>
                    </a:lnTo>
                    <a:lnTo>
                      <a:pt x="1227" y="1957"/>
                    </a:lnTo>
                    <a:lnTo>
                      <a:pt x="1246" y="1949"/>
                    </a:lnTo>
                    <a:lnTo>
                      <a:pt x="1262" y="1940"/>
                    </a:lnTo>
                    <a:lnTo>
                      <a:pt x="1270" y="1937"/>
                    </a:lnTo>
                    <a:lnTo>
                      <a:pt x="1279" y="1933"/>
                    </a:lnTo>
                    <a:lnTo>
                      <a:pt x="1290" y="1932"/>
                    </a:lnTo>
                    <a:lnTo>
                      <a:pt x="1301" y="1932"/>
                    </a:lnTo>
                    <a:lnTo>
                      <a:pt x="1296" y="1939"/>
                    </a:lnTo>
                    <a:lnTo>
                      <a:pt x="1293" y="1947"/>
                    </a:lnTo>
                    <a:lnTo>
                      <a:pt x="1287" y="1953"/>
                    </a:lnTo>
                    <a:lnTo>
                      <a:pt x="1283" y="1959"/>
                    </a:lnTo>
                    <a:lnTo>
                      <a:pt x="1271" y="1971"/>
                    </a:lnTo>
                    <a:lnTo>
                      <a:pt x="1259" y="1981"/>
                    </a:lnTo>
                    <a:lnTo>
                      <a:pt x="1244" y="1988"/>
                    </a:lnTo>
                    <a:lnTo>
                      <a:pt x="1233" y="1995"/>
                    </a:lnTo>
                    <a:lnTo>
                      <a:pt x="1227" y="1999"/>
                    </a:lnTo>
                    <a:lnTo>
                      <a:pt x="1221" y="2004"/>
                    </a:lnTo>
                    <a:lnTo>
                      <a:pt x="1217" y="2009"/>
                    </a:lnTo>
                    <a:lnTo>
                      <a:pt x="1212" y="2015"/>
                    </a:lnTo>
                    <a:lnTo>
                      <a:pt x="1209" y="2023"/>
                    </a:lnTo>
                    <a:lnTo>
                      <a:pt x="1206" y="2030"/>
                    </a:lnTo>
                    <a:lnTo>
                      <a:pt x="1201" y="2035"/>
                    </a:lnTo>
                    <a:lnTo>
                      <a:pt x="1194" y="2040"/>
                    </a:lnTo>
                    <a:lnTo>
                      <a:pt x="1192" y="2040"/>
                    </a:lnTo>
                    <a:lnTo>
                      <a:pt x="1190" y="2039"/>
                    </a:lnTo>
                    <a:lnTo>
                      <a:pt x="1187" y="2040"/>
                    </a:lnTo>
                    <a:lnTo>
                      <a:pt x="1186" y="2041"/>
                    </a:lnTo>
                    <a:lnTo>
                      <a:pt x="1192" y="2046"/>
                    </a:lnTo>
                    <a:lnTo>
                      <a:pt x="1198" y="2049"/>
                    </a:lnTo>
                    <a:lnTo>
                      <a:pt x="1204" y="2051"/>
                    </a:lnTo>
                    <a:lnTo>
                      <a:pt x="1212" y="2054"/>
                    </a:lnTo>
                    <a:lnTo>
                      <a:pt x="1227" y="2064"/>
                    </a:lnTo>
                    <a:lnTo>
                      <a:pt x="1243" y="2074"/>
                    </a:lnTo>
                    <a:lnTo>
                      <a:pt x="1245" y="2076"/>
                    </a:lnTo>
                    <a:lnTo>
                      <a:pt x="1246" y="2079"/>
                    </a:lnTo>
                    <a:lnTo>
                      <a:pt x="1248" y="2081"/>
                    </a:lnTo>
                    <a:lnTo>
                      <a:pt x="1249" y="2082"/>
                    </a:lnTo>
                    <a:lnTo>
                      <a:pt x="1269" y="2065"/>
                    </a:lnTo>
                    <a:lnTo>
                      <a:pt x="1288" y="2048"/>
                    </a:lnTo>
                    <a:lnTo>
                      <a:pt x="1308" y="2030"/>
                    </a:lnTo>
                    <a:lnTo>
                      <a:pt x="1326" y="2010"/>
                    </a:lnTo>
                    <a:lnTo>
                      <a:pt x="1320" y="2001"/>
                    </a:lnTo>
                    <a:lnTo>
                      <a:pt x="1316" y="1993"/>
                    </a:lnTo>
                    <a:lnTo>
                      <a:pt x="1320" y="1987"/>
                    </a:lnTo>
                    <a:lnTo>
                      <a:pt x="1325" y="1981"/>
                    </a:lnTo>
                    <a:lnTo>
                      <a:pt x="1330" y="1976"/>
                    </a:lnTo>
                    <a:lnTo>
                      <a:pt x="1336" y="1971"/>
                    </a:lnTo>
                    <a:lnTo>
                      <a:pt x="1333" y="1967"/>
                    </a:lnTo>
                    <a:lnTo>
                      <a:pt x="1330" y="1963"/>
                    </a:lnTo>
                    <a:lnTo>
                      <a:pt x="1339" y="1964"/>
                    </a:lnTo>
                    <a:lnTo>
                      <a:pt x="1347" y="1966"/>
                    </a:lnTo>
                    <a:lnTo>
                      <a:pt x="1356" y="1968"/>
                    </a:lnTo>
                    <a:lnTo>
                      <a:pt x="1365" y="1971"/>
                    </a:lnTo>
                    <a:lnTo>
                      <a:pt x="1377" y="1967"/>
                    </a:lnTo>
                    <a:lnTo>
                      <a:pt x="1388" y="1964"/>
                    </a:lnTo>
                    <a:lnTo>
                      <a:pt x="1400" y="1961"/>
                    </a:lnTo>
                    <a:lnTo>
                      <a:pt x="1412" y="1958"/>
                    </a:lnTo>
                    <a:lnTo>
                      <a:pt x="1407" y="1954"/>
                    </a:lnTo>
                    <a:lnTo>
                      <a:pt x="1404" y="1950"/>
                    </a:lnTo>
                    <a:lnTo>
                      <a:pt x="1402" y="1940"/>
                    </a:lnTo>
                    <a:lnTo>
                      <a:pt x="1400" y="1931"/>
                    </a:lnTo>
                    <a:lnTo>
                      <a:pt x="1397" y="1922"/>
                    </a:lnTo>
                    <a:lnTo>
                      <a:pt x="1397" y="1913"/>
                    </a:lnTo>
                    <a:lnTo>
                      <a:pt x="1403" y="1906"/>
                    </a:lnTo>
                    <a:lnTo>
                      <a:pt x="1410" y="1900"/>
                    </a:lnTo>
                    <a:lnTo>
                      <a:pt x="1415" y="1895"/>
                    </a:lnTo>
                    <a:lnTo>
                      <a:pt x="1423" y="1890"/>
                    </a:lnTo>
                    <a:lnTo>
                      <a:pt x="1423" y="1886"/>
                    </a:lnTo>
                    <a:lnTo>
                      <a:pt x="1422" y="1881"/>
                    </a:lnTo>
                    <a:lnTo>
                      <a:pt x="1421" y="1877"/>
                    </a:lnTo>
                    <a:lnTo>
                      <a:pt x="1419" y="1873"/>
                    </a:lnTo>
                    <a:lnTo>
                      <a:pt x="1414" y="1864"/>
                    </a:lnTo>
                    <a:lnTo>
                      <a:pt x="1411" y="1855"/>
                    </a:lnTo>
                    <a:lnTo>
                      <a:pt x="1414" y="1852"/>
                    </a:lnTo>
                    <a:lnTo>
                      <a:pt x="1419" y="1849"/>
                    </a:lnTo>
                    <a:lnTo>
                      <a:pt x="1422" y="1848"/>
                    </a:lnTo>
                    <a:lnTo>
                      <a:pt x="1426" y="1847"/>
                    </a:lnTo>
                    <a:lnTo>
                      <a:pt x="1434" y="1847"/>
                    </a:lnTo>
                    <a:lnTo>
                      <a:pt x="1443" y="1847"/>
                    </a:lnTo>
                    <a:lnTo>
                      <a:pt x="1447" y="1835"/>
                    </a:lnTo>
                    <a:lnTo>
                      <a:pt x="1451" y="1821"/>
                    </a:lnTo>
                    <a:lnTo>
                      <a:pt x="1449" y="1821"/>
                    </a:lnTo>
                    <a:lnTo>
                      <a:pt x="1449" y="1820"/>
                    </a:lnTo>
                    <a:lnTo>
                      <a:pt x="1449" y="1831"/>
                    </a:lnTo>
                    <a:lnTo>
                      <a:pt x="1451" y="1841"/>
                    </a:lnTo>
                    <a:lnTo>
                      <a:pt x="1460" y="1839"/>
                    </a:lnTo>
                    <a:lnTo>
                      <a:pt x="1468" y="1835"/>
                    </a:lnTo>
                    <a:lnTo>
                      <a:pt x="1479" y="1839"/>
                    </a:lnTo>
                    <a:lnTo>
                      <a:pt x="1490" y="1845"/>
                    </a:lnTo>
                    <a:lnTo>
                      <a:pt x="1499" y="1844"/>
                    </a:lnTo>
                    <a:lnTo>
                      <a:pt x="1506" y="1840"/>
                    </a:lnTo>
                    <a:lnTo>
                      <a:pt x="1512" y="1837"/>
                    </a:lnTo>
                    <a:lnTo>
                      <a:pt x="1517" y="1832"/>
                    </a:lnTo>
                    <a:lnTo>
                      <a:pt x="1522" y="1828"/>
                    </a:lnTo>
                    <a:lnTo>
                      <a:pt x="1525" y="1821"/>
                    </a:lnTo>
                    <a:lnTo>
                      <a:pt x="1529" y="1814"/>
                    </a:lnTo>
                    <a:lnTo>
                      <a:pt x="1533" y="1806"/>
                    </a:lnTo>
                    <a:lnTo>
                      <a:pt x="1525" y="1798"/>
                    </a:lnTo>
                    <a:lnTo>
                      <a:pt x="1520" y="1790"/>
                    </a:lnTo>
                    <a:lnTo>
                      <a:pt x="1523" y="1787"/>
                    </a:lnTo>
                    <a:lnTo>
                      <a:pt x="1527" y="1784"/>
                    </a:lnTo>
                    <a:lnTo>
                      <a:pt x="1528" y="1781"/>
                    </a:lnTo>
                    <a:lnTo>
                      <a:pt x="1530" y="1778"/>
                    </a:lnTo>
                    <a:lnTo>
                      <a:pt x="1542" y="1778"/>
                    </a:lnTo>
                    <a:lnTo>
                      <a:pt x="1554" y="1778"/>
                    </a:lnTo>
                    <a:lnTo>
                      <a:pt x="1559" y="1779"/>
                    </a:lnTo>
                    <a:lnTo>
                      <a:pt x="1565" y="1778"/>
                    </a:lnTo>
                    <a:lnTo>
                      <a:pt x="1571" y="1778"/>
                    </a:lnTo>
                    <a:lnTo>
                      <a:pt x="1578" y="1776"/>
                    </a:lnTo>
                    <a:lnTo>
                      <a:pt x="1573" y="1772"/>
                    </a:lnTo>
                    <a:lnTo>
                      <a:pt x="1571" y="1769"/>
                    </a:lnTo>
                    <a:lnTo>
                      <a:pt x="1568" y="1764"/>
                    </a:lnTo>
                    <a:lnTo>
                      <a:pt x="1566" y="1759"/>
                    </a:lnTo>
                    <a:lnTo>
                      <a:pt x="1578" y="1752"/>
                    </a:lnTo>
                    <a:lnTo>
                      <a:pt x="1590" y="1746"/>
                    </a:lnTo>
                    <a:lnTo>
                      <a:pt x="1601" y="1740"/>
                    </a:lnTo>
                    <a:lnTo>
                      <a:pt x="1614" y="1734"/>
                    </a:lnTo>
                    <a:lnTo>
                      <a:pt x="1609" y="1733"/>
                    </a:lnTo>
                    <a:lnTo>
                      <a:pt x="1607" y="1731"/>
                    </a:lnTo>
                    <a:lnTo>
                      <a:pt x="1604" y="1729"/>
                    </a:lnTo>
                    <a:lnTo>
                      <a:pt x="1602" y="1725"/>
                    </a:lnTo>
                    <a:lnTo>
                      <a:pt x="1601" y="1720"/>
                    </a:lnTo>
                    <a:lnTo>
                      <a:pt x="1599" y="1718"/>
                    </a:lnTo>
                    <a:lnTo>
                      <a:pt x="1596" y="1716"/>
                    </a:lnTo>
                    <a:lnTo>
                      <a:pt x="1591" y="1713"/>
                    </a:lnTo>
                    <a:lnTo>
                      <a:pt x="1590" y="1704"/>
                    </a:lnTo>
                    <a:lnTo>
                      <a:pt x="1588" y="1695"/>
                    </a:lnTo>
                    <a:lnTo>
                      <a:pt x="1578" y="1694"/>
                    </a:lnTo>
                    <a:lnTo>
                      <a:pt x="1567" y="1695"/>
                    </a:lnTo>
                    <a:lnTo>
                      <a:pt x="1562" y="1692"/>
                    </a:lnTo>
                    <a:lnTo>
                      <a:pt x="1556" y="1688"/>
                    </a:lnTo>
                    <a:lnTo>
                      <a:pt x="1549" y="1686"/>
                    </a:lnTo>
                    <a:lnTo>
                      <a:pt x="1542" y="1685"/>
                    </a:lnTo>
                    <a:lnTo>
                      <a:pt x="1541" y="1694"/>
                    </a:lnTo>
                    <a:lnTo>
                      <a:pt x="1540" y="1703"/>
                    </a:lnTo>
                    <a:lnTo>
                      <a:pt x="1529" y="1704"/>
                    </a:lnTo>
                    <a:lnTo>
                      <a:pt x="1517" y="1705"/>
                    </a:lnTo>
                    <a:lnTo>
                      <a:pt x="1506" y="1705"/>
                    </a:lnTo>
                    <a:lnTo>
                      <a:pt x="1495" y="1708"/>
                    </a:lnTo>
                    <a:lnTo>
                      <a:pt x="1490" y="1708"/>
                    </a:lnTo>
                    <a:lnTo>
                      <a:pt x="1486" y="1709"/>
                    </a:lnTo>
                    <a:lnTo>
                      <a:pt x="1482" y="1710"/>
                    </a:lnTo>
                    <a:lnTo>
                      <a:pt x="1480" y="1713"/>
                    </a:lnTo>
                    <a:lnTo>
                      <a:pt x="1494" y="1722"/>
                    </a:lnTo>
                    <a:lnTo>
                      <a:pt x="1506" y="1731"/>
                    </a:lnTo>
                    <a:lnTo>
                      <a:pt x="1502" y="1735"/>
                    </a:lnTo>
                    <a:lnTo>
                      <a:pt x="1498" y="1736"/>
                    </a:lnTo>
                    <a:lnTo>
                      <a:pt x="1495" y="1736"/>
                    </a:lnTo>
                    <a:lnTo>
                      <a:pt x="1491" y="1734"/>
                    </a:lnTo>
                    <a:lnTo>
                      <a:pt x="1486" y="1728"/>
                    </a:lnTo>
                    <a:lnTo>
                      <a:pt x="1479" y="1720"/>
                    </a:lnTo>
                    <a:lnTo>
                      <a:pt x="1478" y="1729"/>
                    </a:lnTo>
                    <a:lnTo>
                      <a:pt x="1477" y="1737"/>
                    </a:lnTo>
                    <a:lnTo>
                      <a:pt x="1475" y="1743"/>
                    </a:lnTo>
                    <a:lnTo>
                      <a:pt x="1474" y="1747"/>
                    </a:lnTo>
                    <a:lnTo>
                      <a:pt x="1472" y="1748"/>
                    </a:lnTo>
                    <a:lnTo>
                      <a:pt x="1471" y="1750"/>
                    </a:lnTo>
                    <a:lnTo>
                      <a:pt x="1469" y="1751"/>
                    </a:lnTo>
                    <a:lnTo>
                      <a:pt x="1465" y="1751"/>
                    </a:lnTo>
                    <a:lnTo>
                      <a:pt x="1458" y="1750"/>
                    </a:lnTo>
                    <a:lnTo>
                      <a:pt x="1448" y="1746"/>
                    </a:lnTo>
                    <a:lnTo>
                      <a:pt x="1449" y="1735"/>
                    </a:lnTo>
                    <a:lnTo>
                      <a:pt x="1451" y="1725"/>
                    </a:lnTo>
                    <a:lnTo>
                      <a:pt x="1448" y="1719"/>
                    </a:lnTo>
                    <a:lnTo>
                      <a:pt x="1446" y="1714"/>
                    </a:lnTo>
                    <a:lnTo>
                      <a:pt x="1445" y="1710"/>
                    </a:lnTo>
                    <a:lnTo>
                      <a:pt x="1446" y="1704"/>
                    </a:lnTo>
                    <a:lnTo>
                      <a:pt x="1458" y="1709"/>
                    </a:lnTo>
                    <a:lnTo>
                      <a:pt x="1471" y="1711"/>
                    </a:lnTo>
                    <a:lnTo>
                      <a:pt x="1451" y="1699"/>
                    </a:lnTo>
                    <a:lnTo>
                      <a:pt x="1434" y="1686"/>
                    </a:lnTo>
                    <a:lnTo>
                      <a:pt x="1430" y="1683"/>
                    </a:lnTo>
                    <a:lnTo>
                      <a:pt x="1427" y="1679"/>
                    </a:lnTo>
                    <a:lnTo>
                      <a:pt x="1424" y="1675"/>
                    </a:lnTo>
                    <a:lnTo>
                      <a:pt x="1422" y="1670"/>
                    </a:lnTo>
                    <a:lnTo>
                      <a:pt x="1421" y="1666"/>
                    </a:lnTo>
                    <a:lnTo>
                      <a:pt x="1421" y="1661"/>
                    </a:lnTo>
                    <a:lnTo>
                      <a:pt x="1421" y="1654"/>
                    </a:lnTo>
                    <a:lnTo>
                      <a:pt x="1422" y="1649"/>
                    </a:lnTo>
                    <a:lnTo>
                      <a:pt x="1426" y="1645"/>
                    </a:lnTo>
                    <a:lnTo>
                      <a:pt x="1428" y="1643"/>
                    </a:lnTo>
                    <a:lnTo>
                      <a:pt x="1429" y="1643"/>
                    </a:lnTo>
                    <a:lnTo>
                      <a:pt x="1430" y="1643"/>
                    </a:lnTo>
                    <a:lnTo>
                      <a:pt x="1431" y="1644"/>
                    </a:lnTo>
                    <a:lnTo>
                      <a:pt x="1432" y="1647"/>
                    </a:lnTo>
                    <a:lnTo>
                      <a:pt x="1434" y="1651"/>
                    </a:lnTo>
                    <a:lnTo>
                      <a:pt x="1436" y="1653"/>
                    </a:lnTo>
                    <a:lnTo>
                      <a:pt x="1437" y="1649"/>
                    </a:lnTo>
                    <a:lnTo>
                      <a:pt x="1438" y="1643"/>
                    </a:lnTo>
                    <a:lnTo>
                      <a:pt x="1438" y="1641"/>
                    </a:lnTo>
                    <a:lnTo>
                      <a:pt x="1438" y="1640"/>
                    </a:lnTo>
                    <a:lnTo>
                      <a:pt x="1432" y="1621"/>
                    </a:lnTo>
                    <a:lnTo>
                      <a:pt x="1428" y="1604"/>
                    </a:lnTo>
                    <a:lnTo>
                      <a:pt x="1423" y="1589"/>
                    </a:lnTo>
                    <a:lnTo>
                      <a:pt x="1420" y="1573"/>
                    </a:lnTo>
                    <a:lnTo>
                      <a:pt x="1418" y="1557"/>
                    </a:lnTo>
                    <a:lnTo>
                      <a:pt x="1417" y="1540"/>
                    </a:lnTo>
                    <a:lnTo>
                      <a:pt x="1417" y="1522"/>
                    </a:lnTo>
                    <a:lnTo>
                      <a:pt x="1417" y="1503"/>
                    </a:lnTo>
                    <a:lnTo>
                      <a:pt x="1422" y="1485"/>
                    </a:lnTo>
                    <a:lnTo>
                      <a:pt x="1427" y="1471"/>
                    </a:lnTo>
                    <a:lnTo>
                      <a:pt x="1430" y="1463"/>
                    </a:lnTo>
                    <a:lnTo>
                      <a:pt x="1435" y="1456"/>
                    </a:lnTo>
                    <a:lnTo>
                      <a:pt x="1439" y="1448"/>
                    </a:lnTo>
                    <a:lnTo>
                      <a:pt x="1446" y="1441"/>
                    </a:lnTo>
                    <a:lnTo>
                      <a:pt x="1445" y="1437"/>
                    </a:lnTo>
                    <a:lnTo>
                      <a:pt x="1444" y="1432"/>
                    </a:lnTo>
                    <a:lnTo>
                      <a:pt x="1441" y="1427"/>
                    </a:lnTo>
                    <a:lnTo>
                      <a:pt x="1438" y="1423"/>
                    </a:lnTo>
                    <a:lnTo>
                      <a:pt x="1441" y="1409"/>
                    </a:lnTo>
                    <a:lnTo>
                      <a:pt x="1445" y="1397"/>
                    </a:lnTo>
                    <a:lnTo>
                      <a:pt x="1448" y="1384"/>
                    </a:lnTo>
                    <a:lnTo>
                      <a:pt x="1451" y="1372"/>
                    </a:lnTo>
                    <a:lnTo>
                      <a:pt x="1456" y="1368"/>
                    </a:lnTo>
                    <a:lnTo>
                      <a:pt x="1461" y="1365"/>
                    </a:lnTo>
                    <a:lnTo>
                      <a:pt x="1451" y="1345"/>
                    </a:lnTo>
                    <a:lnTo>
                      <a:pt x="1443" y="1326"/>
                    </a:lnTo>
                    <a:lnTo>
                      <a:pt x="1440" y="1317"/>
                    </a:lnTo>
                    <a:lnTo>
                      <a:pt x="1438" y="1307"/>
                    </a:lnTo>
                    <a:lnTo>
                      <a:pt x="1437" y="1297"/>
                    </a:lnTo>
                    <a:lnTo>
                      <a:pt x="1436" y="1285"/>
                    </a:lnTo>
                    <a:lnTo>
                      <a:pt x="1438" y="1267"/>
                    </a:lnTo>
                    <a:lnTo>
                      <a:pt x="1441" y="1252"/>
                    </a:lnTo>
                    <a:lnTo>
                      <a:pt x="1445" y="1236"/>
                    </a:lnTo>
                    <a:lnTo>
                      <a:pt x="1452" y="1219"/>
                    </a:lnTo>
                    <a:lnTo>
                      <a:pt x="1457" y="1214"/>
                    </a:lnTo>
                    <a:lnTo>
                      <a:pt x="1463" y="1210"/>
                    </a:lnTo>
                    <a:lnTo>
                      <a:pt x="1461" y="1205"/>
                    </a:lnTo>
                    <a:lnTo>
                      <a:pt x="1457" y="1203"/>
                    </a:lnTo>
                    <a:lnTo>
                      <a:pt x="1454" y="1201"/>
                    </a:lnTo>
                    <a:lnTo>
                      <a:pt x="1449" y="1198"/>
                    </a:lnTo>
                    <a:lnTo>
                      <a:pt x="1440" y="1185"/>
                    </a:lnTo>
                    <a:lnTo>
                      <a:pt x="1432" y="1171"/>
                    </a:lnTo>
                    <a:lnTo>
                      <a:pt x="1424" y="1156"/>
                    </a:lnTo>
                    <a:lnTo>
                      <a:pt x="1418" y="1142"/>
                    </a:lnTo>
                    <a:lnTo>
                      <a:pt x="1421" y="1138"/>
                    </a:lnTo>
                    <a:lnTo>
                      <a:pt x="1427" y="1136"/>
                    </a:lnTo>
                    <a:lnTo>
                      <a:pt x="1429" y="1135"/>
                    </a:lnTo>
                    <a:lnTo>
                      <a:pt x="1431" y="1134"/>
                    </a:lnTo>
                    <a:lnTo>
                      <a:pt x="1434" y="1123"/>
                    </a:lnTo>
                    <a:lnTo>
                      <a:pt x="1434" y="1113"/>
                    </a:lnTo>
                    <a:lnTo>
                      <a:pt x="1434" y="1103"/>
                    </a:lnTo>
                    <a:lnTo>
                      <a:pt x="1432" y="1093"/>
                    </a:lnTo>
                    <a:lnTo>
                      <a:pt x="1439" y="1079"/>
                    </a:lnTo>
                    <a:lnTo>
                      <a:pt x="1445" y="1068"/>
                    </a:lnTo>
                    <a:lnTo>
                      <a:pt x="1449" y="1055"/>
                    </a:lnTo>
                    <a:lnTo>
                      <a:pt x="1452" y="1042"/>
                    </a:lnTo>
                    <a:lnTo>
                      <a:pt x="1452" y="1035"/>
                    </a:lnTo>
                    <a:lnTo>
                      <a:pt x="1454" y="1029"/>
                    </a:lnTo>
                    <a:lnTo>
                      <a:pt x="1462" y="1025"/>
                    </a:lnTo>
                    <a:lnTo>
                      <a:pt x="1469" y="1020"/>
                    </a:lnTo>
                    <a:lnTo>
                      <a:pt x="1477" y="1017"/>
                    </a:lnTo>
                    <a:lnTo>
                      <a:pt x="1485" y="1015"/>
                    </a:lnTo>
                    <a:lnTo>
                      <a:pt x="1499" y="1009"/>
                    </a:lnTo>
                    <a:lnTo>
                      <a:pt x="1517" y="1004"/>
                    </a:lnTo>
                    <a:lnTo>
                      <a:pt x="1521" y="995"/>
                    </a:lnTo>
                    <a:lnTo>
                      <a:pt x="1523" y="985"/>
                    </a:lnTo>
                    <a:lnTo>
                      <a:pt x="1527" y="975"/>
                    </a:lnTo>
                    <a:lnTo>
                      <a:pt x="1530" y="965"/>
                    </a:lnTo>
                    <a:lnTo>
                      <a:pt x="1544" y="956"/>
                    </a:lnTo>
                    <a:lnTo>
                      <a:pt x="1557" y="948"/>
                    </a:lnTo>
                    <a:lnTo>
                      <a:pt x="1570" y="937"/>
                    </a:lnTo>
                    <a:lnTo>
                      <a:pt x="1582" y="927"/>
                    </a:lnTo>
                    <a:lnTo>
                      <a:pt x="1581" y="918"/>
                    </a:lnTo>
                    <a:lnTo>
                      <a:pt x="1581" y="910"/>
                    </a:lnTo>
                    <a:lnTo>
                      <a:pt x="1582" y="903"/>
                    </a:lnTo>
                    <a:lnTo>
                      <a:pt x="1583" y="898"/>
                    </a:lnTo>
                    <a:lnTo>
                      <a:pt x="1587" y="893"/>
                    </a:lnTo>
                    <a:lnTo>
                      <a:pt x="1590" y="889"/>
                    </a:lnTo>
                    <a:lnTo>
                      <a:pt x="1596" y="883"/>
                    </a:lnTo>
                    <a:lnTo>
                      <a:pt x="1604" y="876"/>
                    </a:lnTo>
                    <a:lnTo>
                      <a:pt x="1609" y="876"/>
                    </a:lnTo>
                    <a:lnTo>
                      <a:pt x="1615" y="877"/>
                    </a:lnTo>
                    <a:lnTo>
                      <a:pt x="1618" y="878"/>
                    </a:lnTo>
                    <a:lnTo>
                      <a:pt x="1622" y="881"/>
                    </a:lnTo>
                    <a:lnTo>
                      <a:pt x="1627" y="885"/>
                    </a:lnTo>
                    <a:lnTo>
                      <a:pt x="1638" y="890"/>
                    </a:lnTo>
                    <a:lnTo>
                      <a:pt x="1641" y="888"/>
                    </a:lnTo>
                    <a:lnTo>
                      <a:pt x="1644" y="885"/>
                    </a:lnTo>
                    <a:lnTo>
                      <a:pt x="1646" y="883"/>
                    </a:lnTo>
                    <a:lnTo>
                      <a:pt x="1648" y="878"/>
                    </a:lnTo>
                    <a:lnTo>
                      <a:pt x="1651" y="885"/>
                    </a:lnTo>
                    <a:lnTo>
                      <a:pt x="1656" y="893"/>
                    </a:lnTo>
                    <a:lnTo>
                      <a:pt x="1658" y="899"/>
                    </a:lnTo>
                    <a:lnTo>
                      <a:pt x="1661" y="902"/>
                    </a:lnTo>
                    <a:lnTo>
                      <a:pt x="1665" y="906"/>
                    </a:lnTo>
                    <a:lnTo>
                      <a:pt x="1671" y="907"/>
                    </a:lnTo>
                    <a:lnTo>
                      <a:pt x="1675" y="898"/>
                    </a:lnTo>
                    <a:lnTo>
                      <a:pt x="1680" y="889"/>
                    </a:lnTo>
                    <a:lnTo>
                      <a:pt x="1682" y="880"/>
                    </a:lnTo>
                    <a:lnTo>
                      <a:pt x="1684" y="870"/>
                    </a:lnTo>
                    <a:lnTo>
                      <a:pt x="1688" y="851"/>
                    </a:lnTo>
                    <a:lnTo>
                      <a:pt x="1690" y="831"/>
                    </a:lnTo>
                    <a:lnTo>
                      <a:pt x="1692" y="819"/>
                    </a:lnTo>
                    <a:lnTo>
                      <a:pt x="1695" y="809"/>
                    </a:lnTo>
                    <a:lnTo>
                      <a:pt x="1699" y="799"/>
                    </a:lnTo>
                    <a:lnTo>
                      <a:pt x="1703" y="789"/>
                    </a:lnTo>
                    <a:lnTo>
                      <a:pt x="1710" y="796"/>
                    </a:lnTo>
                    <a:lnTo>
                      <a:pt x="1716" y="802"/>
                    </a:lnTo>
                    <a:lnTo>
                      <a:pt x="1720" y="808"/>
                    </a:lnTo>
                    <a:lnTo>
                      <a:pt x="1724" y="815"/>
                    </a:lnTo>
                    <a:lnTo>
                      <a:pt x="1726" y="821"/>
                    </a:lnTo>
                    <a:lnTo>
                      <a:pt x="1728" y="829"/>
                    </a:lnTo>
                    <a:lnTo>
                      <a:pt x="1730" y="836"/>
                    </a:lnTo>
                    <a:lnTo>
                      <a:pt x="1732" y="847"/>
                    </a:lnTo>
                    <a:lnTo>
                      <a:pt x="1736" y="849"/>
                    </a:lnTo>
                    <a:lnTo>
                      <a:pt x="1742" y="851"/>
                    </a:lnTo>
                    <a:lnTo>
                      <a:pt x="1749" y="867"/>
                    </a:lnTo>
                    <a:lnTo>
                      <a:pt x="1753" y="883"/>
                    </a:lnTo>
                    <a:lnTo>
                      <a:pt x="1750" y="897"/>
                    </a:lnTo>
                    <a:lnTo>
                      <a:pt x="1748" y="911"/>
                    </a:lnTo>
                    <a:lnTo>
                      <a:pt x="1752" y="909"/>
                    </a:lnTo>
                    <a:lnTo>
                      <a:pt x="1757" y="909"/>
                    </a:lnTo>
                    <a:lnTo>
                      <a:pt x="1759" y="918"/>
                    </a:lnTo>
                    <a:lnTo>
                      <a:pt x="1759" y="927"/>
                    </a:lnTo>
                    <a:lnTo>
                      <a:pt x="1758" y="936"/>
                    </a:lnTo>
                    <a:lnTo>
                      <a:pt x="1758" y="946"/>
                    </a:lnTo>
                    <a:lnTo>
                      <a:pt x="1764" y="945"/>
                    </a:lnTo>
                    <a:lnTo>
                      <a:pt x="1770" y="943"/>
                    </a:lnTo>
                    <a:lnTo>
                      <a:pt x="1764" y="951"/>
                    </a:lnTo>
                    <a:lnTo>
                      <a:pt x="1759" y="957"/>
                    </a:lnTo>
                    <a:lnTo>
                      <a:pt x="1757" y="960"/>
                    </a:lnTo>
                    <a:lnTo>
                      <a:pt x="1756" y="964"/>
                    </a:lnTo>
                    <a:lnTo>
                      <a:pt x="1756" y="968"/>
                    </a:lnTo>
                    <a:lnTo>
                      <a:pt x="1756" y="974"/>
                    </a:lnTo>
                    <a:lnTo>
                      <a:pt x="1759" y="971"/>
                    </a:lnTo>
                    <a:lnTo>
                      <a:pt x="1762" y="968"/>
                    </a:lnTo>
                    <a:lnTo>
                      <a:pt x="1764" y="965"/>
                    </a:lnTo>
                    <a:lnTo>
                      <a:pt x="1766" y="961"/>
                    </a:lnTo>
                    <a:lnTo>
                      <a:pt x="1771" y="962"/>
                    </a:lnTo>
                    <a:lnTo>
                      <a:pt x="1774" y="964"/>
                    </a:lnTo>
                    <a:lnTo>
                      <a:pt x="1776" y="967"/>
                    </a:lnTo>
                    <a:lnTo>
                      <a:pt x="1779" y="970"/>
                    </a:lnTo>
                    <a:lnTo>
                      <a:pt x="1783" y="970"/>
                    </a:lnTo>
                    <a:lnTo>
                      <a:pt x="1786" y="971"/>
                    </a:lnTo>
                    <a:lnTo>
                      <a:pt x="1791" y="977"/>
                    </a:lnTo>
                    <a:lnTo>
                      <a:pt x="1795" y="983"/>
                    </a:lnTo>
                    <a:lnTo>
                      <a:pt x="1798" y="987"/>
                    </a:lnTo>
                    <a:lnTo>
                      <a:pt x="1800" y="993"/>
                    </a:lnTo>
                    <a:lnTo>
                      <a:pt x="1802" y="1004"/>
                    </a:lnTo>
                    <a:lnTo>
                      <a:pt x="1803" y="1018"/>
                    </a:lnTo>
                    <a:lnTo>
                      <a:pt x="1805" y="1026"/>
                    </a:lnTo>
                    <a:lnTo>
                      <a:pt x="1808" y="1033"/>
                    </a:lnTo>
                    <a:lnTo>
                      <a:pt x="1810" y="1030"/>
                    </a:lnTo>
                    <a:lnTo>
                      <a:pt x="1812" y="1029"/>
                    </a:lnTo>
                    <a:lnTo>
                      <a:pt x="1818" y="1020"/>
                    </a:lnTo>
                    <a:lnTo>
                      <a:pt x="1820" y="1010"/>
                    </a:lnTo>
                    <a:lnTo>
                      <a:pt x="1822" y="1000"/>
                    </a:lnTo>
                    <a:lnTo>
                      <a:pt x="1824" y="988"/>
                    </a:lnTo>
                    <a:lnTo>
                      <a:pt x="1834" y="977"/>
                    </a:lnTo>
                    <a:lnTo>
                      <a:pt x="1844" y="966"/>
                    </a:lnTo>
                    <a:lnTo>
                      <a:pt x="1849" y="962"/>
                    </a:lnTo>
                    <a:lnTo>
                      <a:pt x="1854" y="961"/>
                    </a:lnTo>
                    <a:lnTo>
                      <a:pt x="1857" y="966"/>
                    </a:lnTo>
                    <a:lnTo>
                      <a:pt x="1858" y="969"/>
                    </a:lnTo>
                    <a:lnTo>
                      <a:pt x="1858" y="973"/>
                    </a:lnTo>
                    <a:lnTo>
                      <a:pt x="1858" y="977"/>
                    </a:lnTo>
                    <a:lnTo>
                      <a:pt x="1859" y="987"/>
                    </a:lnTo>
                    <a:lnTo>
                      <a:pt x="1861" y="996"/>
                    </a:lnTo>
                    <a:lnTo>
                      <a:pt x="1864" y="1005"/>
                    </a:lnTo>
                    <a:lnTo>
                      <a:pt x="1867" y="1015"/>
                    </a:lnTo>
                    <a:lnTo>
                      <a:pt x="1863" y="1017"/>
                    </a:lnTo>
                    <a:lnTo>
                      <a:pt x="1861" y="1019"/>
                    </a:lnTo>
                    <a:lnTo>
                      <a:pt x="1861" y="1022"/>
                    </a:lnTo>
                    <a:lnTo>
                      <a:pt x="1864" y="1026"/>
                    </a:lnTo>
                    <a:lnTo>
                      <a:pt x="1871" y="1032"/>
                    </a:lnTo>
                    <a:lnTo>
                      <a:pt x="1876" y="1037"/>
                    </a:lnTo>
                    <a:lnTo>
                      <a:pt x="1880" y="1043"/>
                    </a:lnTo>
                    <a:lnTo>
                      <a:pt x="1884" y="1049"/>
                    </a:lnTo>
                    <a:lnTo>
                      <a:pt x="1889" y="1060"/>
                    </a:lnTo>
                    <a:lnTo>
                      <a:pt x="1897" y="1075"/>
                    </a:lnTo>
                    <a:lnTo>
                      <a:pt x="1898" y="1075"/>
                    </a:lnTo>
                    <a:lnTo>
                      <a:pt x="1898" y="1076"/>
                    </a:lnTo>
                    <a:lnTo>
                      <a:pt x="1901" y="1068"/>
                    </a:lnTo>
                    <a:lnTo>
                      <a:pt x="1901" y="1061"/>
                    </a:lnTo>
                    <a:lnTo>
                      <a:pt x="1901" y="1054"/>
                    </a:lnTo>
                    <a:lnTo>
                      <a:pt x="1901" y="1047"/>
                    </a:lnTo>
                    <a:lnTo>
                      <a:pt x="1900" y="1034"/>
                    </a:lnTo>
                    <a:lnTo>
                      <a:pt x="1898" y="1019"/>
                    </a:lnTo>
                    <a:lnTo>
                      <a:pt x="1904" y="1018"/>
                    </a:lnTo>
                    <a:lnTo>
                      <a:pt x="1909" y="1017"/>
                    </a:lnTo>
                    <a:lnTo>
                      <a:pt x="1911" y="1015"/>
                    </a:lnTo>
                    <a:lnTo>
                      <a:pt x="1913" y="1012"/>
                    </a:lnTo>
                    <a:lnTo>
                      <a:pt x="1915" y="1005"/>
                    </a:lnTo>
                    <a:lnTo>
                      <a:pt x="1920" y="996"/>
                    </a:lnTo>
                    <a:lnTo>
                      <a:pt x="1929" y="996"/>
                    </a:lnTo>
                    <a:lnTo>
                      <a:pt x="1938" y="994"/>
                    </a:lnTo>
                    <a:lnTo>
                      <a:pt x="1935" y="984"/>
                    </a:lnTo>
                    <a:lnTo>
                      <a:pt x="1929" y="974"/>
                    </a:lnTo>
                    <a:lnTo>
                      <a:pt x="1925" y="962"/>
                    </a:lnTo>
                    <a:lnTo>
                      <a:pt x="1921" y="952"/>
                    </a:lnTo>
                    <a:lnTo>
                      <a:pt x="1926" y="922"/>
                    </a:lnTo>
                    <a:lnTo>
                      <a:pt x="1930" y="892"/>
                    </a:lnTo>
                    <a:lnTo>
                      <a:pt x="1931" y="877"/>
                    </a:lnTo>
                    <a:lnTo>
                      <a:pt x="1931" y="861"/>
                    </a:lnTo>
                    <a:lnTo>
                      <a:pt x="1930" y="847"/>
                    </a:lnTo>
                    <a:lnTo>
                      <a:pt x="1928" y="831"/>
                    </a:lnTo>
                    <a:lnTo>
                      <a:pt x="1926" y="831"/>
                    </a:lnTo>
                    <a:lnTo>
                      <a:pt x="1926" y="829"/>
                    </a:lnTo>
                    <a:lnTo>
                      <a:pt x="1929" y="823"/>
                    </a:lnTo>
                    <a:lnTo>
                      <a:pt x="1932" y="817"/>
                    </a:lnTo>
                    <a:lnTo>
                      <a:pt x="1935" y="812"/>
                    </a:lnTo>
                    <a:lnTo>
                      <a:pt x="1936" y="805"/>
                    </a:lnTo>
                    <a:lnTo>
                      <a:pt x="1932" y="798"/>
                    </a:lnTo>
                    <a:lnTo>
                      <a:pt x="1930" y="790"/>
                    </a:lnTo>
                    <a:lnTo>
                      <a:pt x="1936" y="791"/>
                    </a:lnTo>
                    <a:lnTo>
                      <a:pt x="1940" y="791"/>
                    </a:lnTo>
                    <a:lnTo>
                      <a:pt x="1936" y="782"/>
                    </a:lnTo>
                    <a:lnTo>
                      <a:pt x="1929" y="774"/>
                    </a:lnTo>
                    <a:lnTo>
                      <a:pt x="1936" y="777"/>
                    </a:lnTo>
                    <a:lnTo>
                      <a:pt x="1944" y="780"/>
                    </a:lnTo>
                    <a:lnTo>
                      <a:pt x="1944" y="767"/>
                    </a:lnTo>
                    <a:lnTo>
                      <a:pt x="1944" y="756"/>
                    </a:lnTo>
                    <a:lnTo>
                      <a:pt x="1944" y="745"/>
                    </a:lnTo>
                    <a:lnTo>
                      <a:pt x="1943" y="733"/>
                    </a:lnTo>
                    <a:lnTo>
                      <a:pt x="1940" y="709"/>
                    </a:lnTo>
                    <a:lnTo>
                      <a:pt x="1938" y="687"/>
                    </a:lnTo>
                    <a:lnTo>
                      <a:pt x="1939" y="683"/>
                    </a:lnTo>
                    <a:lnTo>
                      <a:pt x="1942" y="681"/>
                    </a:lnTo>
                    <a:lnTo>
                      <a:pt x="1944" y="680"/>
                    </a:lnTo>
                    <a:lnTo>
                      <a:pt x="1947" y="679"/>
                    </a:lnTo>
                    <a:lnTo>
                      <a:pt x="1943" y="673"/>
                    </a:lnTo>
                    <a:lnTo>
                      <a:pt x="1939" y="669"/>
                    </a:lnTo>
                    <a:lnTo>
                      <a:pt x="1937" y="666"/>
                    </a:lnTo>
                    <a:lnTo>
                      <a:pt x="1935" y="665"/>
                    </a:lnTo>
                    <a:lnTo>
                      <a:pt x="1932" y="665"/>
                    </a:lnTo>
                    <a:lnTo>
                      <a:pt x="1929" y="665"/>
                    </a:lnTo>
                    <a:lnTo>
                      <a:pt x="1927" y="664"/>
                    </a:lnTo>
                    <a:lnTo>
                      <a:pt x="1926" y="663"/>
                    </a:lnTo>
                    <a:lnTo>
                      <a:pt x="1925" y="662"/>
                    </a:lnTo>
                    <a:lnTo>
                      <a:pt x="1923" y="660"/>
                    </a:lnTo>
                    <a:lnTo>
                      <a:pt x="1923" y="656"/>
                    </a:lnTo>
                    <a:lnTo>
                      <a:pt x="1922" y="650"/>
                    </a:lnTo>
                    <a:lnTo>
                      <a:pt x="1912" y="650"/>
                    </a:lnTo>
                    <a:lnTo>
                      <a:pt x="1903" y="647"/>
                    </a:lnTo>
                    <a:lnTo>
                      <a:pt x="1898" y="644"/>
                    </a:lnTo>
                    <a:lnTo>
                      <a:pt x="1895" y="644"/>
                    </a:lnTo>
                    <a:lnTo>
                      <a:pt x="1893" y="644"/>
                    </a:lnTo>
                    <a:lnTo>
                      <a:pt x="1888" y="641"/>
                    </a:lnTo>
                    <a:lnTo>
                      <a:pt x="1888" y="635"/>
                    </a:lnTo>
                    <a:lnTo>
                      <a:pt x="1889" y="630"/>
                    </a:lnTo>
                    <a:lnTo>
                      <a:pt x="1894" y="624"/>
                    </a:lnTo>
                    <a:lnTo>
                      <a:pt x="1898" y="619"/>
                    </a:lnTo>
                    <a:lnTo>
                      <a:pt x="1896" y="611"/>
                    </a:lnTo>
                    <a:lnTo>
                      <a:pt x="1894" y="604"/>
                    </a:lnTo>
                    <a:lnTo>
                      <a:pt x="1888" y="598"/>
                    </a:lnTo>
                    <a:lnTo>
                      <a:pt x="1881" y="594"/>
                    </a:lnTo>
                    <a:lnTo>
                      <a:pt x="1872" y="597"/>
                    </a:lnTo>
                    <a:lnTo>
                      <a:pt x="1862" y="602"/>
                    </a:lnTo>
                    <a:lnTo>
                      <a:pt x="1855" y="605"/>
                    </a:lnTo>
                    <a:lnTo>
                      <a:pt x="1849" y="607"/>
                    </a:lnTo>
                    <a:lnTo>
                      <a:pt x="1845" y="607"/>
                    </a:lnTo>
                    <a:lnTo>
                      <a:pt x="1842" y="607"/>
                    </a:lnTo>
                    <a:lnTo>
                      <a:pt x="1837" y="606"/>
                    </a:lnTo>
                    <a:lnTo>
                      <a:pt x="1834" y="605"/>
                    </a:lnTo>
                    <a:lnTo>
                      <a:pt x="1832" y="599"/>
                    </a:lnTo>
                    <a:lnTo>
                      <a:pt x="1833" y="597"/>
                    </a:lnTo>
                    <a:lnTo>
                      <a:pt x="1835" y="595"/>
                    </a:lnTo>
                    <a:lnTo>
                      <a:pt x="1841" y="593"/>
                    </a:lnTo>
                    <a:lnTo>
                      <a:pt x="1845" y="589"/>
                    </a:lnTo>
                    <a:lnTo>
                      <a:pt x="1846" y="586"/>
                    </a:lnTo>
                    <a:lnTo>
                      <a:pt x="1846" y="581"/>
                    </a:lnTo>
                    <a:lnTo>
                      <a:pt x="1844" y="576"/>
                    </a:lnTo>
                    <a:lnTo>
                      <a:pt x="1851" y="565"/>
                    </a:lnTo>
                    <a:lnTo>
                      <a:pt x="1859" y="557"/>
                    </a:lnTo>
                    <a:lnTo>
                      <a:pt x="1857" y="554"/>
                    </a:lnTo>
                    <a:lnTo>
                      <a:pt x="1857" y="553"/>
                    </a:lnTo>
                    <a:lnTo>
                      <a:pt x="1858" y="552"/>
                    </a:lnTo>
                    <a:lnTo>
                      <a:pt x="1862" y="552"/>
                    </a:lnTo>
                    <a:lnTo>
                      <a:pt x="1864" y="551"/>
                    </a:lnTo>
                    <a:lnTo>
                      <a:pt x="1867" y="549"/>
                    </a:lnTo>
                    <a:lnTo>
                      <a:pt x="1868" y="547"/>
                    </a:lnTo>
                    <a:lnTo>
                      <a:pt x="1869" y="546"/>
                    </a:lnTo>
                    <a:lnTo>
                      <a:pt x="1869" y="542"/>
                    </a:lnTo>
                    <a:lnTo>
                      <a:pt x="1867" y="535"/>
                    </a:lnTo>
                    <a:lnTo>
                      <a:pt x="1854" y="519"/>
                    </a:lnTo>
                    <a:lnTo>
                      <a:pt x="1842" y="501"/>
                    </a:lnTo>
                    <a:lnTo>
                      <a:pt x="1829" y="493"/>
                    </a:lnTo>
                    <a:lnTo>
                      <a:pt x="1816" y="485"/>
                    </a:lnTo>
                    <a:lnTo>
                      <a:pt x="1813" y="470"/>
                    </a:lnTo>
                    <a:lnTo>
                      <a:pt x="1811" y="454"/>
                    </a:lnTo>
                    <a:lnTo>
                      <a:pt x="1807" y="451"/>
                    </a:lnTo>
                    <a:lnTo>
                      <a:pt x="1803" y="451"/>
                    </a:lnTo>
                    <a:lnTo>
                      <a:pt x="1801" y="453"/>
                    </a:lnTo>
                    <a:lnTo>
                      <a:pt x="1799" y="459"/>
                    </a:lnTo>
                    <a:lnTo>
                      <a:pt x="1794" y="460"/>
                    </a:lnTo>
                    <a:lnTo>
                      <a:pt x="1791" y="461"/>
                    </a:lnTo>
                    <a:lnTo>
                      <a:pt x="1787" y="461"/>
                    </a:lnTo>
                    <a:lnTo>
                      <a:pt x="1784" y="460"/>
                    </a:lnTo>
                    <a:lnTo>
                      <a:pt x="1778" y="455"/>
                    </a:lnTo>
                    <a:lnTo>
                      <a:pt x="1770" y="450"/>
                    </a:lnTo>
                    <a:lnTo>
                      <a:pt x="1765" y="447"/>
                    </a:lnTo>
                    <a:lnTo>
                      <a:pt x="1760" y="446"/>
                    </a:lnTo>
                    <a:lnTo>
                      <a:pt x="1756" y="445"/>
                    </a:lnTo>
                    <a:lnTo>
                      <a:pt x="1752" y="446"/>
                    </a:lnTo>
                    <a:lnTo>
                      <a:pt x="1743" y="447"/>
                    </a:lnTo>
                    <a:lnTo>
                      <a:pt x="1733" y="452"/>
                    </a:lnTo>
                    <a:lnTo>
                      <a:pt x="1727" y="451"/>
                    </a:lnTo>
                    <a:lnTo>
                      <a:pt x="1724" y="450"/>
                    </a:lnTo>
                    <a:lnTo>
                      <a:pt x="1720" y="449"/>
                    </a:lnTo>
                    <a:lnTo>
                      <a:pt x="1718" y="446"/>
                    </a:lnTo>
                    <a:lnTo>
                      <a:pt x="1714" y="439"/>
                    </a:lnTo>
                    <a:lnTo>
                      <a:pt x="1711" y="430"/>
                    </a:lnTo>
                    <a:lnTo>
                      <a:pt x="1705" y="422"/>
                    </a:lnTo>
                    <a:lnTo>
                      <a:pt x="1698" y="415"/>
                    </a:lnTo>
                    <a:lnTo>
                      <a:pt x="1702" y="407"/>
                    </a:lnTo>
                    <a:lnTo>
                      <a:pt x="1706" y="400"/>
                    </a:lnTo>
                    <a:lnTo>
                      <a:pt x="1711" y="393"/>
                    </a:lnTo>
                    <a:lnTo>
                      <a:pt x="1716" y="386"/>
                    </a:lnTo>
                    <a:lnTo>
                      <a:pt x="1712" y="382"/>
                    </a:lnTo>
                    <a:lnTo>
                      <a:pt x="1708" y="377"/>
                    </a:lnTo>
                    <a:lnTo>
                      <a:pt x="1710" y="374"/>
                    </a:lnTo>
                    <a:lnTo>
                      <a:pt x="1714" y="370"/>
                    </a:lnTo>
                    <a:lnTo>
                      <a:pt x="1717" y="368"/>
                    </a:lnTo>
                    <a:lnTo>
                      <a:pt x="1722" y="366"/>
                    </a:lnTo>
                    <a:lnTo>
                      <a:pt x="1722" y="361"/>
                    </a:lnTo>
                    <a:lnTo>
                      <a:pt x="1720" y="358"/>
                    </a:lnTo>
                    <a:lnTo>
                      <a:pt x="1719" y="354"/>
                    </a:lnTo>
                    <a:lnTo>
                      <a:pt x="1717" y="350"/>
                    </a:lnTo>
                    <a:lnTo>
                      <a:pt x="1715" y="345"/>
                    </a:lnTo>
                    <a:lnTo>
                      <a:pt x="1714" y="344"/>
                    </a:lnTo>
                    <a:lnTo>
                      <a:pt x="1710" y="344"/>
                    </a:lnTo>
                    <a:lnTo>
                      <a:pt x="1706" y="345"/>
                    </a:lnTo>
                    <a:lnTo>
                      <a:pt x="1697" y="339"/>
                    </a:lnTo>
                    <a:lnTo>
                      <a:pt x="1689" y="333"/>
                    </a:lnTo>
                    <a:lnTo>
                      <a:pt x="1685" y="332"/>
                    </a:lnTo>
                    <a:lnTo>
                      <a:pt x="1683" y="329"/>
                    </a:lnTo>
                    <a:lnTo>
                      <a:pt x="1682" y="327"/>
                    </a:lnTo>
                    <a:lnTo>
                      <a:pt x="1682" y="324"/>
                    </a:lnTo>
                    <a:lnTo>
                      <a:pt x="1684" y="318"/>
                    </a:lnTo>
                    <a:lnTo>
                      <a:pt x="1688" y="311"/>
                    </a:lnTo>
                    <a:lnTo>
                      <a:pt x="1690" y="300"/>
                    </a:lnTo>
                    <a:lnTo>
                      <a:pt x="1689" y="291"/>
                    </a:lnTo>
                    <a:lnTo>
                      <a:pt x="1688" y="287"/>
                    </a:lnTo>
                    <a:lnTo>
                      <a:pt x="1685" y="283"/>
                    </a:lnTo>
                    <a:lnTo>
                      <a:pt x="1682" y="280"/>
                    </a:lnTo>
                    <a:lnTo>
                      <a:pt x="1678" y="275"/>
                    </a:lnTo>
                    <a:lnTo>
                      <a:pt x="1672" y="266"/>
                    </a:lnTo>
                    <a:lnTo>
                      <a:pt x="1666" y="258"/>
                    </a:lnTo>
                    <a:lnTo>
                      <a:pt x="1659" y="259"/>
                    </a:lnTo>
                    <a:lnTo>
                      <a:pt x="1651" y="261"/>
                    </a:lnTo>
                    <a:lnTo>
                      <a:pt x="1646" y="256"/>
                    </a:lnTo>
                    <a:lnTo>
                      <a:pt x="1641" y="251"/>
                    </a:lnTo>
                    <a:lnTo>
                      <a:pt x="1631" y="250"/>
                    </a:lnTo>
                    <a:lnTo>
                      <a:pt x="1621" y="248"/>
                    </a:lnTo>
                    <a:lnTo>
                      <a:pt x="1615" y="242"/>
                    </a:lnTo>
                    <a:lnTo>
                      <a:pt x="1612" y="238"/>
                    </a:lnTo>
                    <a:lnTo>
                      <a:pt x="1610" y="232"/>
                    </a:lnTo>
                    <a:lnTo>
                      <a:pt x="1610" y="224"/>
                    </a:lnTo>
                    <a:lnTo>
                      <a:pt x="1614" y="219"/>
                    </a:lnTo>
                    <a:lnTo>
                      <a:pt x="1616" y="215"/>
                    </a:lnTo>
                    <a:lnTo>
                      <a:pt x="1613" y="213"/>
                    </a:lnTo>
                    <a:lnTo>
                      <a:pt x="1610" y="211"/>
                    </a:lnTo>
                    <a:lnTo>
                      <a:pt x="1610" y="208"/>
                    </a:lnTo>
                    <a:lnTo>
                      <a:pt x="1610" y="205"/>
                    </a:lnTo>
                    <a:lnTo>
                      <a:pt x="1608" y="199"/>
                    </a:lnTo>
                    <a:lnTo>
                      <a:pt x="1606" y="196"/>
                    </a:lnTo>
                    <a:lnTo>
                      <a:pt x="1601" y="192"/>
                    </a:lnTo>
                    <a:lnTo>
                      <a:pt x="1597" y="189"/>
                    </a:lnTo>
                    <a:lnTo>
                      <a:pt x="1592" y="190"/>
                    </a:lnTo>
                    <a:lnTo>
                      <a:pt x="1590" y="191"/>
                    </a:lnTo>
                    <a:lnTo>
                      <a:pt x="1588" y="190"/>
                    </a:lnTo>
                    <a:lnTo>
                      <a:pt x="1583" y="185"/>
                    </a:lnTo>
                    <a:lnTo>
                      <a:pt x="1578" y="182"/>
                    </a:lnTo>
                    <a:lnTo>
                      <a:pt x="1572" y="177"/>
                    </a:lnTo>
                    <a:lnTo>
                      <a:pt x="1567" y="173"/>
                    </a:lnTo>
                    <a:lnTo>
                      <a:pt x="1564" y="167"/>
                    </a:lnTo>
                    <a:lnTo>
                      <a:pt x="1565" y="160"/>
                    </a:lnTo>
                    <a:lnTo>
                      <a:pt x="1566" y="155"/>
                    </a:lnTo>
                    <a:lnTo>
                      <a:pt x="1570" y="149"/>
                    </a:lnTo>
                    <a:lnTo>
                      <a:pt x="1575" y="145"/>
                    </a:lnTo>
                    <a:lnTo>
                      <a:pt x="1581" y="142"/>
                    </a:lnTo>
                    <a:lnTo>
                      <a:pt x="1584" y="140"/>
                    </a:lnTo>
                    <a:lnTo>
                      <a:pt x="1587" y="139"/>
                    </a:lnTo>
                    <a:lnTo>
                      <a:pt x="1588" y="137"/>
                    </a:lnTo>
                    <a:lnTo>
                      <a:pt x="1588" y="131"/>
                    </a:lnTo>
                    <a:lnTo>
                      <a:pt x="1583" y="122"/>
                    </a:lnTo>
                    <a:lnTo>
                      <a:pt x="1580" y="116"/>
                    </a:lnTo>
                    <a:lnTo>
                      <a:pt x="1576" y="109"/>
                    </a:lnTo>
                    <a:lnTo>
                      <a:pt x="1574" y="106"/>
                    </a:lnTo>
                    <a:lnTo>
                      <a:pt x="1574" y="104"/>
                    </a:lnTo>
                    <a:lnTo>
                      <a:pt x="1575" y="100"/>
                    </a:lnTo>
                    <a:lnTo>
                      <a:pt x="1578" y="98"/>
                    </a:lnTo>
                    <a:lnTo>
                      <a:pt x="1579" y="90"/>
                    </a:lnTo>
                    <a:lnTo>
                      <a:pt x="1579" y="81"/>
                    </a:lnTo>
                    <a:lnTo>
                      <a:pt x="1581" y="76"/>
                    </a:lnTo>
                    <a:lnTo>
                      <a:pt x="1581" y="74"/>
                    </a:lnTo>
                    <a:lnTo>
                      <a:pt x="1580" y="73"/>
                    </a:lnTo>
                    <a:lnTo>
                      <a:pt x="1575" y="73"/>
                    </a:lnTo>
                    <a:lnTo>
                      <a:pt x="1572" y="74"/>
                    </a:lnTo>
                    <a:lnTo>
                      <a:pt x="1570" y="74"/>
                    </a:lnTo>
                    <a:lnTo>
                      <a:pt x="1567" y="72"/>
                    </a:lnTo>
                    <a:lnTo>
                      <a:pt x="1564" y="69"/>
                    </a:lnTo>
                    <a:lnTo>
                      <a:pt x="1561" y="65"/>
                    </a:lnTo>
                    <a:lnTo>
                      <a:pt x="1557" y="63"/>
                    </a:lnTo>
                    <a:lnTo>
                      <a:pt x="1553" y="62"/>
                    </a:lnTo>
                    <a:lnTo>
                      <a:pt x="1548" y="63"/>
                    </a:lnTo>
                    <a:lnTo>
                      <a:pt x="1542" y="64"/>
                    </a:lnTo>
                    <a:lnTo>
                      <a:pt x="1538" y="65"/>
                    </a:lnTo>
                    <a:lnTo>
                      <a:pt x="1533" y="64"/>
                    </a:lnTo>
                    <a:lnTo>
                      <a:pt x="1528" y="63"/>
                    </a:lnTo>
                    <a:lnTo>
                      <a:pt x="1525" y="58"/>
                    </a:lnTo>
                    <a:lnTo>
                      <a:pt x="1524" y="55"/>
                    </a:lnTo>
                    <a:lnTo>
                      <a:pt x="1522" y="53"/>
                    </a:lnTo>
                    <a:lnTo>
                      <a:pt x="1519" y="50"/>
                    </a:lnTo>
                    <a:lnTo>
                      <a:pt x="1515" y="48"/>
                    </a:lnTo>
                    <a:lnTo>
                      <a:pt x="1513" y="46"/>
                    </a:lnTo>
                    <a:lnTo>
                      <a:pt x="1512" y="44"/>
                    </a:lnTo>
                    <a:lnTo>
                      <a:pt x="1511" y="39"/>
                    </a:lnTo>
                    <a:lnTo>
                      <a:pt x="1511" y="32"/>
                    </a:lnTo>
                    <a:lnTo>
                      <a:pt x="1511" y="28"/>
                    </a:lnTo>
                    <a:lnTo>
                      <a:pt x="1510" y="25"/>
                    </a:lnTo>
                    <a:lnTo>
                      <a:pt x="1507" y="24"/>
                    </a:lnTo>
                    <a:lnTo>
                      <a:pt x="1505" y="23"/>
                    </a:lnTo>
                    <a:lnTo>
                      <a:pt x="1502" y="22"/>
                    </a:lnTo>
                    <a:lnTo>
                      <a:pt x="1494" y="22"/>
                    </a:lnTo>
                    <a:lnTo>
                      <a:pt x="1488" y="21"/>
                    </a:lnTo>
                    <a:lnTo>
                      <a:pt x="1494" y="30"/>
                    </a:lnTo>
                    <a:lnTo>
                      <a:pt x="1497" y="37"/>
                    </a:lnTo>
                    <a:lnTo>
                      <a:pt x="1498" y="40"/>
                    </a:lnTo>
                    <a:lnTo>
                      <a:pt x="1498" y="45"/>
                    </a:lnTo>
                    <a:lnTo>
                      <a:pt x="1498" y="49"/>
                    </a:lnTo>
                    <a:lnTo>
                      <a:pt x="1496" y="55"/>
                    </a:lnTo>
                    <a:lnTo>
                      <a:pt x="1491" y="61"/>
                    </a:lnTo>
                    <a:lnTo>
                      <a:pt x="1488" y="64"/>
                    </a:lnTo>
                    <a:lnTo>
                      <a:pt x="1483" y="67"/>
                    </a:lnTo>
                    <a:lnTo>
                      <a:pt x="1479" y="70"/>
                    </a:lnTo>
                    <a:lnTo>
                      <a:pt x="1474" y="71"/>
                    </a:lnTo>
                    <a:lnTo>
                      <a:pt x="1470" y="71"/>
                    </a:lnTo>
                    <a:lnTo>
                      <a:pt x="1464" y="71"/>
                    </a:lnTo>
                    <a:lnTo>
                      <a:pt x="1456" y="70"/>
                    </a:lnTo>
                    <a:lnTo>
                      <a:pt x="1446" y="69"/>
                    </a:lnTo>
                    <a:lnTo>
                      <a:pt x="1438" y="70"/>
                    </a:lnTo>
                    <a:lnTo>
                      <a:pt x="1436" y="72"/>
                    </a:lnTo>
                    <a:lnTo>
                      <a:pt x="1432" y="74"/>
                    </a:lnTo>
                    <a:lnTo>
                      <a:pt x="1430" y="78"/>
                    </a:lnTo>
                    <a:lnTo>
                      <a:pt x="1427" y="82"/>
                    </a:lnTo>
                    <a:lnTo>
                      <a:pt x="1420" y="87"/>
                    </a:lnTo>
                    <a:lnTo>
                      <a:pt x="1412" y="89"/>
                    </a:lnTo>
                    <a:lnTo>
                      <a:pt x="1404" y="90"/>
                    </a:lnTo>
                    <a:lnTo>
                      <a:pt x="1395" y="92"/>
                    </a:lnTo>
                    <a:lnTo>
                      <a:pt x="1387" y="97"/>
                    </a:lnTo>
                    <a:lnTo>
                      <a:pt x="1381" y="101"/>
                    </a:lnTo>
                    <a:lnTo>
                      <a:pt x="1376" y="104"/>
                    </a:lnTo>
                    <a:lnTo>
                      <a:pt x="1371" y="105"/>
                    </a:lnTo>
                    <a:lnTo>
                      <a:pt x="1367" y="104"/>
                    </a:lnTo>
                    <a:lnTo>
                      <a:pt x="1361" y="103"/>
                    </a:lnTo>
                    <a:lnTo>
                      <a:pt x="1354" y="99"/>
                    </a:lnTo>
                    <a:lnTo>
                      <a:pt x="1346" y="95"/>
                    </a:lnTo>
                    <a:lnTo>
                      <a:pt x="1335" y="86"/>
                    </a:lnTo>
                    <a:lnTo>
                      <a:pt x="1327" y="80"/>
                    </a:lnTo>
                    <a:lnTo>
                      <a:pt x="1322" y="80"/>
                    </a:lnTo>
                    <a:lnTo>
                      <a:pt x="1318" y="80"/>
                    </a:lnTo>
                    <a:lnTo>
                      <a:pt x="1311" y="80"/>
                    </a:lnTo>
                    <a:lnTo>
                      <a:pt x="1303" y="82"/>
                    </a:lnTo>
                    <a:lnTo>
                      <a:pt x="1293" y="81"/>
                    </a:lnTo>
                    <a:lnTo>
                      <a:pt x="1285" y="80"/>
                    </a:lnTo>
                    <a:lnTo>
                      <a:pt x="1277" y="79"/>
                    </a:lnTo>
                    <a:lnTo>
                      <a:pt x="1268" y="78"/>
                    </a:lnTo>
                    <a:lnTo>
                      <a:pt x="1255" y="83"/>
                    </a:lnTo>
                    <a:lnTo>
                      <a:pt x="1245" y="89"/>
                    </a:lnTo>
                    <a:lnTo>
                      <a:pt x="1236" y="96"/>
                    </a:lnTo>
                    <a:lnTo>
                      <a:pt x="1227" y="105"/>
                    </a:lnTo>
                    <a:lnTo>
                      <a:pt x="1219" y="115"/>
                    </a:lnTo>
                    <a:lnTo>
                      <a:pt x="1212" y="122"/>
                    </a:lnTo>
                    <a:lnTo>
                      <a:pt x="1208" y="124"/>
                    </a:lnTo>
                    <a:lnTo>
                      <a:pt x="1203" y="124"/>
                    </a:lnTo>
                    <a:lnTo>
                      <a:pt x="1198" y="125"/>
                    </a:lnTo>
                    <a:lnTo>
                      <a:pt x="1191" y="124"/>
                    </a:lnTo>
                    <a:lnTo>
                      <a:pt x="1180" y="118"/>
                    </a:lnTo>
                    <a:lnTo>
                      <a:pt x="1168" y="115"/>
                    </a:lnTo>
                    <a:lnTo>
                      <a:pt x="1157" y="113"/>
                    </a:lnTo>
                    <a:lnTo>
                      <a:pt x="1144" y="112"/>
                    </a:lnTo>
                    <a:lnTo>
                      <a:pt x="1131" y="103"/>
                    </a:lnTo>
                    <a:lnTo>
                      <a:pt x="1117" y="94"/>
                    </a:lnTo>
                    <a:lnTo>
                      <a:pt x="1110" y="91"/>
                    </a:lnTo>
                    <a:lnTo>
                      <a:pt x="1104" y="90"/>
                    </a:lnTo>
                    <a:lnTo>
                      <a:pt x="1097" y="90"/>
                    </a:lnTo>
                    <a:lnTo>
                      <a:pt x="1090" y="92"/>
                    </a:lnTo>
                    <a:lnTo>
                      <a:pt x="1083" y="98"/>
                    </a:lnTo>
                    <a:lnTo>
                      <a:pt x="1077" y="100"/>
                    </a:lnTo>
                    <a:lnTo>
                      <a:pt x="1071" y="101"/>
                    </a:lnTo>
                    <a:lnTo>
                      <a:pt x="1060" y="101"/>
                    </a:lnTo>
                    <a:lnTo>
                      <a:pt x="1046" y="101"/>
                    </a:lnTo>
                    <a:lnTo>
                      <a:pt x="1032" y="103"/>
                    </a:lnTo>
                    <a:lnTo>
                      <a:pt x="1017" y="105"/>
                    </a:lnTo>
                    <a:lnTo>
                      <a:pt x="1003" y="108"/>
                    </a:lnTo>
                    <a:lnTo>
                      <a:pt x="992" y="112"/>
                    </a:lnTo>
                    <a:lnTo>
                      <a:pt x="982" y="115"/>
                    </a:lnTo>
                    <a:lnTo>
                      <a:pt x="977" y="116"/>
                    </a:lnTo>
                    <a:lnTo>
                      <a:pt x="972" y="116"/>
                    </a:lnTo>
                    <a:lnTo>
                      <a:pt x="966" y="116"/>
                    </a:lnTo>
                    <a:lnTo>
                      <a:pt x="961" y="115"/>
                    </a:lnTo>
                    <a:lnTo>
                      <a:pt x="958" y="108"/>
                    </a:lnTo>
                    <a:lnTo>
                      <a:pt x="956" y="104"/>
                    </a:lnTo>
                    <a:lnTo>
                      <a:pt x="954" y="98"/>
                    </a:lnTo>
                    <a:lnTo>
                      <a:pt x="949" y="92"/>
                    </a:lnTo>
                    <a:lnTo>
                      <a:pt x="945" y="86"/>
                    </a:lnTo>
                    <a:lnTo>
                      <a:pt x="941" y="79"/>
                    </a:lnTo>
                    <a:lnTo>
                      <a:pt x="939" y="71"/>
                    </a:lnTo>
                    <a:lnTo>
                      <a:pt x="936" y="63"/>
                    </a:lnTo>
                    <a:lnTo>
                      <a:pt x="930" y="46"/>
                    </a:lnTo>
                    <a:lnTo>
                      <a:pt x="925" y="30"/>
                    </a:lnTo>
                    <a:lnTo>
                      <a:pt x="921" y="15"/>
                    </a:lnTo>
                    <a:lnTo>
                      <a:pt x="913" y="0"/>
                    </a:lnTo>
                    <a:lnTo>
                      <a:pt x="898" y="3"/>
                    </a:lnTo>
                    <a:lnTo>
                      <a:pt x="885" y="6"/>
                    </a:lnTo>
                    <a:lnTo>
                      <a:pt x="871" y="8"/>
                    </a:lnTo>
                    <a:lnTo>
                      <a:pt x="855" y="10"/>
                    </a:lnTo>
                    <a:lnTo>
                      <a:pt x="847" y="8"/>
                    </a:lnTo>
                    <a:lnTo>
                      <a:pt x="843" y="7"/>
                    </a:lnTo>
                    <a:lnTo>
                      <a:pt x="839" y="10"/>
                    </a:lnTo>
                    <a:lnTo>
                      <a:pt x="833" y="13"/>
                    </a:lnTo>
                    <a:lnTo>
                      <a:pt x="835" y="24"/>
                    </a:lnTo>
                    <a:lnTo>
                      <a:pt x="837" y="35"/>
                    </a:lnTo>
                    <a:lnTo>
                      <a:pt x="838" y="39"/>
                    </a:lnTo>
                    <a:lnTo>
                      <a:pt x="840" y="45"/>
                    </a:lnTo>
                    <a:lnTo>
                      <a:pt x="844" y="49"/>
                    </a:lnTo>
                    <a:lnTo>
                      <a:pt x="847" y="54"/>
                    </a:lnTo>
                    <a:lnTo>
                      <a:pt x="854" y="57"/>
                    </a:lnTo>
                    <a:lnTo>
                      <a:pt x="860" y="61"/>
                    </a:lnTo>
                    <a:lnTo>
                      <a:pt x="864" y="64"/>
                    </a:lnTo>
                    <a:lnTo>
                      <a:pt x="868" y="70"/>
                    </a:lnTo>
                    <a:lnTo>
                      <a:pt x="860" y="75"/>
                    </a:lnTo>
                    <a:lnTo>
                      <a:pt x="852" y="78"/>
                    </a:lnTo>
                    <a:lnTo>
                      <a:pt x="843" y="79"/>
                    </a:lnTo>
                    <a:lnTo>
                      <a:pt x="834" y="81"/>
                    </a:lnTo>
                    <a:lnTo>
                      <a:pt x="820" y="96"/>
                    </a:lnTo>
                    <a:lnTo>
                      <a:pt x="806" y="113"/>
                    </a:lnTo>
                    <a:lnTo>
                      <a:pt x="804" y="118"/>
                    </a:lnTo>
                    <a:lnTo>
                      <a:pt x="802" y="123"/>
                    </a:lnTo>
                    <a:lnTo>
                      <a:pt x="801" y="128"/>
                    </a:lnTo>
                    <a:lnTo>
                      <a:pt x="800" y="132"/>
                    </a:lnTo>
                    <a:lnTo>
                      <a:pt x="798" y="142"/>
                    </a:lnTo>
                    <a:lnTo>
                      <a:pt x="796" y="154"/>
                    </a:lnTo>
                    <a:lnTo>
                      <a:pt x="795" y="160"/>
                    </a:lnTo>
                    <a:lnTo>
                      <a:pt x="796" y="165"/>
                    </a:lnTo>
                    <a:lnTo>
                      <a:pt x="797" y="167"/>
                    </a:lnTo>
                    <a:lnTo>
                      <a:pt x="798" y="170"/>
                    </a:lnTo>
                    <a:lnTo>
                      <a:pt x="800" y="172"/>
                    </a:lnTo>
                    <a:lnTo>
                      <a:pt x="802" y="174"/>
                    </a:lnTo>
                    <a:lnTo>
                      <a:pt x="802" y="177"/>
                    </a:lnTo>
                    <a:lnTo>
                      <a:pt x="802" y="183"/>
                    </a:lnTo>
                    <a:lnTo>
                      <a:pt x="791" y="192"/>
                    </a:lnTo>
                    <a:lnTo>
                      <a:pt x="780" y="199"/>
                    </a:lnTo>
                    <a:lnTo>
                      <a:pt x="775" y="200"/>
                    </a:lnTo>
                    <a:lnTo>
                      <a:pt x="769" y="200"/>
                    </a:lnTo>
                    <a:lnTo>
                      <a:pt x="763" y="200"/>
                    </a:lnTo>
                    <a:lnTo>
                      <a:pt x="755" y="198"/>
                    </a:lnTo>
                    <a:lnTo>
                      <a:pt x="754" y="188"/>
                    </a:lnTo>
                    <a:lnTo>
                      <a:pt x="752" y="183"/>
                    </a:lnTo>
                    <a:lnTo>
                      <a:pt x="746" y="182"/>
                    </a:lnTo>
                    <a:lnTo>
                      <a:pt x="736" y="181"/>
                    </a:lnTo>
                    <a:lnTo>
                      <a:pt x="725" y="179"/>
                    </a:lnTo>
                    <a:lnTo>
                      <a:pt x="715" y="175"/>
                    </a:lnTo>
                    <a:lnTo>
                      <a:pt x="704" y="171"/>
                    </a:lnTo>
                    <a:lnTo>
                      <a:pt x="694" y="168"/>
                    </a:lnTo>
                    <a:lnTo>
                      <a:pt x="693" y="182"/>
                    </a:lnTo>
                    <a:lnTo>
                      <a:pt x="694" y="194"/>
                    </a:lnTo>
                    <a:lnTo>
                      <a:pt x="694" y="200"/>
                    </a:lnTo>
                    <a:lnTo>
                      <a:pt x="693" y="206"/>
                    </a:lnTo>
                    <a:lnTo>
                      <a:pt x="691" y="211"/>
                    </a:lnTo>
                    <a:lnTo>
                      <a:pt x="687" y="217"/>
                    </a:lnTo>
                    <a:lnTo>
                      <a:pt x="677" y="222"/>
                    </a:lnTo>
                    <a:lnTo>
                      <a:pt x="669" y="226"/>
                    </a:lnTo>
                    <a:lnTo>
                      <a:pt x="665" y="228"/>
                    </a:lnTo>
                    <a:lnTo>
                      <a:pt x="660" y="231"/>
                    </a:lnTo>
                    <a:lnTo>
                      <a:pt x="656" y="232"/>
                    </a:lnTo>
                    <a:lnTo>
                      <a:pt x="650" y="233"/>
                    </a:lnTo>
                    <a:lnTo>
                      <a:pt x="641" y="232"/>
                    </a:lnTo>
                    <a:lnTo>
                      <a:pt x="632" y="230"/>
                    </a:lnTo>
                    <a:lnTo>
                      <a:pt x="627" y="230"/>
                    </a:lnTo>
                    <a:lnTo>
                      <a:pt x="624" y="231"/>
                    </a:lnTo>
                    <a:lnTo>
                      <a:pt x="620" y="232"/>
                    </a:lnTo>
                    <a:lnTo>
                      <a:pt x="619" y="234"/>
                    </a:lnTo>
                    <a:lnTo>
                      <a:pt x="616" y="239"/>
                    </a:lnTo>
                    <a:lnTo>
                      <a:pt x="609" y="246"/>
                    </a:lnTo>
                    <a:lnTo>
                      <a:pt x="602" y="250"/>
                    </a:lnTo>
                    <a:lnTo>
                      <a:pt x="599" y="255"/>
                    </a:lnTo>
                    <a:lnTo>
                      <a:pt x="597" y="257"/>
                    </a:lnTo>
                    <a:lnTo>
                      <a:pt x="594" y="259"/>
                    </a:lnTo>
                    <a:lnTo>
                      <a:pt x="591" y="261"/>
                    </a:lnTo>
                    <a:lnTo>
                      <a:pt x="588" y="263"/>
                    </a:lnTo>
                    <a:lnTo>
                      <a:pt x="578" y="259"/>
                    </a:lnTo>
                    <a:lnTo>
                      <a:pt x="572" y="258"/>
                    </a:lnTo>
                    <a:lnTo>
                      <a:pt x="568" y="259"/>
                    </a:lnTo>
                    <a:lnTo>
                      <a:pt x="566" y="261"/>
                    </a:lnTo>
                    <a:lnTo>
                      <a:pt x="563" y="264"/>
                    </a:lnTo>
                    <a:lnTo>
                      <a:pt x="559" y="268"/>
                    </a:lnTo>
                    <a:lnTo>
                      <a:pt x="560" y="275"/>
                    </a:lnTo>
                    <a:lnTo>
                      <a:pt x="561" y="280"/>
                    </a:lnTo>
                    <a:lnTo>
                      <a:pt x="561" y="283"/>
                    </a:lnTo>
                    <a:lnTo>
                      <a:pt x="559" y="290"/>
                    </a:lnTo>
                    <a:lnTo>
                      <a:pt x="544" y="290"/>
                    </a:lnTo>
                    <a:lnTo>
                      <a:pt x="529" y="289"/>
                    </a:lnTo>
                    <a:lnTo>
                      <a:pt x="520" y="290"/>
                    </a:lnTo>
                    <a:lnTo>
                      <a:pt x="513" y="291"/>
                    </a:lnTo>
                    <a:lnTo>
                      <a:pt x="509" y="291"/>
                    </a:lnTo>
                    <a:lnTo>
                      <a:pt x="507" y="293"/>
                    </a:lnTo>
                    <a:lnTo>
                      <a:pt x="505" y="295"/>
                    </a:lnTo>
                    <a:lnTo>
                      <a:pt x="501" y="299"/>
                    </a:lnTo>
                    <a:lnTo>
                      <a:pt x="503" y="309"/>
                    </a:lnTo>
                    <a:lnTo>
                      <a:pt x="504" y="317"/>
                    </a:lnTo>
                    <a:lnTo>
                      <a:pt x="505" y="326"/>
                    </a:lnTo>
                    <a:lnTo>
                      <a:pt x="505" y="335"/>
                    </a:lnTo>
                    <a:lnTo>
                      <a:pt x="505" y="343"/>
                    </a:lnTo>
                    <a:lnTo>
                      <a:pt x="505" y="348"/>
                    </a:lnTo>
                    <a:lnTo>
                      <a:pt x="506" y="349"/>
                    </a:lnTo>
                    <a:lnTo>
                      <a:pt x="507" y="349"/>
                    </a:lnTo>
                    <a:lnTo>
                      <a:pt x="510" y="348"/>
                    </a:lnTo>
                    <a:lnTo>
                      <a:pt x="514" y="346"/>
                    </a:lnTo>
                    <a:lnTo>
                      <a:pt x="524" y="351"/>
                    </a:lnTo>
                    <a:lnTo>
                      <a:pt x="531" y="357"/>
                    </a:lnTo>
                    <a:lnTo>
                      <a:pt x="537" y="363"/>
                    </a:lnTo>
                    <a:lnTo>
                      <a:pt x="540" y="371"/>
                    </a:lnTo>
                    <a:lnTo>
                      <a:pt x="541" y="379"/>
                    </a:lnTo>
                    <a:lnTo>
                      <a:pt x="542" y="387"/>
                    </a:lnTo>
                    <a:lnTo>
                      <a:pt x="542" y="397"/>
                    </a:lnTo>
                    <a:lnTo>
                      <a:pt x="541" y="408"/>
                    </a:lnTo>
                    <a:lnTo>
                      <a:pt x="535" y="410"/>
                    </a:lnTo>
                    <a:lnTo>
                      <a:pt x="531" y="410"/>
                    </a:lnTo>
                    <a:lnTo>
                      <a:pt x="527" y="409"/>
                    </a:lnTo>
                    <a:lnTo>
                      <a:pt x="525" y="408"/>
                    </a:lnTo>
                    <a:lnTo>
                      <a:pt x="522" y="407"/>
                    </a:lnTo>
                    <a:lnTo>
                      <a:pt x="518" y="405"/>
                    </a:lnTo>
                    <a:lnTo>
                      <a:pt x="513" y="405"/>
                    </a:lnTo>
                    <a:lnTo>
                      <a:pt x="507" y="405"/>
                    </a:lnTo>
                    <a:lnTo>
                      <a:pt x="493" y="416"/>
                    </a:lnTo>
                    <a:lnTo>
                      <a:pt x="484" y="426"/>
                    </a:lnTo>
                    <a:lnTo>
                      <a:pt x="481" y="432"/>
                    </a:lnTo>
                    <a:lnTo>
                      <a:pt x="478" y="437"/>
                    </a:lnTo>
                    <a:lnTo>
                      <a:pt x="476" y="445"/>
                    </a:lnTo>
                    <a:lnTo>
                      <a:pt x="476" y="453"/>
                    </a:lnTo>
                    <a:lnTo>
                      <a:pt x="483" y="459"/>
                    </a:lnTo>
                    <a:lnTo>
                      <a:pt x="490" y="463"/>
                    </a:lnTo>
                    <a:lnTo>
                      <a:pt x="495" y="468"/>
                    </a:lnTo>
                    <a:lnTo>
                      <a:pt x="500" y="475"/>
                    </a:lnTo>
                    <a:lnTo>
                      <a:pt x="507" y="491"/>
                    </a:lnTo>
                    <a:lnTo>
                      <a:pt x="513" y="508"/>
                    </a:lnTo>
                    <a:lnTo>
                      <a:pt x="516" y="514"/>
                    </a:lnTo>
                    <a:lnTo>
                      <a:pt x="520" y="519"/>
                    </a:lnTo>
                    <a:lnTo>
                      <a:pt x="523" y="521"/>
                    </a:lnTo>
                    <a:lnTo>
                      <a:pt x="526" y="525"/>
                    </a:lnTo>
                    <a:lnTo>
                      <a:pt x="533" y="529"/>
                    </a:lnTo>
                    <a:lnTo>
                      <a:pt x="542" y="537"/>
                    </a:lnTo>
                    <a:lnTo>
                      <a:pt x="538" y="549"/>
                    </a:lnTo>
                    <a:lnTo>
                      <a:pt x="533" y="561"/>
                    </a:lnTo>
                    <a:lnTo>
                      <a:pt x="529" y="572"/>
                    </a:lnTo>
                    <a:lnTo>
                      <a:pt x="525" y="585"/>
                    </a:lnTo>
                    <a:lnTo>
                      <a:pt x="520" y="593"/>
                    </a:lnTo>
                    <a:lnTo>
                      <a:pt x="510" y="599"/>
                    </a:lnTo>
                    <a:lnTo>
                      <a:pt x="505" y="606"/>
                    </a:lnTo>
                    <a:lnTo>
                      <a:pt x="500" y="613"/>
                    </a:lnTo>
                    <a:lnTo>
                      <a:pt x="498" y="616"/>
                    </a:lnTo>
                    <a:lnTo>
                      <a:pt x="496" y="620"/>
                    </a:lnTo>
                    <a:lnTo>
                      <a:pt x="495" y="624"/>
                    </a:lnTo>
                    <a:lnTo>
                      <a:pt x="493" y="629"/>
                    </a:lnTo>
                    <a:lnTo>
                      <a:pt x="496" y="640"/>
                    </a:lnTo>
                    <a:lnTo>
                      <a:pt x="498" y="652"/>
                    </a:lnTo>
                    <a:lnTo>
                      <a:pt x="506" y="657"/>
                    </a:lnTo>
                    <a:lnTo>
                      <a:pt x="514" y="663"/>
                    </a:lnTo>
                    <a:lnTo>
                      <a:pt x="515" y="674"/>
                    </a:lnTo>
                    <a:lnTo>
                      <a:pt x="516" y="684"/>
                    </a:lnTo>
                    <a:lnTo>
                      <a:pt x="517" y="694"/>
                    </a:lnTo>
                    <a:lnTo>
                      <a:pt x="522" y="705"/>
                    </a:lnTo>
                    <a:lnTo>
                      <a:pt x="527" y="713"/>
                    </a:lnTo>
                    <a:lnTo>
                      <a:pt x="533" y="719"/>
                    </a:lnTo>
                    <a:lnTo>
                      <a:pt x="537" y="721"/>
                    </a:lnTo>
                    <a:lnTo>
                      <a:pt x="540" y="723"/>
                    </a:lnTo>
                    <a:lnTo>
                      <a:pt x="544" y="723"/>
                    </a:lnTo>
                    <a:lnTo>
                      <a:pt x="549" y="724"/>
                    </a:lnTo>
                    <a:lnTo>
                      <a:pt x="556" y="724"/>
                    </a:lnTo>
                    <a:lnTo>
                      <a:pt x="560" y="726"/>
                    </a:lnTo>
                    <a:lnTo>
                      <a:pt x="565" y="730"/>
                    </a:lnTo>
                    <a:lnTo>
                      <a:pt x="571" y="734"/>
                    </a:lnTo>
                    <a:lnTo>
                      <a:pt x="574" y="740"/>
                    </a:lnTo>
                    <a:lnTo>
                      <a:pt x="576" y="746"/>
                    </a:lnTo>
                    <a:lnTo>
                      <a:pt x="577" y="751"/>
                    </a:lnTo>
                    <a:lnTo>
                      <a:pt x="576" y="756"/>
                    </a:lnTo>
                    <a:lnTo>
                      <a:pt x="573" y="767"/>
                    </a:lnTo>
                    <a:lnTo>
                      <a:pt x="568" y="781"/>
                    </a:lnTo>
                    <a:lnTo>
                      <a:pt x="564" y="793"/>
                    </a:lnTo>
                    <a:lnTo>
                      <a:pt x="561" y="802"/>
                    </a:lnTo>
                    <a:lnTo>
                      <a:pt x="569" y="807"/>
                    </a:lnTo>
                    <a:lnTo>
                      <a:pt x="576" y="813"/>
                    </a:lnTo>
                    <a:lnTo>
                      <a:pt x="580" y="815"/>
                    </a:lnTo>
                    <a:lnTo>
                      <a:pt x="582" y="818"/>
                    </a:lnTo>
                    <a:lnTo>
                      <a:pt x="584" y="822"/>
                    </a:lnTo>
                    <a:lnTo>
                      <a:pt x="585" y="826"/>
                    </a:lnTo>
                    <a:lnTo>
                      <a:pt x="581" y="833"/>
                    </a:lnTo>
                    <a:lnTo>
                      <a:pt x="576" y="840"/>
                    </a:lnTo>
                    <a:lnTo>
                      <a:pt x="571" y="846"/>
                    </a:lnTo>
                    <a:lnTo>
                      <a:pt x="564" y="850"/>
                    </a:lnTo>
                    <a:lnTo>
                      <a:pt x="559" y="843"/>
                    </a:lnTo>
                    <a:lnTo>
                      <a:pt x="556" y="836"/>
                    </a:lnTo>
                    <a:lnTo>
                      <a:pt x="551" y="831"/>
                    </a:lnTo>
                    <a:lnTo>
                      <a:pt x="546" y="824"/>
                    </a:lnTo>
                    <a:lnTo>
                      <a:pt x="540" y="825"/>
                    </a:lnTo>
                    <a:lnTo>
                      <a:pt x="535" y="826"/>
                    </a:lnTo>
                    <a:lnTo>
                      <a:pt x="531" y="830"/>
                    </a:lnTo>
                    <a:lnTo>
                      <a:pt x="529" y="832"/>
                    </a:lnTo>
                    <a:lnTo>
                      <a:pt x="523" y="840"/>
                    </a:lnTo>
                    <a:lnTo>
                      <a:pt x="516" y="850"/>
                    </a:lnTo>
                    <a:lnTo>
                      <a:pt x="507" y="857"/>
                    </a:lnTo>
                    <a:lnTo>
                      <a:pt x="499" y="864"/>
                    </a:lnTo>
                    <a:lnTo>
                      <a:pt x="497" y="867"/>
                    </a:lnTo>
                    <a:lnTo>
                      <a:pt x="495" y="872"/>
                    </a:lnTo>
                    <a:lnTo>
                      <a:pt x="493" y="876"/>
                    </a:lnTo>
                    <a:lnTo>
                      <a:pt x="493" y="883"/>
                    </a:lnTo>
                    <a:lnTo>
                      <a:pt x="501" y="900"/>
                    </a:lnTo>
                    <a:lnTo>
                      <a:pt x="506" y="910"/>
                    </a:lnTo>
                    <a:lnTo>
                      <a:pt x="500" y="907"/>
                    </a:lnTo>
                    <a:lnTo>
                      <a:pt x="492" y="901"/>
                    </a:lnTo>
                    <a:lnTo>
                      <a:pt x="484" y="901"/>
                    </a:lnTo>
                    <a:lnTo>
                      <a:pt x="476" y="905"/>
                    </a:lnTo>
                    <a:lnTo>
                      <a:pt x="468" y="910"/>
                    </a:lnTo>
                    <a:lnTo>
                      <a:pt x="462" y="918"/>
                    </a:lnTo>
                    <a:lnTo>
                      <a:pt x="456" y="926"/>
                    </a:lnTo>
                    <a:lnTo>
                      <a:pt x="450" y="934"/>
                    </a:lnTo>
                    <a:lnTo>
                      <a:pt x="440" y="936"/>
                    </a:lnTo>
                    <a:lnTo>
                      <a:pt x="434" y="939"/>
                    </a:lnTo>
                    <a:lnTo>
                      <a:pt x="432" y="940"/>
                    </a:lnTo>
                    <a:lnTo>
                      <a:pt x="431" y="943"/>
                    </a:lnTo>
                    <a:lnTo>
                      <a:pt x="430" y="946"/>
                    </a:lnTo>
                    <a:lnTo>
                      <a:pt x="431" y="951"/>
                    </a:lnTo>
                    <a:lnTo>
                      <a:pt x="436" y="960"/>
                    </a:lnTo>
                    <a:lnTo>
                      <a:pt x="441" y="968"/>
                    </a:lnTo>
                    <a:lnTo>
                      <a:pt x="446" y="977"/>
                    </a:lnTo>
                    <a:lnTo>
                      <a:pt x="448" y="986"/>
                    </a:lnTo>
                    <a:lnTo>
                      <a:pt x="439" y="988"/>
                    </a:lnTo>
                    <a:lnTo>
                      <a:pt x="429" y="990"/>
                    </a:lnTo>
                    <a:lnTo>
                      <a:pt x="420" y="992"/>
                    </a:lnTo>
                    <a:lnTo>
                      <a:pt x="411" y="995"/>
                    </a:lnTo>
                    <a:lnTo>
                      <a:pt x="402" y="995"/>
                    </a:lnTo>
                    <a:lnTo>
                      <a:pt x="394" y="994"/>
                    </a:lnTo>
                    <a:lnTo>
                      <a:pt x="387" y="992"/>
                    </a:lnTo>
                    <a:lnTo>
                      <a:pt x="381" y="988"/>
                    </a:lnTo>
                    <a:lnTo>
                      <a:pt x="376" y="984"/>
                    </a:lnTo>
                    <a:lnTo>
                      <a:pt x="371" y="978"/>
                    </a:lnTo>
                    <a:lnTo>
                      <a:pt x="366" y="973"/>
                    </a:lnTo>
                    <a:lnTo>
                      <a:pt x="361" y="965"/>
                    </a:lnTo>
                    <a:lnTo>
                      <a:pt x="360" y="958"/>
                    </a:lnTo>
                    <a:lnTo>
                      <a:pt x="358" y="952"/>
                    </a:lnTo>
                    <a:lnTo>
                      <a:pt x="356" y="949"/>
                    </a:lnTo>
                    <a:lnTo>
                      <a:pt x="354" y="946"/>
                    </a:lnTo>
                    <a:lnTo>
                      <a:pt x="351" y="945"/>
                    </a:lnTo>
                    <a:lnTo>
                      <a:pt x="346" y="944"/>
                    </a:lnTo>
                    <a:lnTo>
                      <a:pt x="340" y="944"/>
                    </a:lnTo>
                    <a:lnTo>
                      <a:pt x="332" y="944"/>
                    </a:lnTo>
                    <a:lnTo>
                      <a:pt x="324" y="946"/>
                    </a:lnTo>
                    <a:lnTo>
                      <a:pt x="319" y="949"/>
                    </a:lnTo>
                    <a:lnTo>
                      <a:pt x="314" y="951"/>
                    </a:lnTo>
                    <a:lnTo>
                      <a:pt x="310" y="953"/>
                    </a:lnTo>
                    <a:lnTo>
                      <a:pt x="306" y="958"/>
                    </a:lnTo>
                    <a:lnTo>
                      <a:pt x="304" y="962"/>
                    </a:lnTo>
                    <a:lnTo>
                      <a:pt x="302" y="968"/>
                    </a:lnTo>
                    <a:lnTo>
                      <a:pt x="300" y="976"/>
                    </a:lnTo>
                    <a:lnTo>
                      <a:pt x="300" y="985"/>
                    </a:lnTo>
                    <a:lnTo>
                      <a:pt x="300" y="991"/>
                    </a:lnTo>
                    <a:lnTo>
                      <a:pt x="298" y="994"/>
                    </a:lnTo>
                    <a:lnTo>
                      <a:pt x="297" y="995"/>
                    </a:lnTo>
                    <a:lnTo>
                      <a:pt x="294" y="998"/>
                    </a:lnTo>
                    <a:lnTo>
                      <a:pt x="290" y="999"/>
                    </a:lnTo>
                    <a:lnTo>
                      <a:pt x="287" y="1000"/>
                    </a:lnTo>
                    <a:lnTo>
                      <a:pt x="284" y="1001"/>
                    </a:lnTo>
                    <a:lnTo>
                      <a:pt x="283" y="1002"/>
                    </a:lnTo>
                    <a:lnTo>
                      <a:pt x="283" y="1004"/>
                    </a:lnTo>
                    <a:lnTo>
                      <a:pt x="283" y="1008"/>
                    </a:lnTo>
                    <a:lnTo>
                      <a:pt x="283" y="1015"/>
                    </a:lnTo>
                    <a:lnTo>
                      <a:pt x="272" y="1016"/>
                    </a:lnTo>
                    <a:lnTo>
                      <a:pt x="261" y="1016"/>
                    </a:lnTo>
                    <a:lnTo>
                      <a:pt x="252" y="1022"/>
                    </a:lnTo>
                    <a:lnTo>
                      <a:pt x="243" y="1030"/>
                    </a:lnTo>
                    <a:lnTo>
                      <a:pt x="234" y="1037"/>
                    </a:lnTo>
                    <a:lnTo>
                      <a:pt x="226" y="1045"/>
                    </a:lnTo>
                    <a:lnTo>
                      <a:pt x="222" y="1047"/>
                    </a:lnTo>
                    <a:lnTo>
                      <a:pt x="219" y="1049"/>
                    </a:lnTo>
                    <a:lnTo>
                      <a:pt x="216" y="1047"/>
                    </a:lnTo>
                    <a:lnTo>
                      <a:pt x="211" y="1046"/>
                    </a:lnTo>
                    <a:lnTo>
                      <a:pt x="204" y="1042"/>
                    </a:lnTo>
                    <a:lnTo>
                      <a:pt x="197" y="1037"/>
                    </a:lnTo>
                    <a:lnTo>
                      <a:pt x="191" y="1035"/>
                    </a:lnTo>
                    <a:lnTo>
                      <a:pt x="185" y="1033"/>
                    </a:lnTo>
                    <a:lnTo>
                      <a:pt x="180" y="1033"/>
                    </a:lnTo>
                    <a:lnTo>
                      <a:pt x="177" y="1034"/>
                    </a:lnTo>
                    <a:lnTo>
                      <a:pt x="175" y="1036"/>
                    </a:lnTo>
                    <a:lnTo>
                      <a:pt x="174" y="1040"/>
                    </a:lnTo>
                    <a:lnTo>
                      <a:pt x="173" y="1045"/>
                    </a:lnTo>
                    <a:lnTo>
                      <a:pt x="173" y="1053"/>
                    </a:lnTo>
                    <a:lnTo>
                      <a:pt x="171" y="1063"/>
                    </a:lnTo>
                    <a:lnTo>
                      <a:pt x="170" y="1068"/>
                    </a:lnTo>
                    <a:lnTo>
                      <a:pt x="167" y="1070"/>
                    </a:lnTo>
                    <a:lnTo>
                      <a:pt x="162" y="1077"/>
                    </a:lnTo>
                    <a:lnTo>
                      <a:pt x="166" y="1081"/>
                    </a:lnTo>
                    <a:lnTo>
                      <a:pt x="171" y="1085"/>
                    </a:lnTo>
                    <a:lnTo>
                      <a:pt x="169" y="1089"/>
                    </a:lnTo>
                    <a:lnTo>
                      <a:pt x="168" y="1094"/>
                    </a:lnTo>
                    <a:lnTo>
                      <a:pt x="180" y="1097"/>
                    </a:lnTo>
                    <a:lnTo>
                      <a:pt x="192" y="1101"/>
                    </a:lnTo>
                    <a:lnTo>
                      <a:pt x="202" y="1104"/>
                    </a:lnTo>
                    <a:lnTo>
                      <a:pt x="213" y="1110"/>
                    </a:lnTo>
                    <a:lnTo>
                      <a:pt x="214" y="1114"/>
                    </a:lnTo>
                    <a:lnTo>
                      <a:pt x="217" y="1119"/>
                    </a:lnTo>
                    <a:lnTo>
                      <a:pt x="217" y="1121"/>
                    </a:lnTo>
                    <a:lnTo>
                      <a:pt x="218" y="1123"/>
                    </a:lnTo>
                    <a:lnTo>
                      <a:pt x="217" y="1126"/>
                    </a:lnTo>
                    <a:lnTo>
                      <a:pt x="216" y="1127"/>
                    </a:lnTo>
                    <a:lnTo>
                      <a:pt x="213" y="1134"/>
                    </a:lnTo>
                    <a:lnTo>
                      <a:pt x="214" y="1139"/>
                    </a:lnTo>
                    <a:lnTo>
                      <a:pt x="217" y="1145"/>
                    </a:lnTo>
                    <a:lnTo>
                      <a:pt x="220" y="1151"/>
                    </a:lnTo>
                    <a:lnTo>
                      <a:pt x="222" y="1157"/>
                    </a:lnTo>
                    <a:lnTo>
                      <a:pt x="224" y="1164"/>
                    </a:lnTo>
                    <a:lnTo>
                      <a:pt x="224" y="1171"/>
                    </a:lnTo>
                    <a:lnTo>
                      <a:pt x="224" y="1179"/>
                    </a:lnTo>
                    <a:lnTo>
                      <a:pt x="222" y="1187"/>
                    </a:lnTo>
                    <a:lnTo>
                      <a:pt x="221" y="1191"/>
                    </a:lnTo>
                    <a:lnTo>
                      <a:pt x="220" y="1193"/>
                    </a:lnTo>
                    <a:lnTo>
                      <a:pt x="219" y="1194"/>
                    </a:lnTo>
                    <a:lnTo>
                      <a:pt x="217" y="1193"/>
                    </a:lnTo>
                    <a:lnTo>
                      <a:pt x="213" y="1190"/>
                    </a:lnTo>
                    <a:lnTo>
                      <a:pt x="211" y="1188"/>
                    </a:lnTo>
                    <a:lnTo>
                      <a:pt x="210" y="1188"/>
                    </a:lnTo>
                    <a:lnTo>
                      <a:pt x="209" y="1188"/>
                    </a:lnTo>
                    <a:lnTo>
                      <a:pt x="208" y="1189"/>
                    </a:lnTo>
                    <a:lnTo>
                      <a:pt x="208" y="1193"/>
                    </a:lnTo>
                    <a:lnTo>
                      <a:pt x="208" y="1197"/>
                    </a:lnTo>
                    <a:lnTo>
                      <a:pt x="205" y="1199"/>
                    </a:lnTo>
                    <a:lnTo>
                      <a:pt x="204" y="1201"/>
                    </a:lnTo>
                    <a:lnTo>
                      <a:pt x="203" y="1201"/>
                    </a:lnTo>
                    <a:lnTo>
                      <a:pt x="201" y="1201"/>
                    </a:lnTo>
                    <a:lnTo>
                      <a:pt x="199" y="1197"/>
                    </a:lnTo>
                    <a:lnTo>
                      <a:pt x="196" y="1193"/>
                    </a:lnTo>
                    <a:lnTo>
                      <a:pt x="194" y="1189"/>
                    </a:lnTo>
                    <a:lnTo>
                      <a:pt x="193" y="1188"/>
                    </a:lnTo>
                    <a:lnTo>
                      <a:pt x="192" y="1187"/>
                    </a:lnTo>
                    <a:lnTo>
                      <a:pt x="190" y="1187"/>
                    </a:lnTo>
                    <a:lnTo>
                      <a:pt x="186" y="1189"/>
                    </a:lnTo>
                    <a:lnTo>
                      <a:pt x="182" y="1193"/>
                    </a:lnTo>
                    <a:lnTo>
                      <a:pt x="178" y="1194"/>
                    </a:lnTo>
                    <a:lnTo>
                      <a:pt x="176" y="1191"/>
                    </a:lnTo>
                    <a:lnTo>
                      <a:pt x="174" y="1190"/>
                    </a:lnTo>
                    <a:lnTo>
                      <a:pt x="173" y="1187"/>
                    </a:lnTo>
                    <a:lnTo>
                      <a:pt x="170" y="1180"/>
                    </a:lnTo>
                    <a:lnTo>
                      <a:pt x="169" y="1173"/>
                    </a:lnTo>
                    <a:lnTo>
                      <a:pt x="166" y="1165"/>
                    </a:lnTo>
                    <a:lnTo>
                      <a:pt x="162" y="1161"/>
                    </a:lnTo>
                    <a:lnTo>
                      <a:pt x="160" y="1161"/>
                    </a:lnTo>
                    <a:lnTo>
                      <a:pt x="158" y="1161"/>
                    </a:lnTo>
                    <a:lnTo>
                      <a:pt x="154" y="1162"/>
                    </a:lnTo>
                    <a:lnTo>
                      <a:pt x="151" y="1164"/>
                    </a:lnTo>
                    <a:lnTo>
                      <a:pt x="141" y="1177"/>
                    </a:lnTo>
                    <a:lnTo>
                      <a:pt x="133" y="1189"/>
                    </a:lnTo>
                    <a:lnTo>
                      <a:pt x="137" y="1194"/>
                    </a:lnTo>
                    <a:lnTo>
                      <a:pt x="142" y="1198"/>
                    </a:lnTo>
                    <a:lnTo>
                      <a:pt x="141" y="1204"/>
                    </a:lnTo>
                    <a:lnTo>
                      <a:pt x="140" y="1206"/>
                    </a:lnTo>
                    <a:lnTo>
                      <a:pt x="139" y="1209"/>
                    </a:lnTo>
                    <a:lnTo>
                      <a:pt x="133" y="1210"/>
                    </a:lnTo>
                    <a:lnTo>
                      <a:pt x="117" y="1206"/>
                    </a:lnTo>
                    <a:lnTo>
                      <a:pt x="100" y="1203"/>
                    </a:lnTo>
                    <a:lnTo>
                      <a:pt x="84" y="1206"/>
                    </a:lnTo>
                    <a:lnTo>
                      <a:pt x="68" y="1211"/>
                    </a:lnTo>
                    <a:lnTo>
                      <a:pt x="53" y="1215"/>
                    </a:lnTo>
                    <a:lnTo>
                      <a:pt x="38" y="1220"/>
                    </a:lnTo>
                    <a:lnTo>
                      <a:pt x="36" y="1226"/>
                    </a:lnTo>
                    <a:lnTo>
                      <a:pt x="35" y="1231"/>
                    </a:lnTo>
                    <a:lnTo>
                      <a:pt x="35" y="1236"/>
                    </a:lnTo>
                    <a:lnTo>
                      <a:pt x="36" y="1241"/>
                    </a:lnTo>
                    <a:lnTo>
                      <a:pt x="39" y="1253"/>
                    </a:lnTo>
                    <a:lnTo>
                      <a:pt x="41" y="1264"/>
                    </a:lnTo>
                    <a:lnTo>
                      <a:pt x="41" y="1280"/>
                    </a:lnTo>
                    <a:lnTo>
                      <a:pt x="40" y="1296"/>
                    </a:lnTo>
                    <a:lnTo>
                      <a:pt x="31" y="1309"/>
                    </a:lnTo>
                    <a:lnTo>
                      <a:pt x="23" y="1323"/>
                    </a:lnTo>
                    <a:lnTo>
                      <a:pt x="13" y="1336"/>
                    </a:lnTo>
                    <a:lnTo>
                      <a:pt x="2" y="1348"/>
                    </a:lnTo>
                    <a:lnTo>
                      <a:pt x="1" y="1351"/>
                    </a:lnTo>
                    <a:lnTo>
                      <a:pt x="0" y="1355"/>
                    </a:lnTo>
                    <a:lnTo>
                      <a:pt x="1" y="1356"/>
                    </a:lnTo>
                    <a:lnTo>
                      <a:pt x="2" y="1358"/>
                    </a:lnTo>
                    <a:lnTo>
                      <a:pt x="7" y="1362"/>
                    </a:lnTo>
                    <a:lnTo>
                      <a:pt x="14" y="1366"/>
                    </a:lnTo>
                    <a:lnTo>
                      <a:pt x="19" y="1372"/>
                    </a:lnTo>
                    <a:lnTo>
                      <a:pt x="23" y="1378"/>
                    </a:lnTo>
                    <a:lnTo>
                      <a:pt x="25" y="1381"/>
                    </a:lnTo>
                    <a:lnTo>
                      <a:pt x="26" y="1383"/>
                    </a:lnTo>
                    <a:lnTo>
                      <a:pt x="26" y="1388"/>
                    </a:lnTo>
                    <a:lnTo>
                      <a:pt x="26" y="1391"/>
                    </a:lnTo>
                    <a:lnTo>
                      <a:pt x="24" y="1400"/>
                    </a:lnTo>
                    <a:lnTo>
                      <a:pt x="24" y="1408"/>
                    </a:lnTo>
                    <a:lnTo>
                      <a:pt x="25" y="1416"/>
                    </a:lnTo>
                    <a:lnTo>
                      <a:pt x="26" y="1424"/>
                    </a:lnTo>
                    <a:lnTo>
                      <a:pt x="30" y="1440"/>
                    </a:lnTo>
                    <a:lnTo>
                      <a:pt x="35" y="1456"/>
                    </a:lnTo>
                    <a:lnTo>
                      <a:pt x="39" y="1469"/>
                    </a:lnTo>
                    <a:lnTo>
                      <a:pt x="40" y="1482"/>
                    </a:lnTo>
                    <a:lnTo>
                      <a:pt x="42" y="1494"/>
                    </a:lnTo>
                    <a:lnTo>
                      <a:pt x="43" y="1508"/>
                    </a:lnTo>
                    <a:lnTo>
                      <a:pt x="53" y="1520"/>
                    </a:lnTo>
                    <a:lnTo>
                      <a:pt x="64" y="1533"/>
                    </a:lnTo>
                    <a:lnTo>
                      <a:pt x="67" y="1540"/>
                    </a:lnTo>
                    <a:lnTo>
                      <a:pt x="69" y="1548"/>
                    </a:lnTo>
                    <a:lnTo>
                      <a:pt x="84" y="1564"/>
                    </a:lnTo>
                    <a:lnTo>
                      <a:pt x="98" y="1581"/>
                    </a:lnTo>
                    <a:lnTo>
                      <a:pt x="100" y="1590"/>
                    </a:lnTo>
                    <a:lnTo>
                      <a:pt x="101" y="1599"/>
                    </a:lnTo>
                    <a:lnTo>
                      <a:pt x="103" y="1602"/>
                    </a:lnTo>
                    <a:lnTo>
                      <a:pt x="106" y="1606"/>
                    </a:lnTo>
                    <a:lnTo>
                      <a:pt x="108" y="1609"/>
                    </a:lnTo>
                    <a:lnTo>
                      <a:pt x="112" y="1611"/>
                    </a:lnTo>
                    <a:lnTo>
                      <a:pt x="117" y="1612"/>
                    </a:lnTo>
                    <a:lnTo>
                      <a:pt x="119" y="1613"/>
                    </a:lnTo>
                    <a:lnTo>
                      <a:pt x="121" y="1616"/>
                    </a:lnTo>
                    <a:lnTo>
                      <a:pt x="123" y="1619"/>
                    </a:lnTo>
                    <a:lnTo>
                      <a:pt x="127" y="1623"/>
                    </a:lnTo>
                    <a:lnTo>
                      <a:pt x="131" y="1625"/>
                    </a:lnTo>
                    <a:lnTo>
                      <a:pt x="132" y="1627"/>
                    </a:lnTo>
                    <a:lnTo>
                      <a:pt x="133" y="1633"/>
                    </a:lnTo>
                    <a:lnTo>
                      <a:pt x="133" y="1636"/>
                    </a:lnTo>
                    <a:lnTo>
                      <a:pt x="134" y="1638"/>
                    </a:lnTo>
                    <a:lnTo>
                      <a:pt x="136" y="1640"/>
                    </a:lnTo>
                    <a:lnTo>
                      <a:pt x="139" y="1641"/>
                    </a:lnTo>
                    <a:lnTo>
                      <a:pt x="143" y="1642"/>
                    </a:lnTo>
                    <a:lnTo>
                      <a:pt x="150" y="1644"/>
                    </a:lnTo>
                    <a:lnTo>
                      <a:pt x="150" y="1651"/>
                    </a:lnTo>
                    <a:lnTo>
                      <a:pt x="149" y="1655"/>
                    </a:lnTo>
                    <a:lnTo>
                      <a:pt x="146" y="1660"/>
                    </a:lnTo>
                    <a:lnTo>
                      <a:pt x="140" y="1663"/>
                    </a:lnTo>
                    <a:lnTo>
                      <a:pt x="134" y="1662"/>
                    </a:lnTo>
                    <a:lnTo>
                      <a:pt x="132" y="1662"/>
                    </a:lnTo>
                    <a:lnTo>
                      <a:pt x="131" y="1664"/>
                    </a:lnTo>
                    <a:lnTo>
                      <a:pt x="131" y="1671"/>
                    </a:lnTo>
                    <a:lnTo>
                      <a:pt x="129" y="1676"/>
                    </a:lnTo>
                    <a:lnTo>
                      <a:pt x="127" y="1678"/>
                    </a:lnTo>
                    <a:lnTo>
                      <a:pt x="125" y="1677"/>
                    </a:lnTo>
                    <a:lnTo>
                      <a:pt x="120" y="1678"/>
                    </a:lnTo>
                    <a:lnTo>
                      <a:pt x="128" y="1686"/>
                    </a:lnTo>
                    <a:lnTo>
                      <a:pt x="135" y="1696"/>
                    </a:lnTo>
                    <a:lnTo>
                      <a:pt x="139" y="1702"/>
                    </a:lnTo>
                    <a:lnTo>
                      <a:pt x="142" y="1706"/>
                    </a:lnTo>
                    <a:lnTo>
                      <a:pt x="144" y="1712"/>
                    </a:lnTo>
                    <a:lnTo>
                      <a:pt x="145" y="1718"/>
                    </a:lnTo>
                    <a:lnTo>
                      <a:pt x="146" y="1721"/>
                    </a:lnTo>
                    <a:lnTo>
                      <a:pt x="148" y="1723"/>
                    </a:lnTo>
                    <a:lnTo>
                      <a:pt x="151" y="1725"/>
                    </a:lnTo>
                    <a:lnTo>
                      <a:pt x="154" y="1727"/>
                    </a:lnTo>
                    <a:lnTo>
                      <a:pt x="152" y="1730"/>
                    </a:lnTo>
                    <a:lnTo>
                      <a:pt x="150" y="1734"/>
                    </a:lnTo>
                    <a:lnTo>
                      <a:pt x="148" y="1739"/>
                    </a:lnTo>
                    <a:lnTo>
                      <a:pt x="145" y="1742"/>
                    </a:lnTo>
                    <a:lnTo>
                      <a:pt x="142" y="1744"/>
                    </a:lnTo>
                    <a:lnTo>
                      <a:pt x="136" y="1744"/>
                    </a:lnTo>
                    <a:lnTo>
                      <a:pt x="142" y="1750"/>
                    </a:lnTo>
                    <a:lnTo>
                      <a:pt x="145" y="1754"/>
                    </a:lnTo>
                    <a:lnTo>
                      <a:pt x="146" y="1758"/>
                    </a:lnTo>
                    <a:lnTo>
                      <a:pt x="148" y="1760"/>
                    </a:lnTo>
                    <a:lnTo>
                      <a:pt x="146" y="1763"/>
                    </a:lnTo>
                    <a:lnTo>
                      <a:pt x="144" y="1765"/>
                    </a:lnTo>
                    <a:lnTo>
                      <a:pt x="137" y="1775"/>
                    </a:lnTo>
                    <a:lnTo>
                      <a:pt x="132" y="1784"/>
                    </a:lnTo>
                    <a:lnTo>
                      <a:pt x="129" y="1786"/>
                    </a:lnTo>
                    <a:lnTo>
                      <a:pt x="128" y="1788"/>
                    </a:lnTo>
                    <a:lnTo>
                      <a:pt x="127" y="1790"/>
                    </a:lnTo>
                    <a:lnTo>
                      <a:pt x="128" y="1793"/>
                    </a:lnTo>
                    <a:lnTo>
                      <a:pt x="132" y="1797"/>
                    </a:lnTo>
                    <a:lnTo>
                      <a:pt x="136" y="1802"/>
                    </a:lnTo>
                    <a:lnTo>
                      <a:pt x="142" y="1797"/>
                    </a:lnTo>
                    <a:lnTo>
                      <a:pt x="145" y="1793"/>
                    </a:lnTo>
                    <a:lnTo>
                      <a:pt x="151" y="1790"/>
                    </a:lnTo>
                    <a:lnTo>
                      <a:pt x="158" y="1788"/>
                    </a:lnTo>
                    <a:lnTo>
                      <a:pt x="173" y="1793"/>
                    </a:lnTo>
                    <a:lnTo>
                      <a:pt x="188" y="1796"/>
                    </a:lnTo>
                    <a:lnTo>
                      <a:pt x="193" y="1794"/>
                    </a:lnTo>
                    <a:lnTo>
                      <a:pt x="196" y="1789"/>
                    </a:lnTo>
                    <a:lnTo>
                      <a:pt x="199" y="1786"/>
                    </a:lnTo>
                    <a:lnTo>
                      <a:pt x="203" y="1781"/>
                    </a:lnTo>
                    <a:lnTo>
                      <a:pt x="212" y="1780"/>
                    </a:lnTo>
                    <a:lnTo>
                      <a:pt x="219" y="1780"/>
                    </a:lnTo>
                    <a:lnTo>
                      <a:pt x="222" y="1779"/>
                    </a:lnTo>
                    <a:lnTo>
                      <a:pt x="225" y="1777"/>
                    </a:lnTo>
                    <a:lnTo>
                      <a:pt x="228" y="1775"/>
                    </a:lnTo>
                    <a:lnTo>
                      <a:pt x="230" y="1770"/>
                    </a:lnTo>
                    <a:lnTo>
                      <a:pt x="233" y="1756"/>
                    </a:lnTo>
                    <a:lnTo>
                      <a:pt x="237" y="1742"/>
                    </a:lnTo>
                    <a:lnTo>
                      <a:pt x="243" y="1745"/>
                    </a:lnTo>
                    <a:lnTo>
                      <a:pt x="245" y="1747"/>
                    </a:lnTo>
                    <a:lnTo>
                      <a:pt x="247" y="1748"/>
                    </a:lnTo>
                    <a:lnTo>
                      <a:pt x="249" y="1748"/>
                    </a:lnTo>
                    <a:lnTo>
                      <a:pt x="251" y="1748"/>
                    </a:lnTo>
                    <a:lnTo>
                      <a:pt x="254" y="1747"/>
                    </a:lnTo>
                    <a:lnTo>
                      <a:pt x="258" y="1744"/>
                    </a:lnTo>
                    <a:lnTo>
                      <a:pt x="261" y="1742"/>
                    </a:lnTo>
                    <a:lnTo>
                      <a:pt x="264" y="1742"/>
                    </a:lnTo>
                    <a:lnTo>
                      <a:pt x="267" y="1742"/>
                    </a:lnTo>
                    <a:lnTo>
                      <a:pt x="272" y="1744"/>
                    </a:lnTo>
                    <a:lnTo>
                      <a:pt x="279" y="1748"/>
                    </a:lnTo>
                    <a:lnTo>
                      <a:pt x="285" y="1747"/>
                    </a:lnTo>
                    <a:lnTo>
                      <a:pt x="287" y="1746"/>
                    </a:lnTo>
                    <a:lnTo>
                      <a:pt x="290" y="1745"/>
                    </a:lnTo>
                    <a:lnTo>
                      <a:pt x="296" y="1746"/>
                    </a:lnTo>
                    <a:lnTo>
                      <a:pt x="304" y="1748"/>
                    </a:lnTo>
                    <a:lnTo>
                      <a:pt x="312" y="1751"/>
                    </a:lnTo>
                    <a:lnTo>
                      <a:pt x="319" y="1753"/>
                    </a:lnTo>
                    <a:lnTo>
                      <a:pt x="324" y="1755"/>
                    </a:lnTo>
                    <a:lnTo>
                      <a:pt x="330" y="1758"/>
                    </a:lnTo>
                    <a:lnTo>
                      <a:pt x="336" y="1762"/>
                    </a:lnTo>
                    <a:lnTo>
                      <a:pt x="346" y="1770"/>
                    </a:lnTo>
                    <a:lnTo>
                      <a:pt x="356" y="1777"/>
                    </a:lnTo>
                    <a:lnTo>
                      <a:pt x="363" y="1780"/>
                    </a:lnTo>
                    <a:lnTo>
                      <a:pt x="370" y="1782"/>
                    </a:lnTo>
                    <a:lnTo>
                      <a:pt x="377" y="1785"/>
                    </a:lnTo>
                    <a:lnTo>
                      <a:pt x="382" y="1789"/>
                    </a:lnTo>
                    <a:lnTo>
                      <a:pt x="386" y="1797"/>
                    </a:lnTo>
                    <a:lnTo>
                      <a:pt x="391" y="1805"/>
                    </a:lnTo>
                    <a:lnTo>
                      <a:pt x="397" y="1812"/>
                    </a:lnTo>
                    <a:lnTo>
                      <a:pt x="403" y="1820"/>
                    </a:lnTo>
                    <a:lnTo>
                      <a:pt x="411" y="1827"/>
                    </a:lnTo>
                    <a:lnTo>
                      <a:pt x="415" y="1829"/>
                    </a:lnTo>
                    <a:lnTo>
                      <a:pt x="421" y="1828"/>
                    </a:lnTo>
                    <a:lnTo>
                      <a:pt x="429" y="1826"/>
                    </a:lnTo>
                    <a:lnTo>
                      <a:pt x="431" y="1835"/>
                    </a:lnTo>
                    <a:lnTo>
                      <a:pt x="432" y="1844"/>
                    </a:lnTo>
                    <a:lnTo>
                      <a:pt x="434" y="1852"/>
                    </a:lnTo>
                    <a:lnTo>
                      <a:pt x="438" y="1860"/>
                    </a:lnTo>
                    <a:lnTo>
                      <a:pt x="445" y="1864"/>
                    </a:lnTo>
                    <a:lnTo>
                      <a:pt x="450" y="1869"/>
                    </a:lnTo>
                    <a:lnTo>
                      <a:pt x="454" y="1874"/>
                    </a:lnTo>
                    <a:lnTo>
                      <a:pt x="459" y="1882"/>
                    </a:lnTo>
                    <a:lnTo>
                      <a:pt x="462" y="1891"/>
                    </a:lnTo>
                    <a:lnTo>
                      <a:pt x="463" y="1896"/>
                    </a:lnTo>
                    <a:lnTo>
                      <a:pt x="462" y="1899"/>
                    </a:lnTo>
                    <a:lnTo>
                      <a:pt x="459" y="1906"/>
                    </a:lnTo>
                    <a:lnTo>
                      <a:pt x="468" y="1914"/>
                    </a:lnTo>
                    <a:lnTo>
                      <a:pt x="476" y="1922"/>
                    </a:lnTo>
                    <a:lnTo>
                      <a:pt x="474" y="1928"/>
                    </a:lnTo>
                    <a:lnTo>
                      <a:pt x="473" y="1931"/>
                    </a:lnTo>
                    <a:lnTo>
                      <a:pt x="471" y="1933"/>
                    </a:lnTo>
                    <a:lnTo>
                      <a:pt x="468" y="1936"/>
                    </a:lnTo>
                    <a:lnTo>
                      <a:pt x="464" y="1939"/>
                    </a:lnTo>
                    <a:lnTo>
                      <a:pt x="458" y="1946"/>
                    </a:lnTo>
                    <a:lnTo>
                      <a:pt x="465" y="1957"/>
                    </a:lnTo>
                    <a:lnTo>
                      <a:pt x="472" y="1968"/>
                    </a:lnTo>
                    <a:lnTo>
                      <a:pt x="474" y="1973"/>
                    </a:lnTo>
                    <a:lnTo>
                      <a:pt x="475" y="1976"/>
                    </a:lnTo>
                    <a:lnTo>
                      <a:pt x="476" y="1980"/>
                    </a:lnTo>
                    <a:lnTo>
                      <a:pt x="475" y="1983"/>
                    </a:lnTo>
                    <a:lnTo>
                      <a:pt x="479" y="1989"/>
                    </a:lnTo>
                    <a:lnTo>
                      <a:pt x="481" y="1993"/>
                    </a:lnTo>
                    <a:lnTo>
                      <a:pt x="483" y="1998"/>
                    </a:lnTo>
                    <a:lnTo>
                      <a:pt x="484" y="2006"/>
                    </a:lnTo>
                    <a:lnTo>
                      <a:pt x="479" y="2009"/>
                    </a:lnTo>
                    <a:lnTo>
                      <a:pt x="474" y="2012"/>
                    </a:lnTo>
                    <a:lnTo>
                      <a:pt x="468" y="2014"/>
                    </a:lnTo>
                    <a:lnTo>
                      <a:pt x="464" y="2014"/>
                    </a:lnTo>
                    <a:lnTo>
                      <a:pt x="454" y="2014"/>
                    </a:lnTo>
                    <a:lnTo>
                      <a:pt x="441" y="2014"/>
                    </a:lnTo>
                    <a:lnTo>
                      <a:pt x="439" y="2017"/>
                    </a:lnTo>
                    <a:lnTo>
                      <a:pt x="438" y="2023"/>
                    </a:lnTo>
                    <a:lnTo>
                      <a:pt x="437" y="2029"/>
                    </a:lnTo>
                    <a:lnTo>
                      <a:pt x="436" y="2033"/>
                    </a:lnTo>
                    <a:lnTo>
                      <a:pt x="432" y="2038"/>
                    </a:lnTo>
                    <a:lnTo>
                      <a:pt x="429" y="2041"/>
                    </a:lnTo>
                    <a:lnTo>
                      <a:pt x="428" y="2042"/>
                    </a:lnTo>
                    <a:lnTo>
                      <a:pt x="428" y="2044"/>
                    </a:lnTo>
                    <a:lnTo>
                      <a:pt x="429" y="2046"/>
                    </a:lnTo>
                    <a:lnTo>
                      <a:pt x="430" y="2047"/>
                    </a:lnTo>
                    <a:lnTo>
                      <a:pt x="432" y="2050"/>
                    </a:lnTo>
                    <a:lnTo>
                      <a:pt x="432" y="2052"/>
                    </a:lnTo>
                    <a:lnTo>
                      <a:pt x="432" y="2055"/>
                    </a:lnTo>
                    <a:lnTo>
                      <a:pt x="431" y="2056"/>
                    </a:lnTo>
                    <a:lnTo>
                      <a:pt x="428" y="2058"/>
                    </a:lnTo>
                    <a:lnTo>
                      <a:pt x="422" y="2061"/>
                    </a:lnTo>
                    <a:lnTo>
                      <a:pt x="417" y="2067"/>
                    </a:lnTo>
                    <a:lnTo>
                      <a:pt x="414" y="2073"/>
                    </a:lnTo>
                    <a:lnTo>
                      <a:pt x="413" y="2079"/>
                    </a:lnTo>
                    <a:lnTo>
                      <a:pt x="413" y="2086"/>
                    </a:lnTo>
                    <a:lnTo>
                      <a:pt x="413" y="2093"/>
                    </a:lnTo>
                    <a:lnTo>
                      <a:pt x="411" y="2098"/>
                    </a:lnTo>
                    <a:lnTo>
                      <a:pt x="411" y="2103"/>
                    </a:lnTo>
                    <a:lnTo>
                      <a:pt x="412" y="2110"/>
                    </a:lnTo>
                    <a:lnTo>
                      <a:pt x="416" y="2115"/>
                    </a:lnTo>
                    <a:lnTo>
                      <a:pt x="421" y="2116"/>
                    </a:lnTo>
                    <a:lnTo>
                      <a:pt x="425" y="2116"/>
                    </a:lnTo>
                    <a:lnTo>
                      <a:pt x="432" y="2117"/>
                    </a:lnTo>
                    <a:lnTo>
                      <a:pt x="434" y="2126"/>
                    </a:lnTo>
                    <a:lnTo>
                      <a:pt x="436" y="2135"/>
                    </a:lnTo>
                    <a:lnTo>
                      <a:pt x="446" y="2141"/>
                    </a:lnTo>
                    <a:lnTo>
                      <a:pt x="456" y="2145"/>
                    </a:lnTo>
                    <a:lnTo>
                      <a:pt x="462" y="2148"/>
                    </a:lnTo>
                    <a:lnTo>
                      <a:pt x="466" y="2148"/>
                    </a:lnTo>
                    <a:lnTo>
                      <a:pt x="472" y="2148"/>
                    </a:lnTo>
                    <a:lnTo>
                      <a:pt x="478" y="2147"/>
                    </a:lnTo>
                    <a:lnTo>
                      <a:pt x="480" y="2142"/>
                    </a:lnTo>
                    <a:lnTo>
                      <a:pt x="483" y="2139"/>
                    </a:lnTo>
                    <a:lnTo>
                      <a:pt x="487" y="2135"/>
                    </a:lnTo>
                    <a:lnTo>
                      <a:pt x="491" y="2133"/>
                    </a:lnTo>
                    <a:lnTo>
                      <a:pt x="499" y="2127"/>
                    </a:lnTo>
                    <a:lnTo>
                      <a:pt x="508" y="2122"/>
                    </a:lnTo>
                    <a:lnTo>
                      <a:pt x="512" y="2115"/>
                    </a:lnTo>
                    <a:lnTo>
                      <a:pt x="516" y="2109"/>
                    </a:lnTo>
                    <a:lnTo>
                      <a:pt x="521" y="2103"/>
                    </a:lnTo>
                    <a:lnTo>
                      <a:pt x="527" y="2099"/>
                    </a:lnTo>
                    <a:lnTo>
                      <a:pt x="535" y="2103"/>
                    </a:lnTo>
                    <a:lnTo>
                      <a:pt x="543" y="2110"/>
                    </a:lnTo>
                    <a:lnTo>
                      <a:pt x="547" y="2114"/>
                    </a:lnTo>
                    <a:lnTo>
                      <a:pt x="550" y="2118"/>
                    </a:lnTo>
                    <a:lnTo>
                      <a:pt x="554" y="2122"/>
                    </a:lnTo>
                    <a:lnTo>
                      <a:pt x="557" y="2123"/>
                    </a:lnTo>
                    <a:lnTo>
                      <a:pt x="564" y="2123"/>
                    </a:lnTo>
                    <a:lnTo>
                      <a:pt x="569" y="2120"/>
                    </a:lnTo>
                    <a:lnTo>
                      <a:pt x="576" y="2118"/>
                    </a:lnTo>
                    <a:lnTo>
                      <a:pt x="581" y="2118"/>
                    </a:lnTo>
                    <a:lnTo>
                      <a:pt x="584" y="2119"/>
                    </a:lnTo>
                    <a:lnTo>
                      <a:pt x="586" y="2122"/>
                    </a:lnTo>
                    <a:lnTo>
                      <a:pt x="590" y="2131"/>
                    </a:lnTo>
                    <a:lnTo>
                      <a:pt x="592" y="2141"/>
                    </a:lnTo>
                    <a:lnTo>
                      <a:pt x="601" y="2145"/>
                    </a:lnTo>
                    <a:lnTo>
                      <a:pt x="613" y="2149"/>
                    </a:lnTo>
                    <a:lnTo>
                      <a:pt x="617" y="2150"/>
                    </a:lnTo>
                    <a:lnTo>
                      <a:pt x="622" y="2149"/>
                    </a:lnTo>
                    <a:lnTo>
                      <a:pt x="625" y="2147"/>
                    </a:lnTo>
                    <a:lnTo>
                      <a:pt x="628" y="2144"/>
                    </a:lnTo>
                    <a:lnTo>
                      <a:pt x="633" y="2137"/>
                    </a:lnTo>
                    <a:lnTo>
                      <a:pt x="640" y="2130"/>
                    </a:lnTo>
                    <a:lnTo>
                      <a:pt x="643" y="2133"/>
                    </a:lnTo>
                    <a:lnTo>
                      <a:pt x="645" y="2135"/>
                    </a:lnTo>
                    <a:lnTo>
                      <a:pt x="648" y="2136"/>
                    </a:lnTo>
                    <a:lnTo>
                      <a:pt x="653" y="2137"/>
                    </a:lnTo>
                    <a:lnTo>
                      <a:pt x="660" y="2139"/>
                    </a:lnTo>
                    <a:lnTo>
                      <a:pt x="664" y="2140"/>
                    </a:lnTo>
                    <a:lnTo>
                      <a:pt x="666" y="2144"/>
                    </a:lnTo>
                    <a:lnTo>
                      <a:pt x="666" y="2151"/>
                    </a:lnTo>
                    <a:lnTo>
                      <a:pt x="667" y="2155"/>
                    </a:lnTo>
                    <a:lnTo>
                      <a:pt x="670" y="2157"/>
                    </a:lnTo>
                    <a:lnTo>
                      <a:pt x="674" y="2159"/>
                    </a:lnTo>
                    <a:lnTo>
                      <a:pt x="677" y="2161"/>
                    </a:lnTo>
                    <a:lnTo>
                      <a:pt x="678" y="2172"/>
                    </a:lnTo>
                    <a:lnTo>
                      <a:pt x="678" y="2181"/>
                    </a:lnTo>
                    <a:lnTo>
                      <a:pt x="684" y="2183"/>
                    </a:lnTo>
                    <a:lnTo>
                      <a:pt x="688" y="2184"/>
                    </a:lnTo>
                    <a:lnTo>
                      <a:pt x="692" y="2186"/>
                    </a:lnTo>
                    <a:lnTo>
                      <a:pt x="694" y="2192"/>
                    </a:lnTo>
                    <a:lnTo>
                      <a:pt x="700" y="2204"/>
                    </a:lnTo>
                    <a:lnTo>
                      <a:pt x="706" y="2217"/>
                    </a:lnTo>
                    <a:lnTo>
                      <a:pt x="711" y="2229"/>
                    </a:lnTo>
                    <a:lnTo>
                      <a:pt x="715" y="2243"/>
                    </a:lnTo>
                    <a:lnTo>
                      <a:pt x="708" y="2248"/>
                    </a:lnTo>
                    <a:lnTo>
                      <a:pt x="703" y="2252"/>
                    </a:lnTo>
                    <a:lnTo>
                      <a:pt x="699" y="2258"/>
                    </a:lnTo>
                    <a:lnTo>
                      <a:pt x="696" y="2265"/>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66" name="Freeform 136"/>
              <p:cNvSpPr>
                <a:spLocks/>
              </p:cNvSpPr>
              <p:nvPr/>
            </p:nvSpPr>
            <p:spPr bwMode="auto">
              <a:xfrm>
                <a:off x="8199438" y="1635125"/>
                <a:ext cx="828675" cy="968375"/>
              </a:xfrm>
              <a:custGeom>
                <a:avLst/>
                <a:gdLst>
                  <a:gd name="T0" fmla="*/ 674291 w 2088"/>
                  <a:gd name="T1" fmla="*/ 803739 h 2441"/>
                  <a:gd name="T2" fmla="*/ 679847 w 2088"/>
                  <a:gd name="T3" fmla="*/ 709322 h 2441"/>
                  <a:gd name="T4" fmla="*/ 687784 w 2088"/>
                  <a:gd name="T5" fmla="*/ 693057 h 2441"/>
                  <a:gd name="T6" fmla="*/ 759222 w 2088"/>
                  <a:gd name="T7" fmla="*/ 619665 h 2441"/>
                  <a:gd name="T8" fmla="*/ 663972 w 2088"/>
                  <a:gd name="T9" fmla="*/ 585151 h 2441"/>
                  <a:gd name="T10" fmla="*/ 647303 w 2088"/>
                  <a:gd name="T11" fmla="*/ 598242 h 2441"/>
                  <a:gd name="T12" fmla="*/ 625872 w 2088"/>
                  <a:gd name="T13" fmla="*/ 566505 h 2441"/>
                  <a:gd name="T14" fmla="*/ 587772 w 2088"/>
                  <a:gd name="T15" fmla="*/ 558571 h 2441"/>
                  <a:gd name="T16" fmla="*/ 524669 w 2088"/>
                  <a:gd name="T17" fmla="*/ 587134 h 2441"/>
                  <a:gd name="T18" fmla="*/ 477441 w 2088"/>
                  <a:gd name="T19" fmla="*/ 591895 h 2441"/>
                  <a:gd name="T20" fmla="*/ 475059 w 2088"/>
                  <a:gd name="T21" fmla="*/ 591498 h 2441"/>
                  <a:gd name="T22" fmla="*/ 477044 w 2088"/>
                  <a:gd name="T23" fmla="*/ 569679 h 2441"/>
                  <a:gd name="T24" fmla="*/ 555228 w 2088"/>
                  <a:gd name="T25" fmla="*/ 537149 h 2441"/>
                  <a:gd name="T26" fmla="*/ 568325 w 2088"/>
                  <a:gd name="T27" fmla="*/ 419325 h 2441"/>
                  <a:gd name="T28" fmla="*/ 497681 w 2088"/>
                  <a:gd name="T29" fmla="*/ 362198 h 2441"/>
                  <a:gd name="T30" fmla="*/ 510381 w 2088"/>
                  <a:gd name="T31" fmla="*/ 328081 h 2441"/>
                  <a:gd name="T32" fmla="*/ 572691 w 2088"/>
                  <a:gd name="T33" fmla="*/ 362992 h 2441"/>
                  <a:gd name="T34" fmla="*/ 715566 w 2088"/>
                  <a:gd name="T35" fmla="*/ 302692 h 2441"/>
                  <a:gd name="T36" fmla="*/ 797719 w 2088"/>
                  <a:gd name="T37" fmla="*/ 266591 h 2441"/>
                  <a:gd name="T38" fmla="*/ 806450 w 2088"/>
                  <a:gd name="T39" fmla="*/ 227316 h 2441"/>
                  <a:gd name="T40" fmla="*/ 788591 w 2088"/>
                  <a:gd name="T41" fmla="*/ 211844 h 2441"/>
                  <a:gd name="T42" fmla="*/ 773906 w 2088"/>
                  <a:gd name="T43" fmla="*/ 166619 h 2441"/>
                  <a:gd name="T44" fmla="*/ 745728 w 2088"/>
                  <a:gd name="T45" fmla="*/ 148370 h 2441"/>
                  <a:gd name="T46" fmla="*/ 724297 w 2088"/>
                  <a:gd name="T47" fmla="*/ 141626 h 2441"/>
                  <a:gd name="T48" fmla="*/ 768350 w 2088"/>
                  <a:gd name="T49" fmla="*/ 89260 h 2441"/>
                  <a:gd name="T50" fmla="*/ 752872 w 2088"/>
                  <a:gd name="T51" fmla="*/ 47209 h 2441"/>
                  <a:gd name="T52" fmla="*/ 726281 w 2088"/>
                  <a:gd name="T53" fmla="*/ 10711 h 2441"/>
                  <a:gd name="T54" fmla="*/ 636984 w 2088"/>
                  <a:gd name="T55" fmla="*/ 15472 h 2441"/>
                  <a:gd name="T56" fmla="*/ 587772 w 2088"/>
                  <a:gd name="T57" fmla="*/ 89260 h 2441"/>
                  <a:gd name="T58" fmla="*/ 571897 w 2088"/>
                  <a:gd name="T59" fmla="*/ 97591 h 2441"/>
                  <a:gd name="T60" fmla="*/ 569913 w 2088"/>
                  <a:gd name="T61" fmla="*/ 126551 h 2441"/>
                  <a:gd name="T62" fmla="*/ 608013 w 2088"/>
                  <a:gd name="T63" fmla="*/ 154718 h 2441"/>
                  <a:gd name="T64" fmla="*/ 544909 w 2088"/>
                  <a:gd name="T65" fmla="*/ 150354 h 2441"/>
                  <a:gd name="T66" fmla="*/ 499269 w 2088"/>
                  <a:gd name="T67" fmla="*/ 141626 h 2441"/>
                  <a:gd name="T68" fmla="*/ 383381 w 2088"/>
                  <a:gd name="T69" fmla="*/ 153528 h 2441"/>
                  <a:gd name="T70" fmla="*/ 329803 w 2088"/>
                  <a:gd name="T71" fmla="*/ 164239 h 2441"/>
                  <a:gd name="T72" fmla="*/ 308769 w 2088"/>
                  <a:gd name="T73" fmla="*/ 168206 h 2441"/>
                  <a:gd name="T74" fmla="*/ 230981 w 2088"/>
                  <a:gd name="T75" fmla="*/ 192009 h 2441"/>
                  <a:gd name="T76" fmla="*/ 192881 w 2088"/>
                  <a:gd name="T77" fmla="*/ 191215 h 2441"/>
                  <a:gd name="T78" fmla="*/ 103981 w 2088"/>
                  <a:gd name="T79" fmla="*/ 236441 h 2441"/>
                  <a:gd name="T80" fmla="*/ 22622 w 2088"/>
                  <a:gd name="T81" fmla="*/ 302692 h 2441"/>
                  <a:gd name="T82" fmla="*/ 38497 w 2088"/>
                  <a:gd name="T83" fmla="*/ 339983 h 2441"/>
                  <a:gd name="T84" fmla="*/ 131366 w 2088"/>
                  <a:gd name="T85" fmla="*/ 401076 h 2441"/>
                  <a:gd name="T86" fmla="*/ 149225 w 2088"/>
                  <a:gd name="T87" fmla="*/ 449475 h 2441"/>
                  <a:gd name="T88" fmla="*/ 152400 w 2088"/>
                  <a:gd name="T89" fmla="*/ 533578 h 2441"/>
                  <a:gd name="T90" fmla="*/ 156766 w 2088"/>
                  <a:gd name="T91" fmla="*/ 592292 h 2441"/>
                  <a:gd name="T92" fmla="*/ 144066 w 2088"/>
                  <a:gd name="T93" fmla="*/ 647831 h 2441"/>
                  <a:gd name="T94" fmla="*/ 134938 w 2088"/>
                  <a:gd name="T95" fmla="*/ 714479 h 2441"/>
                  <a:gd name="T96" fmla="*/ 97631 w 2088"/>
                  <a:gd name="T97" fmla="*/ 782714 h 2441"/>
                  <a:gd name="T98" fmla="*/ 98822 w 2088"/>
                  <a:gd name="T99" fmla="*/ 863246 h 2441"/>
                  <a:gd name="T100" fmla="*/ 138509 w 2088"/>
                  <a:gd name="T101" fmla="*/ 899744 h 2441"/>
                  <a:gd name="T102" fmla="*/ 165894 w 2088"/>
                  <a:gd name="T103" fmla="*/ 930687 h 2441"/>
                  <a:gd name="T104" fmla="*/ 222250 w 2088"/>
                  <a:gd name="T105" fmla="*/ 910852 h 2441"/>
                  <a:gd name="T106" fmla="*/ 276622 w 2088"/>
                  <a:gd name="T107" fmla="*/ 893793 h 2441"/>
                  <a:gd name="T108" fmla="*/ 332581 w 2088"/>
                  <a:gd name="T109" fmla="*/ 883875 h 2441"/>
                  <a:gd name="T110" fmla="*/ 377825 w 2088"/>
                  <a:gd name="T111" fmla="*/ 944572 h 2441"/>
                  <a:gd name="T112" fmla="*/ 405606 w 2088"/>
                  <a:gd name="T113" fmla="*/ 958060 h 2441"/>
                  <a:gd name="T114" fmla="*/ 465931 w 2088"/>
                  <a:gd name="T115" fmla="*/ 951316 h 2441"/>
                  <a:gd name="T116" fmla="*/ 517922 w 2088"/>
                  <a:gd name="T117" fmla="*/ 948539 h 2441"/>
                  <a:gd name="T118" fmla="*/ 540147 w 2088"/>
                  <a:gd name="T119" fmla="*/ 904108 h 2441"/>
                  <a:gd name="T120" fmla="*/ 582613 w 2088"/>
                  <a:gd name="T121" fmla="*/ 857296 h 2441"/>
                  <a:gd name="T122" fmla="*/ 619125 w 2088"/>
                  <a:gd name="T123" fmla="*/ 838253 h 24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8" h="2441">
                    <a:moveTo>
                      <a:pt x="1683" y="2154"/>
                    </a:moveTo>
                    <a:lnTo>
                      <a:pt x="1686" y="2145"/>
                    </a:lnTo>
                    <a:lnTo>
                      <a:pt x="1690" y="2136"/>
                    </a:lnTo>
                    <a:lnTo>
                      <a:pt x="1690" y="2127"/>
                    </a:lnTo>
                    <a:lnTo>
                      <a:pt x="1688" y="2117"/>
                    </a:lnTo>
                    <a:lnTo>
                      <a:pt x="1676" y="2113"/>
                    </a:lnTo>
                    <a:lnTo>
                      <a:pt x="1665" y="2110"/>
                    </a:lnTo>
                    <a:lnTo>
                      <a:pt x="1671" y="2106"/>
                    </a:lnTo>
                    <a:lnTo>
                      <a:pt x="1676" y="2104"/>
                    </a:lnTo>
                    <a:lnTo>
                      <a:pt x="1678" y="2104"/>
                    </a:lnTo>
                    <a:lnTo>
                      <a:pt x="1680" y="2105"/>
                    </a:lnTo>
                    <a:lnTo>
                      <a:pt x="1683" y="2106"/>
                    </a:lnTo>
                    <a:lnTo>
                      <a:pt x="1686" y="2110"/>
                    </a:lnTo>
                    <a:lnTo>
                      <a:pt x="1687" y="2102"/>
                    </a:lnTo>
                    <a:lnTo>
                      <a:pt x="1686" y="2094"/>
                    </a:lnTo>
                    <a:lnTo>
                      <a:pt x="1691" y="2083"/>
                    </a:lnTo>
                    <a:lnTo>
                      <a:pt x="1694" y="2072"/>
                    </a:lnTo>
                    <a:lnTo>
                      <a:pt x="1698" y="2061"/>
                    </a:lnTo>
                    <a:lnTo>
                      <a:pt x="1700" y="2049"/>
                    </a:lnTo>
                    <a:lnTo>
                      <a:pt x="1694" y="2042"/>
                    </a:lnTo>
                    <a:lnTo>
                      <a:pt x="1687" y="2036"/>
                    </a:lnTo>
                    <a:lnTo>
                      <a:pt x="1682" y="2029"/>
                    </a:lnTo>
                    <a:lnTo>
                      <a:pt x="1678" y="2023"/>
                    </a:lnTo>
                    <a:lnTo>
                      <a:pt x="1683" y="2024"/>
                    </a:lnTo>
                    <a:lnTo>
                      <a:pt x="1687" y="2026"/>
                    </a:lnTo>
                    <a:lnTo>
                      <a:pt x="1692" y="2027"/>
                    </a:lnTo>
                    <a:lnTo>
                      <a:pt x="1694" y="2026"/>
                    </a:lnTo>
                    <a:lnTo>
                      <a:pt x="1695" y="2023"/>
                    </a:lnTo>
                    <a:lnTo>
                      <a:pt x="1698" y="2018"/>
                    </a:lnTo>
                    <a:lnTo>
                      <a:pt x="1699" y="2025"/>
                    </a:lnTo>
                    <a:lnTo>
                      <a:pt x="1700" y="2033"/>
                    </a:lnTo>
                    <a:lnTo>
                      <a:pt x="1699" y="2026"/>
                    </a:lnTo>
                    <a:lnTo>
                      <a:pt x="1699" y="2020"/>
                    </a:lnTo>
                    <a:lnTo>
                      <a:pt x="1704" y="1991"/>
                    </a:lnTo>
                    <a:lnTo>
                      <a:pt x="1712" y="1962"/>
                    </a:lnTo>
                    <a:lnTo>
                      <a:pt x="1720" y="1934"/>
                    </a:lnTo>
                    <a:lnTo>
                      <a:pt x="1729" y="1906"/>
                    </a:lnTo>
                    <a:lnTo>
                      <a:pt x="1728" y="1889"/>
                    </a:lnTo>
                    <a:lnTo>
                      <a:pt x="1726" y="1873"/>
                    </a:lnTo>
                    <a:lnTo>
                      <a:pt x="1722" y="1857"/>
                    </a:lnTo>
                    <a:lnTo>
                      <a:pt x="1718" y="1841"/>
                    </a:lnTo>
                    <a:lnTo>
                      <a:pt x="1717" y="1837"/>
                    </a:lnTo>
                    <a:lnTo>
                      <a:pt x="1716" y="1834"/>
                    </a:lnTo>
                    <a:lnTo>
                      <a:pt x="1717" y="1832"/>
                    </a:lnTo>
                    <a:lnTo>
                      <a:pt x="1720" y="1829"/>
                    </a:lnTo>
                    <a:lnTo>
                      <a:pt x="1722" y="1833"/>
                    </a:lnTo>
                    <a:lnTo>
                      <a:pt x="1724" y="1838"/>
                    </a:lnTo>
                    <a:lnTo>
                      <a:pt x="1727" y="1832"/>
                    </a:lnTo>
                    <a:lnTo>
                      <a:pt x="1730" y="1826"/>
                    </a:lnTo>
                    <a:lnTo>
                      <a:pt x="1733" y="1820"/>
                    </a:lnTo>
                    <a:lnTo>
                      <a:pt x="1734" y="1813"/>
                    </a:lnTo>
                    <a:lnTo>
                      <a:pt x="1741" y="1804"/>
                    </a:lnTo>
                    <a:lnTo>
                      <a:pt x="1746" y="1793"/>
                    </a:lnTo>
                    <a:lnTo>
                      <a:pt x="1751" y="1784"/>
                    </a:lnTo>
                    <a:lnTo>
                      <a:pt x="1754" y="1773"/>
                    </a:lnTo>
                    <a:lnTo>
                      <a:pt x="1751" y="1774"/>
                    </a:lnTo>
                    <a:lnTo>
                      <a:pt x="1749" y="1775"/>
                    </a:lnTo>
                    <a:lnTo>
                      <a:pt x="1746" y="1778"/>
                    </a:lnTo>
                    <a:lnTo>
                      <a:pt x="1744" y="1779"/>
                    </a:lnTo>
                    <a:lnTo>
                      <a:pt x="1738" y="1785"/>
                    </a:lnTo>
                    <a:lnTo>
                      <a:pt x="1734" y="1789"/>
                    </a:lnTo>
                    <a:lnTo>
                      <a:pt x="1728" y="1791"/>
                    </a:lnTo>
                    <a:lnTo>
                      <a:pt x="1719" y="1791"/>
                    </a:lnTo>
                    <a:lnTo>
                      <a:pt x="1713" y="1788"/>
                    </a:lnTo>
                    <a:lnTo>
                      <a:pt x="1710" y="1784"/>
                    </a:lnTo>
                    <a:lnTo>
                      <a:pt x="1707" y="1782"/>
                    </a:lnTo>
                    <a:lnTo>
                      <a:pt x="1705" y="1779"/>
                    </a:lnTo>
                    <a:lnTo>
                      <a:pt x="1704" y="1772"/>
                    </a:lnTo>
                    <a:lnTo>
                      <a:pt x="1700" y="1762"/>
                    </a:lnTo>
                    <a:lnTo>
                      <a:pt x="1694" y="1759"/>
                    </a:lnTo>
                    <a:lnTo>
                      <a:pt x="1687" y="1757"/>
                    </a:lnTo>
                    <a:lnTo>
                      <a:pt x="1684" y="1756"/>
                    </a:lnTo>
                    <a:lnTo>
                      <a:pt x="1680" y="1755"/>
                    </a:lnTo>
                    <a:lnTo>
                      <a:pt x="1678" y="1753"/>
                    </a:lnTo>
                    <a:lnTo>
                      <a:pt x="1676" y="1750"/>
                    </a:lnTo>
                    <a:lnTo>
                      <a:pt x="1675" y="1751"/>
                    </a:lnTo>
                    <a:lnTo>
                      <a:pt x="1682" y="1749"/>
                    </a:lnTo>
                    <a:lnTo>
                      <a:pt x="1687" y="1749"/>
                    </a:lnTo>
                    <a:lnTo>
                      <a:pt x="1693" y="1749"/>
                    </a:lnTo>
                    <a:lnTo>
                      <a:pt x="1699" y="1750"/>
                    </a:lnTo>
                    <a:lnTo>
                      <a:pt x="1710" y="1755"/>
                    </a:lnTo>
                    <a:lnTo>
                      <a:pt x="1722" y="1759"/>
                    </a:lnTo>
                    <a:lnTo>
                      <a:pt x="1722" y="1748"/>
                    </a:lnTo>
                    <a:lnTo>
                      <a:pt x="1720" y="1738"/>
                    </a:lnTo>
                    <a:lnTo>
                      <a:pt x="1719" y="1733"/>
                    </a:lnTo>
                    <a:lnTo>
                      <a:pt x="1718" y="1729"/>
                    </a:lnTo>
                    <a:lnTo>
                      <a:pt x="1718" y="1723"/>
                    </a:lnTo>
                    <a:lnTo>
                      <a:pt x="1719" y="1717"/>
                    </a:lnTo>
                    <a:lnTo>
                      <a:pt x="1722" y="1720"/>
                    </a:lnTo>
                    <a:lnTo>
                      <a:pt x="1724" y="1722"/>
                    </a:lnTo>
                    <a:lnTo>
                      <a:pt x="1724" y="1727"/>
                    </a:lnTo>
                    <a:lnTo>
                      <a:pt x="1724" y="1730"/>
                    </a:lnTo>
                    <a:lnTo>
                      <a:pt x="1726" y="1737"/>
                    </a:lnTo>
                    <a:lnTo>
                      <a:pt x="1729" y="1742"/>
                    </a:lnTo>
                    <a:lnTo>
                      <a:pt x="1733" y="1747"/>
                    </a:lnTo>
                    <a:lnTo>
                      <a:pt x="1737" y="1751"/>
                    </a:lnTo>
                    <a:lnTo>
                      <a:pt x="1746" y="1761"/>
                    </a:lnTo>
                    <a:lnTo>
                      <a:pt x="1756" y="1770"/>
                    </a:lnTo>
                    <a:lnTo>
                      <a:pt x="1767" y="1757"/>
                    </a:lnTo>
                    <a:lnTo>
                      <a:pt x="1776" y="1745"/>
                    </a:lnTo>
                    <a:lnTo>
                      <a:pt x="1787" y="1733"/>
                    </a:lnTo>
                    <a:lnTo>
                      <a:pt x="1798" y="1723"/>
                    </a:lnTo>
                    <a:lnTo>
                      <a:pt x="1810" y="1714"/>
                    </a:lnTo>
                    <a:lnTo>
                      <a:pt x="1823" y="1706"/>
                    </a:lnTo>
                    <a:lnTo>
                      <a:pt x="1851" y="1691"/>
                    </a:lnTo>
                    <a:lnTo>
                      <a:pt x="1878" y="1678"/>
                    </a:lnTo>
                    <a:lnTo>
                      <a:pt x="1905" y="1664"/>
                    </a:lnTo>
                    <a:lnTo>
                      <a:pt x="1933" y="1653"/>
                    </a:lnTo>
                    <a:lnTo>
                      <a:pt x="1938" y="1654"/>
                    </a:lnTo>
                    <a:lnTo>
                      <a:pt x="1941" y="1655"/>
                    </a:lnTo>
                    <a:lnTo>
                      <a:pt x="1945" y="1655"/>
                    </a:lnTo>
                    <a:lnTo>
                      <a:pt x="1949" y="1653"/>
                    </a:lnTo>
                    <a:lnTo>
                      <a:pt x="1946" y="1647"/>
                    </a:lnTo>
                    <a:lnTo>
                      <a:pt x="1942" y="1643"/>
                    </a:lnTo>
                    <a:lnTo>
                      <a:pt x="1939" y="1638"/>
                    </a:lnTo>
                    <a:lnTo>
                      <a:pt x="1935" y="1635"/>
                    </a:lnTo>
                    <a:lnTo>
                      <a:pt x="1925" y="1630"/>
                    </a:lnTo>
                    <a:lnTo>
                      <a:pt x="1915" y="1623"/>
                    </a:lnTo>
                    <a:lnTo>
                      <a:pt x="1915" y="1607"/>
                    </a:lnTo>
                    <a:lnTo>
                      <a:pt x="1916" y="1597"/>
                    </a:lnTo>
                    <a:lnTo>
                      <a:pt x="1917" y="1593"/>
                    </a:lnTo>
                    <a:lnTo>
                      <a:pt x="1916" y="1588"/>
                    </a:lnTo>
                    <a:lnTo>
                      <a:pt x="1914" y="1581"/>
                    </a:lnTo>
                    <a:lnTo>
                      <a:pt x="1911" y="1572"/>
                    </a:lnTo>
                    <a:lnTo>
                      <a:pt x="1910" y="1570"/>
                    </a:lnTo>
                    <a:lnTo>
                      <a:pt x="1908" y="1568"/>
                    </a:lnTo>
                    <a:lnTo>
                      <a:pt x="1913" y="1562"/>
                    </a:lnTo>
                    <a:lnTo>
                      <a:pt x="1916" y="1556"/>
                    </a:lnTo>
                    <a:lnTo>
                      <a:pt x="1905" y="1545"/>
                    </a:lnTo>
                    <a:lnTo>
                      <a:pt x="1895" y="1537"/>
                    </a:lnTo>
                    <a:lnTo>
                      <a:pt x="1886" y="1533"/>
                    </a:lnTo>
                    <a:lnTo>
                      <a:pt x="1876" y="1530"/>
                    </a:lnTo>
                    <a:lnTo>
                      <a:pt x="1853" y="1528"/>
                    </a:lnTo>
                    <a:lnTo>
                      <a:pt x="1825" y="1529"/>
                    </a:lnTo>
                    <a:lnTo>
                      <a:pt x="1815" y="1512"/>
                    </a:lnTo>
                    <a:lnTo>
                      <a:pt x="1811" y="1501"/>
                    </a:lnTo>
                    <a:lnTo>
                      <a:pt x="1808" y="1496"/>
                    </a:lnTo>
                    <a:lnTo>
                      <a:pt x="1803" y="1493"/>
                    </a:lnTo>
                    <a:lnTo>
                      <a:pt x="1796" y="1489"/>
                    </a:lnTo>
                    <a:lnTo>
                      <a:pt x="1785" y="1485"/>
                    </a:lnTo>
                    <a:lnTo>
                      <a:pt x="1766" y="1492"/>
                    </a:lnTo>
                    <a:lnTo>
                      <a:pt x="1746" y="1499"/>
                    </a:lnTo>
                    <a:lnTo>
                      <a:pt x="1737" y="1501"/>
                    </a:lnTo>
                    <a:lnTo>
                      <a:pt x="1728" y="1502"/>
                    </a:lnTo>
                    <a:lnTo>
                      <a:pt x="1718" y="1502"/>
                    </a:lnTo>
                    <a:lnTo>
                      <a:pt x="1708" y="1502"/>
                    </a:lnTo>
                    <a:lnTo>
                      <a:pt x="1710" y="1497"/>
                    </a:lnTo>
                    <a:lnTo>
                      <a:pt x="1713" y="1495"/>
                    </a:lnTo>
                    <a:lnTo>
                      <a:pt x="1717" y="1494"/>
                    </a:lnTo>
                    <a:lnTo>
                      <a:pt x="1720" y="1494"/>
                    </a:lnTo>
                    <a:lnTo>
                      <a:pt x="1728" y="1495"/>
                    </a:lnTo>
                    <a:lnTo>
                      <a:pt x="1736" y="1495"/>
                    </a:lnTo>
                    <a:lnTo>
                      <a:pt x="1728" y="1493"/>
                    </a:lnTo>
                    <a:lnTo>
                      <a:pt x="1719" y="1491"/>
                    </a:lnTo>
                    <a:lnTo>
                      <a:pt x="1710" y="1489"/>
                    </a:lnTo>
                    <a:lnTo>
                      <a:pt x="1701" y="1488"/>
                    </a:lnTo>
                    <a:lnTo>
                      <a:pt x="1692" y="1484"/>
                    </a:lnTo>
                    <a:lnTo>
                      <a:pt x="1683" y="1479"/>
                    </a:lnTo>
                    <a:lnTo>
                      <a:pt x="1673" y="1475"/>
                    </a:lnTo>
                    <a:lnTo>
                      <a:pt x="1663" y="1470"/>
                    </a:lnTo>
                    <a:lnTo>
                      <a:pt x="1667" y="1475"/>
                    </a:lnTo>
                    <a:lnTo>
                      <a:pt x="1671" y="1478"/>
                    </a:lnTo>
                    <a:lnTo>
                      <a:pt x="1676" y="1480"/>
                    </a:lnTo>
                    <a:lnTo>
                      <a:pt x="1680" y="1483"/>
                    </a:lnTo>
                    <a:lnTo>
                      <a:pt x="1691" y="1487"/>
                    </a:lnTo>
                    <a:lnTo>
                      <a:pt x="1701" y="1491"/>
                    </a:lnTo>
                    <a:lnTo>
                      <a:pt x="1702" y="1496"/>
                    </a:lnTo>
                    <a:lnTo>
                      <a:pt x="1702" y="1501"/>
                    </a:lnTo>
                    <a:lnTo>
                      <a:pt x="1702" y="1504"/>
                    </a:lnTo>
                    <a:lnTo>
                      <a:pt x="1701" y="1508"/>
                    </a:lnTo>
                    <a:lnTo>
                      <a:pt x="1700" y="1511"/>
                    </a:lnTo>
                    <a:lnTo>
                      <a:pt x="1696" y="1513"/>
                    </a:lnTo>
                    <a:lnTo>
                      <a:pt x="1693" y="1516"/>
                    </a:lnTo>
                    <a:lnTo>
                      <a:pt x="1687" y="1517"/>
                    </a:lnTo>
                    <a:lnTo>
                      <a:pt x="1683" y="1504"/>
                    </a:lnTo>
                    <a:lnTo>
                      <a:pt x="1679" y="1495"/>
                    </a:lnTo>
                    <a:lnTo>
                      <a:pt x="1677" y="1492"/>
                    </a:lnTo>
                    <a:lnTo>
                      <a:pt x="1674" y="1487"/>
                    </a:lnTo>
                    <a:lnTo>
                      <a:pt x="1670" y="1484"/>
                    </a:lnTo>
                    <a:lnTo>
                      <a:pt x="1663" y="1479"/>
                    </a:lnTo>
                    <a:lnTo>
                      <a:pt x="1658" y="1486"/>
                    </a:lnTo>
                    <a:lnTo>
                      <a:pt x="1654" y="1492"/>
                    </a:lnTo>
                    <a:lnTo>
                      <a:pt x="1652" y="1497"/>
                    </a:lnTo>
                    <a:lnTo>
                      <a:pt x="1650" y="1502"/>
                    </a:lnTo>
                    <a:lnTo>
                      <a:pt x="1649" y="1508"/>
                    </a:lnTo>
                    <a:lnTo>
                      <a:pt x="1645" y="1512"/>
                    </a:lnTo>
                    <a:lnTo>
                      <a:pt x="1641" y="1517"/>
                    </a:lnTo>
                    <a:lnTo>
                      <a:pt x="1633" y="1521"/>
                    </a:lnTo>
                    <a:lnTo>
                      <a:pt x="1631" y="1516"/>
                    </a:lnTo>
                    <a:lnTo>
                      <a:pt x="1631" y="1511"/>
                    </a:lnTo>
                    <a:lnTo>
                      <a:pt x="1631" y="1508"/>
                    </a:lnTo>
                    <a:lnTo>
                      <a:pt x="1632" y="1503"/>
                    </a:lnTo>
                    <a:lnTo>
                      <a:pt x="1636" y="1496"/>
                    </a:lnTo>
                    <a:lnTo>
                      <a:pt x="1641" y="1487"/>
                    </a:lnTo>
                    <a:lnTo>
                      <a:pt x="1640" y="1484"/>
                    </a:lnTo>
                    <a:lnTo>
                      <a:pt x="1640" y="1482"/>
                    </a:lnTo>
                    <a:lnTo>
                      <a:pt x="1641" y="1482"/>
                    </a:lnTo>
                    <a:lnTo>
                      <a:pt x="1643" y="1482"/>
                    </a:lnTo>
                    <a:lnTo>
                      <a:pt x="1649" y="1483"/>
                    </a:lnTo>
                    <a:lnTo>
                      <a:pt x="1656" y="1484"/>
                    </a:lnTo>
                    <a:lnTo>
                      <a:pt x="1658" y="1479"/>
                    </a:lnTo>
                    <a:lnTo>
                      <a:pt x="1659" y="1476"/>
                    </a:lnTo>
                    <a:lnTo>
                      <a:pt x="1657" y="1474"/>
                    </a:lnTo>
                    <a:lnTo>
                      <a:pt x="1654" y="1472"/>
                    </a:lnTo>
                    <a:lnTo>
                      <a:pt x="1644" y="1472"/>
                    </a:lnTo>
                    <a:lnTo>
                      <a:pt x="1635" y="1474"/>
                    </a:lnTo>
                    <a:lnTo>
                      <a:pt x="1641" y="1471"/>
                    </a:lnTo>
                    <a:lnTo>
                      <a:pt x="1646" y="1470"/>
                    </a:lnTo>
                    <a:lnTo>
                      <a:pt x="1652" y="1469"/>
                    </a:lnTo>
                    <a:lnTo>
                      <a:pt x="1657" y="1466"/>
                    </a:lnTo>
                    <a:lnTo>
                      <a:pt x="1644" y="1457"/>
                    </a:lnTo>
                    <a:lnTo>
                      <a:pt x="1632" y="1450"/>
                    </a:lnTo>
                    <a:lnTo>
                      <a:pt x="1619" y="1442"/>
                    </a:lnTo>
                    <a:lnTo>
                      <a:pt x="1606" y="1435"/>
                    </a:lnTo>
                    <a:lnTo>
                      <a:pt x="1598" y="1429"/>
                    </a:lnTo>
                    <a:lnTo>
                      <a:pt x="1590" y="1425"/>
                    </a:lnTo>
                    <a:lnTo>
                      <a:pt x="1582" y="1420"/>
                    </a:lnTo>
                    <a:lnTo>
                      <a:pt x="1573" y="1416"/>
                    </a:lnTo>
                    <a:lnTo>
                      <a:pt x="1578" y="1419"/>
                    </a:lnTo>
                    <a:lnTo>
                      <a:pt x="1585" y="1423"/>
                    </a:lnTo>
                    <a:lnTo>
                      <a:pt x="1583" y="1426"/>
                    </a:lnTo>
                    <a:lnTo>
                      <a:pt x="1581" y="1427"/>
                    </a:lnTo>
                    <a:lnTo>
                      <a:pt x="1577" y="1428"/>
                    </a:lnTo>
                    <a:lnTo>
                      <a:pt x="1574" y="1429"/>
                    </a:lnTo>
                    <a:lnTo>
                      <a:pt x="1566" y="1436"/>
                    </a:lnTo>
                    <a:lnTo>
                      <a:pt x="1558" y="1442"/>
                    </a:lnTo>
                    <a:lnTo>
                      <a:pt x="1563" y="1437"/>
                    </a:lnTo>
                    <a:lnTo>
                      <a:pt x="1565" y="1430"/>
                    </a:lnTo>
                    <a:lnTo>
                      <a:pt x="1560" y="1434"/>
                    </a:lnTo>
                    <a:lnTo>
                      <a:pt x="1559" y="1436"/>
                    </a:lnTo>
                    <a:lnTo>
                      <a:pt x="1556" y="1437"/>
                    </a:lnTo>
                    <a:lnTo>
                      <a:pt x="1551" y="1435"/>
                    </a:lnTo>
                    <a:lnTo>
                      <a:pt x="1549" y="1429"/>
                    </a:lnTo>
                    <a:lnTo>
                      <a:pt x="1548" y="1424"/>
                    </a:lnTo>
                    <a:lnTo>
                      <a:pt x="1548" y="1421"/>
                    </a:lnTo>
                    <a:lnTo>
                      <a:pt x="1548" y="1419"/>
                    </a:lnTo>
                    <a:lnTo>
                      <a:pt x="1549" y="1418"/>
                    </a:lnTo>
                    <a:lnTo>
                      <a:pt x="1551" y="1417"/>
                    </a:lnTo>
                    <a:lnTo>
                      <a:pt x="1555" y="1417"/>
                    </a:lnTo>
                    <a:lnTo>
                      <a:pt x="1557" y="1417"/>
                    </a:lnTo>
                    <a:lnTo>
                      <a:pt x="1560" y="1417"/>
                    </a:lnTo>
                    <a:lnTo>
                      <a:pt x="1563" y="1415"/>
                    </a:lnTo>
                    <a:lnTo>
                      <a:pt x="1553" y="1412"/>
                    </a:lnTo>
                    <a:lnTo>
                      <a:pt x="1543" y="1410"/>
                    </a:lnTo>
                    <a:lnTo>
                      <a:pt x="1534" y="1408"/>
                    </a:lnTo>
                    <a:lnTo>
                      <a:pt x="1524" y="1407"/>
                    </a:lnTo>
                    <a:lnTo>
                      <a:pt x="1506" y="1398"/>
                    </a:lnTo>
                    <a:lnTo>
                      <a:pt x="1489" y="1391"/>
                    </a:lnTo>
                    <a:lnTo>
                      <a:pt x="1471" y="1385"/>
                    </a:lnTo>
                    <a:lnTo>
                      <a:pt x="1450" y="1382"/>
                    </a:lnTo>
                    <a:lnTo>
                      <a:pt x="1464" y="1384"/>
                    </a:lnTo>
                    <a:lnTo>
                      <a:pt x="1476" y="1388"/>
                    </a:lnTo>
                    <a:lnTo>
                      <a:pt x="1479" y="1395"/>
                    </a:lnTo>
                    <a:lnTo>
                      <a:pt x="1481" y="1401"/>
                    </a:lnTo>
                    <a:lnTo>
                      <a:pt x="1481" y="1408"/>
                    </a:lnTo>
                    <a:lnTo>
                      <a:pt x="1481" y="1415"/>
                    </a:lnTo>
                    <a:lnTo>
                      <a:pt x="1481" y="1420"/>
                    </a:lnTo>
                    <a:lnTo>
                      <a:pt x="1483" y="1424"/>
                    </a:lnTo>
                    <a:lnTo>
                      <a:pt x="1487" y="1424"/>
                    </a:lnTo>
                    <a:lnTo>
                      <a:pt x="1492" y="1424"/>
                    </a:lnTo>
                    <a:lnTo>
                      <a:pt x="1496" y="1423"/>
                    </a:lnTo>
                    <a:lnTo>
                      <a:pt x="1499" y="1423"/>
                    </a:lnTo>
                    <a:lnTo>
                      <a:pt x="1487" y="1432"/>
                    </a:lnTo>
                    <a:lnTo>
                      <a:pt x="1475" y="1440"/>
                    </a:lnTo>
                    <a:lnTo>
                      <a:pt x="1465" y="1444"/>
                    </a:lnTo>
                    <a:lnTo>
                      <a:pt x="1454" y="1447"/>
                    </a:lnTo>
                    <a:lnTo>
                      <a:pt x="1441" y="1450"/>
                    </a:lnTo>
                    <a:lnTo>
                      <a:pt x="1429" y="1450"/>
                    </a:lnTo>
                    <a:lnTo>
                      <a:pt x="1415" y="1450"/>
                    </a:lnTo>
                    <a:lnTo>
                      <a:pt x="1400" y="1450"/>
                    </a:lnTo>
                    <a:lnTo>
                      <a:pt x="1390" y="1443"/>
                    </a:lnTo>
                    <a:lnTo>
                      <a:pt x="1381" y="1435"/>
                    </a:lnTo>
                    <a:lnTo>
                      <a:pt x="1372" y="1427"/>
                    </a:lnTo>
                    <a:lnTo>
                      <a:pt x="1364" y="1419"/>
                    </a:lnTo>
                    <a:lnTo>
                      <a:pt x="1356" y="1412"/>
                    </a:lnTo>
                    <a:lnTo>
                      <a:pt x="1347" y="1406"/>
                    </a:lnTo>
                    <a:lnTo>
                      <a:pt x="1338" y="1400"/>
                    </a:lnTo>
                    <a:lnTo>
                      <a:pt x="1327" y="1396"/>
                    </a:lnTo>
                    <a:lnTo>
                      <a:pt x="1322" y="1404"/>
                    </a:lnTo>
                    <a:lnTo>
                      <a:pt x="1320" y="1412"/>
                    </a:lnTo>
                    <a:lnTo>
                      <a:pt x="1318" y="1420"/>
                    </a:lnTo>
                    <a:lnTo>
                      <a:pt x="1315" y="1427"/>
                    </a:lnTo>
                    <a:lnTo>
                      <a:pt x="1314" y="1444"/>
                    </a:lnTo>
                    <a:lnTo>
                      <a:pt x="1315" y="1461"/>
                    </a:lnTo>
                    <a:lnTo>
                      <a:pt x="1318" y="1468"/>
                    </a:lnTo>
                    <a:lnTo>
                      <a:pt x="1321" y="1474"/>
                    </a:lnTo>
                    <a:lnTo>
                      <a:pt x="1322" y="1480"/>
                    </a:lnTo>
                    <a:lnTo>
                      <a:pt x="1322" y="1487"/>
                    </a:lnTo>
                    <a:lnTo>
                      <a:pt x="1310" y="1484"/>
                    </a:lnTo>
                    <a:lnTo>
                      <a:pt x="1298" y="1483"/>
                    </a:lnTo>
                    <a:lnTo>
                      <a:pt x="1294" y="1483"/>
                    </a:lnTo>
                    <a:lnTo>
                      <a:pt x="1288" y="1484"/>
                    </a:lnTo>
                    <a:lnTo>
                      <a:pt x="1282" y="1485"/>
                    </a:lnTo>
                    <a:lnTo>
                      <a:pt x="1277" y="1488"/>
                    </a:lnTo>
                    <a:lnTo>
                      <a:pt x="1276" y="1499"/>
                    </a:lnTo>
                    <a:lnTo>
                      <a:pt x="1275" y="1510"/>
                    </a:lnTo>
                    <a:lnTo>
                      <a:pt x="1275" y="1520"/>
                    </a:lnTo>
                    <a:lnTo>
                      <a:pt x="1275" y="1530"/>
                    </a:lnTo>
                    <a:lnTo>
                      <a:pt x="1279" y="1537"/>
                    </a:lnTo>
                    <a:lnTo>
                      <a:pt x="1281" y="1545"/>
                    </a:lnTo>
                    <a:lnTo>
                      <a:pt x="1276" y="1539"/>
                    </a:lnTo>
                    <a:lnTo>
                      <a:pt x="1270" y="1533"/>
                    </a:lnTo>
                    <a:lnTo>
                      <a:pt x="1269" y="1521"/>
                    </a:lnTo>
                    <a:lnTo>
                      <a:pt x="1270" y="1512"/>
                    </a:lnTo>
                    <a:lnTo>
                      <a:pt x="1271" y="1502"/>
                    </a:lnTo>
                    <a:lnTo>
                      <a:pt x="1272" y="1491"/>
                    </a:lnTo>
                    <a:lnTo>
                      <a:pt x="1268" y="1489"/>
                    </a:lnTo>
                    <a:lnTo>
                      <a:pt x="1262" y="1488"/>
                    </a:lnTo>
                    <a:lnTo>
                      <a:pt x="1256" y="1488"/>
                    </a:lnTo>
                    <a:lnTo>
                      <a:pt x="1251" y="1488"/>
                    </a:lnTo>
                    <a:lnTo>
                      <a:pt x="1236" y="1483"/>
                    </a:lnTo>
                    <a:lnTo>
                      <a:pt x="1221" y="1479"/>
                    </a:lnTo>
                    <a:lnTo>
                      <a:pt x="1216" y="1480"/>
                    </a:lnTo>
                    <a:lnTo>
                      <a:pt x="1211" y="1484"/>
                    </a:lnTo>
                    <a:lnTo>
                      <a:pt x="1210" y="1484"/>
                    </a:lnTo>
                    <a:lnTo>
                      <a:pt x="1209" y="1485"/>
                    </a:lnTo>
                    <a:lnTo>
                      <a:pt x="1205" y="1487"/>
                    </a:lnTo>
                    <a:lnTo>
                      <a:pt x="1203" y="1489"/>
                    </a:lnTo>
                    <a:lnTo>
                      <a:pt x="1203" y="1492"/>
                    </a:lnTo>
                    <a:lnTo>
                      <a:pt x="1203" y="1496"/>
                    </a:lnTo>
                    <a:lnTo>
                      <a:pt x="1204" y="1514"/>
                    </a:lnTo>
                    <a:lnTo>
                      <a:pt x="1203" y="1529"/>
                    </a:lnTo>
                    <a:lnTo>
                      <a:pt x="1201" y="1542"/>
                    </a:lnTo>
                    <a:lnTo>
                      <a:pt x="1196" y="1553"/>
                    </a:lnTo>
                    <a:lnTo>
                      <a:pt x="1191" y="1564"/>
                    </a:lnTo>
                    <a:lnTo>
                      <a:pt x="1183" y="1575"/>
                    </a:lnTo>
                    <a:lnTo>
                      <a:pt x="1174" y="1587"/>
                    </a:lnTo>
                    <a:lnTo>
                      <a:pt x="1162" y="1601"/>
                    </a:lnTo>
                    <a:lnTo>
                      <a:pt x="1158" y="1616"/>
                    </a:lnTo>
                    <a:lnTo>
                      <a:pt x="1152" y="1630"/>
                    </a:lnTo>
                    <a:lnTo>
                      <a:pt x="1146" y="1643"/>
                    </a:lnTo>
                    <a:lnTo>
                      <a:pt x="1137" y="1656"/>
                    </a:lnTo>
                    <a:lnTo>
                      <a:pt x="1133" y="1658"/>
                    </a:lnTo>
                    <a:lnTo>
                      <a:pt x="1128" y="1658"/>
                    </a:lnTo>
                    <a:lnTo>
                      <a:pt x="1129" y="1657"/>
                    </a:lnTo>
                    <a:lnTo>
                      <a:pt x="1131" y="1656"/>
                    </a:lnTo>
                    <a:lnTo>
                      <a:pt x="1136" y="1649"/>
                    </a:lnTo>
                    <a:lnTo>
                      <a:pt x="1141" y="1641"/>
                    </a:lnTo>
                    <a:lnTo>
                      <a:pt x="1144" y="1635"/>
                    </a:lnTo>
                    <a:lnTo>
                      <a:pt x="1148" y="1628"/>
                    </a:lnTo>
                    <a:lnTo>
                      <a:pt x="1152" y="1612"/>
                    </a:lnTo>
                    <a:lnTo>
                      <a:pt x="1158" y="1595"/>
                    </a:lnTo>
                    <a:lnTo>
                      <a:pt x="1169" y="1584"/>
                    </a:lnTo>
                    <a:lnTo>
                      <a:pt x="1179" y="1572"/>
                    </a:lnTo>
                    <a:lnTo>
                      <a:pt x="1187" y="1561"/>
                    </a:lnTo>
                    <a:lnTo>
                      <a:pt x="1193" y="1551"/>
                    </a:lnTo>
                    <a:lnTo>
                      <a:pt x="1200" y="1539"/>
                    </a:lnTo>
                    <a:lnTo>
                      <a:pt x="1204" y="1528"/>
                    </a:lnTo>
                    <a:lnTo>
                      <a:pt x="1202" y="1516"/>
                    </a:lnTo>
                    <a:lnTo>
                      <a:pt x="1199" y="1503"/>
                    </a:lnTo>
                    <a:lnTo>
                      <a:pt x="1197" y="1491"/>
                    </a:lnTo>
                    <a:lnTo>
                      <a:pt x="1196" y="1478"/>
                    </a:lnTo>
                    <a:lnTo>
                      <a:pt x="1210" y="1474"/>
                    </a:lnTo>
                    <a:lnTo>
                      <a:pt x="1223" y="1472"/>
                    </a:lnTo>
                    <a:lnTo>
                      <a:pt x="1237" y="1471"/>
                    </a:lnTo>
                    <a:lnTo>
                      <a:pt x="1252" y="1471"/>
                    </a:lnTo>
                    <a:lnTo>
                      <a:pt x="1254" y="1464"/>
                    </a:lnTo>
                    <a:lnTo>
                      <a:pt x="1255" y="1458"/>
                    </a:lnTo>
                    <a:lnTo>
                      <a:pt x="1254" y="1451"/>
                    </a:lnTo>
                    <a:lnTo>
                      <a:pt x="1254" y="1443"/>
                    </a:lnTo>
                    <a:lnTo>
                      <a:pt x="1273" y="1435"/>
                    </a:lnTo>
                    <a:lnTo>
                      <a:pt x="1289" y="1427"/>
                    </a:lnTo>
                    <a:lnTo>
                      <a:pt x="1295" y="1423"/>
                    </a:lnTo>
                    <a:lnTo>
                      <a:pt x="1301" y="1417"/>
                    </a:lnTo>
                    <a:lnTo>
                      <a:pt x="1306" y="1409"/>
                    </a:lnTo>
                    <a:lnTo>
                      <a:pt x="1312" y="1399"/>
                    </a:lnTo>
                    <a:lnTo>
                      <a:pt x="1302" y="1394"/>
                    </a:lnTo>
                    <a:lnTo>
                      <a:pt x="1293" y="1392"/>
                    </a:lnTo>
                    <a:lnTo>
                      <a:pt x="1284" y="1390"/>
                    </a:lnTo>
                    <a:lnTo>
                      <a:pt x="1275" y="1388"/>
                    </a:lnTo>
                    <a:lnTo>
                      <a:pt x="1265" y="1388"/>
                    </a:lnTo>
                    <a:lnTo>
                      <a:pt x="1256" y="1388"/>
                    </a:lnTo>
                    <a:lnTo>
                      <a:pt x="1247" y="1390"/>
                    </a:lnTo>
                    <a:lnTo>
                      <a:pt x="1237" y="1392"/>
                    </a:lnTo>
                    <a:lnTo>
                      <a:pt x="1235" y="1394"/>
                    </a:lnTo>
                    <a:lnTo>
                      <a:pt x="1235" y="1398"/>
                    </a:lnTo>
                    <a:lnTo>
                      <a:pt x="1231" y="1410"/>
                    </a:lnTo>
                    <a:lnTo>
                      <a:pt x="1228" y="1419"/>
                    </a:lnTo>
                    <a:lnTo>
                      <a:pt x="1225" y="1424"/>
                    </a:lnTo>
                    <a:lnTo>
                      <a:pt x="1221" y="1426"/>
                    </a:lnTo>
                    <a:lnTo>
                      <a:pt x="1216" y="1428"/>
                    </a:lnTo>
                    <a:lnTo>
                      <a:pt x="1209" y="1430"/>
                    </a:lnTo>
                    <a:lnTo>
                      <a:pt x="1202" y="1436"/>
                    </a:lnTo>
                    <a:lnTo>
                      <a:pt x="1194" y="1441"/>
                    </a:lnTo>
                    <a:lnTo>
                      <a:pt x="1195" y="1435"/>
                    </a:lnTo>
                    <a:lnTo>
                      <a:pt x="1196" y="1430"/>
                    </a:lnTo>
                    <a:lnTo>
                      <a:pt x="1199" y="1428"/>
                    </a:lnTo>
                    <a:lnTo>
                      <a:pt x="1201" y="1426"/>
                    </a:lnTo>
                    <a:lnTo>
                      <a:pt x="1209" y="1424"/>
                    </a:lnTo>
                    <a:lnTo>
                      <a:pt x="1219" y="1421"/>
                    </a:lnTo>
                    <a:lnTo>
                      <a:pt x="1228" y="1404"/>
                    </a:lnTo>
                    <a:lnTo>
                      <a:pt x="1236" y="1392"/>
                    </a:lnTo>
                    <a:lnTo>
                      <a:pt x="1239" y="1386"/>
                    </a:lnTo>
                    <a:lnTo>
                      <a:pt x="1245" y="1382"/>
                    </a:lnTo>
                    <a:lnTo>
                      <a:pt x="1252" y="1377"/>
                    </a:lnTo>
                    <a:lnTo>
                      <a:pt x="1261" y="1371"/>
                    </a:lnTo>
                    <a:lnTo>
                      <a:pt x="1273" y="1376"/>
                    </a:lnTo>
                    <a:lnTo>
                      <a:pt x="1286" y="1379"/>
                    </a:lnTo>
                    <a:lnTo>
                      <a:pt x="1295" y="1375"/>
                    </a:lnTo>
                    <a:lnTo>
                      <a:pt x="1301" y="1371"/>
                    </a:lnTo>
                    <a:lnTo>
                      <a:pt x="1303" y="1371"/>
                    </a:lnTo>
                    <a:lnTo>
                      <a:pt x="1307" y="1371"/>
                    </a:lnTo>
                    <a:lnTo>
                      <a:pt x="1312" y="1371"/>
                    </a:lnTo>
                    <a:lnTo>
                      <a:pt x="1318" y="1373"/>
                    </a:lnTo>
                    <a:lnTo>
                      <a:pt x="1318" y="1379"/>
                    </a:lnTo>
                    <a:lnTo>
                      <a:pt x="1315" y="1385"/>
                    </a:lnTo>
                    <a:lnTo>
                      <a:pt x="1320" y="1385"/>
                    </a:lnTo>
                    <a:lnTo>
                      <a:pt x="1322" y="1385"/>
                    </a:lnTo>
                    <a:lnTo>
                      <a:pt x="1324" y="1383"/>
                    </a:lnTo>
                    <a:lnTo>
                      <a:pt x="1328" y="1379"/>
                    </a:lnTo>
                    <a:lnTo>
                      <a:pt x="1341" y="1383"/>
                    </a:lnTo>
                    <a:lnTo>
                      <a:pt x="1354" y="1386"/>
                    </a:lnTo>
                    <a:lnTo>
                      <a:pt x="1370" y="1376"/>
                    </a:lnTo>
                    <a:lnTo>
                      <a:pt x="1385" y="1366"/>
                    </a:lnTo>
                    <a:lnTo>
                      <a:pt x="1399" y="1354"/>
                    </a:lnTo>
                    <a:lnTo>
                      <a:pt x="1413" y="1342"/>
                    </a:lnTo>
                    <a:lnTo>
                      <a:pt x="1419" y="1330"/>
                    </a:lnTo>
                    <a:lnTo>
                      <a:pt x="1424" y="1316"/>
                    </a:lnTo>
                    <a:lnTo>
                      <a:pt x="1431" y="1305"/>
                    </a:lnTo>
                    <a:lnTo>
                      <a:pt x="1440" y="1292"/>
                    </a:lnTo>
                    <a:lnTo>
                      <a:pt x="1442" y="1297"/>
                    </a:lnTo>
                    <a:lnTo>
                      <a:pt x="1443" y="1302"/>
                    </a:lnTo>
                    <a:lnTo>
                      <a:pt x="1445" y="1307"/>
                    </a:lnTo>
                    <a:lnTo>
                      <a:pt x="1445" y="1311"/>
                    </a:lnTo>
                    <a:lnTo>
                      <a:pt x="1443" y="1320"/>
                    </a:lnTo>
                    <a:lnTo>
                      <a:pt x="1443" y="1331"/>
                    </a:lnTo>
                    <a:lnTo>
                      <a:pt x="1446" y="1324"/>
                    </a:lnTo>
                    <a:lnTo>
                      <a:pt x="1448" y="1317"/>
                    </a:lnTo>
                    <a:lnTo>
                      <a:pt x="1450" y="1310"/>
                    </a:lnTo>
                    <a:lnTo>
                      <a:pt x="1450" y="1302"/>
                    </a:lnTo>
                    <a:lnTo>
                      <a:pt x="1450" y="1288"/>
                    </a:lnTo>
                    <a:lnTo>
                      <a:pt x="1449" y="1273"/>
                    </a:lnTo>
                    <a:lnTo>
                      <a:pt x="1451" y="1256"/>
                    </a:lnTo>
                    <a:lnTo>
                      <a:pt x="1456" y="1241"/>
                    </a:lnTo>
                    <a:lnTo>
                      <a:pt x="1462" y="1225"/>
                    </a:lnTo>
                    <a:lnTo>
                      <a:pt x="1466" y="1209"/>
                    </a:lnTo>
                    <a:lnTo>
                      <a:pt x="1463" y="1188"/>
                    </a:lnTo>
                    <a:lnTo>
                      <a:pt x="1458" y="1166"/>
                    </a:lnTo>
                    <a:lnTo>
                      <a:pt x="1454" y="1145"/>
                    </a:lnTo>
                    <a:lnTo>
                      <a:pt x="1451" y="1122"/>
                    </a:lnTo>
                    <a:lnTo>
                      <a:pt x="1450" y="1122"/>
                    </a:lnTo>
                    <a:lnTo>
                      <a:pt x="1449" y="1122"/>
                    </a:lnTo>
                    <a:lnTo>
                      <a:pt x="1447" y="1103"/>
                    </a:lnTo>
                    <a:lnTo>
                      <a:pt x="1445" y="1088"/>
                    </a:lnTo>
                    <a:lnTo>
                      <a:pt x="1441" y="1077"/>
                    </a:lnTo>
                    <a:lnTo>
                      <a:pt x="1437" y="1066"/>
                    </a:lnTo>
                    <a:lnTo>
                      <a:pt x="1432" y="1057"/>
                    </a:lnTo>
                    <a:lnTo>
                      <a:pt x="1425" y="1048"/>
                    </a:lnTo>
                    <a:lnTo>
                      <a:pt x="1416" y="1037"/>
                    </a:lnTo>
                    <a:lnTo>
                      <a:pt x="1405" y="1023"/>
                    </a:lnTo>
                    <a:lnTo>
                      <a:pt x="1403" y="1009"/>
                    </a:lnTo>
                    <a:lnTo>
                      <a:pt x="1400" y="1001"/>
                    </a:lnTo>
                    <a:lnTo>
                      <a:pt x="1398" y="997"/>
                    </a:lnTo>
                    <a:lnTo>
                      <a:pt x="1396" y="994"/>
                    </a:lnTo>
                    <a:lnTo>
                      <a:pt x="1390" y="990"/>
                    </a:lnTo>
                    <a:lnTo>
                      <a:pt x="1383" y="984"/>
                    </a:lnTo>
                    <a:lnTo>
                      <a:pt x="1382" y="979"/>
                    </a:lnTo>
                    <a:lnTo>
                      <a:pt x="1380" y="974"/>
                    </a:lnTo>
                    <a:lnTo>
                      <a:pt x="1356" y="977"/>
                    </a:lnTo>
                    <a:lnTo>
                      <a:pt x="1338" y="978"/>
                    </a:lnTo>
                    <a:lnTo>
                      <a:pt x="1323" y="977"/>
                    </a:lnTo>
                    <a:lnTo>
                      <a:pt x="1310" y="974"/>
                    </a:lnTo>
                    <a:lnTo>
                      <a:pt x="1304" y="972"/>
                    </a:lnTo>
                    <a:lnTo>
                      <a:pt x="1298" y="970"/>
                    </a:lnTo>
                    <a:lnTo>
                      <a:pt x="1292" y="965"/>
                    </a:lnTo>
                    <a:lnTo>
                      <a:pt x="1285" y="961"/>
                    </a:lnTo>
                    <a:lnTo>
                      <a:pt x="1269" y="948"/>
                    </a:lnTo>
                    <a:lnTo>
                      <a:pt x="1248" y="931"/>
                    </a:lnTo>
                    <a:lnTo>
                      <a:pt x="1244" y="926"/>
                    </a:lnTo>
                    <a:lnTo>
                      <a:pt x="1242" y="921"/>
                    </a:lnTo>
                    <a:lnTo>
                      <a:pt x="1242" y="919"/>
                    </a:lnTo>
                    <a:lnTo>
                      <a:pt x="1242" y="917"/>
                    </a:lnTo>
                    <a:lnTo>
                      <a:pt x="1243" y="914"/>
                    </a:lnTo>
                    <a:lnTo>
                      <a:pt x="1246" y="912"/>
                    </a:lnTo>
                    <a:lnTo>
                      <a:pt x="1248" y="912"/>
                    </a:lnTo>
                    <a:lnTo>
                      <a:pt x="1251" y="911"/>
                    </a:lnTo>
                    <a:lnTo>
                      <a:pt x="1253" y="912"/>
                    </a:lnTo>
                    <a:lnTo>
                      <a:pt x="1255" y="913"/>
                    </a:lnTo>
                    <a:lnTo>
                      <a:pt x="1254" y="913"/>
                    </a:lnTo>
                    <a:lnTo>
                      <a:pt x="1260" y="904"/>
                    </a:lnTo>
                    <a:lnTo>
                      <a:pt x="1267" y="892"/>
                    </a:lnTo>
                    <a:lnTo>
                      <a:pt x="1270" y="884"/>
                    </a:lnTo>
                    <a:lnTo>
                      <a:pt x="1265" y="879"/>
                    </a:lnTo>
                    <a:lnTo>
                      <a:pt x="1262" y="877"/>
                    </a:lnTo>
                    <a:lnTo>
                      <a:pt x="1259" y="875"/>
                    </a:lnTo>
                    <a:lnTo>
                      <a:pt x="1255" y="872"/>
                    </a:lnTo>
                    <a:lnTo>
                      <a:pt x="1247" y="871"/>
                    </a:lnTo>
                    <a:lnTo>
                      <a:pt x="1237" y="871"/>
                    </a:lnTo>
                    <a:lnTo>
                      <a:pt x="1234" y="871"/>
                    </a:lnTo>
                    <a:lnTo>
                      <a:pt x="1229" y="870"/>
                    </a:lnTo>
                    <a:lnTo>
                      <a:pt x="1226" y="869"/>
                    </a:lnTo>
                    <a:lnTo>
                      <a:pt x="1223" y="866"/>
                    </a:lnTo>
                    <a:lnTo>
                      <a:pt x="1231" y="863"/>
                    </a:lnTo>
                    <a:lnTo>
                      <a:pt x="1239" y="862"/>
                    </a:lnTo>
                    <a:lnTo>
                      <a:pt x="1243" y="861"/>
                    </a:lnTo>
                    <a:lnTo>
                      <a:pt x="1246" y="859"/>
                    </a:lnTo>
                    <a:lnTo>
                      <a:pt x="1248" y="857"/>
                    </a:lnTo>
                    <a:lnTo>
                      <a:pt x="1252" y="853"/>
                    </a:lnTo>
                    <a:lnTo>
                      <a:pt x="1237" y="844"/>
                    </a:lnTo>
                    <a:lnTo>
                      <a:pt x="1225" y="833"/>
                    </a:lnTo>
                    <a:lnTo>
                      <a:pt x="1228" y="833"/>
                    </a:lnTo>
                    <a:lnTo>
                      <a:pt x="1233" y="834"/>
                    </a:lnTo>
                    <a:lnTo>
                      <a:pt x="1246" y="842"/>
                    </a:lnTo>
                    <a:lnTo>
                      <a:pt x="1259" y="850"/>
                    </a:lnTo>
                    <a:lnTo>
                      <a:pt x="1265" y="853"/>
                    </a:lnTo>
                    <a:lnTo>
                      <a:pt x="1272" y="855"/>
                    </a:lnTo>
                    <a:lnTo>
                      <a:pt x="1279" y="858"/>
                    </a:lnTo>
                    <a:lnTo>
                      <a:pt x="1288" y="858"/>
                    </a:lnTo>
                    <a:lnTo>
                      <a:pt x="1289" y="846"/>
                    </a:lnTo>
                    <a:lnTo>
                      <a:pt x="1288" y="836"/>
                    </a:lnTo>
                    <a:lnTo>
                      <a:pt x="1286" y="827"/>
                    </a:lnTo>
                    <a:lnTo>
                      <a:pt x="1284" y="818"/>
                    </a:lnTo>
                    <a:lnTo>
                      <a:pt x="1277" y="800"/>
                    </a:lnTo>
                    <a:lnTo>
                      <a:pt x="1270" y="779"/>
                    </a:lnTo>
                    <a:lnTo>
                      <a:pt x="1282" y="788"/>
                    </a:lnTo>
                    <a:lnTo>
                      <a:pt x="1295" y="798"/>
                    </a:lnTo>
                    <a:lnTo>
                      <a:pt x="1306" y="809"/>
                    </a:lnTo>
                    <a:lnTo>
                      <a:pt x="1318" y="819"/>
                    </a:lnTo>
                    <a:lnTo>
                      <a:pt x="1321" y="825"/>
                    </a:lnTo>
                    <a:lnTo>
                      <a:pt x="1322" y="828"/>
                    </a:lnTo>
                    <a:lnTo>
                      <a:pt x="1321" y="833"/>
                    </a:lnTo>
                    <a:lnTo>
                      <a:pt x="1320" y="839"/>
                    </a:lnTo>
                    <a:lnTo>
                      <a:pt x="1330" y="850"/>
                    </a:lnTo>
                    <a:lnTo>
                      <a:pt x="1339" y="861"/>
                    </a:lnTo>
                    <a:lnTo>
                      <a:pt x="1336" y="868"/>
                    </a:lnTo>
                    <a:lnTo>
                      <a:pt x="1333" y="871"/>
                    </a:lnTo>
                    <a:lnTo>
                      <a:pt x="1328" y="874"/>
                    </a:lnTo>
                    <a:lnTo>
                      <a:pt x="1321" y="875"/>
                    </a:lnTo>
                    <a:lnTo>
                      <a:pt x="1319" y="874"/>
                    </a:lnTo>
                    <a:lnTo>
                      <a:pt x="1316" y="874"/>
                    </a:lnTo>
                    <a:lnTo>
                      <a:pt x="1315" y="875"/>
                    </a:lnTo>
                    <a:lnTo>
                      <a:pt x="1315" y="877"/>
                    </a:lnTo>
                    <a:lnTo>
                      <a:pt x="1335" y="883"/>
                    </a:lnTo>
                    <a:lnTo>
                      <a:pt x="1355" y="887"/>
                    </a:lnTo>
                    <a:lnTo>
                      <a:pt x="1375" y="892"/>
                    </a:lnTo>
                    <a:lnTo>
                      <a:pt x="1396" y="895"/>
                    </a:lnTo>
                    <a:lnTo>
                      <a:pt x="1403" y="889"/>
                    </a:lnTo>
                    <a:lnTo>
                      <a:pt x="1409" y="883"/>
                    </a:lnTo>
                    <a:lnTo>
                      <a:pt x="1412" y="883"/>
                    </a:lnTo>
                    <a:lnTo>
                      <a:pt x="1414" y="883"/>
                    </a:lnTo>
                    <a:lnTo>
                      <a:pt x="1424" y="893"/>
                    </a:lnTo>
                    <a:lnTo>
                      <a:pt x="1434" y="904"/>
                    </a:lnTo>
                    <a:lnTo>
                      <a:pt x="1443" y="915"/>
                    </a:lnTo>
                    <a:lnTo>
                      <a:pt x="1454" y="927"/>
                    </a:lnTo>
                    <a:lnTo>
                      <a:pt x="1465" y="917"/>
                    </a:lnTo>
                    <a:lnTo>
                      <a:pt x="1476" y="906"/>
                    </a:lnTo>
                    <a:lnTo>
                      <a:pt x="1487" y="896"/>
                    </a:lnTo>
                    <a:lnTo>
                      <a:pt x="1497" y="886"/>
                    </a:lnTo>
                    <a:lnTo>
                      <a:pt x="1514" y="862"/>
                    </a:lnTo>
                    <a:lnTo>
                      <a:pt x="1531" y="836"/>
                    </a:lnTo>
                    <a:lnTo>
                      <a:pt x="1530" y="822"/>
                    </a:lnTo>
                    <a:lnTo>
                      <a:pt x="1530" y="809"/>
                    </a:lnTo>
                    <a:lnTo>
                      <a:pt x="1530" y="795"/>
                    </a:lnTo>
                    <a:lnTo>
                      <a:pt x="1532" y="781"/>
                    </a:lnTo>
                    <a:lnTo>
                      <a:pt x="1552" y="762"/>
                    </a:lnTo>
                    <a:lnTo>
                      <a:pt x="1574" y="745"/>
                    </a:lnTo>
                    <a:lnTo>
                      <a:pt x="1597" y="729"/>
                    </a:lnTo>
                    <a:lnTo>
                      <a:pt x="1620" y="714"/>
                    </a:lnTo>
                    <a:lnTo>
                      <a:pt x="1643" y="718"/>
                    </a:lnTo>
                    <a:lnTo>
                      <a:pt x="1667" y="724"/>
                    </a:lnTo>
                    <a:lnTo>
                      <a:pt x="1690" y="729"/>
                    </a:lnTo>
                    <a:lnTo>
                      <a:pt x="1712" y="737"/>
                    </a:lnTo>
                    <a:lnTo>
                      <a:pt x="1722" y="748"/>
                    </a:lnTo>
                    <a:lnTo>
                      <a:pt x="1732" y="758"/>
                    </a:lnTo>
                    <a:lnTo>
                      <a:pt x="1732" y="765"/>
                    </a:lnTo>
                    <a:lnTo>
                      <a:pt x="1733" y="771"/>
                    </a:lnTo>
                    <a:lnTo>
                      <a:pt x="1742" y="770"/>
                    </a:lnTo>
                    <a:lnTo>
                      <a:pt x="1751" y="769"/>
                    </a:lnTo>
                    <a:lnTo>
                      <a:pt x="1759" y="767"/>
                    </a:lnTo>
                    <a:lnTo>
                      <a:pt x="1767" y="765"/>
                    </a:lnTo>
                    <a:lnTo>
                      <a:pt x="1783" y="758"/>
                    </a:lnTo>
                    <a:lnTo>
                      <a:pt x="1800" y="751"/>
                    </a:lnTo>
                    <a:lnTo>
                      <a:pt x="1801" y="757"/>
                    </a:lnTo>
                    <a:lnTo>
                      <a:pt x="1802" y="761"/>
                    </a:lnTo>
                    <a:lnTo>
                      <a:pt x="1803" y="763"/>
                    </a:lnTo>
                    <a:lnTo>
                      <a:pt x="1804" y="765"/>
                    </a:lnTo>
                    <a:lnTo>
                      <a:pt x="1806" y="766"/>
                    </a:lnTo>
                    <a:lnTo>
                      <a:pt x="1810" y="767"/>
                    </a:lnTo>
                    <a:lnTo>
                      <a:pt x="1819" y="758"/>
                    </a:lnTo>
                    <a:lnTo>
                      <a:pt x="1827" y="748"/>
                    </a:lnTo>
                    <a:lnTo>
                      <a:pt x="1834" y="736"/>
                    </a:lnTo>
                    <a:lnTo>
                      <a:pt x="1840" y="724"/>
                    </a:lnTo>
                    <a:lnTo>
                      <a:pt x="1835" y="722"/>
                    </a:lnTo>
                    <a:lnTo>
                      <a:pt x="1830" y="718"/>
                    </a:lnTo>
                    <a:lnTo>
                      <a:pt x="1826" y="715"/>
                    </a:lnTo>
                    <a:lnTo>
                      <a:pt x="1821" y="710"/>
                    </a:lnTo>
                    <a:lnTo>
                      <a:pt x="1830" y="715"/>
                    </a:lnTo>
                    <a:lnTo>
                      <a:pt x="1839" y="717"/>
                    </a:lnTo>
                    <a:lnTo>
                      <a:pt x="1856" y="710"/>
                    </a:lnTo>
                    <a:lnTo>
                      <a:pt x="1873" y="703"/>
                    </a:lnTo>
                    <a:lnTo>
                      <a:pt x="1889" y="697"/>
                    </a:lnTo>
                    <a:lnTo>
                      <a:pt x="1905" y="687"/>
                    </a:lnTo>
                    <a:lnTo>
                      <a:pt x="1908" y="682"/>
                    </a:lnTo>
                    <a:lnTo>
                      <a:pt x="1912" y="675"/>
                    </a:lnTo>
                    <a:lnTo>
                      <a:pt x="1914" y="676"/>
                    </a:lnTo>
                    <a:lnTo>
                      <a:pt x="1915" y="678"/>
                    </a:lnTo>
                    <a:lnTo>
                      <a:pt x="1915" y="680"/>
                    </a:lnTo>
                    <a:lnTo>
                      <a:pt x="1914" y="683"/>
                    </a:lnTo>
                    <a:lnTo>
                      <a:pt x="1931" y="681"/>
                    </a:lnTo>
                    <a:lnTo>
                      <a:pt x="1947" y="676"/>
                    </a:lnTo>
                    <a:lnTo>
                      <a:pt x="1958" y="678"/>
                    </a:lnTo>
                    <a:lnTo>
                      <a:pt x="1969" y="681"/>
                    </a:lnTo>
                    <a:lnTo>
                      <a:pt x="1978" y="682"/>
                    </a:lnTo>
                    <a:lnTo>
                      <a:pt x="1986" y="681"/>
                    </a:lnTo>
                    <a:lnTo>
                      <a:pt x="1993" y="680"/>
                    </a:lnTo>
                    <a:lnTo>
                      <a:pt x="2001" y="676"/>
                    </a:lnTo>
                    <a:lnTo>
                      <a:pt x="2010" y="672"/>
                    </a:lnTo>
                    <a:lnTo>
                      <a:pt x="2021" y="665"/>
                    </a:lnTo>
                    <a:lnTo>
                      <a:pt x="2022" y="657"/>
                    </a:lnTo>
                    <a:lnTo>
                      <a:pt x="2022" y="650"/>
                    </a:lnTo>
                    <a:lnTo>
                      <a:pt x="2022" y="644"/>
                    </a:lnTo>
                    <a:lnTo>
                      <a:pt x="2021" y="638"/>
                    </a:lnTo>
                    <a:lnTo>
                      <a:pt x="2016" y="626"/>
                    </a:lnTo>
                    <a:lnTo>
                      <a:pt x="2009" y="614"/>
                    </a:lnTo>
                    <a:lnTo>
                      <a:pt x="1993" y="607"/>
                    </a:lnTo>
                    <a:lnTo>
                      <a:pt x="1978" y="600"/>
                    </a:lnTo>
                    <a:lnTo>
                      <a:pt x="1978" y="601"/>
                    </a:lnTo>
                    <a:lnTo>
                      <a:pt x="1979" y="601"/>
                    </a:lnTo>
                    <a:lnTo>
                      <a:pt x="1993" y="605"/>
                    </a:lnTo>
                    <a:lnTo>
                      <a:pt x="2004" y="607"/>
                    </a:lnTo>
                    <a:lnTo>
                      <a:pt x="2012" y="610"/>
                    </a:lnTo>
                    <a:lnTo>
                      <a:pt x="2017" y="615"/>
                    </a:lnTo>
                    <a:lnTo>
                      <a:pt x="2026" y="626"/>
                    </a:lnTo>
                    <a:lnTo>
                      <a:pt x="2040" y="647"/>
                    </a:lnTo>
                    <a:lnTo>
                      <a:pt x="2050" y="642"/>
                    </a:lnTo>
                    <a:lnTo>
                      <a:pt x="2058" y="639"/>
                    </a:lnTo>
                    <a:lnTo>
                      <a:pt x="2065" y="634"/>
                    </a:lnTo>
                    <a:lnTo>
                      <a:pt x="2069" y="629"/>
                    </a:lnTo>
                    <a:lnTo>
                      <a:pt x="2072" y="622"/>
                    </a:lnTo>
                    <a:lnTo>
                      <a:pt x="2073" y="614"/>
                    </a:lnTo>
                    <a:lnTo>
                      <a:pt x="2072" y="605"/>
                    </a:lnTo>
                    <a:lnTo>
                      <a:pt x="2071" y="593"/>
                    </a:lnTo>
                    <a:lnTo>
                      <a:pt x="2059" y="587"/>
                    </a:lnTo>
                    <a:lnTo>
                      <a:pt x="2050" y="582"/>
                    </a:lnTo>
                    <a:lnTo>
                      <a:pt x="2046" y="581"/>
                    </a:lnTo>
                    <a:lnTo>
                      <a:pt x="2041" y="581"/>
                    </a:lnTo>
                    <a:lnTo>
                      <a:pt x="2035" y="582"/>
                    </a:lnTo>
                    <a:lnTo>
                      <a:pt x="2029" y="583"/>
                    </a:lnTo>
                    <a:lnTo>
                      <a:pt x="2032" y="573"/>
                    </a:lnTo>
                    <a:lnTo>
                      <a:pt x="2037" y="565"/>
                    </a:lnTo>
                    <a:lnTo>
                      <a:pt x="2040" y="564"/>
                    </a:lnTo>
                    <a:lnTo>
                      <a:pt x="2043" y="563"/>
                    </a:lnTo>
                    <a:lnTo>
                      <a:pt x="2048" y="564"/>
                    </a:lnTo>
                    <a:lnTo>
                      <a:pt x="2054" y="566"/>
                    </a:lnTo>
                    <a:lnTo>
                      <a:pt x="2056" y="570"/>
                    </a:lnTo>
                    <a:lnTo>
                      <a:pt x="2059" y="573"/>
                    </a:lnTo>
                    <a:lnTo>
                      <a:pt x="2067" y="565"/>
                    </a:lnTo>
                    <a:lnTo>
                      <a:pt x="2073" y="558"/>
                    </a:lnTo>
                    <a:lnTo>
                      <a:pt x="2076" y="549"/>
                    </a:lnTo>
                    <a:lnTo>
                      <a:pt x="2080" y="539"/>
                    </a:lnTo>
                    <a:lnTo>
                      <a:pt x="2085" y="532"/>
                    </a:lnTo>
                    <a:lnTo>
                      <a:pt x="2088" y="523"/>
                    </a:lnTo>
                    <a:lnTo>
                      <a:pt x="2076" y="524"/>
                    </a:lnTo>
                    <a:lnTo>
                      <a:pt x="2065" y="525"/>
                    </a:lnTo>
                    <a:lnTo>
                      <a:pt x="2055" y="528"/>
                    </a:lnTo>
                    <a:lnTo>
                      <a:pt x="2045" y="530"/>
                    </a:lnTo>
                    <a:lnTo>
                      <a:pt x="2035" y="534"/>
                    </a:lnTo>
                    <a:lnTo>
                      <a:pt x="2027" y="540"/>
                    </a:lnTo>
                    <a:lnTo>
                      <a:pt x="2020" y="547"/>
                    </a:lnTo>
                    <a:lnTo>
                      <a:pt x="2010" y="556"/>
                    </a:lnTo>
                    <a:lnTo>
                      <a:pt x="2012" y="559"/>
                    </a:lnTo>
                    <a:lnTo>
                      <a:pt x="2012" y="563"/>
                    </a:lnTo>
                    <a:lnTo>
                      <a:pt x="2012" y="566"/>
                    </a:lnTo>
                    <a:lnTo>
                      <a:pt x="2009" y="570"/>
                    </a:lnTo>
                    <a:lnTo>
                      <a:pt x="2006" y="556"/>
                    </a:lnTo>
                    <a:lnTo>
                      <a:pt x="2000" y="542"/>
                    </a:lnTo>
                    <a:lnTo>
                      <a:pt x="1993" y="553"/>
                    </a:lnTo>
                    <a:lnTo>
                      <a:pt x="1987" y="564"/>
                    </a:lnTo>
                    <a:lnTo>
                      <a:pt x="1987" y="550"/>
                    </a:lnTo>
                    <a:lnTo>
                      <a:pt x="1987" y="539"/>
                    </a:lnTo>
                    <a:lnTo>
                      <a:pt x="1987" y="534"/>
                    </a:lnTo>
                    <a:lnTo>
                      <a:pt x="1986" y="529"/>
                    </a:lnTo>
                    <a:lnTo>
                      <a:pt x="1984" y="523"/>
                    </a:lnTo>
                    <a:lnTo>
                      <a:pt x="1982" y="516"/>
                    </a:lnTo>
                    <a:lnTo>
                      <a:pt x="1974" y="517"/>
                    </a:lnTo>
                    <a:lnTo>
                      <a:pt x="1969" y="520"/>
                    </a:lnTo>
                    <a:lnTo>
                      <a:pt x="1964" y="522"/>
                    </a:lnTo>
                    <a:lnTo>
                      <a:pt x="1962" y="525"/>
                    </a:lnTo>
                    <a:lnTo>
                      <a:pt x="1959" y="536"/>
                    </a:lnTo>
                    <a:lnTo>
                      <a:pt x="1959" y="549"/>
                    </a:lnTo>
                    <a:lnTo>
                      <a:pt x="1959" y="553"/>
                    </a:lnTo>
                    <a:lnTo>
                      <a:pt x="1959" y="555"/>
                    </a:lnTo>
                    <a:lnTo>
                      <a:pt x="1958" y="557"/>
                    </a:lnTo>
                    <a:lnTo>
                      <a:pt x="1956" y="558"/>
                    </a:lnTo>
                    <a:lnTo>
                      <a:pt x="1955" y="549"/>
                    </a:lnTo>
                    <a:lnTo>
                      <a:pt x="1953" y="540"/>
                    </a:lnTo>
                    <a:lnTo>
                      <a:pt x="1950" y="533"/>
                    </a:lnTo>
                    <a:lnTo>
                      <a:pt x="1949" y="529"/>
                    </a:lnTo>
                    <a:lnTo>
                      <a:pt x="1949" y="525"/>
                    </a:lnTo>
                    <a:lnTo>
                      <a:pt x="1952" y="522"/>
                    </a:lnTo>
                    <a:lnTo>
                      <a:pt x="1958" y="515"/>
                    </a:lnTo>
                    <a:lnTo>
                      <a:pt x="1966" y="507"/>
                    </a:lnTo>
                    <a:lnTo>
                      <a:pt x="1969" y="482"/>
                    </a:lnTo>
                    <a:lnTo>
                      <a:pt x="1967" y="461"/>
                    </a:lnTo>
                    <a:lnTo>
                      <a:pt x="1966" y="450"/>
                    </a:lnTo>
                    <a:lnTo>
                      <a:pt x="1964" y="440"/>
                    </a:lnTo>
                    <a:lnTo>
                      <a:pt x="1961" y="429"/>
                    </a:lnTo>
                    <a:lnTo>
                      <a:pt x="1957" y="416"/>
                    </a:lnTo>
                    <a:lnTo>
                      <a:pt x="1955" y="414"/>
                    </a:lnTo>
                    <a:lnTo>
                      <a:pt x="1954" y="413"/>
                    </a:lnTo>
                    <a:lnTo>
                      <a:pt x="1953" y="414"/>
                    </a:lnTo>
                    <a:lnTo>
                      <a:pt x="1953" y="418"/>
                    </a:lnTo>
                    <a:lnTo>
                      <a:pt x="1950" y="420"/>
                    </a:lnTo>
                    <a:lnTo>
                      <a:pt x="1948" y="421"/>
                    </a:lnTo>
                    <a:lnTo>
                      <a:pt x="1947" y="422"/>
                    </a:lnTo>
                    <a:lnTo>
                      <a:pt x="1945" y="422"/>
                    </a:lnTo>
                    <a:lnTo>
                      <a:pt x="1941" y="421"/>
                    </a:lnTo>
                    <a:lnTo>
                      <a:pt x="1937" y="419"/>
                    </a:lnTo>
                    <a:lnTo>
                      <a:pt x="1935" y="415"/>
                    </a:lnTo>
                    <a:lnTo>
                      <a:pt x="1932" y="413"/>
                    </a:lnTo>
                    <a:lnTo>
                      <a:pt x="1931" y="411"/>
                    </a:lnTo>
                    <a:lnTo>
                      <a:pt x="1929" y="410"/>
                    </a:lnTo>
                    <a:lnTo>
                      <a:pt x="1923" y="411"/>
                    </a:lnTo>
                    <a:lnTo>
                      <a:pt x="1915" y="412"/>
                    </a:lnTo>
                    <a:lnTo>
                      <a:pt x="1908" y="422"/>
                    </a:lnTo>
                    <a:lnTo>
                      <a:pt x="1903" y="431"/>
                    </a:lnTo>
                    <a:lnTo>
                      <a:pt x="1899" y="436"/>
                    </a:lnTo>
                    <a:lnTo>
                      <a:pt x="1895" y="439"/>
                    </a:lnTo>
                    <a:lnTo>
                      <a:pt x="1890" y="441"/>
                    </a:lnTo>
                    <a:lnTo>
                      <a:pt x="1885" y="444"/>
                    </a:lnTo>
                    <a:lnTo>
                      <a:pt x="1882" y="440"/>
                    </a:lnTo>
                    <a:lnTo>
                      <a:pt x="1882" y="438"/>
                    </a:lnTo>
                    <a:lnTo>
                      <a:pt x="1882" y="436"/>
                    </a:lnTo>
                    <a:lnTo>
                      <a:pt x="1883" y="435"/>
                    </a:lnTo>
                    <a:lnTo>
                      <a:pt x="1888" y="435"/>
                    </a:lnTo>
                    <a:lnTo>
                      <a:pt x="1894" y="433"/>
                    </a:lnTo>
                    <a:lnTo>
                      <a:pt x="1897" y="421"/>
                    </a:lnTo>
                    <a:lnTo>
                      <a:pt x="1902" y="408"/>
                    </a:lnTo>
                    <a:lnTo>
                      <a:pt x="1908" y="406"/>
                    </a:lnTo>
                    <a:lnTo>
                      <a:pt x="1915" y="404"/>
                    </a:lnTo>
                    <a:lnTo>
                      <a:pt x="1911" y="399"/>
                    </a:lnTo>
                    <a:lnTo>
                      <a:pt x="1905" y="396"/>
                    </a:lnTo>
                    <a:lnTo>
                      <a:pt x="1899" y="394"/>
                    </a:lnTo>
                    <a:lnTo>
                      <a:pt x="1893" y="391"/>
                    </a:lnTo>
                    <a:lnTo>
                      <a:pt x="1879" y="374"/>
                    </a:lnTo>
                    <a:lnTo>
                      <a:pt x="1864" y="357"/>
                    </a:lnTo>
                    <a:lnTo>
                      <a:pt x="1864" y="362"/>
                    </a:lnTo>
                    <a:lnTo>
                      <a:pt x="1865" y="366"/>
                    </a:lnTo>
                    <a:lnTo>
                      <a:pt x="1866" y="373"/>
                    </a:lnTo>
                    <a:lnTo>
                      <a:pt x="1868" y="380"/>
                    </a:lnTo>
                    <a:lnTo>
                      <a:pt x="1866" y="386"/>
                    </a:lnTo>
                    <a:lnTo>
                      <a:pt x="1863" y="391"/>
                    </a:lnTo>
                    <a:lnTo>
                      <a:pt x="1856" y="390"/>
                    </a:lnTo>
                    <a:lnTo>
                      <a:pt x="1849" y="388"/>
                    </a:lnTo>
                    <a:lnTo>
                      <a:pt x="1852" y="385"/>
                    </a:lnTo>
                    <a:lnTo>
                      <a:pt x="1854" y="382"/>
                    </a:lnTo>
                    <a:lnTo>
                      <a:pt x="1855" y="379"/>
                    </a:lnTo>
                    <a:lnTo>
                      <a:pt x="1855" y="374"/>
                    </a:lnTo>
                    <a:lnTo>
                      <a:pt x="1845" y="376"/>
                    </a:lnTo>
                    <a:lnTo>
                      <a:pt x="1834" y="376"/>
                    </a:lnTo>
                    <a:lnTo>
                      <a:pt x="1831" y="370"/>
                    </a:lnTo>
                    <a:lnTo>
                      <a:pt x="1827" y="365"/>
                    </a:lnTo>
                    <a:lnTo>
                      <a:pt x="1817" y="370"/>
                    </a:lnTo>
                    <a:lnTo>
                      <a:pt x="1806" y="376"/>
                    </a:lnTo>
                    <a:lnTo>
                      <a:pt x="1797" y="382"/>
                    </a:lnTo>
                    <a:lnTo>
                      <a:pt x="1788" y="389"/>
                    </a:lnTo>
                    <a:lnTo>
                      <a:pt x="1786" y="391"/>
                    </a:lnTo>
                    <a:lnTo>
                      <a:pt x="1784" y="393"/>
                    </a:lnTo>
                    <a:lnTo>
                      <a:pt x="1780" y="393"/>
                    </a:lnTo>
                    <a:lnTo>
                      <a:pt x="1777" y="393"/>
                    </a:lnTo>
                    <a:lnTo>
                      <a:pt x="1783" y="382"/>
                    </a:lnTo>
                    <a:lnTo>
                      <a:pt x="1787" y="376"/>
                    </a:lnTo>
                    <a:lnTo>
                      <a:pt x="1793" y="369"/>
                    </a:lnTo>
                    <a:lnTo>
                      <a:pt x="1800" y="364"/>
                    </a:lnTo>
                    <a:lnTo>
                      <a:pt x="1806" y="361"/>
                    </a:lnTo>
                    <a:lnTo>
                      <a:pt x="1814" y="359"/>
                    </a:lnTo>
                    <a:lnTo>
                      <a:pt x="1825" y="357"/>
                    </a:lnTo>
                    <a:lnTo>
                      <a:pt x="1835" y="356"/>
                    </a:lnTo>
                    <a:lnTo>
                      <a:pt x="1839" y="355"/>
                    </a:lnTo>
                    <a:lnTo>
                      <a:pt x="1844" y="352"/>
                    </a:lnTo>
                    <a:lnTo>
                      <a:pt x="1849" y="346"/>
                    </a:lnTo>
                    <a:lnTo>
                      <a:pt x="1854" y="340"/>
                    </a:lnTo>
                    <a:lnTo>
                      <a:pt x="1865" y="325"/>
                    </a:lnTo>
                    <a:lnTo>
                      <a:pt x="1876" y="308"/>
                    </a:lnTo>
                    <a:lnTo>
                      <a:pt x="1886" y="289"/>
                    </a:lnTo>
                    <a:lnTo>
                      <a:pt x="1896" y="273"/>
                    </a:lnTo>
                    <a:lnTo>
                      <a:pt x="1902" y="266"/>
                    </a:lnTo>
                    <a:lnTo>
                      <a:pt x="1906" y="260"/>
                    </a:lnTo>
                    <a:lnTo>
                      <a:pt x="1910" y="254"/>
                    </a:lnTo>
                    <a:lnTo>
                      <a:pt x="1914" y="251"/>
                    </a:lnTo>
                    <a:lnTo>
                      <a:pt x="1916" y="250"/>
                    </a:lnTo>
                    <a:lnTo>
                      <a:pt x="1921" y="243"/>
                    </a:lnTo>
                    <a:lnTo>
                      <a:pt x="1928" y="233"/>
                    </a:lnTo>
                    <a:lnTo>
                      <a:pt x="1935" y="220"/>
                    </a:lnTo>
                    <a:lnTo>
                      <a:pt x="1947" y="200"/>
                    </a:lnTo>
                    <a:lnTo>
                      <a:pt x="1947" y="201"/>
                    </a:lnTo>
                    <a:lnTo>
                      <a:pt x="1939" y="218"/>
                    </a:lnTo>
                    <a:lnTo>
                      <a:pt x="1932" y="232"/>
                    </a:lnTo>
                    <a:lnTo>
                      <a:pt x="1928" y="242"/>
                    </a:lnTo>
                    <a:lnTo>
                      <a:pt x="1925" y="245"/>
                    </a:lnTo>
                    <a:lnTo>
                      <a:pt x="1928" y="241"/>
                    </a:lnTo>
                    <a:lnTo>
                      <a:pt x="1928" y="239"/>
                    </a:lnTo>
                    <a:lnTo>
                      <a:pt x="1927" y="241"/>
                    </a:lnTo>
                    <a:lnTo>
                      <a:pt x="1925" y="242"/>
                    </a:lnTo>
                    <a:lnTo>
                      <a:pt x="1924" y="243"/>
                    </a:lnTo>
                    <a:lnTo>
                      <a:pt x="1924" y="241"/>
                    </a:lnTo>
                    <a:lnTo>
                      <a:pt x="1925" y="237"/>
                    </a:lnTo>
                    <a:lnTo>
                      <a:pt x="1936" y="225"/>
                    </a:lnTo>
                    <a:lnTo>
                      <a:pt x="1946" y="212"/>
                    </a:lnTo>
                    <a:lnTo>
                      <a:pt x="1956" y="200"/>
                    </a:lnTo>
                    <a:lnTo>
                      <a:pt x="1967" y="188"/>
                    </a:lnTo>
                    <a:lnTo>
                      <a:pt x="1958" y="182"/>
                    </a:lnTo>
                    <a:lnTo>
                      <a:pt x="1950" y="177"/>
                    </a:lnTo>
                    <a:lnTo>
                      <a:pt x="1944" y="175"/>
                    </a:lnTo>
                    <a:lnTo>
                      <a:pt x="1936" y="175"/>
                    </a:lnTo>
                    <a:lnTo>
                      <a:pt x="1920" y="178"/>
                    </a:lnTo>
                    <a:lnTo>
                      <a:pt x="1900" y="184"/>
                    </a:lnTo>
                    <a:lnTo>
                      <a:pt x="1897" y="182"/>
                    </a:lnTo>
                    <a:lnTo>
                      <a:pt x="1896" y="180"/>
                    </a:lnTo>
                    <a:lnTo>
                      <a:pt x="1897" y="179"/>
                    </a:lnTo>
                    <a:lnTo>
                      <a:pt x="1898" y="176"/>
                    </a:lnTo>
                    <a:lnTo>
                      <a:pt x="1889" y="178"/>
                    </a:lnTo>
                    <a:lnTo>
                      <a:pt x="1880" y="179"/>
                    </a:lnTo>
                    <a:lnTo>
                      <a:pt x="1870" y="180"/>
                    </a:lnTo>
                    <a:lnTo>
                      <a:pt x="1861" y="182"/>
                    </a:lnTo>
                    <a:lnTo>
                      <a:pt x="1887" y="170"/>
                    </a:lnTo>
                    <a:lnTo>
                      <a:pt x="1913" y="160"/>
                    </a:lnTo>
                    <a:lnTo>
                      <a:pt x="1925" y="154"/>
                    </a:lnTo>
                    <a:lnTo>
                      <a:pt x="1938" y="149"/>
                    </a:lnTo>
                    <a:lnTo>
                      <a:pt x="1950" y="142"/>
                    </a:lnTo>
                    <a:lnTo>
                      <a:pt x="1963" y="135"/>
                    </a:lnTo>
                    <a:lnTo>
                      <a:pt x="1957" y="129"/>
                    </a:lnTo>
                    <a:lnTo>
                      <a:pt x="1952" y="126"/>
                    </a:lnTo>
                    <a:lnTo>
                      <a:pt x="1945" y="124"/>
                    </a:lnTo>
                    <a:lnTo>
                      <a:pt x="1938" y="121"/>
                    </a:lnTo>
                    <a:lnTo>
                      <a:pt x="1922" y="120"/>
                    </a:lnTo>
                    <a:lnTo>
                      <a:pt x="1907" y="118"/>
                    </a:lnTo>
                    <a:lnTo>
                      <a:pt x="1902" y="117"/>
                    </a:lnTo>
                    <a:lnTo>
                      <a:pt x="1899" y="117"/>
                    </a:lnTo>
                    <a:lnTo>
                      <a:pt x="1897" y="119"/>
                    </a:lnTo>
                    <a:lnTo>
                      <a:pt x="1894" y="121"/>
                    </a:lnTo>
                    <a:lnTo>
                      <a:pt x="1889" y="101"/>
                    </a:lnTo>
                    <a:lnTo>
                      <a:pt x="1886" y="81"/>
                    </a:lnTo>
                    <a:lnTo>
                      <a:pt x="1885" y="72"/>
                    </a:lnTo>
                    <a:lnTo>
                      <a:pt x="1886" y="61"/>
                    </a:lnTo>
                    <a:lnTo>
                      <a:pt x="1886" y="51"/>
                    </a:lnTo>
                    <a:lnTo>
                      <a:pt x="1888" y="40"/>
                    </a:lnTo>
                    <a:lnTo>
                      <a:pt x="1894" y="36"/>
                    </a:lnTo>
                    <a:lnTo>
                      <a:pt x="1900" y="34"/>
                    </a:lnTo>
                    <a:lnTo>
                      <a:pt x="1906" y="31"/>
                    </a:lnTo>
                    <a:lnTo>
                      <a:pt x="1911" y="25"/>
                    </a:lnTo>
                    <a:lnTo>
                      <a:pt x="1906" y="17"/>
                    </a:lnTo>
                    <a:lnTo>
                      <a:pt x="1900" y="10"/>
                    </a:lnTo>
                    <a:lnTo>
                      <a:pt x="1894" y="5"/>
                    </a:lnTo>
                    <a:lnTo>
                      <a:pt x="1886" y="0"/>
                    </a:lnTo>
                    <a:lnTo>
                      <a:pt x="1878" y="4"/>
                    </a:lnTo>
                    <a:lnTo>
                      <a:pt x="1872" y="7"/>
                    </a:lnTo>
                    <a:lnTo>
                      <a:pt x="1866" y="11"/>
                    </a:lnTo>
                    <a:lnTo>
                      <a:pt x="1863" y="15"/>
                    </a:lnTo>
                    <a:lnTo>
                      <a:pt x="1860" y="21"/>
                    </a:lnTo>
                    <a:lnTo>
                      <a:pt x="1857" y="26"/>
                    </a:lnTo>
                    <a:lnTo>
                      <a:pt x="1855" y="33"/>
                    </a:lnTo>
                    <a:lnTo>
                      <a:pt x="1853" y="41"/>
                    </a:lnTo>
                    <a:lnTo>
                      <a:pt x="1849" y="44"/>
                    </a:lnTo>
                    <a:lnTo>
                      <a:pt x="1846" y="47"/>
                    </a:lnTo>
                    <a:lnTo>
                      <a:pt x="1842" y="48"/>
                    </a:lnTo>
                    <a:lnTo>
                      <a:pt x="1837" y="50"/>
                    </a:lnTo>
                    <a:lnTo>
                      <a:pt x="1839" y="39"/>
                    </a:lnTo>
                    <a:lnTo>
                      <a:pt x="1843" y="28"/>
                    </a:lnTo>
                    <a:lnTo>
                      <a:pt x="1839" y="27"/>
                    </a:lnTo>
                    <a:lnTo>
                      <a:pt x="1835" y="26"/>
                    </a:lnTo>
                    <a:lnTo>
                      <a:pt x="1830" y="27"/>
                    </a:lnTo>
                    <a:lnTo>
                      <a:pt x="1826" y="28"/>
                    </a:lnTo>
                    <a:lnTo>
                      <a:pt x="1817" y="30"/>
                    </a:lnTo>
                    <a:lnTo>
                      <a:pt x="1809" y="32"/>
                    </a:lnTo>
                    <a:lnTo>
                      <a:pt x="1809" y="41"/>
                    </a:lnTo>
                    <a:lnTo>
                      <a:pt x="1809" y="51"/>
                    </a:lnTo>
                    <a:lnTo>
                      <a:pt x="1808" y="60"/>
                    </a:lnTo>
                    <a:lnTo>
                      <a:pt x="1806" y="69"/>
                    </a:lnTo>
                    <a:lnTo>
                      <a:pt x="1804" y="68"/>
                    </a:lnTo>
                    <a:lnTo>
                      <a:pt x="1803" y="67"/>
                    </a:lnTo>
                    <a:lnTo>
                      <a:pt x="1804" y="65"/>
                    </a:lnTo>
                    <a:lnTo>
                      <a:pt x="1804" y="63"/>
                    </a:lnTo>
                    <a:lnTo>
                      <a:pt x="1803" y="59"/>
                    </a:lnTo>
                    <a:lnTo>
                      <a:pt x="1802" y="57"/>
                    </a:lnTo>
                    <a:lnTo>
                      <a:pt x="1800" y="55"/>
                    </a:lnTo>
                    <a:lnTo>
                      <a:pt x="1797" y="52"/>
                    </a:lnTo>
                    <a:lnTo>
                      <a:pt x="1800" y="45"/>
                    </a:lnTo>
                    <a:lnTo>
                      <a:pt x="1801" y="38"/>
                    </a:lnTo>
                    <a:lnTo>
                      <a:pt x="1792" y="42"/>
                    </a:lnTo>
                    <a:lnTo>
                      <a:pt x="1783" y="47"/>
                    </a:lnTo>
                    <a:lnTo>
                      <a:pt x="1759" y="48"/>
                    </a:lnTo>
                    <a:lnTo>
                      <a:pt x="1736" y="48"/>
                    </a:lnTo>
                    <a:lnTo>
                      <a:pt x="1713" y="47"/>
                    </a:lnTo>
                    <a:lnTo>
                      <a:pt x="1691" y="47"/>
                    </a:lnTo>
                    <a:lnTo>
                      <a:pt x="1675" y="42"/>
                    </a:lnTo>
                    <a:lnTo>
                      <a:pt x="1659" y="35"/>
                    </a:lnTo>
                    <a:lnTo>
                      <a:pt x="1648" y="42"/>
                    </a:lnTo>
                    <a:lnTo>
                      <a:pt x="1635" y="49"/>
                    </a:lnTo>
                    <a:lnTo>
                      <a:pt x="1627" y="48"/>
                    </a:lnTo>
                    <a:lnTo>
                      <a:pt x="1620" y="47"/>
                    </a:lnTo>
                    <a:lnTo>
                      <a:pt x="1616" y="43"/>
                    </a:lnTo>
                    <a:lnTo>
                      <a:pt x="1609" y="38"/>
                    </a:lnTo>
                    <a:lnTo>
                      <a:pt x="1605" y="39"/>
                    </a:lnTo>
                    <a:lnTo>
                      <a:pt x="1600" y="42"/>
                    </a:lnTo>
                    <a:lnTo>
                      <a:pt x="1595" y="48"/>
                    </a:lnTo>
                    <a:lnTo>
                      <a:pt x="1590" y="53"/>
                    </a:lnTo>
                    <a:lnTo>
                      <a:pt x="1580" y="69"/>
                    </a:lnTo>
                    <a:lnTo>
                      <a:pt x="1568" y="86"/>
                    </a:lnTo>
                    <a:lnTo>
                      <a:pt x="1549" y="121"/>
                    </a:lnTo>
                    <a:lnTo>
                      <a:pt x="1536" y="145"/>
                    </a:lnTo>
                    <a:lnTo>
                      <a:pt x="1521" y="160"/>
                    </a:lnTo>
                    <a:lnTo>
                      <a:pt x="1505" y="175"/>
                    </a:lnTo>
                    <a:lnTo>
                      <a:pt x="1496" y="183"/>
                    </a:lnTo>
                    <a:lnTo>
                      <a:pt x="1487" y="190"/>
                    </a:lnTo>
                    <a:lnTo>
                      <a:pt x="1498" y="178"/>
                    </a:lnTo>
                    <a:lnTo>
                      <a:pt x="1509" y="167"/>
                    </a:lnTo>
                    <a:lnTo>
                      <a:pt x="1505" y="169"/>
                    </a:lnTo>
                    <a:lnTo>
                      <a:pt x="1501" y="171"/>
                    </a:lnTo>
                    <a:lnTo>
                      <a:pt x="1491" y="180"/>
                    </a:lnTo>
                    <a:lnTo>
                      <a:pt x="1482" y="191"/>
                    </a:lnTo>
                    <a:lnTo>
                      <a:pt x="1473" y="201"/>
                    </a:lnTo>
                    <a:lnTo>
                      <a:pt x="1466" y="212"/>
                    </a:lnTo>
                    <a:lnTo>
                      <a:pt x="1481" y="202"/>
                    </a:lnTo>
                    <a:lnTo>
                      <a:pt x="1495" y="191"/>
                    </a:lnTo>
                    <a:lnTo>
                      <a:pt x="1509" y="180"/>
                    </a:lnTo>
                    <a:lnTo>
                      <a:pt x="1525" y="171"/>
                    </a:lnTo>
                    <a:lnTo>
                      <a:pt x="1526" y="171"/>
                    </a:lnTo>
                    <a:lnTo>
                      <a:pt x="1526" y="173"/>
                    </a:lnTo>
                    <a:lnTo>
                      <a:pt x="1525" y="182"/>
                    </a:lnTo>
                    <a:lnTo>
                      <a:pt x="1522" y="190"/>
                    </a:lnTo>
                    <a:lnTo>
                      <a:pt x="1518" y="196"/>
                    </a:lnTo>
                    <a:lnTo>
                      <a:pt x="1514" y="202"/>
                    </a:lnTo>
                    <a:lnTo>
                      <a:pt x="1504" y="215"/>
                    </a:lnTo>
                    <a:lnTo>
                      <a:pt x="1490" y="226"/>
                    </a:lnTo>
                    <a:lnTo>
                      <a:pt x="1481" y="225"/>
                    </a:lnTo>
                    <a:lnTo>
                      <a:pt x="1472" y="225"/>
                    </a:lnTo>
                    <a:lnTo>
                      <a:pt x="1471" y="228"/>
                    </a:lnTo>
                    <a:lnTo>
                      <a:pt x="1471" y="233"/>
                    </a:lnTo>
                    <a:lnTo>
                      <a:pt x="1473" y="237"/>
                    </a:lnTo>
                    <a:lnTo>
                      <a:pt x="1476" y="241"/>
                    </a:lnTo>
                    <a:lnTo>
                      <a:pt x="1480" y="243"/>
                    </a:lnTo>
                    <a:lnTo>
                      <a:pt x="1483" y="245"/>
                    </a:lnTo>
                    <a:lnTo>
                      <a:pt x="1491" y="245"/>
                    </a:lnTo>
                    <a:lnTo>
                      <a:pt x="1501" y="246"/>
                    </a:lnTo>
                    <a:lnTo>
                      <a:pt x="1502" y="251"/>
                    </a:lnTo>
                    <a:lnTo>
                      <a:pt x="1502" y="254"/>
                    </a:lnTo>
                    <a:lnTo>
                      <a:pt x="1500" y="258"/>
                    </a:lnTo>
                    <a:lnTo>
                      <a:pt x="1498" y="261"/>
                    </a:lnTo>
                    <a:lnTo>
                      <a:pt x="1496" y="264"/>
                    </a:lnTo>
                    <a:lnTo>
                      <a:pt x="1493" y="268"/>
                    </a:lnTo>
                    <a:lnTo>
                      <a:pt x="1479" y="258"/>
                    </a:lnTo>
                    <a:lnTo>
                      <a:pt x="1465" y="247"/>
                    </a:lnTo>
                    <a:lnTo>
                      <a:pt x="1465" y="237"/>
                    </a:lnTo>
                    <a:lnTo>
                      <a:pt x="1465" y="227"/>
                    </a:lnTo>
                    <a:lnTo>
                      <a:pt x="1460" y="229"/>
                    </a:lnTo>
                    <a:lnTo>
                      <a:pt x="1457" y="232"/>
                    </a:lnTo>
                    <a:lnTo>
                      <a:pt x="1454" y="233"/>
                    </a:lnTo>
                    <a:lnTo>
                      <a:pt x="1448" y="230"/>
                    </a:lnTo>
                    <a:lnTo>
                      <a:pt x="1454" y="222"/>
                    </a:lnTo>
                    <a:lnTo>
                      <a:pt x="1459" y="215"/>
                    </a:lnTo>
                    <a:lnTo>
                      <a:pt x="1451" y="219"/>
                    </a:lnTo>
                    <a:lnTo>
                      <a:pt x="1445" y="225"/>
                    </a:lnTo>
                    <a:lnTo>
                      <a:pt x="1439" y="232"/>
                    </a:lnTo>
                    <a:lnTo>
                      <a:pt x="1433" y="239"/>
                    </a:lnTo>
                    <a:lnTo>
                      <a:pt x="1437" y="242"/>
                    </a:lnTo>
                    <a:lnTo>
                      <a:pt x="1439" y="244"/>
                    </a:lnTo>
                    <a:lnTo>
                      <a:pt x="1441" y="246"/>
                    </a:lnTo>
                    <a:lnTo>
                      <a:pt x="1441" y="250"/>
                    </a:lnTo>
                    <a:lnTo>
                      <a:pt x="1429" y="247"/>
                    </a:lnTo>
                    <a:lnTo>
                      <a:pt x="1415" y="247"/>
                    </a:lnTo>
                    <a:lnTo>
                      <a:pt x="1412" y="249"/>
                    </a:lnTo>
                    <a:lnTo>
                      <a:pt x="1409" y="252"/>
                    </a:lnTo>
                    <a:lnTo>
                      <a:pt x="1409" y="263"/>
                    </a:lnTo>
                    <a:lnTo>
                      <a:pt x="1409" y="275"/>
                    </a:lnTo>
                    <a:lnTo>
                      <a:pt x="1395" y="292"/>
                    </a:lnTo>
                    <a:lnTo>
                      <a:pt x="1382" y="308"/>
                    </a:lnTo>
                    <a:lnTo>
                      <a:pt x="1378" y="315"/>
                    </a:lnTo>
                    <a:lnTo>
                      <a:pt x="1373" y="325"/>
                    </a:lnTo>
                    <a:lnTo>
                      <a:pt x="1370" y="335"/>
                    </a:lnTo>
                    <a:lnTo>
                      <a:pt x="1368" y="345"/>
                    </a:lnTo>
                    <a:lnTo>
                      <a:pt x="1372" y="340"/>
                    </a:lnTo>
                    <a:lnTo>
                      <a:pt x="1374" y="335"/>
                    </a:lnTo>
                    <a:lnTo>
                      <a:pt x="1377" y="329"/>
                    </a:lnTo>
                    <a:lnTo>
                      <a:pt x="1378" y="322"/>
                    </a:lnTo>
                    <a:lnTo>
                      <a:pt x="1377" y="332"/>
                    </a:lnTo>
                    <a:lnTo>
                      <a:pt x="1378" y="343"/>
                    </a:lnTo>
                    <a:lnTo>
                      <a:pt x="1380" y="342"/>
                    </a:lnTo>
                    <a:lnTo>
                      <a:pt x="1382" y="340"/>
                    </a:lnTo>
                    <a:lnTo>
                      <a:pt x="1383" y="338"/>
                    </a:lnTo>
                    <a:lnTo>
                      <a:pt x="1385" y="336"/>
                    </a:lnTo>
                    <a:lnTo>
                      <a:pt x="1385" y="330"/>
                    </a:lnTo>
                    <a:lnTo>
                      <a:pt x="1386" y="325"/>
                    </a:lnTo>
                    <a:lnTo>
                      <a:pt x="1388" y="320"/>
                    </a:lnTo>
                    <a:lnTo>
                      <a:pt x="1390" y="314"/>
                    </a:lnTo>
                    <a:lnTo>
                      <a:pt x="1397" y="321"/>
                    </a:lnTo>
                    <a:lnTo>
                      <a:pt x="1404" y="328"/>
                    </a:lnTo>
                    <a:lnTo>
                      <a:pt x="1409" y="320"/>
                    </a:lnTo>
                    <a:lnTo>
                      <a:pt x="1415" y="311"/>
                    </a:lnTo>
                    <a:lnTo>
                      <a:pt x="1436" y="319"/>
                    </a:lnTo>
                    <a:lnTo>
                      <a:pt x="1456" y="327"/>
                    </a:lnTo>
                    <a:lnTo>
                      <a:pt x="1475" y="336"/>
                    </a:lnTo>
                    <a:lnTo>
                      <a:pt x="1495" y="345"/>
                    </a:lnTo>
                    <a:lnTo>
                      <a:pt x="1493" y="356"/>
                    </a:lnTo>
                    <a:lnTo>
                      <a:pt x="1493" y="368"/>
                    </a:lnTo>
                    <a:lnTo>
                      <a:pt x="1493" y="378"/>
                    </a:lnTo>
                    <a:lnTo>
                      <a:pt x="1496" y="389"/>
                    </a:lnTo>
                    <a:lnTo>
                      <a:pt x="1514" y="379"/>
                    </a:lnTo>
                    <a:lnTo>
                      <a:pt x="1529" y="371"/>
                    </a:lnTo>
                    <a:lnTo>
                      <a:pt x="1535" y="369"/>
                    </a:lnTo>
                    <a:lnTo>
                      <a:pt x="1543" y="366"/>
                    </a:lnTo>
                    <a:lnTo>
                      <a:pt x="1552" y="368"/>
                    </a:lnTo>
                    <a:lnTo>
                      <a:pt x="1564" y="370"/>
                    </a:lnTo>
                    <a:lnTo>
                      <a:pt x="1568" y="372"/>
                    </a:lnTo>
                    <a:lnTo>
                      <a:pt x="1570" y="374"/>
                    </a:lnTo>
                    <a:lnTo>
                      <a:pt x="1573" y="378"/>
                    </a:lnTo>
                    <a:lnTo>
                      <a:pt x="1574" y="382"/>
                    </a:lnTo>
                    <a:lnTo>
                      <a:pt x="1575" y="387"/>
                    </a:lnTo>
                    <a:lnTo>
                      <a:pt x="1576" y="391"/>
                    </a:lnTo>
                    <a:lnTo>
                      <a:pt x="1578" y="397"/>
                    </a:lnTo>
                    <a:lnTo>
                      <a:pt x="1581" y="402"/>
                    </a:lnTo>
                    <a:lnTo>
                      <a:pt x="1588" y="411"/>
                    </a:lnTo>
                    <a:lnTo>
                      <a:pt x="1593" y="420"/>
                    </a:lnTo>
                    <a:lnTo>
                      <a:pt x="1589" y="422"/>
                    </a:lnTo>
                    <a:lnTo>
                      <a:pt x="1585" y="422"/>
                    </a:lnTo>
                    <a:lnTo>
                      <a:pt x="1572" y="411"/>
                    </a:lnTo>
                    <a:lnTo>
                      <a:pt x="1560" y="398"/>
                    </a:lnTo>
                    <a:lnTo>
                      <a:pt x="1555" y="393"/>
                    </a:lnTo>
                    <a:lnTo>
                      <a:pt x="1548" y="388"/>
                    </a:lnTo>
                    <a:lnTo>
                      <a:pt x="1541" y="384"/>
                    </a:lnTo>
                    <a:lnTo>
                      <a:pt x="1533" y="380"/>
                    </a:lnTo>
                    <a:lnTo>
                      <a:pt x="1532" y="390"/>
                    </a:lnTo>
                    <a:lnTo>
                      <a:pt x="1532" y="399"/>
                    </a:lnTo>
                    <a:lnTo>
                      <a:pt x="1533" y="406"/>
                    </a:lnTo>
                    <a:lnTo>
                      <a:pt x="1535" y="413"/>
                    </a:lnTo>
                    <a:lnTo>
                      <a:pt x="1541" y="428"/>
                    </a:lnTo>
                    <a:lnTo>
                      <a:pt x="1547" y="445"/>
                    </a:lnTo>
                    <a:lnTo>
                      <a:pt x="1534" y="438"/>
                    </a:lnTo>
                    <a:lnTo>
                      <a:pt x="1522" y="429"/>
                    </a:lnTo>
                    <a:lnTo>
                      <a:pt x="1510" y="421"/>
                    </a:lnTo>
                    <a:lnTo>
                      <a:pt x="1498" y="413"/>
                    </a:lnTo>
                    <a:lnTo>
                      <a:pt x="1489" y="414"/>
                    </a:lnTo>
                    <a:lnTo>
                      <a:pt x="1481" y="416"/>
                    </a:lnTo>
                    <a:lnTo>
                      <a:pt x="1473" y="420"/>
                    </a:lnTo>
                    <a:lnTo>
                      <a:pt x="1466" y="423"/>
                    </a:lnTo>
                    <a:lnTo>
                      <a:pt x="1451" y="430"/>
                    </a:lnTo>
                    <a:lnTo>
                      <a:pt x="1434" y="437"/>
                    </a:lnTo>
                    <a:lnTo>
                      <a:pt x="1432" y="432"/>
                    </a:lnTo>
                    <a:lnTo>
                      <a:pt x="1430" y="428"/>
                    </a:lnTo>
                    <a:lnTo>
                      <a:pt x="1428" y="418"/>
                    </a:lnTo>
                    <a:lnTo>
                      <a:pt x="1426" y="407"/>
                    </a:lnTo>
                    <a:lnTo>
                      <a:pt x="1431" y="405"/>
                    </a:lnTo>
                    <a:lnTo>
                      <a:pt x="1434" y="406"/>
                    </a:lnTo>
                    <a:lnTo>
                      <a:pt x="1423" y="398"/>
                    </a:lnTo>
                    <a:lnTo>
                      <a:pt x="1412" y="391"/>
                    </a:lnTo>
                    <a:lnTo>
                      <a:pt x="1406" y="388"/>
                    </a:lnTo>
                    <a:lnTo>
                      <a:pt x="1402" y="384"/>
                    </a:lnTo>
                    <a:lnTo>
                      <a:pt x="1397" y="379"/>
                    </a:lnTo>
                    <a:lnTo>
                      <a:pt x="1392" y="373"/>
                    </a:lnTo>
                    <a:lnTo>
                      <a:pt x="1391" y="373"/>
                    </a:lnTo>
                    <a:lnTo>
                      <a:pt x="1385" y="376"/>
                    </a:lnTo>
                    <a:lnTo>
                      <a:pt x="1379" y="378"/>
                    </a:lnTo>
                    <a:lnTo>
                      <a:pt x="1373" y="379"/>
                    </a:lnTo>
                    <a:lnTo>
                      <a:pt x="1366" y="379"/>
                    </a:lnTo>
                    <a:lnTo>
                      <a:pt x="1348" y="366"/>
                    </a:lnTo>
                    <a:lnTo>
                      <a:pt x="1330" y="355"/>
                    </a:lnTo>
                    <a:lnTo>
                      <a:pt x="1322" y="348"/>
                    </a:lnTo>
                    <a:lnTo>
                      <a:pt x="1314" y="340"/>
                    </a:lnTo>
                    <a:lnTo>
                      <a:pt x="1307" y="332"/>
                    </a:lnTo>
                    <a:lnTo>
                      <a:pt x="1301" y="323"/>
                    </a:lnTo>
                    <a:lnTo>
                      <a:pt x="1304" y="323"/>
                    </a:lnTo>
                    <a:lnTo>
                      <a:pt x="1307" y="323"/>
                    </a:lnTo>
                    <a:lnTo>
                      <a:pt x="1309" y="323"/>
                    </a:lnTo>
                    <a:lnTo>
                      <a:pt x="1309" y="322"/>
                    </a:lnTo>
                    <a:lnTo>
                      <a:pt x="1309" y="321"/>
                    </a:lnTo>
                    <a:lnTo>
                      <a:pt x="1307" y="319"/>
                    </a:lnTo>
                    <a:lnTo>
                      <a:pt x="1296" y="314"/>
                    </a:lnTo>
                    <a:lnTo>
                      <a:pt x="1285" y="311"/>
                    </a:lnTo>
                    <a:lnTo>
                      <a:pt x="1268" y="314"/>
                    </a:lnTo>
                    <a:lnTo>
                      <a:pt x="1251" y="318"/>
                    </a:lnTo>
                    <a:lnTo>
                      <a:pt x="1253" y="318"/>
                    </a:lnTo>
                    <a:lnTo>
                      <a:pt x="1254" y="319"/>
                    </a:lnTo>
                    <a:lnTo>
                      <a:pt x="1260" y="322"/>
                    </a:lnTo>
                    <a:lnTo>
                      <a:pt x="1264" y="326"/>
                    </a:lnTo>
                    <a:lnTo>
                      <a:pt x="1267" y="329"/>
                    </a:lnTo>
                    <a:lnTo>
                      <a:pt x="1269" y="332"/>
                    </a:lnTo>
                    <a:lnTo>
                      <a:pt x="1270" y="336"/>
                    </a:lnTo>
                    <a:lnTo>
                      <a:pt x="1270" y="340"/>
                    </a:lnTo>
                    <a:lnTo>
                      <a:pt x="1269" y="346"/>
                    </a:lnTo>
                    <a:lnTo>
                      <a:pt x="1268" y="352"/>
                    </a:lnTo>
                    <a:lnTo>
                      <a:pt x="1267" y="355"/>
                    </a:lnTo>
                    <a:lnTo>
                      <a:pt x="1267" y="359"/>
                    </a:lnTo>
                    <a:lnTo>
                      <a:pt x="1264" y="362"/>
                    </a:lnTo>
                    <a:lnTo>
                      <a:pt x="1262" y="364"/>
                    </a:lnTo>
                    <a:lnTo>
                      <a:pt x="1258" y="357"/>
                    </a:lnTo>
                    <a:lnTo>
                      <a:pt x="1254" y="352"/>
                    </a:lnTo>
                    <a:lnTo>
                      <a:pt x="1252" y="345"/>
                    </a:lnTo>
                    <a:lnTo>
                      <a:pt x="1250" y="337"/>
                    </a:lnTo>
                    <a:lnTo>
                      <a:pt x="1242" y="330"/>
                    </a:lnTo>
                    <a:lnTo>
                      <a:pt x="1233" y="326"/>
                    </a:lnTo>
                    <a:lnTo>
                      <a:pt x="1234" y="322"/>
                    </a:lnTo>
                    <a:lnTo>
                      <a:pt x="1234" y="320"/>
                    </a:lnTo>
                    <a:lnTo>
                      <a:pt x="1233" y="319"/>
                    </a:lnTo>
                    <a:lnTo>
                      <a:pt x="1231" y="318"/>
                    </a:lnTo>
                    <a:lnTo>
                      <a:pt x="1228" y="315"/>
                    </a:lnTo>
                    <a:lnTo>
                      <a:pt x="1223" y="315"/>
                    </a:lnTo>
                    <a:lnTo>
                      <a:pt x="1211" y="317"/>
                    </a:lnTo>
                    <a:lnTo>
                      <a:pt x="1201" y="317"/>
                    </a:lnTo>
                    <a:lnTo>
                      <a:pt x="1197" y="314"/>
                    </a:lnTo>
                    <a:lnTo>
                      <a:pt x="1195" y="312"/>
                    </a:lnTo>
                    <a:lnTo>
                      <a:pt x="1195" y="310"/>
                    </a:lnTo>
                    <a:lnTo>
                      <a:pt x="1194" y="305"/>
                    </a:lnTo>
                    <a:lnTo>
                      <a:pt x="1167" y="313"/>
                    </a:lnTo>
                    <a:lnTo>
                      <a:pt x="1141" y="321"/>
                    </a:lnTo>
                    <a:lnTo>
                      <a:pt x="1113" y="329"/>
                    </a:lnTo>
                    <a:lnTo>
                      <a:pt x="1087" y="338"/>
                    </a:lnTo>
                    <a:lnTo>
                      <a:pt x="1060" y="346"/>
                    </a:lnTo>
                    <a:lnTo>
                      <a:pt x="1034" y="355"/>
                    </a:lnTo>
                    <a:lnTo>
                      <a:pt x="1008" y="364"/>
                    </a:lnTo>
                    <a:lnTo>
                      <a:pt x="982" y="374"/>
                    </a:lnTo>
                    <a:lnTo>
                      <a:pt x="983" y="379"/>
                    </a:lnTo>
                    <a:lnTo>
                      <a:pt x="983" y="381"/>
                    </a:lnTo>
                    <a:lnTo>
                      <a:pt x="984" y="385"/>
                    </a:lnTo>
                    <a:lnTo>
                      <a:pt x="983" y="388"/>
                    </a:lnTo>
                    <a:lnTo>
                      <a:pt x="975" y="389"/>
                    </a:lnTo>
                    <a:lnTo>
                      <a:pt x="968" y="388"/>
                    </a:lnTo>
                    <a:lnTo>
                      <a:pt x="966" y="387"/>
                    </a:lnTo>
                    <a:lnTo>
                      <a:pt x="965" y="385"/>
                    </a:lnTo>
                    <a:lnTo>
                      <a:pt x="966" y="381"/>
                    </a:lnTo>
                    <a:lnTo>
                      <a:pt x="968" y="377"/>
                    </a:lnTo>
                    <a:lnTo>
                      <a:pt x="965" y="379"/>
                    </a:lnTo>
                    <a:lnTo>
                      <a:pt x="960" y="380"/>
                    </a:lnTo>
                    <a:lnTo>
                      <a:pt x="952" y="382"/>
                    </a:lnTo>
                    <a:lnTo>
                      <a:pt x="943" y="385"/>
                    </a:lnTo>
                    <a:lnTo>
                      <a:pt x="943" y="401"/>
                    </a:lnTo>
                    <a:lnTo>
                      <a:pt x="942" y="416"/>
                    </a:lnTo>
                    <a:lnTo>
                      <a:pt x="940" y="414"/>
                    </a:lnTo>
                    <a:lnTo>
                      <a:pt x="939" y="413"/>
                    </a:lnTo>
                    <a:lnTo>
                      <a:pt x="937" y="412"/>
                    </a:lnTo>
                    <a:lnTo>
                      <a:pt x="933" y="411"/>
                    </a:lnTo>
                    <a:lnTo>
                      <a:pt x="926" y="414"/>
                    </a:lnTo>
                    <a:lnTo>
                      <a:pt x="918" y="415"/>
                    </a:lnTo>
                    <a:lnTo>
                      <a:pt x="918" y="411"/>
                    </a:lnTo>
                    <a:lnTo>
                      <a:pt x="917" y="406"/>
                    </a:lnTo>
                    <a:lnTo>
                      <a:pt x="917" y="402"/>
                    </a:lnTo>
                    <a:lnTo>
                      <a:pt x="918" y="399"/>
                    </a:lnTo>
                    <a:lnTo>
                      <a:pt x="923" y="394"/>
                    </a:lnTo>
                    <a:lnTo>
                      <a:pt x="931" y="387"/>
                    </a:lnTo>
                    <a:lnTo>
                      <a:pt x="926" y="390"/>
                    </a:lnTo>
                    <a:lnTo>
                      <a:pt x="921" y="393"/>
                    </a:lnTo>
                    <a:lnTo>
                      <a:pt x="907" y="394"/>
                    </a:lnTo>
                    <a:lnTo>
                      <a:pt x="895" y="396"/>
                    </a:lnTo>
                    <a:lnTo>
                      <a:pt x="874" y="399"/>
                    </a:lnTo>
                    <a:lnTo>
                      <a:pt x="855" y="403"/>
                    </a:lnTo>
                    <a:lnTo>
                      <a:pt x="846" y="406"/>
                    </a:lnTo>
                    <a:lnTo>
                      <a:pt x="837" y="408"/>
                    </a:lnTo>
                    <a:lnTo>
                      <a:pt x="827" y="412"/>
                    </a:lnTo>
                    <a:lnTo>
                      <a:pt x="818" y="416"/>
                    </a:lnTo>
                    <a:lnTo>
                      <a:pt x="831" y="414"/>
                    </a:lnTo>
                    <a:lnTo>
                      <a:pt x="844" y="411"/>
                    </a:lnTo>
                    <a:lnTo>
                      <a:pt x="859" y="406"/>
                    </a:lnTo>
                    <a:lnTo>
                      <a:pt x="874" y="402"/>
                    </a:lnTo>
                    <a:lnTo>
                      <a:pt x="889" y="399"/>
                    </a:lnTo>
                    <a:lnTo>
                      <a:pt x="905" y="397"/>
                    </a:lnTo>
                    <a:lnTo>
                      <a:pt x="905" y="402"/>
                    </a:lnTo>
                    <a:lnTo>
                      <a:pt x="904" y="405"/>
                    </a:lnTo>
                    <a:lnTo>
                      <a:pt x="903" y="408"/>
                    </a:lnTo>
                    <a:lnTo>
                      <a:pt x="900" y="412"/>
                    </a:lnTo>
                    <a:lnTo>
                      <a:pt x="903" y="420"/>
                    </a:lnTo>
                    <a:lnTo>
                      <a:pt x="904" y="428"/>
                    </a:lnTo>
                    <a:lnTo>
                      <a:pt x="905" y="431"/>
                    </a:lnTo>
                    <a:lnTo>
                      <a:pt x="904" y="435"/>
                    </a:lnTo>
                    <a:lnTo>
                      <a:pt x="903" y="438"/>
                    </a:lnTo>
                    <a:lnTo>
                      <a:pt x="899" y="441"/>
                    </a:lnTo>
                    <a:lnTo>
                      <a:pt x="895" y="430"/>
                    </a:lnTo>
                    <a:lnTo>
                      <a:pt x="891" y="419"/>
                    </a:lnTo>
                    <a:lnTo>
                      <a:pt x="884" y="416"/>
                    </a:lnTo>
                    <a:lnTo>
                      <a:pt x="876" y="415"/>
                    </a:lnTo>
                    <a:lnTo>
                      <a:pt x="864" y="415"/>
                    </a:lnTo>
                    <a:lnTo>
                      <a:pt x="854" y="418"/>
                    </a:lnTo>
                    <a:lnTo>
                      <a:pt x="844" y="421"/>
                    </a:lnTo>
                    <a:lnTo>
                      <a:pt x="836" y="424"/>
                    </a:lnTo>
                    <a:lnTo>
                      <a:pt x="819" y="435"/>
                    </a:lnTo>
                    <a:lnTo>
                      <a:pt x="798" y="447"/>
                    </a:lnTo>
                    <a:lnTo>
                      <a:pt x="786" y="439"/>
                    </a:lnTo>
                    <a:lnTo>
                      <a:pt x="774" y="430"/>
                    </a:lnTo>
                    <a:lnTo>
                      <a:pt x="772" y="429"/>
                    </a:lnTo>
                    <a:lnTo>
                      <a:pt x="771" y="429"/>
                    </a:lnTo>
                    <a:lnTo>
                      <a:pt x="770" y="428"/>
                    </a:lnTo>
                    <a:lnTo>
                      <a:pt x="769" y="427"/>
                    </a:lnTo>
                    <a:lnTo>
                      <a:pt x="778" y="424"/>
                    </a:lnTo>
                    <a:lnTo>
                      <a:pt x="786" y="423"/>
                    </a:lnTo>
                    <a:lnTo>
                      <a:pt x="795" y="421"/>
                    </a:lnTo>
                    <a:lnTo>
                      <a:pt x="803" y="420"/>
                    </a:lnTo>
                    <a:lnTo>
                      <a:pt x="788" y="419"/>
                    </a:lnTo>
                    <a:lnTo>
                      <a:pt x="776" y="420"/>
                    </a:lnTo>
                    <a:lnTo>
                      <a:pt x="763" y="422"/>
                    </a:lnTo>
                    <a:lnTo>
                      <a:pt x="751" y="424"/>
                    </a:lnTo>
                    <a:lnTo>
                      <a:pt x="739" y="429"/>
                    </a:lnTo>
                    <a:lnTo>
                      <a:pt x="728" y="433"/>
                    </a:lnTo>
                    <a:lnTo>
                      <a:pt x="717" y="440"/>
                    </a:lnTo>
                    <a:lnTo>
                      <a:pt x="704" y="448"/>
                    </a:lnTo>
                    <a:lnTo>
                      <a:pt x="693" y="447"/>
                    </a:lnTo>
                    <a:lnTo>
                      <a:pt x="683" y="444"/>
                    </a:lnTo>
                    <a:lnTo>
                      <a:pt x="672" y="440"/>
                    </a:lnTo>
                    <a:lnTo>
                      <a:pt x="660" y="438"/>
                    </a:lnTo>
                    <a:lnTo>
                      <a:pt x="659" y="439"/>
                    </a:lnTo>
                    <a:lnTo>
                      <a:pt x="660" y="441"/>
                    </a:lnTo>
                    <a:lnTo>
                      <a:pt x="661" y="442"/>
                    </a:lnTo>
                    <a:lnTo>
                      <a:pt x="663" y="444"/>
                    </a:lnTo>
                    <a:lnTo>
                      <a:pt x="662" y="450"/>
                    </a:lnTo>
                    <a:lnTo>
                      <a:pt x="660" y="456"/>
                    </a:lnTo>
                    <a:lnTo>
                      <a:pt x="656" y="461"/>
                    </a:lnTo>
                    <a:lnTo>
                      <a:pt x="651" y="464"/>
                    </a:lnTo>
                    <a:lnTo>
                      <a:pt x="639" y="467"/>
                    </a:lnTo>
                    <a:lnTo>
                      <a:pt x="626" y="471"/>
                    </a:lnTo>
                    <a:lnTo>
                      <a:pt x="626" y="470"/>
                    </a:lnTo>
                    <a:lnTo>
                      <a:pt x="620" y="478"/>
                    </a:lnTo>
                    <a:lnTo>
                      <a:pt x="613" y="486"/>
                    </a:lnTo>
                    <a:lnTo>
                      <a:pt x="602" y="486"/>
                    </a:lnTo>
                    <a:lnTo>
                      <a:pt x="592" y="486"/>
                    </a:lnTo>
                    <a:lnTo>
                      <a:pt x="582" y="484"/>
                    </a:lnTo>
                    <a:lnTo>
                      <a:pt x="571" y="482"/>
                    </a:lnTo>
                    <a:lnTo>
                      <a:pt x="585" y="480"/>
                    </a:lnTo>
                    <a:lnTo>
                      <a:pt x="598" y="479"/>
                    </a:lnTo>
                    <a:lnTo>
                      <a:pt x="603" y="479"/>
                    </a:lnTo>
                    <a:lnTo>
                      <a:pt x="610" y="477"/>
                    </a:lnTo>
                    <a:lnTo>
                      <a:pt x="616" y="474"/>
                    </a:lnTo>
                    <a:lnTo>
                      <a:pt x="621" y="471"/>
                    </a:lnTo>
                    <a:lnTo>
                      <a:pt x="616" y="472"/>
                    </a:lnTo>
                    <a:lnTo>
                      <a:pt x="610" y="473"/>
                    </a:lnTo>
                    <a:lnTo>
                      <a:pt x="582" y="473"/>
                    </a:lnTo>
                    <a:lnTo>
                      <a:pt x="556" y="474"/>
                    </a:lnTo>
                    <a:lnTo>
                      <a:pt x="543" y="477"/>
                    </a:lnTo>
                    <a:lnTo>
                      <a:pt x="531" y="479"/>
                    </a:lnTo>
                    <a:lnTo>
                      <a:pt x="517" y="482"/>
                    </a:lnTo>
                    <a:lnTo>
                      <a:pt x="503" y="487"/>
                    </a:lnTo>
                    <a:lnTo>
                      <a:pt x="498" y="497"/>
                    </a:lnTo>
                    <a:lnTo>
                      <a:pt x="492" y="505"/>
                    </a:lnTo>
                    <a:lnTo>
                      <a:pt x="489" y="508"/>
                    </a:lnTo>
                    <a:lnTo>
                      <a:pt x="484" y="512"/>
                    </a:lnTo>
                    <a:lnTo>
                      <a:pt x="480" y="515"/>
                    </a:lnTo>
                    <a:lnTo>
                      <a:pt x="474" y="516"/>
                    </a:lnTo>
                    <a:lnTo>
                      <a:pt x="468" y="509"/>
                    </a:lnTo>
                    <a:lnTo>
                      <a:pt x="466" y="505"/>
                    </a:lnTo>
                    <a:lnTo>
                      <a:pt x="466" y="503"/>
                    </a:lnTo>
                    <a:lnTo>
                      <a:pt x="466" y="500"/>
                    </a:lnTo>
                    <a:lnTo>
                      <a:pt x="467" y="499"/>
                    </a:lnTo>
                    <a:lnTo>
                      <a:pt x="468" y="498"/>
                    </a:lnTo>
                    <a:lnTo>
                      <a:pt x="477" y="494"/>
                    </a:lnTo>
                    <a:lnTo>
                      <a:pt x="491" y="489"/>
                    </a:lnTo>
                    <a:lnTo>
                      <a:pt x="493" y="486"/>
                    </a:lnTo>
                    <a:lnTo>
                      <a:pt x="495" y="482"/>
                    </a:lnTo>
                    <a:lnTo>
                      <a:pt x="486" y="482"/>
                    </a:lnTo>
                    <a:lnTo>
                      <a:pt x="478" y="483"/>
                    </a:lnTo>
                    <a:lnTo>
                      <a:pt x="471" y="486"/>
                    </a:lnTo>
                    <a:lnTo>
                      <a:pt x="463" y="488"/>
                    </a:lnTo>
                    <a:lnTo>
                      <a:pt x="448" y="494"/>
                    </a:lnTo>
                    <a:lnTo>
                      <a:pt x="432" y="500"/>
                    </a:lnTo>
                    <a:lnTo>
                      <a:pt x="425" y="505"/>
                    </a:lnTo>
                    <a:lnTo>
                      <a:pt x="419" y="509"/>
                    </a:lnTo>
                    <a:lnTo>
                      <a:pt x="416" y="514"/>
                    </a:lnTo>
                    <a:lnTo>
                      <a:pt x="413" y="518"/>
                    </a:lnTo>
                    <a:lnTo>
                      <a:pt x="416" y="517"/>
                    </a:lnTo>
                    <a:lnTo>
                      <a:pt x="417" y="516"/>
                    </a:lnTo>
                    <a:lnTo>
                      <a:pt x="419" y="517"/>
                    </a:lnTo>
                    <a:lnTo>
                      <a:pt x="419" y="518"/>
                    </a:lnTo>
                    <a:lnTo>
                      <a:pt x="419" y="522"/>
                    </a:lnTo>
                    <a:lnTo>
                      <a:pt x="418" y="526"/>
                    </a:lnTo>
                    <a:lnTo>
                      <a:pt x="406" y="532"/>
                    </a:lnTo>
                    <a:lnTo>
                      <a:pt x="393" y="536"/>
                    </a:lnTo>
                    <a:lnTo>
                      <a:pt x="381" y="540"/>
                    </a:lnTo>
                    <a:lnTo>
                      <a:pt x="368" y="546"/>
                    </a:lnTo>
                    <a:lnTo>
                      <a:pt x="366" y="549"/>
                    </a:lnTo>
                    <a:lnTo>
                      <a:pt x="365" y="551"/>
                    </a:lnTo>
                    <a:lnTo>
                      <a:pt x="363" y="553"/>
                    </a:lnTo>
                    <a:lnTo>
                      <a:pt x="359" y="554"/>
                    </a:lnTo>
                    <a:lnTo>
                      <a:pt x="361" y="550"/>
                    </a:lnTo>
                    <a:lnTo>
                      <a:pt x="363" y="547"/>
                    </a:lnTo>
                    <a:lnTo>
                      <a:pt x="356" y="548"/>
                    </a:lnTo>
                    <a:lnTo>
                      <a:pt x="349" y="550"/>
                    </a:lnTo>
                    <a:lnTo>
                      <a:pt x="331" y="562"/>
                    </a:lnTo>
                    <a:lnTo>
                      <a:pt x="314" y="574"/>
                    </a:lnTo>
                    <a:lnTo>
                      <a:pt x="297" y="584"/>
                    </a:lnTo>
                    <a:lnTo>
                      <a:pt x="279" y="594"/>
                    </a:lnTo>
                    <a:lnTo>
                      <a:pt x="262" y="596"/>
                    </a:lnTo>
                    <a:lnTo>
                      <a:pt x="246" y="597"/>
                    </a:lnTo>
                    <a:lnTo>
                      <a:pt x="236" y="606"/>
                    </a:lnTo>
                    <a:lnTo>
                      <a:pt x="223" y="613"/>
                    </a:lnTo>
                    <a:lnTo>
                      <a:pt x="222" y="610"/>
                    </a:lnTo>
                    <a:lnTo>
                      <a:pt x="221" y="609"/>
                    </a:lnTo>
                    <a:lnTo>
                      <a:pt x="221" y="607"/>
                    </a:lnTo>
                    <a:lnTo>
                      <a:pt x="221" y="604"/>
                    </a:lnTo>
                    <a:lnTo>
                      <a:pt x="213" y="602"/>
                    </a:lnTo>
                    <a:lnTo>
                      <a:pt x="205" y="601"/>
                    </a:lnTo>
                    <a:lnTo>
                      <a:pt x="198" y="601"/>
                    </a:lnTo>
                    <a:lnTo>
                      <a:pt x="190" y="601"/>
                    </a:lnTo>
                    <a:lnTo>
                      <a:pt x="178" y="618"/>
                    </a:lnTo>
                    <a:lnTo>
                      <a:pt x="168" y="635"/>
                    </a:lnTo>
                    <a:lnTo>
                      <a:pt x="158" y="652"/>
                    </a:lnTo>
                    <a:lnTo>
                      <a:pt x="147" y="670"/>
                    </a:lnTo>
                    <a:lnTo>
                      <a:pt x="145" y="673"/>
                    </a:lnTo>
                    <a:lnTo>
                      <a:pt x="144" y="674"/>
                    </a:lnTo>
                    <a:lnTo>
                      <a:pt x="142" y="676"/>
                    </a:lnTo>
                    <a:lnTo>
                      <a:pt x="138" y="676"/>
                    </a:lnTo>
                    <a:lnTo>
                      <a:pt x="142" y="665"/>
                    </a:lnTo>
                    <a:lnTo>
                      <a:pt x="147" y="653"/>
                    </a:lnTo>
                    <a:lnTo>
                      <a:pt x="143" y="663"/>
                    </a:lnTo>
                    <a:lnTo>
                      <a:pt x="139" y="673"/>
                    </a:lnTo>
                    <a:lnTo>
                      <a:pt x="134" y="682"/>
                    </a:lnTo>
                    <a:lnTo>
                      <a:pt x="128" y="690"/>
                    </a:lnTo>
                    <a:lnTo>
                      <a:pt x="122" y="697"/>
                    </a:lnTo>
                    <a:lnTo>
                      <a:pt x="116" y="705"/>
                    </a:lnTo>
                    <a:lnTo>
                      <a:pt x="96" y="720"/>
                    </a:lnTo>
                    <a:lnTo>
                      <a:pt x="79" y="736"/>
                    </a:lnTo>
                    <a:lnTo>
                      <a:pt x="71" y="745"/>
                    </a:lnTo>
                    <a:lnTo>
                      <a:pt x="63" y="754"/>
                    </a:lnTo>
                    <a:lnTo>
                      <a:pt x="57" y="763"/>
                    </a:lnTo>
                    <a:lnTo>
                      <a:pt x="51" y="775"/>
                    </a:lnTo>
                    <a:lnTo>
                      <a:pt x="52" y="776"/>
                    </a:lnTo>
                    <a:lnTo>
                      <a:pt x="52" y="777"/>
                    </a:lnTo>
                    <a:lnTo>
                      <a:pt x="52" y="778"/>
                    </a:lnTo>
                    <a:lnTo>
                      <a:pt x="51" y="781"/>
                    </a:lnTo>
                    <a:lnTo>
                      <a:pt x="52" y="779"/>
                    </a:lnTo>
                    <a:lnTo>
                      <a:pt x="52" y="778"/>
                    </a:lnTo>
                    <a:lnTo>
                      <a:pt x="42" y="777"/>
                    </a:lnTo>
                    <a:lnTo>
                      <a:pt x="33" y="777"/>
                    </a:lnTo>
                    <a:lnTo>
                      <a:pt x="25" y="778"/>
                    </a:lnTo>
                    <a:lnTo>
                      <a:pt x="19" y="779"/>
                    </a:lnTo>
                    <a:lnTo>
                      <a:pt x="14" y="783"/>
                    </a:lnTo>
                    <a:lnTo>
                      <a:pt x="9" y="788"/>
                    </a:lnTo>
                    <a:lnTo>
                      <a:pt x="4" y="795"/>
                    </a:lnTo>
                    <a:lnTo>
                      <a:pt x="0" y="805"/>
                    </a:lnTo>
                    <a:lnTo>
                      <a:pt x="9" y="804"/>
                    </a:lnTo>
                    <a:lnTo>
                      <a:pt x="16" y="802"/>
                    </a:lnTo>
                    <a:lnTo>
                      <a:pt x="19" y="800"/>
                    </a:lnTo>
                    <a:lnTo>
                      <a:pt x="24" y="799"/>
                    </a:lnTo>
                    <a:lnTo>
                      <a:pt x="28" y="799"/>
                    </a:lnTo>
                    <a:lnTo>
                      <a:pt x="35" y="799"/>
                    </a:lnTo>
                    <a:lnTo>
                      <a:pt x="37" y="801"/>
                    </a:lnTo>
                    <a:lnTo>
                      <a:pt x="40" y="804"/>
                    </a:lnTo>
                    <a:lnTo>
                      <a:pt x="37" y="811"/>
                    </a:lnTo>
                    <a:lnTo>
                      <a:pt x="35" y="815"/>
                    </a:lnTo>
                    <a:lnTo>
                      <a:pt x="32" y="818"/>
                    </a:lnTo>
                    <a:lnTo>
                      <a:pt x="26" y="821"/>
                    </a:lnTo>
                    <a:lnTo>
                      <a:pt x="42" y="829"/>
                    </a:lnTo>
                    <a:lnTo>
                      <a:pt x="59" y="836"/>
                    </a:lnTo>
                    <a:lnTo>
                      <a:pt x="76" y="844"/>
                    </a:lnTo>
                    <a:lnTo>
                      <a:pt x="91" y="853"/>
                    </a:lnTo>
                    <a:lnTo>
                      <a:pt x="97" y="857"/>
                    </a:lnTo>
                    <a:lnTo>
                      <a:pt x="105" y="860"/>
                    </a:lnTo>
                    <a:lnTo>
                      <a:pt x="113" y="863"/>
                    </a:lnTo>
                    <a:lnTo>
                      <a:pt x="121" y="866"/>
                    </a:lnTo>
                    <a:lnTo>
                      <a:pt x="138" y="870"/>
                    </a:lnTo>
                    <a:lnTo>
                      <a:pt x="154" y="876"/>
                    </a:lnTo>
                    <a:lnTo>
                      <a:pt x="165" y="871"/>
                    </a:lnTo>
                    <a:lnTo>
                      <a:pt x="173" y="868"/>
                    </a:lnTo>
                    <a:lnTo>
                      <a:pt x="178" y="868"/>
                    </a:lnTo>
                    <a:lnTo>
                      <a:pt x="181" y="869"/>
                    </a:lnTo>
                    <a:lnTo>
                      <a:pt x="186" y="871"/>
                    </a:lnTo>
                    <a:lnTo>
                      <a:pt x="192" y="875"/>
                    </a:lnTo>
                    <a:lnTo>
                      <a:pt x="202" y="879"/>
                    </a:lnTo>
                    <a:lnTo>
                      <a:pt x="210" y="883"/>
                    </a:lnTo>
                    <a:lnTo>
                      <a:pt x="218" y="887"/>
                    </a:lnTo>
                    <a:lnTo>
                      <a:pt x="227" y="894"/>
                    </a:lnTo>
                    <a:lnTo>
                      <a:pt x="230" y="909"/>
                    </a:lnTo>
                    <a:lnTo>
                      <a:pt x="230" y="921"/>
                    </a:lnTo>
                    <a:lnTo>
                      <a:pt x="231" y="935"/>
                    </a:lnTo>
                    <a:lnTo>
                      <a:pt x="234" y="950"/>
                    </a:lnTo>
                    <a:lnTo>
                      <a:pt x="239" y="952"/>
                    </a:lnTo>
                    <a:lnTo>
                      <a:pt x="245" y="953"/>
                    </a:lnTo>
                    <a:lnTo>
                      <a:pt x="249" y="954"/>
                    </a:lnTo>
                    <a:lnTo>
                      <a:pt x="253" y="954"/>
                    </a:lnTo>
                    <a:lnTo>
                      <a:pt x="261" y="955"/>
                    </a:lnTo>
                    <a:lnTo>
                      <a:pt x="272" y="957"/>
                    </a:lnTo>
                    <a:lnTo>
                      <a:pt x="281" y="964"/>
                    </a:lnTo>
                    <a:lnTo>
                      <a:pt x="289" y="970"/>
                    </a:lnTo>
                    <a:lnTo>
                      <a:pt x="297" y="978"/>
                    </a:lnTo>
                    <a:lnTo>
                      <a:pt x="304" y="986"/>
                    </a:lnTo>
                    <a:lnTo>
                      <a:pt x="315" y="997"/>
                    </a:lnTo>
                    <a:lnTo>
                      <a:pt x="325" y="1006"/>
                    </a:lnTo>
                    <a:lnTo>
                      <a:pt x="331" y="1011"/>
                    </a:lnTo>
                    <a:lnTo>
                      <a:pt x="336" y="1016"/>
                    </a:lnTo>
                    <a:lnTo>
                      <a:pt x="340" y="1022"/>
                    </a:lnTo>
                    <a:lnTo>
                      <a:pt x="345" y="1029"/>
                    </a:lnTo>
                    <a:lnTo>
                      <a:pt x="346" y="1035"/>
                    </a:lnTo>
                    <a:lnTo>
                      <a:pt x="348" y="1039"/>
                    </a:lnTo>
                    <a:lnTo>
                      <a:pt x="349" y="1043"/>
                    </a:lnTo>
                    <a:lnTo>
                      <a:pt x="351" y="1045"/>
                    </a:lnTo>
                    <a:lnTo>
                      <a:pt x="354" y="1047"/>
                    </a:lnTo>
                    <a:lnTo>
                      <a:pt x="358" y="1048"/>
                    </a:lnTo>
                    <a:lnTo>
                      <a:pt x="363" y="1048"/>
                    </a:lnTo>
                    <a:lnTo>
                      <a:pt x="368" y="1049"/>
                    </a:lnTo>
                    <a:lnTo>
                      <a:pt x="375" y="1052"/>
                    </a:lnTo>
                    <a:lnTo>
                      <a:pt x="379" y="1054"/>
                    </a:lnTo>
                    <a:lnTo>
                      <a:pt x="378" y="1057"/>
                    </a:lnTo>
                    <a:lnTo>
                      <a:pt x="374" y="1064"/>
                    </a:lnTo>
                    <a:lnTo>
                      <a:pt x="373" y="1066"/>
                    </a:lnTo>
                    <a:lnTo>
                      <a:pt x="373" y="1069"/>
                    </a:lnTo>
                    <a:lnTo>
                      <a:pt x="374" y="1070"/>
                    </a:lnTo>
                    <a:lnTo>
                      <a:pt x="375" y="1071"/>
                    </a:lnTo>
                    <a:lnTo>
                      <a:pt x="380" y="1073"/>
                    </a:lnTo>
                    <a:lnTo>
                      <a:pt x="385" y="1077"/>
                    </a:lnTo>
                    <a:lnTo>
                      <a:pt x="391" y="1087"/>
                    </a:lnTo>
                    <a:lnTo>
                      <a:pt x="395" y="1095"/>
                    </a:lnTo>
                    <a:lnTo>
                      <a:pt x="396" y="1098"/>
                    </a:lnTo>
                    <a:lnTo>
                      <a:pt x="396" y="1103"/>
                    </a:lnTo>
                    <a:lnTo>
                      <a:pt x="395" y="1107"/>
                    </a:lnTo>
                    <a:lnTo>
                      <a:pt x="393" y="1113"/>
                    </a:lnTo>
                    <a:lnTo>
                      <a:pt x="385" y="1119"/>
                    </a:lnTo>
                    <a:lnTo>
                      <a:pt x="380" y="1123"/>
                    </a:lnTo>
                    <a:lnTo>
                      <a:pt x="378" y="1126"/>
                    </a:lnTo>
                    <a:lnTo>
                      <a:pt x="376" y="1130"/>
                    </a:lnTo>
                    <a:lnTo>
                      <a:pt x="376" y="1133"/>
                    </a:lnTo>
                    <a:lnTo>
                      <a:pt x="379" y="1138"/>
                    </a:lnTo>
                    <a:lnTo>
                      <a:pt x="387" y="1146"/>
                    </a:lnTo>
                    <a:lnTo>
                      <a:pt x="395" y="1155"/>
                    </a:lnTo>
                    <a:lnTo>
                      <a:pt x="402" y="1164"/>
                    </a:lnTo>
                    <a:lnTo>
                      <a:pt x="410" y="1172"/>
                    </a:lnTo>
                    <a:lnTo>
                      <a:pt x="415" y="1180"/>
                    </a:lnTo>
                    <a:lnTo>
                      <a:pt x="417" y="1187"/>
                    </a:lnTo>
                    <a:lnTo>
                      <a:pt x="418" y="1192"/>
                    </a:lnTo>
                    <a:lnTo>
                      <a:pt x="417" y="1198"/>
                    </a:lnTo>
                    <a:lnTo>
                      <a:pt x="412" y="1210"/>
                    </a:lnTo>
                    <a:lnTo>
                      <a:pt x="402" y="1224"/>
                    </a:lnTo>
                    <a:lnTo>
                      <a:pt x="397" y="1235"/>
                    </a:lnTo>
                    <a:lnTo>
                      <a:pt x="392" y="1246"/>
                    </a:lnTo>
                    <a:lnTo>
                      <a:pt x="390" y="1250"/>
                    </a:lnTo>
                    <a:lnTo>
                      <a:pt x="387" y="1255"/>
                    </a:lnTo>
                    <a:lnTo>
                      <a:pt x="383" y="1259"/>
                    </a:lnTo>
                    <a:lnTo>
                      <a:pt x="378" y="1263"/>
                    </a:lnTo>
                    <a:lnTo>
                      <a:pt x="370" y="1263"/>
                    </a:lnTo>
                    <a:lnTo>
                      <a:pt x="363" y="1264"/>
                    </a:lnTo>
                    <a:lnTo>
                      <a:pt x="358" y="1265"/>
                    </a:lnTo>
                    <a:lnTo>
                      <a:pt x="356" y="1267"/>
                    </a:lnTo>
                    <a:lnTo>
                      <a:pt x="356" y="1271"/>
                    </a:lnTo>
                    <a:lnTo>
                      <a:pt x="356" y="1276"/>
                    </a:lnTo>
                    <a:lnTo>
                      <a:pt x="358" y="1283"/>
                    </a:lnTo>
                    <a:lnTo>
                      <a:pt x="361" y="1292"/>
                    </a:lnTo>
                    <a:lnTo>
                      <a:pt x="370" y="1305"/>
                    </a:lnTo>
                    <a:lnTo>
                      <a:pt x="375" y="1310"/>
                    </a:lnTo>
                    <a:lnTo>
                      <a:pt x="381" y="1314"/>
                    </a:lnTo>
                    <a:lnTo>
                      <a:pt x="392" y="1319"/>
                    </a:lnTo>
                    <a:lnTo>
                      <a:pt x="390" y="1328"/>
                    </a:lnTo>
                    <a:lnTo>
                      <a:pt x="387" y="1336"/>
                    </a:lnTo>
                    <a:lnTo>
                      <a:pt x="384" y="1345"/>
                    </a:lnTo>
                    <a:lnTo>
                      <a:pt x="383" y="1354"/>
                    </a:lnTo>
                    <a:lnTo>
                      <a:pt x="391" y="1364"/>
                    </a:lnTo>
                    <a:lnTo>
                      <a:pt x="397" y="1369"/>
                    </a:lnTo>
                    <a:lnTo>
                      <a:pt x="399" y="1373"/>
                    </a:lnTo>
                    <a:lnTo>
                      <a:pt x="400" y="1376"/>
                    </a:lnTo>
                    <a:lnTo>
                      <a:pt x="401" y="1382"/>
                    </a:lnTo>
                    <a:lnTo>
                      <a:pt x="402" y="1388"/>
                    </a:lnTo>
                    <a:lnTo>
                      <a:pt x="397" y="1394"/>
                    </a:lnTo>
                    <a:lnTo>
                      <a:pt x="391" y="1400"/>
                    </a:lnTo>
                    <a:lnTo>
                      <a:pt x="389" y="1403"/>
                    </a:lnTo>
                    <a:lnTo>
                      <a:pt x="387" y="1406"/>
                    </a:lnTo>
                    <a:lnTo>
                      <a:pt x="384" y="1409"/>
                    </a:lnTo>
                    <a:lnTo>
                      <a:pt x="384" y="1411"/>
                    </a:lnTo>
                    <a:lnTo>
                      <a:pt x="384" y="1418"/>
                    </a:lnTo>
                    <a:lnTo>
                      <a:pt x="383" y="1419"/>
                    </a:lnTo>
                    <a:lnTo>
                      <a:pt x="381" y="1420"/>
                    </a:lnTo>
                    <a:lnTo>
                      <a:pt x="381" y="1425"/>
                    </a:lnTo>
                    <a:lnTo>
                      <a:pt x="380" y="1433"/>
                    </a:lnTo>
                    <a:lnTo>
                      <a:pt x="378" y="1438"/>
                    </a:lnTo>
                    <a:lnTo>
                      <a:pt x="390" y="1441"/>
                    </a:lnTo>
                    <a:lnTo>
                      <a:pt x="405" y="1443"/>
                    </a:lnTo>
                    <a:lnTo>
                      <a:pt x="408" y="1447"/>
                    </a:lnTo>
                    <a:lnTo>
                      <a:pt x="410" y="1450"/>
                    </a:lnTo>
                    <a:lnTo>
                      <a:pt x="410" y="1453"/>
                    </a:lnTo>
                    <a:lnTo>
                      <a:pt x="412" y="1455"/>
                    </a:lnTo>
                    <a:lnTo>
                      <a:pt x="410" y="1461"/>
                    </a:lnTo>
                    <a:lnTo>
                      <a:pt x="409" y="1470"/>
                    </a:lnTo>
                    <a:lnTo>
                      <a:pt x="408" y="1475"/>
                    </a:lnTo>
                    <a:lnTo>
                      <a:pt x="406" y="1478"/>
                    </a:lnTo>
                    <a:lnTo>
                      <a:pt x="404" y="1483"/>
                    </a:lnTo>
                    <a:lnTo>
                      <a:pt x="400" y="1486"/>
                    </a:lnTo>
                    <a:lnTo>
                      <a:pt x="395" y="1493"/>
                    </a:lnTo>
                    <a:lnTo>
                      <a:pt x="388" y="1501"/>
                    </a:lnTo>
                    <a:lnTo>
                      <a:pt x="387" y="1511"/>
                    </a:lnTo>
                    <a:lnTo>
                      <a:pt x="384" y="1519"/>
                    </a:lnTo>
                    <a:lnTo>
                      <a:pt x="382" y="1527"/>
                    </a:lnTo>
                    <a:lnTo>
                      <a:pt x="376" y="1535"/>
                    </a:lnTo>
                    <a:lnTo>
                      <a:pt x="374" y="1537"/>
                    </a:lnTo>
                    <a:lnTo>
                      <a:pt x="373" y="1539"/>
                    </a:lnTo>
                    <a:lnTo>
                      <a:pt x="373" y="1542"/>
                    </a:lnTo>
                    <a:lnTo>
                      <a:pt x="374" y="1544"/>
                    </a:lnTo>
                    <a:lnTo>
                      <a:pt x="376" y="1548"/>
                    </a:lnTo>
                    <a:lnTo>
                      <a:pt x="379" y="1555"/>
                    </a:lnTo>
                    <a:lnTo>
                      <a:pt x="383" y="1556"/>
                    </a:lnTo>
                    <a:lnTo>
                      <a:pt x="387" y="1556"/>
                    </a:lnTo>
                    <a:lnTo>
                      <a:pt x="391" y="1556"/>
                    </a:lnTo>
                    <a:lnTo>
                      <a:pt x="396" y="1554"/>
                    </a:lnTo>
                    <a:lnTo>
                      <a:pt x="405" y="1551"/>
                    </a:lnTo>
                    <a:lnTo>
                      <a:pt x="415" y="1550"/>
                    </a:lnTo>
                    <a:lnTo>
                      <a:pt x="414" y="1555"/>
                    </a:lnTo>
                    <a:lnTo>
                      <a:pt x="413" y="1561"/>
                    </a:lnTo>
                    <a:lnTo>
                      <a:pt x="409" y="1567"/>
                    </a:lnTo>
                    <a:lnTo>
                      <a:pt x="406" y="1572"/>
                    </a:lnTo>
                    <a:lnTo>
                      <a:pt x="398" y="1582"/>
                    </a:lnTo>
                    <a:lnTo>
                      <a:pt x="390" y="1593"/>
                    </a:lnTo>
                    <a:lnTo>
                      <a:pt x="384" y="1597"/>
                    </a:lnTo>
                    <a:lnTo>
                      <a:pt x="376" y="1604"/>
                    </a:lnTo>
                    <a:lnTo>
                      <a:pt x="368" y="1611"/>
                    </a:lnTo>
                    <a:lnTo>
                      <a:pt x="365" y="1616"/>
                    </a:lnTo>
                    <a:lnTo>
                      <a:pt x="367" y="1621"/>
                    </a:lnTo>
                    <a:lnTo>
                      <a:pt x="367" y="1624"/>
                    </a:lnTo>
                    <a:lnTo>
                      <a:pt x="367" y="1627"/>
                    </a:lnTo>
                    <a:lnTo>
                      <a:pt x="367" y="1629"/>
                    </a:lnTo>
                    <a:lnTo>
                      <a:pt x="363" y="1633"/>
                    </a:lnTo>
                    <a:lnTo>
                      <a:pt x="356" y="1638"/>
                    </a:lnTo>
                    <a:lnTo>
                      <a:pt x="350" y="1641"/>
                    </a:lnTo>
                    <a:lnTo>
                      <a:pt x="347" y="1644"/>
                    </a:lnTo>
                    <a:lnTo>
                      <a:pt x="347" y="1647"/>
                    </a:lnTo>
                    <a:lnTo>
                      <a:pt x="349" y="1654"/>
                    </a:lnTo>
                    <a:lnTo>
                      <a:pt x="348" y="1665"/>
                    </a:lnTo>
                    <a:lnTo>
                      <a:pt x="345" y="1674"/>
                    </a:lnTo>
                    <a:lnTo>
                      <a:pt x="342" y="1679"/>
                    </a:lnTo>
                    <a:lnTo>
                      <a:pt x="339" y="1682"/>
                    </a:lnTo>
                    <a:lnTo>
                      <a:pt x="336" y="1687"/>
                    </a:lnTo>
                    <a:lnTo>
                      <a:pt x="331" y="1690"/>
                    </a:lnTo>
                    <a:lnTo>
                      <a:pt x="325" y="1688"/>
                    </a:lnTo>
                    <a:lnTo>
                      <a:pt x="322" y="1688"/>
                    </a:lnTo>
                    <a:lnTo>
                      <a:pt x="321" y="1691"/>
                    </a:lnTo>
                    <a:lnTo>
                      <a:pt x="322" y="1698"/>
                    </a:lnTo>
                    <a:lnTo>
                      <a:pt x="321" y="1707"/>
                    </a:lnTo>
                    <a:lnTo>
                      <a:pt x="321" y="1717"/>
                    </a:lnTo>
                    <a:lnTo>
                      <a:pt x="321" y="1727"/>
                    </a:lnTo>
                    <a:lnTo>
                      <a:pt x="321" y="1736"/>
                    </a:lnTo>
                    <a:lnTo>
                      <a:pt x="326" y="1733"/>
                    </a:lnTo>
                    <a:lnTo>
                      <a:pt x="331" y="1730"/>
                    </a:lnTo>
                    <a:lnTo>
                      <a:pt x="332" y="1730"/>
                    </a:lnTo>
                    <a:lnTo>
                      <a:pt x="334" y="1730"/>
                    </a:lnTo>
                    <a:lnTo>
                      <a:pt x="336" y="1730"/>
                    </a:lnTo>
                    <a:lnTo>
                      <a:pt x="338" y="1733"/>
                    </a:lnTo>
                    <a:lnTo>
                      <a:pt x="344" y="1744"/>
                    </a:lnTo>
                    <a:lnTo>
                      <a:pt x="349" y="1753"/>
                    </a:lnTo>
                    <a:lnTo>
                      <a:pt x="355" y="1762"/>
                    </a:lnTo>
                    <a:lnTo>
                      <a:pt x="361" y="1772"/>
                    </a:lnTo>
                    <a:lnTo>
                      <a:pt x="355" y="1782"/>
                    </a:lnTo>
                    <a:lnTo>
                      <a:pt x="348" y="1792"/>
                    </a:lnTo>
                    <a:lnTo>
                      <a:pt x="340" y="1801"/>
                    </a:lnTo>
                    <a:lnTo>
                      <a:pt x="334" y="1813"/>
                    </a:lnTo>
                    <a:lnTo>
                      <a:pt x="330" y="1822"/>
                    </a:lnTo>
                    <a:lnTo>
                      <a:pt x="325" y="1830"/>
                    </a:lnTo>
                    <a:lnTo>
                      <a:pt x="324" y="1833"/>
                    </a:lnTo>
                    <a:lnTo>
                      <a:pt x="322" y="1838"/>
                    </a:lnTo>
                    <a:lnTo>
                      <a:pt x="322" y="1842"/>
                    </a:lnTo>
                    <a:lnTo>
                      <a:pt x="322" y="1847"/>
                    </a:lnTo>
                    <a:lnTo>
                      <a:pt x="323" y="1856"/>
                    </a:lnTo>
                    <a:lnTo>
                      <a:pt x="323" y="1863"/>
                    </a:lnTo>
                    <a:lnTo>
                      <a:pt x="323" y="1869"/>
                    </a:lnTo>
                    <a:lnTo>
                      <a:pt x="323" y="1875"/>
                    </a:lnTo>
                    <a:lnTo>
                      <a:pt x="321" y="1881"/>
                    </a:lnTo>
                    <a:lnTo>
                      <a:pt x="317" y="1886"/>
                    </a:lnTo>
                    <a:lnTo>
                      <a:pt x="313" y="1892"/>
                    </a:lnTo>
                    <a:lnTo>
                      <a:pt x="307" y="1897"/>
                    </a:lnTo>
                    <a:lnTo>
                      <a:pt x="296" y="1910"/>
                    </a:lnTo>
                    <a:lnTo>
                      <a:pt x="285" y="1925"/>
                    </a:lnTo>
                    <a:lnTo>
                      <a:pt x="278" y="1926"/>
                    </a:lnTo>
                    <a:lnTo>
                      <a:pt x="274" y="1927"/>
                    </a:lnTo>
                    <a:lnTo>
                      <a:pt x="271" y="1930"/>
                    </a:lnTo>
                    <a:lnTo>
                      <a:pt x="270" y="1932"/>
                    </a:lnTo>
                    <a:lnTo>
                      <a:pt x="271" y="1940"/>
                    </a:lnTo>
                    <a:lnTo>
                      <a:pt x="274" y="1951"/>
                    </a:lnTo>
                    <a:lnTo>
                      <a:pt x="275" y="1958"/>
                    </a:lnTo>
                    <a:lnTo>
                      <a:pt x="275" y="1964"/>
                    </a:lnTo>
                    <a:lnTo>
                      <a:pt x="274" y="1968"/>
                    </a:lnTo>
                    <a:lnTo>
                      <a:pt x="273" y="1970"/>
                    </a:lnTo>
                    <a:lnTo>
                      <a:pt x="271" y="1973"/>
                    </a:lnTo>
                    <a:lnTo>
                      <a:pt x="266" y="1974"/>
                    </a:lnTo>
                    <a:lnTo>
                      <a:pt x="261" y="1974"/>
                    </a:lnTo>
                    <a:lnTo>
                      <a:pt x="253" y="1973"/>
                    </a:lnTo>
                    <a:lnTo>
                      <a:pt x="246" y="1973"/>
                    </a:lnTo>
                    <a:lnTo>
                      <a:pt x="240" y="1973"/>
                    </a:lnTo>
                    <a:lnTo>
                      <a:pt x="236" y="1974"/>
                    </a:lnTo>
                    <a:lnTo>
                      <a:pt x="231" y="1975"/>
                    </a:lnTo>
                    <a:lnTo>
                      <a:pt x="223" y="1981"/>
                    </a:lnTo>
                    <a:lnTo>
                      <a:pt x="213" y="1991"/>
                    </a:lnTo>
                    <a:lnTo>
                      <a:pt x="211" y="1998"/>
                    </a:lnTo>
                    <a:lnTo>
                      <a:pt x="210" y="2003"/>
                    </a:lnTo>
                    <a:lnTo>
                      <a:pt x="210" y="2009"/>
                    </a:lnTo>
                    <a:lnTo>
                      <a:pt x="210" y="2012"/>
                    </a:lnTo>
                    <a:lnTo>
                      <a:pt x="214" y="2021"/>
                    </a:lnTo>
                    <a:lnTo>
                      <a:pt x="221" y="2034"/>
                    </a:lnTo>
                    <a:lnTo>
                      <a:pt x="226" y="2044"/>
                    </a:lnTo>
                    <a:lnTo>
                      <a:pt x="232" y="2053"/>
                    </a:lnTo>
                    <a:lnTo>
                      <a:pt x="239" y="2062"/>
                    </a:lnTo>
                    <a:lnTo>
                      <a:pt x="246" y="2071"/>
                    </a:lnTo>
                    <a:lnTo>
                      <a:pt x="245" y="2082"/>
                    </a:lnTo>
                    <a:lnTo>
                      <a:pt x="244" y="2091"/>
                    </a:lnTo>
                    <a:lnTo>
                      <a:pt x="243" y="2095"/>
                    </a:lnTo>
                    <a:lnTo>
                      <a:pt x="243" y="2100"/>
                    </a:lnTo>
                    <a:lnTo>
                      <a:pt x="244" y="2104"/>
                    </a:lnTo>
                    <a:lnTo>
                      <a:pt x="246" y="2109"/>
                    </a:lnTo>
                    <a:lnTo>
                      <a:pt x="255" y="2118"/>
                    </a:lnTo>
                    <a:lnTo>
                      <a:pt x="261" y="2125"/>
                    </a:lnTo>
                    <a:lnTo>
                      <a:pt x="262" y="2129"/>
                    </a:lnTo>
                    <a:lnTo>
                      <a:pt x="262" y="2134"/>
                    </a:lnTo>
                    <a:lnTo>
                      <a:pt x="261" y="2138"/>
                    </a:lnTo>
                    <a:lnTo>
                      <a:pt x="257" y="2145"/>
                    </a:lnTo>
                    <a:lnTo>
                      <a:pt x="254" y="2151"/>
                    </a:lnTo>
                    <a:lnTo>
                      <a:pt x="252" y="2158"/>
                    </a:lnTo>
                    <a:lnTo>
                      <a:pt x="251" y="2163"/>
                    </a:lnTo>
                    <a:lnTo>
                      <a:pt x="249" y="2169"/>
                    </a:lnTo>
                    <a:lnTo>
                      <a:pt x="249" y="2176"/>
                    </a:lnTo>
                    <a:lnTo>
                      <a:pt x="251" y="2181"/>
                    </a:lnTo>
                    <a:lnTo>
                      <a:pt x="252" y="2188"/>
                    </a:lnTo>
                    <a:lnTo>
                      <a:pt x="254" y="2195"/>
                    </a:lnTo>
                    <a:lnTo>
                      <a:pt x="257" y="2193"/>
                    </a:lnTo>
                    <a:lnTo>
                      <a:pt x="260" y="2192"/>
                    </a:lnTo>
                    <a:lnTo>
                      <a:pt x="261" y="2189"/>
                    </a:lnTo>
                    <a:lnTo>
                      <a:pt x="262" y="2188"/>
                    </a:lnTo>
                    <a:lnTo>
                      <a:pt x="263" y="2186"/>
                    </a:lnTo>
                    <a:lnTo>
                      <a:pt x="264" y="2184"/>
                    </a:lnTo>
                    <a:lnTo>
                      <a:pt x="269" y="2182"/>
                    </a:lnTo>
                    <a:lnTo>
                      <a:pt x="274" y="2180"/>
                    </a:lnTo>
                    <a:lnTo>
                      <a:pt x="281" y="2180"/>
                    </a:lnTo>
                    <a:lnTo>
                      <a:pt x="286" y="2181"/>
                    </a:lnTo>
                    <a:lnTo>
                      <a:pt x="289" y="2182"/>
                    </a:lnTo>
                    <a:lnTo>
                      <a:pt x="291" y="2184"/>
                    </a:lnTo>
                    <a:lnTo>
                      <a:pt x="295" y="2189"/>
                    </a:lnTo>
                    <a:lnTo>
                      <a:pt x="298" y="2200"/>
                    </a:lnTo>
                    <a:lnTo>
                      <a:pt x="303" y="2217"/>
                    </a:lnTo>
                    <a:lnTo>
                      <a:pt x="306" y="2234"/>
                    </a:lnTo>
                    <a:lnTo>
                      <a:pt x="309" y="2251"/>
                    </a:lnTo>
                    <a:lnTo>
                      <a:pt x="314" y="2268"/>
                    </a:lnTo>
                    <a:lnTo>
                      <a:pt x="315" y="2273"/>
                    </a:lnTo>
                    <a:lnTo>
                      <a:pt x="316" y="2280"/>
                    </a:lnTo>
                    <a:lnTo>
                      <a:pt x="317" y="2282"/>
                    </a:lnTo>
                    <a:lnTo>
                      <a:pt x="320" y="2285"/>
                    </a:lnTo>
                    <a:lnTo>
                      <a:pt x="321" y="2286"/>
                    </a:lnTo>
                    <a:lnTo>
                      <a:pt x="323" y="2287"/>
                    </a:lnTo>
                    <a:lnTo>
                      <a:pt x="331" y="2277"/>
                    </a:lnTo>
                    <a:lnTo>
                      <a:pt x="339" y="2266"/>
                    </a:lnTo>
                    <a:lnTo>
                      <a:pt x="345" y="2265"/>
                    </a:lnTo>
                    <a:lnTo>
                      <a:pt x="348" y="2265"/>
                    </a:lnTo>
                    <a:lnTo>
                      <a:pt x="349" y="2268"/>
                    </a:lnTo>
                    <a:lnTo>
                      <a:pt x="351" y="2270"/>
                    </a:lnTo>
                    <a:lnTo>
                      <a:pt x="351" y="2277"/>
                    </a:lnTo>
                    <a:lnTo>
                      <a:pt x="351" y="2286"/>
                    </a:lnTo>
                    <a:lnTo>
                      <a:pt x="357" y="2296"/>
                    </a:lnTo>
                    <a:lnTo>
                      <a:pt x="362" y="2305"/>
                    </a:lnTo>
                    <a:lnTo>
                      <a:pt x="363" y="2311"/>
                    </a:lnTo>
                    <a:lnTo>
                      <a:pt x="364" y="2315"/>
                    </a:lnTo>
                    <a:lnTo>
                      <a:pt x="364" y="2321"/>
                    </a:lnTo>
                    <a:lnTo>
                      <a:pt x="363" y="2325"/>
                    </a:lnTo>
                    <a:lnTo>
                      <a:pt x="357" y="2330"/>
                    </a:lnTo>
                    <a:lnTo>
                      <a:pt x="355" y="2334"/>
                    </a:lnTo>
                    <a:lnTo>
                      <a:pt x="356" y="2336"/>
                    </a:lnTo>
                    <a:lnTo>
                      <a:pt x="358" y="2337"/>
                    </a:lnTo>
                    <a:lnTo>
                      <a:pt x="361" y="2337"/>
                    </a:lnTo>
                    <a:lnTo>
                      <a:pt x="365" y="2338"/>
                    </a:lnTo>
                    <a:lnTo>
                      <a:pt x="370" y="2338"/>
                    </a:lnTo>
                    <a:lnTo>
                      <a:pt x="372" y="2338"/>
                    </a:lnTo>
                    <a:lnTo>
                      <a:pt x="374" y="2339"/>
                    </a:lnTo>
                    <a:lnTo>
                      <a:pt x="375" y="2340"/>
                    </a:lnTo>
                    <a:lnTo>
                      <a:pt x="375" y="2345"/>
                    </a:lnTo>
                    <a:lnTo>
                      <a:pt x="376" y="2352"/>
                    </a:lnTo>
                    <a:lnTo>
                      <a:pt x="389" y="2357"/>
                    </a:lnTo>
                    <a:lnTo>
                      <a:pt x="400" y="2362"/>
                    </a:lnTo>
                    <a:lnTo>
                      <a:pt x="406" y="2359"/>
                    </a:lnTo>
                    <a:lnTo>
                      <a:pt x="409" y="2358"/>
                    </a:lnTo>
                    <a:lnTo>
                      <a:pt x="410" y="2357"/>
                    </a:lnTo>
                    <a:lnTo>
                      <a:pt x="410" y="2353"/>
                    </a:lnTo>
                    <a:lnTo>
                      <a:pt x="412" y="2350"/>
                    </a:lnTo>
                    <a:lnTo>
                      <a:pt x="412" y="2348"/>
                    </a:lnTo>
                    <a:lnTo>
                      <a:pt x="413" y="2348"/>
                    </a:lnTo>
                    <a:lnTo>
                      <a:pt x="414" y="2347"/>
                    </a:lnTo>
                    <a:lnTo>
                      <a:pt x="418" y="2346"/>
                    </a:lnTo>
                    <a:lnTo>
                      <a:pt x="423" y="2344"/>
                    </a:lnTo>
                    <a:lnTo>
                      <a:pt x="426" y="2341"/>
                    </a:lnTo>
                    <a:lnTo>
                      <a:pt x="429" y="2340"/>
                    </a:lnTo>
                    <a:lnTo>
                      <a:pt x="431" y="2339"/>
                    </a:lnTo>
                    <a:lnTo>
                      <a:pt x="433" y="2339"/>
                    </a:lnTo>
                    <a:lnTo>
                      <a:pt x="436" y="2341"/>
                    </a:lnTo>
                    <a:lnTo>
                      <a:pt x="441" y="2346"/>
                    </a:lnTo>
                    <a:lnTo>
                      <a:pt x="456" y="2348"/>
                    </a:lnTo>
                    <a:lnTo>
                      <a:pt x="471" y="2349"/>
                    </a:lnTo>
                    <a:lnTo>
                      <a:pt x="468" y="2355"/>
                    </a:lnTo>
                    <a:lnTo>
                      <a:pt x="468" y="2358"/>
                    </a:lnTo>
                    <a:lnTo>
                      <a:pt x="468" y="2361"/>
                    </a:lnTo>
                    <a:lnTo>
                      <a:pt x="473" y="2365"/>
                    </a:lnTo>
                    <a:lnTo>
                      <a:pt x="477" y="2363"/>
                    </a:lnTo>
                    <a:lnTo>
                      <a:pt x="482" y="2361"/>
                    </a:lnTo>
                    <a:lnTo>
                      <a:pt x="485" y="2358"/>
                    </a:lnTo>
                    <a:lnTo>
                      <a:pt x="488" y="2355"/>
                    </a:lnTo>
                    <a:lnTo>
                      <a:pt x="491" y="2348"/>
                    </a:lnTo>
                    <a:lnTo>
                      <a:pt x="493" y="2338"/>
                    </a:lnTo>
                    <a:lnTo>
                      <a:pt x="492" y="2332"/>
                    </a:lnTo>
                    <a:lnTo>
                      <a:pt x="493" y="2330"/>
                    </a:lnTo>
                    <a:lnTo>
                      <a:pt x="495" y="2328"/>
                    </a:lnTo>
                    <a:lnTo>
                      <a:pt x="501" y="2327"/>
                    </a:lnTo>
                    <a:lnTo>
                      <a:pt x="507" y="2321"/>
                    </a:lnTo>
                    <a:lnTo>
                      <a:pt x="509" y="2317"/>
                    </a:lnTo>
                    <a:lnTo>
                      <a:pt x="514" y="2314"/>
                    </a:lnTo>
                    <a:lnTo>
                      <a:pt x="523" y="2311"/>
                    </a:lnTo>
                    <a:lnTo>
                      <a:pt x="539" y="2304"/>
                    </a:lnTo>
                    <a:lnTo>
                      <a:pt x="553" y="2298"/>
                    </a:lnTo>
                    <a:lnTo>
                      <a:pt x="557" y="2298"/>
                    </a:lnTo>
                    <a:lnTo>
                      <a:pt x="558" y="2297"/>
                    </a:lnTo>
                    <a:lnTo>
                      <a:pt x="560" y="2296"/>
                    </a:lnTo>
                    <a:lnTo>
                      <a:pt x="561" y="2295"/>
                    </a:lnTo>
                    <a:lnTo>
                      <a:pt x="562" y="2290"/>
                    </a:lnTo>
                    <a:lnTo>
                      <a:pt x="566" y="2285"/>
                    </a:lnTo>
                    <a:lnTo>
                      <a:pt x="569" y="2278"/>
                    </a:lnTo>
                    <a:lnTo>
                      <a:pt x="571" y="2272"/>
                    </a:lnTo>
                    <a:lnTo>
                      <a:pt x="573" y="2266"/>
                    </a:lnTo>
                    <a:lnTo>
                      <a:pt x="573" y="2258"/>
                    </a:lnTo>
                    <a:lnTo>
                      <a:pt x="573" y="2254"/>
                    </a:lnTo>
                    <a:lnTo>
                      <a:pt x="574" y="2251"/>
                    </a:lnTo>
                    <a:lnTo>
                      <a:pt x="574" y="2248"/>
                    </a:lnTo>
                    <a:lnTo>
                      <a:pt x="576" y="2247"/>
                    </a:lnTo>
                    <a:lnTo>
                      <a:pt x="581" y="2247"/>
                    </a:lnTo>
                    <a:lnTo>
                      <a:pt x="590" y="2249"/>
                    </a:lnTo>
                    <a:lnTo>
                      <a:pt x="598" y="2254"/>
                    </a:lnTo>
                    <a:lnTo>
                      <a:pt x="604" y="2257"/>
                    </a:lnTo>
                    <a:lnTo>
                      <a:pt x="608" y="2258"/>
                    </a:lnTo>
                    <a:lnTo>
                      <a:pt x="612" y="2258"/>
                    </a:lnTo>
                    <a:lnTo>
                      <a:pt x="616" y="2257"/>
                    </a:lnTo>
                    <a:lnTo>
                      <a:pt x="620" y="2255"/>
                    </a:lnTo>
                    <a:lnTo>
                      <a:pt x="633" y="2256"/>
                    </a:lnTo>
                    <a:lnTo>
                      <a:pt x="645" y="2258"/>
                    </a:lnTo>
                    <a:lnTo>
                      <a:pt x="652" y="2260"/>
                    </a:lnTo>
                    <a:lnTo>
                      <a:pt x="658" y="2261"/>
                    </a:lnTo>
                    <a:lnTo>
                      <a:pt x="664" y="2260"/>
                    </a:lnTo>
                    <a:lnTo>
                      <a:pt x="670" y="2258"/>
                    </a:lnTo>
                    <a:lnTo>
                      <a:pt x="672" y="2256"/>
                    </a:lnTo>
                    <a:lnTo>
                      <a:pt x="674" y="2255"/>
                    </a:lnTo>
                    <a:lnTo>
                      <a:pt x="676" y="2254"/>
                    </a:lnTo>
                    <a:lnTo>
                      <a:pt x="677" y="2254"/>
                    </a:lnTo>
                    <a:lnTo>
                      <a:pt x="681" y="2255"/>
                    </a:lnTo>
                    <a:lnTo>
                      <a:pt x="688" y="2256"/>
                    </a:lnTo>
                    <a:lnTo>
                      <a:pt x="697" y="2253"/>
                    </a:lnTo>
                    <a:lnTo>
                      <a:pt x="704" y="2248"/>
                    </a:lnTo>
                    <a:lnTo>
                      <a:pt x="706" y="2246"/>
                    </a:lnTo>
                    <a:lnTo>
                      <a:pt x="708" y="2243"/>
                    </a:lnTo>
                    <a:lnTo>
                      <a:pt x="709" y="2238"/>
                    </a:lnTo>
                    <a:lnTo>
                      <a:pt x="709" y="2232"/>
                    </a:lnTo>
                    <a:lnTo>
                      <a:pt x="710" y="2227"/>
                    </a:lnTo>
                    <a:lnTo>
                      <a:pt x="712" y="2223"/>
                    </a:lnTo>
                    <a:lnTo>
                      <a:pt x="713" y="2221"/>
                    </a:lnTo>
                    <a:lnTo>
                      <a:pt x="715" y="2220"/>
                    </a:lnTo>
                    <a:lnTo>
                      <a:pt x="722" y="2217"/>
                    </a:lnTo>
                    <a:lnTo>
                      <a:pt x="730" y="2212"/>
                    </a:lnTo>
                    <a:lnTo>
                      <a:pt x="732" y="2210"/>
                    </a:lnTo>
                    <a:lnTo>
                      <a:pt x="735" y="2207"/>
                    </a:lnTo>
                    <a:lnTo>
                      <a:pt x="737" y="2206"/>
                    </a:lnTo>
                    <a:lnTo>
                      <a:pt x="739" y="2206"/>
                    </a:lnTo>
                    <a:lnTo>
                      <a:pt x="745" y="2207"/>
                    </a:lnTo>
                    <a:lnTo>
                      <a:pt x="753" y="2211"/>
                    </a:lnTo>
                    <a:lnTo>
                      <a:pt x="760" y="2213"/>
                    </a:lnTo>
                    <a:lnTo>
                      <a:pt x="765" y="2214"/>
                    </a:lnTo>
                    <a:lnTo>
                      <a:pt x="770" y="2213"/>
                    </a:lnTo>
                    <a:lnTo>
                      <a:pt x="776" y="2209"/>
                    </a:lnTo>
                    <a:lnTo>
                      <a:pt x="779" y="2209"/>
                    </a:lnTo>
                    <a:lnTo>
                      <a:pt x="781" y="2209"/>
                    </a:lnTo>
                    <a:lnTo>
                      <a:pt x="785" y="2210"/>
                    </a:lnTo>
                    <a:lnTo>
                      <a:pt x="787" y="2212"/>
                    </a:lnTo>
                    <a:lnTo>
                      <a:pt x="793" y="2217"/>
                    </a:lnTo>
                    <a:lnTo>
                      <a:pt x="798" y="2220"/>
                    </a:lnTo>
                    <a:lnTo>
                      <a:pt x="806" y="2224"/>
                    </a:lnTo>
                    <a:lnTo>
                      <a:pt x="812" y="2228"/>
                    </a:lnTo>
                    <a:lnTo>
                      <a:pt x="819" y="2230"/>
                    </a:lnTo>
                    <a:lnTo>
                      <a:pt x="827" y="2232"/>
                    </a:lnTo>
                    <a:lnTo>
                      <a:pt x="838" y="2228"/>
                    </a:lnTo>
                    <a:lnTo>
                      <a:pt x="848" y="2222"/>
                    </a:lnTo>
                    <a:lnTo>
                      <a:pt x="858" y="2217"/>
                    </a:lnTo>
                    <a:lnTo>
                      <a:pt x="867" y="2209"/>
                    </a:lnTo>
                    <a:lnTo>
                      <a:pt x="881" y="2212"/>
                    </a:lnTo>
                    <a:lnTo>
                      <a:pt x="897" y="2217"/>
                    </a:lnTo>
                    <a:lnTo>
                      <a:pt x="904" y="2218"/>
                    </a:lnTo>
                    <a:lnTo>
                      <a:pt x="909" y="2219"/>
                    </a:lnTo>
                    <a:lnTo>
                      <a:pt x="915" y="2221"/>
                    </a:lnTo>
                    <a:lnTo>
                      <a:pt x="918" y="2223"/>
                    </a:lnTo>
                    <a:lnTo>
                      <a:pt x="928" y="2230"/>
                    </a:lnTo>
                    <a:lnTo>
                      <a:pt x="938" y="2238"/>
                    </a:lnTo>
                    <a:lnTo>
                      <a:pt x="942" y="2239"/>
                    </a:lnTo>
                    <a:lnTo>
                      <a:pt x="946" y="2240"/>
                    </a:lnTo>
                    <a:lnTo>
                      <a:pt x="946" y="2244"/>
                    </a:lnTo>
                    <a:lnTo>
                      <a:pt x="945" y="2249"/>
                    </a:lnTo>
                    <a:lnTo>
                      <a:pt x="948" y="2258"/>
                    </a:lnTo>
                    <a:lnTo>
                      <a:pt x="952" y="2268"/>
                    </a:lnTo>
                    <a:lnTo>
                      <a:pt x="948" y="2278"/>
                    </a:lnTo>
                    <a:lnTo>
                      <a:pt x="943" y="2287"/>
                    </a:lnTo>
                    <a:lnTo>
                      <a:pt x="941" y="2296"/>
                    </a:lnTo>
                    <a:lnTo>
                      <a:pt x="941" y="2307"/>
                    </a:lnTo>
                    <a:lnTo>
                      <a:pt x="943" y="2319"/>
                    </a:lnTo>
                    <a:lnTo>
                      <a:pt x="945" y="2330"/>
                    </a:lnTo>
                    <a:lnTo>
                      <a:pt x="946" y="2341"/>
                    </a:lnTo>
                    <a:lnTo>
                      <a:pt x="947" y="2353"/>
                    </a:lnTo>
                    <a:lnTo>
                      <a:pt x="946" y="2359"/>
                    </a:lnTo>
                    <a:lnTo>
                      <a:pt x="945" y="2366"/>
                    </a:lnTo>
                    <a:lnTo>
                      <a:pt x="945" y="2369"/>
                    </a:lnTo>
                    <a:lnTo>
                      <a:pt x="945" y="2372"/>
                    </a:lnTo>
                    <a:lnTo>
                      <a:pt x="946" y="2374"/>
                    </a:lnTo>
                    <a:lnTo>
                      <a:pt x="948" y="2378"/>
                    </a:lnTo>
                    <a:lnTo>
                      <a:pt x="952" y="2381"/>
                    </a:lnTo>
                    <a:lnTo>
                      <a:pt x="954" y="2383"/>
                    </a:lnTo>
                    <a:lnTo>
                      <a:pt x="951" y="2386"/>
                    </a:lnTo>
                    <a:lnTo>
                      <a:pt x="947" y="2388"/>
                    </a:lnTo>
                    <a:lnTo>
                      <a:pt x="946" y="2390"/>
                    </a:lnTo>
                    <a:lnTo>
                      <a:pt x="945" y="2391"/>
                    </a:lnTo>
                    <a:lnTo>
                      <a:pt x="946" y="2393"/>
                    </a:lnTo>
                    <a:lnTo>
                      <a:pt x="949" y="2395"/>
                    </a:lnTo>
                    <a:lnTo>
                      <a:pt x="954" y="2396"/>
                    </a:lnTo>
                    <a:lnTo>
                      <a:pt x="957" y="2396"/>
                    </a:lnTo>
                    <a:lnTo>
                      <a:pt x="958" y="2397"/>
                    </a:lnTo>
                    <a:lnTo>
                      <a:pt x="959" y="2398"/>
                    </a:lnTo>
                    <a:lnTo>
                      <a:pt x="959" y="2399"/>
                    </a:lnTo>
                    <a:lnTo>
                      <a:pt x="957" y="2401"/>
                    </a:lnTo>
                    <a:lnTo>
                      <a:pt x="952" y="2405"/>
                    </a:lnTo>
                    <a:lnTo>
                      <a:pt x="951" y="2407"/>
                    </a:lnTo>
                    <a:lnTo>
                      <a:pt x="950" y="2410"/>
                    </a:lnTo>
                    <a:lnTo>
                      <a:pt x="950" y="2414"/>
                    </a:lnTo>
                    <a:lnTo>
                      <a:pt x="950" y="2417"/>
                    </a:lnTo>
                    <a:lnTo>
                      <a:pt x="952" y="2424"/>
                    </a:lnTo>
                    <a:lnTo>
                      <a:pt x="954" y="2431"/>
                    </a:lnTo>
                    <a:lnTo>
                      <a:pt x="956" y="2437"/>
                    </a:lnTo>
                    <a:lnTo>
                      <a:pt x="958" y="2440"/>
                    </a:lnTo>
                    <a:lnTo>
                      <a:pt x="960" y="2441"/>
                    </a:lnTo>
                    <a:lnTo>
                      <a:pt x="964" y="2441"/>
                    </a:lnTo>
                    <a:lnTo>
                      <a:pt x="971" y="2439"/>
                    </a:lnTo>
                    <a:lnTo>
                      <a:pt x="979" y="2434"/>
                    </a:lnTo>
                    <a:lnTo>
                      <a:pt x="990" y="2432"/>
                    </a:lnTo>
                    <a:lnTo>
                      <a:pt x="1001" y="2430"/>
                    </a:lnTo>
                    <a:lnTo>
                      <a:pt x="1011" y="2427"/>
                    </a:lnTo>
                    <a:lnTo>
                      <a:pt x="1022" y="2424"/>
                    </a:lnTo>
                    <a:lnTo>
                      <a:pt x="1022" y="2415"/>
                    </a:lnTo>
                    <a:lnTo>
                      <a:pt x="1024" y="2409"/>
                    </a:lnTo>
                    <a:lnTo>
                      <a:pt x="1025" y="2407"/>
                    </a:lnTo>
                    <a:lnTo>
                      <a:pt x="1027" y="2406"/>
                    </a:lnTo>
                    <a:lnTo>
                      <a:pt x="1032" y="2406"/>
                    </a:lnTo>
                    <a:lnTo>
                      <a:pt x="1038" y="2406"/>
                    </a:lnTo>
                    <a:lnTo>
                      <a:pt x="1047" y="2405"/>
                    </a:lnTo>
                    <a:lnTo>
                      <a:pt x="1056" y="2404"/>
                    </a:lnTo>
                    <a:lnTo>
                      <a:pt x="1065" y="2403"/>
                    </a:lnTo>
                    <a:lnTo>
                      <a:pt x="1074" y="2403"/>
                    </a:lnTo>
                    <a:lnTo>
                      <a:pt x="1086" y="2404"/>
                    </a:lnTo>
                    <a:lnTo>
                      <a:pt x="1101" y="2404"/>
                    </a:lnTo>
                    <a:lnTo>
                      <a:pt x="1108" y="2406"/>
                    </a:lnTo>
                    <a:lnTo>
                      <a:pt x="1115" y="2409"/>
                    </a:lnTo>
                    <a:lnTo>
                      <a:pt x="1118" y="2409"/>
                    </a:lnTo>
                    <a:lnTo>
                      <a:pt x="1120" y="2409"/>
                    </a:lnTo>
                    <a:lnTo>
                      <a:pt x="1123" y="2408"/>
                    </a:lnTo>
                    <a:lnTo>
                      <a:pt x="1125" y="2405"/>
                    </a:lnTo>
                    <a:lnTo>
                      <a:pt x="1134" y="2403"/>
                    </a:lnTo>
                    <a:lnTo>
                      <a:pt x="1142" y="2400"/>
                    </a:lnTo>
                    <a:lnTo>
                      <a:pt x="1145" y="2399"/>
                    </a:lnTo>
                    <a:lnTo>
                      <a:pt x="1149" y="2398"/>
                    </a:lnTo>
                    <a:lnTo>
                      <a:pt x="1152" y="2396"/>
                    </a:lnTo>
                    <a:lnTo>
                      <a:pt x="1155" y="2392"/>
                    </a:lnTo>
                    <a:lnTo>
                      <a:pt x="1158" y="2388"/>
                    </a:lnTo>
                    <a:lnTo>
                      <a:pt x="1160" y="2383"/>
                    </a:lnTo>
                    <a:lnTo>
                      <a:pt x="1162" y="2382"/>
                    </a:lnTo>
                    <a:lnTo>
                      <a:pt x="1165" y="2381"/>
                    </a:lnTo>
                    <a:lnTo>
                      <a:pt x="1166" y="2382"/>
                    </a:lnTo>
                    <a:lnTo>
                      <a:pt x="1169" y="2384"/>
                    </a:lnTo>
                    <a:lnTo>
                      <a:pt x="1168" y="2390"/>
                    </a:lnTo>
                    <a:lnTo>
                      <a:pt x="1170" y="2393"/>
                    </a:lnTo>
                    <a:lnTo>
                      <a:pt x="1174" y="2398"/>
                    </a:lnTo>
                    <a:lnTo>
                      <a:pt x="1177" y="2404"/>
                    </a:lnTo>
                    <a:lnTo>
                      <a:pt x="1183" y="2410"/>
                    </a:lnTo>
                    <a:lnTo>
                      <a:pt x="1186" y="2413"/>
                    </a:lnTo>
                    <a:lnTo>
                      <a:pt x="1191" y="2413"/>
                    </a:lnTo>
                    <a:lnTo>
                      <a:pt x="1199" y="2413"/>
                    </a:lnTo>
                    <a:lnTo>
                      <a:pt x="1200" y="2420"/>
                    </a:lnTo>
                    <a:lnTo>
                      <a:pt x="1202" y="2425"/>
                    </a:lnTo>
                    <a:lnTo>
                      <a:pt x="1206" y="2424"/>
                    </a:lnTo>
                    <a:lnTo>
                      <a:pt x="1210" y="2424"/>
                    </a:lnTo>
                    <a:lnTo>
                      <a:pt x="1213" y="2424"/>
                    </a:lnTo>
                    <a:lnTo>
                      <a:pt x="1218" y="2426"/>
                    </a:lnTo>
                    <a:lnTo>
                      <a:pt x="1225" y="2430"/>
                    </a:lnTo>
                    <a:lnTo>
                      <a:pt x="1230" y="2431"/>
                    </a:lnTo>
                    <a:lnTo>
                      <a:pt x="1236" y="2432"/>
                    </a:lnTo>
                    <a:lnTo>
                      <a:pt x="1244" y="2432"/>
                    </a:lnTo>
                    <a:lnTo>
                      <a:pt x="1251" y="2434"/>
                    </a:lnTo>
                    <a:lnTo>
                      <a:pt x="1253" y="2433"/>
                    </a:lnTo>
                    <a:lnTo>
                      <a:pt x="1254" y="2430"/>
                    </a:lnTo>
                    <a:lnTo>
                      <a:pt x="1254" y="2423"/>
                    </a:lnTo>
                    <a:lnTo>
                      <a:pt x="1256" y="2418"/>
                    </a:lnTo>
                    <a:lnTo>
                      <a:pt x="1260" y="2416"/>
                    </a:lnTo>
                    <a:lnTo>
                      <a:pt x="1263" y="2415"/>
                    </a:lnTo>
                    <a:lnTo>
                      <a:pt x="1268" y="2412"/>
                    </a:lnTo>
                    <a:lnTo>
                      <a:pt x="1269" y="2407"/>
                    </a:lnTo>
                    <a:lnTo>
                      <a:pt x="1272" y="2404"/>
                    </a:lnTo>
                    <a:lnTo>
                      <a:pt x="1277" y="2401"/>
                    </a:lnTo>
                    <a:lnTo>
                      <a:pt x="1281" y="2398"/>
                    </a:lnTo>
                    <a:lnTo>
                      <a:pt x="1288" y="2397"/>
                    </a:lnTo>
                    <a:lnTo>
                      <a:pt x="1296" y="2396"/>
                    </a:lnTo>
                    <a:lnTo>
                      <a:pt x="1299" y="2395"/>
                    </a:lnTo>
                    <a:lnTo>
                      <a:pt x="1303" y="2393"/>
                    </a:lnTo>
                    <a:lnTo>
                      <a:pt x="1305" y="2391"/>
                    </a:lnTo>
                    <a:lnTo>
                      <a:pt x="1307" y="2388"/>
                    </a:lnTo>
                    <a:lnTo>
                      <a:pt x="1309" y="2381"/>
                    </a:lnTo>
                    <a:lnTo>
                      <a:pt x="1311" y="2375"/>
                    </a:lnTo>
                    <a:lnTo>
                      <a:pt x="1313" y="2371"/>
                    </a:lnTo>
                    <a:lnTo>
                      <a:pt x="1318" y="2364"/>
                    </a:lnTo>
                    <a:lnTo>
                      <a:pt x="1311" y="2363"/>
                    </a:lnTo>
                    <a:lnTo>
                      <a:pt x="1304" y="2359"/>
                    </a:lnTo>
                    <a:lnTo>
                      <a:pt x="1310" y="2353"/>
                    </a:lnTo>
                    <a:lnTo>
                      <a:pt x="1315" y="2345"/>
                    </a:lnTo>
                    <a:lnTo>
                      <a:pt x="1314" y="2339"/>
                    </a:lnTo>
                    <a:lnTo>
                      <a:pt x="1315" y="2337"/>
                    </a:lnTo>
                    <a:lnTo>
                      <a:pt x="1319" y="2338"/>
                    </a:lnTo>
                    <a:lnTo>
                      <a:pt x="1322" y="2341"/>
                    </a:lnTo>
                    <a:lnTo>
                      <a:pt x="1324" y="2344"/>
                    </a:lnTo>
                    <a:lnTo>
                      <a:pt x="1326" y="2344"/>
                    </a:lnTo>
                    <a:lnTo>
                      <a:pt x="1327" y="2344"/>
                    </a:lnTo>
                    <a:lnTo>
                      <a:pt x="1327" y="2341"/>
                    </a:lnTo>
                    <a:lnTo>
                      <a:pt x="1327" y="2337"/>
                    </a:lnTo>
                    <a:lnTo>
                      <a:pt x="1326" y="2332"/>
                    </a:lnTo>
                    <a:lnTo>
                      <a:pt x="1327" y="2328"/>
                    </a:lnTo>
                    <a:lnTo>
                      <a:pt x="1328" y="2327"/>
                    </a:lnTo>
                    <a:lnTo>
                      <a:pt x="1330" y="2329"/>
                    </a:lnTo>
                    <a:lnTo>
                      <a:pt x="1333" y="2332"/>
                    </a:lnTo>
                    <a:lnTo>
                      <a:pt x="1340" y="2331"/>
                    </a:lnTo>
                    <a:lnTo>
                      <a:pt x="1344" y="2329"/>
                    </a:lnTo>
                    <a:lnTo>
                      <a:pt x="1347" y="2325"/>
                    </a:lnTo>
                    <a:lnTo>
                      <a:pt x="1349" y="2320"/>
                    </a:lnTo>
                    <a:lnTo>
                      <a:pt x="1350" y="2311"/>
                    </a:lnTo>
                    <a:lnTo>
                      <a:pt x="1353" y="2304"/>
                    </a:lnTo>
                    <a:lnTo>
                      <a:pt x="1356" y="2297"/>
                    </a:lnTo>
                    <a:lnTo>
                      <a:pt x="1361" y="2289"/>
                    </a:lnTo>
                    <a:lnTo>
                      <a:pt x="1361" y="2279"/>
                    </a:lnTo>
                    <a:lnTo>
                      <a:pt x="1361" y="2270"/>
                    </a:lnTo>
                    <a:lnTo>
                      <a:pt x="1363" y="2260"/>
                    </a:lnTo>
                    <a:lnTo>
                      <a:pt x="1364" y="2251"/>
                    </a:lnTo>
                    <a:lnTo>
                      <a:pt x="1373" y="2246"/>
                    </a:lnTo>
                    <a:lnTo>
                      <a:pt x="1382" y="2244"/>
                    </a:lnTo>
                    <a:lnTo>
                      <a:pt x="1390" y="2241"/>
                    </a:lnTo>
                    <a:lnTo>
                      <a:pt x="1398" y="2236"/>
                    </a:lnTo>
                    <a:lnTo>
                      <a:pt x="1399" y="2227"/>
                    </a:lnTo>
                    <a:lnTo>
                      <a:pt x="1400" y="2221"/>
                    </a:lnTo>
                    <a:lnTo>
                      <a:pt x="1403" y="2219"/>
                    </a:lnTo>
                    <a:lnTo>
                      <a:pt x="1405" y="2218"/>
                    </a:lnTo>
                    <a:lnTo>
                      <a:pt x="1408" y="2217"/>
                    </a:lnTo>
                    <a:lnTo>
                      <a:pt x="1414" y="2215"/>
                    </a:lnTo>
                    <a:lnTo>
                      <a:pt x="1421" y="2212"/>
                    </a:lnTo>
                    <a:lnTo>
                      <a:pt x="1425" y="2209"/>
                    </a:lnTo>
                    <a:lnTo>
                      <a:pt x="1430" y="2206"/>
                    </a:lnTo>
                    <a:lnTo>
                      <a:pt x="1438" y="2205"/>
                    </a:lnTo>
                    <a:lnTo>
                      <a:pt x="1446" y="2206"/>
                    </a:lnTo>
                    <a:lnTo>
                      <a:pt x="1453" y="2206"/>
                    </a:lnTo>
                    <a:lnTo>
                      <a:pt x="1454" y="2205"/>
                    </a:lnTo>
                    <a:lnTo>
                      <a:pt x="1455" y="2204"/>
                    </a:lnTo>
                    <a:lnTo>
                      <a:pt x="1454" y="2201"/>
                    </a:lnTo>
                    <a:lnTo>
                      <a:pt x="1451" y="2196"/>
                    </a:lnTo>
                    <a:lnTo>
                      <a:pt x="1448" y="2192"/>
                    </a:lnTo>
                    <a:lnTo>
                      <a:pt x="1448" y="2188"/>
                    </a:lnTo>
                    <a:lnTo>
                      <a:pt x="1450" y="2187"/>
                    </a:lnTo>
                    <a:lnTo>
                      <a:pt x="1456" y="2186"/>
                    </a:lnTo>
                    <a:lnTo>
                      <a:pt x="1460" y="2178"/>
                    </a:lnTo>
                    <a:lnTo>
                      <a:pt x="1464" y="2170"/>
                    </a:lnTo>
                    <a:lnTo>
                      <a:pt x="1467" y="2167"/>
                    </a:lnTo>
                    <a:lnTo>
                      <a:pt x="1468" y="2164"/>
                    </a:lnTo>
                    <a:lnTo>
                      <a:pt x="1468" y="2161"/>
                    </a:lnTo>
                    <a:lnTo>
                      <a:pt x="1465" y="2156"/>
                    </a:lnTo>
                    <a:lnTo>
                      <a:pt x="1466" y="2147"/>
                    </a:lnTo>
                    <a:lnTo>
                      <a:pt x="1467" y="2138"/>
                    </a:lnTo>
                    <a:lnTo>
                      <a:pt x="1468" y="2129"/>
                    </a:lnTo>
                    <a:lnTo>
                      <a:pt x="1468" y="2119"/>
                    </a:lnTo>
                    <a:lnTo>
                      <a:pt x="1470" y="2116"/>
                    </a:lnTo>
                    <a:lnTo>
                      <a:pt x="1471" y="2112"/>
                    </a:lnTo>
                    <a:lnTo>
                      <a:pt x="1472" y="2111"/>
                    </a:lnTo>
                    <a:lnTo>
                      <a:pt x="1474" y="2110"/>
                    </a:lnTo>
                    <a:lnTo>
                      <a:pt x="1479" y="2108"/>
                    </a:lnTo>
                    <a:lnTo>
                      <a:pt x="1483" y="2102"/>
                    </a:lnTo>
                    <a:lnTo>
                      <a:pt x="1487" y="2096"/>
                    </a:lnTo>
                    <a:lnTo>
                      <a:pt x="1490" y="2093"/>
                    </a:lnTo>
                    <a:lnTo>
                      <a:pt x="1495" y="2092"/>
                    </a:lnTo>
                    <a:lnTo>
                      <a:pt x="1500" y="2091"/>
                    </a:lnTo>
                    <a:lnTo>
                      <a:pt x="1510" y="2095"/>
                    </a:lnTo>
                    <a:lnTo>
                      <a:pt x="1516" y="2097"/>
                    </a:lnTo>
                    <a:lnTo>
                      <a:pt x="1519" y="2092"/>
                    </a:lnTo>
                    <a:lnTo>
                      <a:pt x="1524" y="2083"/>
                    </a:lnTo>
                    <a:lnTo>
                      <a:pt x="1526" y="2079"/>
                    </a:lnTo>
                    <a:lnTo>
                      <a:pt x="1529" y="2078"/>
                    </a:lnTo>
                    <a:lnTo>
                      <a:pt x="1531" y="2077"/>
                    </a:lnTo>
                    <a:lnTo>
                      <a:pt x="1532" y="2077"/>
                    </a:lnTo>
                    <a:lnTo>
                      <a:pt x="1536" y="2080"/>
                    </a:lnTo>
                    <a:lnTo>
                      <a:pt x="1542" y="2084"/>
                    </a:lnTo>
                    <a:lnTo>
                      <a:pt x="1548" y="2089"/>
                    </a:lnTo>
                    <a:lnTo>
                      <a:pt x="1552" y="2093"/>
                    </a:lnTo>
                    <a:lnTo>
                      <a:pt x="1553" y="2097"/>
                    </a:lnTo>
                    <a:lnTo>
                      <a:pt x="1555" y="2104"/>
                    </a:lnTo>
                    <a:lnTo>
                      <a:pt x="1556" y="2109"/>
                    </a:lnTo>
                    <a:lnTo>
                      <a:pt x="1558" y="2111"/>
                    </a:lnTo>
                    <a:lnTo>
                      <a:pt x="1560" y="2113"/>
                    </a:lnTo>
                    <a:lnTo>
                      <a:pt x="1564" y="2114"/>
                    </a:lnTo>
                    <a:lnTo>
                      <a:pt x="1569" y="2117"/>
                    </a:lnTo>
                    <a:lnTo>
                      <a:pt x="1577" y="2117"/>
                    </a:lnTo>
                    <a:lnTo>
                      <a:pt x="1584" y="2120"/>
                    </a:lnTo>
                    <a:lnTo>
                      <a:pt x="1591" y="2125"/>
                    </a:lnTo>
                    <a:lnTo>
                      <a:pt x="1595" y="2129"/>
                    </a:lnTo>
                    <a:lnTo>
                      <a:pt x="1601" y="2136"/>
                    </a:lnTo>
                    <a:lnTo>
                      <a:pt x="1605" y="2137"/>
                    </a:lnTo>
                    <a:lnTo>
                      <a:pt x="1607" y="2138"/>
                    </a:lnTo>
                    <a:lnTo>
                      <a:pt x="1609" y="2137"/>
                    </a:lnTo>
                    <a:lnTo>
                      <a:pt x="1610" y="2136"/>
                    </a:lnTo>
                    <a:lnTo>
                      <a:pt x="1612" y="2131"/>
                    </a:lnTo>
                    <a:lnTo>
                      <a:pt x="1615" y="2125"/>
                    </a:lnTo>
                    <a:lnTo>
                      <a:pt x="1617" y="2119"/>
                    </a:lnTo>
                    <a:lnTo>
                      <a:pt x="1619" y="2117"/>
                    </a:lnTo>
                    <a:lnTo>
                      <a:pt x="1623" y="2118"/>
                    </a:lnTo>
                    <a:lnTo>
                      <a:pt x="1627" y="2120"/>
                    </a:lnTo>
                    <a:lnTo>
                      <a:pt x="1639" y="2122"/>
                    </a:lnTo>
                    <a:lnTo>
                      <a:pt x="1651" y="2121"/>
                    </a:lnTo>
                    <a:lnTo>
                      <a:pt x="1657" y="2129"/>
                    </a:lnTo>
                    <a:lnTo>
                      <a:pt x="1662" y="2137"/>
                    </a:lnTo>
                    <a:lnTo>
                      <a:pt x="1667" y="2136"/>
                    </a:lnTo>
                    <a:lnTo>
                      <a:pt x="1673" y="2137"/>
                    </a:lnTo>
                    <a:lnTo>
                      <a:pt x="1676" y="2141"/>
                    </a:lnTo>
                    <a:lnTo>
                      <a:pt x="1676" y="2143"/>
                    </a:lnTo>
                    <a:lnTo>
                      <a:pt x="1675" y="2144"/>
                    </a:lnTo>
                    <a:lnTo>
                      <a:pt x="1676" y="2147"/>
                    </a:lnTo>
                    <a:lnTo>
                      <a:pt x="1680" y="2152"/>
                    </a:lnTo>
                    <a:lnTo>
                      <a:pt x="1683" y="215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67" name="Freeform 137"/>
              <p:cNvSpPr>
                <a:spLocks/>
              </p:cNvSpPr>
              <p:nvPr/>
            </p:nvSpPr>
            <p:spPr bwMode="auto">
              <a:xfrm>
                <a:off x="8199438" y="1635125"/>
                <a:ext cx="828675" cy="968375"/>
              </a:xfrm>
              <a:custGeom>
                <a:avLst/>
                <a:gdLst>
                  <a:gd name="T0" fmla="*/ 674291 w 2088"/>
                  <a:gd name="T1" fmla="*/ 803739 h 2441"/>
                  <a:gd name="T2" fmla="*/ 679847 w 2088"/>
                  <a:gd name="T3" fmla="*/ 709322 h 2441"/>
                  <a:gd name="T4" fmla="*/ 687784 w 2088"/>
                  <a:gd name="T5" fmla="*/ 693057 h 2441"/>
                  <a:gd name="T6" fmla="*/ 759222 w 2088"/>
                  <a:gd name="T7" fmla="*/ 619665 h 2441"/>
                  <a:gd name="T8" fmla="*/ 663972 w 2088"/>
                  <a:gd name="T9" fmla="*/ 585151 h 2441"/>
                  <a:gd name="T10" fmla="*/ 647303 w 2088"/>
                  <a:gd name="T11" fmla="*/ 598242 h 2441"/>
                  <a:gd name="T12" fmla="*/ 625872 w 2088"/>
                  <a:gd name="T13" fmla="*/ 566505 h 2441"/>
                  <a:gd name="T14" fmla="*/ 587772 w 2088"/>
                  <a:gd name="T15" fmla="*/ 558571 h 2441"/>
                  <a:gd name="T16" fmla="*/ 524669 w 2088"/>
                  <a:gd name="T17" fmla="*/ 587134 h 2441"/>
                  <a:gd name="T18" fmla="*/ 477441 w 2088"/>
                  <a:gd name="T19" fmla="*/ 591895 h 2441"/>
                  <a:gd name="T20" fmla="*/ 475059 w 2088"/>
                  <a:gd name="T21" fmla="*/ 591498 h 2441"/>
                  <a:gd name="T22" fmla="*/ 477044 w 2088"/>
                  <a:gd name="T23" fmla="*/ 569679 h 2441"/>
                  <a:gd name="T24" fmla="*/ 555228 w 2088"/>
                  <a:gd name="T25" fmla="*/ 537149 h 2441"/>
                  <a:gd name="T26" fmla="*/ 568325 w 2088"/>
                  <a:gd name="T27" fmla="*/ 419325 h 2441"/>
                  <a:gd name="T28" fmla="*/ 497681 w 2088"/>
                  <a:gd name="T29" fmla="*/ 362198 h 2441"/>
                  <a:gd name="T30" fmla="*/ 510381 w 2088"/>
                  <a:gd name="T31" fmla="*/ 328081 h 2441"/>
                  <a:gd name="T32" fmla="*/ 572691 w 2088"/>
                  <a:gd name="T33" fmla="*/ 362992 h 2441"/>
                  <a:gd name="T34" fmla="*/ 715566 w 2088"/>
                  <a:gd name="T35" fmla="*/ 302692 h 2441"/>
                  <a:gd name="T36" fmla="*/ 797719 w 2088"/>
                  <a:gd name="T37" fmla="*/ 266591 h 2441"/>
                  <a:gd name="T38" fmla="*/ 806450 w 2088"/>
                  <a:gd name="T39" fmla="*/ 227316 h 2441"/>
                  <a:gd name="T40" fmla="*/ 788591 w 2088"/>
                  <a:gd name="T41" fmla="*/ 211844 h 2441"/>
                  <a:gd name="T42" fmla="*/ 773906 w 2088"/>
                  <a:gd name="T43" fmla="*/ 166619 h 2441"/>
                  <a:gd name="T44" fmla="*/ 745728 w 2088"/>
                  <a:gd name="T45" fmla="*/ 148370 h 2441"/>
                  <a:gd name="T46" fmla="*/ 724297 w 2088"/>
                  <a:gd name="T47" fmla="*/ 141626 h 2441"/>
                  <a:gd name="T48" fmla="*/ 768350 w 2088"/>
                  <a:gd name="T49" fmla="*/ 89260 h 2441"/>
                  <a:gd name="T50" fmla="*/ 752872 w 2088"/>
                  <a:gd name="T51" fmla="*/ 47209 h 2441"/>
                  <a:gd name="T52" fmla="*/ 726281 w 2088"/>
                  <a:gd name="T53" fmla="*/ 10711 h 2441"/>
                  <a:gd name="T54" fmla="*/ 636984 w 2088"/>
                  <a:gd name="T55" fmla="*/ 15472 h 2441"/>
                  <a:gd name="T56" fmla="*/ 587772 w 2088"/>
                  <a:gd name="T57" fmla="*/ 89260 h 2441"/>
                  <a:gd name="T58" fmla="*/ 571897 w 2088"/>
                  <a:gd name="T59" fmla="*/ 97591 h 2441"/>
                  <a:gd name="T60" fmla="*/ 569913 w 2088"/>
                  <a:gd name="T61" fmla="*/ 126551 h 2441"/>
                  <a:gd name="T62" fmla="*/ 608013 w 2088"/>
                  <a:gd name="T63" fmla="*/ 154718 h 2441"/>
                  <a:gd name="T64" fmla="*/ 544909 w 2088"/>
                  <a:gd name="T65" fmla="*/ 150354 h 2441"/>
                  <a:gd name="T66" fmla="*/ 499269 w 2088"/>
                  <a:gd name="T67" fmla="*/ 141626 h 2441"/>
                  <a:gd name="T68" fmla="*/ 383381 w 2088"/>
                  <a:gd name="T69" fmla="*/ 153528 h 2441"/>
                  <a:gd name="T70" fmla="*/ 329803 w 2088"/>
                  <a:gd name="T71" fmla="*/ 164239 h 2441"/>
                  <a:gd name="T72" fmla="*/ 308769 w 2088"/>
                  <a:gd name="T73" fmla="*/ 168206 h 2441"/>
                  <a:gd name="T74" fmla="*/ 230981 w 2088"/>
                  <a:gd name="T75" fmla="*/ 192009 h 2441"/>
                  <a:gd name="T76" fmla="*/ 192881 w 2088"/>
                  <a:gd name="T77" fmla="*/ 191215 h 2441"/>
                  <a:gd name="T78" fmla="*/ 103981 w 2088"/>
                  <a:gd name="T79" fmla="*/ 236441 h 2441"/>
                  <a:gd name="T80" fmla="*/ 22622 w 2088"/>
                  <a:gd name="T81" fmla="*/ 302692 h 2441"/>
                  <a:gd name="T82" fmla="*/ 38497 w 2088"/>
                  <a:gd name="T83" fmla="*/ 339983 h 2441"/>
                  <a:gd name="T84" fmla="*/ 131366 w 2088"/>
                  <a:gd name="T85" fmla="*/ 401076 h 2441"/>
                  <a:gd name="T86" fmla="*/ 149225 w 2088"/>
                  <a:gd name="T87" fmla="*/ 449475 h 2441"/>
                  <a:gd name="T88" fmla="*/ 152400 w 2088"/>
                  <a:gd name="T89" fmla="*/ 533578 h 2441"/>
                  <a:gd name="T90" fmla="*/ 156766 w 2088"/>
                  <a:gd name="T91" fmla="*/ 592292 h 2441"/>
                  <a:gd name="T92" fmla="*/ 144066 w 2088"/>
                  <a:gd name="T93" fmla="*/ 647831 h 2441"/>
                  <a:gd name="T94" fmla="*/ 134938 w 2088"/>
                  <a:gd name="T95" fmla="*/ 714479 h 2441"/>
                  <a:gd name="T96" fmla="*/ 97631 w 2088"/>
                  <a:gd name="T97" fmla="*/ 782714 h 2441"/>
                  <a:gd name="T98" fmla="*/ 98822 w 2088"/>
                  <a:gd name="T99" fmla="*/ 863246 h 2441"/>
                  <a:gd name="T100" fmla="*/ 138509 w 2088"/>
                  <a:gd name="T101" fmla="*/ 899744 h 2441"/>
                  <a:gd name="T102" fmla="*/ 165894 w 2088"/>
                  <a:gd name="T103" fmla="*/ 930687 h 2441"/>
                  <a:gd name="T104" fmla="*/ 222250 w 2088"/>
                  <a:gd name="T105" fmla="*/ 910852 h 2441"/>
                  <a:gd name="T106" fmla="*/ 276622 w 2088"/>
                  <a:gd name="T107" fmla="*/ 893793 h 2441"/>
                  <a:gd name="T108" fmla="*/ 332581 w 2088"/>
                  <a:gd name="T109" fmla="*/ 883875 h 2441"/>
                  <a:gd name="T110" fmla="*/ 377825 w 2088"/>
                  <a:gd name="T111" fmla="*/ 944572 h 2441"/>
                  <a:gd name="T112" fmla="*/ 405606 w 2088"/>
                  <a:gd name="T113" fmla="*/ 958060 h 2441"/>
                  <a:gd name="T114" fmla="*/ 465931 w 2088"/>
                  <a:gd name="T115" fmla="*/ 951316 h 2441"/>
                  <a:gd name="T116" fmla="*/ 517922 w 2088"/>
                  <a:gd name="T117" fmla="*/ 948539 h 2441"/>
                  <a:gd name="T118" fmla="*/ 540147 w 2088"/>
                  <a:gd name="T119" fmla="*/ 904108 h 2441"/>
                  <a:gd name="T120" fmla="*/ 582613 w 2088"/>
                  <a:gd name="T121" fmla="*/ 857296 h 2441"/>
                  <a:gd name="T122" fmla="*/ 619125 w 2088"/>
                  <a:gd name="T123" fmla="*/ 838253 h 24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8" h="2441">
                    <a:moveTo>
                      <a:pt x="1683" y="2154"/>
                    </a:moveTo>
                    <a:lnTo>
                      <a:pt x="1686" y="2145"/>
                    </a:lnTo>
                    <a:lnTo>
                      <a:pt x="1690" y="2136"/>
                    </a:lnTo>
                    <a:lnTo>
                      <a:pt x="1690" y="2127"/>
                    </a:lnTo>
                    <a:lnTo>
                      <a:pt x="1688" y="2117"/>
                    </a:lnTo>
                    <a:lnTo>
                      <a:pt x="1676" y="2113"/>
                    </a:lnTo>
                    <a:lnTo>
                      <a:pt x="1665" y="2110"/>
                    </a:lnTo>
                    <a:lnTo>
                      <a:pt x="1671" y="2106"/>
                    </a:lnTo>
                    <a:lnTo>
                      <a:pt x="1676" y="2104"/>
                    </a:lnTo>
                    <a:lnTo>
                      <a:pt x="1678" y="2104"/>
                    </a:lnTo>
                    <a:lnTo>
                      <a:pt x="1680" y="2105"/>
                    </a:lnTo>
                    <a:lnTo>
                      <a:pt x="1683" y="2106"/>
                    </a:lnTo>
                    <a:lnTo>
                      <a:pt x="1686" y="2110"/>
                    </a:lnTo>
                    <a:lnTo>
                      <a:pt x="1687" y="2102"/>
                    </a:lnTo>
                    <a:lnTo>
                      <a:pt x="1686" y="2094"/>
                    </a:lnTo>
                    <a:lnTo>
                      <a:pt x="1691" y="2083"/>
                    </a:lnTo>
                    <a:lnTo>
                      <a:pt x="1694" y="2072"/>
                    </a:lnTo>
                    <a:lnTo>
                      <a:pt x="1698" y="2061"/>
                    </a:lnTo>
                    <a:lnTo>
                      <a:pt x="1700" y="2049"/>
                    </a:lnTo>
                    <a:lnTo>
                      <a:pt x="1694" y="2042"/>
                    </a:lnTo>
                    <a:lnTo>
                      <a:pt x="1687" y="2036"/>
                    </a:lnTo>
                    <a:lnTo>
                      <a:pt x="1682" y="2029"/>
                    </a:lnTo>
                    <a:lnTo>
                      <a:pt x="1678" y="2023"/>
                    </a:lnTo>
                    <a:lnTo>
                      <a:pt x="1683" y="2024"/>
                    </a:lnTo>
                    <a:lnTo>
                      <a:pt x="1687" y="2026"/>
                    </a:lnTo>
                    <a:lnTo>
                      <a:pt x="1692" y="2027"/>
                    </a:lnTo>
                    <a:lnTo>
                      <a:pt x="1694" y="2026"/>
                    </a:lnTo>
                    <a:lnTo>
                      <a:pt x="1695" y="2023"/>
                    </a:lnTo>
                    <a:lnTo>
                      <a:pt x="1698" y="2018"/>
                    </a:lnTo>
                    <a:lnTo>
                      <a:pt x="1699" y="2025"/>
                    </a:lnTo>
                    <a:lnTo>
                      <a:pt x="1700" y="2033"/>
                    </a:lnTo>
                    <a:lnTo>
                      <a:pt x="1699" y="2026"/>
                    </a:lnTo>
                    <a:lnTo>
                      <a:pt x="1699" y="2020"/>
                    </a:lnTo>
                    <a:lnTo>
                      <a:pt x="1704" y="1991"/>
                    </a:lnTo>
                    <a:lnTo>
                      <a:pt x="1712" y="1962"/>
                    </a:lnTo>
                    <a:lnTo>
                      <a:pt x="1720" y="1934"/>
                    </a:lnTo>
                    <a:lnTo>
                      <a:pt x="1729" y="1906"/>
                    </a:lnTo>
                    <a:lnTo>
                      <a:pt x="1728" y="1889"/>
                    </a:lnTo>
                    <a:lnTo>
                      <a:pt x="1726" y="1873"/>
                    </a:lnTo>
                    <a:lnTo>
                      <a:pt x="1722" y="1857"/>
                    </a:lnTo>
                    <a:lnTo>
                      <a:pt x="1718" y="1841"/>
                    </a:lnTo>
                    <a:lnTo>
                      <a:pt x="1717" y="1837"/>
                    </a:lnTo>
                    <a:lnTo>
                      <a:pt x="1716" y="1834"/>
                    </a:lnTo>
                    <a:lnTo>
                      <a:pt x="1717" y="1832"/>
                    </a:lnTo>
                    <a:lnTo>
                      <a:pt x="1720" y="1829"/>
                    </a:lnTo>
                    <a:lnTo>
                      <a:pt x="1722" y="1833"/>
                    </a:lnTo>
                    <a:lnTo>
                      <a:pt x="1724" y="1838"/>
                    </a:lnTo>
                    <a:lnTo>
                      <a:pt x="1727" y="1832"/>
                    </a:lnTo>
                    <a:lnTo>
                      <a:pt x="1730" y="1826"/>
                    </a:lnTo>
                    <a:lnTo>
                      <a:pt x="1733" y="1820"/>
                    </a:lnTo>
                    <a:lnTo>
                      <a:pt x="1734" y="1813"/>
                    </a:lnTo>
                    <a:lnTo>
                      <a:pt x="1741" y="1804"/>
                    </a:lnTo>
                    <a:lnTo>
                      <a:pt x="1746" y="1793"/>
                    </a:lnTo>
                    <a:lnTo>
                      <a:pt x="1751" y="1784"/>
                    </a:lnTo>
                    <a:lnTo>
                      <a:pt x="1754" y="1773"/>
                    </a:lnTo>
                    <a:lnTo>
                      <a:pt x="1751" y="1774"/>
                    </a:lnTo>
                    <a:lnTo>
                      <a:pt x="1749" y="1775"/>
                    </a:lnTo>
                    <a:lnTo>
                      <a:pt x="1746" y="1778"/>
                    </a:lnTo>
                    <a:lnTo>
                      <a:pt x="1744" y="1779"/>
                    </a:lnTo>
                    <a:lnTo>
                      <a:pt x="1738" y="1785"/>
                    </a:lnTo>
                    <a:lnTo>
                      <a:pt x="1734" y="1789"/>
                    </a:lnTo>
                    <a:lnTo>
                      <a:pt x="1728" y="1791"/>
                    </a:lnTo>
                    <a:lnTo>
                      <a:pt x="1719" y="1791"/>
                    </a:lnTo>
                    <a:lnTo>
                      <a:pt x="1713" y="1788"/>
                    </a:lnTo>
                    <a:lnTo>
                      <a:pt x="1710" y="1784"/>
                    </a:lnTo>
                    <a:lnTo>
                      <a:pt x="1707" y="1782"/>
                    </a:lnTo>
                    <a:lnTo>
                      <a:pt x="1705" y="1779"/>
                    </a:lnTo>
                    <a:lnTo>
                      <a:pt x="1704" y="1772"/>
                    </a:lnTo>
                    <a:lnTo>
                      <a:pt x="1700" y="1762"/>
                    </a:lnTo>
                    <a:lnTo>
                      <a:pt x="1694" y="1759"/>
                    </a:lnTo>
                    <a:lnTo>
                      <a:pt x="1687" y="1757"/>
                    </a:lnTo>
                    <a:lnTo>
                      <a:pt x="1684" y="1756"/>
                    </a:lnTo>
                    <a:lnTo>
                      <a:pt x="1680" y="1755"/>
                    </a:lnTo>
                    <a:lnTo>
                      <a:pt x="1678" y="1753"/>
                    </a:lnTo>
                    <a:lnTo>
                      <a:pt x="1676" y="1750"/>
                    </a:lnTo>
                    <a:lnTo>
                      <a:pt x="1675" y="1751"/>
                    </a:lnTo>
                    <a:lnTo>
                      <a:pt x="1682" y="1749"/>
                    </a:lnTo>
                    <a:lnTo>
                      <a:pt x="1687" y="1749"/>
                    </a:lnTo>
                    <a:lnTo>
                      <a:pt x="1693" y="1749"/>
                    </a:lnTo>
                    <a:lnTo>
                      <a:pt x="1699" y="1750"/>
                    </a:lnTo>
                    <a:lnTo>
                      <a:pt x="1710" y="1755"/>
                    </a:lnTo>
                    <a:lnTo>
                      <a:pt x="1722" y="1759"/>
                    </a:lnTo>
                    <a:lnTo>
                      <a:pt x="1722" y="1748"/>
                    </a:lnTo>
                    <a:lnTo>
                      <a:pt x="1720" y="1738"/>
                    </a:lnTo>
                    <a:lnTo>
                      <a:pt x="1719" y="1733"/>
                    </a:lnTo>
                    <a:lnTo>
                      <a:pt x="1718" y="1729"/>
                    </a:lnTo>
                    <a:lnTo>
                      <a:pt x="1718" y="1723"/>
                    </a:lnTo>
                    <a:lnTo>
                      <a:pt x="1719" y="1717"/>
                    </a:lnTo>
                    <a:lnTo>
                      <a:pt x="1722" y="1720"/>
                    </a:lnTo>
                    <a:lnTo>
                      <a:pt x="1724" y="1722"/>
                    </a:lnTo>
                    <a:lnTo>
                      <a:pt x="1724" y="1727"/>
                    </a:lnTo>
                    <a:lnTo>
                      <a:pt x="1724" y="1730"/>
                    </a:lnTo>
                    <a:lnTo>
                      <a:pt x="1726" y="1737"/>
                    </a:lnTo>
                    <a:lnTo>
                      <a:pt x="1729" y="1742"/>
                    </a:lnTo>
                    <a:lnTo>
                      <a:pt x="1733" y="1747"/>
                    </a:lnTo>
                    <a:lnTo>
                      <a:pt x="1737" y="1751"/>
                    </a:lnTo>
                    <a:lnTo>
                      <a:pt x="1746" y="1761"/>
                    </a:lnTo>
                    <a:lnTo>
                      <a:pt x="1756" y="1770"/>
                    </a:lnTo>
                    <a:lnTo>
                      <a:pt x="1767" y="1757"/>
                    </a:lnTo>
                    <a:lnTo>
                      <a:pt x="1776" y="1745"/>
                    </a:lnTo>
                    <a:lnTo>
                      <a:pt x="1787" y="1733"/>
                    </a:lnTo>
                    <a:lnTo>
                      <a:pt x="1798" y="1723"/>
                    </a:lnTo>
                    <a:lnTo>
                      <a:pt x="1810" y="1714"/>
                    </a:lnTo>
                    <a:lnTo>
                      <a:pt x="1823" y="1706"/>
                    </a:lnTo>
                    <a:lnTo>
                      <a:pt x="1851" y="1691"/>
                    </a:lnTo>
                    <a:lnTo>
                      <a:pt x="1878" y="1678"/>
                    </a:lnTo>
                    <a:lnTo>
                      <a:pt x="1905" y="1664"/>
                    </a:lnTo>
                    <a:lnTo>
                      <a:pt x="1933" y="1653"/>
                    </a:lnTo>
                    <a:lnTo>
                      <a:pt x="1938" y="1654"/>
                    </a:lnTo>
                    <a:lnTo>
                      <a:pt x="1941" y="1655"/>
                    </a:lnTo>
                    <a:lnTo>
                      <a:pt x="1945" y="1655"/>
                    </a:lnTo>
                    <a:lnTo>
                      <a:pt x="1949" y="1653"/>
                    </a:lnTo>
                    <a:lnTo>
                      <a:pt x="1946" y="1647"/>
                    </a:lnTo>
                    <a:lnTo>
                      <a:pt x="1942" y="1643"/>
                    </a:lnTo>
                    <a:lnTo>
                      <a:pt x="1939" y="1638"/>
                    </a:lnTo>
                    <a:lnTo>
                      <a:pt x="1935" y="1635"/>
                    </a:lnTo>
                    <a:lnTo>
                      <a:pt x="1925" y="1630"/>
                    </a:lnTo>
                    <a:lnTo>
                      <a:pt x="1915" y="1623"/>
                    </a:lnTo>
                    <a:lnTo>
                      <a:pt x="1915" y="1607"/>
                    </a:lnTo>
                    <a:lnTo>
                      <a:pt x="1916" y="1597"/>
                    </a:lnTo>
                    <a:lnTo>
                      <a:pt x="1917" y="1593"/>
                    </a:lnTo>
                    <a:lnTo>
                      <a:pt x="1916" y="1588"/>
                    </a:lnTo>
                    <a:lnTo>
                      <a:pt x="1914" y="1581"/>
                    </a:lnTo>
                    <a:lnTo>
                      <a:pt x="1911" y="1572"/>
                    </a:lnTo>
                    <a:lnTo>
                      <a:pt x="1910" y="1570"/>
                    </a:lnTo>
                    <a:lnTo>
                      <a:pt x="1908" y="1568"/>
                    </a:lnTo>
                    <a:lnTo>
                      <a:pt x="1913" y="1562"/>
                    </a:lnTo>
                    <a:lnTo>
                      <a:pt x="1916" y="1556"/>
                    </a:lnTo>
                    <a:lnTo>
                      <a:pt x="1905" y="1545"/>
                    </a:lnTo>
                    <a:lnTo>
                      <a:pt x="1895" y="1537"/>
                    </a:lnTo>
                    <a:lnTo>
                      <a:pt x="1886" y="1533"/>
                    </a:lnTo>
                    <a:lnTo>
                      <a:pt x="1876" y="1530"/>
                    </a:lnTo>
                    <a:lnTo>
                      <a:pt x="1853" y="1528"/>
                    </a:lnTo>
                    <a:lnTo>
                      <a:pt x="1825" y="1529"/>
                    </a:lnTo>
                    <a:lnTo>
                      <a:pt x="1815" y="1512"/>
                    </a:lnTo>
                    <a:lnTo>
                      <a:pt x="1811" y="1501"/>
                    </a:lnTo>
                    <a:lnTo>
                      <a:pt x="1808" y="1496"/>
                    </a:lnTo>
                    <a:lnTo>
                      <a:pt x="1803" y="1493"/>
                    </a:lnTo>
                    <a:lnTo>
                      <a:pt x="1796" y="1489"/>
                    </a:lnTo>
                    <a:lnTo>
                      <a:pt x="1785" y="1485"/>
                    </a:lnTo>
                    <a:lnTo>
                      <a:pt x="1766" y="1492"/>
                    </a:lnTo>
                    <a:lnTo>
                      <a:pt x="1746" y="1499"/>
                    </a:lnTo>
                    <a:lnTo>
                      <a:pt x="1737" y="1501"/>
                    </a:lnTo>
                    <a:lnTo>
                      <a:pt x="1728" y="1502"/>
                    </a:lnTo>
                    <a:lnTo>
                      <a:pt x="1718" y="1502"/>
                    </a:lnTo>
                    <a:lnTo>
                      <a:pt x="1708" y="1502"/>
                    </a:lnTo>
                    <a:lnTo>
                      <a:pt x="1710" y="1497"/>
                    </a:lnTo>
                    <a:lnTo>
                      <a:pt x="1713" y="1495"/>
                    </a:lnTo>
                    <a:lnTo>
                      <a:pt x="1717" y="1494"/>
                    </a:lnTo>
                    <a:lnTo>
                      <a:pt x="1720" y="1494"/>
                    </a:lnTo>
                    <a:lnTo>
                      <a:pt x="1728" y="1495"/>
                    </a:lnTo>
                    <a:lnTo>
                      <a:pt x="1736" y="1495"/>
                    </a:lnTo>
                    <a:lnTo>
                      <a:pt x="1728" y="1493"/>
                    </a:lnTo>
                    <a:lnTo>
                      <a:pt x="1719" y="1491"/>
                    </a:lnTo>
                    <a:lnTo>
                      <a:pt x="1710" y="1489"/>
                    </a:lnTo>
                    <a:lnTo>
                      <a:pt x="1701" y="1488"/>
                    </a:lnTo>
                    <a:lnTo>
                      <a:pt x="1692" y="1484"/>
                    </a:lnTo>
                    <a:lnTo>
                      <a:pt x="1683" y="1479"/>
                    </a:lnTo>
                    <a:lnTo>
                      <a:pt x="1673" y="1475"/>
                    </a:lnTo>
                    <a:lnTo>
                      <a:pt x="1663" y="1470"/>
                    </a:lnTo>
                    <a:lnTo>
                      <a:pt x="1667" y="1475"/>
                    </a:lnTo>
                    <a:lnTo>
                      <a:pt x="1671" y="1478"/>
                    </a:lnTo>
                    <a:lnTo>
                      <a:pt x="1676" y="1480"/>
                    </a:lnTo>
                    <a:lnTo>
                      <a:pt x="1680" y="1483"/>
                    </a:lnTo>
                    <a:lnTo>
                      <a:pt x="1691" y="1487"/>
                    </a:lnTo>
                    <a:lnTo>
                      <a:pt x="1701" y="1491"/>
                    </a:lnTo>
                    <a:lnTo>
                      <a:pt x="1702" y="1496"/>
                    </a:lnTo>
                    <a:lnTo>
                      <a:pt x="1702" y="1501"/>
                    </a:lnTo>
                    <a:lnTo>
                      <a:pt x="1702" y="1504"/>
                    </a:lnTo>
                    <a:lnTo>
                      <a:pt x="1701" y="1508"/>
                    </a:lnTo>
                    <a:lnTo>
                      <a:pt x="1700" y="1511"/>
                    </a:lnTo>
                    <a:lnTo>
                      <a:pt x="1696" y="1513"/>
                    </a:lnTo>
                    <a:lnTo>
                      <a:pt x="1693" y="1516"/>
                    </a:lnTo>
                    <a:lnTo>
                      <a:pt x="1687" y="1517"/>
                    </a:lnTo>
                    <a:lnTo>
                      <a:pt x="1683" y="1504"/>
                    </a:lnTo>
                    <a:lnTo>
                      <a:pt x="1679" y="1495"/>
                    </a:lnTo>
                    <a:lnTo>
                      <a:pt x="1677" y="1492"/>
                    </a:lnTo>
                    <a:lnTo>
                      <a:pt x="1674" y="1487"/>
                    </a:lnTo>
                    <a:lnTo>
                      <a:pt x="1670" y="1484"/>
                    </a:lnTo>
                    <a:lnTo>
                      <a:pt x="1663" y="1479"/>
                    </a:lnTo>
                    <a:lnTo>
                      <a:pt x="1658" y="1486"/>
                    </a:lnTo>
                    <a:lnTo>
                      <a:pt x="1654" y="1492"/>
                    </a:lnTo>
                    <a:lnTo>
                      <a:pt x="1652" y="1497"/>
                    </a:lnTo>
                    <a:lnTo>
                      <a:pt x="1650" y="1502"/>
                    </a:lnTo>
                    <a:lnTo>
                      <a:pt x="1649" y="1508"/>
                    </a:lnTo>
                    <a:lnTo>
                      <a:pt x="1645" y="1512"/>
                    </a:lnTo>
                    <a:lnTo>
                      <a:pt x="1641" y="1517"/>
                    </a:lnTo>
                    <a:lnTo>
                      <a:pt x="1633" y="1521"/>
                    </a:lnTo>
                    <a:lnTo>
                      <a:pt x="1631" y="1516"/>
                    </a:lnTo>
                    <a:lnTo>
                      <a:pt x="1631" y="1511"/>
                    </a:lnTo>
                    <a:lnTo>
                      <a:pt x="1631" y="1508"/>
                    </a:lnTo>
                    <a:lnTo>
                      <a:pt x="1632" y="1503"/>
                    </a:lnTo>
                    <a:lnTo>
                      <a:pt x="1636" y="1496"/>
                    </a:lnTo>
                    <a:lnTo>
                      <a:pt x="1641" y="1487"/>
                    </a:lnTo>
                    <a:lnTo>
                      <a:pt x="1640" y="1484"/>
                    </a:lnTo>
                    <a:lnTo>
                      <a:pt x="1640" y="1482"/>
                    </a:lnTo>
                    <a:lnTo>
                      <a:pt x="1641" y="1482"/>
                    </a:lnTo>
                    <a:lnTo>
                      <a:pt x="1643" y="1482"/>
                    </a:lnTo>
                    <a:lnTo>
                      <a:pt x="1649" y="1483"/>
                    </a:lnTo>
                    <a:lnTo>
                      <a:pt x="1656" y="1484"/>
                    </a:lnTo>
                    <a:lnTo>
                      <a:pt x="1658" y="1479"/>
                    </a:lnTo>
                    <a:lnTo>
                      <a:pt x="1659" y="1476"/>
                    </a:lnTo>
                    <a:lnTo>
                      <a:pt x="1657" y="1474"/>
                    </a:lnTo>
                    <a:lnTo>
                      <a:pt x="1654" y="1472"/>
                    </a:lnTo>
                    <a:lnTo>
                      <a:pt x="1644" y="1472"/>
                    </a:lnTo>
                    <a:lnTo>
                      <a:pt x="1635" y="1474"/>
                    </a:lnTo>
                    <a:lnTo>
                      <a:pt x="1641" y="1471"/>
                    </a:lnTo>
                    <a:lnTo>
                      <a:pt x="1646" y="1470"/>
                    </a:lnTo>
                    <a:lnTo>
                      <a:pt x="1652" y="1469"/>
                    </a:lnTo>
                    <a:lnTo>
                      <a:pt x="1657" y="1466"/>
                    </a:lnTo>
                    <a:lnTo>
                      <a:pt x="1644" y="1457"/>
                    </a:lnTo>
                    <a:lnTo>
                      <a:pt x="1632" y="1450"/>
                    </a:lnTo>
                    <a:lnTo>
                      <a:pt x="1619" y="1442"/>
                    </a:lnTo>
                    <a:lnTo>
                      <a:pt x="1606" y="1435"/>
                    </a:lnTo>
                    <a:lnTo>
                      <a:pt x="1598" y="1429"/>
                    </a:lnTo>
                    <a:lnTo>
                      <a:pt x="1590" y="1425"/>
                    </a:lnTo>
                    <a:lnTo>
                      <a:pt x="1582" y="1420"/>
                    </a:lnTo>
                    <a:lnTo>
                      <a:pt x="1573" y="1416"/>
                    </a:lnTo>
                    <a:lnTo>
                      <a:pt x="1578" y="1419"/>
                    </a:lnTo>
                    <a:lnTo>
                      <a:pt x="1585" y="1423"/>
                    </a:lnTo>
                    <a:lnTo>
                      <a:pt x="1583" y="1426"/>
                    </a:lnTo>
                    <a:lnTo>
                      <a:pt x="1581" y="1427"/>
                    </a:lnTo>
                    <a:lnTo>
                      <a:pt x="1577" y="1428"/>
                    </a:lnTo>
                    <a:lnTo>
                      <a:pt x="1574" y="1429"/>
                    </a:lnTo>
                    <a:lnTo>
                      <a:pt x="1566" y="1436"/>
                    </a:lnTo>
                    <a:lnTo>
                      <a:pt x="1558" y="1442"/>
                    </a:lnTo>
                    <a:lnTo>
                      <a:pt x="1563" y="1437"/>
                    </a:lnTo>
                    <a:lnTo>
                      <a:pt x="1565" y="1430"/>
                    </a:lnTo>
                    <a:lnTo>
                      <a:pt x="1560" y="1434"/>
                    </a:lnTo>
                    <a:lnTo>
                      <a:pt x="1559" y="1436"/>
                    </a:lnTo>
                    <a:lnTo>
                      <a:pt x="1556" y="1437"/>
                    </a:lnTo>
                    <a:lnTo>
                      <a:pt x="1551" y="1435"/>
                    </a:lnTo>
                    <a:lnTo>
                      <a:pt x="1549" y="1429"/>
                    </a:lnTo>
                    <a:lnTo>
                      <a:pt x="1548" y="1424"/>
                    </a:lnTo>
                    <a:lnTo>
                      <a:pt x="1548" y="1421"/>
                    </a:lnTo>
                    <a:lnTo>
                      <a:pt x="1548" y="1419"/>
                    </a:lnTo>
                    <a:lnTo>
                      <a:pt x="1549" y="1418"/>
                    </a:lnTo>
                    <a:lnTo>
                      <a:pt x="1551" y="1417"/>
                    </a:lnTo>
                    <a:lnTo>
                      <a:pt x="1555" y="1417"/>
                    </a:lnTo>
                    <a:lnTo>
                      <a:pt x="1557" y="1417"/>
                    </a:lnTo>
                    <a:lnTo>
                      <a:pt x="1560" y="1417"/>
                    </a:lnTo>
                    <a:lnTo>
                      <a:pt x="1563" y="1415"/>
                    </a:lnTo>
                    <a:lnTo>
                      <a:pt x="1553" y="1412"/>
                    </a:lnTo>
                    <a:lnTo>
                      <a:pt x="1543" y="1410"/>
                    </a:lnTo>
                    <a:lnTo>
                      <a:pt x="1534" y="1408"/>
                    </a:lnTo>
                    <a:lnTo>
                      <a:pt x="1524" y="1407"/>
                    </a:lnTo>
                    <a:lnTo>
                      <a:pt x="1506" y="1398"/>
                    </a:lnTo>
                    <a:lnTo>
                      <a:pt x="1489" y="1391"/>
                    </a:lnTo>
                    <a:lnTo>
                      <a:pt x="1471" y="1385"/>
                    </a:lnTo>
                    <a:lnTo>
                      <a:pt x="1450" y="1382"/>
                    </a:lnTo>
                    <a:lnTo>
                      <a:pt x="1464" y="1384"/>
                    </a:lnTo>
                    <a:lnTo>
                      <a:pt x="1476" y="1388"/>
                    </a:lnTo>
                    <a:lnTo>
                      <a:pt x="1479" y="1395"/>
                    </a:lnTo>
                    <a:lnTo>
                      <a:pt x="1481" y="1401"/>
                    </a:lnTo>
                    <a:lnTo>
                      <a:pt x="1481" y="1408"/>
                    </a:lnTo>
                    <a:lnTo>
                      <a:pt x="1481" y="1415"/>
                    </a:lnTo>
                    <a:lnTo>
                      <a:pt x="1481" y="1420"/>
                    </a:lnTo>
                    <a:lnTo>
                      <a:pt x="1483" y="1424"/>
                    </a:lnTo>
                    <a:lnTo>
                      <a:pt x="1487" y="1424"/>
                    </a:lnTo>
                    <a:lnTo>
                      <a:pt x="1492" y="1424"/>
                    </a:lnTo>
                    <a:lnTo>
                      <a:pt x="1496" y="1423"/>
                    </a:lnTo>
                    <a:lnTo>
                      <a:pt x="1499" y="1423"/>
                    </a:lnTo>
                    <a:lnTo>
                      <a:pt x="1487" y="1432"/>
                    </a:lnTo>
                    <a:lnTo>
                      <a:pt x="1475" y="1440"/>
                    </a:lnTo>
                    <a:lnTo>
                      <a:pt x="1465" y="1444"/>
                    </a:lnTo>
                    <a:lnTo>
                      <a:pt x="1454" y="1447"/>
                    </a:lnTo>
                    <a:lnTo>
                      <a:pt x="1441" y="1450"/>
                    </a:lnTo>
                    <a:lnTo>
                      <a:pt x="1429" y="1450"/>
                    </a:lnTo>
                    <a:lnTo>
                      <a:pt x="1415" y="1450"/>
                    </a:lnTo>
                    <a:lnTo>
                      <a:pt x="1400" y="1450"/>
                    </a:lnTo>
                    <a:lnTo>
                      <a:pt x="1390" y="1443"/>
                    </a:lnTo>
                    <a:lnTo>
                      <a:pt x="1381" y="1435"/>
                    </a:lnTo>
                    <a:lnTo>
                      <a:pt x="1372" y="1427"/>
                    </a:lnTo>
                    <a:lnTo>
                      <a:pt x="1364" y="1419"/>
                    </a:lnTo>
                    <a:lnTo>
                      <a:pt x="1356" y="1412"/>
                    </a:lnTo>
                    <a:lnTo>
                      <a:pt x="1347" y="1406"/>
                    </a:lnTo>
                    <a:lnTo>
                      <a:pt x="1338" y="1400"/>
                    </a:lnTo>
                    <a:lnTo>
                      <a:pt x="1327" y="1396"/>
                    </a:lnTo>
                    <a:lnTo>
                      <a:pt x="1322" y="1404"/>
                    </a:lnTo>
                    <a:lnTo>
                      <a:pt x="1320" y="1412"/>
                    </a:lnTo>
                    <a:lnTo>
                      <a:pt x="1318" y="1420"/>
                    </a:lnTo>
                    <a:lnTo>
                      <a:pt x="1315" y="1427"/>
                    </a:lnTo>
                    <a:lnTo>
                      <a:pt x="1314" y="1444"/>
                    </a:lnTo>
                    <a:lnTo>
                      <a:pt x="1315" y="1461"/>
                    </a:lnTo>
                    <a:lnTo>
                      <a:pt x="1318" y="1468"/>
                    </a:lnTo>
                    <a:lnTo>
                      <a:pt x="1321" y="1474"/>
                    </a:lnTo>
                    <a:lnTo>
                      <a:pt x="1322" y="1480"/>
                    </a:lnTo>
                    <a:lnTo>
                      <a:pt x="1322" y="1487"/>
                    </a:lnTo>
                    <a:lnTo>
                      <a:pt x="1310" y="1484"/>
                    </a:lnTo>
                    <a:lnTo>
                      <a:pt x="1298" y="1483"/>
                    </a:lnTo>
                    <a:lnTo>
                      <a:pt x="1294" y="1483"/>
                    </a:lnTo>
                    <a:lnTo>
                      <a:pt x="1288" y="1484"/>
                    </a:lnTo>
                    <a:lnTo>
                      <a:pt x="1282" y="1485"/>
                    </a:lnTo>
                    <a:lnTo>
                      <a:pt x="1277" y="1488"/>
                    </a:lnTo>
                    <a:lnTo>
                      <a:pt x="1276" y="1499"/>
                    </a:lnTo>
                    <a:lnTo>
                      <a:pt x="1275" y="1510"/>
                    </a:lnTo>
                    <a:lnTo>
                      <a:pt x="1275" y="1520"/>
                    </a:lnTo>
                    <a:lnTo>
                      <a:pt x="1275" y="1530"/>
                    </a:lnTo>
                    <a:lnTo>
                      <a:pt x="1279" y="1537"/>
                    </a:lnTo>
                    <a:lnTo>
                      <a:pt x="1281" y="1545"/>
                    </a:lnTo>
                    <a:lnTo>
                      <a:pt x="1276" y="1539"/>
                    </a:lnTo>
                    <a:lnTo>
                      <a:pt x="1270" y="1533"/>
                    </a:lnTo>
                    <a:lnTo>
                      <a:pt x="1269" y="1521"/>
                    </a:lnTo>
                    <a:lnTo>
                      <a:pt x="1270" y="1512"/>
                    </a:lnTo>
                    <a:lnTo>
                      <a:pt x="1271" y="1502"/>
                    </a:lnTo>
                    <a:lnTo>
                      <a:pt x="1272" y="1491"/>
                    </a:lnTo>
                    <a:lnTo>
                      <a:pt x="1268" y="1489"/>
                    </a:lnTo>
                    <a:lnTo>
                      <a:pt x="1262" y="1488"/>
                    </a:lnTo>
                    <a:lnTo>
                      <a:pt x="1256" y="1488"/>
                    </a:lnTo>
                    <a:lnTo>
                      <a:pt x="1251" y="1488"/>
                    </a:lnTo>
                    <a:lnTo>
                      <a:pt x="1236" y="1483"/>
                    </a:lnTo>
                    <a:lnTo>
                      <a:pt x="1221" y="1479"/>
                    </a:lnTo>
                    <a:lnTo>
                      <a:pt x="1216" y="1480"/>
                    </a:lnTo>
                    <a:lnTo>
                      <a:pt x="1211" y="1484"/>
                    </a:lnTo>
                    <a:lnTo>
                      <a:pt x="1210" y="1484"/>
                    </a:lnTo>
                    <a:lnTo>
                      <a:pt x="1209" y="1485"/>
                    </a:lnTo>
                    <a:lnTo>
                      <a:pt x="1205" y="1487"/>
                    </a:lnTo>
                    <a:lnTo>
                      <a:pt x="1203" y="1489"/>
                    </a:lnTo>
                    <a:lnTo>
                      <a:pt x="1203" y="1492"/>
                    </a:lnTo>
                    <a:lnTo>
                      <a:pt x="1203" y="1496"/>
                    </a:lnTo>
                    <a:lnTo>
                      <a:pt x="1204" y="1514"/>
                    </a:lnTo>
                    <a:lnTo>
                      <a:pt x="1203" y="1529"/>
                    </a:lnTo>
                    <a:lnTo>
                      <a:pt x="1201" y="1542"/>
                    </a:lnTo>
                    <a:lnTo>
                      <a:pt x="1196" y="1553"/>
                    </a:lnTo>
                    <a:lnTo>
                      <a:pt x="1191" y="1564"/>
                    </a:lnTo>
                    <a:lnTo>
                      <a:pt x="1183" y="1575"/>
                    </a:lnTo>
                    <a:lnTo>
                      <a:pt x="1174" y="1587"/>
                    </a:lnTo>
                    <a:lnTo>
                      <a:pt x="1162" y="1601"/>
                    </a:lnTo>
                    <a:lnTo>
                      <a:pt x="1158" y="1616"/>
                    </a:lnTo>
                    <a:lnTo>
                      <a:pt x="1152" y="1630"/>
                    </a:lnTo>
                    <a:lnTo>
                      <a:pt x="1146" y="1643"/>
                    </a:lnTo>
                    <a:lnTo>
                      <a:pt x="1137" y="1656"/>
                    </a:lnTo>
                    <a:lnTo>
                      <a:pt x="1133" y="1658"/>
                    </a:lnTo>
                    <a:lnTo>
                      <a:pt x="1128" y="1658"/>
                    </a:lnTo>
                    <a:lnTo>
                      <a:pt x="1129" y="1657"/>
                    </a:lnTo>
                    <a:lnTo>
                      <a:pt x="1131" y="1656"/>
                    </a:lnTo>
                    <a:lnTo>
                      <a:pt x="1136" y="1649"/>
                    </a:lnTo>
                    <a:lnTo>
                      <a:pt x="1141" y="1641"/>
                    </a:lnTo>
                    <a:lnTo>
                      <a:pt x="1144" y="1635"/>
                    </a:lnTo>
                    <a:lnTo>
                      <a:pt x="1148" y="1628"/>
                    </a:lnTo>
                    <a:lnTo>
                      <a:pt x="1152" y="1612"/>
                    </a:lnTo>
                    <a:lnTo>
                      <a:pt x="1158" y="1595"/>
                    </a:lnTo>
                    <a:lnTo>
                      <a:pt x="1169" y="1584"/>
                    </a:lnTo>
                    <a:lnTo>
                      <a:pt x="1179" y="1572"/>
                    </a:lnTo>
                    <a:lnTo>
                      <a:pt x="1187" y="1561"/>
                    </a:lnTo>
                    <a:lnTo>
                      <a:pt x="1193" y="1551"/>
                    </a:lnTo>
                    <a:lnTo>
                      <a:pt x="1200" y="1539"/>
                    </a:lnTo>
                    <a:lnTo>
                      <a:pt x="1204" y="1528"/>
                    </a:lnTo>
                    <a:lnTo>
                      <a:pt x="1202" y="1516"/>
                    </a:lnTo>
                    <a:lnTo>
                      <a:pt x="1199" y="1503"/>
                    </a:lnTo>
                    <a:lnTo>
                      <a:pt x="1197" y="1491"/>
                    </a:lnTo>
                    <a:lnTo>
                      <a:pt x="1196" y="1478"/>
                    </a:lnTo>
                    <a:lnTo>
                      <a:pt x="1210" y="1474"/>
                    </a:lnTo>
                    <a:lnTo>
                      <a:pt x="1223" y="1472"/>
                    </a:lnTo>
                    <a:lnTo>
                      <a:pt x="1237" y="1471"/>
                    </a:lnTo>
                    <a:lnTo>
                      <a:pt x="1252" y="1471"/>
                    </a:lnTo>
                    <a:lnTo>
                      <a:pt x="1254" y="1464"/>
                    </a:lnTo>
                    <a:lnTo>
                      <a:pt x="1255" y="1458"/>
                    </a:lnTo>
                    <a:lnTo>
                      <a:pt x="1254" y="1451"/>
                    </a:lnTo>
                    <a:lnTo>
                      <a:pt x="1254" y="1443"/>
                    </a:lnTo>
                    <a:lnTo>
                      <a:pt x="1273" y="1435"/>
                    </a:lnTo>
                    <a:lnTo>
                      <a:pt x="1289" y="1427"/>
                    </a:lnTo>
                    <a:lnTo>
                      <a:pt x="1295" y="1423"/>
                    </a:lnTo>
                    <a:lnTo>
                      <a:pt x="1301" y="1417"/>
                    </a:lnTo>
                    <a:lnTo>
                      <a:pt x="1306" y="1409"/>
                    </a:lnTo>
                    <a:lnTo>
                      <a:pt x="1312" y="1399"/>
                    </a:lnTo>
                    <a:lnTo>
                      <a:pt x="1302" y="1394"/>
                    </a:lnTo>
                    <a:lnTo>
                      <a:pt x="1293" y="1392"/>
                    </a:lnTo>
                    <a:lnTo>
                      <a:pt x="1284" y="1390"/>
                    </a:lnTo>
                    <a:lnTo>
                      <a:pt x="1275" y="1388"/>
                    </a:lnTo>
                    <a:lnTo>
                      <a:pt x="1265" y="1388"/>
                    </a:lnTo>
                    <a:lnTo>
                      <a:pt x="1256" y="1388"/>
                    </a:lnTo>
                    <a:lnTo>
                      <a:pt x="1247" y="1390"/>
                    </a:lnTo>
                    <a:lnTo>
                      <a:pt x="1237" y="1392"/>
                    </a:lnTo>
                    <a:lnTo>
                      <a:pt x="1235" y="1394"/>
                    </a:lnTo>
                    <a:lnTo>
                      <a:pt x="1235" y="1398"/>
                    </a:lnTo>
                    <a:lnTo>
                      <a:pt x="1231" y="1410"/>
                    </a:lnTo>
                    <a:lnTo>
                      <a:pt x="1228" y="1419"/>
                    </a:lnTo>
                    <a:lnTo>
                      <a:pt x="1225" y="1424"/>
                    </a:lnTo>
                    <a:lnTo>
                      <a:pt x="1221" y="1426"/>
                    </a:lnTo>
                    <a:lnTo>
                      <a:pt x="1216" y="1428"/>
                    </a:lnTo>
                    <a:lnTo>
                      <a:pt x="1209" y="1430"/>
                    </a:lnTo>
                    <a:lnTo>
                      <a:pt x="1202" y="1436"/>
                    </a:lnTo>
                    <a:lnTo>
                      <a:pt x="1194" y="1441"/>
                    </a:lnTo>
                    <a:lnTo>
                      <a:pt x="1195" y="1435"/>
                    </a:lnTo>
                    <a:lnTo>
                      <a:pt x="1196" y="1430"/>
                    </a:lnTo>
                    <a:lnTo>
                      <a:pt x="1199" y="1428"/>
                    </a:lnTo>
                    <a:lnTo>
                      <a:pt x="1201" y="1426"/>
                    </a:lnTo>
                    <a:lnTo>
                      <a:pt x="1209" y="1424"/>
                    </a:lnTo>
                    <a:lnTo>
                      <a:pt x="1219" y="1421"/>
                    </a:lnTo>
                    <a:lnTo>
                      <a:pt x="1228" y="1404"/>
                    </a:lnTo>
                    <a:lnTo>
                      <a:pt x="1236" y="1392"/>
                    </a:lnTo>
                    <a:lnTo>
                      <a:pt x="1239" y="1386"/>
                    </a:lnTo>
                    <a:lnTo>
                      <a:pt x="1245" y="1382"/>
                    </a:lnTo>
                    <a:lnTo>
                      <a:pt x="1252" y="1377"/>
                    </a:lnTo>
                    <a:lnTo>
                      <a:pt x="1261" y="1371"/>
                    </a:lnTo>
                    <a:lnTo>
                      <a:pt x="1273" y="1376"/>
                    </a:lnTo>
                    <a:lnTo>
                      <a:pt x="1286" y="1379"/>
                    </a:lnTo>
                    <a:lnTo>
                      <a:pt x="1295" y="1375"/>
                    </a:lnTo>
                    <a:lnTo>
                      <a:pt x="1301" y="1371"/>
                    </a:lnTo>
                    <a:lnTo>
                      <a:pt x="1303" y="1371"/>
                    </a:lnTo>
                    <a:lnTo>
                      <a:pt x="1307" y="1371"/>
                    </a:lnTo>
                    <a:lnTo>
                      <a:pt x="1312" y="1371"/>
                    </a:lnTo>
                    <a:lnTo>
                      <a:pt x="1318" y="1373"/>
                    </a:lnTo>
                    <a:lnTo>
                      <a:pt x="1318" y="1379"/>
                    </a:lnTo>
                    <a:lnTo>
                      <a:pt x="1315" y="1385"/>
                    </a:lnTo>
                    <a:lnTo>
                      <a:pt x="1320" y="1385"/>
                    </a:lnTo>
                    <a:lnTo>
                      <a:pt x="1322" y="1385"/>
                    </a:lnTo>
                    <a:lnTo>
                      <a:pt x="1324" y="1383"/>
                    </a:lnTo>
                    <a:lnTo>
                      <a:pt x="1328" y="1379"/>
                    </a:lnTo>
                    <a:lnTo>
                      <a:pt x="1341" y="1383"/>
                    </a:lnTo>
                    <a:lnTo>
                      <a:pt x="1354" y="1386"/>
                    </a:lnTo>
                    <a:lnTo>
                      <a:pt x="1370" y="1376"/>
                    </a:lnTo>
                    <a:lnTo>
                      <a:pt x="1385" y="1366"/>
                    </a:lnTo>
                    <a:lnTo>
                      <a:pt x="1399" y="1354"/>
                    </a:lnTo>
                    <a:lnTo>
                      <a:pt x="1413" y="1342"/>
                    </a:lnTo>
                    <a:lnTo>
                      <a:pt x="1419" y="1330"/>
                    </a:lnTo>
                    <a:lnTo>
                      <a:pt x="1424" y="1316"/>
                    </a:lnTo>
                    <a:lnTo>
                      <a:pt x="1431" y="1305"/>
                    </a:lnTo>
                    <a:lnTo>
                      <a:pt x="1440" y="1292"/>
                    </a:lnTo>
                    <a:lnTo>
                      <a:pt x="1442" y="1297"/>
                    </a:lnTo>
                    <a:lnTo>
                      <a:pt x="1443" y="1302"/>
                    </a:lnTo>
                    <a:lnTo>
                      <a:pt x="1445" y="1307"/>
                    </a:lnTo>
                    <a:lnTo>
                      <a:pt x="1445" y="1311"/>
                    </a:lnTo>
                    <a:lnTo>
                      <a:pt x="1443" y="1320"/>
                    </a:lnTo>
                    <a:lnTo>
                      <a:pt x="1443" y="1331"/>
                    </a:lnTo>
                    <a:lnTo>
                      <a:pt x="1446" y="1324"/>
                    </a:lnTo>
                    <a:lnTo>
                      <a:pt x="1448" y="1317"/>
                    </a:lnTo>
                    <a:lnTo>
                      <a:pt x="1450" y="1310"/>
                    </a:lnTo>
                    <a:lnTo>
                      <a:pt x="1450" y="1302"/>
                    </a:lnTo>
                    <a:lnTo>
                      <a:pt x="1450" y="1288"/>
                    </a:lnTo>
                    <a:lnTo>
                      <a:pt x="1449" y="1273"/>
                    </a:lnTo>
                    <a:lnTo>
                      <a:pt x="1451" y="1256"/>
                    </a:lnTo>
                    <a:lnTo>
                      <a:pt x="1456" y="1241"/>
                    </a:lnTo>
                    <a:lnTo>
                      <a:pt x="1462" y="1225"/>
                    </a:lnTo>
                    <a:lnTo>
                      <a:pt x="1466" y="1209"/>
                    </a:lnTo>
                    <a:lnTo>
                      <a:pt x="1463" y="1188"/>
                    </a:lnTo>
                    <a:lnTo>
                      <a:pt x="1458" y="1166"/>
                    </a:lnTo>
                    <a:lnTo>
                      <a:pt x="1454" y="1145"/>
                    </a:lnTo>
                    <a:lnTo>
                      <a:pt x="1451" y="1122"/>
                    </a:lnTo>
                    <a:lnTo>
                      <a:pt x="1450" y="1122"/>
                    </a:lnTo>
                    <a:lnTo>
                      <a:pt x="1449" y="1122"/>
                    </a:lnTo>
                    <a:lnTo>
                      <a:pt x="1447" y="1103"/>
                    </a:lnTo>
                    <a:lnTo>
                      <a:pt x="1445" y="1088"/>
                    </a:lnTo>
                    <a:lnTo>
                      <a:pt x="1441" y="1077"/>
                    </a:lnTo>
                    <a:lnTo>
                      <a:pt x="1437" y="1066"/>
                    </a:lnTo>
                    <a:lnTo>
                      <a:pt x="1432" y="1057"/>
                    </a:lnTo>
                    <a:lnTo>
                      <a:pt x="1425" y="1048"/>
                    </a:lnTo>
                    <a:lnTo>
                      <a:pt x="1416" y="1037"/>
                    </a:lnTo>
                    <a:lnTo>
                      <a:pt x="1405" y="1023"/>
                    </a:lnTo>
                    <a:lnTo>
                      <a:pt x="1403" y="1009"/>
                    </a:lnTo>
                    <a:lnTo>
                      <a:pt x="1400" y="1001"/>
                    </a:lnTo>
                    <a:lnTo>
                      <a:pt x="1398" y="997"/>
                    </a:lnTo>
                    <a:lnTo>
                      <a:pt x="1396" y="994"/>
                    </a:lnTo>
                    <a:lnTo>
                      <a:pt x="1390" y="990"/>
                    </a:lnTo>
                    <a:lnTo>
                      <a:pt x="1383" y="984"/>
                    </a:lnTo>
                    <a:lnTo>
                      <a:pt x="1382" y="979"/>
                    </a:lnTo>
                    <a:lnTo>
                      <a:pt x="1380" y="974"/>
                    </a:lnTo>
                    <a:lnTo>
                      <a:pt x="1356" y="977"/>
                    </a:lnTo>
                    <a:lnTo>
                      <a:pt x="1338" y="978"/>
                    </a:lnTo>
                    <a:lnTo>
                      <a:pt x="1323" y="977"/>
                    </a:lnTo>
                    <a:lnTo>
                      <a:pt x="1310" y="974"/>
                    </a:lnTo>
                    <a:lnTo>
                      <a:pt x="1304" y="972"/>
                    </a:lnTo>
                    <a:lnTo>
                      <a:pt x="1298" y="970"/>
                    </a:lnTo>
                    <a:lnTo>
                      <a:pt x="1292" y="965"/>
                    </a:lnTo>
                    <a:lnTo>
                      <a:pt x="1285" y="961"/>
                    </a:lnTo>
                    <a:lnTo>
                      <a:pt x="1269" y="948"/>
                    </a:lnTo>
                    <a:lnTo>
                      <a:pt x="1248" y="931"/>
                    </a:lnTo>
                    <a:lnTo>
                      <a:pt x="1244" y="926"/>
                    </a:lnTo>
                    <a:lnTo>
                      <a:pt x="1242" y="921"/>
                    </a:lnTo>
                    <a:lnTo>
                      <a:pt x="1242" y="919"/>
                    </a:lnTo>
                    <a:lnTo>
                      <a:pt x="1242" y="917"/>
                    </a:lnTo>
                    <a:lnTo>
                      <a:pt x="1243" y="914"/>
                    </a:lnTo>
                    <a:lnTo>
                      <a:pt x="1246" y="912"/>
                    </a:lnTo>
                    <a:lnTo>
                      <a:pt x="1248" y="912"/>
                    </a:lnTo>
                    <a:lnTo>
                      <a:pt x="1251" y="911"/>
                    </a:lnTo>
                    <a:lnTo>
                      <a:pt x="1253" y="912"/>
                    </a:lnTo>
                    <a:lnTo>
                      <a:pt x="1255" y="913"/>
                    </a:lnTo>
                    <a:lnTo>
                      <a:pt x="1254" y="913"/>
                    </a:lnTo>
                    <a:lnTo>
                      <a:pt x="1260" y="904"/>
                    </a:lnTo>
                    <a:lnTo>
                      <a:pt x="1267" y="892"/>
                    </a:lnTo>
                    <a:lnTo>
                      <a:pt x="1270" y="884"/>
                    </a:lnTo>
                    <a:lnTo>
                      <a:pt x="1265" y="879"/>
                    </a:lnTo>
                    <a:lnTo>
                      <a:pt x="1262" y="877"/>
                    </a:lnTo>
                    <a:lnTo>
                      <a:pt x="1259" y="875"/>
                    </a:lnTo>
                    <a:lnTo>
                      <a:pt x="1255" y="872"/>
                    </a:lnTo>
                    <a:lnTo>
                      <a:pt x="1247" y="871"/>
                    </a:lnTo>
                    <a:lnTo>
                      <a:pt x="1237" y="871"/>
                    </a:lnTo>
                    <a:lnTo>
                      <a:pt x="1234" y="871"/>
                    </a:lnTo>
                    <a:lnTo>
                      <a:pt x="1229" y="870"/>
                    </a:lnTo>
                    <a:lnTo>
                      <a:pt x="1226" y="869"/>
                    </a:lnTo>
                    <a:lnTo>
                      <a:pt x="1223" y="866"/>
                    </a:lnTo>
                    <a:lnTo>
                      <a:pt x="1231" y="863"/>
                    </a:lnTo>
                    <a:lnTo>
                      <a:pt x="1239" y="862"/>
                    </a:lnTo>
                    <a:lnTo>
                      <a:pt x="1243" y="861"/>
                    </a:lnTo>
                    <a:lnTo>
                      <a:pt x="1246" y="859"/>
                    </a:lnTo>
                    <a:lnTo>
                      <a:pt x="1248" y="857"/>
                    </a:lnTo>
                    <a:lnTo>
                      <a:pt x="1252" y="853"/>
                    </a:lnTo>
                    <a:lnTo>
                      <a:pt x="1237" y="844"/>
                    </a:lnTo>
                    <a:lnTo>
                      <a:pt x="1225" y="833"/>
                    </a:lnTo>
                    <a:lnTo>
                      <a:pt x="1228" y="833"/>
                    </a:lnTo>
                    <a:lnTo>
                      <a:pt x="1233" y="834"/>
                    </a:lnTo>
                    <a:lnTo>
                      <a:pt x="1246" y="842"/>
                    </a:lnTo>
                    <a:lnTo>
                      <a:pt x="1259" y="850"/>
                    </a:lnTo>
                    <a:lnTo>
                      <a:pt x="1265" y="853"/>
                    </a:lnTo>
                    <a:lnTo>
                      <a:pt x="1272" y="855"/>
                    </a:lnTo>
                    <a:lnTo>
                      <a:pt x="1279" y="858"/>
                    </a:lnTo>
                    <a:lnTo>
                      <a:pt x="1288" y="858"/>
                    </a:lnTo>
                    <a:lnTo>
                      <a:pt x="1289" y="846"/>
                    </a:lnTo>
                    <a:lnTo>
                      <a:pt x="1288" y="836"/>
                    </a:lnTo>
                    <a:lnTo>
                      <a:pt x="1286" y="827"/>
                    </a:lnTo>
                    <a:lnTo>
                      <a:pt x="1284" y="818"/>
                    </a:lnTo>
                    <a:lnTo>
                      <a:pt x="1277" y="800"/>
                    </a:lnTo>
                    <a:lnTo>
                      <a:pt x="1270" y="779"/>
                    </a:lnTo>
                    <a:lnTo>
                      <a:pt x="1282" y="788"/>
                    </a:lnTo>
                    <a:lnTo>
                      <a:pt x="1295" y="798"/>
                    </a:lnTo>
                    <a:lnTo>
                      <a:pt x="1306" y="809"/>
                    </a:lnTo>
                    <a:lnTo>
                      <a:pt x="1318" y="819"/>
                    </a:lnTo>
                    <a:lnTo>
                      <a:pt x="1321" y="825"/>
                    </a:lnTo>
                    <a:lnTo>
                      <a:pt x="1322" y="828"/>
                    </a:lnTo>
                    <a:lnTo>
                      <a:pt x="1321" y="833"/>
                    </a:lnTo>
                    <a:lnTo>
                      <a:pt x="1320" y="839"/>
                    </a:lnTo>
                    <a:lnTo>
                      <a:pt x="1330" y="850"/>
                    </a:lnTo>
                    <a:lnTo>
                      <a:pt x="1339" y="861"/>
                    </a:lnTo>
                    <a:lnTo>
                      <a:pt x="1336" y="868"/>
                    </a:lnTo>
                    <a:lnTo>
                      <a:pt x="1333" y="871"/>
                    </a:lnTo>
                    <a:lnTo>
                      <a:pt x="1328" y="874"/>
                    </a:lnTo>
                    <a:lnTo>
                      <a:pt x="1321" y="875"/>
                    </a:lnTo>
                    <a:lnTo>
                      <a:pt x="1319" y="874"/>
                    </a:lnTo>
                    <a:lnTo>
                      <a:pt x="1316" y="874"/>
                    </a:lnTo>
                    <a:lnTo>
                      <a:pt x="1315" y="875"/>
                    </a:lnTo>
                    <a:lnTo>
                      <a:pt x="1315" y="877"/>
                    </a:lnTo>
                    <a:lnTo>
                      <a:pt x="1335" y="883"/>
                    </a:lnTo>
                    <a:lnTo>
                      <a:pt x="1355" y="887"/>
                    </a:lnTo>
                    <a:lnTo>
                      <a:pt x="1375" y="892"/>
                    </a:lnTo>
                    <a:lnTo>
                      <a:pt x="1396" y="895"/>
                    </a:lnTo>
                    <a:lnTo>
                      <a:pt x="1403" y="889"/>
                    </a:lnTo>
                    <a:lnTo>
                      <a:pt x="1409" y="883"/>
                    </a:lnTo>
                    <a:lnTo>
                      <a:pt x="1412" y="883"/>
                    </a:lnTo>
                    <a:lnTo>
                      <a:pt x="1414" y="883"/>
                    </a:lnTo>
                    <a:lnTo>
                      <a:pt x="1424" y="893"/>
                    </a:lnTo>
                    <a:lnTo>
                      <a:pt x="1434" y="904"/>
                    </a:lnTo>
                    <a:lnTo>
                      <a:pt x="1443" y="915"/>
                    </a:lnTo>
                    <a:lnTo>
                      <a:pt x="1454" y="927"/>
                    </a:lnTo>
                    <a:lnTo>
                      <a:pt x="1465" y="917"/>
                    </a:lnTo>
                    <a:lnTo>
                      <a:pt x="1476" y="906"/>
                    </a:lnTo>
                    <a:lnTo>
                      <a:pt x="1487" y="896"/>
                    </a:lnTo>
                    <a:lnTo>
                      <a:pt x="1497" y="886"/>
                    </a:lnTo>
                    <a:lnTo>
                      <a:pt x="1514" y="862"/>
                    </a:lnTo>
                    <a:lnTo>
                      <a:pt x="1531" y="836"/>
                    </a:lnTo>
                    <a:lnTo>
                      <a:pt x="1530" y="822"/>
                    </a:lnTo>
                    <a:lnTo>
                      <a:pt x="1530" y="809"/>
                    </a:lnTo>
                    <a:lnTo>
                      <a:pt x="1530" y="795"/>
                    </a:lnTo>
                    <a:lnTo>
                      <a:pt x="1532" y="781"/>
                    </a:lnTo>
                    <a:lnTo>
                      <a:pt x="1552" y="762"/>
                    </a:lnTo>
                    <a:lnTo>
                      <a:pt x="1574" y="745"/>
                    </a:lnTo>
                    <a:lnTo>
                      <a:pt x="1597" y="729"/>
                    </a:lnTo>
                    <a:lnTo>
                      <a:pt x="1620" y="714"/>
                    </a:lnTo>
                    <a:lnTo>
                      <a:pt x="1643" y="718"/>
                    </a:lnTo>
                    <a:lnTo>
                      <a:pt x="1667" y="724"/>
                    </a:lnTo>
                    <a:lnTo>
                      <a:pt x="1690" y="729"/>
                    </a:lnTo>
                    <a:lnTo>
                      <a:pt x="1712" y="737"/>
                    </a:lnTo>
                    <a:lnTo>
                      <a:pt x="1722" y="748"/>
                    </a:lnTo>
                    <a:lnTo>
                      <a:pt x="1732" y="758"/>
                    </a:lnTo>
                    <a:lnTo>
                      <a:pt x="1732" y="765"/>
                    </a:lnTo>
                    <a:lnTo>
                      <a:pt x="1733" y="771"/>
                    </a:lnTo>
                    <a:lnTo>
                      <a:pt x="1742" y="770"/>
                    </a:lnTo>
                    <a:lnTo>
                      <a:pt x="1751" y="769"/>
                    </a:lnTo>
                    <a:lnTo>
                      <a:pt x="1759" y="767"/>
                    </a:lnTo>
                    <a:lnTo>
                      <a:pt x="1767" y="765"/>
                    </a:lnTo>
                    <a:lnTo>
                      <a:pt x="1783" y="758"/>
                    </a:lnTo>
                    <a:lnTo>
                      <a:pt x="1800" y="751"/>
                    </a:lnTo>
                    <a:lnTo>
                      <a:pt x="1801" y="757"/>
                    </a:lnTo>
                    <a:lnTo>
                      <a:pt x="1802" y="761"/>
                    </a:lnTo>
                    <a:lnTo>
                      <a:pt x="1803" y="763"/>
                    </a:lnTo>
                    <a:lnTo>
                      <a:pt x="1804" y="765"/>
                    </a:lnTo>
                    <a:lnTo>
                      <a:pt x="1806" y="766"/>
                    </a:lnTo>
                    <a:lnTo>
                      <a:pt x="1810" y="767"/>
                    </a:lnTo>
                    <a:lnTo>
                      <a:pt x="1819" y="758"/>
                    </a:lnTo>
                    <a:lnTo>
                      <a:pt x="1827" y="748"/>
                    </a:lnTo>
                    <a:lnTo>
                      <a:pt x="1834" y="736"/>
                    </a:lnTo>
                    <a:lnTo>
                      <a:pt x="1840" y="724"/>
                    </a:lnTo>
                    <a:lnTo>
                      <a:pt x="1835" y="722"/>
                    </a:lnTo>
                    <a:lnTo>
                      <a:pt x="1830" y="718"/>
                    </a:lnTo>
                    <a:lnTo>
                      <a:pt x="1826" y="715"/>
                    </a:lnTo>
                    <a:lnTo>
                      <a:pt x="1821" y="710"/>
                    </a:lnTo>
                    <a:lnTo>
                      <a:pt x="1830" y="715"/>
                    </a:lnTo>
                    <a:lnTo>
                      <a:pt x="1839" y="717"/>
                    </a:lnTo>
                    <a:lnTo>
                      <a:pt x="1856" y="710"/>
                    </a:lnTo>
                    <a:lnTo>
                      <a:pt x="1873" y="703"/>
                    </a:lnTo>
                    <a:lnTo>
                      <a:pt x="1889" y="697"/>
                    </a:lnTo>
                    <a:lnTo>
                      <a:pt x="1905" y="687"/>
                    </a:lnTo>
                    <a:lnTo>
                      <a:pt x="1908" y="682"/>
                    </a:lnTo>
                    <a:lnTo>
                      <a:pt x="1912" y="675"/>
                    </a:lnTo>
                    <a:lnTo>
                      <a:pt x="1914" y="676"/>
                    </a:lnTo>
                    <a:lnTo>
                      <a:pt x="1915" y="678"/>
                    </a:lnTo>
                    <a:lnTo>
                      <a:pt x="1915" y="680"/>
                    </a:lnTo>
                    <a:lnTo>
                      <a:pt x="1914" y="683"/>
                    </a:lnTo>
                    <a:lnTo>
                      <a:pt x="1931" y="681"/>
                    </a:lnTo>
                    <a:lnTo>
                      <a:pt x="1947" y="676"/>
                    </a:lnTo>
                    <a:lnTo>
                      <a:pt x="1958" y="678"/>
                    </a:lnTo>
                    <a:lnTo>
                      <a:pt x="1969" y="681"/>
                    </a:lnTo>
                    <a:lnTo>
                      <a:pt x="1978" y="682"/>
                    </a:lnTo>
                    <a:lnTo>
                      <a:pt x="1986" y="681"/>
                    </a:lnTo>
                    <a:lnTo>
                      <a:pt x="1993" y="680"/>
                    </a:lnTo>
                    <a:lnTo>
                      <a:pt x="2001" y="676"/>
                    </a:lnTo>
                    <a:lnTo>
                      <a:pt x="2010" y="672"/>
                    </a:lnTo>
                    <a:lnTo>
                      <a:pt x="2021" y="665"/>
                    </a:lnTo>
                    <a:lnTo>
                      <a:pt x="2022" y="657"/>
                    </a:lnTo>
                    <a:lnTo>
                      <a:pt x="2022" y="650"/>
                    </a:lnTo>
                    <a:lnTo>
                      <a:pt x="2022" y="644"/>
                    </a:lnTo>
                    <a:lnTo>
                      <a:pt x="2021" y="638"/>
                    </a:lnTo>
                    <a:lnTo>
                      <a:pt x="2016" y="626"/>
                    </a:lnTo>
                    <a:lnTo>
                      <a:pt x="2009" y="614"/>
                    </a:lnTo>
                    <a:lnTo>
                      <a:pt x="1993" y="607"/>
                    </a:lnTo>
                    <a:lnTo>
                      <a:pt x="1978" y="600"/>
                    </a:lnTo>
                    <a:lnTo>
                      <a:pt x="1978" y="601"/>
                    </a:lnTo>
                    <a:lnTo>
                      <a:pt x="1979" y="601"/>
                    </a:lnTo>
                    <a:lnTo>
                      <a:pt x="1993" y="605"/>
                    </a:lnTo>
                    <a:lnTo>
                      <a:pt x="2004" y="607"/>
                    </a:lnTo>
                    <a:lnTo>
                      <a:pt x="2012" y="610"/>
                    </a:lnTo>
                    <a:lnTo>
                      <a:pt x="2017" y="615"/>
                    </a:lnTo>
                    <a:lnTo>
                      <a:pt x="2026" y="626"/>
                    </a:lnTo>
                    <a:lnTo>
                      <a:pt x="2040" y="647"/>
                    </a:lnTo>
                    <a:lnTo>
                      <a:pt x="2050" y="642"/>
                    </a:lnTo>
                    <a:lnTo>
                      <a:pt x="2058" y="639"/>
                    </a:lnTo>
                    <a:lnTo>
                      <a:pt x="2065" y="634"/>
                    </a:lnTo>
                    <a:lnTo>
                      <a:pt x="2069" y="629"/>
                    </a:lnTo>
                    <a:lnTo>
                      <a:pt x="2072" y="622"/>
                    </a:lnTo>
                    <a:lnTo>
                      <a:pt x="2073" y="614"/>
                    </a:lnTo>
                    <a:lnTo>
                      <a:pt x="2072" y="605"/>
                    </a:lnTo>
                    <a:lnTo>
                      <a:pt x="2071" y="593"/>
                    </a:lnTo>
                    <a:lnTo>
                      <a:pt x="2059" y="587"/>
                    </a:lnTo>
                    <a:lnTo>
                      <a:pt x="2050" y="582"/>
                    </a:lnTo>
                    <a:lnTo>
                      <a:pt x="2046" y="581"/>
                    </a:lnTo>
                    <a:lnTo>
                      <a:pt x="2041" y="581"/>
                    </a:lnTo>
                    <a:lnTo>
                      <a:pt x="2035" y="582"/>
                    </a:lnTo>
                    <a:lnTo>
                      <a:pt x="2029" y="583"/>
                    </a:lnTo>
                    <a:lnTo>
                      <a:pt x="2032" y="573"/>
                    </a:lnTo>
                    <a:lnTo>
                      <a:pt x="2037" y="565"/>
                    </a:lnTo>
                    <a:lnTo>
                      <a:pt x="2040" y="564"/>
                    </a:lnTo>
                    <a:lnTo>
                      <a:pt x="2043" y="563"/>
                    </a:lnTo>
                    <a:lnTo>
                      <a:pt x="2048" y="564"/>
                    </a:lnTo>
                    <a:lnTo>
                      <a:pt x="2054" y="566"/>
                    </a:lnTo>
                    <a:lnTo>
                      <a:pt x="2056" y="570"/>
                    </a:lnTo>
                    <a:lnTo>
                      <a:pt x="2059" y="573"/>
                    </a:lnTo>
                    <a:lnTo>
                      <a:pt x="2067" y="565"/>
                    </a:lnTo>
                    <a:lnTo>
                      <a:pt x="2073" y="558"/>
                    </a:lnTo>
                    <a:lnTo>
                      <a:pt x="2076" y="549"/>
                    </a:lnTo>
                    <a:lnTo>
                      <a:pt x="2080" y="539"/>
                    </a:lnTo>
                    <a:lnTo>
                      <a:pt x="2085" y="532"/>
                    </a:lnTo>
                    <a:lnTo>
                      <a:pt x="2088" y="523"/>
                    </a:lnTo>
                    <a:lnTo>
                      <a:pt x="2076" y="524"/>
                    </a:lnTo>
                    <a:lnTo>
                      <a:pt x="2065" y="525"/>
                    </a:lnTo>
                    <a:lnTo>
                      <a:pt x="2055" y="528"/>
                    </a:lnTo>
                    <a:lnTo>
                      <a:pt x="2045" y="530"/>
                    </a:lnTo>
                    <a:lnTo>
                      <a:pt x="2035" y="534"/>
                    </a:lnTo>
                    <a:lnTo>
                      <a:pt x="2027" y="540"/>
                    </a:lnTo>
                    <a:lnTo>
                      <a:pt x="2020" y="547"/>
                    </a:lnTo>
                    <a:lnTo>
                      <a:pt x="2010" y="556"/>
                    </a:lnTo>
                    <a:lnTo>
                      <a:pt x="2012" y="559"/>
                    </a:lnTo>
                    <a:lnTo>
                      <a:pt x="2012" y="563"/>
                    </a:lnTo>
                    <a:lnTo>
                      <a:pt x="2012" y="566"/>
                    </a:lnTo>
                    <a:lnTo>
                      <a:pt x="2009" y="570"/>
                    </a:lnTo>
                    <a:lnTo>
                      <a:pt x="2006" y="556"/>
                    </a:lnTo>
                    <a:lnTo>
                      <a:pt x="2000" y="542"/>
                    </a:lnTo>
                    <a:lnTo>
                      <a:pt x="1993" y="553"/>
                    </a:lnTo>
                    <a:lnTo>
                      <a:pt x="1987" y="564"/>
                    </a:lnTo>
                    <a:lnTo>
                      <a:pt x="1987" y="550"/>
                    </a:lnTo>
                    <a:lnTo>
                      <a:pt x="1987" y="539"/>
                    </a:lnTo>
                    <a:lnTo>
                      <a:pt x="1987" y="534"/>
                    </a:lnTo>
                    <a:lnTo>
                      <a:pt x="1986" y="529"/>
                    </a:lnTo>
                    <a:lnTo>
                      <a:pt x="1984" y="523"/>
                    </a:lnTo>
                    <a:lnTo>
                      <a:pt x="1982" y="516"/>
                    </a:lnTo>
                    <a:lnTo>
                      <a:pt x="1974" y="517"/>
                    </a:lnTo>
                    <a:lnTo>
                      <a:pt x="1969" y="520"/>
                    </a:lnTo>
                    <a:lnTo>
                      <a:pt x="1964" y="522"/>
                    </a:lnTo>
                    <a:lnTo>
                      <a:pt x="1962" y="525"/>
                    </a:lnTo>
                    <a:lnTo>
                      <a:pt x="1959" y="536"/>
                    </a:lnTo>
                    <a:lnTo>
                      <a:pt x="1959" y="549"/>
                    </a:lnTo>
                    <a:lnTo>
                      <a:pt x="1959" y="553"/>
                    </a:lnTo>
                    <a:lnTo>
                      <a:pt x="1959" y="555"/>
                    </a:lnTo>
                    <a:lnTo>
                      <a:pt x="1958" y="557"/>
                    </a:lnTo>
                    <a:lnTo>
                      <a:pt x="1956" y="558"/>
                    </a:lnTo>
                    <a:lnTo>
                      <a:pt x="1955" y="549"/>
                    </a:lnTo>
                    <a:lnTo>
                      <a:pt x="1953" y="540"/>
                    </a:lnTo>
                    <a:lnTo>
                      <a:pt x="1950" y="533"/>
                    </a:lnTo>
                    <a:lnTo>
                      <a:pt x="1949" y="529"/>
                    </a:lnTo>
                    <a:lnTo>
                      <a:pt x="1949" y="525"/>
                    </a:lnTo>
                    <a:lnTo>
                      <a:pt x="1952" y="522"/>
                    </a:lnTo>
                    <a:lnTo>
                      <a:pt x="1958" y="515"/>
                    </a:lnTo>
                    <a:lnTo>
                      <a:pt x="1966" y="507"/>
                    </a:lnTo>
                    <a:lnTo>
                      <a:pt x="1969" y="482"/>
                    </a:lnTo>
                    <a:lnTo>
                      <a:pt x="1967" y="461"/>
                    </a:lnTo>
                    <a:lnTo>
                      <a:pt x="1966" y="450"/>
                    </a:lnTo>
                    <a:lnTo>
                      <a:pt x="1964" y="440"/>
                    </a:lnTo>
                    <a:lnTo>
                      <a:pt x="1961" y="429"/>
                    </a:lnTo>
                    <a:lnTo>
                      <a:pt x="1957" y="416"/>
                    </a:lnTo>
                    <a:lnTo>
                      <a:pt x="1955" y="414"/>
                    </a:lnTo>
                    <a:lnTo>
                      <a:pt x="1954" y="413"/>
                    </a:lnTo>
                    <a:lnTo>
                      <a:pt x="1953" y="414"/>
                    </a:lnTo>
                    <a:lnTo>
                      <a:pt x="1953" y="418"/>
                    </a:lnTo>
                    <a:lnTo>
                      <a:pt x="1950" y="420"/>
                    </a:lnTo>
                    <a:lnTo>
                      <a:pt x="1948" y="421"/>
                    </a:lnTo>
                    <a:lnTo>
                      <a:pt x="1947" y="422"/>
                    </a:lnTo>
                    <a:lnTo>
                      <a:pt x="1945" y="422"/>
                    </a:lnTo>
                    <a:lnTo>
                      <a:pt x="1941" y="421"/>
                    </a:lnTo>
                    <a:lnTo>
                      <a:pt x="1937" y="419"/>
                    </a:lnTo>
                    <a:lnTo>
                      <a:pt x="1935" y="415"/>
                    </a:lnTo>
                    <a:lnTo>
                      <a:pt x="1932" y="413"/>
                    </a:lnTo>
                    <a:lnTo>
                      <a:pt x="1931" y="411"/>
                    </a:lnTo>
                    <a:lnTo>
                      <a:pt x="1929" y="410"/>
                    </a:lnTo>
                    <a:lnTo>
                      <a:pt x="1923" y="411"/>
                    </a:lnTo>
                    <a:lnTo>
                      <a:pt x="1915" y="412"/>
                    </a:lnTo>
                    <a:lnTo>
                      <a:pt x="1908" y="422"/>
                    </a:lnTo>
                    <a:lnTo>
                      <a:pt x="1903" y="431"/>
                    </a:lnTo>
                    <a:lnTo>
                      <a:pt x="1899" y="436"/>
                    </a:lnTo>
                    <a:lnTo>
                      <a:pt x="1895" y="439"/>
                    </a:lnTo>
                    <a:lnTo>
                      <a:pt x="1890" y="441"/>
                    </a:lnTo>
                    <a:lnTo>
                      <a:pt x="1885" y="444"/>
                    </a:lnTo>
                    <a:lnTo>
                      <a:pt x="1882" y="440"/>
                    </a:lnTo>
                    <a:lnTo>
                      <a:pt x="1882" y="438"/>
                    </a:lnTo>
                    <a:lnTo>
                      <a:pt x="1882" y="436"/>
                    </a:lnTo>
                    <a:lnTo>
                      <a:pt x="1883" y="435"/>
                    </a:lnTo>
                    <a:lnTo>
                      <a:pt x="1888" y="435"/>
                    </a:lnTo>
                    <a:lnTo>
                      <a:pt x="1894" y="433"/>
                    </a:lnTo>
                    <a:lnTo>
                      <a:pt x="1897" y="421"/>
                    </a:lnTo>
                    <a:lnTo>
                      <a:pt x="1902" y="408"/>
                    </a:lnTo>
                    <a:lnTo>
                      <a:pt x="1908" y="406"/>
                    </a:lnTo>
                    <a:lnTo>
                      <a:pt x="1915" y="404"/>
                    </a:lnTo>
                    <a:lnTo>
                      <a:pt x="1911" y="399"/>
                    </a:lnTo>
                    <a:lnTo>
                      <a:pt x="1905" y="396"/>
                    </a:lnTo>
                    <a:lnTo>
                      <a:pt x="1899" y="394"/>
                    </a:lnTo>
                    <a:lnTo>
                      <a:pt x="1893" y="391"/>
                    </a:lnTo>
                    <a:lnTo>
                      <a:pt x="1879" y="374"/>
                    </a:lnTo>
                    <a:lnTo>
                      <a:pt x="1864" y="357"/>
                    </a:lnTo>
                    <a:lnTo>
                      <a:pt x="1864" y="362"/>
                    </a:lnTo>
                    <a:lnTo>
                      <a:pt x="1865" y="366"/>
                    </a:lnTo>
                    <a:lnTo>
                      <a:pt x="1866" y="373"/>
                    </a:lnTo>
                    <a:lnTo>
                      <a:pt x="1868" y="380"/>
                    </a:lnTo>
                    <a:lnTo>
                      <a:pt x="1866" y="386"/>
                    </a:lnTo>
                    <a:lnTo>
                      <a:pt x="1863" y="391"/>
                    </a:lnTo>
                    <a:lnTo>
                      <a:pt x="1856" y="390"/>
                    </a:lnTo>
                    <a:lnTo>
                      <a:pt x="1849" y="388"/>
                    </a:lnTo>
                    <a:lnTo>
                      <a:pt x="1852" y="385"/>
                    </a:lnTo>
                    <a:lnTo>
                      <a:pt x="1854" y="382"/>
                    </a:lnTo>
                    <a:lnTo>
                      <a:pt x="1855" y="379"/>
                    </a:lnTo>
                    <a:lnTo>
                      <a:pt x="1855" y="374"/>
                    </a:lnTo>
                    <a:lnTo>
                      <a:pt x="1845" y="376"/>
                    </a:lnTo>
                    <a:lnTo>
                      <a:pt x="1834" y="376"/>
                    </a:lnTo>
                    <a:lnTo>
                      <a:pt x="1831" y="370"/>
                    </a:lnTo>
                    <a:lnTo>
                      <a:pt x="1827" y="365"/>
                    </a:lnTo>
                    <a:lnTo>
                      <a:pt x="1817" y="370"/>
                    </a:lnTo>
                    <a:lnTo>
                      <a:pt x="1806" y="376"/>
                    </a:lnTo>
                    <a:lnTo>
                      <a:pt x="1797" y="382"/>
                    </a:lnTo>
                    <a:lnTo>
                      <a:pt x="1788" y="389"/>
                    </a:lnTo>
                    <a:lnTo>
                      <a:pt x="1786" y="391"/>
                    </a:lnTo>
                    <a:lnTo>
                      <a:pt x="1784" y="393"/>
                    </a:lnTo>
                    <a:lnTo>
                      <a:pt x="1780" y="393"/>
                    </a:lnTo>
                    <a:lnTo>
                      <a:pt x="1777" y="393"/>
                    </a:lnTo>
                    <a:lnTo>
                      <a:pt x="1783" y="382"/>
                    </a:lnTo>
                    <a:lnTo>
                      <a:pt x="1787" y="376"/>
                    </a:lnTo>
                    <a:lnTo>
                      <a:pt x="1793" y="369"/>
                    </a:lnTo>
                    <a:lnTo>
                      <a:pt x="1800" y="364"/>
                    </a:lnTo>
                    <a:lnTo>
                      <a:pt x="1806" y="361"/>
                    </a:lnTo>
                    <a:lnTo>
                      <a:pt x="1814" y="359"/>
                    </a:lnTo>
                    <a:lnTo>
                      <a:pt x="1825" y="357"/>
                    </a:lnTo>
                    <a:lnTo>
                      <a:pt x="1835" y="356"/>
                    </a:lnTo>
                    <a:lnTo>
                      <a:pt x="1839" y="355"/>
                    </a:lnTo>
                    <a:lnTo>
                      <a:pt x="1844" y="352"/>
                    </a:lnTo>
                    <a:lnTo>
                      <a:pt x="1849" y="346"/>
                    </a:lnTo>
                    <a:lnTo>
                      <a:pt x="1854" y="340"/>
                    </a:lnTo>
                    <a:lnTo>
                      <a:pt x="1865" y="325"/>
                    </a:lnTo>
                    <a:lnTo>
                      <a:pt x="1876" y="308"/>
                    </a:lnTo>
                    <a:lnTo>
                      <a:pt x="1886" y="289"/>
                    </a:lnTo>
                    <a:lnTo>
                      <a:pt x="1896" y="273"/>
                    </a:lnTo>
                    <a:lnTo>
                      <a:pt x="1902" y="266"/>
                    </a:lnTo>
                    <a:lnTo>
                      <a:pt x="1906" y="260"/>
                    </a:lnTo>
                    <a:lnTo>
                      <a:pt x="1910" y="254"/>
                    </a:lnTo>
                    <a:lnTo>
                      <a:pt x="1914" y="251"/>
                    </a:lnTo>
                    <a:lnTo>
                      <a:pt x="1916" y="250"/>
                    </a:lnTo>
                    <a:lnTo>
                      <a:pt x="1921" y="243"/>
                    </a:lnTo>
                    <a:lnTo>
                      <a:pt x="1928" y="233"/>
                    </a:lnTo>
                    <a:lnTo>
                      <a:pt x="1935" y="220"/>
                    </a:lnTo>
                    <a:lnTo>
                      <a:pt x="1947" y="200"/>
                    </a:lnTo>
                    <a:lnTo>
                      <a:pt x="1947" y="201"/>
                    </a:lnTo>
                    <a:lnTo>
                      <a:pt x="1939" y="218"/>
                    </a:lnTo>
                    <a:lnTo>
                      <a:pt x="1932" y="232"/>
                    </a:lnTo>
                    <a:lnTo>
                      <a:pt x="1928" y="242"/>
                    </a:lnTo>
                    <a:lnTo>
                      <a:pt x="1925" y="245"/>
                    </a:lnTo>
                    <a:lnTo>
                      <a:pt x="1928" y="241"/>
                    </a:lnTo>
                    <a:lnTo>
                      <a:pt x="1928" y="239"/>
                    </a:lnTo>
                    <a:lnTo>
                      <a:pt x="1927" y="241"/>
                    </a:lnTo>
                    <a:lnTo>
                      <a:pt x="1925" y="242"/>
                    </a:lnTo>
                    <a:lnTo>
                      <a:pt x="1924" y="243"/>
                    </a:lnTo>
                    <a:lnTo>
                      <a:pt x="1924" y="241"/>
                    </a:lnTo>
                    <a:lnTo>
                      <a:pt x="1925" y="237"/>
                    </a:lnTo>
                    <a:lnTo>
                      <a:pt x="1936" y="225"/>
                    </a:lnTo>
                    <a:lnTo>
                      <a:pt x="1946" y="212"/>
                    </a:lnTo>
                    <a:lnTo>
                      <a:pt x="1956" y="200"/>
                    </a:lnTo>
                    <a:lnTo>
                      <a:pt x="1967" y="188"/>
                    </a:lnTo>
                    <a:lnTo>
                      <a:pt x="1958" y="182"/>
                    </a:lnTo>
                    <a:lnTo>
                      <a:pt x="1950" y="177"/>
                    </a:lnTo>
                    <a:lnTo>
                      <a:pt x="1944" y="175"/>
                    </a:lnTo>
                    <a:lnTo>
                      <a:pt x="1936" y="175"/>
                    </a:lnTo>
                    <a:lnTo>
                      <a:pt x="1920" y="178"/>
                    </a:lnTo>
                    <a:lnTo>
                      <a:pt x="1900" y="184"/>
                    </a:lnTo>
                    <a:lnTo>
                      <a:pt x="1897" y="182"/>
                    </a:lnTo>
                    <a:lnTo>
                      <a:pt x="1896" y="180"/>
                    </a:lnTo>
                    <a:lnTo>
                      <a:pt x="1897" y="179"/>
                    </a:lnTo>
                    <a:lnTo>
                      <a:pt x="1898" y="176"/>
                    </a:lnTo>
                    <a:lnTo>
                      <a:pt x="1889" y="178"/>
                    </a:lnTo>
                    <a:lnTo>
                      <a:pt x="1880" y="179"/>
                    </a:lnTo>
                    <a:lnTo>
                      <a:pt x="1870" y="180"/>
                    </a:lnTo>
                    <a:lnTo>
                      <a:pt x="1861" y="182"/>
                    </a:lnTo>
                    <a:lnTo>
                      <a:pt x="1887" y="170"/>
                    </a:lnTo>
                    <a:lnTo>
                      <a:pt x="1913" y="160"/>
                    </a:lnTo>
                    <a:lnTo>
                      <a:pt x="1925" y="154"/>
                    </a:lnTo>
                    <a:lnTo>
                      <a:pt x="1938" y="149"/>
                    </a:lnTo>
                    <a:lnTo>
                      <a:pt x="1950" y="142"/>
                    </a:lnTo>
                    <a:lnTo>
                      <a:pt x="1963" y="135"/>
                    </a:lnTo>
                    <a:lnTo>
                      <a:pt x="1957" y="129"/>
                    </a:lnTo>
                    <a:lnTo>
                      <a:pt x="1952" y="126"/>
                    </a:lnTo>
                    <a:lnTo>
                      <a:pt x="1945" y="124"/>
                    </a:lnTo>
                    <a:lnTo>
                      <a:pt x="1938" y="121"/>
                    </a:lnTo>
                    <a:lnTo>
                      <a:pt x="1922" y="120"/>
                    </a:lnTo>
                    <a:lnTo>
                      <a:pt x="1907" y="118"/>
                    </a:lnTo>
                    <a:lnTo>
                      <a:pt x="1902" y="117"/>
                    </a:lnTo>
                    <a:lnTo>
                      <a:pt x="1899" y="117"/>
                    </a:lnTo>
                    <a:lnTo>
                      <a:pt x="1897" y="119"/>
                    </a:lnTo>
                    <a:lnTo>
                      <a:pt x="1894" y="121"/>
                    </a:lnTo>
                    <a:lnTo>
                      <a:pt x="1889" y="101"/>
                    </a:lnTo>
                    <a:lnTo>
                      <a:pt x="1886" y="81"/>
                    </a:lnTo>
                    <a:lnTo>
                      <a:pt x="1885" y="72"/>
                    </a:lnTo>
                    <a:lnTo>
                      <a:pt x="1886" y="61"/>
                    </a:lnTo>
                    <a:lnTo>
                      <a:pt x="1886" y="51"/>
                    </a:lnTo>
                    <a:lnTo>
                      <a:pt x="1888" y="40"/>
                    </a:lnTo>
                    <a:lnTo>
                      <a:pt x="1894" y="36"/>
                    </a:lnTo>
                    <a:lnTo>
                      <a:pt x="1900" y="34"/>
                    </a:lnTo>
                    <a:lnTo>
                      <a:pt x="1906" y="31"/>
                    </a:lnTo>
                    <a:lnTo>
                      <a:pt x="1911" y="25"/>
                    </a:lnTo>
                    <a:lnTo>
                      <a:pt x="1906" y="17"/>
                    </a:lnTo>
                    <a:lnTo>
                      <a:pt x="1900" y="10"/>
                    </a:lnTo>
                    <a:lnTo>
                      <a:pt x="1894" y="5"/>
                    </a:lnTo>
                    <a:lnTo>
                      <a:pt x="1886" y="0"/>
                    </a:lnTo>
                    <a:lnTo>
                      <a:pt x="1878" y="4"/>
                    </a:lnTo>
                    <a:lnTo>
                      <a:pt x="1872" y="7"/>
                    </a:lnTo>
                    <a:lnTo>
                      <a:pt x="1866" y="11"/>
                    </a:lnTo>
                    <a:lnTo>
                      <a:pt x="1863" y="15"/>
                    </a:lnTo>
                    <a:lnTo>
                      <a:pt x="1860" y="21"/>
                    </a:lnTo>
                    <a:lnTo>
                      <a:pt x="1857" y="26"/>
                    </a:lnTo>
                    <a:lnTo>
                      <a:pt x="1855" y="33"/>
                    </a:lnTo>
                    <a:lnTo>
                      <a:pt x="1853" y="41"/>
                    </a:lnTo>
                    <a:lnTo>
                      <a:pt x="1849" y="44"/>
                    </a:lnTo>
                    <a:lnTo>
                      <a:pt x="1846" y="47"/>
                    </a:lnTo>
                    <a:lnTo>
                      <a:pt x="1842" y="48"/>
                    </a:lnTo>
                    <a:lnTo>
                      <a:pt x="1837" y="50"/>
                    </a:lnTo>
                    <a:lnTo>
                      <a:pt x="1839" y="39"/>
                    </a:lnTo>
                    <a:lnTo>
                      <a:pt x="1843" y="28"/>
                    </a:lnTo>
                    <a:lnTo>
                      <a:pt x="1839" y="27"/>
                    </a:lnTo>
                    <a:lnTo>
                      <a:pt x="1835" y="26"/>
                    </a:lnTo>
                    <a:lnTo>
                      <a:pt x="1830" y="27"/>
                    </a:lnTo>
                    <a:lnTo>
                      <a:pt x="1826" y="28"/>
                    </a:lnTo>
                    <a:lnTo>
                      <a:pt x="1817" y="30"/>
                    </a:lnTo>
                    <a:lnTo>
                      <a:pt x="1809" y="32"/>
                    </a:lnTo>
                    <a:lnTo>
                      <a:pt x="1809" y="41"/>
                    </a:lnTo>
                    <a:lnTo>
                      <a:pt x="1809" y="51"/>
                    </a:lnTo>
                    <a:lnTo>
                      <a:pt x="1808" y="60"/>
                    </a:lnTo>
                    <a:lnTo>
                      <a:pt x="1806" y="69"/>
                    </a:lnTo>
                    <a:lnTo>
                      <a:pt x="1804" y="68"/>
                    </a:lnTo>
                    <a:lnTo>
                      <a:pt x="1803" y="67"/>
                    </a:lnTo>
                    <a:lnTo>
                      <a:pt x="1804" y="65"/>
                    </a:lnTo>
                    <a:lnTo>
                      <a:pt x="1804" y="63"/>
                    </a:lnTo>
                    <a:lnTo>
                      <a:pt x="1803" y="59"/>
                    </a:lnTo>
                    <a:lnTo>
                      <a:pt x="1802" y="57"/>
                    </a:lnTo>
                    <a:lnTo>
                      <a:pt x="1800" y="55"/>
                    </a:lnTo>
                    <a:lnTo>
                      <a:pt x="1797" y="52"/>
                    </a:lnTo>
                    <a:lnTo>
                      <a:pt x="1800" y="45"/>
                    </a:lnTo>
                    <a:lnTo>
                      <a:pt x="1801" y="38"/>
                    </a:lnTo>
                    <a:lnTo>
                      <a:pt x="1792" y="42"/>
                    </a:lnTo>
                    <a:lnTo>
                      <a:pt x="1783" y="47"/>
                    </a:lnTo>
                    <a:lnTo>
                      <a:pt x="1759" y="48"/>
                    </a:lnTo>
                    <a:lnTo>
                      <a:pt x="1736" y="48"/>
                    </a:lnTo>
                    <a:lnTo>
                      <a:pt x="1713" y="47"/>
                    </a:lnTo>
                    <a:lnTo>
                      <a:pt x="1691" y="47"/>
                    </a:lnTo>
                    <a:lnTo>
                      <a:pt x="1675" y="42"/>
                    </a:lnTo>
                    <a:lnTo>
                      <a:pt x="1659" y="35"/>
                    </a:lnTo>
                    <a:lnTo>
                      <a:pt x="1648" y="42"/>
                    </a:lnTo>
                    <a:lnTo>
                      <a:pt x="1635" y="49"/>
                    </a:lnTo>
                    <a:lnTo>
                      <a:pt x="1627" y="48"/>
                    </a:lnTo>
                    <a:lnTo>
                      <a:pt x="1620" y="47"/>
                    </a:lnTo>
                    <a:lnTo>
                      <a:pt x="1616" y="43"/>
                    </a:lnTo>
                    <a:lnTo>
                      <a:pt x="1609" y="38"/>
                    </a:lnTo>
                    <a:lnTo>
                      <a:pt x="1605" y="39"/>
                    </a:lnTo>
                    <a:lnTo>
                      <a:pt x="1600" y="42"/>
                    </a:lnTo>
                    <a:lnTo>
                      <a:pt x="1595" y="48"/>
                    </a:lnTo>
                    <a:lnTo>
                      <a:pt x="1590" y="53"/>
                    </a:lnTo>
                    <a:lnTo>
                      <a:pt x="1580" y="69"/>
                    </a:lnTo>
                    <a:lnTo>
                      <a:pt x="1568" y="86"/>
                    </a:lnTo>
                    <a:lnTo>
                      <a:pt x="1549" y="121"/>
                    </a:lnTo>
                    <a:lnTo>
                      <a:pt x="1536" y="145"/>
                    </a:lnTo>
                    <a:lnTo>
                      <a:pt x="1521" y="160"/>
                    </a:lnTo>
                    <a:lnTo>
                      <a:pt x="1505" y="175"/>
                    </a:lnTo>
                    <a:lnTo>
                      <a:pt x="1496" y="183"/>
                    </a:lnTo>
                    <a:lnTo>
                      <a:pt x="1487" y="190"/>
                    </a:lnTo>
                    <a:lnTo>
                      <a:pt x="1498" y="178"/>
                    </a:lnTo>
                    <a:lnTo>
                      <a:pt x="1509" y="167"/>
                    </a:lnTo>
                    <a:lnTo>
                      <a:pt x="1505" y="169"/>
                    </a:lnTo>
                    <a:lnTo>
                      <a:pt x="1501" y="171"/>
                    </a:lnTo>
                    <a:lnTo>
                      <a:pt x="1491" y="180"/>
                    </a:lnTo>
                    <a:lnTo>
                      <a:pt x="1482" y="191"/>
                    </a:lnTo>
                    <a:lnTo>
                      <a:pt x="1473" y="201"/>
                    </a:lnTo>
                    <a:lnTo>
                      <a:pt x="1466" y="212"/>
                    </a:lnTo>
                    <a:lnTo>
                      <a:pt x="1481" y="202"/>
                    </a:lnTo>
                    <a:lnTo>
                      <a:pt x="1495" y="191"/>
                    </a:lnTo>
                    <a:lnTo>
                      <a:pt x="1509" y="180"/>
                    </a:lnTo>
                    <a:lnTo>
                      <a:pt x="1525" y="171"/>
                    </a:lnTo>
                    <a:lnTo>
                      <a:pt x="1526" y="171"/>
                    </a:lnTo>
                    <a:lnTo>
                      <a:pt x="1526" y="173"/>
                    </a:lnTo>
                    <a:lnTo>
                      <a:pt x="1525" y="182"/>
                    </a:lnTo>
                    <a:lnTo>
                      <a:pt x="1522" y="190"/>
                    </a:lnTo>
                    <a:lnTo>
                      <a:pt x="1518" y="196"/>
                    </a:lnTo>
                    <a:lnTo>
                      <a:pt x="1514" y="202"/>
                    </a:lnTo>
                    <a:lnTo>
                      <a:pt x="1504" y="215"/>
                    </a:lnTo>
                    <a:lnTo>
                      <a:pt x="1490" y="226"/>
                    </a:lnTo>
                    <a:lnTo>
                      <a:pt x="1481" y="225"/>
                    </a:lnTo>
                    <a:lnTo>
                      <a:pt x="1472" y="225"/>
                    </a:lnTo>
                    <a:lnTo>
                      <a:pt x="1471" y="228"/>
                    </a:lnTo>
                    <a:lnTo>
                      <a:pt x="1471" y="233"/>
                    </a:lnTo>
                    <a:lnTo>
                      <a:pt x="1473" y="237"/>
                    </a:lnTo>
                    <a:lnTo>
                      <a:pt x="1476" y="241"/>
                    </a:lnTo>
                    <a:lnTo>
                      <a:pt x="1480" y="243"/>
                    </a:lnTo>
                    <a:lnTo>
                      <a:pt x="1483" y="245"/>
                    </a:lnTo>
                    <a:lnTo>
                      <a:pt x="1491" y="245"/>
                    </a:lnTo>
                    <a:lnTo>
                      <a:pt x="1501" y="246"/>
                    </a:lnTo>
                    <a:lnTo>
                      <a:pt x="1502" y="251"/>
                    </a:lnTo>
                    <a:lnTo>
                      <a:pt x="1502" y="254"/>
                    </a:lnTo>
                    <a:lnTo>
                      <a:pt x="1500" y="258"/>
                    </a:lnTo>
                    <a:lnTo>
                      <a:pt x="1498" y="261"/>
                    </a:lnTo>
                    <a:lnTo>
                      <a:pt x="1496" y="264"/>
                    </a:lnTo>
                    <a:lnTo>
                      <a:pt x="1493" y="268"/>
                    </a:lnTo>
                    <a:lnTo>
                      <a:pt x="1479" y="258"/>
                    </a:lnTo>
                    <a:lnTo>
                      <a:pt x="1465" y="247"/>
                    </a:lnTo>
                    <a:lnTo>
                      <a:pt x="1465" y="237"/>
                    </a:lnTo>
                    <a:lnTo>
                      <a:pt x="1465" y="227"/>
                    </a:lnTo>
                    <a:lnTo>
                      <a:pt x="1460" y="229"/>
                    </a:lnTo>
                    <a:lnTo>
                      <a:pt x="1457" y="232"/>
                    </a:lnTo>
                    <a:lnTo>
                      <a:pt x="1454" y="233"/>
                    </a:lnTo>
                    <a:lnTo>
                      <a:pt x="1448" y="230"/>
                    </a:lnTo>
                    <a:lnTo>
                      <a:pt x="1454" y="222"/>
                    </a:lnTo>
                    <a:lnTo>
                      <a:pt x="1459" y="215"/>
                    </a:lnTo>
                    <a:lnTo>
                      <a:pt x="1451" y="219"/>
                    </a:lnTo>
                    <a:lnTo>
                      <a:pt x="1445" y="225"/>
                    </a:lnTo>
                    <a:lnTo>
                      <a:pt x="1439" y="232"/>
                    </a:lnTo>
                    <a:lnTo>
                      <a:pt x="1433" y="239"/>
                    </a:lnTo>
                    <a:lnTo>
                      <a:pt x="1437" y="242"/>
                    </a:lnTo>
                    <a:lnTo>
                      <a:pt x="1439" y="244"/>
                    </a:lnTo>
                    <a:lnTo>
                      <a:pt x="1441" y="246"/>
                    </a:lnTo>
                    <a:lnTo>
                      <a:pt x="1441" y="250"/>
                    </a:lnTo>
                    <a:lnTo>
                      <a:pt x="1429" y="247"/>
                    </a:lnTo>
                    <a:lnTo>
                      <a:pt x="1415" y="247"/>
                    </a:lnTo>
                    <a:lnTo>
                      <a:pt x="1412" y="249"/>
                    </a:lnTo>
                    <a:lnTo>
                      <a:pt x="1409" y="252"/>
                    </a:lnTo>
                    <a:lnTo>
                      <a:pt x="1409" y="263"/>
                    </a:lnTo>
                    <a:lnTo>
                      <a:pt x="1409" y="275"/>
                    </a:lnTo>
                    <a:lnTo>
                      <a:pt x="1395" y="292"/>
                    </a:lnTo>
                    <a:lnTo>
                      <a:pt x="1382" y="308"/>
                    </a:lnTo>
                    <a:lnTo>
                      <a:pt x="1378" y="315"/>
                    </a:lnTo>
                    <a:lnTo>
                      <a:pt x="1373" y="325"/>
                    </a:lnTo>
                    <a:lnTo>
                      <a:pt x="1370" y="335"/>
                    </a:lnTo>
                    <a:lnTo>
                      <a:pt x="1368" y="345"/>
                    </a:lnTo>
                    <a:lnTo>
                      <a:pt x="1372" y="340"/>
                    </a:lnTo>
                    <a:lnTo>
                      <a:pt x="1374" y="335"/>
                    </a:lnTo>
                    <a:lnTo>
                      <a:pt x="1377" y="329"/>
                    </a:lnTo>
                    <a:lnTo>
                      <a:pt x="1378" y="322"/>
                    </a:lnTo>
                    <a:lnTo>
                      <a:pt x="1377" y="332"/>
                    </a:lnTo>
                    <a:lnTo>
                      <a:pt x="1378" y="343"/>
                    </a:lnTo>
                    <a:lnTo>
                      <a:pt x="1380" y="342"/>
                    </a:lnTo>
                    <a:lnTo>
                      <a:pt x="1382" y="340"/>
                    </a:lnTo>
                    <a:lnTo>
                      <a:pt x="1383" y="338"/>
                    </a:lnTo>
                    <a:lnTo>
                      <a:pt x="1385" y="336"/>
                    </a:lnTo>
                    <a:lnTo>
                      <a:pt x="1385" y="330"/>
                    </a:lnTo>
                    <a:lnTo>
                      <a:pt x="1386" y="325"/>
                    </a:lnTo>
                    <a:lnTo>
                      <a:pt x="1388" y="320"/>
                    </a:lnTo>
                    <a:lnTo>
                      <a:pt x="1390" y="314"/>
                    </a:lnTo>
                    <a:lnTo>
                      <a:pt x="1397" y="321"/>
                    </a:lnTo>
                    <a:lnTo>
                      <a:pt x="1404" y="328"/>
                    </a:lnTo>
                    <a:lnTo>
                      <a:pt x="1409" y="320"/>
                    </a:lnTo>
                    <a:lnTo>
                      <a:pt x="1415" y="311"/>
                    </a:lnTo>
                    <a:lnTo>
                      <a:pt x="1436" y="319"/>
                    </a:lnTo>
                    <a:lnTo>
                      <a:pt x="1456" y="327"/>
                    </a:lnTo>
                    <a:lnTo>
                      <a:pt x="1475" y="336"/>
                    </a:lnTo>
                    <a:lnTo>
                      <a:pt x="1495" y="345"/>
                    </a:lnTo>
                    <a:lnTo>
                      <a:pt x="1493" y="356"/>
                    </a:lnTo>
                    <a:lnTo>
                      <a:pt x="1493" y="368"/>
                    </a:lnTo>
                    <a:lnTo>
                      <a:pt x="1493" y="378"/>
                    </a:lnTo>
                    <a:lnTo>
                      <a:pt x="1496" y="389"/>
                    </a:lnTo>
                    <a:lnTo>
                      <a:pt x="1514" y="379"/>
                    </a:lnTo>
                    <a:lnTo>
                      <a:pt x="1529" y="371"/>
                    </a:lnTo>
                    <a:lnTo>
                      <a:pt x="1535" y="369"/>
                    </a:lnTo>
                    <a:lnTo>
                      <a:pt x="1543" y="366"/>
                    </a:lnTo>
                    <a:lnTo>
                      <a:pt x="1552" y="368"/>
                    </a:lnTo>
                    <a:lnTo>
                      <a:pt x="1564" y="370"/>
                    </a:lnTo>
                    <a:lnTo>
                      <a:pt x="1568" y="372"/>
                    </a:lnTo>
                    <a:lnTo>
                      <a:pt x="1570" y="374"/>
                    </a:lnTo>
                    <a:lnTo>
                      <a:pt x="1573" y="378"/>
                    </a:lnTo>
                    <a:lnTo>
                      <a:pt x="1574" y="382"/>
                    </a:lnTo>
                    <a:lnTo>
                      <a:pt x="1575" y="387"/>
                    </a:lnTo>
                    <a:lnTo>
                      <a:pt x="1576" y="391"/>
                    </a:lnTo>
                    <a:lnTo>
                      <a:pt x="1578" y="397"/>
                    </a:lnTo>
                    <a:lnTo>
                      <a:pt x="1581" y="402"/>
                    </a:lnTo>
                    <a:lnTo>
                      <a:pt x="1588" y="411"/>
                    </a:lnTo>
                    <a:lnTo>
                      <a:pt x="1593" y="420"/>
                    </a:lnTo>
                    <a:lnTo>
                      <a:pt x="1589" y="422"/>
                    </a:lnTo>
                    <a:lnTo>
                      <a:pt x="1585" y="422"/>
                    </a:lnTo>
                    <a:lnTo>
                      <a:pt x="1572" y="411"/>
                    </a:lnTo>
                    <a:lnTo>
                      <a:pt x="1560" y="398"/>
                    </a:lnTo>
                    <a:lnTo>
                      <a:pt x="1555" y="393"/>
                    </a:lnTo>
                    <a:lnTo>
                      <a:pt x="1548" y="388"/>
                    </a:lnTo>
                    <a:lnTo>
                      <a:pt x="1541" y="384"/>
                    </a:lnTo>
                    <a:lnTo>
                      <a:pt x="1533" y="380"/>
                    </a:lnTo>
                    <a:lnTo>
                      <a:pt x="1532" y="390"/>
                    </a:lnTo>
                    <a:lnTo>
                      <a:pt x="1532" y="399"/>
                    </a:lnTo>
                    <a:lnTo>
                      <a:pt x="1533" y="406"/>
                    </a:lnTo>
                    <a:lnTo>
                      <a:pt x="1535" y="413"/>
                    </a:lnTo>
                    <a:lnTo>
                      <a:pt x="1541" y="428"/>
                    </a:lnTo>
                    <a:lnTo>
                      <a:pt x="1547" y="445"/>
                    </a:lnTo>
                    <a:lnTo>
                      <a:pt x="1534" y="438"/>
                    </a:lnTo>
                    <a:lnTo>
                      <a:pt x="1522" y="429"/>
                    </a:lnTo>
                    <a:lnTo>
                      <a:pt x="1510" y="421"/>
                    </a:lnTo>
                    <a:lnTo>
                      <a:pt x="1498" y="413"/>
                    </a:lnTo>
                    <a:lnTo>
                      <a:pt x="1489" y="414"/>
                    </a:lnTo>
                    <a:lnTo>
                      <a:pt x="1481" y="416"/>
                    </a:lnTo>
                    <a:lnTo>
                      <a:pt x="1473" y="420"/>
                    </a:lnTo>
                    <a:lnTo>
                      <a:pt x="1466" y="423"/>
                    </a:lnTo>
                    <a:lnTo>
                      <a:pt x="1451" y="430"/>
                    </a:lnTo>
                    <a:lnTo>
                      <a:pt x="1434" y="437"/>
                    </a:lnTo>
                    <a:lnTo>
                      <a:pt x="1432" y="432"/>
                    </a:lnTo>
                    <a:lnTo>
                      <a:pt x="1430" y="428"/>
                    </a:lnTo>
                    <a:lnTo>
                      <a:pt x="1428" y="418"/>
                    </a:lnTo>
                    <a:lnTo>
                      <a:pt x="1426" y="407"/>
                    </a:lnTo>
                    <a:lnTo>
                      <a:pt x="1431" y="405"/>
                    </a:lnTo>
                    <a:lnTo>
                      <a:pt x="1434" y="406"/>
                    </a:lnTo>
                    <a:lnTo>
                      <a:pt x="1423" y="398"/>
                    </a:lnTo>
                    <a:lnTo>
                      <a:pt x="1412" y="391"/>
                    </a:lnTo>
                    <a:lnTo>
                      <a:pt x="1406" y="388"/>
                    </a:lnTo>
                    <a:lnTo>
                      <a:pt x="1402" y="384"/>
                    </a:lnTo>
                    <a:lnTo>
                      <a:pt x="1397" y="379"/>
                    </a:lnTo>
                    <a:lnTo>
                      <a:pt x="1392" y="373"/>
                    </a:lnTo>
                    <a:lnTo>
                      <a:pt x="1391" y="373"/>
                    </a:lnTo>
                    <a:lnTo>
                      <a:pt x="1385" y="376"/>
                    </a:lnTo>
                    <a:lnTo>
                      <a:pt x="1379" y="378"/>
                    </a:lnTo>
                    <a:lnTo>
                      <a:pt x="1373" y="379"/>
                    </a:lnTo>
                    <a:lnTo>
                      <a:pt x="1366" y="379"/>
                    </a:lnTo>
                    <a:lnTo>
                      <a:pt x="1348" y="366"/>
                    </a:lnTo>
                    <a:lnTo>
                      <a:pt x="1330" y="355"/>
                    </a:lnTo>
                    <a:lnTo>
                      <a:pt x="1322" y="348"/>
                    </a:lnTo>
                    <a:lnTo>
                      <a:pt x="1314" y="340"/>
                    </a:lnTo>
                    <a:lnTo>
                      <a:pt x="1307" y="332"/>
                    </a:lnTo>
                    <a:lnTo>
                      <a:pt x="1301" y="323"/>
                    </a:lnTo>
                    <a:lnTo>
                      <a:pt x="1304" y="323"/>
                    </a:lnTo>
                    <a:lnTo>
                      <a:pt x="1307" y="323"/>
                    </a:lnTo>
                    <a:lnTo>
                      <a:pt x="1309" y="323"/>
                    </a:lnTo>
                    <a:lnTo>
                      <a:pt x="1309" y="322"/>
                    </a:lnTo>
                    <a:lnTo>
                      <a:pt x="1309" y="321"/>
                    </a:lnTo>
                    <a:lnTo>
                      <a:pt x="1307" y="319"/>
                    </a:lnTo>
                    <a:lnTo>
                      <a:pt x="1296" y="314"/>
                    </a:lnTo>
                    <a:lnTo>
                      <a:pt x="1285" y="311"/>
                    </a:lnTo>
                    <a:lnTo>
                      <a:pt x="1268" y="314"/>
                    </a:lnTo>
                    <a:lnTo>
                      <a:pt x="1251" y="318"/>
                    </a:lnTo>
                    <a:lnTo>
                      <a:pt x="1253" y="318"/>
                    </a:lnTo>
                    <a:lnTo>
                      <a:pt x="1254" y="319"/>
                    </a:lnTo>
                    <a:lnTo>
                      <a:pt x="1260" y="322"/>
                    </a:lnTo>
                    <a:lnTo>
                      <a:pt x="1264" y="326"/>
                    </a:lnTo>
                    <a:lnTo>
                      <a:pt x="1267" y="329"/>
                    </a:lnTo>
                    <a:lnTo>
                      <a:pt x="1269" y="332"/>
                    </a:lnTo>
                    <a:lnTo>
                      <a:pt x="1270" y="336"/>
                    </a:lnTo>
                    <a:lnTo>
                      <a:pt x="1270" y="340"/>
                    </a:lnTo>
                    <a:lnTo>
                      <a:pt x="1269" y="346"/>
                    </a:lnTo>
                    <a:lnTo>
                      <a:pt x="1268" y="352"/>
                    </a:lnTo>
                    <a:lnTo>
                      <a:pt x="1267" y="355"/>
                    </a:lnTo>
                    <a:lnTo>
                      <a:pt x="1267" y="359"/>
                    </a:lnTo>
                    <a:lnTo>
                      <a:pt x="1264" y="362"/>
                    </a:lnTo>
                    <a:lnTo>
                      <a:pt x="1262" y="364"/>
                    </a:lnTo>
                    <a:lnTo>
                      <a:pt x="1258" y="357"/>
                    </a:lnTo>
                    <a:lnTo>
                      <a:pt x="1254" y="352"/>
                    </a:lnTo>
                    <a:lnTo>
                      <a:pt x="1252" y="345"/>
                    </a:lnTo>
                    <a:lnTo>
                      <a:pt x="1250" y="337"/>
                    </a:lnTo>
                    <a:lnTo>
                      <a:pt x="1242" y="330"/>
                    </a:lnTo>
                    <a:lnTo>
                      <a:pt x="1233" y="326"/>
                    </a:lnTo>
                    <a:lnTo>
                      <a:pt x="1234" y="322"/>
                    </a:lnTo>
                    <a:lnTo>
                      <a:pt x="1234" y="320"/>
                    </a:lnTo>
                    <a:lnTo>
                      <a:pt x="1233" y="319"/>
                    </a:lnTo>
                    <a:lnTo>
                      <a:pt x="1231" y="318"/>
                    </a:lnTo>
                    <a:lnTo>
                      <a:pt x="1228" y="315"/>
                    </a:lnTo>
                    <a:lnTo>
                      <a:pt x="1223" y="315"/>
                    </a:lnTo>
                    <a:lnTo>
                      <a:pt x="1211" y="317"/>
                    </a:lnTo>
                    <a:lnTo>
                      <a:pt x="1201" y="317"/>
                    </a:lnTo>
                    <a:lnTo>
                      <a:pt x="1197" y="314"/>
                    </a:lnTo>
                    <a:lnTo>
                      <a:pt x="1195" y="312"/>
                    </a:lnTo>
                    <a:lnTo>
                      <a:pt x="1195" y="310"/>
                    </a:lnTo>
                    <a:lnTo>
                      <a:pt x="1194" y="305"/>
                    </a:lnTo>
                    <a:lnTo>
                      <a:pt x="1167" y="313"/>
                    </a:lnTo>
                    <a:lnTo>
                      <a:pt x="1141" y="321"/>
                    </a:lnTo>
                    <a:lnTo>
                      <a:pt x="1113" y="329"/>
                    </a:lnTo>
                    <a:lnTo>
                      <a:pt x="1087" y="338"/>
                    </a:lnTo>
                    <a:lnTo>
                      <a:pt x="1060" y="346"/>
                    </a:lnTo>
                    <a:lnTo>
                      <a:pt x="1034" y="355"/>
                    </a:lnTo>
                    <a:lnTo>
                      <a:pt x="1008" y="364"/>
                    </a:lnTo>
                    <a:lnTo>
                      <a:pt x="982" y="374"/>
                    </a:lnTo>
                    <a:lnTo>
                      <a:pt x="983" y="379"/>
                    </a:lnTo>
                    <a:lnTo>
                      <a:pt x="983" y="381"/>
                    </a:lnTo>
                    <a:lnTo>
                      <a:pt x="984" y="385"/>
                    </a:lnTo>
                    <a:lnTo>
                      <a:pt x="983" y="388"/>
                    </a:lnTo>
                    <a:lnTo>
                      <a:pt x="975" y="389"/>
                    </a:lnTo>
                    <a:lnTo>
                      <a:pt x="968" y="388"/>
                    </a:lnTo>
                    <a:lnTo>
                      <a:pt x="966" y="387"/>
                    </a:lnTo>
                    <a:lnTo>
                      <a:pt x="965" y="385"/>
                    </a:lnTo>
                    <a:lnTo>
                      <a:pt x="966" y="381"/>
                    </a:lnTo>
                    <a:lnTo>
                      <a:pt x="968" y="377"/>
                    </a:lnTo>
                    <a:lnTo>
                      <a:pt x="965" y="379"/>
                    </a:lnTo>
                    <a:lnTo>
                      <a:pt x="960" y="380"/>
                    </a:lnTo>
                    <a:lnTo>
                      <a:pt x="952" y="382"/>
                    </a:lnTo>
                    <a:lnTo>
                      <a:pt x="943" y="385"/>
                    </a:lnTo>
                    <a:lnTo>
                      <a:pt x="943" y="401"/>
                    </a:lnTo>
                    <a:lnTo>
                      <a:pt x="942" y="416"/>
                    </a:lnTo>
                    <a:lnTo>
                      <a:pt x="940" y="414"/>
                    </a:lnTo>
                    <a:lnTo>
                      <a:pt x="939" y="413"/>
                    </a:lnTo>
                    <a:lnTo>
                      <a:pt x="937" y="412"/>
                    </a:lnTo>
                    <a:lnTo>
                      <a:pt x="933" y="411"/>
                    </a:lnTo>
                    <a:lnTo>
                      <a:pt x="926" y="414"/>
                    </a:lnTo>
                    <a:lnTo>
                      <a:pt x="918" y="415"/>
                    </a:lnTo>
                    <a:lnTo>
                      <a:pt x="918" y="411"/>
                    </a:lnTo>
                    <a:lnTo>
                      <a:pt x="917" y="406"/>
                    </a:lnTo>
                    <a:lnTo>
                      <a:pt x="917" y="402"/>
                    </a:lnTo>
                    <a:lnTo>
                      <a:pt x="918" y="399"/>
                    </a:lnTo>
                    <a:lnTo>
                      <a:pt x="923" y="394"/>
                    </a:lnTo>
                    <a:lnTo>
                      <a:pt x="931" y="387"/>
                    </a:lnTo>
                    <a:lnTo>
                      <a:pt x="926" y="390"/>
                    </a:lnTo>
                    <a:lnTo>
                      <a:pt x="921" y="393"/>
                    </a:lnTo>
                    <a:lnTo>
                      <a:pt x="907" y="394"/>
                    </a:lnTo>
                    <a:lnTo>
                      <a:pt x="895" y="396"/>
                    </a:lnTo>
                    <a:lnTo>
                      <a:pt x="874" y="399"/>
                    </a:lnTo>
                    <a:lnTo>
                      <a:pt x="855" y="403"/>
                    </a:lnTo>
                    <a:lnTo>
                      <a:pt x="846" y="406"/>
                    </a:lnTo>
                    <a:lnTo>
                      <a:pt x="837" y="408"/>
                    </a:lnTo>
                    <a:lnTo>
                      <a:pt x="827" y="412"/>
                    </a:lnTo>
                    <a:lnTo>
                      <a:pt x="818" y="416"/>
                    </a:lnTo>
                    <a:lnTo>
                      <a:pt x="831" y="414"/>
                    </a:lnTo>
                    <a:lnTo>
                      <a:pt x="844" y="411"/>
                    </a:lnTo>
                    <a:lnTo>
                      <a:pt x="859" y="406"/>
                    </a:lnTo>
                    <a:lnTo>
                      <a:pt x="874" y="402"/>
                    </a:lnTo>
                    <a:lnTo>
                      <a:pt x="889" y="399"/>
                    </a:lnTo>
                    <a:lnTo>
                      <a:pt x="905" y="397"/>
                    </a:lnTo>
                    <a:lnTo>
                      <a:pt x="905" y="402"/>
                    </a:lnTo>
                    <a:lnTo>
                      <a:pt x="904" y="405"/>
                    </a:lnTo>
                    <a:lnTo>
                      <a:pt x="903" y="408"/>
                    </a:lnTo>
                    <a:lnTo>
                      <a:pt x="900" y="412"/>
                    </a:lnTo>
                    <a:lnTo>
                      <a:pt x="903" y="420"/>
                    </a:lnTo>
                    <a:lnTo>
                      <a:pt x="904" y="428"/>
                    </a:lnTo>
                    <a:lnTo>
                      <a:pt x="905" y="431"/>
                    </a:lnTo>
                    <a:lnTo>
                      <a:pt x="904" y="435"/>
                    </a:lnTo>
                    <a:lnTo>
                      <a:pt x="903" y="438"/>
                    </a:lnTo>
                    <a:lnTo>
                      <a:pt x="899" y="441"/>
                    </a:lnTo>
                    <a:lnTo>
                      <a:pt x="895" y="430"/>
                    </a:lnTo>
                    <a:lnTo>
                      <a:pt x="891" y="419"/>
                    </a:lnTo>
                    <a:lnTo>
                      <a:pt x="884" y="416"/>
                    </a:lnTo>
                    <a:lnTo>
                      <a:pt x="876" y="415"/>
                    </a:lnTo>
                    <a:lnTo>
                      <a:pt x="864" y="415"/>
                    </a:lnTo>
                    <a:lnTo>
                      <a:pt x="854" y="418"/>
                    </a:lnTo>
                    <a:lnTo>
                      <a:pt x="844" y="421"/>
                    </a:lnTo>
                    <a:lnTo>
                      <a:pt x="836" y="424"/>
                    </a:lnTo>
                    <a:lnTo>
                      <a:pt x="819" y="435"/>
                    </a:lnTo>
                    <a:lnTo>
                      <a:pt x="798" y="447"/>
                    </a:lnTo>
                    <a:lnTo>
                      <a:pt x="786" y="439"/>
                    </a:lnTo>
                    <a:lnTo>
                      <a:pt x="774" y="430"/>
                    </a:lnTo>
                    <a:lnTo>
                      <a:pt x="772" y="429"/>
                    </a:lnTo>
                    <a:lnTo>
                      <a:pt x="771" y="429"/>
                    </a:lnTo>
                    <a:lnTo>
                      <a:pt x="770" y="428"/>
                    </a:lnTo>
                    <a:lnTo>
                      <a:pt x="769" y="427"/>
                    </a:lnTo>
                    <a:lnTo>
                      <a:pt x="778" y="424"/>
                    </a:lnTo>
                    <a:lnTo>
                      <a:pt x="786" y="423"/>
                    </a:lnTo>
                    <a:lnTo>
                      <a:pt x="795" y="421"/>
                    </a:lnTo>
                    <a:lnTo>
                      <a:pt x="803" y="420"/>
                    </a:lnTo>
                    <a:lnTo>
                      <a:pt x="788" y="419"/>
                    </a:lnTo>
                    <a:lnTo>
                      <a:pt x="776" y="420"/>
                    </a:lnTo>
                    <a:lnTo>
                      <a:pt x="763" y="422"/>
                    </a:lnTo>
                    <a:lnTo>
                      <a:pt x="751" y="424"/>
                    </a:lnTo>
                    <a:lnTo>
                      <a:pt x="739" y="429"/>
                    </a:lnTo>
                    <a:lnTo>
                      <a:pt x="728" y="433"/>
                    </a:lnTo>
                    <a:lnTo>
                      <a:pt x="717" y="440"/>
                    </a:lnTo>
                    <a:lnTo>
                      <a:pt x="704" y="448"/>
                    </a:lnTo>
                    <a:lnTo>
                      <a:pt x="693" y="447"/>
                    </a:lnTo>
                    <a:lnTo>
                      <a:pt x="683" y="444"/>
                    </a:lnTo>
                    <a:lnTo>
                      <a:pt x="672" y="440"/>
                    </a:lnTo>
                    <a:lnTo>
                      <a:pt x="660" y="438"/>
                    </a:lnTo>
                    <a:lnTo>
                      <a:pt x="659" y="439"/>
                    </a:lnTo>
                    <a:lnTo>
                      <a:pt x="660" y="441"/>
                    </a:lnTo>
                    <a:lnTo>
                      <a:pt x="661" y="442"/>
                    </a:lnTo>
                    <a:lnTo>
                      <a:pt x="663" y="444"/>
                    </a:lnTo>
                    <a:lnTo>
                      <a:pt x="662" y="450"/>
                    </a:lnTo>
                    <a:lnTo>
                      <a:pt x="660" y="456"/>
                    </a:lnTo>
                    <a:lnTo>
                      <a:pt x="656" y="461"/>
                    </a:lnTo>
                    <a:lnTo>
                      <a:pt x="651" y="464"/>
                    </a:lnTo>
                    <a:lnTo>
                      <a:pt x="639" y="467"/>
                    </a:lnTo>
                    <a:lnTo>
                      <a:pt x="626" y="471"/>
                    </a:lnTo>
                    <a:lnTo>
                      <a:pt x="626" y="470"/>
                    </a:lnTo>
                    <a:lnTo>
                      <a:pt x="620" y="478"/>
                    </a:lnTo>
                    <a:lnTo>
                      <a:pt x="613" y="486"/>
                    </a:lnTo>
                    <a:lnTo>
                      <a:pt x="602" y="486"/>
                    </a:lnTo>
                    <a:lnTo>
                      <a:pt x="592" y="486"/>
                    </a:lnTo>
                    <a:lnTo>
                      <a:pt x="582" y="484"/>
                    </a:lnTo>
                    <a:lnTo>
                      <a:pt x="571" y="482"/>
                    </a:lnTo>
                    <a:lnTo>
                      <a:pt x="585" y="480"/>
                    </a:lnTo>
                    <a:lnTo>
                      <a:pt x="598" y="479"/>
                    </a:lnTo>
                    <a:lnTo>
                      <a:pt x="603" y="479"/>
                    </a:lnTo>
                    <a:lnTo>
                      <a:pt x="610" y="477"/>
                    </a:lnTo>
                    <a:lnTo>
                      <a:pt x="616" y="474"/>
                    </a:lnTo>
                    <a:lnTo>
                      <a:pt x="621" y="471"/>
                    </a:lnTo>
                    <a:lnTo>
                      <a:pt x="616" y="472"/>
                    </a:lnTo>
                    <a:lnTo>
                      <a:pt x="610" y="473"/>
                    </a:lnTo>
                    <a:lnTo>
                      <a:pt x="582" y="473"/>
                    </a:lnTo>
                    <a:lnTo>
                      <a:pt x="556" y="474"/>
                    </a:lnTo>
                    <a:lnTo>
                      <a:pt x="543" y="477"/>
                    </a:lnTo>
                    <a:lnTo>
                      <a:pt x="531" y="479"/>
                    </a:lnTo>
                    <a:lnTo>
                      <a:pt x="517" y="482"/>
                    </a:lnTo>
                    <a:lnTo>
                      <a:pt x="503" y="487"/>
                    </a:lnTo>
                    <a:lnTo>
                      <a:pt x="498" y="497"/>
                    </a:lnTo>
                    <a:lnTo>
                      <a:pt x="492" y="505"/>
                    </a:lnTo>
                    <a:lnTo>
                      <a:pt x="489" y="508"/>
                    </a:lnTo>
                    <a:lnTo>
                      <a:pt x="484" y="512"/>
                    </a:lnTo>
                    <a:lnTo>
                      <a:pt x="480" y="515"/>
                    </a:lnTo>
                    <a:lnTo>
                      <a:pt x="474" y="516"/>
                    </a:lnTo>
                    <a:lnTo>
                      <a:pt x="468" y="509"/>
                    </a:lnTo>
                    <a:lnTo>
                      <a:pt x="466" y="505"/>
                    </a:lnTo>
                    <a:lnTo>
                      <a:pt x="466" y="503"/>
                    </a:lnTo>
                    <a:lnTo>
                      <a:pt x="466" y="500"/>
                    </a:lnTo>
                    <a:lnTo>
                      <a:pt x="467" y="499"/>
                    </a:lnTo>
                    <a:lnTo>
                      <a:pt x="468" y="498"/>
                    </a:lnTo>
                    <a:lnTo>
                      <a:pt x="477" y="494"/>
                    </a:lnTo>
                    <a:lnTo>
                      <a:pt x="491" y="489"/>
                    </a:lnTo>
                    <a:lnTo>
                      <a:pt x="493" y="486"/>
                    </a:lnTo>
                    <a:lnTo>
                      <a:pt x="495" y="482"/>
                    </a:lnTo>
                    <a:lnTo>
                      <a:pt x="486" y="482"/>
                    </a:lnTo>
                    <a:lnTo>
                      <a:pt x="478" y="483"/>
                    </a:lnTo>
                    <a:lnTo>
                      <a:pt x="471" y="486"/>
                    </a:lnTo>
                    <a:lnTo>
                      <a:pt x="463" y="488"/>
                    </a:lnTo>
                    <a:lnTo>
                      <a:pt x="448" y="494"/>
                    </a:lnTo>
                    <a:lnTo>
                      <a:pt x="432" y="500"/>
                    </a:lnTo>
                    <a:lnTo>
                      <a:pt x="425" y="505"/>
                    </a:lnTo>
                    <a:lnTo>
                      <a:pt x="419" y="509"/>
                    </a:lnTo>
                    <a:lnTo>
                      <a:pt x="416" y="514"/>
                    </a:lnTo>
                    <a:lnTo>
                      <a:pt x="413" y="518"/>
                    </a:lnTo>
                    <a:lnTo>
                      <a:pt x="416" y="517"/>
                    </a:lnTo>
                    <a:lnTo>
                      <a:pt x="417" y="516"/>
                    </a:lnTo>
                    <a:lnTo>
                      <a:pt x="419" y="517"/>
                    </a:lnTo>
                    <a:lnTo>
                      <a:pt x="419" y="518"/>
                    </a:lnTo>
                    <a:lnTo>
                      <a:pt x="419" y="522"/>
                    </a:lnTo>
                    <a:lnTo>
                      <a:pt x="418" y="526"/>
                    </a:lnTo>
                    <a:lnTo>
                      <a:pt x="406" y="532"/>
                    </a:lnTo>
                    <a:lnTo>
                      <a:pt x="393" y="536"/>
                    </a:lnTo>
                    <a:lnTo>
                      <a:pt x="381" y="540"/>
                    </a:lnTo>
                    <a:lnTo>
                      <a:pt x="368" y="546"/>
                    </a:lnTo>
                    <a:lnTo>
                      <a:pt x="366" y="549"/>
                    </a:lnTo>
                    <a:lnTo>
                      <a:pt x="365" y="551"/>
                    </a:lnTo>
                    <a:lnTo>
                      <a:pt x="363" y="553"/>
                    </a:lnTo>
                    <a:lnTo>
                      <a:pt x="359" y="554"/>
                    </a:lnTo>
                    <a:lnTo>
                      <a:pt x="361" y="550"/>
                    </a:lnTo>
                    <a:lnTo>
                      <a:pt x="363" y="547"/>
                    </a:lnTo>
                    <a:lnTo>
                      <a:pt x="356" y="548"/>
                    </a:lnTo>
                    <a:lnTo>
                      <a:pt x="349" y="550"/>
                    </a:lnTo>
                    <a:lnTo>
                      <a:pt x="331" y="562"/>
                    </a:lnTo>
                    <a:lnTo>
                      <a:pt x="314" y="574"/>
                    </a:lnTo>
                    <a:lnTo>
                      <a:pt x="297" y="584"/>
                    </a:lnTo>
                    <a:lnTo>
                      <a:pt x="279" y="594"/>
                    </a:lnTo>
                    <a:lnTo>
                      <a:pt x="262" y="596"/>
                    </a:lnTo>
                    <a:lnTo>
                      <a:pt x="246" y="597"/>
                    </a:lnTo>
                    <a:lnTo>
                      <a:pt x="236" y="606"/>
                    </a:lnTo>
                    <a:lnTo>
                      <a:pt x="223" y="613"/>
                    </a:lnTo>
                    <a:lnTo>
                      <a:pt x="222" y="610"/>
                    </a:lnTo>
                    <a:lnTo>
                      <a:pt x="221" y="609"/>
                    </a:lnTo>
                    <a:lnTo>
                      <a:pt x="221" y="607"/>
                    </a:lnTo>
                    <a:lnTo>
                      <a:pt x="221" y="604"/>
                    </a:lnTo>
                    <a:lnTo>
                      <a:pt x="213" y="602"/>
                    </a:lnTo>
                    <a:lnTo>
                      <a:pt x="205" y="601"/>
                    </a:lnTo>
                    <a:lnTo>
                      <a:pt x="198" y="601"/>
                    </a:lnTo>
                    <a:lnTo>
                      <a:pt x="190" y="601"/>
                    </a:lnTo>
                    <a:lnTo>
                      <a:pt x="178" y="618"/>
                    </a:lnTo>
                    <a:lnTo>
                      <a:pt x="168" y="635"/>
                    </a:lnTo>
                    <a:lnTo>
                      <a:pt x="158" y="652"/>
                    </a:lnTo>
                    <a:lnTo>
                      <a:pt x="147" y="670"/>
                    </a:lnTo>
                    <a:lnTo>
                      <a:pt x="145" y="673"/>
                    </a:lnTo>
                    <a:lnTo>
                      <a:pt x="144" y="674"/>
                    </a:lnTo>
                    <a:lnTo>
                      <a:pt x="142" y="676"/>
                    </a:lnTo>
                    <a:lnTo>
                      <a:pt x="138" y="676"/>
                    </a:lnTo>
                    <a:lnTo>
                      <a:pt x="142" y="665"/>
                    </a:lnTo>
                    <a:lnTo>
                      <a:pt x="147" y="653"/>
                    </a:lnTo>
                    <a:lnTo>
                      <a:pt x="143" y="663"/>
                    </a:lnTo>
                    <a:lnTo>
                      <a:pt x="139" y="673"/>
                    </a:lnTo>
                    <a:lnTo>
                      <a:pt x="134" y="682"/>
                    </a:lnTo>
                    <a:lnTo>
                      <a:pt x="128" y="690"/>
                    </a:lnTo>
                    <a:lnTo>
                      <a:pt x="122" y="697"/>
                    </a:lnTo>
                    <a:lnTo>
                      <a:pt x="116" y="705"/>
                    </a:lnTo>
                    <a:lnTo>
                      <a:pt x="96" y="720"/>
                    </a:lnTo>
                    <a:lnTo>
                      <a:pt x="79" y="736"/>
                    </a:lnTo>
                    <a:lnTo>
                      <a:pt x="71" y="745"/>
                    </a:lnTo>
                    <a:lnTo>
                      <a:pt x="63" y="754"/>
                    </a:lnTo>
                    <a:lnTo>
                      <a:pt x="57" y="763"/>
                    </a:lnTo>
                    <a:lnTo>
                      <a:pt x="51" y="775"/>
                    </a:lnTo>
                    <a:lnTo>
                      <a:pt x="52" y="776"/>
                    </a:lnTo>
                    <a:lnTo>
                      <a:pt x="52" y="777"/>
                    </a:lnTo>
                    <a:lnTo>
                      <a:pt x="52" y="778"/>
                    </a:lnTo>
                    <a:lnTo>
                      <a:pt x="51" y="781"/>
                    </a:lnTo>
                    <a:lnTo>
                      <a:pt x="52" y="779"/>
                    </a:lnTo>
                    <a:lnTo>
                      <a:pt x="52" y="778"/>
                    </a:lnTo>
                    <a:lnTo>
                      <a:pt x="42" y="777"/>
                    </a:lnTo>
                    <a:lnTo>
                      <a:pt x="33" y="777"/>
                    </a:lnTo>
                    <a:lnTo>
                      <a:pt x="25" y="778"/>
                    </a:lnTo>
                    <a:lnTo>
                      <a:pt x="19" y="779"/>
                    </a:lnTo>
                    <a:lnTo>
                      <a:pt x="14" y="783"/>
                    </a:lnTo>
                    <a:lnTo>
                      <a:pt x="9" y="788"/>
                    </a:lnTo>
                    <a:lnTo>
                      <a:pt x="4" y="795"/>
                    </a:lnTo>
                    <a:lnTo>
                      <a:pt x="0" y="805"/>
                    </a:lnTo>
                    <a:lnTo>
                      <a:pt x="9" y="804"/>
                    </a:lnTo>
                    <a:lnTo>
                      <a:pt x="16" y="802"/>
                    </a:lnTo>
                    <a:lnTo>
                      <a:pt x="19" y="800"/>
                    </a:lnTo>
                    <a:lnTo>
                      <a:pt x="24" y="799"/>
                    </a:lnTo>
                    <a:lnTo>
                      <a:pt x="28" y="799"/>
                    </a:lnTo>
                    <a:lnTo>
                      <a:pt x="35" y="799"/>
                    </a:lnTo>
                    <a:lnTo>
                      <a:pt x="37" y="801"/>
                    </a:lnTo>
                    <a:lnTo>
                      <a:pt x="40" y="804"/>
                    </a:lnTo>
                    <a:lnTo>
                      <a:pt x="37" y="811"/>
                    </a:lnTo>
                    <a:lnTo>
                      <a:pt x="35" y="815"/>
                    </a:lnTo>
                    <a:lnTo>
                      <a:pt x="32" y="818"/>
                    </a:lnTo>
                    <a:lnTo>
                      <a:pt x="26" y="821"/>
                    </a:lnTo>
                    <a:lnTo>
                      <a:pt x="42" y="829"/>
                    </a:lnTo>
                    <a:lnTo>
                      <a:pt x="59" y="836"/>
                    </a:lnTo>
                    <a:lnTo>
                      <a:pt x="76" y="844"/>
                    </a:lnTo>
                    <a:lnTo>
                      <a:pt x="91" y="853"/>
                    </a:lnTo>
                    <a:lnTo>
                      <a:pt x="97" y="857"/>
                    </a:lnTo>
                    <a:lnTo>
                      <a:pt x="105" y="860"/>
                    </a:lnTo>
                    <a:lnTo>
                      <a:pt x="113" y="863"/>
                    </a:lnTo>
                    <a:lnTo>
                      <a:pt x="121" y="866"/>
                    </a:lnTo>
                    <a:lnTo>
                      <a:pt x="138" y="870"/>
                    </a:lnTo>
                    <a:lnTo>
                      <a:pt x="154" y="876"/>
                    </a:lnTo>
                    <a:lnTo>
                      <a:pt x="165" y="871"/>
                    </a:lnTo>
                    <a:lnTo>
                      <a:pt x="173" y="868"/>
                    </a:lnTo>
                    <a:lnTo>
                      <a:pt x="178" y="868"/>
                    </a:lnTo>
                    <a:lnTo>
                      <a:pt x="181" y="869"/>
                    </a:lnTo>
                    <a:lnTo>
                      <a:pt x="186" y="871"/>
                    </a:lnTo>
                    <a:lnTo>
                      <a:pt x="192" y="875"/>
                    </a:lnTo>
                    <a:lnTo>
                      <a:pt x="202" y="879"/>
                    </a:lnTo>
                    <a:lnTo>
                      <a:pt x="210" y="883"/>
                    </a:lnTo>
                    <a:lnTo>
                      <a:pt x="218" y="887"/>
                    </a:lnTo>
                    <a:lnTo>
                      <a:pt x="227" y="894"/>
                    </a:lnTo>
                    <a:lnTo>
                      <a:pt x="230" y="909"/>
                    </a:lnTo>
                    <a:lnTo>
                      <a:pt x="230" y="921"/>
                    </a:lnTo>
                    <a:lnTo>
                      <a:pt x="231" y="935"/>
                    </a:lnTo>
                    <a:lnTo>
                      <a:pt x="234" y="950"/>
                    </a:lnTo>
                    <a:lnTo>
                      <a:pt x="239" y="952"/>
                    </a:lnTo>
                    <a:lnTo>
                      <a:pt x="245" y="953"/>
                    </a:lnTo>
                    <a:lnTo>
                      <a:pt x="249" y="954"/>
                    </a:lnTo>
                    <a:lnTo>
                      <a:pt x="253" y="954"/>
                    </a:lnTo>
                    <a:lnTo>
                      <a:pt x="261" y="955"/>
                    </a:lnTo>
                    <a:lnTo>
                      <a:pt x="272" y="957"/>
                    </a:lnTo>
                    <a:lnTo>
                      <a:pt x="281" y="964"/>
                    </a:lnTo>
                    <a:lnTo>
                      <a:pt x="289" y="970"/>
                    </a:lnTo>
                    <a:lnTo>
                      <a:pt x="297" y="978"/>
                    </a:lnTo>
                    <a:lnTo>
                      <a:pt x="304" y="986"/>
                    </a:lnTo>
                    <a:lnTo>
                      <a:pt x="315" y="997"/>
                    </a:lnTo>
                    <a:lnTo>
                      <a:pt x="325" y="1006"/>
                    </a:lnTo>
                    <a:lnTo>
                      <a:pt x="331" y="1011"/>
                    </a:lnTo>
                    <a:lnTo>
                      <a:pt x="336" y="1016"/>
                    </a:lnTo>
                    <a:lnTo>
                      <a:pt x="340" y="1022"/>
                    </a:lnTo>
                    <a:lnTo>
                      <a:pt x="345" y="1029"/>
                    </a:lnTo>
                    <a:lnTo>
                      <a:pt x="346" y="1035"/>
                    </a:lnTo>
                    <a:lnTo>
                      <a:pt x="348" y="1039"/>
                    </a:lnTo>
                    <a:lnTo>
                      <a:pt x="349" y="1043"/>
                    </a:lnTo>
                    <a:lnTo>
                      <a:pt x="351" y="1045"/>
                    </a:lnTo>
                    <a:lnTo>
                      <a:pt x="354" y="1047"/>
                    </a:lnTo>
                    <a:lnTo>
                      <a:pt x="358" y="1048"/>
                    </a:lnTo>
                    <a:lnTo>
                      <a:pt x="363" y="1048"/>
                    </a:lnTo>
                    <a:lnTo>
                      <a:pt x="368" y="1049"/>
                    </a:lnTo>
                    <a:lnTo>
                      <a:pt x="375" y="1052"/>
                    </a:lnTo>
                    <a:lnTo>
                      <a:pt x="379" y="1054"/>
                    </a:lnTo>
                    <a:lnTo>
                      <a:pt x="378" y="1057"/>
                    </a:lnTo>
                    <a:lnTo>
                      <a:pt x="374" y="1064"/>
                    </a:lnTo>
                    <a:lnTo>
                      <a:pt x="373" y="1066"/>
                    </a:lnTo>
                    <a:lnTo>
                      <a:pt x="373" y="1069"/>
                    </a:lnTo>
                    <a:lnTo>
                      <a:pt x="374" y="1070"/>
                    </a:lnTo>
                    <a:lnTo>
                      <a:pt x="375" y="1071"/>
                    </a:lnTo>
                    <a:lnTo>
                      <a:pt x="380" y="1073"/>
                    </a:lnTo>
                    <a:lnTo>
                      <a:pt x="385" y="1077"/>
                    </a:lnTo>
                    <a:lnTo>
                      <a:pt x="391" y="1087"/>
                    </a:lnTo>
                    <a:lnTo>
                      <a:pt x="395" y="1095"/>
                    </a:lnTo>
                    <a:lnTo>
                      <a:pt x="396" y="1098"/>
                    </a:lnTo>
                    <a:lnTo>
                      <a:pt x="396" y="1103"/>
                    </a:lnTo>
                    <a:lnTo>
                      <a:pt x="395" y="1107"/>
                    </a:lnTo>
                    <a:lnTo>
                      <a:pt x="393" y="1113"/>
                    </a:lnTo>
                    <a:lnTo>
                      <a:pt x="385" y="1119"/>
                    </a:lnTo>
                    <a:lnTo>
                      <a:pt x="380" y="1123"/>
                    </a:lnTo>
                    <a:lnTo>
                      <a:pt x="378" y="1126"/>
                    </a:lnTo>
                    <a:lnTo>
                      <a:pt x="376" y="1130"/>
                    </a:lnTo>
                    <a:lnTo>
                      <a:pt x="376" y="1133"/>
                    </a:lnTo>
                    <a:lnTo>
                      <a:pt x="379" y="1138"/>
                    </a:lnTo>
                    <a:lnTo>
                      <a:pt x="387" y="1146"/>
                    </a:lnTo>
                    <a:lnTo>
                      <a:pt x="395" y="1155"/>
                    </a:lnTo>
                    <a:lnTo>
                      <a:pt x="402" y="1164"/>
                    </a:lnTo>
                    <a:lnTo>
                      <a:pt x="410" y="1172"/>
                    </a:lnTo>
                    <a:lnTo>
                      <a:pt x="415" y="1180"/>
                    </a:lnTo>
                    <a:lnTo>
                      <a:pt x="417" y="1187"/>
                    </a:lnTo>
                    <a:lnTo>
                      <a:pt x="418" y="1192"/>
                    </a:lnTo>
                    <a:lnTo>
                      <a:pt x="417" y="1198"/>
                    </a:lnTo>
                    <a:lnTo>
                      <a:pt x="412" y="1210"/>
                    </a:lnTo>
                    <a:lnTo>
                      <a:pt x="402" y="1224"/>
                    </a:lnTo>
                    <a:lnTo>
                      <a:pt x="397" y="1235"/>
                    </a:lnTo>
                    <a:lnTo>
                      <a:pt x="392" y="1246"/>
                    </a:lnTo>
                    <a:lnTo>
                      <a:pt x="390" y="1250"/>
                    </a:lnTo>
                    <a:lnTo>
                      <a:pt x="387" y="1255"/>
                    </a:lnTo>
                    <a:lnTo>
                      <a:pt x="383" y="1259"/>
                    </a:lnTo>
                    <a:lnTo>
                      <a:pt x="378" y="1263"/>
                    </a:lnTo>
                    <a:lnTo>
                      <a:pt x="370" y="1263"/>
                    </a:lnTo>
                    <a:lnTo>
                      <a:pt x="363" y="1264"/>
                    </a:lnTo>
                    <a:lnTo>
                      <a:pt x="358" y="1265"/>
                    </a:lnTo>
                    <a:lnTo>
                      <a:pt x="356" y="1267"/>
                    </a:lnTo>
                    <a:lnTo>
                      <a:pt x="356" y="1271"/>
                    </a:lnTo>
                    <a:lnTo>
                      <a:pt x="356" y="1276"/>
                    </a:lnTo>
                    <a:lnTo>
                      <a:pt x="358" y="1283"/>
                    </a:lnTo>
                    <a:lnTo>
                      <a:pt x="361" y="1292"/>
                    </a:lnTo>
                    <a:lnTo>
                      <a:pt x="370" y="1305"/>
                    </a:lnTo>
                    <a:lnTo>
                      <a:pt x="375" y="1310"/>
                    </a:lnTo>
                    <a:lnTo>
                      <a:pt x="381" y="1314"/>
                    </a:lnTo>
                    <a:lnTo>
                      <a:pt x="392" y="1319"/>
                    </a:lnTo>
                    <a:lnTo>
                      <a:pt x="390" y="1328"/>
                    </a:lnTo>
                    <a:lnTo>
                      <a:pt x="387" y="1336"/>
                    </a:lnTo>
                    <a:lnTo>
                      <a:pt x="384" y="1345"/>
                    </a:lnTo>
                    <a:lnTo>
                      <a:pt x="383" y="1354"/>
                    </a:lnTo>
                    <a:lnTo>
                      <a:pt x="391" y="1364"/>
                    </a:lnTo>
                    <a:lnTo>
                      <a:pt x="397" y="1369"/>
                    </a:lnTo>
                    <a:lnTo>
                      <a:pt x="399" y="1373"/>
                    </a:lnTo>
                    <a:lnTo>
                      <a:pt x="400" y="1376"/>
                    </a:lnTo>
                    <a:lnTo>
                      <a:pt x="401" y="1382"/>
                    </a:lnTo>
                    <a:lnTo>
                      <a:pt x="402" y="1388"/>
                    </a:lnTo>
                    <a:lnTo>
                      <a:pt x="397" y="1394"/>
                    </a:lnTo>
                    <a:lnTo>
                      <a:pt x="391" y="1400"/>
                    </a:lnTo>
                    <a:lnTo>
                      <a:pt x="389" y="1403"/>
                    </a:lnTo>
                    <a:lnTo>
                      <a:pt x="387" y="1406"/>
                    </a:lnTo>
                    <a:lnTo>
                      <a:pt x="384" y="1409"/>
                    </a:lnTo>
                    <a:lnTo>
                      <a:pt x="384" y="1411"/>
                    </a:lnTo>
                    <a:lnTo>
                      <a:pt x="384" y="1418"/>
                    </a:lnTo>
                    <a:lnTo>
                      <a:pt x="383" y="1419"/>
                    </a:lnTo>
                    <a:lnTo>
                      <a:pt x="381" y="1420"/>
                    </a:lnTo>
                    <a:lnTo>
                      <a:pt x="381" y="1425"/>
                    </a:lnTo>
                    <a:lnTo>
                      <a:pt x="380" y="1433"/>
                    </a:lnTo>
                    <a:lnTo>
                      <a:pt x="378" y="1438"/>
                    </a:lnTo>
                    <a:lnTo>
                      <a:pt x="390" y="1441"/>
                    </a:lnTo>
                    <a:lnTo>
                      <a:pt x="405" y="1443"/>
                    </a:lnTo>
                    <a:lnTo>
                      <a:pt x="408" y="1447"/>
                    </a:lnTo>
                    <a:lnTo>
                      <a:pt x="410" y="1450"/>
                    </a:lnTo>
                    <a:lnTo>
                      <a:pt x="410" y="1453"/>
                    </a:lnTo>
                    <a:lnTo>
                      <a:pt x="412" y="1455"/>
                    </a:lnTo>
                    <a:lnTo>
                      <a:pt x="410" y="1461"/>
                    </a:lnTo>
                    <a:lnTo>
                      <a:pt x="409" y="1470"/>
                    </a:lnTo>
                    <a:lnTo>
                      <a:pt x="408" y="1475"/>
                    </a:lnTo>
                    <a:lnTo>
                      <a:pt x="406" y="1478"/>
                    </a:lnTo>
                    <a:lnTo>
                      <a:pt x="404" y="1483"/>
                    </a:lnTo>
                    <a:lnTo>
                      <a:pt x="400" y="1486"/>
                    </a:lnTo>
                    <a:lnTo>
                      <a:pt x="395" y="1493"/>
                    </a:lnTo>
                    <a:lnTo>
                      <a:pt x="388" y="1501"/>
                    </a:lnTo>
                    <a:lnTo>
                      <a:pt x="387" y="1511"/>
                    </a:lnTo>
                    <a:lnTo>
                      <a:pt x="384" y="1519"/>
                    </a:lnTo>
                    <a:lnTo>
                      <a:pt x="382" y="1527"/>
                    </a:lnTo>
                    <a:lnTo>
                      <a:pt x="376" y="1535"/>
                    </a:lnTo>
                    <a:lnTo>
                      <a:pt x="374" y="1537"/>
                    </a:lnTo>
                    <a:lnTo>
                      <a:pt x="373" y="1539"/>
                    </a:lnTo>
                    <a:lnTo>
                      <a:pt x="373" y="1542"/>
                    </a:lnTo>
                    <a:lnTo>
                      <a:pt x="374" y="1544"/>
                    </a:lnTo>
                    <a:lnTo>
                      <a:pt x="376" y="1548"/>
                    </a:lnTo>
                    <a:lnTo>
                      <a:pt x="379" y="1555"/>
                    </a:lnTo>
                    <a:lnTo>
                      <a:pt x="383" y="1556"/>
                    </a:lnTo>
                    <a:lnTo>
                      <a:pt x="387" y="1556"/>
                    </a:lnTo>
                    <a:lnTo>
                      <a:pt x="391" y="1556"/>
                    </a:lnTo>
                    <a:lnTo>
                      <a:pt x="396" y="1554"/>
                    </a:lnTo>
                    <a:lnTo>
                      <a:pt x="405" y="1551"/>
                    </a:lnTo>
                    <a:lnTo>
                      <a:pt x="415" y="1550"/>
                    </a:lnTo>
                    <a:lnTo>
                      <a:pt x="414" y="1555"/>
                    </a:lnTo>
                    <a:lnTo>
                      <a:pt x="413" y="1561"/>
                    </a:lnTo>
                    <a:lnTo>
                      <a:pt x="409" y="1567"/>
                    </a:lnTo>
                    <a:lnTo>
                      <a:pt x="406" y="1572"/>
                    </a:lnTo>
                    <a:lnTo>
                      <a:pt x="398" y="1582"/>
                    </a:lnTo>
                    <a:lnTo>
                      <a:pt x="390" y="1593"/>
                    </a:lnTo>
                    <a:lnTo>
                      <a:pt x="384" y="1597"/>
                    </a:lnTo>
                    <a:lnTo>
                      <a:pt x="376" y="1604"/>
                    </a:lnTo>
                    <a:lnTo>
                      <a:pt x="368" y="1611"/>
                    </a:lnTo>
                    <a:lnTo>
                      <a:pt x="365" y="1616"/>
                    </a:lnTo>
                    <a:lnTo>
                      <a:pt x="367" y="1621"/>
                    </a:lnTo>
                    <a:lnTo>
                      <a:pt x="367" y="1624"/>
                    </a:lnTo>
                    <a:lnTo>
                      <a:pt x="367" y="1627"/>
                    </a:lnTo>
                    <a:lnTo>
                      <a:pt x="367" y="1629"/>
                    </a:lnTo>
                    <a:lnTo>
                      <a:pt x="363" y="1633"/>
                    </a:lnTo>
                    <a:lnTo>
                      <a:pt x="356" y="1638"/>
                    </a:lnTo>
                    <a:lnTo>
                      <a:pt x="350" y="1641"/>
                    </a:lnTo>
                    <a:lnTo>
                      <a:pt x="347" y="1644"/>
                    </a:lnTo>
                    <a:lnTo>
                      <a:pt x="347" y="1647"/>
                    </a:lnTo>
                    <a:lnTo>
                      <a:pt x="349" y="1654"/>
                    </a:lnTo>
                    <a:lnTo>
                      <a:pt x="348" y="1665"/>
                    </a:lnTo>
                    <a:lnTo>
                      <a:pt x="345" y="1674"/>
                    </a:lnTo>
                    <a:lnTo>
                      <a:pt x="342" y="1679"/>
                    </a:lnTo>
                    <a:lnTo>
                      <a:pt x="339" y="1682"/>
                    </a:lnTo>
                    <a:lnTo>
                      <a:pt x="336" y="1687"/>
                    </a:lnTo>
                    <a:lnTo>
                      <a:pt x="331" y="1690"/>
                    </a:lnTo>
                    <a:lnTo>
                      <a:pt x="325" y="1688"/>
                    </a:lnTo>
                    <a:lnTo>
                      <a:pt x="322" y="1688"/>
                    </a:lnTo>
                    <a:lnTo>
                      <a:pt x="321" y="1691"/>
                    </a:lnTo>
                    <a:lnTo>
                      <a:pt x="322" y="1698"/>
                    </a:lnTo>
                    <a:lnTo>
                      <a:pt x="321" y="1707"/>
                    </a:lnTo>
                    <a:lnTo>
                      <a:pt x="321" y="1717"/>
                    </a:lnTo>
                    <a:lnTo>
                      <a:pt x="321" y="1727"/>
                    </a:lnTo>
                    <a:lnTo>
                      <a:pt x="321" y="1736"/>
                    </a:lnTo>
                    <a:lnTo>
                      <a:pt x="326" y="1733"/>
                    </a:lnTo>
                    <a:lnTo>
                      <a:pt x="331" y="1730"/>
                    </a:lnTo>
                    <a:lnTo>
                      <a:pt x="332" y="1730"/>
                    </a:lnTo>
                    <a:lnTo>
                      <a:pt x="334" y="1730"/>
                    </a:lnTo>
                    <a:lnTo>
                      <a:pt x="336" y="1730"/>
                    </a:lnTo>
                    <a:lnTo>
                      <a:pt x="338" y="1733"/>
                    </a:lnTo>
                    <a:lnTo>
                      <a:pt x="344" y="1744"/>
                    </a:lnTo>
                    <a:lnTo>
                      <a:pt x="349" y="1753"/>
                    </a:lnTo>
                    <a:lnTo>
                      <a:pt x="355" y="1762"/>
                    </a:lnTo>
                    <a:lnTo>
                      <a:pt x="361" y="1772"/>
                    </a:lnTo>
                    <a:lnTo>
                      <a:pt x="355" y="1782"/>
                    </a:lnTo>
                    <a:lnTo>
                      <a:pt x="348" y="1792"/>
                    </a:lnTo>
                    <a:lnTo>
                      <a:pt x="340" y="1801"/>
                    </a:lnTo>
                    <a:lnTo>
                      <a:pt x="334" y="1813"/>
                    </a:lnTo>
                    <a:lnTo>
                      <a:pt x="330" y="1822"/>
                    </a:lnTo>
                    <a:lnTo>
                      <a:pt x="325" y="1830"/>
                    </a:lnTo>
                    <a:lnTo>
                      <a:pt x="324" y="1833"/>
                    </a:lnTo>
                    <a:lnTo>
                      <a:pt x="322" y="1838"/>
                    </a:lnTo>
                    <a:lnTo>
                      <a:pt x="322" y="1842"/>
                    </a:lnTo>
                    <a:lnTo>
                      <a:pt x="322" y="1847"/>
                    </a:lnTo>
                    <a:lnTo>
                      <a:pt x="323" y="1856"/>
                    </a:lnTo>
                    <a:lnTo>
                      <a:pt x="323" y="1863"/>
                    </a:lnTo>
                    <a:lnTo>
                      <a:pt x="323" y="1869"/>
                    </a:lnTo>
                    <a:lnTo>
                      <a:pt x="323" y="1875"/>
                    </a:lnTo>
                    <a:lnTo>
                      <a:pt x="321" y="1881"/>
                    </a:lnTo>
                    <a:lnTo>
                      <a:pt x="317" y="1886"/>
                    </a:lnTo>
                    <a:lnTo>
                      <a:pt x="313" y="1892"/>
                    </a:lnTo>
                    <a:lnTo>
                      <a:pt x="307" y="1897"/>
                    </a:lnTo>
                    <a:lnTo>
                      <a:pt x="296" y="1910"/>
                    </a:lnTo>
                    <a:lnTo>
                      <a:pt x="285" y="1925"/>
                    </a:lnTo>
                    <a:lnTo>
                      <a:pt x="278" y="1926"/>
                    </a:lnTo>
                    <a:lnTo>
                      <a:pt x="274" y="1927"/>
                    </a:lnTo>
                    <a:lnTo>
                      <a:pt x="271" y="1930"/>
                    </a:lnTo>
                    <a:lnTo>
                      <a:pt x="270" y="1932"/>
                    </a:lnTo>
                    <a:lnTo>
                      <a:pt x="271" y="1940"/>
                    </a:lnTo>
                    <a:lnTo>
                      <a:pt x="274" y="1951"/>
                    </a:lnTo>
                    <a:lnTo>
                      <a:pt x="275" y="1958"/>
                    </a:lnTo>
                    <a:lnTo>
                      <a:pt x="275" y="1964"/>
                    </a:lnTo>
                    <a:lnTo>
                      <a:pt x="274" y="1968"/>
                    </a:lnTo>
                    <a:lnTo>
                      <a:pt x="273" y="1970"/>
                    </a:lnTo>
                    <a:lnTo>
                      <a:pt x="271" y="1973"/>
                    </a:lnTo>
                    <a:lnTo>
                      <a:pt x="266" y="1974"/>
                    </a:lnTo>
                    <a:lnTo>
                      <a:pt x="261" y="1974"/>
                    </a:lnTo>
                    <a:lnTo>
                      <a:pt x="253" y="1973"/>
                    </a:lnTo>
                    <a:lnTo>
                      <a:pt x="246" y="1973"/>
                    </a:lnTo>
                    <a:lnTo>
                      <a:pt x="240" y="1973"/>
                    </a:lnTo>
                    <a:lnTo>
                      <a:pt x="236" y="1974"/>
                    </a:lnTo>
                    <a:lnTo>
                      <a:pt x="231" y="1975"/>
                    </a:lnTo>
                    <a:lnTo>
                      <a:pt x="223" y="1981"/>
                    </a:lnTo>
                    <a:lnTo>
                      <a:pt x="213" y="1991"/>
                    </a:lnTo>
                    <a:lnTo>
                      <a:pt x="211" y="1998"/>
                    </a:lnTo>
                    <a:lnTo>
                      <a:pt x="210" y="2003"/>
                    </a:lnTo>
                    <a:lnTo>
                      <a:pt x="210" y="2009"/>
                    </a:lnTo>
                    <a:lnTo>
                      <a:pt x="210" y="2012"/>
                    </a:lnTo>
                    <a:lnTo>
                      <a:pt x="214" y="2021"/>
                    </a:lnTo>
                    <a:lnTo>
                      <a:pt x="221" y="2034"/>
                    </a:lnTo>
                    <a:lnTo>
                      <a:pt x="226" y="2044"/>
                    </a:lnTo>
                    <a:lnTo>
                      <a:pt x="232" y="2053"/>
                    </a:lnTo>
                    <a:lnTo>
                      <a:pt x="239" y="2062"/>
                    </a:lnTo>
                    <a:lnTo>
                      <a:pt x="246" y="2071"/>
                    </a:lnTo>
                    <a:lnTo>
                      <a:pt x="245" y="2082"/>
                    </a:lnTo>
                    <a:lnTo>
                      <a:pt x="244" y="2091"/>
                    </a:lnTo>
                    <a:lnTo>
                      <a:pt x="243" y="2095"/>
                    </a:lnTo>
                    <a:lnTo>
                      <a:pt x="243" y="2100"/>
                    </a:lnTo>
                    <a:lnTo>
                      <a:pt x="244" y="2104"/>
                    </a:lnTo>
                    <a:lnTo>
                      <a:pt x="246" y="2109"/>
                    </a:lnTo>
                    <a:lnTo>
                      <a:pt x="255" y="2118"/>
                    </a:lnTo>
                    <a:lnTo>
                      <a:pt x="261" y="2125"/>
                    </a:lnTo>
                    <a:lnTo>
                      <a:pt x="262" y="2129"/>
                    </a:lnTo>
                    <a:lnTo>
                      <a:pt x="262" y="2134"/>
                    </a:lnTo>
                    <a:lnTo>
                      <a:pt x="261" y="2138"/>
                    </a:lnTo>
                    <a:lnTo>
                      <a:pt x="257" y="2145"/>
                    </a:lnTo>
                    <a:lnTo>
                      <a:pt x="254" y="2151"/>
                    </a:lnTo>
                    <a:lnTo>
                      <a:pt x="252" y="2158"/>
                    </a:lnTo>
                    <a:lnTo>
                      <a:pt x="251" y="2163"/>
                    </a:lnTo>
                    <a:lnTo>
                      <a:pt x="249" y="2169"/>
                    </a:lnTo>
                    <a:lnTo>
                      <a:pt x="249" y="2176"/>
                    </a:lnTo>
                    <a:lnTo>
                      <a:pt x="251" y="2181"/>
                    </a:lnTo>
                    <a:lnTo>
                      <a:pt x="252" y="2188"/>
                    </a:lnTo>
                    <a:lnTo>
                      <a:pt x="254" y="2195"/>
                    </a:lnTo>
                    <a:lnTo>
                      <a:pt x="257" y="2193"/>
                    </a:lnTo>
                    <a:lnTo>
                      <a:pt x="260" y="2192"/>
                    </a:lnTo>
                    <a:lnTo>
                      <a:pt x="261" y="2189"/>
                    </a:lnTo>
                    <a:lnTo>
                      <a:pt x="262" y="2188"/>
                    </a:lnTo>
                    <a:lnTo>
                      <a:pt x="263" y="2186"/>
                    </a:lnTo>
                    <a:lnTo>
                      <a:pt x="264" y="2184"/>
                    </a:lnTo>
                    <a:lnTo>
                      <a:pt x="269" y="2182"/>
                    </a:lnTo>
                    <a:lnTo>
                      <a:pt x="274" y="2180"/>
                    </a:lnTo>
                    <a:lnTo>
                      <a:pt x="281" y="2180"/>
                    </a:lnTo>
                    <a:lnTo>
                      <a:pt x="286" y="2181"/>
                    </a:lnTo>
                    <a:lnTo>
                      <a:pt x="289" y="2182"/>
                    </a:lnTo>
                    <a:lnTo>
                      <a:pt x="291" y="2184"/>
                    </a:lnTo>
                    <a:lnTo>
                      <a:pt x="295" y="2189"/>
                    </a:lnTo>
                    <a:lnTo>
                      <a:pt x="298" y="2200"/>
                    </a:lnTo>
                    <a:lnTo>
                      <a:pt x="303" y="2217"/>
                    </a:lnTo>
                    <a:lnTo>
                      <a:pt x="306" y="2234"/>
                    </a:lnTo>
                    <a:lnTo>
                      <a:pt x="309" y="2251"/>
                    </a:lnTo>
                    <a:lnTo>
                      <a:pt x="314" y="2268"/>
                    </a:lnTo>
                    <a:lnTo>
                      <a:pt x="315" y="2273"/>
                    </a:lnTo>
                    <a:lnTo>
                      <a:pt x="316" y="2280"/>
                    </a:lnTo>
                    <a:lnTo>
                      <a:pt x="317" y="2282"/>
                    </a:lnTo>
                    <a:lnTo>
                      <a:pt x="320" y="2285"/>
                    </a:lnTo>
                    <a:lnTo>
                      <a:pt x="321" y="2286"/>
                    </a:lnTo>
                    <a:lnTo>
                      <a:pt x="323" y="2287"/>
                    </a:lnTo>
                    <a:lnTo>
                      <a:pt x="331" y="2277"/>
                    </a:lnTo>
                    <a:lnTo>
                      <a:pt x="339" y="2266"/>
                    </a:lnTo>
                    <a:lnTo>
                      <a:pt x="345" y="2265"/>
                    </a:lnTo>
                    <a:lnTo>
                      <a:pt x="348" y="2265"/>
                    </a:lnTo>
                    <a:lnTo>
                      <a:pt x="349" y="2268"/>
                    </a:lnTo>
                    <a:lnTo>
                      <a:pt x="351" y="2270"/>
                    </a:lnTo>
                    <a:lnTo>
                      <a:pt x="351" y="2277"/>
                    </a:lnTo>
                    <a:lnTo>
                      <a:pt x="351" y="2286"/>
                    </a:lnTo>
                    <a:lnTo>
                      <a:pt x="357" y="2296"/>
                    </a:lnTo>
                    <a:lnTo>
                      <a:pt x="362" y="2305"/>
                    </a:lnTo>
                    <a:lnTo>
                      <a:pt x="363" y="2311"/>
                    </a:lnTo>
                    <a:lnTo>
                      <a:pt x="364" y="2315"/>
                    </a:lnTo>
                    <a:lnTo>
                      <a:pt x="364" y="2321"/>
                    </a:lnTo>
                    <a:lnTo>
                      <a:pt x="363" y="2325"/>
                    </a:lnTo>
                    <a:lnTo>
                      <a:pt x="357" y="2330"/>
                    </a:lnTo>
                    <a:lnTo>
                      <a:pt x="355" y="2334"/>
                    </a:lnTo>
                    <a:lnTo>
                      <a:pt x="356" y="2336"/>
                    </a:lnTo>
                    <a:lnTo>
                      <a:pt x="358" y="2337"/>
                    </a:lnTo>
                    <a:lnTo>
                      <a:pt x="361" y="2337"/>
                    </a:lnTo>
                    <a:lnTo>
                      <a:pt x="365" y="2338"/>
                    </a:lnTo>
                    <a:lnTo>
                      <a:pt x="370" y="2338"/>
                    </a:lnTo>
                    <a:lnTo>
                      <a:pt x="372" y="2338"/>
                    </a:lnTo>
                    <a:lnTo>
                      <a:pt x="374" y="2339"/>
                    </a:lnTo>
                    <a:lnTo>
                      <a:pt x="375" y="2340"/>
                    </a:lnTo>
                    <a:lnTo>
                      <a:pt x="375" y="2345"/>
                    </a:lnTo>
                    <a:lnTo>
                      <a:pt x="376" y="2352"/>
                    </a:lnTo>
                    <a:lnTo>
                      <a:pt x="389" y="2357"/>
                    </a:lnTo>
                    <a:lnTo>
                      <a:pt x="400" y="2362"/>
                    </a:lnTo>
                    <a:lnTo>
                      <a:pt x="406" y="2359"/>
                    </a:lnTo>
                    <a:lnTo>
                      <a:pt x="409" y="2358"/>
                    </a:lnTo>
                    <a:lnTo>
                      <a:pt x="410" y="2357"/>
                    </a:lnTo>
                    <a:lnTo>
                      <a:pt x="410" y="2353"/>
                    </a:lnTo>
                    <a:lnTo>
                      <a:pt x="412" y="2350"/>
                    </a:lnTo>
                    <a:lnTo>
                      <a:pt x="412" y="2348"/>
                    </a:lnTo>
                    <a:lnTo>
                      <a:pt x="413" y="2348"/>
                    </a:lnTo>
                    <a:lnTo>
                      <a:pt x="414" y="2347"/>
                    </a:lnTo>
                    <a:lnTo>
                      <a:pt x="418" y="2346"/>
                    </a:lnTo>
                    <a:lnTo>
                      <a:pt x="423" y="2344"/>
                    </a:lnTo>
                    <a:lnTo>
                      <a:pt x="426" y="2341"/>
                    </a:lnTo>
                    <a:lnTo>
                      <a:pt x="429" y="2340"/>
                    </a:lnTo>
                    <a:lnTo>
                      <a:pt x="431" y="2339"/>
                    </a:lnTo>
                    <a:lnTo>
                      <a:pt x="433" y="2339"/>
                    </a:lnTo>
                    <a:lnTo>
                      <a:pt x="436" y="2341"/>
                    </a:lnTo>
                    <a:lnTo>
                      <a:pt x="441" y="2346"/>
                    </a:lnTo>
                    <a:lnTo>
                      <a:pt x="456" y="2348"/>
                    </a:lnTo>
                    <a:lnTo>
                      <a:pt x="471" y="2349"/>
                    </a:lnTo>
                    <a:lnTo>
                      <a:pt x="468" y="2355"/>
                    </a:lnTo>
                    <a:lnTo>
                      <a:pt x="468" y="2358"/>
                    </a:lnTo>
                    <a:lnTo>
                      <a:pt x="468" y="2361"/>
                    </a:lnTo>
                    <a:lnTo>
                      <a:pt x="473" y="2365"/>
                    </a:lnTo>
                    <a:lnTo>
                      <a:pt x="477" y="2363"/>
                    </a:lnTo>
                    <a:lnTo>
                      <a:pt x="482" y="2361"/>
                    </a:lnTo>
                    <a:lnTo>
                      <a:pt x="485" y="2358"/>
                    </a:lnTo>
                    <a:lnTo>
                      <a:pt x="488" y="2355"/>
                    </a:lnTo>
                    <a:lnTo>
                      <a:pt x="491" y="2348"/>
                    </a:lnTo>
                    <a:lnTo>
                      <a:pt x="493" y="2338"/>
                    </a:lnTo>
                    <a:lnTo>
                      <a:pt x="492" y="2332"/>
                    </a:lnTo>
                    <a:lnTo>
                      <a:pt x="493" y="2330"/>
                    </a:lnTo>
                    <a:lnTo>
                      <a:pt x="495" y="2328"/>
                    </a:lnTo>
                    <a:lnTo>
                      <a:pt x="501" y="2327"/>
                    </a:lnTo>
                    <a:lnTo>
                      <a:pt x="507" y="2321"/>
                    </a:lnTo>
                    <a:lnTo>
                      <a:pt x="509" y="2317"/>
                    </a:lnTo>
                    <a:lnTo>
                      <a:pt x="514" y="2314"/>
                    </a:lnTo>
                    <a:lnTo>
                      <a:pt x="523" y="2311"/>
                    </a:lnTo>
                    <a:lnTo>
                      <a:pt x="539" y="2304"/>
                    </a:lnTo>
                    <a:lnTo>
                      <a:pt x="553" y="2298"/>
                    </a:lnTo>
                    <a:lnTo>
                      <a:pt x="557" y="2298"/>
                    </a:lnTo>
                    <a:lnTo>
                      <a:pt x="558" y="2297"/>
                    </a:lnTo>
                    <a:lnTo>
                      <a:pt x="560" y="2296"/>
                    </a:lnTo>
                    <a:lnTo>
                      <a:pt x="561" y="2295"/>
                    </a:lnTo>
                    <a:lnTo>
                      <a:pt x="562" y="2290"/>
                    </a:lnTo>
                    <a:lnTo>
                      <a:pt x="566" y="2285"/>
                    </a:lnTo>
                    <a:lnTo>
                      <a:pt x="569" y="2278"/>
                    </a:lnTo>
                    <a:lnTo>
                      <a:pt x="571" y="2272"/>
                    </a:lnTo>
                    <a:lnTo>
                      <a:pt x="573" y="2266"/>
                    </a:lnTo>
                    <a:lnTo>
                      <a:pt x="573" y="2258"/>
                    </a:lnTo>
                    <a:lnTo>
                      <a:pt x="573" y="2254"/>
                    </a:lnTo>
                    <a:lnTo>
                      <a:pt x="574" y="2251"/>
                    </a:lnTo>
                    <a:lnTo>
                      <a:pt x="574" y="2248"/>
                    </a:lnTo>
                    <a:lnTo>
                      <a:pt x="576" y="2247"/>
                    </a:lnTo>
                    <a:lnTo>
                      <a:pt x="581" y="2247"/>
                    </a:lnTo>
                    <a:lnTo>
                      <a:pt x="590" y="2249"/>
                    </a:lnTo>
                    <a:lnTo>
                      <a:pt x="598" y="2254"/>
                    </a:lnTo>
                    <a:lnTo>
                      <a:pt x="604" y="2257"/>
                    </a:lnTo>
                    <a:lnTo>
                      <a:pt x="608" y="2258"/>
                    </a:lnTo>
                    <a:lnTo>
                      <a:pt x="612" y="2258"/>
                    </a:lnTo>
                    <a:lnTo>
                      <a:pt x="616" y="2257"/>
                    </a:lnTo>
                    <a:lnTo>
                      <a:pt x="620" y="2255"/>
                    </a:lnTo>
                    <a:lnTo>
                      <a:pt x="633" y="2256"/>
                    </a:lnTo>
                    <a:lnTo>
                      <a:pt x="645" y="2258"/>
                    </a:lnTo>
                    <a:lnTo>
                      <a:pt x="652" y="2260"/>
                    </a:lnTo>
                    <a:lnTo>
                      <a:pt x="658" y="2261"/>
                    </a:lnTo>
                    <a:lnTo>
                      <a:pt x="664" y="2260"/>
                    </a:lnTo>
                    <a:lnTo>
                      <a:pt x="670" y="2258"/>
                    </a:lnTo>
                    <a:lnTo>
                      <a:pt x="672" y="2256"/>
                    </a:lnTo>
                    <a:lnTo>
                      <a:pt x="674" y="2255"/>
                    </a:lnTo>
                    <a:lnTo>
                      <a:pt x="676" y="2254"/>
                    </a:lnTo>
                    <a:lnTo>
                      <a:pt x="677" y="2254"/>
                    </a:lnTo>
                    <a:lnTo>
                      <a:pt x="681" y="2255"/>
                    </a:lnTo>
                    <a:lnTo>
                      <a:pt x="688" y="2256"/>
                    </a:lnTo>
                    <a:lnTo>
                      <a:pt x="697" y="2253"/>
                    </a:lnTo>
                    <a:lnTo>
                      <a:pt x="704" y="2248"/>
                    </a:lnTo>
                    <a:lnTo>
                      <a:pt x="706" y="2246"/>
                    </a:lnTo>
                    <a:lnTo>
                      <a:pt x="708" y="2243"/>
                    </a:lnTo>
                    <a:lnTo>
                      <a:pt x="709" y="2238"/>
                    </a:lnTo>
                    <a:lnTo>
                      <a:pt x="709" y="2232"/>
                    </a:lnTo>
                    <a:lnTo>
                      <a:pt x="710" y="2227"/>
                    </a:lnTo>
                    <a:lnTo>
                      <a:pt x="712" y="2223"/>
                    </a:lnTo>
                    <a:lnTo>
                      <a:pt x="713" y="2221"/>
                    </a:lnTo>
                    <a:lnTo>
                      <a:pt x="715" y="2220"/>
                    </a:lnTo>
                    <a:lnTo>
                      <a:pt x="722" y="2217"/>
                    </a:lnTo>
                    <a:lnTo>
                      <a:pt x="730" y="2212"/>
                    </a:lnTo>
                    <a:lnTo>
                      <a:pt x="732" y="2210"/>
                    </a:lnTo>
                    <a:lnTo>
                      <a:pt x="735" y="2207"/>
                    </a:lnTo>
                    <a:lnTo>
                      <a:pt x="737" y="2206"/>
                    </a:lnTo>
                    <a:lnTo>
                      <a:pt x="739" y="2206"/>
                    </a:lnTo>
                    <a:lnTo>
                      <a:pt x="745" y="2207"/>
                    </a:lnTo>
                    <a:lnTo>
                      <a:pt x="753" y="2211"/>
                    </a:lnTo>
                    <a:lnTo>
                      <a:pt x="760" y="2213"/>
                    </a:lnTo>
                    <a:lnTo>
                      <a:pt x="765" y="2214"/>
                    </a:lnTo>
                    <a:lnTo>
                      <a:pt x="770" y="2213"/>
                    </a:lnTo>
                    <a:lnTo>
                      <a:pt x="776" y="2209"/>
                    </a:lnTo>
                    <a:lnTo>
                      <a:pt x="779" y="2209"/>
                    </a:lnTo>
                    <a:lnTo>
                      <a:pt x="781" y="2209"/>
                    </a:lnTo>
                    <a:lnTo>
                      <a:pt x="785" y="2210"/>
                    </a:lnTo>
                    <a:lnTo>
                      <a:pt x="787" y="2212"/>
                    </a:lnTo>
                    <a:lnTo>
                      <a:pt x="793" y="2217"/>
                    </a:lnTo>
                    <a:lnTo>
                      <a:pt x="798" y="2220"/>
                    </a:lnTo>
                    <a:lnTo>
                      <a:pt x="806" y="2224"/>
                    </a:lnTo>
                    <a:lnTo>
                      <a:pt x="812" y="2228"/>
                    </a:lnTo>
                    <a:lnTo>
                      <a:pt x="819" y="2230"/>
                    </a:lnTo>
                    <a:lnTo>
                      <a:pt x="827" y="2232"/>
                    </a:lnTo>
                    <a:lnTo>
                      <a:pt x="838" y="2228"/>
                    </a:lnTo>
                    <a:lnTo>
                      <a:pt x="848" y="2222"/>
                    </a:lnTo>
                    <a:lnTo>
                      <a:pt x="858" y="2217"/>
                    </a:lnTo>
                    <a:lnTo>
                      <a:pt x="867" y="2209"/>
                    </a:lnTo>
                    <a:lnTo>
                      <a:pt x="881" y="2212"/>
                    </a:lnTo>
                    <a:lnTo>
                      <a:pt x="897" y="2217"/>
                    </a:lnTo>
                    <a:lnTo>
                      <a:pt x="904" y="2218"/>
                    </a:lnTo>
                    <a:lnTo>
                      <a:pt x="909" y="2219"/>
                    </a:lnTo>
                    <a:lnTo>
                      <a:pt x="915" y="2221"/>
                    </a:lnTo>
                    <a:lnTo>
                      <a:pt x="918" y="2223"/>
                    </a:lnTo>
                    <a:lnTo>
                      <a:pt x="928" y="2230"/>
                    </a:lnTo>
                    <a:lnTo>
                      <a:pt x="938" y="2238"/>
                    </a:lnTo>
                    <a:lnTo>
                      <a:pt x="942" y="2239"/>
                    </a:lnTo>
                    <a:lnTo>
                      <a:pt x="946" y="2240"/>
                    </a:lnTo>
                    <a:lnTo>
                      <a:pt x="946" y="2244"/>
                    </a:lnTo>
                    <a:lnTo>
                      <a:pt x="945" y="2249"/>
                    </a:lnTo>
                    <a:lnTo>
                      <a:pt x="948" y="2258"/>
                    </a:lnTo>
                    <a:lnTo>
                      <a:pt x="952" y="2268"/>
                    </a:lnTo>
                    <a:lnTo>
                      <a:pt x="948" y="2278"/>
                    </a:lnTo>
                    <a:lnTo>
                      <a:pt x="943" y="2287"/>
                    </a:lnTo>
                    <a:lnTo>
                      <a:pt x="941" y="2296"/>
                    </a:lnTo>
                    <a:lnTo>
                      <a:pt x="941" y="2307"/>
                    </a:lnTo>
                    <a:lnTo>
                      <a:pt x="943" y="2319"/>
                    </a:lnTo>
                    <a:lnTo>
                      <a:pt x="945" y="2330"/>
                    </a:lnTo>
                    <a:lnTo>
                      <a:pt x="946" y="2341"/>
                    </a:lnTo>
                    <a:lnTo>
                      <a:pt x="947" y="2353"/>
                    </a:lnTo>
                    <a:lnTo>
                      <a:pt x="946" y="2359"/>
                    </a:lnTo>
                    <a:lnTo>
                      <a:pt x="945" y="2366"/>
                    </a:lnTo>
                    <a:lnTo>
                      <a:pt x="945" y="2369"/>
                    </a:lnTo>
                    <a:lnTo>
                      <a:pt x="945" y="2372"/>
                    </a:lnTo>
                    <a:lnTo>
                      <a:pt x="946" y="2374"/>
                    </a:lnTo>
                    <a:lnTo>
                      <a:pt x="948" y="2378"/>
                    </a:lnTo>
                    <a:lnTo>
                      <a:pt x="952" y="2381"/>
                    </a:lnTo>
                    <a:lnTo>
                      <a:pt x="954" y="2383"/>
                    </a:lnTo>
                    <a:lnTo>
                      <a:pt x="951" y="2386"/>
                    </a:lnTo>
                    <a:lnTo>
                      <a:pt x="947" y="2388"/>
                    </a:lnTo>
                    <a:lnTo>
                      <a:pt x="946" y="2390"/>
                    </a:lnTo>
                    <a:lnTo>
                      <a:pt x="945" y="2391"/>
                    </a:lnTo>
                    <a:lnTo>
                      <a:pt x="946" y="2393"/>
                    </a:lnTo>
                    <a:lnTo>
                      <a:pt x="949" y="2395"/>
                    </a:lnTo>
                    <a:lnTo>
                      <a:pt x="954" y="2396"/>
                    </a:lnTo>
                    <a:lnTo>
                      <a:pt x="957" y="2396"/>
                    </a:lnTo>
                    <a:lnTo>
                      <a:pt x="958" y="2397"/>
                    </a:lnTo>
                    <a:lnTo>
                      <a:pt x="959" y="2398"/>
                    </a:lnTo>
                    <a:lnTo>
                      <a:pt x="959" y="2399"/>
                    </a:lnTo>
                    <a:lnTo>
                      <a:pt x="957" y="2401"/>
                    </a:lnTo>
                    <a:lnTo>
                      <a:pt x="952" y="2405"/>
                    </a:lnTo>
                    <a:lnTo>
                      <a:pt x="951" y="2407"/>
                    </a:lnTo>
                    <a:lnTo>
                      <a:pt x="950" y="2410"/>
                    </a:lnTo>
                    <a:lnTo>
                      <a:pt x="950" y="2414"/>
                    </a:lnTo>
                    <a:lnTo>
                      <a:pt x="950" y="2417"/>
                    </a:lnTo>
                    <a:lnTo>
                      <a:pt x="952" y="2424"/>
                    </a:lnTo>
                    <a:lnTo>
                      <a:pt x="954" y="2431"/>
                    </a:lnTo>
                    <a:lnTo>
                      <a:pt x="956" y="2437"/>
                    </a:lnTo>
                    <a:lnTo>
                      <a:pt x="958" y="2440"/>
                    </a:lnTo>
                    <a:lnTo>
                      <a:pt x="960" y="2441"/>
                    </a:lnTo>
                    <a:lnTo>
                      <a:pt x="964" y="2441"/>
                    </a:lnTo>
                    <a:lnTo>
                      <a:pt x="971" y="2439"/>
                    </a:lnTo>
                    <a:lnTo>
                      <a:pt x="979" y="2434"/>
                    </a:lnTo>
                    <a:lnTo>
                      <a:pt x="990" y="2432"/>
                    </a:lnTo>
                    <a:lnTo>
                      <a:pt x="1001" y="2430"/>
                    </a:lnTo>
                    <a:lnTo>
                      <a:pt x="1011" y="2427"/>
                    </a:lnTo>
                    <a:lnTo>
                      <a:pt x="1022" y="2424"/>
                    </a:lnTo>
                    <a:lnTo>
                      <a:pt x="1022" y="2415"/>
                    </a:lnTo>
                    <a:lnTo>
                      <a:pt x="1024" y="2409"/>
                    </a:lnTo>
                    <a:lnTo>
                      <a:pt x="1025" y="2407"/>
                    </a:lnTo>
                    <a:lnTo>
                      <a:pt x="1027" y="2406"/>
                    </a:lnTo>
                    <a:lnTo>
                      <a:pt x="1032" y="2406"/>
                    </a:lnTo>
                    <a:lnTo>
                      <a:pt x="1038" y="2406"/>
                    </a:lnTo>
                    <a:lnTo>
                      <a:pt x="1047" y="2405"/>
                    </a:lnTo>
                    <a:lnTo>
                      <a:pt x="1056" y="2404"/>
                    </a:lnTo>
                    <a:lnTo>
                      <a:pt x="1065" y="2403"/>
                    </a:lnTo>
                    <a:lnTo>
                      <a:pt x="1074" y="2403"/>
                    </a:lnTo>
                    <a:lnTo>
                      <a:pt x="1086" y="2404"/>
                    </a:lnTo>
                    <a:lnTo>
                      <a:pt x="1101" y="2404"/>
                    </a:lnTo>
                    <a:lnTo>
                      <a:pt x="1108" y="2406"/>
                    </a:lnTo>
                    <a:lnTo>
                      <a:pt x="1115" y="2409"/>
                    </a:lnTo>
                    <a:lnTo>
                      <a:pt x="1118" y="2409"/>
                    </a:lnTo>
                    <a:lnTo>
                      <a:pt x="1120" y="2409"/>
                    </a:lnTo>
                    <a:lnTo>
                      <a:pt x="1123" y="2408"/>
                    </a:lnTo>
                    <a:lnTo>
                      <a:pt x="1125" y="2405"/>
                    </a:lnTo>
                    <a:lnTo>
                      <a:pt x="1134" y="2403"/>
                    </a:lnTo>
                    <a:lnTo>
                      <a:pt x="1142" y="2400"/>
                    </a:lnTo>
                    <a:lnTo>
                      <a:pt x="1145" y="2399"/>
                    </a:lnTo>
                    <a:lnTo>
                      <a:pt x="1149" y="2398"/>
                    </a:lnTo>
                    <a:lnTo>
                      <a:pt x="1152" y="2396"/>
                    </a:lnTo>
                    <a:lnTo>
                      <a:pt x="1155" y="2392"/>
                    </a:lnTo>
                    <a:lnTo>
                      <a:pt x="1158" y="2388"/>
                    </a:lnTo>
                    <a:lnTo>
                      <a:pt x="1160" y="2383"/>
                    </a:lnTo>
                    <a:lnTo>
                      <a:pt x="1162" y="2382"/>
                    </a:lnTo>
                    <a:lnTo>
                      <a:pt x="1165" y="2381"/>
                    </a:lnTo>
                    <a:lnTo>
                      <a:pt x="1166" y="2382"/>
                    </a:lnTo>
                    <a:lnTo>
                      <a:pt x="1169" y="2384"/>
                    </a:lnTo>
                    <a:lnTo>
                      <a:pt x="1168" y="2390"/>
                    </a:lnTo>
                    <a:lnTo>
                      <a:pt x="1170" y="2393"/>
                    </a:lnTo>
                    <a:lnTo>
                      <a:pt x="1174" y="2398"/>
                    </a:lnTo>
                    <a:lnTo>
                      <a:pt x="1177" y="2404"/>
                    </a:lnTo>
                    <a:lnTo>
                      <a:pt x="1183" y="2410"/>
                    </a:lnTo>
                    <a:lnTo>
                      <a:pt x="1186" y="2413"/>
                    </a:lnTo>
                    <a:lnTo>
                      <a:pt x="1191" y="2413"/>
                    </a:lnTo>
                    <a:lnTo>
                      <a:pt x="1199" y="2413"/>
                    </a:lnTo>
                    <a:lnTo>
                      <a:pt x="1200" y="2420"/>
                    </a:lnTo>
                    <a:lnTo>
                      <a:pt x="1202" y="2425"/>
                    </a:lnTo>
                    <a:lnTo>
                      <a:pt x="1206" y="2424"/>
                    </a:lnTo>
                    <a:lnTo>
                      <a:pt x="1210" y="2424"/>
                    </a:lnTo>
                    <a:lnTo>
                      <a:pt x="1213" y="2424"/>
                    </a:lnTo>
                    <a:lnTo>
                      <a:pt x="1218" y="2426"/>
                    </a:lnTo>
                    <a:lnTo>
                      <a:pt x="1225" y="2430"/>
                    </a:lnTo>
                    <a:lnTo>
                      <a:pt x="1230" y="2431"/>
                    </a:lnTo>
                    <a:lnTo>
                      <a:pt x="1236" y="2432"/>
                    </a:lnTo>
                    <a:lnTo>
                      <a:pt x="1244" y="2432"/>
                    </a:lnTo>
                    <a:lnTo>
                      <a:pt x="1251" y="2434"/>
                    </a:lnTo>
                    <a:lnTo>
                      <a:pt x="1253" y="2433"/>
                    </a:lnTo>
                    <a:lnTo>
                      <a:pt x="1254" y="2430"/>
                    </a:lnTo>
                    <a:lnTo>
                      <a:pt x="1254" y="2423"/>
                    </a:lnTo>
                    <a:lnTo>
                      <a:pt x="1256" y="2418"/>
                    </a:lnTo>
                    <a:lnTo>
                      <a:pt x="1260" y="2416"/>
                    </a:lnTo>
                    <a:lnTo>
                      <a:pt x="1263" y="2415"/>
                    </a:lnTo>
                    <a:lnTo>
                      <a:pt x="1268" y="2412"/>
                    </a:lnTo>
                    <a:lnTo>
                      <a:pt x="1269" y="2407"/>
                    </a:lnTo>
                    <a:lnTo>
                      <a:pt x="1272" y="2404"/>
                    </a:lnTo>
                    <a:lnTo>
                      <a:pt x="1277" y="2401"/>
                    </a:lnTo>
                    <a:lnTo>
                      <a:pt x="1281" y="2398"/>
                    </a:lnTo>
                    <a:lnTo>
                      <a:pt x="1288" y="2397"/>
                    </a:lnTo>
                    <a:lnTo>
                      <a:pt x="1296" y="2396"/>
                    </a:lnTo>
                    <a:lnTo>
                      <a:pt x="1299" y="2395"/>
                    </a:lnTo>
                    <a:lnTo>
                      <a:pt x="1303" y="2393"/>
                    </a:lnTo>
                    <a:lnTo>
                      <a:pt x="1305" y="2391"/>
                    </a:lnTo>
                    <a:lnTo>
                      <a:pt x="1307" y="2388"/>
                    </a:lnTo>
                    <a:lnTo>
                      <a:pt x="1309" y="2381"/>
                    </a:lnTo>
                    <a:lnTo>
                      <a:pt x="1311" y="2375"/>
                    </a:lnTo>
                    <a:lnTo>
                      <a:pt x="1313" y="2371"/>
                    </a:lnTo>
                    <a:lnTo>
                      <a:pt x="1318" y="2364"/>
                    </a:lnTo>
                    <a:lnTo>
                      <a:pt x="1311" y="2363"/>
                    </a:lnTo>
                    <a:lnTo>
                      <a:pt x="1304" y="2359"/>
                    </a:lnTo>
                    <a:lnTo>
                      <a:pt x="1310" y="2353"/>
                    </a:lnTo>
                    <a:lnTo>
                      <a:pt x="1315" y="2345"/>
                    </a:lnTo>
                    <a:lnTo>
                      <a:pt x="1314" y="2339"/>
                    </a:lnTo>
                    <a:lnTo>
                      <a:pt x="1315" y="2337"/>
                    </a:lnTo>
                    <a:lnTo>
                      <a:pt x="1319" y="2338"/>
                    </a:lnTo>
                    <a:lnTo>
                      <a:pt x="1322" y="2341"/>
                    </a:lnTo>
                    <a:lnTo>
                      <a:pt x="1324" y="2344"/>
                    </a:lnTo>
                    <a:lnTo>
                      <a:pt x="1326" y="2344"/>
                    </a:lnTo>
                    <a:lnTo>
                      <a:pt x="1327" y="2344"/>
                    </a:lnTo>
                    <a:lnTo>
                      <a:pt x="1327" y="2341"/>
                    </a:lnTo>
                    <a:lnTo>
                      <a:pt x="1327" y="2337"/>
                    </a:lnTo>
                    <a:lnTo>
                      <a:pt x="1326" y="2332"/>
                    </a:lnTo>
                    <a:lnTo>
                      <a:pt x="1327" y="2328"/>
                    </a:lnTo>
                    <a:lnTo>
                      <a:pt x="1328" y="2327"/>
                    </a:lnTo>
                    <a:lnTo>
                      <a:pt x="1330" y="2329"/>
                    </a:lnTo>
                    <a:lnTo>
                      <a:pt x="1333" y="2332"/>
                    </a:lnTo>
                    <a:lnTo>
                      <a:pt x="1340" y="2331"/>
                    </a:lnTo>
                    <a:lnTo>
                      <a:pt x="1344" y="2329"/>
                    </a:lnTo>
                    <a:lnTo>
                      <a:pt x="1347" y="2325"/>
                    </a:lnTo>
                    <a:lnTo>
                      <a:pt x="1349" y="2320"/>
                    </a:lnTo>
                    <a:lnTo>
                      <a:pt x="1350" y="2311"/>
                    </a:lnTo>
                    <a:lnTo>
                      <a:pt x="1353" y="2304"/>
                    </a:lnTo>
                    <a:lnTo>
                      <a:pt x="1356" y="2297"/>
                    </a:lnTo>
                    <a:lnTo>
                      <a:pt x="1361" y="2289"/>
                    </a:lnTo>
                    <a:lnTo>
                      <a:pt x="1361" y="2279"/>
                    </a:lnTo>
                    <a:lnTo>
                      <a:pt x="1361" y="2270"/>
                    </a:lnTo>
                    <a:lnTo>
                      <a:pt x="1363" y="2260"/>
                    </a:lnTo>
                    <a:lnTo>
                      <a:pt x="1364" y="2251"/>
                    </a:lnTo>
                    <a:lnTo>
                      <a:pt x="1373" y="2246"/>
                    </a:lnTo>
                    <a:lnTo>
                      <a:pt x="1382" y="2244"/>
                    </a:lnTo>
                    <a:lnTo>
                      <a:pt x="1390" y="2241"/>
                    </a:lnTo>
                    <a:lnTo>
                      <a:pt x="1398" y="2236"/>
                    </a:lnTo>
                    <a:lnTo>
                      <a:pt x="1399" y="2227"/>
                    </a:lnTo>
                    <a:lnTo>
                      <a:pt x="1400" y="2221"/>
                    </a:lnTo>
                    <a:lnTo>
                      <a:pt x="1403" y="2219"/>
                    </a:lnTo>
                    <a:lnTo>
                      <a:pt x="1405" y="2218"/>
                    </a:lnTo>
                    <a:lnTo>
                      <a:pt x="1408" y="2217"/>
                    </a:lnTo>
                    <a:lnTo>
                      <a:pt x="1414" y="2215"/>
                    </a:lnTo>
                    <a:lnTo>
                      <a:pt x="1421" y="2212"/>
                    </a:lnTo>
                    <a:lnTo>
                      <a:pt x="1425" y="2209"/>
                    </a:lnTo>
                    <a:lnTo>
                      <a:pt x="1430" y="2206"/>
                    </a:lnTo>
                    <a:lnTo>
                      <a:pt x="1438" y="2205"/>
                    </a:lnTo>
                    <a:lnTo>
                      <a:pt x="1446" y="2206"/>
                    </a:lnTo>
                    <a:lnTo>
                      <a:pt x="1453" y="2206"/>
                    </a:lnTo>
                    <a:lnTo>
                      <a:pt x="1454" y="2205"/>
                    </a:lnTo>
                    <a:lnTo>
                      <a:pt x="1455" y="2204"/>
                    </a:lnTo>
                    <a:lnTo>
                      <a:pt x="1454" y="2201"/>
                    </a:lnTo>
                    <a:lnTo>
                      <a:pt x="1451" y="2196"/>
                    </a:lnTo>
                    <a:lnTo>
                      <a:pt x="1448" y="2192"/>
                    </a:lnTo>
                    <a:lnTo>
                      <a:pt x="1448" y="2188"/>
                    </a:lnTo>
                    <a:lnTo>
                      <a:pt x="1450" y="2187"/>
                    </a:lnTo>
                    <a:lnTo>
                      <a:pt x="1456" y="2186"/>
                    </a:lnTo>
                    <a:lnTo>
                      <a:pt x="1460" y="2178"/>
                    </a:lnTo>
                    <a:lnTo>
                      <a:pt x="1464" y="2170"/>
                    </a:lnTo>
                    <a:lnTo>
                      <a:pt x="1467" y="2167"/>
                    </a:lnTo>
                    <a:lnTo>
                      <a:pt x="1468" y="2164"/>
                    </a:lnTo>
                    <a:lnTo>
                      <a:pt x="1468" y="2161"/>
                    </a:lnTo>
                    <a:lnTo>
                      <a:pt x="1465" y="2156"/>
                    </a:lnTo>
                    <a:lnTo>
                      <a:pt x="1466" y="2147"/>
                    </a:lnTo>
                    <a:lnTo>
                      <a:pt x="1467" y="2138"/>
                    </a:lnTo>
                    <a:lnTo>
                      <a:pt x="1468" y="2129"/>
                    </a:lnTo>
                    <a:lnTo>
                      <a:pt x="1468" y="2119"/>
                    </a:lnTo>
                    <a:lnTo>
                      <a:pt x="1470" y="2116"/>
                    </a:lnTo>
                    <a:lnTo>
                      <a:pt x="1471" y="2112"/>
                    </a:lnTo>
                    <a:lnTo>
                      <a:pt x="1472" y="2111"/>
                    </a:lnTo>
                    <a:lnTo>
                      <a:pt x="1474" y="2110"/>
                    </a:lnTo>
                    <a:lnTo>
                      <a:pt x="1479" y="2108"/>
                    </a:lnTo>
                    <a:lnTo>
                      <a:pt x="1483" y="2102"/>
                    </a:lnTo>
                    <a:lnTo>
                      <a:pt x="1487" y="2096"/>
                    </a:lnTo>
                    <a:lnTo>
                      <a:pt x="1490" y="2093"/>
                    </a:lnTo>
                    <a:lnTo>
                      <a:pt x="1495" y="2092"/>
                    </a:lnTo>
                    <a:lnTo>
                      <a:pt x="1500" y="2091"/>
                    </a:lnTo>
                    <a:lnTo>
                      <a:pt x="1510" y="2095"/>
                    </a:lnTo>
                    <a:lnTo>
                      <a:pt x="1516" y="2097"/>
                    </a:lnTo>
                    <a:lnTo>
                      <a:pt x="1519" y="2092"/>
                    </a:lnTo>
                    <a:lnTo>
                      <a:pt x="1524" y="2083"/>
                    </a:lnTo>
                    <a:lnTo>
                      <a:pt x="1526" y="2079"/>
                    </a:lnTo>
                    <a:lnTo>
                      <a:pt x="1529" y="2078"/>
                    </a:lnTo>
                    <a:lnTo>
                      <a:pt x="1531" y="2077"/>
                    </a:lnTo>
                    <a:lnTo>
                      <a:pt x="1532" y="2077"/>
                    </a:lnTo>
                    <a:lnTo>
                      <a:pt x="1536" y="2080"/>
                    </a:lnTo>
                    <a:lnTo>
                      <a:pt x="1542" y="2084"/>
                    </a:lnTo>
                    <a:lnTo>
                      <a:pt x="1548" y="2089"/>
                    </a:lnTo>
                    <a:lnTo>
                      <a:pt x="1552" y="2093"/>
                    </a:lnTo>
                    <a:lnTo>
                      <a:pt x="1553" y="2097"/>
                    </a:lnTo>
                    <a:lnTo>
                      <a:pt x="1555" y="2104"/>
                    </a:lnTo>
                    <a:lnTo>
                      <a:pt x="1556" y="2109"/>
                    </a:lnTo>
                    <a:lnTo>
                      <a:pt x="1558" y="2111"/>
                    </a:lnTo>
                    <a:lnTo>
                      <a:pt x="1560" y="2113"/>
                    </a:lnTo>
                    <a:lnTo>
                      <a:pt x="1564" y="2114"/>
                    </a:lnTo>
                    <a:lnTo>
                      <a:pt x="1569" y="2117"/>
                    </a:lnTo>
                    <a:lnTo>
                      <a:pt x="1577" y="2117"/>
                    </a:lnTo>
                    <a:lnTo>
                      <a:pt x="1584" y="2120"/>
                    </a:lnTo>
                    <a:lnTo>
                      <a:pt x="1591" y="2125"/>
                    </a:lnTo>
                    <a:lnTo>
                      <a:pt x="1595" y="2129"/>
                    </a:lnTo>
                    <a:lnTo>
                      <a:pt x="1601" y="2136"/>
                    </a:lnTo>
                    <a:lnTo>
                      <a:pt x="1605" y="2137"/>
                    </a:lnTo>
                    <a:lnTo>
                      <a:pt x="1607" y="2138"/>
                    </a:lnTo>
                    <a:lnTo>
                      <a:pt x="1609" y="2137"/>
                    </a:lnTo>
                    <a:lnTo>
                      <a:pt x="1610" y="2136"/>
                    </a:lnTo>
                    <a:lnTo>
                      <a:pt x="1612" y="2131"/>
                    </a:lnTo>
                    <a:lnTo>
                      <a:pt x="1615" y="2125"/>
                    </a:lnTo>
                    <a:lnTo>
                      <a:pt x="1617" y="2119"/>
                    </a:lnTo>
                    <a:lnTo>
                      <a:pt x="1619" y="2117"/>
                    </a:lnTo>
                    <a:lnTo>
                      <a:pt x="1623" y="2118"/>
                    </a:lnTo>
                    <a:lnTo>
                      <a:pt x="1627" y="2120"/>
                    </a:lnTo>
                    <a:lnTo>
                      <a:pt x="1639" y="2122"/>
                    </a:lnTo>
                    <a:lnTo>
                      <a:pt x="1651" y="2121"/>
                    </a:lnTo>
                    <a:lnTo>
                      <a:pt x="1657" y="2129"/>
                    </a:lnTo>
                    <a:lnTo>
                      <a:pt x="1662" y="2137"/>
                    </a:lnTo>
                    <a:lnTo>
                      <a:pt x="1667" y="2136"/>
                    </a:lnTo>
                    <a:lnTo>
                      <a:pt x="1673" y="2137"/>
                    </a:lnTo>
                    <a:lnTo>
                      <a:pt x="1676" y="2141"/>
                    </a:lnTo>
                    <a:lnTo>
                      <a:pt x="1676" y="2143"/>
                    </a:lnTo>
                    <a:lnTo>
                      <a:pt x="1675" y="2144"/>
                    </a:lnTo>
                    <a:lnTo>
                      <a:pt x="1676" y="2147"/>
                    </a:lnTo>
                    <a:lnTo>
                      <a:pt x="1680" y="2152"/>
                    </a:lnTo>
                    <a:lnTo>
                      <a:pt x="1683" y="215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68" name="Freeform 138"/>
              <p:cNvSpPr>
                <a:spLocks/>
              </p:cNvSpPr>
              <p:nvPr/>
            </p:nvSpPr>
            <p:spPr bwMode="auto">
              <a:xfrm>
                <a:off x="8545513" y="3216275"/>
                <a:ext cx="355600" cy="703263"/>
              </a:xfrm>
              <a:custGeom>
                <a:avLst/>
                <a:gdLst>
                  <a:gd name="T0" fmla="*/ 196453 w 896"/>
                  <a:gd name="T1" fmla="*/ 9530 h 1771"/>
                  <a:gd name="T2" fmla="*/ 192484 w 896"/>
                  <a:gd name="T3" fmla="*/ 11516 h 1771"/>
                  <a:gd name="T4" fmla="*/ 172244 w 896"/>
                  <a:gd name="T5" fmla="*/ 32959 h 1771"/>
                  <a:gd name="T6" fmla="*/ 148431 w 896"/>
                  <a:gd name="T7" fmla="*/ 42887 h 1771"/>
                  <a:gd name="T8" fmla="*/ 116284 w 896"/>
                  <a:gd name="T9" fmla="*/ 54403 h 1771"/>
                  <a:gd name="T10" fmla="*/ 99616 w 896"/>
                  <a:gd name="T11" fmla="*/ 62345 h 1771"/>
                  <a:gd name="T12" fmla="*/ 107553 w 896"/>
                  <a:gd name="T13" fmla="*/ 87759 h 1771"/>
                  <a:gd name="T14" fmla="*/ 111522 w 896"/>
                  <a:gd name="T15" fmla="*/ 108011 h 1771"/>
                  <a:gd name="T16" fmla="*/ 115094 w 896"/>
                  <a:gd name="T17" fmla="*/ 122704 h 1771"/>
                  <a:gd name="T18" fmla="*/ 114697 w 896"/>
                  <a:gd name="T19" fmla="*/ 130249 h 1771"/>
                  <a:gd name="T20" fmla="*/ 114697 w 896"/>
                  <a:gd name="T21" fmla="*/ 138191 h 1771"/>
                  <a:gd name="T22" fmla="*/ 115094 w 896"/>
                  <a:gd name="T23" fmla="*/ 158046 h 1771"/>
                  <a:gd name="T24" fmla="*/ 84931 w 896"/>
                  <a:gd name="T25" fmla="*/ 198153 h 1771"/>
                  <a:gd name="T26" fmla="*/ 66675 w 896"/>
                  <a:gd name="T27" fmla="*/ 189416 h 1771"/>
                  <a:gd name="T28" fmla="*/ 42069 w 896"/>
                  <a:gd name="T29" fmla="*/ 202918 h 1771"/>
                  <a:gd name="T30" fmla="*/ 33734 w 896"/>
                  <a:gd name="T31" fmla="*/ 217213 h 1771"/>
                  <a:gd name="T32" fmla="*/ 41275 w 896"/>
                  <a:gd name="T33" fmla="*/ 238657 h 1771"/>
                  <a:gd name="T34" fmla="*/ 80963 w 896"/>
                  <a:gd name="T35" fmla="*/ 246599 h 1771"/>
                  <a:gd name="T36" fmla="*/ 98028 w 896"/>
                  <a:gd name="T37" fmla="*/ 241834 h 1771"/>
                  <a:gd name="T38" fmla="*/ 95250 w 896"/>
                  <a:gd name="T39" fmla="*/ 278764 h 1771"/>
                  <a:gd name="T40" fmla="*/ 96441 w 896"/>
                  <a:gd name="T41" fmla="*/ 293854 h 1771"/>
                  <a:gd name="T42" fmla="*/ 69056 w 896"/>
                  <a:gd name="T43" fmla="*/ 310532 h 1771"/>
                  <a:gd name="T44" fmla="*/ 23813 w 896"/>
                  <a:gd name="T45" fmla="*/ 347065 h 1771"/>
                  <a:gd name="T46" fmla="*/ 397 w 896"/>
                  <a:gd name="T47" fmla="*/ 354213 h 1771"/>
                  <a:gd name="T48" fmla="*/ 64691 w 896"/>
                  <a:gd name="T49" fmla="*/ 439986 h 1771"/>
                  <a:gd name="T50" fmla="*/ 193278 w 896"/>
                  <a:gd name="T51" fmla="*/ 574603 h 1771"/>
                  <a:gd name="T52" fmla="*/ 222647 w 896"/>
                  <a:gd name="T53" fmla="*/ 588898 h 1771"/>
                  <a:gd name="T54" fmla="*/ 218678 w 896"/>
                  <a:gd name="T55" fmla="*/ 590487 h 1771"/>
                  <a:gd name="T56" fmla="*/ 276225 w 896"/>
                  <a:gd name="T57" fmla="*/ 654420 h 1771"/>
                  <a:gd name="T58" fmla="*/ 313531 w 896"/>
                  <a:gd name="T59" fmla="*/ 680628 h 1771"/>
                  <a:gd name="T60" fmla="*/ 326628 w 896"/>
                  <a:gd name="T61" fmla="*/ 699689 h 1771"/>
                  <a:gd name="T62" fmla="*/ 335359 w 896"/>
                  <a:gd name="T63" fmla="*/ 634565 h 1771"/>
                  <a:gd name="T64" fmla="*/ 342503 w 896"/>
                  <a:gd name="T65" fmla="*/ 600811 h 1771"/>
                  <a:gd name="T66" fmla="*/ 330994 w 896"/>
                  <a:gd name="T67" fmla="*/ 529731 h 1771"/>
                  <a:gd name="T68" fmla="*/ 306784 w 896"/>
                  <a:gd name="T69" fmla="*/ 505110 h 1771"/>
                  <a:gd name="T70" fmla="*/ 313531 w 896"/>
                  <a:gd name="T71" fmla="*/ 500742 h 1771"/>
                  <a:gd name="T72" fmla="*/ 304006 w 896"/>
                  <a:gd name="T73" fmla="*/ 485255 h 1771"/>
                  <a:gd name="T74" fmla="*/ 296863 w 896"/>
                  <a:gd name="T75" fmla="*/ 478505 h 1771"/>
                  <a:gd name="T76" fmla="*/ 286147 w 896"/>
                  <a:gd name="T77" fmla="*/ 478505 h 1771"/>
                  <a:gd name="T78" fmla="*/ 300038 w 896"/>
                  <a:gd name="T79" fmla="*/ 472548 h 1771"/>
                  <a:gd name="T80" fmla="*/ 318691 w 896"/>
                  <a:gd name="T81" fmla="*/ 433633 h 1771"/>
                  <a:gd name="T82" fmla="*/ 340519 w 896"/>
                  <a:gd name="T83" fmla="*/ 415366 h 1771"/>
                  <a:gd name="T84" fmla="*/ 344091 w 896"/>
                  <a:gd name="T85" fmla="*/ 408218 h 1771"/>
                  <a:gd name="T86" fmla="*/ 332978 w 896"/>
                  <a:gd name="T87" fmla="*/ 397496 h 1771"/>
                  <a:gd name="T88" fmla="*/ 320675 w 896"/>
                  <a:gd name="T89" fmla="*/ 389157 h 1771"/>
                  <a:gd name="T90" fmla="*/ 314325 w 896"/>
                  <a:gd name="T91" fmla="*/ 377642 h 1771"/>
                  <a:gd name="T92" fmla="*/ 301228 w 896"/>
                  <a:gd name="T93" fmla="*/ 362552 h 1771"/>
                  <a:gd name="T94" fmla="*/ 293291 w 896"/>
                  <a:gd name="T95" fmla="*/ 320856 h 1771"/>
                  <a:gd name="T96" fmla="*/ 307578 w 896"/>
                  <a:gd name="T97" fmla="*/ 267645 h 1771"/>
                  <a:gd name="T98" fmla="*/ 330597 w 896"/>
                  <a:gd name="T99" fmla="*/ 258909 h 1771"/>
                  <a:gd name="T100" fmla="*/ 343297 w 896"/>
                  <a:gd name="T101" fmla="*/ 230318 h 1771"/>
                  <a:gd name="T102" fmla="*/ 304403 w 896"/>
                  <a:gd name="T103" fmla="*/ 191005 h 1771"/>
                  <a:gd name="T104" fmla="*/ 259556 w 896"/>
                  <a:gd name="T105" fmla="*/ 117144 h 1771"/>
                  <a:gd name="T106" fmla="*/ 265509 w 896"/>
                  <a:gd name="T107" fmla="*/ 86171 h 1771"/>
                  <a:gd name="T108" fmla="*/ 259556 w 896"/>
                  <a:gd name="T109" fmla="*/ 69492 h 1771"/>
                  <a:gd name="T110" fmla="*/ 270669 w 896"/>
                  <a:gd name="T111" fmla="*/ 59168 h 1771"/>
                  <a:gd name="T112" fmla="*/ 274241 w 896"/>
                  <a:gd name="T113" fmla="*/ 49637 h 1771"/>
                  <a:gd name="T114" fmla="*/ 281781 w 896"/>
                  <a:gd name="T115" fmla="*/ 91333 h 1771"/>
                  <a:gd name="T116" fmla="*/ 302419 w 896"/>
                  <a:gd name="T117" fmla="*/ 84185 h 1771"/>
                  <a:gd name="T118" fmla="*/ 300434 w 896"/>
                  <a:gd name="T119" fmla="*/ 60359 h 1771"/>
                  <a:gd name="T120" fmla="*/ 265906 w 896"/>
                  <a:gd name="T121" fmla="*/ 29782 h 1771"/>
                  <a:gd name="T122" fmla="*/ 218281 w 896"/>
                  <a:gd name="T123" fmla="*/ 10722 h 17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96" h="1771">
                    <a:moveTo>
                      <a:pt x="525" y="1"/>
                    </a:moveTo>
                    <a:lnTo>
                      <a:pt x="516" y="7"/>
                    </a:lnTo>
                    <a:lnTo>
                      <a:pt x="508" y="11"/>
                    </a:lnTo>
                    <a:lnTo>
                      <a:pt x="504" y="13"/>
                    </a:lnTo>
                    <a:lnTo>
                      <a:pt x="501" y="15"/>
                    </a:lnTo>
                    <a:lnTo>
                      <a:pt x="498" y="18"/>
                    </a:lnTo>
                    <a:lnTo>
                      <a:pt x="495" y="24"/>
                    </a:lnTo>
                    <a:lnTo>
                      <a:pt x="492" y="30"/>
                    </a:lnTo>
                    <a:lnTo>
                      <a:pt x="491" y="32"/>
                    </a:lnTo>
                    <a:lnTo>
                      <a:pt x="491" y="33"/>
                    </a:lnTo>
                    <a:lnTo>
                      <a:pt x="490" y="32"/>
                    </a:lnTo>
                    <a:lnTo>
                      <a:pt x="490" y="31"/>
                    </a:lnTo>
                    <a:lnTo>
                      <a:pt x="487" y="29"/>
                    </a:lnTo>
                    <a:lnTo>
                      <a:pt x="485" y="29"/>
                    </a:lnTo>
                    <a:lnTo>
                      <a:pt x="482" y="30"/>
                    </a:lnTo>
                    <a:lnTo>
                      <a:pt x="475" y="34"/>
                    </a:lnTo>
                    <a:lnTo>
                      <a:pt x="470" y="36"/>
                    </a:lnTo>
                    <a:lnTo>
                      <a:pt x="465" y="40"/>
                    </a:lnTo>
                    <a:lnTo>
                      <a:pt x="456" y="49"/>
                    </a:lnTo>
                    <a:lnTo>
                      <a:pt x="445" y="67"/>
                    </a:lnTo>
                    <a:lnTo>
                      <a:pt x="434" y="83"/>
                    </a:lnTo>
                    <a:lnTo>
                      <a:pt x="428" y="90"/>
                    </a:lnTo>
                    <a:lnTo>
                      <a:pt x="420" y="95"/>
                    </a:lnTo>
                    <a:lnTo>
                      <a:pt x="412" y="101"/>
                    </a:lnTo>
                    <a:lnTo>
                      <a:pt x="402" y="105"/>
                    </a:lnTo>
                    <a:lnTo>
                      <a:pt x="392" y="106"/>
                    </a:lnTo>
                    <a:lnTo>
                      <a:pt x="383" y="107"/>
                    </a:lnTo>
                    <a:lnTo>
                      <a:pt x="374" y="108"/>
                    </a:lnTo>
                    <a:lnTo>
                      <a:pt x="363" y="108"/>
                    </a:lnTo>
                    <a:lnTo>
                      <a:pt x="351" y="109"/>
                    </a:lnTo>
                    <a:lnTo>
                      <a:pt x="342" y="110"/>
                    </a:lnTo>
                    <a:lnTo>
                      <a:pt x="334" y="114"/>
                    </a:lnTo>
                    <a:lnTo>
                      <a:pt x="326" y="117"/>
                    </a:lnTo>
                    <a:lnTo>
                      <a:pt x="312" y="126"/>
                    </a:lnTo>
                    <a:lnTo>
                      <a:pt x="293" y="137"/>
                    </a:lnTo>
                    <a:lnTo>
                      <a:pt x="281" y="137"/>
                    </a:lnTo>
                    <a:lnTo>
                      <a:pt x="268" y="136"/>
                    </a:lnTo>
                    <a:lnTo>
                      <a:pt x="258" y="135"/>
                    </a:lnTo>
                    <a:lnTo>
                      <a:pt x="255" y="134"/>
                    </a:lnTo>
                    <a:lnTo>
                      <a:pt x="250" y="143"/>
                    </a:lnTo>
                    <a:lnTo>
                      <a:pt x="246" y="151"/>
                    </a:lnTo>
                    <a:lnTo>
                      <a:pt x="251" y="157"/>
                    </a:lnTo>
                    <a:lnTo>
                      <a:pt x="261" y="166"/>
                    </a:lnTo>
                    <a:lnTo>
                      <a:pt x="264" y="173"/>
                    </a:lnTo>
                    <a:lnTo>
                      <a:pt x="267" y="179"/>
                    </a:lnTo>
                    <a:lnTo>
                      <a:pt x="268" y="186"/>
                    </a:lnTo>
                    <a:lnTo>
                      <a:pt x="270" y="192"/>
                    </a:lnTo>
                    <a:lnTo>
                      <a:pt x="270" y="205"/>
                    </a:lnTo>
                    <a:lnTo>
                      <a:pt x="271" y="221"/>
                    </a:lnTo>
                    <a:lnTo>
                      <a:pt x="272" y="233"/>
                    </a:lnTo>
                    <a:lnTo>
                      <a:pt x="273" y="243"/>
                    </a:lnTo>
                    <a:lnTo>
                      <a:pt x="274" y="247"/>
                    </a:lnTo>
                    <a:lnTo>
                      <a:pt x="275" y="252"/>
                    </a:lnTo>
                    <a:lnTo>
                      <a:pt x="278" y="256"/>
                    </a:lnTo>
                    <a:lnTo>
                      <a:pt x="280" y="261"/>
                    </a:lnTo>
                    <a:lnTo>
                      <a:pt x="281" y="272"/>
                    </a:lnTo>
                    <a:lnTo>
                      <a:pt x="280" y="281"/>
                    </a:lnTo>
                    <a:lnTo>
                      <a:pt x="280" y="285"/>
                    </a:lnTo>
                    <a:lnTo>
                      <a:pt x="280" y="289"/>
                    </a:lnTo>
                    <a:lnTo>
                      <a:pt x="282" y="294"/>
                    </a:lnTo>
                    <a:lnTo>
                      <a:pt x="285" y="300"/>
                    </a:lnTo>
                    <a:lnTo>
                      <a:pt x="289" y="305"/>
                    </a:lnTo>
                    <a:lnTo>
                      <a:pt x="290" y="309"/>
                    </a:lnTo>
                    <a:lnTo>
                      <a:pt x="291" y="310"/>
                    </a:lnTo>
                    <a:lnTo>
                      <a:pt x="290" y="312"/>
                    </a:lnTo>
                    <a:lnTo>
                      <a:pt x="288" y="313"/>
                    </a:lnTo>
                    <a:lnTo>
                      <a:pt x="285" y="315"/>
                    </a:lnTo>
                    <a:lnTo>
                      <a:pt x="284" y="318"/>
                    </a:lnTo>
                    <a:lnTo>
                      <a:pt x="283" y="323"/>
                    </a:lnTo>
                    <a:lnTo>
                      <a:pt x="289" y="328"/>
                    </a:lnTo>
                    <a:lnTo>
                      <a:pt x="293" y="334"/>
                    </a:lnTo>
                    <a:lnTo>
                      <a:pt x="295" y="336"/>
                    </a:lnTo>
                    <a:lnTo>
                      <a:pt x="295" y="338"/>
                    </a:lnTo>
                    <a:lnTo>
                      <a:pt x="293" y="342"/>
                    </a:lnTo>
                    <a:lnTo>
                      <a:pt x="290" y="345"/>
                    </a:lnTo>
                    <a:lnTo>
                      <a:pt x="289" y="347"/>
                    </a:lnTo>
                    <a:lnTo>
                      <a:pt x="289" y="348"/>
                    </a:lnTo>
                    <a:lnTo>
                      <a:pt x="289" y="351"/>
                    </a:lnTo>
                    <a:lnTo>
                      <a:pt x="290" y="352"/>
                    </a:lnTo>
                    <a:lnTo>
                      <a:pt x="292" y="356"/>
                    </a:lnTo>
                    <a:lnTo>
                      <a:pt x="293" y="361"/>
                    </a:lnTo>
                    <a:lnTo>
                      <a:pt x="298" y="367"/>
                    </a:lnTo>
                    <a:lnTo>
                      <a:pt x="304" y="374"/>
                    </a:lnTo>
                    <a:lnTo>
                      <a:pt x="290" y="398"/>
                    </a:lnTo>
                    <a:lnTo>
                      <a:pt x="274" y="421"/>
                    </a:lnTo>
                    <a:lnTo>
                      <a:pt x="258" y="444"/>
                    </a:lnTo>
                    <a:lnTo>
                      <a:pt x="241" y="466"/>
                    </a:lnTo>
                    <a:lnTo>
                      <a:pt x="233" y="479"/>
                    </a:lnTo>
                    <a:lnTo>
                      <a:pt x="224" y="491"/>
                    </a:lnTo>
                    <a:lnTo>
                      <a:pt x="220" y="496"/>
                    </a:lnTo>
                    <a:lnTo>
                      <a:pt x="214" y="499"/>
                    </a:lnTo>
                    <a:lnTo>
                      <a:pt x="211" y="500"/>
                    </a:lnTo>
                    <a:lnTo>
                      <a:pt x="207" y="500"/>
                    </a:lnTo>
                    <a:lnTo>
                      <a:pt x="204" y="500"/>
                    </a:lnTo>
                    <a:lnTo>
                      <a:pt x="200" y="499"/>
                    </a:lnTo>
                    <a:lnTo>
                      <a:pt x="189" y="491"/>
                    </a:lnTo>
                    <a:lnTo>
                      <a:pt x="178" y="484"/>
                    </a:lnTo>
                    <a:lnTo>
                      <a:pt x="168" y="477"/>
                    </a:lnTo>
                    <a:lnTo>
                      <a:pt x="156" y="467"/>
                    </a:lnTo>
                    <a:lnTo>
                      <a:pt x="154" y="472"/>
                    </a:lnTo>
                    <a:lnTo>
                      <a:pt x="146" y="481"/>
                    </a:lnTo>
                    <a:lnTo>
                      <a:pt x="136" y="494"/>
                    </a:lnTo>
                    <a:lnTo>
                      <a:pt x="127" y="504"/>
                    </a:lnTo>
                    <a:lnTo>
                      <a:pt x="116" y="508"/>
                    </a:lnTo>
                    <a:lnTo>
                      <a:pt x="106" y="511"/>
                    </a:lnTo>
                    <a:lnTo>
                      <a:pt x="102" y="513"/>
                    </a:lnTo>
                    <a:lnTo>
                      <a:pt x="97" y="514"/>
                    </a:lnTo>
                    <a:lnTo>
                      <a:pt x="93" y="516"/>
                    </a:lnTo>
                    <a:lnTo>
                      <a:pt x="89" y="519"/>
                    </a:lnTo>
                    <a:lnTo>
                      <a:pt x="88" y="529"/>
                    </a:lnTo>
                    <a:lnTo>
                      <a:pt x="87" y="538"/>
                    </a:lnTo>
                    <a:lnTo>
                      <a:pt x="85" y="547"/>
                    </a:lnTo>
                    <a:lnTo>
                      <a:pt x="82" y="556"/>
                    </a:lnTo>
                    <a:lnTo>
                      <a:pt x="84" y="563"/>
                    </a:lnTo>
                    <a:lnTo>
                      <a:pt x="85" y="570"/>
                    </a:lnTo>
                    <a:lnTo>
                      <a:pt x="86" y="575"/>
                    </a:lnTo>
                    <a:lnTo>
                      <a:pt x="88" y="580"/>
                    </a:lnTo>
                    <a:lnTo>
                      <a:pt x="95" y="590"/>
                    </a:lnTo>
                    <a:lnTo>
                      <a:pt x="104" y="601"/>
                    </a:lnTo>
                    <a:lnTo>
                      <a:pt x="126" y="610"/>
                    </a:lnTo>
                    <a:lnTo>
                      <a:pt x="146" y="618"/>
                    </a:lnTo>
                    <a:lnTo>
                      <a:pt x="156" y="622"/>
                    </a:lnTo>
                    <a:lnTo>
                      <a:pt x="168" y="624"/>
                    </a:lnTo>
                    <a:lnTo>
                      <a:pt x="179" y="626"/>
                    </a:lnTo>
                    <a:lnTo>
                      <a:pt x="190" y="627"/>
                    </a:lnTo>
                    <a:lnTo>
                      <a:pt x="204" y="621"/>
                    </a:lnTo>
                    <a:lnTo>
                      <a:pt x="215" y="614"/>
                    </a:lnTo>
                    <a:lnTo>
                      <a:pt x="226" y="607"/>
                    </a:lnTo>
                    <a:lnTo>
                      <a:pt x="239" y="600"/>
                    </a:lnTo>
                    <a:lnTo>
                      <a:pt x="241" y="601"/>
                    </a:lnTo>
                    <a:lnTo>
                      <a:pt x="243" y="604"/>
                    </a:lnTo>
                    <a:lnTo>
                      <a:pt x="246" y="606"/>
                    </a:lnTo>
                    <a:lnTo>
                      <a:pt x="247" y="609"/>
                    </a:lnTo>
                    <a:lnTo>
                      <a:pt x="247" y="616"/>
                    </a:lnTo>
                    <a:lnTo>
                      <a:pt x="247" y="625"/>
                    </a:lnTo>
                    <a:lnTo>
                      <a:pt x="242" y="642"/>
                    </a:lnTo>
                    <a:lnTo>
                      <a:pt x="239" y="656"/>
                    </a:lnTo>
                    <a:lnTo>
                      <a:pt x="240" y="675"/>
                    </a:lnTo>
                    <a:lnTo>
                      <a:pt x="240" y="693"/>
                    </a:lnTo>
                    <a:lnTo>
                      <a:pt x="240" y="702"/>
                    </a:lnTo>
                    <a:lnTo>
                      <a:pt x="238" y="710"/>
                    </a:lnTo>
                    <a:lnTo>
                      <a:pt x="236" y="719"/>
                    </a:lnTo>
                    <a:lnTo>
                      <a:pt x="231" y="727"/>
                    </a:lnTo>
                    <a:lnTo>
                      <a:pt x="233" y="733"/>
                    </a:lnTo>
                    <a:lnTo>
                      <a:pt x="236" y="736"/>
                    </a:lnTo>
                    <a:lnTo>
                      <a:pt x="239" y="739"/>
                    </a:lnTo>
                    <a:lnTo>
                      <a:pt x="243" y="740"/>
                    </a:lnTo>
                    <a:lnTo>
                      <a:pt x="247" y="741"/>
                    </a:lnTo>
                    <a:lnTo>
                      <a:pt x="251" y="742"/>
                    </a:lnTo>
                    <a:lnTo>
                      <a:pt x="255" y="744"/>
                    </a:lnTo>
                    <a:lnTo>
                      <a:pt x="259" y="748"/>
                    </a:lnTo>
                    <a:lnTo>
                      <a:pt x="231" y="759"/>
                    </a:lnTo>
                    <a:lnTo>
                      <a:pt x="203" y="770"/>
                    </a:lnTo>
                    <a:lnTo>
                      <a:pt x="174" y="782"/>
                    </a:lnTo>
                    <a:lnTo>
                      <a:pt x="147" y="795"/>
                    </a:lnTo>
                    <a:lnTo>
                      <a:pt x="127" y="820"/>
                    </a:lnTo>
                    <a:lnTo>
                      <a:pt x="109" y="841"/>
                    </a:lnTo>
                    <a:lnTo>
                      <a:pt x="98" y="850"/>
                    </a:lnTo>
                    <a:lnTo>
                      <a:pt x="88" y="859"/>
                    </a:lnTo>
                    <a:lnTo>
                      <a:pt x="75" y="867"/>
                    </a:lnTo>
                    <a:lnTo>
                      <a:pt x="60" y="874"/>
                    </a:lnTo>
                    <a:lnTo>
                      <a:pt x="51" y="875"/>
                    </a:lnTo>
                    <a:lnTo>
                      <a:pt x="43" y="876"/>
                    </a:lnTo>
                    <a:lnTo>
                      <a:pt x="36" y="877"/>
                    </a:lnTo>
                    <a:lnTo>
                      <a:pt x="30" y="879"/>
                    </a:lnTo>
                    <a:lnTo>
                      <a:pt x="18" y="885"/>
                    </a:lnTo>
                    <a:lnTo>
                      <a:pt x="2" y="892"/>
                    </a:lnTo>
                    <a:lnTo>
                      <a:pt x="1" y="892"/>
                    </a:lnTo>
                    <a:lnTo>
                      <a:pt x="0" y="891"/>
                    </a:lnTo>
                    <a:lnTo>
                      <a:pt x="13" y="920"/>
                    </a:lnTo>
                    <a:lnTo>
                      <a:pt x="28" y="947"/>
                    </a:lnTo>
                    <a:lnTo>
                      <a:pt x="43" y="973"/>
                    </a:lnTo>
                    <a:lnTo>
                      <a:pt x="61" y="999"/>
                    </a:lnTo>
                    <a:lnTo>
                      <a:pt x="112" y="1054"/>
                    </a:lnTo>
                    <a:lnTo>
                      <a:pt x="163" y="1108"/>
                    </a:lnTo>
                    <a:lnTo>
                      <a:pt x="215" y="1163"/>
                    </a:lnTo>
                    <a:lnTo>
                      <a:pt x="266" y="1217"/>
                    </a:lnTo>
                    <a:lnTo>
                      <a:pt x="318" y="1272"/>
                    </a:lnTo>
                    <a:lnTo>
                      <a:pt x="371" y="1325"/>
                    </a:lnTo>
                    <a:lnTo>
                      <a:pt x="422" y="1381"/>
                    </a:lnTo>
                    <a:lnTo>
                      <a:pt x="473" y="1435"/>
                    </a:lnTo>
                    <a:lnTo>
                      <a:pt x="487" y="1447"/>
                    </a:lnTo>
                    <a:lnTo>
                      <a:pt x="501" y="1459"/>
                    </a:lnTo>
                    <a:lnTo>
                      <a:pt x="517" y="1469"/>
                    </a:lnTo>
                    <a:lnTo>
                      <a:pt x="534" y="1478"/>
                    </a:lnTo>
                    <a:lnTo>
                      <a:pt x="549" y="1476"/>
                    </a:lnTo>
                    <a:lnTo>
                      <a:pt x="563" y="1475"/>
                    </a:lnTo>
                    <a:lnTo>
                      <a:pt x="562" y="1479"/>
                    </a:lnTo>
                    <a:lnTo>
                      <a:pt x="561" y="1483"/>
                    </a:lnTo>
                    <a:lnTo>
                      <a:pt x="560" y="1485"/>
                    </a:lnTo>
                    <a:lnTo>
                      <a:pt x="558" y="1485"/>
                    </a:lnTo>
                    <a:lnTo>
                      <a:pt x="553" y="1485"/>
                    </a:lnTo>
                    <a:lnTo>
                      <a:pt x="550" y="1484"/>
                    </a:lnTo>
                    <a:lnTo>
                      <a:pt x="547" y="1483"/>
                    </a:lnTo>
                    <a:lnTo>
                      <a:pt x="551" y="1487"/>
                    </a:lnTo>
                    <a:lnTo>
                      <a:pt x="560" y="1496"/>
                    </a:lnTo>
                    <a:lnTo>
                      <a:pt x="584" y="1521"/>
                    </a:lnTo>
                    <a:lnTo>
                      <a:pt x="606" y="1546"/>
                    </a:lnTo>
                    <a:lnTo>
                      <a:pt x="629" y="1572"/>
                    </a:lnTo>
                    <a:lnTo>
                      <a:pt x="652" y="1597"/>
                    </a:lnTo>
                    <a:lnTo>
                      <a:pt x="674" y="1623"/>
                    </a:lnTo>
                    <a:lnTo>
                      <a:pt x="696" y="1648"/>
                    </a:lnTo>
                    <a:lnTo>
                      <a:pt x="719" y="1674"/>
                    </a:lnTo>
                    <a:lnTo>
                      <a:pt x="742" y="1699"/>
                    </a:lnTo>
                    <a:lnTo>
                      <a:pt x="753" y="1702"/>
                    </a:lnTo>
                    <a:lnTo>
                      <a:pt x="762" y="1703"/>
                    </a:lnTo>
                    <a:lnTo>
                      <a:pt x="771" y="1704"/>
                    </a:lnTo>
                    <a:lnTo>
                      <a:pt x="781" y="1705"/>
                    </a:lnTo>
                    <a:lnTo>
                      <a:pt x="790" y="1714"/>
                    </a:lnTo>
                    <a:lnTo>
                      <a:pt x="799" y="1722"/>
                    </a:lnTo>
                    <a:lnTo>
                      <a:pt x="807" y="1731"/>
                    </a:lnTo>
                    <a:lnTo>
                      <a:pt x="815" y="1741"/>
                    </a:lnTo>
                    <a:lnTo>
                      <a:pt x="815" y="1756"/>
                    </a:lnTo>
                    <a:lnTo>
                      <a:pt x="818" y="1771"/>
                    </a:lnTo>
                    <a:lnTo>
                      <a:pt x="821" y="1766"/>
                    </a:lnTo>
                    <a:lnTo>
                      <a:pt x="823" y="1762"/>
                    </a:lnTo>
                    <a:lnTo>
                      <a:pt x="823" y="1757"/>
                    </a:lnTo>
                    <a:lnTo>
                      <a:pt x="823" y="1753"/>
                    </a:lnTo>
                    <a:lnTo>
                      <a:pt x="828" y="1716"/>
                    </a:lnTo>
                    <a:lnTo>
                      <a:pt x="831" y="1681"/>
                    </a:lnTo>
                    <a:lnTo>
                      <a:pt x="835" y="1647"/>
                    </a:lnTo>
                    <a:lnTo>
                      <a:pt x="842" y="1612"/>
                    </a:lnTo>
                    <a:lnTo>
                      <a:pt x="845" y="1598"/>
                    </a:lnTo>
                    <a:lnTo>
                      <a:pt x="843" y="1587"/>
                    </a:lnTo>
                    <a:lnTo>
                      <a:pt x="842" y="1575"/>
                    </a:lnTo>
                    <a:lnTo>
                      <a:pt x="842" y="1561"/>
                    </a:lnTo>
                    <a:lnTo>
                      <a:pt x="847" y="1548"/>
                    </a:lnTo>
                    <a:lnTo>
                      <a:pt x="852" y="1537"/>
                    </a:lnTo>
                    <a:lnTo>
                      <a:pt x="857" y="1525"/>
                    </a:lnTo>
                    <a:lnTo>
                      <a:pt x="863" y="1513"/>
                    </a:lnTo>
                    <a:lnTo>
                      <a:pt x="860" y="1487"/>
                    </a:lnTo>
                    <a:lnTo>
                      <a:pt x="858" y="1461"/>
                    </a:lnTo>
                    <a:lnTo>
                      <a:pt x="855" y="1436"/>
                    </a:lnTo>
                    <a:lnTo>
                      <a:pt x="850" y="1410"/>
                    </a:lnTo>
                    <a:lnTo>
                      <a:pt x="846" y="1385"/>
                    </a:lnTo>
                    <a:lnTo>
                      <a:pt x="840" y="1360"/>
                    </a:lnTo>
                    <a:lnTo>
                      <a:pt x="834" y="1334"/>
                    </a:lnTo>
                    <a:lnTo>
                      <a:pt x="829" y="1309"/>
                    </a:lnTo>
                    <a:lnTo>
                      <a:pt x="820" y="1314"/>
                    </a:lnTo>
                    <a:lnTo>
                      <a:pt x="809" y="1318"/>
                    </a:lnTo>
                    <a:lnTo>
                      <a:pt x="804" y="1301"/>
                    </a:lnTo>
                    <a:lnTo>
                      <a:pt x="800" y="1292"/>
                    </a:lnTo>
                    <a:lnTo>
                      <a:pt x="792" y="1285"/>
                    </a:lnTo>
                    <a:lnTo>
                      <a:pt x="773" y="1272"/>
                    </a:lnTo>
                    <a:lnTo>
                      <a:pt x="774" y="1272"/>
                    </a:lnTo>
                    <a:lnTo>
                      <a:pt x="780" y="1269"/>
                    </a:lnTo>
                    <a:lnTo>
                      <a:pt x="784" y="1268"/>
                    </a:lnTo>
                    <a:lnTo>
                      <a:pt x="787" y="1266"/>
                    </a:lnTo>
                    <a:lnTo>
                      <a:pt x="789" y="1264"/>
                    </a:lnTo>
                    <a:lnTo>
                      <a:pt x="790" y="1261"/>
                    </a:lnTo>
                    <a:lnTo>
                      <a:pt x="790" y="1258"/>
                    </a:lnTo>
                    <a:lnTo>
                      <a:pt x="789" y="1254"/>
                    </a:lnTo>
                    <a:lnTo>
                      <a:pt x="788" y="1247"/>
                    </a:lnTo>
                    <a:lnTo>
                      <a:pt x="775" y="1244"/>
                    </a:lnTo>
                    <a:lnTo>
                      <a:pt x="764" y="1242"/>
                    </a:lnTo>
                    <a:lnTo>
                      <a:pt x="766" y="1232"/>
                    </a:lnTo>
                    <a:lnTo>
                      <a:pt x="766" y="1222"/>
                    </a:lnTo>
                    <a:lnTo>
                      <a:pt x="766" y="1218"/>
                    </a:lnTo>
                    <a:lnTo>
                      <a:pt x="765" y="1214"/>
                    </a:lnTo>
                    <a:lnTo>
                      <a:pt x="764" y="1208"/>
                    </a:lnTo>
                    <a:lnTo>
                      <a:pt x="761" y="1204"/>
                    </a:lnTo>
                    <a:lnTo>
                      <a:pt x="755" y="1202"/>
                    </a:lnTo>
                    <a:lnTo>
                      <a:pt x="752" y="1204"/>
                    </a:lnTo>
                    <a:lnTo>
                      <a:pt x="748" y="1205"/>
                    </a:lnTo>
                    <a:lnTo>
                      <a:pt x="746" y="1206"/>
                    </a:lnTo>
                    <a:lnTo>
                      <a:pt x="742" y="1213"/>
                    </a:lnTo>
                    <a:lnTo>
                      <a:pt x="739" y="1222"/>
                    </a:lnTo>
                    <a:lnTo>
                      <a:pt x="732" y="1214"/>
                    </a:lnTo>
                    <a:lnTo>
                      <a:pt x="727" y="1207"/>
                    </a:lnTo>
                    <a:lnTo>
                      <a:pt x="723" y="1206"/>
                    </a:lnTo>
                    <a:lnTo>
                      <a:pt x="721" y="1205"/>
                    </a:lnTo>
                    <a:lnTo>
                      <a:pt x="721" y="1201"/>
                    </a:lnTo>
                    <a:lnTo>
                      <a:pt x="721" y="1198"/>
                    </a:lnTo>
                    <a:lnTo>
                      <a:pt x="730" y="1190"/>
                    </a:lnTo>
                    <a:lnTo>
                      <a:pt x="737" y="1185"/>
                    </a:lnTo>
                    <a:lnTo>
                      <a:pt x="742" y="1183"/>
                    </a:lnTo>
                    <a:lnTo>
                      <a:pt x="747" y="1183"/>
                    </a:lnTo>
                    <a:lnTo>
                      <a:pt x="756" y="1190"/>
                    </a:lnTo>
                    <a:lnTo>
                      <a:pt x="773" y="1200"/>
                    </a:lnTo>
                    <a:lnTo>
                      <a:pt x="774" y="1190"/>
                    </a:lnTo>
                    <a:lnTo>
                      <a:pt x="775" y="1181"/>
                    </a:lnTo>
                    <a:lnTo>
                      <a:pt x="774" y="1172"/>
                    </a:lnTo>
                    <a:lnTo>
                      <a:pt x="774" y="1163"/>
                    </a:lnTo>
                    <a:lnTo>
                      <a:pt x="788" y="1126"/>
                    </a:lnTo>
                    <a:lnTo>
                      <a:pt x="803" y="1092"/>
                    </a:lnTo>
                    <a:lnTo>
                      <a:pt x="812" y="1075"/>
                    </a:lnTo>
                    <a:lnTo>
                      <a:pt x="821" y="1060"/>
                    </a:lnTo>
                    <a:lnTo>
                      <a:pt x="830" y="1043"/>
                    </a:lnTo>
                    <a:lnTo>
                      <a:pt x="841" y="1027"/>
                    </a:lnTo>
                    <a:lnTo>
                      <a:pt x="843" y="1036"/>
                    </a:lnTo>
                    <a:lnTo>
                      <a:pt x="846" y="1046"/>
                    </a:lnTo>
                    <a:lnTo>
                      <a:pt x="858" y="1046"/>
                    </a:lnTo>
                    <a:lnTo>
                      <a:pt x="871" y="1046"/>
                    </a:lnTo>
                    <a:lnTo>
                      <a:pt x="883" y="1045"/>
                    </a:lnTo>
                    <a:lnTo>
                      <a:pt x="896" y="1041"/>
                    </a:lnTo>
                    <a:lnTo>
                      <a:pt x="880" y="1026"/>
                    </a:lnTo>
                    <a:lnTo>
                      <a:pt x="863" y="1011"/>
                    </a:lnTo>
                    <a:lnTo>
                      <a:pt x="866" y="1020"/>
                    </a:lnTo>
                    <a:lnTo>
                      <a:pt x="867" y="1028"/>
                    </a:lnTo>
                    <a:lnTo>
                      <a:pt x="863" y="1026"/>
                    </a:lnTo>
                    <a:lnTo>
                      <a:pt x="859" y="1023"/>
                    </a:lnTo>
                    <a:lnTo>
                      <a:pt x="856" y="1021"/>
                    </a:lnTo>
                    <a:lnTo>
                      <a:pt x="855" y="1019"/>
                    </a:lnTo>
                    <a:lnTo>
                      <a:pt x="852" y="1012"/>
                    </a:lnTo>
                    <a:lnTo>
                      <a:pt x="849" y="1003"/>
                    </a:lnTo>
                    <a:lnTo>
                      <a:pt x="839" y="1001"/>
                    </a:lnTo>
                    <a:lnTo>
                      <a:pt x="829" y="998"/>
                    </a:lnTo>
                    <a:lnTo>
                      <a:pt x="818" y="995"/>
                    </a:lnTo>
                    <a:lnTo>
                      <a:pt x="808" y="992"/>
                    </a:lnTo>
                    <a:lnTo>
                      <a:pt x="805" y="986"/>
                    </a:lnTo>
                    <a:lnTo>
                      <a:pt x="805" y="982"/>
                    </a:lnTo>
                    <a:lnTo>
                      <a:pt x="806" y="980"/>
                    </a:lnTo>
                    <a:lnTo>
                      <a:pt x="808" y="980"/>
                    </a:lnTo>
                    <a:lnTo>
                      <a:pt x="816" y="980"/>
                    </a:lnTo>
                    <a:lnTo>
                      <a:pt x="826" y="979"/>
                    </a:lnTo>
                    <a:lnTo>
                      <a:pt x="818" y="969"/>
                    </a:lnTo>
                    <a:lnTo>
                      <a:pt x="810" y="960"/>
                    </a:lnTo>
                    <a:lnTo>
                      <a:pt x="800" y="952"/>
                    </a:lnTo>
                    <a:lnTo>
                      <a:pt x="789" y="946"/>
                    </a:lnTo>
                    <a:lnTo>
                      <a:pt x="792" y="951"/>
                    </a:lnTo>
                    <a:lnTo>
                      <a:pt x="796" y="954"/>
                    </a:lnTo>
                    <a:lnTo>
                      <a:pt x="800" y="957"/>
                    </a:lnTo>
                    <a:lnTo>
                      <a:pt x="805" y="960"/>
                    </a:lnTo>
                    <a:lnTo>
                      <a:pt x="790" y="950"/>
                    </a:lnTo>
                    <a:lnTo>
                      <a:pt x="779" y="938"/>
                    </a:lnTo>
                    <a:lnTo>
                      <a:pt x="769" y="926"/>
                    </a:lnTo>
                    <a:lnTo>
                      <a:pt x="759" y="913"/>
                    </a:lnTo>
                    <a:lnTo>
                      <a:pt x="753" y="900"/>
                    </a:lnTo>
                    <a:lnTo>
                      <a:pt x="746" y="884"/>
                    </a:lnTo>
                    <a:lnTo>
                      <a:pt x="739" y="869"/>
                    </a:lnTo>
                    <a:lnTo>
                      <a:pt x="732" y="852"/>
                    </a:lnTo>
                    <a:lnTo>
                      <a:pt x="733" y="837"/>
                    </a:lnTo>
                    <a:lnTo>
                      <a:pt x="736" y="823"/>
                    </a:lnTo>
                    <a:lnTo>
                      <a:pt x="739" y="808"/>
                    </a:lnTo>
                    <a:lnTo>
                      <a:pt x="742" y="793"/>
                    </a:lnTo>
                    <a:lnTo>
                      <a:pt x="747" y="760"/>
                    </a:lnTo>
                    <a:lnTo>
                      <a:pt x="753" y="732"/>
                    </a:lnTo>
                    <a:lnTo>
                      <a:pt x="757" y="717"/>
                    </a:lnTo>
                    <a:lnTo>
                      <a:pt x="762" y="703"/>
                    </a:lnTo>
                    <a:lnTo>
                      <a:pt x="767" y="689"/>
                    </a:lnTo>
                    <a:lnTo>
                      <a:pt x="775" y="674"/>
                    </a:lnTo>
                    <a:lnTo>
                      <a:pt x="782" y="669"/>
                    </a:lnTo>
                    <a:lnTo>
                      <a:pt x="787" y="667"/>
                    </a:lnTo>
                    <a:lnTo>
                      <a:pt x="791" y="665"/>
                    </a:lnTo>
                    <a:lnTo>
                      <a:pt x="796" y="665"/>
                    </a:lnTo>
                    <a:lnTo>
                      <a:pt x="805" y="665"/>
                    </a:lnTo>
                    <a:lnTo>
                      <a:pt x="818" y="666"/>
                    </a:lnTo>
                    <a:lnTo>
                      <a:pt x="833" y="652"/>
                    </a:lnTo>
                    <a:lnTo>
                      <a:pt x="845" y="639"/>
                    </a:lnTo>
                    <a:lnTo>
                      <a:pt x="849" y="632"/>
                    </a:lnTo>
                    <a:lnTo>
                      <a:pt x="852" y="625"/>
                    </a:lnTo>
                    <a:lnTo>
                      <a:pt x="856" y="618"/>
                    </a:lnTo>
                    <a:lnTo>
                      <a:pt x="858" y="612"/>
                    </a:lnTo>
                    <a:lnTo>
                      <a:pt x="863" y="597"/>
                    </a:lnTo>
                    <a:lnTo>
                      <a:pt x="865" y="580"/>
                    </a:lnTo>
                    <a:lnTo>
                      <a:pt x="866" y="563"/>
                    </a:lnTo>
                    <a:lnTo>
                      <a:pt x="867" y="542"/>
                    </a:lnTo>
                    <a:lnTo>
                      <a:pt x="847" y="529"/>
                    </a:lnTo>
                    <a:lnTo>
                      <a:pt x="828" y="516"/>
                    </a:lnTo>
                    <a:lnTo>
                      <a:pt x="807" y="504"/>
                    </a:lnTo>
                    <a:lnTo>
                      <a:pt x="788" y="492"/>
                    </a:lnTo>
                    <a:lnTo>
                      <a:pt x="767" y="481"/>
                    </a:lnTo>
                    <a:lnTo>
                      <a:pt x="748" y="469"/>
                    </a:lnTo>
                    <a:lnTo>
                      <a:pt x="729" y="455"/>
                    </a:lnTo>
                    <a:lnTo>
                      <a:pt x="710" y="440"/>
                    </a:lnTo>
                    <a:lnTo>
                      <a:pt x="694" y="404"/>
                    </a:lnTo>
                    <a:lnTo>
                      <a:pt x="679" y="369"/>
                    </a:lnTo>
                    <a:lnTo>
                      <a:pt x="665" y="332"/>
                    </a:lnTo>
                    <a:lnTo>
                      <a:pt x="654" y="295"/>
                    </a:lnTo>
                    <a:lnTo>
                      <a:pt x="661" y="276"/>
                    </a:lnTo>
                    <a:lnTo>
                      <a:pt x="669" y="258"/>
                    </a:lnTo>
                    <a:lnTo>
                      <a:pt x="672" y="249"/>
                    </a:lnTo>
                    <a:lnTo>
                      <a:pt x="674" y="239"/>
                    </a:lnTo>
                    <a:lnTo>
                      <a:pt x="677" y="229"/>
                    </a:lnTo>
                    <a:lnTo>
                      <a:pt x="679" y="219"/>
                    </a:lnTo>
                    <a:lnTo>
                      <a:pt x="669" y="217"/>
                    </a:lnTo>
                    <a:lnTo>
                      <a:pt x="660" y="215"/>
                    </a:lnTo>
                    <a:lnTo>
                      <a:pt x="649" y="213"/>
                    </a:lnTo>
                    <a:lnTo>
                      <a:pt x="639" y="212"/>
                    </a:lnTo>
                    <a:lnTo>
                      <a:pt x="646" y="201"/>
                    </a:lnTo>
                    <a:lnTo>
                      <a:pt x="654" y="190"/>
                    </a:lnTo>
                    <a:lnTo>
                      <a:pt x="654" y="182"/>
                    </a:lnTo>
                    <a:lnTo>
                      <a:pt x="654" y="175"/>
                    </a:lnTo>
                    <a:lnTo>
                      <a:pt x="655" y="173"/>
                    </a:lnTo>
                    <a:lnTo>
                      <a:pt x="656" y="169"/>
                    </a:lnTo>
                    <a:lnTo>
                      <a:pt x="657" y="167"/>
                    </a:lnTo>
                    <a:lnTo>
                      <a:pt x="661" y="163"/>
                    </a:lnTo>
                    <a:lnTo>
                      <a:pt x="673" y="162"/>
                    </a:lnTo>
                    <a:lnTo>
                      <a:pt x="686" y="161"/>
                    </a:lnTo>
                    <a:lnTo>
                      <a:pt x="682" y="149"/>
                    </a:lnTo>
                    <a:lnTo>
                      <a:pt x="679" y="140"/>
                    </a:lnTo>
                    <a:lnTo>
                      <a:pt x="679" y="136"/>
                    </a:lnTo>
                    <a:lnTo>
                      <a:pt x="680" y="132"/>
                    </a:lnTo>
                    <a:lnTo>
                      <a:pt x="683" y="128"/>
                    </a:lnTo>
                    <a:lnTo>
                      <a:pt x="690" y="124"/>
                    </a:lnTo>
                    <a:lnTo>
                      <a:pt x="690" y="125"/>
                    </a:lnTo>
                    <a:lnTo>
                      <a:pt x="691" y="125"/>
                    </a:lnTo>
                    <a:lnTo>
                      <a:pt x="691" y="152"/>
                    </a:lnTo>
                    <a:lnTo>
                      <a:pt x="689" y="178"/>
                    </a:lnTo>
                    <a:lnTo>
                      <a:pt x="686" y="205"/>
                    </a:lnTo>
                    <a:lnTo>
                      <a:pt x="681" y="232"/>
                    </a:lnTo>
                    <a:lnTo>
                      <a:pt x="688" y="230"/>
                    </a:lnTo>
                    <a:lnTo>
                      <a:pt x="695" y="227"/>
                    </a:lnTo>
                    <a:lnTo>
                      <a:pt x="710" y="230"/>
                    </a:lnTo>
                    <a:lnTo>
                      <a:pt x="722" y="233"/>
                    </a:lnTo>
                    <a:lnTo>
                      <a:pt x="736" y="235"/>
                    </a:lnTo>
                    <a:lnTo>
                      <a:pt x="750" y="234"/>
                    </a:lnTo>
                    <a:lnTo>
                      <a:pt x="755" y="228"/>
                    </a:lnTo>
                    <a:lnTo>
                      <a:pt x="758" y="222"/>
                    </a:lnTo>
                    <a:lnTo>
                      <a:pt x="761" y="218"/>
                    </a:lnTo>
                    <a:lnTo>
                      <a:pt x="762" y="212"/>
                    </a:lnTo>
                    <a:lnTo>
                      <a:pt x="764" y="202"/>
                    </a:lnTo>
                    <a:lnTo>
                      <a:pt x="766" y="187"/>
                    </a:lnTo>
                    <a:lnTo>
                      <a:pt x="769" y="180"/>
                    </a:lnTo>
                    <a:lnTo>
                      <a:pt x="770" y="175"/>
                    </a:lnTo>
                    <a:lnTo>
                      <a:pt x="771" y="168"/>
                    </a:lnTo>
                    <a:lnTo>
                      <a:pt x="771" y="161"/>
                    </a:lnTo>
                    <a:lnTo>
                      <a:pt x="757" y="152"/>
                    </a:lnTo>
                    <a:lnTo>
                      <a:pt x="745" y="143"/>
                    </a:lnTo>
                    <a:lnTo>
                      <a:pt x="731" y="134"/>
                    </a:lnTo>
                    <a:lnTo>
                      <a:pt x="719" y="125"/>
                    </a:lnTo>
                    <a:lnTo>
                      <a:pt x="706" y="112"/>
                    </a:lnTo>
                    <a:lnTo>
                      <a:pt x="694" y="100"/>
                    </a:lnTo>
                    <a:lnTo>
                      <a:pt x="682" y="87"/>
                    </a:lnTo>
                    <a:lnTo>
                      <a:pt x="670" y="75"/>
                    </a:lnTo>
                    <a:lnTo>
                      <a:pt x="661" y="83"/>
                    </a:lnTo>
                    <a:lnTo>
                      <a:pt x="652" y="92"/>
                    </a:lnTo>
                    <a:lnTo>
                      <a:pt x="643" y="100"/>
                    </a:lnTo>
                    <a:lnTo>
                      <a:pt x="632" y="107"/>
                    </a:lnTo>
                    <a:lnTo>
                      <a:pt x="604" y="81"/>
                    </a:lnTo>
                    <a:lnTo>
                      <a:pt x="577" y="55"/>
                    </a:lnTo>
                    <a:lnTo>
                      <a:pt x="550" y="27"/>
                    </a:lnTo>
                    <a:lnTo>
                      <a:pt x="522" y="0"/>
                    </a:lnTo>
                    <a:lnTo>
                      <a:pt x="524" y="1"/>
                    </a:lnTo>
                    <a:lnTo>
                      <a:pt x="525" y="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69" name="Freeform 139"/>
              <p:cNvSpPr>
                <a:spLocks/>
              </p:cNvSpPr>
              <p:nvPr/>
            </p:nvSpPr>
            <p:spPr bwMode="auto">
              <a:xfrm>
                <a:off x="8545513" y="3216275"/>
                <a:ext cx="355600" cy="703263"/>
              </a:xfrm>
              <a:custGeom>
                <a:avLst/>
                <a:gdLst>
                  <a:gd name="T0" fmla="*/ 196453 w 896"/>
                  <a:gd name="T1" fmla="*/ 9530 h 1771"/>
                  <a:gd name="T2" fmla="*/ 192484 w 896"/>
                  <a:gd name="T3" fmla="*/ 11516 h 1771"/>
                  <a:gd name="T4" fmla="*/ 172244 w 896"/>
                  <a:gd name="T5" fmla="*/ 32959 h 1771"/>
                  <a:gd name="T6" fmla="*/ 148431 w 896"/>
                  <a:gd name="T7" fmla="*/ 42887 h 1771"/>
                  <a:gd name="T8" fmla="*/ 116284 w 896"/>
                  <a:gd name="T9" fmla="*/ 54403 h 1771"/>
                  <a:gd name="T10" fmla="*/ 99616 w 896"/>
                  <a:gd name="T11" fmla="*/ 62345 h 1771"/>
                  <a:gd name="T12" fmla="*/ 107553 w 896"/>
                  <a:gd name="T13" fmla="*/ 87759 h 1771"/>
                  <a:gd name="T14" fmla="*/ 111522 w 896"/>
                  <a:gd name="T15" fmla="*/ 108011 h 1771"/>
                  <a:gd name="T16" fmla="*/ 115094 w 896"/>
                  <a:gd name="T17" fmla="*/ 122704 h 1771"/>
                  <a:gd name="T18" fmla="*/ 114697 w 896"/>
                  <a:gd name="T19" fmla="*/ 130249 h 1771"/>
                  <a:gd name="T20" fmla="*/ 114697 w 896"/>
                  <a:gd name="T21" fmla="*/ 138191 h 1771"/>
                  <a:gd name="T22" fmla="*/ 115094 w 896"/>
                  <a:gd name="T23" fmla="*/ 158046 h 1771"/>
                  <a:gd name="T24" fmla="*/ 84931 w 896"/>
                  <a:gd name="T25" fmla="*/ 198153 h 1771"/>
                  <a:gd name="T26" fmla="*/ 66675 w 896"/>
                  <a:gd name="T27" fmla="*/ 189416 h 1771"/>
                  <a:gd name="T28" fmla="*/ 42069 w 896"/>
                  <a:gd name="T29" fmla="*/ 202918 h 1771"/>
                  <a:gd name="T30" fmla="*/ 33734 w 896"/>
                  <a:gd name="T31" fmla="*/ 217213 h 1771"/>
                  <a:gd name="T32" fmla="*/ 41275 w 896"/>
                  <a:gd name="T33" fmla="*/ 238657 h 1771"/>
                  <a:gd name="T34" fmla="*/ 80963 w 896"/>
                  <a:gd name="T35" fmla="*/ 246599 h 1771"/>
                  <a:gd name="T36" fmla="*/ 98028 w 896"/>
                  <a:gd name="T37" fmla="*/ 241834 h 1771"/>
                  <a:gd name="T38" fmla="*/ 95250 w 896"/>
                  <a:gd name="T39" fmla="*/ 278764 h 1771"/>
                  <a:gd name="T40" fmla="*/ 96441 w 896"/>
                  <a:gd name="T41" fmla="*/ 293854 h 1771"/>
                  <a:gd name="T42" fmla="*/ 69056 w 896"/>
                  <a:gd name="T43" fmla="*/ 310532 h 1771"/>
                  <a:gd name="T44" fmla="*/ 23813 w 896"/>
                  <a:gd name="T45" fmla="*/ 347065 h 1771"/>
                  <a:gd name="T46" fmla="*/ 397 w 896"/>
                  <a:gd name="T47" fmla="*/ 354213 h 1771"/>
                  <a:gd name="T48" fmla="*/ 64691 w 896"/>
                  <a:gd name="T49" fmla="*/ 439986 h 1771"/>
                  <a:gd name="T50" fmla="*/ 193278 w 896"/>
                  <a:gd name="T51" fmla="*/ 574603 h 1771"/>
                  <a:gd name="T52" fmla="*/ 222647 w 896"/>
                  <a:gd name="T53" fmla="*/ 588898 h 1771"/>
                  <a:gd name="T54" fmla="*/ 218678 w 896"/>
                  <a:gd name="T55" fmla="*/ 590487 h 1771"/>
                  <a:gd name="T56" fmla="*/ 276225 w 896"/>
                  <a:gd name="T57" fmla="*/ 654420 h 1771"/>
                  <a:gd name="T58" fmla="*/ 313531 w 896"/>
                  <a:gd name="T59" fmla="*/ 680628 h 1771"/>
                  <a:gd name="T60" fmla="*/ 326628 w 896"/>
                  <a:gd name="T61" fmla="*/ 699689 h 1771"/>
                  <a:gd name="T62" fmla="*/ 335359 w 896"/>
                  <a:gd name="T63" fmla="*/ 634565 h 1771"/>
                  <a:gd name="T64" fmla="*/ 342503 w 896"/>
                  <a:gd name="T65" fmla="*/ 600811 h 1771"/>
                  <a:gd name="T66" fmla="*/ 330994 w 896"/>
                  <a:gd name="T67" fmla="*/ 529731 h 1771"/>
                  <a:gd name="T68" fmla="*/ 306784 w 896"/>
                  <a:gd name="T69" fmla="*/ 505110 h 1771"/>
                  <a:gd name="T70" fmla="*/ 313531 w 896"/>
                  <a:gd name="T71" fmla="*/ 500742 h 1771"/>
                  <a:gd name="T72" fmla="*/ 304006 w 896"/>
                  <a:gd name="T73" fmla="*/ 485255 h 1771"/>
                  <a:gd name="T74" fmla="*/ 296863 w 896"/>
                  <a:gd name="T75" fmla="*/ 478505 h 1771"/>
                  <a:gd name="T76" fmla="*/ 286147 w 896"/>
                  <a:gd name="T77" fmla="*/ 478505 h 1771"/>
                  <a:gd name="T78" fmla="*/ 300038 w 896"/>
                  <a:gd name="T79" fmla="*/ 472548 h 1771"/>
                  <a:gd name="T80" fmla="*/ 318691 w 896"/>
                  <a:gd name="T81" fmla="*/ 433633 h 1771"/>
                  <a:gd name="T82" fmla="*/ 340519 w 896"/>
                  <a:gd name="T83" fmla="*/ 415366 h 1771"/>
                  <a:gd name="T84" fmla="*/ 344091 w 896"/>
                  <a:gd name="T85" fmla="*/ 408218 h 1771"/>
                  <a:gd name="T86" fmla="*/ 332978 w 896"/>
                  <a:gd name="T87" fmla="*/ 397496 h 1771"/>
                  <a:gd name="T88" fmla="*/ 320675 w 896"/>
                  <a:gd name="T89" fmla="*/ 389157 h 1771"/>
                  <a:gd name="T90" fmla="*/ 314325 w 896"/>
                  <a:gd name="T91" fmla="*/ 377642 h 1771"/>
                  <a:gd name="T92" fmla="*/ 301228 w 896"/>
                  <a:gd name="T93" fmla="*/ 362552 h 1771"/>
                  <a:gd name="T94" fmla="*/ 293291 w 896"/>
                  <a:gd name="T95" fmla="*/ 320856 h 1771"/>
                  <a:gd name="T96" fmla="*/ 307578 w 896"/>
                  <a:gd name="T97" fmla="*/ 267645 h 1771"/>
                  <a:gd name="T98" fmla="*/ 330597 w 896"/>
                  <a:gd name="T99" fmla="*/ 258909 h 1771"/>
                  <a:gd name="T100" fmla="*/ 343297 w 896"/>
                  <a:gd name="T101" fmla="*/ 230318 h 1771"/>
                  <a:gd name="T102" fmla="*/ 304403 w 896"/>
                  <a:gd name="T103" fmla="*/ 191005 h 1771"/>
                  <a:gd name="T104" fmla="*/ 259556 w 896"/>
                  <a:gd name="T105" fmla="*/ 117144 h 1771"/>
                  <a:gd name="T106" fmla="*/ 265509 w 896"/>
                  <a:gd name="T107" fmla="*/ 86171 h 1771"/>
                  <a:gd name="T108" fmla="*/ 259556 w 896"/>
                  <a:gd name="T109" fmla="*/ 69492 h 1771"/>
                  <a:gd name="T110" fmla="*/ 270669 w 896"/>
                  <a:gd name="T111" fmla="*/ 59168 h 1771"/>
                  <a:gd name="T112" fmla="*/ 274241 w 896"/>
                  <a:gd name="T113" fmla="*/ 49637 h 1771"/>
                  <a:gd name="T114" fmla="*/ 281781 w 896"/>
                  <a:gd name="T115" fmla="*/ 91333 h 1771"/>
                  <a:gd name="T116" fmla="*/ 302419 w 896"/>
                  <a:gd name="T117" fmla="*/ 84185 h 1771"/>
                  <a:gd name="T118" fmla="*/ 300434 w 896"/>
                  <a:gd name="T119" fmla="*/ 60359 h 1771"/>
                  <a:gd name="T120" fmla="*/ 265906 w 896"/>
                  <a:gd name="T121" fmla="*/ 29782 h 1771"/>
                  <a:gd name="T122" fmla="*/ 218281 w 896"/>
                  <a:gd name="T123" fmla="*/ 10722 h 17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96" h="1771">
                    <a:moveTo>
                      <a:pt x="525" y="1"/>
                    </a:moveTo>
                    <a:lnTo>
                      <a:pt x="516" y="7"/>
                    </a:lnTo>
                    <a:lnTo>
                      <a:pt x="508" y="11"/>
                    </a:lnTo>
                    <a:lnTo>
                      <a:pt x="504" y="13"/>
                    </a:lnTo>
                    <a:lnTo>
                      <a:pt x="501" y="15"/>
                    </a:lnTo>
                    <a:lnTo>
                      <a:pt x="498" y="18"/>
                    </a:lnTo>
                    <a:lnTo>
                      <a:pt x="495" y="24"/>
                    </a:lnTo>
                    <a:lnTo>
                      <a:pt x="492" y="30"/>
                    </a:lnTo>
                    <a:lnTo>
                      <a:pt x="491" y="32"/>
                    </a:lnTo>
                    <a:lnTo>
                      <a:pt x="491" y="33"/>
                    </a:lnTo>
                    <a:lnTo>
                      <a:pt x="490" y="32"/>
                    </a:lnTo>
                    <a:lnTo>
                      <a:pt x="490" y="31"/>
                    </a:lnTo>
                    <a:lnTo>
                      <a:pt x="487" y="29"/>
                    </a:lnTo>
                    <a:lnTo>
                      <a:pt x="485" y="29"/>
                    </a:lnTo>
                    <a:lnTo>
                      <a:pt x="482" y="30"/>
                    </a:lnTo>
                    <a:lnTo>
                      <a:pt x="475" y="34"/>
                    </a:lnTo>
                    <a:lnTo>
                      <a:pt x="470" y="36"/>
                    </a:lnTo>
                    <a:lnTo>
                      <a:pt x="465" y="40"/>
                    </a:lnTo>
                    <a:lnTo>
                      <a:pt x="456" y="49"/>
                    </a:lnTo>
                    <a:lnTo>
                      <a:pt x="445" y="67"/>
                    </a:lnTo>
                    <a:lnTo>
                      <a:pt x="434" y="83"/>
                    </a:lnTo>
                    <a:lnTo>
                      <a:pt x="428" y="90"/>
                    </a:lnTo>
                    <a:lnTo>
                      <a:pt x="420" y="95"/>
                    </a:lnTo>
                    <a:lnTo>
                      <a:pt x="412" y="101"/>
                    </a:lnTo>
                    <a:lnTo>
                      <a:pt x="402" y="105"/>
                    </a:lnTo>
                    <a:lnTo>
                      <a:pt x="392" y="106"/>
                    </a:lnTo>
                    <a:lnTo>
                      <a:pt x="383" y="107"/>
                    </a:lnTo>
                    <a:lnTo>
                      <a:pt x="374" y="108"/>
                    </a:lnTo>
                    <a:lnTo>
                      <a:pt x="363" y="108"/>
                    </a:lnTo>
                    <a:lnTo>
                      <a:pt x="351" y="109"/>
                    </a:lnTo>
                    <a:lnTo>
                      <a:pt x="342" y="110"/>
                    </a:lnTo>
                    <a:lnTo>
                      <a:pt x="334" y="114"/>
                    </a:lnTo>
                    <a:lnTo>
                      <a:pt x="326" y="117"/>
                    </a:lnTo>
                    <a:lnTo>
                      <a:pt x="312" y="126"/>
                    </a:lnTo>
                    <a:lnTo>
                      <a:pt x="293" y="137"/>
                    </a:lnTo>
                    <a:lnTo>
                      <a:pt x="281" y="137"/>
                    </a:lnTo>
                    <a:lnTo>
                      <a:pt x="268" y="136"/>
                    </a:lnTo>
                    <a:lnTo>
                      <a:pt x="258" y="135"/>
                    </a:lnTo>
                    <a:lnTo>
                      <a:pt x="255" y="134"/>
                    </a:lnTo>
                    <a:lnTo>
                      <a:pt x="250" y="143"/>
                    </a:lnTo>
                    <a:lnTo>
                      <a:pt x="246" y="151"/>
                    </a:lnTo>
                    <a:lnTo>
                      <a:pt x="251" y="157"/>
                    </a:lnTo>
                    <a:lnTo>
                      <a:pt x="261" y="166"/>
                    </a:lnTo>
                    <a:lnTo>
                      <a:pt x="264" y="173"/>
                    </a:lnTo>
                    <a:lnTo>
                      <a:pt x="267" y="179"/>
                    </a:lnTo>
                    <a:lnTo>
                      <a:pt x="268" y="186"/>
                    </a:lnTo>
                    <a:lnTo>
                      <a:pt x="270" y="192"/>
                    </a:lnTo>
                    <a:lnTo>
                      <a:pt x="270" y="205"/>
                    </a:lnTo>
                    <a:lnTo>
                      <a:pt x="271" y="221"/>
                    </a:lnTo>
                    <a:lnTo>
                      <a:pt x="272" y="233"/>
                    </a:lnTo>
                    <a:lnTo>
                      <a:pt x="273" y="243"/>
                    </a:lnTo>
                    <a:lnTo>
                      <a:pt x="274" y="247"/>
                    </a:lnTo>
                    <a:lnTo>
                      <a:pt x="275" y="252"/>
                    </a:lnTo>
                    <a:lnTo>
                      <a:pt x="278" y="256"/>
                    </a:lnTo>
                    <a:lnTo>
                      <a:pt x="280" y="261"/>
                    </a:lnTo>
                    <a:lnTo>
                      <a:pt x="281" y="272"/>
                    </a:lnTo>
                    <a:lnTo>
                      <a:pt x="280" y="281"/>
                    </a:lnTo>
                    <a:lnTo>
                      <a:pt x="280" y="285"/>
                    </a:lnTo>
                    <a:lnTo>
                      <a:pt x="280" y="289"/>
                    </a:lnTo>
                    <a:lnTo>
                      <a:pt x="282" y="294"/>
                    </a:lnTo>
                    <a:lnTo>
                      <a:pt x="285" y="300"/>
                    </a:lnTo>
                    <a:lnTo>
                      <a:pt x="289" y="305"/>
                    </a:lnTo>
                    <a:lnTo>
                      <a:pt x="290" y="309"/>
                    </a:lnTo>
                    <a:lnTo>
                      <a:pt x="291" y="310"/>
                    </a:lnTo>
                    <a:lnTo>
                      <a:pt x="290" y="312"/>
                    </a:lnTo>
                    <a:lnTo>
                      <a:pt x="288" y="313"/>
                    </a:lnTo>
                    <a:lnTo>
                      <a:pt x="285" y="315"/>
                    </a:lnTo>
                    <a:lnTo>
                      <a:pt x="284" y="318"/>
                    </a:lnTo>
                    <a:lnTo>
                      <a:pt x="283" y="323"/>
                    </a:lnTo>
                    <a:lnTo>
                      <a:pt x="289" y="328"/>
                    </a:lnTo>
                    <a:lnTo>
                      <a:pt x="293" y="334"/>
                    </a:lnTo>
                    <a:lnTo>
                      <a:pt x="295" y="336"/>
                    </a:lnTo>
                    <a:lnTo>
                      <a:pt x="295" y="338"/>
                    </a:lnTo>
                    <a:lnTo>
                      <a:pt x="293" y="342"/>
                    </a:lnTo>
                    <a:lnTo>
                      <a:pt x="290" y="345"/>
                    </a:lnTo>
                    <a:lnTo>
                      <a:pt x="289" y="347"/>
                    </a:lnTo>
                    <a:lnTo>
                      <a:pt x="289" y="348"/>
                    </a:lnTo>
                    <a:lnTo>
                      <a:pt x="289" y="351"/>
                    </a:lnTo>
                    <a:lnTo>
                      <a:pt x="290" y="352"/>
                    </a:lnTo>
                    <a:lnTo>
                      <a:pt x="292" y="356"/>
                    </a:lnTo>
                    <a:lnTo>
                      <a:pt x="293" y="361"/>
                    </a:lnTo>
                    <a:lnTo>
                      <a:pt x="298" y="367"/>
                    </a:lnTo>
                    <a:lnTo>
                      <a:pt x="304" y="374"/>
                    </a:lnTo>
                    <a:lnTo>
                      <a:pt x="290" y="398"/>
                    </a:lnTo>
                    <a:lnTo>
                      <a:pt x="274" y="421"/>
                    </a:lnTo>
                    <a:lnTo>
                      <a:pt x="258" y="444"/>
                    </a:lnTo>
                    <a:lnTo>
                      <a:pt x="241" y="466"/>
                    </a:lnTo>
                    <a:lnTo>
                      <a:pt x="233" y="479"/>
                    </a:lnTo>
                    <a:lnTo>
                      <a:pt x="224" y="491"/>
                    </a:lnTo>
                    <a:lnTo>
                      <a:pt x="220" y="496"/>
                    </a:lnTo>
                    <a:lnTo>
                      <a:pt x="214" y="499"/>
                    </a:lnTo>
                    <a:lnTo>
                      <a:pt x="211" y="500"/>
                    </a:lnTo>
                    <a:lnTo>
                      <a:pt x="207" y="500"/>
                    </a:lnTo>
                    <a:lnTo>
                      <a:pt x="204" y="500"/>
                    </a:lnTo>
                    <a:lnTo>
                      <a:pt x="200" y="499"/>
                    </a:lnTo>
                    <a:lnTo>
                      <a:pt x="189" y="491"/>
                    </a:lnTo>
                    <a:lnTo>
                      <a:pt x="178" y="484"/>
                    </a:lnTo>
                    <a:lnTo>
                      <a:pt x="168" y="477"/>
                    </a:lnTo>
                    <a:lnTo>
                      <a:pt x="156" y="467"/>
                    </a:lnTo>
                    <a:lnTo>
                      <a:pt x="154" y="472"/>
                    </a:lnTo>
                    <a:lnTo>
                      <a:pt x="146" y="481"/>
                    </a:lnTo>
                    <a:lnTo>
                      <a:pt x="136" y="494"/>
                    </a:lnTo>
                    <a:lnTo>
                      <a:pt x="127" y="504"/>
                    </a:lnTo>
                    <a:lnTo>
                      <a:pt x="116" y="508"/>
                    </a:lnTo>
                    <a:lnTo>
                      <a:pt x="106" y="511"/>
                    </a:lnTo>
                    <a:lnTo>
                      <a:pt x="102" y="513"/>
                    </a:lnTo>
                    <a:lnTo>
                      <a:pt x="97" y="514"/>
                    </a:lnTo>
                    <a:lnTo>
                      <a:pt x="93" y="516"/>
                    </a:lnTo>
                    <a:lnTo>
                      <a:pt x="89" y="519"/>
                    </a:lnTo>
                    <a:lnTo>
                      <a:pt x="88" y="529"/>
                    </a:lnTo>
                    <a:lnTo>
                      <a:pt x="87" y="538"/>
                    </a:lnTo>
                    <a:lnTo>
                      <a:pt x="85" y="547"/>
                    </a:lnTo>
                    <a:lnTo>
                      <a:pt x="82" y="556"/>
                    </a:lnTo>
                    <a:lnTo>
                      <a:pt x="84" y="563"/>
                    </a:lnTo>
                    <a:lnTo>
                      <a:pt x="85" y="570"/>
                    </a:lnTo>
                    <a:lnTo>
                      <a:pt x="86" y="575"/>
                    </a:lnTo>
                    <a:lnTo>
                      <a:pt x="88" y="580"/>
                    </a:lnTo>
                    <a:lnTo>
                      <a:pt x="95" y="590"/>
                    </a:lnTo>
                    <a:lnTo>
                      <a:pt x="104" y="601"/>
                    </a:lnTo>
                    <a:lnTo>
                      <a:pt x="126" y="610"/>
                    </a:lnTo>
                    <a:lnTo>
                      <a:pt x="146" y="618"/>
                    </a:lnTo>
                    <a:lnTo>
                      <a:pt x="156" y="622"/>
                    </a:lnTo>
                    <a:lnTo>
                      <a:pt x="168" y="624"/>
                    </a:lnTo>
                    <a:lnTo>
                      <a:pt x="179" y="626"/>
                    </a:lnTo>
                    <a:lnTo>
                      <a:pt x="190" y="627"/>
                    </a:lnTo>
                    <a:lnTo>
                      <a:pt x="204" y="621"/>
                    </a:lnTo>
                    <a:lnTo>
                      <a:pt x="215" y="614"/>
                    </a:lnTo>
                    <a:lnTo>
                      <a:pt x="226" y="607"/>
                    </a:lnTo>
                    <a:lnTo>
                      <a:pt x="239" y="600"/>
                    </a:lnTo>
                    <a:lnTo>
                      <a:pt x="241" y="601"/>
                    </a:lnTo>
                    <a:lnTo>
                      <a:pt x="243" y="604"/>
                    </a:lnTo>
                    <a:lnTo>
                      <a:pt x="246" y="606"/>
                    </a:lnTo>
                    <a:lnTo>
                      <a:pt x="247" y="609"/>
                    </a:lnTo>
                    <a:lnTo>
                      <a:pt x="247" y="616"/>
                    </a:lnTo>
                    <a:lnTo>
                      <a:pt x="247" y="625"/>
                    </a:lnTo>
                    <a:lnTo>
                      <a:pt x="242" y="642"/>
                    </a:lnTo>
                    <a:lnTo>
                      <a:pt x="239" y="656"/>
                    </a:lnTo>
                    <a:lnTo>
                      <a:pt x="240" y="675"/>
                    </a:lnTo>
                    <a:lnTo>
                      <a:pt x="240" y="693"/>
                    </a:lnTo>
                    <a:lnTo>
                      <a:pt x="240" y="702"/>
                    </a:lnTo>
                    <a:lnTo>
                      <a:pt x="238" y="710"/>
                    </a:lnTo>
                    <a:lnTo>
                      <a:pt x="236" y="719"/>
                    </a:lnTo>
                    <a:lnTo>
                      <a:pt x="231" y="727"/>
                    </a:lnTo>
                    <a:lnTo>
                      <a:pt x="233" y="733"/>
                    </a:lnTo>
                    <a:lnTo>
                      <a:pt x="236" y="736"/>
                    </a:lnTo>
                    <a:lnTo>
                      <a:pt x="239" y="739"/>
                    </a:lnTo>
                    <a:lnTo>
                      <a:pt x="243" y="740"/>
                    </a:lnTo>
                    <a:lnTo>
                      <a:pt x="247" y="741"/>
                    </a:lnTo>
                    <a:lnTo>
                      <a:pt x="251" y="742"/>
                    </a:lnTo>
                    <a:lnTo>
                      <a:pt x="255" y="744"/>
                    </a:lnTo>
                    <a:lnTo>
                      <a:pt x="259" y="748"/>
                    </a:lnTo>
                    <a:lnTo>
                      <a:pt x="231" y="759"/>
                    </a:lnTo>
                    <a:lnTo>
                      <a:pt x="203" y="770"/>
                    </a:lnTo>
                    <a:lnTo>
                      <a:pt x="174" y="782"/>
                    </a:lnTo>
                    <a:lnTo>
                      <a:pt x="147" y="795"/>
                    </a:lnTo>
                    <a:lnTo>
                      <a:pt x="127" y="820"/>
                    </a:lnTo>
                    <a:lnTo>
                      <a:pt x="109" y="841"/>
                    </a:lnTo>
                    <a:lnTo>
                      <a:pt x="98" y="850"/>
                    </a:lnTo>
                    <a:lnTo>
                      <a:pt x="88" y="859"/>
                    </a:lnTo>
                    <a:lnTo>
                      <a:pt x="75" y="867"/>
                    </a:lnTo>
                    <a:lnTo>
                      <a:pt x="60" y="874"/>
                    </a:lnTo>
                    <a:lnTo>
                      <a:pt x="51" y="875"/>
                    </a:lnTo>
                    <a:lnTo>
                      <a:pt x="43" y="876"/>
                    </a:lnTo>
                    <a:lnTo>
                      <a:pt x="36" y="877"/>
                    </a:lnTo>
                    <a:lnTo>
                      <a:pt x="30" y="879"/>
                    </a:lnTo>
                    <a:lnTo>
                      <a:pt x="18" y="885"/>
                    </a:lnTo>
                    <a:lnTo>
                      <a:pt x="2" y="892"/>
                    </a:lnTo>
                    <a:lnTo>
                      <a:pt x="1" y="892"/>
                    </a:lnTo>
                    <a:lnTo>
                      <a:pt x="0" y="891"/>
                    </a:lnTo>
                    <a:lnTo>
                      <a:pt x="13" y="920"/>
                    </a:lnTo>
                    <a:lnTo>
                      <a:pt x="28" y="947"/>
                    </a:lnTo>
                    <a:lnTo>
                      <a:pt x="43" y="973"/>
                    </a:lnTo>
                    <a:lnTo>
                      <a:pt x="61" y="999"/>
                    </a:lnTo>
                    <a:lnTo>
                      <a:pt x="112" y="1054"/>
                    </a:lnTo>
                    <a:lnTo>
                      <a:pt x="163" y="1108"/>
                    </a:lnTo>
                    <a:lnTo>
                      <a:pt x="215" y="1163"/>
                    </a:lnTo>
                    <a:lnTo>
                      <a:pt x="266" y="1217"/>
                    </a:lnTo>
                    <a:lnTo>
                      <a:pt x="318" y="1272"/>
                    </a:lnTo>
                    <a:lnTo>
                      <a:pt x="371" y="1325"/>
                    </a:lnTo>
                    <a:lnTo>
                      <a:pt x="422" y="1381"/>
                    </a:lnTo>
                    <a:lnTo>
                      <a:pt x="473" y="1435"/>
                    </a:lnTo>
                    <a:lnTo>
                      <a:pt x="487" y="1447"/>
                    </a:lnTo>
                    <a:lnTo>
                      <a:pt x="501" y="1459"/>
                    </a:lnTo>
                    <a:lnTo>
                      <a:pt x="517" y="1469"/>
                    </a:lnTo>
                    <a:lnTo>
                      <a:pt x="534" y="1478"/>
                    </a:lnTo>
                    <a:lnTo>
                      <a:pt x="549" y="1476"/>
                    </a:lnTo>
                    <a:lnTo>
                      <a:pt x="563" y="1475"/>
                    </a:lnTo>
                    <a:lnTo>
                      <a:pt x="562" y="1479"/>
                    </a:lnTo>
                    <a:lnTo>
                      <a:pt x="561" y="1483"/>
                    </a:lnTo>
                    <a:lnTo>
                      <a:pt x="560" y="1485"/>
                    </a:lnTo>
                    <a:lnTo>
                      <a:pt x="558" y="1485"/>
                    </a:lnTo>
                    <a:lnTo>
                      <a:pt x="553" y="1485"/>
                    </a:lnTo>
                    <a:lnTo>
                      <a:pt x="550" y="1484"/>
                    </a:lnTo>
                    <a:lnTo>
                      <a:pt x="547" y="1483"/>
                    </a:lnTo>
                    <a:lnTo>
                      <a:pt x="551" y="1487"/>
                    </a:lnTo>
                    <a:lnTo>
                      <a:pt x="560" y="1496"/>
                    </a:lnTo>
                    <a:lnTo>
                      <a:pt x="584" y="1521"/>
                    </a:lnTo>
                    <a:lnTo>
                      <a:pt x="606" y="1546"/>
                    </a:lnTo>
                    <a:lnTo>
                      <a:pt x="629" y="1572"/>
                    </a:lnTo>
                    <a:lnTo>
                      <a:pt x="652" y="1597"/>
                    </a:lnTo>
                    <a:lnTo>
                      <a:pt x="674" y="1623"/>
                    </a:lnTo>
                    <a:lnTo>
                      <a:pt x="696" y="1648"/>
                    </a:lnTo>
                    <a:lnTo>
                      <a:pt x="719" y="1674"/>
                    </a:lnTo>
                    <a:lnTo>
                      <a:pt x="742" y="1699"/>
                    </a:lnTo>
                    <a:lnTo>
                      <a:pt x="753" y="1702"/>
                    </a:lnTo>
                    <a:lnTo>
                      <a:pt x="762" y="1703"/>
                    </a:lnTo>
                    <a:lnTo>
                      <a:pt x="771" y="1704"/>
                    </a:lnTo>
                    <a:lnTo>
                      <a:pt x="781" y="1705"/>
                    </a:lnTo>
                    <a:lnTo>
                      <a:pt x="790" y="1714"/>
                    </a:lnTo>
                    <a:lnTo>
                      <a:pt x="799" y="1722"/>
                    </a:lnTo>
                    <a:lnTo>
                      <a:pt x="807" y="1731"/>
                    </a:lnTo>
                    <a:lnTo>
                      <a:pt x="815" y="1741"/>
                    </a:lnTo>
                    <a:lnTo>
                      <a:pt x="815" y="1756"/>
                    </a:lnTo>
                    <a:lnTo>
                      <a:pt x="818" y="1771"/>
                    </a:lnTo>
                    <a:lnTo>
                      <a:pt x="821" y="1766"/>
                    </a:lnTo>
                    <a:lnTo>
                      <a:pt x="823" y="1762"/>
                    </a:lnTo>
                    <a:lnTo>
                      <a:pt x="823" y="1757"/>
                    </a:lnTo>
                    <a:lnTo>
                      <a:pt x="823" y="1753"/>
                    </a:lnTo>
                    <a:lnTo>
                      <a:pt x="828" y="1716"/>
                    </a:lnTo>
                    <a:lnTo>
                      <a:pt x="831" y="1681"/>
                    </a:lnTo>
                    <a:lnTo>
                      <a:pt x="835" y="1647"/>
                    </a:lnTo>
                    <a:lnTo>
                      <a:pt x="842" y="1612"/>
                    </a:lnTo>
                    <a:lnTo>
                      <a:pt x="845" y="1598"/>
                    </a:lnTo>
                    <a:lnTo>
                      <a:pt x="843" y="1587"/>
                    </a:lnTo>
                    <a:lnTo>
                      <a:pt x="842" y="1575"/>
                    </a:lnTo>
                    <a:lnTo>
                      <a:pt x="842" y="1561"/>
                    </a:lnTo>
                    <a:lnTo>
                      <a:pt x="847" y="1548"/>
                    </a:lnTo>
                    <a:lnTo>
                      <a:pt x="852" y="1537"/>
                    </a:lnTo>
                    <a:lnTo>
                      <a:pt x="857" y="1525"/>
                    </a:lnTo>
                    <a:lnTo>
                      <a:pt x="863" y="1513"/>
                    </a:lnTo>
                    <a:lnTo>
                      <a:pt x="860" y="1487"/>
                    </a:lnTo>
                    <a:lnTo>
                      <a:pt x="858" y="1461"/>
                    </a:lnTo>
                    <a:lnTo>
                      <a:pt x="855" y="1436"/>
                    </a:lnTo>
                    <a:lnTo>
                      <a:pt x="850" y="1410"/>
                    </a:lnTo>
                    <a:lnTo>
                      <a:pt x="846" y="1385"/>
                    </a:lnTo>
                    <a:lnTo>
                      <a:pt x="840" y="1360"/>
                    </a:lnTo>
                    <a:lnTo>
                      <a:pt x="834" y="1334"/>
                    </a:lnTo>
                    <a:lnTo>
                      <a:pt x="829" y="1309"/>
                    </a:lnTo>
                    <a:lnTo>
                      <a:pt x="820" y="1314"/>
                    </a:lnTo>
                    <a:lnTo>
                      <a:pt x="809" y="1318"/>
                    </a:lnTo>
                    <a:lnTo>
                      <a:pt x="804" y="1301"/>
                    </a:lnTo>
                    <a:lnTo>
                      <a:pt x="800" y="1292"/>
                    </a:lnTo>
                    <a:lnTo>
                      <a:pt x="792" y="1285"/>
                    </a:lnTo>
                    <a:lnTo>
                      <a:pt x="773" y="1272"/>
                    </a:lnTo>
                    <a:lnTo>
                      <a:pt x="774" y="1272"/>
                    </a:lnTo>
                    <a:lnTo>
                      <a:pt x="780" y="1269"/>
                    </a:lnTo>
                    <a:lnTo>
                      <a:pt x="784" y="1268"/>
                    </a:lnTo>
                    <a:lnTo>
                      <a:pt x="787" y="1266"/>
                    </a:lnTo>
                    <a:lnTo>
                      <a:pt x="789" y="1264"/>
                    </a:lnTo>
                    <a:lnTo>
                      <a:pt x="790" y="1261"/>
                    </a:lnTo>
                    <a:lnTo>
                      <a:pt x="790" y="1258"/>
                    </a:lnTo>
                    <a:lnTo>
                      <a:pt x="789" y="1254"/>
                    </a:lnTo>
                    <a:lnTo>
                      <a:pt x="788" y="1247"/>
                    </a:lnTo>
                    <a:lnTo>
                      <a:pt x="775" y="1244"/>
                    </a:lnTo>
                    <a:lnTo>
                      <a:pt x="764" y="1242"/>
                    </a:lnTo>
                    <a:lnTo>
                      <a:pt x="766" y="1232"/>
                    </a:lnTo>
                    <a:lnTo>
                      <a:pt x="766" y="1222"/>
                    </a:lnTo>
                    <a:lnTo>
                      <a:pt x="766" y="1218"/>
                    </a:lnTo>
                    <a:lnTo>
                      <a:pt x="765" y="1214"/>
                    </a:lnTo>
                    <a:lnTo>
                      <a:pt x="764" y="1208"/>
                    </a:lnTo>
                    <a:lnTo>
                      <a:pt x="761" y="1204"/>
                    </a:lnTo>
                    <a:lnTo>
                      <a:pt x="755" y="1202"/>
                    </a:lnTo>
                    <a:lnTo>
                      <a:pt x="752" y="1204"/>
                    </a:lnTo>
                    <a:lnTo>
                      <a:pt x="748" y="1205"/>
                    </a:lnTo>
                    <a:lnTo>
                      <a:pt x="746" y="1206"/>
                    </a:lnTo>
                    <a:lnTo>
                      <a:pt x="742" y="1213"/>
                    </a:lnTo>
                    <a:lnTo>
                      <a:pt x="739" y="1222"/>
                    </a:lnTo>
                    <a:lnTo>
                      <a:pt x="732" y="1214"/>
                    </a:lnTo>
                    <a:lnTo>
                      <a:pt x="727" y="1207"/>
                    </a:lnTo>
                    <a:lnTo>
                      <a:pt x="723" y="1206"/>
                    </a:lnTo>
                    <a:lnTo>
                      <a:pt x="721" y="1205"/>
                    </a:lnTo>
                    <a:lnTo>
                      <a:pt x="721" y="1201"/>
                    </a:lnTo>
                    <a:lnTo>
                      <a:pt x="721" y="1198"/>
                    </a:lnTo>
                    <a:lnTo>
                      <a:pt x="730" y="1190"/>
                    </a:lnTo>
                    <a:lnTo>
                      <a:pt x="737" y="1185"/>
                    </a:lnTo>
                    <a:lnTo>
                      <a:pt x="742" y="1183"/>
                    </a:lnTo>
                    <a:lnTo>
                      <a:pt x="747" y="1183"/>
                    </a:lnTo>
                    <a:lnTo>
                      <a:pt x="756" y="1190"/>
                    </a:lnTo>
                    <a:lnTo>
                      <a:pt x="773" y="1200"/>
                    </a:lnTo>
                    <a:lnTo>
                      <a:pt x="774" y="1190"/>
                    </a:lnTo>
                    <a:lnTo>
                      <a:pt x="775" y="1181"/>
                    </a:lnTo>
                    <a:lnTo>
                      <a:pt x="774" y="1172"/>
                    </a:lnTo>
                    <a:lnTo>
                      <a:pt x="774" y="1163"/>
                    </a:lnTo>
                    <a:lnTo>
                      <a:pt x="788" y="1126"/>
                    </a:lnTo>
                    <a:lnTo>
                      <a:pt x="803" y="1092"/>
                    </a:lnTo>
                    <a:lnTo>
                      <a:pt x="812" y="1075"/>
                    </a:lnTo>
                    <a:lnTo>
                      <a:pt x="821" y="1060"/>
                    </a:lnTo>
                    <a:lnTo>
                      <a:pt x="830" y="1043"/>
                    </a:lnTo>
                    <a:lnTo>
                      <a:pt x="841" y="1027"/>
                    </a:lnTo>
                    <a:lnTo>
                      <a:pt x="843" y="1036"/>
                    </a:lnTo>
                    <a:lnTo>
                      <a:pt x="846" y="1046"/>
                    </a:lnTo>
                    <a:lnTo>
                      <a:pt x="858" y="1046"/>
                    </a:lnTo>
                    <a:lnTo>
                      <a:pt x="871" y="1046"/>
                    </a:lnTo>
                    <a:lnTo>
                      <a:pt x="883" y="1045"/>
                    </a:lnTo>
                    <a:lnTo>
                      <a:pt x="896" y="1041"/>
                    </a:lnTo>
                    <a:lnTo>
                      <a:pt x="880" y="1026"/>
                    </a:lnTo>
                    <a:lnTo>
                      <a:pt x="863" y="1011"/>
                    </a:lnTo>
                    <a:lnTo>
                      <a:pt x="866" y="1020"/>
                    </a:lnTo>
                    <a:lnTo>
                      <a:pt x="867" y="1028"/>
                    </a:lnTo>
                    <a:lnTo>
                      <a:pt x="863" y="1026"/>
                    </a:lnTo>
                    <a:lnTo>
                      <a:pt x="859" y="1023"/>
                    </a:lnTo>
                    <a:lnTo>
                      <a:pt x="856" y="1021"/>
                    </a:lnTo>
                    <a:lnTo>
                      <a:pt x="855" y="1019"/>
                    </a:lnTo>
                    <a:lnTo>
                      <a:pt x="852" y="1012"/>
                    </a:lnTo>
                    <a:lnTo>
                      <a:pt x="849" y="1003"/>
                    </a:lnTo>
                    <a:lnTo>
                      <a:pt x="839" y="1001"/>
                    </a:lnTo>
                    <a:lnTo>
                      <a:pt x="829" y="998"/>
                    </a:lnTo>
                    <a:lnTo>
                      <a:pt x="818" y="995"/>
                    </a:lnTo>
                    <a:lnTo>
                      <a:pt x="808" y="992"/>
                    </a:lnTo>
                    <a:lnTo>
                      <a:pt x="805" y="986"/>
                    </a:lnTo>
                    <a:lnTo>
                      <a:pt x="805" y="982"/>
                    </a:lnTo>
                    <a:lnTo>
                      <a:pt x="806" y="980"/>
                    </a:lnTo>
                    <a:lnTo>
                      <a:pt x="808" y="980"/>
                    </a:lnTo>
                    <a:lnTo>
                      <a:pt x="816" y="980"/>
                    </a:lnTo>
                    <a:lnTo>
                      <a:pt x="826" y="979"/>
                    </a:lnTo>
                    <a:lnTo>
                      <a:pt x="818" y="969"/>
                    </a:lnTo>
                    <a:lnTo>
                      <a:pt x="810" y="960"/>
                    </a:lnTo>
                    <a:lnTo>
                      <a:pt x="800" y="952"/>
                    </a:lnTo>
                    <a:lnTo>
                      <a:pt x="789" y="946"/>
                    </a:lnTo>
                    <a:lnTo>
                      <a:pt x="792" y="951"/>
                    </a:lnTo>
                    <a:lnTo>
                      <a:pt x="796" y="954"/>
                    </a:lnTo>
                    <a:lnTo>
                      <a:pt x="800" y="957"/>
                    </a:lnTo>
                    <a:lnTo>
                      <a:pt x="805" y="960"/>
                    </a:lnTo>
                    <a:lnTo>
                      <a:pt x="790" y="950"/>
                    </a:lnTo>
                    <a:lnTo>
                      <a:pt x="779" y="938"/>
                    </a:lnTo>
                    <a:lnTo>
                      <a:pt x="769" y="926"/>
                    </a:lnTo>
                    <a:lnTo>
                      <a:pt x="759" y="913"/>
                    </a:lnTo>
                    <a:lnTo>
                      <a:pt x="753" y="900"/>
                    </a:lnTo>
                    <a:lnTo>
                      <a:pt x="746" y="884"/>
                    </a:lnTo>
                    <a:lnTo>
                      <a:pt x="739" y="869"/>
                    </a:lnTo>
                    <a:lnTo>
                      <a:pt x="732" y="852"/>
                    </a:lnTo>
                    <a:lnTo>
                      <a:pt x="733" y="837"/>
                    </a:lnTo>
                    <a:lnTo>
                      <a:pt x="736" y="823"/>
                    </a:lnTo>
                    <a:lnTo>
                      <a:pt x="739" y="808"/>
                    </a:lnTo>
                    <a:lnTo>
                      <a:pt x="742" y="793"/>
                    </a:lnTo>
                    <a:lnTo>
                      <a:pt x="747" y="760"/>
                    </a:lnTo>
                    <a:lnTo>
                      <a:pt x="753" y="732"/>
                    </a:lnTo>
                    <a:lnTo>
                      <a:pt x="757" y="717"/>
                    </a:lnTo>
                    <a:lnTo>
                      <a:pt x="762" y="703"/>
                    </a:lnTo>
                    <a:lnTo>
                      <a:pt x="767" y="689"/>
                    </a:lnTo>
                    <a:lnTo>
                      <a:pt x="775" y="674"/>
                    </a:lnTo>
                    <a:lnTo>
                      <a:pt x="782" y="669"/>
                    </a:lnTo>
                    <a:lnTo>
                      <a:pt x="787" y="667"/>
                    </a:lnTo>
                    <a:lnTo>
                      <a:pt x="791" y="665"/>
                    </a:lnTo>
                    <a:lnTo>
                      <a:pt x="796" y="665"/>
                    </a:lnTo>
                    <a:lnTo>
                      <a:pt x="805" y="665"/>
                    </a:lnTo>
                    <a:lnTo>
                      <a:pt x="818" y="666"/>
                    </a:lnTo>
                    <a:lnTo>
                      <a:pt x="833" y="652"/>
                    </a:lnTo>
                    <a:lnTo>
                      <a:pt x="845" y="639"/>
                    </a:lnTo>
                    <a:lnTo>
                      <a:pt x="849" y="632"/>
                    </a:lnTo>
                    <a:lnTo>
                      <a:pt x="852" y="625"/>
                    </a:lnTo>
                    <a:lnTo>
                      <a:pt x="856" y="618"/>
                    </a:lnTo>
                    <a:lnTo>
                      <a:pt x="858" y="612"/>
                    </a:lnTo>
                    <a:lnTo>
                      <a:pt x="863" y="597"/>
                    </a:lnTo>
                    <a:lnTo>
                      <a:pt x="865" y="580"/>
                    </a:lnTo>
                    <a:lnTo>
                      <a:pt x="866" y="563"/>
                    </a:lnTo>
                    <a:lnTo>
                      <a:pt x="867" y="542"/>
                    </a:lnTo>
                    <a:lnTo>
                      <a:pt x="847" y="529"/>
                    </a:lnTo>
                    <a:lnTo>
                      <a:pt x="828" y="516"/>
                    </a:lnTo>
                    <a:lnTo>
                      <a:pt x="807" y="504"/>
                    </a:lnTo>
                    <a:lnTo>
                      <a:pt x="788" y="492"/>
                    </a:lnTo>
                    <a:lnTo>
                      <a:pt x="767" y="481"/>
                    </a:lnTo>
                    <a:lnTo>
                      <a:pt x="748" y="469"/>
                    </a:lnTo>
                    <a:lnTo>
                      <a:pt x="729" y="455"/>
                    </a:lnTo>
                    <a:lnTo>
                      <a:pt x="710" y="440"/>
                    </a:lnTo>
                    <a:lnTo>
                      <a:pt x="694" y="404"/>
                    </a:lnTo>
                    <a:lnTo>
                      <a:pt x="679" y="369"/>
                    </a:lnTo>
                    <a:lnTo>
                      <a:pt x="665" y="332"/>
                    </a:lnTo>
                    <a:lnTo>
                      <a:pt x="654" y="295"/>
                    </a:lnTo>
                    <a:lnTo>
                      <a:pt x="661" y="276"/>
                    </a:lnTo>
                    <a:lnTo>
                      <a:pt x="669" y="258"/>
                    </a:lnTo>
                    <a:lnTo>
                      <a:pt x="672" y="249"/>
                    </a:lnTo>
                    <a:lnTo>
                      <a:pt x="674" y="239"/>
                    </a:lnTo>
                    <a:lnTo>
                      <a:pt x="677" y="229"/>
                    </a:lnTo>
                    <a:lnTo>
                      <a:pt x="679" y="219"/>
                    </a:lnTo>
                    <a:lnTo>
                      <a:pt x="669" y="217"/>
                    </a:lnTo>
                    <a:lnTo>
                      <a:pt x="660" y="215"/>
                    </a:lnTo>
                    <a:lnTo>
                      <a:pt x="649" y="213"/>
                    </a:lnTo>
                    <a:lnTo>
                      <a:pt x="639" y="212"/>
                    </a:lnTo>
                    <a:lnTo>
                      <a:pt x="646" y="201"/>
                    </a:lnTo>
                    <a:lnTo>
                      <a:pt x="654" y="190"/>
                    </a:lnTo>
                    <a:lnTo>
                      <a:pt x="654" y="182"/>
                    </a:lnTo>
                    <a:lnTo>
                      <a:pt x="654" y="175"/>
                    </a:lnTo>
                    <a:lnTo>
                      <a:pt x="655" y="173"/>
                    </a:lnTo>
                    <a:lnTo>
                      <a:pt x="656" y="169"/>
                    </a:lnTo>
                    <a:lnTo>
                      <a:pt x="657" y="167"/>
                    </a:lnTo>
                    <a:lnTo>
                      <a:pt x="661" y="163"/>
                    </a:lnTo>
                    <a:lnTo>
                      <a:pt x="673" y="162"/>
                    </a:lnTo>
                    <a:lnTo>
                      <a:pt x="686" y="161"/>
                    </a:lnTo>
                    <a:lnTo>
                      <a:pt x="682" y="149"/>
                    </a:lnTo>
                    <a:lnTo>
                      <a:pt x="679" y="140"/>
                    </a:lnTo>
                    <a:lnTo>
                      <a:pt x="679" y="136"/>
                    </a:lnTo>
                    <a:lnTo>
                      <a:pt x="680" y="132"/>
                    </a:lnTo>
                    <a:lnTo>
                      <a:pt x="683" y="128"/>
                    </a:lnTo>
                    <a:lnTo>
                      <a:pt x="690" y="124"/>
                    </a:lnTo>
                    <a:lnTo>
                      <a:pt x="690" y="125"/>
                    </a:lnTo>
                    <a:lnTo>
                      <a:pt x="691" y="125"/>
                    </a:lnTo>
                    <a:lnTo>
                      <a:pt x="691" y="152"/>
                    </a:lnTo>
                    <a:lnTo>
                      <a:pt x="689" y="178"/>
                    </a:lnTo>
                    <a:lnTo>
                      <a:pt x="686" y="205"/>
                    </a:lnTo>
                    <a:lnTo>
                      <a:pt x="681" y="232"/>
                    </a:lnTo>
                    <a:lnTo>
                      <a:pt x="688" y="230"/>
                    </a:lnTo>
                    <a:lnTo>
                      <a:pt x="695" y="227"/>
                    </a:lnTo>
                    <a:lnTo>
                      <a:pt x="710" y="230"/>
                    </a:lnTo>
                    <a:lnTo>
                      <a:pt x="722" y="233"/>
                    </a:lnTo>
                    <a:lnTo>
                      <a:pt x="736" y="235"/>
                    </a:lnTo>
                    <a:lnTo>
                      <a:pt x="750" y="234"/>
                    </a:lnTo>
                    <a:lnTo>
                      <a:pt x="755" y="228"/>
                    </a:lnTo>
                    <a:lnTo>
                      <a:pt x="758" y="222"/>
                    </a:lnTo>
                    <a:lnTo>
                      <a:pt x="761" y="218"/>
                    </a:lnTo>
                    <a:lnTo>
                      <a:pt x="762" y="212"/>
                    </a:lnTo>
                    <a:lnTo>
                      <a:pt x="764" y="202"/>
                    </a:lnTo>
                    <a:lnTo>
                      <a:pt x="766" y="187"/>
                    </a:lnTo>
                    <a:lnTo>
                      <a:pt x="769" y="180"/>
                    </a:lnTo>
                    <a:lnTo>
                      <a:pt x="770" y="175"/>
                    </a:lnTo>
                    <a:lnTo>
                      <a:pt x="771" y="168"/>
                    </a:lnTo>
                    <a:lnTo>
                      <a:pt x="771" y="161"/>
                    </a:lnTo>
                    <a:lnTo>
                      <a:pt x="757" y="152"/>
                    </a:lnTo>
                    <a:lnTo>
                      <a:pt x="745" y="143"/>
                    </a:lnTo>
                    <a:lnTo>
                      <a:pt x="731" y="134"/>
                    </a:lnTo>
                    <a:lnTo>
                      <a:pt x="719" y="125"/>
                    </a:lnTo>
                    <a:lnTo>
                      <a:pt x="706" y="112"/>
                    </a:lnTo>
                    <a:lnTo>
                      <a:pt x="694" y="100"/>
                    </a:lnTo>
                    <a:lnTo>
                      <a:pt x="682" y="87"/>
                    </a:lnTo>
                    <a:lnTo>
                      <a:pt x="670" y="75"/>
                    </a:lnTo>
                    <a:lnTo>
                      <a:pt x="661" y="83"/>
                    </a:lnTo>
                    <a:lnTo>
                      <a:pt x="652" y="92"/>
                    </a:lnTo>
                    <a:lnTo>
                      <a:pt x="643" y="100"/>
                    </a:lnTo>
                    <a:lnTo>
                      <a:pt x="632" y="107"/>
                    </a:lnTo>
                    <a:lnTo>
                      <a:pt x="604" y="81"/>
                    </a:lnTo>
                    <a:lnTo>
                      <a:pt x="577" y="55"/>
                    </a:lnTo>
                    <a:lnTo>
                      <a:pt x="550" y="27"/>
                    </a:lnTo>
                    <a:lnTo>
                      <a:pt x="522" y="0"/>
                    </a:lnTo>
                    <a:lnTo>
                      <a:pt x="524" y="1"/>
                    </a:lnTo>
                    <a:lnTo>
                      <a:pt x="525" y="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70" name="Freeform 140"/>
              <p:cNvSpPr>
                <a:spLocks/>
              </p:cNvSpPr>
              <p:nvPr/>
            </p:nvSpPr>
            <p:spPr bwMode="auto">
              <a:xfrm>
                <a:off x="8281988" y="2459038"/>
                <a:ext cx="585787" cy="1111250"/>
              </a:xfrm>
              <a:custGeom>
                <a:avLst/>
                <a:gdLst>
                  <a:gd name="T0" fmla="*/ 355911 w 1478"/>
                  <a:gd name="T1" fmla="*/ 1048192 h 2802"/>
                  <a:gd name="T2" fmla="*/ 313503 w 1478"/>
                  <a:gd name="T3" fmla="*/ 999411 h 2802"/>
                  <a:gd name="T4" fmla="*/ 338472 w 1478"/>
                  <a:gd name="T5" fmla="*/ 952217 h 2802"/>
                  <a:gd name="T6" fmla="*/ 380484 w 1478"/>
                  <a:gd name="T7" fmla="*/ 890745 h 2802"/>
                  <a:gd name="T8" fmla="*/ 370576 w 1478"/>
                  <a:gd name="T9" fmla="*/ 838791 h 2802"/>
                  <a:gd name="T10" fmla="*/ 426856 w 1478"/>
                  <a:gd name="T11" fmla="*/ 797546 h 2802"/>
                  <a:gd name="T12" fmla="*/ 471245 w 1478"/>
                  <a:gd name="T13" fmla="*/ 757887 h 2802"/>
                  <a:gd name="T14" fmla="*/ 434782 w 1478"/>
                  <a:gd name="T15" fmla="*/ 745989 h 2802"/>
                  <a:gd name="T16" fmla="*/ 376124 w 1478"/>
                  <a:gd name="T17" fmla="*/ 645651 h 2802"/>
                  <a:gd name="T18" fmla="*/ 378899 w 1478"/>
                  <a:gd name="T19" fmla="*/ 616304 h 2802"/>
                  <a:gd name="T20" fmla="*/ 347984 w 1478"/>
                  <a:gd name="T21" fmla="*/ 575058 h 2802"/>
                  <a:gd name="T22" fmla="*/ 334905 w 1478"/>
                  <a:gd name="T23" fmla="*/ 524691 h 2802"/>
                  <a:gd name="T24" fmla="*/ 357893 w 1478"/>
                  <a:gd name="T25" fmla="*/ 496929 h 2802"/>
                  <a:gd name="T26" fmla="*/ 382466 w 1478"/>
                  <a:gd name="T27" fmla="*/ 478686 h 2802"/>
                  <a:gd name="T28" fmla="*/ 395545 w 1478"/>
                  <a:gd name="T29" fmla="*/ 435061 h 2802"/>
                  <a:gd name="T30" fmla="*/ 410606 w 1478"/>
                  <a:gd name="T31" fmla="*/ 417611 h 2802"/>
                  <a:gd name="T32" fmla="*/ 435971 w 1478"/>
                  <a:gd name="T33" fmla="*/ 388660 h 2802"/>
                  <a:gd name="T34" fmla="*/ 445087 w 1478"/>
                  <a:gd name="T35" fmla="*/ 370417 h 2802"/>
                  <a:gd name="T36" fmla="*/ 503349 w 1478"/>
                  <a:gd name="T37" fmla="*/ 295064 h 2802"/>
                  <a:gd name="T38" fmla="*/ 573501 w 1478"/>
                  <a:gd name="T39" fmla="*/ 310531 h 2802"/>
                  <a:gd name="T40" fmla="*/ 561610 w 1478"/>
                  <a:gd name="T41" fmla="*/ 252629 h 2802"/>
                  <a:gd name="T42" fmla="*/ 569933 w 1478"/>
                  <a:gd name="T43" fmla="*/ 204641 h 2802"/>
                  <a:gd name="T44" fmla="*/ 573897 w 1478"/>
                  <a:gd name="T45" fmla="*/ 171724 h 2802"/>
                  <a:gd name="T46" fmla="*/ 563196 w 1478"/>
                  <a:gd name="T47" fmla="*/ 143170 h 2802"/>
                  <a:gd name="T48" fmla="*/ 557251 w 1478"/>
                  <a:gd name="T49" fmla="*/ 114615 h 2802"/>
                  <a:gd name="T50" fmla="*/ 572312 w 1478"/>
                  <a:gd name="T51" fmla="*/ 64248 h 2802"/>
                  <a:gd name="T52" fmla="*/ 582616 w 1478"/>
                  <a:gd name="T53" fmla="*/ 26572 h 2802"/>
                  <a:gd name="T54" fmla="*/ 540605 w 1478"/>
                  <a:gd name="T55" fmla="*/ 15864 h 2802"/>
                  <a:gd name="T56" fmla="*/ 504934 w 1478"/>
                  <a:gd name="T57" fmla="*/ 12294 h 2802"/>
                  <a:gd name="T58" fmla="*/ 491855 w 1478"/>
                  <a:gd name="T59" fmla="*/ 51160 h 2802"/>
                  <a:gd name="T60" fmla="*/ 452618 w 1478"/>
                  <a:gd name="T61" fmla="*/ 98355 h 2802"/>
                  <a:gd name="T62" fmla="*/ 437557 w 1478"/>
                  <a:gd name="T63" fmla="*/ 120564 h 2802"/>
                  <a:gd name="T64" fmla="*/ 399508 w 1478"/>
                  <a:gd name="T65" fmla="*/ 137617 h 2802"/>
                  <a:gd name="T66" fmla="*/ 368198 w 1478"/>
                  <a:gd name="T67" fmla="*/ 129289 h 2802"/>
                  <a:gd name="T68" fmla="*/ 303595 w 1478"/>
                  <a:gd name="T69" fmla="*/ 143566 h 2802"/>
                  <a:gd name="T70" fmla="*/ 295668 w 1478"/>
                  <a:gd name="T71" fmla="*/ 122547 h 2802"/>
                  <a:gd name="T72" fmla="*/ 286552 w 1478"/>
                  <a:gd name="T73" fmla="*/ 60679 h 2802"/>
                  <a:gd name="T74" fmla="*/ 219967 w 1478"/>
                  <a:gd name="T75" fmla="*/ 53936 h 2802"/>
                  <a:gd name="T76" fmla="*/ 185090 w 1478"/>
                  <a:gd name="T77" fmla="*/ 70990 h 2802"/>
                  <a:gd name="T78" fmla="*/ 141493 w 1478"/>
                  <a:gd name="T79" fmla="*/ 84474 h 2802"/>
                  <a:gd name="T80" fmla="*/ 104237 w 1478"/>
                  <a:gd name="T81" fmla="*/ 110252 h 2802"/>
                  <a:gd name="T82" fmla="*/ 61829 w 1478"/>
                  <a:gd name="T83" fmla="*/ 114218 h 2802"/>
                  <a:gd name="T84" fmla="*/ 26555 w 1478"/>
                  <a:gd name="T85" fmla="*/ 136428 h 2802"/>
                  <a:gd name="T86" fmla="*/ 0 w 1478"/>
                  <a:gd name="T87" fmla="*/ 174104 h 2802"/>
                  <a:gd name="T88" fmla="*/ 28536 w 1478"/>
                  <a:gd name="T89" fmla="*/ 193537 h 2802"/>
                  <a:gd name="T90" fmla="*/ 39634 w 1478"/>
                  <a:gd name="T91" fmla="*/ 225264 h 2802"/>
                  <a:gd name="T92" fmla="*/ 51128 w 1478"/>
                  <a:gd name="T93" fmla="*/ 260957 h 2802"/>
                  <a:gd name="T94" fmla="*/ 85609 w 1478"/>
                  <a:gd name="T95" fmla="*/ 303393 h 2802"/>
                  <a:gd name="T96" fmla="*/ 94725 w 1478"/>
                  <a:gd name="T97" fmla="*/ 347018 h 2802"/>
                  <a:gd name="T98" fmla="*/ 147834 w 1478"/>
                  <a:gd name="T99" fmla="*/ 374779 h 2802"/>
                  <a:gd name="T100" fmla="*/ 144267 w 1478"/>
                  <a:gd name="T101" fmla="*/ 409679 h 2802"/>
                  <a:gd name="T102" fmla="*/ 176767 w 1478"/>
                  <a:gd name="T103" fmla="*/ 432285 h 2802"/>
                  <a:gd name="T104" fmla="*/ 212041 w 1478"/>
                  <a:gd name="T105" fmla="*/ 431492 h 2802"/>
                  <a:gd name="T106" fmla="*/ 160517 w 1478"/>
                  <a:gd name="T107" fmla="*/ 356536 h 2802"/>
                  <a:gd name="T108" fmla="*/ 244937 w 1478"/>
                  <a:gd name="T109" fmla="*/ 280787 h 2802"/>
                  <a:gd name="T110" fmla="*/ 224723 w 1478"/>
                  <a:gd name="T111" fmla="*/ 301806 h 2802"/>
                  <a:gd name="T112" fmla="*/ 255241 w 1478"/>
                  <a:gd name="T113" fmla="*/ 412059 h 2802"/>
                  <a:gd name="T114" fmla="*/ 267924 w 1478"/>
                  <a:gd name="T115" fmla="*/ 481462 h 2802"/>
                  <a:gd name="T116" fmla="*/ 254052 w 1478"/>
                  <a:gd name="T117" fmla="*/ 573868 h 2802"/>
                  <a:gd name="T118" fmla="*/ 256827 w 1478"/>
                  <a:gd name="T119" fmla="*/ 767802 h 2802"/>
                  <a:gd name="T120" fmla="*/ 252071 w 1478"/>
                  <a:gd name="T121" fmla="*/ 855052 h 2802"/>
                  <a:gd name="T122" fmla="*/ 206492 w 1478"/>
                  <a:gd name="T123" fmla="*/ 924059 h 2802"/>
                  <a:gd name="T124" fmla="*/ 229083 w 1478"/>
                  <a:gd name="T125" fmla="*/ 1022810 h 28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78" h="2802">
                    <a:moveTo>
                      <a:pt x="667" y="2802"/>
                    </a:moveTo>
                    <a:lnTo>
                      <a:pt x="683" y="2795"/>
                    </a:lnTo>
                    <a:lnTo>
                      <a:pt x="695" y="2789"/>
                    </a:lnTo>
                    <a:lnTo>
                      <a:pt x="701" y="2787"/>
                    </a:lnTo>
                    <a:lnTo>
                      <a:pt x="708" y="2786"/>
                    </a:lnTo>
                    <a:lnTo>
                      <a:pt x="716" y="2785"/>
                    </a:lnTo>
                    <a:lnTo>
                      <a:pt x="725" y="2784"/>
                    </a:lnTo>
                    <a:lnTo>
                      <a:pt x="740" y="2777"/>
                    </a:lnTo>
                    <a:lnTo>
                      <a:pt x="753" y="2769"/>
                    </a:lnTo>
                    <a:lnTo>
                      <a:pt x="763" y="2760"/>
                    </a:lnTo>
                    <a:lnTo>
                      <a:pt x="774" y="2751"/>
                    </a:lnTo>
                    <a:lnTo>
                      <a:pt x="792" y="2730"/>
                    </a:lnTo>
                    <a:lnTo>
                      <a:pt x="812" y="2705"/>
                    </a:lnTo>
                    <a:lnTo>
                      <a:pt x="839" y="2692"/>
                    </a:lnTo>
                    <a:lnTo>
                      <a:pt x="868" y="2680"/>
                    </a:lnTo>
                    <a:lnTo>
                      <a:pt x="896" y="2669"/>
                    </a:lnTo>
                    <a:lnTo>
                      <a:pt x="924" y="2658"/>
                    </a:lnTo>
                    <a:lnTo>
                      <a:pt x="920" y="2654"/>
                    </a:lnTo>
                    <a:lnTo>
                      <a:pt x="916" y="2652"/>
                    </a:lnTo>
                    <a:lnTo>
                      <a:pt x="912" y="2651"/>
                    </a:lnTo>
                    <a:lnTo>
                      <a:pt x="908" y="2650"/>
                    </a:lnTo>
                    <a:lnTo>
                      <a:pt x="904" y="2649"/>
                    </a:lnTo>
                    <a:lnTo>
                      <a:pt x="901" y="2646"/>
                    </a:lnTo>
                    <a:lnTo>
                      <a:pt x="898" y="2643"/>
                    </a:lnTo>
                    <a:lnTo>
                      <a:pt x="896" y="2637"/>
                    </a:lnTo>
                    <a:lnTo>
                      <a:pt x="901" y="2629"/>
                    </a:lnTo>
                    <a:lnTo>
                      <a:pt x="903" y="2620"/>
                    </a:lnTo>
                    <a:lnTo>
                      <a:pt x="905" y="2612"/>
                    </a:lnTo>
                    <a:lnTo>
                      <a:pt x="905" y="2603"/>
                    </a:lnTo>
                    <a:lnTo>
                      <a:pt x="905" y="2585"/>
                    </a:lnTo>
                    <a:lnTo>
                      <a:pt x="904" y="2566"/>
                    </a:lnTo>
                    <a:lnTo>
                      <a:pt x="907" y="2552"/>
                    </a:lnTo>
                    <a:lnTo>
                      <a:pt x="912" y="2535"/>
                    </a:lnTo>
                    <a:lnTo>
                      <a:pt x="912" y="2526"/>
                    </a:lnTo>
                    <a:lnTo>
                      <a:pt x="912" y="2519"/>
                    </a:lnTo>
                    <a:lnTo>
                      <a:pt x="911" y="2516"/>
                    </a:lnTo>
                    <a:lnTo>
                      <a:pt x="908" y="2514"/>
                    </a:lnTo>
                    <a:lnTo>
                      <a:pt x="906" y="2511"/>
                    </a:lnTo>
                    <a:lnTo>
                      <a:pt x="904" y="2510"/>
                    </a:lnTo>
                    <a:lnTo>
                      <a:pt x="891" y="2517"/>
                    </a:lnTo>
                    <a:lnTo>
                      <a:pt x="880" y="2524"/>
                    </a:lnTo>
                    <a:lnTo>
                      <a:pt x="869" y="2531"/>
                    </a:lnTo>
                    <a:lnTo>
                      <a:pt x="855" y="2537"/>
                    </a:lnTo>
                    <a:lnTo>
                      <a:pt x="844" y="2536"/>
                    </a:lnTo>
                    <a:lnTo>
                      <a:pt x="833" y="2534"/>
                    </a:lnTo>
                    <a:lnTo>
                      <a:pt x="821" y="2532"/>
                    </a:lnTo>
                    <a:lnTo>
                      <a:pt x="811" y="2528"/>
                    </a:lnTo>
                    <a:lnTo>
                      <a:pt x="791" y="2520"/>
                    </a:lnTo>
                    <a:lnTo>
                      <a:pt x="769" y="2511"/>
                    </a:lnTo>
                    <a:lnTo>
                      <a:pt x="760" y="2500"/>
                    </a:lnTo>
                    <a:lnTo>
                      <a:pt x="753" y="2490"/>
                    </a:lnTo>
                    <a:lnTo>
                      <a:pt x="751" y="2485"/>
                    </a:lnTo>
                    <a:lnTo>
                      <a:pt x="750" y="2480"/>
                    </a:lnTo>
                    <a:lnTo>
                      <a:pt x="749" y="2473"/>
                    </a:lnTo>
                    <a:lnTo>
                      <a:pt x="747" y="2466"/>
                    </a:lnTo>
                    <a:lnTo>
                      <a:pt x="750" y="2457"/>
                    </a:lnTo>
                    <a:lnTo>
                      <a:pt x="752" y="2448"/>
                    </a:lnTo>
                    <a:lnTo>
                      <a:pt x="753" y="2439"/>
                    </a:lnTo>
                    <a:lnTo>
                      <a:pt x="754" y="2429"/>
                    </a:lnTo>
                    <a:lnTo>
                      <a:pt x="758" y="2426"/>
                    </a:lnTo>
                    <a:lnTo>
                      <a:pt x="762" y="2424"/>
                    </a:lnTo>
                    <a:lnTo>
                      <a:pt x="767" y="2423"/>
                    </a:lnTo>
                    <a:lnTo>
                      <a:pt x="771" y="2421"/>
                    </a:lnTo>
                    <a:lnTo>
                      <a:pt x="781" y="2418"/>
                    </a:lnTo>
                    <a:lnTo>
                      <a:pt x="792" y="2414"/>
                    </a:lnTo>
                    <a:lnTo>
                      <a:pt x="801" y="2404"/>
                    </a:lnTo>
                    <a:lnTo>
                      <a:pt x="811" y="2391"/>
                    </a:lnTo>
                    <a:lnTo>
                      <a:pt x="819" y="2382"/>
                    </a:lnTo>
                    <a:lnTo>
                      <a:pt x="821" y="2377"/>
                    </a:lnTo>
                    <a:lnTo>
                      <a:pt x="833" y="2387"/>
                    </a:lnTo>
                    <a:lnTo>
                      <a:pt x="843" y="2394"/>
                    </a:lnTo>
                    <a:lnTo>
                      <a:pt x="854" y="2401"/>
                    </a:lnTo>
                    <a:lnTo>
                      <a:pt x="865" y="2409"/>
                    </a:lnTo>
                    <a:lnTo>
                      <a:pt x="869" y="2410"/>
                    </a:lnTo>
                    <a:lnTo>
                      <a:pt x="872" y="2410"/>
                    </a:lnTo>
                    <a:lnTo>
                      <a:pt x="876" y="2410"/>
                    </a:lnTo>
                    <a:lnTo>
                      <a:pt x="879" y="2409"/>
                    </a:lnTo>
                    <a:lnTo>
                      <a:pt x="885" y="2406"/>
                    </a:lnTo>
                    <a:lnTo>
                      <a:pt x="889" y="2401"/>
                    </a:lnTo>
                    <a:lnTo>
                      <a:pt x="898" y="2389"/>
                    </a:lnTo>
                    <a:lnTo>
                      <a:pt x="906" y="2376"/>
                    </a:lnTo>
                    <a:lnTo>
                      <a:pt x="923" y="2354"/>
                    </a:lnTo>
                    <a:lnTo>
                      <a:pt x="939" y="2331"/>
                    </a:lnTo>
                    <a:lnTo>
                      <a:pt x="955" y="2308"/>
                    </a:lnTo>
                    <a:lnTo>
                      <a:pt x="969" y="2284"/>
                    </a:lnTo>
                    <a:lnTo>
                      <a:pt x="963" y="2277"/>
                    </a:lnTo>
                    <a:lnTo>
                      <a:pt x="958" y="2271"/>
                    </a:lnTo>
                    <a:lnTo>
                      <a:pt x="957" y="2266"/>
                    </a:lnTo>
                    <a:lnTo>
                      <a:pt x="955" y="2262"/>
                    </a:lnTo>
                    <a:lnTo>
                      <a:pt x="954" y="2261"/>
                    </a:lnTo>
                    <a:lnTo>
                      <a:pt x="954" y="2258"/>
                    </a:lnTo>
                    <a:lnTo>
                      <a:pt x="954" y="2257"/>
                    </a:lnTo>
                    <a:lnTo>
                      <a:pt x="955" y="2255"/>
                    </a:lnTo>
                    <a:lnTo>
                      <a:pt x="958" y="2252"/>
                    </a:lnTo>
                    <a:lnTo>
                      <a:pt x="960" y="2248"/>
                    </a:lnTo>
                    <a:lnTo>
                      <a:pt x="960" y="2246"/>
                    </a:lnTo>
                    <a:lnTo>
                      <a:pt x="958" y="2244"/>
                    </a:lnTo>
                    <a:lnTo>
                      <a:pt x="954" y="2238"/>
                    </a:lnTo>
                    <a:lnTo>
                      <a:pt x="948" y="2233"/>
                    </a:lnTo>
                    <a:lnTo>
                      <a:pt x="949" y="2228"/>
                    </a:lnTo>
                    <a:lnTo>
                      <a:pt x="950" y="2225"/>
                    </a:lnTo>
                    <a:lnTo>
                      <a:pt x="953" y="2223"/>
                    </a:lnTo>
                    <a:lnTo>
                      <a:pt x="955" y="2222"/>
                    </a:lnTo>
                    <a:lnTo>
                      <a:pt x="956" y="2220"/>
                    </a:lnTo>
                    <a:lnTo>
                      <a:pt x="955" y="2219"/>
                    </a:lnTo>
                    <a:lnTo>
                      <a:pt x="954" y="2215"/>
                    </a:lnTo>
                    <a:lnTo>
                      <a:pt x="950" y="2210"/>
                    </a:lnTo>
                    <a:lnTo>
                      <a:pt x="947" y="2204"/>
                    </a:lnTo>
                    <a:lnTo>
                      <a:pt x="945" y="2199"/>
                    </a:lnTo>
                    <a:lnTo>
                      <a:pt x="945" y="2195"/>
                    </a:lnTo>
                    <a:lnTo>
                      <a:pt x="945" y="2191"/>
                    </a:lnTo>
                    <a:lnTo>
                      <a:pt x="946" y="2182"/>
                    </a:lnTo>
                    <a:lnTo>
                      <a:pt x="945" y="2171"/>
                    </a:lnTo>
                    <a:lnTo>
                      <a:pt x="943" y="2166"/>
                    </a:lnTo>
                    <a:lnTo>
                      <a:pt x="940" y="2162"/>
                    </a:lnTo>
                    <a:lnTo>
                      <a:pt x="939" y="2157"/>
                    </a:lnTo>
                    <a:lnTo>
                      <a:pt x="938" y="2153"/>
                    </a:lnTo>
                    <a:lnTo>
                      <a:pt x="937" y="2143"/>
                    </a:lnTo>
                    <a:lnTo>
                      <a:pt x="936" y="2131"/>
                    </a:lnTo>
                    <a:lnTo>
                      <a:pt x="935" y="2115"/>
                    </a:lnTo>
                    <a:lnTo>
                      <a:pt x="935" y="2102"/>
                    </a:lnTo>
                    <a:lnTo>
                      <a:pt x="933" y="2096"/>
                    </a:lnTo>
                    <a:lnTo>
                      <a:pt x="932" y="2089"/>
                    </a:lnTo>
                    <a:lnTo>
                      <a:pt x="929" y="2083"/>
                    </a:lnTo>
                    <a:lnTo>
                      <a:pt x="926" y="2076"/>
                    </a:lnTo>
                    <a:lnTo>
                      <a:pt x="916" y="2067"/>
                    </a:lnTo>
                    <a:lnTo>
                      <a:pt x="911" y="2061"/>
                    </a:lnTo>
                    <a:lnTo>
                      <a:pt x="915" y="2053"/>
                    </a:lnTo>
                    <a:lnTo>
                      <a:pt x="920" y="2044"/>
                    </a:lnTo>
                    <a:lnTo>
                      <a:pt x="923" y="2045"/>
                    </a:lnTo>
                    <a:lnTo>
                      <a:pt x="933" y="2046"/>
                    </a:lnTo>
                    <a:lnTo>
                      <a:pt x="946" y="2047"/>
                    </a:lnTo>
                    <a:lnTo>
                      <a:pt x="958" y="2047"/>
                    </a:lnTo>
                    <a:lnTo>
                      <a:pt x="977" y="2036"/>
                    </a:lnTo>
                    <a:lnTo>
                      <a:pt x="991" y="2027"/>
                    </a:lnTo>
                    <a:lnTo>
                      <a:pt x="999" y="2024"/>
                    </a:lnTo>
                    <a:lnTo>
                      <a:pt x="1007" y="2020"/>
                    </a:lnTo>
                    <a:lnTo>
                      <a:pt x="1016" y="2019"/>
                    </a:lnTo>
                    <a:lnTo>
                      <a:pt x="1028" y="2018"/>
                    </a:lnTo>
                    <a:lnTo>
                      <a:pt x="1039" y="2018"/>
                    </a:lnTo>
                    <a:lnTo>
                      <a:pt x="1048" y="2017"/>
                    </a:lnTo>
                    <a:lnTo>
                      <a:pt x="1057" y="2016"/>
                    </a:lnTo>
                    <a:lnTo>
                      <a:pt x="1067" y="2015"/>
                    </a:lnTo>
                    <a:lnTo>
                      <a:pt x="1077" y="2011"/>
                    </a:lnTo>
                    <a:lnTo>
                      <a:pt x="1085" y="2005"/>
                    </a:lnTo>
                    <a:lnTo>
                      <a:pt x="1093" y="2000"/>
                    </a:lnTo>
                    <a:lnTo>
                      <a:pt x="1099" y="1993"/>
                    </a:lnTo>
                    <a:lnTo>
                      <a:pt x="1110" y="1977"/>
                    </a:lnTo>
                    <a:lnTo>
                      <a:pt x="1121" y="1959"/>
                    </a:lnTo>
                    <a:lnTo>
                      <a:pt x="1130" y="1950"/>
                    </a:lnTo>
                    <a:lnTo>
                      <a:pt x="1135" y="1946"/>
                    </a:lnTo>
                    <a:lnTo>
                      <a:pt x="1140" y="1944"/>
                    </a:lnTo>
                    <a:lnTo>
                      <a:pt x="1147" y="1940"/>
                    </a:lnTo>
                    <a:lnTo>
                      <a:pt x="1150" y="1939"/>
                    </a:lnTo>
                    <a:lnTo>
                      <a:pt x="1152" y="1939"/>
                    </a:lnTo>
                    <a:lnTo>
                      <a:pt x="1155" y="1941"/>
                    </a:lnTo>
                    <a:lnTo>
                      <a:pt x="1155" y="1942"/>
                    </a:lnTo>
                    <a:lnTo>
                      <a:pt x="1156" y="1943"/>
                    </a:lnTo>
                    <a:lnTo>
                      <a:pt x="1156" y="1942"/>
                    </a:lnTo>
                    <a:lnTo>
                      <a:pt x="1157" y="1940"/>
                    </a:lnTo>
                    <a:lnTo>
                      <a:pt x="1160" y="1934"/>
                    </a:lnTo>
                    <a:lnTo>
                      <a:pt x="1163" y="1928"/>
                    </a:lnTo>
                    <a:lnTo>
                      <a:pt x="1166" y="1925"/>
                    </a:lnTo>
                    <a:lnTo>
                      <a:pt x="1169" y="1923"/>
                    </a:lnTo>
                    <a:lnTo>
                      <a:pt x="1173" y="1921"/>
                    </a:lnTo>
                    <a:lnTo>
                      <a:pt x="1181" y="1917"/>
                    </a:lnTo>
                    <a:lnTo>
                      <a:pt x="1190" y="1911"/>
                    </a:lnTo>
                    <a:lnTo>
                      <a:pt x="1189" y="1911"/>
                    </a:lnTo>
                    <a:lnTo>
                      <a:pt x="1187" y="1910"/>
                    </a:lnTo>
                    <a:lnTo>
                      <a:pt x="1190" y="1878"/>
                    </a:lnTo>
                    <a:lnTo>
                      <a:pt x="1191" y="1850"/>
                    </a:lnTo>
                    <a:lnTo>
                      <a:pt x="1190" y="1835"/>
                    </a:lnTo>
                    <a:lnTo>
                      <a:pt x="1189" y="1822"/>
                    </a:lnTo>
                    <a:lnTo>
                      <a:pt x="1185" y="1807"/>
                    </a:lnTo>
                    <a:lnTo>
                      <a:pt x="1181" y="1791"/>
                    </a:lnTo>
                    <a:lnTo>
                      <a:pt x="1169" y="1784"/>
                    </a:lnTo>
                    <a:lnTo>
                      <a:pt x="1157" y="1779"/>
                    </a:lnTo>
                    <a:lnTo>
                      <a:pt x="1145" y="1788"/>
                    </a:lnTo>
                    <a:lnTo>
                      <a:pt x="1134" y="1796"/>
                    </a:lnTo>
                    <a:lnTo>
                      <a:pt x="1122" y="1796"/>
                    </a:lnTo>
                    <a:lnTo>
                      <a:pt x="1108" y="1797"/>
                    </a:lnTo>
                    <a:lnTo>
                      <a:pt x="1096" y="1798"/>
                    </a:lnTo>
                    <a:lnTo>
                      <a:pt x="1083" y="1801"/>
                    </a:lnTo>
                    <a:lnTo>
                      <a:pt x="1083" y="1813"/>
                    </a:lnTo>
                    <a:lnTo>
                      <a:pt x="1083" y="1822"/>
                    </a:lnTo>
                    <a:lnTo>
                      <a:pt x="1084" y="1831"/>
                    </a:lnTo>
                    <a:lnTo>
                      <a:pt x="1087" y="1839"/>
                    </a:lnTo>
                    <a:lnTo>
                      <a:pt x="1091" y="1856"/>
                    </a:lnTo>
                    <a:lnTo>
                      <a:pt x="1098" y="1874"/>
                    </a:lnTo>
                    <a:lnTo>
                      <a:pt x="1098" y="1877"/>
                    </a:lnTo>
                    <a:lnTo>
                      <a:pt x="1098" y="1878"/>
                    </a:lnTo>
                    <a:lnTo>
                      <a:pt x="1097" y="1881"/>
                    </a:lnTo>
                    <a:lnTo>
                      <a:pt x="1096" y="1882"/>
                    </a:lnTo>
                    <a:lnTo>
                      <a:pt x="1090" y="1869"/>
                    </a:lnTo>
                    <a:lnTo>
                      <a:pt x="1087" y="1856"/>
                    </a:lnTo>
                    <a:lnTo>
                      <a:pt x="1072" y="1858"/>
                    </a:lnTo>
                    <a:lnTo>
                      <a:pt x="1058" y="1863"/>
                    </a:lnTo>
                    <a:lnTo>
                      <a:pt x="1045" y="1865"/>
                    </a:lnTo>
                    <a:lnTo>
                      <a:pt x="1030" y="1866"/>
                    </a:lnTo>
                    <a:lnTo>
                      <a:pt x="1018" y="1856"/>
                    </a:lnTo>
                    <a:lnTo>
                      <a:pt x="1008" y="1845"/>
                    </a:lnTo>
                    <a:lnTo>
                      <a:pt x="999" y="1835"/>
                    </a:lnTo>
                    <a:lnTo>
                      <a:pt x="991" y="1825"/>
                    </a:lnTo>
                    <a:lnTo>
                      <a:pt x="984" y="1816"/>
                    </a:lnTo>
                    <a:lnTo>
                      <a:pt x="979" y="1806"/>
                    </a:lnTo>
                    <a:lnTo>
                      <a:pt x="973" y="1796"/>
                    </a:lnTo>
                    <a:lnTo>
                      <a:pt x="967" y="1785"/>
                    </a:lnTo>
                    <a:lnTo>
                      <a:pt x="960" y="1764"/>
                    </a:lnTo>
                    <a:lnTo>
                      <a:pt x="953" y="1741"/>
                    </a:lnTo>
                    <a:lnTo>
                      <a:pt x="947" y="1715"/>
                    </a:lnTo>
                    <a:lnTo>
                      <a:pt x="943" y="1687"/>
                    </a:lnTo>
                    <a:lnTo>
                      <a:pt x="945" y="1672"/>
                    </a:lnTo>
                    <a:lnTo>
                      <a:pt x="947" y="1657"/>
                    </a:lnTo>
                    <a:lnTo>
                      <a:pt x="949" y="1644"/>
                    </a:lnTo>
                    <a:lnTo>
                      <a:pt x="953" y="1629"/>
                    </a:lnTo>
                    <a:lnTo>
                      <a:pt x="949" y="1628"/>
                    </a:lnTo>
                    <a:lnTo>
                      <a:pt x="946" y="1627"/>
                    </a:lnTo>
                    <a:lnTo>
                      <a:pt x="944" y="1628"/>
                    </a:lnTo>
                    <a:lnTo>
                      <a:pt x="943" y="1629"/>
                    </a:lnTo>
                    <a:lnTo>
                      <a:pt x="941" y="1629"/>
                    </a:lnTo>
                    <a:lnTo>
                      <a:pt x="945" y="1616"/>
                    </a:lnTo>
                    <a:lnTo>
                      <a:pt x="945" y="1605"/>
                    </a:lnTo>
                    <a:lnTo>
                      <a:pt x="943" y="1593"/>
                    </a:lnTo>
                    <a:lnTo>
                      <a:pt x="946" y="1596"/>
                    </a:lnTo>
                    <a:lnTo>
                      <a:pt x="949" y="1599"/>
                    </a:lnTo>
                    <a:lnTo>
                      <a:pt x="952" y="1594"/>
                    </a:lnTo>
                    <a:lnTo>
                      <a:pt x="954" y="1589"/>
                    </a:lnTo>
                    <a:lnTo>
                      <a:pt x="954" y="1583"/>
                    </a:lnTo>
                    <a:lnTo>
                      <a:pt x="954" y="1577"/>
                    </a:lnTo>
                    <a:lnTo>
                      <a:pt x="941" y="1572"/>
                    </a:lnTo>
                    <a:lnTo>
                      <a:pt x="931" y="1569"/>
                    </a:lnTo>
                    <a:lnTo>
                      <a:pt x="927" y="1566"/>
                    </a:lnTo>
                    <a:lnTo>
                      <a:pt x="923" y="1563"/>
                    </a:lnTo>
                    <a:lnTo>
                      <a:pt x="921" y="1557"/>
                    </a:lnTo>
                    <a:lnTo>
                      <a:pt x="919" y="1551"/>
                    </a:lnTo>
                    <a:lnTo>
                      <a:pt x="927" y="1547"/>
                    </a:lnTo>
                    <a:lnTo>
                      <a:pt x="936" y="1546"/>
                    </a:lnTo>
                    <a:lnTo>
                      <a:pt x="944" y="1546"/>
                    </a:lnTo>
                    <a:lnTo>
                      <a:pt x="953" y="1547"/>
                    </a:lnTo>
                    <a:lnTo>
                      <a:pt x="956" y="1554"/>
                    </a:lnTo>
                    <a:lnTo>
                      <a:pt x="960" y="1559"/>
                    </a:lnTo>
                    <a:lnTo>
                      <a:pt x="956" y="1552"/>
                    </a:lnTo>
                    <a:lnTo>
                      <a:pt x="952" y="1545"/>
                    </a:lnTo>
                    <a:lnTo>
                      <a:pt x="946" y="1540"/>
                    </a:lnTo>
                    <a:lnTo>
                      <a:pt x="940" y="1536"/>
                    </a:lnTo>
                    <a:lnTo>
                      <a:pt x="928" y="1529"/>
                    </a:lnTo>
                    <a:lnTo>
                      <a:pt x="914" y="1521"/>
                    </a:lnTo>
                    <a:lnTo>
                      <a:pt x="916" y="1514"/>
                    </a:lnTo>
                    <a:lnTo>
                      <a:pt x="920" y="1507"/>
                    </a:lnTo>
                    <a:lnTo>
                      <a:pt x="923" y="1503"/>
                    </a:lnTo>
                    <a:lnTo>
                      <a:pt x="929" y="1498"/>
                    </a:lnTo>
                    <a:lnTo>
                      <a:pt x="931" y="1506"/>
                    </a:lnTo>
                    <a:lnTo>
                      <a:pt x="933" y="1514"/>
                    </a:lnTo>
                    <a:lnTo>
                      <a:pt x="936" y="1512"/>
                    </a:lnTo>
                    <a:lnTo>
                      <a:pt x="936" y="1511"/>
                    </a:lnTo>
                    <a:lnTo>
                      <a:pt x="937" y="1509"/>
                    </a:lnTo>
                    <a:lnTo>
                      <a:pt x="937" y="1506"/>
                    </a:lnTo>
                    <a:lnTo>
                      <a:pt x="930" y="1496"/>
                    </a:lnTo>
                    <a:lnTo>
                      <a:pt x="924" y="1488"/>
                    </a:lnTo>
                    <a:lnTo>
                      <a:pt x="918" y="1481"/>
                    </a:lnTo>
                    <a:lnTo>
                      <a:pt x="911" y="1476"/>
                    </a:lnTo>
                    <a:lnTo>
                      <a:pt x="895" y="1467"/>
                    </a:lnTo>
                    <a:lnTo>
                      <a:pt x="876" y="1458"/>
                    </a:lnTo>
                    <a:lnTo>
                      <a:pt x="878" y="1450"/>
                    </a:lnTo>
                    <a:lnTo>
                      <a:pt x="881" y="1442"/>
                    </a:lnTo>
                    <a:lnTo>
                      <a:pt x="884" y="1434"/>
                    </a:lnTo>
                    <a:lnTo>
                      <a:pt x="885" y="1426"/>
                    </a:lnTo>
                    <a:lnTo>
                      <a:pt x="871" y="1411"/>
                    </a:lnTo>
                    <a:lnTo>
                      <a:pt x="862" y="1399"/>
                    </a:lnTo>
                    <a:lnTo>
                      <a:pt x="857" y="1392"/>
                    </a:lnTo>
                    <a:lnTo>
                      <a:pt x="855" y="1385"/>
                    </a:lnTo>
                    <a:lnTo>
                      <a:pt x="853" y="1376"/>
                    </a:lnTo>
                    <a:lnTo>
                      <a:pt x="852" y="1366"/>
                    </a:lnTo>
                    <a:lnTo>
                      <a:pt x="861" y="1355"/>
                    </a:lnTo>
                    <a:lnTo>
                      <a:pt x="867" y="1346"/>
                    </a:lnTo>
                    <a:lnTo>
                      <a:pt x="868" y="1342"/>
                    </a:lnTo>
                    <a:lnTo>
                      <a:pt x="868" y="1337"/>
                    </a:lnTo>
                    <a:lnTo>
                      <a:pt x="867" y="1331"/>
                    </a:lnTo>
                    <a:lnTo>
                      <a:pt x="864" y="1324"/>
                    </a:lnTo>
                    <a:lnTo>
                      <a:pt x="860" y="1331"/>
                    </a:lnTo>
                    <a:lnTo>
                      <a:pt x="856" y="1337"/>
                    </a:lnTo>
                    <a:lnTo>
                      <a:pt x="851" y="1336"/>
                    </a:lnTo>
                    <a:lnTo>
                      <a:pt x="846" y="1334"/>
                    </a:lnTo>
                    <a:lnTo>
                      <a:pt x="843" y="1332"/>
                    </a:lnTo>
                    <a:lnTo>
                      <a:pt x="839" y="1326"/>
                    </a:lnTo>
                    <a:lnTo>
                      <a:pt x="842" y="1325"/>
                    </a:lnTo>
                    <a:lnTo>
                      <a:pt x="844" y="1324"/>
                    </a:lnTo>
                    <a:lnTo>
                      <a:pt x="845" y="1323"/>
                    </a:lnTo>
                    <a:lnTo>
                      <a:pt x="846" y="1321"/>
                    </a:lnTo>
                    <a:lnTo>
                      <a:pt x="859" y="1314"/>
                    </a:lnTo>
                    <a:lnTo>
                      <a:pt x="870" y="1308"/>
                    </a:lnTo>
                    <a:lnTo>
                      <a:pt x="882" y="1302"/>
                    </a:lnTo>
                    <a:lnTo>
                      <a:pt x="896" y="1298"/>
                    </a:lnTo>
                    <a:lnTo>
                      <a:pt x="899" y="1293"/>
                    </a:lnTo>
                    <a:lnTo>
                      <a:pt x="903" y="1290"/>
                    </a:lnTo>
                    <a:lnTo>
                      <a:pt x="903" y="1304"/>
                    </a:lnTo>
                    <a:lnTo>
                      <a:pt x="902" y="1320"/>
                    </a:lnTo>
                    <a:lnTo>
                      <a:pt x="907" y="1323"/>
                    </a:lnTo>
                    <a:lnTo>
                      <a:pt x="913" y="1323"/>
                    </a:lnTo>
                    <a:lnTo>
                      <a:pt x="918" y="1321"/>
                    </a:lnTo>
                    <a:lnTo>
                      <a:pt x="924" y="1319"/>
                    </a:lnTo>
                    <a:lnTo>
                      <a:pt x="914" y="1314"/>
                    </a:lnTo>
                    <a:lnTo>
                      <a:pt x="903" y="1308"/>
                    </a:lnTo>
                    <a:lnTo>
                      <a:pt x="905" y="1299"/>
                    </a:lnTo>
                    <a:lnTo>
                      <a:pt x="907" y="1292"/>
                    </a:lnTo>
                    <a:lnTo>
                      <a:pt x="912" y="1285"/>
                    </a:lnTo>
                    <a:lnTo>
                      <a:pt x="915" y="1277"/>
                    </a:lnTo>
                    <a:lnTo>
                      <a:pt x="908" y="1269"/>
                    </a:lnTo>
                    <a:lnTo>
                      <a:pt x="903" y="1264"/>
                    </a:lnTo>
                    <a:lnTo>
                      <a:pt x="902" y="1261"/>
                    </a:lnTo>
                    <a:lnTo>
                      <a:pt x="902" y="1258"/>
                    </a:lnTo>
                    <a:lnTo>
                      <a:pt x="903" y="1253"/>
                    </a:lnTo>
                    <a:lnTo>
                      <a:pt x="905" y="1247"/>
                    </a:lnTo>
                    <a:lnTo>
                      <a:pt x="915" y="1245"/>
                    </a:lnTo>
                    <a:lnTo>
                      <a:pt x="926" y="1247"/>
                    </a:lnTo>
                    <a:lnTo>
                      <a:pt x="935" y="1248"/>
                    </a:lnTo>
                    <a:lnTo>
                      <a:pt x="944" y="1250"/>
                    </a:lnTo>
                    <a:lnTo>
                      <a:pt x="961" y="1257"/>
                    </a:lnTo>
                    <a:lnTo>
                      <a:pt x="980" y="1267"/>
                    </a:lnTo>
                    <a:lnTo>
                      <a:pt x="983" y="1272"/>
                    </a:lnTo>
                    <a:lnTo>
                      <a:pt x="987" y="1275"/>
                    </a:lnTo>
                    <a:lnTo>
                      <a:pt x="989" y="1276"/>
                    </a:lnTo>
                    <a:lnTo>
                      <a:pt x="991" y="1277"/>
                    </a:lnTo>
                    <a:lnTo>
                      <a:pt x="994" y="1277"/>
                    </a:lnTo>
                    <a:lnTo>
                      <a:pt x="997" y="1277"/>
                    </a:lnTo>
                    <a:lnTo>
                      <a:pt x="999" y="1259"/>
                    </a:lnTo>
                    <a:lnTo>
                      <a:pt x="1000" y="1242"/>
                    </a:lnTo>
                    <a:lnTo>
                      <a:pt x="1000" y="1224"/>
                    </a:lnTo>
                    <a:lnTo>
                      <a:pt x="997" y="1206"/>
                    </a:lnTo>
                    <a:lnTo>
                      <a:pt x="989" y="1201"/>
                    </a:lnTo>
                    <a:lnTo>
                      <a:pt x="983" y="1200"/>
                    </a:lnTo>
                    <a:lnTo>
                      <a:pt x="980" y="1200"/>
                    </a:lnTo>
                    <a:lnTo>
                      <a:pt x="977" y="1201"/>
                    </a:lnTo>
                    <a:lnTo>
                      <a:pt x="973" y="1203"/>
                    </a:lnTo>
                    <a:lnTo>
                      <a:pt x="970" y="1207"/>
                    </a:lnTo>
                    <a:lnTo>
                      <a:pt x="965" y="1207"/>
                    </a:lnTo>
                    <a:lnTo>
                      <a:pt x="962" y="1205"/>
                    </a:lnTo>
                    <a:lnTo>
                      <a:pt x="957" y="1201"/>
                    </a:lnTo>
                    <a:lnTo>
                      <a:pt x="954" y="1198"/>
                    </a:lnTo>
                    <a:lnTo>
                      <a:pt x="960" y="1197"/>
                    </a:lnTo>
                    <a:lnTo>
                      <a:pt x="965" y="1194"/>
                    </a:lnTo>
                    <a:lnTo>
                      <a:pt x="965" y="1189"/>
                    </a:lnTo>
                    <a:lnTo>
                      <a:pt x="964" y="1184"/>
                    </a:lnTo>
                    <a:lnTo>
                      <a:pt x="964" y="1180"/>
                    </a:lnTo>
                    <a:lnTo>
                      <a:pt x="966" y="1175"/>
                    </a:lnTo>
                    <a:lnTo>
                      <a:pt x="967" y="1181"/>
                    </a:lnTo>
                    <a:lnTo>
                      <a:pt x="970" y="1186"/>
                    </a:lnTo>
                    <a:lnTo>
                      <a:pt x="973" y="1188"/>
                    </a:lnTo>
                    <a:lnTo>
                      <a:pt x="977" y="1188"/>
                    </a:lnTo>
                    <a:lnTo>
                      <a:pt x="979" y="1188"/>
                    </a:lnTo>
                    <a:lnTo>
                      <a:pt x="981" y="1185"/>
                    </a:lnTo>
                    <a:lnTo>
                      <a:pt x="982" y="1173"/>
                    </a:lnTo>
                    <a:lnTo>
                      <a:pt x="981" y="1162"/>
                    </a:lnTo>
                    <a:lnTo>
                      <a:pt x="979" y="1151"/>
                    </a:lnTo>
                    <a:lnTo>
                      <a:pt x="974" y="1139"/>
                    </a:lnTo>
                    <a:lnTo>
                      <a:pt x="982" y="1134"/>
                    </a:lnTo>
                    <a:lnTo>
                      <a:pt x="987" y="1131"/>
                    </a:lnTo>
                    <a:lnTo>
                      <a:pt x="991" y="1125"/>
                    </a:lnTo>
                    <a:lnTo>
                      <a:pt x="996" y="1117"/>
                    </a:lnTo>
                    <a:lnTo>
                      <a:pt x="998" y="1097"/>
                    </a:lnTo>
                    <a:lnTo>
                      <a:pt x="1001" y="1076"/>
                    </a:lnTo>
                    <a:lnTo>
                      <a:pt x="1005" y="1056"/>
                    </a:lnTo>
                    <a:lnTo>
                      <a:pt x="1012" y="1036"/>
                    </a:lnTo>
                    <a:lnTo>
                      <a:pt x="1009" y="1041"/>
                    </a:lnTo>
                    <a:lnTo>
                      <a:pt x="1006" y="1046"/>
                    </a:lnTo>
                    <a:lnTo>
                      <a:pt x="1004" y="1062"/>
                    </a:lnTo>
                    <a:lnTo>
                      <a:pt x="999" y="1075"/>
                    </a:lnTo>
                    <a:lnTo>
                      <a:pt x="998" y="1066"/>
                    </a:lnTo>
                    <a:lnTo>
                      <a:pt x="999" y="1057"/>
                    </a:lnTo>
                    <a:lnTo>
                      <a:pt x="1000" y="1049"/>
                    </a:lnTo>
                    <a:lnTo>
                      <a:pt x="1003" y="1042"/>
                    </a:lnTo>
                    <a:lnTo>
                      <a:pt x="1006" y="1036"/>
                    </a:lnTo>
                    <a:lnTo>
                      <a:pt x="1009" y="1029"/>
                    </a:lnTo>
                    <a:lnTo>
                      <a:pt x="1015" y="1021"/>
                    </a:lnTo>
                    <a:lnTo>
                      <a:pt x="1021" y="1014"/>
                    </a:lnTo>
                    <a:lnTo>
                      <a:pt x="1026" y="1022"/>
                    </a:lnTo>
                    <a:lnTo>
                      <a:pt x="1029" y="1029"/>
                    </a:lnTo>
                    <a:lnTo>
                      <a:pt x="1029" y="1033"/>
                    </a:lnTo>
                    <a:lnTo>
                      <a:pt x="1029" y="1037"/>
                    </a:lnTo>
                    <a:lnTo>
                      <a:pt x="1026" y="1040"/>
                    </a:lnTo>
                    <a:lnTo>
                      <a:pt x="1024" y="1045"/>
                    </a:lnTo>
                    <a:lnTo>
                      <a:pt x="1026" y="1048"/>
                    </a:lnTo>
                    <a:lnTo>
                      <a:pt x="1031" y="1050"/>
                    </a:lnTo>
                    <a:lnTo>
                      <a:pt x="1036" y="1053"/>
                    </a:lnTo>
                    <a:lnTo>
                      <a:pt x="1039" y="1055"/>
                    </a:lnTo>
                    <a:lnTo>
                      <a:pt x="1050" y="1065"/>
                    </a:lnTo>
                    <a:lnTo>
                      <a:pt x="1060" y="1075"/>
                    </a:lnTo>
                    <a:lnTo>
                      <a:pt x="1063" y="1080"/>
                    </a:lnTo>
                    <a:lnTo>
                      <a:pt x="1065" y="1086"/>
                    </a:lnTo>
                    <a:lnTo>
                      <a:pt x="1074" y="1107"/>
                    </a:lnTo>
                    <a:lnTo>
                      <a:pt x="1083" y="1126"/>
                    </a:lnTo>
                    <a:lnTo>
                      <a:pt x="1090" y="1135"/>
                    </a:lnTo>
                    <a:lnTo>
                      <a:pt x="1097" y="1145"/>
                    </a:lnTo>
                    <a:lnTo>
                      <a:pt x="1104" y="1152"/>
                    </a:lnTo>
                    <a:lnTo>
                      <a:pt x="1114" y="1160"/>
                    </a:lnTo>
                    <a:lnTo>
                      <a:pt x="1117" y="1141"/>
                    </a:lnTo>
                    <a:lnTo>
                      <a:pt x="1119" y="1122"/>
                    </a:lnTo>
                    <a:lnTo>
                      <a:pt x="1121" y="1104"/>
                    </a:lnTo>
                    <a:lnTo>
                      <a:pt x="1121" y="1086"/>
                    </a:lnTo>
                    <a:lnTo>
                      <a:pt x="1119" y="1069"/>
                    </a:lnTo>
                    <a:lnTo>
                      <a:pt x="1117" y="1049"/>
                    </a:lnTo>
                    <a:lnTo>
                      <a:pt x="1114" y="1031"/>
                    </a:lnTo>
                    <a:lnTo>
                      <a:pt x="1110" y="1012"/>
                    </a:lnTo>
                    <a:lnTo>
                      <a:pt x="1107" y="1008"/>
                    </a:lnTo>
                    <a:lnTo>
                      <a:pt x="1101" y="1007"/>
                    </a:lnTo>
                    <a:lnTo>
                      <a:pt x="1106" y="998"/>
                    </a:lnTo>
                    <a:lnTo>
                      <a:pt x="1110" y="988"/>
                    </a:lnTo>
                    <a:lnTo>
                      <a:pt x="1100" y="980"/>
                    </a:lnTo>
                    <a:lnTo>
                      <a:pt x="1090" y="972"/>
                    </a:lnTo>
                    <a:lnTo>
                      <a:pt x="1101" y="971"/>
                    </a:lnTo>
                    <a:lnTo>
                      <a:pt x="1109" y="971"/>
                    </a:lnTo>
                    <a:lnTo>
                      <a:pt x="1113" y="970"/>
                    </a:lnTo>
                    <a:lnTo>
                      <a:pt x="1116" y="969"/>
                    </a:lnTo>
                    <a:lnTo>
                      <a:pt x="1119" y="965"/>
                    </a:lnTo>
                    <a:lnTo>
                      <a:pt x="1124" y="961"/>
                    </a:lnTo>
                    <a:lnTo>
                      <a:pt x="1123" y="957"/>
                    </a:lnTo>
                    <a:lnTo>
                      <a:pt x="1122" y="955"/>
                    </a:lnTo>
                    <a:lnTo>
                      <a:pt x="1119" y="954"/>
                    </a:lnTo>
                    <a:lnTo>
                      <a:pt x="1116" y="953"/>
                    </a:lnTo>
                    <a:lnTo>
                      <a:pt x="1117" y="952"/>
                    </a:lnTo>
                    <a:lnTo>
                      <a:pt x="1118" y="951"/>
                    </a:lnTo>
                    <a:lnTo>
                      <a:pt x="1121" y="951"/>
                    </a:lnTo>
                    <a:lnTo>
                      <a:pt x="1122" y="951"/>
                    </a:lnTo>
                    <a:lnTo>
                      <a:pt x="1124" y="948"/>
                    </a:lnTo>
                    <a:lnTo>
                      <a:pt x="1124" y="946"/>
                    </a:lnTo>
                    <a:lnTo>
                      <a:pt x="1123" y="944"/>
                    </a:lnTo>
                    <a:lnTo>
                      <a:pt x="1122" y="943"/>
                    </a:lnTo>
                    <a:lnTo>
                      <a:pt x="1116" y="940"/>
                    </a:lnTo>
                    <a:lnTo>
                      <a:pt x="1110" y="937"/>
                    </a:lnTo>
                    <a:lnTo>
                      <a:pt x="1114" y="937"/>
                    </a:lnTo>
                    <a:lnTo>
                      <a:pt x="1116" y="937"/>
                    </a:lnTo>
                    <a:lnTo>
                      <a:pt x="1123" y="934"/>
                    </a:lnTo>
                    <a:lnTo>
                      <a:pt x="1128" y="930"/>
                    </a:lnTo>
                    <a:lnTo>
                      <a:pt x="1132" y="926"/>
                    </a:lnTo>
                    <a:lnTo>
                      <a:pt x="1135" y="921"/>
                    </a:lnTo>
                    <a:lnTo>
                      <a:pt x="1141" y="911"/>
                    </a:lnTo>
                    <a:lnTo>
                      <a:pt x="1147" y="898"/>
                    </a:lnTo>
                    <a:lnTo>
                      <a:pt x="1141" y="893"/>
                    </a:lnTo>
                    <a:lnTo>
                      <a:pt x="1136" y="887"/>
                    </a:lnTo>
                    <a:lnTo>
                      <a:pt x="1142" y="887"/>
                    </a:lnTo>
                    <a:lnTo>
                      <a:pt x="1149" y="887"/>
                    </a:lnTo>
                    <a:lnTo>
                      <a:pt x="1156" y="872"/>
                    </a:lnTo>
                    <a:lnTo>
                      <a:pt x="1163" y="858"/>
                    </a:lnTo>
                    <a:lnTo>
                      <a:pt x="1170" y="844"/>
                    </a:lnTo>
                    <a:lnTo>
                      <a:pt x="1178" y="829"/>
                    </a:lnTo>
                    <a:lnTo>
                      <a:pt x="1199" y="813"/>
                    </a:lnTo>
                    <a:lnTo>
                      <a:pt x="1218" y="799"/>
                    </a:lnTo>
                    <a:lnTo>
                      <a:pt x="1238" y="783"/>
                    </a:lnTo>
                    <a:lnTo>
                      <a:pt x="1257" y="765"/>
                    </a:lnTo>
                    <a:lnTo>
                      <a:pt x="1254" y="757"/>
                    </a:lnTo>
                    <a:lnTo>
                      <a:pt x="1251" y="749"/>
                    </a:lnTo>
                    <a:lnTo>
                      <a:pt x="1252" y="749"/>
                    </a:lnTo>
                    <a:lnTo>
                      <a:pt x="1253" y="749"/>
                    </a:lnTo>
                    <a:lnTo>
                      <a:pt x="1260" y="744"/>
                    </a:lnTo>
                    <a:lnTo>
                      <a:pt x="1267" y="742"/>
                    </a:lnTo>
                    <a:lnTo>
                      <a:pt x="1270" y="744"/>
                    </a:lnTo>
                    <a:lnTo>
                      <a:pt x="1274" y="745"/>
                    </a:lnTo>
                    <a:lnTo>
                      <a:pt x="1275" y="747"/>
                    </a:lnTo>
                    <a:lnTo>
                      <a:pt x="1275" y="749"/>
                    </a:lnTo>
                    <a:lnTo>
                      <a:pt x="1271" y="752"/>
                    </a:lnTo>
                    <a:lnTo>
                      <a:pt x="1267" y="758"/>
                    </a:lnTo>
                    <a:lnTo>
                      <a:pt x="1284" y="755"/>
                    </a:lnTo>
                    <a:lnTo>
                      <a:pt x="1300" y="752"/>
                    </a:lnTo>
                    <a:lnTo>
                      <a:pt x="1316" y="747"/>
                    </a:lnTo>
                    <a:lnTo>
                      <a:pt x="1333" y="743"/>
                    </a:lnTo>
                    <a:lnTo>
                      <a:pt x="1346" y="753"/>
                    </a:lnTo>
                    <a:lnTo>
                      <a:pt x="1360" y="762"/>
                    </a:lnTo>
                    <a:lnTo>
                      <a:pt x="1368" y="760"/>
                    </a:lnTo>
                    <a:lnTo>
                      <a:pt x="1375" y="755"/>
                    </a:lnTo>
                    <a:lnTo>
                      <a:pt x="1378" y="754"/>
                    </a:lnTo>
                    <a:lnTo>
                      <a:pt x="1381" y="753"/>
                    </a:lnTo>
                    <a:lnTo>
                      <a:pt x="1385" y="752"/>
                    </a:lnTo>
                    <a:lnTo>
                      <a:pt x="1389" y="752"/>
                    </a:lnTo>
                    <a:lnTo>
                      <a:pt x="1385" y="759"/>
                    </a:lnTo>
                    <a:lnTo>
                      <a:pt x="1380" y="767"/>
                    </a:lnTo>
                    <a:lnTo>
                      <a:pt x="1392" y="770"/>
                    </a:lnTo>
                    <a:lnTo>
                      <a:pt x="1403" y="775"/>
                    </a:lnTo>
                    <a:lnTo>
                      <a:pt x="1413" y="777"/>
                    </a:lnTo>
                    <a:lnTo>
                      <a:pt x="1424" y="779"/>
                    </a:lnTo>
                    <a:lnTo>
                      <a:pt x="1447" y="783"/>
                    </a:lnTo>
                    <a:lnTo>
                      <a:pt x="1470" y="784"/>
                    </a:lnTo>
                    <a:lnTo>
                      <a:pt x="1468" y="769"/>
                    </a:lnTo>
                    <a:lnTo>
                      <a:pt x="1463" y="757"/>
                    </a:lnTo>
                    <a:lnTo>
                      <a:pt x="1457" y="745"/>
                    </a:lnTo>
                    <a:lnTo>
                      <a:pt x="1452" y="734"/>
                    </a:lnTo>
                    <a:lnTo>
                      <a:pt x="1446" y="724"/>
                    </a:lnTo>
                    <a:lnTo>
                      <a:pt x="1440" y="712"/>
                    </a:lnTo>
                    <a:lnTo>
                      <a:pt x="1435" y="700"/>
                    </a:lnTo>
                    <a:lnTo>
                      <a:pt x="1430" y="686"/>
                    </a:lnTo>
                    <a:lnTo>
                      <a:pt x="1432" y="682"/>
                    </a:lnTo>
                    <a:lnTo>
                      <a:pt x="1432" y="678"/>
                    </a:lnTo>
                    <a:lnTo>
                      <a:pt x="1431" y="675"/>
                    </a:lnTo>
                    <a:lnTo>
                      <a:pt x="1429" y="670"/>
                    </a:lnTo>
                    <a:lnTo>
                      <a:pt x="1418" y="666"/>
                    </a:lnTo>
                    <a:lnTo>
                      <a:pt x="1405" y="662"/>
                    </a:lnTo>
                    <a:lnTo>
                      <a:pt x="1403" y="665"/>
                    </a:lnTo>
                    <a:lnTo>
                      <a:pt x="1402" y="666"/>
                    </a:lnTo>
                    <a:lnTo>
                      <a:pt x="1400" y="667"/>
                    </a:lnTo>
                    <a:lnTo>
                      <a:pt x="1397" y="666"/>
                    </a:lnTo>
                    <a:lnTo>
                      <a:pt x="1404" y="660"/>
                    </a:lnTo>
                    <a:lnTo>
                      <a:pt x="1411" y="656"/>
                    </a:lnTo>
                    <a:lnTo>
                      <a:pt x="1417" y="650"/>
                    </a:lnTo>
                    <a:lnTo>
                      <a:pt x="1421" y="642"/>
                    </a:lnTo>
                    <a:lnTo>
                      <a:pt x="1417" y="637"/>
                    </a:lnTo>
                    <a:lnTo>
                      <a:pt x="1413" y="635"/>
                    </a:lnTo>
                    <a:lnTo>
                      <a:pt x="1409" y="633"/>
                    </a:lnTo>
                    <a:lnTo>
                      <a:pt x="1403" y="631"/>
                    </a:lnTo>
                    <a:lnTo>
                      <a:pt x="1415" y="613"/>
                    </a:lnTo>
                    <a:lnTo>
                      <a:pt x="1426" y="597"/>
                    </a:lnTo>
                    <a:lnTo>
                      <a:pt x="1429" y="589"/>
                    </a:lnTo>
                    <a:lnTo>
                      <a:pt x="1432" y="580"/>
                    </a:lnTo>
                    <a:lnTo>
                      <a:pt x="1436" y="569"/>
                    </a:lnTo>
                    <a:lnTo>
                      <a:pt x="1438" y="559"/>
                    </a:lnTo>
                    <a:lnTo>
                      <a:pt x="1431" y="548"/>
                    </a:lnTo>
                    <a:lnTo>
                      <a:pt x="1423" y="537"/>
                    </a:lnTo>
                    <a:lnTo>
                      <a:pt x="1419" y="530"/>
                    </a:lnTo>
                    <a:lnTo>
                      <a:pt x="1418" y="526"/>
                    </a:lnTo>
                    <a:lnTo>
                      <a:pt x="1418" y="525"/>
                    </a:lnTo>
                    <a:lnTo>
                      <a:pt x="1419" y="526"/>
                    </a:lnTo>
                    <a:lnTo>
                      <a:pt x="1424" y="530"/>
                    </a:lnTo>
                    <a:lnTo>
                      <a:pt x="1431" y="534"/>
                    </a:lnTo>
                    <a:lnTo>
                      <a:pt x="1432" y="538"/>
                    </a:lnTo>
                    <a:lnTo>
                      <a:pt x="1434" y="538"/>
                    </a:lnTo>
                    <a:lnTo>
                      <a:pt x="1435" y="537"/>
                    </a:lnTo>
                    <a:lnTo>
                      <a:pt x="1436" y="533"/>
                    </a:lnTo>
                    <a:lnTo>
                      <a:pt x="1437" y="526"/>
                    </a:lnTo>
                    <a:lnTo>
                      <a:pt x="1438" y="521"/>
                    </a:lnTo>
                    <a:lnTo>
                      <a:pt x="1438" y="516"/>
                    </a:lnTo>
                    <a:lnTo>
                      <a:pt x="1437" y="514"/>
                    </a:lnTo>
                    <a:lnTo>
                      <a:pt x="1436" y="512"/>
                    </a:lnTo>
                    <a:lnTo>
                      <a:pt x="1434" y="510"/>
                    </a:lnTo>
                    <a:lnTo>
                      <a:pt x="1428" y="510"/>
                    </a:lnTo>
                    <a:lnTo>
                      <a:pt x="1421" y="510"/>
                    </a:lnTo>
                    <a:lnTo>
                      <a:pt x="1427" y="499"/>
                    </a:lnTo>
                    <a:lnTo>
                      <a:pt x="1435" y="488"/>
                    </a:lnTo>
                    <a:lnTo>
                      <a:pt x="1441" y="478"/>
                    </a:lnTo>
                    <a:lnTo>
                      <a:pt x="1448" y="466"/>
                    </a:lnTo>
                    <a:lnTo>
                      <a:pt x="1444" y="463"/>
                    </a:lnTo>
                    <a:lnTo>
                      <a:pt x="1438" y="459"/>
                    </a:lnTo>
                    <a:lnTo>
                      <a:pt x="1432" y="454"/>
                    </a:lnTo>
                    <a:lnTo>
                      <a:pt x="1431" y="451"/>
                    </a:lnTo>
                    <a:lnTo>
                      <a:pt x="1432" y="451"/>
                    </a:lnTo>
                    <a:lnTo>
                      <a:pt x="1436" y="453"/>
                    </a:lnTo>
                    <a:lnTo>
                      <a:pt x="1445" y="457"/>
                    </a:lnTo>
                    <a:lnTo>
                      <a:pt x="1453" y="462"/>
                    </a:lnTo>
                    <a:lnTo>
                      <a:pt x="1454" y="458"/>
                    </a:lnTo>
                    <a:lnTo>
                      <a:pt x="1454" y="455"/>
                    </a:lnTo>
                    <a:lnTo>
                      <a:pt x="1453" y="451"/>
                    </a:lnTo>
                    <a:lnTo>
                      <a:pt x="1452" y="448"/>
                    </a:lnTo>
                    <a:lnTo>
                      <a:pt x="1448" y="442"/>
                    </a:lnTo>
                    <a:lnTo>
                      <a:pt x="1446" y="436"/>
                    </a:lnTo>
                    <a:lnTo>
                      <a:pt x="1448" y="433"/>
                    </a:lnTo>
                    <a:lnTo>
                      <a:pt x="1449" y="431"/>
                    </a:lnTo>
                    <a:lnTo>
                      <a:pt x="1449" y="429"/>
                    </a:lnTo>
                    <a:lnTo>
                      <a:pt x="1449" y="425"/>
                    </a:lnTo>
                    <a:lnTo>
                      <a:pt x="1438" y="422"/>
                    </a:lnTo>
                    <a:lnTo>
                      <a:pt x="1428" y="421"/>
                    </a:lnTo>
                    <a:lnTo>
                      <a:pt x="1419" y="420"/>
                    </a:lnTo>
                    <a:lnTo>
                      <a:pt x="1407" y="419"/>
                    </a:lnTo>
                    <a:lnTo>
                      <a:pt x="1411" y="415"/>
                    </a:lnTo>
                    <a:lnTo>
                      <a:pt x="1414" y="414"/>
                    </a:lnTo>
                    <a:lnTo>
                      <a:pt x="1420" y="414"/>
                    </a:lnTo>
                    <a:lnTo>
                      <a:pt x="1424" y="413"/>
                    </a:lnTo>
                    <a:lnTo>
                      <a:pt x="1438" y="408"/>
                    </a:lnTo>
                    <a:lnTo>
                      <a:pt x="1447" y="405"/>
                    </a:lnTo>
                    <a:lnTo>
                      <a:pt x="1451" y="403"/>
                    </a:lnTo>
                    <a:lnTo>
                      <a:pt x="1452" y="398"/>
                    </a:lnTo>
                    <a:lnTo>
                      <a:pt x="1454" y="392"/>
                    </a:lnTo>
                    <a:lnTo>
                      <a:pt x="1454" y="383"/>
                    </a:lnTo>
                    <a:lnTo>
                      <a:pt x="1438" y="387"/>
                    </a:lnTo>
                    <a:lnTo>
                      <a:pt x="1420" y="391"/>
                    </a:lnTo>
                    <a:lnTo>
                      <a:pt x="1427" y="382"/>
                    </a:lnTo>
                    <a:lnTo>
                      <a:pt x="1436" y="373"/>
                    </a:lnTo>
                    <a:lnTo>
                      <a:pt x="1423" y="370"/>
                    </a:lnTo>
                    <a:lnTo>
                      <a:pt x="1412" y="365"/>
                    </a:lnTo>
                    <a:lnTo>
                      <a:pt x="1421" y="361"/>
                    </a:lnTo>
                    <a:lnTo>
                      <a:pt x="1429" y="356"/>
                    </a:lnTo>
                    <a:lnTo>
                      <a:pt x="1434" y="355"/>
                    </a:lnTo>
                    <a:lnTo>
                      <a:pt x="1437" y="353"/>
                    </a:lnTo>
                    <a:lnTo>
                      <a:pt x="1440" y="349"/>
                    </a:lnTo>
                    <a:lnTo>
                      <a:pt x="1444" y="344"/>
                    </a:lnTo>
                    <a:lnTo>
                      <a:pt x="1443" y="335"/>
                    </a:lnTo>
                    <a:lnTo>
                      <a:pt x="1440" y="327"/>
                    </a:lnTo>
                    <a:lnTo>
                      <a:pt x="1438" y="324"/>
                    </a:lnTo>
                    <a:lnTo>
                      <a:pt x="1436" y="322"/>
                    </a:lnTo>
                    <a:lnTo>
                      <a:pt x="1431" y="320"/>
                    </a:lnTo>
                    <a:lnTo>
                      <a:pt x="1427" y="319"/>
                    </a:lnTo>
                    <a:lnTo>
                      <a:pt x="1422" y="320"/>
                    </a:lnTo>
                    <a:lnTo>
                      <a:pt x="1419" y="319"/>
                    </a:lnTo>
                    <a:lnTo>
                      <a:pt x="1430" y="315"/>
                    </a:lnTo>
                    <a:lnTo>
                      <a:pt x="1439" y="313"/>
                    </a:lnTo>
                    <a:lnTo>
                      <a:pt x="1443" y="311"/>
                    </a:lnTo>
                    <a:lnTo>
                      <a:pt x="1445" y="309"/>
                    </a:lnTo>
                    <a:lnTo>
                      <a:pt x="1447" y="304"/>
                    </a:lnTo>
                    <a:lnTo>
                      <a:pt x="1448" y="298"/>
                    </a:lnTo>
                    <a:lnTo>
                      <a:pt x="1437" y="295"/>
                    </a:lnTo>
                    <a:lnTo>
                      <a:pt x="1427" y="295"/>
                    </a:lnTo>
                    <a:lnTo>
                      <a:pt x="1417" y="296"/>
                    </a:lnTo>
                    <a:lnTo>
                      <a:pt x="1405" y="298"/>
                    </a:lnTo>
                    <a:lnTo>
                      <a:pt x="1406" y="289"/>
                    </a:lnTo>
                    <a:lnTo>
                      <a:pt x="1410" y="284"/>
                    </a:lnTo>
                    <a:lnTo>
                      <a:pt x="1413" y="280"/>
                    </a:lnTo>
                    <a:lnTo>
                      <a:pt x="1418" y="277"/>
                    </a:lnTo>
                    <a:lnTo>
                      <a:pt x="1429" y="275"/>
                    </a:lnTo>
                    <a:lnTo>
                      <a:pt x="1444" y="272"/>
                    </a:lnTo>
                    <a:lnTo>
                      <a:pt x="1445" y="263"/>
                    </a:lnTo>
                    <a:lnTo>
                      <a:pt x="1445" y="256"/>
                    </a:lnTo>
                    <a:lnTo>
                      <a:pt x="1445" y="250"/>
                    </a:lnTo>
                    <a:lnTo>
                      <a:pt x="1443" y="243"/>
                    </a:lnTo>
                    <a:lnTo>
                      <a:pt x="1440" y="230"/>
                    </a:lnTo>
                    <a:lnTo>
                      <a:pt x="1439" y="216"/>
                    </a:lnTo>
                    <a:lnTo>
                      <a:pt x="1441" y="213"/>
                    </a:lnTo>
                    <a:lnTo>
                      <a:pt x="1444" y="211"/>
                    </a:lnTo>
                    <a:lnTo>
                      <a:pt x="1445" y="209"/>
                    </a:lnTo>
                    <a:lnTo>
                      <a:pt x="1445" y="205"/>
                    </a:lnTo>
                    <a:lnTo>
                      <a:pt x="1435" y="196"/>
                    </a:lnTo>
                    <a:lnTo>
                      <a:pt x="1427" y="188"/>
                    </a:lnTo>
                    <a:lnTo>
                      <a:pt x="1422" y="184"/>
                    </a:lnTo>
                    <a:lnTo>
                      <a:pt x="1420" y="178"/>
                    </a:lnTo>
                    <a:lnTo>
                      <a:pt x="1418" y="172"/>
                    </a:lnTo>
                    <a:lnTo>
                      <a:pt x="1415" y="166"/>
                    </a:lnTo>
                    <a:lnTo>
                      <a:pt x="1426" y="163"/>
                    </a:lnTo>
                    <a:lnTo>
                      <a:pt x="1435" y="162"/>
                    </a:lnTo>
                    <a:lnTo>
                      <a:pt x="1444" y="162"/>
                    </a:lnTo>
                    <a:lnTo>
                      <a:pt x="1454" y="163"/>
                    </a:lnTo>
                    <a:lnTo>
                      <a:pt x="1455" y="151"/>
                    </a:lnTo>
                    <a:lnTo>
                      <a:pt x="1456" y="138"/>
                    </a:lnTo>
                    <a:lnTo>
                      <a:pt x="1455" y="126"/>
                    </a:lnTo>
                    <a:lnTo>
                      <a:pt x="1454" y="113"/>
                    </a:lnTo>
                    <a:lnTo>
                      <a:pt x="1447" y="113"/>
                    </a:lnTo>
                    <a:lnTo>
                      <a:pt x="1439" y="113"/>
                    </a:lnTo>
                    <a:lnTo>
                      <a:pt x="1440" y="112"/>
                    </a:lnTo>
                    <a:lnTo>
                      <a:pt x="1441" y="111"/>
                    </a:lnTo>
                    <a:lnTo>
                      <a:pt x="1451" y="105"/>
                    </a:lnTo>
                    <a:lnTo>
                      <a:pt x="1456" y="101"/>
                    </a:lnTo>
                    <a:lnTo>
                      <a:pt x="1457" y="98"/>
                    </a:lnTo>
                    <a:lnTo>
                      <a:pt x="1460" y="94"/>
                    </a:lnTo>
                    <a:lnTo>
                      <a:pt x="1461" y="90"/>
                    </a:lnTo>
                    <a:lnTo>
                      <a:pt x="1461" y="84"/>
                    </a:lnTo>
                    <a:lnTo>
                      <a:pt x="1461" y="81"/>
                    </a:lnTo>
                    <a:lnTo>
                      <a:pt x="1462" y="78"/>
                    </a:lnTo>
                    <a:lnTo>
                      <a:pt x="1466" y="81"/>
                    </a:lnTo>
                    <a:lnTo>
                      <a:pt x="1470" y="81"/>
                    </a:lnTo>
                    <a:lnTo>
                      <a:pt x="1473" y="81"/>
                    </a:lnTo>
                    <a:lnTo>
                      <a:pt x="1478" y="77"/>
                    </a:lnTo>
                    <a:lnTo>
                      <a:pt x="1475" y="75"/>
                    </a:lnTo>
                    <a:lnTo>
                      <a:pt x="1471" y="70"/>
                    </a:lnTo>
                    <a:lnTo>
                      <a:pt x="1470" y="67"/>
                    </a:lnTo>
                    <a:lnTo>
                      <a:pt x="1471" y="66"/>
                    </a:lnTo>
                    <a:lnTo>
                      <a:pt x="1471" y="64"/>
                    </a:lnTo>
                    <a:lnTo>
                      <a:pt x="1468" y="60"/>
                    </a:lnTo>
                    <a:lnTo>
                      <a:pt x="1462" y="59"/>
                    </a:lnTo>
                    <a:lnTo>
                      <a:pt x="1457" y="60"/>
                    </a:lnTo>
                    <a:lnTo>
                      <a:pt x="1452" y="52"/>
                    </a:lnTo>
                    <a:lnTo>
                      <a:pt x="1446" y="44"/>
                    </a:lnTo>
                    <a:lnTo>
                      <a:pt x="1434" y="45"/>
                    </a:lnTo>
                    <a:lnTo>
                      <a:pt x="1422" y="43"/>
                    </a:lnTo>
                    <a:lnTo>
                      <a:pt x="1418" y="41"/>
                    </a:lnTo>
                    <a:lnTo>
                      <a:pt x="1414" y="40"/>
                    </a:lnTo>
                    <a:lnTo>
                      <a:pt x="1412" y="42"/>
                    </a:lnTo>
                    <a:lnTo>
                      <a:pt x="1410" y="48"/>
                    </a:lnTo>
                    <a:lnTo>
                      <a:pt x="1407" y="54"/>
                    </a:lnTo>
                    <a:lnTo>
                      <a:pt x="1405" y="59"/>
                    </a:lnTo>
                    <a:lnTo>
                      <a:pt x="1404" y="60"/>
                    </a:lnTo>
                    <a:lnTo>
                      <a:pt x="1402" y="61"/>
                    </a:lnTo>
                    <a:lnTo>
                      <a:pt x="1400" y="60"/>
                    </a:lnTo>
                    <a:lnTo>
                      <a:pt x="1396" y="59"/>
                    </a:lnTo>
                    <a:lnTo>
                      <a:pt x="1390" y="52"/>
                    </a:lnTo>
                    <a:lnTo>
                      <a:pt x="1386" y="48"/>
                    </a:lnTo>
                    <a:lnTo>
                      <a:pt x="1379" y="43"/>
                    </a:lnTo>
                    <a:lnTo>
                      <a:pt x="1372" y="40"/>
                    </a:lnTo>
                    <a:lnTo>
                      <a:pt x="1364" y="40"/>
                    </a:lnTo>
                    <a:lnTo>
                      <a:pt x="1359" y="37"/>
                    </a:lnTo>
                    <a:lnTo>
                      <a:pt x="1355" y="36"/>
                    </a:lnTo>
                    <a:lnTo>
                      <a:pt x="1353" y="34"/>
                    </a:lnTo>
                    <a:lnTo>
                      <a:pt x="1351" y="32"/>
                    </a:lnTo>
                    <a:lnTo>
                      <a:pt x="1350" y="27"/>
                    </a:lnTo>
                    <a:lnTo>
                      <a:pt x="1348" y="20"/>
                    </a:lnTo>
                    <a:lnTo>
                      <a:pt x="1347" y="16"/>
                    </a:lnTo>
                    <a:lnTo>
                      <a:pt x="1343" y="12"/>
                    </a:lnTo>
                    <a:lnTo>
                      <a:pt x="1337" y="7"/>
                    </a:lnTo>
                    <a:lnTo>
                      <a:pt x="1331" y="3"/>
                    </a:lnTo>
                    <a:lnTo>
                      <a:pt x="1327" y="0"/>
                    </a:lnTo>
                    <a:lnTo>
                      <a:pt x="1326" y="0"/>
                    </a:lnTo>
                    <a:lnTo>
                      <a:pt x="1324" y="1"/>
                    </a:lnTo>
                    <a:lnTo>
                      <a:pt x="1321" y="2"/>
                    </a:lnTo>
                    <a:lnTo>
                      <a:pt x="1319" y="6"/>
                    </a:lnTo>
                    <a:lnTo>
                      <a:pt x="1314" y="15"/>
                    </a:lnTo>
                    <a:lnTo>
                      <a:pt x="1311" y="20"/>
                    </a:lnTo>
                    <a:lnTo>
                      <a:pt x="1305" y="18"/>
                    </a:lnTo>
                    <a:lnTo>
                      <a:pt x="1295" y="14"/>
                    </a:lnTo>
                    <a:lnTo>
                      <a:pt x="1290" y="15"/>
                    </a:lnTo>
                    <a:lnTo>
                      <a:pt x="1285" y="16"/>
                    </a:lnTo>
                    <a:lnTo>
                      <a:pt x="1282" y="19"/>
                    </a:lnTo>
                    <a:lnTo>
                      <a:pt x="1278" y="25"/>
                    </a:lnTo>
                    <a:lnTo>
                      <a:pt x="1274" y="31"/>
                    </a:lnTo>
                    <a:lnTo>
                      <a:pt x="1269" y="33"/>
                    </a:lnTo>
                    <a:lnTo>
                      <a:pt x="1267" y="34"/>
                    </a:lnTo>
                    <a:lnTo>
                      <a:pt x="1266" y="35"/>
                    </a:lnTo>
                    <a:lnTo>
                      <a:pt x="1265" y="39"/>
                    </a:lnTo>
                    <a:lnTo>
                      <a:pt x="1263" y="42"/>
                    </a:lnTo>
                    <a:lnTo>
                      <a:pt x="1263" y="52"/>
                    </a:lnTo>
                    <a:lnTo>
                      <a:pt x="1262" y="61"/>
                    </a:lnTo>
                    <a:lnTo>
                      <a:pt x="1261" y="70"/>
                    </a:lnTo>
                    <a:lnTo>
                      <a:pt x="1260" y="79"/>
                    </a:lnTo>
                    <a:lnTo>
                      <a:pt x="1263" y="84"/>
                    </a:lnTo>
                    <a:lnTo>
                      <a:pt x="1263" y="87"/>
                    </a:lnTo>
                    <a:lnTo>
                      <a:pt x="1262" y="90"/>
                    </a:lnTo>
                    <a:lnTo>
                      <a:pt x="1259" y="93"/>
                    </a:lnTo>
                    <a:lnTo>
                      <a:pt x="1255" y="101"/>
                    </a:lnTo>
                    <a:lnTo>
                      <a:pt x="1251" y="109"/>
                    </a:lnTo>
                    <a:lnTo>
                      <a:pt x="1245" y="110"/>
                    </a:lnTo>
                    <a:lnTo>
                      <a:pt x="1243" y="111"/>
                    </a:lnTo>
                    <a:lnTo>
                      <a:pt x="1243" y="115"/>
                    </a:lnTo>
                    <a:lnTo>
                      <a:pt x="1246" y="119"/>
                    </a:lnTo>
                    <a:lnTo>
                      <a:pt x="1249" y="124"/>
                    </a:lnTo>
                    <a:lnTo>
                      <a:pt x="1250" y="127"/>
                    </a:lnTo>
                    <a:lnTo>
                      <a:pt x="1249" y="128"/>
                    </a:lnTo>
                    <a:lnTo>
                      <a:pt x="1248" y="129"/>
                    </a:lnTo>
                    <a:lnTo>
                      <a:pt x="1241" y="129"/>
                    </a:lnTo>
                    <a:lnTo>
                      <a:pt x="1233" y="128"/>
                    </a:lnTo>
                    <a:lnTo>
                      <a:pt x="1225" y="129"/>
                    </a:lnTo>
                    <a:lnTo>
                      <a:pt x="1220" y="132"/>
                    </a:lnTo>
                    <a:lnTo>
                      <a:pt x="1216" y="135"/>
                    </a:lnTo>
                    <a:lnTo>
                      <a:pt x="1209" y="138"/>
                    </a:lnTo>
                    <a:lnTo>
                      <a:pt x="1203" y="140"/>
                    </a:lnTo>
                    <a:lnTo>
                      <a:pt x="1200" y="141"/>
                    </a:lnTo>
                    <a:lnTo>
                      <a:pt x="1198" y="142"/>
                    </a:lnTo>
                    <a:lnTo>
                      <a:pt x="1195" y="144"/>
                    </a:lnTo>
                    <a:lnTo>
                      <a:pt x="1194" y="150"/>
                    </a:lnTo>
                    <a:lnTo>
                      <a:pt x="1193" y="159"/>
                    </a:lnTo>
                    <a:lnTo>
                      <a:pt x="1185" y="164"/>
                    </a:lnTo>
                    <a:lnTo>
                      <a:pt x="1177" y="167"/>
                    </a:lnTo>
                    <a:lnTo>
                      <a:pt x="1168" y="169"/>
                    </a:lnTo>
                    <a:lnTo>
                      <a:pt x="1159" y="174"/>
                    </a:lnTo>
                    <a:lnTo>
                      <a:pt x="1158" y="183"/>
                    </a:lnTo>
                    <a:lnTo>
                      <a:pt x="1156" y="193"/>
                    </a:lnTo>
                    <a:lnTo>
                      <a:pt x="1156" y="202"/>
                    </a:lnTo>
                    <a:lnTo>
                      <a:pt x="1156" y="212"/>
                    </a:lnTo>
                    <a:lnTo>
                      <a:pt x="1151" y="220"/>
                    </a:lnTo>
                    <a:lnTo>
                      <a:pt x="1148" y="227"/>
                    </a:lnTo>
                    <a:lnTo>
                      <a:pt x="1145" y="234"/>
                    </a:lnTo>
                    <a:lnTo>
                      <a:pt x="1144" y="243"/>
                    </a:lnTo>
                    <a:lnTo>
                      <a:pt x="1142" y="248"/>
                    </a:lnTo>
                    <a:lnTo>
                      <a:pt x="1139" y="252"/>
                    </a:lnTo>
                    <a:lnTo>
                      <a:pt x="1135" y="254"/>
                    </a:lnTo>
                    <a:lnTo>
                      <a:pt x="1128" y="255"/>
                    </a:lnTo>
                    <a:lnTo>
                      <a:pt x="1125" y="252"/>
                    </a:lnTo>
                    <a:lnTo>
                      <a:pt x="1123" y="250"/>
                    </a:lnTo>
                    <a:lnTo>
                      <a:pt x="1122" y="251"/>
                    </a:lnTo>
                    <a:lnTo>
                      <a:pt x="1121" y="255"/>
                    </a:lnTo>
                    <a:lnTo>
                      <a:pt x="1122" y="260"/>
                    </a:lnTo>
                    <a:lnTo>
                      <a:pt x="1122" y="264"/>
                    </a:lnTo>
                    <a:lnTo>
                      <a:pt x="1122" y="267"/>
                    </a:lnTo>
                    <a:lnTo>
                      <a:pt x="1121" y="267"/>
                    </a:lnTo>
                    <a:lnTo>
                      <a:pt x="1119" y="267"/>
                    </a:lnTo>
                    <a:lnTo>
                      <a:pt x="1117" y="264"/>
                    </a:lnTo>
                    <a:lnTo>
                      <a:pt x="1114" y="261"/>
                    </a:lnTo>
                    <a:lnTo>
                      <a:pt x="1110" y="260"/>
                    </a:lnTo>
                    <a:lnTo>
                      <a:pt x="1109" y="262"/>
                    </a:lnTo>
                    <a:lnTo>
                      <a:pt x="1110" y="268"/>
                    </a:lnTo>
                    <a:lnTo>
                      <a:pt x="1105" y="276"/>
                    </a:lnTo>
                    <a:lnTo>
                      <a:pt x="1099" y="282"/>
                    </a:lnTo>
                    <a:lnTo>
                      <a:pt x="1106" y="286"/>
                    </a:lnTo>
                    <a:lnTo>
                      <a:pt x="1113" y="287"/>
                    </a:lnTo>
                    <a:lnTo>
                      <a:pt x="1108" y="294"/>
                    </a:lnTo>
                    <a:lnTo>
                      <a:pt x="1106" y="298"/>
                    </a:lnTo>
                    <a:lnTo>
                      <a:pt x="1104" y="304"/>
                    </a:lnTo>
                    <a:lnTo>
                      <a:pt x="1102" y="311"/>
                    </a:lnTo>
                    <a:lnTo>
                      <a:pt x="1100" y="314"/>
                    </a:lnTo>
                    <a:lnTo>
                      <a:pt x="1098" y="316"/>
                    </a:lnTo>
                    <a:lnTo>
                      <a:pt x="1094" y="318"/>
                    </a:lnTo>
                    <a:lnTo>
                      <a:pt x="1091" y="319"/>
                    </a:lnTo>
                    <a:lnTo>
                      <a:pt x="1083" y="320"/>
                    </a:lnTo>
                    <a:lnTo>
                      <a:pt x="1076" y="321"/>
                    </a:lnTo>
                    <a:lnTo>
                      <a:pt x="1072" y="324"/>
                    </a:lnTo>
                    <a:lnTo>
                      <a:pt x="1067" y="327"/>
                    </a:lnTo>
                    <a:lnTo>
                      <a:pt x="1064" y="330"/>
                    </a:lnTo>
                    <a:lnTo>
                      <a:pt x="1063" y="335"/>
                    </a:lnTo>
                    <a:lnTo>
                      <a:pt x="1058" y="338"/>
                    </a:lnTo>
                    <a:lnTo>
                      <a:pt x="1055" y="339"/>
                    </a:lnTo>
                    <a:lnTo>
                      <a:pt x="1051" y="341"/>
                    </a:lnTo>
                    <a:lnTo>
                      <a:pt x="1049" y="346"/>
                    </a:lnTo>
                    <a:lnTo>
                      <a:pt x="1049" y="353"/>
                    </a:lnTo>
                    <a:lnTo>
                      <a:pt x="1048" y="356"/>
                    </a:lnTo>
                    <a:lnTo>
                      <a:pt x="1046" y="357"/>
                    </a:lnTo>
                    <a:lnTo>
                      <a:pt x="1039" y="355"/>
                    </a:lnTo>
                    <a:lnTo>
                      <a:pt x="1031" y="355"/>
                    </a:lnTo>
                    <a:lnTo>
                      <a:pt x="1025" y="354"/>
                    </a:lnTo>
                    <a:lnTo>
                      <a:pt x="1020" y="353"/>
                    </a:lnTo>
                    <a:lnTo>
                      <a:pt x="1013" y="349"/>
                    </a:lnTo>
                    <a:lnTo>
                      <a:pt x="1008" y="347"/>
                    </a:lnTo>
                    <a:lnTo>
                      <a:pt x="1005" y="347"/>
                    </a:lnTo>
                    <a:lnTo>
                      <a:pt x="1001" y="347"/>
                    </a:lnTo>
                    <a:lnTo>
                      <a:pt x="997" y="348"/>
                    </a:lnTo>
                    <a:lnTo>
                      <a:pt x="995" y="343"/>
                    </a:lnTo>
                    <a:lnTo>
                      <a:pt x="994" y="336"/>
                    </a:lnTo>
                    <a:lnTo>
                      <a:pt x="986" y="336"/>
                    </a:lnTo>
                    <a:lnTo>
                      <a:pt x="981" y="336"/>
                    </a:lnTo>
                    <a:lnTo>
                      <a:pt x="978" y="333"/>
                    </a:lnTo>
                    <a:lnTo>
                      <a:pt x="972" y="327"/>
                    </a:lnTo>
                    <a:lnTo>
                      <a:pt x="969" y="321"/>
                    </a:lnTo>
                    <a:lnTo>
                      <a:pt x="965" y="316"/>
                    </a:lnTo>
                    <a:lnTo>
                      <a:pt x="963" y="313"/>
                    </a:lnTo>
                    <a:lnTo>
                      <a:pt x="964" y="307"/>
                    </a:lnTo>
                    <a:lnTo>
                      <a:pt x="961" y="305"/>
                    </a:lnTo>
                    <a:lnTo>
                      <a:pt x="960" y="304"/>
                    </a:lnTo>
                    <a:lnTo>
                      <a:pt x="957" y="305"/>
                    </a:lnTo>
                    <a:lnTo>
                      <a:pt x="955" y="306"/>
                    </a:lnTo>
                    <a:lnTo>
                      <a:pt x="953" y="311"/>
                    </a:lnTo>
                    <a:lnTo>
                      <a:pt x="950" y="315"/>
                    </a:lnTo>
                    <a:lnTo>
                      <a:pt x="947" y="319"/>
                    </a:lnTo>
                    <a:lnTo>
                      <a:pt x="944" y="321"/>
                    </a:lnTo>
                    <a:lnTo>
                      <a:pt x="940" y="322"/>
                    </a:lnTo>
                    <a:lnTo>
                      <a:pt x="937" y="323"/>
                    </a:lnTo>
                    <a:lnTo>
                      <a:pt x="929" y="326"/>
                    </a:lnTo>
                    <a:lnTo>
                      <a:pt x="920" y="328"/>
                    </a:lnTo>
                    <a:lnTo>
                      <a:pt x="918" y="331"/>
                    </a:lnTo>
                    <a:lnTo>
                      <a:pt x="915" y="332"/>
                    </a:lnTo>
                    <a:lnTo>
                      <a:pt x="913" y="332"/>
                    </a:lnTo>
                    <a:lnTo>
                      <a:pt x="910" y="332"/>
                    </a:lnTo>
                    <a:lnTo>
                      <a:pt x="903" y="329"/>
                    </a:lnTo>
                    <a:lnTo>
                      <a:pt x="896" y="327"/>
                    </a:lnTo>
                    <a:lnTo>
                      <a:pt x="881" y="327"/>
                    </a:lnTo>
                    <a:lnTo>
                      <a:pt x="869" y="326"/>
                    </a:lnTo>
                    <a:lnTo>
                      <a:pt x="860" y="326"/>
                    </a:lnTo>
                    <a:lnTo>
                      <a:pt x="851" y="327"/>
                    </a:lnTo>
                    <a:lnTo>
                      <a:pt x="842" y="328"/>
                    </a:lnTo>
                    <a:lnTo>
                      <a:pt x="833" y="329"/>
                    </a:lnTo>
                    <a:lnTo>
                      <a:pt x="827" y="329"/>
                    </a:lnTo>
                    <a:lnTo>
                      <a:pt x="822" y="329"/>
                    </a:lnTo>
                    <a:lnTo>
                      <a:pt x="820" y="330"/>
                    </a:lnTo>
                    <a:lnTo>
                      <a:pt x="819" y="332"/>
                    </a:lnTo>
                    <a:lnTo>
                      <a:pt x="817" y="338"/>
                    </a:lnTo>
                    <a:lnTo>
                      <a:pt x="817" y="347"/>
                    </a:lnTo>
                    <a:lnTo>
                      <a:pt x="806" y="350"/>
                    </a:lnTo>
                    <a:lnTo>
                      <a:pt x="796" y="353"/>
                    </a:lnTo>
                    <a:lnTo>
                      <a:pt x="785" y="355"/>
                    </a:lnTo>
                    <a:lnTo>
                      <a:pt x="774" y="357"/>
                    </a:lnTo>
                    <a:lnTo>
                      <a:pt x="766" y="362"/>
                    </a:lnTo>
                    <a:lnTo>
                      <a:pt x="759" y="364"/>
                    </a:lnTo>
                    <a:lnTo>
                      <a:pt x="755" y="364"/>
                    </a:lnTo>
                    <a:lnTo>
                      <a:pt x="753" y="363"/>
                    </a:lnTo>
                    <a:lnTo>
                      <a:pt x="751" y="360"/>
                    </a:lnTo>
                    <a:lnTo>
                      <a:pt x="749" y="354"/>
                    </a:lnTo>
                    <a:lnTo>
                      <a:pt x="747" y="347"/>
                    </a:lnTo>
                    <a:lnTo>
                      <a:pt x="745" y="340"/>
                    </a:lnTo>
                    <a:lnTo>
                      <a:pt x="745" y="337"/>
                    </a:lnTo>
                    <a:lnTo>
                      <a:pt x="745" y="333"/>
                    </a:lnTo>
                    <a:lnTo>
                      <a:pt x="746" y="330"/>
                    </a:lnTo>
                    <a:lnTo>
                      <a:pt x="747" y="328"/>
                    </a:lnTo>
                    <a:lnTo>
                      <a:pt x="752" y="324"/>
                    </a:lnTo>
                    <a:lnTo>
                      <a:pt x="754" y="322"/>
                    </a:lnTo>
                    <a:lnTo>
                      <a:pt x="754" y="321"/>
                    </a:lnTo>
                    <a:lnTo>
                      <a:pt x="753" y="320"/>
                    </a:lnTo>
                    <a:lnTo>
                      <a:pt x="752" y="319"/>
                    </a:lnTo>
                    <a:lnTo>
                      <a:pt x="749" y="319"/>
                    </a:lnTo>
                    <a:lnTo>
                      <a:pt x="744" y="318"/>
                    </a:lnTo>
                    <a:lnTo>
                      <a:pt x="741" y="316"/>
                    </a:lnTo>
                    <a:lnTo>
                      <a:pt x="740" y="314"/>
                    </a:lnTo>
                    <a:lnTo>
                      <a:pt x="741" y="313"/>
                    </a:lnTo>
                    <a:lnTo>
                      <a:pt x="742" y="311"/>
                    </a:lnTo>
                    <a:lnTo>
                      <a:pt x="746" y="309"/>
                    </a:lnTo>
                    <a:lnTo>
                      <a:pt x="749" y="306"/>
                    </a:lnTo>
                    <a:lnTo>
                      <a:pt x="747" y="304"/>
                    </a:lnTo>
                    <a:lnTo>
                      <a:pt x="743" y="301"/>
                    </a:lnTo>
                    <a:lnTo>
                      <a:pt x="741" y="297"/>
                    </a:lnTo>
                    <a:lnTo>
                      <a:pt x="740" y="295"/>
                    </a:lnTo>
                    <a:lnTo>
                      <a:pt x="740" y="292"/>
                    </a:lnTo>
                    <a:lnTo>
                      <a:pt x="740" y="289"/>
                    </a:lnTo>
                    <a:lnTo>
                      <a:pt x="741" y="282"/>
                    </a:lnTo>
                    <a:lnTo>
                      <a:pt x="742" y="276"/>
                    </a:lnTo>
                    <a:lnTo>
                      <a:pt x="741" y="264"/>
                    </a:lnTo>
                    <a:lnTo>
                      <a:pt x="740" y="253"/>
                    </a:lnTo>
                    <a:lnTo>
                      <a:pt x="738" y="242"/>
                    </a:lnTo>
                    <a:lnTo>
                      <a:pt x="736" y="230"/>
                    </a:lnTo>
                    <a:lnTo>
                      <a:pt x="736" y="219"/>
                    </a:lnTo>
                    <a:lnTo>
                      <a:pt x="738" y="210"/>
                    </a:lnTo>
                    <a:lnTo>
                      <a:pt x="743" y="201"/>
                    </a:lnTo>
                    <a:lnTo>
                      <a:pt x="747" y="191"/>
                    </a:lnTo>
                    <a:lnTo>
                      <a:pt x="743" y="181"/>
                    </a:lnTo>
                    <a:lnTo>
                      <a:pt x="740" y="172"/>
                    </a:lnTo>
                    <a:lnTo>
                      <a:pt x="741" y="167"/>
                    </a:lnTo>
                    <a:lnTo>
                      <a:pt x="741" y="163"/>
                    </a:lnTo>
                    <a:lnTo>
                      <a:pt x="737" y="162"/>
                    </a:lnTo>
                    <a:lnTo>
                      <a:pt x="733" y="161"/>
                    </a:lnTo>
                    <a:lnTo>
                      <a:pt x="723" y="153"/>
                    </a:lnTo>
                    <a:lnTo>
                      <a:pt x="713" y="146"/>
                    </a:lnTo>
                    <a:lnTo>
                      <a:pt x="710" y="144"/>
                    </a:lnTo>
                    <a:lnTo>
                      <a:pt x="704" y="142"/>
                    </a:lnTo>
                    <a:lnTo>
                      <a:pt x="699" y="141"/>
                    </a:lnTo>
                    <a:lnTo>
                      <a:pt x="692" y="140"/>
                    </a:lnTo>
                    <a:lnTo>
                      <a:pt x="676" y="135"/>
                    </a:lnTo>
                    <a:lnTo>
                      <a:pt x="662" y="132"/>
                    </a:lnTo>
                    <a:lnTo>
                      <a:pt x="653" y="140"/>
                    </a:lnTo>
                    <a:lnTo>
                      <a:pt x="643" y="145"/>
                    </a:lnTo>
                    <a:lnTo>
                      <a:pt x="633" y="151"/>
                    </a:lnTo>
                    <a:lnTo>
                      <a:pt x="622" y="155"/>
                    </a:lnTo>
                    <a:lnTo>
                      <a:pt x="614" y="153"/>
                    </a:lnTo>
                    <a:lnTo>
                      <a:pt x="607" y="151"/>
                    </a:lnTo>
                    <a:lnTo>
                      <a:pt x="601" y="147"/>
                    </a:lnTo>
                    <a:lnTo>
                      <a:pt x="593" y="143"/>
                    </a:lnTo>
                    <a:lnTo>
                      <a:pt x="588" y="140"/>
                    </a:lnTo>
                    <a:lnTo>
                      <a:pt x="582" y="135"/>
                    </a:lnTo>
                    <a:lnTo>
                      <a:pt x="580" y="133"/>
                    </a:lnTo>
                    <a:lnTo>
                      <a:pt x="576" y="132"/>
                    </a:lnTo>
                    <a:lnTo>
                      <a:pt x="574" y="132"/>
                    </a:lnTo>
                    <a:lnTo>
                      <a:pt x="571" y="132"/>
                    </a:lnTo>
                    <a:lnTo>
                      <a:pt x="565" y="136"/>
                    </a:lnTo>
                    <a:lnTo>
                      <a:pt x="560" y="137"/>
                    </a:lnTo>
                    <a:lnTo>
                      <a:pt x="555" y="136"/>
                    </a:lnTo>
                    <a:lnTo>
                      <a:pt x="548" y="134"/>
                    </a:lnTo>
                    <a:lnTo>
                      <a:pt x="540" y="130"/>
                    </a:lnTo>
                    <a:lnTo>
                      <a:pt x="534" y="129"/>
                    </a:lnTo>
                    <a:lnTo>
                      <a:pt x="532" y="129"/>
                    </a:lnTo>
                    <a:lnTo>
                      <a:pt x="530" y="130"/>
                    </a:lnTo>
                    <a:lnTo>
                      <a:pt x="527" y="133"/>
                    </a:lnTo>
                    <a:lnTo>
                      <a:pt x="525" y="135"/>
                    </a:lnTo>
                    <a:lnTo>
                      <a:pt x="517" y="140"/>
                    </a:lnTo>
                    <a:lnTo>
                      <a:pt x="510" y="143"/>
                    </a:lnTo>
                    <a:lnTo>
                      <a:pt x="508" y="144"/>
                    </a:lnTo>
                    <a:lnTo>
                      <a:pt x="507" y="146"/>
                    </a:lnTo>
                    <a:lnTo>
                      <a:pt x="505" y="150"/>
                    </a:lnTo>
                    <a:lnTo>
                      <a:pt x="504" y="155"/>
                    </a:lnTo>
                    <a:lnTo>
                      <a:pt x="504" y="161"/>
                    </a:lnTo>
                    <a:lnTo>
                      <a:pt x="503" y="166"/>
                    </a:lnTo>
                    <a:lnTo>
                      <a:pt x="501" y="169"/>
                    </a:lnTo>
                    <a:lnTo>
                      <a:pt x="499" y="171"/>
                    </a:lnTo>
                    <a:lnTo>
                      <a:pt x="492" y="176"/>
                    </a:lnTo>
                    <a:lnTo>
                      <a:pt x="483" y="179"/>
                    </a:lnTo>
                    <a:lnTo>
                      <a:pt x="476" y="178"/>
                    </a:lnTo>
                    <a:lnTo>
                      <a:pt x="472" y="177"/>
                    </a:lnTo>
                    <a:lnTo>
                      <a:pt x="471" y="177"/>
                    </a:lnTo>
                    <a:lnTo>
                      <a:pt x="469" y="178"/>
                    </a:lnTo>
                    <a:lnTo>
                      <a:pt x="467" y="179"/>
                    </a:lnTo>
                    <a:lnTo>
                      <a:pt x="465" y="181"/>
                    </a:lnTo>
                    <a:lnTo>
                      <a:pt x="459" y="183"/>
                    </a:lnTo>
                    <a:lnTo>
                      <a:pt x="453" y="184"/>
                    </a:lnTo>
                    <a:lnTo>
                      <a:pt x="447" y="183"/>
                    </a:lnTo>
                    <a:lnTo>
                      <a:pt x="440" y="181"/>
                    </a:lnTo>
                    <a:lnTo>
                      <a:pt x="428" y="179"/>
                    </a:lnTo>
                    <a:lnTo>
                      <a:pt x="415" y="178"/>
                    </a:lnTo>
                    <a:lnTo>
                      <a:pt x="411" y="180"/>
                    </a:lnTo>
                    <a:lnTo>
                      <a:pt x="407" y="181"/>
                    </a:lnTo>
                    <a:lnTo>
                      <a:pt x="403" y="181"/>
                    </a:lnTo>
                    <a:lnTo>
                      <a:pt x="399" y="180"/>
                    </a:lnTo>
                    <a:lnTo>
                      <a:pt x="393" y="177"/>
                    </a:lnTo>
                    <a:lnTo>
                      <a:pt x="385" y="172"/>
                    </a:lnTo>
                    <a:lnTo>
                      <a:pt x="376" y="170"/>
                    </a:lnTo>
                    <a:lnTo>
                      <a:pt x="371" y="170"/>
                    </a:lnTo>
                    <a:lnTo>
                      <a:pt x="369" y="171"/>
                    </a:lnTo>
                    <a:lnTo>
                      <a:pt x="369" y="174"/>
                    </a:lnTo>
                    <a:lnTo>
                      <a:pt x="368" y="177"/>
                    </a:lnTo>
                    <a:lnTo>
                      <a:pt x="368" y="181"/>
                    </a:lnTo>
                    <a:lnTo>
                      <a:pt x="368" y="189"/>
                    </a:lnTo>
                    <a:lnTo>
                      <a:pt x="366" y="195"/>
                    </a:lnTo>
                    <a:lnTo>
                      <a:pt x="364" y="201"/>
                    </a:lnTo>
                    <a:lnTo>
                      <a:pt x="361" y="208"/>
                    </a:lnTo>
                    <a:lnTo>
                      <a:pt x="357" y="213"/>
                    </a:lnTo>
                    <a:lnTo>
                      <a:pt x="356" y="218"/>
                    </a:lnTo>
                    <a:lnTo>
                      <a:pt x="355" y="219"/>
                    </a:lnTo>
                    <a:lnTo>
                      <a:pt x="353" y="220"/>
                    </a:lnTo>
                    <a:lnTo>
                      <a:pt x="352" y="221"/>
                    </a:lnTo>
                    <a:lnTo>
                      <a:pt x="348" y="221"/>
                    </a:lnTo>
                    <a:lnTo>
                      <a:pt x="334" y="227"/>
                    </a:lnTo>
                    <a:lnTo>
                      <a:pt x="318" y="234"/>
                    </a:lnTo>
                    <a:lnTo>
                      <a:pt x="309" y="237"/>
                    </a:lnTo>
                    <a:lnTo>
                      <a:pt x="304" y="240"/>
                    </a:lnTo>
                    <a:lnTo>
                      <a:pt x="302" y="244"/>
                    </a:lnTo>
                    <a:lnTo>
                      <a:pt x="296" y="250"/>
                    </a:lnTo>
                    <a:lnTo>
                      <a:pt x="290" y="251"/>
                    </a:lnTo>
                    <a:lnTo>
                      <a:pt x="288" y="253"/>
                    </a:lnTo>
                    <a:lnTo>
                      <a:pt x="287" y="255"/>
                    </a:lnTo>
                    <a:lnTo>
                      <a:pt x="288" y="261"/>
                    </a:lnTo>
                    <a:lnTo>
                      <a:pt x="286" y="271"/>
                    </a:lnTo>
                    <a:lnTo>
                      <a:pt x="283" y="278"/>
                    </a:lnTo>
                    <a:lnTo>
                      <a:pt x="280" y="281"/>
                    </a:lnTo>
                    <a:lnTo>
                      <a:pt x="277" y="284"/>
                    </a:lnTo>
                    <a:lnTo>
                      <a:pt x="272" y="286"/>
                    </a:lnTo>
                    <a:lnTo>
                      <a:pt x="268" y="288"/>
                    </a:lnTo>
                    <a:lnTo>
                      <a:pt x="263" y="284"/>
                    </a:lnTo>
                    <a:lnTo>
                      <a:pt x="263" y="281"/>
                    </a:lnTo>
                    <a:lnTo>
                      <a:pt x="263" y="278"/>
                    </a:lnTo>
                    <a:lnTo>
                      <a:pt x="266" y="272"/>
                    </a:lnTo>
                    <a:lnTo>
                      <a:pt x="251" y="271"/>
                    </a:lnTo>
                    <a:lnTo>
                      <a:pt x="236" y="269"/>
                    </a:lnTo>
                    <a:lnTo>
                      <a:pt x="231" y="264"/>
                    </a:lnTo>
                    <a:lnTo>
                      <a:pt x="228" y="262"/>
                    </a:lnTo>
                    <a:lnTo>
                      <a:pt x="226" y="262"/>
                    </a:lnTo>
                    <a:lnTo>
                      <a:pt x="224" y="263"/>
                    </a:lnTo>
                    <a:lnTo>
                      <a:pt x="221" y="264"/>
                    </a:lnTo>
                    <a:lnTo>
                      <a:pt x="218" y="267"/>
                    </a:lnTo>
                    <a:lnTo>
                      <a:pt x="213" y="269"/>
                    </a:lnTo>
                    <a:lnTo>
                      <a:pt x="209" y="270"/>
                    </a:lnTo>
                    <a:lnTo>
                      <a:pt x="208" y="271"/>
                    </a:lnTo>
                    <a:lnTo>
                      <a:pt x="207" y="271"/>
                    </a:lnTo>
                    <a:lnTo>
                      <a:pt x="207" y="273"/>
                    </a:lnTo>
                    <a:lnTo>
                      <a:pt x="205" y="276"/>
                    </a:lnTo>
                    <a:lnTo>
                      <a:pt x="205" y="280"/>
                    </a:lnTo>
                    <a:lnTo>
                      <a:pt x="204" y="281"/>
                    </a:lnTo>
                    <a:lnTo>
                      <a:pt x="201" y="282"/>
                    </a:lnTo>
                    <a:lnTo>
                      <a:pt x="195" y="285"/>
                    </a:lnTo>
                    <a:lnTo>
                      <a:pt x="184" y="280"/>
                    </a:lnTo>
                    <a:lnTo>
                      <a:pt x="171" y="275"/>
                    </a:lnTo>
                    <a:lnTo>
                      <a:pt x="165" y="280"/>
                    </a:lnTo>
                    <a:lnTo>
                      <a:pt x="159" y="285"/>
                    </a:lnTo>
                    <a:lnTo>
                      <a:pt x="156" y="288"/>
                    </a:lnTo>
                    <a:lnTo>
                      <a:pt x="153" y="293"/>
                    </a:lnTo>
                    <a:lnTo>
                      <a:pt x="153" y="296"/>
                    </a:lnTo>
                    <a:lnTo>
                      <a:pt x="156" y="299"/>
                    </a:lnTo>
                    <a:lnTo>
                      <a:pt x="160" y="305"/>
                    </a:lnTo>
                    <a:lnTo>
                      <a:pt x="166" y="311"/>
                    </a:lnTo>
                    <a:lnTo>
                      <a:pt x="169" y="315"/>
                    </a:lnTo>
                    <a:lnTo>
                      <a:pt x="173" y="320"/>
                    </a:lnTo>
                    <a:lnTo>
                      <a:pt x="174" y="324"/>
                    </a:lnTo>
                    <a:lnTo>
                      <a:pt x="174" y="327"/>
                    </a:lnTo>
                    <a:lnTo>
                      <a:pt x="174" y="330"/>
                    </a:lnTo>
                    <a:lnTo>
                      <a:pt x="170" y="331"/>
                    </a:lnTo>
                    <a:lnTo>
                      <a:pt x="166" y="331"/>
                    </a:lnTo>
                    <a:lnTo>
                      <a:pt x="159" y="329"/>
                    </a:lnTo>
                    <a:lnTo>
                      <a:pt x="154" y="327"/>
                    </a:lnTo>
                    <a:lnTo>
                      <a:pt x="151" y="326"/>
                    </a:lnTo>
                    <a:lnTo>
                      <a:pt x="148" y="324"/>
                    </a:lnTo>
                    <a:lnTo>
                      <a:pt x="144" y="324"/>
                    </a:lnTo>
                    <a:lnTo>
                      <a:pt x="136" y="327"/>
                    </a:lnTo>
                    <a:lnTo>
                      <a:pt x="126" y="329"/>
                    </a:lnTo>
                    <a:lnTo>
                      <a:pt x="106" y="329"/>
                    </a:lnTo>
                    <a:lnTo>
                      <a:pt x="89" y="331"/>
                    </a:lnTo>
                    <a:lnTo>
                      <a:pt x="81" y="333"/>
                    </a:lnTo>
                    <a:lnTo>
                      <a:pt x="74" y="337"/>
                    </a:lnTo>
                    <a:lnTo>
                      <a:pt x="67" y="344"/>
                    </a:lnTo>
                    <a:lnTo>
                      <a:pt x="61" y="352"/>
                    </a:lnTo>
                    <a:lnTo>
                      <a:pt x="60" y="358"/>
                    </a:lnTo>
                    <a:lnTo>
                      <a:pt x="60" y="363"/>
                    </a:lnTo>
                    <a:lnTo>
                      <a:pt x="59" y="368"/>
                    </a:lnTo>
                    <a:lnTo>
                      <a:pt x="58" y="370"/>
                    </a:lnTo>
                    <a:lnTo>
                      <a:pt x="56" y="372"/>
                    </a:lnTo>
                    <a:lnTo>
                      <a:pt x="52" y="373"/>
                    </a:lnTo>
                    <a:lnTo>
                      <a:pt x="48" y="374"/>
                    </a:lnTo>
                    <a:lnTo>
                      <a:pt x="41" y="374"/>
                    </a:lnTo>
                    <a:lnTo>
                      <a:pt x="35" y="378"/>
                    </a:lnTo>
                    <a:lnTo>
                      <a:pt x="31" y="380"/>
                    </a:lnTo>
                    <a:lnTo>
                      <a:pt x="25" y="382"/>
                    </a:lnTo>
                    <a:lnTo>
                      <a:pt x="18" y="383"/>
                    </a:lnTo>
                    <a:lnTo>
                      <a:pt x="15" y="389"/>
                    </a:lnTo>
                    <a:lnTo>
                      <a:pt x="13" y="394"/>
                    </a:lnTo>
                    <a:lnTo>
                      <a:pt x="13" y="399"/>
                    </a:lnTo>
                    <a:lnTo>
                      <a:pt x="13" y="404"/>
                    </a:lnTo>
                    <a:lnTo>
                      <a:pt x="13" y="409"/>
                    </a:lnTo>
                    <a:lnTo>
                      <a:pt x="14" y="415"/>
                    </a:lnTo>
                    <a:lnTo>
                      <a:pt x="13" y="421"/>
                    </a:lnTo>
                    <a:lnTo>
                      <a:pt x="11" y="428"/>
                    </a:lnTo>
                    <a:lnTo>
                      <a:pt x="5" y="432"/>
                    </a:lnTo>
                    <a:lnTo>
                      <a:pt x="1" y="437"/>
                    </a:lnTo>
                    <a:lnTo>
                      <a:pt x="0" y="439"/>
                    </a:lnTo>
                    <a:lnTo>
                      <a:pt x="1" y="441"/>
                    </a:lnTo>
                    <a:lnTo>
                      <a:pt x="4" y="444"/>
                    </a:lnTo>
                    <a:lnTo>
                      <a:pt x="7" y="447"/>
                    </a:lnTo>
                    <a:lnTo>
                      <a:pt x="13" y="448"/>
                    </a:lnTo>
                    <a:lnTo>
                      <a:pt x="21" y="448"/>
                    </a:lnTo>
                    <a:lnTo>
                      <a:pt x="24" y="449"/>
                    </a:lnTo>
                    <a:lnTo>
                      <a:pt x="26" y="450"/>
                    </a:lnTo>
                    <a:lnTo>
                      <a:pt x="29" y="451"/>
                    </a:lnTo>
                    <a:lnTo>
                      <a:pt x="30" y="454"/>
                    </a:lnTo>
                    <a:lnTo>
                      <a:pt x="30" y="458"/>
                    </a:lnTo>
                    <a:lnTo>
                      <a:pt x="30" y="465"/>
                    </a:lnTo>
                    <a:lnTo>
                      <a:pt x="31" y="470"/>
                    </a:lnTo>
                    <a:lnTo>
                      <a:pt x="32" y="472"/>
                    </a:lnTo>
                    <a:lnTo>
                      <a:pt x="34" y="474"/>
                    </a:lnTo>
                    <a:lnTo>
                      <a:pt x="38" y="476"/>
                    </a:lnTo>
                    <a:lnTo>
                      <a:pt x="41" y="479"/>
                    </a:lnTo>
                    <a:lnTo>
                      <a:pt x="43" y="481"/>
                    </a:lnTo>
                    <a:lnTo>
                      <a:pt x="44" y="484"/>
                    </a:lnTo>
                    <a:lnTo>
                      <a:pt x="47" y="489"/>
                    </a:lnTo>
                    <a:lnTo>
                      <a:pt x="52" y="490"/>
                    </a:lnTo>
                    <a:lnTo>
                      <a:pt x="57" y="491"/>
                    </a:lnTo>
                    <a:lnTo>
                      <a:pt x="61" y="490"/>
                    </a:lnTo>
                    <a:lnTo>
                      <a:pt x="67" y="489"/>
                    </a:lnTo>
                    <a:lnTo>
                      <a:pt x="72" y="488"/>
                    </a:lnTo>
                    <a:lnTo>
                      <a:pt x="76" y="489"/>
                    </a:lnTo>
                    <a:lnTo>
                      <a:pt x="80" y="491"/>
                    </a:lnTo>
                    <a:lnTo>
                      <a:pt x="83" y="495"/>
                    </a:lnTo>
                    <a:lnTo>
                      <a:pt x="86" y="498"/>
                    </a:lnTo>
                    <a:lnTo>
                      <a:pt x="89" y="500"/>
                    </a:lnTo>
                    <a:lnTo>
                      <a:pt x="91" y="500"/>
                    </a:lnTo>
                    <a:lnTo>
                      <a:pt x="94" y="499"/>
                    </a:lnTo>
                    <a:lnTo>
                      <a:pt x="99" y="499"/>
                    </a:lnTo>
                    <a:lnTo>
                      <a:pt x="100" y="500"/>
                    </a:lnTo>
                    <a:lnTo>
                      <a:pt x="100" y="502"/>
                    </a:lnTo>
                    <a:lnTo>
                      <a:pt x="98" y="507"/>
                    </a:lnTo>
                    <a:lnTo>
                      <a:pt x="98" y="516"/>
                    </a:lnTo>
                    <a:lnTo>
                      <a:pt x="97" y="524"/>
                    </a:lnTo>
                    <a:lnTo>
                      <a:pt x="94" y="526"/>
                    </a:lnTo>
                    <a:lnTo>
                      <a:pt x="93" y="530"/>
                    </a:lnTo>
                    <a:lnTo>
                      <a:pt x="93" y="532"/>
                    </a:lnTo>
                    <a:lnTo>
                      <a:pt x="95" y="535"/>
                    </a:lnTo>
                    <a:lnTo>
                      <a:pt x="99" y="542"/>
                    </a:lnTo>
                    <a:lnTo>
                      <a:pt x="102" y="548"/>
                    </a:lnTo>
                    <a:lnTo>
                      <a:pt x="107" y="557"/>
                    </a:lnTo>
                    <a:lnTo>
                      <a:pt x="107" y="563"/>
                    </a:lnTo>
                    <a:lnTo>
                      <a:pt x="106" y="565"/>
                    </a:lnTo>
                    <a:lnTo>
                      <a:pt x="103" y="566"/>
                    </a:lnTo>
                    <a:lnTo>
                      <a:pt x="100" y="568"/>
                    </a:lnTo>
                    <a:lnTo>
                      <a:pt x="94" y="571"/>
                    </a:lnTo>
                    <a:lnTo>
                      <a:pt x="89" y="575"/>
                    </a:lnTo>
                    <a:lnTo>
                      <a:pt x="85" y="581"/>
                    </a:lnTo>
                    <a:lnTo>
                      <a:pt x="84" y="586"/>
                    </a:lnTo>
                    <a:lnTo>
                      <a:pt x="83" y="593"/>
                    </a:lnTo>
                    <a:lnTo>
                      <a:pt x="86" y="599"/>
                    </a:lnTo>
                    <a:lnTo>
                      <a:pt x="91" y="603"/>
                    </a:lnTo>
                    <a:lnTo>
                      <a:pt x="97" y="608"/>
                    </a:lnTo>
                    <a:lnTo>
                      <a:pt x="102" y="611"/>
                    </a:lnTo>
                    <a:lnTo>
                      <a:pt x="107" y="616"/>
                    </a:lnTo>
                    <a:lnTo>
                      <a:pt x="109" y="617"/>
                    </a:lnTo>
                    <a:lnTo>
                      <a:pt x="111" y="616"/>
                    </a:lnTo>
                    <a:lnTo>
                      <a:pt x="116" y="615"/>
                    </a:lnTo>
                    <a:lnTo>
                      <a:pt x="120" y="618"/>
                    </a:lnTo>
                    <a:lnTo>
                      <a:pt x="125" y="622"/>
                    </a:lnTo>
                    <a:lnTo>
                      <a:pt x="127" y="625"/>
                    </a:lnTo>
                    <a:lnTo>
                      <a:pt x="129" y="631"/>
                    </a:lnTo>
                    <a:lnTo>
                      <a:pt x="129" y="634"/>
                    </a:lnTo>
                    <a:lnTo>
                      <a:pt x="129" y="637"/>
                    </a:lnTo>
                    <a:lnTo>
                      <a:pt x="132" y="639"/>
                    </a:lnTo>
                    <a:lnTo>
                      <a:pt x="135" y="641"/>
                    </a:lnTo>
                    <a:lnTo>
                      <a:pt x="133" y="645"/>
                    </a:lnTo>
                    <a:lnTo>
                      <a:pt x="129" y="650"/>
                    </a:lnTo>
                    <a:lnTo>
                      <a:pt x="129" y="658"/>
                    </a:lnTo>
                    <a:lnTo>
                      <a:pt x="131" y="664"/>
                    </a:lnTo>
                    <a:lnTo>
                      <a:pt x="134" y="668"/>
                    </a:lnTo>
                    <a:lnTo>
                      <a:pt x="140" y="674"/>
                    </a:lnTo>
                    <a:lnTo>
                      <a:pt x="150" y="676"/>
                    </a:lnTo>
                    <a:lnTo>
                      <a:pt x="160" y="677"/>
                    </a:lnTo>
                    <a:lnTo>
                      <a:pt x="165" y="682"/>
                    </a:lnTo>
                    <a:lnTo>
                      <a:pt x="170" y="687"/>
                    </a:lnTo>
                    <a:lnTo>
                      <a:pt x="178" y="685"/>
                    </a:lnTo>
                    <a:lnTo>
                      <a:pt x="185" y="684"/>
                    </a:lnTo>
                    <a:lnTo>
                      <a:pt x="191" y="692"/>
                    </a:lnTo>
                    <a:lnTo>
                      <a:pt x="197" y="701"/>
                    </a:lnTo>
                    <a:lnTo>
                      <a:pt x="201" y="706"/>
                    </a:lnTo>
                    <a:lnTo>
                      <a:pt x="204" y="709"/>
                    </a:lnTo>
                    <a:lnTo>
                      <a:pt x="207" y="713"/>
                    </a:lnTo>
                    <a:lnTo>
                      <a:pt x="208" y="717"/>
                    </a:lnTo>
                    <a:lnTo>
                      <a:pt x="209" y="726"/>
                    </a:lnTo>
                    <a:lnTo>
                      <a:pt x="207" y="737"/>
                    </a:lnTo>
                    <a:lnTo>
                      <a:pt x="203" y="744"/>
                    </a:lnTo>
                    <a:lnTo>
                      <a:pt x="201" y="750"/>
                    </a:lnTo>
                    <a:lnTo>
                      <a:pt x="201" y="753"/>
                    </a:lnTo>
                    <a:lnTo>
                      <a:pt x="202" y="755"/>
                    </a:lnTo>
                    <a:lnTo>
                      <a:pt x="204" y="758"/>
                    </a:lnTo>
                    <a:lnTo>
                      <a:pt x="208" y="759"/>
                    </a:lnTo>
                    <a:lnTo>
                      <a:pt x="216" y="765"/>
                    </a:lnTo>
                    <a:lnTo>
                      <a:pt x="225" y="771"/>
                    </a:lnTo>
                    <a:lnTo>
                      <a:pt x="229" y="770"/>
                    </a:lnTo>
                    <a:lnTo>
                      <a:pt x="233" y="770"/>
                    </a:lnTo>
                    <a:lnTo>
                      <a:pt x="234" y="771"/>
                    </a:lnTo>
                    <a:lnTo>
                      <a:pt x="236" y="776"/>
                    </a:lnTo>
                    <a:lnTo>
                      <a:pt x="238" y="780"/>
                    </a:lnTo>
                    <a:lnTo>
                      <a:pt x="239" y="784"/>
                    </a:lnTo>
                    <a:lnTo>
                      <a:pt x="241" y="787"/>
                    </a:lnTo>
                    <a:lnTo>
                      <a:pt x="241" y="792"/>
                    </a:lnTo>
                    <a:lnTo>
                      <a:pt x="236" y="794"/>
                    </a:lnTo>
                    <a:lnTo>
                      <a:pt x="233" y="796"/>
                    </a:lnTo>
                    <a:lnTo>
                      <a:pt x="229" y="800"/>
                    </a:lnTo>
                    <a:lnTo>
                      <a:pt x="227" y="803"/>
                    </a:lnTo>
                    <a:lnTo>
                      <a:pt x="231" y="808"/>
                    </a:lnTo>
                    <a:lnTo>
                      <a:pt x="235" y="812"/>
                    </a:lnTo>
                    <a:lnTo>
                      <a:pt x="230" y="819"/>
                    </a:lnTo>
                    <a:lnTo>
                      <a:pt x="225" y="826"/>
                    </a:lnTo>
                    <a:lnTo>
                      <a:pt x="221" y="833"/>
                    </a:lnTo>
                    <a:lnTo>
                      <a:pt x="217" y="841"/>
                    </a:lnTo>
                    <a:lnTo>
                      <a:pt x="224" y="848"/>
                    </a:lnTo>
                    <a:lnTo>
                      <a:pt x="230" y="856"/>
                    </a:lnTo>
                    <a:lnTo>
                      <a:pt x="233" y="865"/>
                    </a:lnTo>
                    <a:lnTo>
                      <a:pt x="237" y="872"/>
                    </a:lnTo>
                    <a:lnTo>
                      <a:pt x="239" y="875"/>
                    </a:lnTo>
                    <a:lnTo>
                      <a:pt x="243" y="876"/>
                    </a:lnTo>
                    <a:lnTo>
                      <a:pt x="246" y="877"/>
                    </a:lnTo>
                    <a:lnTo>
                      <a:pt x="252" y="878"/>
                    </a:lnTo>
                    <a:lnTo>
                      <a:pt x="262" y="873"/>
                    </a:lnTo>
                    <a:lnTo>
                      <a:pt x="271" y="872"/>
                    </a:lnTo>
                    <a:lnTo>
                      <a:pt x="275" y="871"/>
                    </a:lnTo>
                    <a:lnTo>
                      <a:pt x="279" y="872"/>
                    </a:lnTo>
                    <a:lnTo>
                      <a:pt x="284" y="873"/>
                    </a:lnTo>
                    <a:lnTo>
                      <a:pt x="289" y="876"/>
                    </a:lnTo>
                    <a:lnTo>
                      <a:pt x="297" y="881"/>
                    </a:lnTo>
                    <a:lnTo>
                      <a:pt x="303" y="886"/>
                    </a:lnTo>
                    <a:lnTo>
                      <a:pt x="306" y="887"/>
                    </a:lnTo>
                    <a:lnTo>
                      <a:pt x="310" y="887"/>
                    </a:lnTo>
                    <a:lnTo>
                      <a:pt x="313" y="886"/>
                    </a:lnTo>
                    <a:lnTo>
                      <a:pt x="318" y="885"/>
                    </a:lnTo>
                    <a:lnTo>
                      <a:pt x="320" y="879"/>
                    </a:lnTo>
                    <a:lnTo>
                      <a:pt x="322" y="877"/>
                    </a:lnTo>
                    <a:lnTo>
                      <a:pt x="326" y="877"/>
                    </a:lnTo>
                    <a:lnTo>
                      <a:pt x="330" y="880"/>
                    </a:lnTo>
                    <a:lnTo>
                      <a:pt x="332" y="896"/>
                    </a:lnTo>
                    <a:lnTo>
                      <a:pt x="335" y="911"/>
                    </a:lnTo>
                    <a:lnTo>
                      <a:pt x="348" y="919"/>
                    </a:lnTo>
                    <a:lnTo>
                      <a:pt x="361" y="927"/>
                    </a:lnTo>
                    <a:lnTo>
                      <a:pt x="373" y="945"/>
                    </a:lnTo>
                    <a:lnTo>
                      <a:pt x="386" y="961"/>
                    </a:lnTo>
                    <a:lnTo>
                      <a:pt x="388" y="968"/>
                    </a:lnTo>
                    <a:lnTo>
                      <a:pt x="388" y="972"/>
                    </a:lnTo>
                    <a:lnTo>
                      <a:pt x="387" y="973"/>
                    </a:lnTo>
                    <a:lnTo>
                      <a:pt x="386" y="975"/>
                    </a:lnTo>
                    <a:lnTo>
                      <a:pt x="383" y="977"/>
                    </a:lnTo>
                    <a:lnTo>
                      <a:pt x="381" y="978"/>
                    </a:lnTo>
                    <a:lnTo>
                      <a:pt x="377" y="978"/>
                    </a:lnTo>
                    <a:lnTo>
                      <a:pt x="376" y="979"/>
                    </a:lnTo>
                    <a:lnTo>
                      <a:pt x="376" y="980"/>
                    </a:lnTo>
                    <a:lnTo>
                      <a:pt x="378" y="983"/>
                    </a:lnTo>
                    <a:lnTo>
                      <a:pt x="370" y="991"/>
                    </a:lnTo>
                    <a:lnTo>
                      <a:pt x="363" y="1002"/>
                    </a:lnTo>
                    <a:lnTo>
                      <a:pt x="365" y="1007"/>
                    </a:lnTo>
                    <a:lnTo>
                      <a:pt x="365" y="1012"/>
                    </a:lnTo>
                    <a:lnTo>
                      <a:pt x="364" y="1015"/>
                    </a:lnTo>
                    <a:lnTo>
                      <a:pt x="360" y="1019"/>
                    </a:lnTo>
                    <a:lnTo>
                      <a:pt x="354" y="1021"/>
                    </a:lnTo>
                    <a:lnTo>
                      <a:pt x="352" y="1023"/>
                    </a:lnTo>
                    <a:lnTo>
                      <a:pt x="351" y="1025"/>
                    </a:lnTo>
                    <a:lnTo>
                      <a:pt x="353" y="1031"/>
                    </a:lnTo>
                    <a:lnTo>
                      <a:pt x="356" y="1032"/>
                    </a:lnTo>
                    <a:lnTo>
                      <a:pt x="361" y="1033"/>
                    </a:lnTo>
                    <a:lnTo>
                      <a:pt x="364" y="1033"/>
                    </a:lnTo>
                    <a:lnTo>
                      <a:pt x="368" y="1033"/>
                    </a:lnTo>
                    <a:lnTo>
                      <a:pt x="374" y="1031"/>
                    </a:lnTo>
                    <a:lnTo>
                      <a:pt x="381" y="1028"/>
                    </a:lnTo>
                    <a:lnTo>
                      <a:pt x="391" y="1023"/>
                    </a:lnTo>
                    <a:lnTo>
                      <a:pt x="400" y="1020"/>
                    </a:lnTo>
                    <a:lnTo>
                      <a:pt x="407" y="1024"/>
                    </a:lnTo>
                    <a:lnTo>
                      <a:pt x="413" y="1030"/>
                    </a:lnTo>
                    <a:lnTo>
                      <a:pt x="415" y="1037"/>
                    </a:lnTo>
                    <a:lnTo>
                      <a:pt x="417" y="1045"/>
                    </a:lnTo>
                    <a:lnTo>
                      <a:pt x="413" y="1050"/>
                    </a:lnTo>
                    <a:lnTo>
                      <a:pt x="408" y="1056"/>
                    </a:lnTo>
                    <a:lnTo>
                      <a:pt x="407" y="1061"/>
                    </a:lnTo>
                    <a:lnTo>
                      <a:pt x="407" y="1067"/>
                    </a:lnTo>
                    <a:lnTo>
                      <a:pt x="412" y="1070"/>
                    </a:lnTo>
                    <a:lnTo>
                      <a:pt x="414" y="1070"/>
                    </a:lnTo>
                    <a:lnTo>
                      <a:pt x="417" y="1070"/>
                    </a:lnTo>
                    <a:lnTo>
                      <a:pt x="422" y="1073"/>
                    </a:lnTo>
                    <a:lnTo>
                      <a:pt x="431" y="1076"/>
                    </a:lnTo>
                    <a:lnTo>
                      <a:pt x="441" y="1076"/>
                    </a:lnTo>
                    <a:lnTo>
                      <a:pt x="442" y="1082"/>
                    </a:lnTo>
                    <a:lnTo>
                      <a:pt x="442" y="1086"/>
                    </a:lnTo>
                    <a:lnTo>
                      <a:pt x="444" y="1088"/>
                    </a:lnTo>
                    <a:lnTo>
                      <a:pt x="445" y="1089"/>
                    </a:lnTo>
                    <a:lnTo>
                      <a:pt x="446" y="1090"/>
                    </a:lnTo>
                    <a:lnTo>
                      <a:pt x="448" y="1091"/>
                    </a:lnTo>
                    <a:lnTo>
                      <a:pt x="451" y="1091"/>
                    </a:lnTo>
                    <a:lnTo>
                      <a:pt x="454" y="1091"/>
                    </a:lnTo>
                    <a:lnTo>
                      <a:pt x="456" y="1092"/>
                    </a:lnTo>
                    <a:lnTo>
                      <a:pt x="458" y="1095"/>
                    </a:lnTo>
                    <a:lnTo>
                      <a:pt x="462" y="1099"/>
                    </a:lnTo>
                    <a:lnTo>
                      <a:pt x="466" y="1105"/>
                    </a:lnTo>
                    <a:lnTo>
                      <a:pt x="475" y="1105"/>
                    </a:lnTo>
                    <a:lnTo>
                      <a:pt x="484" y="1104"/>
                    </a:lnTo>
                    <a:lnTo>
                      <a:pt x="492" y="1103"/>
                    </a:lnTo>
                    <a:lnTo>
                      <a:pt x="501" y="1099"/>
                    </a:lnTo>
                    <a:lnTo>
                      <a:pt x="489" y="1095"/>
                    </a:lnTo>
                    <a:lnTo>
                      <a:pt x="476" y="1090"/>
                    </a:lnTo>
                    <a:lnTo>
                      <a:pt x="480" y="1082"/>
                    </a:lnTo>
                    <a:lnTo>
                      <a:pt x="484" y="1075"/>
                    </a:lnTo>
                    <a:lnTo>
                      <a:pt x="495" y="1075"/>
                    </a:lnTo>
                    <a:lnTo>
                      <a:pt x="501" y="1078"/>
                    </a:lnTo>
                    <a:lnTo>
                      <a:pt x="508" y="1081"/>
                    </a:lnTo>
                    <a:lnTo>
                      <a:pt x="513" y="1084"/>
                    </a:lnTo>
                    <a:lnTo>
                      <a:pt x="517" y="1088"/>
                    </a:lnTo>
                    <a:lnTo>
                      <a:pt x="524" y="1089"/>
                    </a:lnTo>
                    <a:lnTo>
                      <a:pt x="527" y="1089"/>
                    </a:lnTo>
                    <a:lnTo>
                      <a:pt x="531" y="1089"/>
                    </a:lnTo>
                    <a:lnTo>
                      <a:pt x="535" y="1088"/>
                    </a:lnTo>
                    <a:lnTo>
                      <a:pt x="540" y="1086"/>
                    </a:lnTo>
                    <a:lnTo>
                      <a:pt x="535" y="1078"/>
                    </a:lnTo>
                    <a:lnTo>
                      <a:pt x="530" y="1069"/>
                    </a:lnTo>
                    <a:lnTo>
                      <a:pt x="535" y="1057"/>
                    </a:lnTo>
                    <a:lnTo>
                      <a:pt x="540" y="1045"/>
                    </a:lnTo>
                    <a:lnTo>
                      <a:pt x="532" y="1039"/>
                    </a:lnTo>
                    <a:lnTo>
                      <a:pt x="526" y="1037"/>
                    </a:lnTo>
                    <a:lnTo>
                      <a:pt x="520" y="1036"/>
                    </a:lnTo>
                    <a:lnTo>
                      <a:pt x="514" y="1037"/>
                    </a:lnTo>
                    <a:lnTo>
                      <a:pt x="501" y="1040"/>
                    </a:lnTo>
                    <a:lnTo>
                      <a:pt x="486" y="1044"/>
                    </a:lnTo>
                    <a:lnTo>
                      <a:pt x="480" y="1027"/>
                    </a:lnTo>
                    <a:lnTo>
                      <a:pt x="474" y="1010"/>
                    </a:lnTo>
                    <a:lnTo>
                      <a:pt x="469" y="993"/>
                    </a:lnTo>
                    <a:lnTo>
                      <a:pt x="463" y="975"/>
                    </a:lnTo>
                    <a:lnTo>
                      <a:pt x="450" y="968"/>
                    </a:lnTo>
                    <a:lnTo>
                      <a:pt x="440" y="961"/>
                    </a:lnTo>
                    <a:lnTo>
                      <a:pt x="432" y="951"/>
                    </a:lnTo>
                    <a:lnTo>
                      <a:pt x="423" y="939"/>
                    </a:lnTo>
                    <a:lnTo>
                      <a:pt x="427" y="922"/>
                    </a:lnTo>
                    <a:lnTo>
                      <a:pt x="430" y="905"/>
                    </a:lnTo>
                    <a:lnTo>
                      <a:pt x="416" y="903"/>
                    </a:lnTo>
                    <a:lnTo>
                      <a:pt x="411" y="904"/>
                    </a:lnTo>
                    <a:lnTo>
                      <a:pt x="405" y="899"/>
                    </a:lnTo>
                    <a:lnTo>
                      <a:pt x="391" y="882"/>
                    </a:lnTo>
                    <a:lnTo>
                      <a:pt x="395" y="872"/>
                    </a:lnTo>
                    <a:lnTo>
                      <a:pt x="399" y="863"/>
                    </a:lnTo>
                    <a:lnTo>
                      <a:pt x="404" y="854"/>
                    </a:lnTo>
                    <a:lnTo>
                      <a:pt x="410" y="846"/>
                    </a:lnTo>
                    <a:lnTo>
                      <a:pt x="422" y="830"/>
                    </a:lnTo>
                    <a:lnTo>
                      <a:pt x="438" y="816"/>
                    </a:lnTo>
                    <a:lnTo>
                      <a:pt x="438" y="809"/>
                    </a:lnTo>
                    <a:lnTo>
                      <a:pt x="434" y="803"/>
                    </a:lnTo>
                    <a:lnTo>
                      <a:pt x="442" y="788"/>
                    </a:lnTo>
                    <a:lnTo>
                      <a:pt x="451" y="775"/>
                    </a:lnTo>
                    <a:lnTo>
                      <a:pt x="462" y="762"/>
                    </a:lnTo>
                    <a:lnTo>
                      <a:pt x="473" y="750"/>
                    </a:lnTo>
                    <a:lnTo>
                      <a:pt x="493" y="749"/>
                    </a:lnTo>
                    <a:lnTo>
                      <a:pt x="514" y="747"/>
                    </a:lnTo>
                    <a:lnTo>
                      <a:pt x="533" y="746"/>
                    </a:lnTo>
                    <a:lnTo>
                      <a:pt x="554" y="744"/>
                    </a:lnTo>
                    <a:lnTo>
                      <a:pt x="569" y="733"/>
                    </a:lnTo>
                    <a:lnTo>
                      <a:pt x="584" y="723"/>
                    </a:lnTo>
                    <a:lnTo>
                      <a:pt x="592" y="718"/>
                    </a:lnTo>
                    <a:lnTo>
                      <a:pt x="600" y="715"/>
                    </a:lnTo>
                    <a:lnTo>
                      <a:pt x="608" y="711"/>
                    </a:lnTo>
                    <a:lnTo>
                      <a:pt x="617" y="708"/>
                    </a:lnTo>
                    <a:lnTo>
                      <a:pt x="618" y="708"/>
                    </a:lnTo>
                    <a:lnTo>
                      <a:pt x="618" y="707"/>
                    </a:lnTo>
                    <a:lnTo>
                      <a:pt x="613" y="713"/>
                    </a:lnTo>
                    <a:lnTo>
                      <a:pt x="607" y="718"/>
                    </a:lnTo>
                    <a:lnTo>
                      <a:pt x="600" y="724"/>
                    </a:lnTo>
                    <a:lnTo>
                      <a:pt x="593" y="728"/>
                    </a:lnTo>
                    <a:lnTo>
                      <a:pt x="581" y="737"/>
                    </a:lnTo>
                    <a:lnTo>
                      <a:pt x="568" y="747"/>
                    </a:lnTo>
                    <a:lnTo>
                      <a:pt x="569" y="751"/>
                    </a:lnTo>
                    <a:lnTo>
                      <a:pt x="573" y="752"/>
                    </a:lnTo>
                    <a:lnTo>
                      <a:pt x="575" y="752"/>
                    </a:lnTo>
                    <a:lnTo>
                      <a:pt x="578" y="752"/>
                    </a:lnTo>
                    <a:lnTo>
                      <a:pt x="589" y="752"/>
                    </a:lnTo>
                    <a:lnTo>
                      <a:pt x="597" y="752"/>
                    </a:lnTo>
                    <a:lnTo>
                      <a:pt x="605" y="754"/>
                    </a:lnTo>
                    <a:lnTo>
                      <a:pt x="614" y="758"/>
                    </a:lnTo>
                    <a:lnTo>
                      <a:pt x="613" y="760"/>
                    </a:lnTo>
                    <a:lnTo>
                      <a:pt x="610" y="761"/>
                    </a:lnTo>
                    <a:lnTo>
                      <a:pt x="607" y="760"/>
                    </a:lnTo>
                    <a:lnTo>
                      <a:pt x="605" y="759"/>
                    </a:lnTo>
                    <a:lnTo>
                      <a:pt x="598" y="757"/>
                    </a:lnTo>
                    <a:lnTo>
                      <a:pt x="592" y="755"/>
                    </a:lnTo>
                    <a:lnTo>
                      <a:pt x="586" y="757"/>
                    </a:lnTo>
                    <a:lnTo>
                      <a:pt x="580" y="757"/>
                    </a:lnTo>
                    <a:lnTo>
                      <a:pt x="567" y="761"/>
                    </a:lnTo>
                    <a:lnTo>
                      <a:pt x="556" y="766"/>
                    </a:lnTo>
                    <a:lnTo>
                      <a:pt x="544" y="771"/>
                    </a:lnTo>
                    <a:lnTo>
                      <a:pt x="533" y="777"/>
                    </a:lnTo>
                    <a:lnTo>
                      <a:pt x="527" y="786"/>
                    </a:lnTo>
                    <a:lnTo>
                      <a:pt x="523" y="796"/>
                    </a:lnTo>
                    <a:lnTo>
                      <a:pt x="520" y="806"/>
                    </a:lnTo>
                    <a:lnTo>
                      <a:pt x="516" y="816"/>
                    </a:lnTo>
                    <a:lnTo>
                      <a:pt x="514" y="837"/>
                    </a:lnTo>
                    <a:lnTo>
                      <a:pt x="513" y="860"/>
                    </a:lnTo>
                    <a:lnTo>
                      <a:pt x="521" y="873"/>
                    </a:lnTo>
                    <a:lnTo>
                      <a:pt x="531" y="886"/>
                    </a:lnTo>
                    <a:lnTo>
                      <a:pt x="540" y="899"/>
                    </a:lnTo>
                    <a:lnTo>
                      <a:pt x="550" y="912"/>
                    </a:lnTo>
                    <a:lnTo>
                      <a:pt x="571" y="936"/>
                    </a:lnTo>
                    <a:lnTo>
                      <a:pt x="592" y="961"/>
                    </a:lnTo>
                    <a:lnTo>
                      <a:pt x="597" y="985"/>
                    </a:lnTo>
                    <a:lnTo>
                      <a:pt x="601" y="1006"/>
                    </a:lnTo>
                    <a:lnTo>
                      <a:pt x="605" y="1017"/>
                    </a:lnTo>
                    <a:lnTo>
                      <a:pt x="608" y="1028"/>
                    </a:lnTo>
                    <a:lnTo>
                      <a:pt x="613" y="1039"/>
                    </a:lnTo>
                    <a:lnTo>
                      <a:pt x="618" y="1050"/>
                    </a:lnTo>
                    <a:lnTo>
                      <a:pt x="632" y="1042"/>
                    </a:lnTo>
                    <a:lnTo>
                      <a:pt x="640" y="1039"/>
                    </a:lnTo>
                    <a:lnTo>
                      <a:pt x="644" y="1039"/>
                    </a:lnTo>
                    <a:lnTo>
                      <a:pt x="649" y="1041"/>
                    </a:lnTo>
                    <a:lnTo>
                      <a:pt x="654" y="1045"/>
                    </a:lnTo>
                    <a:lnTo>
                      <a:pt x="661" y="1049"/>
                    </a:lnTo>
                    <a:lnTo>
                      <a:pt x="664" y="1076"/>
                    </a:lnTo>
                    <a:lnTo>
                      <a:pt x="664" y="1101"/>
                    </a:lnTo>
                    <a:lnTo>
                      <a:pt x="662" y="1127"/>
                    </a:lnTo>
                    <a:lnTo>
                      <a:pt x="664" y="1155"/>
                    </a:lnTo>
                    <a:lnTo>
                      <a:pt x="678" y="1152"/>
                    </a:lnTo>
                    <a:lnTo>
                      <a:pt x="690" y="1150"/>
                    </a:lnTo>
                    <a:lnTo>
                      <a:pt x="694" y="1151"/>
                    </a:lnTo>
                    <a:lnTo>
                      <a:pt x="700" y="1154"/>
                    </a:lnTo>
                    <a:lnTo>
                      <a:pt x="704" y="1157"/>
                    </a:lnTo>
                    <a:lnTo>
                      <a:pt x="709" y="1164"/>
                    </a:lnTo>
                    <a:lnTo>
                      <a:pt x="698" y="1180"/>
                    </a:lnTo>
                    <a:lnTo>
                      <a:pt x="687" y="1196"/>
                    </a:lnTo>
                    <a:lnTo>
                      <a:pt x="688" y="1208"/>
                    </a:lnTo>
                    <a:lnTo>
                      <a:pt x="692" y="1219"/>
                    </a:lnTo>
                    <a:lnTo>
                      <a:pt x="696" y="1222"/>
                    </a:lnTo>
                    <a:lnTo>
                      <a:pt x="700" y="1224"/>
                    </a:lnTo>
                    <a:lnTo>
                      <a:pt x="692" y="1222"/>
                    </a:lnTo>
                    <a:lnTo>
                      <a:pt x="686" y="1217"/>
                    </a:lnTo>
                    <a:lnTo>
                      <a:pt x="684" y="1216"/>
                    </a:lnTo>
                    <a:lnTo>
                      <a:pt x="681" y="1215"/>
                    </a:lnTo>
                    <a:lnTo>
                      <a:pt x="676" y="1214"/>
                    </a:lnTo>
                    <a:lnTo>
                      <a:pt x="670" y="1214"/>
                    </a:lnTo>
                    <a:lnTo>
                      <a:pt x="669" y="1219"/>
                    </a:lnTo>
                    <a:lnTo>
                      <a:pt x="668" y="1224"/>
                    </a:lnTo>
                    <a:lnTo>
                      <a:pt x="669" y="1228"/>
                    </a:lnTo>
                    <a:lnTo>
                      <a:pt x="670" y="1234"/>
                    </a:lnTo>
                    <a:lnTo>
                      <a:pt x="664" y="1239"/>
                    </a:lnTo>
                    <a:lnTo>
                      <a:pt x="659" y="1241"/>
                    </a:lnTo>
                    <a:lnTo>
                      <a:pt x="654" y="1244"/>
                    </a:lnTo>
                    <a:lnTo>
                      <a:pt x="650" y="1250"/>
                    </a:lnTo>
                    <a:lnTo>
                      <a:pt x="654" y="1266"/>
                    </a:lnTo>
                    <a:lnTo>
                      <a:pt x="658" y="1282"/>
                    </a:lnTo>
                    <a:lnTo>
                      <a:pt x="649" y="1296"/>
                    </a:lnTo>
                    <a:lnTo>
                      <a:pt x="637" y="1309"/>
                    </a:lnTo>
                    <a:lnTo>
                      <a:pt x="631" y="1329"/>
                    </a:lnTo>
                    <a:lnTo>
                      <a:pt x="625" y="1351"/>
                    </a:lnTo>
                    <a:lnTo>
                      <a:pt x="619" y="1371"/>
                    </a:lnTo>
                    <a:lnTo>
                      <a:pt x="615" y="1393"/>
                    </a:lnTo>
                    <a:lnTo>
                      <a:pt x="618" y="1400"/>
                    </a:lnTo>
                    <a:lnTo>
                      <a:pt x="622" y="1404"/>
                    </a:lnTo>
                    <a:lnTo>
                      <a:pt x="625" y="1409"/>
                    </a:lnTo>
                    <a:lnTo>
                      <a:pt x="628" y="1412"/>
                    </a:lnTo>
                    <a:lnTo>
                      <a:pt x="636" y="1419"/>
                    </a:lnTo>
                    <a:lnTo>
                      <a:pt x="644" y="1429"/>
                    </a:lnTo>
                    <a:lnTo>
                      <a:pt x="641" y="1447"/>
                    </a:lnTo>
                    <a:lnTo>
                      <a:pt x="639" y="1466"/>
                    </a:lnTo>
                    <a:lnTo>
                      <a:pt x="634" y="1483"/>
                    </a:lnTo>
                    <a:lnTo>
                      <a:pt x="632" y="1501"/>
                    </a:lnTo>
                    <a:lnTo>
                      <a:pt x="634" y="1534"/>
                    </a:lnTo>
                    <a:lnTo>
                      <a:pt x="636" y="1566"/>
                    </a:lnTo>
                    <a:lnTo>
                      <a:pt x="639" y="1599"/>
                    </a:lnTo>
                    <a:lnTo>
                      <a:pt x="640" y="1632"/>
                    </a:lnTo>
                    <a:lnTo>
                      <a:pt x="634" y="1645"/>
                    </a:lnTo>
                    <a:lnTo>
                      <a:pt x="628" y="1655"/>
                    </a:lnTo>
                    <a:lnTo>
                      <a:pt x="622" y="1665"/>
                    </a:lnTo>
                    <a:lnTo>
                      <a:pt x="616" y="1676"/>
                    </a:lnTo>
                    <a:lnTo>
                      <a:pt x="616" y="1679"/>
                    </a:lnTo>
                    <a:lnTo>
                      <a:pt x="616" y="1681"/>
                    </a:lnTo>
                    <a:lnTo>
                      <a:pt x="618" y="1698"/>
                    </a:lnTo>
                    <a:lnTo>
                      <a:pt x="620" y="1714"/>
                    </a:lnTo>
                    <a:lnTo>
                      <a:pt x="620" y="1729"/>
                    </a:lnTo>
                    <a:lnTo>
                      <a:pt x="620" y="1743"/>
                    </a:lnTo>
                    <a:lnTo>
                      <a:pt x="618" y="1774"/>
                    </a:lnTo>
                    <a:lnTo>
                      <a:pt x="616" y="1806"/>
                    </a:lnTo>
                    <a:lnTo>
                      <a:pt x="624" y="1835"/>
                    </a:lnTo>
                    <a:lnTo>
                      <a:pt x="633" y="1865"/>
                    </a:lnTo>
                    <a:lnTo>
                      <a:pt x="641" y="1893"/>
                    </a:lnTo>
                    <a:lnTo>
                      <a:pt x="649" y="1923"/>
                    </a:lnTo>
                    <a:lnTo>
                      <a:pt x="648" y="1936"/>
                    </a:lnTo>
                    <a:lnTo>
                      <a:pt x="645" y="1950"/>
                    </a:lnTo>
                    <a:lnTo>
                      <a:pt x="643" y="1963"/>
                    </a:lnTo>
                    <a:lnTo>
                      <a:pt x="641" y="1977"/>
                    </a:lnTo>
                    <a:lnTo>
                      <a:pt x="645" y="1982"/>
                    </a:lnTo>
                    <a:lnTo>
                      <a:pt x="649" y="1984"/>
                    </a:lnTo>
                    <a:lnTo>
                      <a:pt x="653" y="1986"/>
                    </a:lnTo>
                    <a:lnTo>
                      <a:pt x="658" y="1990"/>
                    </a:lnTo>
                    <a:lnTo>
                      <a:pt x="652" y="1987"/>
                    </a:lnTo>
                    <a:lnTo>
                      <a:pt x="648" y="1985"/>
                    </a:lnTo>
                    <a:lnTo>
                      <a:pt x="647" y="1985"/>
                    </a:lnTo>
                    <a:lnTo>
                      <a:pt x="645" y="1986"/>
                    </a:lnTo>
                    <a:lnTo>
                      <a:pt x="644" y="1987"/>
                    </a:lnTo>
                    <a:lnTo>
                      <a:pt x="643" y="1992"/>
                    </a:lnTo>
                    <a:lnTo>
                      <a:pt x="643" y="2010"/>
                    </a:lnTo>
                    <a:lnTo>
                      <a:pt x="641" y="2028"/>
                    </a:lnTo>
                    <a:lnTo>
                      <a:pt x="639" y="2046"/>
                    </a:lnTo>
                    <a:lnTo>
                      <a:pt x="635" y="2063"/>
                    </a:lnTo>
                    <a:lnTo>
                      <a:pt x="628" y="2098"/>
                    </a:lnTo>
                    <a:lnTo>
                      <a:pt x="622" y="2135"/>
                    </a:lnTo>
                    <a:lnTo>
                      <a:pt x="619" y="2144"/>
                    </a:lnTo>
                    <a:lnTo>
                      <a:pt x="618" y="2154"/>
                    </a:lnTo>
                    <a:lnTo>
                      <a:pt x="625" y="2154"/>
                    </a:lnTo>
                    <a:lnTo>
                      <a:pt x="631" y="2154"/>
                    </a:lnTo>
                    <a:lnTo>
                      <a:pt x="636" y="2156"/>
                    </a:lnTo>
                    <a:lnTo>
                      <a:pt x="642" y="2161"/>
                    </a:lnTo>
                    <a:lnTo>
                      <a:pt x="631" y="2159"/>
                    </a:lnTo>
                    <a:lnTo>
                      <a:pt x="618" y="2157"/>
                    </a:lnTo>
                    <a:lnTo>
                      <a:pt x="610" y="2166"/>
                    </a:lnTo>
                    <a:lnTo>
                      <a:pt x="603" y="2176"/>
                    </a:lnTo>
                    <a:lnTo>
                      <a:pt x="596" y="2185"/>
                    </a:lnTo>
                    <a:lnTo>
                      <a:pt x="588" y="2194"/>
                    </a:lnTo>
                    <a:lnTo>
                      <a:pt x="574" y="2198"/>
                    </a:lnTo>
                    <a:lnTo>
                      <a:pt x="560" y="2203"/>
                    </a:lnTo>
                    <a:lnTo>
                      <a:pt x="563" y="2219"/>
                    </a:lnTo>
                    <a:lnTo>
                      <a:pt x="566" y="2233"/>
                    </a:lnTo>
                    <a:lnTo>
                      <a:pt x="569" y="2249"/>
                    </a:lnTo>
                    <a:lnTo>
                      <a:pt x="572" y="2265"/>
                    </a:lnTo>
                    <a:lnTo>
                      <a:pt x="564" y="2272"/>
                    </a:lnTo>
                    <a:lnTo>
                      <a:pt x="556" y="2278"/>
                    </a:lnTo>
                    <a:lnTo>
                      <a:pt x="548" y="2283"/>
                    </a:lnTo>
                    <a:lnTo>
                      <a:pt x="540" y="2287"/>
                    </a:lnTo>
                    <a:lnTo>
                      <a:pt x="524" y="2296"/>
                    </a:lnTo>
                    <a:lnTo>
                      <a:pt x="508" y="2307"/>
                    </a:lnTo>
                    <a:lnTo>
                      <a:pt x="509" y="2312"/>
                    </a:lnTo>
                    <a:lnTo>
                      <a:pt x="510" y="2316"/>
                    </a:lnTo>
                    <a:lnTo>
                      <a:pt x="513" y="2320"/>
                    </a:lnTo>
                    <a:lnTo>
                      <a:pt x="515" y="2323"/>
                    </a:lnTo>
                    <a:lnTo>
                      <a:pt x="521" y="2330"/>
                    </a:lnTo>
                    <a:lnTo>
                      <a:pt x="527" y="2334"/>
                    </a:lnTo>
                    <a:lnTo>
                      <a:pt x="544" y="2343"/>
                    </a:lnTo>
                    <a:lnTo>
                      <a:pt x="561" y="2353"/>
                    </a:lnTo>
                    <a:lnTo>
                      <a:pt x="568" y="2366"/>
                    </a:lnTo>
                    <a:lnTo>
                      <a:pt x="574" y="2380"/>
                    </a:lnTo>
                    <a:lnTo>
                      <a:pt x="578" y="2393"/>
                    </a:lnTo>
                    <a:lnTo>
                      <a:pt x="583" y="2406"/>
                    </a:lnTo>
                    <a:lnTo>
                      <a:pt x="591" y="2433"/>
                    </a:lnTo>
                    <a:lnTo>
                      <a:pt x="599" y="2461"/>
                    </a:lnTo>
                    <a:lnTo>
                      <a:pt x="598" y="2468"/>
                    </a:lnTo>
                    <a:lnTo>
                      <a:pt x="597" y="2470"/>
                    </a:lnTo>
                    <a:lnTo>
                      <a:pt x="594" y="2473"/>
                    </a:lnTo>
                    <a:lnTo>
                      <a:pt x="592" y="2473"/>
                    </a:lnTo>
                    <a:lnTo>
                      <a:pt x="590" y="2472"/>
                    </a:lnTo>
                    <a:lnTo>
                      <a:pt x="586" y="2472"/>
                    </a:lnTo>
                    <a:lnTo>
                      <a:pt x="582" y="2472"/>
                    </a:lnTo>
                    <a:lnTo>
                      <a:pt x="577" y="2473"/>
                    </a:lnTo>
                    <a:lnTo>
                      <a:pt x="580" y="2501"/>
                    </a:lnTo>
                    <a:lnTo>
                      <a:pt x="581" y="2529"/>
                    </a:lnTo>
                    <a:lnTo>
                      <a:pt x="581" y="2557"/>
                    </a:lnTo>
                    <a:lnTo>
                      <a:pt x="582" y="2586"/>
                    </a:lnTo>
                    <a:lnTo>
                      <a:pt x="582" y="2587"/>
                    </a:lnTo>
                    <a:lnTo>
                      <a:pt x="578" y="2579"/>
                    </a:lnTo>
                    <a:lnTo>
                      <a:pt x="576" y="2570"/>
                    </a:lnTo>
                    <a:lnTo>
                      <a:pt x="575" y="2562"/>
                    </a:lnTo>
                    <a:lnTo>
                      <a:pt x="574" y="2553"/>
                    </a:lnTo>
                    <a:lnTo>
                      <a:pt x="572" y="2567"/>
                    </a:lnTo>
                    <a:lnTo>
                      <a:pt x="572" y="2579"/>
                    </a:lnTo>
                    <a:lnTo>
                      <a:pt x="573" y="2592"/>
                    </a:lnTo>
                    <a:lnTo>
                      <a:pt x="576" y="2605"/>
                    </a:lnTo>
                    <a:lnTo>
                      <a:pt x="590" y="2638"/>
                    </a:lnTo>
                    <a:lnTo>
                      <a:pt x="605" y="2670"/>
                    </a:lnTo>
                    <a:lnTo>
                      <a:pt x="620" y="2701"/>
                    </a:lnTo>
                    <a:lnTo>
                      <a:pt x="635" y="2733"/>
                    </a:lnTo>
                    <a:lnTo>
                      <a:pt x="643" y="2750"/>
                    </a:lnTo>
                    <a:lnTo>
                      <a:pt x="650" y="2767"/>
                    </a:lnTo>
                    <a:lnTo>
                      <a:pt x="657" y="2784"/>
                    </a:lnTo>
                    <a:lnTo>
                      <a:pt x="665" y="2801"/>
                    </a:lnTo>
                    <a:lnTo>
                      <a:pt x="666" y="2802"/>
                    </a:lnTo>
                    <a:lnTo>
                      <a:pt x="667" y="2802"/>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71" name="Freeform 141"/>
              <p:cNvSpPr>
                <a:spLocks/>
              </p:cNvSpPr>
              <p:nvPr/>
            </p:nvSpPr>
            <p:spPr bwMode="auto">
              <a:xfrm>
                <a:off x="8281988" y="2459038"/>
                <a:ext cx="585787" cy="1111250"/>
              </a:xfrm>
              <a:custGeom>
                <a:avLst/>
                <a:gdLst>
                  <a:gd name="T0" fmla="*/ 355911 w 1478"/>
                  <a:gd name="T1" fmla="*/ 1048192 h 2802"/>
                  <a:gd name="T2" fmla="*/ 313503 w 1478"/>
                  <a:gd name="T3" fmla="*/ 999411 h 2802"/>
                  <a:gd name="T4" fmla="*/ 338472 w 1478"/>
                  <a:gd name="T5" fmla="*/ 952217 h 2802"/>
                  <a:gd name="T6" fmla="*/ 380484 w 1478"/>
                  <a:gd name="T7" fmla="*/ 890745 h 2802"/>
                  <a:gd name="T8" fmla="*/ 370576 w 1478"/>
                  <a:gd name="T9" fmla="*/ 838791 h 2802"/>
                  <a:gd name="T10" fmla="*/ 426856 w 1478"/>
                  <a:gd name="T11" fmla="*/ 797546 h 2802"/>
                  <a:gd name="T12" fmla="*/ 471245 w 1478"/>
                  <a:gd name="T13" fmla="*/ 757887 h 2802"/>
                  <a:gd name="T14" fmla="*/ 434782 w 1478"/>
                  <a:gd name="T15" fmla="*/ 745989 h 2802"/>
                  <a:gd name="T16" fmla="*/ 376124 w 1478"/>
                  <a:gd name="T17" fmla="*/ 645651 h 2802"/>
                  <a:gd name="T18" fmla="*/ 378899 w 1478"/>
                  <a:gd name="T19" fmla="*/ 616304 h 2802"/>
                  <a:gd name="T20" fmla="*/ 347984 w 1478"/>
                  <a:gd name="T21" fmla="*/ 575058 h 2802"/>
                  <a:gd name="T22" fmla="*/ 334905 w 1478"/>
                  <a:gd name="T23" fmla="*/ 524691 h 2802"/>
                  <a:gd name="T24" fmla="*/ 357893 w 1478"/>
                  <a:gd name="T25" fmla="*/ 496929 h 2802"/>
                  <a:gd name="T26" fmla="*/ 382466 w 1478"/>
                  <a:gd name="T27" fmla="*/ 478686 h 2802"/>
                  <a:gd name="T28" fmla="*/ 395545 w 1478"/>
                  <a:gd name="T29" fmla="*/ 435061 h 2802"/>
                  <a:gd name="T30" fmla="*/ 410606 w 1478"/>
                  <a:gd name="T31" fmla="*/ 417611 h 2802"/>
                  <a:gd name="T32" fmla="*/ 435971 w 1478"/>
                  <a:gd name="T33" fmla="*/ 388660 h 2802"/>
                  <a:gd name="T34" fmla="*/ 445087 w 1478"/>
                  <a:gd name="T35" fmla="*/ 370417 h 2802"/>
                  <a:gd name="T36" fmla="*/ 503349 w 1478"/>
                  <a:gd name="T37" fmla="*/ 295064 h 2802"/>
                  <a:gd name="T38" fmla="*/ 573501 w 1478"/>
                  <a:gd name="T39" fmla="*/ 310531 h 2802"/>
                  <a:gd name="T40" fmla="*/ 561610 w 1478"/>
                  <a:gd name="T41" fmla="*/ 252629 h 2802"/>
                  <a:gd name="T42" fmla="*/ 569933 w 1478"/>
                  <a:gd name="T43" fmla="*/ 204641 h 2802"/>
                  <a:gd name="T44" fmla="*/ 573897 w 1478"/>
                  <a:gd name="T45" fmla="*/ 171724 h 2802"/>
                  <a:gd name="T46" fmla="*/ 563196 w 1478"/>
                  <a:gd name="T47" fmla="*/ 143170 h 2802"/>
                  <a:gd name="T48" fmla="*/ 557251 w 1478"/>
                  <a:gd name="T49" fmla="*/ 114615 h 2802"/>
                  <a:gd name="T50" fmla="*/ 572312 w 1478"/>
                  <a:gd name="T51" fmla="*/ 64248 h 2802"/>
                  <a:gd name="T52" fmla="*/ 582616 w 1478"/>
                  <a:gd name="T53" fmla="*/ 26572 h 2802"/>
                  <a:gd name="T54" fmla="*/ 540605 w 1478"/>
                  <a:gd name="T55" fmla="*/ 15864 h 2802"/>
                  <a:gd name="T56" fmla="*/ 504934 w 1478"/>
                  <a:gd name="T57" fmla="*/ 12294 h 2802"/>
                  <a:gd name="T58" fmla="*/ 491855 w 1478"/>
                  <a:gd name="T59" fmla="*/ 51160 h 2802"/>
                  <a:gd name="T60" fmla="*/ 452618 w 1478"/>
                  <a:gd name="T61" fmla="*/ 98355 h 2802"/>
                  <a:gd name="T62" fmla="*/ 437557 w 1478"/>
                  <a:gd name="T63" fmla="*/ 120564 h 2802"/>
                  <a:gd name="T64" fmla="*/ 399508 w 1478"/>
                  <a:gd name="T65" fmla="*/ 137617 h 2802"/>
                  <a:gd name="T66" fmla="*/ 368198 w 1478"/>
                  <a:gd name="T67" fmla="*/ 129289 h 2802"/>
                  <a:gd name="T68" fmla="*/ 303595 w 1478"/>
                  <a:gd name="T69" fmla="*/ 143566 h 2802"/>
                  <a:gd name="T70" fmla="*/ 295668 w 1478"/>
                  <a:gd name="T71" fmla="*/ 122547 h 2802"/>
                  <a:gd name="T72" fmla="*/ 286552 w 1478"/>
                  <a:gd name="T73" fmla="*/ 60679 h 2802"/>
                  <a:gd name="T74" fmla="*/ 219967 w 1478"/>
                  <a:gd name="T75" fmla="*/ 53936 h 2802"/>
                  <a:gd name="T76" fmla="*/ 185090 w 1478"/>
                  <a:gd name="T77" fmla="*/ 70990 h 2802"/>
                  <a:gd name="T78" fmla="*/ 141493 w 1478"/>
                  <a:gd name="T79" fmla="*/ 84474 h 2802"/>
                  <a:gd name="T80" fmla="*/ 104237 w 1478"/>
                  <a:gd name="T81" fmla="*/ 110252 h 2802"/>
                  <a:gd name="T82" fmla="*/ 61829 w 1478"/>
                  <a:gd name="T83" fmla="*/ 114218 h 2802"/>
                  <a:gd name="T84" fmla="*/ 26555 w 1478"/>
                  <a:gd name="T85" fmla="*/ 136428 h 2802"/>
                  <a:gd name="T86" fmla="*/ 0 w 1478"/>
                  <a:gd name="T87" fmla="*/ 174104 h 2802"/>
                  <a:gd name="T88" fmla="*/ 28536 w 1478"/>
                  <a:gd name="T89" fmla="*/ 193537 h 2802"/>
                  <a:gd name="T90" fmla="*/ 39634 w 1478"/>
                  <a:gd name="T91" fmla="*/ 225264 h 2802"/>
                  <a:gd name="T92" fmla="*/ 51128 w 1478"/>
                  <a:gd name="T93" fmla="*/ 260957 h 2802"/>
                  <a:gd name="T94" fmla="*/ 85609 w 1478"/>
                  <a:gd name="T95" fmla="*/ 303393 h 2802"/>
                  <a:gd name="T96" fmla="*/ 94725 w 1478"/>
                  <a:gd name="T97" fmla="*/ 347018 h 2802"/>
                  <a:gd name="T98" fmla="*/ 147834 w 1478"/>
                  <a:gd name="T99" fmla="*/ 374779 h 2802"/>
                  <a:gd name="T100" fmla="*/ 144267 w 1478"/>
                  <a:gd name="T101" fmla="*/ 409679 h 2802"/>
                  <a:gd name="T102" fmla="*/ 176767 w 1478"/>
                  <a:gd name="T103" fmla="*/ 432285 h 2802"/>
                  <a:gd name="T104" fmla="*/ 212041 w 1478"/>
                  <a:gd name="T105" fmla="*/ 431492 h 2802"/>
                  <a:gd name="T106" fmla="*/ 160517 w 1478"/>
                  <a:gd name="T107" fmla="*/ 356536 h 2802"/>
                  <a:gd name="T108" fmla="*/ 244937 w 1478"/>
                  <a:gd name="T109" fmla="*/ 280787 h 2802"/>
                  <a:gd name="T110" fmla="*/ 224723 w 1478"/>
                  <a:gd name="T111" fmla="*/ 301806 h 2802"/>
                  <a:gd name="T112" fmla="*/ 255241 w 1478"/>
                  <a:gd name="T113" fmla="*/ 412059 h 2802"/>
                  <a:gd name="T114" fmla="*/ 267924 w 1478"/>
                  <a:gd name="T115" fmla="*/ 481462 h 2802"/>
                  <a:gd name="T116" fmla="*/ 254052 w 1478"/>
                  <a:gd name="T117" fmla="*/ 573868 h 2802"/>
                  <a:gd name="T118" fmla="*/ 256827 w 1478"/>
                  <a:gd name="T119" fmla="*/ 767802 h 2802"/>
                  <a:gd name="T120" fmla="*/ 252071 w 1478"/>
                  <a:gd name="T121" fmla="*/ 855052 h 2802"/>
                  <a:gd name="T122" fmla="*/ 206492 w 1478"/>
                  <a:gd name="T123" fmla="*/ 924059 h 2802"/>
                  <a:gd name="T124" fmla="*/ 229083 w 1478"/>
                  <a:gd name="T125" fmla="*/ 1022810 h 28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78" h="2802">
                    <a:moveTo>
                      <a:pt x="667" y="2802"/>
                    </a:moveTo>
                    <a:lnTo>
                      <a:pt x="683" y="2795"/>
                    </a:lnTo>
                    <a:lnTo>
                      <a:pt x="695" y="2789"/>
                    </a:lnTo>
                    <a:lnTo>
                      <a:pt x="701" y="2787"/>
                    </a:lnTo>
                    <a:lnTo>
                      <a:pt x="708" y="2786"/>
                    </a:lnTo>
                    <a:lnTo>
                      <a:pt x="716" y="2785"/>
                    </a:lnTo>
                    <a:lnTo>
                      <a:pt x="725" y="2784"/>
                    </a:lnTo>
                    <a:lnTo>
                      <a:pt x="740" y="2777"/>
                    </a:lnTo>
                    <a:lnTo>
                      <a:pt x="753" y="2769"/>
                    </a:lnTo>
                    <a:lnTo>
                      <a:pt x="763" y="2760"/>
                    </a:lnTo>
                    <a:lnTo>
                      <a:pt x="774" y="2751"/>
                    </a:lnTo>
                    <a:lnTo>
                      <a:pt x="792" y="2730"/>
                    </a:lnTo>
                    <a:lnTo>
                      <a:pt x="812" y="2705"/>
                    </a:lnTo>
                    <a:lnTo>
                      <a:pt x="839" y="2692"/>
                    </a:lnTo>
                    <a:lnTo>
                      <a:pt x="868" y="2680"/>
                    </a:lnTo>
                    <a:lnTo>
                      <a:pt x="896" y="2669"/>
                    </a:lnTo>
                    <a:lnTo>
                      <a:pt x="924" y="2658"/>
                    </a:lnTo>
                    <a:lnTo>
                      <a:pt x="920" y="2654"/>
                    </a:lnTo>
                    <a:lnTo>
                      <a:pt x="916" y="2652"/>
                    </a:lnTo>
                    <a:lnTo>
                      <a:pt x="912" y="2651"/>
                    </a:lnTo>
                    <a:lnTo>
                      <a:pt x="908" y="2650"/>
                    </a:lnTo>
                    <a:lnTo>
                      <a:pt x="904" y="2649"/>
                    </a:lnTo>
                    <a:lnTo>
                      <a:pt x="901" y="2646"/>
                    </a:lnTo>
                    <a:lnTo>
                      <a:pt x="898" y="2643"/>
                    </a:lnTo>
                    <a:lnTo>
                      <a:pt x="896" y="2637"/>
                    </a:lnTo>
                    <a:lnTo>
                      <a:pt x="901" y="2629"/>
                    </a:lnTo>
                    <a:lnTo>
                      <a:pt x="903" y="2620"/>
                    </a:lnTo>
                    <a:lnTo>
                      <a:pt x="905" y="2612"/>
                    </a:lnTo>
                    <a:lnTo>
                      <a:pt x="905" y="2603"/>
                    </a:lnTo>
                    <a:lnTo>
                      <a:pt x="905" y="2585"/>
                    </a:lnTo>
                    <a:lnTo>
                      <a:pt x="904" y="2566"/>
                    </a:lnTo>
                    <a:lnTo>
                      <a:pt x="907" y="2552"/>
                    </a:lnTo>
                    <a:lnTo>
                      <a:pt x="912" y="2535"/>
                    </a:lnTo>
                    <a:lnTo>
                      <a:pt x="912" y="2526"/>
                    </a:lnTo>
                    <a:lnTo>
                      <a:pt x="912" y="2519"/>
                    </a:lnTo>
                    <a:lnTo>
                      <a:pt x="911" y="2516"/>
                    </a:lnTo>
                    <a:lnTo>
                      <a:pt x="908" y="2514"/>
                    </a:lnTo>
                    <a:lnTo>
                      <a:pt x="906" y="2511"/>
                    </a:lnTo>
                    <a:lnTo>
                      <a:pt x="904" y="2510"/>
                    </a:lnTo>
                    <a:lnTo>
                      <a:pt x="891" y="2517"/>
                    </a:lnTo>
                    <a:lnTo>
                      <a:pt x="880" y="2524"/>
                    </a:lnTo>
                    <a:lnTo>
                      <a:pt x="869" y="2531"/>
                    </a:lnTo>
                    <a:lnTo>
                      <a:pt x="855" y="2537"/>
                    </a:lnTo>
                    <a:lnTo>
                      <a:pt x="844" y="2536"/>
                    </a:lnTo>
                    <a:lnTo>
                      <a:pt x="833" y="2534"/>
                    </a:lnTo>
                    <a:lnTo>
                      <a:pt x="821" y="2532"/>
                    </a:lnTo>
                    <a:lnTo>
                      <a:pt x="811" y="2528"/>
                    </a:lnTo>
                    <a:lnTo>
                      <a:pt x="791" y="2520"/>
                    </a:lnTo>
                    <a:lnTo>
                      <a:pt x="769" y="2511"/>
                    </a:lnTo>
                    <a:lnTo>
                      <a:pt x="760" y="2500"/>
                    </a:lnTo>
                    <a:lnTo>
                      <a:pt x="753" y="2490"/>
                    </a:lnTo>
                    <a:lnTo>
                      <a:pt x="751" y="2485"/>
                    </a:lnTo>
                    <a:lnTo>
                      <a:pt x="750" y="2480"/>
                    </a:lnTo>
                    <a:lnTo>
                      <a:pt x="749" y="2473"/>
                    </a:lnTo>
                    <a:lnTo>
                      <a:pt x="747" y="2466"/>
                    </a:lnTo>
                    <a:lnTo>
                      <a:pt x="750" y="2457"/>
                    </a:lnTo>
                    <a:lnTo>
                      <a:pt x="752" y="2448"/>
                    </a:lnTo>
                    <a:lnTo>
                      <a:pt x="753" y="2439"/>
                    </a:lnTo>
                    <a:lnTo>
                      <a:pt x="754" y="2429"/>
                    </a:lnTo>
                    <a:lnTo>
                      <a:pt x="758" y="2426"/>
                    </a:lnTo>
                    <a:lnTo>
                      <a:pt x="762" y="2424"/>
                    </a:lnTo>
                    <a:lnTo>
                      <a:pt x="767" y="2423"/>
                    </a:lnTo>
                    <a:lnTo>
                      <a:pt x="771" y="2421"/>
                    </a:lnTo>
                    <a:lnTo>
                      <a:pt x="781" y="2418"/>
                    </a:lnTo>
                    <a:lnTo>
                      <a:pt x="792" y="2414"/>
                    </a:lnTo>
                    <a:lnTo>
                      <a:pt x="801" y="2404"/>
                    </a:lnTo>
                    <a:lnTo>
                      <a:pt x="811" y="2391"/>
                    </a:lnTo>
                    <a:lnTo>
                      <a:pt x="819" y="2382"/>
                    </a:lnTo>
                    <a:lnTo>
                      <a:pt x="821" y="2377"/>
                    </a:lnTo>
                    <a:lnTo>
                      <a:pt x="833" y="2387"/>
                    </a:lnTo>
                    <a:lnTo>
                      <a:pt x="843" y="2394"/>
                    </a:lnTo>
                    <a:lnTo>
                      <a:pt x="854" y="2401"/>
                    </a:lnTo>
                    <a:lnTo>
                      <a:pt x="865" y="2409"/>
                    </a:lnTo>
                    <a:lnTo>
                      <a:pt x="869" y="2410"/>
                    </a:lnTo>
                    <a:lnTo>
                      <a:pt x="872" y="2410"/>
                    </a:lnTo>
                    <a:lnTo>
                      <a:pt x="876" y="2410"/>
                    </a:lnTo>
                    <a:lnTo>
                      <a:pt x="879" y="2409"/>
                    </a:lnTo>
                    <a:lnTo>
                      <a:pt x="885" y="2406"/>
                    </a:lnTo>
                    <a:lnTo>
                      <a:pt x="889" y="2401"/>
                    </a:lnTo>
                    <a:lnTo>
                      <a:pt x="898" y="2389"/>
                    </a:lnTo>
                    <a:lnTo>
                      <a:pt x="906" y="2376"/>
                    </a:lnTo>
                    <a:lnTo>
                      <a:pt x="923" y="2354"/>
                    </a:lnTo>
                    <a:lnTo>
                      <a:pt x="939" y="2331"/>
                    </a:lnTo>
                    <a:lnTo>
                      <a:pt x="955" y="2308"/>
                    </a:lnTo>
                    <a:lnTo>
                      <a:pt x="969" y="2284"/>
                    </a:lnTo>
                    <a:lnTo>
                      <a:pt x="963" y="2277"/>
                    </a:lnTo>
                    <a:lnTo>
                      <a:pt x="958" y="2271"/>
                    </a:lnTo>
                    <a:lnTo>
                      <a:pt x="957" y="2266"/>
                    </a:lnTo>
                    <a:lnTo>
                      <a:pt x="955" y="2262"/>
                    </a:lnTo>
                    <a:lnTo>
                      <a:pt x="954" y="2261"/>
                    </a:lnTo>
                    <a:lnTo>
                      <a:pt x="954" y="2258"/>
                    </a:lnTo>
                    <a:lnTo>
                      <a:pt x="954" y="2257"/>
                    </a:lnTo>
                    <a:lnTo>
                      <a:pt x="955" y="2255"/>
                    </a:lnTo>
                    <a:lnTo>
                      <a:pt x="958" y="2252"/>
                    </a:lnTo>
                    <a:lnTo>
                      <a:pt x="960" y="2248"/>
                    </a:lnTo>
                    <a:lnTo>
                      <a:pt x="960" y="2246"/>
                    </a:lnTo>
                    <a:lnTo>
                      <a:pt x="958" y="2244"/>
                    </a:lnTo>
                    <a:lnTo>
                      <a:pt x="954" y="2238"/>
                    </a:lnTo>
                    <a:lnTo>
                      <a:pt x="948" y="2233"/>
                    </a:lnTo>
                    <a:lnTo>
                      <a:pt x="949" y="2228"/>
                    </a:lnTo>
                    <a:lnTo>
                      <a:pt x="950" y="2225"/>
                    </a:lnTo>
                    <a:lnTo>
                      <a:pt x="953" y="2223"/>
                    </a:lnTo>
                    <a:lnTo>
                      <a:pt x="955" y="2222"/>
                    </a:lnTo>
                    <a:lnTo>
                      <a:pt x="956" y="2220"/>
                    </a:lnTo>
                    <a:lnTo>
                      <a:pt x="955" y="2219"/>
                    </a:lnTo>
                    <a:lnTo>
                      <a:pt x="954" y="2215"/>
                    </a:lnTo>
                    <a:lnTo>
                      <a:pt x="950" y="2210"/>
                    </a:lnTo>
                    <a:lnTo>
                      <a:pt x="947" y="2204"/>
                    </a:lnTo>
                    <a:lnTo>
                      <a:pt x="945" y="2199"/>
                    </a:lnTo>
                    <a:lnTo>
                      <a:pt x="945" y="2195"/>
                    </a:lnTo>
                    <a:lnTo>
                      <a:pt x="945" y="2191"/>
                    </a:lnTo>
                    <a:lnTo>
                      <a:pt x="946" y="2182"/>
                    </a:lnTo>
                    <a:lnTo>
                      <a:pt x="945" y="2171"/>
                    </a:lnTo>
                    <a:lnTo>
                      <a:pt x="943" y="2166"/>
                    </a:lnTo>
                    <a:lnTo>
                      <a:pt x="940" y="2162"/>
                    </a:lnTo>
                    <a:lnTo>
                      <a:pt x="939" y="2157"/>
                    </a:lnTo>
                    <a:lnTo>
                      <a:pt x="938" y="2153"/>
                    </a:lnTo>
                    <a:lnTo>
                      <a:pt x="937" y="2143"/>
                    </a:lnTo>
                    <a:lnTo>
                      <a:pt x="936" y="2131"/>
                    </a:lnTo>
                    <a:lnTo>
                      <a:pt x="935" y="2115"/>
                    </a:lnTo>
                    <a:lnTo>
                      <a:pt x="935" y="2102"/>
                    </a:lnTo>
                    <a:lnTo>
                      <a:pt x="933" y="2096"/>
                    </a:lnTo>
                    <a:lnTo>
                      <a:pt x="932" y="2089"/>
                    </a:lnTo>
                    <a:lnTo>
                      <a:pt x="929" y="2083"/>
                    </a:lnTo>
                    <a:lnTo>
                      <a:pt x="926" y="2076"/>
                    </a:lnTo>
                    <a:lnTo>
                      <a:pt x="916" y="2067"/>
                    </a:lnTo>
                    <a:lnTo>
                      <a:pt x="911" y="2061"/>
                    </a:lnTo>
                    <a:lnTo>
                      <a:pt x="915" y="2053"/>
                    </a:lnTo>
                    <a:lnTo>
                      <a:pt x="920" y="2044"/>
                    </a:lnTo>
                    <a:lnTo>
                      <a:pt x="923" y="2045"/>
                    </a:lnTo>
                    <a:lnTo>
                      <a:pt x="933" y="2046"/>
                    </a:lnTo>
                    <a:lnTo>
                      <a:pt x="946" y="2047"/>
                    </a:lnTo>
                    <a:lnTo>
                      <a:pt x="958" y="2047"/>
                    </a:lnTo>
                    <a:lnTo>
                      <a:pt x="977" y="2036"/>
                    </a:lnTo>
                    <a:lnTo>
                      <a:pt x="991" y="2027"/>
                    </a:lnTo>
                    <a:lnTo>
                      <a:pt x="999" y="2024"/>
                    </a:lnTo>
                    <a:lnTo>
                      <a:pt x="1007" y="2020"/>
                    </a:lnTo>
                    <a:lnTo>
                      <a:pt x="1016" y="2019"/>
                    </a:lnTo>
                    <a:lnTo>
                      <a:pt x="1028" y="2018"/>
                    </a:lnTo>
                    <a:lnTo>
                      <a:pt x="1039" y="2018"/>
                    </a:lnTo>
                    <a:lnTo>
                      <a:pt x="1048" y="2017"/>
                    </a:lnTo>
                    <a:lnTo>
                      <a:pt x="1057" y="2016"/>
                    </a:lnTo>
                    <a:lnTo>
                      <a:pt x="1067" y="2015"/>
                    </a:lnTo>
                    <a:lnTo>
                      <a:pt x="1077" y="2011"/>
                    </a:lnTo>
                    <a:lnTo>
                      <a:pt x="1085" y="2005"/>
                    </a:lnTo>
                    <a:lnTo>
                      <a:pt x="1093" y="2000"/>
                    </a:lnTo>
                    <a:lnTo>
                      <a:pt x="1099" y="1993"/>
                    </a:lnTo>
                    <a:lnTo>
                      <a:pt x="1110" y="1977"/>
                    </a:lnTo>
                    <a:lnTo>
                      <a:pt x="1121" y="1959"/>
                    </a:lnTo>
                    <a:lnTo>
                      <a:pt x="1130" y="1950"/>
                    </a:lnTo>
                    <a:lnTo>
                      <a:pt x="1135" y="1946"/>
                    </a:lnTo>
                    <a:lnTo>
                      <a:pt x="1140" y="1944"/>
                    </a:lnTo>
                    <a:lnTo>
                      <a:pt x="1147" y="1940"/>
                    </a:lnTo>
                    <a:lnTo>
                      <a:pt x="1150" y="1939"/>
                    </a:lnTo>
                    <a:lnTo>
                      <a:pt x="1152" y="1939"/>
                    </a:lnTo>
                    <a:lnTo>
                      <a:pt x="1155" y="1941"/>
                    </a:lnTo>
                    <a:lnTo>
                      <a:pt x="1155" y="1942"/>
                    </a:lnTo>
                    <a:lnTo>
                      <a:pt x="1156" y="1943"/>
                    </a:lnTo>
                    <a:lnTo>
                      <a:pt x="1156" y="1942"/>
                    </a:lnTo>
                    <a:lnTo>
                      <a:pt x="1157" y="1940"/>
                    </a:lnTo>
                    <a:lnTo>
                      <a:pt x="1160" y="1934"/>
                    </a:lnTo>
                    <a:lnTo>
                      <a:pt x="1163" y="1928"/>
                    </a:lnTo>
                    <a:lnTo>
                      <a:pt x="1166" y="1925"/>
                    </a:lnTo>
                    <a:lnTo>
                      <a:pt x="1169" y="1923"/>
                    </a:lnTo>
                    <a:lnTo>
                      <a:pt x="1173" y="1921"/>
                    </a:lnTo>
                    <a:lnTo>
                      <a:pt x="1181" y="1917"/>
                    </a:lnTo>
                    <a:lnTo>
                      <a:pt x="1190" y="1911"/>
                    </a:lnTo>
                    <a:lnTo>
                      <a:pt x="1189" y="1911"/>
                    </a:lnTo>
                    <a:lnTo>
                      <a:pt x="1187" y="1910"/>
                    </a:lnTo>
                    <a:lnTo>
                      <a:pt x="1190" y="1878"/>
                    </a:lnTo>
                    <a:lnTo>
                      <a:pt x="1191" y="1850"/>
                    </a:lnTo>
                    <a:lnTo>
                      <a:pt x="1190" y="1835"/>
                    </a:lnTo>
                    <a:lnTo>
                      <a:pt x="1189" y="1822"/>
                    </a:lnTo>
                    <a:lnTo>
                      <a:pt x="1185" y="1807"/>
                    </a:lnTo>
                    <a:lnTo>
                      <a:pt x="1181" y="1791"/>
                    </a:lnTo>
                    <a:lnTo>
                      <a:pt x="1169" y="1784"/>
                    </a:lnTo>
                    <a:lnTo>
                      <a:pt x="1157" y="1779"/>
                    </a:lnTo>
                    <a:lnTo>
                      <a:pt x="1145" y="1788"/>
                    </a:lnTo>
                    <a:lnTo>
                      <a:pt x="1134" y="1796"/>
                    </a:lnTo>
                    <a:lnTo>
                      <a:pt x="1122" y="1796"/>
                    </a:lnTo>
                    <a:lnTo>
                      <a:pt x="1108" y="1797"/>
                    </a:lnTo>
                    <a:lnTo>
                      <a:pt x="1096" y="1798"/>
                    </a:lnTo>
                    <a:lnTo>
                      <a:pt x="1083" y="1801"/>
                    </a:lnTo>
                    <a:lnTo>
                      <a:pt x="1083" y="1813"/>
                    </a:lnTo>
                    <a:lnTo>
                      <a:pt x="1083" y="1822"/>
                    </a:lnTo>
                    <a:lnTo>
                      <a:pt x="1084" y="1831"/>
                    </a:lnTo>
                    <a:lnTo>
                      <a:pt x="1087" y="1839"/>
                    </a:lnTo>
                    <a:lnTo>
                      <a:pt x="1091" y="1856"/>
                    </a:lnTo>
                    <a:lnTo>
                      <a:pt x="1098" y="1874"/>
                    </a:lnTo>
                    <a:lnTo>
                      <a:pt x="1098" y="1877"/>
                    </a:lnTo>
                    <a:lnTo>
                      <a:pt x="1098" y="1878"/>
                    </a:lnTo>
                    <a:lnTo>
                      <a:pt x="1097" y="1881"/>
                    </a:lnTo>
                    <a:lnTo>
                      <a:pt x="1096" y="1882"/>
                    </a:lnTo>
                    <a:lnTo>
                      <a:pt x="1090" y="1869"/>
                    </a:lnTo>
                    <a:lnTo>
                      <a:pt x="1087" y="1856"/>
                    </a:lnTo>
                    <a:lnTo>
                      <a:pt x="1072" y="1858"/>
                    </a:lnTo>
                    <a:lnTo>
                      <a:pt x="1058" y="1863"/>
                    </a:lnTo>
                    <a:lnTo>
                      <a:pt x="1045" y="1865"/>
                    </a:lnTo>
                    <a:lnTo>
                      <a:pt x="1030" y="1866"/>
                    </a:lnTo>
                    <a:lnTo>
                      <a:pt x="1018" y="1856"/>
                    </a:lnTo>
                    <a:lnTo>
                      <a:pt x="1008" y="1845"/>
                    </a:lnTo>
                    <a:lnTo>
                      <a:pt x="999" y="1835"/>
                    </a:lnTo>
                    <a:lnTo>
                      <a:pt x="991" y="1825"/>
                    </a:lnTo>
                    <a:lnTo>
                      <a:pt x="984" y="1816"/>
                    </a:lnTo>
                    <a:lnTo>
                      <a:pt x="979" y="1806"/>
                    </a:lnTo>
                    <a:lnTo>
                      <a:pt x="973" y="1796"/>
                    </a:lnTo>
                    <a:lnTo>
                      <a:pt x="967" y="1785"/>
                    </a:lnTo>
                    <a:lnTo>
                      <a:pt x="960" y="1764"/>
                    </a:lnTo>
                    <a:lnTo>
                      <a:pt x="953" y="1741"/>
                    </a:lnTo>
                    <a:lnTo>
                      <a:pt x="947" y="1715"/>
                    </a:lnTo>
                    <a:lnTo>
                      <a:pt x="943" y="1687"/>
                    </a:lnTo>
                    <a:lnTo>
                      <a:pt x="945" y="1672"/>
                    </a:lnTo>
                    <a:lnTo>
                      <a:pt x="947" y="1657"/>
                    </a:lnTo>
                    <a:lnTo>
                      <a:pt x="949" y="1644"/>
                    </a:lnTo>
                    <a:lnTo>
                      <a:pt x="953" y="1629"/>
                    </a:lnTo>
                    <a:lnTo>
                      <a:pt x="949" y="1628"/>
                    </a:lnTo>
                    <a:lnTo>
                      <a:pt x="946" y="1627"/>
                    </a:lnTo>
                    <a:lnTo>
                      <a:pt x="944" y="1628"/>
                    </a:lnTo>
                    <a:lnTo>
                      <a:pt x="943" y="1629"/>
                    </a:lnTo>
                    <a:lnTo>
                      <a:pt x="941" y="1629"/>
                    </a:lnTo>
                    <a:lnTo>
                      <a:pt x="945" y="1616"/>
                    </a:lnTo>
                    <a:lnTo>
                      <a:pt x="945" y="1605"/>
                    </a:lnTo>
                    <a:lnTo>
                      <a:pt x="943" y="1593"/>
                    </a:lnTo>
                    <a:lnTo>
                      <a:pt x="946" y="1596"/>
                    </a:lnTo>
                    <a:lnTo>
                      <a:pt x="949" y="1599"/>
                    </a:lnTo>
                    <a:lnTo>
                      <a:pt x="952" y="1594"/>
                    </a:lnTo>
                    <a:lnTo>
                      <a:pt x="954" y="1589"/>
                    </a:lnTo>
                    <a:lnTo>
                      <a:pt x="954" y="1583"/>
                    </a:lnTo>
                    <a:lnTo>
                      <a:pt x="954" y="1577"/>
                    </a:lnTo>
                    <a:lnTo>
                      <a:pt x="941" y="1572"/>
                    </a:lnTo>
                    <a:lnTo>
                      <a:pt x="931" y="1569"/>
                    </a:lnTo>
                    <a:lnTo>
                      <a:pt x="927" y="1566"/>
                    </a:lnTo>
                    <a:lnTo>
                      <a:pt x="923" y="1563"/>
                    </a:lnTo>
                    <a:lnTo>
                      <a:pt x="921" y="1557"/>
                    </a:lnTo>
                    <a:lnTo>
                      <a:pt x="919" y="1551"/>
                    </a:lnTo>
                    <a:lnTo>
                      <a:pt x="927" y="1547"/>
                    </a:lnTo>
                    <a:lnTo>
                      <a:pt x="936" y="1546"/>
                    </a:lnTo>
                    <a:lnTo>
                      <a:pt x="944" y="1546"/>
                    </a:lnTo>
                    <a:lnTo>
                      <a:pt x="953" y="1547"/>
                    </a:lnTo>
                    <a:lnTo>
                      <a:pt x="956" y="1554"/>
                    </a:lnTo>
                    <a:lnTo>
                      <a:pt x="960" y="1559"/>
                    </a:lnTo>
                    <a:lnTo>
                      <a:pt x="956" y="1552"/>
                    </a:lnTo>
                    <a:lnTo>
                      <a:pt x="952" y="1545"/>
                    </a:lnTo>
                    <a:lnTo>
                      <a:pt x="946" y="1540"/>
                    </a:lnTo>
                    <a:lnTo>
                      <a:pt x="940" y="1536"/>
                    </a:lnTo>
                    <a:lnTo>
                      <a:pt x="928" y="1529"/>
                    </a:lnTo>
                    <a:lnTo>
                      <a:pt x="914" y="1521"/>
                    </a:lnTo>
                    <a:lnTo>
                      <a:pt x="916" y="1514"/>
                    </a:lnTo>
                    <a:lnTo>
                      <a:pt x="920" y="1507"/>
                    </a:lnTo>
                    <a:lnTo>
                      <a:pt x="923" y="1503"/>
                    </a:lnTo>
                    <a:lnTo>
                      <a:pt x="929" y="1498"/>
                    </a:lnTo>
                    <a:lnTo>
                      <a:pt x="931" y="1506"/>
                    </a:lnTo>
                    <a:lnTo>
                      <a:pt x="933" y="1514"/>
                    </a:lnTo>
                    <a:lnTo>
                      <a:pt x="936" y="1512"/>
                    </a:lnTo>
                    <a:lnTo>
                      <a:pt x="936" y="1511"/>
                    </a:lnTo>
                    <a:lnTo>
                      <a:pt x="937" y="1509"/>
                    </a:lnTo>
                    <a:lnTo>
                      <a:pt x="937" y="1506"/>
                    </a:lnTo>
                    <a:lnTo>
                      <a:pt x="930" y="1496"/>
                    </a:lnTo>
                    <a:lnTo>
                      <a:pt x="924" y="1488"/>
                    </a:lnTo>
                    <a:lnTo>
                      <a:pt x="918" y="1481"/>
                    </a:lnTo>
                    <a:lnTo>
                      <a:pt x="911" y="1476"/>
                    </a:lnTo>
                    <a:lnTo>
                      <a:pt x="895" y="1467"/>
                    </a:lnTo>
                    <a:lnTo>
                      <a:pt x="876" y="1458"/>
                    </a:lnTo>
                    <a:lnTo>
                      <a:pt x="878" y="1450"/>
                    </a:lnTo>
                    <a:lnTo>
                      <a:pt x="881" y="1442"/>
                    </a:lnTo>
                    <a:lnTo>
                      <a:pt x="884" y="1434"/>
                    </a:lnTo>
                    <a:lnTo>
                      <a:pt x="885" y="1426"/>
                    </a:lnTo>
                    <a:lnTo>
                      <a:pt x="871" y="1411"/>
                    </a:lnTo>
                    <a:lnTo>
                      <a:pt x="862" y="1399"/>
                    </a:lnTo>
                    <a:lnTo>
                      <a:pt x="857" y="1392"/>
                    </a:lnTo>
                    <a:lnTo>
                      <a:pt x="855" y="1385"/>
                    </a:lnTo>
                    <a:lnTo>
                      <a:pt x="853" y="1376"/>
                    </a:lnTo>
                    <a:lnTo>
                      <a:pt x="852" y="1366"/>
                    </a:lnTo>
                    <a:lnTo>
                      <a:pt x="861" y="1355"/>
                    </a:lnTo>
                    <a:lnTo>
                      <a:pt x="867" y="1346"/>
                    </a:lnTo>
                    <a:lnTo>
                      <a:pt x="868" y="1342"/>
                    </a:lnTo>
                    <a:lnTo>
                      <a:pt x="868" y="1337"/>
                    </a:lnTo>
                    <a:lnTo>
                      <a:pt x="867" y="1331"/>
                    </a:lnTo>
                    <a:lnTo>
                      <a:pt x="864" y="1324"/>
                    </a:lnTo>
                    <a:lnTo>
                      <a:pt x="860" y="1331"/>
                    </a:lnTo>
                    <a:lnTo>
                      <a:pt x="856" y="1337"/>
                    </a:lnTo>
                    <a:lnTo>
                      <a:pt x="851" y="1336"/>
                    </a:lnTo>
                    <a:lnTo>
                      <a:pt x="846" y="1334"/>
                    </a:lnTo>
                    <a:lnTo>
                      <a:pt x="843" y="1332"/>
                    </a:lnTo>
                    <a:lnTo>
                      <a:pt x="839" y="1326"/>
                    </a:lnTo>
                    <a:lnTo>
                      <a:pt x="842" y="1325"/>
                    </a:lnTo>
                    <a:lnTo>
                      <a:pt x="844" y="1324"/>
                    </a:lnTo>
                    <a:lnTo>
                      <a:pt x="845" y="1323"/>
                    </a:lnTo>
                    <a:lnTo>
                      <a:pt x="846" y="1321"/>
                    </a:lnTo>
                    <a:lnTo>
                      <a:pt x="859" y="1314"/>
                    </a:lnTo>
                    <a:lnTo>
                      <a:pt x="870" y="1308"/>
                    </a:lnTo>
                    <a:lnTo>
                      <a:pt x="882" y="1302"/>
                    </a:lnTo>
                    <a:lnTo>
                      <a:pt x="896" y="1298"/>
                    </a:lnTo>
                    <a:lnTo>
                      <a:pt x="899" y="1293"/>
                    </a:lnTo>
                    <a:lnTo>
                      <a:pt x="903" y="1290"/>
                    </a:lnTo>
                    <a:lnTo>
                      <a:pt x="903" y="1304"/>
                    </a:lnTo>
                    <a:lnTo>
                      <a:pt x="902" y="1320"/>
                    </a:lnTo>
                    <a:lnTo>
                      <a:pt x="907" y="1323"/>
                    </a:lnTo>
                    <a:lnTo>
                      <a:pt x="913" y="1323"/>
                    </a:lnTo>
                    <a:lnTo>
                      <a:pt x="918" y="1321"/>
                    </a:lnTo>
                    <a:lnTo>
                      <a:pt x="924" y="1319"/>
                    </a:lnTo>
                    <a:lnTo>
                      <a:pt x="914" y="1314"/>
                    </a:lnTo>
                    <a:lnTo>
                      <a:pt x="903" y="1308"/>
                    </a:lnTo>
                    <a:lnTo>
                      <a:pt x="905" y="1299"/>
                    </a:lnTo>
                    <a:lnTo>
                      <a:pt x="907" y="1292"/>
                    </a:lnTo>
                    <a:lnTo>
                      <a:pt x="912" y="1285"/>
                    </a:lnTo>
                    <a:lnTo>
                      <a:pt x="915" y="1277"/>
                    </a:lnTo>
                    <a:lnTo>
                      <a:pt x="908" y="1269"/>
                    </a:lnTo>
                    <a:lnTo>
                      <a:pt x="903" y="1264"/>
                    </a:lnTo>
                    <a:lnTo>
                      <a:pt x="902" y="1261"/>
                    </a:lnTo>
                    <a:lnTo>
                      <a:pt x="902" y="1258"/>
                    </a:lnTo>
                    <a:lnTo>
                      <a:pt x="903" y="1253"/>
                    </a:lnTo>
                    <a:lnTo>
                      <a:pt x="905" y="1247"/>
                    </a:lnTo>
                    <a:lnTo>
                      <a:pt x="915" y="1245"/>
                    </a:lnTo>
                    <a:lnTo>
                      <a:pt x="926" y="1247"/>
                    </a:lnTo>
                    <a:lnTo>
                      <a:pt x="935" y="1248"/>
                    </a:lnTo>
                    <a:lnTo>
                      <a:pt x="944" y="1250"/>
                    </a:lnTo>
                    <a:lnTo>
                      <a:pt x="961" y="1257"/>
                    </a:lnTo>
                    <a:lnTo>
                      <a:pt x="980" y="1267"/>
                    </a:lnTo>
                    <a:lnTo>
                      <a:pt x="983" y="1272"/>
                    </a:lnTo>
                    <a:lnTo>
                      <a:pt x="987" y="1275"/>
                    </a:lnTo>
                    <a:lnTo>
                      <a:pt x="989" y="1276"/>
                    </a:lnTo>
                    <a:lnTo>
                      <a:pt x="991" y="1277"/>
                    </a:lnTo>
                    <a:lnTo>
                      <a:pt x="994" y="1277"/>
                    </a:lnTo>
                    <a:lnTo>
                      <a:pt x="997" y="1277"/>
                    </a:lnTo>
                    <a:lnTo>
                      <a:pt x="999" y="1259"/>
                    </a:lnTo>
                    <a:lnTo>
                      <a:pt x="1000" y="1242"/>
                    </a:lnTo>
                    <a:lnTo>
                      <a:pt x="1000" y="1224"/>
                    </a:lnTo>
                    <a:lnTo>
                      <a:pt x="997" y="1206"/>
                    </a:lnTo>
                    <a:lnTo>
                      <a:pt x="989" y="1201"/>
                    </a:lnTo>
                    <a:lnTo>
                      <a:pt x="983" y="1200"/>
                    </a:lnTo>
                    <a:lnTo>
                      <a:pt x="980" y="1200"/>
                    </a:lnTo>
                    <a:lnTo>
                      <a:pt x="977" y="1201"/>
                    </a:lnTo>
                    <a:lnTo>
                      <a:pt x="973" y="1203"/>
                    </a:lnTo>
                    <a:lnTo>
                      <a:pt x="970" y="1207"/>
                    </a:lnTo>
                    <a:lnTo>
                      <a:pt x="965" y="1207"/>
                    </a:lnTo>
                    <a:lnTo>
                      <a:pt x="962" y="1205"/>
                    </a:lnTo>
                    <a:lnTo>
                      <a:pt x="957" y="1201"/>
                    </a:lnTo>
                    <a:lnTo>
                      <a:pt x="954" y="1198"/>
                    </a:lnTo>
                    <a:lnTo>
                      <a:pt x="960" y="1197"/>
                    </a:lnTo>
                    <a:lnTo>
                      <a:pt x="965" y="1194"/>
                    </a:lnTo>
                    <a:lnTo>
                      <a:pt x="965" y="1189"/>
                    </a:lnTo>
                    <a:lnTo>
                      <a:pt x="964" y="1184"/>
                    </a:lnTo>
                    <a:lnTo>
                      <a:pt x="964" y="1180"/>
                    </a:lnTo>
                    <a:lnTo>
                      <a:pt x="966" y="1175"/>
                    </a:lnTo>
                    <a:lnTo>
                      <a:pt x="967" y="1181"/>
                    </a:lnTo>
                    <a:lnTo>
                      <a:pt x="970" y="1186"/>
                    </a:lnTo>
                    <a:lnTo>
                      <a:pt x="973" y="1188"/>
                    </a:lnTo>
                    <a:lnTo>
                      <a:pt x="977" y="1188"/>
                    </a:lnTo>
                    <a:lnTo>
                      <a:pt x="979" y="1188"/>
                    </a:lnTo>
                    <a:lnTo>
                      <a:pt x="981" y="1185"/>
                    </a:lnTo>
                    <a:lnTo>
                      <a:pt x="982" y="1173"/>
                    </a:lnTo>
                    <a:lnTo>
                      <a:pt x="981" y="1162"/>
                    </a:lnTo>
                    <a:lnTo>
                      <a:pt x="979" y="1151"/>
                    </a:lnTo>
                    <a:lnTo>
                      <a:pt x="974" y="1139"/>
                    </a:lnTo>
                    <a:lnTo>
                      <a:pt x="982" y="1134"/>
                    </a:lnTo>
                    <a:lnTo>
                      <a:pt x="987" y="1131"/>
                    </a:lnTo>
                    <a:lnTo>
                      <a:pt x="991" y="1125"/>
                    </a:lnTo>
                    <a:lnTo>
                      <a:pt x="996" y="1117"/>
                    </a:lnTo>
                    <a:lnTo>
                      <a:pt x="998" y="1097"/>
                    </a:lnTo>
                    <a:lnTo>
                      <a:pt x="1001" y="1076"/>
                    </a:lnTo>
                    <a:lnTo>
                      <a:pt x="1005" y="1056"/>
                    </a:lnTo>
                    <a:lnTo>
                      <a:pt x="1012" y="1036"/>
                    </a:lnTo>
                    <a:lnTo>
                      <a:pt x="1009" y="1041"/>
                    </a:lnTo>
                    <a:lnTo>
                      <a:pt x="1006" y="1046"/>
                    </a:lnTo>
                    <a:lnTo>
                      <a:pt x="1004" y="1062"/>
                    </a:lnTo>
                    <a:lnTo>
                      <a:pt x="999" y="1075"/>
                    </a:lnTo>
                    <a:lnTo>
                      <a:pt x="998" y="1066"/>
                    </a:lnTo>
                    <a:lnTo>
                      <a:pt x="999" y="1057"/>
                    </a:lnTo>
                    <a:lnTo>
                      <a:pt x="1000" y="1049"/>
                    </a:lnTo>
                    <a:lnTo>
                      <a:pt x="1003" y="1042"/>
                    </a:lnTo>
                    <a:lnTo>
                      <a:pt x="1006" y="1036"/>
                    </a:lnTo>
                    <a:lnTo>
                      <a:pt x="1009" y="1029"/>
                    </a:lnTo>
                    <a:lnTo>
                      <a:pt x="1015" y="1021"/>
                    </a:lnTo>
                    <a:lnTo>
                      <a:pt x="1021" y="1014"/>
                    </a:lnTo>
                    <a:lnTo>
                      <a:pt x="1026" y="1022"/>
                    </a:lnTo>
                    <a:lnTo>
                      <a:pt x="1029" y="1029"/>
                    </a:lnTo>
                    <a:lnTo>
                      <a:pt x="1029" y="1033"/>
                    </a:lnTo>
                    <a:lnTo>
                      <a:pt x="1029" y="1037"/>
                    </a:lnTo>
                    <a:lnTo>
                      <a:pt x="1026" y="1040"/>
                    </a:lnTo>
                    <a:lnTo>
                      <a:pt x="1024" y="1045"/>
                    </a:lnTo>
                    <a:lnTo>
                      <a:pt x="1026" y="1048"/>
                    </a:lnTo>
                    <a:lnTo>
                      <a:pt x="1031" y="1050"/>
                    </a:lnTo>
                    <a:lnTo>
                      <a:pt x="1036" y="1053"/>
                    </a:lnTo>
                    <a:lnTo>
                      <a:pt x="1039" y="1055"/>
                    </a:lnTo>
                    <a:lnTo>
                      <a:pt x="1050" y="1065"/>
                    </a:lnTo>
                    <a:lnTo>
                      <a:pt x="1060" y="1075"/>
                    </a:lnTo>
                    <a:lnTo>
                      <a:pt x="1063" y="1080"/>
                    </a:lnTo>
                    <a:lnTo>
                      <a:pt x="1065" y="1086"/>
                    </a:lnTo>
                    <a:lnTo>
                      <a:pt x="1074" y="1107"/>
                    </a:lnTo>
                    <a:lnTo>
                      <a:pt x="1083" y="1126"/>
                    </a:lnTo>
                    <a:lnTo>
                      <a:pt x="1090" y="1135"/>
                    </a:lnTo>
                    <a:lnTo>
                      <a:pt x="1097" y="1145"/>
                    </a:lnTo>
                    <a:lnTo>
                      <a:pt x="1104" y="1152"/>
                    </a:lnTo>
                    <a:lnTo>
                      <a:pt x="1114" y="1160"/>
                    </a:lnTo>
                    <a:lnTo>
                      <a:pt x="1117" y="1141"/>
                    </a:lnTo>
                    <a:lnTo>
                      <a:pt x="1119" y="1122"/>
                    </a:lnTo>
                    <a:lnTo>
                      <a:pt x="1121" y="1104"/>
                    </a:lnTo>
                    <a:lnTo>
                      <a:pt x="1121" y="1086"/>
                    </a:lnTo>
                    <a:lnTo>
                      <a:pt x="1119" y="1069"/>
                    </a:lnTo>
                    <a:lnTo>
                      <a:pt x="1117" y="1049"/>
                    </a:lnTo>
                    <a:lnTo>
                      <a:pt x="1114" y="1031"/>
                    </a:lnTo>
                    <a:lnTo>
                      <a:pt x="1110" y="1012"/>
                    </a:lnTo>
                    <a:lnTo>
                      <a:pt x="1107" y="1008"/>
                    </a:lnTo>
                    <a:lnTo>
                      <a:pt x="1101" y="1007"/>
                    </a:lnTo>
                    <a:lnTo>
                      <a:pt x="1106" y="998"/>
                    </a:lnTo>
                    <a:lnTo>
                      <a:pt x="1110" y="988"/>
                    </a:lnTo>
                    <a:lnTo>
                      <a:pt x="1100" y="980"/>
                    </a:lnTo>
                    <a:lnTo>
                      <a:pt x="1090" y="972"/>
                    </a:lnTo>
                    <a:lnTo>
                      <a:pt x="1101" y="971"/>
                    </a:lnTo>
                    <a:lnTo>
                      <a:pt x="1109" y="971"/>
                    </a:lnTo>
                    <a:lnTo>
                      <a:pt x="1113" y="970"/>
                    </a:lnTo>
                    <a:lnTo>
                      <a:pt x="1116" y="969"/>
                    </a:lnTo>
                    <a:lnTo>
                      <a:pt x="1119" y="965"/>
                    </a:lnTo>
                    <a:lnTo>
                      <a:pt x="1124" y="961"/>
                    </a:lnTo>
                    <a:lnTo>
                      <a:pt x="1123" y="957"/>
                    </a:lnTo>
                    <a:lnTo>
                      <a:pt x="1122" y="955"/>
                    </a:lnTo>
                    <a:lnTo>
                      <a:pt x="1119" y="954"/>
                    </a:lnTo>
                    <a:lnTo>
                      <a:pt x="1116" y="953"/>
                    </a:lnTo>
                    <a:lnTo>
                      <a:pt x="1117" y="952"/>
                    </a:lnTo>
                    <a:lnTo>
                      <a:pt x="1118" y="951"/>
                    </a:lnTo>
                    <a:lnTo>
                      <a:pt x="1121" y="951"/>
                    </a:lnTo>
                    <a:lnTo>
                      <a:pt x="1122" y="951"/>
                    </a:lnTo>
                    <a:lnTo>
                      <a:pt x="1124" y="948"/>
                    </a:lnTo>
                    <a:lnTo>
                      <a:pt x="1124" y="946"/>
                    </a:lnTo>
                    <a:lnTo>
                      <a:pt x="1123" y="944"/>
                    </a:lnTo>
                    <a:lnTo>
                      <a:pt x="1122" y="943"/>
                    </a:lnTo>
                    <a:lnTo>
                      <a:pt x="1116" y="940"/>
                    </a:lnTo>
                    <a:lnTo>
                      <a:pt x="1110" y="937"/>
                    </a:lnTo>
                    <a:lnTo>
                      <a:pt x="1114" y="937"/>
                    </a:lnTo>
                    <a:lnTo>
                      <a:pt x="1116" y="937"/>
                    </a:lnTo>
                    <a:lnTo>
                      <a:pt x="1123" y="934"/>
                    </a:lnTo>
                    <a:lnTo>
                      <a:pt x="1128" y="930"/>
                    </a:lnTo>
                    <a:lnTo>
                      <a:pt x="1132" y="926"/>
                    </a:lnTo>
                    <a:lnTo>
                      <a:pt x="1135" y="921"/>
                    </a:lnTo>
                    <a:lnTo>
                      <a:pt x="1141" y="911"/>
                    </a:lnTo>
                    <a:lnTo>
                      <a:pt x="1147" y="898"/>
                    </a:lnTo>
                    <a:lnTo>
                      <a:pt x="1141" y="893"/>
                    </a:lnTo>
                    <a:lnTo>
                      <a:pt x="1136" y="887"/>
                    </a:lnTo>
                    <a:lnTo>
                      <a:pt x="1142" y="887"/>
                    </a:lnTo>
                    <a:lnTo>
                      <a:pt x="1149" y="887"/>
                    </a:lnTo>
                    <a:lnTo>
                      <a:pt x="1156" y="872"/>
                    </a:lnTo>
                    <a:lnTo>
                      <a:pt x="1163" y="858"/>
                    </a:lnTo>
                    <a:lnTo>
                      <a:pt x="1170" y="844"/>
                    </a:lnTo>
                    <a:lnTo>
                      <a:pt x="1178" y="829"/>
                    </a:lnTo>
                    <a:lnTo>
                      <a:pt x="1199" y="813"/>
                    </a:lnTo>
                    <a:lnTo>
                      <a:pt x="1218" y="799"/>
                    </a:lnTo>
                    <a:lnTo>
                      <a:pt x="1238" y="783"/>
                    </a:lnTo>
                    <a:lnTo>
                      <a:pt x="1257" y="765"/>
                    </a:lnTo>
                    <a:lnTo>
                      <a:pt x="1254" y="757"/>
                    </a:lnTo>
                    <a:lnTo>
                      <a:pt x="1251" y="749"/>
                    </a:lnTo>
                    <a:lnTo>
                      <a:pt x="1252" y="749"/>
                    </a:lnTo>
                    <a:lnTo>
                      <a:pt x="1253" y="749"/>
                    </a:lnTo>
                    <a:lnTo>
                      <a:pt x="1260" y="744"/>
                    </a:lnTo>
                    <a:lnTo>
                      <a:pt x="1267" y="742"/>
                    </a:lnTo>
                    <a:lnTo>
                      <a:pt x="1270" y="744"/>
                    </a:lnTo>
                    <a:lnTo>
                      <a:pt x="1274" y="745"/>
                    </a:lnTo>
                    <a:lnTo>
                      <a:pt x="1275" y="747"/>
                    </a:lnTo>
                    <a:lnTo>
                      <a:pt x="1275" y="749"/>
                    </a:lnTo>
                    <a:lnTo>
                      <a:pt x="1271" y="752"/>
                    </a:lnTo>
                    <a:lnTo>
                      <a:pt x="1267" y="758"/>
                    </a:lnTo>
                    <a:lnTo>
                      <a:pt x="1284" y="755"/>
                    </a:lnTo>
                    <a:lnTo>
                      <a:pt x="1300" y="752"/>
                    </a:lnTo>
                    <a:lnTo>
                      <a:pt x="1316" y="747"/>
                    </a:lnTo>
                    <a:lnTo>
                      <a:pt x="1333" y="743"/>
                    </a:lnTo>
                    <a:lnTo>
                      <a:pt x="1346" y="753"/>
                    </a:lnTo>
                    <a:lnTo>
                      <a:pt x="1360" y="762"/>
                    </a:lnTo>
                    <a:lnTo>
                      <a:pt x="1368" y="760"/>
                    </a:lnTo>
                    <a:lnTo>
                      <a:pt x="1375" y="755"/>
                    </a:lnTo>
                    <a:lnTo>
                      <a:pt x="1378" y="754"/>
                    </a:lnTo>
                    <a:lnTo>
                      <a:pt x="1381" y="753"/>
                    </a:lnTo>
                    <a:lnTo>
                      <a:pt x="1385" y="752"/>
                    </a:lnTo>
                    <a:lnTo>
                      <a:pt x="1389" y="752"/>
                    </a:lnTo>
                    <a:lnTo>
                      <a:pt x="1385" y="759"/>
                    </a:lnTo>
                    <a:lnTo>
                      <a:pt x="1380" y="767"/>
                    </a:lnTo>
                    <a:lnTo>
                      <a:pt x="1392" y="770"/>
                    </a:lnTo>
                    <a:lnTo>
                      <a:pt x="1403" y="775"/>
                    </a:lnTo>
                    <a:lnTo>
                      <a:pt x="1413" y="777"/>
                    </a:lnTo>
                    <a:lnTo>
                      <a:pt x="1424" y="779"/>
                    </a:lnTo>
                    <a:lnTo>
                      <a:pt x="1447" y="783"/>
                    </a:lnTo>
                    <a:lnTo>
                      <a:pt x="1470" y="784"/>
                    </a:lnTo>
                    <a:lnTo>
                      <a:pt x="1468" y="769"/>
                    </a:lnTo>
                    <a:lnTo>
                      <a:pt x="1463" y="757"/>
                    </a:lnTo>
                    <a:lnTo>
                      <a:pt x="1457" y="745"/>
                    </a:lnTo>
                    <a:lnTo>
                      <a:pt x="1452" y="734"/>
                    </a:lnTo>
                    <a:lnTo>
                      <a:pt x="1446" y="724"/>
                    </a:lnTo>
                    <a:lnTo>
                      <a:pt x="1440" y="712"/>
                    </a:lnTo>
                    <a:lnTo>
                      <a:pt x="1435" y="700"/>
                    </a:lnTo>
                    <a:lnTo>
                      <a:pt x="1430" y="686"/>
                    </a:lnTo>
                    <a:lnTo>
                      <a:pt x="1432" y="682"/>
                    </a:lnTo>
                    <a:lnTo>
                      <a:pt x="1432" y="678"/>
                    </a:lnTo>
                    <a:lnTo>
                      <a:pt x="1431" y="675"/>
                    </a:lnTo>
                    <a:lnTo>
                      <a:pt x="1429" y="670"/>
                    </a:lnTo>
                    <a:lnTo>
                      <a:pt x="1418" y="666"/>
                    </a:lnTo>
                    <a:lnTo>
                      <a:pt x="1405" y="662"/>
                    </a:lnTo>
                    <a:lnTo>
                      <a:pt x="1403" y="665"/>
                    </a:lnTo>
                    <a:lnTo>
                      <a:pt x="1402" y="666"/>
                    </a:lnTo>
                    <a:lnTo>
                      <a:pt x="1400" y="667"/>
                    </a:lnTo>
                    <a:lnTo>
                      <a:pt x="1397" y="666"/>
                    </a:lnTo>
                    <a:lnTo>
                      <a:pt x="1404" y="660"/>
                    </a:lnTo>
                    <a:lnTo>
                      <a:pt x="1411" y="656"/>
                    </a:lnTo>
                    <a:lnTo>
                      <a:pt x="1417" y="650"/>
                    </a:lnTo>
                    <a:lnTo>
                      <a:pt x="1421" y="642"/>
                    </a:lnTo>
                    <a:lnTo>
                      <a:pt x="1417" y="637"/>
                    </a:lnTo>
                    <a:lnTo>
                      <a:pt x="1413" y="635"/>
                    </a:lnTo>
                    <a:lnTo>
                      <a:pt x="1409" y="633"/>
                    </a:lnTo>
                    <a:lnTo>
                      <a:pt x="1403" y="631"/>
                    </a:lnTo>
                    <a:lnTo>
                      <a:pt x="1415" y="613"/>
                    </a:lnTo>
                    <a:lnTo>
                      <a:pt x="1426" y="597"/>
                    </a:lnTo>
                    <a:lnTo>
                      <a:pt x="1429" y="589"/>
                    </a:lnTo>
                    <a:lnTo>
                      <a:pt x="1432" y="580"/>
                    </a:lnTo>
                    <a:lnTo>
                      <a:pt x="1436" y="569"/>
                    </a:lnTo>
                    <a:lnTo>
                      <a:pt x="1438" y="559"/>
                    </a:lnTo>
                    <a:lnTo>
                      <a:pt x="1431" y="548"/>
                    </a:lnTo>
                    <a:lnTo>
                      <a:pt x="1423" y="537"/>
                    </a:lnTo>
                    <a:lnTo>
                      <a:pt x="1419" y="530"/>
                    </a:lnTo>
                    <a:lnTo>
                      <a:pt x="1418" y="526"/>
                    </a:lnTo>
                    <a:lnTo>
                      <a:pt x="1418" y="525"/>
                    </a:lnTo>
                    <a:lnTo>
                      <a:pt x="1419" y="526"/>
                    </a:lnTo>
                    <a:lnTo>
                      <a:pt x="1424" y="530"/>
                    </a:lnTo>
                    <a:lnTo>
                      <a:pt x="1431" y="534"/>
                    </a:lnTo>
                    <a:lnTo>
                      <a:pt x="1432" y="538"/>
                    </a:lnTo>
                    <a:lnTo>
                      <a:pt x="1434" y="538"/>
                    </a:lnTo>
                    <a:lnTo>
                      <a:pt x="1435" y="537"/>
                    </a:lnTo>
                    <a:lnTo>
                      <a:pt x="1436" y="533"/>
                    </a:lnTo>
                    <a:lnTo>
                      <a:pt x="1437" y="526"/>
                    </a:lnTo>
                    <a:lnTo>
                      <a:pt x="1438" y="521"/>
                    </a:lnTo>
                    <a:lnTo>
                      <a:pt x="1438" y="516"/>
                    </a:lnTo>
                    <a:lnTo>
                      <a:pt x="1437" y="514"/>
                    </a:lnTo>
                    <a:lnTo>
                      <a:pt x="1436" y="512"/>
                    </a:lnTo>
                    <a:lnTo>
                      <a:pt x="1434" y="510"/>
                    </a:lnTo>
                    <a:lnTo>
                      <a:pt x="1428" y="510"/>
                    </a:lnTo>
                    <a:lnTo>
                      <a:pt x="1421" y="510"/>
                    </a:lnTo>
                    <a:lnTo>
                      <a:pt x="1427" y="499"/>
                    </a:lnTo>
                    <a:lnTo>
                      <a:pt x="1435" y="488"/>
                    </a:lnTo>
                    <a:lnTo>
                      <a:pt x="1441" y="478"/>
                    </a:lnTo>
                    <a:lnTo>
                      <a:pt x="1448" y="466"/>
                    </a:lnTo>
                    <a:lnTo>
                      <a:pt x="1444" y="463"/>
                    </a:lnTo>
                    <a:lnTo>
                      <a:pt x="1438" y="459"/>
                    </a:lnTo>
                    <a:lnTo>
                      <a:pt x="1432" y="454"/>
                    </a:lnTo>
                    <a:lnTo>
                      <a:pt x="1431" y="451"/>
                    </a:lnTo>
                    <a:lnTo>
                      <a:pt x="1432" y="451"/>
                    </a:lnTo>
                    <a:lnTo>
                      <a:pt x="1436" y="453"/>
                    </a:lnTo>
                    <a:lnTo>
                      <a:pt x="1445" y="457"/>
                    </a:lnTo>
                    <a:lnTo>
                      <a:pt x="1453" y="462"/>
                    </a:lnTo>
                    <a:lnTo>
                      <a:pt x="1454" y="458"/>
                    </a:lnTo>
                    <a:lnTo>
                      <a:pt x="1454" y="455"/>
                    </a:lnTo>
                    <a:lnTo>
                      <a:pt x="1453" y="451"/>
                    </a:lnTo>
                    <a:lnTo>
                      <a:pt x="1452" y="448"/>
                    </a:lnTo>
                    <a:lnTo>
                      <a:pt x="1448" y="442"/>
                    </a:lnTo>
                    <a:lnTo>
                      <a:pt x="1446" y="436"/>
                    </a:lnTo>
                    <a:lnTo>
                      <a:pt x="1448" y="433"/>
                    </a:lnTo>
                    <a:lnTo>
                      <a:pt x="1449" y="431"/>
                    </a:lnTo>
                    <a:lnTo>
                      <a:pt x="1449" y="429"/>
                    </a:lnTo>
                    <a:lnTo>
                      <a:pt x="1449" y="425"/>
                    </a:lnTo>
                    <a:lnTo>
                      <a:pt x="1438" y="422"/>
                    </a:lnTo>
                    <a:lnTo>
                      <a:pt x="1428" y="421"/>
                    </a:lnTo>
                    <a:lnTo>
                      <a:pt x="1419" y="420"/>
                    </a:lnTo>
                    <a:lnTo>
                      <a:pt x="1407" y="419"/>
                    </a:lnTo>
                    <a:lnTo>
                      <a:pt x="1411" y="415"/>
                    </a:lnTo>
                    <a:lnTo>
                      <a:pt x="1414" y="414"/>
                    </a:lnTo>
                    <a:lnTo>
                      <a:pt x="1420" y="414"/>
                    </a:lnTo>
                    <a:lnTo>
                      <a:pt x="1424" y="413"/>
                    </a:lnTo>
                    <a:lnTo>
                      <a:pt x="1438" y="408"/>
                    </a:lnTo>
                    <a:lnTo>
                      <a:pt x="1447" y="405"/>
                    </a:lnTo>
                    <a:lnTo>
                      <a:pt x="1451" y="403"/>
                    </a:lnTo>
                    <a:lnTo>
                      <a:pt x="1452" y="398"/>
                    </a:lnTo>
                    <a:lnTo>
                      <a:pt x="1454" y="392"/>
                    </a:lnTo>
                    <a:lnTo>
                      <a:pt x="1454" y="383"/>
                    </a:lnTo>
                    <a:lnTo>
                      <a:pt x="1438" y="387"/>
                    </a:lnTo>
                    <a:lnTo>
                      <a:pt x="1420" y="391"/>
                    </a:lnTo>
                    <a:lnTo>
                      <a:pt x="1427" y="382"/>
                    </a:lnTo>
                    <a:lnTo>
                      <a:pt x="1436" y="373"/>
                    </a:lnTo>
                    <a:lnTo>
                      <a:pt x="1423" y="370"/>
                    </a:lnTo>
                    <a:lnTo>
                      <a:pt x="1412" y="365"/>
                    </a:lnTo>
                    <a:lnTo>
                      <a:pt x="1421" y="361"/>
                    </a:lnTo>
                    <a:lnTo>
                      <a:pt x="1429" y="356"/>
                    </a:lnTo>
                    <a:lnTo>
                      <a:pt x="1434" y="355"/>
                    </a:lnTo>
                    <a:lnTo>
                      <a:pt x="1437" y="353"/>
                    </a:lnTo>
                    <a:lnTo>
                      <a:pt x="1440" y="349"/>
                    </a:lnTo>
                    <a:lnTo>
                      <a:pt x="1444" y="344"/>
                    </a:lnTo>
                    <a:lnTo>
                      <a:pt x="1443" y="335"/>
                    </a:lnTo>
                    <a:lnTo>
                      <a:pt x="1440" y="327"/>
                    </a:lnTo>
                    <a:lnTo>
                      <a:pt x="1438" y="324"/>
                    </a:lnTo>
                    <a:lnTo>
                      <a:pt x="1436" y="322"/>
                    </a:lnTo>
                    <a:lnTo>
                      <a:pt x="1431" y="320"/>
                    </a:lnTo>
                    <a:lnTo>
                      <a:pt x="1427" y="319"/>
                    </a:lnTo>
                    <a:lnTo>
                      <a:pt x="1422" y="320"/>
                    </a:lnTo>
                    <a:lnTo>
                      <a:pt x="1419" y="319"/>
                    </a:lnTo>
                    <a:lnTo>
                      <a:pt x="1430" y="315"/>
                    </a:lnTo>
                    <a:lnTo>
                      <a:pt x="1439" y="313"/>
                    </a:lnTo>
                    <a:lnTo>
                      <a:pt x="1443" y="311"/>
                    </a:lnTo>
                    <a:lnTo>
                      <a:pt x="1445" y="309"/>
                    </a:lnTo>
                    <a:lnTo>
                      <a:pt x="1447" y="304"/>
                    </a:lnTo>
                    <a:lnTo>
                      <a:pt x="1448" y="298"/>
                    </a:lnTo>
                    <a:lnTo>
                      <a:pt x="1437" y="295"/>
                    </a:lnTo>
                    <a:lnTo>
                      <a:pt x="1427" y="295"/>
                    </a:lnTo>
                    <a:lnTo>
                      <a:pt x="1417" y="296"/>
                    </a:lnTo>
                    <a:lnTo>
                      <a:pt x="1405" y="298"/>
                    </a:lnTo>
                    <a:lnTo>
                      <a:pt x="1406" y="289"/>
                    </a:lnTo>
                    <a:lnTo>
                      <a:pt x="1410" y="284"/>
                    </a:lnTo>
                    <a:lnTo>
                      <a:pt x="1413" y="280"/>
                    </a:lnTo>
                    <a:lnTo>
                      <a:pt x="1418" y="277"/>
                    </a:lnTo>
                    <a:lnTo>
                      <a:pt x="1429" y="275"/>
                    </a:lnTo>
                    <a:lnTo>
                      <a:pt x="1444" y="272"/>
                    </a:lnTo>
                    <a:lnTo>
                      <a:pt x="1445" y="263"/>
                    </a:lnTo>
                    <a:lnTo>
                      <a:pt x="1445" y="256"/>
                    </a:lnTo>
                    <a:lnTo>
                      <a:pt x="1445" y="250"/>
                    </a:lnTo>
                    <a:lnTo>
                      <a:pt x="1443" y="243"/>
                    </a:lnTo>
                    <a:lnTo>
                      <a:pt x="1440" y="230"/>
                    </a:lnTo>
                    <a:lnTo>
                      <a:pt x="1439" y="216"/>
                    </a:lnTo>
                    <a:lnTo>
                      <a:pt x="1441" y="213"/>
                    </a:lnTo>
                    <a:lnTo>
                      <a:pt x="1444" y="211"/>
                    </a:lnTo>
                    <a:lnTo>
                      <a:pt x="1445" y="209"/>
                    </a:lnTo>
                    <a:lnTo>
                      <a:pt x="1445" y="205"/>
                    </a:lnTo>
                    <a:lnTo>
                      <a:pt x="1435" y="196"/>
                    </a:lnTo>
                    <a:lnTo>
                      <a:pt x="1427" y="188"/>
                    </a:lnTo>
                    <a:lnTo>
                      <a:pt x="1422" y="184"/>
                    </a:lnTo>
                    <a:lnTo>
                      <a:pt x="1420" y="178"/>
                    </a:lnTo>
                    <a:lnTo>
                      <a:pt x="1418" y="172"/>
                    </a:lnTo>
                    <a:lnTo>
                      <a:pt x="1415" y="166"/>
                    </a:lnTo>
                    <a:lnTo>
                      <a:pt x="1426" y="163"/>
                    </a:lnTo>
                    <a:lnTo>
                      <a:pt x="1435" y="162"/>
                    </a:lnTo>
                    <a:lnTo>
                      <a:pt x="1444" y="162"/>
                    </a:lnTo>
                    <a:lnTo>
                      <a:pt x="1454" y="163"/>
                    </a:lnTo>
                    <a:lnTo>
                      <a:pt x="1455" y="151"/>
                    </a:lnTo>
                    <a:lnTo>
                      <a:pt x="1456" y="138"/>
                    </a:lnTo>
                    <a:lnTo>
                      <a:pt x="1455" y="126"/>
                    </a:lnTo>
                    <a:lnTo>
                      <a:pt x="1454" y="113"/>
                    </a:lnTo>
                    <a:lnTo>
                      <a:pt x="1447" y="113"/>
                    </a:lnTo>
                    <a:lnTo>
                      <a:pt x="1439" y="113"/>
                    </a:lnTo>
                    <a:lnTo>
                      <a:pt x="1440" y="112"/>
                    </a:lnTo>
                    <a:lnTo>
                      <a:pt x="1441" y="111"/>
                    </a:lnTo>
                    <a:lnTo>
                      <a:pt x="1451" y="105"/>
                    </a:lnTo>
                    <a:lnTo>
                      <a:pt x="1456" y="101"/>
                    </a:lnTo>
                    <a:lnTo>
                      <a:pt x="1457" y="98"/>
                    </a:lnTo>
                    <a:lnTo>
                      <a:pt x="1460" y="94"/>
                    </a:lnTo>
                    <a:lnTo>
                      <a:pt x="1461" y="90"/>
                    </a:lnTo>
                    <a:lnTo>
                      <a:pt x="1461" y="84"/>
                    </a:lnTo>
                    <a:lnTo>
                      <a:pt x="1461" y="81"/>
                    </a:lnTo>
                    <a:lnTo>
                      <a:pt x="1462" y="78"/>
                    </a:lnTo>
                    <a:lnTo>
                      <a:pt x="1466" y="81"/>
                    </a:lnTo>
                    <a:lnTo>
                      <a:pt x="1470" y="81"/>
                    </a:lnTo>
                    <a:lnTo>
                      <a:pt x="1473" y="81"/>
                    </a:lnTo>
                    <a:lnTo>
                      <a:pt x="1478" y="77"/>
                    </a:lnTo>
                    <a:lnTo>
                      <a:pt x="1475" y="75"/>
                    </a:lnTo>
                    <a:lnTo>
                      <a:pt x="1471" y="70"/>
                    </a:lnTo>
                    <a:lnTo>
                      <a:pt x="1470" y="67"/>
                    </a:lnTo>
                    <a:lnTo>
                      <a:pt x="1471" y="66"/>
                    </a:lnTo>
                    <a:lnTo>
                      <a:pt x="1471" y="64"/>
                    </a:lnTo>
                    <a:lnTo>
                      <a:pt x="1468" y="60"/>
                    </a:lnTo>
                    <a:lnTo>
                      <a:pt x="1462" y="59"/>
                    </a:lnTo>
                    <a:lnTo>
                      <a:pt x="1457" y="60"/>
                    </a:lnTo>
                    <a:lnTo>
                      <a:pt x="1452" y="52"/>
                    </a:lnTo>
                    <a:lnTo>
                      <a:pt x="1446" y="44"/>
                    </a:lnTo>
                    <a:lnTo>
                      <a:pt x="1434" y="45"/>
                    </a:lnTo>
                    <a:lnTo>
                      <a:pt x="1422" y="43"/>
                    </a:lnTo>
                    <a:lnTo>
                      <a:pt x="1418" y="41"/>
                    </a:lnTo>
                    <a:lnTo>
                      <a:pt x="1414" y="40"/>
                    </a:lnTo>
                    <a:lnTo>
                      <a:pt x="1412" y="42"/>
                    </a:lnTo>
                    <a:lnTo>
                      <a:pt x="1410" y="48"/>
                    </a:lnTo>
                    <a:lnTo>
                      <a:pt x="1407" y="54"/>
                    </a:lnTo>
                    <a:lnTo>
                      <a:pt x="1405" y="59"/>
                    </a:lnTo>
                    <a:lnTo>
                      <a:pt x="1404" y="60"/>
                    </a:lnTo>
                    <a:lnTo>
                      <a:pt x="1402" y="61"/>
                    </a:lnTo>
                    <a:lnTo>
                      <a:pt x="1400" y="60"/>
                    </a:lnTo>
                    <a:lnTo>
                      <a:pt x="1396" y="59"/>
                    </a:lnTo>
                    <a:lnTo>
                      <a:pt x="1390" y="52"/>
                    </a:lnTo>
                    <a:lnTo>
                      <a:pt x="1386" y="48"/>
                    </a:lnTo>
                    <a:lnTo>
                      <a:pt x="1379" y="43"/>
                    </a:lnTo>
                    <a:lnTo>
                      <a:pt x="1372" y="40"/>
                    </a:lnTo>
                    <a:lnTo>
                      <a:pt x="1364" y="40"/>
                    </a:lnTo>
                    <a:lnTo>
                      <a:pt x="1359" y="37"/>
                    </a:lnTo>
                    <a:lnTo>
                      <a:pt x="1355" y="36"/>
                    </a:lnTo>
                    <a:lnTo>
                      <a:pt x="1353" y="34"/>
                    </a:lnTo>
                    <a:lnTo>
                      <a:pt x="1351" y="32"/>
                    </a:lnTo>
                    <a:lnTo>
                      <a:pt x="1350" y="27"/>
                    </a:lnTo>
                    <a:lnTo>
                      <a:pt x="1348" y="20"/>
                    </a:lnTo>
                    <a:lnTo>
                      <a:pt x="1347" y="16"/>
                    </a:lnTo>
                    <a:lnTo>
                      <a:pt x="1343" y="12"/>
                    </a:lnTo>
                    <a:lnTo>
                      <a:pt x="1337" y="7"/>
                    </a:lnTo>
                    <a:lnTo>
                      <a:pt x="1331" y="3"/>
                    </a:lnTo>
                    <a:lnTo>
                      <a:pt x="1327" y="0"/>
                    </a:lnTo>
                    <a:lnTo>
                      <a:pt x="1326" y="0"/>
                    </a:lnTo>
                    <a:lnTo>
                      <a:pt x="1324" y="1"/>
                    </a:lnTo>
                    <a:lnTo>
                      <a:pt x="1321" y="2"/>
                    </a:lnTo>
                    <a:lnTo>
                      <a:pt x="1319" y="6"/>
                    </a:lnTo>
                    <a:lnTo>
                      <a:pt x="1314" y="15"/>
                    </a:lnTo>
                    <a:lnTo>
                      <a:pt x="1311" y="20"/>
                    </a:lnTo>
                    <a:lnTo>
                      <a:pt x="1305" y="18"/>
                    </a:lnTo>
                    <a:lnTo>
                      <a:pt x="1295" y="14"/>
                    </a:lnTo>
                    <a:lnTo>
                      <a:pt x="1290" y="15"/>
                    </a:lnTo>
                    <a:lnTo>
                      <a:pt x="1285" y="16"/>
                    </a:lnTo>
                    <a:lnTo>
                      <a:pt x="1282" y="19"/>
                    </a:lnTo>
                    <a:lnTo>
                      <a:pt x="1278" y="25"/>
                    </a:lnTo>
                    <a:lnTo>
                      <a:pt x="1274" y="31"/>
                    </a:lnTo>
                    <a:lnTo>
                      <a:pt x="1269" y="33"/>
                    </a:lnTo>
                    <a:lnTo>
                      <a:pt x="1267" y="34"/>
                    </a:lnTo>
                    <a:lnTo>
                      <a:pt x="1266" y="35"/>
                    </a:lnTo>
                    <a:lnTo>
                      <a:pt x="1265" y="39"/>
                    </a:lnTo>
                    <a:lnTo>
                      <a:pt x="1263" y="42"/>
                    </a:lnTo>
                    <a:lnTo>
                      <a:pt x="1263" y="52"/>
                    </a:lnTo>
                    <a:lnTo>
                      <a:pt x="1262" y="61"/>
                    </a:lnTo>
                    <a:lnTo>
                      <a:pt x="1261" y="70"/>
                    </a:lnTo>
                    <a:lnTo>
                      <a:pt x="1260" y="79"/>
                    </a:lnTo>
                    <a:lnTo>
                      <a:pt x="1263" y="84"/>
                    </a:lnTo>
                    <a:lnTo>
                      <a:pt x="1263" y="87"/>
                    </a:lnTo>
                    <a:lnTo>
                      <a:pt x="1262" y="90"/>
                    </a:lnTo>
                    <a:lnTo>
                      <a:pt x="1259" y="93"/>
                    </a:lnTo>
                    <a:lnTo>
                      <a:pt x="1255" y="101"/>
                    </a:lnTo>
                    <a:lnTo>
                      <a:pt x="1251" y="109"/>
                    </a:lnTo>
                    <a:lnTo>
                      <a:pt x="1245" y="110"/>
                    </a:lnTo>
                    <a:lnTo>
                      <a:pt x="1243" y="111"/>
                    </a:lnTo>
                    <a:lnTo>
                      <a:pt x="1243" y="115"/>
                    </a:lnTo>
                    <a:lnTo>
                      <a:pt x="1246" y="119"/>
                    </a:lnTo>
                    <a:lnTo>
                      <a:pt x="1249" y="124"/>
                    </a:lnTo>
                    <a:lnTo>
                      <a:pt x="1250" y="127"/>
                    </a:lnTo>
                    <a:lnTo>
                      <a:pt x="1249" y="128"/>
                    </a:lnTo>
                    <a:lnTo>
                      <a:pt x="1248" y="129"/>
                    </a:lnTo>
                    <a:lnTo>
                      <a:pt x="1241" y="129"/>
                    </a:lnTo>
                    <a:lnTo>
                      <a:pt x="1233" y="128"/>
                    </a:lnTo>
                    <a:lnTo>
                      <a:pt x="1225" y="129"/>
                    </a:lnTo>
                    <a:lnTo>
                      <a:pt x="1220" y="132"/>
                    </a:lnTo>
                    <a:lnTo>
                      <a:pt x="1216" y="135"/>
                    </a:lnTo>
                    <a:lnTo>
                      <a:pt x="1209" y="138"/>
                    </a:lnTo>
                    <a:lnTo>
                      <a:pt x="1203" y="140"/>
                    </a:lnTo>
                    <a:lnTo>
                      <a:pt x="1200" y="141"/>
                    </a:lnTo>
                    <a:lnTo>
                      <a:pt x="1198" y="142"/>
                    </a:lnTo>
                    <a:lnTo>
                      <a:pt x="1195" y="144"/>
                    </a:lnTo>
                    <a:lnTo>
                      <a:pt x="1194" y="150"/>
                    </a:lnTo>
                    <a:lnTo>
                      <a:pt x="1193" y="159"/>
                    </a:lnTo>
                    <a:lnTo>
                      <a:pt x="1185" y="164"/>
                    </a:lnTo>
                    <a:lnTo>
                      <a:pt x="1177" y="167"/>
                    </a:lnTo>
                    <a:lnTo>
                      <a:pt x="1168" y="169"/>
                    </a:lnTo>
                    <a:lnTo>
                      <a:pt x="1159" y="174"/>
                    </a:lnTo>
                    <a:lnTo>
                      <a:pt x="1158" y="183"/>
                    </a:lnTo>
                    <a:lnTo>
                      <a:pt x="1156" y="193"/>
                    </a:lnTo>
                    <a:lnTo>
                      <a:pt x="1156" y="202"/>
                    </a:lnTo>
                    <a:lnTo>
                      <a:pt x="1156" y="212"/>
                    </a:lnTo>
                    <a:lnTo>
                      <a:pt x="1151" y="220"/>
                    </a:lnTo>
                    <a:lnTo>
                      <a:pt x="1148" y="227"/>
                    </a:lnTo>
                    <a:lnTo>
                      <a:pt x="1145" y="234"/>
                    </a:lnTo>
                    <a:lnTo>
                      <a:pt x="1144" y="243"/>
                    </a:lnTo>
                    <a:lnTo>
                      <a:pt x="1142" y="248"/>
                    </a:lnTo>
                    <a:lnTo>
                      <a:pt x="1139" y="252"/>
                    </a:lnTo>
                    <a:lnTo>
                      <a:pt x="1135" y="254"/>
                    </a:lnTo>
                    <a:lnTo>
                      <a:pt x="1128" y="255"/>
                    </a:lnTo>
                    <a:lnTo>
                      <a:pt x="1125" y="252"/>
                    </a:lnTo>
                    <a:lnTo>
                      <a:pt x="1123" y="250"/>
                    </a:lnTo>
                    <a:lnTo>
                      <a:pt x="1122" y="251"/>
                    </a:lnTo>
                    <a:lnTo>
                      <a:pt x="1121" y="255"/>
                    </a:lnTo>
                    <a:lnTo>
                      <a:pt x="1122" y="260"/>
                    </a:lnTo>
                    <a:lnTo>
                      <a:pt x="1122" y="264"/>
                    </a:lnTo>
                    <a:lnTo>
                      <a:pt x="1122" y="267"/>
                    </a:lnTo>
                    <a:lnTo>
                      <a:pt x="1121" y="267"/>
                    </a:lnTo>
                    <a:lnTo>
                      <a:pt x="1119" y="267"/>
                    </a:lnTo>
                    <a:lnTo>
                      <a:pt x="1117" y="264"/>
                    </a:lnTo>
                    <a:lnTo>
                      <a:pt x="1114" y="261"/>
                    </a:lnTo>
                    <a:lnTo>
                      <a:pt x="1110" y="260"/>
                    </a:lnTo>
                    <a:lnTo>
                      <a:pt x="1109" y="262"/>
                    </a:lnTo>
                    <a:lnTo>
                      <a:pt x="1110" y="268"/>
                    </a:lnTo>
                    <a:lnTo>
                      <a:pt x="1105" y="276"/>
                    </a:lnTo>
                    <a:lnTo>
                      <a:pt x="1099" y="282"/>
                    </a:lnTo>
                    <a:lnTo>
                      <a:pt x="1106" y="286"/>
                    </a:lnTo>
                    <a:lnTo>
                      <a:pt x="1113" y="287"/>
                    </a:lnTo>
                    <a:lnTo>
                      <a:pt x="1108" y="294"/>
                    </a:lnTo>
                    <a:lnTo>
                      <a:pt x="1106" y="298"/>
                    </a:lnTo>
                    <a:lnTo>
                      <a:pt x="1104" y="304"/>
                    </a:lnTo>
                    <a:lnTo>
                      <a:pt x="1102" y="311"/>
                    </a:lnTo>
                    <a:lnTo>
                      <a:pt x="1100" y="314"/>
                    </a:lnTo>
                    <a:lnTo>
                      <a:pt x="1098" y="316"/>
                    </a:lnTo>
                    <a:lnTo>
                      <a:pt x="1094" y="318"/>
                    </a:lnTo>
                    <a:lnTo>
                      <a:pt x="1091" y="319"/>
                    </a:lnTo>
                    <a:lnTo>
                      <a:pt x="1083" y="320"/>
                    </a:lnTo>
                    <a:lnTo>
                      <a:pt x="1076" y="321"/>
                    </a:lnTo>
                    <a:lnTo>
                      <a:pt x="1072" y="324"/>
                    </a:lnTo>
                    <a:lnTo>
                      <a:pt x="1067" y="327"/>
                    </a:lnTo>
                    <a:lnTo>
                      <a:pt x="1064" y="330"/>
                    </a:lnTo>
                    <a:lnTo>
                      <a:pt x="1063" y="335"/>
                    </a:lnTo>
                    <a:lnTo>
                      <a:pt x="1058" y="338"/>
                    </a:lnTo>
                    <a:lnTo>
                      <a:pt x="1055" y="339"/>
                    </a:lnTo>
                    <a:lnTo>
                      <a:pt x="1051" y="341"/>
                    </a:lnTo>
                    <a:lnTo>
                      <a:pt x="1049" y="346"/>
                    </a:lnTo>
                    <a:lnTo>
                      <a:pt x="1049" y="353"/>
                    </a:lnTo>
                    <a:lnTo>
                      <a:pt x="1048" y="356"/>
                    </a:lnTo>
                    <a:lnTo>
                      <a:pt x="1046" y="357"/>
                    </a:lnTo>
                    <a:lnTo>
                      <a:pt x="1039" y="355"/>
                    </a:lnTo>
                    <a:lnTo>
                      <a:pt x="1031" y="355"/>
                    </a:lnTo>
                    <a:lnTo>
                      <a:pt x="1025" y="354"/>
                    </a:lnTo>
                    <a:lnTo>
                      <a:pt x="1020" y="353"/>
                    </a:lnTo>
                    <a:lnTo>
                      <a:pt x="1013" y="349"/>
                    </a:lnTo>
                    <a:lnTo>
                      <a:pt x="1008" y="347"/>
                    </a:lnTo>
                    <a:lnTo>
                      <a:pt x="1005" y="347"/>
                    </a:lnTo>
                    <a:lnTo>
                      <a:pt x="1001" y="347"/>
                    </a:lnTo>
                    <a:lnTo>
                      <a:pt x="997" y="348"/>
                    </a:lnTo>
                    <a:lnTo>
                      <a:pt x="995" y="343"/>
                    </a:lnTo>
                    <a:lnTo>
                      <a:pt x="994" y="336"/>
                    </a:lnTo>
                    <a:lnTo>
                      <a:pt x="986" y="336"/>
                    </a:lnTo>
                    <a:lnTo>
                      <a:pt x="981" y="336"/>
                    </a:lnTo>
                    <a:lnTo>
                      <a:pt x="978" y="333"/>
                    </a:lnTo>
                    <a:lnTo>
                      <a:pt x="972" y="327"/>
                    </a:lnTo>
                    <a:lnTo>
                      <a:pt x="969" y="321"/>
                    </a:lnTo>
                    <a:lnTo>
                      <a:pt x="965" y="316"/>
                    </a:lnTo>
                    <a:lnTo>
                      <a:pt x="963" y="313"/>
                    </a:lnTo>
                    <a:lnTo>
                      <a:pt x="964" y="307"/>
                    </a:lnTo>
                    <a:lnTo>
                      <a:pt x="961" y="305"/>
                    </a:lnTo>
                    <a:lnTo>
                      <a:pt x="960" y="304"/>
                    </a:lnTo>
                    <a:lnTo>
                      <a:pt x="957" y="305"/>
                    </a:lnTo>
                    <a:lnTo>
                      <a:pt x="955" y="306"/>
                    </a:lnTo>
                    <a:lnTo>
                      <a:pt x="953" y="311"/>
                    </a:lnTo>
                    <a:lnTo>
                      <a:pt x="950" y="315"/>
                    </a:lnTo>
                    <a:lnTo>
                      <a:pt x="947" y="319"/>
                    </a:lnTo>
                    <a:lnTo>
                      <a:pt x="944" y="321"/>
                    </a:lnTo>
                    <a:lnTo>
                      <a:pt x="940" y="322"/>
                    </a:lnTo>
                    <a:lnTo>
                      <a:pt x="937" y="323"/>
                    </a:lnTo>
                    <a:lnTo>
                      <a:pt x="929" y="326"/>
                    </a:lnTo>
                    <a:lnTo>
                      <a:pt x="920" y="328"/>
                    </a:lnTo>
                    <a:lnTo>
                      <a:pt x="918" y="331"/>
                    </a:lnTo>
                    <a:lnTo>
                      <a:pt x="915" y="332"/>
                    </a:lnTo>
                    <a:lnTo>
                      <a:pt x="913" y="332"/>
                    </a:lnTo>
                    <a:lnTo>
                      <a:pt x="910" y="332"/>
                    </a:lnTo>
                    <a:lnTo>
                      <a:pt x="903" y="329"/>
                    </a:lnTo>
                    <a:lnTo>
                      <a:pt x="896" y="327"/>
                    </a:lnTo>
                    <a:lnTo>
                      <a:pt x="881" y="327"/>
                    </a:lnTo>
                    <a:lnTo>
                      <a:pt x="869" y="326"/>
                    </a:lnTo>
                    <a:lnTo>
                      <a:pt x="860" y="326"/>
                    </a:lnTo>
                    <a:lnTo>
                      <a:pt x="851" y="327"/>
                    </a:lnTo>
                    <a:lnTo>
                      <a:pt x="842" y="328"/>
                    </a:lnTo>
                    <a:lnTo>
                      <a:pt x="833" y="329"/>
                    </a:lnTo>
                    <a:lnTo>
                      <a:pt x="827" y="329"/>
                    </a:lnTo>
                    <a:lnTo>
                      <a:pt x="822" y="329"/>
                    </a:lnTo>
                    <a:lnTo>
                      <a:pt x="820" y="330"/>
                    </a:lnTo>
                    <a:lnTo>
                      <a:pt x="819" y="332"/>
                    </a:lnTo>
                    <a:lnTo>
                      <a:pt x="817" y="338"/>
                    </a:lnTo>
                    <a:lnTo>
                      <a:pt x="817" y="347"/>
                    </a:lnTo>
                    <a:lnTo>
                      <a:pt x="806" y="350"/>
                    </a:lnTo>
                    <a:lnTo>
                      <a:pt x="796" y="353"/>
                    </a:lnTo>
                    <a:lnTo>
                      <a:pt x="785" y="355"/>
                    </a:lnTo>
                    <a:lnTo>
                      <a:pt x="774" y="357"/>
                    </a:lnTo>
                    <a:lnTo>
                      <a:pt x="766" y="362"/>
                    </a:lnTo>
                    <a:lnTo>
                      <a:pt x="759" y="364"/>
                    </a:lnTo>
                    <a:lnTo>
                      <a:pt x="755" y="364"/>
                    </a:lnTo>
                    <a:lnTo>
                      <a:pt x="753" y="363"/>
                    </a:lnTo>
                    <a:lnTo>
                      <a:pt x="751" y="360"/>
                    </a:lnTo>
                    <a:lnTo>
                      <a:pt x="749" y="354"/>
                    </a:lnTo>
                    <a:lnTo>
                      <a:pt x="747" y="347"/>
                    </a:lnTo>
                    <a:lnTo>
                      <a:pt x="745" y="340"/>
                    </a:lnTo>
                    <a:lnTo>
                      <a:pt x="745" y="337"/>
                    </a:lnTo>
                    <a:lnTo>
                      <a:pt x="745" y="333"/>
                    </a:lnTo>
                    <a:lnTo>
                      <a:pt x="746" y="330"/>
                    </a:lnTo>
                    <a:lnTo>
                      <a:pt x="747" y="328"/>
                    </a:lnTo>
                    <a:lnTo>
                      <a:pt x="752" y="324"/>
                    </a:lnTo>
                    <a:lnTo>
                      <a:pt x="754" y="322"/>
                    </a:lnTo>
                    <a:lnTo>
                      <a:pt x="754" y="321"/>
                    </a:lnTo>
                    <a:lnTo>
                      <a:pt x="753" y="320"/>
                    </a:lnTo>
                    <a:lnTo>
                      <a:pt x="752" y="319"/>
                    </a:lnTo>
                    <a:lnTo>
                      <a:pt x="749" y="319"/>
                    </a:lnTo>
                    <a:lnTo>
                      <a:pt x="744" y="318"/>
                    </a:lnTo>
                    <a:lnTo>
                      <a:pt x="741" y="316"/>
                    </a:lnTo>
                    <a:lnTo>
                      <a:pt x="740" y="314"/>
                    </a:lnTo>
                    <a:lnTo>
                      <a:pt x="741" y="313"/>
                    </a:lnTo>
                    <a:lnTo>
                      <a:pt x="742" y="311"/>
                    </a:lnTo>
                    <a:lnTo>
                      <a:pt x="746" y="309"/>
                    </a:lnTo>
                    <a:lnTo>
                      <a:pt x="749" y="306"/>
                    </a:lnTo>
                    <a:lnTo>
                      <a:pt x="747" y="304"/>
                    </a:lnTo>
                    <a:lnTo>
                      <a:pt x="743" y="301"/>
                    </a:lnTo>
                    <a:lnTo>
                      <a:pt x="741" y="297"/>
                    </a:lnTo>
                    <a:lnTo>
                      <a:pt x="740" y="295"/>
                    </a:lnTo>
                    <a:lnTo>
                      <a:pt x="740" y="292"/>
                    </a:lnTo>
                    <a:lnTo>
                      <a:pt x="740" y="289"/>
                    </a:lnTo>
                    <a:lnTo>
                      <a:pt x="741" y="282"/>
                    </a:lnTo>
                    <a:lnTo>
                      <a:pt x="742" y="276"/>
                    </a:lnTo>
                    <a:lnTo>
                      <a:pt x="741" y="264"/>
                    </a:lnTo>
                    <a:lnTo>
                      <a:pt x="740" y="253"/>
                    </a:lnTo>
                    <a:lnTo>
                      <a:pt x="738" y="242"/>
                    </a:lnTo>
                    <a:lnTo>
                      <a:pt x="736" y="230"/>
                    </a:lnTo>
                    <a:lnTo>
                      <a:pt x="736" y="219"/>
                    </a:lnTo>
                    <a:lnTo>
                      <a:pt x="738" y="210"/>
                    </a:lnTo>
                    <a:lnTo>
                      <a:pt x="743" y="201"/>
                    </a:lnTo>
                    <a:lnTo>
                      <a:pt x="747" y="191"/>
                    </a:lnTo>
                    <a:lnTo>
                      <a:pt x="743" y="181"/>
                    </a:lnTo>
                    <a:lnTo>
                      <a:pt x="740" y="172"/>
                    </a:lnTo>
                    <a:lnTo>
                      <a:pt x="741" y="167"/>
                    </a:lnTo>
                    <a:lnTo>
                      <a:pt x="741" y="163"/>
                    </a:lnTo>
                    <a:lnTo>
                      <a:pt x="737" y="162"/>
                    </a:lnTo>
                    <a:lnTo>
                      <a:pt x="733" y="161"/>
                    </a:lnTo>
                    <a:lnTo>
                      <a:pt x="723" y="153"/>
                    </a:lnTo>
                    <a:lnTo>
                      <a:pt x="713" y="146"/>
                    </a:lnTo>
                    <a:lnTo>
                      <a:pt x="710" y="144"/>
                    </a:lnTo>
                    <a:lnTo>
                      <a:pt x="704" y="142"/>
                    </a:lnTo>
                    <a:lnTo>
                      <a:pt x="699" y="141"/>
                    </a:lnTo>
                    <a:lnTo>
                      <a:pt x="692" y="140"/>
                    </a:lnTo>
                    <a:lnTo>
                      <a:pt x="676" y="135"/>
                    </a:lnTo>
                    <a:lnTo>
                      <a:pt x="662" y="132"/>
                    </a:lnTo>
                    <a:lnTo>
                      <a:pt x="653" y="140"/>
                    </a:lnTo>
                    <a:lnTo>
                      <a:pt x="643" y="145"/>
                    </a:lnTo>
                    <a:lnTo>
                      <a:pt x="633" y="151"/>
                    </a:lnTo>
                    <a:lnTo>
                      <a:pt x="622" y="155"/>
                    </a:lnTo>
                    <a:lnTo>
                      <a:pt x="614" y="153"/>
                    </a:lnTo>
                    <a:lnTo>
                      <a:pt x="607" y="151"/>
                    </a:lnTo>
                    <a:lnTo>
                      <a:pt x="601" y="147"/>
                    </a:lnTo>
                    <a:lnTo>
                      <a:pt x="593" y="143"/>
                    </a:lnTo>
                    <a:lnTo>
                      <a:pt x="588" y="140"/>
                    </a:lnTo>
                    <a:lnTo>
                      <a:pt x="582" y="135"/>
                    </a:lnTo>
                    <a:lnTo>
                      <a:pt x="580" y="133"/>
                    </a:lnTo>
                    <a:lnTo>
                      <a:pt x="576" y="132"/>
                    </a:lnTo>
                    <a:lnTo>
                      <a:pt x="574" y="132"/>
                    </a:lnTo>
                    <a:lnTo>
                      <a:pt x="571" y="132"/>
                    </a:lnTo>
                    <a:lnTo>
                      <a:pt x="565" y="136"/>
                    </a:lnTo>
                    <a:lnTo>
                      <a:pt x="560" y="137"/>
                    </a:lnTo>
                    <a:lnTo>
                      <a:pt x="555" y="136"/>
                    </a:lnTo>
                    <a:lnTo>
                      <a:pt x="548" y="134"/>
                    </a:lnTo>
                    <a:lnTo>
                      <a:pt x="540" y="130"/>
                    </a:lnTo>
                    <a:lnTo>
                      <a:pt x="534" y="129"/>
                    </a:lnTo>
                    <a:lnTo>
                      <a:pt x="532" y="129"/>
                    </a:lnTo>
                    <a:lnTo>
                      <a:pt x="530" y="130"/>
                    </a:lnTo>
                    <a:lnTo>
                      <a:pt x="527" y="133"/>
                    </a:lnTo>
                    <a:lnTo>
                      <a:pt x="525" y="135"/>
                    </a:lnTo>
                    <a:lnTo>
                      <a:pt x="517" y="140"/>
                    </a:lnTo>
                    <a:lnTo>
                      <a:pt x="510" y="143"/>
                    </a:lnTo>
                    <a:lnTo>
                      <a:pt x="508" y="144"/>
                    </a:lnTo>
                    <a:lnTo>
                      <a:pt x="507" y="146"/>
                    </a:lnTo>
                    <a:lnTo>
                      <a:pt x="505" y="150"/>
                    </a:lnTo>
                    <a:lnTo>
                      <a:pt x="504" y="155"/>
                    </a:lnTo>
                    <a:lnTo>
                      <a:pt x="504" y="161"/>
                    </a:lnTo>
                    <a:lnTo>
                      <a:pt x="503" y="166"/>
                    </a:lnTo>
                    <a:lnTo>
                      <a:pt x="501" y="169"/>
                    </a:lnTo>
                    <a:lnTo>
                      <a:pt x="499" y="171"/>
                    </a:lnTo>
                    <a:lnTo>
                      <a:pt x="492" y="176"/>
                    </a:lnTo>
                    <a:lnTo>
                      <a:pt x="483" y="179"/>
                    </a:lnTo>
                    <a:lnTo>
                      <a:pt x="476" y="178"/>
                    </a:lnTo>
                    <a:lnTo>
                      <a:pt x="472" y="177"/>
                    </a:lnTo>
                    <a:lnTo>
                      <a:pt x="471" y="177"/>
                    </a:lnTo>
                    <a:lnTo>
                      <a:pt x="469" y="178"/>
                    </a:lnTo>
                    <a:lnTo>
                      <a:pt x="467" y="179"/>
                    </a:lnTo>
                    <a:lnTo>
                      <a:pt x="465" y="181"/>
                    </a:lnTo>
                    <a:lnTo>
                      <a:pt x="459" y="183"/>
                    </a:lnTo>
                    <a:lnTo>
                      <a:pt x="453" y="184"/>
                    </a:lnTo>
                    <a:lnTo>
                      <a:pt x="447" y="183"/>
                    </a:lnTo>
                    <a:lnTo>
                      <a:pt x="440" y="181"/>
                    </a:lnTo>
                    <a:lnTo>
                      <a:pt x="428" y="179"/>
                    </a:lnTo>
                    <a:lnTo>
                      <a:pt x="415" y="178"/>
                    </a:lnTo>
                    <a:lnTo>
                      <a:pt x="411" y="180"/>
                    </a:lnTo>
                    <a:lnTo>
                      <a:pt x="407" y="181"/>
                    </a:lnTo>
                    <a:lnTo>
                      <a:pt x="403" y="181"/>
                    </a:lnTo>
                    <a:lnTo>
                      <a:pt x="399" y="180"/>
                    </a:lnTo>
                    <a:lnTo>
                      <a:pt x="393" y="177"/>
                    </a:lnTo>
                    <a:lnTo>
                      <a:pt x="385" y="172"/>
                    </a:lnTo>
                    <a:lnTo>
                      <a:pt x="376" y="170"/>
                    </a:lnTo>
                    <a:lnTo>
                      <a:pt x="371" y="170"/>
                    </a:lnTo>
                    <a:lnTo>
                      <a:pt x="369" y="171"/>
                    </a:lnTo>
                    <a:lnTo>
                      <a:pt x="369" y="174"/>
                    </a:lnTo>
                    <a:lnTo>
                      <a:pt x="368" y="177"/>
                    </a:lnTo>
                    <a:lnTo>
                      <a:pt x="368" y="181"/>
                    </a:lnTo>
                    <a:lnTo>
                      <a:pt x="368" y="189"/>
                    </a:lnTo>
                    <a:lnTo>
                      <a:pt x="366" y="195"/>
                    </a:lnTo>
                    <a:lnTo>
                      <a:pt x="364" y="201"/>
                    </a:lnTo>
                    <a:lnTo>
                      <a:pt x="361" y="208"/>
                    </a:lnTo>
                    <a:lnTo>
                      <a:pt x="357" y="213"/>
                    </a:lnTo>
                    <a:lnTo>
                      <a:pt x="356" y="218"/>
                    </a:lnTo>
                    <a:lnTo>
                      <a:pt x="355" y="219"/>
                    </a:lnTo>
                    <a:lnTo>
                      <a:pt x="353" y="220"/>
                    </a:lnTo>
                    <a:lnTo>
                      <a:pt x="352" y="221"/>
                    </a:lnTo>
                    <a:lnTo>
                      <a:pt x="348" y="221"/>
                    </a:lnTo>
                    <a:lnTo>
                      <a:pt x="334" y="227"/>
                    </a:lnTo>
                    <a:lnTo>
                      <a:pt x="318" y="234"/>
                    </a:lnTo>
                    <a:lnTo>
                      <a:pt x="309" y="237"/>
                    </a:lnTo>
                    <a:lnTo>
                      <a:pt x="304" y="240"/>
                    </a:lnTo>
                    <a:lnTo>
                      <a:pt x="302" y="244"/>
                    </a:lnTo>
                    <a:lnTo>
                      <a:pt x="296" y="250"/>
                    </a:lnTo>
                    <a:lnTo>
                      <a:pt x="290" y="251"/>
                    </a:lnTo>
                    <a:lnTo>
                      <a:pt x="288" y="253"/>
                    </a:lnTo>
                    <a:lnTo>
                      <a:pt x="287" y="255"/>
                    </a:lnTo>
                    <a:lnTo>
                      <a:pt x="288" y="261"/>
                    </a:lnTo>
                    <a:lnTo>
                      <a:pt x="286" y="271"/>
                    </a:lnTo>
                    <a:lnTo>
                      <a:pt x="283" y="278"/>
                    </a:lnTo>
                    <a:lnTo>
                      <a:pt x="280" y="281"/>
                    </a:lnTo>
                    <a:lnTo>
                      <a:pt x="277" y="284"/>
                    </a:lnTo>
                    <a:lnTo>
                      <a:pt x="272" y="286"/>
                    </a:lnTo>
                    <a:lnTo>
                      <a:pt x="268" y="288"/>
                    </a:lnTo>
                    <a:lnTo>
                      <a:pt x="263" y="284"/>
                    </a:lnTo>
                    <a:lnTo>
                      <a:pt x="263" y="281"/>
                    </a:lnTo>
                    <a:lnTo>
                      <a:pt x="263" y="278"/>
                    </a:lnTo>
                    <a:lnTo>
                      <a:pt x="266" y="272"/>
                    </a:lnTo>
                    <a:lnTo>
                      <a:pt x="251" y="271"/>
                    </a:lnTo>
                    <a:lnTo>
                      <a:pt x="236" y="269"/>
                    </a:lnTo>
                    <a:lnTo>
                      <a:pt x="231" y="264"/>
                    </a:lnTo>
                    <a:lnTo>
                      <a:pt x="228" y="262"/>
                    </a:lnTo>
                    <a:lnTo>
                      <a:pt x="226" y="262"/>
                    </a:lnTo>
                    <a:lnTo>
                      <a:pt x="224" y="263"/>
                    </a:lnTo>
                    <a:lnTo>
                      <a:pt x="221" y="264"/>
                    </a:lnTo>
                    <a:lnTo>
                      <a:pt x="218" y="267"/>
                    </a:lnTo>
                    <a:lnTo>
                      <a:pt x="213" y="269"/>
                    </a:lnTo>
                    <a:lnTo>
                      <a:pt x="209" y="270"/>
                    </a:lnTo>
                    <a:lnTo>
                      <a:pt x="208" y="271"/>
                    </a:lnTo>
                    <a:lnTo>
                      <a:pt x="207" y="271"/>
                    </a:lnTo>
                    <a:lnTo>
                      <a:pt x="207" y="273"/>
                    </a:lnTo>
                    <a:lnTo>
                      <a:pt x="205" y="276"/>
                    </a:lnTo>
                    <a:lnTo>
                      <a:pt x="205" y="280"/>
                    </a:lnTo>
                    <a:lnTo>
                      <a:pt x="204" y="281"/>
                    </a:lnTo>
                    <a:lnTo>
                      <a:pt x="201" y="282"/>
                    </a:lnTo>
                    <a:lnTo>
                      <a:pt x="195" y="285"/>
                    </a:lnTo>
                    <a:lnTo>
                      <a:pt x="184" y="280"/>
                    </a:lnTo>
                    <a:lnTo>
                      <a:pt x="171" y="275"/>
                    </a:lnTo>
                    <a:lnTo>
                      <a:pt x="165" y="280"/>
                    </a:lnTo>
                    <a:lnTo>
                      <a:pt x="159" y="285"/>
                    </a:lnTo>
                    <a:lnTo>
                      <a:pt x="156" y="288"/>
                    </a:lnTo>
                    <a:lnTo>
                      <a:pt x="153" y="293"/>
                    </a:lnTo>
                    <a:lnTo>
                      <a:pt x="153" y="296"/>
                    </a:lnTo>
                    <a:lnTo>
                      <a:pt x="156" y="299"/>
                    </a:lnTo>
                    <a:lnTo>
                      <a:pt x="160" y="305"/>
                    </a:lnTo>
                    <a:lnTo>
                      <a:pt x="166" y="311"/>
                    </a:lnTo>
                    <a:lnTo>
                      <a:pt x="169" y="315"/>
                    </a:lnTo>
                    <a:lnTo>
                      <a:pt x="173" y="320"/>
                    </a:lnTo>
                    <a:lnTo>
                      <a:pt x="174" y="324"/>
                    </a:lnTo>
                    <a:lnTo>
                      <a:pt x="174" y="327"/>
                    </a:lnTo>
                    <a:lnTo>
                      <a:pt x="174" y="330"/>
                    </a:lnTo>
                    <a:lnTo>
                      <a:pt x="170" y="331"/>
                    </a:lnTo>
                    <a:lnTo>
                      <a:pt x="166" y="331"/>
                    </a:lnTo>
                    <a:lnTo>
                      <a:pt x="159" y="329"/>
                    </a:lnTo>
                    <a:lnTo>
                      <a:pt x="154" y="327"/>
                    </a:lnTo>
                    <a:lnTo>
                      <a:pt x="151" y="326"/>
                    </a:lnTo>
                    <a:lnTo>
                      <a:pt x="148" y="324"/>
                    </a:lnTo>
                    <a:lnTo>
                      <a:pt x="144" y="324"/>
                    </a:lnTo>
                    <a:lnTo>
                      <a:pt x="136" y="327"/>
                    </a:lnTo>
                    <a:lnTo>
                      <a:pt x="126" y="329"/>
                    </a:lnTo>
                    <a:lnTo>
                      <a:pt x="106" y="329"/>
                    </a:lnTo>
                    <a:lnTo>
                      <a:pt x="89" y="331"/>
                    </a:lnTo>
                    <a:lnTo>
                      <a:pt x="81" y="333"/>
                    </a:lnTo>
                    <a:lnTo>
                      <a:pt x="74" y="337"/>
                    </a:lnTo>
                    <a:lnTo>
                      <a:pt x="67" y="344"/>
                    </a:lnTo>
                    <a:lnTo>
                      <a:pt x="61" y="352"/>
                    </a:lnTo>
                    <a:lnTo>
                      <a:pt x="60" y="358"/>
                    </a:lnTo>
                    <a:lnTo>
                      <a:pt x="60" y="363"/>
                    </a:lnTo>
                    <a:lnTo>
                      <a:pt x="59" y="368"/>
                    </a:lnTo>
                    <a:lnTo>
                      <a:pt x="58" y="370"/>
                    </a:lnTo>
                    <a:lnTo>
                      <a:pt x="56" y="372"/>
                    </a:lnTo>
                    <a:lnTo>
                      <a:pt x="52" y="373"/>
                    </a:lnTo>
                    <a:lnTo>
                      <a:pt x="48" y="374"/>
                    </a:lnTo>
                    <a:lnTo>
                      <a:pt x="41" y="374"/>
                    </a:lnTo>
                    <a:lnTo>
                      <a:pt x="35" y="378"/>
                    </a:lnTo>
                    <a:lnTo>
                      <a:pt x="31" y="380"/>
                    </a:lnTo>
                    <a:lnTo>
                      <a:pt x="25" y="382"/>
                    </a:lnTo>
                    <a:lnTo>
                      <a:pt x="18" y="383"/>
                    </a:lnTo>
                    <a:lnTo>
                      <a:pt x="15" y="389"/>
                    </a:lnTo>
                    <a:lnTo>
                      <a:pt x="13" y="394"/>
                    </a:lnTo>
                    <a:lnTo>
                      <a:pt x="13" y="399"/>
                    </a:lnTo>
                    <a:lnTo>
                      <a:pt x="13" y="404"/>
                    </a:lnTo>
                    <a:lnTo>
                      <a:pt x="13" y="409"/>
                    </a:lnTo>
                    <a:lnTo>
                      <a:pt x="14" y="415"/>
                    </a:lnTo>
                    <a:lnTo>
                      <a:pt x="13" y="421"/>
                    </a:lnTo>
                    <a:lnTo>
                      <a:pt x="11" y="428"/>
                    </a:lnTo>
                    <a:lnTo>
                      <a:pt x="5" y="432"/>
                    </a:lnTo>
                    <a:lnTo>
                      <a:pt x="1" y="437"/>
                    </a:lnTo>
                    <a:lnTo>
                      <a:pt x="0" y="439"/>
                    </a:lnTo>
                    <a:lnTo>
                      <a:pt x="1" y="441"/>
                    </a:lnTo>
                    <a:lnTo>
                      <a:pt x="4" y="444"/>
                    </a:lnTo>
                    <a:lnTo>
                      <a:pt x="7" y="447"/>
                    </a:lnTo>
                    <a:lnTo>
                      <a:pt x="13" y="448"/>
                    </a:lnTo>
                    <a:lnTo>
                      <a:pt x="21" y="448"/>
                    </a:lnTo>
                    <a:lnTo>
                      <a:pt x="24" y="449"/>
                    </a:lnTo>
                    <a:lnTo>
                      <a:pt x="26" y="450"/>
                    </a:lnTo>
                    <a:lnTo>
                      <a:pt x="29" y="451"/>
                    </a:lnTo>
                    <a:lnTo>
                      <a:pt x="30" y="454"/>
                    </a:lnTo>
                    <a:lnTo>
                      <a:pt x="30" y="458"/>
                    </a:lnTo>
                    <a:lnTo>
                      <a:pt x="30" y="465"/>
                    </a:lnTo>
                    <a:lnTo>
                      <a:pt x="31" y="470"/>
                    </a:lnTo>
                    <a:lnTo>
                      <a:pt x="32" y="472"/>
                    </a:lnTo>
                    <a:lnTo>
                      <a:pt x="34" y="474"/>
                    </a:lnTo>
                    <a:lnTo>
                      <a:pt x="38" y="476"/>
                    </a:lnTo>
                    <a:lnTo>
                      <a:pt x="41" y="479"/>
                    </a:lnTo>
                    <a:lnTo>
                      <a:pt x="43" y="481"/>
                    </a:lnTo>
                    <a:lnTo>
                      <a:pt x="44" y="484"/>
                    </a:lnTo>
                    <a:lnTo>
                      <a:pt x="47" y="489"/>
                    </a:lnTo>
                    <a:lnTo>
                      <a:pt x="52" y="490"/>
                    </a:lnTo>
                    <a:lnTo>
                      <a:pt x="57" y="491"/>
                    </a:lnTo>
                    <a:lnTo>
                      <a:pt x="61" y="490"/>
                    </a:lnTo>
                    <a:lnTo>
                      <a:pt x="67" y="489"/>
                    </a:lnTo>
                    <a:lnTo>
                      <a:pt x="72" y="488"/>
                    </a:lnTo>
                    <a:lnTo>
                      <a:pt x="76" y="489"/>
                    </a:lnTo>
                    <a:lnTo>
                      <a:pt x="80" y="491"/>
                    </a:lnTo>
                    <a:lnTo>
                      <a:pt x="83" y="495"/>
                    </a:lnTo>
                    <a:lnTo>
                      <a:pt x="86" y="498"/>
                    </a:lnTo>
                    <a:lnTo>
                      <a:pt x="89" y="500"/>
                    </a:lnTo>
                    <a:lnTo>
                      <a:pt x="91" y="500"/>
                    </a:lnTo>
                    <a:lnTo>
                      <a:pt x="94" y="499"/>
                    </a:lnTo>
                    <a:lnTo>
                      <a:pt x="99" y="499"/>
                    </a:lnTo>
                    <a:lnTo>
                      <a:pt x="100" y="500"/>
                    </a:lnTo>
                    <a:lnTo>
                      <a:pt x="100" y="502"/>
                    </a:lnTo>
                    <a:lnTo>
                      <a:pt x="98" y="507"/>
                    </a:lnTo>
                    <a:lnTo>
                      <a:pt x="98" y="516"/>
                    </a:lnTo>
                    <a:lnTo>
                      <a:pt x="97" y="524"/>
                    </a:lnTo>
                    <a:lnTo>
                      <a:pt x="94" y="526"/>
                    </a:lnTo>
                    <a:lnTo>
                      <a:pt x="93" y="530"/>
                    </a:lnTo>
                    <a:lnTo>
                      <a:pt x="93" y="532"/>
                    </a:lnTo>
                    <a:lnTo>
                      <a:pt x="95" y="535"/>
                    </a:lnTo>
                    <a:lnTo>
                      <a:pt x="99" y="542"/>
                    </a:lnTo>
                    <a:lnTo>
                      <a:pt x="102" y="548"/>
                    </a:lnTo>
                    <a:lnTo>
                      <a:pt x="107" y="557"/>
                    </a:lnTo>
                    <a:lnTo>
                      <a:pt x="107" y="563"/>
                    </a:lnTo>
                    <a:lnTo>
                      <a:pt x="106" y="565"/>
                    </a:lnTo>
                    <a:lnTo>
                      <a:pt x="103" y="566"/>
                    </a:lnTo>
                    <a:lnTo>
                      <a:pt x="100" y="568"/>
                    </a:lnTo>
                    <a:lnTo>
                      <a:pt x="94" y="571"/>
                    </a:lnTo>
                    <a:lnTo>
                      <a:pt x="89" y="575"/>
                    </a:lnTo>
                    <a:lnTo>
                      <a:pt x="85" y="581"/>
                    </a:lnTo>
                    <a:lnTo>
                      <a:pt x="84" y="586"/>
                    </a:lnTo>
                    <a:lnTo>
                      <a:pt x="83" y="593"/>
                    </a:lnTo>
                    <a:lnTo>
                      <a:pt x="86" y="599"/>
                    </a:lnTo>
                    <a:lnTo>
                      <a:pt x="91" y="603"/>
                    </a:lnTo>
                    <a:lnTo>
                      <a:pt x="97" y="608"/>
                    </a:lnTo>
                    <a:lnTo>
                      <a:pt x="102" y="611"/>
                    </a:lnTo>
                    <a:lnTo>
                      <a:pt x="107" y="616"/>
                    </a:lnTo>
                    <a:lnTo>
                      <a:pt x="109" y="617"/>
                    </a:lnTo>
                    <a:lnTo>
                      <a:pt x="111" y="616"/>
                    </a:lnTo>
                    <a:lnTo>
                      <a:pt x="116" y="615"/>
                    </a:lnTo>
                    <a:lnTo>
                      <a:pt x="120" y="618"/>
                    </a:lnTo>
                    <a:lnTo>
                      <a:pt x="125" y="622"/>
                    </a:lnTo>
                    <a:lnTo>
                      <a:pt x="127" y="625"/>
                    </a:lnTo>
                    <a:lnTo>
                      <a:pt x="129" y="631"/>
                    </a:lnTo>
                    <a:lnTo>
                      <a:pt x="129" y="634"/>
                    </a:lnTo>
                    <a:lnTo>
                      <a:pt x="129" y="637"/>
                    </a:lnTo>
                    <a:lnTo>
                      <a:pt x="132" y="639"/>
                    </a:lnTo>
                    <a:lnTo>
                      <a:pt x="135" y="641"/>
                    </a:lnTo>
                    <a:lnTo>
                      <a:pt x="133" y="645"/>
                    </a:lnTo>
                    <a:lnTo>
                      <a:pt x="129" y="650"/>
                    </a:lnTo>
                    <a:lnTo>
                      <a:pt x="129" y="658"/>
                    </a:lnTo>
                    <a:lnTo>
                      <a:pt x="131" y="664"/>
                    </a:lnTo>
                    <a:lnTo>
                      <a:pt x="134" y="668"/>
                    </a:lnTo>
                    <a:lnTo>
                      <a:pt x="140" y="674"/>
                    </a:lnTo>
                    <a:lnTo>
                      <a:pt x="150" y="676"/>
                    </a:lnTo>
                    <a:lnTo>
                      <a:pt x="160" y="677"/>
                    </a:lnTo>
                    <a:lnTo>
                      <a:pt x="165" y="682"/>
                    </a:lnTo>
                    <a:lnTo>
                      <a:pt x="170" y="687"/>
                    </a:lnTo>
                    <a:lnTo>
                      <a:pt x="178" y="685"/>
                    </a:lnTo>
                    <a:lnTo>
                      <a:pt x="185" y="684"/>
                    </a:lnTo>
                    <a:lnTo>
                      <a:pt x="191" y="692"/>
                    </a:lnTo>
                    <a:lnTo>
                      <a:pt x="197" y="701"/>
                    </a:lnTo>
                    <a:lnTo>
                      <a:pt x="201" y="706"/>
                    </a:lnTo>
                    <a:lnTo>
                      <a:pt x="204" y="709"/>
                    </a:lnTo>
                    <a:lnTo>
                      <a:pt x="207" y="713"/>
                    </a:lnTo>
                    <a:lnTo>
                      <a:pt x="208" y="717"/>
                    </a:lnTo>
                    <a:lnTo>
                      <a:pt x="209" y="726"/>
                    </a:lnTo>
                    <a:lnTo>
                      <a:pt x="207" y="737"/>
                    </a:lnTo>
                    <a:lnTo>
                      <a:pt x="203" y="744"/>
                    </a:lnTo>
                    <a:lnTo>
                      <a:pt x="201" y="750"/>
                    </a:lnTo>
                    <a:lnTo>
                      <a:pt x="201" y="753"/>
                    </a:lnTo>
                    <a:lnTo>
                      <a:pt x="202" y="755"/>
                    </a:lnTo>
                    <a:lnTo>
                      <a:pt x="204" y="758"/>
                    </a:lnTo>
                    <a:lnTo>
                      <a:pt x="208" y="759"/>
                    </a:lnTo>
                    <a:lnTo>
                      <a:pt x="216" y="765"/>
                    </a:lnTo>
                    <a:lnTo>
                      <a:pt x="225" y="771"/>
                    </a:lnTo>
                    <a:lnTo>
                      <a:pt x="229" y="770"/>
                    </a:lnTo>
                    <a:lnTo>
                      <a:pt x="233" y="770"/>
                    </a:lnTo>
                    <a:lnTo>
                      <a:pt x="234" y="771"/>
                    </a:lnTo>
                    <a:lnTo>
                      <a:pt x="236" y="776"/>
                    </a:lnTo>
                    <a:lnTo>
                      <a:pt x="238" y="780"/>
                    </a:lnTo>
                    <a:lnTo>
                      <a:pt x="239" y="784"/>
                    </a:lnTo>
                    <a:lnTo>
                      <a:pt x="241" y="787"/>
                    </a:lnTo>
                    <a:lnTo>
                      <a:pt x="241" y="792"/>
                    </a:lnTo>
                    <a:lnTo>
                      <a:pt x="236" y="794"/>
                    </a:lnTo>
                    <a:lnTo>
                      <a:pt x="233" y="796"/>
                    </a:lnTo>
                    <a:lnTo>
                      <a:pt x="229" y="800"/>
                    </a:lnTo>
                    <a:lnTo>
                      <a:pt x="227" y="803"/>
                    </a:lnTo>
                    <a:lnTo>
                      <a:pt x="231" y="808"/>
                    </a:lnTo>
                    <a:lnTo>
                      <a:pt x="235" y="812"/>
                    </a:lnTo>
                    <a:lnTo>
                      <a:pt x="230" y="819"/>
                    </a:lnTo>
                    <a:lnTo>
                      <a:pt x="225" y="826"/>
                    </a:lnTo>
                    <a:lnTo>
                      <a:pt x="221" y="833"/>
                    </a:lnTo>
                    <a:lnTo>
                      <a:pt x="217" y="841"/>
                    </a:lnTo>
                    <a:lnTo>
                      <a:pt x="224" y="848"/>
                    </a:lnTo>
                    <a:lnTo>
                      <a:pt x="230" y="856"/>
                    </a:lnTo>
                    <a:lnTo>
                      <a:pt x="233" y="865"/>
                    </a:lnTo>
                    <a:lnTo>
                      <a:pt x="237" y="872"/>
                    </a:lnTo>
                    <a:lnTo>
                      <a:pt x="239" y="875"/>
                    </a:lnTo>
                    <a:lnTo>
                      <a:pt x="243" y="876"/>
                    </a:lnTo>
                    <a:lnTo>
                      <a:pt x="246" y="877"/>
                    </a:lnTo>
                    <a:lnTo>
                      <a:pt x="252" y="878"/>
                    </a:lnTo>
                    <a:lnTo>
                      <a:pt x="262" y="873"/>
                    </a:lnTo>
                    <a:lnTo>
                      <a:pt x="271" y="872"/>
                    </a:lnTo>
                    <a:lnTo>
                      <a:pt x="275" y="871"/>
                    </a:lnTo>
                    <a:lnTo>
                      <a:pt x="279" y="872"/>
                    </a:lnTo>
                    <a:lnTo>
                      <a:pt x="284" y="873"/>
                    </a:lnTo>
                    <a:lnTo>
                      <a:pt x="289" y="876"/>
                    </a:lnTo>
                    <a:lnTo>
                      <a:pt x="297" y="881"/>
                    </a:lnTo>
                    <a:lnTo>
                      <a:pt x="303" y="886"/>
                    </a:lnTo>
                    <a:lnTo>
                      <a:pt x="306" y="887"/>
                    </a:lnTo>
                    <a:lnTo>
                      <a:pt x="310" y="887"/>
                    </a:lnTo>
                    <a:lnTo>
                      <a:pt x="313" y="886"/>
                    </a:lnTo>
                    <a:lnTo>
                      <a:pt x="318" y="885"/>
                    </a:lnTo>
                    <a:lnTo>
                      <a:pt x="320" y="879"/>
                    </a:lnTo>
                    <a:lnTo>
                      <a:pt x="322" y="877"/>
                    </a:lnTo>
                    <a:lnTo>
                      <a:pt x="326" y="877"/>
                    </a:lnTo>
                    <a:lnTo>
                      <a:pt x="330" y="880"/>
                    </a:lnTo>
                    <a:lnTo>
                      <a:pt x="332" y="896"/>
                    </a:lnTo>
                    <a:lnTo>
                      <a:pt x="335" y="911"/>
                    </a:lnTo>
                    <a:lnTo>
                      <a:pt x="348" y="919"/>
                    </a:lnTo>
                    <a:lnTo>
                      <a:pt x="361" y="927"/>
                    </a:lnTo>
                    <a:lnTo>
                      <a:pt x="373" y="945"/>
                    </a:lnTo>
                    <a:lnTo>
                      <a:pt x="386" y="961"/>
                    </a:lnTo>
                    <a:lnTo>
                      <a:pt x="388" y="968"/>
                    </a:lnTo>
                    <a:lnTo>
                      <a:pt x="388" y="972"/>
                    </a:lnTo>
                    <a:lnTo>
                      <a:pt x="387" y="973"/>
                    </a:lnTo>
                    <a:lnTo>
                      <a:pt x="386" y="975"/>
                    </a:lnTo>
                    <a:lnTo>
                      <a:pt x="383" y="977"/>
                    </a:lnTo>
                    <a:lnTo>
                      <a:pt x="381" y="978"/>
                    </a:lnTo>
                    <a:lnTo>
                      <a:pt x="377" y="978"/>
                    </a:lnTo>
                    <a:lnTo>
                      <a:pt x="376" y="979"/>
                    </a:lnTo>
                    <a:lnTo>
                      <a:pt x="376" y="980"/>
                    </a:lnTo>
                    <a:lnTo>
                      <a:pt x="378" y="983"/>
                    </a:lnTo>
                    <a:lnTo>
                      <a:pt x="370" y="991"/>
                    </a:lnTo>
                    <a:lnTo>
                      <a:pt x="363" y="1002"/>
                    </a:lnTo>
                    <a:lnTo>
                      <a:pt x="365" y="1007"/>
                    </a:lnTo>
                    <a:lnTo>
                      <a:pt x="365" y="1012"/>
                    </a:lnTo>
                    <a:lnTo>
                      <a:pt x="364" y="1015"/>
                    </a:lnTo>
                    <a:lnTo>
                      <a:pt x="360" y="1019"/>
                    </a:lnTo>
                    <a:lnTo>
                      <a:pt x="354" y="1021"/>
                    </a:lnTo>
                    <a:lnTo>
                      <a:pt x="352" y="1023"/>
                    </a:lnTo>
                    <a:lnTo>
                      <a:pt x="351" y="1025"/>
                    </a:lnTo>
                    <a:lnTo>
                      <a:pt x="353" y="1031"/>
                    </a:lnTo>
                    <a:lnTo>
                      <a:pt x="356" y="1032"/>
                    </a:lnTo>
                    <a:lnTo>
                      <a:pt x="361" y="1033"/>
                    </a:lnTo>
                    <a:lnTo>
                      <a:pt x="364" y="1033"/>
                    </a:lnTo>
                    <a:lnTo>
                      <a:pt x="368" y="1033"/>
                    </a:lnTo>
                    <a:lnTo>
                      <a:pt x="374" y="1031"/>
                    </a:lnTo>
                    <a:lnTo>
                      <a:pt x="381" y="1028"/>
                    </a:lnTo>
                    <a:lnTo>
                      <a:pt x="391" y="1023"/>
                    </a:lnTo>
                    <a:lnTo>
                      <a:pt x="400" y="1020"/>
                    </a:lnTo>
                    <a:lnTo>
                      <a:pt x="407" y="1024"/>
                    </a:lnTo>
                    <a:lnTo>
                      <a:pt x="413" y="1030"/>
                    </a:lnTo>
                    <a:lnTo>
                      <a:pt x="415" y="1037"/>
                    </a:lnTo>
                    <a:lnTo>
                      <a:pt x="417" y="1045"/>
                    </a:lnTo>
                    <a:lnTo>
                      <a:pt x="413" y="1050"/>
                    </a:lnTo>
                    <a:lnTo>
                      <a:pt x="408" y="1056"/>
                    </a:lnTo>
                    <a:lnTo>
                      <a:pt x="407" y="1061"/>
                    </a:lnTo>
                    <a:lnTo>
                      <a:pt x="407" y="1067"/>
                    </a:lnTo>
                    <a:lnTo>
                      <a:pt x="412" y="1070"/>
                    </a:lnTo>
                    <a:lnTo>
                      <a:pt x="414" y="1070"/>
                    </a:lnTo>
                    <a:lnTo>
                      <a:pt x="417" y="1070"/>
                    </a:lnTo>
                    <a:lnTo>
                      <a:pt x="422" y="1073"/>
                    </a:lnTo>
                    <a:lnTo>
                      <a:pt x="431" y="1076"/>
                    </a:lnTo>
                    <a:lnTo>
                      <a:pt x="441" y="1076"/>
                    </a:lnTo>
                    <a:lnTo>
                      <a:pt x="442" y="1082"/>
                    </a:lnTo>
                    <a:lnTo>
                      <a:pt x="442" y="1086"/>
                    </a:lnTo>
                    <a:lnTo>
                      <a:pt x="444" y="1088"/>
                    </a:lnTo>
                    <a:lnTo>
                      <a:pt x="445" y="1089"/>
                    </a:lnTo>
                    <a:lnTo>
                      <a:pt x="446" y="1090"/>
                    </a:lnTo>
                    <a:lnTo>
                      <a:pt x="448" y="1091"/>
                    </a:lnTo>
                    <a:lnTo>
                      <a:pt x="451" y="1091"/>
                    </a:lnTo>
                    <a:lnTo>
                      <a:pt x="454" y="1091"/>
                    </a:lnTo>
                    <a:lnTo>
                      <a:pt x="456" y="1092"/>
                    </a:lnTo>
                    <a:lnTo>
                      <a:pt x="458" y="1095"/>
                    </a:lnTo>
                    <a:lnTo>
                      <a:pt x="462" y="1099"/>
                    </a:lnTo>
                    <a:lnTo>
                      <a:pt x="466" y="1105"/>
                    </a:lnTo>
                    <a:lnTo>
                      <a:pt x="475" y="1105"/>
                    </a:lnTo>
                    <a:lnTo>
                      <a:pt x="484" y="1104"/>
                    </a:lnTo>
                    <a:lnTo>
                      <a:pt x="492" y="1103"/>
                    </a:lnTo>
                    <a:lnTo>
                      <a:pt x="501" y="1099"/>
                    </a:lnTo>
                    <a:lnTo>
                      <a:pt x="489" y="1095"/>
                    </a:lnTo>
                    <a:lnTo>
                      <a:pt x="476" y="1090"/>
                    </a:lnTo>
                    <a:lnTo>
                      <a:pt x="480" y="1082"/>
                    </a:lnTo>
                    <a:lnTo>
                      <a:pt x="484" y="1075"/>
                    </a:lnTo>
                    <a:lnTo>
                      <a:pt x="495" y="1075"/>
                    </a:lnTo>
                    <a:lnTo>
                      <a:pt x="501" y="1078"/>
                    </a:lnTo>
                    <a:lnTo>
                      <a:pt x="508" y="1081"/>
                    </a:lnTo>
                    <a:lnTo>
                      <a:pt x="513" y="1084"/>
                    </a:lnTo>
                    <a:lnTo>
                      <a:pt x="517" y="1088"/>
                    </a:lnTo>
                    <a:lnTo>
                      <a:pt x="524" y="1089"/>
                    </a:lnTo>
                    <a:lnTo>
                      <a:pt x="527" y="1089"/>
                    </a:lnTo>
                    <a:lnTo>
                      <a:pt x="531" y="1089"/>
                    </a:lnTo>
                    <a:lnTo>
                      <a:pt x="535" y="1088"/>
                    </a:lnTo>
                    <a:lnTo>
                      <a:pt x="540" y="1086"/>
                    </a:lnTo>
                    <a:lnTo>
                      <a:pt x="535" y="1078"/>
                    </a:lnTo>
                    <a:lnTo>
                      <a:pt x="530" y="1069"/>
                    </a:lnTo>
                    <a:lnTo>
                      <a:pt x="535" y="1057"/>
                    </a:lnTo>
                    <a:lnTo>
                      <a:pt x="540" y="1045"/>
                    </a:lnTo>
                    <a:lnTo>
                      <a:pt x="532" y="1039"/>
                    </a:lnTo>
                    <a:lnTo>
                      <a:pt x="526" y="1037"/>
                    </a:lnTo>
                    <a:lnTo>
                      <a:pt x="520" y="1036"/>
                    </a:lnTo>
                    <a:lnTo>
                      <a:pt x="514" y="1037"/>
                    </a:lnTo>
                    <a:lnTo>
                      <a:pt x="501" y="1040"/>
                    </a:lnTo>
                    <a:lnTo>
                      <a:pt x="486" y="1044"/>
                    </a:lnTo>
                    <a:lnTo>
                      <a:pt x="480" y="1027"/>
                    </a:lnTo>
                    <a:lnTo>
                      <a:pt x="474" y="1010"/>
                    </a:lnTo>
                    <a:lnTo>
                      <a:pt x="469" y="993"/>
                    </a:lnTo>
                    <a:lnTo>
                      <a:pt x="463" y="975"/>
                    </a:lnTo>
                    <a:lnTo>
                      <a:pt x="450" y="968"/>
                    </a:lnTo>
                    <a:lnTo>
                      <a:pt x="440" y="961"/>
                    </a:lnTo>
                    <a:lnTo>
                      <a:pt x="432" y="951"/>
                    </a:lnTo>
                    <a:lnTo>
                      <a:pt x="423" y="939"/>
                    </a:lnTo>
                    <a:lnTo>
                      <a:pt x="427" y="922"/>
                    </a:lnTo>
                    <a:lnTo>
                      <a:pt x="430" y="905"/>
                    </a:lnTo>
                    <a:lnTo>
                      <a:pt x="416" y="903"/>
                    </a:lnTo>
                    <a:lnTo>
                      <a:pt x="411" y="904"/>
                    </a:lnTo>
                    <a:lnTo>
                      <a:pt x="405" y="899"/>
                    </a:lnTo>
                    <a:lnTo>
                      <a:pt x="391" y="882"/>
                    </a:lnTo>
                    <a:lnTo>
                      <a:pt x="395" y="872"/>
                    </a:lnTo>
                    <a:lnTo>
                      <a:pt x="399" y="863"/>
                    </a:lnTo>
                    <a:lnTo>
                      <a:pt x="404" y="854"/>
                    </a:lnTo>
                    <a:lnTo>
                      <a:pt x="410" y="846"/>
                    </a:lnTo>
                    <a:lnTo>
                      <a:pt x="422" y="830"/>
                    </a:lnTo>
                    <a:lnTo>
                      <a:pt x="438" y="816"/>
                    </a:lnTo>
                    <a:lnTo>
                      <a:pt x="438" y="809"/>
                    </a:lnTo>
                    <a:lnTo>
                      <a:pt x="434" y="803"/>
                    </a:lnTo>
                    <a:lnTo>
                      <a:pt x="442" y="788"/>
                    </a:lnTo>
                    <a:lnTo>
                      <a:pt x="451" y="775"/>
                    </a:lnTo>
                    <a:lnTo>
                      <a:pt x="462" y="762"/>
                    </a:lnTo>
                    <a:lnTo>
                      <a:pt x="473" y="750"/>
                    </a:lnTo>
                    <a:lnTo>
                      <a:pt x="493" y="749"/>
                    </a:lnTo>
                    <a:lnTo>
                      <a:pt x="514" y="747"/>
                    </a:lnTo>
                    <a:lnTo>
                      <a:pt x="533" y="746"/>
                    </a:lnTo>
                    <a:lnTo>
                      <a:pt x="554" y="744"/>
                    </a:lnTo>
                    <a:lnTo>
                      <a:pt x="569" y="733"/>
                    </a:lnTo>
                    <a:lnTo>
                      <a:pt x="584" y="723"/>
                    </a:lnTo>
                    <a:lnTo>
                      <a:pt x="592" y="718"/>
                    </a:lnTo>
                    <a:lnTo>
                      <a:pt x="600" y="715"/>
                    </a:lnTo>
                    <a:lnTo>
                      <a:pt x="608" y="711"/>
                    </a:lnTo>
                    <a:lnTo>
                      <a:pt x="617" y="708"/>
                    </a:lnTo>
                    <a:lnTo>
                      <a:pt x="618" y="708"/>
                    </a:lnTo>
                    <a:lnTo>
                      <a:pt x="618" y="707"/>
                    </a:lnTo>
                    <a:lnTo>
                      <a:pt x="613" y="713"/>
                    </a:lnTo>
                    <a:lnTo>
                      <a:pt x="607" y="718"/>
                    </a:lnTo>
                    <a:lnTo>
                      <a:pt x="600" y="724"/>
                    </a:lnTo>
                    <a:lnTo>
                      <a:pt x="593" y="728"/>
                    </a:lnTo>
                    <a:lnTo>
                      <a:pt x="581" y="737"/>
                    </a:lnTo>
                    <a:lnTo>
                      <a:pt x="568" y="747"/>
                    </a:lnTo>
                    <a:lnTo>
                      <a:pt x="569" y="751"/>
                    </a:lnTo>
                    <a:lnTo>
                      <a:pt x="573" y="752"/>
                    </a:lnTo>
                    <a:lnTo>
                      <a:pt x="575" y="752"/>
                    </a:lnTo>
                    <a:lnTo>
                      <a:pt x="578" y="752"/>
                    </a:lnTo>
                    <a:lnTo>
                      <a:pt x="589" y="752"/>
                    </a:lnTo>
                    <a:lnTo>
                      <a:pt x="597" y="752"/>
                    </a:lnTo>
                    <a:lnTo>
                      <a:pt x="605" y="754"/>
                    </a:lnTo>
                    <a:lnTo>
                      <a:pt x="614" y="758"/>
                    </a:lnTo>
                    <a:lnTo>
                      <a:pt x="613" y="760"/>
                    </a:lnTo>
                    <a:lnTo>
                      <a:pt x="610" y="761"/>
                    </a:lnTo>
                    <a:lnTo>
                      <a:pt x="607" y="760"/>
                    </a:lnTo>
                    <a:lnTo>
                      <a:pt x="605" y="759"/>
                    </a:lnTo>
                    <a:lnTo>
                      <a:pt x="598" y="757"/>
                    </a:lnTo>
                    <a:lnTo>
                      <a:pt x="592" y="755"/>
                    </a:lnTo>
                    <a:lnTo>
                      <a:pt x="586" y="757"/>
                    </a:lnTo>
                    <a:lnTo>
                      <a:pt x="580" y="757"/>
                    </a:lnTo>
                    <a:lnTo>
                      <a:pt x="567" y="761"/>
                    </a:lnTo>
                    <a:lnTo>
                      <a:pt x="556" y="766"/>
                    </a:lnTo>
                    <a:lnTo>
                      <a:pt x="544" y="771"/>
                    </a:lnTo>
                    <a:lnTo>
                      <a:pt x="533" y="777"/>
                    </a:lnTo>
                    <a:lnTo>
                      <a:pt x="527" y="786"/>
                    </a:lnTo>
                    <a:lnTo>
                      <a:pt x="523" y="796"/>
                    </a:lnTo>
                    <a:lnTo>
                      <a:pt x="520" y="806"/>
                    </a:lnTo>
                    <a:lnTo>
                      <a:pt x="516" y="816"/>
                    </a:lnTo>
                    <a:lnTo>
                      <a:pt x="514" y="837"/>
                    </a:lnTo>
                    <a:lnTo>
                      <a:pt x="513" y="860"/>
                    </a:lnTo>
                    <a:lnTo>
                      <a:pt x="521" y="873"/>
                    </a:lnTo>
                    <a:lnTo>
                      <a:pt x="531" y="886"/>
                    </a:lnTo>
                    <a:lnTo>
                      <a:pt x="540" y="899"/>
                    </a:lnTo>
                    <a:lnTo>
                      <a:pt x="550" y="912"/>
                    </a:lnTo>
                    <a:lnTo>
                      <a:pt x="571" y="936"/>
                    </a:lnTo>
                    <a:lnTo>
                      <a:pt x="592" y="961"/>
                    </a:lnTo>
                    <a:lnTo>
                      <a:pt x="597" y="985"/>
                    </a:lnTo>
                    <a:lnTo>
                      <a:pt x="601" y="1006"/>
                    </a:lnTo>
                    <a:lnTo>
                      <a:pt x="605" y="1017"/>
                    </a:lnTo>
                    <a:lnTo>
                      <a:pt x="608" y="1028"/>
                    </a:lnTo>
                    <a:lnTo>
                      <a:pt x="613" y="1039"/>
                    </a:lnTo>
                    <a:lnTo>
                      <a:pt x="618" y="1050"/>
                    </a:lnTo>
                    <a:lnTo>
                      <a:pt x="632" y="1042"/>
                    </a:lnTo>
                    <a:lnTo>
                      <a:pt x="640" y="1039"/>
                    </a:lnTo>
                    <a:lnTo>
                      <a:pt x="644" y="1039"/>
                    </a:lnTo>
                    <a:lnTo>
                      <a:pt x="649" y="1041"/>
                    </a:lnTo>
                    <a:lnTo>
                      <a:pt x="654" y="1045"/>
                    </a:lnTo>
                    <a:lnTo>
                      <a:pt x="661" y="1049"/>
                    </a:lnTo>
                    <a:lnTo>
                      <a:pt x="664" y="1076"/>
                    </a:lnTo>
                    <a:lnTo>
                      <a:pt x="664" y="1101"/>
                    </a:lnTo>
                    <a:lnTo>
                      <a:pt x="662" y="1127"/>
                    </a:lnTo>
                    <a:lnTo>
                      <a:pt x="664" y="1155"/>
                    </a:lnTo>
                    <a:lnTo>
                      <a:pt x="678" y="1152"/>
                    </a:lnTo>
                    <a:lnTo>
                      <a:pt x="690" y="1150"/>
                    </a:lnTo>
                    <a:lnTo>
                      <a:pt x="694" y="1151"/>
                    </a:lnTo>
                    <a:lnTo>
                      <a:pt x="700" y="1154"/>
                    </a:lnTo>
                    <a:lnTo>
                      <a:pt x="704" y="1157"/>
                    </a:lnTo>
                    <a:lnTo>
                      <a:pt x="709" y="1164"/>
                    </a:lnTo>
                    <a:lnTo>
                      <a:pt x="698" y="1180"/>
                    </a:lnTo>
                    <a:lnTo>
                      <a:pt x="687" y="1196"/>
                    </a:lnTo>
                    <a:lnTo>
                      <a:pt x="688" y="1208"/>
                    </a:lnTo>
                    <a:lnTo>
                      <a:pt x="692" y="1219"/>
                    </a:lnTo>
                    <a:lnTo>
                      <a:pt x="696" y="1222"/>
                    </a:lnTo>
                    <a:lnTo>
                      <a:pt x="700" y="1224"/>
                    </a:lnTo>
                    <a:lnTo>
                      <a:pt x="692" y="1222"/>
                    </a:lnTo>
                    <a:lnTo>
                      <a:pt x="686" y="1217"/>
                    </a:lnTo>
                    <a:lnTo>
                      <a:pt x="684" y="1216"/>
                    </a:lnTo>
                    <a:lnTo>
                      <a:pt x="681" y="1215"/>
                    </a:lnTo>
                    <a:lnTo>
                      <a:pt x="676" y="1214"/>
                    </a:lnTo>
                    <a:lnTo>
                      <a:pt x="670" y="1214"/>
                    </a:lnTo>
                    <a:lnTo>
                      <a:pt x="669" y="1219"/>
                    </a:lnTo>
                    <a:lnTo>
                      <a:pt x="668" y="1224"/>
                    </a:lnTo>
                    <a:lnTo>
                      <a:pt x="669" y="1228"/>
                    </a:lnTo>
                    <a:lnTo>
                      <a:pt x="670" y="1234"/>
                    </a:lnTo>
                    <a:lnTo>
                      <a:pt x="664" y="1239"/>
                    </a:lnTo>
                    <a:lnTo>
                      <a:pt x="659" y="1241"/>
                    </a:lnTo>
                    <a:lnTo>
                      <a:pt x="654" y="1244"/>
                    </a:lnTo>
                    <a:lnTo>
                      <a:pt x="650" y="1250"/>
                    </a:lnTo>
                    <a:lnTo>
                      <a:pt x="654" y="1266"/>
                    </a:lnTo>
                    <a:lnTo>
                      <a:pt x="658" y="1282"/>
                    </a:lnTo>
                    <a:lnTo>
                      <a:pt x="649" y="1296"/>
                    </a:lnTo>
                    <a:lnTo>
                      <a:pt x="637" y="1309"/>
                    </a:lnTo>
                    <a:lnTo>
                      <a:pt x="631" y="1329"/>
                    </a:lnTo>
                    <a:lnTo>
                      <a:pt x="625" y="1351"/>
                    </a:lnTo>
                    <a:lnTo>
                      <a:pt x="619" y="1371"/>
                    </a:lnTo>
                    <a:lnTo>
                      <a:pt x="615" y="1393"/>
                    </a:lnTo>
                    <a:lnTo>
                      <a:pt x="618" y="1400"/>
                    </a:lnTo>
                    <a:lnTo>
                      <a:pt x="622" y="1404"/>
                    </a:lnTo>
                    <a:lnTo>
                      <a:pt x="625" y="1409"/>
                    </a:lnTo>
                    <a:lnTo>
                      <a:pt x="628" y="1412"/>
                    </a:lnTo>
                    <a:lnTo>
                      <a:pt x="636" y="1419"/>
                    </a:lnTo>
                    <a:lnTo>
                      <a:pt x="644" y="1429"/>
                    </a:lnTo>
                    <a:lnTo>
                      <a:pt x="641" y="1447"/>
                    </a:lnTo>
                    <a:lnTo>
                      <a:pt x="639" y="1466"/>
                    </a:lnTo>
                    <a:lnTo>
                      <a:pt x="634" y="1483"/>
                    </a:lnTo>
                    <a:lnTo>
                      <a:pt x="632" y="1501"/>
                    </a:lnTo>
                    <a:lnTo>
                      <a:pt x="634" y="1534"/>
                    </a:lnTo>
                    <a:lnTo>
                      <a:pt x="636" y="1566"/>
                    </a:lnTo>
                    <a:lnTo>
                      <a:pt x="639" y="1599"/>
                    </a:lnTo>
                    <a:lnTo>
                      <a:pt x="640" y="1632"/>
                    </a:lnTo>
                    <a:lnTo>
                      <a:pt x="634" y="1645"/>
                    </a:lnTo>
                    <a:lnTo>
                      <a:pt x="628" y="1655"/>
                    </a:lnTo>
                    <a:lnTo>
                      <a:pt x="622" y="1665"/>
                    </a:lnTo>
                    <a:lnTo>
                      <a:pt x="616" y="1676"/>
                    </a:lnTo>
                    <a:lnTo>
                      <a:pt x="616" y="1679"/>
                    </a:lnTo>
                    <a:lnTo>
                      <a:pt x="616" y="1681"/>
                    </a:lnTo>
                    <a:lnTo>
                      <a:pt x="618" y="1698"/>
                    </a:lnTo>
                    <a:lnTo>
                      <a:pt x="620" y="1714"/>
                    </a:lnTo>
                    <a:lnTo>
                      <a:pt x="620" y="1729"/>
                    </a:lnTo>
                    <a:lnTo>
                      <a:pt x="620" y="1743"/>
                    </a:lnTo>
                    <a:lnTo>
                      <a:pt x="618" y="1774"/>
                    </a:lnTo>
                    <a:lnTo>
                      <a:pt x="616" y="1806"/>
                    </a:lnTo>
                    <a:lnTo>
                      <a:pt x="624" y="1835"/>
                    </a:lnTo>
                    <a:lnTo>
                      <a:pt x="633" y="1865"/>
                    </a:lnTo>
                    <a:lnTo>
                      <a:pt x="641" y="1893"/>
                    </a:lnTo>
                    <a:lnTo>
                      <a:pt x="649" y="1923"/>
                    </a:lnTo>
                    <a:lnTo>
                      <a:pt x="648" y="1936"/>
                    </a:lnTo>
                    <a:lnTo>
                      <a:pt x="645" y="1950"/>
                    </a:lnTo>
                    <a:lnTo>
                      <a:pt x="643" y="1963"/>
                    </a:lnTo>
                    <a:lnTo>
                      <a:pt x="641" y="1977"/>
                    </a:lnTo>
                    <a:lnTo>
                      <a:pt x="645" y="1982"/>
                    </a:lnTo>
                    <a:lnTo>
                      <a:pt x="649" y="1984"/>
                    </a:lnTo>
                    <a:lnTo>
                      <a:pt x="653" y="1986"/>
                    </a:lnTo>
                    <a:lnTo>
                      <a:pt x="658" y="1990"/>
                    </a:lnTo>
                    <a:lnTo>
                      <a:pt x="652" y="1987"/>
                    </a:lnTo>
                    <a:lnTo>
                      <a:pt x="648" y="1985"/>
                    </a:lnTo>
                    <a:lnTo>
                      <a:pt x="647" y="1985"/>
                    </a:lnTo>
                    <a:lnTo>
                      <a:pt x="645" y="1986"/>
                    </a:lnTo>
                    <a:lnTo>
                      <a:pt x="644" y="1987"/>
                    </a:lnTo>
                    <a:lnTo>
                      <a:pt x="643" y="1992"/>
                    </a:lnTo>
                    <a:lnTo>
                      <a:pt x="643" y="2010"/>
                    </a:lnTo>
                    <a:lnTo>
                      <a:pt x="641" y="2028"/>
                    </a:lnTo>
                    <a:lnTo>
                      <a:pt x="639" y="2046"/>
                    </a:lnTo>
                    <a:lnTo>
                      <a:pt x="635" y="2063"/>
                    </a:lnTo>
                    <a:lnTo>
                      <a:pt x="628" y="2098"/>
                    </a:lnTo>
                    <a:lnTo>
                      <a:pt x="622" y="2135"/>
                    </a:lnTo>
                    <a:lnTo>
                      <a:pt x="619" y="2144"/>
                    </a:lnTo>
                    <a:lnTo>
                      <a:pt x="618" y="2154"/>
                    </a:lnTo>
                    <a:lnTo>
                      <a:pt x="625" y="2154"/>
                    </a:lnTo>
                    <a:lnTo>
                      <a:pt x="631" y="2154"/>
                    </a:lnTo>
                    <a:lnTo>
                      <a:pt x="636" y="2156"/>
                    </a:lnTo>
                    <a:lnTo>
                      <a:pt x="642" y="2161"/>
                    </a:lnTo>
                    <a:lnTo>
                      <a:pt x="631" y="2159"/>
                    </a:lnTo>
                    <a:lnTo>
                      <a:pt x="618" y="2157"/>
                    </a:lnTo>
                    <a:lnTo>
                      <a:pt x="610" y="2166"/>
                    </a:lnTo>
                    <a:lnTo>
                      <a:pt x="603" y="2176"/>
                    </a:lnTo>
                    <a:lnTo>
                      <a:pt x="596" y="2185"/>
                    </a:lnTo>
                    <a:lnTo>
                      <a:pt x="588" y="2194"/>
                    </a:lnTo>
                    <a:lnTo>
                      <a:pt x="574" y="2198"/>
                    </a:lnTo>
                    <a:lnTo>
                      <a:pt x="560" y="2203"/>
                    </a:lnTo>
                    <a:lnTo>
                      <a:pt x="563" y="2219"/>
                    </a:lnTo>
                    <a:lnTo>
                      <a:pt x="566" y="2233"/>
                    </a:lnTo>
                    <a:lnTo>
                      <a:pt x="569" y="2249"/>
                    </a:lnTo>
                    <a:lnTo>
                      <a:pt x="572" y="2265"/>
                    </a:lnTo>
                    <a:lnTo>
                      <a:pt x="564" y="2272"/>
                    </a:lnTo>
                    <a:lnTo>
                      <a:pt x="556" y="2278"/>
                    </a:lnTo>
                    <a:lnTo>
                      <a:pt x="548" y="2283"/>
                    </a:lnTo>
                    <a:lnTo>
                      <a:pt x="540" y="2287"/>
                    </a:lnTo>
                    <a:lnTo>
                      <a:pt x="524" y="2296"/>
                    </a:lnTo>
                    <a:lnTo>
                      <a:pt x="508" y="2307"/>
                    </a:lnTo>
                    <a:lnTo>
                      <a:pt x="509" y="2312"/>
                    </a:lnTo>
                    <a:lnTo>
                      <a:pt x="510" y="2316"/>
                    </a:lnTo>
                    <a:lnTo>
                      <a:pt x="513" y="2320"/>
                    </a:lnTo>
                    <a:lnTo>
                      <a:pt x="515" y="2323"/>
                    </a:lnTo>
                    <a:lnTo>
                      <a:pt x="521" y="2330"/>
                    </a:lnTo>
                    <a:lnTo>
                      <a:pt x="527" y="2334"/>
                    </a:lnTo>
                    <a:lnTo>
                      <a:pt x="544" y="2343"/>
                    </a:lnTo>
                    <a:lnTo>
                      <a:pt x="561" y="2353"/>
                    </a:lnTo>
                    <a:lnTo>
                      <a:pt x="568" y="2366"/>
                    </a:lnTo>
                    <a:lnTo>
                      <a:pt x="574" y="2380"/>
                    </a:lnTo>
                    <a:lnTo>
                      <a:pt x="578" y="2393"/>
                    </a:lnTo>
                    <a:lnTo>
                      <a:pt x="583" y="2406"/>
                    </a:lnTo>
                    <a:lnTo>
                      <a:pt x="591" y="2433"/>
                    </a:lnTo>
                    <a:lnTo>
                      <a:pt x="599" y="2461"/>
                    </a:lnTo>
                    <a:lnTo>
                      <a:pt x="598" y="2468"/>
                    </a:lnTo>
                    <a:lnTo>
                      <a:pt x="597" y="2470"/>
                    </a:lnTo>
                    <a:lnTo>
                      <a:pt x="594" y="2473"/>
                    </a:lnTo>
                    <a:lnTo>
                      <a:pt x="592" y="2473"/>
                    </a:lnTo>
                    <a:lnTo>
                      <a:pt x="590" y="2472"/>
                    </a:lnTo>
                    <a:lnTo>
                      <a:pt x="586" y="2472"/>
                    </a:lnTo>
                    <a:lnTo>
                      <a:pt x="582" y="2472"/>
                    </a:lnTo>
                    <a:lnTo>
                      <a:pt x="577" y="2473"/>
                    </a:lnTo>
                    <a:lnTo>
                      <a:pt x="580" y="2501"/>
                    </a:lnTo>
                    <a:lnTo>
                      <a:pt x="581" y="2529"/>
                    </a:lnTo>
                    <a:lnTo>
                      <a:pt x="581" y="2557"/>
                    </a:lnTo>
                    <a:lnTo>
                      <a:pt x="582" y="2586"/>
                    </a:lnTo>
                    <a:lnTo>
                      <a:pt x="582" y="2587"/>
                    </a:lnTo>
                    <a:lnTo>
                      <a:pt x="578" y="2579"/>
                    </a:lnTo>
                    <a:lnTo>
                      <a:pt x="576" y="2570"/>
                    </a:lnTo>
                    <a:lnTo>
                      <a:pt x="575" y="2562"/>
                    </a:lnTo>
                    <a:lnTo>
                      <a:pt x="574" y="2553"/>
                    </a:lnTo>
                    <a:lnTo>
                      <a:pt x="572" y="2567"/>
                    </a:lnTo>
                    <a:lnTo>
                      <a:pt x="572" y="2579"/>
                    </a:lnTo>
                    <a:lnTo>
                      <a:pt x="573" y="2592"/>
                    </a:lnTo>
                    <a:lnTo>
                      <a:pt x="576" y="2605"/>
                    </a:lnTo>
                    <a:lnTo>
                      <a:pt x="590" y="2638"/>
                    </a:lnTo>
                    <a:lnTo>
                      <a:pt x="605" y="2670"/>
                    </a:lnTo>
                    <a:lnTo>
                      <a:pt x="620" y="2701"/>
                    </a:lnTo>
                    <a:lnTo>
                      <a:pt x="635" y="2733"/>
                    </a:lnTo>
                    <a:lnTo>
                      <a:pt x="643" y="2750"/>
                    </a:lnTo>
                    <a:lnTo>
                      <a:pt x="650" y="2767"/>
                    </a:lnTo>
                    <a:lnTo>
                      <a:pt x="657" y="2784"/>
                    </a:lnTo>
                    <a:lnTo>
                      <a:pt x="665" y="2801"/>
                    </a:lnTo>
                    <a:lnTo>
                      <a:pt x="666" y="2802"/>
                    </a:lnTo>
                    <a:lnTo>
                      <a:pt x="667" y="2802"/>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72" name="Freeform 142"/>
              <p:cNvSpPr>
                <a:spLocks/>
              </p:cNvSpPr>
              <p:nvPr/>
            </p:nvSpPr>
            <p:spPr bwMode="auto">
              <a:xfrm>
                <a:off x="7988300" y="4056063"/>
                <a:ext cx="422275" cy="741362"/>
              </a:xfrm>
              <a:custGeom>
                <a:avLst/>
                <a:gdLst>
                  <a:gd name="T0" fmla="*/ 342900 w 1064"/>
                  <a:gd name="T1" fmla="*/ 675410 h 1866"/>
                  <a:gd name="T2" fmla="*/ 365522 w 1064"/>
                  <a:gd name="T3" fmla="*/ 658724 h 1866"/>
                  <a:gd name="T4" fmla="*/ 393303 w 1064"/>
                  <a:gd name="T5" fmla="*/ 651969 h 1866"/>
                  <a:gd name="T6" fmla="*/ 397272 w 1064"/>
                  <a:gd name="T7" fmla="*/ 648394 h 1866"/>
                  <a:gd name="T8" fmla="*/ 419894 w 1064"/>
                  <a:gd name="T9" fmla="*/ 686137 h 1866"/>
                  <a:gd name="T10" fmla="*/ 406400 w 1064"/>
                  <a:gd name="T11" fmla="*/ 644421 h 1866"/>
                  <a:gd name="T12" fmla="*/ 386953 w 1064"/>
                  <a:gd name="T13" fmla="*/ 622967 h 1866"/>
                  <a:gd name="T14" fmla="*/ 373856 w 1064"/>
                  <a:gd name="T15" fmla="*/ 630515 h 1866"/>
                  <a:gd name="T16" fmla="*/ 386556 w 1064"/>
                  <a:gd name="T17" fmla="*/ 637667 h 1866"/>
                  <a:gd name="T18" fmla="*/ 368300 w 1064"/>
                  <a:gd name="T19" fmla="*/ 633694 h 1866"/>
                  <a:gd name="T20" fmla="*/ 367903 w 1064"/>
                  <a:gd name="T21" fmla="*/ 629323 h 1866"/>
                  <a:gd name="T22" fmla="*/ 342503 w 1064"/>
                  <a:gd name="T23" fmla="*/ 602307 h 1866"/>
                  <a:gd name="T24" fmla="*/ 315119 w 1064"/>
                  <a:gd name="T25" fmla="*/ 587607 h 1866"/>
                  <a:gd name="T26" fmla="*/ 284163 w 1064"/>
                  <a:gd name="T27" fmla="*/ 535163 h 1866"/>
                  <a:gd name="T28" fmla="*/ 268288 w 1064"/>
                  <a:gd name="T29" fmla="*/ 453717 h 1866"/>
                  <a:gd name="T30" fmla="*/ 277416 w 1064"/>
                  <a:gd name="T31" fmla="*/ 416768 h 1866"/>
                  <a:gd name="T32" fmla="*/ 269081 w 1064"/>
                  <a:gd name="T33" fmla="*/ 414781 h 1866"/>
                  <a:gd name="T34" fmla="*/ 301625 w 1064"/>
                  <a:gd name="T35" fmla="*/ 403657 h 1866"/>
                  <a:gd name="T36" fmla="*/ 352822 w 1064"/>
                  <a:gd name="T37" fmla="*/ 413987 h 1866"/>
                  <a:gd name="T38" fmla="*/ 379016 w 1064"/>
                  <a:gd name="T39" fmla="*/ 430276 h 1866"/>
                  <a:gd name="T40" fmla="*/ 323453 w 1064"/>
                  <a:gd name="T41" fmla="*/ 389354 h 1866"/>
                  <a:gd name="T42" fmla="*/ 239713 w 1064"/>
                  <a:gd name="T43" fmla="*/ 301551 h 1866"/>
                  <a:gd name="T44" fmla="*/ 196850 w 1064"/>
                  <a:gd name="T45" fmla="*/ 251888 h 1866"/>
                  <a:gd name="T46" fmla="*/ 188913 w 1064"/>
                  <a:gd name="T47" fmla="*/ 242353 h 1866"/>
                  <a:gd name="T48" fmla="*/ 175022 w 1064"/>
                  <a:gd name="T49" fmla="*/ 231229 h 1866"/>
                  <a:gd name="T50" fmla="*/ 157956 w 1064"/>
                  <a:gd name="T51" fmla="*/ 206199 h 1866"/>
                  <a:gd name="T52" fmla="*/ 146844 w 1064"/>
                  <a:gd name="T53" fmla="*/ 199842 h 1866"/>
                  <a:gd name="T54" fmla="*/ 131366 w 1064"/>
                  <a:gd name="T55" fmla="*/ 167263 h 1866"/>
                  <a:gd name="T56" fmla="*/ 127397 w 1064"/>
                  <a:gd name="T57" fmla="*/ 159715 h 1866"/>
                  <a:gd name="T58" fmla="*/ 131763 w 1064"/>
                  <a:gd name="T59" fmla="*/ 160509 h 1866"/>
                  <a:gd name="T60" fmla="*/ 98028 w 1064"/>
                  <a:gd name="T61" fmla="*/ 91776 h 1866"/>
                  <a:gd name="T62" fmla="*/ 77788 w 1064"/>
                  <a:gd name="T63" fmla="*/ 69130 h 1866"/>
                  <a:gd name="T64" fmla="*/ 69453 w 1064"/>
                  <a:gd name="T65" fmla="*/ 61582 h 1866"/>
                  <a:gd name="T66" fmla="*/ 53578 w 1064"/>
                  <a:gd name="T67" fmla="*/ 50457 h 1866"/>
                  <a:gd name="T68" fmla="*/ 52388 w 1064"/>
                  <a:gd name="T69" fmla="*/ 46881 h 1866"/>
                  <a:gd name="T70" fmla="*/ 39291 w 1064"/>
                  <a:gd name="T71" fmla="*/ 15495 h 1866"/>
                  <a:gd name="T72" fmla="*/ 16272 w 1064"/>
                  <a:gd name="T73" fmla="*/ 5165 h 1866"/>
                  <a:gd name="T74" fmla="*/ 13097 w 1064"/>
                  <a:gd name="T75" fmla="*/ 17084 h 1866"/>
                  <a:gd name="T76" fmla="*/ 7144 w 1064"/>
                  <a:gd name="T77" fmla="*/ 20660 h 1866"/>
                  <a:gd name="T78" fmla="*/ 27781 w 1064"/>
                  <a:gd name="T79" fmla="*/ 36949 h 1866"/>
                  <a:gd name="T80" fmla="*/ 44053 w 1064"/>
                  <a:gd name="T81" fmla="*/ 59198 h 1866"/>
                  <a:gd name="T82" fmla="*/ 49609 w 1064"/>
                  <a:gd name="T83" fmla="*/ 55225 h 1866"/>
                  <a:gd name="T84" fmla="*/ 42863 w 1064"/>
                  <a:gd name="T85" fmla="*/ 67938 h 1866"/>
                  <a:gd name="T86" fmla="*/ 47625 w 1064"/>
                  <a:gd name="T87" fmla="*/ 77871 h 1866"/>
                  <a:gd name="T88" fmla="*/ 47625 w 1064"/>
                  <a:gd name="T89" fmla="*/ 94160 h 1866"/>
                  <a:gd name="T90" fmla="*/ 33734 w 1064"/>
                  <a:gd name="T91" fmla="*/ 96941 h 1866"/>
                  <a:gd name="T92" fmla="*/ 16272 w 1064"/>
                  <a:gd name="T93" fmla="*/ 110449 h 1866"/>
                  <a:gd name="T94" fmla="*/ 32941 w 1064"/>
                  <a:gd name="T95" fmla="*/ 139055 h 1866"/>
                  <a:gd name="T96" fmla="*/ 50403 w 1064"/>
                  <a:gd name="T97" fmla="*/ 197458 h 1866"/>
                  <a:gd name="T98" fmla="*/ 68263 w 1064"/>
                  <a:gd name="T99" fmla="*/ 239969 h 1866"/>
                  <a:gd name="T100" fmla="*/ 85725 w 1064"/>
                  <a:gd name="T101" fmla="*/ 255464 h 1866"/>
                  <a:gd name="T102" fmla="*/ 103584 w 1064"/>
                  <a:gd name="T103" fmla="*/ 264999 h 1866"/>
                  <a:gd name="T104" fmla="*/ 144859 w 1064"/>
                  <a:gd name="T105" fmla="*/ 331746 h 1866"/>
                  <a:gd name="T106" fmla="*/ 180975 w 1064"/>
                  <a:gd name="T107" fmla="*/ 396108 h 1866"/>
                  <a:gd name="T108" fmla="*/ 213519 w 1064"/>
                  <a:gd name="T109" fmla="*/ 481925 h 1866"/>
                  <a:gd name="T110" fmla="*/ 243681 w 1064"/>
                  <a:gd name="T111" fmla="*/ 531985 h 1866"/>
                  <a:gd name="T112" fmla="*/ 272256 w 1064"/>
                  <a:gd name="T113" fmla="*/ 605088 h 1866"/>
                  <a:gd name="T114" fmla="*/ 299641 w 1064"/>
                  <a:gd name="T115" fmla="*/ 655545 h 1866"/>
                  <a:gd name="T116" fmla="*/ 329803 w 1064"/>
                  <a:gd name="T117" fmla="*/ 724278 h 18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 h="1866">
                    <a:moveTo>
                      <a:pt x="876" y="1838"/>
                    </a:moveTo>
                    <a:lnTo>
                      <a:pt x="872" y="1811"/>
                    </a:lnTo>
                    <a:lnTo>
                      <a:pt x="869" y="1785"/>
                    </a:lnTo>
                    <a:lnTo>
                      <a:pt x="865" y="1761"/>
                    </a:lnTo>
                    <a:lnTo>
                      <a:pt x="863" y="1736"/>
                    </a:lnTo>
                    <a:lnTo>
                      <a:pt x="863" y="1725"/>
                    </a:lnTo>
                    <a:lnTo>
                      <a:pt x="863" y="1713"/>
                    </a:lnTo>
                    <a:lnTo>
                      <a:pt x="864" y="1700"/>
                    </a:lnTo>
                    <a:lnTo>
                      <a:pt x="865" y="1689"/>
                    </a:lnTo>
                    <a:lnTo>
                      <a:pt x="868" y="1676"/>
                    </a:lnTo>
                    <a:lnTo>
                      <a:pt x="871" y="1664"/>
                    </a:lnTo>
                    <a:lnTo>
                      <a:pt x="876" y="1651"/>
                    </a:lnTo>
                    <a:lnTo>
                      <a:pt x="881" y="1638"/>
                    </a:lnTo>
                    <a:lnTo>
                      <a:pt x="894" y="1651"/>
                    </a:lnTo>
                    <a:lnTo>
                      <a:pt x="906" y="1665"/>
                    </a:lnTo>
                    <a:lnTo>
                      <a:pt x="921" y="1658"/>
                    </a:lnTo>
                    <a:lnTo>
                      <a:pt x="936" y="1651"/>
                    </a:lnTo>
                    <a:lnTo>
                      <a:pt x="949" y="1643"/>
                    </a:lnTo>
                    <a:lnTo>
                      <a:pt x="963" y="1637"/>
                    </a:lnTo>
                    <a:lnTo>
                      <a:pt x="978" y="1640"/>
                    </a:lnTo>
                    <a:lnTo>
                      <a:pt x="991" y="1644"/>
                    </a:lnTo>
                    <a:lnTo>
                      <a:pt x="991" y="1643"/>
                    </a:lnTo>
                    <a:lnTo>
                      <a:pt x="991" y="1642"/>
                    </a:lnTo>
                    <a:lnTo>
                      <a:pt x="991" y="1641"/>
                    </a:lnTo>
                    <a:lnTo>
                      <a:pt x="990" y="1640"/>
                    </a:lnTo>
                    <a:lnTo>
                      <a:pt x="987" y="1637"/>
                    </a:lnTo>
                    <a:lnTo>
                      <a:pt x="986" y="1634"/>
                    </a:lnTo>
                    <a:lnTo>
                      <a:pt x="987" y="1632"/>
                    </a:lnTo>
                    <a:lnTo>
                      <a:pt x="988" y="1631"/>
                    </a:lnTo>
                    <a:lnTo>
                      <a:pt x="993" y="1630"/>
                    </a:lnTo>
                    <a:lnTo>
                      <a:pt x="1000" y="1631"/>
                    </a:lnTo>
                    <a:lnTo>
                      <a:pt x="1001" y="1632"/>
                    </a:lnTo>
                    <a:lnTo>
                      <a:pt x="1003" y="1634"/>
                    </a:lnTo>
                    <a:lnTo>
                      <a:pt x="1012" y="1651"/>
                    </a:lnTo>
                    <a:lnTo>
                      <a:pt x="1021" y="1667"/>
                    </a:lnTo>
                    <a:lnTo>
                      <a:pt x="1032" y="1683"/>
                    </a:lnTo>
                    <a:lnTo>
                      <a:pt x="1043" y="1699"/>
                    </a:lnTo>
                    <a:lnTo>
                      <a:pt x="1048" y="1708"/>
                    </a:lnTo>
                    <a:lnTo>
                      <a:pt x="1054" y="1718"/>
                    </a:lnTo>
                    <a:lnTo>
                      <a:pt x="1058" y="1727"/>
                    </a:lnTo>
                    <a:lnTo>
                      <a:pt x="1064" y="1736"/>
                    </a:lnTo>
                    <a:lnTo>
                      <a:pt x="1063" y="1715"/>
                    </a:lnTo>
                    <a:lnTo>
                      <a:pt x="1060" y="1692"/>
                    </a:lnTo>
                    <a:lnTo>
                      <a:pt x="1057" y="1671"/>
                    </a:lnTo>
                    <a:lnTo>
                      <a:pt x="1054" y="1649"/>
                    </a:lnTo>
                    <a:lnTo>
                      <a:pt x="1043" y="1640"/>
                    </a:lnTo>
                    <a:lnTo>
                      <a:pt x="1033" y="1631"/>
                    </a:lnTo>
                    <a:lnTo>
                      <a:pt x="1024" y="1622"/>
                    </a:lnTo>
                    <a:lnTo>
                      <a:pt x="1015" y="1612"/>
                    </a:lnTo>
                    <a:lnTo>
                      <a:pt x="1008" y="1597"/>
                    </a:lnTo>
                    <a:lnTo>
                      <a:pt x="1000" y="1584"/>
                    </a:lnTo>
                    <a:lnTo>
                      <a:pt x="996" y="1578"/>
                    </a:lnTo>
                    <a:lnTo>
                      <a:pt x="990" y="1572"/>
                    </a:lnTo>
                    <a:lnTo>
                      <a:pt x="984" y="1567"/>
                    </a:lnTo>
                    <a:lnTo>
                      <a:pt x="978" y="1562"/>
                    </a:lnTo>
                    <a:lnTo>
                      <a:pt x="975" y="1568"/>
                    </a:lnTo>
                    <a:lnTo>
                      <a:pt x="974" y="1573"/>
                    </a:lnTo>
                    <a:lnTo>
                      <a:pt x="972" y="1576"/>
                    </a:lnTo>
                    <a:lnTo>
                      <a:pt x="967" y="1582"/>
                    </a:lnTo>
                    <a:lnTo>
                      <a:pt x="958" y="1582"/>
                    </a:lnTo>
                    <a:lnTo>
                      <a:pt x="951" y="1582"/>
                    </a:lnTo>
                    <a:lnTo>
                      <a:pt x="948" y="1583"/>
                    </a:lnTo>
                    <a:lnTo>
                      <a:pt x="945" y="1584"/>
                    </a:lnTo>
                    <a:lnTo>
                      <a:pt x="942" y="1587"/>
                    </a:lnTo>
                    <a:lnTo>
                      <a:pt x="939" y="1590"/>
                    </a:lnTo>
                    <a:lnTo>
                      <a:pt x="951" y="1591"/>
                    </a:lnTo>
                    <a:lnTo>
                      <a:pt x="963" y="1591"/>
                    </a:lnTo>
                    <a:lnTo>
                      <a:pt x="968" y="1592"/>
                    </a:lnTo>
                    <a:lnTo>
                      <a:pt x="973" y="1593"/>
                    </a:lnTo>
                    <a:lnTo>
                      <a:pt x="978" y="1597"/>
                    </a:lnTo>
                    <a:lnTo>
                      <a:pt x="982" y="1601"/>
                    </a:lnTo>
                    <a:lnTo>
                      <a:pt x="974" y="1605"/>
                    </a:lnTo>
                    <a:lnTo>
                      <a:pt x="967" y="1607"/>
                    </a:lnTo>
                    <a:lnTo>
                      <a:pt x="962" y="1608"/>
                    </a:lnTo>
                    <a:lnTo>
                      <a:pt x="955" y="1608"/>
                    </a:lnTo>
                    <a:lnTo>
                      <a:pt x="949" y="1607"/>
                    </a:lnTo>
                    <a:lnTo>
                      <a:pt x="942" y="1605"/>
                    </a:lnTo>
                    <a:lnTo>
                      <a:pt x="936" y="1601"/>
                    </a:lnTo>
                    <a:lnTo>
                      <a:pt x="929" y="1598"/>
                    </a:lnTo>
                    <a:lnTo>
                      <a:pt x="928" y="1595"/>
                    </a:lnTo>
                    <a:lnTo>
                      <a:pt x="927" y="1592"/>
                    </a:lnTo>
                    <a:lnTo>
                      <a:pt x="928" y="1590"/>
                    </a:lnTo>
                    <a:lnTo>
                      <a:pt x="929" y="1589"/>
                    </a:lnTo>
                    <a:lnTo>
                      <a:pt x="931" y="1587"/>
                    </a:lnTo>
                    <a:lnTo>
                      <a:pt x="936" y="1581"/>
                    </a:lnTo>
                    <a:lnTo>
                      <a:pt x="931" y="1582"/>
                    </a:lnTo>
                    <a:lnTo>
                      <a:pt x="928" y="1583"/>
                    </a:lnTo>
                    <a:lnTo>
                      <a:pt x="927" y="1584"/>
                    </a:lnTo>
                    <a:lnTo>
                      <a:pt x="927" y="1583"/>
                    </a:lnTo>
                    <a:lnTo>
                      <a:pt x="925" y="1582"/>
                    </a:lnTo>
                    <a:lnTo>
                      <a:pt x="925" y="1581"/>
                    </a:lnTo>
                    <a:lnTo>
                      <a:pt x="914" y="1565"/>
                    </a:lnTo>
                    <a:lnTo>
                      <a:pt x="902" y="1551"/>
                    </a:lnTo>
                    <a:lnTo>
                      <a:pt x="889" y="1539"/>
                    </a:lnTo>
                    <a:lnTo>
                      <a:pt x="877" y="1526"/>
                    </a:lnTo>
                    <a:lnTo>
                      <a:pt x="863" y="1516"/>
                    </a:lnTo>
                    <a:lnTo>
                      <a:pt x="848" y="1506"/>
                    </a:lnTo>
                    <a:lnTo>
                      <a:pt x="832" y="1498"/>
                    </a:lnTo>
                    <a:lnTo>
                      <a:pt x="815" y="1490"/>
                    </a:lnTo>
                    <a:lnTo>
                      <a:pt x="811" y="1489"/>
                    </a:lnTo>
                    <a:lnTo>
                      <a:pt x="807" y="1488"/>
                    </a:lnTo>
                    <a:lnTo>
                      <a:pt x="804" y="1486"/>
                    </a:lnTo>
                    <a:lnTo>
                      <a:pt x="801" y="1485"/>
                    </a:lnTo>
                    <a:lnTo>
                      <a:pt x="794" y="1479"/>
                    </a:lnTo>
                    <a:lnTo>
                      <a:pt x="788" y="1473"/>
                    </a:lnTo>
                    <a:lnTo>
                      <a:pt x="773" y="1455"/>
                    </a:lnTo>
                    <a:lnTo>
                      <a:pt x="761" y="1436"/>
                    </a:lnTo>
                    <a:lnTo>
                      <a:pt x="750" y="1418"/>
                    </a:lnTo>
                    <a:lnTo>
                      <a:pt x="739" y="1399"/>
                    </a:lnTo>
                    <a:lnTo>
                      <a:pt x="730" y="1382"/>
                    </a:lnTo>
                    <a:lnTo>
                      <a:pt x="722" y="1364"/>
                    </a:lnTo>
                    <a:lnTo>
                      <a:pt x="716" y="1347"/>
                    </a:lnTo>
                    <a:lnTo>
                      <a:pt x="709" y="1329"/>
                    </a:lnTo>
                    <a:lnTo>
                      <a:pt x="704" y="1311"/>
                    </a:lnTo>
                    <a:lnTo>
                      <a:pt x="700" y="1293"/>
                    </a:lnTo>
                    <a:lnTo>
                      <a:pt x="696" y="1274"/>
                    </a:lnTo>
                    <a:lnTo>
                      <a:pt x="693" y="1253"/>
                    </a:lnTo>
                    <a:lnTo>
                      <a:pt x="688" y="1211"/>
                    </a:lnTo>
                    <a:lnTo>
                      <a:pt x="685" y="1165"/>
                    </a:lnTo>
                    <a:lnTo>
                      <a:pt x="676" y="1142"/>
                    </a:lnTo>
                    <a:lnTo>
                      <a:pt x="670" y="1125"/>
                    </a:lnTo>
                    <a:lnTo>
                      <a:pt x="668" y="1116"/>
                    </a:lnTo>
                    <a:lnTo>
                      <a:pt x="668" y="1106"/>
                    </a:lnTo>
                    <a:lnTo>
                      <a:pt x="668" y="1095"/>
                    </a:lnTo>
                    <a:lnTo>
                      <a:pt x="670" y="1082"/>
                    </a:lnTo>
                    <a:lnTo>
                      <a:pt x="679" y="1069"/>
                    </a:lnTo>
                    <a:lnTo>
                      <a:pt x="688" y="1059"/>
                    </a:lnTo>
                    <a:lnTo>
                      <a:pt x="699" y="1049"/>
                    </a:lnTo>
                    <a:lnTo>
                      <a:pt x="711" y="1040"/>
                    </a:lnTo>
                    <a:lnTo>
                      <a:pt x="722" y="1034"/>
                    </a:lnTo>
                    <a:lnTo>
                      <a:pt x="734" y="1027"/>
                    </a:lnTo>
                    <a:lnTo>
                      <a:pt x="717" y="1035"/>
                    </a:lnTo>
                    <a:lnTo>
                      <a:pt x="702" y="1042"/>
                    </a:lnTo>
                    <a:lnTo>
                      <a:pt x="694" y="1044"/>
                    </a:lnTo>
                    <a:lnTo>
                      <a:pt x="686" y="1046"/>
                    </a:lnTo>
                    <a:lnTo>
                      <a:pt x="678" y="1044"/>
                    </a:lnTo>
                    <a:lnTo>
                      <a:pt x="668" y="1042"/>
                    </a:lnTo>
                    <a:lnTo>
                      <a:pt x="669" y="1039"/>
                    </a:lnTo>
                    <a:lnTo>
                      <a:pt x="671" y="1036"/>
                    </a:lnTo>
                    <a:lnTo>
                      <a:pt x="674" y="1034"/>
                    </a:lnTo>
                    <a:lnTo>
                      <a:pt x="677" y="1033"/>
                    </a:lnTo>
                    <a:lnTo>
                      <a:pt x="705" y="1026"/>
                    </a:lnTo>
                    <a:lnTo>
                      <a:pt x="733" y="1021"/>
                    </a:lnTo>
                    <a:lnTo>
                      <a:pt x="760" y="1016"/>
                    </a:lnTo>
                    <a:lnTo>
                      <a:pt x="788" y="1012"/>
                    </a:lnTo>
                    <a:lnTo>
                      <a:pt x="803" y="1015"/>
                    </a:lnTo>
                    <a:lnTo>
                      <a:pt x="819" y="1018"/>
                    </a:lnTo>
                    <a:lnTo>
                      <a:pt x="832" y="1022"/>
                    </a:lnTo>
                    <a:lnTo>
                      <a:pt x="847" y="1026"/>
                    </a:lnTo>
                    <a:lnTo>
                      <a:pt x="861" y="1031"/>
                    </a:lnTo>
                    <a:lnTo>
                      <a:pt x="876" y="1036"/>
                    </a:lnTo>
                    <a:lnTo>
                      <a:pt x="889" y="1042"/>
                    </a:lnTo>
                    <a:lnTo>
                      <a:pt x="903" y="1049"/>
                    </a:lnTo>
                    <a:lnTo>
                      <a:pt x="916" y="1061"/>
                    </a:lnTo>
                    <a:lnTo>
                      <a:pt x="929" y="1072"/>
                    </a:lnTo>
                    <a:lnTo>
                      <a:pt x="936" y="1077"/>
                    </a:lnTo>
                    <a:lnTo>
                      <a:pt x="942" y="1082"/>
                    </a:lnTo>
                    <a:lnTo>
                      <a:pt x="950" y="1085"/>
                    </a:lnTo>
                    <a:lnTo>
                      <a:pt x="958" y="1089"/>
                    </a:lnTo>
                    <a:lnTo>
                      <a:pt x="955" y="1083"/>
                    </a:lnTo>
                    <a:lnTo>
                      <a:pt x="950" y="1080"/>
                    </a:lnTo>
                    <a:lnTo>
                      <a:pt x="945" y="1076"/>
                    </a:lnTo>
                    <a:lnTo>
                      <a:pt x="939" y="1073"/>
                    </a:lnTo>
                    <a:lnTo>
                      <a:pt x="904" y="1046"/>
                    </a:lnTo>
                    <a:lnTo>
                      <a:pt x="868" y="1019"/>
                    </a:lnTo>
                    <a:lnTo>
                      <a:pt x="849" y="1007"/>
                    </a:lnTo>
                    <a:lnTo>
                      <a:pt x="832" y="993"/>
                    </a:lnTo>
                    <a:lnTo>
                      <a:pt x="815" y="980"/>
                    </a:lnTo>
                    <a:lnTo>
                      <a:pt x="798" y="964"/>
                    </a:lnTo>
                    <a:lnTo>
                      <a:pt x="771" y="933"/>
                    </a:lnTo>
                    <a:lnTo>
                      <a:pt x="744" y="904"/>
                    </a:lnTo>
                    <a:lnTo>
                      <a:pt x="716" y="875"/>
                    </a:lnTo>
                    <a:lnTo>
                      <a:pt x="688" y="846"/>
                    </a:lnTo>
                    <a:lnTo>
                      <a:pt x="660" y="818"/>
                    </a:lnTo>
                    <a:lnTo>
                      <a:pt x="633" y="788"/>
                    </a:lnTo>
                    <a:lnTo>
                      <a:pt x="604" y="759"/>
                    </a:lnTo>
                    <a:lnTo>
                      <a:pt x="578" y="728"/>
                    </a:lnTo>
                    <a:lnTo>
                      <a:pt x="557" y="700"/>
                    </a:lnTo>
                    <a:lnTo>
                      <a:pt x="535" y="671"/>
                    </a:lnTo>
                    <a:lnTo>
                      <a:pt x="513" y="644"/>
                    </a:lnTo>
                    <a:lnTo>
                      <a:pt x="490" y="617"/>
                    </a:lnTo>
                    <a:lnTo>
                      <a:pt x="494" y="627"/>
                    </a:lnTo>
                    <a:lnTo>
                      <a:pt x="499" y="637"/>
                    </a:lnTo>
                    <a:lnTo>
                      <a:pt x="496" y="634"/>
                    </a:lnTo>
                    <a:lnTo>
                      <a:pt x="492" y="630"/>
                    </a:lnTo>
                    <a:lnTo>
                      <a:pt x="490" y="626"/>
                    </a:lnTo>
                    <a:lnTo>
                      <a:pt x="488" y="621"/>
                    </a:lnTo>
                    <a:lnTo>
                      <a:pt x="477" y="619"/>
                    </a:lnTo>
                    <a:lnTo>
                      <a:pt x="468" y="617"/>
                    </a:lnTo>
                    <a:lnTo>
                      <a:pt x="471" y="612"/>
                    </a:lnTo>
                    <a:lnTo>
                      <a:pt x="473" y="610"/>
                    </a:lnTo>
                    <a:lnTo>
                      <a:pt x="476" y="610"/>
                    </a:lnTo>
                    <a:lnTo>
                      <a:pt x="481" y="609"/>
                    </a:lnTo>
                    <a:lnTo>
                      <a:pt x="471" y="594"/>
                    </a:lnTo>
                    <a:lnTo>
                      <a:pt x="460" y="579"/>
                    </a:lnTo>
                    <a:lnTo>
                      <a:pt x="448" y="566"/>
                    </a:lnTo>
                    <a:lnTo>
                      <a:pt x="434" y="553"/>
                    </a:lnTo>
                    <a:lnTo>
                      <a:pt x="438" y="566"/>
                    </a:lnTo>
                    <a:lnTo>
                      <a:pt x="441" y="576"/>
                    </a:lnTo>
                    <a:lnTo>
                      <a:pt x="441" y="582"/>
                    </a:lnTo>
                    <a:lnTo>
                      <a:pt x="440" y="585"/>
                    </a:lnTo>
                    <a:lnTo>
                      <a:pt x="437" y="590"/>
                    </a:lnTo>
                    <a:lnTo>
                      <a:pt x="430" y="592"/>
                    </a:lnTo>
                    <a:lnTo>
                      <a:pt x="422" y="569"/>
                    </a:lnTo>
                    <a:lnTo>
                      <a:pt x="415" y="548"/>
                    </a:lnTo>
                    <a:lnTo>
                      <a:pt x="411" y="539"/>
                    </a:lnTo>
                    <a:lnTo>
                      <a:pt x="405" y="528"/>
                    </a:lnTo>
                    <a:lnTo>
                      <a:pt x="398" y="519"/>
                    </a:lnTo>
                    <a:lnTo>
                      <a:pt x="389" y="510"/>
                    </a:lnTo>
                    <a:lnTo>
                      <a:pt x="389" y="515"/>
                    </a:lnTo>
                    <a:lnTo>
                      <a:pt x="389" y="517"/>
                    </a:lnTo>
                    <a:lnTo>
                      <a:pt x="389" y="519"/>
                    </a:lnTo>
                    <a:lnTo>
                      <a:pt x="384" y="522"/>
                    </a:lnTo>
                    <a:lnTo>
                      <a:pt x="379" y="515"/>
                    </a:lnTo>
                    <a:lnTo>
                      <a:pt x="373" y="509"/>
                    </a:lnTo>
                    <a:lnTo>
                      <a:pt x="370" y="503"/>
                    </a:lnTo>
                    <a:lnTo>
                      <a:pt x="365" y="497"/>
                    </a:lnTo>
                    <a:lnTo>
                      <a:pt x="358" y="483"/>
                    </a:lnTo>
                    <a:lnTo>
                      <a:pt x="353" y="467"/>
                    </a:lnTo>
                    <a:lnTo>
                      <a:pt x="348" y="456"/>
                    </a:lnTo>
                    <a:lnTo>
                      <a:pt x="344" y="444"/>
                    </a:lnTo>
                    <a:lnTo>
                      <a:pt x="339" y="434"/>
                    </a:lnTo>
                    <a:lnTo>
                      <a:pt x="335" y="423"/>
                    </a:lnTo>
                    <a:lnTo>
                      <a:pt x="331" y="421"/>
                    </a:lnTo>
                    <a:lnTo>
                      <a:pt x="329" y="419"/>
                    </a:lnTo>
                    <a:lnTo>
                      <a:pt x="328" y="422"/>
                    </a:lnTo>
                    <a:lnTo>
                      <a:pt x="327" y="423"/>
                    </a:lnTo>
                    <a:lnTo>
                      <a:pt x="326" y="424"/>
                    </a:lnTo>
                    <a:lnTo>
                      <a:pt x="323" y="422"/>
                    </a:lnTo>
                    <a:lnTo>
                      <a:pt x="323" y="419"/>
                    </a:lnTo>
                    <a:lnTo>
                      <a:pt x="323" y="417"/>
                    </a:lnTo>
                    <a:lnTo>
                      <a:pt x="321" y="402"/>
                    </a:lnTo>
                    <a:lnTo>
                      <a:pt x="319" y="388"/>
                    </a:lnTo>
                    <a:lnTo>
                      <a:pt x="315" y="373"/>
                    </a:lnTo>
                    <a:lnTo>
                      <a:pt x="313" y="358"/>
                    </a:lnTo>
                    <a:lnTo>
                      <a:pt x="318" y="370"/>
                    </a:lnTo>
                    <a:lnTo>
                      <a:pt x="323" y="385"/>
                    </a:lnTo>
                    <a:lnTo>
                      <a:pt x="326" y="393"/>
                    </a:lnTo>
                    <a:lnTo>
                      <a:pt x="329" y="399"/>
                    </a:lnTo>
                    <a:lnTo>
                      <a:pt x="332" y="404"/>
                    </a:lnTo>
                    <a:lnTo>
                      <a:pt x="336" y="406"/>
                    </a:lnTo>
                    <a:lnTo>
                      <a:pt x="327" y="376"/>
                    </a:lnTo>
                    <a:lnTo>
                      <a:pt x="316" y="349"/>
                    </a:lnTo>
                    <a:lnTo>
                      <a:pt x="305" y="324"/>
                    </a:lnTo>
                    <a:lnTo>
                      <a:pt x="293" y="300"/>
                    </a:lnTo>
                    <a:lnTo>
                      <a:pt x="279" y="278"/>
                    </a:lnTo>
                    <a:lnTo>
                      <a:pt x="263" y="255"/>
                    </a:lnTo>
                    <a:lnTo>
                      <a:pt x="247" y="231"/>
                    </a:lnTo>
                    <a:lnTo>
                      <a:pt x="229" y="206"/>
                    </a:lnTo>
                    <a:lnTo>
                      <a:pt x="218" y="198"/>
                    </a:lnTo>
                    <a:lnTo>
                      <a:pt x="210" y="195"/>
                    </a:lnTo>
                    <a:lnTo>
                      <a:pt x="206" y="193"/>
                    </a:lnTo>
                    <a:lnTo>
                      <a:pt x="203" y="190"/>
                    </a:lnTo>
                    <a:lnTo>
                      <a:pt x="201" y="186"/>
                    </a:lnTo>
                    <a:lnTo>
                      <a:pt x="200" y="179"/>
                    </a:lnTo>
                    <a:lnTo>
                      <a:pt x="196" y="174"/>
                    </a:lnTo>
                    <a:lnTo>
                      <a:pt x="193" y="171"/>
                    </a:lnTo>
                    <a:lnTo>
                      <a:pt x="191" y="169"/>
                    </a:lnTo>
                    <a:lnTo>
                      <a:pt x="187" y="168"/>
                    </a:lnTo>
                    <a:lnTo>
                      <a:pt x="180" y="166"/>
                    </a:lnTo>
                    <a:lnTo>
                      <a:pt x="170" y="168"/>
                    </a:lnTo>
                    <a:lnTo>
                      <a:pt x="174" y="162"/>
                    </a:lnTo>
                    <a:lnTo>
                      <a:pt x="178" y="157"/>
                    </a:lnTo>
                    <a:lnTo>
                      <a:pt x="175" y="155"/>
                    </a:lnTo>
                    <a:lnTo>
                      <a:pt x="171" y="154"/>
                    </a:lnTo>
                    <a:lnTo>
                      <a:pt x="169" y="155"/>
                    </a:lnTo>
                    <a:lnTo>
                      <a:pt x="164" y="155"/>
                    </a:lnTo>
                    <a:lnTo>
                      <a:pt x="160" y="147"/>
                    </a:lnTo>
                    <a:lnTo>
                      <a:pt x="154" y="140"/>
                    </a:lnTo>
                    <a:lnTo>
                      <a:pt x="147" y="136"/>
                    </a:lnTo>
                    <a:lnTo>
                      <a:pt x="138" y="131"/>
                    </a:lnTo>
                    <a:lnTo>
                      <a:pt x="135" y="127"/>
                    </a:lnTo>
                    <a:lnTo>
                      <a:pt x="132" y="123"/>
                    </a:lnTo>
                    <a:lnTo>
                      <a:pt x="132" y="120"/>
                    </a:lnTo>
                    <a:lnTo>
                      <a:pt x="133" y="114"/>
                    </a:lnTo>
                    <a:lnTo>
                      <a:pt x="146" y="126"/>
                    </a:lnTo>
                    <a:lnTo>
                      <a:pt x="158" y="139"/>
                    </a:lnTo>
                    <a:lnTo>
                      <a:pt x="152" y="131"/>
                    </a:lnTo>
                    <a:lnTo>
                      <a:pt x="144" y="126"/>
                    </a:lnTo>
                    <a:lnTo>
                      <a:pt x="132" y="118"/>
                    </a:lnTo>
                    <a:lnTo>
                      <a:pt x="119" y="110"/>
                    </a:lnTo>
                    <a:lnTo>
                      <a:pt x="118" y="96"/>
                    </a:lnTo>
                    <a:lnTo>
                      <a:pt x="118" y="83"/>
                    </a:lnTo>
                    <a:lnTo>
                      <a:pt x="117" y="70"/>
                    </a:lnTo>
                    <a:lnTo>
                      <a:pt x="116" y="56"/>
                    </a:lnTo>
                    <a:lnTo>
                      <a:pt x="110" y="50"/>
                    </a:lnTo>
                    <a:lnTo>
                      <a:pt x="104" y="44"/>
                    </a:lnTo>
                    <a:lnTo>
                      <a:pt x="99" y="39"/>
                    </a:lnTo>
                    <a:lnTo>
                      <a:pt x="93" y="36"/>
                    </a:lnTo>
                    <a:lnTo>
                      <a:pt x="79" y="28"/>
                    </a:lnTo>
                    <a:lnTo>
                      <a:pt x="66" y="20"/>
                    </a:lnTo>
                    <a:lnTo>
                      <a:pt x="60" y="14"/>
                    </a:lnTo>
                    <a:lnTo>
                      <a:pt x="54" y="9"/>
                    </a:lnTo>
                    <a:lnTo>
                      <a:pt x="48" y="4"/>
                    </a:lnTo>
                    <a:lnTo>
                      <a:pt x="41" y="0"/>
                    </a:lnTo>
                    <a:lnTo>
                      <a:pt x="41" y="13"/>
                    </a:lnTo>
                    <a:lnTo>
                      <a:pt x="42" y="26"/>
                    </a:lnTo>
                    <a:lnTo>
                      <a:pt x="43" y="39"/>
                    </a:lnTo>
                    <a:lnTo>
                      <a:pt x="44" y="52"/>
                    </a:lnTo>
                    <a:lnTo>
                      <a:pt x="40" y="52"/>
                    </a:lnTo>
                    <a:lnTo>
                      <a:pt x="36" y="50"/>
                    </a:lnTo>
                    <a:lnTo>
                      <a:pt x="34" y="47"/>
                    </a:lnTo>
                    <a:lnTo>
                      <a:pt x="33" y="45"/>
                    </a:lnTo>
                    <a:lnTo>
                      <a:pt x="33" y="43"/>
                    </a:lnTo>
                    <a:lnTo>
                      <a:pt x="34" y="39"/>
                    </a:lnTo>
                    <a:lnTo>
                      <a:pt x="36" y="36"/>
                    </a:lnTo>
                    <a:lnTo>
                      <a:pt x="39" y="33"/>
                    </a:lnTo>
                    <a:lnTo>
                      <a:pt x="36" y="37"/>
                    </a:lnTo>
                    <a:lnTo>
                      <a:pt x="33" y="42"/>
                    </a:lnTo>
                    <a:lnTo>
                      <a:pt x="30" y="44"/>
                    </a:lnTo>
                    <a:lnTo>
                      <a:pt x="26" y="47"/>
                    </a:lnTo>
                    <a:lnTo>
                      <a:pt x="18" y="52"/>
                    </a:lnTo>
                    <a:lnTo>
                      <a:pt x="8" y="55"/>
                    </a:lnTo>
                    <a:lnTo>
                      <a:pt x="6" y="54"/>
                    </a:lnTo>
                    <a:lnTo>
                      <a:pt x="3" y="54"/>
                    </a:lnTo>
                    <a:lnTo>
                      <a:pt x="1" y="54"/>
                    </a:lnTo>
                    <a:lnTo>
                      <a:pt x="0" y="56"/>
                    </a:lnTo>
                    <a:lnTo>
                      <a:pt x="23" y="69"/>
                    </a:lnTo>
                    <a:lnTo>
                      <a:pt x="47" y="81"/>
                    </a:lnTo>
                    <a:lnTo>
                      <a:pt x="70" y="93"/>
                    </a:lnTo>
                    <a:lnTo>
                      <a:pt x="94" y="105"/>
                    </a:lnTo>
                    <a:lnTo>
                      <a:pt x="99" y="121"/>
                    </a:lnTo>
                    <a:lnTo>
                      <a:pt x="102" y="136"/>
                    </a:lnTo>
                    <a:lnTo>
                      <a:pt x="104" y="151"/>
                    </a:lnTo>
                    <a:lnTo>
                      <a:pt x="108" y="166"/>
                    </a:lnTo>
                    <a:lnTo>
                      <a:pt x="110" y="161"/>
                    </a:lnTo>
                    <a:lnTo>
                      <a:pt x="111" y="155"/>
                    </a:lnTo>
                    <a:lnTo>
                      <a:pt x="111" y="149"/>
                    </a:lnTo>
                    <a:lnTo>
                      <a:pt x="111" y="145"/>
                    </a:lnTo>
                    <a:lnTo>
                      <a:pt x="110" y="139"/>
                    </a:lnTo>
                    <a:lnTo>
                      <a:pt x="110" y="134"/>
                    </a:lnTo>
                    <a:lnTo>
                      <a:pt x="111" y="129"/>
                    </a:lnTo>
                    <a:lnTo>
                      <a:pt x="112" y="122"/>
                    </a:lnTo>
                    <a:lnTo>
                      <a:pt x="118" y="129"/>
                    </a:lnTo>
                    <a:lnTo>
                      <a:pt x="121" y="134"/>
                    </a:lnTo>
                    <a:lnTo>
                      <a:pt x="125" y="139"/>
                    </a:lnTo>
                    <a:lnTo>
                      <a:pt x="127" y="145"/>
                    </a:lnTo>
                    <a:lnTo>
                      <a:pt x="129" y="151"/>
                    </a:lnTo>
                    <a:lnTo>
                      <a:pt x="129" y="157"/>
                    </a:lnTo>
                    <a:lnTo>
                      <a:pt x="129" y="164"/>
                    </a:lnTo>
                    <a:lnTo>
                      <a:pt x="128" y="172"/>
                    </a:lnTo>
                    <a:lnTo>
                      <a:pt x="119" y="171"/>
                    </a:lnTo>
                    <a:lnTo>
                      <a:pt x="111" y="171"/>
                    </a:lnTo>
                    <a:lnTo>
                      <a:pt x="108" y="171"/>
                    </a:lnTo>
                    <a:lnTo>
                      <a:pt x="104" y="173"/>
                    </a:lnTo>
                    <a:lnTo>
                      <a:pt x="101" y="176"/>
                    </a:lnTo>
                    <a:lnTo>
                      <a:pt x="96" y="180"/>
                    </a:lnTo>
                    <a:lnTo>
                      <a:pt x="101" y="188"/>
                    </a:lnTo>
                    <a:lnTo>
                      <a:pt x="104" y="194"/>
                    </a:lnTo>
                    <a:lnTo>
                      <a:pt x="108" y="196"/>
                    </a:lnTo>
                    <a:lnTo>
                      <a:pt x="111" y="197"/>
                    </a:lnTo>
                    <a:lnTo>
                      <a:pt x="120" y="196"/>
                    </a:lnTo>
                    <a:lnTo>
                      <a:pt x="135" y="196"/>
                    </a:lnTo>
                    <a:lnTo>
                      <a:pt x="136" y="198"/>
                    </a:lnTo>
                    <a:lnTo>
                      <a:pt x="137" y="200"/>
                    </a:lnTo>
                    <a:lnTo>
                      <a:pt x="132" y="203"/>
                    </a:lnTo>
                    <a:lnTo>
                      <a:pt x="126" y="205"/>
                    </a:lnTo>
                    <a:lnTo>
                      <a:pt x="124" y="219"/>
                    </a:lnTo>
                    <a:lnTo>
                      <a:pt x="123" y="231"/>
                    </a:lnTo>
                    <a:lnTo>
                      <a:pt x="120" y="237"/>
                    </a:lnTo>
                    <a:lnTo>
                      <a:pt x="118" y="242"/>
                    </a:lnTo>
                    <a:lnTo>
                      <a:pt x="116" y="248"/>
                    </a:lnTo>
                    <a:lnTo>
                      <a:pt x="112" y="255"/>
                    </a:lnTo>
                    <a:lnTo>
                      <a:pt x="106" y="254"/>
                    </a:lnTo>
                    <a:lnTo>
                      <a:pt x="99" y="252"/>
                    </a:lnTo>
                    <a:lnTo>
                      <a:pt x="94" y="249"/>
                    </a:lnTo>
                    <a:lnTo>
                      <a:pt x="89" y="247"/>
                    </a:lnTo>
                    <a:lnTo>
                      <a:pt x="85" y="244"/>
                    </a:lnTo>
                    <a:lnTo>
                      <a:pt x="83" y="238"/>
                    </a:lnTo>
                    <a:lnTo>
                      <a:pt x="81" y="232"/>
                    </a:lnTo>
                    <a:lnTo>
                      <a:pt x="79" y="225"/>
                    </a:lnTo>
                    <a:lnTo>
                      <a:pt x="72" y="236"/>
                    </a:lnTo>
                    <a:lnTo>
                      <a:pt x="61" y="245"/>
                    </a:lnTo>
                    <a:lnTo>
                      <a:pt x="54" y="256"/>
                    </a:lnTo>
                    <a:lnTo>
                      <a:pt x="47" y="266"/>
                    </a:lnTo>
                    <a:lnTo>
                      <a:pt x="41" y="278"/>
                    </a:lnTo>
                    <a:lnTo>
                      <a:pt x="35" y="289"/>
                    </a:lnTo>
                    <a:lnTo>
                      <a:pt x="37" y="292"/>
                    </a:lnTo>
                    <a:lnTo>
                      <a:pt x="40" y="296"/>
                    </a:lnTo>
                    <a:lnTo>
                      <a:pt x="42" y="297"/>
                    </a:lnTo>
                    <a:lnTo>
                      <a:pt x="45" y="299"/>
                    </a:lnTo>
                    <a:lnTo>
                      <a:pt x="59" y="316"/>
                    </a:lnTo>
                    <a:lnTo>
                      <a:pt x="72" y="333"/>
                    </a:lnTo>
                    <a:lnTo>
                      <a:pt x="83" y="350"/>
                    </a:lnTo>
                    <a:lnTo>
                      <a:pt x="92" y="367"/>
                    </a:lnTo>
                    <a:lnTo>
                      <a:pt x="101" y="384"/>
                    </a:lnTo>
                    <a:lnTo>
                      <a:pt x="109" y="402"/>
                    </a:lnTo>
                    <a:lnTo>
                      <a:pt x="117" y="422"/>
                    </a:lnTo>
                    <a:lnTo>
                      <a:pt x="124" y="442"/>
                    </a:lnTo>
                    <a:lnTo>
                      <a:pt x="125" y="460"/>
                    </a:lnTo>
                    <a:lnTo>
                      <a:pt x="126" y="478"/>
                    </a:lnTo>
                    <a:lnTo>
                      <a:pt x="127" y="497"/>
                    </a:lnTo>
                    <a:lnTo>
                      <a:pt x="128" y="515"/>
                    </a:lnTo>
                    <a:lnTo>
                      <a:pt x="135" y="525"/>
                    </a:lnTo>
                    <a:lnTo>
                      <a:pt x="142" y="535"/>
                    </a:lnTo>
                    <a:lnTo>
                      <a:pt x="149" y="545"/>
                    </a:lnTo>
                    <a:lnTo>
                      <a:pt x="157" y="556"/>
                    </a:lnTo>
                    <a:lnTo>
                      <a:pt x="161" y="573"/>
                    </a:lnTo>
                    <a:lnTo>
                      <a:pt x="167" y="588"/>
                    </a:lnTo>
                    <a:lnTo>
                      <a:pt x="172" y="604"/>
                    </a:lnTo>
                    <a:lnTo>
                      <a:pt x="179" y="620"/>
                    </a:lnTo>
                    <a:lnTo>
                      <a:pt x="191" y="624"/>
                    </a:lnTo>
                    <a:lnTo>
                      <a:pt x="201" y="626"/>
                    </a:lnTo>
                    <a:lnTo>
                      <a:pt x="205" y="628"/>
                    </a:lnTo>
                    <a:lnTo>
                      <a:pt x="209" y="630"/>
                    </a:lnTo>
                    <a:lnTo>
                      <a:pt x="214" y="634"/>
                    </a:lnTo>
                    <a:lnTo>
                      <a:pt x="219" y="638"/>
                    </a:lnTo>
                    <a:lnTo>
                      <a:pt x="216" y="643"/>
                    </a:lnTo>
                    <a:lnTo>
                      <a:pt x="211" y="645"/>
                    </a:lnTo>
                    <a:lnTo>
                      <a:pt x="206" y="646"/>
                    </a:lnTo>
                    <a:lnTo>
                      <a:pt x="201" y="649"/>
                    </a:lnTo>
                    <a:lnTo>
                      <a:pt x="212" y="652"/>
                    </a:lnTo>
                    <a:lnTo>
                      <a:pt x="223" y="655"/>
                    </a:lnTo>
                    <a:lnTo>
                      <a:pt x="235" y="656"/>
                    </a:lnTo>
                    <a:lnTo>
                      <a:pt x="246" y="658"/>
                    </a:lnTo>
                    <a:lnTo>
                      <a:pt x="261" y="667"/>
                    </a:lnTo>
                    <a:lnTo>
                      <a:pt x="274" y="676"/>
                    </a:lnTo>
                    <a:lnTo>
                      <a:pt x="287" y="685"/>
                    </a:lnTo>
                    <a:lnTo>
                      <a:pt x="299" y="695"/>
                    </a:lnTo>
                    <a:lnTo>
                      <a:pt x="322" y="717"/>
                    </a:lnTo>
                    <a:lnTo>
                      <a:pt x="345" y="740"/>
                    </a:lnTo>
                    <a:lnTo>
                      <a:pt x="353" y="771"/>
                    </a:lnTo>
                    <a:lnTo>
                      <a:pt x="360" y="803"/>
                    </a:lnTo>
                    <a:lnTo>
                      <a:pt x="365" y="835"/>
                    </a:lnTo>
                    <a:lnTo>
                      <a:pt x="371" y="866"/>
                    </a:lnTo>
                    <a:lnTo>
                      <a:pt x="379" y="878"/>
                    </a:lnTo>
                    <a:lnTo>
                      <a:pt x="387" y="889"/>
                    </a:lnTo>
                    <a:lnTo>
                      <a:pt x="397" y="898"/>
                    </a:lnTo>
                    <a:lnTo>
                      <a:pt x="407" y="908"/>
                    </a:lnTo>
                    <a:lnTo>
                      <a:pt x="425" y="937"/>
                    </a:lnTo>
                    <a:lnTo>
                      <a:pt x="441" y="966"/>
                    </a:lnTo>
                    <a:lnTo>
                      <a:pt x="456" y="997"/>
                    </a:lnTo>
                    <a:lnTo>
                      <a:pt x="472" y="1027"/>
                    </a:lnTo>
                    <a:lnTo>
                      <a:pt x="483" y="1053"/>
                    </a:lnTo>
                    <a:lnTo>
                      <a:pt x="494" y="1080"/>
                    </a:lnTo>
                    <a:lnTo>
                      <a:pt x="504" y="1107"/>
                    </a:lnTo>
                    <a:lnTo>
                      <a:pt x="513" y="1133"/>
                    </a:lnTo>
                    <a:lnTo>
                      <a:pt x="522" y="1159"/>
                    </a:lnTo>
                    <a:lnTo>
                      <a:pt x="530" y="1186"/>
                    </a:lnTo>
                    <a:lnTo>
                      <a:pt x="538" y="1213"/>
                    </a:lnTo>
                    <a:lnTo>
                      <a:pt x="546" y="1242"/>
                    </a:lnTo>
                    <a:lnTo>
                      <a:pt x="543" y="1258"/>
                    </a:lnTo>
                    <a:lnTo>
                      <a:pt x="541" y="1272"/>
                    </a:lnTo>
                    <a:lnTo>
                      <a:pt x="552" y="1286"/>
                    </a:lnTo>
                    <a:lnTo>
                      <a:pt x="564" y="1297"/>
                    </a:lnTo>
                    <a:lnTo>
                      <a:pt x="576" y="1309"/>
                    </a:lnTo>
                    <a:lnTo>
                      <a:pt x="589" y="1319"/>
                    </a:lnTo>
                    <a:lnTo>
                      <a:pt x="614" y="1339"/>
                    </a:lnTo>
                    <a:lnTo>
                      <a:pt x="640" y="1361"/>
                    </a:lnTo>
                    <a:lnTo>
                      <a:pt x="649" y="1380"/>
                    </a:lnTo>
                    <a:lnTo>
                      <a:pt x="656" y="1398"/>
                    </a:lnTo>
                    <a:lnTo>
                      <a:pt x="661" y="1416"/>
                    </a:lnTo>
                    <a:lnTo>
                      <a:pt x="666" y="1433"/>
                    </a:lnTo>
                    <a:lnTo>
                      <a:pt x="674" y="1470"/>
                    </a:lnTo>
                    <a:lnTo>
                      <a:pt x="680" y="1509"/>
                    </a:lnTo>
                    <a:lnTo>
                      <a:pt x="686" y="1523"/>
                    </a:lnTo>
                    <a:lnTo>
                      <a:pt x="693" y="1534"/>
                    </a:lnTo>
                    <a:lnTo>
                      <a:pt x="700" y="1546"/>
                    </a:lnTo>
                    <a:lnTo>
                      <a:pt x="707" y="1557"/>
                    </a:lnTo>
                    <a:lnTo>
                      <a:pt x="722" y="1578"/>
                    </a:lnTo>
                    <a:lnTo>
                      <a:pt x="741" y="1598"/>
                    </a:lnTo>
                    <a:lnTo>
                      <a:pt x="747" y="1616"/>
                    </a:lnTo>
                    <a:lnTo>
                      <a:pt x="752" y="1633"/>
                    </a:lnTo>
                    <a:lnTo>
                      <a:pt x="755" y="1650"/>
                    </a:lnTo>
                    <a:lnTo>
                      <a:pt x="759" y="1666"/>
                    </a:lnTo>
                    <a:lnTo>
                      <a:pt x="762" y="1700"/>
                    </a:lnTo>
                    <a:lnTo>
                      <a:pt x="767" y="1736"/>
                    </a:lnTo>
                    <a:lnTo>
                      <a:pt x="779" y="1756"/>
                    </a:lnTo>
                    <a:lnTo>
                      <a:pt x="792" y="1773"/>
                    </a:lnTo>
                    <a:lnTo>
                      <a:pt x="804" y="1791"/>
                    </a:lnTo>
                    <a:lnTo>
                      <a:pt x="818" y="1807"/>
                    </a:lnTo>
                    <a:lnTo>
                      <a:pt x="831" y="1823"/>
                    </a:lnTo>
                    <a:lnTo>
                      <a:pt x="847" y="1837"/>
                    </a:lnTo>
                    <a:lnTo>
                      <a:pt x="863" y="1852"/>
                    </a:lnTo>
                    <a:lnTo>
                      <a:pt x="881" y="1866"/>
                    </a:lnTo>
                    <a:lnTo>
                      <a:pt x="879" y="1853"/>
                    </a:lnTo>
                    <a:lnTo>
                      <a:pt x="874" y="1841"/>
                    </a:lnTo>
                    <a:lnTo>
                      <a:pt x="874" y="1840"/>
                    </a:lnTo>
                    <a:lnTo>
                      <a:pt x="876" y="183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73" name="Freeform 143"/>
              <p:cNvSpPr>
                <a:spLocks/>
              </p:cNvSpPr>
              <p:nvPr/>
            </p:nvSpPr>
            <p:spPr bwMode="auto">
              <a:xfrm>
                <a:off x="7988300" y="4056063"/>
                <a:ext cx="422275" cy="741362"/>
              </a:xfrm>
              <a:custGeom>
                <a:avLst/>
                <a:gdLst>
                  <a:gd name="T0" fmla="*/ 342900 w 1064"/>
                  <a:gd name="T1" fmla="*/ 675410 h 1866"/>
                  <a:gd name="T2" fmla="*/ 365522 w 1064"/>
                  <a:gd name="T3" fmla="*/ 658724 h 1866"/>
                  <a:gd name="T4" fmla="*/ 393303 w 1064"/>
                  <a:gd name="T5" fmla="*/ 651969 h 1866"/>
                  <a:gd name="T6" fmla="*/ 397272 w 1064"/>
                  <a:gd name="T7" fmla="*/ 648394 h 1866"/>
                  <a:gd name="T8" fmla="*/ 419894 w 1064"/>
                  <a:gd name="T9" fmla="*/ 686137 h 1866"/>
                  <a:gd name="T10" fmla="*/ 406400 w 1064"/>
                  <a:gd name="T11" fmla="*/ 644421 h 1866"/>
                  <a:gd name="T12" fmla="*/ 386953 w 1064"/>
                  <a:gd name="T13" fmla="*/ 622967 h 1866"/>
                  <a:gd name="T14" fmla="*/ 373856 w 1064"/>
                  <a:gd name="T15" fmla="*/ 630515 h 1866"/>
                  <a:gd name="T16" fmla="*/ 386556 w 1064"/>
                  <a:gd name="T17" fmla="*/ 637667 h 1866"/>
                  <a:gd name="T18" fmla="*/ 368300 w 1064"/>
                  <a:gd name="T19" fmla="*/ 633694 h 1866"/>
                  <a:gd name="T20" fmla="*/ 367903 w 1064"/>
                  <a:gd name="T21" fmla="*/ 629323 h 1866"/>
                  <a:gd name="T22" fmla="*/ 342503 w 1064"/>
                  <a:gd name="T23" fmla="*/ 602307 h 1866"/>
                  <a:gd name="T24" fmla="*/ 315119 w 1064"/>
                  <a:gd name="T25" fmla="*/ 587607 h 1866"/>
                  <a:gd name="T26" fmla="*/ 284163 w 1064"/>
                  <a:gd name="T27" fmla="*/ 535163 h 1866"/>
                  <a:gd name="T28" fmla="*/ 268288 w 1064"/>
                  <a:gd name="T29" fmla="*/ 453717 h 1866"/>
                  <a:gd name="T30" fmla="*/ 277416 w 1064"/>
                  <a:gd name="T31" fmla="*/ 416768 h 1866"/>
                  <a:gd name="T32" fmla="*/ 269081 w 1064"/>
                  <a:gd name="T33" fmla="*/ 414781 h 1866"/>
                  <a:gd name="T34" fmla="*/ 301625 w 1064"/>
                  <a:gd name="T35" fmla="*/ 403657 h 1866"/>
                  <a:gd name="T36" fmla="*/ 352822 w 1064"/>
                  <a:gd name="T37" fmla="*/ 413987 h 1866"/>
                  <a:gd name="T38" fmla="*/ 379016 w 1064"/>
                  <a:gd name="T39" fmla="*/ 430276 h 1866"/>
                  <a:gd name="T40" fmla="*/ 323453 w 1064"/>
                  <a:gd name="T41" fmla="*/ 389354 h 1866"/>
                  <a:gd name="T42" fmla="*/ 239713 w 1064"/>
                  <a:gd name="T43" fmla="*/ 301551 h 1866"/>
                  <a:gd name="T44" fmla="*/ 196850 w 1064"/>
                  <a:gd name="T45" fmla="*/ 251888 h 1866"/>
                  <a:gd name="T46" fmla="*/ 188913 w 1064"/>
                  <a:gd name="T47" fmla="*/ 242353 h 1866"/>
                  <a:gd name="T48" fmla="*/ 175022 w 1064"/>
                  <a:gd name="T49" fmla="*/ 231229 h 1866"/>
                  <a:gd name="T50" fmla="*/ 157956 w 1064"/>
                  <a:gd name="T51" fmla="*/ 206199 h 1866"/>
                  <a:gd name="T52" fmla="*/ 146844 w 1064"/>
                  <a:gd name="T53" fmla="*/ 199842 h 1866"/>
                  <a:gd name="T54" fmla="*/ 131366 w 1064"/>
                  <a:gd name="T55" fmla="*/ 167263 h 1866"/>
                  <a:gd name="T56" fmla="*/ 127397 w 1064"/>
                  <a:gd name="T57" fmla="*/ 159715 h 1866"/>
                  <a:gd name="T58" fmla="*/ 131763 w 1064"/>
                  <a:gd name="T59" fmla="*/ 160509 h 1866"/>
                  <a:gd name="T60" fmla="*/ 98028 w 1064"/>
                  <a:gd name="T61" fmla="*/ 91776 h 1866"/>
                  <a:gd name="T62" fmla="*/ 77788 w 1064"/>
                  <a:gd name="T63" fmla="*/ 69130 h 1866"/>
                  <a:gd name="T64" fmla="*/ 69453 w 1064"/>
                  <a:gd name="T65" fmla="*/ 61582 h 1866"/>
                  <a:gd name="T66" fmla="*/ 53578 w 1064"/>
                  <a:gd name="T67" fmla="*/ 50457 h 1866"/>
                  <a:gd name="T68" fmla="*/ 52388 w 1064"/>
                  <a:gd name="T69" fmla="*/ 46881 h 1866"/>
                  <a:gd name="T70" fmla="*/ 39291 w 1064"/>
                  <a:gd name="T71" fmla="*/ 15495 h 1866"/>
                  <a:gd name="T72" fmla="*/ 16272 w 1064"/>
                  <a:gd name="T73" fmla="*/ 5165 h 1866"/>
                  <a:gd name="T74" fmla="*/ 13097 w 1064"/>
                  <a:gd name="T75" fmla="*/ 17084 h 1866"/>
                  <a:gd name="T76" fmla="*/ 7144 w 1064"/>
                  <a:gd name="T77" fmla="*/ 20660 h 1866"/>
                  <a:gd name="T78" fmla="*/ 27781 w 1064"/>
                  <a:gd name="T79" fmla="*/ 36949 h 1866"/>
                  <a:gd name="T80" fmla="*/ 44053 w 1064"/>
                  <a:gd name="T81" fmla="*/ 59198 h 1866"/>
                  <a:gd name="T82" fmla="*/ 49609 w 1064"/>
                  <a:gd name="T83" fmla="*/ 55225 h 1866"/>
                  <a:gd name="T84" fmla="*/ 42863 w 1064"/>
                  <a:gd name="T85" fmla="*/ 67938 h 1866"/>
                  <a:gd name="T86" fmla="*/ 47625 w 1064"/>
                  <a:gd name="T87" fmla="*/ 77871 h 1866"/>
                  <a:gd name="T88" fmla="*/ 47625 w 1064"/>
                  <a:gd name="T89" fmla="*/ 94160 h 1866"/>
                  <a:gd name="T90" fmla="*/ 33734 w 1064"/>
                  <a:gd name="T91" fmla="*/ 96941 h 1866"/>
                  <a:gd name="T92" fmla="*/ 16272 w 1064"/>
                  <a:gd name="T93" fmla="*/ 110449 h 1866"/>
                  <a:gd name="T94" fmla="*/ 32941 w 1064"/>
                  <a:gd name="T95" fmla="*/ 139055 h 1866"/>
                  <a:gd name="T96" fmla="*/ 50403 w 1064"/>
                  <a:gd name="T97" fmla="*/ 197458 h 1866"/>
                  <a:gd name="T98" fmla="*/ 68263 w 1064"/>
                  <a:gd name="T99" fmla="*/ 239969 h 1866"/>
                  <a:gd name="T100" fmla="*/ 85725 w 1064"/>
                  <a:gd name="T101" fmla="*/ 255464 h 1866"/>
                  <a:gd name="T102" fmla="*/ 103584 w 1064"/>
                  <a:gd name="T103" fmla="*/ 264999 h 1866"/>
                  <a:gd name="T104" fmla="*/ 144859 w 1064"/>
                  <a:gd name="T105" fmla="*/ 331746 h 1866"/>
                  <a:gd name="T106" fmla="*/ 180975 w 1064"/>
                  <a:gd name="T107" fmla="*/ 396108 h 1866"/>
                  <a:gd name="T108" fmla="*/ 213519 w 1064"/>
                  <a:gd name="T109" fmla="*/ 481925 h 1866"/>
                  <a:gd name="T110" fmla="*/ 243681 w 1064"/>
                  <a:gd name="T111" fmla="*/ 531985 h 1866"/>
                  <a:gd name="T112" fmla="*/ 272256 w 1064"/>
                  <a:gd name="T113" fmla="*/ 605088 h 1866"/>
                  <a:gd name="T114" fmla="*/ 299641 w 1064"/>
                  <a:gd name="T115" fmla="*/ 655545 h 1866"/>
                  <a:gd name="T116" fmla="*/ 329803 w 1064"/>
                  <a:gd name="T117" fmla="*/ 724278 h 18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 h="1866">
                    <a:moveTo>
                      <a:pt x="876" y="1838"/>
                    </a:moveTo>
                    <a:lnTo>
                      <a:pt x="872" y="1811"/>
                    </a:lnTo>
                    <a:lnTo>
                      <a:pt x="869" y="1785"/>
                    </a:lnTo>
                    <a:lnTo>
                      <a:pt x="865" y="1761"/>
                    </a:lnTo>
                    <a:lnTo>
                      <a:pt x="863" y="1736"/>
                    </a:lnTo>
                    <a:lnTo>
                      <a:pt x="863" y="1725"/>
                    </a:lnTo>
                    <a:lnTo>
                      <a:pt x="863" y="1713"/>
                    </a:lnTo>
                    <a:lnTo>
                      <a:pt x="864" y="1700"/>
                    </a:lnTo>
                    <a:lnTo>
                      <a:pt x="865" y="1689"/>
                    </a:lnTo>
                    <a:lnTo>
                      <a:pt x="868" y="1676"/>
                    </a:lnTo>
                    <a:lnTo>
                      <a:pt x="871" y="1664"/>
                    </a:lnTo>
                    <a:lnTo>
                      <a:pt x="876" y="1651"/>
                    </a:lnTo>
                    <a:lnTo>
                      <a:pt x="881" y="1638"/>
                    </a:lnTo>
                    <a:lnTo>
                      <a:pt x="894" y="1651"/>
                    </a:lnTo>
                    <a:lnTo>
                      <a:pt x="906" y="1665"/>
                    </a:lnTo>
                    <a:lnTo>
                      <a:pt x="921" y="1658"/>
                    </a:lnTo>
                    <a:lnTo>
                      <a:pt x="936" y="1651"/>
                    </a:lnTo>
                    <a:lnTo>
                      <a:pt x="949" y="1643"/>
                    </a:lnTo>
                    <a:lnTo>
                      <a:pt x="963" y="1637"/>
                    </a:lnTo>
                    <a:lnTo>
                      <a:pt x="978" y="1640"/>
                    </a:lnTo>
                    <a:lnTo>
                      <a:pt x="991" y="1644"/>
                    </a:lnTo>
                    <a:lnTo>
                      <a:pt x="991" y="1643"/>
                    </a:lnTo>
                    <a:lnTo>
                      <a:pt x="991" y="1642"/>
                    </a:lnTo>
                    <a:lnTo>
                      <a:pt x="991" y="1641"/>
                    </a:lnTo>
                    <a:lnTo>
                      <a:pt x="990" y="1640"/>
                    </a:lnTo>
                    <a:lnTo>
                      <a:pt x="987" y="1637"/>
                    </a:lnTo>
                    <a:lnTo>
                      <a:pt x="986" y="1634"/>
                    </a:lnTo>
                    <a:lnTo>
                      <a:pt x="987" y="1632"/>
                    </a:lnTo>
                    <a:lnTo>
                      <a:pt x="988" y="1631"/>
                    </a:lnTo>
                    <a:lnTo>
                      <a:pt x="993" y="1630"/>
                    </a:lnTo>
                    <a:lnTo>
                      <a:pt x="1000" y="1631"/>
                    </a:lnTo>
                    <a:lnTo>
                      <a:pt x="1001" y="1632"/>
                    </a:lnTo>
                    <a:lnTo>
                      <a:pt x="1003" y="1634"/>
                    </a:lnTo>
                    <a:lnTo>
                      <a:pt x="1012" y="1651"/>
                    </a:lnTo>
                    <a:lnTo>
                      <a:pt x="1021" y="1667"/>
                    </a:lnTo>
                    <a:lnTo>
                      <a:pt x="1032" y="1683"/>
                    </a:lnTo>
                    <a:lnTo>
                      <a:pt x="1043" y="1699"/>
                    </a:lnTo>
                    <a:lnTo>
                      <a:pt x="1048" y="1708"/>
                    </a:lnTo>
                    <a:lnTo>
                      <a:pt x="1054" y="1718"/>
                    </a:lnTo>
                    <a:lnTo>
                      <a:pt x="1058" y="1727"/>
                    </a:lnTo>
                    <a:lnTo>
                      <a:pt x="1064" y="1736"/>
                    </a:lnTo>
                    <a:lnTo>
                      <a:pt x="1063" y="1715"/>
                    </a:lnTo>
                    <a:lnTo>
                      <a:pt x="1060" y="1692"/>
                    </a:lnTo>
                    <a:lnTo>
                      <a:pt x="1057" y="1671"/>
                    </a:lnTo>
                    <a:lnTo>
                      <a:pt x="1054" y="1649"/>
                    </a:lnTo>
                    <a:lnTo>
                      <a:pt x="1043" y="1640"/>
                    </a:lnTo>
                    <a:lnTo>
                      <a:pt x="1033" y="1631"/>
                    </a:lnTo>
                    <a:lnTo>
                      <a:pt x="1024" y="1622"/>
                    </a:lnTo>
                    <a:lnTo>
                      <a:pt x="1015" y="1612"/>
                    </a:lnTo>
                    <a:lnTo>
                      <a:pt x="1008" y="1597"/>
                    </a:lnTo>
                    <a:lnTo>
                      <a:pt x="1000" y="1584"/>
                    </a:lnTo>
                    <a:lnTo>
                      <a:pt x="996" y="1578"/>
                    </a:lnTo>
                    <a:lnTo>
                      <a:pt x="990" y="1572"/>
                    </a:lnTo>
                    <a:lnTo>
                      <a:pt x="984" y="1567"/>
                    </a:lnTo>
                    <a:lnTo>
                      <a:pt x="978" y="1562"/>
                    </a:lnTo>
                    <a:lnTo>
                      <a:pt x="975" y="1568"/>
                    </a:lnTo>
                    <a:lnTo>
                      <a:pt x="974" y="1573"/>
                    </a:lnTo>
                    <a:lnTo>
                      <a:pt x="972" y="1576"/>
                    </a:lnTo>
                    <a:lnTo>
                      <a:pt x="967" y="1582"/>
                    </a:lnTo>
                    <a:lnTo>
                      <a:pt x="958" y="1582"/>
                    </a:lnTo>
                    <a:lnTo>
                      <a:pt x="951" y="1582"/>
                    </a:lnTo>
                    <a:lnTo>
                      <a:pt x="948" y="1583"/>
                    </a:lnTo>
                    <a:lnTo>
                      <a:pt x="945" y="1584"/>
                    </a:lnTo>
                    <a:lnTo>
                      <a:pt x="942" y="1587"/>
                    </a:lnTo>
                    <a:lnTo>
                      <a:pt x="939" y="1590"/>
                    </a:lnTo>
                    <a:lnTo>
                      <a:pt x="951" y="1591"/>
                    </a:lnTo>
                    <a:lnTo>
                      <a:pt x="963" y="1591"/>
                    </a:lnTo>
                    <a:lnTo>
                      <a:pt x="968" y="1592"/>
                    </a:lnTo>
                    <a:lnTo>
                      <a:pt x="973" y="1593"/>
                    </a:lnTo>
                    <a:lnTo>
                      <a:pt x="978" y="1597"/>
                    </a:lnTo>
                    <a:lnTo>
                      <a:pt x="982" y="1601"/>
                    </a:lnTo>
                    <a:lnTo>
                      <a:pt x="974" y="1605"/>
                    </a:lnTo>
                    <a:lnTo>
                      <a:pt x="967" y="1607"/>
                    </a:lnTo>
                    <a:lnTo>
                      <a:pt x="962" y="1608"/>
                    </a:lnTo>
                    <a:lnTo>
                      <a:pt x="955" y="1608"/>
                    </a:lnTo>
                    <a:lnTo>
                      <a:pt x="949" y="1607"/>
                    </a:lnTo>
                    <a:lnTo>
                      <a:pt x="942" y="1605"/>
                    </a:lnTo>
                    <a:lnTo>
                      <a:pt x="936" y="1601"/>
                    </a:lnTo>
                    <a:lnTo>
                      <a:pt x="929" y="1598"/>
                    </a:lnTo>
                    <a:lnTo>
                      <a:pt x="928" y="1595"/>
                    </a:lnTo>
                    <a:lnTo>
                      <a:pt x="927" y="1592"/>
                    </a:lnTo>
                    <a:lnTo>
                      <a:pt x="928" y="1590"/>
                    </a:lnTo>
                    <a:lnTo>
                      <a:pt x="929" y="1589"/>
                    </a:lnTo>
                    <a:lnTo>
                      <a:pt x="931" y="1587"/>
                    </a:lnTo>
                    <a:lnTo>
                      <a:pt x="936" y="1581"/>
                    </a:lnTo>
                    <a:lnTo>
                      <a:pt x="931" y="1582"/>
                    </a:lnTo>
                    <a:lnTo>
                      <a:pt x="928" y="1583"/>
                    </a:lnTo>
                    <a:lnTo>
                      <a:pt x="927" y="1584"/>
                    </a:lnTo>
                    <a:lnTo>
                      <a:pt x="927" y="1583"/>
                    </a:lnTo>
                    <a:lnTo>
                      <a:pt x="925" y="1582"/>
                    </a:lnTo>
                    <a:lnTo>
                      <a:pt x="925" y="1581"/>
                    </a:lnTo>
                    <a:lnTo>
                      <a:pt x="914" y="1565"/>
                    </a:lnTo>
                    <a:lnTo>
                      <a:pt x="902" y="1551"/>
                    </a:lnTo>
                    <a:lnTo>
                      <a:pt x="889" y="1539"/>
                    </a:lnTo>
                    <a:lnTo>
                      <a:pt x="877" y="1526"/>
                    </a:lnTo>
                    <a:lnTo>
                      <a:pt x="863" y="1516"/>
                    </a:lnTo>
                    <a:lnTo>
                      <a:pt x="848" y="1506"/>
                    </a:lnTo>
                    <a:lnTo>
                      <a:pt x="832" y="1498"/>
                    </a:lnTo>
                    <a:lnTo>
                      <a:pt x="815" y="1490"/>
                    </a:lnTo>
                    <a:lnTo>
                      <a:pt x="811" y="1489"/>
                    </a:lnTo>
                    <a:lnTo>
                      <a:pt x="807" y="1488"/>
                    </a:lnTo>
                    <a:lnTo>
                      <a:pt x="804" y="1486"/>
                    </a:lnTo>
                    <a:lnTo>
                      <a:pt x="801" y="1485"/>
                    </a:lnTo>
                    <a:lnTo>
                      <a:pt x="794" y="1479"/>
                    </a:lnTo>
                    <a:lnTo>
                      <a:pt x="788" y="1473"/>
                    </a:lnTo>
                    <a:lnTo>
                      <a:pt x="773" y="1455"/>
                    </a:lnTo>
                    <a:lnTo>
                      <a:pt x="761" y="1436"/>
                    </a:lnTo>
                    <a:lnTo>
                      <a:pt x="750" y="1418"/>
                    </a:lnTo>
                    <a:lnTo>
                      <a:pt x="739" y="1399"/>
                    </a:lnTo>
                    <a:lnTo>
                      <a:pt x="730" y="1382"/>
                    </a:lnTo>
                    <a:lnTo>
                      <a:pt x="722" y="1364"/>
                    </a:lnTo>
                    <a:lnTo>
                      <a:pt x="716" y="1347"/>
                    </a:lnTo>
                    <a:lnTo>
                      <a:pt x="709" y="1329"/>
                    </a:lnTo>
                    <a:lnTo>
                      <a:pt x="704" y="1311"/>
                    </a:lnTo>
                    <a:lnTo>
                      <a:pt x="700" y="1293"/>
                    </a:lnTo>
                    <a:lnTo>
                      <a:pt x="696" y="1274"/>
                    </a:lnTo>
                    <a:lnTo>
                      <a:pt x="693" y="1253"/>
                    </a:lnTo>
                    <a:lnTo>
                      <a:pt x="688" y="1211"/>
                    </a:lnTo>
                    <a:lnTo>
                      <a:pt x="685" y="1165"/>
                    </a:lnTo>
                    <a:lnTo>
                      <a:pt x="676" y="1142"/>
                    </a:lnTo>
                    <a:lnTo>
                      <a:pt x="670" y="1125"/>
                    </a:lnTo>
                    <a:lnTo>
                      <a:pt x="668" y="1116"/>
                    </a:lnTo>
                    <a:lnTo>
                      <a:pt x="668" y="1106"/>
                    </a:lnTo>
                    <a:lnTo>
                      <a:pt x="668" y="1095"/>
                    </a:lnTo>
                    <a:lnTo>
                      <a:pt x="670" y="1082"/>
                    </a:lnTo>
                    <a:lnTo>
                      <a:pt x="679" y="1069"/>
                    </a:lnTo>
                    <a:lnTo>
                      <a:pt x="688" y="1059"/>
                    </a:lnTo>
                    <a:lnTo>
                      <a:pt x="699" y="1049"/>
                    </a:lnTo>
                    <a:lnTo>
                      <a:pt x="711" y="1040"/>
                    </a:lnTo>
                    <a:lnTo>
                      <a:pt x="722" y="1034"/>
                    </a:lnTo>
                    <a:lnTo>
                      <a:pt x="734" y="1027"/>
                    </a:lnTo>
                    <a:lnTo>
                      <a:pt x="717" y="1035"/>
                    </a:lnTo>
                    <a:lnTo>
                      <a:pt x="702" y="1042"/>
                    </a:lnTo>
                    <a:lnTo>
                      <a:pt x="694" y="1044"/>
                    </a:lnTo>
                    <a:lnTo>
                      <a:pt x="686" y="1046"/>
                    </a:lnTo>
                    <a:lnTo>
                      <a:pt x="678" y="1044"/>
                    </a:lnTo>
                    <a:lnTo>
                      <a:pt x="668" y="1042"/>
                    </a:lnTo>
                    <a:lnTo>
                      <a:pt x="669" y="1039"/>
                    </a:lnTo>
                    <a:lnTo>
                      <a:pt x="671" y="1036"/>
                    </a:lnTo>
                    <a:lnTo>
                      <a:pt x="674" y="1034"/>
                    </a:lnTo>
                    <a:lnTo>
                      <a:pt x="677" y="1033"/>
                    </a:lnTo>
                    <a:lnTo>
                      <a:pt x="705" y="1026"/>
                    </a:lnTo>
                    <a:lnTo>
                      <a:pt x="733" y="1021"/>
                    </a:lnTo>
                    <a:lnTo>
                      <a:pt x="760" y="1016"/>
                    </a:lnTo>
                    <a:lnTo>
                      <a:pt x="788" y="1012"/>
                    </a:lnTo>
                    <a:lnTo>
                      <a:pt x="803" y="1015"/>
                    </a:lnTo>
                    <a:lnTo>
                      <a:pt x="819" y="1018"/>
                    </a:lnTo>
                    <a:lnTo>
                      <a:pt x="832" y="1022"/>
                    </a:lnTo>
                    <a:lnTo>
                      <a:pt x="847" y="1026"/>
                    </a:lnTo>
                    <a:lnTo>
                      <a:pt x="861" y="1031"/>
                    </a:lnTo>
                    <a:lnTo>
                      <a:pt x="876" y="1036"/>
                    </a:lnTo>
                    <a:lnTo>
                      <a:pt x="889" y="1042"/>
                    </a:lnTo>
                    <a:lnTo>
                      <a:pt x="903" y="1049"/>
                    </a:lnTo>
                    <a:lnTo>
                      <a:pt x="916" y="1061"/>
                    </a:lnTo>
                    <a:lnTo>
                      <a:pt x="929" y="1072"/>
                    </a:lnTo>
                    <a:lnTo>
                      <a:pt x="936" y="1077"/>
                    </a:lnTo>
                    <a:lnTo>
                      <a:pt x="942" y="1082"/>
                    </a:lnTo>
                    <a:lnTo>
                      <a:pt x="950" y="1085"/>
                    </a:lnTo>
                    <a:lnTo>
                      <a:pt x="958" y="1089"/>
                    </a:lnTo>
                    <a:lnTo>
                      <a:pt x="955" y="1083"/>
                    </a:lnTo>
                    <a:lnTo>
                      <a:pt x="950" y="1080"/>
                    </a:lnTo>
                    <a:lnTo>
                      <a:pt x="945" y="1076"/>
                    </a:lnTo>
                    <a:lnTo>
                      <a:pt x="939" y="1073"/>
                    </a:lnTo>
                    <a:lnTo>
                      <a:pt x="904" y="1046"/>
                    </a:lnTo>
                    <a:lnTo>
                      <a:pt x="868" y="1019"/>
                    </a:lnTo>
                    <a:lnTo>
                      <a:pt x="849" y="1007"/>
                    </a:lnTo>
                    <a:lnTo>
                      <a:pt x="832" y="993"/>
                    </a:lnTo>
                    <a:lnTo>
                      <a:pt x="815" y="980"/>
                    </a:lnTo>
                    <a:lnTo>
                      <a:pt x="798" y="964"/>
                    </a:lnTo>
                    <a:lnTo>
                      <a:pt x="771" y="933"/>
                    </a:lnTo>
                    <a:lnTo>
                      <a:pt x="744" y="904"/>
                    </a:lnTo>
                    <a:lnTo>
                      <a:pt x="716" y="875"/>
                    </a:lnTo>
                    <a:lnTo>
                      <a:pt x="688" y="846"/>
                    </a:lnTo>
                    <a:lnTo>
                      <a:pt x="660" y="818"/>
                    </a:lnTo>
                    <a:lnTo>
                      <a:pt x="633" y="788"/>
                    </a:lnTo>
                    <a:lnTo>
                      <a:pt x="604" y="759"/>
                    </a:lnTo>
                    <a:lnTo>
                      <a:pt x="578" y="728"/>
                    </a:lnTo>
                    <a:lnTo>
                      <a:pt x="557" y="700"/>
                    </a:lnTo>
                    <a:lnTo>
                      <a:pt x="535" y="671"/>
                    </a:lnTo>
                    <a:lnTo>
                      <a:pt x="513" y="644"/>
                    </a:lnTo>
                    <a:lnTo>
                      <a:pt x="490" y="617"/>
                    </a:lnTo>
                    <a:lnTo>
                      <a:pt x="494" y="627"/>
                    </a:lnTo>
                    <a:lnTo>
                      <a:pt x="499" y="637"/>
                    </a:lnTo>
                    <a:lnTo>
                      <a:pt x="496" y="634"/>
                    </a:lnTo>
                    <a:lnTo>
                      <a:pt x="492" y="630"/>
                    </a:lnTo>
                    <a:lnTo>
                      <a:pt x="490" y="626"/>
                    </a:lnTo>
                    <a:lnTo>
                      <a:pt x="488" y="621"/>
                    </a:lnTo>
                    <a:lnTo>
                      <a:pt x="477" y="619"/>
                    </a:lnTo>
                    <a:lnTo>
                      <a:pt x="468" y="617"/>
                    </a:lnTo>
                    <a:lnTo>
                      <a:pt x="471" y="612"/>
                    </a:lnTo>
                    <a:lnTo>
                      <a:pt x="473" y="610"/>
                    </a:lnTo>
                    <a:lnTo>
                      <a:pt x="476" y="610"/>
                    </a:lnTo>
                    <a:lnTo>
                      <a:pt x="481" y="609"/>
                    </a:lnTo>
                    <a:lnTo>
                      <a:pt x="471" y="594"/>
                    </a:lnTo>
                    <a:lnTo>
                      <a:pt x="460" y="579"/>
                    </a:lnTo>
                    <a:lnTo>
                      <a:pt x="448" y="566"/>
                    </a:lnTo>
                    <a:lnTo>
                      <a:pt x="434" y="553"/>
                    </a:lnTo>
                    <a:lnTo>
                      <a:pt x="438" y="566"/>
                    </a:lnTo>
                    <a:lnTo>
                      <a:pt x="441" y="576"/>
                    </a:lnTo>
                    <a:lnTo>
                      <a:pt x="441" y="582"/>
                    </a:lnTo>
                    <a:lnTo>
                      <a:pt x="440" y="585"/>
                    </a:lnTo>
                    <a:lnTo>
                      <a:pt x="437" y="590"/>
                    </a:lnTo>
                    <a:lnTo>
                      <a:pt x="430" y="592"/>
                    </a:lnTo>
                    <a:lnTo>
                      <a:pt x="422" y="569"/>
                    </a:lnTo>
                    <a:lnTo>
                      <a:pt x="415" y="548"/>
                    </a:lnTo>
                    <a:lnTo>
                      <a:pt x="411" y="539"/>
                    </a:lnTo>
                    <a:lnTo>
                      <a:pt x="405" y="528"/>
                    </a:lnTo>
                    <a:lnTo>
                      <a:pt x="398" y="519"/>
                    </a:lnTo>
                    <a:lnTo>
                      <a:pt x="389" y="510"/>
                    </a:lnTo>
                    <a:lnTo>
                      <a:pt x="389" y="515"/>
                    </a:lnTo>
                    <a:lnTo>
                      <a:pt x="389" y="517"/>
                    </a:lnTo>
                    <a:lnTo>
                      <a:pt x="389" y="519"/>
                    </a:lnTo>
                    <a:lnTo>
                      <a:pt x="384" y="522"/>
                    </a:lnTo>
                    <a:lnTo>
                      <a:pt x="379" y="515"/>
                    </a:lnTo>
                    <a:lnTo>
                      <a:pt x="373" y="509"/>
                    </a:lnTo>
                    <a:lnTo>
                      <a:pt x="370" y="503"/>
                    </a:lnTo>
                    <a:lnTo>
                      <a:pt x="365" y="497"/>
                    </a:lnTo>
                    <a:lnTo>
                      <a:pt x="358" y="483"/>
                    </a:lnTo>
                    <a:lnTo>
                      <a:pt x="353" y="467"/>
                    </a:lnTo>
                    <a:lnTo>
                      <a:pt x="348" y="456"/>
                    </a:lnTo>
                    <a:lnTo>
                      <a:pt x="344" y="444"/>
                    </a:lnTo>
                    <a:lnTo>
                      <a:pt x="339" y="434"/>
                    </a:lnTo>
                    <a:lnTo>
                      <a:pt x="335" y="423"/>
                    </a:lnTo>
                    <a:lnTo>
                      <a:pt x="331" y="421"/>
                    </a:lnTo>
                    <a:lnTo>
                      <a:pt x="329" y="419"/>
                    </a:lnTo>
                    <a:lnTo>
                      <a:pt x="328" y="422"/>
                    </a:lnTo>
                    <a:lnTo>
                      <a:pt x="327" y="423"/>
                    </a:lnTo>
                    <a:lnTo>
                      <a:pt x="326" y="424"/>
                    </a:lnTo>
                    <a:lnTo>
                      <a:pt x="323" y="422"/>
                    </a:lnTo>
                    <a:lnTo>
                      <a:pt x="323" y="419"/>
                    </a:lnTo>
                    <a:lnTo>
                      <a:pt x="323" y="417"/>
                    </a:lnTo>
                    <a:lnTo>
                      <a:pt x="321" y="402"/>
                    </a:lnTo>
                    <a:lnTo>
                      <a:pt x="319" y="388"/>
                    </a:lnTo>
                    <a:lnTo>
                      <a:pt x="315" y="373"/>
                    </a:lnTo>
                    <a:lnTo>
                      <a:pt x="313" y="358"/>
                    </a:lnTo>
                    <a:lnTo>
                      <a:pt x="318" y="370"/>
                    </a:lnTo>
                    <a:lnTo>
                      <a:pt x="323" y="385"/>
                    </a:lnTo>
                    <a:lnTo>
                      <a:pt x="326" y="393"/>
                    </a:lnTo>
                    <a:lnTo>
                      <a:pt x="329" y="399"/>
                    </a:lnTo>
                    <a:lnTo>
                      <a:pt x="332" y="404"/>
                    </a:lnTo>
                    <a:lnTo>
                      <a:pt x="336" y="406"/>
                    </a:lnTo>
                    <a:lnTo>
                      <a:pt x="327" y="376"/>
                    </a:lnTo>
                    <a:lnTo>
                      <a:pt x="316" y="349"/>
                    </a:lnTo>
                    <a:lnTo>
                      <a:pt x="305" y="324"/>
                    </a:lnTo>
                    <a:lnTo>
                      <a:pt x="293" y="300"/>
                    </a:lnTo>
                    <a:lnTo>
                      <a:pt x="279" y="278"/>
                    </a:lnTo>
                    <a:lnTo>
                      <a:pt x="263" y="255"/>
                    </a:lnTo>
                    <a:lnTo>
                      <a:pt x="247" y="231"/>
                    </a:lnTo>
                    <a:lnTo>
                      <a:pt x="229" y="206"/>
                    </a:lnTo>
                    <a:lnTo>
                      <a:pt x="218" y="198"/>
                    </a:lnTo>
                    <a:lnTo>
                      <a:pt x="210" y="195"/>
                    </a:lnTo>
                    <a:lnTo>
                      <a:pt x="206" y="193"/>
                    </a:lnTo>
                    <a:lnTo>
                      <a:pt x="203" y="190"/>
                    </a:lnTo>
                    <a:lnTo>
                      <a:pt x="201" y="186"/>
                    </a:lnTo>
                    <a:lnTo>
                      <a:pt x="200" y="179"/>
                    </a:lnTo>
                    <a:lnTo>
                      <a:pt x="196" y="174"/>
                    </a:lnTo>
                    <a:lnTo>
                      <a:pt x="193" y="171"/>
                    </a:lnTo>
                    <a:lnTo>
                      <a:pt x="191" y="169"/>
                    </a:lnTo>
                    <a:lnTo>
                      <a:pt x="187" y="168"/>
                    </a:lnTo>
                    <a:lnTo>
                      <a:pt x="180" y="166"/>
                    </a:lnTo>
                    <a:lnTo>
                      <a:pt x="170" y="168"/>
                    </a:lnTo>
                    <a:lnTo>
                      <a:pt x="174" y="162"/>
                    </a:lnTo>
                    <a:lnTo>
                      <a:pt x="178" y="157"/>
                    </a:lnTo>
                    <a:lnTo>
                      <a:pt x="175" y="155"/>
                    </a:lnTo>
                    <a:lnTo>
                      <a:pt x="171" y="154"/>
                    </a:lnTo>
                    <a:lnTo>
                      <a:pt x="169" y="155"/>
                    </a:lnTo>
                    <a:lnTo>
                      <a:pt x="164" y="155"/>
                    </a:lnTo>
                    <a:lnTo>
                      <a:pt x="160" y="147"/>
                    </a:lnTo>
                    <a:lnTo>
                      <a:pt x="154" y="140"/>
                    </a:lnTo>
                    <a:lnTo>
                      <a:pt x="147" y="136"/>
                    </a:lnTo>
                    <a:lnTo>
                      <a:pt x="138" y="131"/>
                    </a:lnTo>
                    <a:lnTo>
                      <a:pt x="135" y="127"/>
                    </a:lnTo>
                    <a:lnTo>
                      <a:pt x="132" y="123"/>
                    </a:lnTo>
                    <a:lnTo>
                      <a:pt x="132" y="120"/>
                    </a:lnTo>
                    <a:lnTo>
                      <a:pt x="133" y="114"/>
                    </a:lnTo>
                    <a:lnTo>
                      <a:pt x="146" y="126"/>
                    </a:lnTo>
                    <a:lnTo>
                      <a:pt x="158" y="139"/>
                    </a:lnTo>
                    <a:lnTo>
                      <a:pt x="152" y="131"/>
                    </a:lnTo>
                    <a:lnTo>
                      <a:pt x="144" y="126"/>
                    </a:lnTo>
                    <a:lnTo>
                      <a:pt x="132" y="118"/>
                    </a:lnTo>
                    <a:lnTo>
                      <a:pt x="119" y="110"/>
                    </a:lnTo>
                    <a:lnTo>
                      <a:pt x="118" y="96"/>
                    </a:lnTo>
                    <a:lnTo>
                      <a:pt x="118" y="83"/>
                    </a:lnTo>
                    <a:lnTo>
                      <a:pt x="117" y="70"/>
                    </a:lnTo>
                    <a:lnTo>
                      <a:pt x="116" y="56"/>
                    </a:lnTo>
                    <a:lnTo>
                      <a:pt x="110" y="50"/>
                    </a:lnTo>
                    <a:lnTo>
                      <a:pt x="104" y="44"/>
                    </a:lnTo>
                    <a:lnTo>
                      <a:pt x="99" y="39"/>
                    </a:lnTo>
                    <a:lnTo>
                      <a:pt x="93" y="36"/>
                    </a:lnTo>
                    <a:lnTo>
                      <a:pt x="79" y="28"/>
                    </a:lnTo>
                    <a:lnTo>
                      <a:pt x="66" y="20"/>
                    </a:lnTo>
                    <a:lnTo>
                      <a:pt x="60" y="14"/>
                    </a:lnTo>
                    <a:lnTo>
                      <a:pt x="54" y="9"/>
                    </a:lnTo>
                    <a:lnTo>
                      <a:pt x="48" y="4"/>
                    </a:lnTo>
                    <a:lnTo>
                      <a:pt x="41" y="0"/>
                    </a:lnTo>
                    <a:lnTo>
                      <a:pt x="41" y="13"/>
                    </a:lnTo>
                    <a:lnTo>
                      <a:pt x="42" y="26"/>
                    </a:lnTo>
                    <a:lnTo>
                      <a:pt x="43" y="39"/>
                    </a:lnTo>
                    <a:lnTo>
                      <a:pt x="44" y="52"/>
                    </a:lnTo>
                    <a:lnTo>
                      <a:pt x="40" y="52"/>
                    </a:lnTo>
                    <a:lnTo>
                      <a:pt x="36" y="50"/>
                    </a:lnTo>
                    <a:lnTo>
                      <a:pt x="34" y="47"/>
                    </a:lnTo>
                    <a:lnTo>
                      <a:pt x="33" y="45"/>
                    </a:lnTo>
                    <a:lnTo>
                      <a:pt x="33" y="43"/>
                    </a:lnTo>
                    <a:lnTo>
                      <a:pt x="34" y="39"/>
                    </a:lnTo>
                    <a:lnTo>
                      <a:pt x="36" y="36"/>
                    </a:lnTo>
                    <a:lnTo>
                      <a:pt x="39" y="33"/>
                    </a:lnTo>
                    <a:lnTo>
                      <a:pt x="36" y="37"/>
                    </a:lnTo>
                    <a:lnTo>
                      <a:pt x="33" y="42"/>
                    </a:lnTo>
                    <a:lnTo>
                      <a:pt x="30" y="44"/>
                    </a:lnTo>
                    <a:lnTo>
                      <a:pt x="26" y="47"/>
                    </a:lnTo>
                    <a:lnTo>
                      <a:pt x="18" y="52"/>
                    </a:lnTo>
                    <a:lnTo>
                      <a:pt x="8" y="55"/>
                    </a:lnTo>
                    <a:lnTo>
                      <a:pt x="6" y="54"/>
                    </a:lnTo>
                    <a:lnTo>
                      <a:pt x="3" y="54"/>
                    </a:lnTo>
                    <a:lnTo>
                      <a:pt x="1" y="54"/>
                    </a:lnTo>
                    <a:lnTo>
                      <a:pt x="0" y="56"/>
                    </a:lnTo>
                    <a:lnTo>
                      <a:pt x="23" y="69"/>
                    </a:lnTo>
                    <a:lnTo>
                      <a:pt x="47" y="81"/>
                    </a:lnTo>
                    <a:lnTo>
                      <a:pt x="70" y="93"/>
                    </a:lnTo>
                    <a:lnTo>
                      <a:pt x="94" y="105"/>
                    </a:lnTo>
                    <a:lnTo>
                      <a:pt x="99" y="121"/>
                    </a:lnTo>
                    <a:lnTo>
                      <a:pt x="102" y="136"/>
                    </a:lnTo>
                    <a:lnTo>
                      <a:pt x="104" y="151"/>
                    </a:lnTo>
                    <a:lnTo>
                      <a:pt x="108" y="166"/>
                    </a:lnTo>
                    <a:lnTo>
                      <a:pt x="110" y="161"/>
                    </a:lnTo>
                    <a:lnTo>
                      <a:pt x="111" y="155"/>
                    </a:lnTo>
                    <a:lnTo>
                      <a:pt x="111" y="149"/>
                    </a:lnTo>
                    <a:lnTo>
                      <a:pt x="111" y="145"/>
                    </a:lnTo>
                    <a:lnTo>
                      <a:pt x="110" y="139"/>
                    </a:lnTo>
                    <a:lnTo>
                      <a:pt x="110" y="134"/>
                    </a:lnTo>
                    <a:lnTo>
                      <a:pt x="111" y="129"/>
                    </a:lnTo>
                    <a:lnTo>
                      <a:pt x="112" y="122"/>
                    </a:lnTo>
                    <a:lnTo>
                      <a:pt x="118" y="129"/>
                    </a:lnTo>
                    <a:lnTo>
                      <a:pt x="121" y="134"/>
                    </a:lnTo>
                    <a:lnTo>
                      <a:pt x="125" y="139"/>
                    </a:lnTo>
                    <a:lnTo>
                      <a:pt x="127" y="145"/>
                    </a:lnTo>
                    <a:lnTo>
                      <a:pt x="129" y="151"/>
                    </a:lnTo>
                    <a:lnTo>
                      <a:pt x="129" y="157"/>
                    </a:lnTo>
                    <a:lnTo>
                      <a:pt x="129" y="164"/>
                    </a:lnTo>
                    <a:lnTo>
                      <a:pt x="128" y="172"/>
                    </a:lnTo>
                    <a:lnTo>
                      <a:pt x="119" y="171"/>
                    </a:lnTo>
                    <a:lnTo>
                      <a:pt x="111" y="171"/>
                    </a:lnTo>
                    <a:lnTo>
                      <a:pt x="108" y="171"/>
                    </a:lnTo>
                    <a:lnTo>
                      <a:pt x="104" y="173"/>
                    </a:lnTo>
                    <a:lnTo>
                      <a:pt x="101" y="176"/>
                    </a:lnTo>
                    <a:lnTo>
                      <a:pt x="96" y="180"/>
                    </a:lnTo>
                    <a:lnTo>
                      <a:pt x="101" y="188"/>
                    </a:lnTo>
                    <a:lnTo>
                      <a:pt x="104" y="194"/>
                    </a:lnTo>
                    <a:lnTo>
                      <a:pt x="108" y="196"/>
                    </a:lnTo>
                    <a:lnTo>
                      <a:pt x="111" y="197"/>
                    </a:lnTo>
                    <a:lnTo>
                      <a:pt x="120" y="196"/>
                    </a:lnTo>
                    <a:lnTo>
                      <a:pt x="135" y="196"/>
                    </a:lnTo>
                    <a:lnTo>
                      <a:pt x="136" y="198"/>
                    </a:lnTo>
                    <a:lnTo>
                      <a:pt x="137" y="200"/>
                    </a:lnTo>
                    <a:lnTo>
                      <a:pt x="132" y="203"/>
                    </a:lnTo>
                    <a:lnTo>
                      <a:pt x="126" y="205"/>
                    </a:lnTo>
                    <a:lnTo>
                      <a:pt x="124" y="219"/>
                    </a:lnTo>
                    <a:lnTo>
                      <a:pt x="123" y="231"/>
                    </a:lnTo>
                    <a:lnTo>
                      <a:pt x="120" y="237"/>
                    </a:lnTo>
                    <a:lnTo>
                      <a:pt x="118" y="242"/>
                    </a:lnTo>
                    <a:lnTo>
                      <a:pt x="116" y="248"/>
                    </a:lnTo>
                    <a:lnTo>
                      <a:pt x="112" y="255"/>
                    </a:lnTo>
                    <a:lnTo>
                      <a:pt x="106" y="254"/>
                    </a:lnTo>
                    <a:lnTo>
                      <a:pt x="99" y="252"/>
                    </a:lnTo>
                    <a:lnTo>
                      <a:pt x="94" y="249"/>
                    </a:lnTo>
                    <a:lnTo>
                      <a:pt x="89" y="247"/>
                    </a:lnTo>
                    <a:lnTo>
                      <a:pt x="85" y="244"/>
                    </a:lnTo>
                    <a:lnTo>
                      <a:pt x="83" y="238"/>
                    </a:lnTo>
                    <a:lnTo>
                      <a:pt x="81" y="232"/>
                    </a:lnTo>
                    <a:lnTo>
                      <a:pt x="79" y="225"/>
                    </a:lnTo>
                    <a:lnTo>
                      <a:pt x="72" y="236"/>
                    </a:lnTo>
                    <a:lnTo>
                      <a:pt x="61" y="245"/>
                    </a:lnTo>
                    <a:lnTo>
                      <a:pt x="54" y="256"/>
                    </a:lnTo>
                    <a:lnTo>
                      <a:pt x="47" y="266"/>
                    </a:lnTo>
                    <a:lnTo>
                      <a:pt x="41" y="278"/>
                    </a:lnTo>
                    <a:lnTo>
                      <a:pt x="35" y="289"/>
                    </a:lnTo>
                    <a:lnTo>
                      <a:pt x="37" y="292"/>
                    </a:lnTo>
                    <a:lnTo>
                      <a:pt x="40" y="296"/>
                    </a:lnTo>
                    <a:lnTo>
                      <a:pt x="42" y="297"/>
                    </a:lnTo>
                    <a:lnTo>
                      <a:pt x="45" y="299"/>
                    </a:lnTo>
                    <a:lnTo>
                      <a:pt x="59" y="316"/>
                    </a:lnTo>
                    <a:lnTo>
                      <a:pt x="72" y="333"/>
                    </a:lnTo>
                    <a:lnTo>
                      <a:pt x="83" y="350"/>
                    </a:lnTo>
                    <a:lnTo>
                      <a:pt x="92" y="367"/>
                    </a:lnTo>
                    <a:lnTo>
                      <a:pt x="101" y="384"/>
                    </a:lnTo>
                    <a:lnTo>
                      <a:pt x="109" y="402"/>
                    </a:lnTo>
                    <a:lnTo>
                      <a:pt x="117" y="422"/>
                    </a:lnTo>
                    <a:lnTo>
                      <a:pt x="124" y="442"/>
                    </a:lnTo>
                    <a:lnTo>
                      <a:pt x="125" y="460"/>
                    </a:lnTo>
                    <a:lnTo>
                      <a:pt x="126" y="478"/>
                    </a:lnTo>
                    <a:lnTo>
                      <a:pt x="127" y="497"/>
                    </a:lnTo>
                    <a:lnTo>
                      <a:pt x="128" y="515"/>
                    </a:lnTo>
                    <a:lnTo>
                      <a:pt x="135" y="525"/>
                    </a:lnTo>
                    <a:lnTo>
                      <a:pt x="142" y="535"/>
                    </a:lnTo>
                    <a:lnTo>
                      <a:pt x="149" y="545"/>
                    </a:lnTo>
                    <a:lnTo>
                      <a:pt x="157" y="556"/>
                    </a:lnTo>
                    <a:lnTo>
                      <a:pt x="161" y="573"/>
                    </a:lnTo>
                    <a:lnTo>
                      <a:pt x="167" y="588"/>
                    </a:lnTo>
                    <a:lnTo>
                      <a:pt x="172" y="604"/>
                    </a:lnTo>
                    <a:lnTo>
                      <a:pt x="179" y="620"/>
                    </a:lnTo>
                    <a:lnTo>
                      <a:pt x="191" y="624"/>
                    </a:lnTo>
                    <a:lnTo>
                      <a:pt x="201" y="626"/>
                    </a:lnTo>
                    <a:lnTo>
                      <a:pt x="205" y="628"/>
                    </a:lnTo>
                    <a:lnTo>
                      <a:pt x="209" y="630"/>
                    </a:lnTo>
                    <a:lnTo>
                      <a:pt x="214" y="634"/>
                    </a:lnTo>
                    <a:lnTo>
                      <a:pt x="219" y="638"/>
                    </a:lnTo>
                    <a:lnTo>
                      <a:pt x="216" y="643"/>
                    </a:lnTo>
                    <a:lnTo>
                      <a:pt x="211" y="645"/>
                    </a:lnTo>
                    <a:lnTo>
                      <a:pt x="206" y="646"/>
                    </a:lnTo>
                    <a:lnTo>
                      <a:pt x="201" y="649"/>
                    </a:lnTo>
                    <a:lnTo>
                      <a:pt x="212" y="652"/>
                    </a:lnTo>
                    <a:lnTo>
                      <a:pt x="223" y="655"/>
                    </a:lnTo>
                    <a:lnTo>
                      <a:pt x="235" y="656"/>
                    </a:lnTo>
                    <a:lnTo>
                      <a:pt x="246" y="658"/>
                    </a:lnTo>
                    <a:lnTo>
                      <a:pt x="261" y="667"/>
                    </a:lnTo>
                    <a:lnTo>
                      <a:pt x="274" y="676"/>
                    </a:lnTo>
                    <a:lnTo>
                      <a:pt x="287" y="685"/>
                    </a:lnTo>
                    <a:lnTo>
                      <a:pt x="299" y="695"/>
                    </a:lnTo>
                    <a:lnTo>
                      <a:pt x="322" y="717"/>
                    </a:lnTo>
                    <a:lnTo>
                      <a:pt x="345" y="740"/>
                    </a:lnTo>
                    <a:lnTo>
                      <a:pt x="353" y="771"/>
                    </a:lnTo>
                    <a:lnTo>
                      <a:pt x="360" y="803"/>
                    </a:lnTo>
                    <a:lnTo>
                      <a:pt x="365" y="835"/>
                    </a:lnTo>
                    <a:lnTo>
                      <a:pt x="371" y="866"/>
                    </a:lnTo>
                    <a:lnTo>
                      <a:pt x="379" y="878"/>
                    </a:lnTo>
                    <a:lnTo>
                      <a:pt x="387" y="889"/>
                    </a:lnTo>
                    <a:lnTo>
                      <a:pt x="397" y="898"/>
                    </a:lnTo>
                    <a:lnTo>
                      <a:pt x="407" y="908"/>
                    </a:lnTo>
                    <a:lnTo>
                      <a:pt x="425" y="937"/>
                    </a:lnTo>
                    <a:lnTo>
                      <a:pt x="441" y="966"/>
                    </a:lnTo>
                    <a:lnTo>
                      <a:pt x="456" y="997"/>
                    </a:lnTo>
                    <a:lnTo>
                      <a:pt x="472" y="1027"/>
                    </a:lnTo>
                    <a:lnTo>
                      <a:pt x="483" y="1053"/>
                    </a:lnTo>
                    <a:lnTo>
                      <a:pt x="494" y="1080"/>
                    </a:lnTo>
                    <a:lnTo>
                      <a:pt x="504" y="1107"/>
                    </a:lnTo>
                    <a:lnTo>
                      <a:pt x="513" y="1133"/>
                    </a:lnTo>
                    <a:lnTo>
                      <a:pt x="522" y="1159"/>
                    </a:lnTo>
                    <a:lnTo>
                      <a:pt x="530" y="1186"/>
                    </a:lnTo>
                    <a:lnTo>
                      <a:pt x="538" y="1213"/>
                    </a:lnTo>
                    <a:lnTo>
                      <a:pt x="546" y="1242"/>
                    </a:lnTo>
                    <a:lnTo>
                      <a:pt x="543" y="1258"/>
                    </a:lnTo>
                    <a:lnTo>
                      <a:pt x="541" y="1272"/>
                    </a:lnTo>
                    <a:lnTo>
                      <a:pt x="552" y="1286"/>
                    </a:lnTo>
                    <a:lnTo>
                      <a:pt x="564" y="1297"/>
                    </a:lnTo>
                    <a:lnTo>
                      <a:pt x="576" y="1309"/>
                    </a:lnTo>
                    <a:lnTo>
                      <a:pt x="589" y="1319"/>
                    </a:lnTo>
                    <a:lnTo>
                      <a:pt x="614" y="1339"/>
                    </a:lnTo>
                    <a:lnTo>
                      <a:pt x="640" y="1361"/>
                    </a:lnTo>
                    <a:lnTo>
                      <a:pt x="649" y="1380"/>
                    </a:lnTo>
                    <a:lnTo>
                      <a:pt x="656" y="1398"/>
                    </a:lnTo>
                    <a:lnTo>
                      <a:pt x="661" y="1416"/>
                    </a:lnTo>
                    <a:lnTo>
                      <a:pt x="666" y="1433"/>
                    </a:lnTo>
                    <a:lnTo>
                      <a:pt x="674" y="1470"/>
                    </a:lnTo>
                    <a:lnTo>
                      <a:pt x="680" y="1509"/>
                    </a:lnTo>
                    <a:lnTo>
                      <a:pt x="686" y="1523"/>
                    </a:lnTo>
                    <a:lnTo>
                      <a:pt x="693" y="1534"/>
                    </a:lnTo>
                    <a:lnTo>
                      <a:pt x="700" y="1546"/>
                    </a:lnTo>
                    <a:lnTo>
                      <a:pt x="707" y="1557"/>
                    </a:lnTo>
                    <a:lnTo>
                      <a:pt x="722" y="1578"/>
                    </a:lnTo>
                    <a:lnTo>
                      <a:pt x="741" y="1598"/>
                    </a:lnTo>
                    <a:lnTo>
                      <a:pt x="747" y="1616"/>
                    </a:lnTo>
                    <a:lnTo>
                      <a:pt x="752" y="1633"/>
                    </a:lnTo>
                    <a:lnTo>
                      <a:pt x="755" y="1650"/>
                    </a:lnTo>
                    <a:lnTo>
                      <a:pt x="759" y="1666"/>
                    </a:lnTo>
                    <a:lnTo>
                      <a:pt x="762" y="1700"/>
                    </a:lnTo>
                    <a:lnTo>
                      <a:pt x="767" y="1736"/>
                    </a:lnTo>
                    <a:lnTo>
                      <a:pt x="779" y="1756"/>
                    </a:lnTo>
                    <a:lnTo>
                      <a:pt x="792" y="1773"/>
                    </a:lnTo>
                    <a:lnTo>
                      <a:pt x="804" y="1791"/>
                    </a:lnTo>
                    <a:lnTo>
                      <a:pt x="818" y="1807"/>
                    </a:lnTo>
                    <a:lnTo>
                      <a:pt x="831" y="1823"/>
                    </a:lnTo>
                    <a:lnTo>
                      <a:pt x="847" y="1837"/>
                    </a:lnTo>
                    <a:lnTo>
                      <a:pt x="863" y="1852"/>
                    </a:lnTo>
                    <a:lnTo>
                      <a:pt x="881" y="1866"/>
                    </a:lnTo>
                    <a:lnTo>
                      <a:pt x="879" y="1853"/>
                    </a:lnTo>
                    <a:lnTo>
                      <a:pt x="874" y="1841"/>
                    </a:lnTo>
                    <a:lnTo>
                      <a:pt x="874" y="1840"/>
                    </a:lnTo>
                    <a:lnTo>
                      <a:pt x="876" y="183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74" name="Freeform 144"/>
              <p:cNvSpPr>
                <a:spLocks/>
              </p:cNvSpPr>
              <p:nvPr/>
            </p:nvSpPr>
            <p:spPr bwMode="auto">
              <a:xfrm>
                <a:off x="7302500" y="3319463"/>
                <a:ext cx="819150" cy="1627187"/>
              </a:xfrm>
              <a:custGeom>
                <a:avLst/>
                <a:gdLst>
                  <a:gd name="T0" fmla="*/ 472281 w 2064"/>
                  <a:gd name="T1" fmla="*/ 1439953 h 4102"/>
                  <a:gd name="T2" fmla="*/ 343297 w 2064"/>
                  <a:gd name="T3" fmla="*/ 1428450 h 4102"/>
                  <a:gd name="T4" fmla="*/ 283369 w 2064"/>
                  <a:gd name="T5" fmla="*/ 1424483 h 4102"/>
                  <a:gd name="T6" fmla="*/ 246063 w 2064"/>
                  <a:gd name="T7" fmla="*/ 1357840 h 4102"/>
                  <a:gd name="T8" fmla="*/ 205184 w 2064"/>
                  <a:gd name="T9" fmla="*/ 1347527 h 4102"/>
                  <a:gd name="T10" fmla="*/ 217091 w 2064"/>
                  <a:gd name="T11" fmla="*/ 1267000 h 4102"/>
                  <a:gd name="T12" fmla="*/ 255984 w 2064"/>
                  <a:gd name="T13" fmla="*/ 1207101 h 4102"/>
                  <a:gd name="T14" fmla="*/ 289322 w 2064"/>
                  <a:gd name="T15" fmla="*/ 1133319 h 4102"/>
                  <a:gd name="T16" fmla="*/ 362347 w 2064"/>
                  <a:gd name="T17" fmla="*/ 1081353 h 4102"/>
                  <a:gd name="T18" fmla="*/ 347266 w 2064"/>
                  <a:gd name="T19" fmla="*/ 1021851 h 4102"/>
                  <a:gd name="T20" fmla="*/ 301625 w 2064"/>
                  <a:gd name="T21" fmla="*/ 1017091 h 4102"/>
                  <a:gd name="T22" fmla="*/ 232172 w 2064"/>
                  <a:gd name="T23" fmla="*/ 1069850 h 4102"/>
                  <a:gd name="T24" fmla="*/ 163513 w 2064"/>
                  <a:gd name="T25" fmla="*/ 1087304 h 4102"/>
                  <a:gd name="T26" fmla="*/ 84138 w 2064"/>
                  <a:gd name="T27" fmla="*/ 1049619 h 4102"/>
                  <a:gd name="T28" fmla="*/ 104775 w 2064"/>
                  <a:gd name="T29" fmla="*/ 974646 h 4102"/>
                  <a:gd name="T30" fmla="*/ 151606 w 2064"/>
                  <a:gd name="T31" fmla="*/ 898880 h 4102"/>
                  <a:gd name="T32" fmla="*/ 117078 w 2064"/>
                  <a:gd name="T33" fmla="*/ 864369 h 4102"/>
                  <a:gd name="T34" fmla="*/ 44847 w 2064"/>
                  <a:gd name="T35" fmla="*/ 865559 h 4102"/>
                  <a:gd name="T36" fmla="*/ 64294 w 2064"/>
                  <a:gd name="T37" fmla="*/ 801693 h 4102"/>
                  <a:gd name="T38" fmla="*/ 26194 w 2064"/>
                  <a:gd name="T39" fmla="*/ 743778 h 4102"/>
                  <a:gd name="T40" fmla="*/ 43259 w 2064"/>
                  <a:gd name="T41" fmla="*/ 685862 h 4102"/>
                  <a:gd name="T42" fmla="*/ 15478 w 2064"/>
                  <a:gd name="T43" fmla="*/ 643021 h 4102"/>
                  <a:gd name="T44" fmla="*/ 26194 w 2064"/>
                  <a:gd name="T45" fmla="*/ 601766 h 4102"/>
                  <a:gd name="T46" fmla="*/ 37306 w 2064"/>
                  <a:gd name="T47" fmla="*/ 533933 h 4102"/>
                  <a:gd name="T48" fmla="*/ 112316 w 2064"/>
                  <a:gd name="T49" fmla="*/ 497042 h 4102"/>
                  <a:gd name="T50" fmla="*/ 173434 w 2064"/>
                  <a:gd name="T51" fmla="*/ 443093 h 4102"/>
                  <a:gd name="T52" fmla="*/ 247253 w 2064"/>
                  <a:gd name="T53" fmla="*/ 378434 h 4102"/>
                  <a:gd name="T54" fmla="*/ 242094 w 2064"/>
                  <a:gd name="T55" fmla="*/ 318932 h 4102"/>
                  <a:gd name="T56" fmla="*/ 214313 w 2064"/>
                  <a:gd name="T57" fmla="*/ 242372 h 4102"/>
                  <a:gd name="T58" fmla="*/ 239316 w 2064"/>
                  <a:gd name="T59" fmla="*/ 193184 h 4102"/>
                  <a:gd name="T60" fmla="*/ 244475 w 2064"/>
                  <a:gd name="T61" fmla="*/ 82510 h 4102"/>
                  <a:gd name="T62" fmla="*/ 281781 w 2064"/>
                  <a:gd name="T63" fmla="*/ 64659 h 4102"/>
                  <a:gd name="T64" fmla="*/ 350441 w 2064"/>
                  <a:gd name="T65" fmla="*/ 85683 h 4102"/>
                  <a:gd name="T66" fmla="*/ 399653 w 2064"/>
                  <a:gd name="T67" fmla="*/ 55139 h 4102"/>
                  <a:gd name="T68" fmla="*/ 440531 w 2064"/>
                  <a:gd name="T69" fmla="*/ 50379 h 4102"/>
                  <a:gd name="T70" fmla="*/ 492522 w 2064"/>
                  <a:gd name="T71" fmla="*/ 793 h 4102"/>
                  <a:gd name="T72" fmla="*/ 573881 w 2064"/>
                  <a:gd name="T73" fmla="*/ 61089 h 4102"/>
                  <a:gd name="T74" fmla="*/ 561578 w 2064"/>
                  <a:gd name="T75" fmla="*/ 124161 h 4102"/>
                  <a:gd name="T76" fmla="*/ 611188 w 2064"/>
                  <a:gd name="T77" fmla="*/ 151136 h 4102"/>
                  <a:gd name="T78" fmla="*/ 671116 w 2064"/>
                  <a:gd name="T79" fmla="*/ 200721 h 4102"/>
                  <a:gd name="T80" fmla="*/ 598884 w 2064"/>
                  <a:gd name="T81" fmla="*/ 241579 h 4102"/>
                  <a:gd name="T82" fmla="*/ 456803 w 2064"/>
                  <a:gd name="T83" fmla="*/ 409375 h 4102"/>
                  <a:gd name="T84" fmla="*/ 388938 w 2064"/>
                  <a:gd name="T85" fmla="*/ 650557 h 4102"/>
                  <a:gd name="T86" fmla="*/ 328216 w 2064"/>
                  <a:gd name="T87" fmla="*/ 822717 h 4102"/>
                  <a:gd name="T88" fmla="*/ 390922 w 2064"/>
                  <a:gd name="T89" fmla="*/ 859609 h 4102"/>
                  <a:gd name="T90" fmla="*/ 427038 w 2064"/>
                  <a:gd name="T91" fmla="*/ 893326 h 4102"/>
                  <a:gd name="T92" fmla="*/ 470694 w 2064"/>
                  <a:gd name="T93" fmla="*/ 905227 h 4102"/>
                  <a:gd name="T94" fmla="*/ 511572 w 2064"/>
                  <a:gd name="T95" fmla="*/ 921491 h 4102"/>
                  <a:gd name="T96" fmla="*/ 503238 w 2064"/>
                  <a:gd name="T97" fmla="*/ 846518 h 4102"/>
                  <a:gd name="T98" fmla="*/ 657622 w 2064"/>
                  <a:gd name="T99" fmla="*/ 861989 h 4102"/>
                  <a:gd name="T100" fmla="*/ 655638 w 2064"/>
                  <a:gd name="T101" fmla="*/ 901657 h 4102"/>
                  <a:gd name="T102" fmla="*/ 739378 w 2064"/>
                  <a:gd name="T103" fmla="*/ 982183 h 4102"/>
                  <a:gd name="T104" fmla="*/ 743347 w 2064"/>
                  <a:gd name="T105" fmla="*/ 1109914 h 4102"/>
                  <a:gd name="T106" fmla="*/ 800100 w 2064"/>
                  <a:gd name="T107" fmla="*/ 1265414 h 4102"/>
                  <a:gd name="T108" fmla="*/ 768350 w 2064"/>
                  <a:gd name="T109" fmla="*/ 1441937 h 4102"/>
                  <a:gd name="T110" fmla="*/ 748109 w 2064"/>
                  <a:gd name="T111" fmla="*/ 1381245 h 4102"/>
                  <a:gd name="T112" fmla="*/ 692944 w 2064"/>
                  <a:gd name="T113" fmla="*/ 1397112 h 4102"/>
                  <a:gd name="T114" fmla="*/ 721122 w 2064"/>
                  <a:gd name="T115" fmla="*/ 1437177 h 4102"/>
                  <a:gd name="T116" fmla="*/ 697309 w 2064"/>
                  <a:gd name="T117" fmla="*/ 1493109 h 4102"/>
                  <a:gd name="T118" fmla="*/ 640953 w 2064"/>
                  <a:gd name="T119" fmla="*/ 1562528 h 4102"/>
                  <a:gd name="T120" fmla="*/ 555625 w 2064"/>
                  <a:gd name="T121" fmla="*/ 1568875 h 4102"/>
                  <a:gd name="T122" fmla="*/ 521494 w 2064"/>
                  <a:gd name="T123" fmla="*/ 1584742 h 41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4" h="4102">
                    <a:moveTo>
                      <a:pt x="1242" y="3694"/>
                    </a:moveTo>
                    <a:lnTo>
                      <a:pt x="1263" y="3682"/>
                    </a:lnTo>
                    <a:lnTo>
                      <a:pt x="1280" y="3672"/>
                    </a:lnTo>
                    <a:lnTo>
                      <a:pt x="1287" y="3668"/>
                    </a:lnTo>
                    <a:lnTo>
                      <a:pt x="1294" y="3661"/>
                    </a:lnTo>
                    <a:lnTo>
                      <a:pt x="1301" y="3652"/>
                    </a:lnTo>
                    <a:lnTo>
                      <a:pt x="1307" y="3640"/>
                    </a:lnTo>
                    <a:lnTo>
                      <a:pt x="1305" y="3629"/>
                    </a:lnTo>
                    <a:lnTo>
                      <a:pt x="1303" y="3620"/>
                    </a:lnTo>
                    <a:lnTo>
                      <a:pt x="1301" y="3613"/>
                    </a:lnTo>
                    <a:lnTo>
                      <a:pt x="1298" y="3609"/>
                    </a:lnTo>
                    <a:lnTo>
                      <a:pt x="1296" y="3609"/>
                    </a:lnTo>
                    <a:lnTo>
                      <a:pt x="1295" y="3608"/>
                    </a:lnTo>
                    <a:lnTo>
                      <a:pt x="1293" y="3609"/>
                    </a:lnTo>
                    <a:lnTo>
                      <a:pt x="1290" y="3610"/>
                    </a:lnTo>
                    <a:lnTo>
                      <a:pt x="1285" y="3615"/>
                    </a:lnTo>
                    <a:lnTo>
                      <a:pt x="1278" y="3624"/>
                    </a:lnTo>
                    <a:lnTo>
                      <a:pt x="1273" y="3629"/>
                    </a:lnTo>
                    <a:lnTo>
                      <a:pt x="1270" y="3632"/>
                    </a:lnTo>
                    <a:lnTo>
                      <a:pt x="1268" y="3633"/>
                    </a:lnTo>
                    <a:lnTo>
                      <a:pt x="1266" y="3633"/>
                    </a:lnTo>
                    <a:lnTo>
                      <a:pt x="1260" y="3633"/>
                    </a:lnTo>
                    <a:lnTo>
                      <a:pt x="1249" y="3634"/>
                    </a:lnTo>
                    <a:lnTo>
                      <a:pt x="1244" y="3636"/>
                    </a:lnTo>
                    <a:lnTo>
                      <a:pt x="1242" y="3636"/>
                    </a:lnTo>
                    <a:lnTo>
                      <a:pt x="1239" y="3636"/>
                    </a:lnTo>
                    <a:lnTo>
                      <a:pt x="1238" y="3635"/>
                    </a:lnTo>
                    <a:lnTo>
                      <a:pt x="1237" y="3634"/>
                    </a:lnTo>
                    <a:lnTo>
                      <a:pt x="1236" y="3633"/>
                    </a:lnTo>
                    <a:lnTo>
                      <a:pt x="1233" y="3632"/>
                    </a:lnTo>
                    <a:lnTo>
                      <a:pt x="1229" y="3630"/>
                    </a:lnTo>
                    <a:lnTo>
                      <a:pt x="1214" y="3626"/>
                    </a:lnTo>
                    <a:lnTo>
                      <a:pt x="1199" y="3619"/>
                    </a:lnTo>
                    <a:lnTo>
                      <a:pt x="1192" y="3623"/>
                    </a:lnTo>
                    <a:lnTo>
                      <a:pt x="1188" y="3625"/>
                    </a:lnTo>
                    <a:lnTo>
                      <a:pt x="1187" y="3627"/>
                    </a:lnTo>
                    <a:lnTo>
                      <a:pt x="1188" y="3628"/>
                    </a:lnTo>
                    <a:lnTo>
                      <a:pt x="1188" y="3629"/>
                    </a:lnTo>
                    <a:lnTo>
                      <a:pt x="1190" y="3630"/>
                    </a:lnTo>
                    <a:lnTo>
                      <a:pt x="1188" y="3634"/>
                    </a:lnTo>
                    <a:lnTo>
                      <a:pt x="1186" y="3637"/>
                    </a:lnTo>
                    <a:lnTo>
                      <a:pt x="1177" y="3646"/>
                    </a:lnTo>
                    <a:lnTo>
                      <a:pt x="1175" y="3650"/>
                    </a:lnTo>
                    <a:lnTo>
                      <a:pt x="1168" y="3654"/>
                    </a:lnTo>
                    <a:lnTo>
                      <a:pt x="1152" y="3661"/>
                    </a:lnTo>
                    <a:lnTo>
                      <a:pt x="1134" y="3660"/>
                    </a:lnTo>
                    <a:lnTo>
                      <a:pt x="1127" y="3658"/>
                    </a:lnTo>
                    <a:lnTo>
                      <a:pt x="1123" y="3654"/>
                    </a:lnTo>
                    <a:lnTo>
                      <a:pt x="1112" y="3646"/>
                    </a:lnTo>
                    <a:lnTo>
                      <a:pt x="1097" y="3650"/>
                    </a:lnTo>
                    <a:lnTo>
                      <a:pt x="1081" y="3653"/>
                    </a:lnTo>
                    <a:lnTo>
                      <a:pt x="1065" y="3657"/>
                    </a:lnTo>
                    <a:lnTo>
                      <a:pt x="1049" y="3659"/>
                    </a:lnTo>
                    <a:lnTo>
                      <a:pt x="1039" y="3651"/>
                    </a:lnTo>
                    <a:lnTo>
                      <a:pt x="1031" y="3642"/>
                    </a:lnTo>
                    <a:lnTo>
                      <a:pt x="1023" y="3633"/>
                    </a:lnTo>
                    <a:lnTo>
                      <a:pt x="1016" y="3623"/>
                    </a:lnTo>
                    <a:lnTo>
                      <a:pt x="1001" y="3604"/>
                    </a:lnTo>
                    <a:lnTo>
                      <a:pt x="985" y="3585"/>
                    </a:lnTo>
                    <a:lnTo>
                      <a:pt x="973" y="3586"/>
                    </a:lnTo>
                    <a:lnTo>
                      <a:pt x="962" y="3587"/>
                    </a:lnTo>
                    <a:lnTo>
                      <a:pt x="950" y="3589"/>
                    </a:lnTo>
                    <a:lnTo>
                      <a:pt x="939" y="3591"/>
                    </a:lnTo>
                    <a:lnTo>
                      <a:pt x="933" y="3591"/>
                    </a:lnTo>
                    <a:lnTo>
                      <a:pt x="930" y="3590"/>
                    </a:lnTo>
                    <a:lnTo>
                      <a:pt x="928" y="3587"/>
                    </a:lnTo>
                    <a:lnTo>
                      <a:pt x="925" y="3585"/>
                    </a:lnTo>
                    <a:lnTo>
                      <a:pt x="922" y="3579"/>
                    </a:lnTo>
                    <a:lnTo>
                      <a:pt x="917" y="3572"/>
                    </a:lnTo>
                    <a:lnTo>
                      <a:pt x="913" y="3578"/>
                    </a:lnTo>
                    <a:lnTo>
                      <a:pt x="909" y="3583"/>
                    </a:lnTo>
                    <a:lnTo>
                      <a:pt x="908" y="3585"/>
                    </a:lnTo>
                    <a:lnTo>
                      <a:pt x="906" y="3587"/>
                    </a:lnTo>
                    <a:lnTo>
                      <a:pt x="903" y="3590"/>
                    </a:lnTo>
                    <a:lnTo>
                      <a:pt x="898" y="3591"/>
                    </a:lnTo>
                    <a:lnTo>
                      <a:pt x="884" y="3598"/>
                    </a:lnTo>
                    <a:lnTo>
                      <a:pt x="870" y="3604"/>
                    </a:lnTo>
                    <a:lnTo>
                      <a:pt x="865" y="3601"/>
                    </a:lnTo>
                    <a:lnTo>
                      <a:pt x="863" y="3596"/>
                    </a:lnTo>
                    <a:lnTo>
                      <a:pt x="861" y="3593"/>
                    </a:lnTo>
                    <a:lnTo>
                      <a:pt x="860" y="3590"/>
                    </a:lnTo>
                    <a:lnTo>
                      <a:pt x="858" y="3587"/>
                    </a:lnTo>
                    <a:lnTo>
                      <a:pt x="856" y="3584"/>
                    </a:lnTo>
                    <a:lnTo>
                      <a:pt x="853" y="3582"/>
                    </a:lnTo>
                    <a:lnTo>
                      <a:pt x="847" y="3579"/>
                    </a:lnTo>
                    <a:lnTo>
                      <a:pt x="836" y="3578"/>
                    </a:lnTo>
                    <a:lnTo>
                      <a:pt x="827" y="3576"/>
                    </a:lnTo>
                    <a:lnTo>
                      <a:pt x="822" y="3576"/>
                    </a:lnTo>
                    <a:lnTo>
                      <a:pt x="818" y="3576"/>
                    </a:lnTo>
                    <a:lnTo>
                      <a:pt x="812" y="3577"/>
                    </a:lnTo>
                    <a:lnTo>
                      <a:pt x="806" y="3578"/>
                    </a:lnTo>
                    <a:lnTo>
                      <a:pt x="805" y="3584"/>
                    </a:lnTo>
                    <a:lnTo>
                      <a:pt x="804" y="3587"/>
                    </a:lnTo>
                    <a:lnTo>
                      <a:pt x="805" y="3591"/>
                    </a:lnTo>
                    <a:lnTo>
                      <a:pt x="805" y="3593"/>
                    </a:lnTo>
                    <a:lnTo>
                      <a:pt x="806" y="3595"/>
                    </a:lnTo>
                    <a:lnTo>
                      <a:pt x="807" y="3599"/>
                    </a:lnTo>
                    <a:lnTo>
                      <a:pt x="807" y="3602"/>
                    </a:lnTo>
                    <a:lnTo>
                      <a:pt x="807" y="3608"/>
                    </a:lnTo>
                    <a:lnTo>
                      <a:pt x="806" y="3624"/>
                    </a:lnTo>
                    <a:lnTo>
                      <a:pt x="806" y="3640"/>
                    </a:lnTo>
                    <a:lnTo>
                      <a:pt x="793" y="3636"/>
                    </a:lnTo>
                    <a:lnTo>
                      <a:pt x="784" y="3635"/>
                    </a:lnTo>
                    <a:lnTo>
                      <a:pt x="779" y="3635"/>
                    </a:lnTo>
                    <a:lnTo>
                      <a:pt x="773" y="3637"/>
                    </a:lnTo>
                    <a:lnTo>
                      <a:pt x="768" y="3640"/>
                    </a:lnTo>
                    <a:lnTo>
                      <a:pt x="759" y="3644"/>
                    </a:lnTo>
                    <a:lnTo>
                      <a:pt x="750" y="3658"/>
                    </a:lnTo>
                    <a:lnTo>
                      <a:pt x="744" y="3667"/>
                    </a:lnTo>
                    <a:lnTo>
                      <a:pt x="739" y="3670"/>
                    </a:lnTo>
                    <a:lnTo>
                      <a:pt x="736" y="3671"/>
                    </a:lnTo>
                    <a:lnTo>
                      <a:pt x="730" y="3670"/>
                    </a:lnTo>
                    <a:lnTo>
                      <a:pt x="723" y="3668"/>
                    </a:lnTo>
                    <a:lnTo>
                      <a:pt x="722" y="3648"/>
                    </a:lnTo>
                    <a:lnTo>
                      <a:pt x="721" y="3629"/>
                    </a:lnTo>
                    <a:lnTo>
                      <a:pt x="719" y="3610"/>
                    </a:lnTo>
                    <a:lnTo>
                      <a:pt x="714" y="3591"/>
                    </a:lnTo>
                    <a:lnTo>
                      <a:pt x="706" y="3584"/>
                    </a:lnTo>
                    <a:lnTo>
                      <a:pt x="699" y="3578"/>
                    </a:lnTo>
                    <a:lnTo>
                      <a:pt x="691" y="3575"/>
                    </a:lnTo>
                    <a:lnTo>
                      <a:pt x="682" y="3568"/>
                    </a:lnTo>
                    <a:lnTo>
                      <a:pt x="685" y="3562"/>
                    </a:lnTo>
                    <a:lnTo>
                      <a:pt x="689" y="3559"/>
                    </a:lnTo>
                    <a:lnTo>
                      <a:pt x="691" y="3558"/>
                    </a:lnTo>
                    <a:lnTo>
                      <a:pt x="693" y="3556"/>
                    </a:lnTo>
                    <a:lnTo>
                      <a:pt x="694" y="3553"/>
                    </a:lnTo>
                    <a:lnTo>
                      <a:pt x="694" y="3549"/>
                    </a:lnTo>
                    <a:lnTo>
                      <a:pt x="692" y="3539"/>
                    </a:lnTo>
                    <a:lnTo>
                      <a:pt x="688" y="3528"/>
                    </a:lnTo>
                    <a:lnTo>
                      <a:pt x="686" y="3518"/>
                    </a:lnTo>
                    <a:lnTo>
                      <a:pt x="683" y="3509"/>
                    </a:lnTo>
                    <a:lnTo>
                      <a:pt x="674" y="3507"/>
                    </a:lnTo>
                    <a:lnTo>
                      <a:pt x="667" y="3508"/>
                    </a:lnTo>
                    <a:lnTo>
                      <a:pt x="659" y="3509"/>
                    </a:lnTo>
                    <a:lnTo>
                      <a:pt x="651" y="3510"/>
                    </a:lnTo>
                    <a:lnTo>
                      <a:pt x="649" y="3502"/>
                    </a:lnTo>
                    <a:lnTo>
                      <a:pt x="646" y="3494"/>
                    </a:lnTo>
                    <a:lnTo>
                      <a:pt x="646" y="3490"/>
                    </a:lnTo>
                    <a:lnTo>
                      <a:pt x="647" y="3485"/>
                    </a:lnTo>
                    <a:lnTo>
                      <a:pt x="650" y="3481"/>
                    </a:lnTo>
                    <a:lnTo>
                      <a:pt x="652" y="3475"/>
                    </a:lnTo>
                    <a:lnTo>
                      <a:pt x="657" y="3468"/>
                    </a:lnTo>
                    <a:lnTo>
                      <a:pt x="661" y="3466"/>
                    </a:lnTo>
                    <a:lnTo>
                      <a:pt x="661" y="3465"/>
                    </a:lnTo>
                    <a:lnTo>
                      <a:pt x="661" y="3463"/>
                    </a:lnTo>
                    <a:lnTo>
                      <a:pt x="660" y="3460"/>
                    </a:lnTo>
                    <a:lnTo>
                      <a:pt x="657" y="3457"/>
                    </a:lnTo>
                    <a:lnTo>
                      <a:pt x="646" y="3452"/>
                    </a:lnTo>
                    <a:lnTo>
                      <a:pt x="640" y="3448"/>
                    </a:lnTo>
                    <a:lnTo>
                      <a:pt x="636" y="3446"/>
                    </a:lnTo>
                    <a:lnTo>
                      <a:pt x="633" y="3442"/>
                    </a:lnTo>
                    <a:lnTo>
                      <a:pt x="630" y="3438"/>
                    </a:lnTo>
                    <a:lnTo>
                      <a:pt x="627" y="3433"/>
                    </a:lnTo>
                    <a:lnTo>
                      <a:pt x="625" y="3427"/>
                    </a:lnTo>
                    <a:lnTo>
                      <a:pt x="621" y="3424"/>
                    </a:lnTo>
                    <a:lnTo>
                      <a:pt x="620" y="3423"/>
                    </a:lnTo>
                    <a:lnTo>
                      <a:pt x="618" y="3422"/>
                    </a:lnTo>
                    <a:lnTo>
                      <a:pt x="613" y="3425"/>
                    </a:lnTo>
                    <a:lnTo>
                      <a:pt x="608" y="3433"/>
                    </a:lnTo>
                    <a:lnTo>
                      <a:pt x="604" y="3432"/>
                    </a:lnTo>
                    <a:lnTo>
                      <a:pt x="601" y="3431"/>
                    </a:lnTo>
                    <a:lnTo>
                      <a:pt x="599" y="3429"/>
                    </a:lnTo>
                    <a:lnTo>
                      <a:pt x="596" y="3426"/>
                    </a:lnTo>
                    <a:lnTo>
                      <a:pt x="592" y="3421"/>
                    </a:lnTo>
                    <a:lnTo>
                      <a:pt x="586" y="3416"/>
                    </a:lnTo>
                    <a:lnTo>
                      <a:pt x="582" y="3418"/>
                    </a:lnTo>
                    <a:lnTo>
                      <a:pt x="578" y="3422"/>
                    </a:lnTo>
                    <a:lnTo>
                      <a:pt x="576" y="3425"/>
                    </a:lnTo>
                    <a:lnTo>
                      <a:pt x="575" y="3430"/>
                    </a:lnTo>
                    <a:lnTo>
                      <a:pt x="572" y="3435"/>
                    </a:lnTo>
                    <a:lnTo>
                      <a:pt x="569" y="3438"/>
                    </a:lnTo>
                    <a:lnTo>
                      <a:pt x="568" y="3438"/>
                    </a:lnTo>
                    <a:lnTo>
                      <a:pt x="566" y="3438"/>
                    </a:lnTo>
                    <a:lnTo>
                      <a:pt x="565" y="3437"/>
                    </a:lnTo>
                    <a:lnTo>
                      <a:pt x="562" y="3433"/>
                    </a:lnTo>
                    <a:lnTo>
                      <a:pt x="556" y="3427"/>
                    </a:lnTo>
                    <a:lnTo>
                      <a:pt x="549" y="3421"/>
                    </a:lnTo>
                    <a:lnTo>
                      <a:pt x="552" y="3413"/>
                    </a:lnTo>
                    <a:lnTo>
                      <a:pt x="556" y="3405"/>
                    </a:lnTo>
                    <a:lnTo>
                      <a:pt x="559" y="3398"/>
                    </a:lnTo>
                    <a:lnTo>
                      <a:pt x="561" y="3389"/>
                    </a:lnTo>
                    <a:lnTo>
                      <a:pt x="556" y="3382"/>
                    </a:lnTo>
                    <a:lnTo>
                      <a:pt x="551" y="3378"/>
                    </a:lnTo>
                    <a:lnTo>
                      <a:pt x="549" y="3375"/>
                    </a:lnTo>
                    <a:lnTo>
                      <a:pt x="545" y="3374"/>
                    </a:lnTo>
                    <a:lnTo>
                      <a:pt x="542" y="3374"/>
                    </a:lnTo>
                    <a:lnTo>
                      <a:pt x="537" y="3375"/>
                    </a:lnTo>
                    <a:lnTo>
                      <a:pt x="532" y="3378"/>
                    </a:lnTo>
                    <a:lnTo>
                      <a:pt x="526" y="3379"/>
                    </a:lnTo>
                    <a:lnTo>
                      <a:pt x="520" y="3380"/>
                    </a:lnTo>
                    <a:lnTo>
                      <a:pt x="517" y="3383"/>
                    </a:lnTo>
                    <a:lnTo>
                      <a:pt x="519" y="3391"/>
                    </a:lnTo>
                    <a:lnTo>
                      <a:pt x="520" y="3396"/>
                    </a:lnTo>
                    <a:lnTo>
                      <a:pt x="519" y="3396"/>
                    </a:lnTo>
                    <a:lnTo>
                      <a:pt x="517" y="3397"/>
                    </a:lnTo>
                    <a:lnTo>
                      <a:pt x="514" y="3396"/>
                    </a:lnTo>
                    <a:lnTo>
                      <a:pt x="509" y="3395"/>
                    </a:lnTo>
                    <a:lnTo>
                      <a:pt x="506" y="3390"/>
                    </a:lnTo>
                    <a:lnTo>
                      <a:pt x="505" y="3387"/>
                    </a:lnTo>
                    <a:lnTo>
                      <a:pt x="505" y="3385"/>
                    </a:lnTo>
                    <a:lnTo>
                      <a:pt x="505" y="3383"/>
                    </a:lnTo>
                    <a:lnTo>
                      <a:pt x="506" y="3381"/>
                    </a:lnTo>
                    <a:lnTo>
                      <a:pt x="505" y="3374"/>
                    </a:lnTo>
                    <a:lnTo>
                      <a:pt x="503" y="3371"/>
                    </a:lnTo>
                    <a:lnTo>
                      <a:pt x="502" y="3367"/>
                    </a:lnTo>
                    <a:lnTo>
                      <a:pt x="502" y="3365"/>
                    </a:lnTo>
                    <a:lnTo>
                      <a:pt x="503" y="3362"/>
                    </a:lnTo>
                    <a:lnTo>
                      <a:pt x="505" y="3356"/>
                    </a:lnTo>
                    <a:lnTo>
                      <a:pt x="506" y="3349"/>
                    </a:lnTo>
                    <a:lnTo>
                      <a:pt x="507" y="3341"/>
                    </a:lnTo>
                    <a:lnTo>
                      <a:pt x="508" y="3337"/>
                    </a:lnTo>
                    <a:lnTo>
                      <a:pt x="510" y="3333"/>
                    </a:lnTo>
                    <a:lnTo>
                      <a:pt x="514" y="3328"/>
                    </a:lnTo>
                    <a:lnTo>
                      <a:pt x="508" y="3323"/>
                    </a:lnTo>
                    <a:lnTo>
                      <a:pt x="503" y="3319"/>
                    </a:lnTo>
                    <a:lnTo>
                      <a:pt x="499" y="3313"/>
                    </a:lnTo>
                    <a:lnTo>
                      <a:pt x="496" y="3306"/>
                    </a:lnTo>
                    <a:lnTo>
                      <a:pt x="501" y="3300"/>
                    </a:lnTo>
                    <a:lnTo>
                      <a:pt x="506" y="3297"/>
                    </a:lnTo>
                    <a:lnTo>
                      <a:pt x="509" y="3292"/>
                    </a:lnTo>
                    <a:lnTo>
                      <a:pt x="514" y="3285"/>
                    </a:lnTo>
                    <a:lnTo>
                      <a:pt x="514" y="3273"/>
                    </a:lnTo>
                    <a:lnTo>
                      <a:pt x="514" y="3261"/>
                    </a:lnTo>
                    <a:lnTo>
                      <a:pt x="514" y="3249"/>
                    </a:lnTo>
                    <a:lnTo>
                      <a:pt x="514" y="3237"/>
                    </a:lnTo>
                    <a:lnTo>
                      <a:pt x="520" y="3232"/>
                    </a:lnTo>
                    <a:lnTo>
                      <a:pt x="525" y="3230"/>
                    </a:lnTo>
                    <a:lnTo>
                      <a:pt x="530" y="3228"/>
                    </a:lnTo>
                    <a:lnTo>
                      <a:pt x="533" y="3221"/>
                    </a:lnTo>
                    <a:lnTo>
                      <a:pt x="534" y="3209"/>
                    </a:lnTo>
                    <a:lnTo>
                      <a:pt x="536" y="3201"/>
                    </a:lnTo>
                    <a:lnTo>
                      <a:pt x="539" y="3198"/>
                    </a:lnTo>
                    <a:lnTo>
                      <a:pt x="542" y="3196"/>
                    </a:lnTo>
                    <a:lnTo>
                      <a:pt x="547" y="3194"/>
                    </a:lnTo>
                    <a:lnTo>
                      <a:pt x="553" y="3193"/>
                    </a:lnTo>
                    <a:lnTo>
                      <a:pt x="560" y="3192"/>
                    </a:lnTo>
                    <a:lnTo>
                      <a:pt x="565" y="3190"/>
                    </a:lnTo>
                    <a:lnTo>
                      <a:pt x="567" y="3188"/>
                    </a:lnTo>
                    <a:lnTo>
                      <a:pt x="567" y="3186"/>
                    </a:lnTo>
                    <a:lnTo>
                      <a:pt x="564" y="3179"/>
                    </a:lnTo>
                    <a:lnTo>
                      <a:pt x="557" y="3169"/>
                    </a:lnTo>
                    <a:lnTo>
                      <a:pt x="553" y="3163"/>
                    </a:lnTo>
                    <a:lnTo>
                      <a:pt x="551" y="3159"/>
                    </a:lnTo>
                    <a:lnTo>
                      <a:pt x="547" y="3154"/>
                    </a:lnTo>
                    <a:lnTo>
                      <a:pt x="542" y="3151"/>
                    </a:lnTo>
                    <a:lnTo>
                      <a:pt x="537" y="3146"/>
                    </a:lnTo>
                    <a:lnTo>
                      <a:pt x="535" y="3142"/>
                    </a:lnTo>
                    <a:lnTo>
                      <a:pt x="534" y="3136"/>
                    </a:lnTo>
                    <a:lnTo>
                      <a:pt x="534" y="3129"/>
                    </a:lnTo>
                    <a:lnTo>
                      <a:pt x="531" y="3122"/>
                    </a:lnTo>
                    <a:lnTo>
                      <a:pt x="528" y="3117"/>
                    </a:lnTo>
                    <a:lnTo>
                      <a:pt x="537" y="3114"/>
                    </a:lnTo>
                    <a:lnTo>
                      <a:pt x="547" y="3113"/>
                    </a:lnTo>
                    <a:lnTo>
                      <a:pt x="556" y="3111"/>
                    </a:lnTo>
                    <a:lnTo>
                      <a:pt x="566" y="3106"/>
                    </a:lnTo>
                    <a:lnTo>
                      <a:pt x="576" y="3092"/>
                    </a:lnTo>
                    <a:lnTo>
                      <a:pt x="586" y="3078"/>
                    </a:lnTo>
                    <a:lnTo>
                      <a:pt x="593" y="3079"/>
                    </a:lnTo>
                    <a:lnTo>
                      <a:pt x="600" y="3080"/>
                    </a:lnTo>
                    <a:lnTo>
                      <a:pt x="602" y="3071"/>
                    </a:lnTo>
                    <a:lnTo>
                      <a:pt x="604" y="3062"/>
                    </a:lnTo>
                    <a:lnTo>
                      <a:pt x="609" y="3063"/>
                    </a:lnTo>
                    <a:lnTo>
                      <a:pt x="613" y="3063"/>
                    </a:lnTo>
                    <a:lnTo>
                      <a:pt x="616" y="3063"/>
                    </a:lnTo>
                    <a:lnTo>
                      <a:pt x="620" y="3061"/>
                    </a:lnTo>
                    <a:lnTo>
                      <a:pt x="624" y="3055"/>
                    </a:lnTo>
                    <a:lnTo>
                      <a:pt x="626" y="3051"/>
                    </a:lnTo>
                    <a:lnTo>
                      <a:pt x="628" y="3050"/>
                    </a:lnTo>
                    <a:lnTo>
                      <a:pt x="630" y="3049"/>
                    </a:lnTo>
                    <a:lnTo>
                      <a:pt x="633" y="3047"/>
                    </a:lnTo>
                    <a:lnTo>
                      <a:pt x="636" y="3049"/>
                    </a:lnTo>
                    <a:lnTo>
                      <a:pt x="641" y="3046"/>
                    </a:lnTo>
                    <a:lnTo>
                      <a:pt x="645" y="3043"/>
                    </a:lnTo>
                    <a:lnTo>
                      <a:pt x="647" y="3041"/>
                    </a:lnTo>
                    <a:lnTo>
                      <a:pt x="650" y="3037"/>
                    </a:lnTo>
                    <a:lnTo>
                      <a:pt x="651" y="3033"/>
                    </a:lnTo>
                    <a:lnTo>
                      <a:pt x="652" y="3029"/>
                    </a:lnTo>
                    <a:lnTo>
                      <a:pt x="653" y="3025"/>
                    </a:lnTo>
                    <a:lnTo>
                      <a:pt x="653" y="3019"/>
                    </a:lnTo>
                    <a:lnTo>
                      <a:pt x="647" y="3013"/>
                    </a:lnTo>
                    <a:lnTo>
                      <a:pt x="644" y="3009"/>
                    </a:lnTo>
                    <a:lnTo>
                      <a:pt x="644" y="3007"/>
                    </a:lnTo>
                    <a:lnTo>
                      <a:pt x="645" y="3005"/>
                    </a:lnTo>
                    <a:lnTo>
                      <a:pt x="647" y="3003"/>
                    </a:lnTo>
                    <a:lnTo>
                      <a:pt x="652" y="3002"/>
                    </a:lnTo>
                    <a:lnTo>
                      <a:pt x="657" y="2999"/>
                    </a:lnTo>
                    <a:lnTo>
                      <a:pt x="660" y="2994"/>
                    </a:lnTo>
                    <a:lnTo>
                      <a:pt x="661" y="2991"/>
                    </a:lnTo>
                    <a:lnTo>
                      <a:pt x="662" y="2986"/>
                    </a:lnTo>
                    <a:lnTo>
                      <a:pt x="661" y="2977"/>
                    </a:lnTo>
                    <a:lnTo>
                      <a:pt x="663" y="2967"/>
                    </a:lnTo>
                    <a:lnTo>
                      <a:pt x="670" y="2960"/>
                    </a:lnTo>
                    <a:lnTo>
                      <a:pt x="675" y="2952"/>
                    </a:lnTo>
                    <a:lnTo>
                      <a:pt x="679" y="2944"/>
                    </a:lnTo>
                    <a:lnTo>
                      <a:pt x="684" y="2935"/>
                    </a:lnTo>
                    <a:lnTo>
                      <a:pt x="694" y="2933"/>
                    </a:lnTo>
                    <a:lnTo>
                      <a:pt x="705" y="2932"/>
                    </a:lnTo>
                    <a:lnTo>
                      <a:pt x="722" y="2923"/>
                    </a:lnTo>
                    <a:lnTo>
                      <a:pt x="736" y="2914"/>
                    </a:lnTo>
                    <a:lnTo>
                      <a:pt x="743" y="2909"/>
                    </a:lnTo>
                    <a:lnTo>
                      <a:pt x="748" y="2903"/>
                    </a:lnTo>
                    <a:lnTo>
                      <a:pt x="754" y="2897"/>
                    </a:lnTo>
                    <a:lnTo>
                      <a:pt x="760" y="2888"/>
                    </a:lnTo>
                    <a:lnTo>
                      <a:pt x="756" y="2882"/>
                    </a:lnTo>
                    <a:lnTo>
                      <a:pt x="753" y="2877"/>
                    </a:lnTo>
                    <a:lnTo>
                      <a:pt x="751" y="2875"/>
                    </a:lnTo>
                    <a:lnTo>
                      <a:pt x="748" y="2874"/>
                    </a:lnTo>
                    <a:lnTo>
                      <a:pt x="745" y="2873"/>
                    </a:lnTo>
                    <a:lnTo>
                      <a:pt x="742" y="2871"/>
                    </a:lnTo>
                    <a:lnTo>
                      <a:pt x="738" y="2868"/>
                    </a:lnTo>
                    <a:lnTo>
                      <a:pt x="735" y="2864"/>
                    </a:lnTo>
                    <a:lnTo>
                      <a:pt x="729" y="2857"/>
                    </a:lnTo>
                    <a:lnTo>
                      <a:pt x="725" y="2854"/>
                    </a:lnTo>
                    <a:lnTo>
                      <a:pt x="722" y="2851"/>
                    </a:lnTo>
                    <a:lnTo>
                      <a:pt x="721" y="2850"/>
                    </a:lnTo>
                    <a:lnTo>
                      <a:pt x="719" y="2847"/>
                    </a:lnTo>
                    <a:lnTo>
                      <a:pt x="718" y="2841"/>
                    </a:lnTo>
                    <a:lnTo>
                      <a:pt x="716" y="2833"/>
                    </a:lnTo>
                    <a:lnTo>
                      <a:pt x="713" y="2830"/>
                    </a:lnTo>
                    <a:lnTo>
                      <a:pt x="710" y="2827"/>
                    </a:lnTo>
                    <a:lnTo>
                      <a:pt x="706" y="2822"/>
                    </a:lnTo>
                    <a:lnTo>
                      <a:pt x="705" y="2815"/>
                    </a:lnTo>
                    <a:lnTo>
                      <a:pt x="704" y="2810"/>
                    </a:lnTo>
                    <a:lnTo>
                      <a:pt x="704" y="2805"/>
                    </a:lnTo>
                    <a:lnTo>
                      <a:pt x="705" y="2799"/>
                    </a:lnTo>
                    <a:lnTo>
                      <a:pt x="712" y="2796"/>
                    </a:lnTo>
                    <a:lnTo>
                      <a:pt x="718" y="2795"/>
                    </a:lnTo>
                    <a:lnTo>
                      <a:pt x="725" y="2793"/>
                    </a:lnTo>
                    <a:lnTo>
                      <a:pt x="730" y="2793"/>
                    </a:lnTo>
                    <a:lnTo>
                      <a:pt x="743" y="2795"/>
                    </a:lnTo>
                    <a:lnTo>
                      <a:pt x="756" y="2799"/>
                    </a:lnTo>
                    <a:lnTo>
                      <a:pt x="767" y="2799"/>
                    </a:lnTo>
                    <a:lnTo>
                      <a:pt x="776" y="2799"/>
                    </a:lnTo>
                    <a:lnTo>
                      <a:pt x="785" y="2798"/>
                    </a:lnTo>
                    <a:lnTo>
                      <a:pt x="795" y="2799"/>
                    </a:lnTo>
                    <a:lnTo>
                      <a:pt x="809" y="2796"/>
                    </a:lnTo>
                    <a:lnTo>
                      <a:pt x="822" y="2792"/>
                    </a:lnTo>
                    <a:lnTo>
                      <a:pt x="829" y="2797"/>
                    </a:lnTo>
                    <a:lnTo>
                      <a:pt x="833" y="2798"/>
                    </a:lnTo>
                    <a:lnTo>
                      <a:pt x="836" y="2798"/>
                    </a:lnTo>
                    <a:lnTo>
                      <a:pt x="838" y="2798"/>
                    </a:lnTo>
                    <a:lnTo>
                      <a:pt x="840" y="2796"/>
                    </a:lnTo>
                    <a:lnTo>
                      <a:pt x="844" y="2793"/>
                    </a:lnTo>
                    <a:lnTo>
                      <a:pt x="861" y="2791"/>
                    </a:lnTo>
                    <a:lnTo>
                      <a:pt x="878" y="2789"/>
                    </a:lnTo>
                    <a:lnTo>
                      <a:pt x="894" y="2787"/>
                    </a:lnTo>
                    <a:lnTo>
                      <a:pt x="911" y="2782"/>
                    </a:lnTo>
                    <a:lnTo>
                      <a:pt x="906" y="2766"/>
                    </a:lnTo>
                    <a:lnTo>
                      <a:pt x="900" y="2751"/>
                    </a:lnTo>
                    <a:lnTo>
                      <a:pt x="906" y="2739"/>
                    </a:lnTo>
                    <a:lnTo>
                      <a:pt x="913" y="2726"/>
                    </a:lnTo>
                    <a:lnTo>
                      <a:pt x="908" y="2720"/>
                    </a:lnTo>
                    <a:lnTo>
                      <a:pt x="903" y="2714"/>
                    </a:lnTo>
                    <a:lnTo>
                      <a:pt x="899" y="2713"/>
                    </a:lnTo>
                    <a:lnTo>
                      <a:pt x="896" y="2713"/>
                    </a:lnTo>
                    <a:lnTo>
                      <a:pt x="892" y="2714"/>
                    </a:lnTo>
                    <a:lnTo>
                      <a:pt x="888" y="2715"/>
                    </a:lnTo>
                    <a:lnTo>
                      <a:pt x="888" y="2708"/>
                    </a:lnTo>
                    <a:lnTo>
                      <a:pt x="890" y="2702"/>
                    </a:lnTo>
                    <a:lnTo>
                      <a:pt x="884" y="2700"/>
                    </a:lnTo>
                    <a:lnTo>
                      <a:pt x="880" y="2699"/>
                    </a:lnTo>
                    <a:lnTo>
                      <a:pt x="877" y="2697"/>
                    </a:lnTo>
                    <a:lnTo>
                      <a:pt x="872" y="2692"/>
                    </a:lnTo>
                    <a:lnTo>
                      <a:pt x="872" y="2686"/>
                    </a:lnTo>
                    <a:lnTo>
                      <a:pt x="873" y="2683"/>
                    </a:lnTo>
                    <a:lnTo>
                      <a:pt x="875" y="2682"/>
                    </a:lnTo>
                    <a:lnTo>
                      <a:pt x="880" y="2680"/>
                    </a:lnTo>
                    <a:lnTo>
                      <a:pt x="877" y="2675"/>
                    </a:lnTo>
                    <a:lnTo>
                      <a:pt x="874" y="2673"/>
                    </a:lnTo>
                    <a:lnTo>
                      <a:pt x="872" y="2671"/>
                    </a:lnTo>
                    <a:lnTo>
                      <a:pt x="870" y="2664"/>
                    </a:lnTo>
                    <a:lnTo>
                      <a:pt x="871" y="2654"/>
                    </a:lnTo>
                    <a:lnTo>
                      <a:pt x="872" y="2645"/>
                    </a:lnTo>
                    <a:lnTo>
                      <a:pt x="874" y="2636"/>
                    </a:lnTo>
                    <a:lnTo>
                      <a:pt x="879" y="2628"/>
                    </a:lnTo>
                    <a:lnTo>
                      <a:pt x="881" y="2626"/>
                    </a:lnTo>
                    <a:lnTo>
                      <a:pt x="882" y="2624"/>
                    </a:lnTo>
                    <a:lnTo>
                      <a:pt x="882" y="2623"/>
                    </a:lnTo>
                    <a:lnTo>
                      <a:pt x="882" y="2621"/>
                    </a:lnTo>
                    <a:lnTo>
                      <a:pt x="880" y="2619"/>
                    </a:lnTo>
                    <a:lnTo>
                      <a:pt x="877" y="2614"/>
                    </a:lnTo>
                    <a:lnTo>
                      <a:pt x="873" y="2606"/>
                    </a:lnTo>
                    <a:lnTo>
                      <a:pt x="873" y="2601"/>
                    </a:lnTo>
                    <a:lnTo>
                      <a:pt x="875" y="2595"/>
                    </a:lnTo>
                    <a:lnTo>
                      <a:pt x="880" y="2588"/>
                    </a:lnTo>
                    <a:lnTo>
                      <a:pt x="881" y="2585"/>
                    </a:lnTo>
                    <a:lnTo>
                      <a:pt x="881" y="2581"/>
                    </a:lnTo>
                    <a:lnTo>
                      <a:pt x="881" y="2579"/>
                    </a:lnTo>
                    <a:lnTo>
                      <a:pt x="880" y="2578"/>
                    </a:lnTo>
                    <a:lnTo>
                      <a:pt x="875" y="2576"/>
                    </a:lnTo>
                    <a:lnTo>
                      <a:pt x="870" y="2572"/>
                    </a:lnTo>
                    <a:lnTo>
                      <a:pt x="863" y="2571"/>
                    </a:lnTo>
                    <a:lnTo>
                      <a:pt x="858" y="2570"/>
                    </a:lnTo>
                    <a:lnTo>
                      <a:pt x="854" y="2568"/>
                    </a:lnTo>
                    <a:lnTo>
                      <a:pt x="849" y="2563"/>
                    </a:lnTo>
                    <a:lnTo>
                      <a:pt x="857" y="2557"/>
                    </a:lnTo>
                    <a:lnTo>
                      <a:pt x="865" y="2552"/>
                    </a:lnTo>
                    <a:lnTo>
                      <a:pt x="855" y="2545"/>
                    </a:lnTo>
                    <a:lnTo>
                      <a:pt x="844" y="2538"/>
                    </a:lnTo>
                    <a:lnTo>
                      <a:pt x="841" y="2535"/>
                    </a:lnTo>
                    <a:lnTo>
                      <a:pt x="840" y="2535"/>
                    </a:lnTo>
                    <a:lnTo>
                      <a:pt x="838" y="2536"/>
                    </a:lnTo>
                    <a:lnTo>
                      <a:pt x="837" y="2539"/>
                    </a:lnTo>
                    <a:lnTo>
                      <a:pt x="835" y="2540"/>
                    </a:lnTo>
                    <a:lnTo>
                      <a:pt x="832" y="2540"/>
                    </a:lnTo>
                    <a:lnTo>
                      <a:pt x="831" y="2540"/>
                    </a:lnTo>
                    <a:lnTo>
                      <a:pt x="831" y="2539"/>
                    </a:lnTo>
                    <a:lnTo>
                      <a:pt x="829" y="2537"/>
                    </a:lnTo>
                    <a:lnTo>
                      <a:pt x="828" y="2532"/>
                    </a:lnTo>
                    <a:lnTo>
                      <a:pt x="826" y="2528"/>
                    </a:lnTo>
                    <a:lnTo>
                      <a:pt x="822" y="2526"/>
                    </a:lnTo>
                    <a:lnTo>
                      <a:pt x="819" y="2523"/>
                    </a:lnTo>
                    <a:lnTo>
                      <a:pt x="815" y="2521"/>
                    </a:lnTo>
                    <a:lnTo>
                      <a:pt x="807" y="2519"/>
                    </a:lnTo>
                    <a:lnTo>
                      <a:pt x="798" y="2518"/>
                    </a:lnTo>
                    <a:lnTo>
                      <a:pt x="793" y="2519"/>
                    </a:lnTo>
                    <a:lnTo>
                      <a:pt x="790" y="2521"/>
                    </a:lnTo>
                    <a:lnTo>
                      <a:pt x="788" y="2525"/>
                    </a:lnTo>
                    <a:lnTo>
                      <a:pt x="785" y="2528"/>
                    </a:lnTo>
                    <a:lnTo>
                      <a:pt x="784" y="2531"/>
                    </a:lnTo>
                    <a:lnTo>
                      <a:pt x="782" y="2534"/>
                    </a:lnTo>
                    <a:lnTo>
                      <a:pt x="782" y="2536"/>
                    </a:lnTo>
                    <a:lnTo>
                      <a:pt x="782" y="2537"/>
                    </a:lnTo>
                    <a:lnTo>
                      <a:pt x="785" y="2540"/>
                    </a:lnTo>
                    <a:lnTo>
                      <a:pt x="785" y="2547"/>
                    </a:lnTo>
                    <a:lnTo>
                      <a:pt x="772" y="2552"/>
                    </a:lnTo>
                    <a:lnTo>
                      <a:pt x="760" y="2556"/>
                    </a:lnTo>
                    <a:lnTo>
                      <a:pt x="760" y="2561"/>
                    </a:lnTo>
                    <a:lnTo>
                      <a:pt x="760" y="2564"/>
                    </a:lnTo>
                    <a:lnTo>
                      <a:pt x="760" y="2565"/>
                    </a:lnTo>
                    <a:lnTo>
                      <a:pt x="760" y="2567"/>
                    </a:lnTo>
                    <a:lnTo>
                      <a:pt x="759" y="2568"/>
                    </a:lnTo>
                    <a:lnTo>
                      <a:pt x="756" y="2570"/>
                    </a:lnTo>
                    <a:lnTo>
                      <a:pt x="752" y="2572"/>
                    </a:lnTo>
                    <a:lnTo>
                      <a:pt x="750" y="2576"/>
                    </a:lnTo>
                    <a:lnTo>
                      <a:pt x="747" y="2580"/>
                    </a:lnTo>
                    <a:lnTo>
                      <a:pt x="744" y="2585"/>
                    </a:lnTo>
                    <a:lnTo>
                      <a:pt x="735" y="2587"/>
                    </a:lnTo>
                    <a:lnTo>
                      <a:pt x="726" y="2589"/>
                    </a:lnTo>
                    <a:lnTo>
                      <a:pt x="718" y="2589"/>
                    </a:lnTo>
                    <a:lnTo>
                      <a:pt x="709" y="2588"/>
                    </a:lnTo>
                    <a:lnTo>
                      <a:pt x="704" y="2589"/>
                    </a:lnTo>
                    <a:lnTo>
                      <a:pt x="702" y="2591"/>
                    </a:lnTo>
                    <a:lnTo>
                      <a:pt x="700" y="2594"/>
                    </a:lnTo>
                    <a:lnTo>
                      <a:pt x="695" y="2597"/>
                    </a:lnTo>
                    <a:lnTo>
                      <a:pt x="688" y="2593"/>
                    </a:lnTo>
                    <a:lnTo>
                      <a:pt x="683" y="2589"/>
                    </a:lnTo>
                    <a:lnTo>
                      <a:pt x="677" y="2586"/>
                    </a:lnTo>
                    <a:lnTo>
                      <a:pt x="670" y="2585"/>
                    </a:lnTo>
                    <a:lnTo>
                      <a:pt x="667" y="2593"/>
                    </a:lnTo>
                    <a:lnTo>
                      <a:pt x="666" y="2602"/>
                    </a:lnTo>
                    <a:lnTo>
                      <a:pt x="660" y="2602"/>
                    </a:lnTo>
                    <a:lnTo>
                      <a:pt x="654" y="2602"/>
                    </a:lnTo>
                    <a:lnTo>
                      <a:pt x="643" y="2615"/>
                    </a:lnTo>
                    <a:lnTo>
                      <a:pt x="632" y="2630"/>
                    </a:lnTo>
                    <a:lnTo>
                      <a:pt x="632" y="2639"/>
                    </a:lnTo>
                    <a:lnTo>
                      <a:pt x="632" y="2648"/>
                    </a:lnTo>
                    <a:lnTo>
                      <a:pt x="633" y="2657"/>
                    </a:lnTo>
                    <a:lnTo>
                      <a:pt x="634" y="2666"/>
                    </a:lnTo>
                    <a:lnTo>
                      <a:pt x="629" y="2666"/>
                    </a:lnTo>
                    <a:lnTo>
                      <a:pt x="623" y="2665"/>
                    </a:lnTo>
                    <a:lnTo>
                      <a:pt x="615" y="2672"/>
                    </a:lnTo>
                    <a:lnTo>
                      <a:pt x="606" y="2678"/>
                    </a:lnTo>
                    <a:lnTo>
                      <a:pt x="604" y="2683"/>
                    </a:lnTo>
                    <a:lnTo>
                      <a:pt x="604" y="2687"/>
                    </a:lnTo>
                    <a:lnTo>
                      <a:pt x="604" y="2690"/>
                    </a:lnTo>
                    <a:lnTo>
                      <a:pt x="600" y="2695"/>
                    </a:lnTo>
                    <a:lnTo>
                      <a:pt x="585" y="2697"/>
                    </a:lnTo>
                    <a:lnTo>
                      <a:pt x="569" y="2699"/>
                    </a:lnTo>
                    <a:lnTo>
                      <a:pt x="565" y="2704"/>
                    </a:lnTo>
                    <a:lnTo>
                      <a:pt x="564" y="2707"/>
                    </a:lnTo>
                    <a:lnTo>
                      <a:pt x="560" y="2711"/>
                    </a:lnTo>
                    <a:lnTo>
                      <a:pt x="555" y="2714"/>
                    </a:lnTo>
                    <a:lnTo>
                      <a:pt x="543" y="2714"/>
                    </a:lnTo>
                    <a:lnTo>
                      <a:pt x="534" y="2716"/>
                    </a:lnTo>
                    <a:lnTo>
                      <a:pt x="526" y="2720"/>
                    </a:lnTo>
                    <a:lnTo>
                      <a:pt x="517" y="2726"/>
                    </a:lnTo>
                    <a:lnTo>
                      <a:pt x="507" y="2731"/>
                    </a:lnTo>
                    <a:lnTo>
                      <a:pt x="496" y="2736"/>
                    </a:lnTo>
                    <a:lnTo>
                      <a:pt x="494" y="2748"/>
                    </a:lnTo>
                    <a:lnTo>
                      <a:pt x="492" y="2759"/>
                    </a:lnTo>
                    <a:lnTo>
                      <a:pt x="488" y="2759"/>
                    </a:lnTo>
                    <a:lnTo>
                      <a:pt x="485" y="2759"/>
                    </a:lnTo>
                    <a:lnTo>
                      <a:pt x="483" y="2760"/>
                    </a:lnTo>
                    <a:lnTo>
                      <a:pt x="480" y="2764"/>
                    </a:lnTo>
                    <a:lnTo>
                      <a:pt x="476" y="2766"/>
                    </a:lnTo>
                    <a:lnTo>
                      <a:pt x="473" y="2767"/>
                    </a:lnTo>
                    <a:lnTo>
                      <a:pt x="471" y="2766"/>
                    </a:lnTo>
                    <a:lnTo>
                      <a:pt x="469" y="2765"/>
                    </a:lnTo>
                    <a:lnTo>
                      <a:pt x="467" y="2759"/>
                    </a:lnTo>
                    <a:lnTo>
                      <a:pt x="465" y="2751"/>
                    </a:lnTo>
                    <a:lnTo>
                      <a:pt x="462" y="2748"/>
                    </a:lnTo>
                    <a:lnTo>
                      <a:pt x="459" y="2746"/>
                    </a:lnTo>
                    <a:lnTo>
                      <a:pt x="456" y="2746"/>
                    </a:lnTo>
                    <a:lnTo>
                      <a:pt x="454" y="2746"/>
                    </a:lnTo>
                    <a:lnTo>
                      <a:pt x="447" y="2750"/>
                    </a:lnTo>
                    <a:lnTo>
                      <a:pt x="440" y="2755"/>
                    </a:lnTo>
                    <a:lnTo>
                      <a:pt x="432" y="2760"/>
                    </a:lnTo>
                    <a:lnTo>
                      <a:pt x="424" y="2766"/>
                    </a:lnTo>
                    <a:lnTo>
                      <a:pt x="421" y="2767"/>
                    </a:lnTo>
                    <a:lnTo>
                      <a:pt x="416" y="2768"/>
                    </a:lnTo>
                    <a:lnTo>
                      <a:pt x="412" y="2768"/>
                    </a:lnTo>
                    <a:lnTo>
                      <a:pt x="407" y="2767"/>
                    </a:lnTo>
                    <a:lnTo>
                      <a:pt x="409" y="2760"/>
                    </a:lnTo>
                    <a:lnTo>
                      <a:pt x="410" y="2755"/>
                    </a:lnTo>
                    <a:lnTo>
                      <a:pt x="412" y="2749"/>
                    </a:lnTo>
                    <a:lnTo>
                      <a:pt x="412" y="2741"/>
                    </a:lnTo>
                    <a:lnTo>
                      <a:pt x="404" y="2730"/>
                    </a:lnTo>
                    <a:lnTo>
                      <a:pt x="397" y="2720"/>
                    </a:lnTo>
                    <a:lnTo>
                      <a:pt x="391" y="2708"/>
                    </a:lnTo>
                    <a:lnTo>
                      <a:pt x="387" y="2695"/>
                    </a:lnTo>
                    <a:lnTo>
                      <a:pt x="384" y="2687"/>
                    </a:lnTo>
                    <a:lnTo>
                      <a:pt x="382" y="2682"/>
                    </a:lnTo>
                    <a:lnTo>
                      <a:pt x="378" y="2678"/>
                    </a:lnTo>
                    <a:lnTo>
                      <a:pt x="372" y="2672"/>
                    </a:lnTo>
                    <a:lnTo>
                      <a:pt x="370" y="2664"/>
                    </a:lnTo>
                    <a:lnTo>
                      <a:pt x="367" y="2657"/>
                    </a:lnTo>
                    <a:lnTo>
                      <a:pt x="365" y="2654"/>
                    </a:lnTo>
                    <a:lnTo>
                      <a:pt x="364" y="2650"/>
                    </a:lnTo>
                    <a:lnTo>
                      <a:pt x="361" y="2648"/>
                    </a:lnTo>
                    <a:lnTo>
                      <a:pt x="357" y="2646"/>
                    </a:lnTo>
                    <a:lnTo>
                      <a:pt x="344" y="2647"/>
                    </a:lnTo>
                    <a:lnTo>
                      <a:pt x="331" y="2648"/>
                    </a:lnTo>
                    <a:lnTo>
                      <a:pt x="317" y="2650"/>
                    </a:lnTo>
                    <a:lnTo>
                      <a:pt x="304" y="2653"/>
                    </a:lnTo>
                    <a:lnTo>
                      <a:pt x="300" y="2658"/>
                    </a:lnTo>
                    <a:lnTo>
                      <a:pt x="297" y="2663"/>
                    </a:lnTo>
                    <a:lnTo>
                      <a:pt x="296" y="2665"/>
                    </a:lnTo>
                    <a:lnTo>
                      <a:pt x="294" y="2666"/>
                    </a:lnTo>
                    <a:lnTo>
                      <a:pt x="291" y="2667"/>
                    </a:lnTo>
                    <a:lnTo>
                      <a:pt x="288" y="2669"/>
                    </a:lnTo>
                    <a:lnTo>
                      <a:pt x="283" y="2664"/>
                    </a:lnTo>
                    <a:lnTo>
                      <a:pt x="279" y="2661"/>
                    </a:lnTo>
                    <a:lnTo>
                      <a:pt x="277" y="2660"/>
                    </a:lnTo>
                    <a:lnTo>
                      <a:pt x="274" y="2658"/>
                    </a:lnTo>
                    <a:lnTo>
                      <a:pt x="272" y="2658"/>
                    </a:lnTo>
                    <a:lnTo>
                      <a:pt x="269" y="2660"/>
                    </a:lnTo>
                    <a:lnTo>
                      <a:pt x="255" y="2657"/>
                    </a:lnTo>
                    <a:lnTo>
                      <a:pt x="240" y="2655"/>
                    </a:lnTo>
                    <a:lnTo>
                      <a:pt x="232" y="2660"/>
                    </a:lnTo>
                    <a:lnTo>
                      <a:pt x="226" y="2662"/>
                    </a:lnTo>
                    <a:lnTo>
                      <a:pt x="222" y="2663"/>
                    </a:lnTo>
                    <a:lnTo>
                      <a:pt x="219" y="2663"/>
                    </a:lnTo>
                    <a:lnTo>
                      <a:pt x="214" y="2662"/>
                    </a:lnTo>
                    <a:lnTo>
                      <a:pt x="211" y="2661"/>
                    </a:lnTo>
                    <a:lnTo>
                      <a:pt x="212" y="2646"/>
                    </a:lnTo>
                    <a:lnTo>
                      <a:pt x="214" y="2632"/>
                    </a:lnTo>
                    <a:lnTo>
                      <a:pt x="211" y="2621"/>
                    </a:lnTo>
                    <a:lnTo>
                      <a:pt x="210" y="2611"/>
                    </a:lnTo>
                    <a:lnTo>
                      <a:pt x="211" y="2602"/>
                    </a:lnTo>
                    <a:lnTo>
                      <a:pt x="214" y="2590"/>
                    </a:lnTo>
                    <a:lnTo>
                      <a:pt x="217" y="2580"/>
                    </a:lnTo>
                    <a:lnTo>
                      <a:pt x="221" y="2571"/>
                    </a:lnTo>
                    <a:lnTo>
                      <a:pt x="222" y="2567"/>
                    </a:lnTo>
                    <a:lnTo>
                      <a:pt x="226" y="2563"/>
                    </a:lnTo>
                    <a:lnTo>
                      <a:pt x="229" y="2559"/>
                    </a:lnTo>
                    <a:lnTo>
                      <a:pt x="232" y="2556"/>
                    </a:lnTo>
                    <a:lnTo>
                      <a:pt x="236" y="2556"/>
                    </a:lnTo>
                    <a:lnTo>
                      <a:pt x="238" y="2556"/>
                    </a:lnTo>
                    <a:lnTo>
                      <a:pt x="239" y="2555"/>
                    </a:lnTo>
                    <a:lnTo>
                      <a:pt x="240" y="2554"/>
                    </a:lnTo>
                    <a:lnTo>
                      <a:pt x="242" y="2551"/>
                    </a:lnTo>
                    <a:lnTo>
                      <a:pt x="244" y="2545"/>
                    </a:lnTo>
                    <a:lnTo>
                      <a:pt x="246" y="2542"/>
                    </a:lnTo>
                    <a:lnTo>
                      <a:pt x="247" y="2540"/>
                    </a:lnTo>
                    <a:lnTo>
                      <a:pt x="249" y="2539"/>
                    </a:lnTo>
                    <a:lnTo>
                      <a:pt x="251" y="2539"/>
                    </a:lnTo>
                    <a:lnTo>
                      <a:pt x="254" y="2540"/>
                    </a:lnTo>
                    <a:lnTo>
                      <a:pt x="260" y="2544"/>
                    </a:lnTo>
                    <a:lnTo>
                      <a:pt x="263" y="2544"/>
                    </a:lnTo>
                    <a:lnTo>
                      <a:pt x="266" y="2543"/>
                    </a:lnTo>
                    <a:lnTo>
                      <a:pt x="269" y="2542"/>
                    </a:lnTo>
                    <a:lnTo>
                      <a:pt x="271" y="2540"/>
                    </a:lnTo>
                    <a:lnTo>
                      <a:pt x="272" y="2535"/>
                    </a:lnTo>
                    <a:lnTo>
                      <a:pt x="274" y="2527"/>
                    </a:lnTo>
                    <a:lnTo>
                      <a:pt x="273" y="2517"/>
                    </a:lnTo>
                    <a:lnTo>
                      <a:pt x="272" y="2508"/>
                    </a:lnTo>
                    <a:lnTo>
                      <a:pt x="271" y="2497"/>
                    </a:lnTo>
                    <a:lnTo>
                      <a:pt x="271" y="2487"/>
                    </a:lnTo>
                    <a:lnTo>
                      <a:pt x="268" y="2478"/>
                    </a:lnTo>
                    <a:lnTo>
                      <a:pt x="264" y="2471"/>
                    </a:lnTo>
                    <a:lnTo>
                      <a:pt x="263" y="2468"/>
                    </a:lnTo>
                    <a:lnTo>
                      <a:pt x="262" y="2464"/>
                    </a:lnTo>
                    <a:lnTo>
                      <a:pt x="263" y="2461"/>
                    </a:lnTo>
                    <a:lnTo>
                      <a:pt x="264" y="2457"/>
                    </a:lnTo>
                    <a:lnTo>
                      <a:pt x="270" y="2447"/>
                    </a:lnTo>
                    <a:lnTo>
                      <a:pt x="273" y="2438"/>
                    </a:lnTo>
                    <a:lnTo>
                      <a:pt x="278" y="2430"/>
                    </a:lnTo>
                    <a:lnTo>
                      <a:pt x="286" y="2424"/>
                    </a:lnTo>
                    <a:lnTo>
                      <a:pt x="291" y="2421"/>
                    </a:lnTo>
                    <a:lnTo>
                      <a:pt x="295" y="2418"/>
                    </a:lnTo>
                    <a:lnTo>
                      <a:pt x="298" y="2416"/>
                    </a:lnTo>
                    <a:lnTo>
                      <a:pt x="300" y="2413"/>
                    </a:lnTo>
                    <a:lnTo>
                      <a:pt x="304" y="2407"/>
                    </a:lnTo>
                    <a:lnTo>
                      <a:pt x="312" y="2398"/>
                    </a:lnTo>
                    <a:lnTo>
                      <a:pt x="319" y="2391"/>
                    </a:lnTo>
                    <a:lnTo>
                      <a:pt x="321" y="2386"/>
                    </a:lnTo>
                    <a:lnTo>
                      <a:pt x="323" y="2381"/>
                    </a:lnTo>
                    <a:lnTo>
                      <a:pt x="329" y="2373"/>
                    </a:lnTo>
                    <a:lnTo>
                      <a:pt x="337" y="2365"/>
                    </a:lnTo>
                    <a:lnTo>
                      <a:pt x="340" y="2358"/>
                    </a:lnTo>
                    <a:lnTo>
                      <a:pt x="340" y="2356"/>
                    </a:lnTo>
                    <a:lnTo>
                      <a:pt x="339" y="2352"/>
                    </a:lnTo>
                    <a:lnTo>
                      <a:pt x="337" y="2349"/>
                    </a:lnTo>
                    <a:lnTo>
                      <a:pt x="333" y="2344"/>
                    </a:lnTo>
                    <a:lnTo>
                      <a:pt x="332" y="2339"/>
                    </a:lnTo>
                    <a:lnTo>
                      <a:pt x="332" y="2334"/>
                    </a:lnTo>
                    <a:lnTo>
                      <a:pt x="332" y="2329"/>
                    </a:lnTo>
                    <a:lnTo>
                      <a:pt x="335" y="2326"/>
                    </a:lnTo>
                    <a:lnTo>
                      <a:pt x="341" y="2320"/>
                    </a:lnTo>
                    <a:lnTo>
                      <a:pt x="352" y="2316"/>
                    </a:lnTo>
                    <a:lnTo>
                      <a:pt x="363" y="2314"/>
                    </a:lnTo>
                    <a:lnTo>
                      <a:pt x="371" y="2310"/>
                    </a:lnTo>
                    <a:lnTo>
                      <a:pt x="374" y="2308"/>
                    </a:lnTo>
                    <a:lnTo>
                      <a:pt x="376" y="2305"/>
                    </a:lnTo>
                    <a:lnTo>
                      <a:pt x="379" y="2300"/>
                    </a:lnTo>
                    <a:lnTo>
                      <a:pt x="379" y="2294"/>
                    </a:lnTo>
                    <a:lnTo>
                      <a:pt x="371" y="2287"/>
                    </a:lnTo>
                    <a:lnTo>
                      <a:pt x="364" y="2284"/>
                    </a:lnTo>
                    <a:lnTo>
                      <a:pt x="365" y="2280"/>
                    </a:lnTo>
                    <a:lnTo>
                      <a:pt x="367" y="2275"/>
                    </a:lnTo>
                    <a:lnTo>
                      <a:pt x="371" y="2273"/>
                    </a:lnTo>
                    <a:lnTo>
                      <a:pt x="374" y="2270"/>
                    </a:lnTo>
                    <a:lnTo>
                      <a:pt x="382" y="2266"/>
                    </a:lnTo>
                    <a:lnTo>
                      <a:pt x="390" y="2263"/>
                    </a:lnTo>
                    <a:lnTo>
                      <a:pt x="395" y="2257"/>
                    </a:lnTo>
                    <a:lnTo>
                      <a:pt x="397" y="2251"/>
                    </a:lnTo>
                    <a:lnTo>
                      <a:pt x="398" y="2247"/>
                    </a:lnTo>
                    <a:lnTo>
                      <a:pt x="398" y="2242"/>
                    </a:lnTo>
                    <a:lnTo>
                      <a:pt x="396" y="2233"/>
                    </a:lnTo>
                    <a:lnTo>
                      <a:pt x="391" y="2219"/>
                    </a:lnTo>
                    <a:lnTo>
                      <a:pt x="406" y="2214"/>
                    </a:lnTo>
                    <a:lnTo>
                      <a:pt x="422" y="2207"/>
                    </a:lnTo>
                    <a:lnTo>
                      <a:pt x="422" y="2205"/>
                    </a:lnTo>
                    <a:lnTo>
                      <a:pt x="422" y="2202"/>
                    </a:lnTo>
                    <a:lnTo>
                      <a:pt x="421" y="2201"/>
                    </a:lnTo>
                    <a:lnTo>
                      <a:pt x="420" y="2200"/>
                    </a:lnTo>
                    <a:lnTo>
                      <a:pt x="415" y="2199"/>
                    </a:lnTo>
                    <a:lnTo>
                      <a:pt x="409" y="2198"/>
                    </a:lnTo>
                    <a:lnTo>
                      <a:pt x="398" y="2198"/>
                    </a:lnTo>
                    <a:lnTo>
                      <a:pt x="387" y="2198"/>
                    </a:lnTo>
                    <a:lnTo>
                      <a:pt x="379" y="2194"/>
                    </a:lnTo>
                    <a:lnTo>
                      <a:pt x="373" y="2191"/>
                    </a:lnTo>
                    <a:lnTo>
                      <a:pt x="372" y="2189"/>
                    </a:lnTo>
                    <a:lnTo>
                      <a:pt x="371" y="2187"/>
                    </a:lnTo>
                    <a:lnTo>
                      <a:pt x="371" y="2183"/>
                    </a:lnTo>
                    <a:lnTo>
                      <a:pt x="373" y="2180"/>
                    </a:lnTo>
                    <a:lnTo>
                      <a:pt x="371" y="2175"/>
                    </a:lnTo>
                    <a:lnTo>
                      <a:pt x="369" y="2173"/>
                    </a:lnTo>
                    <a:lnTo>
                      <a:pt x="365" y="2170"/>
                    </a:lnTo>
                    <a:lnTo>
                      <a:pt x="362" y="2167"/>
                    </a:lnTo>
                    <a:lnTo>
                      <a:pt x="356" y="2163"/>
                    </a:lnTo>
                    <a:lnTo>
                      <a:pt x="349" y="2157"/>
                    </a:lnTo>
                    <a:lnTo>
                      <a:pt x="345" y="2155"/>
                    </a:lnTo>
                    <a:lnTo>
                      <a:pt x="340" y="2154"/>
                    </a:lnTo>
                    <a:lnTo>
                      <a:pt x="336" y="2154"/>
                    </a:lnTo>
                    <a:lnTo>
                      <a:pt x="331" y="2154"/>
                    </a:lnTo>
                    <a:lnTo>
                      <a:pt x="321" y="2157"/>
                    </a:lnTo>
                    <a:lnTo>
                      <a:pt x="312" y="2159"/>
                    </a:lnTo>
                    <a:lnTo>
                      <a:pt x="304" y="2167"/>
                    </a:lnTo>
                    <a:lnTo>
                      <a:pt x="299" y="2174"/>
                    </a:lnTo>
                    <a:lnTo>
                      <a:pt x="298" y="2176"/>
                    </a:lnTo>
                    <a:lnTo>
                      <a:pt x="295" y="2179"/>
                    </a:lnTo>
                    <a:lnTo>
                      <a:pt x="290" y="2181"/>
                    </a:lnTo>
                    <a:lnTo>
                      <a:pt x="285" y="2183"/>
                    </a:lnTo>
                    <a:lnTo>
                      <a:pt x="278" y="2187"/>
                    </a:lnTo>
                    <a:lnTo>
                      <a:pt x="273" y="2189"/>
                    </a:lnTo>
                    <a:lnTo>
                      <a:pt x="270" y="2192"/>
                    </a:lnTo>
                    <a:lnTo>
                      <a:pt x="266" y="2194"/>
                    </a:lnTo>
                    <a:lnTo>
                      <a:pt x="264" y="2197"/>
                    </a:lnTo>
                    <a:lnTo>
                      <a:pt x="261" y="2199"/>
                    </a:lnTo>
                    <a:lnTo>
                      <a:pt x="255" y="2201"/>
                    </a:lnTo>
                    <a:lnTo>
                      <a:pt x="249" y="2202"/>
                    </a:lnTo>
                    <a:lnTo>
                      <a:pt x="239" y="2202"/>
                    </a:lnTo>
                    <a:lnTo>
                      <a:pt x="234" y="2204"/>
                    </a:lnTo>
                    <a:lnTo>
                      <a:pt x="231" y="2205"/>
                    </a:lnTo>
                    <a:lnTo>
                      <a:pt x="230" y="2206"/>
                    </a:lnTo>
                    <a:lnTo>
                      <a:pt x="230" y="2208"/>
                    </a:lnTo>
                    <a:lnTo>
                      <a:pt x="229" y="2210"/>
                    </a:lnTo>
                    <a:lnTo>
                      <a:pt x="226" y="2213"/>
                    </a:lnTo>
                    <a:lnTo>
                      <a:pt x="219" y="2215"/>
                    </a:lnTo>
                    <a:lnTo>
                      <a:pt x="212" y="2216"/>
                    </a:lnTo>
                    <a:lnTo>
                      <a:pt x="209" y="2217"/>
                    </a:lnTo>
                    <a:lnTo>
                      <a:pt x="206" y="2218"/>
                    </a:lnTo>
                    <a:lnTo>
                      <a:pt x="204" y="2221"/>
                    </a:lnTo>
                    <a:lnTo>
                      <a:pt x="202" y="2222"/>
                    </a:lnTo>
                    <a:lnTo>
                      <a:pt x="200" y="2223"/>
                    </a:lnTo>
                    <a:lnTo>
                      <a:pt x="195" y="2224"/>
                    </a:lnTo>
                    <a:lnTo>
                      <a:pt x="189" y="2225"/>
                    </a:lnTo>
                    <a:lnTo>
                      <a:pt x="175" y="2230"/>
                    </a:lnTo>
                    <a:lnTo>
                      <a:pt x="167" y="2233"/>
                    </a:lnTo>
                    <a:lnTo>
                      <a:pt x="163" y="2234"/>
                    </a:lnTo>
                    <a:lnTo>
                      <a:pt x="158" y="2234"/>
                    </a:lnTo>
                    <a:lnTo>
                      <a:pt x="150" y="2233"/>
                    </a:lnTo>
                    <a:lnTo>
                      <a:pt x="138" y="2231"/>
                    </a:lnTo>
                    <a:lnTo>
                      <a:pt x="135" y="2221"/>
                    </a:lnTo>
                    <a:lnTo>
                      <a:pt x="130" y="2211"/>
                    </a:lnTo>
                    <a:lnTo>
                      <a:pt x="125" y="2204"/>
                    </a:lnTo>
                    <a:lnTo>
                      <a:pt x="118" y="2196"/>
                    </a:lnTo>
                    <a:lnTo>
                      <a:pt x="115" y="2189"/>
                    </a:lnTo>
                    <a:lnTo>
                      <a:pt x="113" y="2184"/>
                    </a:lnTo>
                    <a:lnTo>
                      <a:pt x="113" y="2182"/>
                    </a:lnTo>
                    <a:lnTo>
                      <a:pt x="113" y="2180"/>
                    </a:lnTo>
                    <a:lnTo>
                      <a:pt x="115" y="2174"/>
                    </a:lnTo>
                    <a:lnTo>
                      <a:pt x="115" y="2165"/>
                    </a:lnTo>
                    <a:lnTo>
                      <a:pt x="112" y="2148"/>
                    </a:lnTo>
                    <a:lnTo>
                      <a:pt x="110" y="2132"/>
                    </a:lnTo>
                    <a:lnTo>
                      <a:pt x="109" y="2128"/>
                    </a:lnTo>
                    <a:lnTo>
                      <a:pt x="109" y="2123"/>
                    </a:lnTo>
                    <a:lnTo>
                      <a:pt x="109" y="2118"/>
                    </a:lnTo>
                    <a:lnTo>
                      <a:pt x="110" y="2114"/>
                    </a:lnTo>
                    <a:lnTo>
                      <a:pt x="113" y="2106"/>
                    </a:lnTo>
                    <a:lnTo>
                      <a:pt x="117" y="2097"/>
                    </a:lnTo>
                    <a:lnTo>
                      <a:pt x="115" y="2086"/>
                    </a:lnTo>
                    <a:lnTo>
                      <a:pt x="111" y="2075"/>
                    </a:lnTo>
                    <a:lnTo>
                      <a:pt x="108" y="2065"/>
                    </a:lnTo>
                    <a:lnTo>
                      <a:pt x="104" y="2054"/>
                    </a:lnTo>
                    <a:lnTo>
                      <a:pt x="105" y="2041"/>
                    </a:lnTo>
                    <a:lnTo>
                      <a:pt x="108" y="2032"/>
                    </a:lnTo>
                    <a:lnTo>
                      <a:pt x="110" y="2029"/>
                    </a:lnTo>
                    <a:lnTo>
                      <a:pt x="113" y="2027"/>
                    </a:lnTo>
                    <a:lnTo>
                      <a:pt x="118" y="2027"/>
                    </a:lnTo>
                    <a:lnTo>
                      <a:pt x="125" y="2028"/>
                    </a:lnTo>
                    <a:lnTo>
                      <a:pt x="132" y="2033"/>
                    </a:lnTo>
                    <a:lnTo>
                      <a:pt x="137" y="2037"/>
                    </a:lnTo>
                    <a:lnTo>
                      <a:pt x="138" y="2036"/>
                    </a:lnTo>
                    <a:lnTo>
                      <a:pt x="138" y="2035"/>
                    </a:lnTo>
                    <a:lnTo>
                      <a:pt x="137" y="2031"/>
                    </a:lnTo>
                    <a:lnTo>
                      <a:pt x="136" y="2025"/>
                    </a:lnTo>
                    <a:lnTo>
                      <a:pt x="135" y="2016"/>
                    </a:lnTo>
                    <a:lnTo>
                      <a:pt x="136" y="2010"/>
                    </a:lnTo>
                    <a:lnTo>
                      <a:pt x="137" y="2006"/>
                    </a:lnTo>
                    <a:lnTo>
                      <a:pt x="139" y="2005"/>
                    </a:lnTo>
                    <a:lnTo>
                      <a:pt x="143" y="2005"/>
                    </a:lnTo>
                    <a:lnTo>
                      <a:pt x="149" y="2006"/>
                    </a:lnTo>
                    <a:lnTo>
                      <a:pt x="154" y="2010"/>
                    </a:lnTo>
                    <a:lnTo>
                      <a:pt x="159" y="2013"/>
                    </a:lnTo>
                    <a:lnTo>
                      <a:pt x="160" y="2018"/>
                    </a:lnTo>
                    <a:lnTo>
                      <a:pt x="161" y="2021"/>
                    </a:lnTo>
                    <a:lnTo>
                      <a:pt x="161" y="2022"/>
                    </a:lnTo>
                    <a:lnTo>
                      <a:pt x="162" y="2021"/>
                    </a:lnTo>
                    <a:lnTo>
                      <a:pt x="163" y="2020"/>
                    </a:lnTo>
                    <a:lnTo>
                      <a:pt x="166" y="2018"/>
                    </a:lnTo>
                    <a:lnTo>
                      <a:pt x="168" y="2014"/>
                    </a:lnTo>
                    <a:lnTo>
                      <a:pt x="169" y="2014"/>
                    </a:lnTo>
                    <a:lnTo>
                      <a:pt x="171" y="2014"/>
                    </a:lnTo>
                    <a:lnTo>
                      <a:pt x="176" y="2016"/>
                    </a:lnTo>
                    <a:lnTo>
                      <a:pt x="175" y="2012"/>
                    </a:lnTo>
                    <a:lnTo>
                      <a:pt x="172" y="2010"/>
                    </a:lnTo>
                    <a:lnTo>
                      <a:pt x="169" y="2007"/>
                    </a:lnTo>
                    <a:lnTo>
                      <a:pt x="164" y="2006"/>
                    </a:lnTo>
                    <a:lnTo>
                      <a:pt x="161" y="1997"/>
                    </a:lnTo>
                    <a:lnTo>
                      <a:pt x="159" y="1987"/>
                    </a:lnTo>
                    <a:lnTo>
                      <a:pt x="159" y="1982"/>
                    </a:lnTo>
                    <a:lnTo>
                      <a:pt x="159" y="1978"/>
                    </a:lnTo>
                    <a:lnTo>
                      <a:pt x="159" y="1974"/>
                    </a:lnTo>
                    <a:lnTo>
                      <a:pt x="156" y="1972"/>
                    </a:lnTo>
                    <a:lnTo>
                      <a:pt x="155" y="1970"/>
                    </a:lnTo>
                    <a:lnTo>
                      <a:pt x="155" y="1969"/>
                    </a:lnTo>
                    <a:lnTo>
                      <a:pt x="155" y="1968"/>
                    </a:lnTo>
                    <a:lnTo>
                      <a:pt x="155" y="1965"/>
                    </a:lnTo>
                    <a:lnTo>
                      <a:pt x="158" y="1962"/>
                    </a:lnTo>
                    <a:lnTo>
                      <a:pt x="159" y="1957"/>
                    </a:lnTo>
                    <a:lnTo>
                      <a:pt x="162" y="1952"/>
                    </a:lnTo>
                    <a:lnTo>
                      <a:pt x="163" y="1949"/>
                    </a:lnTo>
                    <a:lnTo>
                      <a:pt x="163" y="1946"/>
                    </a:lnTo>
                    <a:lnTo>
                      <a:pt x="160" y="1938"/>
                    </a:lnTo>
                    <a:lnTo>
                      <a:pt x="144" y="1926"/>
                    </a:lnTo>
                    <a:lnTo>
                      <a:pt x="128" y="1914"/>
                    </a:lnTo>
                    <a:lnTo>
                      <a:pt x="111" y="1904"/>
                    </a:lnTo>
                    <a:lnTo>
                      <a:pt x="94" y="1893"/>
                    </a:lnTo>
                    <a:lnTo>
                      <a:pt x="93" y="1888"/>
                    </a:lnTo>
                    <a:lnTo>
                      <a:pt x="93" y="1887"/>
                    </a:lnTo>
                    <a:lnTo>
                      <a:pt x="95" y="1886"/>
                    </a:lnTo>
                    <a:lnTo>
                      <a:pt x="96" y="1883"/>
                    </a:lnTo>
                    <a:lnTo>
                      <a:pt x="91" y="1880"/>
                    </a:lnTo>
                    <a:lnTo>
                      <a:pt x="85" y="1879"/>
                    </a:lnTo>
                    <a:lnTo>
                      <a:pt x="79" y="1879"/>
                    </a:lnTo>
                    <a:lnTo>
                      <a:pt x="73" y="1879"/>
                    </a:lnTo>
                    <a:lnTo>
                      <a:pt x="66" y="1875"/>
                    </a:lnTo>
                    <a:lnTo>
                      <a:pt x="60" y="1869"/>
                    </a:lnTo>
                    <a:lnTo>
                      <a:pt x="57" y="1876"/>
                    </a:lnTo>
                    <a:lnTo>
                      <a:pt x="53" y="1881"/>
                    </a:lnTo>
                    <a:lnTo>
                      <a:pt x="43" y="1872"/>
                    </a:lnTo>
                    <a:lnTo>
                      <a:pt x="32" y="1862"/>
                    </a:lnTo>
                    <a:lnTo>
                      <a:pt x="41" y="1856"/>
                    </a:lnTo>
                    <a:lnTo>
                      <a:pt x="44" y="1852"/>
                    </a:lnTo>
                    <a:lnTo>
                      <a:pt x="44" y="1846"/>
                    </a:lnTo>
                    <a:lnTo>
                      <a:pt x="45" y="1838"/>
                    </a:lnTo>
                    <a:lnTo>
                      <a:pt x="54" y="1841"/>
                    </a:lnTo>
                    <a:lnTo>
                      <a:pt x="63" y="1845"/>
                    </a:lnTo>
                    <a:lnTo>
                      <a:pt x="70" y="1845"/>
                    </a:lnTo>
                    <a:lnTo>
                      <a:pt x="76" y="1845"/>
                    </a:lnTo>
                    <a:lnTo>
                      <a:pt x="78" y="1844"/>
                    </a:lnTo>
                    <a:lnTo>
                      <a:pt x="79" y="1842"/>
                    </a:lnTo>
                    <a:lnTo>
                      <a:pt x="80" y="1838"/>
                    </a:lnTo>
                    <a:lnTo>
                      <a:pt x="82" y="1835"/>
                    </a:lnTo>
                    <a:lnTo>
                      <a:pt x="82" y="1832"/>
                    </a:lnTo>
                    <a:lnTo>
                      <a:pt x="82" y="1830"/>
                    </a:lnTo>
                    <a:lnTo>
                      <a:pt x="83" y="1829"/>
                    </a:lnTo>
                    <a:lnTo>
                      <a:pt x="84" y="1829"/>
                    </a:lnTo>
                    <a:lnTo>
                      <a:pt x="87" y="1829"/>
                    </a:lnTo>
                    <a:lnTo>
                      <a:pt x="91" y="1826"/>
                    </a:lnTo>
                    <a:lnTo>
                      <a:pt x="84" y="1812"/>
                    </a:lnTo>
                    <a:lnTo>
                      <a:pt x="77" y="1797"/>
                    </a:lnTo>
                    <a:lnTo>
                      <a:pt x="83" y="1784"/>
                    </a:lnTo>
                    <a:lnTo>
                      <a:pt x="90" y="1771"/>
                    </a:lnTo>
                    <a:lnTo>
                      <a:pt x="85" y="1765"/>
                    </a:lnTo>
                    <a:lnTo>
                      <a:pt x="79" y="1759"/>
                    </a:lnTo>
                    <a:lnTo>
                      <a:pt x="87" y="1754"/>
                    </a:lnTo>
                    <a:lnTo>
                      <a:pt x="96" y="1749"/>
                    </a:lnTo>
                    <a:lnTo>
                      <a:pt x="103" y="1746"/>
                    </a:lnTo>
                    <a:lnTo>
                      <a:pt x="109" y="1744"/>
                    </a:lnTo>
                    <a:lnTo>
                      <a:pt x="110" y="1743"/>
                    </a:lnTo>
                    <a:lnTo>
                      <a:pt x="111" y="1742"/>
                    </a:lnTo>
                    <a:lnTo>
                      <a:pt x="111" y="1740"/>
                    </a:lnTo>
                    <a:lnTo>
                      <a:pt x="111" y="1736"/>
                    </a:lnTo>
                    <a:lnTo>
                      <a:pt x="109" y="1731"/>
                    </a:lnTo>
                    <a:lnTo>
                      <a:pt x="109" y="1729"/>
                    </a:lnTo>
                    <a:lnTo>
                      <a:pt x="112" y="1728"/>
                    </a:lnTo>
                    <a:lnTo>
                      <a:pt x="117" y="1725"/>
                    </a:lnTo>
                    <a:lnTo>
                      <a:pt x="113" y="1719"/>
                    </a:lnTo>
                    <a:lnTo>
                      <a:pt x="110" y="1715"/>
                    </a:lnTo>
                    <a:lnTo>
                      <a:pt x="107" y="1710"/>
                    </a:lnTo>
                    <a:lnTo>
                      <a:pt x="102" y="1706"/>
                    </a:lnTo>
                    <a:lnTo>
                      <a:pt x="92" y="1699"/>
                    </a:lnTo>
                    <a:lnTo>
                      <a:pt x="82" y="1691"/>
                    </a:lnTo>
                    <a:lnTo>
                      <a:pt x="76" y="1691"/>
                    </a:lnTo>
                    <a:lnTo>
                      <a:pt x="70" y="1690"/>
                    </a:lnTo>
                    <a:lnTo>
                      <a:pt x="69" y="1690"/>
                    </a:lnTo>
                    <a:lnTo>
                      <a:pt x="67" y="1689"/>
                    </a:lnTo>
                    <a:lnTo>
                      <a:pt x="66" y="1687"/>
                    </a:lnTo>
                    <a:lnTo>
                      <a:pt x="65" y="1685"/>
                    </a:lnTo>
                    <a:lnTo>
                      <a:pt x="65" y="1680"/>
                    </a:lnTo>
                    <a:lnTo>
                      <a:pt x="65" y="1675"/>
                    </a:lnTo>
                    <a:lnTo>
                      <a:pt x="65" y="1673"/>
                    </a:lnTo>
                    <a:lnTo>
                      <a:pt x="63" y="1672"/>
                    </a:lnTo>
                    <a:lnTo>
                      <a:pt x="61" y="1670"/>
                    </a:lnTo>
                    <a:lnTo>
                      <a:pt x="59" y="1670"/>
                    </a:lnTo>
                    <a:lnTo>
                      <a:pt x="53" y="1672"/>
                    </a:lnTo>
                    <a:lnTo>
                      <a:pt x="49" y="1670"/>
                    </a:lnTo>
                    <a:lnTo>
                      <a:pt x="43" y="1669"/>
                    </a:lnTo>
                    <a:lnTo>
                      <a:pt x="39" y="1666"/>
                    </a:lnTo>
                    <a:lnTo>
                      <a:pt x="35" y="1661"/>
                    </a:lnTo>
                    <a:lnTo>
                      <a:pt x="33" y="1657"/>
                    </a:lnTo>
                    <a:lnTo>
                      <a:pt x="33" y="1652"/>
                    </a:lnTo>
                    <a:lnTo>
                      <a:pt x="32" y="1647"/>
                    </a:lnTo>
                    <a:lnTo>
                      <a:pt x="24" y="1644"/>
                    </a:lnTo>
                    <a:lnTo>
                      <a:pt x="16" y="1640"/>
                    </a:lnTo>
                    <a:lnTo>
                      <a:pt x="7" y="1635"/>
                    </a:lnTo>
                    <a:lnTo>
                      <a:pt x="0" y="1630"/>
                    </a:lnTo>
                    <a:lnTo>
                      <a:pt x="6" y="1625"/>
                    </a:lnTo>
                    <a:lnTo>
                      <a:pt x="11" y="1622"/>
                    </a:lnTo>
                    <a:lnTo>
                      <a:pt x="18" y="1619"/>
                    </a:lnTo>
                    <a:lnTo>
                      <a:pt x="25" y="1616"/>
                    </a:lnTo>
                    <a:lnTo>
                      <a:pt x="32" y="1616"/>
                    </a:lnTo>
                    <a:lnTo>
                      <a:pt x="35" y="1618"/>
                    </a:lnTo>
                    <a:lnTo>
                      <a:pt x="39" y="1621"/>
                    </a:lnTo>
                    <a:lnTo>
                      <a:pt x="45" y="1623"/>
                    </a:lnTo>
                    <a:lnTo>
                      <a:pt x="54" y="1624"/>
                    </a:lnTo>
                    <a:lnTo>
                      <a:pt x="62" y="1626"/>
                    </a:lnTo>
                    <a:lnTo>
                      <a:pt x="69" y="1631"/>
                    </a:lnTo>
                    <a:lnTo>
                      <a:pt x="78" y="1635"/>
                    </a:lnTo>
                    <a:lnTo>
                      <a:pt x="85" y="1636"/>
                    </a:lnTo>
                    <a:lnTo>
                      <a:pt x="88" y="1636"/>
                    </a:lnTo>
                    <a:lnTo>
                      <a:pt x="90" y="1632"/>
                    </a:lnTo>
                    <a:lnTo>
                      <a:pt x="91" y="1625"/>
                    </a:lnTo>
                    <a:lnTo>
                      <a:pt x="90" y="1623"/>
                    </a:lnTo>
                    <a:lnTo>
                      <a:pt x="88" y="1621"/>
                    </a:lnTo>
                    <a:lnTo>
                      <a:pt x="86" y="1621"/>
                    </a:lnTo>
                    <a:lnTo>
                      <a:pt x="84" y="1619"/>
                    </a:lnTo>
                    <a:lnTo>
                      <a:pt x="79" y="1619"/>
                    </a:lnTo>
                    <a:lnTo>
                      <a:pt x="74" y="1619"/>
                    </a:lnTo>
                    <a:lnTo>
                      <a:pt x="70" y="1611"/>
                    </a:lnTo>
                    <a:lnTo>
                      <a:pt x="68" y="1604"/>
                    </a:lnTo>
                    <a:lnTo>
                      <a:pt x="68" y="1596"/>
                    </a:lnTo>
                    <a:lnTo>
                      <a:pt x="69" y="1590"/>
                    </a:lnTo>
                    <a:lnTo>
                      <a:pt x="70" y="1588"/>
                    </a:lnTo>
                    <a:lnTo>
                      <a:pt x="71" y="1585"/>
                    </a:lnTo>
                    <a:lnTo>
                      <a:pt x="75" y="1583"/>
                    </a:lnTo>
                    <a:lnTo>
                      <a:pt x="78" y="1581"/>
                    </a:lnTo>
                    <a:lnTo>
                      <a:pt x="80" y="1581"/>
                    </a:lnTo>
                    <a:lnTo>
                      <a:pt x="83" y="1580"/>
                    </a:lnTo>
                    <a:lnTo>
                      <a:pt x="84" y="1579"/>
                    </a:lnTo>
                    <a:lnTo>
                      <a:pt x="85" y="1577"/>
                    </a:lnTo>
                    <a:lnTo>
                      <a:pt x="84" y="1572"/>
                    </a:lnTo>
                    <a:lnTo>
                      <a:pt x="83" y="1566"/>
                    </a:lnTo>
                    <a:lnTo>
                      <a:pt x="77" y="1555"/>
                    </a:lnTo>
                    <a:lnTo>
                      <a:pt x="73" y="1547"/>
                    </a:lnTo>
                    <a:lnTo>
                      <a:pt x="69" y="1542"/>
                    </a:lnTo>
                    <a:lnTo>
                      <a:pt x="62" y="1534"/>
                    </a:lnTo>
                    <a:lnTo>
                      <a:pt x="59" y="1531"/>
                    </a:lnTo>
                    <a:lnTo>
                      <a:pt x="57" y="1528"/>
                    </a:lnTo>
                    <a:lnTo>
                      <a:pt x="56" y="1524"/>
                    </a:lnTo>
                    <a:lnTo>
                      <a:pt x="57" y="1523"/>
                    </a:lnTo>
                    <a:lnTo>
                      <a:pt x="62" y="1520"/>
                    </a:lnTo>
                    <a:lnTo>
                      <a:pt x="66" y="1517"/>
                    </a:lnTo>
                    <a:lnTo>
                      <a:pt x="70" y="1515"/>
                    </a:lnTo>
                    <a:lnTo>
                      <a:pt x="77" y="1515"/>
                    </a:lnTo>
                    <a:lnTo>
                      <a:pt x="84" y="1516"/>
                    </a:lnTo>
                    <a:lnTo>
                      <a:pt x="90" y="1515"/>
                    </a:lnTo>
                    <a:lnTo>
                      <a:pt x="91" y="1514"/>
                    </a:lnTo>
                    <a:lnTo>
                      <a:pt x="91" y="1513"/>
                    </a:lnTo>
                    <a:lnTo>
                      <a:pt x="88" y="1511"/>
                    </a:lnTo>
                    <a:lnTo>
                      <a:pt x="85" y="1508"/>
                    </a:lnTo>
                    <a:lnTo>
                      <a:pt x="84" y="1501"/>
                    </a:lnTo>
                    <a:lnTo>
                      <a:pt x="84" y="1497"/>
                    </a:lnTo>
                    <a:lnTo>
                      <a:pt x="85" y="1491"/>
                    </a:lnTo>
                    <a:lnTo>
                      <a:pt x="86" y="1487"/>
                    </a:lnTo>
                    <a:lnTo>
                      <a:pt x="90" y="1476"/>
                    </a:lnTo>
                    <a:lnTo>
                      <a:pt x="91" y="1465"/>
                    </a:lnTo>
                    <a:lnTo>
                      <a:pt x="87" y="1453"/>
                    </a:lnTo>
                    <a:lnTo>
                      <a:pt x="82" y="1439"/>
                    </a:lnTo>
                    <a:lnTo>
                      <a:pt x="78" y="1437"/>
                    </a:lnTo>
                    <a:lnTo>
                      <a:pt x="77" y="1433"/>
                    </a:lnTo>
                    <a:lnTo>
                      <a:pt x="76" y="1429"/>
                    </a:lnTo>
                    <a:lnTo>
                      <a:pt x="75" y="1425"/>
                    </a:lnTo>
                    <a:lnTo>
                      <a:pt x="76" y="1417"/>
                    </a:lnTo>
                    <a:lnTo>
                      <a:pt x="76" y="1408"/>
                    </a:lnTo>
                    <a:lnTo>
                      <a:pt x="82" y="1405"/>
                    </a:lnTo>
                    <a:lnTo>
                      <a:pt x="87" y="1404"/>
                    </a:lnTo>
                    <a:lnTo>
                      <a:pt x="94" y="1404"/>
                    </a:lnTo>
                    <a:lnTo>
                      <a:pt x="101" y="1404"/>
                    </a:lnTo>
                    <a:lnTo>
                      <a:pt x="103" y="1398"/>
                    </a:lnTo>
                    <a:lnTo>
                      <a:pt x="102" y="1394"/>
                    </a:lnTo>
                    <a:lnTo>
                      <a:pt x="102" y="1387"/>
                    </a:lnTo>
                    <a:lnTo>
                      <a:pt x="102" y="1381"/>
                    </a:lnTo>
                    <a:lnTo>
                      <a:pt x="102" y="1378"/>
                    </a:lnTo>
                    <a:lnTo>
                      <a:pt x="101" y="1374"/>
                    </a:lnTo>
                    <a:lnTo>
                      <a:pt x="100" y="1373"/>
                    </a:lnTo>
                    <a:lnTo>
                      <a:pt x="99" y="1372"/>
                    </a:lnTo>
                    <a:lnTo>
                      <a:pt x="96" y="1370"/>
                    </a:lnTo>
                    <a:lnTo>
                      <a:pt x="93" y="1364"/>
                    </a:lnTo>
                    <a:lnTo>
                      <a:pt x="90" y="1356"/>
                    </a:lnTo>
                    <a:lnTo>
                      <a:pt x="87" y="1348"/>
                    </a:lnTo>
                    <a:lnTo>
                      <a:pt x="94" y="1346"/>
                    </a:lnTo>
                    <a:lnTo>
                      <a:pt x="101" y="1343"/>
                    </a:lnTo>
                    <a:lnTo>
                      <a:pt x="103" y="1332"/>
                    </a:lnTo>
                    <a:lnTo>
                      <a:pt x="105" y="1323"/>
                    </a:lnTo>
                    <a:lnTo>
                      <a:pt x="107" y="1320"/>
                    </a:lnTo>
                    <a:lnTo>
                      <a:pt x="109" y="1317"/>
                    </a:lnTo>
                    <a:lnTo>
                      <a:pt x="112" y="1313"/>
                    </a:lnTo>
                    <a:lnTo>
                      <a:pt x="117" y="1310"/>
                    </a:lnTo>
                    <a:lnTo>
                      <a:pt x="120" y="1309"/>
                    </a:lnTo>
                    <a:lnTo>
                      <a:pt x="121" y="1309"/>
                    </a:lnTo>
                    <a:lnTo>
                      <a:pt x="121" y="1307"/>
                    </a:lnTo>
                    <a:lnTo>
                      <a:pt x="121" y="1306"/>
                    </a:lnTo>
                    <a:lnTo>
                      <a:pt x="121" y="1305"/>
                    </a:lnTo>
                    <a:lnTo>
                      <a:pt x="121" y="1304"/>
                    </a:lnTo>
                    <a:lnTo>
                      <a:pt x="122" y="1302"/>
                    </a:lnTo>
                    <a:lnTo>
                      <a:pt x="125" y="1301"/>
                    </a:lnTo>
                    <a:lnTo>
                      <a:pt x="130" y="1300"/>
                    </a:lnTo>
                    <a:lnTo>
                      <a:pt x="134" y="1297"/>
                    </a:lnTo>
                    <a:lnTo>
                      <a:pt x="137" y="1294"/>
                    </a:lnTo>
                    <a:lnTo>
                      <a:pt x="139" y="1288"/>
                    </a:lnTo>
                    <a:lnTo>
                      <a:pt x="143" y="1281"/>
                    </a:lnTo>
                    <a:lnTo>
                      <a:pt x="146" y="1277"/>
                    </a:lnTo>
                    <a:lnTo>
                      <a:pt x="151" y="1273"/>
                    </a:lnTo>
                    <a:lnTo>
                      <a:pt x="158" y="1270"/>
                    </a:lnTo>
                    <a:lnTo>
                      <a:pt x="164" y="1277"/>
                    </a:lnTo>
                    <a:lnTo>
                      <a:pt x="173" y="1281"/>
                    </a:lnTo>
                    <a:lnTo>
                      <a:pt x="184" y="1278"/>
                    </a:lnTo>
                    <a:lnTo>
                      <a:pt x="192" y="1273"/>
                    </a:lnTo>
                    <a:lnTo>
                      <a:pt x="200" y="1268"/>
                    </a:lnTo>
                    <a:lnTo>
                      <a:pt x="209" y="1261"/>
                    </a:lnTo>
                    <a:lnTo>
                      <a:pt x="221" y="1260"/>
                    </a:lnTo>
                    <a:lnTo>
                      <a:pt x="232" y="1259"/>
                    </a:lnTo>
                    <a:lnTo>
                      <a:pt x="245" y="1258"/>
                    </a:lnTo>
                    <a:lnTo>
                      <a:pt x="257" y="1256"/>
                    </a:lnTo>
                    <a:lnTo>
                      <a:pt x="264" y="1256"/>
                    </a:lnTo>
                    <a:lnTo>
                      <a:pt x="272" y="1256"/>
                    </a:lnTo>
                    <a:lnTo>
                      <a:pt x="276" y="1256"/>
                    </a:lnTo>
                    <a:lnTo>
                      <a:pt x="278" y="1256"/>
                    </a:lnTo>
                    <a:lnTo>
                      <a:pt x="281" y="1255"/>
                    </a:lnTo>
                    <a:lnTo>
                      <a:pt x="283" y="1253"/>
                    </a:lnTo>
                    <a:lnTo>
                      <a:pt x="289" y="1246"/>
                    </a:lnTo>
                    <a:lnTo>
                      <a:pt x="295" y="1241"/>
                    </a:lnTo>
                    <a:lnTo>
                      <a:pt x="298" y="1238"/>
                    </a:lnTo>
                    <a:lnTo>
                      <a:pt x="303" y="1238"/>
                    </a:lnTo>
                    <a:lnTo>
                      <a:pt x="306" y="1237"/>
                    </a:lnTo>
                    <a:lnTo>
                      <a:pt x="311" y="1238"/>
                    </a:lnTo>
                    <a:lnTo>
                      <a:pt x="311" y="1243"/>
                    </a:lnTo>
                    <a:lnTo>
                      <a:pt x="311" y="1246"/>
                    </a:lnTo>
                    <a:lnTo>
                      <a:pt x="311" y="1248"/>
                    </a:lnTo>
                    <a:lnTo>
                      <a:pt x="312" y="1250"/>
                    </a:lnTo>
                    <a:lnTo>
                      <a:pt x="316" y="1248"/>
                    </a:lnTo>
                    <a:lnTo>
                      <a:pt x="324" y="1244"/>
                    </a:lnTo>
                    <a:lnTo>
                      <a:pt x="336" y="1239"/>
                    </a:lnTo>
                    <a:lnTo>
                      <a:pt x="345" y="1237"/>
                    </a:lnTo>
                    <a:lnTo>
                      <a:pt x="357" y="1236"/>
                    </a:lnTo>
                    <a:lnTo>
                      <a:pt x="370" y="1235"/>
                    </a:lnTo>
                    <a:lnTo>
                      <a:pt x="369" y="1226"/>
                    </a:lnTo>
                    <a:lnTo>
                      <a:pt x="369" y="1217"/>
                    </a:lnTo>
                    <a:lnTo>
                      <a:pt x="367" y="1208"/>
                    </a:lnTo>
                    <a:lnTo>
                      <a:pt x="366" y="1197"/>
                    </a:lnTo>
                    <a:lnTo>
                      <a:pt x="366" y="1185"/>
                    </a:lnTo>
                    <a:lnTo>
                      <a:pt x="367" y="1175"/>
                    </a:lnTo>
                    <a:lnTo>
                      <a:pt x="369" y="1163"/>
                    </a:lnTo>
                    <a:lnTo>
                      <a:pt x="371" y="1150"/>
                    </a:lnTo>
                    <a:lnTo>
                      <a:pt x="379" y="1134"/>
                    </a:lnTo>
                    <a:lnTo>
                      <a:pt x="386" y="1120"/>
                    </a:lnTo>
                    <a:lnTo>
                      <a:pt x="390" y="1116"/>
                    </a:lnTo>
                    <a:lnTo>
                      <a:pt x="396" y="1112"/>
                    </a:lnTo>
                    <a:lnTo>
                      <a:pt x="404" y="1111"/>
                    </a:lnTo>
                    <a:lnTo>
                      <a:pt x="413" y="1111"/>
                    </a:lnTo>
                    <a:lnTo>
                      <a:pt x="417" y="1112"/>
                    </a:lnTo>
                    <a:lnTo>
                      <a:pt x="420" y="1114"/>
                    </a:lnTo>
                    <a:lnTo>
                      <a:pt x="421" y="1112"/>
                    </a:lnTo>
                    <a:lnTo>
                      <a:pt x="422" y="1112"/>
                    </a:lnTo>
                    <a:lnTo>
                      <a:pt x="423" y="1111"/>
                    </a:lnTo>
                    <a:lnTo>
                      <a:pt x="424" y="1111"/>
                    </a:lnTo>
                    <a:lnTo>
                      <a:pt x="427" y="1111"/>
                    </a:lnTo>
                    <a:lnTo>
                      <a:pt x="431" y="1112"/>
                    </a:lnTo>
                    <a:lnTo>
                      <a:pt x="437" y="1117"/>
                    </a:lnTo>
                    <a:lnTo>
                      <a:pt x="441" y="1119"/>
                    </a:lnTo>
                    <a:lnTo>
                      <a:pt x="446" y="1119"/>
                    </a:lnTo>
                    <a:lnTo>
                      <a:pt x="454" y="1119"/>
                    </a:lnTo>
                    <a:lnTo>
                      <a:pt x="459" y="1116"/>
                    </a:lnTo>
                    <a:lnTo>
                      <a:pt x="462" y="1114"/>
                    </a:lnTo>
                    <a:lnTo>
                      <a:pt x="463" y="1110"/>
                    </a:lnTo>
                    <a:lnTo>
                      <a:pt x="466" y="1106"/>
                    </a:lnTo>
                    <a:lnTo>
                      <a:pt x="472" y="1108"/>
                    </a:lnTo>
                    <a:lnTo>
                      <a:pt x="474" y="1110"/>
                    </a:lnTo>
                    <a:lnTo>
                      <a:pt x="477" y="1111"/>
                    </a:lnTo>
                    <a:lnTo>
                      <a:pt x="483" y="1110"/>
                    </a:lnTo>
                    <a:lnTo>
                      <a:pt x="493" y="1108"/>
                    </a:lnTo>
                    <a:lnTo>
                      <a:pt x="503" y="1106"/>
                    </a:lnTo>
                    <a:lnTo>
                      <a:pt x="513" y="1106"/>
                    </a:lnTo>
                    <a:lnTo>
                      <a:pt x="523" y="1107"/>
                    </a:lnTo>
                    <a:lnTo>
                      <a:pt x="528" y="1098"/>
                    </a:lnTo>
                    <a:lnTo>
                      <a:pt x="534" y="1089"/>
                    </a:lnTo>
                    <a:lnTo>
                      <a:pt x="541" y="1081"/>
                    </a:lnTo>
                    <a:lnTo>
                      <a:pt x="549" y="1074"/>
                    </a:lnTo>
                    <a:lnTo>
                      <a:pt x="557" y="1067"/>
                    </a:lnTo>
                    <a:lnTo>
                      <a:pt x="565" y="1061"/>
                    </a:lnTo>
                    <a:lnTo>
                      <a:pt x="568" y="1059"/>
                    </a:lnTo>
                    <a:lnTo>
                      <a:pt x="570" y="1057"/>
                    </a:lnTo>
                    <a:lnTo>
                      <a:pt x="573" y="1055"/>
                    </a:lnTo>
                    <a:lnTo>
                      <a:pt x="574" y="1051"/>
                    </a:lnTo>
                    <a:lnTo>
                      <a:pt x="574" y="1043"/>
                    </a:lnTo>
                    <a:lnTo>
                      <a:pt x="574" y="1034"/>
                    </a:lnTo>
                    <a:lnTo>
                      <a:pt x="583" y="1026"/>
                    </a:lnTo>
                    <a:lnTo>
                      <a:pt x="592" y="1019"/>
                    </a:lnTo>
                    <a:lnTo>
                      <a:pt x="586" y="1010"/>
                    </a:lnTo>
                    <a:lnTo>
                      <a:pt x="583" y="1003"/>
                    </a:lnTo>
                    <a:lnTo>
                      <a:pt x="583" y="997"/>
                    </a:lnTo>
                    <a:lnTo>
                      <a:pt x="584" y="984"/>
                    </a:lnTo>
                    <a:lnTo>
                      <a:pt x="592" y="972"/>
                    </a:lnTo>
                    <a:lnTo>
                      <a:pt x="600" y="964"/>
                    </a:lnTo>
                    <a:lnTo>
                      <a:pt x="603" y="960"/>
                    </a:lnTo>
                    <a:lnTo>
                      <a:pt x="609" y="958"/>
                    </a:lnTo>
                    <a:lnTo>
                      <a:pt x="615" y="956"/>
                    </a:lnTo>
                    <a:lnTo>
                      <a:pt x="623" y="954"/>
                    </a:lnTo>
                    <a:lnTo>
                      <a:pt x="626" y="944"/>
                    </a:lnTo>
                    <a:lnTo>
                      <a:pt x="630" y="938"/>
                    </a:lnTo>
                    <a:lnTo>
                      <a:pt x="635" y="943"/>
                    </a:lnTo>
                    <a:lnTo>
                      <a:pt x="637" y="948"/>
                    </a:lnTo>
                    <a:lnTo>
                      <a:pt x="640" y="954"/>
                    </a:lnTo>
                    <a:lnTo>
                      <a:pt x="642" y="960"/>
                    </a:lnTo>
                    <a:lnTo>
                      <a:pt x="646" y="959"/>
                    </a:lnTo>
                    <a:lnTo>
                      <a:pt x="651" y="958"/>
                    </a:lnTo>
                    <a:lnTo>
                      <a:pt x="655" y="957"/>
                    </a:lnTo>
                    <a:lnTo>
                      <a:pt x="659" y="955"/>
                    </a:lnTo>
                    <a:lnTo>
                      <a:pt x="661" y="952"/>
                    </a:lnTo>
                    <a:lnTo>
                      <a:pt x="663" y="949"/>
                    </a:lnTo>
                    <a:lnTo>
                      <a:pt x="666" y="944"/>
                    </a:lnTo>
                    <a:lnTo>
                      <a:pt x="668" y="940"/>
                    </a:lnTo>
                    <a:lnTo>
                      <a:pt x="662" y="938"/>
                    </a:lnTo>
                    <a:lnTo>
                      <a:pt x="659" y="937"/>
                    </a:lnTo>
                    <a:lnTo>
                      <a:pt x="657" y="935"/>
                    </a:lnTo>
                    <a:lnTo>
                      <a:pt x="651" y="931"/>
                    </a:lnTo>
                    <a:lnTo>
                      <a:pt x="646" y="923"/>
                    </a:lnTo>
                    <a:lnTo>
                      <a:pt x="643" y="917"/>
                    </a:lnTo>
                    <a:lnTo>
                      <a:pt x="642" y="912"/>
                    </a:lnTo>
                    <a:lnTo>
                      <a:pt x="642" y="903"/>
                    </a:lnTo>
                    <a:lnTo>
                      <a:pt x="644" y="895"/>
                    </a:lnTo>
                    <a:lnTo>
                      <a:pt x="645" y="890"/>
                    </a:lnTo>
                    <a:lnTo>
                      <a:pt x="644" y="888"/>
                    </a:lnTo>
                    <a:lnTo>
                      <a:pt x="643" y="886"/>
                    </a:lnTo>
                    <a:lnTo>
                      <a:pt x="641" y="884"/>
                    </a:lnTo>
                    <a:lnTo>
                      <a:pt x="638" y="881"/>
                    </a:lnTo>
                    <a:lnTo>
                      <a:pt x="632" y="868"/>
                    </a:lnTo>
                    <a:lnTo>
                      <a:pt x="623" y="856"/>
                    </a:lnTo>
                    <a:lnTo>
                      <a:pt x="618" y="850"/>
                    </a:lnTo>
                    <a:lnTo>
                      <a:pt x="617" y="845"/>
                    </a:lnTo>
                    <a:lnTo>
                      <a:pt x="616" y="839"/>
                    </a:lnTo>
                    <a:lnTo>
                      <a:pt x="612" y="832"/>
                    </a:lnTo>
                    <a:lnTo>
                      <a:pt x="608" y="827"/>
                    </a:lnTo>
                    <a:lnTo>
                      <a:pt x="606" y="822"/>
                    </a:lnTo>
                    <a:lnTo>
                      <a:pt x="607" y="817"/>
                    </a:lnTo>
                    <a:lnTo>
                      <a:pt x="609" y="811"/>
                    </a:lnTo>
                    <a:lnTo>
                      <a:pt x="610" y="804"/>
                    </a:lnTo>
                    <a:lnTo>
                      <a:pt x="609" y="798"/>
                    </a:lnTo>
                    <a:lnTo>
                      <a:pt x="607" y="794"/>
                    </a:lnTo>
                    <a:lnTo>
                      <a:pt x="603" y="787"/>
                    </a:lnTo>
                    <a:lnTo>
                      <a:pt x="598" y="779"/>
                    </a:lnTo>
                    <a:lnTo>
                      <a:pt x="592" y="773"/>
                    </a:lnTo>
                    <a:lnTo>
                      <a:pt x="590" y="770"/>
                    </a:lnTo>
                    <a:lnTo>
                      <a:pt x="589" y="766"/>
                    </a:lnTo>
                    <a:lnTo>
                      <a:pt x="587" y="762"/>
                    </a:lnTo>
                    <a:lnTo>
                      <a:pt x="586" y="757"/>
                    </a:lnTo>
                    <a:lnTo>
                      <a:pt x="587" y="751"/>
                    </a:lnTo>
                    <a:lnTo>
                      <a:pt x="587" y="748"/>
                    </a:lnTo>
                    <a:lnTo>
                      <a:pt x="585" y="746"/>
                    </a:lnTo>
                    <a:lnTo>
                      <a:pt x="582" y="741"/>
                    </a:lnTo>
                    <a:lnTo>
                      <a:pt x="584" y="736"/>
                    </a:lnTo>
                    <a:lnTo>
                      <a:pt x="586" y="732"/>
                    </a:lnTo>
                    <a:lnTo>
                      <a:pt x="587" y="728"/>
                    </a:lnTo>
                    <a:lnTo>
                      <a:pt x="589" y="721"/>
                    </a:lnTo>
                    <a:lnTo>
                      <a:pt x="585" y="712"/>
                    </a:lnTo>
                    <a:lnTo>
                      <a:pt x="582" y="706"/>
                    </a:lnTo>
                    <a:lnTo>
                      <a:pt x="577" y="704"/>
                    </a:lnTo>
                    <a:lnTo>
                      <a:pt x="568" y="703"/>
                    </a:lnTo>
                    <a:lnTo>
                      <a:pt x="561" y="699"/>
                    </a:lnTo>
                    <a:lnTo>
                      <a:pt x="557" y="696"/>
                    </a:lnTo>
                    <a:lnTo>
                      <a:pt x="552" y="692"/>
                    </a:lnTo>
                    <a:lnTo>
                      <a:pt x="547" y="686"/>
                    </a:lnTo>
                    <a:lnTo>
                      <a:pt x="540" y="680"/>
                    </a:lnTo>
                    <a:lnTo>
                      <a:pt x="536" y="676"/>
                    </a:lnTo>
                    <a:lnTo>
                      <a:pt x="534" y="671"/>
                    </a:lnTo>
                    <a:lnTo>
                      <a:pt x="532" y="663"/>
                    </a:lnTo>
                    <a:lnTo>
                      <a:pt x="533" y="656"/>
                    </a:lnTo>
                    <a:lnTo>
                      <a:pt x="535" y="653"/>
                    </a:lnTo>
                    <a:lnTo>
                      <a:pt x="539" y="650"/>
                    </a:lnTo>
                    <a:lnTo>
                      <a:pt x="542" y="644"/>
                    </a:lnTo>
                    <a:lnTo>
                      <a:pt x="534" y="633"/>
                    </a:lnTo>
                    <a:lnTo>
                      <a:pt x="524" y="622"/>
                    </a:lnTo>
                    <a:lnTo>
                      <a:pt x="528" y="619"/>
                    </a:lnTo>
                    <a:lnTo>
                      <a:pt x="532" y="618"/>
                    </a:lnTo>
                    <a:lnTo>
                      <a:pt x="535" y="616"/>
                    </a:lnTo>
                    <a:lnTo>
                      <a:pt x="540" y="611"/>
                    </a:lnTo>
                    <a:lnTo>
                      <a:pt x="543" y="605"/>
                    </a:lnTo>
                    <a:lnTo>
                      <a:pt x="547" y="602"/>
                    </a:lnTo>
                    <a:lnTo>
                      <a:pt x="551" y="599"/>
                    </a:lnTo>
                    <a:lnTo>
                      <a:pt x="557" y="594"/>
                    </a:lnTo>
                    <a:lnTo>
                      <a:pt x="559" y="589"/>
                    </a:lnTo>
                    <a:lnTo>
                      <a:pt x="561" y="585"/>
                    </a:lnTo>
                    <a:lnTo>
                      <a:pt x="562" y="583"/>
                    </a:lnTo>
                    <a:lnTo>
                      <a:pt x="562" y="580"/>
                    </a:lnTo>
                    <a:lnTo>
                      <a:pt x="561" y="578"/>
                    </a:lnTo>
                    <a:lnTo>
                      <a:pt x="559" y="577"/>
                    </a:lnTo>
                    <a:lnTo>
                      <a:pt x="555" y="576"/>
                    </a:lnTo>
                    <a:lnTo>
                      <a:pt x="551" y="574"/>
                    </a:lnTo>
                    <a:lnTo>
                      <a:pt x="549" y="571"/>
                    </a:lnTo>
                    <a:lnTo>
                      <a:pt x="548" y="568"/>
                    </a:lnTo>
                    <a:lnTo>
                      <a:pt x="548" y="560"/>
                    </a:lnTo>
                    <a:lnTo>
                      <a:pt x="549" y="551"/>
                    </a:lnTo>
                    <a:lnTo>
                      <a:pt x="551" y="543"/>
                    </a:lnTo>
                    <a:lnTo>
                      <a:pt x="552" y="542"/>
                    </a:lnTo>
                    <a:lnTo>
                      <a:pt x="553" y="546"/>
                    </a:lnTo>
                    <a:lnTo>
                      <a:pt x="557" y="551"/>
                    </a:lnTo>
                    <a:lnTo>
                      <a:pt x="559" y="546"/>
                    </a:lnTo>
                    <a:lnTo>
                      <a:pt x="561" y="543"/>
                    </a:lnTo>
                    <a:lnTo>
                      <a:pt x="562" y="542"/>
                    </a:lnTo>
                    <a:lnTo>
                      <a:pt x="564" y="541"/>
                    </a:lnTo>
                    <a:lnTo>
                      <a:pt x="566" y="541"/>
                    </a:lnTo>
                    <a:lnTo>
                      <a:pt x="569" y="541"/>
                    </a:lnTo>
                    <a:lnTo>
                      <a:pt x="573" y="538"/>
                    </a:lnTo>
                    <a:lnTo>
                      <a:pt x="576" y="535"/>
                    </a:lnTo>
                    <a:lnTo>
                      <a:pt x="578" y="533"/>
                    </a:lnTo>
                    <a:lnTo>
                      <a:pt x="579" y="529"/>
                    </a:lnTo>
                    <a:lnTo>
                      <a:pt x="579" y="521"/>
                    </a:lnTo>
                    <a:lnTo>
                      <a:pt x="579" y="512"/>
                    </a:lnTo>
                    <a:lnTo>
                      <a:pt x="577" y="508"/>
                    </a:lnTo>
                    <a:lnTo>
                      <a:pt x="576" y="506"/>
                    </a:lnTo>
                    <a:lnTo>
                      <a:pt x="576" y="503"/>
                    </a:lnTo>
                    <a:lnTo>
                      <a:pt x="577" y="502"/>
                    </a:lnTo>
                    <a:lnTo>
                      <a:pt x="582" y="500"/>
                    </a:lnTo>
                    <a:lnTo>
                      <a:pt x="590" y="499"/>
                    </a:lnTo>
                    <a:lnTo>
                      <a:pt x="603" y="487"/>
                    </a:lnTo>
                    <a:lnTo>
                      <a:pt x="616" y="475"/>
                    </a:lnTo>
                    <a:lnTo>
                      <a:pt x="621" y="473"/>
                    </a:lnTo>
                    <a:lnTo>
                      <a:pt x="626" y="469"/>
                    </a:lnTo>
                    <a:lnTo>
                      <a:pt x="627" y="466"/>
                    </a:lnTo>
                    <a:lnTo>
                      <a:pt x="628" y="461"/>
                    </a:lnTo>
                    <a:lnTo>
                      <a:pt x="626" y="450"/>
                    </a:lnTo>
                    <a:lnTo>
                      <a:pt x="623" y="439"/>
                    </a:lnTo>
                    <a:lnTo>
                      <a:pt x="621" y="428"/>
                    </a:lnTo>
                    <a:lnTo>
                      <a:pt x="621" y="424"/>
                    </a:lnTo>
                    <a:lnTo>
                      <a:pt x="623" y="422"/>
                    </a:lnTo>
                    <a:lnTo>
                      <a:pt x="624" y="416"/>
                    </a:lnTo>
                    <a:lnTo>
                      <a:pt x="623" y="407"/>
                    </a:lnTo>
                    <a:lnTo>
                      <a:pt x="625" y="398"/>
                    </a:lnTo>
                    <a:lnTo>
                      <a:pt x="627" y="390"/>
                    </a:lnTo>
                    <a:lnTo>
                      <a:pt x="630" y="381"/>
                    </a:lnTo>
                    <a:lnTo>
                      <a:pt x="629" y="367"/>
                    </a:lnTo>
                    <a:lnTo>
                      <a:pt x="626" y="357"/>
                    </a:lnTo>
                    <a:lnTo>
                      <a:pt x="623" y="348"/>
                    </a:lnTo>
                    <a:lnTo>
                      <a:pt x="618" y="337"/>
                    </a:lnTo>
                    <a:lnTo>
                      <a:pt x="624" y="332"/>
                    </a:lnTo>
                    <a:lnTo>
                      <a:pt x="628" y="330"/>
                    </a:lnTo>
                    <a:lnTo>
                      <a:pt x="629" y="329"/>
                    </a:lnTo>
                    <a:lnTo>
                      <a:pt x="632" y="326"/>
                    </a:lnTo>
                    <a:lnTo>
                      <a:pt x="633" y="324"/>
                    </a:lnTo>
                    <a:lnTo>
                      <a:pt x="635" y="321"/>
                    </a:lnTo>
                    <a:lnTo>
                      <a:pt x="638" y="310"/>
                    </a:lnTo>
                    <a:lnTo>
                      <a:pt x="644" y="301"/>
                    </a:lnTo>
                    <a:lnTo>
                      <a:pt x="641" y="297"/>
                    </a:lnTo>
                    <a:lnTo>
                      <a:pt x="635" y="296"/>
                    </a:lnTo>
                    <a:lnTo>
                      <a:pt x="636" y="289"/>
                    </a:lnTo>
                    <a:lnTo>
                      <a:pt x="637" y="285"/>
                    </a:lnTo>
                    <a:lnTo>
                      <a:pt x="636" y="281"/>
                    </a:lnTo>
                    <a:lnTo>
                      <a:pt x="634" y="274"/>
                    </a:lnTo>
                    <a:lnTo>
                      <a:pt x="625" y="257"/>
                    </a:lnTo>
                    <a:lnTo>
                      <a:pt x="619" y="242"/>
                    </a:lnTo>
                    <a:lnTo>
                      <a:pt x="617" y="236"/>
                    </a:lnTo>
                    <a:lnTo>
                      <a:pt x="616" y="226"/>
                    </a:lnTo>
                    <a:lnTo>
                      <a:pt x="616" y="219"/>
                    </a:lnTo>
                    <a:lnTo>
                      <a:pt x="616" y="208"/>
                    </a:lnTo>
                    <a:lnTo>
                      <a:pt x="623" y="206"/>
                    </a:lnTo>
                    <a:lnTo>
                      <a:pt x="629" y="204"/>
                    </a:lnTo>
                    <a:lnTo>
                      <a:pt x="634" y="202"/>
                    </a:lnTo>
                    <a:lnTo>
                      <a:pt x="640" y="196"/>
                    </a:lnTo>
                    <a:lnTo>
                      <a:pt x="637" y="187"/>
                    </a:lnTo>
                    <a:lnTo>
                      <a:pt x="634" y="179"/>
                    </a:lnTo>
                    <a:lnTo>
                      <a:pt x="630" y="170"/>
                    </a:lnTo>
                    <a:lnTo>
                      <a:pt x="628" y="162"/>
                    </a:lnTo>
                    <a:lnTo>
                      <a:pt x="630" y="158"/>
                    </a:lnTo>
                    <a:lnTo>
                      <a:pt x="634" y="157"/>
                    </a:lnTo>
                    <a:lnTo>
                      <a:pt x="636" y="157"/>
                    </a:lnTo>
                    <a:lnTo>
                      <a:pt x="640" y="157"/>
                    </a:lnTo>
                    <a:lnTo>
                      <a:pt x="645" y="161"/>
                    </a:lnTo>
                    <a:lnTo>
                      <a:pt x="651" y="164"/>
                    </a:lnTo>
                    <a:lnTo>
                      <a:pt x="658" y="166"/>
                    </a:lnTo>
                    <a:lnTo>
                      <a:pt x="659" y="166"/>
                    </a:lnTo>
                    <a:lnTo>
                      <a:pt x="660" y="165"/>
                    </a:lnTo>
                    <a:lnTo>
                      <a:pt x="665" y="165"/>
                    </a:lnTo>
                    <a:lnTo>
                      <a:pt x="670" y="164"/>
                    </a:lnTo>
                    <a:lnTo>
                      <a:pt x="674" y="162"/>
                    </a:lnTo>
                    <a:lnTo>
                      <a:pt x="675" y="162"/>
                    </a:lnTo>
                    <a:lnTo>
                      <a:pt x="677" y="163"/>
                    </a:lnTo>
                    <a:lnTo>
                      <a:pt x="678" y="164"/>
                    </a:lnTo>
                    <a:lnTo>
                      <a:pt x="682" y="168"/>
                    </a:lnTo>
                    <a:lnTo>
                      <a:pt x="685" y="174"/>
                    </a:lnTo>
                    <a:lnTo>
                      <a:pt x="688" y="179"/>
                    </a:lnTo>
                    <a:lnTo>
                      <a:pt x="689" y="179"/>
                    </a:lnTo>
                    <a:lnTo>
                      <a:pt x="692" y="178"/>
                    </a:lnTo>
                    <a:lnTo>
                      <a:pt x="693" y="175"/>
                    </a:lnTo>
                    <a:lnTo>
                      <a:pt x="694" y="171"/>
                    </a:lnTo>
                    <a:lnTo>
                      <a:pt x="696" y="168"/>
                    </a:lnTo>
                    <a:lnTo>
                      <a:pt x="697" y="166"/>
                    </a:lnTo>
                    <a:lnTo>
                      <a:pt x="699" y="165"/>
                    </a:lnTo>
                    <a:lnTo>
                      <a:pt x="700" y="165"/>
                    </a:lnTo>
                    <a:lnTo>
                      <a:pt x="701" y="166"/>
                    </a:lnTo>
                    <a:lnTo>
                      <a:pt x="703" y="165"/>
                    </a:lnTo>
                    <a:lnTo>
                      <a:pt x="705" y="163"/>
                    </a:lnTo>
                    <a:lnTo>
                      <a:pt x="710" y="163"/>
                    </a:lnTo>
                    <a:lnTo>
                      <a:pt x="713" y="164"/>
                    </a:lnTo>
                    <a:lnTo>
                      <a:pt x="718" y="166"/>
                    </a:lnTo>
                    <a:lnTo>
                      <a:pt x="721" y="170"/>
                    </a:lnTo>
                    <a:lnTo>
                      <a:pt x="728" y="178"/>
                    </a:lnTo>
                    <a:lnTo>
                      <a:pt x="734" y="186"/>
                    </a:lnTo>
                    <a:lnTo>
                      <a:pt x="743" y="188"/>
                    </a:lnTo>
                    <a:lnTo>
                      <a:pt x="746" y="188"/>
                    </a:lnTo>
                    <a:lnTo>
                      <a:pt x="748" y="188"/>
                    </a:lnTo>
                    <a:lnTo>
                      <a:pt x="750" y="189"/>
                    </a:lnTo>
                    <a:lnTo>
                      <a:pt x="753" y="191"/>
                    </a:lnTo>
                    <a:lnTo>
                      <a:pt x="757" y="197"/>
                    </a:lnTo>
                    <a:lnTo>
                      <a:pt x="764" y="205"/>
                    </a:lnTo>
                    <a:lnTo>
                      <a:pt x="768" y="207"/>
                    </a:lnTo>
                    <a:lnTo>
                      <a:pt x="771" y="207"/>
                    </a:lnTo>
                    <a:lnTo>
                      <a:pt x="778" y="211"/>
                    </a:lnTo>
                    <a:lnTo>
                      <a:pt x="785" y="215"/>
                    </a:lnTo>
                    <a:lnTo>
                      <a:pt x="793" y="217"/>
                    </a:lnTo>
                    <a:lnTo>
                      <a:pt x="801" y="215"/>
                    </a:lnTo>
                    <a:lnTo>
                      <a:pt x="810" y="209"/>
                    </a:lnTo>
                    <a:lnTo>
                      <a:pt x="812" y="216"/>
                    </a:lnTo>
                    <a:lnTo>
                      <a:pt x="814" y="224"/>
                    </a:lnTo>
                    <a:lnTo>
                      <a:pt x="819" y="221"/>
                    </a:lnTo>
                    <a:lnTo>
                      <a:pt x="827" y="217"/>
                    </a:lnTo>
                    <a:lnTo>
                      <a:pt x="829" y="215"/>
                    </a:lnTo>
                    <a:lnTo>
                      <a:pt x="831" y="212"/>
                    </a:lnTo>
                    <a:lnTo>
                      <a:pt x="832" y="209"/>
                    </a:lnTo>
                    <a:lnTo>
                      <a:pt x="833" y="206"/>
                    </a:lnTo>
                    <a:lnTo>
                      <a:pt x="836" y="199"/>
                    </a:lnTo>
                    <a:lnTo>
                      <a:pt x="838" y="192"/>
                    </a:lnTo>
                    <a:lnTo>
                      <a:pt x="846" y="196"/>
                    </a:lnTo>
                    <a:lnTo>
                      <a:pt x="854" y="203"/>
                    </a:lnTo>
                    <a:lnTo>
                      <a:pt x="860" y="206"/>
                    </a:lnTo>
                    <a:lnTo>
                      <a:pt x="862" y="207"/>
                    </a:lnTo>
                    <a:lnTo>
                      <a:pt x="863" y="209"/>
                    </a:lnTo>
                    <a:lnTo>
                      <a:pt x="864" y="215"/>
                    </a:lnTo>
                    <a:lnTo>
                      <a:pt x="870" y="214"/>
                    </a:lnTo>
                    <a:lnTo>
                      <a:pt x="874" y="214"/>
                    </a:lnTo>
                    <a:lnTo>
                      <a:pt x="879" y="214"/>
                    </a:lnTo>
                    <a:lnTo>
                      <a:pt x="883" y="216"/>
                    </a:lnTo>
                    <a:lnTo>
                      <a:pt x="886" y="223"/>
                    </a:lnTo>
                    <a:lnTo>
                      <a:pt x="888" y="228"/>
                    </a:lnTo>
                    <a:lnTo>
                      <a:pt x="889" y="230"/>
                    </a:lnTo>
                    <a:lnTo>
                      <a:pt x="891" y="230"/>
                    </a:lnTo>
                    <a:lnTo>
                      <a:pt x="894" y="229"/>
                    </a:lnTo>
                    <a:lnTo>
                      <a:pt x="896" y="225"/>
                    </a:lnTo>
                    <a:lnTo>
                      <a:pt x="899" y="216"/>
                    </a:lnTo>
                    <a:lnTo>
                      <a:pt x="903" y="207"/>
                    </a:lnTo>
                    <a:lnTo>
                      <a:pt x="907" y="198"/>
                    </a:lnTo>
                    <a:lnTo>
                      <a:pt x="913" y="190"/>
                    </a:lnTo>
                    <a:lnTo>
                      <a:pt x="920" y="191"/>
                    </a:lnTo>
                    <a:lnTo>
                      <a:pt x="925" y="190"/>
                    </a:lnTo>
                    <a:lnTo>
                      <a:pt x="937" y="191"/>
                    </a:lnTo>
                    <a:lnTo>
                      <a:pt x="949" y="192"/>
                    </a:lnTo>
                    <a:lnTo>
                      <a:pt x="947" y="180"/>
                    </a:lnTo>
                    <a:lnTo>
                      <a:pt x="946" y="168"/>
                    </a:lnTo>
                    <a:lnTo>
                      <a:pt x="945" y="152"/>
                    </a:lnTo>
                    <a:lnTo>
                      <a:pt x="942" y="137"/>
                    </a:lnTo>
                    <a:lnTo>
                      <a:pt x="946" y="131"/>
                    </a:lnTo>
                    <a:lnTo>
                      <a:pt x="947" y="129"/>
                    </a:lnTo>
                    <a:lnTo>
                      <a:pt x="949" y="129"/>
                    </a:lnTo>
                    <a:lnTo>
                      <a:pt x="955" y="132"/>
                    </a:lnTo>
                    <a:lnTo>
                      <a:pt x="960" y="139"/>
                    </a:lnTo>
                    <a:lnTo>
                      <a:pt x="966" y="143"/>
                    </a:lnTo>
                    <a:lnTo>
                      <a:pt x="970" y="144"/>
                    </a:lnTo>
                    <a:lnTo>
                      <a:pt x="972" y="144"/>
                    </a:lnTo>
                    <a:lnTo>
                      <a:pt x="975" y="141"/>
                    </a:lnTo>
                    <a:lnTo>
                      <a:pt x="979" y="138"/>
                    </a:lnTo>
                    <a:lnTo>
                      <a:pt x="982" y="135"/>
                    </a:lnTo>
                    <a:lnTo>
                      <a:pt x="984" y="135"/>
                    </a:lnTo>
                    <a:lnTo>
                      <a:pt x="987" y="135"/>
                    </a:lnTo>
                    <a:lnTo>
                      <a:pt x="991" y="133"/>
                    </a:lnTo>
                    <a:lnTo>
                      <a:pt x="996" y="130"/>
                    </a:lnTo>
                    <a:lnTo>
                      <a:pt x="999" y="128"/>
                    </a:lnTo>
                    <a:lnTo>
                      <a:pt x="1001" y="128"/>
                    </a:lnTo>
                    <a:lnTo>
                      <a:pt x="1002" y="129"/>
                    </a:lnTo>
                    <a:lnTo>
                      <a:pt x="1004" y="130"/>
                    </a:lnTo>
                    <a:lnTo>
                      <a:pt x="1005" y="133"/>
                    </a:lnTo>
                    <a:lnTo>
                      <a:pt x="1007" y="139"/>
                    </a:lnTo>
                    <a:lnTo>
                      <a:pt x="1008" y="145"/>
                    </a:lnTo>
                    <a:lnTo>
                      <a:pt x="1007" y="148"/>
                    </a:lnTo>
                    <a:lnTo>
                      <a:pt x="1007" y="150"/>
                    </a:lnTo>
                    <a:lnTo>
                      <a:pt x="1007" y="152"/>
                    </a:lnTo>
                    <a:lnTo>
                      <a:pt x="1008" y="154"/>
                    </a:lnTo>
                    <a:lnTo>
                      <a:pt x="1012" y="156"/>
                    </a:lnTo>
                    <a:lnTo>
                      <a:pt x="1017" y="160"/>
                    </a:lnTo>
                    <a:lnTo>
                      <a:pt x="1022" y="161"/>
                    </a:lnTo>
                    <a:lnTo>
                      <a:pt x="1025" y="161"/>
                    </a:lnTo>
                    <a:lnTo>
                      <a:pt x="1027" y="161"/>
                    </a:lnTo>
                    <a:lnTo>
                      <a:pt x="1029" y="158"/>
                    </a:lnTo>
                    <a:lnTo>
                      <a:pt x="1029" y="153"/>
                    </a:lnTo>
                    <a:lnTo>
                      <a:pt x="1027" y="144"/>
                    </a:lnTo>
                    <a:lnTo>
                      <a:pt x="1027" y="138"/>
                    </a:lnTo>
                    <a:lnTo>
                      <a:pt x="1029" y="135"/>
                    </a:lnTo>
                    <a:lnTo>
                      <a:pt x="1032" y="132"/>
                    </a:lnTo>
                    <a:lnTo>
                      <a:pt x="1036" y="129"/>
                    </a:lnTo>
                    <a:lnTo>
                      <a:pt x="1038" y="123"/>
                    </a:lnTo>
                    <a:lnTo>
                      <a:pt x="1040" y="120"/>
                    </a:lnTo>
                    <a:lnTo>
                      <a:pt x="1041" y="119"/>
                    </a:lnTo>
                    <a:lnTo>
                      <a:pt x="1042" y="120"/>
                    </a:lnTo>
                    <a:lnTo>
                      <a:pt x="1047" y="127"/>
                    </a:lnTo>
                    <a:lnTo>
                      <a:pt x="1051" y="137"/>
                    </a:lnTo>
                    <a:lnTo>
                      <a:pt x="1057" y="152"/>
                    </a:lnTo>
                    <a:lnTo>
                      <a:pt x="1063" y="164"/>
                    </a:lnTo>
                    <a:lnTo>
                      <a:pt x="1066" y="168"/>
                    </a:lnTo>
                    <a:lnTo>
                      <a:pt x="1070" y="171"/>
                    </a:lnTo>
                    <a:lnTo>
                      <a:pt x="1076" y="171"/>
                    </a:lnTo>
                    <a:lnTo>
                      <a:pt x="1084" y="170"/>
                    </a:lnTo>
                    <a:lnTo>
                      <a:pt x="1092" y="166"/>
                    </a:lnTo>
                    <a:lnTo>
                      <a:pt x="1098" y="164"/>
                    </a:lnTo>
                    <a:lnTo>
                      <a:pt x="1099" y="163"/>
                    </a:lnTo>
                    <a:lnTo>
                      <a:pt x="1101" y="161"/>
                    </a:lnTo>
                    <a:lnTo>
                      <a:pt x="1101" y="158"/>
                    </a:lnTo>
                    <a:lnTo>
                      <a:pt x="1101" y="154"/>
                    </a:lnTo>
                    <a:lnTo>
                      <a:pt x="1106" y="145"/>
                    </a:lnTo>
                    <a:lnTo>
                      <a:pt x="1110" y="136"/>
                    </a:lnTo>
                    <a:lnTo>
                      <a:pt x="1109" y="130"/>
                    </a:lnTo>
                    <a:lnTo>
                      <a:pt x="1110" y="127"/>
                    </a:lnTo>
                    <a:lnTo>
                      <a:pt x="1114" y="123"/>
                    </a:lnTo>
                    <a:lnTo>
                      <a:pt x="1118" y="119"/>
                    </a:lnTo>
                    <a:lnTo>
                      <a:pt x="1119" y="112"/>
                    </a:lnTo>
                    <a:lnTo>
                      <a:pt x="1119" y="111"/>
                    </a:lnTo>
                    <a:lnTo>
                      <a:pt x="1117" y="109"/>
                    </a:lnTo>
                    <a:lnTo>
                      <a:pt x="1116" y="104"/>
                    </a:lnTo>
                    <a:lnTo>
                      <a:pt x="1117" y="102"/>
                    </a:lnTo>
                    <a:lnTo>
                      <a:pt x="1116" y="98"/>
                    </a:lnTo>
                    <a:lnTo>
                      <a:pt x="1115" y="96"/>
                    </a:lnTo>
                    <a:lnTo>
                      <a:pt x="1114" y="92"/>
                    </a:lnTo>
                    <a:lnTo>
                      <a:pt x="1114" y="84"/>
                    </a:lnTo>
                    <a:lnTo>
                      <a:pt x="1115" y="76"/>
                    </a:lnTo>
                    <a:lnTo>
                      <a:pt x="1117" y="68"/>
                    </a:lnTo>
                    <a:lnTo>
                      <a:pt x="1119" y="60"/>
                    </a:lnTo>
                    <a:lnTo>
                      <a:pt x="1125" y="55"/>
                    </a:lnTo>
                    <a:lnTo>
                      <a:pt x="1128" y="51"/>
                    </a:lnTo>
                    <a:lnTo>
                      <a:pt x="1134" y="48"/>
                    </a:lnTo>
                    <a:lnTo>
                      <a:pt x="1141" y="46"/>
                    </a:lnTo>
                    <a:lnTo>
                      <a:pt x="1156" y="51"/>
                    </a:lnTo>
                    <a:lnTo>
                      <a:pt x="1171" y="54"/>
                    </a:lnTo>
                    <a:lnTo>
                      <a:pt x="1176" y="52"/>
                    </a:lnTo>
                    <a:lnTo>
                      <a:pt x="1179" y="47"/>
                    </a:lnTo>
                    <a:lnTo>
                      <a:pt x="1182" y="44"/>
                    </a:lnTo>
                    <a:lnTo>
                      <a:pt x="1186" y="39"/>
                    </a:lnTo>
                    <a:lnTo>
                      <a:pt x="1195" y="38"/>
                    </a:lnTo>
                    <a:lnTo>
                      <a:pt x="1202" y="38"/>
                    </a:lnTo>
                    <a:lnTo>
                      <a:pt x="1205" y="37"/>
                    </a:lnTo>
                    <a:lnTo>
                      <a:pt x="1208" y="35"/>
                    </a:lnTo>
                    <a:lnTo>
                      <a:pt x="1211" y="33"/>
                    </a:lnTo>
                    <a:lnTo>
                      <a:pt x="1213" y="28"/>
                    </a:lnTo>
                    <a:lnTo>
                      <a:pt x="1216" y="14"/>
                    </a:lnTo>
                    <a:lnTo>
                      <a:pt x="1220" y="0"/>
                    </a:lnTo>
                    <a:lnTo>
                      <a:pt x="1226" y="3"/>
                    </a:lnTo>
                    <a:lnTo>
                      <a:pt x="1228" y="5"/>
                    </a:lnTo>
                    <a:lnTo>
                      <a:pt x="1230" y="6"/>
                    </a:lnTo>
                    <a:lnTo>
                      <a:pt x="1232" y="6"/>
                    </a:lnTo>
                    <a:lnTo>
                      <a:pt x="1234" y="6"/>
                    </a:lnTo>
                    <a:lnTo>
                      <a:pt x="1237" y="5"/>
                    </a:lnTo>
                    <a:lnTo>
                      <a:pt x="1241" y="2"/>
                    </a:lnTo>
                    <a:lnTo>
                      <a:pt x="1244" y="0"/>
                    </a:lnTo>
                    <a:lnTo>
                      <a:pt x="1247" y="0"/>
                    </a:lnTo>
                    <a:lnTo>
                      <a:pt x="1250" y="0"/>
                    </a:lnTo>
                    <a:lnTo>
                      <a:pt x="1255" y="2"/>
                    </a:lnTo>
                    <a:lnTo>
                      <a:pt x="1262" y="6"/>
                    </a:lnTo>
                    <a:lnTo>
                      <a:pt x="1268" y="5"/>
                    </a:lnTo>
                    <a:lnTo>
                      <a:pt x="1270" y="4"/>
                    </a:lnTo>
                    <a:lnTo>
                      <a:pt x="1273" y="3"/>
                    </a:lnTo>
                    <a:lnTo>
                      <a:pt x="1279" y="4"/>
                    </a:lnTo>
                    <a:lnTo>
                      <a:pt x="1287" y="6"/>
                    </a:lnTo>
                    <a:lnTo>
                      <a:pt x="1295" y="9"/>
                    </a:lnTo>
                    <a:lnTo>
                      <a:pt x="1302" y="11"/>
                    </a:lnTo>
                    <a:lnTo>
                      <a:pt x="1307" y="13"/>
                    </a:lnTo>
                    <a:lnTo>
                      <a:pt x="1313" y="16"/>
                    </a:lnTo>
                    <a:lnTo>
                      <a:pt x="1319" y="20"/>
                    </a:lnTo>
                    <a:lnTo>
                      <a:pt x="1329" y="28"/>
                    </a:lnTo>
                    <a:lnTo>
                      <a:pt x="1339" y="35"/>
                    </a:lnTo>
                    <a:lnTo>
                      <a:pt x="1346" y="38"/>
                    </a:lnTo>
                    <a:lnTo>
                      <a:pt x="1353" y="40"/>
                    </a:lnTo>
                    <a:lnTo>
                      <a:pt x="1360" y="43"/>
                    </a:lnTo>
                    <a:lnTo>
                      <a:pt x="1365" y="47"/>
                    </a:lnTo>
                    <a:lnTo>
                      <a:pt x="1369" y="55"/>
                    </a:lnTo>
                    <a:lnTo>
                      <a:pt x="1374" y="63"/>
                    </a:lnTo>
                    <a:lnTo>
                      <a:pt x="1380" y="70"/>
                    </a:lnTo>
                    <a:lnTo>
                      <a:pt x="1386" y="78"/>
                    </a:lnTo>
                    <a:lnTo>
                      <a:pt x="1394" y="85"/>
                    </a:lnTo>
                    <a:lnTo>
                      <a:pt x="1398" y="87"/>
                    </a:lnTo>
                    <a:lnTo>
                      <a:pt x="1404" y="86"/>
                    </a:lnTo>
                    <a:lnTo>
                      <a:pt x="1412" y="84"/>
                    </a:lnTo>
                    <a:lnTo>
                      <a:pt x="1414" y="93"/>
                    </a:lnTo>
                    <a:lnTo>
                      <a:pt x="1415" y="102"/>
                    </a:lnTo>
                    <a:lnTo>
                      <a:pt x="1417" y="110"/>
                    </a:lnTo>
                    <a:lnTo>
                      <a:pt x="1421" y="118"/>
                    </a:lnTo>
                    <a:lnTo>
                      <a:pt x="1428" y="122"/>
                    </a:lnTo>
                    <a:lnTo>
                      <a:pt x="1433" y="127"/>
                    </a:lnTo>
                    <a:lnTo>
                      <a:pt x="1437" y="132"/>
                    </a:lnTo>
                    <a:lnTo>
                      <a:pt x="1442" y="140"/>
                    </a:lnTo>
                    <a:lnTo>
                      <a:pt x="1445" y="149"/>
                    </a:lnTo>
                    <a:lnTo>
                      <a:pt x="1446" y="154"/>
                    </a:lnTo>
                    <a:lnTo>
                      <a:pt x="1445" y="157"/>
                    </a:lnTo>
                    <a:lnTo>
                      <a:pt x="1442" y="164"/>
                    </a:lnTo>
                    <a:lnTo>
                      <a:pt x="1451" y="172"/>
                    </a:lnTo>
                    <a:lnTo>
                      <a:pt x="1459" y="180"/>
                    </a:lnTo>
                    <a:lnTo>
                      <a:pt x="1457" y="186"/>
                    </a:lnTo>
                    <a:lnTo>
                      <a:pt x="1456" y="189"/>
                    </a:lnTo>
                    <a:lnTo>
                      <a:pt x="1454" y="191"/>
                    </a:lnTo>
                    <a:lnTo>
                      <a:pt x="1451" y="194"/>
                    </a:lnTo>
                    <a:lnTo>
                      <a:pt x="1447" y="197"/>
                    </a:lnTo>
                    <a:lnTo>
                      <a:pt x="1441" y="204"/>
                    </a:lnTo>
                    <a:lnTo>
                      <a:pt x="1448" y="215"/>
                    </a:lnTo>
                    <a:lnTo>
                      <a:pt x="1455" y="226"/>
                    </a:lnTo>
                    <a:lnTo>
                      <a:pt x="1457" y="231"/>
                    </a:lnTo>
                    <a:lnTo>
                      <a:pt x="1458" y="234"/>
                    </a:lnTo>
                    <a:lnTo>
                      <a:pt x="1459" y="238"/>
                    </a:lnTo>
                    <a:lnTo>
                      <a:pt x="1458" y="241"/>
                    </a:lnTo>
                    <a:lnTo>
                      <a:pt x="1462" y="247"/>
                    </a:lnTo>
                    <a:lnTo>
                      <a:pt x="1464" y="251"/>
                    </a:lnTo>
                    <a:lnTo>
                      <a:pt x="1466" y="256"/>
                    </a:lnTo>
                    <a:lnTo>
                      <a:pt x="1467" y="264"/>
                    </a:lnTo>
                    <a:lnTo>
                      <a:pt x="1462" y="267"/>
                    </a:lnTo>
                    <a:lnTo>
                      <a:pt x="1457" y="270"/>
                    </a:lnTo>
                    <a:lnTo>
                      <a:pt x="1451" y="272"/>
                    </a:lnTo>
                    <a:lnTo>
                      <a:pt x="1447" y="272"/>
                    </a:lnTo>
                    <a:lnTo>
                      <a:pt x="1437" y="272"/>
                    </a:lnTo>
                    <a:lnTo>
                      <a:pt x="1424" y="272"/>
                    </a:lnTo>
                    <a:lnTo>
                      <a:pt x="1422" y="275"/>
                    </a:lnTo>
                    <a:lnTo>
                      <a:pt x="1421" y="281"/>
                    </a:lnTo>
                    <a:lnTo>
                      <a:pt x="1420" y="287"/>
                    </a:lnTo>
                    <a:lnTo>
                      <a:pt x="1419" y="291"/>
                    </a:lnTo>
                    <a:lnTo>
                      <a:pt x="1415" y="296"/>
                    </a:lnTo>
                    <a:lnTo>
                      <a:pt x="1412" y="299"/>
                    </a:lnTo>
                    <a:lnTo>
                      <a:pt x="1411" y="300"/>
                    </a:lnTo>
                    <a:lnTo>
                      <a:pt x="1411" y="302"/>
                    </a:lnTo>
                    <a:lnTo>
                      <a:pt x="1412" y="304"/>
                    </a:lnTo>
                    <a:lnTo>
                      <a:pt x="1413" y="305"/>
                    </a:lnTo>
                    <a:lnTo>
                      <a:pt x="1415" y="308"/>
                    </a:lnTo>
                    <a:lnTo>
                      <a:pt x="1415" y="310"/>
                    </a:lnTo>
                    <a:lnTo>
                      <a:pt x="1415" y="313"/>
                    </a:lnTo>
                    <a:lnTo>
                      <a:pt x="1414" y="314"/>
                    </a:lnTo>
                    <a:lnTo>
                      <a:pt x="1411" y="316"/>
                    </a:lnTo>
                    <a:lnTo>
                      <a:pt x="1405" y="319"/>
                    </a:lnTo>
                    <a:lnTo>
                      <a:pt x="1400" y="325"/>
                    </a:lnTo>
                    <a:lnTo>
                      <a:pt x="1397" y="331"/>
                    </a:lnTo>
                    <a:lnTo>
                      <a:pt x="1396" y="337"/>
                    </a:lnTo>
                    <a:lnTo>
                      <a:pt x="1396" y="344"/>
                    </a:lnTo>
                    <a:lnTo>
                      <a:pt x="1396" y="351"/>
                    </a:lnTo>
                    <a:lnTo>
                      <a:pt x="1394" y="356"/>
                    </a:lnTo>
                    <a:lnTo>
                      <a:pt x="1394" y="361"/>
                    </a:lnTo>
                    <a:lnTo>
                      <a:pt x="1395" y="368"/>
                    </a:lnTo>
                    <a:lnTo>
                      <a:pt x="1399" y="373"/>
                    </a:lnTo>
                    <a:lnTo>
                      <a:pt x="1404" y="374"/>
                    </a:lnTo>
                    <a:lnTo>
                      <a:pt x="1408" y="374"/>
                    </a:lnTo>
                    <a:lnTo>
                      <a:pt x="1415" y="375"/>
                    </a:lnTo>
                    <a:lnTo>
                      <a:pt x="1417" y="384"/>
                    </a:lnTo>
                    <a:lnTo>
                      <a:pt x="1419" y="393"/>
                    </a:lnTo>
                    <a:lnTo>
                      <a:pt x="1429" y="399"/>
                    </a:lnTo>
                    <a:lnTo>
                      <a:pt x="1439" y="403"/>
                    </a:lnTo>
                    <a:lnTo>
                      <a:pt x="1445" y="406"/>
                    </a:lnTo>
                    <a:lnTo>
                      <a:pt x="1449" y="406"/>
                    </a:lnTo>
                    <a:lnTo>
                      <a:pt x="1455" y="406"/>
                    </a:lnTo>
                    <a:lnTo>
                      <a:pt x="1461" y="405"/>
                    </a:lnTo>
                    <a:lnTo>
                      <a:pt x="1463" y="400"/>
                    </a:lnTo>
                    <a:lnTo>
                      <a:pt x="1466" y="397"/>
                    </a:lnTo>
                    <a:lnTo>
                      <a:pt x="1470" y="393"/>
                    </a:lnTo>
                    <a:lnTo>
                      <a:pt x="1474" y="391"/>
                    </a:lnTo>
                    <a:lnTo>
                      <a:pt x="1482" y="385"/>
                    </a:lnTo>
                    <a:lnTo>
                      <a:pt x="1491" y="380"/>
                    </a:lnTo>
                    <a:lnTo>
                      <a:pt x="1495" y="373"/>
                    </a:lnTo>
                    <a:lnTo>
                      <a:pt x="1499" y="367"/>
                    </a:lnTo>
                    <a:lnTo>
                      <a:pt x="1504" y="361"/>
                    </a:lnTo>
                    <a:lnTo>
                      <a:pt x="1510" y="357"/>
                    </a:lnTo>
                    <a:lnTo>
                      <a:pt x="1518" y="361"/>
                    </a:lnTo>
                    <a:lnTo>
                      <a:pt x="1526" y="368"/>
                    </a:lnTo>
                    <a:lnTo>
                      <a:pt x="1530" y="372"/>
                    </a:lnTo>
                    <a:lnTo>
                      <a:pt x="1533" y="376"/>
                    </a:lnTo>
                    <a:lnTo>
                      <a:pt x="1537" y="380"/>
                    </a:lnTo>
                    <a:lnTo>
                      <a:pt x="1540" y="381"/>
                    </a:lnTo>
                    <a:lnTo>
                      <a:pt x="1547" y="381"/>
                    </a:lnTo>
                    <a:lnTo>
                      <a:pt x="1552" y="378"/>
                    </a:lnTo>
                    <a:lnTo>
                      <a:pt x="1559" y="376"/>
                    </a:lnTo>
                    <a:lnTo>
                      <a:pt x="1564" y="376"/>
                    </a:lnTo>
                    <a:lnTo>
                      <a:pt x="1567" y="377"/>
                    </a:lnTo>
                    <a:lnTo>
                      <a:pt x="1569" y="380"/>
                    </a:lnTo>
                    <a:lnTo>
                      <a:pt x="1573" y="389"/>
                    </a:lnTo>
                    <a:lnTo>
                      <a:pt x="1575" y="399"/>
                    </a:lnTo>
                    <a:lnTo>
                      <a:pt x="1584" y="403"/>
                    </a:lnTo>
                    <a:lnTo>
                      <a:pt x="1596" y="407"/>
                    </a:lnTo>
                    <a:lnTo>
                      <a:pt x="1600" y="408"/>
                    </a:lnTo>
                    <a:lnTo>
                      <a:pt x="1605" y="407"/>
                    </a:lnTo>
                    <a:lnTo>
                      <a:pt x="1608" y="405"/>
                    </a:lnTo>
                    <a:lnTo>
                      <a:pt x="1611" y="402"/>
                    </a:lnTo>
                    <a:lnTo>
                      <a:pt x="1616" y="395"/>
                    </a:lnTo>
                    <a:lnTo>
                      <a:pt x="1623" y="388"/>
                    </a:lnTo>
                    <a:lnTo>
                      <a:pt x="1626" y="391"/>
                    </a:lnTo>
                    <a:lnTo>
                      <a:pt x="1628" y="393"/>
                    </a:lnTo>
                    <a:lnTo>
                      <a:pt x="1631" y="394"/>
                    </a:lnTo>
                    <a:lnTo>
                      <a:pt x="1636" y="395"/>
                    </a:lnTo>
                    <a:lnTo>
                      <a:pt x="1643" y="397"/>
                    </a:lnTo>
                    <a:lnTo>
                      <a:pt x="1647" y="398"/>
                    </a:lnTo>
                    <a:lnTo>
                      <a:pt x="1649" y="402"/>
                    </a:lnTo>
                    <a:lnTo>
                      <a:pt x="1649" y="409"/>
                    </a:lnTo>
                    <a:lnTo>
                      <a:pt x="1650" y="413"/>
                    </a:lnTo>
                    <a:lnTo>
                      <a:pt x="1653" y="415"/>
                    </a:lnTo>
                    <a:lnTo>
                      <a:pt x="1657" y="417"/>
                    </a:lnTo>
                    <a:lnTo>
                      <a:pt x="1660" y="419"/>
                    </a:lnTo>
                    <a:lnTo>
                      <a:pt x="1661" y="430"/>
                    </a:lnTo>
                    <a:lnTo>
                      <a:pt x="1661" y="439"/>
                    </a:lnTo>
                    <a:lnTo>
                      <a:pt x="1667" y="441"/>
                    </a:lnTo>
                    <a:lnTo>
                      <a:pt x="1671" y="442"/>
                    </a:lnTo>
                    <a:lnTo>
                      <a:pt x="1675" y="444"/>
                    </a:lnTo>
                    <a:lnTo>
                      <a:pt x="1677" y="450"/>
                    </a:lnTo>
                    <a:lnTo>
                      <a:pt x="1683" y="462"/>
                    </a:lnTo>
                    <a:lnTo>
                      <a:pt x="1689" y="475"/>
                    </a:lnTo>
                    <a:lnTo>
                      <a:pt x="1694" y="487"/>
                    </a:lnTo>
                    <a:lnTo>
                      <a:pt x="1698" y="501"/>
                    </a:lnTo>
                    <a:lnTo>
                      <a:pt x="1691" y="506"/>
                    </a:lnTo>
                    <a:lnTo>
                      <a:pt x="1686" y="510"/>
                    </a:lnTo>
                    <a:lnTo>
                      <a:pt x="1682" y="516"/>
                    </a:lnTo>
                    <a:lnTo>
                      <a:pt x="1679" y="523"/>
                    </a:lnTo>
                    <a:lnTo>
                      <a:pt x="1671" y="526"/>
                    </a:lnTo>
                    <a:lnTo>
                      <a:pt x="1662" y="529"/>
                    </a:lnTo>
                    <a:lnTo>
                      <a:pt x="1652" y="527"/>
                    </a:lnTo>
                    <a:lnTo>
                      <a:pt x="1643" y="526"/>
                    </a:lnTo>
                    <a:lnTo>
                      <a:pt x="1639" y="525"/>
                    </a:lnTo>
                    <a:lnTo>
                      <a:pt x="1633" y="525"/>
                    </a:lnTo>
                    <a:lnTo>
                      <a:pt x="1628" y="526"/>
                    </a:lnTo>
                    <a:lnTo>
                      <a:pt x="1623" y="527"/>
                    </a:lnTo>
                    <a:lnTo>
                      <a:pt x="1620" y="540"/>
                    </a:lnTo>
                    <a:lnTo>
                      <a:pt x="1619" y="549"/>
                    </a:lnTo>
                    <a:lnTo>
                      <a:pt x="1620" y="557"/>
                    </a:lnTo>
                    <a:lnTo>
                      <a:pt x="1623" y="563"/>
                    </a:lnTo>
                    <a:lnTo>
                      <a:pt x="1630" y="578"/>
                    </a:lnTo>
                    <a:lnTo>
                      <a:pt x="1639" y="597"/>
                    </a:lnTo>
                    <a:lnTo>
                      <a:pt x="1630" y="602"/>
                    </a:lnTo>
                    <a:lnTo>
                      <a:pt x="1620" y="604"/>
                    </a:lnTo>
                    <a:lnTo>
                      <a:pt x="1617" y="611"/>
                    </a:lnTo>
                    <a:lnTo>
                      <a:pt x="1613" y="617"/>
                    </a:lnTo>
                    <a:lnTo>
                      <a:pt x="1608" y="622"/>
                    </a:lnTo>
                    <a:lnTo>
                      <a:pt x="1603" y="627"/>
                    </a:lnTo>
                    <a:lnTo>
                      <a:pt x="1598" y="622"/>
                    </a:lnTo>
                    <a:lnTo>
                      <a:pt x="1593" y="617"/>
                    </a:lnTo>
                    <a:lnTo>
                      <a:pt x="1583" y="617"/>
                    </a:lnTo>
                    <a:lnTo>
                      <a:pt x="1573" y="616"/>
                    </a:lnTo>
                    <a:lnTo>
                      <a:pt x="1571" y="605"/>
                    </a:lnTo>
                    <a:lnTo>
                      <a:pt x="1569" y="595"/>
                    </a:lnTo>
                    <a:lnTo>
                      <a:pt x="1568" y="586"/>
                    </a:lnTo>
                    <a:lnTo>
                      <a:pt x="1566" y="575"/>
                    </a:lnTo>
                    <a:lnTo>
                      <a:pt x="1565" y="574"/>
                    </a:lnTo>
                    <a:lnTo>
                      <a:pt x="1564" y="574"/>
                    </a:lnTo>
                    <a:lnTo>
                      <a:pt x="1557" y="582"/>
                    </a:lnTo>
                    <a:lnTo>
                      <a:pt x="1551" y="589"/>
                    </a:lnTo>
                    <a:lnTo>
                      <a:pt x="1543" y="588"/>
                    </a:lnTo>
                    <a:lnTo>
                      <a:pt x="1535" y="587"/>
                    </a:lnTo>
                    <a:lnTo>
                      <a:pt x="1523" y="599"/>
                    </a:lnTo>
                    <a:lnTo>
                      <a:pt x="1509" y="609"/>
                    </a:lnTo>
                    <a:lnTo>
                      <a:pt x="1497" y="617"/>
                    </a:lnTo>
                    <a:lnTo>
                      <a:pt x="1484" y="626"/>
                    </a:lnTo>
                    <a:lnTo>
                      <a:pt x="1472" y="635"/>
                    </a:lnTo>
                    <a:lnTo>
                      <a:pt x="1458" y="643"/>
                    </a:lnTo>
                    <a:lnTo>
                      <a:pt x="1444" y="650"/>
                    </a:lnTo>
                    <a:lnTo>
                      <a:pt x="1430" y="658"/>
                    </a:lnTo>
                    <a:lnTo>
                      <a:pt x="1415" y="664"/>
                    </a:lnTo>
                    <a:lnTo>
                      <a:pt x="1399" y="670"/>
                    </a:lnTo>
                    <a:lnTo>
                      <a:pt x="1386" y="676"/>
                    </a:lnTo>
                    <a:lnTo>
                      <a:pt x="1373" y="682"/>
                    </a:lnTo>
                    <a:lnTo>
                      <a:pt x="1361" y="689"/>
                    </a:lnTo>
                    <a:lnTo>
                      <a:pt x="1351" y="696"/>
                    </a:lnTo>
                    <a:lnTo>
                      <a:pt x="1329" y="713"/>
                    </a:lnTo>
                    <a:lnTo>
                      <a:pt x="1307" y="734"/>
                    </a:lnTo>
                    <a:lnTo>
                      <a:pt x="1297" y="738"/>
                    </a:lnTo>
                    <a:lnTo>
                      <a:pt x="1287" y="741"/>
                    </a:lnTo>
                    <a:lnTo>
                      <a:pt x="1277" y="743"/>
                    </a:lnTo>
                    <a:lnTo>
                      <a:pt x="1264" y="745"/>
                    </a:lnTo>
                    <a:lnTo>
                      <a:pt x="1251" y="761"/>
                    </a:lnTo>
                    <a:lnTo>
                      <a:pt x="1238" y="779"/>
                    </a:lnTo>
                    <a:lnTo>
                      <a:pt x="1225" y="796"/>
                    </a:lnTo>
                    <a:lnTo>
                      <a:pt x="1211" y="813"/>
                    </a:lnTo>
                    <a:lnTo>
                      <a:pt x="1202" y="830"/>
                    </a:lnTo>
                    <a:lnTo>
                      <a:pt x="1194" y="846"/>
                    </a:lnTo>
                    <a:lnTo>
                      <a:pt x="1187" y="863"/>
                    </a:lnTo>
                    <a:lnTo>
                      <a:pt x="1180" y="881"/>
                    </a:lnTo>
                    <a:lnTo>
                      <a:pt x="1180" y="883"/>
                    </a:lnTo>
                    <a:lnTo>
                      <a:pt x="1179" y="886"/>
                    </a:lnTo>
                    <a:lnTo>
                      <a:pt x="1179" y="887"/>
                    </a:lnTo>
                    <a:lnTo>
                      <a:pt x="1178" y="888"/>
                    </a:lnTo>
                    <a:lnTo>
                      <a:pt x="1177" y="888"/>
                    </a:lnTo>
                    <a:lnTo>
                      <a:pt x="1176" y="893"/>
                    </a:lnTo>
                    <a:lnTo>
                      <a:pt x="1174" y="904"/>
                    </a:lnTo>
                    <a:lnTo>
                      <a:pt x="1171" y="927"/>
                    </a:lnTo>
                    <a:lnTo>
                      <a:pt x="1170" y="952"/>
                    </a:lnTo>
                    <a:lnTo>
                      <a:pt x="1169" y="976"/>
                    </a:lnTo>
                    <a:lnTo>
                      <a:pt x="1167" y="1000"/>
                    </a:lnTo>
                    <a:lnTo>
                      <a:pt x="1151" y="1032"/>
                    </a:lnTo>
                    <a:lnTo>
                      <a:pt x="1135" y="1061"/>
                    </a:lnTo>
                    <a:lnTo>
                      <a:pt x="1120" y="1092"/>
                    </a:lnTo>
                    <a:lnTo>
                      <a:pt x="1107" y="1124"/>
                    </a:lnTo>
                    <a:lnTo>
                      <a:pt x="1110" y="1155"/>
                    </a:lnTo>
                    <a:lnTo>
                      <a:pt x="1115" y="1186"/>
                    </a:lnTo>
                    <a:lnTo>
                      <a:pt x="1119" y="1217"/>
                    </a:lnTo>
                    <a:lnTo>
                      <a:pt x="1125" y="1248"/>
                    </a:lnTo>
                    <a:lnTo>
                      <a:pt x="1115" y="1262"/>
                    </a:lnTo>
                    <a:lnTo>
                      <a:pt x="1103" y="1276"/>
                    </a:lnTo>
                    <a:lnTo>
                      <a:pt x="1092" y="1289"/>
                    </a:lnTo>
                    <a:lnTo>
                      <a:pt x="1081" y="1303"/>
                    </a:lnTo>
                    <a:lnTo>
                      <a:pt x="1080" y="1317"/>
                    </a:lnTo>
                    <a:lnTo>
                      <a:pt x="1080" y="1329"/>
                    </a:lnTo>
                    <a:lnTo>
                      <a:pt x="1080" y="1343"/>
                    </a:lnTo>
                    <a:lnTo>
                      <a:pt x="1081" y="1355"/>
                    </a:lnTo>
                    <a:lnTo>
                      <a:pt x="1069" y="1370"/>
                    </a:lnTo>
                    <a:lnTo>
                      <a:pt x="1058" y="1383"/>
                    </a:lnTo>
                    <a:lnTo>
                      <a:pt x="1058" y="1393"/>
                    </a:lnTo>
                    <a:lnTo>
                      <a:pt x="1058" y="1402"/>
                    </a:lnTo>
                    <a:lnTo>
                      <a:pt x="1058" y="1410"/>
                    </a:lnTo>
                    <a:lnTo>
                      <a:pt x="1057" y="1419"/>
                    </a:lnTo>
                    <a:lnTo>
                      <a:pt x="1041" y="1433"/>
                    </a:lnTo>
                    <a:lnTo>
                      <a:pt x="1025" y="1448"/>
                    </a:lnTo>
                    <a:lnTo>
                      <a:pt x="1023" y="1465"/>
                    </a:lnTo>
                    <a:lnTo>
                      <a:pt x="1021" y="1482"/>
                    </a:lnTo>
                    <a:lnTo>
                      <a:pt x="1019" y="1499"/>
                    </a:lnTo>
                    <a:lnTo>
                      <a:pt x="1018" y="1517"/>
                    </a:lnTo>
                    <a:lnTo>
                      <a:pt x="1009" y="1522"/>
                    </a:lnTo>
                    <a:lnTo>
                      <a:pt x="1002" y="1528"/>
                    </a:lnTo>
                    <a:lnTo>
                      <a:pt x="997" y="1533"/>
                    </a:lnTo>
                    <a:lnTo>
                      <a:pt x="990" y="1541"/>
                    </a:lnTo>
                    <a:lnTo>
                      <a:pt x="992" y="1556"/>
                    </a:lnTo>
                    <a:lnTo>
                      <a:pt x="996" y="1569"/>
                    </a:lnTo>
                    <a:lnTo>
                      <a:pt x="990" y="1574"/>
                    </a:lnTo>
                    <a:lnTo>
                      <a:pt x="984" y="1580"/>
                    </a:lnTo>
                    <a:lnTo>
                      <a:pt x="982" y="1594"/>
                    </a:lnTo>
                    <a:lnTo>
                      <a:pt x="981" y="1609"/>
                    </a:lnTo>
                    <a:lnTo>
                      <a:pt x="981" y="1625"/>
                    </a:lnTo>
                    <a:lnTo>
                      <a:pt x="980" y="1640"/>
                    </a:lnTo>
                    <a:lnTo>
                      <a:pt x="974" y="1645"/>
                    </a:lnTo>
                    <a:lnTo>
                      <a:pt x="971" y="1650"/>
                    </a:lnTo>
                    <a:lnTo>
                      <a:pt x="968" y="1656"/>
                    </a:lnTo>
                    <a:lnTo>
                      <a:pt x="967" y="1664"/>
                    </a:lnTo>
                    <a:lnTo>
                      <a:pt x="982" y="1675"/>
                    </a:lnTo>
                    <a:lnTo>
                      <a:pt x="996" y="1686"/>
                    </a:lnTo>
                    <a:lnTo>
                      <a:pt x="985" y="1689"/>
                    </a:lnTo>
                    <a:lnTo>
                      <a:pt x="975" y="1690"/>
                    </a:lnTo>
                    <a:lnTo>
                      <a:pt x="974" y="1694"/>
                    </a:lnTo>
                    <a:lnTo>
                      <a:pt x="975" y="1698"/>
                    </a:lnTo>
                    <a:lnTo>
                      <a:pt x="976" y="1700"/>
                    </a:lnTo>
                    <a:lnTo>
                      <a:pt x="977" y="1704"/>
                    </a:lnTo>
                    <a:lnTo>
                      <a:pt x="970" y="1710"/>
                    </a:lnTo>
                    <a:lnTo>
                      <a:pt x="962" y="1717"/>
                    </a:lnTo>
                    <a:lnTo>
                      <a:pt x="962" y="1732"/>
                    </a:lnTo>
                    <a:lnTo>
                      <a:pt x="962" y="1748"/>
                    </a:lnTo>
                    <a:lnTo>
                      <a:pt x="962" y="1762"/>
                    </a:lnTo>
                    <a:lnTo>
                      <a:pt x="963" y="1778"/>
                    </a:lnTo>
                    <a:lnTo>
                      <a:pt x="953" y="1792"/>
                    </a:lnTo>
                    <a:lnTo>
                      <a:pt x="942" y="1804"/>
                    </a:lnTo>
                    <a:lnTo>
                      <a:pt x="941" y="1814"/>
                    </a:lnTo>
                    <a:lnTo>
                      <a:pt x="941" y="1825"/>
                    </a:lnTo>
                    <a:lnTo>
                      <a:pt x="940" y="1829"/>
                    </a:lnTo>
                    <a:lnTo>
                      <a:pt x="939" y="1833"/>
                    </a:lnTo>
                    <a:lnTo>
                      <a:pt x="937" y="1837"/>
                    </a:lnTo>
                    <a:lnTo>
                      <a:pt x="933" y="1839"/>
                    </a:lnTo>
                    <a:lnTo>
                      <a:pt x="921" y="1864"/>
                    </a:lnTo>
                    <a:lnTo>
                      <a:pt x="911" y="1889"/>
                    </a:lnTo>
                    <a:lnTo>
                      <a:pt x="900" y="1915"/>
                    </a:lnTo>
                    <a:lnTo>
                      <a:pt x="890" y="1942"/>
                    </a:lnTo>
                    <a:lnTo>
                      <a:pt x="881" y="1951"/>
                    </a:lnTo>
                    <a:lnTo>
                      <a:pt x="872" y="1959"/>
                    </a:lnTo>
                    <a:lnTo>
                      <a:pt x="863" y="1968"/>
                    </a:lnTo>
                    <a:lnTo>
                      <a:pt x="854" y="1977"/>
                    </a:lnTo>
                    <a:lnTo>
                      <a:pt x="850" y="1997"/>
                    </a:lnTo>
                    <a:lnTo>
                      <a:pt x="848" y="2018"/>
                    </a:lnTo>
                    <a:lnTo>
                      <a:pt x="846" y="2037"/>
                    </a:lnTo>
                    <a:lnTo>
                      <a:pt x="841" y="2056"/>
                    </a:lnTo>
                    <a:lnTo>
                      <a:pt x="827" y="2074"/>
                    </a:lnTo>
                    <a:lnTo>
                      <a:pt x="814" y="2091"/>
                    </a:lnTo>
                    <a:lnTo>
                      <a:pt x="802" y="2109"/>
                    </a:lnTo>
                    <a:lnTo>
                      <a:pt x="790" y="2126"/>
                    </a:lnTo>
                    <a:lnTo>
                      <a:pt x="780" y="2145"/>
                    </a:lnTo>
                    <a:lnTo>
                      <a:pt x="771" y="2163"/>
                    </a:lnTo>
                    <a:lnTo>
                      <a:pt x="763" y="2183"/>
                    </a:lnTo>
                    <a:lnTo>
                      <a:pt x="756" y="2205"/>
                    </a:lnTo>
                    <a:lnTo>
                      <a:pt x="762" y="2214"/>
                    </a:lnTo>
                    <a:lnTo>
                      <a:pt x="768" y="2223"/>
                    </a:lnTo>
                    <a:lnTo>
                      <a:pt x="774" y="2231"/>
                    </a:lnTo>
                    <a:lnTo>
                      <a:pt x="781" y="2239"/>
                    </a:lnTo>
                    <a:lnTo>
                      <a:pt x="786" y="2239"/>
                    </a:lnTo>
                    <a:lnTo>
                      <a:pt x="789" y="2236"/>
                    </a:lnTo>
                    <a:lnTo>
                      <a:pt x="793" y="2233"/>
                    </a:lnTo>
                    <a:lnTo>
                      <a:pt x="796" y="2231"/>
                    </a:lnTo>
                    <a:lnTo>
                      <a:pt x="807" y="2229"/>
                    </a:lnTo>
                    <a:lnTo>
                      <a:pt x="819" y="2226"/>
                    </a:lnTo>
                    <a:lnTo>
                      <a:pt x="829" y="2225"/>
                    </a:lnTo>
                    <a:lnTo>
                      <a:pt x="840" y="2224"/>
                    </a:lnTo>
                    <a:lnTo>
                      <a:pt x="848" y="2234"/>
                    </a:lnTo>
                    <a:lnTo>
                      <a:pt x="857" y="2242"/>
                    </a:lnTo>
                    <a:lnTo>
                      <a:pt x="869" y="2238"/>
                    </a:lnTo>
                    <a:lnTo>
                      <a:pt x="880" y="2233"/>
                    </a:lnTo>
                    <a:lnTo>
                      <a:pt x="890" y="2229"/>
                    </a:lnTo>
                    <a:lnTo>
                      <a:pt x="900" y="2223"/>
                    </a:lnTo>
                    <a:lnTo>
                      <a:pt x="921" y="2211"/>
                    </a:lnTo>
                    <a:lnTo>
                      <a:pt x="941" y="2199"/>
                    </a:lnTo>
                    <a:lnTo>
                      <a:pt x="949" y="2197"/>
                    </a:lnTo>
                    <a:lnTo>
                      <a:pt x="956" y="2194"/>
                    </a:lnTo>
                    <a:lnTo>
                      <a:pt x="960" y="2191"/>
                    </a:lnTo>
                    <a:lnTo>
                      <a:pt x="966" y="2184"/>
                    </a:lnTo>
                    <a:lnTo>
                      <a:pt x="966" y="2174"/>
                    </a:lnTo>
                    <a:lnTo>
                      <a:pt x="968" y="2165"/>
                    </a:lnTo>
                    <a:lnTo>
                      <a:pt x="974" y="2172"/>
                    </a:lnTo>
                    <a:lnTo>
                      <a:pt x="976" y="2176"/>
                    </a:lnTo>
                    <a:lnTo>
                      <a:pt x="977" y="2176"/>
                    </a:lnTo>
                    <a:lnTo>
                      <a:pt x="979" y="2175"/>
                    </a:lnTo>
                    <a:lnTo>
                      <a:pt x="982" y="2172"/>
                    </a:lnTo>
                    <a:lnTo>
                      <a:pt x="985" y="2167"/>
                    </a:lnTo>
                    <a:lnTo>
                      <a:pt x="991" y="2168"/>
                    </a:lnTo>
                    <a:lnTo>
                      <a:pt x="997" y="2171"/>
                    </a:lnTo>
                    <a:lnTo>
                      <a:pt x="1001" y="2173"/>
                    </a:lnTo>
                    <a:lnTo>
                      <a:pt x="1007" y="2176"/>
                    </a:lnTo>
                    <a:lnTo>
                      <a:pt x="1009" y="2188"/>
                    </a:lnTo>
                    <a:lnTo>
                      <a:pt x="1010" y="2200"/>
                    </a:lnTo>
                    <a:lnTo>
                      <a:pt x="1010" y="2208"/>
                    </a:lnTo>
                    <a:lnTo>
                      <a:pt x="1009" y="2211"/>
                    </a:lnTo>
                    <a:lnTo>
                      <a:pt x="1007" y="2214"/>
                    </a:lnTo>
                    <a:lnTo>
                      <a:pt x="1004" y="2221"/>
                    </a:lnTo>
                    <a:lnTo>
                      <a:pt x="1013" y="2234"/>
                    </a:lnTo>
                    <a:lnTo>
                      <a:pt x="1022" y="2249"/>
                    </a:lnTo>
                    <a:lnTo>
                      <a:pt x="1031" y="2263"/>
                    </a:lnTo>
                    <a:lnTo>
                      <a:pt x="1039" y="2277"/>
                    </a:lnTo>
                    <a:lnTo>
                      <a:pt x="1040" y="2305"/>
                    </a:lnTo>
                    <a:lnTo>
                      <a:pt x="1042" y="2326"/>
                    </a:lnTo>
                    <a:lnTo>
                      <a:pt x="1044" y="2336"/>
                    </a:lnTo>
                    <a:lnTo>
                      <a:pt x="1050" y="2345"/>
                    </a:lnTo>
                    <a:lnTo>
                      <a:pt x="1058" y="2354"/>
                    </a:lnTo>
                    <a:lnTo>
                      <a:pt x="1069" y="2365"/>
                    </a:lnTo>
                    <a:lnTo>
                      <a:pt x="1077" y="2350"/>
                    </a:lnTo>
                    <a:lnTo>
                      <a:pt x="1085" y="2335"/>
                    </a:lnTo>
                    <a:lnTo>
                      <a:pt x="1093" y="2335"/>
                    </a:lnTo>
                    <a:lnTo>
                      <a:pt x="1100" y="2335"/>
                    </a:lnTo>
                    <a:lnTo>
                      <a:pt x="1108" y="2335"/>
                    </a:lnTo>
                    <a:lnTo>
                      <a:pt x="1115" y="2332"/>
                    </a:lnTo>
                    <a:lnTo>
                      <a:pt x="1116" y="2318"/>
                    </a:lnTo>
                    <a:lnTo>
                      <a:pt x="1116" y="2303"/>
                    </a:lnTo>
                    <a:lnTo>
                      <a:pt x="1115" y="2290"/>
                    </a:lnTo>
                    <a:lnTo>
                      <a:pt x="1112" y="2275"/>
                    </a:lnTo>
                    <a:lnTo>
                      <a:pt x="1108" y="2275"/>
                    </a:lnTo>
                    <a:lnTo>
                      <a:pt x="1104" y="2277"/>
                    </a:lnTo>
                    <a:lnTo>
                      <a:pt x="1101" y="2280"/>
                    </a:lnTo>
                    <a:lnTo>
                      <a:pt x="1098" y="2282"/>
                    </a:lnTo>
                    <a:lnTo>
                      <a:pt x="1089" y="2278"/>
                    </a:lnTo>
                    <a:lnTo>
                      <a:pt x="1083" y="2276"/>
                    </a:lnTo>
                    <a:lnTo>
                      <a:pt x="1077" y="2272"/>
                    </a:lnTo>
                    <a:lnTo>
                      <a:pt x="1073" y="2265"/>
                    </a:lnTo>
                    <a:lnTo>
                      <a:pt x="1076" y="2252"/>
                    </a:lnTo>
                    <a:lnTo>
                      <a:pt x="1081" y="2242"/>
                    </a:lnTo>
                    <a:lnTo>
                      <a:pt x="1086" y="2233"/>
                    </a:lnTo>
                    <a:lnTo>
                      <a:pt x="1092" y="2225"/>
                    </a:lnTo>
                    <a:lnTo>
                      <a:pt x="1099" y="2218"/>
                    </a:lnTo>
                    <a:lnTo>
                      <a:pt x="1107" y="2211"/>
                    </a:lnTo>
                    <a:lnTo>
                      <a:pt x="1116" y="2205"/>
                    </a:lnTo>
                    <a:lnTo>
                      <a:pt x="1127" y="2198"/>
                    </a:lnTo>
                    <a:lnTo>
                      <a:pt x="1132" y="2194"/>
                    </a:lnTo>
                    <a:lnTo>
                      <a:pt x="1135" y="2191"/>
                    </a:lnTo>
                    <a:lnTo>
                      <a:pt x="1140" y="2189"/>
                    </a:lnTo>
                    <a:lnTo>
                      <a:pt x="1145" y="2188"/>
                    </a:lnTo>
                    <a:lnTo>
                      <a:pt x="1141" y="2200"/>
                    </a:lnTo>
                    <a:lnTo>
                      <a:pt x="1135" y="2213"/>
                    </a:lnTo>
                    <a:lnTo>
                      <a:pt x="1135" y="2223"/>
                    </a:lnTo>
                    <a:lnTo>
                      <a:pt x="1135" y="2233"/>
                    </a:lnTo>
                    <a:lnTo>
                      <a:pt x="1134" y="2243"/>
                    </a:lnTo>
                    <a:lnTo>
                      <a:pt x="1134" y="2253"/>
                    </a:lnTo>
                    <a:lnTo>
                      <a:pt x="1127" y="2250"/>
                    </a:lnTo>
                    <a:lnTo>
                      <a:pt x="1124" y="2247"/>
                    </a:lnTo>
                    <a:lnTo>
                      <a:pt x="1123" y="2247"/>
                    </a:lnTo>
                    <a:lnTo>
                      <a:pt x="1120" y="2247"/>
                    </a:lnTo>
                    <a:lnTo>
                      <a:pt x="1117" y="2247"/>
                    </a:lnTo>
                    <a:lnTo>
                      <a:pt x="1111" y="2249"/>
                    </a:lnTo>
                    <a:lnTo>
                      <a:pt x="1109" y="2253"/>
                    </a:lnTo>
                    <a:lnTo>
                      <a:pt x="1108" y="2257"/>
                    </a:lnTo>
                    <a:lnTo>
                      <a:pt x="1108" y="2261"/>
                    </a:lnTo>
                    <a:lnTo>
                      <a:pt x="1109" y="2266"/>
                    </a:lnTo>
                    <a:lnTo>
                      <a:pt x="1120" y="2269"/>
                    </a:lnTo>
                    <a:lnTo>
                      <a:pt x="1129" y="2272"/>
                    </a:lnTo>
                    <a:lnTo>
                      <a:pt x="1140" y="2273"/>
                    </a:lnTo>
                    <a:lnTo>
                      <a:pt x="1149" y="2273"/>
                    </a:lnTo>
                    <a:lnTo>
                      <a:pt x="1159" y="2272"/>
                    </a:lnTo>
                    <a:lnTo>
                      <a:pt x="1168" y="2270"/>
                    </a:lnTo>
                    <a:lnTo>
                      <a:pt x="1178" y="2267"/>
                    </a:lnTo>
                    <a:lnTo>
                      <a:pt x="1188" y="2264"/>
                    </a:lnTo>
                    <a:lnTo>
                      <a:pt x="1191" y="2261"/>
                    </a:lnTo>
                    <a:lnTo>
                      <a:pt x="1194" y="2258"/>
                    </a:lnTo>
                    <a:lnTo>
                      <a:pt x="1191" y="2270"/>
                    </a:lnTo>
                    <a:lnTo>
                      <a:pt x="1186" y="2282"/>
                    </a:lnTo>
                    <a:lnTo>
                      <a:pt x="1180" y="2292"/>
                    </a:lnTo>
                    <a:lnTo>
                      <a:pt x="1174" y="2302"/>
                    </a:lnTo>
                    <a:lnTo>
                      <a:pt x="1174" y="2314"/>
                    </a:lnTo>
                    <a:lnTo>
                      <a:pt x="1175" y="2324"/>
                    </a:lnTo>
                    <a:lnTo>
                      <a:pt x="1175" y="2335"/>
                    </a:lnTo>
                    <a:lnTo>
                      <a:pt x="1175" y="2346"/>
                    </a:lnTo>
                    <a:lnTo>
                      <a:pt x="1161" y="2357"/>
                    </a:lnTo>
                    <a:lnTo>
                      <a:pt x="1151" y="2366"/>
                    </a:lnTo>
                    <a:lnTo>
                      <a:pt x="1150" y="2367"/>
                    </a:lnTo>
                    <a:lnTo>
                      <a:pt x="1150" y="2369"/>
                    </a:lnTo>
                    <a:lnTo>
                      <a:pt x="1150" y="2371"/>
                    </a:lnTo>
                    <a:lnTo>
                      <a:pt x="1150" y="2374"/>
                    </a:lnTo>
                    <a:lnTo>
                      <a:pt x="1154" y="2379"/>
                    </a:lnTo>
                    <a:lnTo>
                      <a:pt x="1162" y="2385"/>
                    </a:lnTo>
                    <a:lnTo>
                      <a:pt x="1182" y="2376"/>
                    </a:lnTo>
                    <a:lnTo>
                      <a:pt x="1199" y="2367"/>
                    </a:lnTo>
                    <a:lnTo>
                      <a:pt x="1213" y="2356"/>
                    </a:lnTo>
                    <a:lnTo>
                      <a:pt x="1226" y="2344"/>
                    </a:lnTo>
                    <a:lnTo>
                      <a:pt x="1238" y="2332"/>
                    </a:lnTo>
                    <a:lnTo>
                      <a:pt x="1250" y="2317"/>
                    </a:lnTo>
                    <a:lnTo>
                      <a:pt x="1261" y="2301"/>
                    </a:lnTo>
                    <a:lnTo>
                      <a:pt x="1272" y="2283"/>
                    </a:lnTo>
                    <a:lnTo>
                      <a:pt x="1270" y="2261"/>
                    </a:lnTo>
                    <a:lnTo>
                      <a:pt x="1269" y="2243"/>
                    </a:lnTo>
                    <a:lnTo>
                      <a:pt x="1270" y="2234"/>
                    </a:lnTo>
                    <a:lnTo>
                      <a:pt x="1272" y="2226"/>
                    </a:lnTo>
                    <a:lnTo>
                      <a:pt x="1277" y="2217"/>
                    </a:lnTo>
                    <a:lnTo>
                      <a:pt x="1284" y="2208"/>
                    </a:lnTo>
                    <a:lnTo>
                      <a:pt x="1286" y="2211"/>
                    </a:lnTo>
                    <a:lnTo>
                      <a:pt x="1288" y="2216"/>
                    </a:lnTo>
                    <a:lnTo>
                      <a:pt x="1288" y="2219"/>
                    </a:lnTo>
                    <a:lnTo>
                      <a:pt x="1288" y="2224"/>
                    </a:lnTo>
                    <a:lnTo>
                      <a:pt x="1294" y="2232"/>
                    </a:lnTo>
                    <a:lnTo>
                      <a:pt x="1301" y="2241"/>
                    </a:lnTo>
                    <a:lnTo>
                      <a:pt x="1300" y="2259"/>
                    </a:lnTo>
                    <a:lnTo>
                      <a:pt x="1297" y="2278"/>
                    </a:lnTo>
                    <a:lnTo>
                      <a:pt x="1294" y="2297"/>
                    </a:lnTo>
                    <a:lnTo>
                      <a:pt x="1290" y="2315"/>
                    </a:lnTo>
                    <a:lnTo>
                      <a:pt x="1289" y="2323"/>
                    </a:lnTo>
                    <a:lnTo>
                      <a:pt x="1288" y="2329"/>
                    </a:lnTo>
                    <a:lnTo>
                      <a:pt x="1287" y="2336"/>
                    </a:lnTo>
                    <a:lnTo>
                      <a:pt x="1288" y="2343"/>
                    </a:lnTo>
                    <a:lnTo>
                      <a:pt x="1301" y="2327"/>
                    </a:lnTo>
                    <a:lnTo>
                      <a:pt x="1310" y="2315"/>
                    </a:lnTo>
                    <a:lnTo>
                      <a:pt x="1313" y="2308"/>
                    </a:lnTo>
                    <a:lnTo>
                      <a:pt x="1315" y="2301"/>
                    </a:lnTo>
                    <a:lnTo>
                      <a:pt x="1317" y="2295"/>
                    </a:lnTo>
                    <a:lnTo>
                      <a:pt x="1318" y="2289"/>
                    </a:lnTo>
                    <a:lnTo>
                      <a:pt x="1318" y="2275"/>
                    </a:lnTo>
                    <a:lnTo>
                      <a:pt x="1315" y="2261"/>
                    </a:lnTo>
                    <a:lnTo>
                      <a:pt x="1313" y="2244"/>
                    </a:lnTo>
                    <a:lnTo>
                      <a:pt x="1309" y="2225"/>
                    </a:lnTo>
                    <a:lnTo>
                      <a:pt x="1309" y="2211"/>
                    </a:lnTo>
                    <a:lnTo>
                      <a:pt x="1307" y="2199"/>
                    </a:lnTo>
                    <a:lnTo>
                      <a:pt x="1306" y="2192"/>
                    </a:lnTo>
                    <a:lnTo>
                      <a:pt x="1305" y="2187"/>
                    </a:lnTo>
                    <a:lnTo>
                      <a:pt x="1302" y="2181"/>
                    </a:lnTo>
                    <a:lnTo>
                      <a:pt x="1298" y="2174"/>
                    </a:lnTo>
                    <a:lnTo>
                      <a:pt x="1294" y="2181"/>
                    </a:lnTo>
                    <a:lnTo>
                      <a:pt x="1290" y="2185"/>
                    </a:lnTo>
                    <a:lnTo>
                      <a:pt x="1289" y="2187"/>
                    </a:lnTo>
                    <a:lnTo>
                      <a:pt x="1288" y="2185"/>
                    </a:lnTo>
                    <a:lnTo>
                      <a:pt x="1288" y="2182"/>
                    </a:lnTo>
                    <a:lnTo>
                      <a:pt x="1288" y="2176"/>
                    </a:lnTo>
                    <a:lnTo>
                      <a:pt x="1287" y="2171"/>
                    </a:lnTo>
                    <a:lnTo>
                      <a:pt x="1286" y="2165"/>
                    </a:lnTo>
                    <a:lnTo>
                      <a:pt x="1285" y="2160"/>
                    </a:lnTo>
                    <a:lnTo>
                      <a:pt x="1281" y="2155"/>
                    </a:lnTo>
                    <a:lnTo>
                      <a:pt x="1281" y="2150"/>
                    </a:lnTo>
                    <a:lnTo>
                      <a:pt x="1280" y="2147"/>
                    </a:lnTo>
                    <a:lnTo>
                      <a:pt x="1279" y="2143"/>
                    </a:lnTo>
                    <a:lnTo>
                      <a:pt x="1276" y="2140"/>
                    </a:lnTo>
                    <a:lnTo>
                      <a:pt x="1272" y="2141"/>
                    </a:lnTo>
                    <a:lnTo>
                      <a:pt x="1269" y="2141"/>
                    </a:lnTo>
                    <a:lnTo>
                      <a:pt x="1266" y="2141"/>
                    </a:lnTo>
                    <a:lnTo>
                      <a:pt x="1262" y="2139"/>
                    </a:lnTo>
                    <a:lnTo>
                      <a:pt x="1264" y="2137"/>
                    </a:lnTo>
                    <a:lnTo>
                      <a:pt x="1268" y="2134"/>
                    </a:lnTo>
                    <a:lnTo>
                      <a:pt x="1269" y="2132"/>
                    </a:lnTo>
                    <a:lnTo>
                      <a:pt x="1271" y="2130"/>
                    </a:lnTo>
                    <a:lnTo>
                      <a:pt x="1296" y="2130"/>
                    </a:lnTo>
                    <a:lnTo>
                      <a:pt x="1318" y="2131"/>
                    </a:lnTo>
                    <a:lnTo>
                      <a:pt x="1329" y="2130"/>
                    </a:lnTo>
                    <a:lnTo>
                      <a:pt x="1340" y="2129"/>
                    </a:lnTo>
                    <a:lnTo>
                      <a:pt x="1352" y="2126"/>
                    </a:lnTo>
                    <a:lnTo>
                      <a:pt x="1364" y="2122"/>
                    </a:lnTo>
                    <a:lnTo>
                      <a:pt x="1374" y="2107"/>
                    </a:lnTo>
                    <a:lnTo>
                      <a:pt x="1385" y="2094"/>
                    </a:lnTo>
                    <a:lnTo>
                      <a:pt x="1390" y="2087"/>
                    </a:lnTo>
                    <a:lnTo>
                      <a:pt x="1397" y="2081"/>
                    </a:lnTo>
                    <a:lnTo>
                      <a:pt x="1403" y="2074"/>
                    </a:lnTo>
                    <a:lnTo>
                      <a:pt x="1411" y="2069"/>
                    </a:lnTo>
                    <a:lnTo>
                      <a:pt x="1415" y="2079"/>
                    </a:lnTo>
                    <a:lnTo>
                      <a:pt x="1422" y="2088"/>
                    </a:lnTo>
                    <a:lnTo>
                      <a:pt x="1446" y="2091"/>
                    </a:lnTo>
                    <a:lnTo>
                      <a:pt x="1469" y="2097"/>
                    </a:lnTo>
                    <a:lnTo>
                      <a:pt x="1491" y="2103"/>
                    </a:lnTo>
                    <a:lnTo>
                      <a:pt x="1515" y="2109"/>
                    </a:lnTo>
                    <a:lnTo>
                      <a:pt x="1514" y="2123"/>
                    </a:lnTo>
                    <a:lnTo>
                      <a:pt x="1514" y="2137"/>
                    </a:lnTo>
                    <a:lnTo>
                      <a:pt x="1521" y="2140"/>
                    </a:lnTo>
                    <a:lnTo>
                      <a:pt x="1527" y="2142"/>
                    </a:lnTo>
                    <a:lnTo>
                      <a:pt x="1533" y="2145"/>
                    </a:lnTo>
                    <a:lnTo>
                      <a:pt x="1540" y="2147"/>
                    </a:lnTo>
                    <a:lnTo>
                      <a:pt x="1552" y="2149"/>
                    </a:lnTo>
                    <a:lnTo>
                      <a:pt x="1567" y="2153"/>
                    </a:lnTo>
                    <a:lnTo>
                      <a:pt x="1573" y="2160"/>
                    </a:lnTo>
                    <a:lnTo>
                      <a:pt x="1581" y="2167"/>
                    </a:lnTo>
                    <a:lnTo>
                      <a:pt x="1594" y="2170"/>
                    </a:lnTo>
                    <a:lnTo>
                      <a:pt x="1609" y="2171"/>
                    </a:lnTo>
                    <a:lnTo>
                      <a:pt x="1623" y="2172"/>
                    </a:lnTo>
                    <a:lnTo>
                      <a:pt x="1637" y="2172"/>
                    </a:lnTo>
                    <a:lnTo>
                      <a:pt x="1643" y="2171"/>
                    </a:lnTo>
                    <a:lnTo>
                      <a:pt x="1651" y="2170"/>
                    </a:lnTo>
                    <a:lnTo>
                      <a:pt x="1659" y="2168"/>
                    </a:lnTo>
                    <a:lnTo>
                      <a:pt x="1665" y="2170"/>
                    </a:lnTo>
                    <a:lnTo>
                      <a:pt x="1657" y="2173"/>
                    </a:lnTo>
                    <a:lnTo>
                      <a:pt x="1649" y="2177"/>
                    </a:lnTo>
                    <a:lnTo>
                      <a:pt x="1647" y="2180"/>
                    </a:lnTo>
                    <a:lnTo>
                      <a:pt x="1645" y="2182"/>
                    </a:lnTo>
                    <a:lnTo>
                      <a:pt x="1645" y="2185"/>
                    </a:lnTo>
                    <a:lnTo>
                      <a:pt x="1648" y="2190"/>
                    </a:lnTo>
                    <a:lnTo>
                      <a:pt x="1651" y="2185"/>
                    </a:lnTo>
                    <a:lnTo>
                      <a:pt x="1654" y="2181"/>
                    </a:lnTo>
                    <a:lnTo>
                      <a:pt x="1671" y="2187"/>
                    </a:lnTo>
                    <a:lnTo>
                      <a:pt x="1686" y="2190"/>
                    </a:lnTo>
                    <a:lnTo>
                      <a:pt x="1693" y="2191"/>
                    </a:lnTo>
                    <a:lnTo>
                      <a:pt x="1701" y="2191"/>
                    </a:lnTo>
                    <a:lnTo>
                      <a:pt x="1710" y="2190"/>
                    </a:lnTo>
                    <a:lnTo>
                      <a:pt x="1719" y="2188"/>
                    </a:lnTo>
                    <a:lnTo>
                      <a:pt x="1723" y="2188"/>
                    </a:lnTo>
                    <a:lnTo>
                      <a:pt x="1726" y="2189"/>
                    </a:lnTo>
                    <a:lnTo>
                      <a:pt x="1726" y="2198"/>
                    </a:lnTo>
                    <a:lnTo>
                      <a:pt x="1726" y="2208"/>
                    </a:lnTo>
                    <a:lnTo>
                      <a:pt x="1729" y="2207"/>
                    </a:lnTo>
                    <a:lnTo>
                      <a:pt x="1732" y="2206"/>
                    </a:lnTo>
                    <a:lnTo>
                      <a:pt x="1733" y="2206"/>
                    </a:lnTo>
                    <a:lnTo>
                      <a:pt x="1736" y="2210"/>
                    </a:lnTo>
                    <a:lnTo>
                      <a:pt x="1737" y="2222"/>
                    </a:lnTo>
                    <a:lnTo>
                      <a:pt x="1737" y="2230"/>
                    </a:lnTo>
                    <a:lnTo>
                      <a:pt x="1736" y="2234"/>
                    </a:lnTo>
                    <a:lnTo>
                      <a:pt x="1735" y="2236"/>
                    </a:lnTo>
                    <a:lnTo>
                      <a:pt x="1729" y="2243"/>
                    </a:lnTo>
                    <a:lnTo>
                      <a:pt x="1721" y="2257"/>
                    </a:lnTo>
                    <a:lnTo>
                      <a:pt x="1727" y="2259"/>
                    </a:lnTo>
                    <a:lnTo>
                      <a:pt x="1730" y="2261"/>
                    </a:lnTo>
                    <a:lnTo>
                      <a:pt x="1730" y="2265"/>
                    </a:lnTo>
                    <a:lnTo>
                      <a:pt x="1727" y="2270"/>
                    </a:lnTo>
                    <a:lnTo>
                      <a:pt x="1718" y="2272"/>
                    </a:lnTo>
                    <a:lnTo>
                      <a:pt x="1710" y="2272"/>
                    </a:lnTo>
                    <a:lnTo>
                      <a:pt x="1701" y="2272"/>
                    </a:lnTo>
                    <a:lnTo>
                      <a:pt x="1693" y="2270"/>
                    </a:lnTo>
                    <a:lnTo>
                      <a:pt x="1676" y="2268"/>
                    </a:lnTo>
                    <a:lnTo>
                      <a:pt x="1658" y="2267"/>
                    </a:lnTo>
                    <a:lnTo>
                      <a:pt x="1654" y="2269"/>
                    </a:lnTo>
                    <a:lnTo>
                      <a:pt x="1652" y="2273"/>
                    </a:lnTo>
                    <a:lnTo>
                      <a:pt x="1661" y="2275"/>
                    </a:lnTo>
                    <a:lnTo>
                      <a:pt x="1671" y="2276"/>
                    </a:lnTo>
                    <a:lnTo>
                      <a:pt x="1682" y="2276"/>
                    </a:lnTo>
                    <a:lnTo>
                      <a:pt x="1692" y="2276"/>
                    </a:lnTo>
                    <a:lnTo>
                      <a:pt x="1698" y="2285"/>
                    </a:lnTo>
                    <a:lnTo>
                      <a:pt x="1703" y="2294"/>
                    </a:lnTo>
                    <a:lnTo>
                      <a:pt x="1715" y="2297"/>
                    </a:lnTo>
                    <a:lnTo>
                      <a:pt x="1725" y="2299"/>
                    </a:lnTo>
                    <a:lnTo>
                      <a:pt x="1738" y="2297"/>
                    </a:lnTo>
                    <a:lnTo>
                      <a:pt x="1752" y="2293"/>
                    </a:lnTo>
                    <a:lnTo>
                      <a:pt x="1753" y="2297"/>
                    </a:lnTo>
                    <a:lnTo>
                      <a:pt x="1753" y="2300"/>
                    </a:lnTo>
                    <a:lnTo>
                      <a:pt x="1760" y="2316"/>
                    </a:lnTo>
                    <a:lnTo>
                      <a:pt x="1769" y="2329"/>
                    </a:lnTo>
                    <a:lnTo>
                      <a:pt x="1777" y="2344"/>
                    </a:lnTo>
                    <a:lnTo>
                      <a:pt x="1784" y="2360"/>
                    </a:lnTo>
                    <a:lnTo>
                      <a:pt x="1781" y="2369"/>
                    </a:lnTo>
                    <a:lnTo>
                      <a:pt x="1779" y="2377"/>
                    </a:lnTo>
                    <a:lnTo>
                      <a:pt x="1778" y="2385"/>
                    </a:lnTo>
                    <a:lnTo>
                      <a:pt x="1780" y="2395"/>
                    </a:lnTo>
                    <a:lnTo>
                      <a:pt x="1791" y="2401"/>
                    </a:lnTo>
                    <a:lnTo>
                      <a:pt x="1802" y="2405"/>
                    </a:lnTo>
                    <a:lnTo>
                      <a:pt x="1812" y="2409"/>
                    </a:lnTo>
                    <a:lnTo>
                      <a:pt x="1822" y="2411"/>
                    </a:lnTo>
                    <a:lnTo>
                      <a:pt x="1843" y="2417"/>
                    </a:lnTo>
                    <a:lnTo>
                      <a:pt x="1865" y="2425"/>
                    </a:lnTo>
                    <a:lnTo>
                      <a:pt x="1864" y="2427"/>
                    </a:lnTo>
                    <a:lnTo>
                      <a:pt x="1862" y="2427"/>
                    </a:lnTo>
                    <a:lnTo>
                      <a:pt x="1861" y="2426"/>
                    </a:lnTo>
                    <a:lnTo>
                      <a:pt x="1854" y="2430"/>
                    </a:lnTo>
                    <a:lnTo>
                      <a:pt x="1850" y="2436"/>
                    </a:lnTo>
                    <a:lnTo>
                      <a:pt x="1846" y="2443"/>
                    </a:lnTo>
                    <a:lnTo>
                      <a:pt x="1843" y="2450"/>
                    </a:lnTo>
                    <a:lnTo>
                      <a:pt x="1845" y="2457"/>
                    </a:lnTo>
                    <a:lnTo>
                      <a:pt x="1848" y="2462"/>
                    </a:lnTo>
                    <a:lnTo>
                      <a:pt x="1852" y="2466"/>
                    </a:lnTo>
                    <a:lnTo>
                      <a:pt x="1855" y="2469"/>
                    </a:lnTo>
                    <a:lnTo>
                      <a:pt x="1863" y="2476"/>
                    </a:lnTo>
                    <a:lnTo>
                      <a:pt x="1872" y="2485"/>
                    </a:lnTo>
                    <a:lnTo>
                      <a:pt x="1863" y="2501"/>
                    </a:lnTo>
                    <a:lnTo>
                      <a:pt x="1854" y="2518"/>
                    </a:lnTo>
                    <a:lnTo>
                      <a:pt x="1855" y="2528"/>
                    </a:lnTo>
                    <a:lnTo>
                      <a:pt x="1856" y="2538"/>
                    </a:lnTo>
                    <a:lnTo>
                      <a:pt x="1857" y="2548"/>
                    </a:lnTo>
                    <a:lnTo>
                      <a:pt x="1857" y="2559"/>
                    </a:lnTo>
                    <a:lnTo>
                      <a:pt x="1851" y="2563"/>
                    </a:lnTo>
                    <a:lnTo>
                      <a:pt x="1845" y="2569"/>
                    </a:lnTo>
                    <a:lnTo>
                      <a:pt x="1840" y="2574"/>
                    </a:lnTo>
                    <a:lnTo>
                      <a:pt x="1836" y="2584"/>
                    </a:lnTo>
                    <a:lnTo>
                      <a:pt x="1843" y="2597"/>
                    </a:lnTo>
                    <a:lnTo>
                      <a:pt x="1848" y="2612"/>
                    </a:lnTo>
                    <a:lnTo>
                      <a:pt x="1844" y="2616"/>
                    </a:lnTo>
                    <a:lnTo>
                      <a:pt x="1840" y="2620"/>
                    </a:lnTo>
                    <a:lnTo>
                      <a:pt x="1839" y="2622"/>
                    </a:lnTo>
                    <a:lnTo>
                      <a:pt x="1839" y="2623"/>
                    </a:lnTo>
                    <a:lnTo>
                      <a:pt x="1839" y="2627"/>
                    </a:lnTo>
                    <a:lnTo>
                      <a:pt x="1842" y="2630"/>
                    </a:lnTo>
                    <a:lnTo>
                      <a:pt x="1850" y="2629"/>
                    </a:lnTo>
                    <a:lnTo>
                      <a:pt x="1856" y="2629"/>
                    </a:lnTo>
                    <a:lnTo>
                      <a:pt x="1855" y="2636"/>
                    </a:lnTo>
                    <a:lnTo>
                      <a:pt x="1853" y="2640"/>
                    </a:lnTo>
                    <a:lnTo>
                      <a:pt x="1852" y="2644"/>
                    </a:lnTo>
                    <a:lnTo>
                      <a:pt x="1850" y="2647"/>
                    </a:lnTo>
                    <a:lnTo>
                      <a:pt x="1844" y="2653"/>
                    </a:lnTo>
                    <a:lnTo>
                      <a:pt x="1838" y="2662"/>
                    </a:lnTo>
                    <a:lnTo>
                      <a:pt x="1840" y="2670"/>
                    </a:lnTo>
                    <a:lnTo>
                      <a:pt x="1844" y="2678"/>
                    </a:lnTo>
                    <a:lnTo>
                      <a:pt x="1847" y="2686"/>
                    </a:lnTo>
                    <a:lnTo>
                      <a:pt x="1852" y="2692"/>
                    </a:lnTo>
                    <a:lnTo>
                      <a:pt x="1861" y="2707"/>
                    </a:lnTo>
                    <a:lnTo>
                      <a:pt x="1870" y="2722"/>
                    </a:lnTo>
                    <a:lnTo>
                      <a:pt x="1870" y="2734"/>
                    </a:lnTo>
                    <a:lnTo>
                      <a:pt x="1869" y="2746"/>
                    </a:lnTo>
                    <a:lnTo>
                      <a:pt x="1867" y="2758"/>
                    </a:lnTo>
                    <a:lnTo>
                      <a:pt x="1863" y="2771"/>
                    </a:lnTo>
                    <a:lnTo>
                      <a:pt x="1868" y="2785"/>
                    </a:lnTo>
                    <a:lnTo>
                      <a:pt x="1873" y="2798"/>
                    </a:lnTo>
                    <a:lnTo>
                      <a:pt x="1880" y="2812"/>
                    </a:lnTo>
                    <a:lnTo>
                      <a:pt x="1888" y="2825"/>
                    </a:lnTo>
                    <a:lnTo>
                      <a:pt x="1886" y="2836"/>
                    </a:lnTo>
                    <a:lnTo>
                      <a:pt x="1886" y="2849"/>
                    </a:lnTo>
                    <a:lnTo>
                      <a:pt x="1894" y="2858"/>
                    </a:lnTo>
                    <a:lnTo>
                      <a:pt x="1903" y="2866"/>
                    </a:lnTo>
                    <a:lnTo>
                      <a:pt x="1912" y="2874"/>
                    </a:lnTo>
                    <a:lnTo>
                      <a:pt x="1921" y="2883"/>
                    </a:lnTo>
                    <a:lnTo>
                      <a:pt x="1926" y="2895"/>
                    </a:lnTo>
                    <a:lnTo>
                      <a:pt x="1930" y="2907"/>
                    </a:lnTo>
                    <a:lnTo>
                      <a:pt x="1935" y="2918"/>
                    </a:lnTo>
                    <a:lnTo>
                      <a:pt x="1943" y="2929"/>
                    </a:lnTo>
                    <a:lnTo>
                      <a:pt x="1949" y="2932"/>
                    </a:lnTo>
                    <a:lnTo>
                      <a:pt x="1955" y="2932"/>
                    </a:lnTo>
                    <a:lnTo>
                      <a:pt x="1961" y="2931"/>
                    </a:lnTo>
                    <a:lnTo>
                      <a:pt x="1967" y="2927"/>
                    </a:lnTo>
                    <a:lnTo>
                      <a:pt x="1964" y="2944"/>
                    </a:lnTo>
                    <a:lnTo>
                      <a:pt x="1958" y="2960"/>
                    </a:lnTo>
                    <a:lnTo>
                      <a:pt x="1954" y="2976"/>
                    </a:lnTo>
                    <a:lnTo>
                      <a:pt x="1950" y="2993"/>
                    </a:lnTo>
                    <a:lnTo>
                      <a:pt x="1957" y="2999"/>
                    </a:lnTo>
                    <a:lnTo>
                      <a:pt x="1963" y="3001"/>
                    </a:lnTo>
                    <a:lnTo>
                      <a:pt x="1970" y="3003"/>
                    </a:lnTo>
                    <a:lnTo>
                      <a:pt x="1978" y="3005"/>
                    </a:lnTo>
                    <a:lnTo>
                      <a:pt x="1990" y="3033"/>
                    </a:lnTo>
                    <a:lnTo>
                      <a:pt x="1999" y="3060"/>
                    </a:lnTo>
                    <a:lnTo>
                      <a:pt x="2007" y="3087"/>
                    </a:lnTo>
                    <a:lnTo>
                      <a:pt x="2014" y="3116"/>
                    </a:lnTo>
                    <a:lnTo>
                      <a:pt x="2007" y="3119"/>
                    </a:lnTo>
                    <a:lnTo>
                      <a:pt x="2000" y="3122"/>
                    </a:lnTo>
                    <a:lnTo>
                      <a:pt x="2006" y="3126"/>
                    </a:lnTo>
                    <a:lnTo>
                      <a:pt x="2011" y="3130"/>
                    </a:lnTo>
                    <a:lnTo>
                      <a:pt x="2014" y="3142"/>
                    </a:lnTo>
                    <a:lnTo>
                      <a:pt x="2018" y="3152"/>
                    </a:lnTo>
                    <a:lnTo>
                      <a:pt x="2022" y="3163"/>
                    </a:lnTo>
                    <a:lnTo>
                      <a:pt x="2026" y="3175"/>
                    </a:lnTo>
                    <a:lnTo>
                      <a:pt x="2020" y="3184"/>
                    </a:lnTo>
                    <a:lnTo>
                      <a:pt x="2013" y="3192"/>
                    </a:lnTo>
                    <a:lnTo>
                      <a:pt x="2016" y="3190"/>
                    </a:lnTo>
                    <a:lnTo>
                      <a:pt x="2018" y="3189"/>
                    </a:lnTo>
                    <a:lnTo>
                      <a:pt x="2020" y="3188"/>
                    </a:lnTo>
                    <a:lnTo>
                      <a:pt x="2020" y="3189"/>
                    </a:lnTo>
                    <a:lnTo>
                      <a:pt x="2021" y="3190"/>
                    </a:lnTo>
                    <a:lnTo>
                      <a:pt x="2021" y="3193"/>
                    </a:lnTo>
                    <a:lnTo>
                      <a:pt x="2029" y="3189"/>
                    </a:lnTo>
                    <a:lnTo>
                      <a:pt x="2039" y="3184"/>
                    </a:lnTo>
                    <a:lnTo>
                      <a:pt x="2040" y="3195"/>
                    </a:lnTo>
                    <a:lnTo>
                      <a:pt x="2039" y="3205"/>
                    </a:lnTo>
                    <a:lnTo>
                      <a:pt x="2037" y="3215"/>
                    </a:lnTo>
                    <a:lnTo>
                      <a:pt x="2033" y="3227"/>
                    </a:lnTo>
                    <a:lnTo>
                      <a:pt x="2041" y="3248"/>
                    </a:lnTo>
                    <a:lnTo>
                      <a:pt x="2050" y="3270"/>
                    </a:lnTo>
                    <a:lnTo>
                      <a:pt x="2057" y="3292"/>
                    </a:lnTo>
                    <a:lnTo>
                      <a:pt x="2064" y="3315"/>
                    </a:lnTo>
                    <a:lnTo>
                      <a:pt x="2057" y="3340"/>
                    </a:lnTo>
                    <a:lnTo>
                      <a:pt x="2050" y="3364"/>
                    </a:lnTo>
                    <a:lnTo>
                      <a:pt x="2042" y="3389"/>
                    </a:lnTo>
                    <a:lnTo>
                      <a:pt x="2034" y="3414"/>
                    </a:lnTo>
                    <a:lnTo>
                      <a:pt x="2026" y="3438"/>
                    </a:lnTo>
                    <a:lnTo>
                      <a:pt x="2017" y="3461"/>
                    </a:lnTo>
                    <a:lnTo>
                      <a:pt x="2008" y="3486"/>
                    </a:lnTo>
                    <a:lnTo>
                      <a:pt x="2000" y="3510"/>
                    </a:lnTo>
                    <a:lnTo>
                      <a:pt x="2000" y="3537"/>
                    </a:lnTo>
                    <a:lnTo>
                      <a:pt x="2003" y="3564"/>
                    </a:lnTo>
                    <a:lnTo>
                      <a:pt x="2005" y="3590"/>
                    </a:lnTo>
                    <a:lnTo>
                      <a:pt x="2006" y="3617"/>
                    </a:lnTo>
                    <a:lnTo>
                      <a:pt x="2005" y="3619"/>
                    </a:lnTo>
                    <a:lnTo>
                      <a:pt x="2005" y="3621"/>
                    </a:lnTo>
                    <a:lnTo>
                      <a:pt x="1991" y="3618"/>
                    </a:lnTo>
                    <a:lnTo>
                      <a:pt x="1981" y="3617"/>
                    </a:lnTo>
                    <a:lnTo>
                      <a:pt x="1977" y="3617"/>
                    </a:lnTo>
                    <a:lnTo>
                      <a:pt x="1972" y="3619"/>
                    </a:lnTo>
                    <a:lnTo>
                      <a:pt x="1966" y="3621"/>
                    </a:lnTo>
                    <a:lnTo>
                      <a:pt x="1961" y="3626"/>
                    </a:lnTo>
                    <a:lnTo>
                      <a:pt x="1952" y="3632"/>
                    </a:lnTo>
                    <a:lnTo>
                      <a:pt x="1944" y="3636"/>
                    </a:lnTo>
                    <a:lnTo>
                      <a:pt x="1939" y="3636"/>
                    </a:lnTo>
                    <a:lnTo>
                      <a:pt x="1936" y="3635"/>
                    </a:lnTo>
                    <a:lnTo>
                      <a:pt x="1933" y="3632"/>
                    </a:lnTo>
                    <a:lnTo>
                      <a:pt x="1933" y="3625"/>
                    </a:lnTo>
                    <a:lnTo>
                      <a:pt x="1932" y="3616"/>
                    </a:lnTo>
                    <a:lnTo>
                      <a:pt x="1931" y="3604"/>
                    </a:lnTo>
                    <a:lnTo>
                      <a:pt x="1928" y="3601"/>
                    </a:lnTo>
                    <a:lnTo>
                      <a:pt x="1924" y="3599"/>
                    </a:lnTo>
                    <a:lnTo>
                      <a:pt x="1922" y="3599"/>
                    </a:lnTo>
                    <a:lnTo>
                      <a:pt x="1919" y="3599"/>
                    </a:lnTo>
                    <a:lnTo>
                      <a:pt x="1915" y="3600"/>
                    </a:lnTo>
                    <a:lnTo>
                      <a:pt x="1913" y="3599"/>
                    </a:lnTo>
                    <a:lnTo>
                      <a:pt x="1910" y="3596"/>
                    </a:lnTo>
                    <a:lnTo>
                      <a:pt x="1906" y="3592"/>
                    </a:lnTo>
                    <a:lnTo>
                      <a:pt x="1914" y="3581"/>
                    </a:lnTo>
                    <a:lnTo>
                      <a:pt x="1924" y="3570"/>
                    </a:lnTo>
                    <a:lnTo>
                      <a:pt x="1928" y="3565"/>
                    </a:lnTo>
                    <a:lnTo>
                      <a:pt x="1932" y="3559"/>
                    </a:lnTo>
                    <a:lnTo>
                      <a:pt x="1935" y="3553"/>
                    </a:lnTo>
                    <a:lnTo>
                      <a:pt x="1937" y="3548"/>
                    </a:lnTo>
                    <a:lnTo>
                      <a:pt x="1936" y="3540"/>
                    </a:lnTo>
                    <a:lnTo>
                      <a:pt x="1936" y="3535"/>
                    </a:lnTo>
                    <a:lnTo>
                      <a:pt x="1935" y="3534"/>
                    </a:lnTo>
                    <a:lnTo>
                      <a:pt x="1933" y="3533"/>
                    </a:lnTo>
                    <a:lnTo>
                      <a:pt x="1930" y="3532"/>
                    </a:lnTo>
                    <a:lnTo>
                      <a:pt x="1927" y="3532"/>
                    </a:lnTo>
                    <a:lnTo>
                      <a:pt x="1916" y="3528"/>
                    </a:lnTo>
                    <a:lnTo>
                      <a:pt x="1907" y="3524"/>
                    </a:lnTo>
                    <a:lnTo>
                      <a:pt x="1899" y="3519"/>
                    </a:lnTo>
                    <a:lnTo>
                      <a:pt x="1889" y="3515"/>
                    </a:lnTo>
                    <a:lnTo>
                      <a:pt x="1884" y="3514"/>
                    </a:lnTo>
                    <a:lnTo>
                      <a:pt x="1880" y="3513"/>
                    </a:lnTo>
                    <a:lnTo>
                      <a:pt x="1879" y="3510"/>
                    </a:lnTo>
                    <a:lnTo>
                      <a:pt x="1878" y="3508"/>
                    </a:lnTo>
                    <a:lnTo>
                      <a:pt x="1878" y="3502"/>
                    </a:lnTo>
                    <a:lnTo>
                      <a:pt x="1879" y="3492"/>
                    </a:lnTo>
                    <a:lnTo>
                      <a:pt x="1879" y="3488"/>
                    </a:lnTo>
                    <a:lnTo>
                      <a:pt x="1880" y="3485"/>
                    </a:lnTo>
                    <a:lnTo>
                      <a:pt x="1882" y="3484"/>
                    </a:lnTo>
                    <a:lnTo>
                      <a:pt x="1884" y="3483"/>
                    </a:lnTo>
                    <a:lnTo>
                      <a:pt x="1885" y="3482"/>
                    </a:lnTo>
                    <a:lnTo>
                      <a:pt x="1886" y="3481"/>
                    </a:lnTo>
                    <a:lnTo>
                      <a:pt x="1886" y="3477"/>
                    </a:lnTo>
                    <a:lnTo>
                      <a:pt x="1885" y="3472"/>
                    </a:lnTo>
                    <a:lnTo>
                      <a:pt x="1876" y="3474"/>
                    </a:lnTo>
                    <a:lnTo>
                      <a:pt x="1869" y="3477"/>
                    </a:lnTo>
                    <a:lnTo>
                      <a:pt x="1865" y="3478"/>
                    </a:lnTo>
                    <a:lnTo>
                      <a:pt x="1862" y="3478"/>
                    </a:lnTo>
                    <a:lnTo>
                      <a:pt x="1859" y="3477"/>
                    </a:lnTo>
                    <a:lnTo>
                      <a:pt x="1854" y="3474"/>
                    </a:lnTo>
                    <a:lnTo>
                      <a:pt x="1848" y="3466"/>
                    </a:lnTo>
                    <a:lnTo>
                      <a:pt x="1845" y="3464"/>
                    </a:lnTo>
                    <a:lnTo>
                      <a:pt x="1842" y="3459"/>
                    </a:lnTo>
                    <a:lnTo>
                      <a:pt x="1837" y="3451"/>
                    </a:lnTo>
                    <a:lnTo>
                      <a:pt x="1836" y="3444"/>
                    </a:lnTo>
                    <a:lnTo>
                      <a:pt x="1834" y="3440"/>
                    </a:lnTo>
                    <a:lnTo>
                      <a:pt x="1831" y="3438"/>
                    </a:lnTo>
                    <a:lnTo>
                      <a:pt x="1829" y="3437"/>
                    </a:lnTo>
                    <a:lnTo>
                      <a:pt x="1821" y="3437"/>
                    </a:lnTo>
                    <a:lnTo>
                      <a:pt x="1810" y="3437"/>
                    </a:lnTo>
                    <a:lnTo>
                      <a:pt x="1804" y="3440"/>
                    </a:lnTo>
                    <a:lnTo>
                      <a:pt x="1800" y="3442"/>
                    </a:lnTo>
                    <a:lnTo>
                      <a:pt x="1795" y="3444"/>
                    </a:lnTo>
                    <a:lnTo>
                      <a:pt x="1793" y="3448"/>
                    </a:lnTo>
                    <a:lnTo>
                      <a:pt x="1791" y="3451"/>
                    </a:lnTo>
                    <a:lnTo>
                      <a:pt x="1791" y="3456"/>
                    </a:lnTo>
                    <a:lnTo>
                      <a:pt x="1791" y="3461"/>
                    </a:lnTo>
                    <a:lnTo>
                      <a:pt x="1793" y="3467"/>
                    </a:lnTo>
                    <a:lnTo>
                      <a:pt x="1791" y="3472"/>
                    </a:lnTo>
                    <a:lnTo>
                      <a:pt x="1788" y="3476"/>
                    </a:lnTo>
                    <a:lnTo>
                      <a:pt x="1785" y="3480"/>
                    </a:lnTo>
                    <a:lnTo>
                      <a:pt x="1781" y="3483"/>
                    </a:lnTo>
                    <a:lnTo>
                      <a:pt x="1774" y="3491"/>
                    </a:lnTo>
                    <a:lnTo>
                      <a:pt x="1767" y="3499"/>
                    </a:lnTo>
                    <a:lnTo>
                      <a:pt x="1763" y="3509"/>
                    </a:lnTo>
                    <a:lnTo>
                      <a:pt x="1761" y="3515"/>
                    </a:lnTo>
                    <a:lnTo>
                      <a:pt x="1759" y="3517"/>
                    </a:lnTo>
                    <a:lnTo>
                      <a:pt x="1755" y="3518"/>
                    </a:lnTo>
                    <a:lnTo>
                      <a:pt x="1752" y="3519"/>
                    </a:lnTo>
                    <a:lnTo>
                      <a:pt x="1746" y="3522"/>
                    </a:lnTo>
                    <a:lnTo>
                      <a:pt x="1736" y="3523"/>
                    </a:lnTo>
                    <a:lnTo>
                      <a:pt x="1728" y="3524"/>
                    </a:lnTo>
                    <a:lnTo>
                      <a:pt x="1725" y="3526"/>
                    </a:lnTo>
                    <a:lnTo>
                      <a:pt x="1721" y="3528"/>
                    </a:lnTo>
                    <a:lnTo>
                      <a:pt x="1718" y="3532"/>
                    </a:lnTo>
                    <a:lnTo>
                      <a:pt x="1715" y="3536"/>
                    </a:lnTo>
                    <a:lnTo>
                      <a:pt x="1706" y="3543"/>
                    </a:lnTo>
                    <a:lnTo>
                      <a:pt x="1700" y="3547"/>
                    </a:lnTo>
                    <a:lnTo>
                      <a:pt x="1699" y="3549"/>
                    </a:lnTo>
                    <a:lnTo>
                      <a:pt x="1696" y="3552"/>
                    </a:lnTo>
                    <a:lnTo>
                      <a:pt x="1694" y="3557"/>
                    </a:lnTo>
                    <a:lnTo>
                      <a:pt x="1691" y="3564"/>
                    </a:lnTo>
                    <a:lnTo>
                      <a:pt x="1692" y="3572"/>
                    </a:lnTo>
                    <a:lnTo>
                      <a:pt x="1692" y="3577"/>
                    </a:lnTo>
                    <a:lnTo>
                      <a:pt x="1693" y="3582"/>
                    </a:lnTo>
                    <a:lnTo>
                      <a:pt x="1695" y="3585"/>
                    </a:lnTo>
                    <a:lnTo>
                      <a:pt x="1701" y="3590"/>
                    </a:lnTo>
                    <a:lnTo>
                      <a:pt x="1712" y="3596"/>
                    </a:lnTo>
                    <a:lnTo>
                      <a:pt x="1721" y="3598"/>
                    </a:lnTo>
                    <a:lnTo>
                      <a:pt x="1729" y="3598"/>
                    </a:lnTo>
                    <a:lnTo>
                      <a:pt x="1737" y="3599"/>
                    </a:lnTo>
                    <a:lnTo>
                      <a:pt x="1746" y="3600"/>
                    </a:lnTo>
                    <a:lnTo>
                      <a:pt x="1746" y="3606"/>
                    </a:lnTo>
                    <a:lnTo>
                      <a:pt x="1746" y="3610"/>
                    </a:lnTo>
                    <a:lnTo>
                      <a:pt x="1744" y="3615"/>
                    </a:lnTo>
                    <a:lnTo>
                      <a:pt x="1743" y="3619"/>
                    </a:lnTo>
                    <a:lnTo>
                      <a:pt x="1738" y="3627"/>
                    </a:lnTo>
                    <a:lnTo>
                      <a:pt x="1734" y="3637"/>
                    </a:lnTo>
                    <a:lnTo>
                      <a:pt x="1751" y="3634"/>
                    </a:lnTo>
                    <a:lnTo>
                      <a:pt x="1768" y="3630"/>
                    </a:lnTo>
                    <a:lnTo>
                      <a:pt x="1779" y="3634"/>
                    </a:lnTo>
                    <a:lnTo>
                      <a:pt x="1789" y="3635"/>
                    </a:lnTo>
                    <a:lnTo>
                      <a:pt x="1794" y="3634"/>
                    </a:lnTo>
                    <a:lnTo>
                      <a:pt x="1799" y="3633"/>
                    </a:lnTo>
                    <a:lnTo>
                      <a:pt x="1803" y="3629"/>
                    </a:lnTo>
                    <a:lnTo>
                      <a:pt x="1808" y="3626"/>
                    </a:lnTo>
                    <a:lnTo>
                      <a:pt x="1811" y="3624"/>
                    </a:lnTo>
                    <a:lnTo>
                      <a:pt x="1813" y="3623"/>
                    </a:lnTo>
                    <a:lnTo>
                      <a:pt x="1817" y="3623"/>
                    </a:lnTo>
                    <a:lnTo>
                      <a:pt x="1819" y="3623"/>
                    </a:lnTo>
                    <a:lnTo>
                      <a:pt x="1826" y="3624"/>
                    </a:lnTo>
                    <a:lnTo>
                      <a:pt x="1833" y="3625"/>
                    </a:lnTo>
                    <a:lnTo>
                      <a:pt x="1835" y="3628"/>
                    </a:lnTo>
                    <a:lnTo>
                      <a:pt x="1836" y="3632"/>
                    </a:lnTo>
                    <a:lnTo>
                      <a:pt x="1835" y="3634"/>
                    </a:lnTo>
                    <a:lnTo>
                      <a:pt x="1834" y="3636"/>
                    </a:lnTo>
                    <a:lnTo>
                      <a:pt x="1833" y="3638"/>
                    </a:lnTo>
                    <a:lnTo>
                      <a:pt x="1833" y="3640"/>
                    </a:lnTo>
                    <a:lnTo>
                      <a:pt x="1836" y="3642"/>
                    </a:lnTo>
                    <a:lnTo>
                      <a:pt x="1840" y="3644"/>
                    </a:lnTo>
                    <a:lnTo>
                      <a:pt x="1847" y="3645"/>
                    </a:lnTo>
                    <a:lnTo>
                      <a:pt x="1852" y="3648"/>
                    </a:lnTo>
                    <a:lnTo>
                      <a:pt x="1855" y="3650"/>
                    </a:lnTo>
                    <a:lnTo>
                      <a:pt x="1856" y="3653"/>
                    </a:lnTo>
                    <a:lnTo>
                      <a:pt x="1855" y="3662"/>
                    </a:lnTo>
                    <a:lnTo>
                      <a:pt x="1852" y="3674"/>
                    </a:lnTo>
                    <a:lnTo>
                      <a:pt x="1848" y="3677"/>
                    </a:lnTo>
                    <a:lnTo>
                      <a:pt x="1847" y="3678"/>
                    </a:lnTo>
                    <a:lnTo>
                      <a:pt x="1846" y="3677"/>
                    </a:lnTo>
                    <a:lnTo>
                      <a:pt x="1844" y="3679"/>
                    </a:lnTo>
                    <a:lnTo>
                      <a:pt x="1838" y="3692"/>
                    </a:lnTo>
                    <a:lnTo>
                      <a:pt x="1833" y="3703"/>
                    </a:lnTo>
                    <a:lnTo>
                      <a:pt x="1828" y="3711"/>
                    </a:lnTo>
                    <a:lnTo>
                      <a:pt x="1822" y="3717"/>
                    </a:lnTo>
                    <a:lnTo>
                      <a:pt x="1814" y="3725"/>
                    </a:lnTo>
                    <a:lnTo>
                      <a:pt x="1808" y="3737"/>
                    </a:lnTo>
                    <a:lnTo>
                      <a:pt x="1803" y="3750"/>
                    </a:lnTo>
                    <a:lnTo>
                      <a:pt x="1800" y="3755"/>
                    </a:lnTo>
                    <a:lnTo>
                      <a:pt x="1796" y="3760"/>
                    </a:lnTo>
                    <a:lnTo>
                      <a:pt x="1792" y="3765"/>
                    </a:lnTo>
                    <a:lnTo>
                      <a:pt x="1787" y="3771"/>
                    </a:lnTo>
                    <a:lnTo>
                      <a:pt x="1778" y="3768"/>
                    </a:lnTo>
                    <a:lnTo>
                      <a:pt x="1770" y="3764"/>
                    </a:lnTo>
                    <a:lnTo>
                      <a:pt x="1767" y="3763"/>
                    </a:lnTo>
                    <a:lnTo>
                      <a:pt x="1763" y="3762"/>
                    </a:lnTo>
                    <a:lnTo>
                      <a:pt x="1760" y="3762"/>
                    </a:lnTo>
                    <a:lnTo>
                      <a:pt x="1757" y="3764"/>
                    </a:lnTo>
                    <a:lnTo>
                      <a:pt x="1751" y="3767"/>
                    </a:lnTo>
                    <a:lnTo>
                      <a:pt x="1747" y="3768"/>
                    </a:lnTo>
                    <a:lnTo>
                      <a:pt x="1744" y="3768"/>
                    </a:lnTo>
                    <a:lnTo>
                      <a:pt x="1741" y="3768"/>
                    </a:lnTo>
                    <a:lnTo>
                      <a:pt x="1737" y="3768"/>
                    </a:lnTo>
                    <a:lnTo>
                      <a:pt x="1735" y="3769"/>
                    </a:lnTo>
                    <a:lnTo>
                      <a:pt x="1732" y="3772"/>
                    </a:lnTo>
                    <a:lnTo>
                      <a:pt x="1727" y="3777"/>
                    </a:lnTo>
                    <a:lnTo>
                      <a:pt x="1727" y="3792"/>
                    </a:lnTo>
                    <a:lnTo>
                      <a:pt x="1727" y="3805"/>
                    </a:lnTo>
                    <a:lnTo>
                      <a:pt x="1728" y="3812"/>
                    </a:lnTo>
                    <a:lnTo>
                      <a:pt x="1730" y="3819"/>
                    </a:lnTo>
                    <a:lnTo>
                      <a:pt x="1734" y="3826"/>
                    </a:lnTo>
                    <a:lnTo>
                      <a:pt x="1738" y="3832"/>
                    </a:lnTo>
                    <a:lnTo>
                      <a:pt x="1740" y="3837"/>
                    </a:lnTo>
                    <a:lnTo>
                      <a:pt x="1741" y="3841"/>
                    </a:lnTo>
                    <a:lnTo>
                      <a:pt x="1742" y="3845"/>
                    </a:lnTo>
                    <a:lnTo>
                      <a:pt x="1741" y="3849"/>
                    </a:lnTo>
                    <a:lnTo>
                      <a:pt x="1740" y="3853"/>
                    </a:lnTo>
                    <a:lnTo>
                      <a:pt x="1737" y="3855"/>
                    </a:lnTo>
                    <a:lnTo>
                      <a:pt x="1734" y="3858"/>
                    </a:lnTo>
                    <a:lnTo>
                      <a:pt x="1730" y="3862"/>
                    </a:lnTo>
                    <a:lnTo>
                      <a:pt x="1723" y="3878"/>
                    </a:lnTo>
                    <a:lnTo>
                      <a:pt x="1716" y="3891"/>
                    </a:lnTo>
                    <a:lnTo>
                      <a:pt x="1712" y="3897"/>
                    </a:lnTo>
                    <a:lnTo>
                      <a:pt x="1708" y="3904"/>
                    </a:lnTo>
                    <a:lnTo>
                      <a:pt x="1702" y="3910"/>
                    </a:lnTo>
                    <a:lnTo>
                      <a:pt x="1695" y="3916"/>
                    </a:lnTo>
                    <a:lnTo>
                      <a:pt x="1679" y="3923"/>
                    </a:lnTo>
                    <a:lnTo>
                      <a:pt x="1669" y="3929"/>
                    </a:lnTo>
                    <a:lnTo>
                      <a:pt x="1665" y="3931"/>
                    </a:lnTo>
                    <a:lnTo>
                      <a:pt x="1658" y="3932"/>
                    </a:lnTo>
                    <a:lnTo>
                      <a:pt x="1650" y="3933"/>
                    </a:lnTo>
                    <a:lnTo>
                      <a:pt x="1639" y="3932"/>
                    </a:lnTo>
                    <a:lnTo>
                      <a:pt x="1628" y="3932"/>
                    </a:lnTo>
                    <a:lnTo>
                      <a:pt x="1622" y="3933"/>
                    </a:lnTo>
                    <a:lnTo>
                      <a:pt x="1618" y="3934"/>
                    </a:lnTo>
                    <a:lnTo>
                      <a:pt x="1617" y="3937"/>
                    </a:lnTo>
                    <a:lnTo>
                      <a:pt x="1615" y="3939"/>
                    </a:lnTo>
                    <a:lnTo>
                      <a:pt x="1613" y="3944"/>
                    </a:lnTo>
                    <a:lnTo>
                      <a:pt x="1608" y="3947"/>
                    </a:lnTo>
                    <a:lnTo>
                      <a:pt x="1600" y="3953"/>
                    </a:lnTo>
                    <a:lnTo>
                      <a:pt x="1585" y="3947"/>
                    </a:lnTo>
                    <a:lnTo>
                      <a:pt x="1569" y="3940"/>
                    </a:lnTo>
                    <a:lnTo>
                      <a:pt x="1566" y="3938"/>
                    </a:lnTo>
                    <a:lnTo>
                      <a:pt x="1565" y="3936"/>
                    </a:lnTo>
                    <a:lnTo>
                      <a:pt x="1565" y="3934"/>
                    </a:lnTo>
                    <a:lnTo>
                      <a:pt x="1566" y="3933"/>
                    </a:lnTo>
                    <a:lnTo>
                      <a:pt x="1566" y="3931"/>
                    </a:lnTo>
                    <a:lnTo>
                      <a:pt x="1566" y="3930"/>
                    </a:lnTo>
                    <a:lnTo>
                      <a:pt x="1563" y="3928"/>
                    </a:lnTo>
                    <a:lnTo>
                      <a:pt x="1557" y="3931"/>
                    </a:lnTo>
                    <a:lnTo>
                      <a:pt x="1552" y="3933"/>
                    </a:lnTo>
                    <a:lnTo>
                      <a:pt x="1549" y="3936"/>
                    </a:lnTo>
                    <a:lnTo>
                      <a:pt x="1542" y="3936"/>
                    </a:lnTo>
                    <a:lnTo>
                      <a:pt x="1526" y="3947"/>
                    </a:lnTo>
                    <a:lnTo>
                      <a:pt x="1512" y="3959"/>
                    </a:lnTo>
                    <a:lnTo>
                      <a:pt x="1509" y="3954"/>
                    </a:lnTo>
                    <a:lnTo>
                      <a:pt x="1509" y="3949"/>
                    </a:lnTo>
                    <a:lnTo>
                      <a:pt x="1509" y="3946"/>
                    </a:lnTo>
                    <a:lnTo>
                      <a:pt x="1510" y="3942"/>
                    </a:lnTo>
                    <a:lnTo>
                      <a:pt x="1510" y="3938"/>
                    </a:lnTo>
                    <a:lnTo>
                      <a:pt x="1510" y="3934"/>
                    </a:lnTo>
                    <a:lnTo>
                      <a:pt x="1508" y="3931"/>
                    </a:lnTo>
                    <a:lnTo>
                      <a:pt x="1505" y="3928"/>
                    </a:lnTo>
                    <a:lnTo>
                      <a:pt x="1489" y="3920"/>
                    </a:lnTo>
                    <a:lnTo>
                      <a:pt x="1473" y="3913"/>
                    </a:lnTo>
                    <a:lnTo>
                      <a:pt x="1459" y="3914"/>
                    </a:lnTo>
                    <a:lnTo>
                      <a:pt x="1446" y="3913"/>
                    </a:lnTo>
                    <a:lnTo>
                      <a:pt x="1442" y="3920"/>
                    </a:lnTo>
                    <a:lnTo>
                      <a:pt x="1440" y="3925"/>
                    </a:lnTo>
                    <a:lnTo>
                      <a:pt x="1437" y="3930"/>
                    </a:lnTo>
                    <a:lnTo>
                      <a:pt x="1432" y="3936"/>
                    </a:lnTo>
                    <a:lnTo>
                      <a:pt x="1422" y="3940"/>
                    </a:lnTo>
                    <a:lnTo>
                      <a:pt x="1413" y="3945"/>
                    </a:lnTo>
                    <a:lnTo>
                      <a:pt x="1406" y="3949"/>
                    </a:lnTo>
                    <a:lnTo>
                      <a:pt x="1400" y="3955"/>
                    </a:lnTo>
                    <a:lnTo>
                      <a:pt x="1396" y="3962"/>
                    </a:lnTo>
                    <a:lnTo>
                      <a:pt x="1391" y="3970"/>
                    </a:lnTo>
                    <a:lnTo>
                      <a:pt x="1388" y="3979"/>
                    </a:lnTo>
                    <a:lnTo>
                      <a:pt x="1385" y="3990"/>
                    </a:lnTo>
                    <a:lnTo>
                      <a:pt x="1381" y="3998"/>
                    </a:lnTo>
                    <a:lnTo>
                      <a:pt x="1379" y="4003"/>
                    </a:lnTo>
                    <a:lnTo>
                      <a:pt x="1378" y="4004"/>
                    </a:lnTo>
                    <a:lnTo>
                      <a:pt x="1376" y="4004"/>
                    </a:lnTo>
                    <a:lnTo>
                      <a:pt x="1374" y="4004"/>
                    </a:lnTo>
                    <a:lnTo>
                      <a:pt x="1373" y="4005"/>
                    </a:lnTo>
                    <a:lnTo>
                      <a:pt x="1371" y="4008"/>
                    </a:lnTo>
                    <a:lnTo>
                      <a:pt x="1370" y="4016"/>
                    </a:lnTo>
                    <a:lnTo>
                      <a:pt x="1378" y="4032"/>
                    </a:lnTo>
                    <a:lnTo>
                      <a:pt x="1386" y="4046"/>
                    </a:lnTo>
                    <a:lnTo>
                      <a:pt x="1388" y="4052"/>
                    </a:lnTo>
                    <a:lnTo>
                      <a:pt x="1388" y="4059"/>
                    </a:lnTo>
                    <a:lnTo>
                      <a:pt x="1387" y="4066"/>
                    </a:lnTo>
                    <a:lnTo>
                      <a:pt x="1382" y="4074"/>
                    </a:lnTo>
                    <a:lnTo>
                      <a:pt x="1366" y="4083"/>
                    </a:lnTo>
                    <a:lnTo>
                      <a:pt x="1349" y="4092"/>
                    </a:lnTo>
                    <a:lnTo>
                      <a:pt x="1343" y="4098"/>
                    </a:lnTo>
                    <a:lnTo>
                      <a:pt x="1337" y="4102"/>
                    </a:lnTo>
                    <a:lnTo>
                      <a:pt x="1335" y="4102"/>
                    </a:lnTo>
                    <a:lnTo>
                      <a:pt x="1332" y="4102"/>
                    </a:lnTo>
                    <a:lnTo>
                      <a:pt x="1330" y="4100"/>
                    </a:lnTo>
                    <a:lnTo>
                      <a:pt x="1328" y="4096"/>
                    </a:lnTo>
                    <a:lnTo>
                      <a:pt x="1328" y="4088"/>
                    </a:lnTo>
                    <a:lnTo>
                      <a:pt x="1328" y="4080"/>
                    </a:lnTo>
                    <a:lnTo>
                      <a:pt x="1327" y="4076"/>
                    </a:lnTo>
                    <a:lnTo>
                      <a:pt x="1326" y="4073"/>
                    </a:lnTo>
                    <a:lnTo>
                      <a:pt x="1322" y="4069"/>
                    </a:lnTo>
                    <a:lnTo>
                      <a:pt x="1320" y="4066"/>
                    </a:lnTo>
                    <a:lnTo>
                      <a:pt x="1315" y="4058"/>
                    </a:lnTo>
                    <a:lnTo>
                      <a:pt x="1313" y="4050"/>
                    </a:lnTo>
                    <a:lnTo>
                      <a:pt x="1311" y="4042"/>
                    </a:lnTo>
                    <a:lnTo>
                      <a:pt x="1310" y="4034"/>
                    </a:lnTo>
                    <a:lnTo>
                      <a:pt x="1310" y="4018"/>
                    </a:lnTo>
                    <a:lnTo>
                      <a:pt x="1310" y="4001"/>
                    </a:lnTo>
                    <a:lnTo>
                      <a:pt x="1314" y="3995"/>
                    </a:lnTo>
                    <a:lnTo>
                      <a:pt x="1320" y="3989"/>
                    </a:lnTo>
                    <a:lnTo>
                      <a:pt x="1315" y="3979"/>
                    </a:lnTo>
                    <a:lnTo>
                      <a:pt x="1310" y="3970"/>
                    </a:lnTo>
                    <a:lnTo>
                      <a:pt x="1303" y="3962"/>
                    </a:lnTo>
                    <a:lnTo>
                      <a:pt x="1297" y="3953"/>
                    </a:lnTo>
                    <a:lnTo>
                      <a:pt x="1302" y="3937"/>
                    </a:lnTo>
                    <a:lnTo>
                      <a:pt x="1306" y="3924"/>
                    </a:lnTo>
                    <a:lnTo>
                      <a:pt x="1310" y="3919"/>
                    </a:lnTo>
                    <a:lnTo>
                      <a:pt x="1314" y="3914"/>
                    </a:lnTo>
                    <a:lnTo>
                      <a:pt x="1320" y="3908"/>
                    </a:lnTo>
                    <a:lnTo>
                      <a:pt x="1327" y="3904"/>
                    </a:lnTo>
                    <a:lnTo>
                      <a:pt x="1331" y="3898"/>
                    </a:lnTo>
                    <a:lnTo>
                      <a:pt x="1335" y="3894"/>
                    </a:lnTo>
                    <a:lnTo>
                      <a:pt x="1338" y="3888"/>
                    </a:lnTo>
                    <a:lnTo>
                      <a:pt x="1340" y="3882"/>
                    </a:lnTo>
                    <a:lnTo>
                      <a:pt x="1344" y="3871"/>
                    </a:lnTo>
                    <a:lnTo>
                      <a:pt x="1346" y="3858"/>
                    </a:lnTo>
                    <a:lnTo>
                      <a:pt x="1343" y="3840"/>
                    </a:lnTo>
                    <a:lnTo>
                      <a:pt x="1339" y="3826"/>
                    </a:lnTo>
                    <a:lnTo>
                      <a:pt x="1335" y="3814"/>
                    </a:lnTo>
                    <a:lnTo>
                      <a:pt x="1330" y="3805"/>
                    </a:lnTo>
                    <a:lnTo>
                      <a:pt x="1314" y="3788"/>
                    </a:lnTo>
                    <a:lnTo>
                      <a:pt x="1292" y="3765"/>
                    </a:lnTo>
                    <a:lnTo>
                      <a:pt x="1293" y="3754"/>
                    </a:lnTo>
                    <a:lnTo>
                      <a:pt x="1295" y="3745"/>
                    </a:lnTo>
                    <a:lnTo>
                      <a:pt x="1296" y="3736"/>
                    </a:lnTo>
                    <a:lnTo>
                      <a:pt x="1295" y="3724"/>
                    </a:lnTo>
                    <a:lnTo>
                      <a:pt x="1294" y="3711"/>
                    </a:lnTo>
                    <a:lnTo>
                      <a:pt x="1294" y="3701"/>
                    </a:lnTo>
                    <a:lnTo>
                      <a:pt x="1279" y="3696"/>
                    </a:lnTo>
                    <a:lnTo>
                      <a:pt x="1264" y="3691"/>
                    </a:lnTo>
                    <a:lnTo>
                      <a:pt x="1258" y="3692"/>
                    </a:lnTo>
                    <a:lnTo>
                      <a:pt x="1254" y="3693"/>
                    </a:lnTo>
                    <a:lnTo>
                      <a:pt x="1252" y="3694"/>
                    </a:lnTo>
                    <a:lnTo>
                      <a:pt x="1250" y="3695"/>
                    </a:lnTo>
                    <a:lnTo>
                      <a:pt x="1246" y="3694"/>
                    </a:lnTo>
                    <a:lnTo>
                      <a:pt x="1242" y="369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75" name="Freeform 145"/>
              <p:cNvSpPr>
                <a:spLocks/>
              </p:cNvSpPr>
              <p:nvPr/>
            </p:nvSpPr>
            <p:spPr bwMode="auto">
              <a:xfrm>
                <a:off x="7302500" y="3319463"/>
                <a:ext cx="819150" cy="1627187"/>
              </a:xfrm>
              <a:custGeom>
                <a:avLst/>
                <a:gdLst>
                  <a:gd name="T0" fmla="*/ 472281 w 2064"/>
                  <a:gd name="T1" fmla="*/ 1439953 h 4102"/>
                  <a:gd name="T2" fmla="*/ 343297 w 2064"/>
                  <a:gd name="T3" fmla="*/ 1428450 h 4102"/>
                  <a:gd name="T4" fmla="*/ 283369 w 2064"/>
                  <a:gd name="T5" fmla="*/ 1424483 h 4102"/>
                  <a:gd name="T6" fmla="*/ 246063 w 2064"/>
                  <a:gd name="T7" fmla="*/ 1357840 h 4102"/>
                  <a:gd name="T8" fmla="*/ 205184 w 2064"/>
                  <a:gd name="T9" fmla="*/ 1347527 h 4102"/>
                  <a:gd name="T10" fmla="*/ 217091 w 2064"/>
                  <a:gd name="T11" fmla="*/ 1267000 h 4102"/>
                  <a:gd name="T12" fmla="*/ 255984 w 2064"/>
                  <a:gd name="T13" fmla="*/ 1207101 h 4102"/>
                  <a:gd name="T14" fmla="*/ 289322 w 2064"/>
                  <a:gd name="T15" fmla="*/ 1133319 h 4102"/>
                  <a:gd name="T16" fmla="*/ 362347 w 2064"/>
                  <a:gd name="T17" fmla="*/ 1081353 h 4102"/>
                  <a:gd name="T18" fmla="*/ 347266 w 2064"/>
                  <a:gd name="T19" fmla="*/ 1021851 h 4102"/>
                  <a:gd name="T20" fmla="*/ 301625 w 2064"/>
                  <a:gd name="T21" fmla="*/ 1017091 h 4102"/>
                  <a:gd name="T22" fmla="*/ 232172 w 2064"/>
                  <a:gd name="T23" fmla="*/ 1069850 h 4102"/>
                  <a:gd name="T24" fmla="*/ 163513 w 2064"/>
                  <a:gd name="T25" fmla="*/ 1087304 h 4102"/>
                  <a:gd name="T26" fmla="*/ 84138 w 2064"/>
                  <a:gd name="T27" fmla="*/ 1049619 h 4102"/>
                  <a:gd name="T28" fmla="*/ 104775 w 2064"/>
                  <a:gd name="T29" fmla="*/ 974646 h 4102"/>
                  <a:gd name="T30" fmla="*/ 151606 w 2064"/>
                  <a:gd name="T31" fmla="*/ 898880 h 4102"/>
                  <a:gd name="T32" fmla="*/ 117078 w 2064"/>
                  <a:gd name="T33" fmla="*/ 864369 h 4102"/>
                  <a:gd name="T34" fmla="*/ 44847 w 2064"/>
                  <a:gd name="T35" fmla="*/ 865559 h 4102"/>
                  <a:gd name="T36" fmla="*/ 64294 w 2064"/>
                  <a:gd name="T37" fmla="*/ 801693 h 4102"/>
                  <a:gd name="T38" fmla="*/ 26194 w 2064"/>
                  <a:gd name="T39" fmla="*/ 743778 h 4102"/>
                  <a:gd name="T40" fmla="*/ 43259 w 2064"/>
                  <a:gd name="T41" fmla="*/ 685862 h 4102"/>
                  <a:gd name="T42" fmla="*/ 15478 w 2064"/>
                  <a:gd name="T43" fmla="*/ 643021 h 4102"/>
                  <a:gd name="T44" fmla="*/ 26194 w 2064"/>
                  <a:gd name="T45" fmla="*/ 601766 h 4102"/>
                  <a:gd name="T46" fmla="*/ 37306 w 2064"/>
                  <a:gd name="T47" fmla="*/ 533933 h 4102"/>
                  <a:gd name="T48" fmla="*/ 112316 w 2064"/>
                  <a:gd name="T49" fmla="*/ 497042 h 4102"/>
                  <a:gd name="T50" fmla="*/ 173434 w 2064"/>
                  <a:gd name="T51" fmla="*/ 443093 h 4102"/>
                  <a:gd name="T52" fmla="*/ 247253 w 2064"/>
                  <a:gd name="T53" fmla="*/ 378434 h 4102"/>
                  <a:gd name="T54" fmla="*/ 242094 w 2064"/>
                  <a:gd name="T55" fmla="*/ 318932 h 4102"/>
                  <a:gd name="T56" fmla="*/ 214313 w 2064"/>
                  <a:gd name="T57" fmla="*/ 242372 h 4102"/>
                  <a:gd name="T58" fmla="*/ 239316 w 2064"/>
                  <a:gd name="T59" fmla="*/ 193184 h 4102"/>
                  <a:gd name="T60" fmla="*/ 244475 w 2064"/>
                  <a:gd name="T61" fmla="*/ 82510 h 4102"/>
                  <a:gd name="T62" fmla="*/ 281781 w 2064"/>
                  <a:gd name="T63" fmla="*/ 64659 h 4102"/>
                  <a:gd name="T64" fmla="*/ 350441 w 2064"/>
                  <a:gd name="T65" fmla="*/ 85683 h 4102"/>
                  <a:gd name="T66" fmla="*/ 399653 w 2064"/>
                  <a:gd name="T67" fmla="*/ 55139 h 4102"/>
                  <a:gd name="T68" fmla="*/ 440531 w 2064"/>
                  <a:gd name="T69" fmla="*/ 50379 h 4102"/>
                  <a:gd name="T70" fmla="*/ 492522 w 2064"/>
                  <a:gd name="T71" fmla="*/ 793 h 4102"/>
                  <a:gd name="T72" fmla="*/ 573881 w 2064"/>
                  <a:gd name="T73" fmla="*/ 61089 h 4102"/>
                  <a:gd name="T74" fmla="*/ 561578 w 2064"/>
                  <a:gd name="T75" fmla="*/ 124161 h 4102"/>
                  <a:gd name="T76" fmla="*/ 611188 w 2064"/>
                  <a:gd name="T77" fmla="*/ 151136 h 4102"/>
                  <a:gd name="T78" fmla="*/ 671116 w 2064"/>
                  <a:gd name="T79" fmla="*/ 200721 h 4102"/>
                  <a:gd name="T80" fmla="*/ 598884 w 2064"/>
                  <a:gd name="T81" fmla="*/ 241579 h 4102"/>
                  <a:gd name="T82" fmla="*/ 456803 w 2064"/>
                  <a:gd name="T83" fmla="*/ 409375 h 4102"/>
                  <a:gd name="T84" fmla="*/ 388938 w 2064"/>
                  <a:gd name="T85" fmla="*/ 650557 h 4102"/>
                  <a:gd name="T86" fmla="*/ 328216 w 2064"/>
                  <a:gd name="T87" fmla="*/ 822717 h 4102"/>
                  <a:gd name="T88" fmla="*/ 390922 w 2064"/>
                  <a:gd name="T89" fmla="*/ 859609 h 4102"/>
                  <a:gd name="T90" fmla="*/ 427038 w 2064"/>
                  <a:gd name="T91" fmla="*/ 893326 h 4102"/>
                  <a:gd name="T92" fmla="*/ 470694 w 2064"/>
                  <a:gd name="T93" fmla="*/ 905227 h 4102"/>
                  <a:gd name="T94" fmla="*/ 511572 w 2064"/>
                  <a:gd name="T95" fmla="*/ 921491 h 4102"/>
                  <a:gd name="T96" fmla="*/ 503238 w 2064"/>
                  <a:gd name="T97" fmla="*/ 846518 h 4102"/>
                  <a:gd name="T98" fmla="*/ 657622 w 2064"/>
                  <a:gd name="T99" fmla="*/ 861989 h 4102"/>
                  <a:gd name="T100" fmla="*/ 655638 w 2064"/>
                  <a:gd name="T101" fmla="*/ 901657 h 4102"/>
                  <a:gd name="T102" fmla="*/ 739378 w 2064"/>
                  <a:gd name="T103" fmla="*/ 982183 h 4102"/>
                  <a:gd name="T104" fmla="*/ 743347 w 2064"/>
                  <a:gd name="T105" fmla="*/ 1109914 h 4102"/>
                  <a:gd name="T106" fmla="*/ 800100 w 2064"/>
                  <a:gd name="T107" fmla="*/ 1265414 h 4102"/>
                  <a:gd name="T108" fmla="*/ 768350 w 2064"/>
                  <a:gd name="T109" fmla="*/ 1441937 h 4102"/>
                  <a:gd name="T110" fmla="*/ 748109 w 2064"/>
                  <a:gd name="T111" fmla="*/ 1381245 h 4102"/>
                  <a:gd name="T112" fmla="*/ 692944 w 2064"/>
                  <a:gd name="T113" fmla="*/ 1397112 h 4102"/>
                  <a:gd name="T114" fmla="*/ 721122 w 2064"/>
                  <a:gd name="T115" fmla="*/ 1437177 h 4102"/>
                  <a:gd name="T116" fmla="*/ 697309 w 2064"/>
                  <a:gd name="T117" fmla="*/ 1493109 h 4102"/>
                  <a:gd name="T118" fmla="*/ 640953 w 2064"/>
                  <a:gd name="T119" fmla="*/ 1562528 h 4102"/>
                  <a:gd name="T120" fmla="*/ 555625 w 2064"/>
                  <a:gd name="T121" fmla="*/ 1568875 h 4102"/>
                  <a:gd name="T122" fmla="*/ 521494 w 2064"/>
                  <a:gd name="T123" fmla="*/ 1584742 h 41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4" h="4102">
                    <a:moveTo>
                      <a:pt x="1242" y="3694"/>
                    </a:moveTo>
                    <a:lnTo>
                      <a:pt x="1263" y="3682"/>
                    </a:lnTo>
                    <a:lnTo>
                      <a:pt x="1280" y="3672"/>
                    </a:lnTo>
                    <a:lnTo>
                      <a:pt x="1287" y="3668"/>
                    </a:lnTo>
                    <a:lnTo>
                      <a:pt x="1294" y="3661"/>
                    </a:lnTo>
                    <a:lnTo>
                      <a:pt x="1301" y="3652"/>
                    </a:lnTo>
                    <a:lnTo>
                      <a:pt x="1307" y="3640"/>
                    </a:lnTo>
                    <a:lnTo>
                      <a:pt x="1305" y="3629"/>
                    </a:lnTo>
                    <a:lnTo>
                      <a:pt x="1303" y="3620"/>
                    </a:lnTo>
                    <a:lnTo>
                      <a:pt x="1301" y="3613"/>
                    </a:lnTo>
                    <a:lnTo>
                      <a:pt x="1298" y="3609"/>
                    </a:lnTo>
                    <a:lnTo>
                      <a:pt x="1296" y="3609"/>
                    </a:lnTo>
                    <a:lnTo>
                      <a:pt x="1295" y="3608"/>
                    </a:lnTo>
                    <a:lnTo>
                      <a:pt x="1293" y="3609"/>
                    </a:lnTo>
                    <a:lnTo>
                      <a:pt x="1290" y="3610"/>
                    </a:lnTo>
                    <a:lnTo>
                      <a:pt x="1285" y="3615"/>
                    </a:lnTo>
                    <a:lnTo>
                      <a:pt x="1278" y="3624"/>
                    </a:lnTo>
                    <a:lnTo>
                      <a:pt x="1273" y="3629"/>
                    </a:lnTo>
                    <a:lnTo>
                      <a:pt x="1270" y="3632"/>
                    </a:lnTo>
                    <a:lnTo>
                      <a:pt x="1268" y="3633"/>
                    </a:lnTo>
                    <a:lnTo>
                      <a:pt x="1266" y="3633"/>
                    </a:lnTo>
                    <a:lnTo>
                      <a:pt x="1260" y="3633"/>
                    </a:lnTo>
                    <a:lnTo>
                      <a:pt x="1249" y="3634"/>
                    </a:lnTo>
                    <a:lnTo>
                      <a:pt x="1244" y="3636"/>
                    </a:lnTo>
                    <a:lnTo>
                      <a:pt x="1242" y="3636"/>
                    </a:lnTo>
                    <a:lnTo>
                      <a:pt x="1239" y="3636"/>
                    </a:lnTo>
                    <a:lnTo>
                      <a:pt x="1238" y="3635"/>
                    </a:lnTo>
                    <a:lnTo>
                      <a:pt x="1237" y="3634"/>
                    </a:lnTo>
                    <a:lnTo>
                      <a:pt x="1236" y="3633"/>
                    </a:lnTo>
                    <a:lnTo>
                      <a:pt x="1233" y="3632"/>
                    </a:lnTo>
                    <a:lnTo>
                      <a:pt x="1229" y="3630"/>
                    </a:lnTo>
                    <a:lnTo>
                      <a:pt x="1214" y="3626"/>
                    </a:lnTo>
                    <a:lnTo>
                      <a:pt x="1199" y="3619"/>
                    </a:lnTo>
                    <a:lnTo>
                      <a:pt x="1192" y="3623"/>
                    </a:lnTo>
                    <a:lnTo>
                      <a:pt x="1188" y="3625"/>
                    </a:lnTo>
                    <a:lnTo>
                      <a:pt x="1187" y="3627"/>
                    </a:lnTo>
                    <a:lnTo>
                      <a:pt x="1188" y="3628"/>
                    </a:lnTo>
                    <a:lnTo>
                      <a:pt x="1188" y="3629"/>
                    </a:lnTo>
                    <a:lnTo>
                      <a:pt x="1190" y="3630"/>
                    </a:lnTo>
                    <a:lnTo>
                      <a:pt x="1188" y="3634"/>
                    </a:lnTo>
                    <a:lnTo>
                      <a:pt x="1186" y="3637"/>
                    </a:lnTo>
                    <a:lnTo>
                      <a:pt x="1177" y="3646"/>
                    </a:lnTo>
                    <a:lnTo>
                      <a:pt x="1175" y="3650"/>
                    </a:lnTo>
                    <a:lnTo>
                      <a:pt x="1168" y="3654"/>
                    </a:lnTo>
                    <a:lnTo>
                      <a:pt x="1152" y="3661"/>
                    </a:lnTo>
                    <a:lnTo>
                      <a:pt x="1134" y="3660"/>
                    </a:lnTo>
                    <a:lnTo>
                      <a:pt x="1127" y="3658"/>
                    </a:lnTo>
                    <a:lnTo>
                      <a:pt x="1123" y="3654"/>
                    </a:lnTo>
                    <a:lnTo>
                      <a:pt x="1112" y="3646"/>
                    </a:lnTo>
                    <a:lnTo>
                      <a:pt x="1097" y="3650"/>
                    </a:lnTo>
                    <a:lnTo>
                      <a:pt x="1081" y="3653"/>
                    </a:lnTo>
                    <a:lnTo>
                      <a:pt x="1065" y="3657"/>
                    </a:lnTo>
                    <a:lnTo>
                      <a:pt x="1049" y="3659"/>
                    </a:lnTo>
                    <a:lnTo>
                      <a:pt x="1039" y="3651"/>
                    </a:lnTo>
                    <a:lnTo>
                      <a:pt x="1031" y="3642"/>
                    </a:lnTo>
                    <a:lnTo>
                      <a:pt x="1023" y="3633"/>
                    </a:lnTo>
                    <a:lnTo>
                      <a:pt x="1016" y="3623"/>
                    </a:lnTo>
                    <a:lnTo>
                      <a:pt x="1001" y="3604"/>
                    </a:lnTo>
                    <a:lnTo>
                      <a:pt x="985" y="3585"/>
                    </a:lnTo>
                    <a:lnTo>
                      <a:pt x="973" y="3586"/>
                    </a:lnTo>
                    <a:lnTo>
                      <a:pt x="962" y="3587"/>
                    </a:lnTo>
                    <a:lnTo>
                      <a:pt x="950" y="3589"/>
                    </a:lnTo>
                    <a:lnTo>
                      <a:pt x="939" y="3591"/>
                    </a:lnTo>
                    <a:lnTo>
                      <a:pt x="933" y="3591"/>
                    </a:lnTo>
                    <a:lnTo>
                      <a:pt x="930" y="3590"/>
                    </a:lnTo>
                    <a:lnTo>
                      <a:pt x="928" y="3587"/>
                    </a:lnTo>
                    <a:lnTo>
                      <a:pt x="925" y="3585"/>
                    </a:lnTo>
                    <a:lnTo>
                      <a:pt x="922" y="3579"/>
                    </a:lnTo>
                    <a:lnTo>
                      <a:pt x="917" y="3572"/>
                    </a:lnTo>
                    <a:lnTo>
                      <a:pt x="913" y="3578"/>
                    </a:lnTo>
                    <a:lnTo>
                      <a:pt x="909" y="3583"/>
                    </a:lnTo>
                    <a:lnTo>
                      <a:pt x="908" y="3585"/>
                    </a:lnTo>
                    <a:lnTo>
                      <a:pt x="906" y="3587"/>
                    </a:lnTo>
                    <a:lnTo>
                      <a:pt x="903" y="3590"/>
                    </a:lnTo>
                    <a:lnTo>
                      <a:pt x="898" y="3591"/>
                    </a:lnTo>
                    <a:lnTo>
                      <a:pt x="884" y="3598"/>
                    </a:lnTo>
                    <a:lnTo>
                      <a:pt x="870" y="3604"/>
                    </a:lnTo>
                    <a:lnTo>
                      <a:pt x="865" y="3601"/>
                    </a:lnTo>
                    <a:lnTo>
                      <a:pt x="863" y="3596"/>
                    </a:lnTo>
                    <a:lnTo>
                      <a:pt x="861" y="3593"/>
                    </a:lnTo>
                    <a:lnTo>
                      <a:pt x="860" y="3590"/>
                    </a:lnTo>
                    <a:lnTo>
                      <a:pt x="858" y="3587"/>
                    </a:lnTo>
                    <a:lnTo>
                      <a:pt x="856" y="3584"/>
                    </a:lnTo>
                    <a:lnTo>
                      <a:pt x="853" y="3582"/>
                    </a:lnTo>
                    <a:lnTo>
                      <a:pt x="847" y="3579"/>
                    </a:lnTo>
                    <a:lnTo>
                      <a:pt x="836" y="3578"/>
                    </a:lnTo>
                    <a:lnTo>
                      <a:pt x="827" y="3576"/>
                    </a:lnTo>
                    <a:lnTo>
                      <a:pt x="822" y="3576"/>
                    </a:lnTo>
                    <a:lnTo>
                      <a:pt x="818" y="3576"/>
                    </a:lnTo>
                    <a:lnTo>
                      <a:pt x="812" y="3577"/>
                    </a:lnTo>
                    <a:lnTo>
                      <a:pt x="806" y="3578"/>
                    </a:lnTo>
                    <a:lnTo>
                      <a:pt x="805" y="3584"/>
                    </a:lnTo>
                    <a:lnTo>
                      <a:pt x="804" y="3587"/>
                    </a:lnTo>
                    <a:lnTo>
                      <a:pt x="805" y="3591"/>
                    </a:lnTo>
                    <a:lnTo>
                      <a:pt x="805" y="3593"/>
                    </a:lnTo>
                    <a:lnTo>
                      <a:pt x="806" y="3595"/>
                    </a:lnTo>
                    <a:lnTo>
                      <a:pt x="807" y="3599"/>
                    </a:lnTo>
                    <a:lnTo>
                      <a:pt x="807" y="3602"/>
                    </a:lnTo>
                    <a:lnTo>
                      <a:pt x="807" y="3608"/>
                    </a:lnTo>
                    <a:lnTo>
                      <a:pt x="806" y="3624"/>
                    </a:lnTo>
                    <a:lnTo>
                      <a:pt x="806" y="3640"/>
                    </a:lnTo>
                    <a:lnTo>
                      <a:pt x="793" y="3636"/>
                    </a:lnTo>
                    <a:lnTo>
                      <a:pt x="784" y="3635"/>
                    </a:lnTo>
                    <a:lnTo>
                      <a:pt x="779" y="3635"/>
                    </a:lnTo>
                    <a:lnTo>
                      <a:pt x="773" y="3637"/>
                    </a:lnTo>
                    <a:lnTo>
                      <a:pt x="768" y="3640"/>
                    </a:lnTo>
                    <a:lnTo>
                      <a:pt x="759" y="3644"/>
                    </a:lnTo>
                    <a:lnTo>
                      <a:pt x="750" y="3658"/>
                    </a:lnTo>
                    <a:lnTo>
                      <a:pt x="744" y="3667"/>
                    </a:lnTo>
                    <a:lnTo>
                      <a:pt x="739" y="3670"/>
                    </a:lnTo>
                    <a:lnTo>
                      <a:pt x="736" y="3671"/>
                    </a:lnTo>
                    <a:lnTo>
                      <a:pt x="730" y="3670"/>
                    </a:lnTo>
                    <a:lnTo>
                      <a:pt x="723" y="3668"/>
                    </a:lnTo>
                    <a:lnTo>
                      <a:pt x="722" y="3648"/>
                    </a:lnTo>
                    <a:lnTo>
                      <a:pt x="721" y="3629"/>
                    </a:lnTo>
                    <a:lnTo>
                      <a:pt x="719" y="3610"/>
                    </a:lnTo>
                    <a:lnTo>
                      <a:pt x="714" y="3591"/>
                    </a:lnTo>
                    <a:lnTo>
                      <a:pt x="706" y="3584"/>
                    </a:lnTo>
                    <a:lnTo>
                      <a:pt x="699" y="3578"/>
                    </a:lnTo>
                    <a:lnTo>
                      <a:pt x="691" y="3575"/>
                    </a:lnTo>
                    <a:lnTo>
                      <a:pt x="682" y="3568"/>
                    </a:lnTo>
                    <a:lnTo>
                      <a:pt x="685" y="3562"/>
                    </a:lnTo>
                    <a:lnTo>
                      <a:pt x="689" y="3559"/>
                    </a:lnTo>
                    <a:lnTo>
                      <a:pt x="691" y="3558"/>
                    </a:lnTo>
                    <a:lnTo>
                      <a:pt x="693" y="3556"/>
                    </a:lnTo>
                    <a:lnTo>
                      <a:pt x="694" y="3553"/>
                    </a:lnTo>
                    <a:lnTo>
                      <a:pt x="694" y="3549"/>
                    </a:lnTo>
                    <a:lnTo>
                      <a:pt x="692" y="3539"/>
                    </a:lnTo>
                    <a:lnTo>
                      <a:pt x="688" y="3528"/>
                    </a:lnTo>
                    <a:lnTo>
                      <a:pt x="686" y="3518"/>
                    </a:lnTo>
                    <a:lnTo>
                      <a:pt x="683" y="3509"/>
                    </a:lnTo>
                    <a:lnTo>
                      <a:pt x="674" y="3507"/>
                    </a:lnTo>
                    <a:lnTo>
                      <a:pt x="667" y="3508"/>
                    </a:lnTo>
                    <a:lnTo>
                      <a:pt x="659" y="3509"/>
                    </a:lnTo>
                    <a:lnTo>
                      <a:pt x="651" y="3510"/>
                    </a:lnTo>
                    <a:lnTo>
                      <a:pt x="649" y="3502"/>
                    </a:lnTo>
                    <a:lnTo>
                      <a:pt x="646" y="3494"/>
                    </a:lnTo>
                    <a:lnTo>
                      <a:pt x="646" y="3490"/>
                    </a:lnTo>
                    <a:lnTo>
                      <a:pt x="647" y="3485"/>
                    </a:lnTo>
                    <a:lnTo>
                      <a:pt x="650" y="3481"/>
                    </a:lnTo>
                    <a:lnTo>
                      <a:pt x="652" y="3475"/>
                    </a:lnTo>
                    <a:lnTo>
                      <a:pt x="657" y="3468"/>
                    </a:lnTo>
                    <a:lnTo>
                      <a:pt x="661" y="3466"/>
                    </a:lnTo>
                    <a:lnTo>
                      <a:pt x="661" y="3465"/>
                    </a:lnTo>
                    <a:lnTo>
                      <a:pt x="661" y="3463"/>
                    </a:lnTo>
                    <a:lnTo>
                      <a:pt x="660" y="3460"/>
                    </a:lnTo>
                    <a:lnTo>
                      <a:pt x="657" y="3457"/>
                    </a:lnTo>
                    <a:lnTo>
                      <a:pt x="646" y="3452"/>
                    </a:lnTo>
                    <a:lnTo>
                      <a:pt x="640" y="3448"/>
                    </a:lnTo>
                    <a:lnTo>
                      <a:pt x="636" y="3446"/>
                    </a:lnTo>
                    <a:lnTo>
                      <a:pt x="633" y="3442"/>
                    </a:lnTo>
                    <a:lnTo>
                      <a:pt x="630" y="3438"/>
                    </a:lnTo>
                    <a:lnTo>
                      <a:pt x="627" y="3433"/>
                    </a:lnTo>
                    <a:lnTo>
                      <a:pt x="625" y="3427"/>
                    </a:lnTo>
                    <a:lnTo>
                      <a:pt x="621" y="3424"/>
                    </a:lnTo>
                    <a:lnTo>
                      <a:pt x="620" y="3423"/>
                    </a:lnTo>
                    <a:lnTo>
                      <a:pt x="618" y="3422"/>
                    </a:lnTo>
                    <a:lnTo>
                      <a:pt x="613" y="3425"/>
                    </a:lnTo>
                    <a:lnTo>
                      <a:pt x="608" y="3433"/>
                    </a:lnTo>
                    <a:lnTo>
                      <a:pt x="604" y="3432"/>
                    </a:lnTo>
                    <a:lnTo>
                      <a:pt x="601" y="3431"/>
                    </a:lnTo>
                    <a:lnTo>
                      <a:pt x="599" y="3429"/>
                    </a:lnTo>
                    <a:lnTo>
                      <a:pt x="596" y="3426"/>
                    </a:lnTo>
                    <a:lnTo>
                      <a:pt x="592" y="3421"/>
                    </a:lnTo>
                    <a:lnTo>
                      <a:pt x="586" y="3416"/>
                    </a:lnTo>
                    <a:lnTo>
                      <a:pt x="582" y="3418"/>
                    </a:lnTo>
                    <a:lnTo>
                      <a:pt x="578" y="3422"/>
                    </a:lnTo>
                    <a:lnTo>
                      <a:pt x="576" y="3425"/>
                    </a:lnTo>
                    <a:lnTo>
                      <a:pt x="575" y="3430"/>
                    </a:lnTo>
                    <a:lnTo>
                      <a:pt x="572" y="3435"/>
                    </a:lnTo>
                    <a:lnTo>
                      <a:pt x="569" y="3438"/>
                    </a:lnTo>
                    <a:lnTo>
                      <a:pt x="568" y="3438"/>
                    </a:lnTo>
                    <a:lnTo>
                      <a:pt x="566" y="3438"/>
                    </a:lnTo>
                    <a:lnTo>
                      <a:pt x="565" y="3437"/>
                    </a:lnTo>
                    <a:lnTo>
                      <a:pt x="562" y="3433"/>
                    </a:lnTo>
                    <a:lnTo>
                      <a:pt x="556" y="3427"/>
                    </a:lnTo>
                    <a:lnTo>
                      <a:pt x="549" y="3421"/>
                    </a:lnTo>
                    <a:lnTo>
                      <a:pt x="552" y="3413"/>
                    </a:lnTo>
                    <a:lnTo>
                      <a:pt x="556" y="3405"/>
                    </a:lnTo>
                    <a:lnTo>
                      <a:pt x="559" y="3398"/>
                    </a:lnTo>
                    <a:lnTo>
                      <a:pt x="561" y="3389"/>
                    </a:lnTo>
                    <a:lnTo>
                      <a:pt x="556" y="3382"/>
                    </a:lnTo>
                    <a:lnTo>
                      <a:pt x="551" y="3378"/>
                    </a:lnTo>
                    <a:lnTo>
                      <a:pt x="549" y="3375"/>
                    </a:lnTo>
                    <a:lnTo>
                      <a:pt x="545" y="3374"/>
                    </a:lnTo>
                    <a:lnTo>
                      <a:pt x="542" y="3374"/>
                    </a:lnTo>
                    <a:lnTo>
                      <a:pt x="537" y="3375"/>
                    </a:lnTo>
                    <a:lnTo>
                      <a:pt x="532" y="3378"/>
                    </a:lnTo>
                    <a:lnTo>
                      <a:pt x="526" y="3379"/>
                    </a:lnTo>
                    <a:lnTo>
                      <a:pt x="520" y="3380"/>
                    </a:lnTo>
                    <a:lnTo>
                      <a:pt x="517" y="3383"/>
                    </a:lnTo>
                    <a:lnTo>
                      <a:pt x="519" y="3391"/>
                    </a:lnTo>
                    <a:lnTo>
                      <a:pt x="520" y="3396"/>
                    </a:lnTo>
                    <a:lnTo>
                      <a:pt x="519" y="3396"/>
                    </a:lnTo>
                    <a:lnTo>
                      <a:pt x="517" y="3397"/>
                    </a:lnTo>
                    <a:lnTo>
                      <a:pt x="514" y="3396"/>
                    </a:lnTo>
                    <a:lnTo>
                      <a:pt x="509" y="3395"/>
                    </a:lnTo>
                    <a:lnTo>
                      <a:pt x="506" y="3390"/>
                    </a:lnTo>
                    <a:lnTo>
                      <a:pt x="505" y="3387"/>
                    </a:lnTo>
                    <a:lnTo>
                      <a:pt x="505" y="3385"/>
                    </a:lnTo>
                    <a:lnTo>
                      <a:pt x="505" y="3383"/>
                    </a:lnTo>
                    <a:lnTo>
                      <a:pt x="506" y="3381"/>
                    </a:lnTo>
                    <a:lnTo>
                      <a:pt x="505" y="3374"/>
                    </a:lnTo>
                    <a:lnTo>
                      <a:pt x="503" y="3371"/>
                    </a:lnTo>
                    <a:lnTo>
                      <a:pt x="502" y="3367"/>
                    </a:lnTo>
                    <a:lnTo>
                      <a:pt x="502" y="3365"/>
                    </a:lnTo>
                    <a:lnTo>
                      <a:pt x="503" y="3362"/>
                    </a:lnTo>
                    <a:lnTo>
                      <a:pt x="505" y="3356"/>
                    </a:lnTo>
                    <a:lnTo>
                      <a:pt x="506" y="3349"/>
                    </a:lnTo>
                    <a:lnTo>
                      <a:pt x="507" y="3341"/>
                    </a:lnTo>
                    <a:lnTo>
                      <a:pt x="508" y="3337"/>
                    </a:lnTo>
                    <a:lnTo>
                      <a:pt x="510" y="3333"/>
                    </a:lnTo>
                    <a:lnTo>
                      <a:pt x="514" y="3328"/>
                    </a:lnTo>
                    <a:lnTo>
                      <a:pt x="508" y="3323"/>
                    </a:lnTo>
                    <a:lnTo>
                      <a:pt x="503" y="3319"/>
                    </a:lnTo>
                    <a:lnTo>
                      <a:pt x="499" y="3313"/>
                    </a:lnTo>
                    <a:lnTo>
                      <a:pt x="496" y="3306"/>
                    </a:lnTo>
                    <a:lnTo>
                      <a:pt x="501" y="3300"/>
                    </a:lnTo>
                    <a:lnTo>
                      <a:pt x="506" y="3297"/>
                    </a:lnTo>
                    <a:lnTo>
                      <a:pt x="509" y="3292"/>
                    </a:lnTo>
                    <a:lnTo>
                      <a:pt x="514" y="3285"/>
                    </a:lnTo>
                    <a:lnTo>
                      <a:pt x="514" y="3273"/>
                    </a:lnTo>
                    <a:lnTo>
                      <a:pt x="514" y="3261"/>
                    </a:lnTo>
                    <a:lnTo>
                      <a:pt x="514" y="3249"/>
                    </a:lnTo>
                    <a:lnTo>
                      <a:pt x="514" y="3237"/>
                    </a:lnTo>
                    <a:lnTo>
                      <a:pt x="520" y="3232"/>
                    </a:lnTo>
                    <a:lnTo>
                      <a:pt x="525" y="3230"/>
                    </a:lnTo>
                    <a:lnTo>
                      <a:pt x="530" y="3228"/>
                    </a:lnTo>
                    <a:lnTo>
                      <a:pt x="533" y="3221"/>
                    </a:lnTo>
                    <a:lnTo>
                      <a:pt x="534" y="3209"/>
                    </a:lnTo>
                    <a:lnTo>
                      <a:pt x="536" y="3201"/>
                    </a:lnTo>
                    <a:lnTo>
                      <a:pt x="539" y="3198"/>
                    </a:lnTo>
                    <a:lnTo>
                      <a:pt x="542" y="3196"/>
                    </a:lnTo>
                    <a:lnTo>
                      <a:pt x="547" y="3194"/>
                    </a:lnTo>
                    <a:lnTo>
                      <a:pt x="553" y="3193"/>
                    </a:lnTo>
                    <a:lnTo>
                      <a:pt x="560" y="3192"/>
                    </a:lnTo>
                    <a:lnTo>
                      <a:pt x="565" y="3190"/>
                    </a:lnTo>
                    <a:lnTo>
                      <a:pt x="567" y="3188"/>
                    </a:lnTo>
                    <a:lnTo>
                      <a:pt x="567" y="3186"/>
                    </a:lnTo>
                    <a:lnTo>
                      <a:pt x="564" y="3179"/>
                    </a:lnTo>
                    <a:lnTo>
                      <a:pt x="557" y="3169"/>
                    </a:lnTo>
                    <a:lnTo>
                      <a:pt x="553" y="3163"/>
                    </a:lnTo>
                    <a:lnTo>
                      <a:pt x="551" y="3159"/>
                    </a:lnTo>
                    <a:lnTo>
                      <a:pt x="547" y="3154"/>
                    </a:lnTo>
                    <a:lnTo>
                      <a:pt x="542" y="3151"/>
                    </a:lnTo>
                    <a:lnTo>
                      <a:pt x="537" y="3146"/>
                    </a:lnTo>
                    <a:lnTo>
                      <a:pt x="535" y="3142"/>
                    </a:lnTo>
                    <a:lnTo>
                      <a:pt x="534" y="3136"/>
                    </a:lnTo>
                    <a:lnTo>
                      <a:pt x="534" y="3129"/>
                    </a:lnTo>
                    <a:lnTo>
                      <a:pt x="531" y="3122"/>
                    </a:lnTo>
                    <a:lnTo>
                      <a:pt x="528" y="3117"/>
                    </a:lnTo>
                    <a:lnTo>
                      <a:pt x="537" y="3114"/>
                    </a:lnTo>
                    <a:lnTo>
                      <a:pt x="547" y="3113"/>
                    </a:lnTo>
                    <a:lnTo>
                      <a:pt x="556" y="3111"/>
                    </a:lnTo>
                    <a:lnTo>
                      <a:pt x="566" y="3106"/>
                    </a:lnTo>
                    <a:lnTo>
                      <a:pt x="576" y="3092"/>
                    </a:lnTo>
                    <a:lnTo>
                      <a:pt x="586" y="3078"/>
                    </a:lnTo>
                    <a:lnTo>
                      <a:pt x="593" y="3079"/>
                    </a:lnTo>
                    <a:lnTo>
                      <a:pt x="600" y="3080"/>
                    </a:lnTo>
                    <a:lnTo>
                      <a:pt x="602" y="3071"/>
                    </a:lnTo>
                    <a:lnTo>
                      <a:pt x="604" y="3062"/>
                    </a:lnTo>
                    <a:lnTo>
                      <a:pt x="609" y="3063"/>
                    </a:lnTo>
                    <a:lnTo>
                      <a:pt x="613" y="3063"/>
                    </a:lnTo>
                    <a:lnTo>
                      <a:pt x="616" y="3063"/>
                    </a:lnTo>
                    <a:lnTo>
                      <a:pt x="620" y="3061"/>
                    </a:lnTo>
                    <a:lnTo>
                      <a:pt x="624" y="3055"/>
                    </a:lnTo>
                    <a:lnTo>
                      <a:pt x="626" y="3051"/>
                    </a:lnTo>
                    <a:lnTo>
                      <a:pt x="628" y="3050"/>
                    </a:lnTo>
                    <a:lnTo>
                      <a:pt x="630" y="3049"/>
                    </a:lnTo>
                    <a:lnTo>
                      <a:pt x="633" y="3047"/>
                    </a:lnTo>
                    <a:lnTo>
                      <a:pt x="636" y="3049"/>
                    </a:lnTo>
                    <a:lnTo>
                      <a:pt x="641" y="3046"/>
                    </a:lnTo>
                    <a:lnTo>
                      <a:pt x="645" y="3043"/>
                    </a:lnTo>
                    <a:lnTo>
                      <a:pt x="647" y="3041"/>
                    </a:lnTo>
                    <a:lnTo>
                      <a:pt x="650" y="3037"/>
                    </a:lnTo>
                    <a:lnTo>
                      <a:pt x="651" y="3033"/>
                    </a:lnTo>
                    <a:lnTo>
                      <a:pt x="652" y="3029"/>
                    </a:lnTo>
                    <a:lnTo>
                      <a:pt x="653" y="3025"/>
                    </a:lnTo>
                    <a:lnTo>
                      <a:pt x="653" y="3019"/>
                    </a:lnTo>
                    <a:lnTo>
                      <a:pt x="647" y="3013"/>
                    </a:lnTo>
                    <a:lnTo>
                      <a:pt x="644" y="3009"/>
                    </a:lnTo>
                    <a:lnTo>
                      <a:pt x="644" y="3007"/>
                    </a:lnTo>
                    <a:lnTo>
                      <a:pt x="645" y="3005"/>
                    </a:lnTo>
                    <a:lnTo>
                      <a:pt x="647" y="3003"/>
                    </a:lnTo>
                    <a:lnTo>
                      <a:pt x="652" y="3002"/>
                    </a:lnTo>
                    <a:lnTo>
                      <a:pt x="657" y="2999"/>
                    </a:lnTo>
                    <a:lnTo>
                      <a:pt x="660" y="2994"/>
                    </a:lnTo>
                    <a:lnTo>
                      <a:pt x="661" y="2991"/>
                    </a:lnTo>
                    <a:lnTo>
                      <a:pt x="662" y="2986"/>
                    </a:lnTo>
                    <a:lnTo>
                      <a:pt x="661" y="2977"/>
                    </a:lnTo>
                    <a:lnTo>
                      <a:pt x="663" y="2967"/>
                    </a:lnTo>
                    <a:lnTo>
                      <a:pt x="670" y="2960"/>
                    </a:lnTo>
                    <a:lnTo>
                      <a:pt x="675" y="2952"/>
                    </a:lnTo>
                    <a:lnTo>
                      <a:pt x="679" y="2944"/>
                    </a:lnTo>
                    <a:lnTo>
                      <a:pt x="684" y="2935"/>
                    </a:lnTo>
                    <a:lnTo>
                      <a:pt x="694" y="2933"/>
                    </a:lnTo>
                    <a:lnTo>
                      <a:pt x="705" y="2932"/>
                    </a:lnTo>
                    <a:lnTo>
                      <a:pt x="722" y="2923"/>
                    </a:lnTo>
                    <a:lnTo>
                      <a:pt x="736" y="2914"/>
                    </a:lnTo>
                    <a:lnTo>
                      <a:pt x="743" y="2909"/>
                    </a:lnTo>
                    <a:lnTo>
                      <a:pt x="748" y="2903"/>
                    </a:lnTo>
                    <a:lnTo>
                      <a:pt x="754" y="2897"/>
                    </a:lnTo>
                    <a:lnTo>
                      <a:pt x="760" y="2888"/>
                    </a:lnTo>
                    <a:lnTo>
                      <a:pt x="756" y="2882"/>
                    </a:lnTo>
                    <a:lnTo>
                      <a:pt x="753" y="2877"/>
                    </a:lnTo>
                    <a:lnTo>
                      <a:pt x="751" y="2875"/>
                    </a:lnTo>
                    <a:lnTo>
                      <a:pt x="748" y="2874"/>
                    </a:lnTo>
                    <a:lnTo>
                      <a:pt x="745" y="2873"/>
                    </a:lnTo>
                    <a:lnTo>
                      <a:pt x="742" y="2871"/>
                    </a:lnTo>
                    <a:lnTo>
                      <a:pt x="738" y="2868"/>
                    </a:lnTo>
                    <a:lnTo>
                      <a:pt x="735" y="2864"/>
                    </a:lnTo>
                    <a:lnTo>
                      <a:pt x="729" y="2857"/>
                    </a:lnTo>
                    <a:lnTo>
                      <a:pt x="725" y="2854"/>
                    </a:lnTo>
                    <a:lnTo>
                      <a:pt x="722" y="2851"/>
                    </a:lnTo>
                    <a:lnTo>
                      <a:pt x="721" y="2850"/>
                    </a:lnTo>
                    <a:lnTo>
                      <a:pt x="719" y="2847"/>
                    </a:lnTo>
                    <a:lnTo>
                      <a:pt x="718" y="2841"/>
                    </a:lnTo>
                    <a:lnTo>
                      <a:pt x="716" y="2833"/>
                    </a:lnTo>
                    <a:lnTo>
                      <a:pt x="713" y="2830"/>
                    </a:lnTo>
                    <a:lnTo>
                      <a:pt x="710" y="2827"/>
                    </a:lnTo>
                    <a:lnTo>
                      <a:pt x="706" y="2822"/>
                    </a:lnTo>
                    <a:lnTo>
                      <a:pt x="705" y="2815"/>
                    </a:lnTo>
                    <a:lnTo>
                      <a:pt x="704" y="2810"/>
                    </a:lnTo>
                    <a:lnTo>
                      <a:pt x="704" y="2805"/>
                    </a:lnTo>
                    <a:lnTo>
                      <a:pt x="705" y="2799"/>
                    </a:lnTo>
                    <a:lnTo>
                      <a:pt x="712" y="2796"/>
                    </a:lnTo>
                    <a:lnTo>
                      <a:pt x="718" y="2795"/>
                    </a:lnTo>
                    <a:lnTo>
                      <a:pt x="725" y="2793"/>
                    </a:lnTo>
                    <a:lnTo>
                      <a:pt x="730" y="2793"/>
                    </a:lnTo>
                    <a:lnTo>
                      <a:pt x="743" y="2795"/>
                    </a:lnTo>
                    <a:lnTo>
                      <a:pt x="756" y="2799"/>
                    </a:lnTo>
                    <a:lnTo>
                      <a:pt x="767" y="2799"/>
                    </a:lnTo>
                    <a:lnTo>
                      <a:pt x="776" y="2799"/>
                    </a:lnTo>
                    <a:lnTo>
                      <a:pt x="785" y="2798"/>
                    </a:lnTo>
                    <a:lnTo>
                      <a:pt x="795" y="2799"/>
                    </a:lnTo>
                    <a:lnTo>
                      <a:pt x="809" y="2796"/>
                    </a:lnTo>
                    <a:lnTo>
                      <a:pt x="822" y="2792"/>
                    </a:lnTo>
                    <a:lnTo>
                      <a:pt x="829" y="2797"/>
                    </a:lnTo>
                    <a:lnTo>
                      <a:pt x="833" y="2798"/>
                    </a:lnTo>
                    <a:lnTo>
                      <a:pt x="836" y="2798"/>
                    </a:lnTo>
                    <a:lnTo>
                      <a:pt x="838" y="2798"/>
                    </a:lnTo>
                    <a:lnTo>
                      <a:pt x="840" y="2796"/>
                    </a:lnTo>
                    <a:lnTo>
                      <a:pt x="844" y="2793"/>
                    </a:lnTo>
                    <a:lnTo>
                      <a:pt x="861" y="2791"/>
                    </a:lnTo>
                    <a:lnTo>
                      <a:pt x="878" y="2789"/>
                    </a:lnTo>
                    <a:lnTo>
                      <a:pt x="894" y="2787"/>
                    </a:lnTo>
                    <a:lnTo>
                      <a:pt x="911" y="2782"/>
                    </a:lnTo>
                    <a:lnTo>
                      <a:pt x="906" y="2766"/>
                    </a:lnTo>
                    <a:lnTo>
                      <a:pt x="900" y="2751"/>
                    </a:lnTo>
                    <a:lnTo>
                      <a:pt x="906" y="2739"/>
                    </a:lnTo>
                    <a:lnTo>
                      <a:pt x="913" y="2726"/>
                    </a:lnTo>
                    <a:lnTo>
                      <a:pt x="908" y="2720"/>
                    </a:lnTo>
                    <a:lnTo>
                      <a:pt x="903" y="2714"/>
                    </a:lnTo>
                    <a:lnTo>
                      <a:pt x="899" y="2713"/>
                    </a:lnTo>
                    <a:lnTo>
                      <a:pt x="896" y="2713"/>
                    </a:lnTo>
                    <a:lnTo>
                      <a:pt x="892" y="2714"/>
                    </a:lnTo>
                    <a:lnTo>
                      <a:pt x="888" y="2715"/>
                    </a:lnTo>
                    <a:lnTo>
                      <a:pt x="888" y="2708"/>
                    </a:lnTo>
                    <a:lnTo>
                      <a:pt x="890" y="2702"/>
                    </a:lnTo>
                    <a:lnTo>
                      <a:pt x="884" y="2700"/>
                    </a:lnTo>
                    <a:lnTo>
                      <a:pt x="880" y="2699"/>
                    </a:lnTo>
                    <a:lnTo>
                      <a:pt x="877" y="2697"/>
                    </a:lnTo>
                    <a:lnTo>
                      <a:pt x="872" y="2692"/>
                    </a:lnTo>
                    <a:lnTo>
                      <a:pt x="872" y="2686"/>
                    </a:lnTo>
                    <a:lnTo>
                      <a:pt x="873" y="2683"/>
                    </a:lnTo>
                    <a:lnTo>
                      <a:pt x="875" y="2682"/>
                    </a:lnTo>
                    <a:lnTo>
                      <a:pt x="880" y="2680"/>
                    </a:lnTo>
                    <a:lnTo>
                      <a:pt x="877" y="2675"/>
                    </a:lnTo>
                    <a:lnTo>
                      <a:pt x="874" y="2673"/>
                    </a:lnTo>
                    <a:lnTo>
                      <a:pt x="872" y="2671"/>
                    </a:lnTo>
                    <a:lnTo>
                      <a:pt x="870" y="2664"/>
                    </a:lnTo>
                    <a:lnTo>
                      <a:pt x="871" y="2654"/>
                    </a:lnTo>
                    <a:lnTo>
                      <a:pt x="872" y="2645"/>
                    </a:lnTo>
                    <a:lnTo>
                      <a:pt x="874" y="2636"/>
                    </a:lnTo>
                    <a:lnTo>
                      <a:pt x="879" y="2628"/>
                    </a:lnTo>
                    <a:lnTo>
                      <a:pt x="881" y="2626"/>
                    </a:lnTo>
                    <a:lnTo>
                      <a:pt x="882" y="2624"/>
                    </a:lnTo>
                    <a:lnTo>
                      <a:pt x="882" y="2623"/>
                    </a:lnTo>
                    <a:lnTo>
                      <a:pt x="882" y="2621"/>
                    </a:lnTo>
                    <a:lnTo>
                      <a:pt x="880" y="2619"/>
                    </a:lnTo>
                    <a:lnTo>
                      <a:pt x="877" y="2614"/>
                    </a:lnTo>
                    <a:lnTo>
                      <a:pt x="873" y="2606"/>
                    </a:lnTo>
                    <a:lnTo>
                      <a:pt x="873" y="2601"/>
                    </a:lnTo>
                    <a:lnTo>
                      <a:pt x="875" y="2595"/>
                    </a:lnTo>
                    <a:lnTo>
                      <a:pt x="880" y="2588"/>
                    </a:lnTo>
                    <a:lnTo>
                      <a:pt x="881" y="2585"/>
                    </a:lnTo>
                    <a:lnTo>
                      <a:pt x="881" y="2581"/>
                    </a:lnTo>
                    <a:lnTo>
                      <a:pt x="881" y="2579"/>
                    </a:lnTo>
                    <a:lnTo>
                      <a:pt x="880" y="2578"/>
                    </a:lnTo>
                    <a:lnTo>
                      <a:pt x="875" y="2576"/>
                    </a:lnTo>
                    <a:lnTo>
                      <a:pt x="870" y="2572"/>
                    </a:lnTo>
                    <a:lnTo>
                      <a:pt x="863" y="2571"/>
                    </a:lnTo>
                    <a:lnTo>
                      <a:pt x="858" y="2570"/>
                    </a:lnTo>
                    <a:lnTo>
                      <a:pt x="854" y="2568"/>
                    </a:lnTo>
                    <a:lnTo>
                      <a:pt x="849" y="2563"/>
                    </a:lnTo>
                    <a:lnTo>
                      <a:pt x="857" y="2557"/>
                    </a:lnTo>
                    <a:lnTo>
                      <a:pt x="865" y="2552"/>
                    </a:lnTo>
                    <a:lnTo>
                      <a:pt x="855" y="2545"/>
                    </a:lnTo>
                    <a:lnTo>
                      <a:pt x="844" y="2538"/>
                    </a:lnTo>
                    <a:lnTo>
                      <a:pt x="841" y="2535"/>
                    </a:lnTo>
                    <a:lnTo>
                      <a:pt x="840" y="2535"/>
                    </a:lnTo>
                    <a:lnTo>
                      <a:pt x="838" y="2536"/>
                    </a:lnTo>
                    <a:lnTo>
                      <a:pt x="837" y="2539"/>
                    </a:lnTo>
                    <a:lnTo>
                      <a:pt x="835" y="2540"/>
                    </a:lnTo>
                    <a:lnTo>
                      <a:pt x="832" y="2540"/>
                    </a:lnTo>
                    <a:lnTo>
                      <a:pt x="831" y="2540"/>
                    </a:lnTo>
                    <a:lnTo>
                      <a:pt x="831" y="2539"/>
                    </a:lnTo>
                    <a:lnTo>
                      <a:pt x="829" y="2537"/>
                    </a:lnTo>
                    <a:lnTo>
                      <a:pt x="828" y="2532"/>
                    </a:lnTo>
                    <a:lnTo>
                      <a:pt x="826" y="2528"/>
                    </a:lnTo>
                    <a:lnTo>
                      <a:pt x="822" y="2526"/>
                    </a:lnTo>
                    <a:lnTo>
                      <a:pt x="819" y="2523"/>
                    </a:lnTo>
                    <a:lnTo>
                      <a:pt x="815" y="2521"/>
                    </a:lnTo>
                    <a:lnTo>
                      <a:pt x="807" y="2519"/>
                    </a:lnTo>
                    <a:lnTo>
                      <a:pt x="798" y="2518"/>
                    </a:lnTo>
                    <a:lnTo>
                      <a:pt x="793" y="2519"/>
                    </a:lnTo>
                    <a:lnTo>
                      <a:pt x="790" y="2521"/>
                    </a:lnTo>
                    <a:lnTo>
                      <a:pt x="788" y="2525"/>
                    </a:lnTo>
                    <a:lnTo>
                      <a:pt x="785" y="2528"/>
                    </a:lnTo>
                    <a:lnTo>
                      <a:pt x="784" y="2531"/>
                    </a:lnTo>
                    <a:lnTo>
                      <a:pt x="782" y="2534"/>
                    </a:lnTo>
                    <a:lnTo>
                      <a:pt x="782" y="2536"/>
                    </a:lnTo>
                    <a:lnTo>
                      <a:pt x="782" y="2537"/>
                    </a:lnTo>
                    <a:lnTo>
                      <a:pt x="785" y="2540"/>
                    </a:lnTo>
                    <a:lnTo>
                      <a:pt x="785" y="2547"/>
                    </a:lnTo>
                    <a:lnTo>
                      <a:pt x="772" y="2552"/>
                    </a:lnTo>
                    <a:lnTo>
                      <a:pt x="760" y="2556"/>
                    </a:lnTo>
                    <a:lnTo>
                      <a:pt x="760" y="2561"/>
                    </a:lnTo>
                    <a:lnTo>
                      <a:pt x="760" y="2564"/>
                    </a:lnTo>
                    <a:lnTo>
                      <a:pt x="760" y="2565"/>
                    </a:lnTo>
                    <a:lnTo>
                      <a:pt x="760" y="2567"/>
                    </a:lnTo>
                    <a:lnTo>
                      <a:pt x="759" y="2568"/>
                    </a:lnTo>
                    <a:lnTo>
                      <a:pt x="756" y="2570"/>
                    </a:lnTo>
                    <a:lnTo>
                      <a:pt x="752" y="2572"/>
                    </a:lnTo>
                    <a:lnTo>
                      <a:pt x="750" y="2576"/>
                    </a:lnTo>
                    <a:lnTo>
                      <a:pt x="747" y="2580"/>
                    </a:lnTo>
                    <a:lnTo>
                      <a:pt x="744" y="2585"/>
                    </a:lnTo>
                    <a:lnTo>
                      <a:pt x="735" y="2587"/>
                    </a:lnTo>
                    <a:lnTo>
                      <a:pt x="726" y="2589"/>
                    </a:lnTo>
                    <a:lnTo>
                      <a:pt x="718" y="2589"/>
                    </a:lnTo>
                    <a:lnTo>
                      <a:pt x="709" y="2588"/>
                    </a:lnTo>
                    <a:lnTo>
                      <a:pt x="704" y="2589"/>
                    </a:lnTo>
                    <a:lnTo>
                      <a:pt x="702" y="2591"/>
                    </a:lnTo>
                    <a:lnTo>
                      <a:pt x="700" y="2594"/>
                    </a:lnTo>
                    <a:lnTo>
                      <a:pt x="695" y="2597"/>
                    </a:lnTo>
                    <a:lnTo>
                      <a:pt x="688" y="2593"/>
                    </a:lnTo>
                    <a:lnTo>
                      <a:pt x="683" y="2589"/>
                    </a:lnTo>
                    <a:lnTo>
                      <a:pt x="677" y="2586"/>
                    </a:lnTo>
                    <a:lnTo>
                      <a:pt x="670" y="2585"/>
                    </a:lnTo>
                    <a:lnTo>
                      <a:pt x="667" y="2593"/>
                    </a:lnTo>
                    <a:lnTo>
                      <a:pt x="666" y="2602"/>
                    </a:lnTo>
                    <a:lnTo>
                      <a:pt x="660" y="2602"/>
                    </a:lnTo>
                    <a:lnTo>
                      <a:pt x="654" y="2602"/>
                    </a:lnTo>
                    <a:lnTo>
                      <a:pt x="643" y="2615"/>
                    </a:lnTo>
                    <a:lnTo>
                      <a:pt x="632" y="2630"/>
                    </a:lnTo>
                    <a:lnTo>
                      <a:pt x="632" y="2639"/>
                    </a:lnTo>
                    <a:lnTo>
                      <a:pt x="632" y="2648"/>
                    </a:lnTo>
                    <a:lnTo>
                      <a:pt x="633" y="2657"/>
                    </a:lnTo>
                    <a:lnTo>
                      <a:pt x="634" y="2666"/>
                    </a:lnTo>
                    <a:lnTo>
                      <a:pt x="629" y="2666"/>
                    </a:lnTo>
                    <a:lnTo>
                      <a:pt x="623" y="2665"/>
                    </a:lnTo>
                    <a:lnTo>
                      <a:pt x="615" y="2672"/>
                    </a:lnTo>
                    <a:lnTo>
                      <a:pt x="606" y="2678"/>
                    </a:lnTo>
                    <a:lnTo>
                      <a:pt x="604" y="2683"/>
                    </a:lnTo>
                    <a:lnTo>
                      <a:pt x="604" y="2687"/>
                    </a:lnTo>
                    <a:lnTo>
                      <a:pt x="604" y="2690"/>
                    </a:lnTo>
                    <a:lnTo>
                      <a:pt x="600" y="2695"/>
                    </a:lnTo>
                    <a:lnTo>
                      <a:pt x="585" y="2697"/>
                    </a:lnTo>
                    <a:lnTo>
                      <a:pt x="569" y="2699"/>
                    </a:lnTo>
                    <a:lnTo>
                      <a:pt x="565" y="2704"/>
                    </a:lnTo>
                    <a:lnTo>
                      <a:pt x="564" y="2707"/>
                    </a:lnTo>
                    <a:lnTo>
                      <a:pt x="560" y="2711"/>
                    </a:lnTo>
                    <a:lnTo>
                      <a:pt x="555" y="2714"/>
                    </a:lnTo>
                    <a:lnTo>
                      <a:pt x="543" y="2714"/>
                    </a:lnTo>
                    <a:lnTo>
                      <a:pt x="534" y="2716"/>
                    </a:lnTo>
                    <a:lnTo>
                      <a:pt x="526" y="2720"/>
                    </a:lnTo>
                    <a:lnTo>
                      <a:pt x="517" y="2726"/>
                    </a:lnTo>
                    <a:lnTo>
                      <a:pt x="507" y="2731"/>
                    </a:lnTo>
                    <a:lnTo>
                      <a:pt x="496" y="2736"/>
                    </a:lnTo>
                    <a:lnTo>
                      <a:pt x="494" y="2748"/>
                    </a:lnTo>
                    <a:lnTo>
                      <a:pt x="492" y="2759"/>
                    </a:lnTo>
                    <a:lnTo>
                      <a:pt x="488" y="2759"/>
                    </a:lnTo>
                    <a:lnTo>
                      <a:pt x="485" y="2759"/>
                    </a:lnTo>
                    <a:lnTo>
                      <a:pt x="483" y="2760"/>
                    </a:lnTo>
                    <a:lnTo>
                      <a:pt x="480" y="2764"/>
                    </a:lnTo>
                    <a:lnTo>
                      <a:pt x="476" y="2766"/>
                    </a:lnTo>
                    <a:lnTo>
                      <a:pt x="473" y="2767"/>
                    </a:lnTo>
                    <a:lnTo>
                      <a:pt x="471" y="2766"/>
                    </a:lnTo>
                    <a:lnTo>
                      <a:pt x="469" y="2765"/>
                    </a:lnTo>
                    <a:lnTo>
                      <a:pt x="467" y="2759"/>
                    </a:lnTo>
                    <a:lnTo>
                      <a:pt x="465" y="2751"/>
                    </a:lnTo>
                    <a:lnTo>
                      <a:pt x="462" y="2748"/>
                    </a:lnTo>
                    <a:lnTo>
                      <a:pt x="459" y="2746"/>
                    </a:lnTo>
                    <a:lnTo>
                      <a:pt x="456" y="2746"/>
                    </a:lnTo>
                    <a:lnTo>
                      <a:pt x="454" y="2746"/>
                    </a:lnTo>
                    <a:lnTo>
                      <a:pt x="447" y="2750"/>
                    </a:lnTo>
                    <a:lnTo>
                      <a:pt x="440" y="2755"/>
                    </a:lnTo>
                    <a:lnTo>
                      <a:pt x="432" y="2760"/>
                    </a:lnTo>
                    <a:lnTo>
                      <a:pt x="424" y="2766"/>
                    </a:lnTo>
                    <a:lnTo>
                      <a:pt x="421" y="2767"/>
                    </a:lnTo>
                    <a:lnTo>
                      <a:pt x="416" y="2768"/>
                    </a:lnTo>
                    <a:lnTo>
                      <a:pt x="412" y="2768"/>
                    </a:lnTo>
                    <a:lnTo>
                      <a:pt x="407" y="2767"/>
                    </a:lnTo>
                    <a:lnTo>
                      <a:pt x="409" y="2760"/>
                    </a:lnTo>
                    <a:lnTo>
                      <a:pt x="410" y="2755"/>
                    </a:lnTo>
                    <a:lnTo>
                      <a:pt x="412" y="2749"/>
                    </a:lnTo>
                    <a:lnTo>
                      <a:pt x="412" y="2741"/>
                    </a:lnTo>
                    <a:lnTo>
                      <a:pt x="404" y="2730"/>
                    </a:lnTo>
                    <a:lnTo>
                      <a:pt x="397" y="2720"/>
                    </a:lnTo>
                    <a:lnTo>
                      <a:pt x="391" y="2708"/>
                    </a:lnTo>
                    <a:lnTo>
                      <a:pt x="387" y="2695"/>
                    </a:lnTo>
                    <a:lnTo>
                      <a:pt x="384" y="2687"/>
                    </a:lnTo>
                    <a:lnTo>
                      <a:pt x="382" y="2682"/>
                    </a:lnTo>
                    <a:lnTo>
                      <a:pt x="378" y="2678"/>
                    </a:lnTo>
                    <a:lnTo>
                      <a:pt x="372" y="2672"/>
                    </a:lnTo>
                    <a:lnTo>
                      <a:pt x="370" y="2664"/>
                    </a:lnTo>
                    <a:lnTo>
                      <a:pt x="367" y="2657"/>
                    </a:lnTo>
                    <a:lnTo>
                      <a:pt x="365" y="2654"/>
                    </a:lnTo>
                    <a:lnTo>
                      <a:pt x="364" y="2650"/>
                    </a:lnTo>
                    <a:lnTo>
                      <a:pt x="361" y="2648"/>
                    </a:lnTo>
                    <a:lnTo>
                      <a:pt x="357" y="2646"/>
                    </a:lnTo>
                    <a:lnTo>
                      <a:pt x="344" y="2647"/>
                    </a:lnTo>
                    <a:lnTo>
                      <a:pt x="331" y="2648"/>
                    </a:lnTo>
                    <a:lnTo>
                      <a:pt x="317" y="2650"/>
                    </a:lnTo>
                    <a:lnTo>
                      <a:pt x="304" y="2653"/>
                    </a:lnTo>
                    <a:lnTo>
                      <a:pt x="300" y="2658"/>
                    </a:lnTo>
                    <a:lnTo>
                      <a:pt x="297" y="2663"/>
                    </a:lnTo>
                    <a:lnTo>
                      <a:pt x="296" y="2665"/>
                    </a:lnTo>
                    <a:lnTo>
                      <a:pt x="294" y="2666"/>
                    </a:lnTo>
                    <a:lnTo>
                      <a:pt x="291" y="2667"/>
                    </a:lnTo>
                    <a:lnTo>
                      <a:pt x="288" y="2669"/>
                    </a:lnTo>
                    <a:lnTo>
                      <a:pt x="283" y="2664"/>
                    </a:lnTo>
                    <a:lnTo>
                      <a:pt x="279" y="2661"/>
                    </a:lnTo>
                    <a:lnTo>
                      <a:pt x="277" y="2660"/>
                    </a:lnTo>
                    <a:lnTo>
                      <a:pt x="274" y="2658"/>
                    </a:lnTo>
                    <a:lnTo>
                      <a:pt x="272" y="2658"/>
                    </a:lnTo>
                    <a:lnTo>
                      <a:pt x="269" y="2660"/>
                    </a:lnTo>
                    <a:lnTo>
                      <a:pt x="255" y="2657"/>
                    </a:lnTo>
                    <a:lnTo>
                      <a:pt x="240" y="2655"/>
                    </a:lnTo>
                    <a:lnTo>
                      <a:pt x="232" y="2660"/>
                    </a:lnTo>
                    <a:lnTo>
                      <a:pt x="226" y="2662"/>
                    </a:lnTo>
                    <a:lnTo>
                      <a:pt x="222" y="2663"/>
                    </a:lnTo>
                    <a:lnTo>
                      <a:pt x="219" y="2663"/>
                    </a:lnTo>
                    <a:lnTo>
                      <a:pt x="214" y="2662"/>
                    </a:lnTo>
                    <a:lnTo>
                      <a:pt x="211" y="2661"/>
                    </a:lnTo>
                    <a:lnTo>
                      <a:pt x="212" y="2646"/>
                    </a:lnTo>
                    <a:lnTo>
                      <a:pt x="214" y="2632"/>
                    </a:lnTo>
                    <a:lnTo>
                      <a:pt x="211" y="2621"/>
                    </a:lnTo>
                    <a:lnTo>
                      <a:pt x="210" y="2611"/>
                    </a:lnTo>
                    <a:lnTo>
                      <a:pt x="211" y="2602"/>
                    </a:lnTo>
                    <a:lnTo>
                      <a:pt x="214" y="2590"/>
                    </a:lnTo>
                    <a:lnTo>
                      <a:pt x="217" y="2580"/>
                    </a:lnTo>
                    <a:lnTo>
                      <a:pt x="221" y="2571"/>
                    </a:lnTo>
                    <a:lnTo>
                      <a:pt x="222" y="2567"/>
                    </a:lnTo>
                    <a:lnTo>
                      <a:pt x="226" y="2563"/>
                    </a:lnTo>
                    <a:lnTo>
                      <a:pt x="229" y="2559"/>
                    </a:lnTo>
                    <a:lnTo>
                      <a:pt x="232" y="2556"/>
                    </a:lnTo>
                    <a:lnTo>
                      <a:pt x="236" y="2556"/>
                    </a:lnTo>
                    <a:lnTo>
                      <a:pt x="238" y="2556"/>
                    </a:lnTo>
                    <a:lnTo>
                      <a:pt x="239" y="2555"/>
                    </a:lnTo>
                    <a:lnTo>
                      <a:pt x="240" y="2554"/>
                    </a:lnTo>
                    <a:lnTo>
                      <a:pt x="242" y="2551"/>
                    </a:lnTo>
                    <a:lnTo>
                      <a:pt x="244" y="2545"/>
                    </a:lnTo>
                    <a:lnTo>
                      <a:pt x="246" y="2542"/>
                    </a:lnTo>
                    <a:lnTo>
                      <a:pt x="247" y="2540"/>
                    </a:lnTo>
                    <a:lnTo>
                      <a:pt x="249" y="2539"/>
                    </a:lnTo>
                    <a:lnTo>
                      <a:pt x="251" y="2539"/>
                    </a:lnTo>
                    <a:lnTo>
                      <a:pt x="254" y="2540"/>
                    </a:lnTo>
                    <a:lnTo>
                      <a:pt x="260" y="2544"/>
                    </a:lnTo>
                    <a:lnTo>
                      <a:pt x="263" y="2544"/>
                    </a:lnTo>
                    <a:lnTo>
                      <a:pt x="266" y="2543"/>
                    </a:lnTo>
                    <a:lnTo>
                      <a:pt x="269" y="2542"/>
                    </a:lnTo>
                    <a:lnTo>
                      <a:pt x="271" y="2540"/>
                    </a:lnTo>
                    <a:lnTo>
                      <a:pt x="272" y="2535"/>
                    </a:lnTo>
                    <a:lnTo>
                      <a:pt x="274" y="2527"/>
                    </a:lnTo>
                    <a:lnTo>
                      <a:pt x="273" y="2517"/>
                    </a:lnTo>
                    <a:lnTo>
                      <a:pt x="272" y="2508"/>
                    </a:lnTo>
                    <a:lnTo>
                      <a:pt x="271" y="2497"/>
                    </a:lnTo>
                    <a:lnTo>
                      <a:pt x="271" y="2487"/>
                    </a:lnTo>
                    <a:lnTo>
                      <a:pt x="268" y="2478"/>
                    </a:lnTo>
                    <a:lnTo>
                      <a:pt x="264" y="2471"/>
                    </a:lnTo>
                    <a:lnTo>
                      <a:pt x="263" y="2468"/>
                    </a:lnTo>
                    <a:lnTo>
                      <a:pt x="262" y="2464"/>
                    </a:lnTo>
                    <a:lnTo>
                      <a:pt x="263" y="2461"/>
                    </a:lnTo>
                    <a:lnTo>
                      <a:pt x="264" y="2457"/>
                    </a:lnTo>
                    <a:lnTo>
                      <a:pt x="270" y="2447"/>
                    </a:lnTo>
                    <a:lnTo>
                      <a:pt x="273" y="2438"/>
                    </a:lnTo>
                    <a:lnTo>
                      <a:pt x="278" y="2430"/>
                    </a:lnTo>
                    <a:lnTo>
                      <a:pt x="286" y="2424"/>
                    </a:lnTo>
                    <a:lnTo>
                      <a:pt x="291" y="2421"/>
                    </a:lnTo>
                    <a:lnTo>
                      <a:pt x="295" y="2418"/>
                    </a:lnTo>
                    <a:lnTo>
                      <a:pt x="298" y="2416"/>
                    </a:lnTo>
                    <a:lnTo>
                      <a:pt x="300" y="2413"/>
                    </a:lnTo>
                    <a:lnTo>
                      <a:pt x="304" y="2407"/>
                    </a:lnTo>
                    <a:lnTo>
                      <a:pt x="312" y="2398"/>
                    </a:lnTo>
                    <a:lnTo>
                      <a:pt x="319" y="2391"/>
                    </a:lnTo>
                    <a:lnTo>
                      <a:pt x="321" y="2386"/>
                    </a:lnTo>
                    <a:lnTo>
                      <a:pt x="323" y="2381"/>
                    </a:lnTo>
                    <a:lnTo>
                      <a:pt x="329" y="2373"/>
                    </a:lnTo>
                    <a:lnTo>
                      <a:pt x="337" y="2365"/>
                    </a:lnTo>
                    <a:lnTo>
                      <a:pt x="340" y="2358"/>
                    </a:lnTo>
                    <a:lnTo>
                      <a:pt x="340" y="2356"/>
                    </a:lnTo>
                    <a:lnTo>
                      <a:pt x="339" y="2352"/>
                    </a:lnTo>
                    <a:lnTo>
                      <a:pt x="337" y="2349"/>
                    </a:lnTo>
                    <a:lnTo>
                      <a:pt x="333" y="2344"/>
                    </a:lnTo>
                    <a:lnTo>
                      <a:pt x="332" y="2339"/>
                    </a:lnTo>
                    <a:lnTo>
                      <a:pt x="332" y="2334"/>
                    </a:lnTo>
                    <a:lnTo>
                      <a:pt x="332" y="2329"/>
                    </a:lnTo>
                    <a:lnTo>
                      <a:pt x="335" y="2326"/>
                    </a:lnTo>
                    <a:lnTo>
                      <a:pt x="341" y="2320"/>
                    </a:lnTo>
                    <a:lnTo>
                      <a:pt x="352" y="2316"/>
                    </a:lnTo>
                    <a:lnTo>
                      <a:pt x="363" y="2314"/>
                    </a:lnTo>
                    <a:lnTo>
                      <a:pt x="371" y="2310"/>
                    </a:lnTo>
                    <a:lnTo>
                      <a:pt x="374" y="2308"/>
                    </a:lnTo>
                    <a:lnTo>
                      <a:pt x="376" y="2305"/>
                    </a:lnTo>
                    <a:lnTo>
                      <a:pt x="379" y="2300"/>
                    </a:lnTo>
                    <a:lnTo>
                      <a:pt x="379" y="2294"/>
                    </a:lnTo>
                    <a:lnTo>
                      <a:pt x="371" y="2287"/>
                    </a:lnTo>
                    <a:lnTo>
                      <a:pt x="364" y="2284"/>
                    </a:lnTo>
                    <a:lnTo>
                      <a:pt x="365" y="2280"/>
                    </a:lnTo>
                    <a:lnTo>
                      <a:pt x="367" y="2275"/>
                    </a:lnTo>
                    <a:lnTo>
                      <a:pt x="371" y="2273"/>
                    </a:lnTo>
                    <a:lnTo>
                      <a:pt x="374" y="2270"/>
                    </a:lnTo>
                    <a:lnTo>
                      <a:pt x="382" y="2266"/>
                    </a:lnTo>
                    <a:lnTo>
                      <a:pt x="390" y="2263"/>
                    </a:lnTo>
                    <a:lnTo>
                      <a:pt x="395" y="2257"/>
                    </a:lnTo>
                    <a:lnTo>
                      <a:pt x="397" y="2251"/>
                    </a:lnTo>
                    <a:lnTo>
                      <a:pt x="398" y="2247"/>
                    </a:lnTo>
                    <a:lnTo>
                      <a:pt x="398" y="2242"/>
                    </a:lnTo>
                    <a:lnTo>
                      <a:pt x="396" y="2233"/>
                    </a:lnTo>
                    <a:lnTo>
                      <a:pt x="391" y="2219"/>
                    </a:lnTo>
                    <a:lnTo>
                      <a:pt x="406" y="2214"/>
                    </a:lnTo>
                    <a:lnTo>
                      <a:pt x="422" y="2207"/>
                    </a:lnTo>
                    <a:lnTo>
                      <a:pt x="422" y="2205"/>
                    </a:lnTo>
                    <a:lnTo>
                      <a:pt x="422" y="2202"/>
                    </a:lnTo>
                    <a:lnTo>
                      <a:pt x="421" y="2201"/>
                    </a:lnTo>
                    <a:lnTo>
                      <a:pt x="420" y="2200"/>
                    </a:lnTo>
                    <a:lnTo>
                      <a:pt x="415" y="2199"/>
                    </a:lnTo>
                    <a:lnTo>
                      <a:pt x="409" y="2198"/>
                    </a:lnTo>
                    <a:lnTo>
                      <a:pt x="398" y="2198"/>
                    </a:lnTo>
                    <a:lnTo>
                      <a:pt x="387" y="2198"/>
                    </a:lnTo>
                    <a:lnTo>
                      <a:pt x="379" y="2194"/>
                    </a:lnTo>
                    <a:lnTo>
                      <a:pt x="373" y="2191"/>
                    </a:lnTo>
                    <a:lnTo>
                      <a:pt x="372" y="2189"/>
                    </a:lnTo>
                    <a:lnTo>
                      <a:pt x="371" y="2187"/>
                    </a:lnTo>
                    <a:lnTo>
                      <a:pt x="371" y="2183"/>
                    </a:lnTo>
                    <a:lnTo>
                      <a:pt x="373" y="2180"/>
                    </a:lnTo>
                    <a:lnTo>
                      <a:pt x="371" y="2175"/>
                    </a:lnTo>
                    <a:lnTo>
                      <a:pt x="369" y="2173"/>
                    </a:lnTo>
                    <a:lnTo>
                      <a:pt x="365" y="2170"/>
                    </a:lnTo>
                    <a:lnTo>
                      <a:pt x="362" y="2167"/>
                    </a:lnTo>
                    <a:lnTo>
                      <a:pt x="356" y="2163"/>
                    </a:lnTo>
                    <a:lnTo>
                      <a:pt x="349" y="2157"/>
                    </a:lnTo>
                    <a:lnTo>
                      <a:pt x="345" y="2155"/>
                    </a:lnTo>
                    <a:lnTo>
                      <a:pt x="340" y="2154"/>
                    </a:lnTo>
                    <a:lnTo>
                      <a:pt x="336" y="2154"/>
                    </a:lnTo>
                    <a:lnTo>
                      <a:pt x="331" y="2154"/>
                    </a:lnTo>
                    <a:lnTo>
                      <a:pt x="321" y="2157"/>
                    </a:lnTo>
                    <a:lnTo>
                      <a:pt x="312" y="2159"/>
                    </a:lnTo>
                    <a:lnTo>
                      <a:pt x="304" y="2167"/>
                    </a:lnTo>
                    <a:lnTo>
                      <a:pt x="299" y="2174"/>
                    </a:lnTo>
                    <a:lnTo>
                      <a:pt x="298" y="2176"/>
                    </a:lnTo>
                    <a:lnTo>
                      <a:pt x="295" y="2179"/>
                    </a:lnTo>
                    <a:lnTo>
                      <a:pt x="290" y="2181"/>
                    </a:lnTo>
                    <a:lnTo>
                      <a:pt x="285" y="2183"/>
                    </a:lnTo>
                    <a:lnTo>
                      <a:pt x="278" y="2187"/>
                    </a:lnTo>
                    <a:lnTo>
                      <a:pt x="273" y="2189"/>
                    </a:lnTo>
                    <a:lnTo>
                      <a:pt x="270" y="2192"/>
                    </a:lnTo>
                    <a:lnTo>
                      <a:pt x="266" y="2194"/>
                    </a:lnTo>
                    <a:lnTo>
                      <a:pt x="264" y="2197"/>
                    </a:lnTo>
                    <a:lnTo>
                      <a:pt x="261" y="2199"/>
                    </a:lnTo>
                    <a:lnTo>
                      <a:pt x="255" y="2201"/>
                    </a:lnTo>
                    <a:lnTo>
                      <a:pt x="249" y="2202"/>
                    </a:lnTo>
                    <a:lnTo>
                      <a:pt x="239" y="2202"/>
                    </a:lnTo>
                    <a:lnTo>
                      <a:pt x="234" y="2204"/>
                    </a:lnTo>
                    <a:lnTo>
                      <a:pt x="231" y="2205"/>
                    </a:lnTo>
                    <a:lnTo>
                      <a:pt x="230" y="2206"/>
                    </a:lnTo>
                    <a:lnTo>
                      <a:pt x="230" y="2208"/>
                    </a:lnTo>
                    <a:lnTo>
                      <a:pt x="229" y="2210"/>
                    </a:lnTo>
                    <a:lnTo>
                      <a:pt x="226" y="2213"/>
                    </a:lnTo>
                    <a:lnTo>
                      <a:pt x="219" y="2215"/>
                    </a:lnTo>
                    <a:lnTo>
                      <a:pt x="212" y="2216"/>
                    </a:lnTo>
                    <a:lnTo>
                      <a:pt x="209" y="2217"/>
                    </a:lnTo>
                    <a:lnTo>
                      <a:pt x="206" y="2218"/>
                    </a:lnTo>
                    <a:lnTo>
                      <a:pt x="204" y="2221"/>
                    </a:lnTo>
                    <a:lnTo>
                      <a:pt x="202" y="2222"/>
                    </a:lnTo>
                    <a:lnTo>
                      <a:pt x="200" y="2223"/>
                    </a:lnTo>
                    <a:lnTo>
                      <a:pt x="195" y="2224"/>
                    </a:lnTo>
                    <a:lnTo>
                      <a:pt x="189" y="2225"/>
                    </a:lnTo>
                    <a:lnTo>
                      <a:pt x="175" y="2230"/>
                    </a:lnTo>
                    <a:lnTo>
                      <a:pt x="167" y="2233"/>
                    </a:lnTo>
                    <a:lnTo>
                      <a:pt x="163" y="2234"/>
                    </a:lnTo>
                    <a:lnTo>
                      <a:pt x="158" y="2234"/>
                    </a:lnTo>
                    <a:lnTo>
                      <a:pt x="150" y="2233"/>
                    </a:lnTo>
                    <a:lnTo>
                      <a:pt x="138" y="2231"/>
                    </a:lnTo>
                    <a:lnTo>
                      <a:pt x="135" y="2221"/>
                    </a:lnTo>
                    <a:lnTo>
                      <a:pt x="130" y="2211"/>
                    </a:lnTo>
                    <a:lnTo>
                      <a:pt x="125" y="2204"/>
                    </a:lnTo>
                    <a:lnTo>
                      <a:pt x="118" y="2196"/>
                    </a:lnTo>
                    <a:lnTo>
                      <a:pt x="115" y="2189"/>
                    </a:lnTo>
                    <a:lnTo>
                      <a:pt x="113" y="2184"/>
                    </a:lnTo>
                    <a:lnTo>
                      <a:pt x="113" y="2182"/>
                    </a:lnTo>
                    <a:lnTo>
                      <a:pt x="113" y="2180"/>
                    </a:lnTo>
                    <a:lnTo>
                      <a:pt x="115" y="2174"/>
                    </a:lnTo>
                    <a:lnTo>
                      <a:pt x="115" y="2165"/>
                    </a:lnTo>
                    <a:lnTo>
                      <a:pt x="112" y="2148"/>
                    </a:lnTo>
                    <a:lnTo>
                      <a:pt x="110" y="2132"/>
                    </a:lnTo>
                    <a:lnTo>
                      <a:pt x="109" y="2128"/>
                    </a:lnTo>
                    <a:lnTo>
                      <a:pt x="109" y="2123"/>
                    </a:lnTo>
                    <a:lnTo>
                      <a:pt x="109" y="2118"/>
                    </a:lnTo>
                    <a:lnTo>
                      <a:pt x="110" y="2114"/>
                    </a:lnTo>
                    <a:lnTo>
                      <a:pt x="113" y="2106"/>
                    </a:lnTo>
                    <a:lnTo>
                      <a:pt x="117" y="2097"/>
                    </a:lnTo>
                    <a:lnTo>
                      <a:pt x="115" y="2086"/>
                    </a:lnTo>
                    <a:lnTo>
                      <a:pt x="111" y="2075"/>
                    </a:lnTo>
                    <a:lnTo>
                      <a:pt x="108" y="2065"/>
                    </a:lnTo>
                    <a:lnTo>
                      <a:pt x="104" y="2054"/>
                    </a:lnTo>
                    <a:lnTo>
                      <a:pt x="105" y="2041"/>
                    </a:lnTo>
                    <a:lnTo>
                      <a:pt x="108" y="2032"/>
                    </a:lnTo>
                    <a:lnTo>
                      <a:pt x="110" y="2029"/>
                    </a:lnTo>
                    <a:lnTo>
                      <a:pt x="113" y="2027"/>
                    </a:lnTo>
                    <a:lnTo>
                      <a:pt x="118" y="2027"/>
                    </a:lnTo>
                    <a:lnTo>
                      <a:pt x="125" y="2028"/>
                    </a:lnTo>
                    <a:lnTo>
                      <a:pt x="132" y="2033"/>
                    </a:lnTo>
                    <a:lnTo>
                      <a:pt x="137" y="2037"/>
                    </a:lnTo>
                    <a:lnTo>
                      <a:pt x="138" y="2036"/>
                    </a:lnTo>
                    <a:lnTo>
                      <a:pt x="138" y="2035"/>
                    </a:lnTo>
                    <a:lnTo>
                      <a:pt x="137" y="2031"/>
                    </a:lnTo>
                    <a:lnTo>
                      <a:pt x="136" y="2025"/>
                    </a:lnTo>
                    <a:lnTo>
                      <a:pt x="135" y="2016"/>
                    </a:lnTo>
                    <a:lnTo>
                      <a:pt x="136" y="2010"/>
                    </a:lnTo>
                    <a:lnTo>
                      <a:pt x="137" y="2006"/>
                    </a:lnTo>
                    <a:lnTo>
                      <a:pt x="139" y="2005"/>
                    </a:lnTo>
                    <a:lnTo>
                      <a:pt x="143" y="2005"/>
                    </a:lnTo>
                    <a:lnTo>
                      <a:pt x="149" y="2006"/>
                    </a:lnTo>
                    <a:lnTo>
                      <a:pt x="154" y="2010"/>
                    </a:lnTo>
                    <a:lnTo>
                      <a:pt x="159" y="2013"/>
                    </a:lnTo>
                    <a:lnTo>
                      <a:pt x="160" y="2018"/>
                    </a:lnTo>
                    <a:lnTo>
                      <a:pt x="161" y="2021"/>
                    </a:lnTo>
                    <a:lnTo>
                      <a:pt x="161" y="2022"/>
                    </a:lnTo>
                    <a:lnTo>
                      <a:pt x="162" y="2021"/>
                    </a:lnTo>
                    <a:lnTo>
                      <a:pt x="163" y="2020"/>
                    </a:lnTo>
                    <a:lnTo>
                      <a:pt x="166" y="2018"/>
                    </a:lnTo>
                    <a:lnTo>
                      <a:pt x="168" y="2014"/>
                    </a:lnTo>
                    <a:lnTo>
                      <a:pt x="169" y="2014"/>
                    </a:lnTo>
                    <a:lnTo>
                      <a:pt x="171" y="2014"/>
                    </a:lnTo>
                    <a:lnTo>
                      <a:pt x="176" y="2016"/>
                    </a:lnTo>
                    <a:lnTo>
                      <a:pt x="175" y="2012"/>
                    </a:lnTo>
                    <a:lnTo>
                      <a:pt x="172" y="2010"/>
                    </a:lnTo>
                    <a:lnTo>
                      <a:pt x="169" y="2007"/>
                    </a:lnTo>
                    <a:lnTo>
                      <a:pt x="164" y="2006"/>
                    </a:lnTo>
                    <a:lnTo>
                      <a:pt x="161" y="1997"/>
                    </a:lnTo>
                    <a:lnTo>
                      <a:pt x="159" y="1987"/>
                    </a:lnTo>
                    <a:lnTo>
                      <a:pt x="159" y="1982"/>
                    </a:lnTo>
                    <a:lnTo>
                      <a:pt x="159" y="1978"/>
                    </a:lnTo>
                    <a:lnTo>
                      <a:pt x="159" y="1974"/>
                    </a:lnTo>
                    <a:lnTo>
                      <a:pt x="156" y="1972"/>
                    </a:lnTo>
                    <a:lnTo>
                      <a:pt x="155" y="1970"/>
                    </a:lnTo>
                    <a:lnTo>
                      <a:pt x="155" y="1969"/>
                    </a:lnTo>
                    <a:lnTo>
                      <a:pt x="155" y="1968"/>
                    </a:lnTo>
                    <a:lnTo>
                      <a:pt x="155" y="1965"/>
                    </a:lnTo>
                    <a:lnTo>
                      <a:pt x="158" y="1962"/>
                    </a:lnTo>
                    <a:lnTo>
                      <a:pt x="159" y="1957"/>
                    </a:lnTo>
                    <a:lnTo>
                      <a:pt x="162" y="1952"/>
                    </a:lnTo>
                    <a:lnTo>
                      <a:pt x="163" y="1949"/>
                    </a:lnTo>
                    <a:lnTo>
                      <a:pt x="163" y="1946"/>
                    </a:lnTo>
                    <a:lnTo>
                      <a:pt x="160" y="1938"/>
                    </a:lnTo>
                    <a:lnTo>
                      <a:pt x="144" y="1926"/>
                    </a:lnTo>
                    <a:lnTo>
                      <a:pt x="128" y="1914"/>
                    </a:lnTo>
                    <a:lnTo>
                      <a:pt x="111" y="1904"/>
                    </a:lnTo>
                    <a:lnTo>
                      <a:pt x="94" y="1893"/>
                    </a:lnTo>
                    <a:lnTo>
                      <a:pt x="93" y="1888"/>
                    </a:lnTo>
                    <a:lnTo>
                      <a:pt x="93" y="1887"/>
                    </a:lnTo>
                    <a:lnTo>
                      <a:pt x="95" y="1886"/>
                    </a:lnTo>
                    <a:lnTo>
                      <a:pt x="96" y="1883"/>
                    </a:lnTo>
                    <a:lnTo>
                      <a:pt x="91" y="1880"/>
                    </a:lnTo>
                    <a:lnTo>
                      <a:pt x="85" y="1879"/>
                    </a:lnTo>
                    <a:lnTo>
                      <a:pt x="79" y="1879"/>
                    </a:lnTo>
                    <a:lnTo>
                      <a:pt x="73" y="1879"/>
                    </a:lnTo>
                    <a:lnTo>
                      <a:pt x="66" y="1875"/>
                    </a:lnTo>
                    <a:lnTo>
                      <a:pt x="60" y="1869"/>
                    </a:lnTo>
                    <a:lnTo>
                      <a:pt x="57" y="1876"/>
                    </a:lnTo>
                    <a:lnTo>
                      <a:pt x="53" y="1881"/>
                    </a:lnTo>
                    <a:lnTo>
                      <a:pt x="43" y="1872"/>
                    </a:lnTo>
                    <a:lnTo>
                      <a:pt x="32" y="1862"/>
                    </a:lnTo>
                    <a:lnTo>
                      <a:pt x="41" y="1856"/>
                    </a:lnTo>
                    <a:lnTo>
                      <a:pt x="44" y="1852"/>
                    </a:lnTo>
                    <a:lnTo>
                      <a:pt x="44" y="1846"/>
                    </a:lnTo>
                    <a:lnTo>
                      <a:pt x="45" y="1838"/>
                    </a:lnTo>
                    <a:lnTo>
                      <a:pt x="54" y="1841"/>
                    </a:lnTo>
                    <a:lnTo>
                      <a:pt x="63" y="1845"/>
                    </a:lnTo>
                    <a:lnTo>
                      <a:pt x="70" y="1845"/>
                    </a:lnTo>
                    <a:lnTo>
                      <a:pt x="76" y="1845"/>
                    </a:lnTo>
                    <a:lnTo>
                      <a:pt x="78" y="1844"/>
                    </a:lnTo>
                    <a:lnTo>
                      <a:pt x="79" y="1842"/>
                    </a:lnTo>
                    <a:lnTo>
                      <a:pt x="80" y="1838"/>
                    </a:lnTo>
                    <a:lnTo>
                      <a:pt x="82" y="1835"/>
                    </a:lnTo>
                    <a:lnTo>
                      <a:pt x="82" y="1832"/>
                    </a:lnTo>
                    <a:lnTo>
                      <a:pt x="82" y="1830"/>
                    </a:lnTo>
                    <a:lnTo>
                      <a:pt x="83" y="1829"/>
                    </a:lnTo>
                    <a:lnTo>
                      <a:pt x="84" y="1829"/>
                    </a:lnTo>
                    <a:lnTo>
                      <a:pt x="87" y="1829"/>
                    </a:lnTo>
                    <a:lnTo>
                      <a:pt x="91" y="1826"/>
                    </a:lnTo>
                    <a:lnTo>
                      <a:pt x="84" y="1812"/>
                    </a:lnTo>
                    <a:lnTo>
                      <a:pt x="77" y="1797"/>
                    </a:lnTo>
                    <a:lnTo>
                      <a:pt x="83" y="1784"/>
                    </a:lnTo>
                    <a:lnTo>
                      <a:pt x="90" y="1771"/>
                    </a:lnTo>
                    <a:lnTo>
                      <a:pt x="85" y="1765"/>
                    </a:lnTo>
                    <a:lnTo>
                      <a:pt x="79" y="1759"/>
                    </a:lnTo>
                    <a:lnTo>
                      <a:pt x="87" y="1754"/>
                    </a:lnTo>
                    <a:lnTo>
                      <a:pt x="96" y="1749"/>
                    </a:lnTo>
                    <a:lnTo>
                      <a:pt x="103" y="1746"/>
                    </a:lnTo>
                    <a:lnTo>
                      <a:pt x="109" y="1744"/>
                    </a:lnTo>
                    <a:lnTo>
                      <a:pt x="110" y="1743"/>
                    </a:lnTo>
                    <a:lnTo>
                      <a:pt x="111" y="1742"/>
                    </a:lnTo>
                    <a:lnTo>
                      <a:pt x="111" y="1740"/>
                    </a:lnTo>
                    <a:lnTo>
                      <a:pt x="111" y="1736"/>
                    </a:lnTo>
                    <a:lnTo>
                      <a:pt x="109" y="1731"/>
                    </a:lnTo>
                    <a:lnTo>
                      <a:pt x="109" y="1729"/>
                    </a:lnTo>
                    <a:lnTo>
                      <a:pt x="112" y="1728"/>
                    </a:lnTo>
                    <a:lnTo>
                      <a:pt x="117" y="1725"/>
                    </a:lnTo>
                    <a:lnTo>
                      <a:pt x="113" y="1719"/>
                    </a:lnTo>
                    <a:lnTo>
                      <a:pt x="110" y="1715"/>
                    </a:lnTo>
                    <a:lnTo>
                      <a:pt x="107" y="1710"/>
                    </a:lnTo>
                    <a:lnTo>
                      <a:pt x="102" y="1706"/>
                    </a:lnTo>
                    <a:lnTo>
                      <a:pt x="92" y="1699"/>
                    </a:lnTo>
                    <a:lnTo>
                      <a:pt x="82" y="1691"/>
                    </a:lnTo>
                    <a:lnTo>
                      <a:pt x="76" y="1691"/>
                    </a:lnTo>
                    <a:lnTo>
                      <a:pt x="70" y="1690"/>
                    </a:lnTo>
                    <a:lnTo>
                      <a:pt x="69" y="1690"/>
                    </a:lnTo>
                    <a:lnTo>
                      <a:pt x="67" y="1689"/>
                    </a:lnTo>
                    <a:lnTo>
                      <a:pt x="66" y="1687"/>
                    </a:lnTo>
                    <a:lnTo>
                      <a:pt x="65" y="1685"/>
                    </a:lnTo>
                    <a:lnTo>
                      <a:pt x="65" y="1680"/>
                    </a:lnTo>
                    <a:lnTo>
                      <a:pt x="65" y="1675"/>
                    </a:lnTo>
                    <a:lnTo>
                      <a:pt x="65" y="1673"/>
                    </a:lnTo>
                    <a:lnTo>
                      <a:pt x="63" y="1672"/>
                    </a:lnTo>
                    <a:lnTo>
                      <a:pt x="61" y="1670"/>
                    </a:lnTo>
                    <a:lnTo>
                      <a:pt x="59" y="1670"/>
                    </a:lnTo>
                    <a:lnTo>
                      <a:pt x="53" y="1672"/>
                    </a:lnTo>
                    <a:lnTo>
                      <a:pt x="49" y="1670"/>
                    </a:lnTo>
                    <a:lnTo>
                      <a:pt x="43" y="1669"/>
                    </a:lnTo>
                    <a:lnTo>
                      <a:pt x="39" y="1666"/>
                    </a:lnTo>
                    <a:lnTo>
                      <a:pt x="35" y="1661"/>
                    </a:lnTo>
                    <a:lnTo>
                      <a:pt x="33" y="1657"/>
                    </a:lnTo>
                    <a:lnTo>
                      <a:pt x="33" y="1652"/>
                    </a:lnTo>
                    <a:lnTo>
                      <a:pt x="32" y="1647"/>
                    </a:lnTo>
                    <a:lnTo>
                      <a:pt x="24" y="1644"/>
                    </a:lnTo>
                    <a:lnTo>
                      <a:pt x="16" y="1640"/>
                    </a:lnTo>
                    <a:lnTo>
                      <a:pt x="7" y="1635"/>
                    </a:lnTo>
                    <a:lnTo>
                      <a:pt x="0" y="1630"/>
                    </a:lnTo>
                    <a:lnTo>
                      <a:pt x="6" y="1625"/>
                    </a:lnTo>
                    <a:lnTo>
                      <a:pt x="11" y="1622"/>
                    </a:lnTo>
                    <a:lnTo>
                      <a:pt x="18" y="1619"/>
                    </a:lnTo>
                    <a:lnTo>
                      <a:pt x="25" y="1616"/>
                    </a:lnTo>
                    <a:lnTo>
                      <a:pt x="32" y="1616"/>
                    </a:lnTo>
                    <a:lnTo>
                      <a:pt x="35" y="1618"/>
                    </a:lnTo>
                    <a:lnTo>
                      <a:pt x="39" y="1621"/>
                    </a:lnTo>
                    <a:lnTo>
                      <a:pt x="45" y="1623"/>
                    </a:lnTo>
                    <a:lnTo>
                      <a:pt x="54" y="1624"/>
                    </a:lnTo>
                    <a:lnTo>
                      <a:pt x="62" y="1626"/>
                    </a:lnTo>
                    <a:lnTo>
                      <a:pt x="69" y="1631"/>
                    </a:lnTo>
                    <a:lnTo>
                      <a:pt x="78" y="1635"/>
                    </a:lnTo>
                    <a:lnTo>
                      <a:pt x="85" y="1636"/>
                    </a:lnTo>
                    <a:lnTo>
                      <a:pt x="88" y="1636"/>
                    </a:lnTo>
                    <a:lnTo>
                      <a:pt x="90" y="1632"/>
                    </a:lnTo>
                    <a:lnTo>
                      <a:pt x="91" y="1625"/>
                    </a:lnTo>
                    <a:lnTo>
                      <a:pt x="90" y="1623"/>
                    </a:lnTo>
                    <a:lnTo>
                      <a:pt x="88" y="1621"/>
                    </a:lnTo>
                    <a:lnTo>
                      <a:pt x="86" y="1621"/>
                    </a:lnTo>
                    <a:lnTo>
                      <a:pt x="84" y="1619"/>
                    </a:lnTo>
                    <a:lnTo>
                      <a:pt x="79" y="1619"/>
                    </a:lnTo>
                    <a:lnTo>
                      <a:pt x="74" y="1619"/>
                    </a:lnTo>
                    <a:lnTo>
                      <a:pt x="70" y="1611"/>
                    </a:lnTo>
                    <a:lnTo>
                      <a:pt x="68" y="1604"/>
                    </a:lnTo>
                    <a:lnTo>
                      <a:pt x="68" y="1596"/>
                    </a:lnTo>
                    <a:lnTo>
                      <a:pt x="69" y="1590"/>
                    </a:lnTo>
                    <a:lnTo>
                      <a:pt x="70" y="1588"/>
                    </a:lnTo>
                    <a:lnTo>
                      <a:pt x="71" y="1585"/>
                    </a:lnTo>
                    <a:lnTo>
                      <a:pt x="75" y="1583"/>
                    </a:lnTo>
                    <a:lnTo>
                      <a:pt x="78" y="1581"/>
                    </a:lnTo>
                    <a:lnTo>
                      <a:pt x="80" y="1581"/>
                    </a:lnTo>
                    <a:lnTo>
                      <a:pt x="83" y="1580"/>
                    </a:lnTo>
                    <a:lnTo>
                      <a:pt x="84" y="1579"/>
                    </a:lnTo>
                    <a:lnTo>
                      <a:pt x="85" y="1577"/>
                    </a:lnTo>
                    <a:lnTo>
                      <a:pt x="84" y="1572"/>
                    </a:lnTo>
                    <a:lnTo>
                      <a:pt x="83" y="1566"/>
                    </a:lnTo>
                    <a:lnTo>
                      <a:pt x="77" y="1555"/>
                    </a:lnTo>
                    <a:lnTo>
                      <a:pt x="73" y="1547"/>
                    </a:lnTo>
                    <a:lnTo>
                      <a:pt x="69" y="1542"/>
                    </a:lnTo>
                    <a:lnTo>
                      <a:pt x="62" y="1534"/>
                    </a:lnTo>
                    <a:lnTo>
                      <a:pt x="59" y="1531"/>
                    </a:lnTo>
                    <a:lnTo>
                      <a:pt x="57" y="1528"/>
                    </a:lnTo>
                    <a:lnTo>
                      <a:pt x="56" y="1524"/>
                    </a:lnTo>
                    <a:lnTo>
                      <a:pt x="57" y="1523"/>
                    </a:lnTo>
                    <a:lnTo>
                      <a:pt x="62" y="1520"/>
                    </a:lnTo>
                    <a:lnTo>
                      <a:pt x="66" y="1517"/>
                    </a:lnTo>
                    <a:lnTo>
                      <a:pt x="70" y="1515"/>
                    </a:lnTo>
                    <a:lnTo>
                      <a:pt x="77" y="1515"/>
                    </a:lnTo>
                    <a:lnTo>
                      <a:pt x="84" y="1516"/>
                    </a:lnTo>
                    <a:lnTo>
                      <a:pt x="90" y="1515"/>
                    </a:lnTo>
                    <a:lnTo>
                      <a:pt x="91" y="1514"/>
                    </a:lnTo>
                    <a:lnTo>
                      <a:pt x="91" y="1513"/>
                    </a:lnTo>
                    <a:lnTo>
                      <a:pt x="88" y="1511"/>
                    </a:lnTo>
                    <a:lnTo>
                      <a:pt x="85" y="1508"/>
                    </a:lnTo>
                    <a:lnTo>
                      <a:pt x="84" y="1501"/>
                    </a:lnTo>
                    <a:lnTo>
                      <a:pt x="84" y="1497"/>
                    </a:lnTo>
                    <a:lnTo>
                      <a:pt x="85" y="1491"/>
                    </a:lnTo>
                    <a:lnTo>
                      <a:pt x="86" y="1487"/>
                    </a:lnTo>
                    <a:lnTo>
                      <a:pt x="90" y="1476"/>
                    </a:lnTo>
                    <a:lnTo>
                      <a:pt x="91" y="1465"/>
                    </a:lnTo>
                    <a:lnTo>
                      <a:pt x="87" y="1453"/>
                    </a:lnTo>
                    <a:lnTo>
                      <a:pt x="82" y="1439"/>
                    </a:lnTo>
                    <a:lnTo>
                      <a:pt x="78" y="1437"/>
                    </a:lnTo>
                    <a:lnTo>
                      <a:pt x="77" y="1433"/>
                    </a:lnTo>
                    <a:lnTo>
                      <a:pt x="76" y="1429"/>
                    </a:lnTo>
                    <a:lnTo>
                      <a:pt x="75" y="1425"/>
                    </a:lnTo>
                    <a:lnTo>
                      <a:pt x="76" y="1417"/>
                    </a:lnTo>
                    <a:lnTo>
                      <a:pt x="76" y="1408"/>
                    </a:lnTo>
                    <a:lnTo>
                      <a:pt x="82" y="1405"/>
                    </a:lnTo>
                    <a:lnTo>
                      <a:pt x="87" y="1404"/>
                    </a:lnTo>
                    <a:lnTo>
                      <a:pt x="94" y="1404"/>
                    </a:lnTo>
                    <a:lnTo>
                      <a:pt x="101" y="1404"/>
                    </a:lnTo>
                    <a:lnTo>
                      <a:pt x="103" y="1398"/>
                    </a:lnTo>
                    <a:lnTo>
                      <a:pt x="102" y="1394"/>
                    </a:lnTo>
                    <a:lnTo>
                      <a:pt x="102" y="1387"/>
                    </a:lnTo>
                    <a:lnTo>
                      <a:pt x="102" y="1381"/>
                    </a:lnTo>
                    <a:lnTo>
                      <a:pt x="102" y="1378"/>
                    </a:lnTo>
                    <a:lnTo>
                      <a:pt x="101" y="1374"/>
                    </a:lnTo>
                    <a:lnTo>
                      <a:pt x="100" y="1373"/>
                    </a:lnTo>
                    <a:lnTo>
                      <a:pt x="99" y="1372"/>
                    </a:lnTo>
                    <a:lnTo>
                      <a:pt x="96" y="1370"/>
                    </a:lnTo>
                    <a:lnTo>
                      <a:pt x="93" y="1364"/>
                    </a:lnTo>
                    <a:lnTo>
                      <a:pt x="90" y="1356"/>
                    </a:lnTo>
                    <a:lnTo>
                      <a:pt x="87" y="1348"/>
                    </a:lnTo>
                    <a:lnTo>
                      <a:pt x="94" y="1346"/>
                    </a:lnTo>
                    <a:lnTo>
                      <a:pt x="101" y="1343"/>
                    </a:lnTo>
                    <a:lnTo>
                      <a:pt x="103" y="1332"/>
                    </a:lnTo>
                    <a:lnTo>
                      <a:pt x="105" y="1323"/>
                    </a:lnTo>
                    <a:lnTo>
                      <a:pt x="107" y="1320"/>
                    </a:lnTo>
                    <a:lnTo>
                      <a:pt x="109" y="1317"/>
                    </a:lnTo>
                    <a:lnTo>
                      <a:pt x="112" y="1313"/>
                    </a:lnTo>
                    <a:lnTo>
                      <a:pt x="117" y="1310"/>
                    </a:lnTo>
                    <a:lnTo>
                      <a:pt x="120" y="1309"/>
                    </a:lnTo>
                    <a:lnTo>
                      <a:pt x="121" y="1309"/>
                    </a:lnTo>
                    <a:lnTo>
                      <a:pt x="121" y="1307"/>
                    </a:lnTo>
                    <a:lnTo>
                      <a:pt x="121" y="1306"/>
                    </a:lnTo>
                    <a:lnTo>
                      <a:pt x="121" y="1305"/>
                    </a:lnTo>
                    <a:lnTo>
                      <a:pt x="121" y="1304"/>
                    </a:lnTo>
                    <a:lnTo>
                      <a:pt x="122" y="1302"/>
                    </a:lnTo>
                    <a:lnTo>
                      <a:pt x="125" y="1301"/>
                    </a:lnTo>
                    <a:lnTo>
                      <a:pt x="130" y="1300"/>
                    </a:lnTo>
                    <a:lnTo>
                      <a:pt x="134" y="1297"/>
                    </a:lnTo>
                    <a:lnTo>
                      <a:pt x="137" y="1294"/>
                    </a:lnTo>
                    <a:lnTo>
                      <a:pt x="139" y="1288"/>
                    </a:lnTo>
                    <a:lnTo>
                      <a:pt x="143" y="1281"/>
                    </a:lnTo>
                    <a:lnTo>
                      <a:pt x="146" y="1277"/>
                    </a:lnTo>
                    <a:lnTo>
                      <a:pt x="151" y="1273"/>
                    </a:lnTo>
                    <a:lnTo>
                      <a:pt x="158" y="1270"/>
                    </a:lnTo>
                    <a:lnTo>
                      <a:pt x="164" y="1277"/>
                    </a:lnTo>
                    <a:lnTo>
                      <a:pt x="173" y="1281"/>
                    </a:lnTo>
                    <a:lnTo>
                      <a:pt x="184" y="1278"/>
                    </a:lnTo>
                    <a:lnTo>
                      <a:pt x="192" y="1273"/>
                    </a:lnTo>
                    <a:lnTo>
                      <a:pt x="200" y="1268"/>
                    </a:lnTo>
                    <a:lnTo>
                      <a:pt x="209" y="1261"/>
                    </a:lnTo>
                    <a:lnTo>
                      <a:pt x="221" y="1260"/>
                    </a:lnTo>
                    <a:lnTo>
                      <a:pt x="232" y="1259"/>
                    </a:lnTo>
                    <a:lnTo>
                      <a:pt x="245" y="1258"/>
                    </a:lnTo>
                    <a:lnTo>
                      <a:pt x="257" y="1256"/>
                    </a:lnTo>
                    <a:lnTo>
                      <a:pt x="264" y="1256"/>
                    </a:lnTo>
                    <a:lnTo>
                      <a:pt x="272" y="1256"/>
                    </a:lnTo>
                    <a:lnTo>
                      <a:pt x="276" y="1256"/>
                    </a:lnTo>
                    <a:lnTo>
                      <a:pt x="278" y="1256"/>
                    </a:lnTo>
                    <a:lnTo>
                      <a:pt x="281" y="1255"/>
                    </a:lnTo>
                    <a:lnTo>
                      <a:pt x="283" y="1253"/>
                    </a:lnTo>
                    <a:lnTo>
                      <a:pt x="289" y="1246"/>
                    </a:lnTo>
                    <a:lnTo>
                      <a:pt x="295" y="1241"/>
                    </a:lnTo>
                    <a:lnTo>
                      <a:pt x="298" y="1238"/>
                    </a:lnTo>
                    <a:lnTo>
                      <a:pt x="303" y="1238"/>
                    </a:lnTo>
                    <a:lnTo>
                      <a:pt x="306" y="1237"/>
                    </a:lnTo>
                    <a:lnTo>
                      <a:pt x="311" y="1238"/>
                    </a:lnTo>
                    <a:lnTo>
                      <a:pt x="311" y="1243"/>
                    </a:lnTo>
                    <a:lnTo>
                      <a:pt x="311" y="1246"/>
                    </a:lnTo>
                    <a:lnTo>
                      <a:pt x="311" y="1248"/>
                    </a:lnTo>
                    <a:lnTo>
                      <a:pt x="312" y="1250"/>
                    </a:lnTo>
                    <a:lnTo>
                      <a:pt x="316" y="1248"/>
                    </a:lnTo>
                    <a:lnTo>
                      <a:pt x="324" y="1244"/>
                    </a:lnTo>
                    <a:lnTo>
                      <a:pt x="336" y="1239"/>
                    </a:lnTo>
                    <a:lnTo>
                      <a:pt x="345" y="1237"/>
                    </a:lnTo>
                    <a:lnTo>
                      <a:pt x="357" y="1236"/>
                    </a:lnTo>
                    <a:lnTo>
                      <a:pt x="370" y="1235"/>
                    </a:lnTo>
                    <a:lnTo>
                      <a:pt x="369" y="1226"/>
                    </a:lnTo>
                    <a:lnTo>
                      <a:pt x="369" y="1217"/>
                    </a:lnTo>
                    <a:lnTo>
                      <a:pt x="367" y="1208"/>
                    </a:lnTo>
                    <a:lnTo>
                      <a:pt x="366" y="1197"/>
                    </a:lnTo>
                    <a:lnTo>
                      <a:pt x="366" y="1185"/>
                    </a:lnTo>
                    <a:lnTo>
                      <a:pt x="367" y="1175"/>
                    </a:lnTo>
                    <a:lnTo>
                      <a:pt x="369" y="1163"/>
                    </a:lnTo>
                    <a:lnTo>
                      <a:pt x="371" y="1150"/>
                    </a:lnTo>
                    <a:lnTo>
                      <a:pt x="379" y="1134"/>
                    </a:lnTo>
                    <a:lnTo>
                      <a:pt x="386" y="1120"/>
                    </a:lnTo>
                    <a:lnTo>
                      <a:pt x="390" y="1116"/>
                    </a:lnTo>
                    <a:lnTo>
                      <a:pt x="396" y="1112"/>
                    </a:lnTo>
                    <a:lnTo>
                      <a:pt x="404" y="1111"/>
                    </a:lnTo>
                    <a:lnTo>
                      <a:pt x="413" y="1111"/>
                    </a:lnTo>
                    <a:lnTo>
                      <a:pt x="417" y="1112"/>
                    </a:lnTo>
                    <a:lnTo>
                      <a:pt x="420" y="1114"/>
                    </a:lnTo>
                    <a:lnTo>
                      <a:pt x="421" y="1112"/>
                    </a:lnTo>
                    <a:lnTo>
                      <a:pt x="422" y="1112"/>
                    </a:lnTo>
                    <a:lnTo>
                      <a:pt x="423" y="1111"/>
                    </a:lnTo>
                    <a:lnTo>
                      <a:pt x="424" y="1111"/>
                    </a:lnTo>
                    <a:lnTo>
                      <a:pt x="427" y="1111"/>
                    </a:lnTo>
                    <a:lnTo>
                      <a:pt x="431" y="1112"/>
                    </a:lnTo>
                    <a:lnTo>
                      <a:pt x="437" y="1117"/>
                    </a:lnTo>
                    <a:lnTo>
                      <a:pt x="441" y="1119"/>
                    </a:lnTo>
                    <a:lnTo>
                      <a:pt x="446" y="1119"/>
                    </a:lnTo>
                    <a:lnTo>
                      <a:pt x="454" y="1119"/>
                    </a:lnTo>
                    <a:lnTo>
                      <a:pt x="459" y="1116"/>
                    </a:lnTo>
                    <a:lnTo>
                      <a:pt x="462" y="1114"/>
                    </a:lnTo>
                    <a:lnTo>
                      <a:pt x="463" y="1110"/>
                    </a:lnTo>
                    <a:lnTo>
                      <a:pt x="466" y="1106"/>
                    </a:lnTo>
                    <a:lnTo>
                      <a:pt x="472" y="1108"/>
                    </a:lnTo>
                    <a:lnTo>
                      <a:pt x="474" y="1110"/>
                    </a:lnTo>
                    <a:lnTo>
                      <a:pt x="477" y="1111"/>
                    </a:lnTo>
                    <a:lnTo>
                      <a:pt x="483" y="1110"/>
                    </a:lnTo>
                    <a:lnTo>
                      <a:pt x="493" y="1108"/>
                    </a:lnTo>
                    <a:lnTo>
                      <a:pt x="503" y="1106"/>
                    </a:lnTo>
                    <a:lnTo>
                      <a:pt x="513" y="1106"/>
                    </a:lnTo>
                    <a:lnTo>
                      <a:pt x="523" y="1107"/>
                    </a:lnTo>
                    <a:lnTo>
                      <a:pt x="528" y="1098"/>
                    </a:lnTo>
                    <a:lnTo>
                      <a:pt x="534" y="1089"/>
                    </a:lnTo>
                    <a:lnTo>
                      <a:pt x="541" y="1081"/>
                    </a:lnTo>
                    <a:lnTo>
                      <a:pt x="549" y="1074"/>
                    </a:lnTo>
                    <a:lnTo>
                      <a:pt x="557" y="1067"/>
                    </a:lnTo>
                    <a:lnTo>
                      <a:pt x="565" y="1061"/>
                    </a:lnTo>
                    <a:lnTo>
                      <a:pt x="568" y="1059"/>
                    </a:lnTo>
                    <a:lnTo>
                      <a:pt x="570" y="1057"/>
                    </a:lnTo>
                    <a:lnTo>
                      <a:pt x="573" y="1055"/>
                    </a:lnTo>
                    <a:lnTo>
                      <a:pt x="574" y="1051"/>
                    </a:lnTo>
                    <a:lnTo>
                      <a:pt x="574" y="1043"/>
                    </a:lnTo>
                    <a:lnTo>
                      <a:pt x="574" y="1034"/>
                    </a:lnTo>
                    <a:lnTo>
                      <a:pt x="583" y="1026"/>
                    </a:lnTo>
                    <a:lnTo>
                      <a:pt x="592" y="1019"/>
                    </a:lnTo>
                    <a:lnTo>
                      <a:pt x="586" y="1010"/>
                    </a:lnTo>
                    <a:lnTo>
                      <a:pt x="583" y="1003"/>
                    </a:lnTo>
                    <a:lnTo>
                      <a:pt x="583" y="997"/>
                    </a:lnTo>
                    <a:lnTo>
                      <a:pt x="584" y="984"/>
                    </a:lnTo>
                    <a:lnTo>
                      <a:pt x="592" y="972"/>
                    </a:lnTo>
                    <a:lnTo>
                      <a:pt x="600" y="964"/>
                    </a:lnTo>
                    <a:lnTo>
                      <a:pt x="603" y="960"/>
                    </a:lnTo>
                    <a:lnTo>
                      <a:pt x="609" y="958"/>
                    </a:lnTo>
                    <a:lnTo>
                      <a:pt x="615" y="956"/>
                    </a:lnTo>
                    <a:lnTo>
                      <a:pt x="623" y="954"/>
                    </a:lnTo>
                    <a:lnTo>
                      <a:pt x="626" y="944"/>
                    </a:lnTo>
                    <a:lnTo>
                      <a:pt x="630" y="938"/>
                    </a:lnTo>
                    <a:lnTo>
                      <a:pt x="635" y="943"/>
                    </a:lnTo>
                    <a:lnTo>
                      <a:pt x="637" y="948"/>
                    </a:lnTo>
                    <a:lnTo>
                      <a:pt x="640" y="954"/>
                    </a:lnTo>
                    <a:lnTo>
                      <a:pt x="642" y="960"/>
                    </a:lnTo>
                    <a:lnTo>
                      <a:pt x="646" y="959"/>
                    </a:lnTo>
                    <a:lnTo>
                      <a:pt x="651" y="958"/>
                    </a:lnTo>
                    <a:lnTo>
                      <a:pt x="655" y="957"/>
                    </a:lnTo>
                    <a:lnTo>
                      <a:pt x="659" y="955"/>
                    </a:lnTo>
                    <a:lnTo>
                      <a:pt x="661" y="952"/>
                    </a:lnTo>
                    <a:lnTo>
                      <a:pt x="663" y="949"/>
                    </a:lnTo>
                    <a:lnTo>
                      <a:pt x="666" y="944"/>
                    </a:lnTo>
                    <a:lnTo>
                      <a:pt x="668" y="940"/>
                    </a:lnTo>
                    <a:lnTo>
                      <a:pt x="662" y="938"/>
                    </a:lnTo>
                    <a:lnTo>
                      <a:pt x="659" y="937"/>
                    </a:lnTo>
                    <a:lnTo>
                      <a:pt x="657" y="935"/>
                    </a:lnTo>
                    <a:lnTo>
                      <a:pt x="651" y="931"/>
                    </a:lnTo>
                    <a:lnTo>
                      <a:pt x="646" y="923"/>
                    </a:lnTo>
                    <a:lnTo>
                      <a:pt x="643" y="917"/>
                    </a:lnTo>
                    <a:lnTo>
                      <a:pt x="642" y="912"/>
                    </a:lnTo>
                    <a:lnTo>
                      <a:pt x="642" y="903"/>
                    </a:lnTo>
                    <a:lnTo>
                      <a:pt x="644" y="895"/>
                    </a:lnTo>
                    <a:lnTo>
                      <a:pt x="645" y="890"/>
                    </a:lnTo>
                    <a:lnTo>
                      <a:pt x="644" y="888"/>
                    </a:lnTo>
                    <a:lnTo>
                      <a:pt x="643" y="886"/>
                    </a:lnTo>
                    <a:lnTo>
                      <a:pt x="641" y="884"/>
                    </a:lnTo>
                    <a:lnTo>
                      <a:pt x="638" y="881"/>
                    </a:lnTo>
                    <a:lnTo>
                      <a:pt x="632" y="868"/>
                    </a:lnTo>
                    <a:lnTo>
                      <a:pt x="623" y="856"/>
                    </a:lnTo>
                    <a:lnTo>
                      <a:pt x="618" y="850"/>
                    </a:lnTo>
                    <a:lnTo>
                      <a:pt x="617" y="845"/>
                    </a:lnTo>
                    <a:lnTo>
                      <a:pt x="616" y="839"/>
                    </a:lnTo>
                    <a:lnTo>
                      <a:pt x="612" y="832"/>
                    </a:lnTo>
                    <a:lnTo>
                      <a:pt x="608" y="827"/>
                    </a:lnTo>
                    <a:lnTo>
                      <a:pt x="606" y="822"/>
                    </a:lnTo>
                    <a:lnTo>
                      <a:pt x="607" y="817"/>
                    </a:lnTo>
                    <a:lnTo>
                      <a:pt x="609" y="811"/>
                    </a:lnTo>
                    <a:lnTo>
                      <a:pt x="610" y="804"/>
                    </a:lnTo>
                    <a:lnTo>
                      <a:pt x="609" y="798"/>
                    </a:lnTo>
                    <a:lnTo>
                      <a:pt x="607" y="794"/>
                    </a:lnTo>
                    <a:lnTo>
                      <a:pt x="603" y="787"/>
                    </a:lnTo>
                    <a:lnTo>
                      <a:pt x="598" y="779"/>
                    </a:lnTo>
                    <a:lnTo>
                      <a:pt x="592" y="773"/>
                    </a:lnTo>
                    <a:lnTo>
                      <a:pt x="590" y="770"/>
                    </a:lnTo>
                    <a:lnTo>
                      <a:pt x="589" y="766"/>
                    </a:lnTo>
                    <a:lnTo>
                      <a:pt x="587" y="762"/>
                    </a:lnTo>
                    <a:lnTo>
                      <a:pt x="586" y="757"/>
                    </a:lnTo>
                    <a:lnTo>
                      <a:pt x="587" y="751"/>
                    </a:lnTo>
                    <a:lnTo>
                      <a:pt x="587" y="748"/>
                    </a:lnTo>
                    <a:lnTo>
                      <a:pt x="585" y="746"/>
                    </a:lnTo>
                    <a:lnTo>
                      <a:pt x="582" y="741"/>
                    </a:lnTo>
                    <a:lnTo>
                      <a:pt x="584" y="736"/>
                    </a:lnTo>
                    <a:lnTo>
                      <a:pt x="586" y="732"/>
                    </a:lnTo>
                    <a:lnTo>
                      <a:pt x="587" y="728"/>
                    </a:lnTo>
                    <a:lnTo>
                      <a:pt x="589" y="721"/>
                    </a:lnTo>
                    <a:lnTo>
                      <a:pt x="585" y="712"/>
                    </a:lnTo>
                    <a:lnTo>
                      <a:pt x="582" y="706"/>
                    </a:lnTo>
                    <a:lnTo>
                      <a:pt x="577" y="704"/>
                    </a:lnTo>
                    <a:lnTo>
                      <a:pt x="568" y="703"/>
                    </a:lnTo>
                    <a:lnTo>
                      <a:pt x="561" y="699"/>
                    </a:lnTo>
                    <a:lnTo>
                      <a:pt x="557" y="696"/>
                    </a:lnTo>
                    <a:lnTo>
                      <a:pt x="552" y="692"/>
                    </a:lnTo>
                    <a:lnTo>
                      <a:pt x="547" y="686"/>
                    </a:lnTo>
                    <a:lnTo>
                      <a:pt x="540" y="680"/>
                    </a:lnTo>
                    <a:lnTo>
                      <a:pt x="536" y="676"/>
                    </a:lnTo>
                    <a:lnTo>
                      <a:pt x="534" y="671"/>
                    </a:lnTo>
                    <a:lnTo>
                      <a:pt x="532" y="663"/>
                    </a:lnTo>
                    <a:lnTo>
                      <a:pt x="533" y="656"/>
                    </a:lnTo>
                    <a:lnTo>
                      <a:pt x="535" y="653"/>
                    </a:lnTo>
                    <a:lnTo>
                      <a:pt x="539" y="650"/>
                    </a:lnTo>
                    <a:lnTo>
                      <a:pt x="542" y="644"/>
                    </a:lnTo>
                    <a:lnTo>
                      <a:pt x="534" y="633"/>
                    </a:lnTo>
                    <a:lnTo>
                      <a:pt x="524" y="622"/>
                    </a:lnTo>
                    <a:lnTo>
                      <a:pt x="528" y="619"/>
                    </a:lnTo>
                    <a:lnTo>
                      <a:pt x="532" y="618"/>
                    </a:lnTo>
                    <a:lnTo>
                      <a:pt x="535" y="616"/>
                    </a:lnTo>
                    <a:lnTo>
                      <a:pt x="540" y="611"/>
                    </a:lnTo>
                    <a:lnTo>
                      <a:pt x="543" y="605"/>
                    </a:lnTo>
                    <a:lnTo>
                      <a:pt x="547" y="602"/>
                    </a:lnTo>
                    <a:lnTo>
                      <a:pt x="551" y="599"/>
                    </a:lnTo>
                    <a:lnTo>
                      <a:pt x="557" y="594"/>
                    </a:lnTo>
                    <a:lnTo>
                      <a:pt x="559" y="589"/>
                    </a:lnTo>
                    <a:lnTo>
                      <a:pt x="561" y="585"/>
                    </a:lnTo>
                    <a:lnTo>
                      <a:pt x="562" y="583"/>
                    </a:lnTo>
                    <a:lnTo>
                      <a:pt x="562" y="580"/>
                    </a:lnTo>
                    <a:lnTo>
                      <a:pt x="561" y="578"/>
                    </a:lnTo>
                    <a:lnTo>
                      <a:pt x="559" y="577"/>
                    </a:lnTo>
                    <a:lnTo>
                      <a:pt x="555" y="576"/>
                    </a:lnTo>
                    <a:lnTo>
                      <a:pt x="551" y="574"/>
                    </a:lnTo>
                    <a:lnTo>
                      <a:pt x="549" y="571"/>
                    </a:lnTo>
                    <a:lnTo>
                      <a:pt x="548" y="568"/>
                    </a:lnTo>
                    <a:lnTo>
                      <a:pt x="548" y="560"/>
                    </a:lnTo>
                    <a:lnTo>
                      <a:pt x="549" y="551"/>
                    </a:lnTo>
                    <a:lnTo>
                      <a:pt x="551" y="543"/>
                    </a:lnTo>
                    <a:lnTo>
                      <a:pt x="552" y="542"/>
                    </a:lnTo>
                    <a:lnTo>
                      <a:pt x="553" y="546"/>
                    </a:lnTo>
                    <a:lnTo>
                      <a:pt x="557" y="551"/>
                    </a:lnTo>
                    <a:lnTo>
                      <a:pt x="559" y="546"/>
                    </a:lnTo>
                    <a:lnTo>
                      <a:pt x="561" y="543"/>
                    </a:lnTo>
                    <a:lnTo>
                      <a:pt x="562" y="542"/>
                    </a:lnTo>
                    <a:lnTo>
                      <a:pt x="564" y="541"/>
                    </a:lnTo>
                    <a:lnTo>
                      <a:pt x="566" y="541"/>
                    </a:lnTo>
                    <a:lnTo>
                      <a:pt x="569" y="541"/>
                    </a:lnTo>
                    <a:lnTo>
                      <a:pt x="573" y="538"/>
                    </a:lnTo>
                    <a:lnTo>
                      <a:pt x="576" y="535"/>
                    </a:lnTo>
                    <a:lnTo>
                      <a:pt x="578" y="533"/>
                    </a:lnTo>
                    <a:lnTo>
                      <a:pt x="579" y="529"/>
                    </a:lnTo>
                    <a:lnTo>
                      <a:pt x="579" y="521"/>
                    </a:lnTo>
                    <a:lnTo>
                      <a:pt x="579" y="512"/>
                    </a:lnTo>
                    <a:lnTo>
                      <a:pt x="577" y="508"/>
                    </a:lnTo>
                    <a:lnTo>
                      <a:pt x="576" y="506"/>
                    </a:lnTo>
                    <a:lnTo>
                      <a:pt x="576" y="503"/>
                    </a:lnTo>
                    <a:lnTo>
                      <a:pt x="577" y="502"/>
                    </a:lnTo>
                    <a:lnTo>
                      <a:pt x="582" y="500"/>
                    </a:lnTo>
                    <a:lnTo>
                      <a:pt x="590" y="499"/>
                    </a:lnTo>
                    <a:lnTo>
                      <a:pt x="603" y="487"/>
                    </a:lnTo>
                    <a:lnTo>
                      <a:pt x="616" y="475"/>
                    </a:lnTo>
                    <a:lnTo>
                      <a:pt x="621" y="473"/>
                    </a:lnTo>
                    <a:lnTo>
                      <a:pt x="626" y="469"/>
                    </a:lnTo>
                    <a:lnTo>
                      <a:pt x="627" y="466"/>
                    </a:lnTo>
                    <a:lnTo>
                      <a:pt x="628" y="461"/>
                    </a:lnTo>
                    <a:lnTo>
                      <a:pt x="626" y="450"/>
                    </a:lnTo>
                    <a:lnTo>
                      <a:pt x="623" y="439"/>
                    </a:lnTo>
                    <a:lnTo>
                      <a:pt x="621" y="428"/>
                    </a:lnTo>
                    <a:lnTo>
                      <a:pt x="621" y="424"/>
                    </a:lnTo>
                    <a:lnTo>
                      <a:pt x="623" y="422"/>
                    </a:lnTo>
                    <a:lnTo>
                      <a:pt x="624" y="416"/>
                    </a:lnTo>
                    <a:lnTo>
                      <a:pt x="623" y="407"/>
                    </a:lnTo>
                    <a:lnTo>
                      <a:pt x="625" y="398"/>
                    </a:lnTo>
                    <a:lnTo>
                      <a:pt x="627" y="390"/>
                    </a:lnTo>
                    <a:lnTo>
                      <a:pt x="630" y="381"/>
                    </a:lnTo>
                    <a:lnTo>
                      <a:pt x="629" y="367"/>
                    </a:lnTo>
                    <a:lnTo>
                      <a:pt x="626" y="357"/>
                    </a:lnTo>
                    <a:lnTo>
                      <a:pt x="623" y="348"/>
                    </a:lnTo>
                    <a:lnTo>
                      <a:pt x="618" y="337"/>
                    </a:lnTo>
                    <a:lnTo>
                      <a:pt x="624" y="332"/>
                    </a:lnTo>
                    <a:lnTo>
                      <a:pt x="628" y="330"/>
                    </a:lnTo>
                    <a:lnTo>
                      <a:pt x="629" y="329"/>
                    </a:lnTo>
                    <a:lnTo>
                      <a:pt x="632" y="326"/>
                    </a:lnTo>
                    <a:lnTo>
                      <a:pt x="633" y="324"/>
                    </a:lnTo>
                    <a:lnTo>
                      <a:pt x="635" y="321"/>
                    </a:lnTo>
                    <a:lnTo>
                      <a:pt x="638" y="310"/>
                    </a:lnTo>
                    <a:lnTo>
                      <a:pt x="644" y="301"/>
                    </a:lnTo>
                    <a:lnTo>
                      <a:pt x="641" y="297"/>
                    </a:lnTo>
                    <a:lnTo>
                      <a:pt x="635" y="296"/>
                    </a:lnTo>
                    <a:lnTo>
                      <a:pt x="636" y="289"/>
                    </a:lnTo>
                    <a:lnTo>
                      <a:pt x="637" y="285"/>
                    </a:lnTo>
                    <a:lnTo>
                      <a:pt x="636" y="281"/>
                    </a:lnTo>
                    <a:lnTo>
                      <a:pt x="634" y="274"/>
                    </a:lnTo>
                    <a:lnTo>
                      <a:pt x="625" y="257"/>
                    </a:lnTo>
                    <a:lnTo>
                      <a:pt x="619" y="242"/>
                    </a:lnTo>
                    <a:lnTo>
                      <a:pt x="617" y="236"/>
                    </a:lnTo>
                    <a:lnTo>
                      <a:pt x="616" y="226"/>
                    </a:lnTo>
                    <a:lnTo>
                      <a:pt x="616" y="219"/>
                    </a:lnTo>
                    <a:lnTo>
                      <a:pt x="616" y="208"/>
                    </a:lnTo>
                    <a:lnTo>
                      <a:pt x="623" y="206"/>
                    </a:lnTo>
                    <a:lnTo>
                      <a:pt x="629" y="204"/>
                    </a:lnTo>
                    <a:lnTo>
                      <a:pt x="634" y="202"/>
                    </a:lnTo>
                    <a:lnTo>
                      <a:pt x="640" y="196"/>
                    </a:lnTo>
                    <a:lnTo>
                      <a:pt x="637" y="187"/>
                    </a:lnTo>
                    <a:lnTo>
                      <a:pt x="634" y="179"/>
                    </a:lnTo>
                    <a:lnTo>
                      <a:pt x="630" y="170"/>
                    </a:lnTo>
                    <a:lnTo>
                      <a:pt x="628" y="162"/>
                    </a:lnTo>
                    <a:lnTo>
                      <a:pt x="630" y="158"/>
                    </a:lnTo>
                    <a:lnTo>
                      <a:pt x="634" y="157"/>
                    </a:lnTo>
                    <a:lnTo>
                      <a:pt x="636" y="157"/>
                    </a:lnTo>
                    <a:lnTo>
                      <a:pt x="640" y="157"/>
                    </a:lnTo>
                    <a:lnTo>
                      <a:pt x="645" y="161"/>
                    </a:lnTo>
                    <a:lnTo>
                      <a:pt x="651" y="164"/>
                    </a:lnTo>
                    <a:lnTo>
                      <a:pt x="658" y="166"/>
                    </a:lnTo>
                    <a:lnTo>
                      <a:pt x="659" y="166"/>
                    </a:lnTo>
                    <a:lnTo>
                      <a:pt x="660" y="165"/>
                    </a:lnTo>
                    <a:lnTo>
                      <a:pt x="665" y="165"/>
                    </a:lnTo>
                    <a:lnTo>
                      <a:pt x="670" y="164"/>
                    </a:lnTo>
                    <a:lnTo>
                      <a:pt x="674" y="162"/>
                    </a:lnTo>
                    <a:lnTo>
                      <a:pt x="675" y="162"/>
                    </a:lnTo>
                    <a:lnTo>
                      <a:pt x="677" y="163"/>
                    </a:lnTo>
                    <a:lnTo>
                      <a:pt x="678" y="164"/>
                    </a:lnTo>
                    <a:lnTo>
                      <a:pt x="682" y="168"/>
                    </a:lnTo>
                    <a:lnTo>
                      <a:pt x="685" y="174"/>
                    </a:lnTo>
                    <a:lnTo>
                      <a:pt x="688" y="179"/>
                    </a:lnTo>
                    <a:lnTo>
                      <a:pt x="689" y="179"/>
                    </a:lnTo>
                    <a:lnTo>
                      <a:pt x="692" y="178"/>
                    </a:lnTo>
                    <a:lnTo>
                      <a:pt x="693" y="175"/>
                    </a:lnTo>
                    <a:lnTo>
                      <a:pt x="694" y="171"/>
                    </a:lnTo>
                    <a:lnTo>
                      <a:pt x="696" y="168"/>
                    </a:lnTo>
                    <a:lnTo>
                      <a:pt x="697" y="166"/>
                    </a:lnTo>
                    <a:lnTo>
                      <a:pt x="699" y="165"/>
                    </a:lnTo>
                    <a:lnTo>
                      <a:pt x="700" y="165"/>
                    </a:lnTo>
                    <a:lnTo>
                      <a:pt x="701" y="166"/>
                    </a:lnTo>
                    <a:lnTo>
                      <a:pt x="703" y="165"/>
                    </a:lnTo>
                    <a:lnTo>
                      <a:pt x="705" y="163"/>
                    </a:lnTo>
                    <a:lnTo>
                      <a:pt x="710" y="163"/>
                    </a:lnTo>
                    <a:lnTo>
                      <a:pt x="713" y="164"/>
                    </a:lnTo>
                    <a:lnTo>
                      <a:pt x="718" y="166"/>
                    </a:lnTo>
                    <a:lnTo>
                      <a:pt x="721" y="170"/>
                    </a:lnTo>
                    <a:lnTo>
                      <a:pt x="728" y="178"/>
                    </a:lnTo>
                    <a:lnTo>
                      <a:pt x="734" y="186"/>
                    </a:lnTo>
                    <a:lnTo>
                      <a:pt x="743" y="188"/>
                    </a:lnTo>
                    <a:lnTo>
                      <a:pt x="746" y="188"/>
                    </a:lnTo>
                    <a:lnTo>
                      <a:pt x="748" y="188"/>
                    </a:lnTo>
                    <a:lnTo>
                      <a:pt x="750" y="189"/>
                    </a:lnTo>
                    <a:lnTo>
                      <a:pt x="753" y="191"/>
                    </a:lnTo>
                    <a:lnTo>
                      <a:pt x="757" y="197"/>
                    </a:lnTo>
                    <a:lnTo>
                      <a:pt x="764" y="205"/>
                    </a:lnTo>
                    <a:lnTo>
                      <a:pt x="768" y="207"/>
                    </a:lnTo>
                    <a:lnTo>
                      <a:pt x="771" y="207"/>
                    </a:lnTo>
                    <a:lnTo>
                      <a:pt x="778" y="211"/>
                    </a:lnTo>
                    <a:lnTo>
                      <a:pt x="785" y="215"/>
                    </a:lnTo>
                    <a:lnTo>
                      <a:pt x="793" y="217"/>
                    </a:lnTo>
                    <a:lnTo>
                      <a:pt x="801" y="215"/>
                    </a:lnTo>
                    <a:lnTo>
                      <a:pt x="810" y="209"/>
                    </a:lnTo>
                    <a:lnTo>
                      <a:pt x="812" y="216"/>
                    </a:lnTo>
                    <a:lnTo>
                      <a:pt x="814" y="224"/>
                    </a:lnTo>
                    <a:lnTo>
                      <a:pt x="819" y="221"/>
                    </a:lnTo>
                    <a:lnTo>
                      <a:pt x="827" y="217"/>
                    </a:lnTo>
                    <a:lnTo>
                      <a:pt x="829" y="215"/>
                    </a:lnTo>
                    <a:lnTo>
                      <a:pt x="831" y="212"/>
                    </a:lnTo>
                    <a:lnTo>
                      <a:pt x="832" y="209"/>
                    </a:lnTo>
                    <a:lnTo>
                      <a:pt x="833" y="206"/>
                    </a:lnTo>
                    <a:lnTo>
                      <a:pt x="836" y="199"/>
                    </a:lnTo>
                    <a:lnTo>
                      <a:pt x="838" y="192"/>
                    </a:lnTo>
                    <a:lnTo>
                      <a:pt x="846" y="196"/>
                    </a:lnTo>
                    <a:lnTo>
                      <a:pt x="854" y="203"/>
                    </a:lnTo>
                    <a:lnTo>
                      <a:pt x="860" y="206"/>
                    </a:lnTo>
                    <a:lnTo>
                      <a:pt x="862" y="207"/>
                    </a:lnTo>
                    <a:lnTo>
                      <a:pt x="863" y="209"/>
                    </a:lnTo>
                    <a:lnTo>
                      <a:pt x="864" y="215"/>
                    </a:lnTo>
                    <a:lnTo>
                      <a:pt x="870" y="214"/>
                    </a:lnTo>
                    <a:lnTo>
                      <a:pt x="874" y="214"/>
                    </a:lnTo>
                    <a:lnTo>
                      <a:pt x="879" y="214"/>
                    </a:lnTo>
                    <a:lnTo>
                      <a:pt x="883" y="216"/>
                    </a:lnTo>
                    <a:lnTo>
                      <a:pt x="886" y="223"/>
                    </a:lnTo>
                    <a:lnTo>
                      <a:pt x="888" y="228"/>
                    </a:lnTo>
                    <a:lnTo>
                      <a:pt x="889" y="230"/>
                    </a:lnTo>
                    <a:lnTo>
                      <a:pt x="891" y="230"/>
                    </a:lnTo>
                    <a:lnTo>
                      <a:pt x="894" y="229"/>
                    </a:lnTo>
                    <a:lnTo>
                      <a:pt x="896" y="225"/>
                    </a:lnTo>
                    <a:lnTo>
                      <a:pt x="899" y="216"/>
                    </a:lnTo>
                    <a:lnTo>
                      <a:pt x="903" y="207"/>
                    </a:lnTo>
                    <a:lnTo>
                      <a:pt x="907" y="198"/>
                    </a:lnTo>
                    <a:lnTo>
                      <a:pt x="913" y="190"/>
                    </a:lnTo>
                    <a:lnTo>
                      <a:pt x="920" y="191"/>
                    </a:lnTo>
                    <a:lnTo>
                      <a:pt x="925" y="190"/>
                    </a:lnTo>
                    <a:lnTo>
                      <a:pt x="937" y="191"/>
                    </a:lnTo>
                    <a:lnTo>
                      <a:pt x="949" y="192"/>
                    </a:lnTo>
                    <a:lnTo>
                      <a:pt x="947" y="180"/>
                    </a:lnTo>
                    <a:lnTo>
                      <a:pt x="946" y="168"/>
                    </a:lnTo>
                    <a:lnTo>
                      <a:pt x="945" y="152"/>
                    </a:lnTo>
                    <a:lnTo>
                      <a:pt x="942" y="137"/>
                    </a:lnTo>
                    <a:lnTo>
                      <a:pt x="946" y="131"/>
                    </a:lnTo>
                    <a:lnTo>
                      <a:pt x="947" y="129"/>
                    </a:lnTo>
                    <a:lnTo>
                      <a:pt x="949" y="129"/>
                    </a:lnTo>
                    <a:lnTo>
                      <a:pt x="955" y="132"/>
                    </a:lnTo>
                    <a:lnTo>
                      <a:pt x="960" y="139"/>
                    </a:lnTo>
                    <a:lnTo>
                      <a:pt x="966" y="143"/>
                    </a:lnTo>
                    <a:lnTo>
                      <a:pt x="970" y="144"/>
                    </a:lnTo>
                    <a:lnTo>
                      <a:pt x="972" y="144"/>
                    </a:lnTo>
                    <a:lnTo>
                      <a:pt x="975" y="141"/>
                    </a:lnTo>
                    <a:lnTo>
                      <a:pt x="979" y="138"/>
                    </a:lnTo>
                    <a:lnTo>
                      <a:pt x="982" y="135"/>
                    </a:lnTo>
                    <a:lnTo>
                      <a:pt x="984" y="135"/>
                    </a:lnTo>
                    <a:lnTo>
                      <a:pt x="987" y="135"/>
                    </a:lnTo>
                    <a:lnTo>
                      <a:pt x="991" y="133"/>
                    </a:lnTo>
                    <a:lnTo>
                      <a:pt x="996" y="130"/>
                    </a:lnTo>
                    <a:lnTo>
                      <a:pt x="999" y="128"/>
                    </a:lnTo>
                    <a:lnTo>
                      <a:pt x="1001" y="128"/>
                    </a:lnTo>
                    <a:lnTo>
                      <a:pt x="1002" y="129"/>
                    </a:lnTo>
                    <a:lnTo>
                      <a:pt x="1004" y="130"/>
                    </a:lnTo>
                    <a:lnTo>
                      <a:pt x="1005" y="133"/>
                    </a:lnTo>
                    <a:lnTo>
                      <a:pt x="1007" y="139"/>
                    </a:lnTo>
                    <a:lnTo>
                      <a:pt x="1008" y="145"/>
                    </a:lnTo>
                    <a:lnTo>
                      <a:pt x="1007" y="148"/>
                    </a:lnTo>
                    <a:lnTo>
                      <a:pt x="1007" y="150"/>
                    </a:lnTo>
                    <a:lnTo>
                      <a:pt x="1007" y="152"/>
                    </a:lnTo>
                    <a:lnTo>
                      <a:pt x="1008" y="154"/>
                    </a:lnTo>
                    <a:lnTo>
                      <a:pt x="1012" y="156"/>
                    </a:lnTo>
                    <a:lnTo>
                      <a:pt x="1017" y="160"/>
                    </a:lnTo>
                    <a:lnTo>
                      <a:pt x="1022" y="161"/>
                    </a:lnTo>
                    <a:lnTo>
                      <a:pt x="1025" y="161"/>
                    </a:lnTo>
                    <a:lnTo>
                      <a:pt x="1027" y="161"/>
                    </a:lnTo>
                    <a:lnTo>
                      <a:pt x="1029" y="158"/>
                    </a:lnTo>
                    <a:lnTo>
                      <a:pt x="1029" y="153"/>
                    </a:lnTo>
                    <a:lnTo>
                      <a:pt x="1027" y="144"/>
                    </a:lnTo>
                    <a:lnTo>
                      <a:pt x="1027" y="138"/>
                    </a:lnTo>
                    <a:lnTo>
                      <a:pt x="1029" y="135"/>
                    </a:lnTo>
                    <a:lnTo>
                      <a:pt x="1032" y="132"/>
                    </a:lnTo>
                    <a:lnTo>
                      <a:pt x="1036" y="129"/>
                    </a:lnTo>
                    <a:lnTo>
                      <a:pt x="1038" y="123"/>
                    </a:lnTo>
                    <a:lnTo>
                      <a:pt x="1040" y="120"/>
                    </a:lnTo>
                    <a:lnTo>
                      <a:pt x="1041" y="119"/>
                    </a:lnTo>
                    <a:lnTo>
                      <a:pt x="1042" y="120"/>
                    </a:lnTo>
                    <a:lnTo>
                      <a:pt x="1047" y="127"/>
                    </a:lnTo>
                    <a:lnTo>
                      <a:pt x="1051" y="137"/>
                    </a:lnTo>
                    <a:lnTo>
                      <a:pt x="1057" y="152"/>
                    </a:lnTo>
                    <a:lnTo>
                      <a:pt x="1063" y="164"/>
                    </a:lnTo>
                    <a:lnTo>
                      <a:pt x="1066" y="168"/>
                    </a:lnTo>
                    <a:lnTo>
                      <a:pt x="1070" y="171"/>
                    </a:lnTo>
                    <a:lnTo>
                      <a:pt x="1076" y="171"/>
                    </a:lnTo>
                    <a:lnTo>
                      <a:pt x="1084" y="170"/>
                    </a:lnTo>
                    <a:lnTo>
                      <a:pt x="1092" y="166"/>
                    </a:lnTo>
                    <a:lnTo>
                      <a:pt x="1098" y="164"/>
                    </a:lnTo>
                    <a:lnTo>
                      <a:pt x="1099" y="163"/>
                    </a:lnTo>
                    <a:lnTo>
                      <a:pt x="1101" y="161"/>
                    </a:lnTo>
                    <a:lnTo>
                      <a:pt x="1101" y="158"/>
                    </a:lnTo>
                    <a:lnTo>
                      <a:pt x="1101" y="154"/>
                    </a:lnTo>
                    <a:lnTo>
                      <a:pt x="1106" y="145"/>
                    </a:lnTo>
                    <a:lnTo>
                      <a:pt x="1110" y="136"/>
                    </a:lnTo>
                    <a:lnTo>
                      <a:pt x="1109" y="130"/>
                    </a:lnTo>
                    <a:lnTo>
                      <a:pt x="1110" y="127"/>
                    </a:lnTo>
                    <a:lnTo>
                      <a:pt x="1114" y="123"/>
                    </a:lnTo>
                    <a:lnTo>
                      <a:pt x="1118" y="119"/>
                    </a:lnTo>
                    <a:lnTo>
                      <a:pt x="1119" y="112"/>
                    </a:lnTo>
                    <a:lnTo>
                      <a:pt x="1119" y="111"/>
                    </a:lnTo>
                    <a:lnTo>
                      <a:pt x="1117" y="109"/>
                    </a:lnTo>
                    <a:lnTo>
                      <a:pt x="1116" y="104"/>
                    </a:lnTo>
                    <a:lnTo>
                      <a:pt x="1117" y="102"/>
                    </a:lnTo>
                    <a:lnTo>
                      <a:pt x="1116" y="98"/>
                    </a:lnTo>
                    <a:lnTo>
                      <a:pt x="1115" y="96"/>
                    </a:lnTo>
                    <a:lnTo>
                      <a:pt x="1114" y="92"/>
                    </a:lnTo>
                    <a:lnTo>
                      <a:pt x="1114" y="84"/>
                    </a:lnTo>
                    <a:lnTo>
                      <a:pt x="1115" y="76"/>
                    </a:lnTo>
                    <a:lnTo>
                      <a:pt x="1117" y="68"/>
                    </a:lnTo>
                    <a:lnTo>
                      <a:pt x="1119" y="60"/>
                    </a:lnTo>
                    <a:lnTo>
                      <a:pt x="1125" y="55"/>
                    </a:lnTo>
                    <a:lnTo>
                      <a:pt x="1128" y="51"/>
                    </a:lnTo>
                    <a:lnTo>
                      <a:pt x="1134" y="48"/>
                    </a:lnTo>
                    <a:lnTo>
                      <a:pt x="1141" y="46"/>
                    </a:lnTo>
                    <a:lnTo>
                      <a:pt x="1156" y="51"/>
                    </a:lnTo>
                    <a:lnTo>
                      <a:pt x="1171" y="54"/>
                    </a:lnTo>
                    <a:lnTo>
                      <a:pt x="1176" y="52"/>
                    </a:lnTo>
                    <a:lnTo>
                      <a:pt x="1179" y="47"/>
                    </a:lnTo>
                    <a:lnTo>
                      <a:pt x="1182" y="44"/>
                    </a:lnTo>
                    <a:lnTo>
                      <a:pt x="1186" y="39"/>
                    </a:lnTo>
                    <a:lnTo>
                      <a:pt x="1195" y="38"/>
                    </a:lnTo>
                    <a:lnTo>
                      <a:pt x="1202" y="38"/>
                    </a:lnTo>
                    <a:lnTo>
                      <a:pt x="1205" y="37"/>
                    </a:lnTo>
                    <a:lnTo>
                      <a:pt x="1208" y="35"/>
                    </a:lnTo>
                    <a:lnTo>
                      <a:pt x="1211" y="33"/>
                    </a:lnTo>
                    <a:lnTo>
                      <a:pt x="1213" y="28"/>
                    </a:lnTo>
                    <a:lnTo>
                      <a:pt x="1216" y="14"/>
                    </a:lnTo>
                    <a:lnTo>
                      <a:pt x="1220" y="0"/>
                    </a:lnTo>
                    <a:lnTo>
                      <a:pt x="1226" y="3"/>
                    </a:lnTo>
                    <a:lnTo>
                      <a:pt x="1228" y="5"/>
                    </a:lnTo>
                    <a:lnTo>
                      <a:pt x="1230" y="6"/>
                    </a:lnTo>
                    <a:lnTo>
                      <a:pt x="1232" y="6"/>
                    </a:lnTo>
                    <a:lnTo>
                      <a:pt x="1234" y="6"/>
                    </a:lnTo>
                    <a:lnTo>
                      <a:pt x="1237" y="5"/>
                    </a:lnTo>
                    <a:lnTo>
                      <a:pt x="1241" y="2"/>
                    </a:lnTo>
                    <a:lnTo>
                      <a:pt x="1244" y="0"/>
                    </a:lnTo>
                    <a:lnTo>
                      <a:pt x="1247" y="0"/>
                    </a:lnTo>
                    <a:lnTo>
                      <a:pt x="1250" y="0"/>
                    </a:lnTo>
                    <a:lnTo>
                      <a:pt x="1255" y="2"/>
                    </a:lnTo>
                    <a:lnTo>
                      <a:pt x="1262" y="6"/>
                    </a:lnTo>
                    <a:lnTo>
                      <a:pt x="1268" y="5"/>
                    </a:lnTo>
                    <a:lnTo>
                      <a:pt x="1270" y="4"/>
                    </a:lnTo>
                    <a:lnTo>
                      <a:pt x="1273" y="3"/>
                    </a:lnTo>
                    <a:lnTo>
                      <a:pt x="1279" y="4"/>
                    </a:lnTo>
                    <a:lnTo>
                      <a:pt x="1287" y="6"/>
                    </a:lnTo>
                    <a:lnTo>
                      <a:pt x="1295" y="9"/>
                    </a:lnTo>
                    <a:lnTo>
                      <a:pt x="1302" y="11"/>
                    </a:lnTo>
                    <a:lnTo>
                      <a:pt x="1307" y="13"/>
                    </a:lnTo>
                    <a:lnTo>
                      <a:pt x="1313" y="16"/>
                    </a:lnTo>
                    <a:lnTo>
                      <a:pt x="1319" y="20"/>
                    </a:lnTo>
                    <a:lnTo>
                      <a:pt x="1329" y="28"/>
                    </a:lnTo>
                    <a:lnTo>
                      <a:pt x="1339" y="35"/>
                    </a:lnTo>
                    <a:lnTo>
                      <a:pt x="1346" y="38"/>
                    </a:lnTo>
                    <a:lnTo>
                      <a:pt x="1353" y="40"/>
                    </a:lnTo>
                    <a:lnTo>
                      <a:pt x="1360" y="43"/>
                    </a:lnTo>
                    <a:lnTo>
                      <a:pt x="1365" y="47"/>
                    </a:lnTo>
                    <a:lnTo>
                      <a:pt x="1369" y="55"/>
                    </a:lnTo>
                    <a:lnTo>
                      <a:pt x="1374" y="63"/>
                    </a:lnTo>
                    <a:lnTo>
                      <a:pt x="1380" y="70"/>
                    </a:lnTo>
                    <a:lnTo>
                      <a:pt x="1386" y="78"/>
                    </a:lnTo>
                    <a:lnTo>
                      <a:pt x="1394" y="85"/>
                    </a:lnTo>
                    <a:lnTo>
                      <a:pt x="1398" y="87"/>
                    </a:lnTo>
                    <a:lnTo>
                      <a:pt x="1404" y="86"/>
                    </a:lnTo>
                    <a:lnTo>
                      <a:pt x="1412" y="84"/>
                    </a:lnTo>
                    <a:lnTo>
                      <a:pt x="1414" y="93"/>
                    </a:lnTo>
                    <a:lnTo>
                      <a:pt x="1415" y="102"/>
                    </a:lnTo>
                    <a:lnTo>
                      <a:pt x="1417" y="110"/>
                    </a:lnTo>
                    <a:lnTo>
                      <a:pt x="1421" y="118"/>
                    </a:lnTo>
                    <a:lnTo>
                      <a:pt x="1428" y="122"/>
                    </a:lnTo>
                    <a:lnTo>
                      <a:pt x="1433" y="127"/>
                    </a:lnTo>
                    <a:lnTo>
                      <a:pt x="1437" y="132"/>
                    </a:lnTo>
                    <a:lnTo>
                      <a:pt x="1442" y="140"/>
                    </a:lnTo>
                    <a:lnTo>
                      <a:pt x="1445" y="149"/>
                    </a:lnTo>
                    <a:lnTo>
                      <a:pt x="1446" y="154"/>
                    </a:lnTo>
                    <a:lnTo>
                      <a:pt x="1445" y="157"/>
                    </a:lnTo>
                    <a:lnTo>
                      <a:pt x="1442" y="164"/>
                    </a:lnTo>
                    <a:lnTo>
                      <a:pt x="1451" y="172"/>
                    </a:lnTo>
                    <a:lnTo>
                      <a:pt x="1459" y="180"/>
                    </a:lnTo>
                    <a:lnTo>
                      <a:pt x="1457" y="186"/>
                    </a:lnTo>
                    <a:lnTo>
                      <a:pt x="1456" y="189"/>
                    </a:lnTo>
                    <a:lnTo>
                      <a:pt x="1454" y="191"/>
                    </a:lnTo>
                    <a:lnTo>
                      <a:pt x="1451" y="194"/>
                    </a:lnTo>
                    <a:lnTo>
                      <a:pt x="1447" y="197"/>
                    </a:lnTo>
                    <a:lnTo>
                      <a:pt x="1441" y="204"/>
                    </a:lnTo>
                    <a:lnTo>
                      <a:pt x="1448" y="215"/>
                    </a:lnTo>
                    <a:lnTo>
                      <a:pt x="1455" y="226"/>
                    </a:lnTo>
                    <a:lnTo>
                      <a:pt x="1457" y="231"/>
                    </a:lnTo>
                    <a:lnTo>
                      <a:pt x="1458" y="234"/>
                    </a:lnTo>
                    <a:lnTo>
                      <a:pt x="1459" y="238"/>
                    </a:lnTo>
                    <a:lnTo>
                      <a:pt x="1458" y="241"/>
                    </a:lnTo>
                    <a:lnTo>
                      <a:pt x="1462" y="247"/>
                    </a:lnTo>
                    <a:lnTo>
                      <a:pt x="1464" y="251"/>
                    </a:lnTo>
                    <a:lnTo>
                      <a:pt x="1466" y="256"/>
                    </a:lnTo>
                    <a:lnTo>
                      <a:pt x="1467" y="264"/>
                    </a:lnTo>
                    <a:lnTo>
                      <a:pt x="1462" y="267"/>
                    </a:lnTo>
                    <a:lnTo>
                      <a:pt x="1457" y="270"/>
                    </a:lnTo>
                    <a:lnTo>
                      <a:pt x="1451" y="272"/>
                    </a:lnTo>
                    <a:lnTo>
                      <a:pt x="1447" y="272"/>
                    </a:lnTo>
                    <a:lnTo>
                      <a:pt x="1437" y="272"/>
                    </a:lnTo>
                    <a:lnTo>
                      <a:pt x="1424" y="272"/>
                    </a:lnTo>
                    <a:lnTo>
                      <a:pt x="1422" y="275"/>
                    </a:lnTo>
                    <a:lnTo>
                      <a:pt x="1421" y="281"/>
                    </a:lnTo>
                    <a:lnTo>
                      <a:pt x="1420" y="287"/>
                    </a:lnTo>
                    <a:lnTo>
                      <a:pt x="1419" y="291"/>
                    </a:lnTo>
                    <a:lnTo>
                      <a:pt x="1415" y="296"/>
                    </a:lnTo>
                    <a:lnTo>
                      <a:pt x="1412" y="299"/>
                    </a:lnTo>
                    <a:lnTo>
                      <a:pt x="1411" y="300"/>
                    </a:lnTo>
                    <a:lnTo>
                      <a:pt x="1411" y="302"/>
                    </a:lnTo>
                    <a:lnTo>
                      <a:pt x="1412" y="304"/>
                    </a:lnTo>
                    <a:lnTo>
                      <a:pt x="1413" y="305"/>
                    </a:lnTo>
                    <a:lnTo>
                      <a:pt x="1415" y="308"/>
                    </a:lnTo>
                    <a:lnTo>
                      <a:pt x="1415" y="310"/>
                    </a:lnTo>
                    <a:lnTo>
                      <a:pt x="1415" y="313"/>
                    </a:lnTo>
                    <a:lnTo>
                      <a:pt x="1414" y="314"/>
                    </a:lnTo>
                    <a:lnTo>
                      <a:pt x="1411" y="316"/>
                    </a:lnTo>
                    <a:lnTo>
                      <a:pt x="1405" y="319"/>
                    </a:lnTo>
                    <a:lnTo>
                      <a:pt x="1400" y="325"/>
                    </a:lnTo>
                    <a:lnTo>
                      <a:pt x="1397" y="331"/>
                    </a:lnTo>
                    <a:lnTo>
                      <a:pt x="1396" y="337"/>
                    </a:lnTo>
                    <a:lnTo>
                      <a:pt x="1396" y="344"/>
                    </a:lnTo>
                    <a:lnTo>
                      <a:pt x="1396" y="351"/>
                    </a:lnTo>
                    <a:lnTo>
                      <a:pt x="1394" y="356"/>
                    </a:lnTo>
                    <a:lnTo>
                      <a:pt x="1394" y="361"/>
                    </a:lnTo>
                    <a:lnTo>
                      <a:pt x="1395" y="368"/>
                    </a:lnTo>
                    <a:lnTo>
                      <a:pt x="1399" y="373"/>
                    </a:lnTo>
                    <a:lnTo>
                      <a:pt x="1404" y="374"/>
                    </a:lnTo>
                    <a:lnTo>
                      <a:pt x="1408" y="374"/>
                    </a:lnTo>
                    <a:lnTo>
                      <a:pt x="1415" y="375"/>
                    </a:lnTo>
                    <a:lnTo>
                      <a:pt x="1417" y="384"/>
                    </a:lnTo>
                    <a:lnTo>
                      <a:pt x="1419" y="393"/>
                    </a:lnTo>
                    <a:lnTo>
                      <a:pt x="1429" y="399"/>
                    </a:lnTo>
                    <a:lnTo>
                      <a:pt x="1439" y="403"/>
                    </a:lnTo>
                    <a:lnTo>
                      <a:pt x="1445" y="406"/>
                    </a:lnTo>
                    <a:lnTo>
                      <a:pt x="1449" y="406"/>
                    </a:lnTo>
                    <a:lnTo>
                      <a:pt x="1455" y="406"/>
                    </a:lnTo>
                    <a:lnTo>
                      <a:pt x="1461" y="405"/>
                    </a:lnTo>
                    <a:lnTo>
                      <a:pt x="1463" y="400"/>
                    </a:lnTo>
                    <a:lnTo>
                      <a:pt x="1466" y="397"/>
                    </a:lnTo>
                    <a:lnTo>
                      <a:pt x="1470" y="393"/>
                    </a:lnTo>
                    <a:lnTo>
                      <a:pt x="1474" y="391"/>
                    </a:lnTo>
                    <a:lnTo>
                      <a:pt x="1482" y="385"/>
                    </a:lnTo>
                    <a:lnTo>
                      <a:pt x="1491" y="380"/>
                    </a:lnTo>
                    <a:lnTo>
                      <a:pt x="1495" y="373"/>
                    </a:lnTo>
                    <a:lnTo>
                      <a:pt x="1499" y="367"/>
                    </a:lnTo>
                    <a:lnTo>
                      <a:pt x="1504" y="361"/>
                    </a:lnTo>
                    <a:lnTo>
                      <a:pt x="1510" y="357"/>
                    </a:lnTo>
                    <a:lnTo>
                      <a:pt x="1518" y="361"/>
                    </a:lnTo>
                    <a:lnTo>
                      <a:pt x="1526" y="368"/>
                    </a:lnTo>
                    <a:lnTo>
                      <a:pt x="1530" y="372"/>
                    </a:lnTo>
                    <a:lnTo>
                      <a:pt x="1533" y="376"/>
                    </a:lnTo>
                    <a:lnTo>
                      <a:pt x="1537" y="380"/>
                    </a:lnTo>
                    <a:lnTo>
                      <a:pt x="1540" y="381"/>
                    </a:lnTo>
                    <a:lnTo>
                      <a:pt x="1547" y="381"/>
                    </a:lnTo>
                    <a:lnTo>
                      <a:pt x="1552" y="378"/>
                    </a:lnTo>
                    <a:lnTo>
                      <a:pt x="1559" y="376"/>
                    </a:lnTo>
                    <a:lnTo>
                      <a:pt x="1564" y="376"/>
                    </a:lnTo>
                    <a:lnTo>
                      <a:pt x="1567" y="377"/>
                    </a:lnTo>
                    <a:lnTo>
                      <a:pt x="1569" y="380"/>
                    </a:lnTo>
                    <a:lnTo>
                      <a:pt x="1573" y="389"/>
                    </a:lnTo>
                    <a:lnTo>
                      <a:pt x="1575" y="399"/>
                    </a:lnTo>
                    <a:lnTo>
                      <a:pt x="1584" y="403"/>
                    </a:lnTo>
                    <a:lnTo>
                      <a:pt x="1596" y="407"/>
                    </a:lnTo>
                    <a:lnTo>
                      <a:pt x="1600" y="408"/>
                    </a:lnTo>
                    <a:lnTo>
                      <a:pt x="1605" y="407"/>
                    </a:lnTo>
                    <a:lnTo>
                      <a:pt x="1608" y="405"/>
                    </a:lnTo>
                    <a:lnTo>
                      <a:pt x="1611" y="402"/>
                    </a:lnTo>
                    <a:lnTo>
                      <a:pt x="1616" y="395"/>
                    </a:lnTo>
                    <a:lnTo>
                      <a:pt x="1623" y="388"/>
                    </a:lnTo>
                    <a:lnTo>
                      <a:pt x="1626" y="391"/>
                    </a:lnTo>
                    <a:lnTo>
                      <a:pt x="1628" y="393"/>
                    </a:lnTo>
                    <a:lnTo>
                      <a:pt x="1631" y="394"/>
                    </a:lnTo>
                    <a:lnTo>
                      <a:pt x="1636" y="395"/>
                    </a:lnTo>
                    <a:lnTo>
                      <a:pt x="1643" y="397"/>
                    </a:lnTo>
                    <a:lnTo>
                      <a:pt x="1647" y="398"/>
                    </a:lnTo>
                    <a:lnTo>
                      <a:pt x="1649" y="402"/>
                    </a:lnTo>
                    <a:lnTo>
                      <a:pt x="1649" y="409"/>
                    </a:lnTo>
                    <a:lnTo>
                      <a:pt x="1650" y="413"/>
                    </a:lnTo>
                    <a:lnTo>
                      <a:pt x="1653" y="415"/>
                    </a:lnTo>
                    <a:lnTo>
                      <a:pt x="1657" y="417"/>
                    </a:lnTo>
                    <a:lnTo>
                      <a:pt x="1660" y="419"/>
                    </a:lnTo>
                    <a:lnTo>
                      <a:pt x="1661" y="430"/>
                    </a:lnTo>
                    <a:lnTo>
                      <a:pt x="1661" y="439"/>
                    </a:lnTo>
                    <a:lnTo>
                      <a:pt x="1667" y="441"/>
                    </a:lnTo>
                    <a:lnTo>
                      <a:pt x="1671" y="442"/>
                    </a:lnTo>
                    <a:lnTo>
                      <a:pt x="1675" y="444"/>
                    </a:lnTo>
                    <a:lnTo>
                      <a:pt x="1677" y="450"/>
                    </a:lnTo>
                    <a:lnTo>
                      <a:pt x="1683" y="462"/>
                    </a:lnTo>
                    <a:lnTo>
                      <a:pt x="1689" y="475"/>
                    </a:lnTo>
                    <a:lnTo>
                      <a:pt x="1694" y="487"/>
                    </a:lnTo>
                    <a:lnTo>
                      <a:pt x="1698" y="501"/>
                    </a:lnTo>
                    <a:lnTo>
                      <a:pt x="1691" y="506"/>
                    </a:lnTo>
                    <a:lnTo>
                      <a:pt x="1686" y="510"/>
                    </a:lnTo>
                    <a:lnTo>
                      <a:pt x="1682" y="516"/>
                    </a:lnTo>
                    <a:lnTo>
                      <a:pt x="1679" y="523"/>
                    </a:lnTo>
                    <a:lnTo>
                      <a:pt x="1671" y="526"/>
                    </a:lnTo>
                    <a:lnTo>
                      <a:pt x="1662" y="529"/>
                    </a:lnTo>
                    <a:lnTo>
                      <a:pt x="1652" y="527"/>
                    </a:lnTo>
                    <a:lnTo>
                      <a:pt x="1643" y="526"/>
                    </a:lnTo>
                    <a:lnTo>
                      <a:pt x="1639" y="525"/>
                    </a:lnTo>
                    <a:lnTo>
                      <a:pt x="1633" y="525"/>
                    </a:lnTo>
                    <a:lnTo>
                      <a:pt x="1628" y="526"/>
                    </a:lnTo>
                    <a:lnTo>
                      <a:pt x="1623" y="527"/>
                    </a:lnTo>
                    <a:lnTo>
                      <a:pt x="1620" y="540"/>
                    </a:lnTo>
                    <a:lnTo>
                      <a:pt x="1619" y="549"/>
                    </a:lnTo>
                    <a:lnTo>
                      <a:pt x="1620" y="557"/>
                    </a:lnTo>
                    <a:lnTo>
                      <a:pt x="1623" y="563"/>
                    </a:lnTo>
                    <a:lnTo>
                      <a:pt x="1630" y="578"/>
                    </a:lnTo>
                    <a:lnTo>
                      <a:pt x="1639" y="597"/>
                    </a:lnTo>
                    <a:lnTo>
                      <a:pt x="1630" y="602"/>
                    </a:lnTo>
                    <a:lnTo>
                      <a:pt x="1620" y="604"/>
                    </a:lnTo>
                    <a:lnTo>
                      <a:pt x="1617" y="611"/>
                    </a:lnTo>
                    <a:lnTo>
                      <a:pt x="1613" y="617"/>
                    </a:lnTo>
                    <a:lnTo>
                      <a:pt x="1608" y="622"/>
                    </a:lnTo>
                    <a:lnTo>
                      <a:pt x="1603" y="627"/>
                    </a:lnTo>
                    <a:lnTo>
                      <a:pt x="1598" y="622"/>
                    </a:lnTo>
                    <a:lnTo>
                      <a:pt x="1593" y="617"/>
                    </a:lnTo>
                    <a:lnTo>
                      <a:pt x="1583" y="617"/>
                    </a:lnTo>
                    <a:lnTo>
                      <a:pt x="1573" y="616"/>
                    </a:lnTo>
                    <a:lnTo>
                      <a:pt x="1571" y="605"/>
                    </a:lnTo>
                    <a:lnTo>
                      <a:pt x="1569" y="595"/>
                    </a:lnTo>
                    <a:lnTo>
                      <a:pt x="1568" y="586"/>
                    </a:lnTo>
                    <a:lnTo>
                      <a:pt x="1566" y="575"/>
                    </a:lnTo>
                    <a:lnTo>
                      <a:pt x="1565" y="574"/>
                    </a:lnTo>
                    <a:lnTo>
                      <a:pt x="1564" y="574"/>
                    </a:lnTo>
                    <a:lnTo>
                      <a:pt x="1557" y="582"/>
                    </a:lnTo>
                    <a:lnTo>
                      <a:pt x="1551" y="589"/>
                    </a:lnTo>
                    <a:lnTo>
                      <a:pt x="1543" y="588"/>
                    </a:lnTo>
                    <a:lnTo>
                      <a:pt x="1535" y="587"/>
                    </a:lnTo>
                    <a:lnTo>
                      <a:pt x="1523" y="599"/>
                    </a:lnTo>
                    <a:lnTo>
                      <a:pt x="1509" y="609"/>
                    </a:lnTo>
                    <a:lnTo>
                      <a:pt x="1497" y="617"/>
                    </a:lnTo>
                    <a:lnTo>
                      <a:pt x="1484" y="626"/>
                    </a:lnTo>
                    <a:lnTo>
                      <a:pt x="1472" y="635"/>
                    </a:lnTo>
                    <a:lnTo>
                      <a:pt x="1458" y="643"/>
                    </a:lnTo>
                    <a:lnTo>
                      <a:pt x="1444" y="650"/>
                    </a:lnTo>
                    <a:lnTo>
                      <a:pt x="1430" y="658"/>
                    </a:lnTo>
                    <a:lnTo>
                      <a:pt x="1415" y="664"/>
                    </a:lnTo>
                    <a:lnTo>
                      <a:pt x="1399" y="670"/>
                    </a:lnTo>
                    <a:lnTo>
                      <a:pt x="1386" y="676"/>
                    </a:lnTo>
                    <a:lnTo>
                      <a:pt x="1373" y="682"/>
                    </a:lnTo>
                    <a:lnTo>
                      <a:pt x="1361" y="689"/>
                    </a:lnTo>
                    <a:lnTo>
                      <a:pt x="1351" y="696"/>
                    </a:lnTo>
                    <a:lnTo>
                      <a:pt x="1329" y="713"/>
                    </a:lnTo>
                    <a:lnTo>
                      <a:pt x="1307" y="734"/>
                    </a:lnTo>
                    <a:lnTo>
                      <a:pt x="1297" y="738"/>
                    </a:lnTo>
                    <a:lnTo>
                      <a:pt x="1287" y="741"/>
                    </a:lnTo>
                    <a:lnTo>
                      <a:pt x="1277" y="743"/>
                    </a:lnTo>
                    <a:lnTo>
                      <a:pt x="1264" y="745"/>
                    </a:lnTo>
                    <a:lnTo>
                      <a:pt x="1251" y="761"/>
                    </a:lnTo>
                    <a:lnTo>
                      <a:pt x="1238" y="779"/>
                    </a:lnTo>
                    <a:lnTo>
                      <a:pt x="1225" y="796"/>
                    </a:lnTo>
                    <a:lnTo>
                      <a:pt x="1211" y="813"/>
                    </a:lnTo>
                    <a:lnTo>
                      <a:pt x="1202" y="830"/>
                    </a:lnTo>
                    <a:lnTo>
                      <a:pt x="1194" y="846"/>
                    </a:lnTo>
                    <a:lnTo>
                      <a:pt x="1187" y="863"/>
                    </a:lnTo>
                    <a:lnTo>
                      <a:pt x="1180" y="881"/>
                    </a:lnTo>
                    <a:lnTo>
                      <a:pt x="1180" y="883"/>
                    </a:lnTo>
                    <a:lnTo>
                      <a:pt x="1179" y="886"/>
                    </a:lnTo>
                    <a:lnTo>
                      <a:pt x="1179" y="887"/>
                    </a:lnTo>
                    <a:lnTo>
                      <a:pt x="1178" y="888"/>
                    </a:lnTo>
                    <a:lnTo>
                      <a:pt x="1177" y="888"/>
                    </a:lnTo>
                    <a:lnTo>
                      <a:pt x="1176" y="893"/>
                    </a:lnTo>
                    <a:lnTo>
                      <a:pt x="1174" y="904"/>
                    </a:lnTo>
                    <a:lnTo>
                      <a:pt x="1171" y="927"/>
                    </a:lnTo>
                    <a:lnTo>
                      <a:pt x="1170" y="952"/>
                    </a:lnTo>
                    <a:lnTo>
                      <a:pt x="1169" y="976"/>
                    </a:lnTo>
                    <a:lnTo>
                      <a:pt x="1167" y="1000"/>
                    </a:lnTo>
                    <a:lnTo>
                      <a:pt x="1151" y="1032"/>
                    </a:lnTo>
                    <a:lnTo>
                      <a:pt x="1135" y="1061"/>
                    </a:lnTo>
                    <a:lnTo>
                      <a:pt x="1120" y="1092"/>
                    </a:lnTo>
                    <a:lnTo>
                      <a:pt x="1107" y="1124"/>
                    </a:lnTo>
                    <a:lnTo>
                      <a:pt x="1110" y="1155"/>
                    </a:lnTo>
                    <a:lnTo>
                      <a:pt x="1115" y="1186"/>
                    </a:lnTo>
                    <a:lnTo>
                      <a:pt x="1119" y="1217"/>
                    </a:lnTo>
                    <a:lnTo>
                      <a:pt x="1125" y="1248"/>
                    </a:lnTo>
                    <a:lnTo>
                      <a:pt x="1115" y="1262"/>
                    </a:lnTo>
                    <a:lnTo>
                      <a:pt x="1103" y="1276"/>
                    </a:lnTo>
                    <a:lnTo>
                      <a:pt x="1092" y="1289"/>
                    </a:lnTo>
                    <a:lnTo>
                      <a:pt x="1081" y="1303"/>
                    </a:lnTo>
                    <a:lnTo>
                      <a:pt x="1080" y="1317"/>
                    </a:lnTo>
                    <a:lnTo>
                      <a:pt x="1080" y="1329"/>
                    </a:lnTo>
                    <a:lnTo>
                      <a:pt x="1080" y="1343"/>
                    </a:lnTo>
                    <a:lnTo>
                      <a:pt x="1081" y="1355"/>
                    </a:lnTo>
                    <a:lnTo>
                      <a:pt x="1069" y="1370"/>
                    </a:lnTo>
                    <a:lnTo>
                      <a:pt x="1058" y="1383"/>
                    </a:lnTo>
                    <a:lnTo>
                      <a:pt x="1058" y="1393"/>
                    </a:lnTo>
                    <a:lnTo>
                      <a:pt x="1058" y="1402"/>
                    </a:lnTo>
                    <a:lnTo>
                      <a:pt x="1058" y="1410"/>
                    </a:lnTo>
                    <a:lnTo>
                      <a:pt x="1057" y="1419"/>
                    </a:lnTo>
                    <a:lnTo>
                      <a:pt x="1041" y="1433"/>
                    </a:lnTo>
                    <a:lnTo>
                      <a:pt x="1025" y="1448"/>
                    </a:lnTo>
                    <a:lnTo>
                      <a:pt x="1023" y="1465"/>
                    </a:lnTo>
                    <a:lnTo>
                      <a:pt x="1021" y="1482"/>
                    </a:lnTo>
                    <a:lnTo>
                      <a:pt x="1019" y="1499"/>
                    </a:lnTo>
                    <a:lnTo>
                      <a:pt x="1018" y="1517"/>
                    </a:lnTo>
                    <a:lnTo>
                      <a:pt x="1009" y="1522"/>
                    </a:lnTo>
                    <a:lnTo>
                      <a:pt x="1002" y="1528"/>
                    </a:lnTo>
                    <a:lnTo>
                      <a:pt x="997" y="1533"/>
                    </a:lnTo>
                    <a:lnTo>
                      <a:pt x="990" y="1541"/>
                    </a:lnTo>
                    <a:lnTo>
                      <a:pt x="992" y="1556"/>
                    </a:lnTo>
                    <a:lnTo>
                      <a:pt x="996" y="1569"/>
                    </a:lnTo>
                    <a:lnTo>
                      <a:pt x="990" y="1574"/>
                    </a:lnTo>
                    <a:lnTo>
                      <a:pt x="984" y="1580"/>
                    </a:lnTo>
                    <a:lnTo>
                      <a:pt x="982" y="1594"/>
                    </a:lnTo>
                    <a:lnTo>
                      <a:pt x="981" y="1609"/>
                    </a:lnTo>
                    <a:lnTo>
                      <a:pt x="981" y="1625"/>
                    </a:lnTo>
                    <a:lnTo>
                      <a:pt x="980" y="1640"/>
                    </a:lnTo>
                    <a:lnTo>
                      <a:pt x="974" y="1645"/>
                    </a:lnTo>
                    <a:lnTo>
                      <a:pt x="971" y="1650"/>
                    </a:lnTo>
                    <a:lnTo>
                      <a:pt x="968" y="1656"/>
                    </a:lnTo>
                    <a:lnTo>
                      <a:pt x="967" y="1664"/>
                    </a:lnTo>
                    <a:lnTo>
                      <a:pt x="982" y="1675"/>
                    </a:lnTo>
                    <a:lnTo>
                      <a:pt x="996" y="1686"/>
                    </a:lnTo>
                    <a:lnTo>
                      <a:pt x="985" y="1689"/>
                    </a:lnTo>
                    <a:lnTo>
                      <a:pt x="975" y="1690"/>
                    </a:lnTo>
                    <a:lnTo>
                      <a:pt x="974" y="1694"/>
                    </a:lnTo>
                    <a:lnTo>
                      <a:pt x="975" y="1698"/>
                    </a:lnTo>
                    <a:lnTo>
                      <a:pt x="976" y="1700"/>
                    </a:lnTo>
                    <a:lnTo>
                      <a:pt x="977" y="1704"/>
                    </a:lnTo>
                    <a:lnTo>
                      <a:pt x="970" y="1710"/>
                    </a:lnTo>
                    <a:lnTo>
                      <a:pt x="962" y="1717"/>
                    </a:lnTo>
                    <a:lnTo>
                      <a:pt x="962" y="1732"/>
                    </a:lnTo>
                    <a:lnTo>
                      <a:pt x="962" y="1748"/>
                    </a:lnTo>
                    <a:lnTo>
                      <a:pt x="962" y="1762"/>
                    </a:lnTo>
                    <a:lnTo>
                      <a:pt x="963" y="1778"/>
                    </a:lnTo>
                    <a:lnTo>
                      <a:pt x="953" y="1792"/>
                    </a:lnTo>
                    <a:lnTo>
                      <a:pt x="942" y="1804"/>
                    </a:lnTo>
                    <a:lnTo>
                      <a:pt x="941" y="1814"/>
                    </a:lnTo>
                    <a:lnTo>
                      <a:pt x="941" y="1825"/>
                    </a:lnTo>
                    <a:lnTo>
                      <a:pt x="940" y="1829"/>
                    </a:lnTo>
                    <a:lnTo>
                      <a:pt x="939" y="1833"/>
                    </a:lnTo>
                    <a:lnTo>
                      <a:pt x="937" y="1837"/>
                    </a:lnTo>
                    <a:lnTo>
                      <a:pt x="933" y="1839"/>
                    </a:lnTo>
                    <a:lnTo>
                      <a:pt x="921" y="1864"/>
                    </a:lnTo>
                    <a:lnTo>
                      <a:pt x="911" y="1889"/>
                    </a:lnTo>
                    <a:lnTo>
                      <a:pt x="900" y="1915"/>
                    </a:lnTo>
                    <a:lnTo>
                      <a:pt x="890" y="1942"/>
                    </a:lnTo>
                    <a:lnTo>
                      <a:pt x="881" y="1951"/>
                    </a:lnTo>
                    <a:lnTo>
                      <a:pt x="872" y="1959"/>
                    </a:lnTo>
                    <a:lnTo>
                      <a:pt x="863" y="1968"/>
                    </a:lnTo>
                    <a:lnTo>
                      <a:pt x="854" y="1977"/>
                    </a:lnTo>
                    <a:lnTo>
                      <a:pt x="850" y="1997"/>
                    </a:lnTo>
                    <a:lnTo>
                      <a:pt x="848" y="2018"/>
                    </a:lnTo>
                    <a:lnTo>
                      <a:pt x="846" y="2037"/>
                    </a:lnTo>
                    <a:lnTo>
                      <a:pt x="841" y="2056"/>
                    </a:lnTo>
                    <a:lnTo>
                      <a:pt x="827" y="2074"/>
                    </a:lnTo>
                    <a:lnTo>
                      <a:pt x="814" y="2091"/>
                    </a:lnTo>
                    <a:lnTo>
                      <a:pt x="802" y="2109"/>
                    </a:lnTo>
                    <a:lnTo>
                      <a:pt x="790" y="2126"/>
                    </a:lnTo>
                    <a:lnTo>
                      <a:pt x="780" y="2145"/>
                    </a:lnTo>
                    <a:lnTo>
                      <a:pt x="771" y="2163"/>
                    </a:lnTo>
                    <a:lnTo>
                      <a:pt x="763" y="2183"/>
                    </a:lnTo>
                    <a:lnTo>
                      <a:pt x="756" y="2205"/>
                    </a:lnTo>
                    <a:lnTo>
                      <a:pt x="762" y="2214"/>
                    </a:lnTo>
                    <a:lnTo>
                      <a:pt x="768" y="2223"/>
                    </a:lnTo>
                    <a:lnTo>
                      <a:pt x="774" y="2231"/>
                    </a:lnTo>
                    <a:lnTo>
                      <a:pt x="781" y="2239"/>
                    </a:lnTo>
                    <a:lnTo>
                      <a:pt x="786" y="2239"/>
                    </a:lnTo>
                    <a:lnTo>
                      <a:pt x="789" y="2236"/>
                    </a:lnTo>
                    <a:lnTo>
                      <a:pt x="793" y="2233"/>
                    </a:lnTo>
                    <a:lnTo>
                      <a:pt x="796" y="2231"/>
                    </a:lnTo>
                    <a:lnTo>
                      <a:pt x="807" y="2229"/>
                    </a:lnTo>
                    <a:lnTo>
                      <a:pt x="819" y="2226"/>
                    </a:lnTo>
                    <a:lnTo>
                      <a:pt x="829" y="2225"/>
                    </a:lnTo>
                    <a:lnTo>
                      <a:pt x="840" y="2224"/>
                    </a:lnTo>
                    <a:lnTo>
                      <a:pt x="848" y="2234"/>
                    </a:lnTo>
                    <a:lnTo>
                      <a:pt x="857" y="2242"/>
                    </a:lnTo>
                    <a:lnTo>
                      <a:pt x="869" y="2238"/>
                    </a:lnTo>
                    <a:lnTo>
                      <a:pt x="880" y="2233"/>
                    </a:lnTo>
                    <a:lnTo>
                      <a:pt x="890" y="2229"/>
                    </a:lnTo>
                    <a:lnTo>
                      <a:pt x="900" y="2223"/>
                    </a:lnTo>
                    <a:lnTo>
                      <a:pt x="921" y="2211"/>
                    </a:lnTo>
                    <a:lnTo>
                      <a:pt x="941" y="2199"/>
                    </a:lnTo>
                    <a:lnTo>
                      <a:pt x="949" y="2197"/>
                    </a:lnTo>
                    <a:lnTo>
                      <a:pt x="956" y="2194"/>
                    </a:lnTo>
                    <a:lnTo>
                      <a:pt x="960" y="2191"/>
                    </a:lnTo>
                    <a:lnTo>
                      <a:pt x="966" y="2184"/>
                    </a:lnTo>
                    <a:lnTo>
                      <a:pt x="966" y="2174"/>
                    </a:lnTo>
                    <a:lnTo>
                      <a:pt x="968" y="2165"/>
                    </a:lnTo>
                    <a:lnTo>
                      <a:pt x="974" y="2172"/>
                    </a:lnTo>
                    <a:lnTo>
                      <a:pt x="976" y="2176"/>
                    </a:lnTo>
                    <a:lnTo>
                      <a:pt x="977" y="2176"/>
                    </a:lnTo>
                    <a:lnTo>
                      <a:pt x="979" y="2175"/>
                    </a:lnTo>
                    <a:lnTo>
                      <a:pt x="982" y="2172"/>
                    </a:lnTo>
                    <a:lnTo>
                      <a:pt x="985" y="2167"/>
                    </a:lnTo>
                    <a:lnTo>
                      <a:pt x="991" y="2168"/>
                    </a:lnTo>
                    <a:lnTo>
                      <a:pt x="997" y="2171"/>
                    </a:lnTo>
                    <a:lnTo>
                      <a:pt x="1001" y="2173"/>
                    </a:lnTo>
                    <a:lnTo>
                      <a:pt x="1007" y="2176"/>
                    </a:lnTo>
                    <a:lnTo>
                      <a:pt x="1009" y="2188"/>
                    </a:lnTo>
                    <a:lnTo>
                      <a:pt x="1010" y="2200"/>
                    </a:lnTo>
                    <a:lnTo>
                      <a:pt x="1010" y="2208"/>
                    </a:lnTo>
                    <a:lnTo>
                      <a:pt x="1009" y="2211"/>
                    </a:lnTo>
                    <a:lnTo>
                      <a:pt x="1007" y="2214"/>
                    </a:lnTo>
                    <a:lnTo>
                      <a:pt x="1004" y="2221"/>
                    </a:lnTo>
                    <a:lnTo>
                      <a:pt x="1013" y="2234"/>
                    </a:lnTo>
                    <a:lnTo>
                      <a:pt x="1022" y="2249"/>
                    </a:lnTo>
                    <a:lnTo>
                      <a:pt x="1031" y="2263"/>
                    </a:lnTo>
                    <a:lnTo>
                      <a:pt x="1039" y="2277"/>
                    </a:lnTo>
                    <a:lnTo>
                      <a:pt x="1040" y="2305"/>
                    </a:lnTo>
                    <a:lnTo>
                      <a:pt x="1042" y="2326"/>
                    </a:lnTo>
                    <a:lnTo>
                      <a:pt x="1044" y="2336"/>
                    </a:lnTo>
                    <a:lnTo>
                      <a:pt x="1050" y="2345"/>
                    </a:lnTo>
                    <a:lnTo>
                      <a:pt x="1058" y="2354"/>
                    </a:lnTo>
                    <a:lnTo>
                      <a:pt x="1069" y="2365"/>
                    </a:lnTo>
                    <a:lnTo>
                      <a:pt x="1077" y="2350"/>
                    </a:lnTo>
                    <a:lnTo>
                      <a:pt x="1085" y="2335"/>
                    </a:lnTo>
                    <a:lnTo>
                      <a:pt x="1093" y="2335"/>
                    </a:lnTo>
                    <a:lnTo>
                      <a:pt x="1100" y="2335"/>
                    </a:lnTo>
                    <a:lnTo>
                      <a:pt x="1108" y="2335"/>
                    </a:lnTo>
                    <a:lnTo>
                      <a:pt x="1115" y="2332"/>
                    </a:lnTo>
                    <a:lnTo>
                      <a:pt x="1116" y="2318"/>
                    </a:lnTo>
                    <a:lnTo>
                      <a:pt x="1116" y="2303"/>
                    </a:lnTo>
                    <a:lnTo>
                      <a:pt x="1115" y="2290"/>
                    </a:lnTo>
                    <a:lnTo>
                      <a:pt x="1112" y="2275"/>
                    </a:lnTo>
                    <a:lnTo>
                      <a:pt x="1108" y="2275"/>
                    </a:lnTo>
                    <a:lnTo>
                      <a:pt x="1104" y="2277"/>
                    </a:lnTo>
                    <a:lnTo>
                      <a:pt x="1101" y="2280"/>
                    </a:lnTo>
                    <a:lnTo>
                      <a:pt x="1098" y="2282"/>
                    </a:lnTo>
                    <a:lnTo>
                      <a:pt x="1089" y="2278"/>
                    </a:lnTo>
                    <a:lnTo>
                      <a:pt x="1083" y="2276"/>
                    </a:lnTo>
                    <a:lnTo>
                      <a:pt x="1077" y="2272"/>
                    </a:lnTo>
                    <a:lnTo>
                      <a:pt x="1073" y="2265"/>
                    </a:lnTo>
                    <a:lnTo>
                      <a:pt x="1076" y="2252"/>
                    </a:lnTo>
                    <a:lnTo>
                      <a:pt x="1081" y="2242"/>
                    </a:lnTo>
                    <a:lnTo>
                      <a:pt x="1086" y="2233"/>
                    </a:lnTo>
                    <a:lnTo>
                      <a:pt x="1092" y="2225"/>
                    </a:lnTo>
                    <a:lnTo>
                      <a:pt x="1099" y="2218"/>
                    </a:lnTo>
                    <a:lnTo>
                      <a:pt x="1107" y="2211"/>
                    </a:lnTo>
                    <a:lnTo>
                      <a:pt x="1116" y="2205"/>
                    </a:lnTo>
                    <a:lnTo>
                      <a:pt x="1127" y="2198"/>
                    </a:lnTo>
                    <a:lnTo>
                      <a:pt x="1132" y="2194"/>
                    </a:lnTo>
                    <a:lnTo>
                      <a:pt x="1135" y="2191"/>
                    </a:lnTo>
                    <a:lnTo>
                      <a:pt x="1140" y="2189"/>
                    </a:lnTo>
                    <a:lnTo>
                      <a:pt x="1145" y="2188"/>
                    </a:lnTo>
                    <a:lnTo>
                      <a:pt x="1141" y="2200"/>
                    </a:lnTo>
                    <a:lnTo>
                      <a:pt x="1135" y="2213"/>
                    </a:lnTo>
                    <a:lnTo>
                      <a:pt x="1135" y="2223"/>
                    </a:lnTo>
                    <a:lnTo>
                      <a:pt x="1135" y="2233"/>
                    </a:lnTo>
                    <a:lnTo>
                      <a:pt x="1134" y="2243"/>
                    </a:lnTo>
                    <a:lnTo>
                      <a:pt x="1134" y="2253"/>
                    </a:lnTo>
                    <a:lnTo>
                      <a:pt x="1127" y="2250"/>
                    </a:lnTo>
                    <a:lnTo>
                      <a:pt x="1124" y="2247"/>
                    </a:lnTo>
                    <a:lnTo>
                      <a:pt x="1123" y="2247"/>
                    </a:lnTo>
                    <a:lnTo>
                      <a:pt x="1120" y="2247"/>
                    </a:lnTo>
                    <a:lnTo>
                      <a:pt x="1117" y="2247"/>
                    </a:lnTo>
                    <a:lnTo>
                      <a:pt x="1111" y="2249"/>
                    </a:lnTo>
                    <a:lnTo>
                      <a:pt x="1109" y="2253"/>
                    </a:lnTo>
                    <a:lnTo>
                      <a:pt x="1108" y="2257"/>
                    </a:lnTo>
                    <a:lnTo>
                      <a:pt x="1108" y="2261"/>
                    </a:lnTo>
                    <a:lnTo>
                      <a:pt x="1109" y="2266"/>
                    </a:lnTo>
                    <a:lnTo>
                      <a:pt x="1120" y="2269"/>
                    </a:lnTo>
                    <a:lnTo>
                      <a:pt x="1129" y="2272"/>
                    </a:lnTo>
                    <a:lnTo>
                      <a:pt x="1140" y="2273"/>
                    </a:lnTo>
                    <a:lnTo>
                      <a:pt x="1149" y="2273"/>
                    </a:lnTo>
                    <a:lnTo>
                      <a:pt x="1159" y="2272"/>
                    </a:lnTo>
                    <a:lnTo>
                      <a:pt x="1168" y="2270"/>
                    </a:lnTo>
                    <a:lnTo>
                      <a:pt x="1178" y="2267"/>
                    </a:lnTo>
                    <a:lnTo>
                      <a:pt x="1188" y="2264"/>
                    </a:lnTo>
                    <a:lnTo>
                      <a:pt x="1191" y="2261"/>
                    </a:lnTo>
                    <a:lnTo>
                      <a:pt x="1194" y="2258"/>
                    </a:lnTo>
                    <a:lnTo>
                      <a:pt x="1191" y="2270"/>
                    </a:lnTo>
                    <a:lnTo>
                      <a:pt x="1186" y="2282"/>
                    </a:lnTo>
                    <a:lnTo>
                      <a:pt x="1180" y="2292"/>
                    </a:lnTo>
                    <a:lnTo>
                      <a:pt x="1174" y="2302"/>
                    </a:lnTo>
                    <a:lnTo>
                      <a:pt x="1174" y="2314"/>
                    </a:lnTo>
                    <a:lnTo>
                      <a:pt x="1175" y="2324"/>
                    </a:lnTo>
                    <a:lnTo>
                      <a:pt x="1175" y="2335"/>
                    </a:lnTo>
                    <a:lnTo>
                      <a:pt x="1175" y="2346"/>
                    </a:lnTo>
                    <a:lnTo>
                      <a:pt x="1161" y="2357"/>
                    </a:lnTo>
                    <a:lnTo>
                      <a:pt x="1151" y="2366"/>
                    </a:lnTo>
                    <a:lnTo>
                      <a:pt x="1150" y="2367"/>
                    </a:lnTo>
                    <a:lnTo>
                      <a:pt x="1150" y="2369"/>
                    </a:lnTo>
                    <a:lnTo>
                      <a:pt x="1150" y="2371"/>
                    </a:lnTo>
                    <a:lnTo>
                      <a:pt x="1150" y="2374"/>
                    </a:lnTo>
                    <a:lnTo>
                      <a:pt x="1154" y="2379"/>
                    </a:lnTo>
                    <a:lnTo>
                      <a:pt x="1162" y="2385"/>
                    </a:lnTo>
                    <a:lnTo>
                      <a:pt x="1182" y="2376"/>
                    </a:lnTo>
                    <a:lnTo>
                      <a:pt x="1199" y="2367"/>
                    </a:lnTo>
                    <a:lnTo>
                      <a:pt x="1213" y="2356"/>
                    </a:lnTo>
                    <a:lnTo>
                      <a:pt x="1226" y="2344"/>
                    </a:lnTo>
                    <a:lnTo>
                      <a:pt x="1238" y="2332"/>
                    </a:lnTo>
                    <a:lnTo>
                      <a:pt x="1250" y="2317"/>
                    </a:lnTo>
                    <a:lnTo>
                      <a:pt x="1261" y="2301"/>
                    </a:lnTo>
                    <a:lnTo>
                      <a:pt x="1272" y="2283"/>
                    </a:lnTo>
                    <a:lnTo>
                      <a:pt x="1270" y="2261"/>
                    </a:lnTo>
                    <a:lnTo>
                      <a:pt x="1269" y="2243"/>
                    </a:lnTo>
                    <a:lnTo>
                      <a:pt x="1270" y="2234"/>
                    </a:lnTo>
                    <a:lnTo>
                      <a:pt x="1272" y="2226"/>
                    </a:lnTo>
                    <a:lnTo>
                      <a:pt x="1277" y="2217"/>
                    </a:lnTo>
                    <a:lnTo>
                      <a:pt x="1284" y="2208"/>
                    </a:lnTo>
                    <a:lnTo>
                      <a:pt x="1286" y="2211"/>
                    </a:lnTo>
                    <a:lnTo>
                      <a:pt x="1288" y="2216"/>
                    </a:lnTo>
                    <a:lnTo>
                      <a:pt x="1288" y="2219"/>
                    </a:lnTo>
                    <a:lnTo>
                      <a:pt x="1288" y="2224"/>
                    </a:lnTo>
                    <a:lnTo>
                      <a:pt x="1294" y="2232"/>
                    </a:lnTo>
                    <a:lnTo>
                      <a:pt x="1301" y="2241"/>
                    </a:lnTo>
                    <a:lnTo>
                      <a:pt x="1300" y="2259"/>
                    </a:lnTo>
                    <a:lnTo>
                      <a:pt x="1297" y="2278"/>
                    </a:lnTo>
                    <a:lnTo>
                      <a:pt x="1294" y="2297"/>
                    </a:lnTo>
                    <a:lnTo>
                      <a:pt x="1290" y="2315"/>
                    </a:lnTo>
                    <a:lnTo>
                      <a:pt x="1289" y="2323"/>
                    </a:lnTo>
                    <a:lnTo>
                      <a:pt x="1288" y="2329"/>
                    </a:lnTo>
                    <a:lnTo>
                      <a:pt x="1287" y="2336"/>
                    </a:lnTo>
                    <a:lnTo>
                      <a:pt x="1288" y="2343"/>
                    </a:lnTo>
                    <a:lnTo>
                      <a:pt x="1301" y="2327"/>
                    </a:lnTo>
                    <a:lnTo>
                      <a:pt x="1310" y="2315"/>
                    </a:lnTo>
                    <a:lnTo>
                      <a:pt x="1313" y="2308"/>
                    </a:lnTo>
                    <a:lnTo>
                      <a:pt x="1315" y="2301"/>
                    </a:lnTo>
                    <a:lnTo>
                      <a:pt x="1317" y="2295"/>
                    </a:lnTo>
                    <a:lnTo>
                      <a:pt x="1318" y="2289"/>
                    </a:lnTo>
                    <a:lnTo>
                      <a:pt x="1318" y="2275"/>
                    </a:lnTo>
                    <a:lnTo>
                      <a:pt x="1315" y="2261"/>
                    </a:lnTo>
                    <a:lnTo>
                      <a:pt x="1313" y="2244"/>
                    </a:lnTo>
                    <a:lnTo>
                      <a:pt x="1309" y="2225"/>
                    </a:lnTo>
                    <a:lnTo>
                      <a:pt x="1309" y="2211"/>
                    </a:lnTo>
                    <a:lnTo>
                      <a:pt x="1307" y="2199"/>
                    </a:lnTo>
                    <a:lnTo>
                      <a:pt x="1306" y="2192"/>
                    </a:lnTo>
                    <a:lnTo>
                      <a:pt x="1305" y="2187"/>
                    </a:lnTo>
                    <a:lnTo>
                      <a:pt x="1302" y="2181"/>
                    </a:lnTo>
                    <a:lnTo>
                      <a:pt x="1298" y="2174"/>
                    </a:lnTo>
                    <a:lnTo>
                      <a:pt x="1294" y="2181"/>
                    </a:lnTo>
                    <a:lnTo>
                      <a:pt x="1290" y="2185"/>
                    </a:lnTo>
                    <a:lnTo>
                      <a:pt x="1289" y="2187"/>
                    </a:lnTo>
                    <a:lnTo>
                      <a:pt x="1288" y="2185"/>
                    </a:lnTo>
                    <a:lnTo>
                      <a:pt x="1288" y="2182"/>
                    </a:lnTo>
                    <a:lnTo>
                      <a:pt x="1288" y="2176"/>
                    </a:lnTo>
                    <a:lnTo>
                      <a:pt x="1287" y="2171"/>
                    </a:lnTo>
                    <a:lnTo>
                      <a:pt x="1286" y="2165"/>
                    </a:lnTo>
                    <a:lnTo>
                      <a:pt x="1285" y="2160"/>
                    </a:lnTo>
                    <a:lnTo>
                      <a:pt x="1281" y="2155"/>
                    </a:lnTo>
                    <a:lnTo>
                      <a:pt x="1281" y="2150"/>
                    </a:lnTo>
                    <a:lnTo>
                      <a:pt x="1280" y="2147"/>
                    </a:lnTo>
                    <a:lnTo>
                      <a:pt x="1279" y="2143"/>
                    </a:lnTo>
                    <a:lnTo>
                      <a:pt x="1276" y="2140"/>
                    </a:lnTo>
                    <a:lnTo>
                      <a:pt x="1272" y="2141"/>
                    </a:lnTo>
                    <a:lnTo>
                      <a:pt x="1269" y="2141"/>
                    </a:lnTo>
                    <a:lnTo>
                      <a:pt x="1266" y="2141"/>
                    </a:lnTo>
                    <a:lnTo>
                      <a:pt x="1262" y="2139"/>
                    </a:lnTo>
                    <a:lnTo>
                      <a:pt x="1264" y="2137"/>
                    </a:lnTo>
                    <a:lnTo>
                      <a:pt x="1268" y="2134"/>
                    </a:lnTo>
                    <a:lnTo>
                      <a:pt x="1269" y="2132"/>
                    </a:lnTo>
                    <a:lnTo>
                      <a:pt x="1271" y="2130"/>
                    </a:lnTo>
                    <a:lnTo>
                      <a:pt x="1296" y="2130"/>
                    </a:lnTo>
                    <a:lnTo>
                      <a:pt x="1318" y="2131"/>
                    </a:lnTo>
                    <a:lnTo>
                      <a:pt x="1329" y="2130"/>
                    </a:lnTo>
                    <a:lnTo>
                      <a:pt x="1340" y="2129"/>
                    </a:lnTo>
                    <a:lnTo>
                      <a:pt x="1352" y="2126"/>
                    </a:lnTo>
                    <a:lnTo>
                      <a:pt x="1364" y="2122"/>
                    </a:lnTo>
                    <a:lnTo>
                      <a:pt x="1374" y="2107"/>
                    </a:lnTo>
                    <a:lnTo>
                      <a:pt x="1385" y="2094"/>
                    </a:lnTo>
                    <a:lnTo>
                      <a:pt x="1390" y="2087"/>
                    </a:lnTo>
                    <a:lnTo>
                      <a:pt x="1397" y="2081"/>
                    </a:lnTo>
                    <a:lnTo>
                      <a:pt x="1403" y="2074"/>
                    </a:lnTo>
                    <a:lnTo>
                      <a:pt x="1411" y="2069"/>
                    </a:lnTo>
                    <a:lnTo>
                      <a:pt x="1415" y="2079"/>
                    </a:lnTo>
                    <a:lnTo>
                      <a:pt x="1422" y="2088"/>
                    </a:lnTo>
                    <a:lnTo>
                      <a:pt x="1446" y="2091"/>
                    </a:lnTo>
                    <a:lnTo>
                      <a:pt x="1469" y="2097"/>
                    </a:lnTo>
                    <a:lnTo>
                      <a:pt x="1491" y="2103"/>
                    </a:lnTo>
                    <a:lnTo>
                      <a:pt x="1515" y="2109"/>
                    </a:lnTo>
                    <a:lnTo>
                      <a:pt x="1514" y="2123"/>
                    </a:lnTo>
                    <a:lnTo>
                      <a:pt x="1514" y="2137"/>
                    </a:lnTo>
                    <a:lnTo>
                      <a:pt x="1521" y="2140"/>
                    </a:lnTo>
                    <a:lnTo>
                      <a:pt x="1527" y="2142"/>
                    </a:lnTo>
                    <a:lnTo>
                      <a:pt x="1533" y="2145"/>
                    </a:lnTo>
                    <a:lnTo>
                      <a:pt x="1540" y="2147"/>
                    </a:lnTo>
                    <a:lnTo>
                      <a:pt x="1552" y="2149"/>
                    </a:lnTo>
                    <a:lnTo>
                      <a:pt x="1567" y="2153"/>
                    </a:lnTo>
                    <a:lnTo>
                      <a:pt x="1573" y="2160"/>
                    </a:lnTo>
                    <a:lnTo>
                      <a:pt x="1581" y="2167"/>
                    </a:lnTo>
                    <a:lnTo>
                      <a:pt x="1594" y="2170"/>
                    </a:lnTo>
                    <a:lnTo>
                      <a:pt x="1609" y="2171"/>
                    </a:lnTo>
                    <a:lnTo>
                      <a:pt x="1623" y="2172"/>
                    </a:lnTo>
                    <a:lnTo>
                      <a:pt x="1637" y="2172"/>
                    </a:lnTo>
                    <a:lnTo>
                      <a:pt x="1643" y="2171"/>
                    </a:lnTo>
                    <a:lnTo>
                      <a:pt x="1651" y="2170"/>
                    </a:lnTo>
                    <a:lnTo>
                      <a:pt x="1659" y="2168"/>
                    </a:lnTo>
                    <a:lnTo>
                      <a:pt x="1665" y="2170"/>
                    </a:lnTo>
                    <a:lnTo>
                      <a:pt x="1657" y="2173"/>
                    </a:lnTo>
                    <a:lnTo>
                      <a:pt x="1649" y="2177"/>
                    </a:lnTo>
                    <a:lnTo>
                      <a:pt x="1647" y="2180"/>
                    </a:lnTo>
                    <a:lnTo>
                      <a:pt x="1645" y="2182"/>
                    </a:lnTo>
                    <a:lnTo>
                      <a:pt x="1645" y="2185"/>
                    </a:lnTo>
                    <a:lnTo>
                      <a:pt x="1648" y="2190"/>
                    </a:lnTo>
                    <a:lnTo>
                      <a:pt x="1651" y="2185"/>
                    </a:lnTo>
                    <a:lnTo>
                      <a:pt x="1654" y="2181"/>
                    </a:lnTo>
                    <a:lnTo>
                      <a:pt x="1671" y="2187"/>
                    </a:lnTo>
                    <a:lnTo>
                      <a:pt x="1686" y="2190"/>
                    </a:lnTo>
                    <a:lnTo>
                      <a:pt x="1693" y="2191"/>
                    </a:lnTo>
                    <a:lnTo>
                      <a:pt x="1701" y="2191"/>
                    </a:lnTo>
                    <a:lnTo>
                      <a:pt x="1710" y="2190"/>
                    </a:lnTo>
                    <a:lnTo>
                      <a:pt x="1719" y="2188"/>
                    </a:lnTo>
                    <a:lnTo>
                      <a:pt x="1723" y="2188"/>
                    </a:lnTo>
                    <a:lnTo>
                      <a:pt x="1726" y="2189"/>
                    </a:lnTo>
                    <a:lnTo>
                      <a:pt x="1726" y="2198"/>
                    </a:lnTo>
                    <a:lnTo>
                      <a:pt x="1726" y="2208"/>
                    </a:lnTo>
                    <a:lnTo>
                      <a:pt x="1729" y="2207"/>
                    </a:lnTo>
                    <a:lnTo>
                      <a:pt x="1732" y="2206"/>
                    </a:lnTo>
                    <a:lnTo>
                      <a:pt x="1733" y="2206"/>
                    </a:lnTo>
                    <a:lnTo>
                      <a:pt x="1736" y="2210"/>
                    </a:lnTo>
                    <a:lnTo>
                      <a:pt x="1737" y="2222"/>
                    </a:lnTo>
                    <a:lnTo>
                      <a:pt x="1737" y="2230"/>
                    </a:lnTo>
                    <a:lnTo>
                      <a:pt x="1736" y="2234"/>
                    </a:lnTo>
                    <a:lnTo>
                      <a:pt x="1735" y="2236"/>
                    </a:lnTo>
                    <a:lnTo>
                      <a:pt x="1729" y="2243"/>
                    </a:lnTo>
                    <a:lnTo>
                      <a:pt x="1721" y="2257"/>
                    </a:lnTo>
                    <a:lnTo>
                      <a:pt x="1727" y="2259"/>
                    </a:lnTo>
                    <a:lnTo>
                      <a:pt x="1730" y="2261"/>
                    </a:lnTo>
                    <a:lnTo>
                      <a:pt x="1730" y="2265"/>
                    </a:lnTo>
                    <a:lnTo>
                      <a:pt x="1727" y="2270"/>
                    </a:lnTo>
                    <a:lnTo>
                      <a:pt x="1718" y="2272"/>
                    </a:lnTo>
                    <a:lnTo>
                      <a:pt x="1710" y="2272"/>
                    </a:lnTo>
                    <a:lnTo>
                      <a:pt x="1701" y="2272"/>
                    </a:lnTo>
                    <a:lnTo>
                      <a:pt x="1693" y="2270"/>
                    </a:lnTo>
                    <a:lnTo>
                      <a:pt x="1676" y="2268"/>
                    </a:lnTo>
                    <a:lnTo>
                      <a:pt x="1658" y="2267"/>
                    </a:lnTo>
                    <a:lnTo>
                      <a:pt x="1654" y="2269"/>
                    </a:lnTo>
                    <a:lnTo>
                      <a:pt x="1652" y="2273"/>
                    </a:lnTo>
                    <a:lnTo>
                      <a:pt x="1661" y="2275"/>
                    </a:lnTo>
                    <a:lnTo>
                      <a:pt x="1671" y="2276"/>
                    </a:lnTo>
                    <a:lnTo>
                      <a:pt x="1682" y="2276"/>
                    </a:lnTo>
                    <a:lnTo>
                      <a:pt x="1692" y="2276"/>
                    </a:lnTo>
                    <a:lnTo>
                      <a:pt x="1698" y="2285"/>
                    </a:lnTo>
                    <a:lnTo>
                      <a:pt x="1703" y="2294"/>
                    </a:lnTo>
                    <a:lnTo>
                      <a:pt x="1715" y="2297"/>
                    </a:lnTo>
                    <a:lnTo>
                      <a:pt x="1725" y="2299"/>
                    </a:lnTo>
                    <a:lnTo>
                      <a:pt x="1738" y="2297"/>
                    </a:lnTo>
                    <a:lnTo>
                      <a:pt x="1752" y="2293"/>
                    </a:lnTo>
                    <a:lnTo>
                      <a:pt x="1753" y="2297"/>
                    </a:lnTo>
                    <a:lnTo>
                      <a:pt x="1753" y="2300"/>
                    </a:lnTo>
                    <a:lnTo>
                      <a:pt x="1760" y="2316"/>
                    </a:lnTo>
                    <a:lnTo>
                      <a:pt x="1769" y="2329"/>
                    </a:lnTo>
                    <a:lnTo>
                      <a:pt x="1777" y="2344"/>
                    </a:lnTo>
                    <a:lnTo>
                      <a:pt x="1784" y="2360"/>
                    </a:lnTo>
                    <a:lnTo>
                      <a:pt x="1781" y="2369"/>
                    </a:lnTo>
                    <a:lnTo>
                      <a:pt x="1779" y="2377"/>
                    </a:lnTo>
                    <a:lnTo>
                      <a:pt x="1778" y="2385"/>
                    </a:lnTo>
                    <a:lnTo>
                      <a:pt x="1780" y="2395"/>
                    </a:lnTo>
                    <a:lnTo>
                      <a:pt x="1791" y="2401"/>
                    </a:lnTo>
                    <a:lnTo>
                      <a:pt x="1802" y="2405"/>
                    </a:lnTo>
                    <a:lnTo>
                      <a:pt x="1812" y="2409"/>
                    </a:lnTo>
                    <a:lnTo>
                      <a:pt x="1822" y="2411"/>
                    </a:lnTo>
                    <a:lnTo>
                      <a:pt x="1843" y="2417"/>
                    </a:lnTo>
                    <a:lnTo>
                      <a:pt x="1865" y="2425"/>
                    </a:lnTo>
                    <a:lnTo>
                      <a:pt x="1864" y="2427"/>
                    </a:lnTo>
                    <a:lnTo>
                      <a:pt x="1862" y="2427"/>
                    </a:lnTo>
                    <a:lnTo>
                      <a:pt x="1861" y="2426"/>
                    </a:lnTo>
                    <a:lnTo>
                      <a:pt x="1854" y="2430"/>
                    </a:lnTo>
                    <a:lnTo>
                      <a:pt x="1850" y="2436"/>
                    </a:lnTo>
                    <a:lnTo>
                      <a:pt x="1846" y="2443"/>
                    </a:lnTo>
                    <a:lnTo>
                      <a:pt x="1843" y="2450"/>
                    </a:lnTo>
                    <a:lnTo>
                      <a:pt x="1845" y="2457"/>
                    </a:lnTo>
                    <a:lnTo>
                      <a:pt x="1848" y="2462"/>
                    </a:lnTo>
                    <a:lnTo>
                      <a:pt x="1852" y="2466"/>
                    </a:lnTo>
                    <a:lnTo>
                      <a:pt x="1855" y="2469"/>
                    </a:lnTo>
                    <a:lnTo>
                      <a:pt x="1863" y="2476"/>
                    </a:lnTo>
                    <a:lnTo>
                      <a:pt x="1872" y="2485"/>
                    </a:lnTo>
                    <a:lnTo>
                      <a:pt x="1863" y="2501"/>
                    </a:lnTo>
                    <a:lnTo>
                      <a:pt x="1854" y="2518"/>
                    </a:lnTo>
                    <a:lnTo>
                      <a:pt x="1855" y="2528"/>
                    </a:lnTo>
                    <a:lnTo>
                      <a:pt x="1856" y="2538"/>
                    </a:lnTo>
                    <a:lnTo>
                      <a:pt x="1857" y="2548"/>
                    </a:lnTo>
                    <a:lnTo>
                      <a:pt x="1857" y="2559"/>
                    </a:lnTo>
                    <a:lnTo>
                      <a:pt x="1851" y="2563"/>
                    </a:lnTo>
                    <a:lnTo>
                      <a:pt x="1845" y="2569"/>
                    </a:lnTo>
                    <a:lnTo>
                      <a:pt x="1840" y="2574"/>
                    </a:lnTo>
                    <a:lnTo>
                      <a:pt x="1836" y="2584"/>
                    </a:lnTo>
                    <a:lnTo>
                      <a:pt x="1843" y="2597"/>
                    </a:lnTo>
                    <a:lnTo>
                      <a:pt x="1848" y="2612"/>
                    </a:lnTo>
                    <a:lnTo>
                      <a:pt x="1844" y="2616"/>
                    </a:lnTo>
                    <a:lnTo>
                      <a:pt x="1840" y="2620"/>
                    </a:lnTo>
                    <a:lnTo>
                      <a:pt x="1839" y="2622"/>
                    </a:lnTo>
                    <a:lnTo>
                      <a:pt x="1839" y="2623"/>
                    </a:lnTo>
                    <a:lnTo>
                      <a:pt x="1839" y="2627"/>
                    </a:lnTo>
                    <a:lnTo>
                      <a:pt x="1842" y="2630"/>
                    </a:lnTo>
                    <a:lnTo>
                      <a:pt x="1850" y="2629"/>
                    </a:lnTo>
                    <a:lnTo>
                      <a:pt x="1856" y="2629"/>
                    </a:lnTo>
                    <a:lnTo>
                      <a:pt x="1855" y="2636"/>
                    </a:lnTo>
                    <a:lnTo>
                      <a:pt x="1853" y="2640"/>
                    </a:lnTo>
                    <a:lnTo>
                      <a:pt x="1852" y="2644"/>
                    </a:lnTo>
                    <a:lnTo>
                      <a:pt x="1850" y="2647"/>
                    </a:lnTo>
                    <a:lnTo>
                      <a:pt x="1844" y="2653"/>
                    </a:lnTo>
                    <a:lnTo>
                      <a:pt x="1838" y="2662"/>
                    </a:lnTo>
                    <a:lnTo>
                      <a:pt x="1840" y="2670"/>
                    </a:lnTo>
                    <a:lnTo>
                      <a:pt x="1844" y="2678"/>
                    </a:lnTo>
                    <a:lnTo>
                      <a:pt x="1847" y="2686"/>
                    </a:lnTo>
                    <a:lnTo>
                      <a:pt x="1852" y="2692"/>
                    </a:lnTo>
                    <a:lnTo>
                      <a:pt x="1861" y="2707"/>
                    </a:lnTo>
                    <a:lnTo>
                      <a:pt x="1870" y="2722"/>
                    </a:lnTo>
                    <a:lnTo>
                      <a:pt x="1870" y="2734"/>
                    </a:lnTo>
                    <a:lnTo>
                      <a:pt x="1869" y="2746"/>
                    </a:lnTo>
                    <a:lnTo>
                      <a:pt x="1867" y="2758"/>
                    </a:lnTo>
                    <a:lnTo>
                      <a:pt x="1863" y="2771"/>
                    </a:lnTo>
                    <a:lnTo>
                      <a:pt x="1868" y="2785"/>
                    </a:lnTo>
                    <a:lnTo>
                      <a:pt x="1873" y="2798"/>
                    </a:lnTo>
                    <a:lnTo>
                      <a:pt x="1880" y="2812"/>
                    </a:lnTo>
                    <a:lnTo>
                      <a:pt x="1888" y="2825"/>
                    </a:lnTo>
                    <a:lnTo>
                      <a:pt x="1886" y="2836"/>
                    </a:lnTo>
                    <a:lnTo>
                      <a:pt x="1886" y="2849"/>
                    </a:lnTo>
                    <a:lnTo>
                      <a:pt x="1894" y="2858"/>
                    </a:lnTo>
                    <a:lnTo>
                      <a:pt x="1903" y="2866"/>
                    </a:lnTo>
                    <a:lnTo>
                      <a:pt x="1912" y="2874"/>
                    </a:lnTo>
                    <a:lnTo>
                      <a:pt x="1921" y="2883"/>
                    </a:lnTo>
                    <a:lnTo>
                      <a:pt x="1926" y="2895"/>
                    </a:lnTo>
                    <a:lnTo>
                      <a:pt x="1930" y="2907"/>
                    </a:lnTo>
                    <a:lnTo>
                      <a:pt x="1935" y="2918"/>
                    </a:lnTo>
                    <a:lnTo>
                      <a:pt x="1943" y="2929"/>
                    </a:lnTo>
                    <a:lnTo>
                      <a:pt x="1949" y="2932"/>
                    </a:lnTo>
                    <a:lnTo>
                      <a:pt x="1955" y="2932"/>
                    </a:lnTo>
                    <a:lnTo>
                      <a:pt x="1961" y="2931"/>
                    </a:lnTo>
                    <a:lnTo>
                      <a:pt x="1967" y="2927"/>
                    </a:lnTo>
                    <a:lnTo>
                      <a:pt x="1964" y="2944"/>
                    </a:lnTo>
                    <a:lnTo>
                      <a:pt x="1958" y="2960"/>
                    </a:lnTo>
                    <a:lnTo>
                      <a:pt x="1954" y="2976"/>
                    </a:lnTo>
                    <a:lnTo>
                      <a:pt x="1950" y="2993"/>
                    </a:lnTo>
                    <a:lnTo>
                      <a:pt x="1957" y="2999"/>
                    </a:lnTo>
                    <a:lnTo>
                      <a:pt x="1963" y="3001"/>
                    </a:lnTo>
                    <a:lnTo>
                      <a:pt x="1970" y="3003"/>
                    </a:lnTo>
                    <a:lnTo>
                      <a:pt x="1978" y="3005"/>
                    </a:lnTo>
                    <a:lnTo>
                      <a:pt x="1990" y="3033"/>
                    </a:lnTo>
                    <a:lnTo>
                      <a:pt x="1999" y="3060"/>
                    </a:lnTo>
                    <a:lnTo>
                      <a:pt x="2007" y="3087"/>
                    </a:lnTo>
                    <a:lnTo>
                      <a:pt x="2014" y="3116"/>
                    </a:lnTo>
                    <a:lnTo>
                      <a:pt x="2007" y="3119"/>
                    </a:lnTo>
                    <a:lnTo>
                      <a:pt x="2000" y="3122"/>
                    </a:lnTo>
                    <a:lnTo>
                      <a:pt x="2006" y="3126"/>
                    </a:lnTo>
                    <a:lnTo>
                      <a:pt x="2011" y="3130"/>
                    </a:lnTo>
                    <a:lnTo>
                      <a:pt x="2014" y="3142"/>
                    </a:lnTo>
                    <a:lnTo>
                      <a:pt x="2018" y="3152"/>
                    </a:lnTo>
                    <a:lnTo>
                      <a:pt x="2022" y="3163"/>
                    </a:lnTo>
                    <a:lnTo>
                      <a:pt x="2026" y="3175"/>
                    </a:lnTo>
                    <a:lnTo>
                      <a:pt x="2020" y="3184"/>
                    </a:lnTo>
                    <a:lnTo>
                      <a:pt x="2013" y="3192"/>
                    </a:lnTo>
                    <a:lnTo>
                      <a:pt x="2016" y="3190"/>
                    </a:lnTo>
                    <a:lnTo>
                      <a:pt x="2018" y="3189"/>
                    </a:lnTo>
                    <a:lnTo>
                      <a:pt x="2020" y="3188"/>
                    </a:lnTo>
                    <a:lnTo>
                      <a:pt x="2020" y="3189"/>
                    </a:lnTo>
                    <a:lnTo>
                      <a:pt x="2021" y="3190"/>
                    </a:lnTo>
                    <a:lnTo>
                      <a:pt x="2021" y="3193"/>
                    </a:lnTo>
                    <a:lnTo>
                      <a:pt x="2029" y="3189"/>
                    </a:lnTo>
                    <a:lnTo>
                      <a:pt x="2039" y="3184"/>
                    </a:lnTo>
                    <a:lnTo>
                      <a:pt x="2040" y="3195"/>
                    </a:lnTo>
                    <a:lnTo>
                      <a:pt x="2039" y="3205"/>
                    </a:lnTo>
                    <a:lnTo>
                      <a:pt x="2037" y="3215"/>
                    </a:lnTo>
                    <a:lnTo>
                      <a:pt x="2033" y="3227"/>
                    </a:lnTo>
                    <a:lnTo>
                      <a:pt x="2041" y="3248"/>
                    </a:lnTo>
                    <a:lnTo>
                      <a:pt x="2050" y="3270"/>
                    </a:lnTo>
                    <a:lnTo>
                      <a:pt x="2057" y="3292"/>
                    </a:lnTo>
                    <a:lnTo>
                      <a:pt x="2064" y="3315"/>
                    </a:lnTo>
                    <a:lnTo>
                      <a:pt x="2057" y="3340"/>
                    </a:lnTo>
                    <a:lnTo>
                      <a:pt x="2050" y="3364"/>
                    </a:lnTo>
                    <a:lnTo>
                      <a:pt x="2042" y="3389"/>
                    </a:lnTo>
                    <a:lnTo>
                      <a:pt x="2034" y="3414"/>
                    </a:lnTo>
                    <a:lnTo>
                      <a:pt x="2026" y="3438"/>
                    </a:lnTo>
                    <a:lnTo>
                      <a:pt x="2017" y="3461"/>
                    </a:lnTo>
                    <a:lnTo>
                      <a:pt x="2008" y="3486"/>
                    </a:lnTo>
                    <a:lnTo>
                      <a:pt x="2000" y="3510"/>
                    </a:lnTo>
                    <a:lnTo>
                      <a:pt x="2000" y="3537"/>
                    </a:lnTo>
                    <a:lnTo>
                      <a:pt x="2003" y="3564"/>
                    </a:lnTo>
                    <a:lnTo>
                      <a:pt x="2005" y="3590"/>
                    </a:lnTo>
                    <a:lnTo>
                      <a:pt x="2006" y="3617"/>
                    </a:lnTo>
                    <a:lnTo>
                      <a:pt x="2005" y="3619"/>
                    </a:lnTo>
                    <a:lnTo>
                      <a:pt x="2005" y="3621"/>
                    </a:lnTo>
                    <a:lnTo>
                      <a:pt x="1991" y="3618"/>
                    </a:lnTo>
                    <a:lnTo>
                      <a:pt x="1981" y="3617"/>
                    </a:lnTo>
                    <a:lnTo>
                      <a:pt x="1977" y="3617"/>
                    </a:lnTo>
                    <a:lnTo>
                      <a:pt x="1972" y="3619"/>
                    </a:lnTo>
                    <a:lnTo>
                      <a:pt x="1966" y="3621"/>
                    </a:lnTo>
                    <a:lnTo>
                      <a:pt x="1961" y="3626"/>
                    </a:lnTo>
                    <a:lnTo>
                      <a:pt x="1952" y="3632"/>
                    </a:lnTo>
                    <a:lnTo>
                      <a:pt x="1944" y="3636"/>
                    </a:lnTo>
                    <a:lnTo>
                      <a:pt x="1939" y="3636"/>
                    </a:lnTo>
                    <a:lnTo>
                      <a:pt x="1936" y="3635"/>
                    </a:lnTo>
                    <a:lnTo>
                      <a:pt x="1933" y="3632"/>
                    </a:lnTo>
                    <a:lnTo>
                      <a:pt x="1933" y="3625"/>
                    </a:lnTo>
                    <a:lnTo>
                      <a:pt x="1932" y="3616"/>
                    </a:lnTo>
                    <a:lnTo>
                      <a:pt x="1931" y="3604"/>
                    </a:lnTo>
                    <a:lnTo>
                      <a:pt x="1928" y="3601"/>
                    </a:lnTo>
                    <a:lnTo>
                      <a:pt x="1924" y="3599"/>
                    </a:lnTo>
                    <a:lnTo>
                      <a:pt x="1922" y="3599"/>
                    </a:lnTo>
                    <a:lnTo>
                      <a:pt x="1919" y="3599"/>
                    </a:lnTo>
                    <a:lnTo>
                      <a:pt x="1915" y="3600"/>
                    </a:lnTo>
                    <a:lnTo>
                      <a:pt x="1913" y="3599"/>
                    </a:lnTo>
                    <a:lnTo>
                      <a:pt x="1910" y="3596"/>
                    </a:lnTo>
                    <a:lnTo>
                      <a:pt x="1906" y="3592"/>
                    </a:lnTo>
                    <a:lnTo>
                      <a:pt x="1914" y="3581"/>
                    </a:lnTo>
                    <a:lnTo>
                      <a:pt x="1924" y="3570"/>
                    </a:lnTo>
                    <a:lnTo>
                      <a:pt x="1928" y="3565"/>
                    </a:lnTo>
                    <a:lnTo>
                      <a:pt x="1932" y="3559"/>
                    </a:lnTo>
                    <a:lnTo>
                      <a:pt x="1935" y="3553"/>
                    </a:lnTo>
                    <a:lnTo>
                      <a:pt x="1937" y="3548"/>
                    </a:lnTo>
                    <a:lnTo>
                      <a:pt x="1936" y="3540"/>
                    </a:lnTo>
                    <a:lnTo>
                      <a:pt x="1936" y="3535"/>
                    </a:lnTo>
                    <a:lnTo>
                      <a:pt x="1935" y="3534"/>
                    </a:lnTo>
                    <a:lnTo>
                      <a:pt x="1933" y="3533"/>
                    </a:lnTo>
                    <a:lnTo>
                      <a:pt x="1930" y="3532"/>
                    </a:lnTo>
                    <a:lnTo>
                      <a:pt x="1927" y="3532"/>
                    </a:lnTo>
                    <a:lnTo>
                      <a:pt x="1916" y="3528"/>
                    </a:lnTo>
                    <a:lnTo>
                      <a:pt x="1907" y="3524"/>
                    </a:lnTo>
                    <a:lnTo>
                      <a:pt x="1899" y="3519"/>
                    </a:lnTo>
                    <a:lnTo>
                      <a:pt x="1889" y="3515"/>
                    </a:lnTo>
                    <a:lnTo>
                      <a:pt x="1884" y="3514"/>
                    </a:lnTo>
                    <a:lnTo>
                      <a:pt x="1880" y="3513"/>
                    </a:lnTo>
                    <a:lnTo>
                      <a:pt x="1879" y="3510"/>
                    </a:lnTo>
                    <a:lnTo>
                      <a:pt x="1878" y="3508"/>
                    </a:lnTo>
                    <a:lnTo>
                      <a:pt x="1878" y="3502"/>
                    </a:lnTo>
                    <a:lnTo>
                      <a:pt x="1879" y="3492"/>
                    </a:lnTo>
                    <a:lnTo>
                      <a:pt x="1879" y="3488"/>
                    </a:lnTo>
                    <a:lnTo>
                      <a:pt x="1880" y="3485"/>
                    </a:lnTo>
                    <a:lnTo>
                      <a:pt x="1882" y="3484"/>
                    </a:lnTo>
                    <a:lnTo>
                      <a:pt x="1884" y="3483"/>
                    </a:lnTo>
                    <a:lnTo>
                      <a:pt x="1885" y="3482"/>
                    </a:lnTo>
                    <a:lnTo>
                      <a:pt x="1886" y="3481"/>
                    </a:lnTo>
                    <a:lnTo>
                      <a:pt x="1886" y="3477"/>
                    </a:lnTo>
                    <a:lnTo>
                      <a:pt x="1885" y="3472"/>
                    </a:lnTo>
                    <a:lnTo>
                      <a:pt x="1876" y="3474"/>
                    </a:lnTo>
                    <a:lnTo>
                      <a:pt x="1869" y="3477"/>
                    </a:lnTo>
                    <a:lnTo>
                      <a:pt x="1865" y="3478"/>
                    </a:lnTo>
                    <a:lnTo>
                      <a:pt x="1862" y="3478"/>
                    </a:lnTo>
                    <a:lnTo>
                      <a:pt x="1859" y="3477"/>
                    </a:lnTo>
                    <a:lnTo>
                      <a:pt x="1854" y="3474"/>
                    </a:lnTo>
                    <a:lnTo>
                      <a:pt x="1848" y="3466"/>
                    </a:lnTo>
                    <a:lnTo>
                      <a:pt x="1845" y="3464"/>
                    </a:lnTo>
                    <a:lnTo>
                      <a:pt x="1842" y="3459"/>
                    </a:lnTo>
                    <a:lnTo>
                      <a:pt x="1837" y="3451"/>
                    </a:lnTo>
                    <a:lnTo>
                      <a:pt x="1836" y="3444"/>
                    </a:lnTo>
                    <a:lnTo>
                      <a:pt x="1834" y="3440"/>
                    </a:lnTo>
                    <a:lnTo>
                      <a:pt x="1831" y="3438"/>
                    </a:lnTo>
                    <a:lnTo>
                      <a:pt x="1829" y="3437"/>
                    </a:lnTo>
                    <a:lnTo>
                      <a:pt x="1821" y="3437"/>
                    </a:lnTo>
                    <a:lnTo>
                      <a:pt x="1810" y="3437"/>
                    </a:lnTo>
                    <a:lnTo>
                      <a:pt x="1804" y="3440"/>
                    </a:lnTo>
                    <a:lnTo>
                      <a:pt x="1800" y="3442"/>
                    </a:lnTo>
                    <a:lnTo>
                      <a:pt x="1795" y="3444"/>
                    </a:lnTo>
                    <a:lnTo>
                      <a:pt x="1793" y="3448"/>
                    </a:lnTo>
                    <a:lnTo>
                      <a:pt x="1791" y="3451"/>
                    </a:lnTo>
                    <a:lnTo>
                      <a:pt x="1791" y="3456"/>
                    </a:lnTo>
                    <a:lnTo>
                      <a:pt x="1791" y="3461"/>
                    </a:lnTo>
                    <a:lnTo>
                      <a:pt x="1793" y="3467"/>
                    </a:lnTo>
                    <a:lnTo>
                      <a:pt x="1791" y="3472"/>
                    </a:lnTo>
                    <a:lnTo>
                      <a:pt x="1788" y="3476"/>
                    </a:lnTo>
                    <a:lnTo>
                      <a:pt x="1785" y="3480"/>
                    </a:lnTo>
                    <a:lnTo>
                      <a:pt x="1781" y="3483"/>
                    </a:lnTo>
                    <a:lnTo>
                      <a:pt x="1774" y="3491"/>
                    </a:lnTo>
                    <a:lnTo>
                      <a:pt x="1767" y="3499"/>
                    </a:lnTo>
                    <a:lnTo>
                      <a:pt x="1763" y="3509"/>
                    </a:lnTo>
                    <a:lnTo>
                      <a:pt x="1761" y="3515"/>
                    </a:lnTo>
                    <a:lnTo>
                      <a:pt x="1759" y="3517"/>
                    </a:lnTo>
                    <a:lnTo>
                      <a:pt x="1755" y="3518"/>
                    </a:lnTo>
                    <a:lnTo>
                      <a:pt x="1752" y="3519"/>
                    </a:lnTo>
                    <a:lnTo>
                      <a:pt x="1746" y="3522"/>
                    </a:lnTo>
                    <a:lnTo>
                      <a:pt x="1736" y="3523"/>
                    </a:lnTo>
                    <a:lnTo>
                      <a:pt x="1728" y="3524"/>
                    </a:lnTo>
                    <a:lnTo>
                      <a:pt x="1725" y="3526"/>
                    </a:lnTo>
                    <a:lnTo>
                      <a:pt x="1721" y="3528"/>
                    </a:lnTo>
                    <a:lnTo>
                      <a:pt x="1718" y="3532"/>
                    </a:lnTo>
                    <a:lnTo>
                      <a:pt x="1715" y="3536"/>
                    </a:lnTo>
                    <a:lnTo>
                      <a:pt x="1706" y="3543"/>
                    </a:lnTo>
                    <a:lnTo>
                      <a:pt x="1700" y="3547"/>
                    </a:lnTo>
                    <a:lnTo>
                      <a:pt x="1699" y="3549"/>
                    </a:lnTo>
                    <a:lnTo>
                      <a:pt x="1696" y="3552"/>
                    </a:lnTo>
                    <a:lnTo>
                      <a:pt x="1694" y="3557"/>
                    </a:lnTo>
                    <a:lnTo>
                      <a:pt x="1691" y="3564"/>
                    </a:lnTo>
                    <a:lnTo>
                      <a:pt x="1692" y="3572"/>
                    </a:lnTo>
                    <a:lnTo>
                      <a:pt x="1692" y="3577"/>
                    </a:lnTo>
                    <a:lnTo>
                      <a:pt x="1693" y="3582"/>
                    </a:lnTo>
                    <a:lnTo>
                      <a:pt x="1695" y="3585"/>
                    </a:lnTo>
                    <a:lnTo>
                      <a:pt x="1701" y="3590"/>
                    </a:lnTo>
                    <a:lnTo>
                      <a:pt x="1712" y="3596"/>
                    </a:lnTo>
                    <a:lnTo>
                      <a:pt x="1721" y="3598"/>
                    </a:lnTo>
                    <a:lnTo>
                      <a:pt x="1729" y="3598"/>
                    </a:lnTo>
                    <a:lnTo>
                      <a:pt x="1737" y="3599"/>
                    </a:lnTo>
                    <a:lnTo>
                      <a:pt x="1746" y="3600"/>
                    </a:lnTo>
                    <a:lnTo>
                      <a:pt x="1746" y="3606"/>
                    </a:lnTo>
                    <a:lnTo>
                      <a:pt x="1746" y="3610"/>
                    </a:lnTo>
                    <a:lnTo>
                      <a:pt x="1744" y="3615"/>
                    </a:lnTo>
                    <a:lnTo>
                      <a:pt x="1743" y="3619"/>
                    </a:lnTo>
                    <a:lnTo>
                      <a:pt x="1738" y="3627"/>
                    </a:lnTo>
                    <a:lnTo>
                      <a:pt x="1734" y="3637"/>
                    </a:lnTo>
                    <a:lnTo>
                      <a:pt x="1751" y="3634"/>
                    </a:lnTo>
                    <a:lnTo>
                      <a:pt x="1768" y="3630"/>
                    </a:lnTo>
                    <a:lnTo>
                      <a:pt x="1779" y="3634"/>
                    </a:lnTo>
                    <a:lnTo>
                      <a:pt x="1789" y="3635"/>
                    </a:lnTo>
                    <a:lnTo>
                      <a:pt x="1794" y="3634"/>
                    </a:lnTo>
                    <a:lnTo>
                      <a:pt x="1799" y="3633"/>
                    </a:lnTo>
                    <a:lnTo>
                      <a:pt x="1803" y="3629"/>
                    </a:lnTo>
                    <a:lnTo>
                      <a:pt x="1808" y="3626"/>
                    </a:lnTo>
                    <a:lnTo>
                      <a:pt x="1811" y="3624"/>
                    </a:lnTo>
                    <a:lnTo>
                      <a:pt x="1813" y="3623"/>
                    </a:lnTo>
                    <a:lnTo>
                      <a:pt x="1817" y="3623"/>
                    </a:lnTo>
                    <a:lnTo>
                      <a:pt x="1819" y="3623"/>
                    </a:lnTo>
                    <a:lnTo>
                      <a:pt x="1826" y="3624"/>
                    </a:lnTo>
                    <a:lnTo>
                      <a:pt x="1833" y="3625"/>
                    </a:lnTo>
                    <a:lnTo>
                      <a:pt x="1835" y="3628"/>
                    </a:lnTo>
                    <a:lnTo>
                      <a:pt x="1836" y="3632"/>
                    </a:lnTo>
                    <a:lnTo>
                      <a:pt x="1835" y="3634"/>
                    </a:lnTo>
                    <a:lnTo>
                      <a:pt x="1834" y="3636"/>
                    </a:lnTo>
                    <a:lnTo>
                      <a:pt x="1833" y="3638"/>
                    </a:lnTo>
                    <a:lnTo>
                      <a:pt x="1833" y="3640"/>
                    </a:lnTo>
                    <a:lnTo>
                      <a:pt x="1836" y="3642"/>
                    </a:lnTo>
                    <a:lnTo>
                      <a:pt x="1840" y="3644"/>
                    </a:lnTo>
                    <a:lnTo>
                      <a:pt x="1847" y="3645"/>
                    </a:lnTo>
                    <a:lnTo>
                      <a:pt x="1852" y="3648"/>
                    </a:lnTo>
                    <a:lnTo>
                      <a:pt x="1855" y="3650"/>
                    </a:lnTo>
                    <a:lnTo>
                      <a:pt x="1856" y="3653"/>
                    </a:lnTo>
                    <a:lnTo>
                      <a:pt x="1855" y="3662"/>
                    </a:lnTo>
                    <a:lnTo>
                      <a:pt x="1852" y="3674"/>
                    </a:lnTo>
                    <a:lnTo>
                      <a:pt x="1848" y="3677"/>
                    </a:lnTo>
                    <a:lnTo>
                      <a:pt x="1847" y="3678"/>
                    </a:lnTo>
                    <a:lnTo>
                      <a:pt x="1846" y="3677"/>
                    </a:lnTo>
                    <a:lnTo>
                      <a:pt x="1844" y="3679"/>
                    </a:lnTo>
                    <a:lnTo>
                      <a:pt x="1838" y="3692"/>
                    </a:lnTo>
                    <a:lnTo>
                      <a:pt x="1833" y="3703"/>
                    </a:lnTo>
                    <a:lnTo>
                      <a:pt x="1828" y="3711"/>
                    </a:lnTo>
                    <a:lnTo>
                      <a:pt x="1822" y="3717"/>
                    </a:lnTo>
                    <a:lnTo>
                      <a:pt x="1814" y="3725"/>
                    </a:lnTo>
                    <a:lnTo>
                      <a:pt x="1808" y="3737"/>
                    </a:lnTo>
                    <a:lnTo>
                      <a:pt x="1803" y="3750"/>
                    </a:lnTo>
                    <a:lnTo>
                      <a:pt x="1800" y="3755"/>
                    </a:lnTo>
                    <a:lnTo>
                      <a:pt x="1796" y="3760"/>
                    </a:lnTo>
                    <a:lnTo>
                      <a:pt x="1792" y="3765"/>
                    </a:lnTo>
                    <a:lnTo>
                      <a:pt x="1787" y="3771"/>
                    </a:lnTo>
                    <a:lnTo>
                      <a:pt x="1778" y="3768"/>
                    </a:lnTo>
                    <a:lnTo>
                      <a:pt x="1770" y="3764"/>
                    </a:lnTo>
                    <a:lnTo>
                      <a:pt x="1767" y="3763"/>
                    </a:lnTo>
                    <a:lnTo>
                      <a:pt x="1763" y="3762"/>
                    </a:lnTo>
                    <a:lnTo>
                      <a:pt x="1760" y="3762"/>
                    </a:lnTo>
                    <a:lnTo>
                      <a:pt x="1757" y="3764"/>
                    </a:lnTo>
                    <a:lnTo>
                      <a:pt x="1751" y="3767"/>
                    </a:lnTo>
                    <a:lnTo>
                      <a:pt x="1747" y="3768"/>
                    </a:lnTo>
                    <a:lnTo>
                      <a:pt x="1744" y="3768"/>
                    </a:lnTo>
                    <a:lnTo>
                      <a:pt x="1741" y="3768"/>
                    </a:lnTo>
                    <a:lnTo>
                      <a:pt x="1737" y="3768"/>
                    </a:lnTo>
                    <a:lnTo>
                      <a:pt x="1735" y="3769"/>
                    </a:lnTo>
                    <a:lnTo>
                      <a:pt x="1732" y="3772"/>
                    </a:lnTo>
                    <a:lnTo>
                      <a:pt x="1727" y="3777"/>
                    </a:lnTo>
                    <a:lnTo>
                      <a:pt x="1727" y="3792"/>
                    </a:lnTo>
                    <a:lnTo>
                      <a:pt x="1727" y="3805"/>
                    </a:lnTo>
                    <a:lnTo>
                      <a:pt x="1728" y="3812"/>
                    </a:lnTo>
                    <a:lnTo>
                      <a:pt x="1730" y="3819"/>
                    </a:lnTo>
                    <a:lnTo>
                      <a:pt x="1734" y="3826"/>
                    </a:lnTo>
                    <a:lnTo>
                      <a:pt x="1738" y="3832"/>
                    </a:lnTo>
                    <a:lnTo>
                      <a:pt x="1740" y="3837"/>
                    </a:lnTo>
                    <a:lnTo>
                      <a:pt x="1741" y="3841"/>
                    </a:lnTo>
                    <a:lnTo>
                      <a:pt x="1742" y="3845"/>
                    </a:lnTo>
                    <a:lnTo>
                      <a:pt x="1741" y="3849"/>
                    </a:lnTo>
                    <a:lnTo>
                      <a:pt x="1740" y="3853"/>
                    </a:lnTo>
                    <a:lnTo>
                      <a:pt x="1737" y="3855"/>
                    </a:lnTo>
                    <a:lnTo>
                      <a:pt x="1734" y="3858"/>
                    </a:lnTo>
                    <a:lnTo>
                      <a:pt x="1730" y="3862"/>
                    </a:lnTo>
                    <a:lnTo>
                      <a:pt x="1723" y="3878"/>
                    </a:lnTo>
                    <a:lnTo>
                      <a:pt x="1716" y="3891"/>
                    </a:lnTo>
                    <a:lnTo>
                      <a:pt x="1712" y="3897"/>
                    </a:lnTo>
                    <a:lnTo>
                      <a:pt x="1708" y="3904"/>
                    </a:lnTo>
                    <a:lnTo>
                      <a:pt x="1702" y="3910"/>
                    </a:lnTo>
                    <a:lnTo>
                      <a:pt x="1695" y="3916"/>
                    </a:lnTo>
                    <a:lnTo>
                      <a:pt x="1679" y="3923"/>
                    </a:lnTo>
                    <a:lnTo>
                      <a:pt x="1669" y="3929"/>
                    </a:lnTo>
                    <a:lnTo>
                      <a:pt x="1665" y="3931"/>
                    </a:lnTo>
                    <a:lnTo>
                      <a:pt x="1658" y="3932"/>
                    </a:lnTo>
                    <a:lnTo>
                      <a:pt x="1650" y="3933"/>
                    </a:lnTo>
                    <a:lnTo>
                      <a:pt x="1639" y="3932"/>
                    </a:lnTo>
                    <a:lnTo>
                      <a:pt x="1628" y="3932"/>
                    </a:lnTo>
                    <a:lnTo>
                      <a:pt x="1622" y="3933"/>
                    </a:lnTo>
                    <a:lnTo>
                      <a:pt x="1618" y="3934"/>
                    </a:lnTo>
                    <a:lnTo>
                      <a:pt x="1617" y="3937"/>
                    </a:lnTo>
                    <a:lnTo>
                      <a:pt x="1615" y="3939"/>
                    </a:lnTo>
                    <a:lnTo>
                      <a:pt x="1613" y="3944"/>
                    </a:lnTo>
                    <a:lnTo>
                      <a:pt x="1608" y="3947"/>
                    </a:lnTo>
                    <a:lnTo>
                      <a:pt x="1600" y="3953"/>
                    </a:lnTo>
                    <a:lnTo>
                      <a:pt x="1585" y="3947"/>
                    </a:lnTo>
                    <a:lnTo>
                      <a:pt x="1569" y="3940"/>
                    </a:lnTo>
                    <a:lnTo>
                      <a:pt x="1566" y="3938"/>
                    </a:lnTo>
                    <a:lnTo>
                      <a:pt x="1565" y="3936"/>
                    </a:lnTo>
                    <a:lnTo>
                      <a:pt x="1565" y="3934"/>
                    </a:lnTo>
                    <a:lnTo>
                      <a:pt x="1566" y="3933"/>
                    </a:lnTo>
                    <a:lnTo>
                      <a:pt x="1566" y="3931"/>
                    </a:lnTo>
                    <a:lnTo>
                      <a:pt x="1566" y="3930"/>
                    </a:lnTo>
                    <a:lnTo>
                      <a:pt x="1563" y="3928"/>
                    </a:lnTo>
                    <a:lnTo>
                      <a:pt x="1557" y="3931"/>
                    </a:lnTo>
                    <a:lnTo>
                      <a:pt x="1552" y="3933"/>
                    </a:lnTo>
                    <a:lnTo>
                      <a:pt x="1549" y="3936"/>
                    </a:lnTo>
                    <a:lnTo>
                      <a:pt x="1542" y="3936"/>
                    </a:lnTo>
                    <a:lnTo>
                      <a:pt x="1526" y="3947"/>
                    </a:lnTo>
                    <a:lnTo>
                      <a:pt x="1512" y="3959"/>
                    </a:lnTo>
                    <a:lnTo>
                      <a:pt x="1509" y="3954"/>
                    </a:lnTo>
                    <a:lnTo>
                      <a:pt x="1509" y="3949"/>
                    </a:lnTo>
                    <a:lnTo>
                      <a:pt x="1509" y="3946"/>
                    </a:lnTo>
                    <a:lnTo>
                      <a:pt x="1510" y="3942"/>
                    </a:lnTo>
                    <a:lnTo>
                      <a:pt x="1510" y="3938"/>
                    </a:lnTo>
                    <a:lnTo>
                      <a:pt x="1510" y="3934"/>
                    </a:lnTo>
                    <a:lnTo>
                      <a:pt x="1508" y="3931"/>
                    </a:lnTo>
                    <a:lnTo>
                      <a:pt x="1505" y="3928"/>
                    </a:lnTo>
                    <a:lnTo>
                      <a:pt x="1489" y="3920"/>
                    </a:lnTo>
                    <a:lnTo>
                      <a:pt x="1473" y="3913"/>
                    </a:lnTo>
                    <a:lnTo>
                      <a:pt x="1459" y="3914"/>
                    </a:lnTo>
                    <a:lnTo>
                      <a:pt x="1446" y="3913"/>
                    </a:lnTo>
                    <a:lnTo>
                      <a:pt x="1442" y="3920"/>
                    </a:lnTo>
                    <a:lnTo>
                      <a:pt x="1440" y="3925"/>
                    </a:lnTo>
                    <a:lnTo>
                      <a:pt x="1437" y="3930"/>
                    </a:lnTo>
                    <a:lnTo>
                      <a:pt x="1432" y="3936"/>
                    </a:lnTo>
                    <a:lnTo>
                      <a:pt x="1422" y="3940"/>
                    </a:lnTo>
                    <a:lnTo>
                      <a:pt x="1413" y="3945"/>
                    </a:lnTo>
                    <a:lnTo>
                      <a:pt x="1406" y="3949"/>
                    </a:lnTo>
                    <a:lnTo>
                      <a:pt x="1400" y="3955"/>
                    </a:lnTo>
                    <a:lnTo>
                      <a:pt x="1396" y="3962"/>
                    </a:lnTo>
                    <a:lnTo>
                      <a:pt x="1391" y="3970"/>
                    </a:lnTo>
                    <a:lnTo>
                      <a:pt x="1388" y="3979"/>
                    </a:lnTo>
                    <a:lnTo>
                      <a:pt x="1385" y="3990"/>
                    </a:lnTo>
                    <a:lnTo>
                      <a:pt x="1381" y="3998"/>
                    </a:lnTo>
                    <a:lnTo>
                      <a:pt x="1379" y="4003"/>
                    </a:lnTo>
                    <a:lnTo>
                      <a:pt x="1378" y="4004"/>
                    </a:lnTo>
                    <a:lnTo>
                      <a:pt x="1376" y="4004"/>
                    </a:lnTo>
                    <a:lnTo>
                      <a:pt x="1374" y="4004"/>
                    </a:lnTo>
                    <a:lnTo>
                      <a:pt x="1373" y="4005"/>
                    </a:lnTo>
                    <a:lnTo>
                      <a:pt x="1371" y="4008"/>
                    </a:lnTo>
                    <a:lnTo>
                      <a:pt x="1370" y="4016"/>
                    </a:lnTo>
                    <a:lnTo>
                      <a:pt x="1378" y="4032"/>
                    </a:lnTo>
                    <a:lnTo>
                      <a:pt x="1386" y="4046"/>
                    </a:lnTo>
                    <a:lnTo>
                      <a:pt x="1388" y="4052"/>
                    </a:lnTo>
                    <a:lnTo>
                      <a:pt x="1388" y="4059"/>
                    </a:lnTo>
                    <a:lnTo>
                      <a:pt x="1387" y="4066"/>
                    </a:lnTo>
                    <a:lnTo>
                      <a:pt x="1382" y="4074"/>
                    </a:lnTo>
                    <a:lnTo>
                      <a:pt x="1366" y="4083"/>
                    </a:lnTo>
                    <a:lnTo>
                      <a:pt x="1349" y="4092"/>
                    </a:lnTo>
                    <a:lnTo>
                      <a:pt x="1343" y="4098"/>
                    </a:lnTo>
                    <a:lnTo>
                      <a:pt x="1337" y="4102"/>
                    </a:lnTo>
                    <a:lnTo>
                      <a:pt x="1335" y="4102"/>
                    </a:lnTo>
                    <a:lnTo>
                      <a:pt x="1332" y="4102"/>
                    </a:lnTo>
                    <a:lnTo>
                      <a:pt x="1330" y="4100"/>
                    </a:lnTo>
                    <a:lnTo>
                      <a:pt x="1328" y="4096"/>
                    </a:lnTo>
                    <a:lnTo>
                      <a:pt x="1328" y="4088"/>
                    </a:lnTo>
                    <a:lnTo>
                      <a:pt x="1328" y="4080"/>
                    </a:lnTo>
                    <a:lnTo>
                      <a:pt x="1327" y="4076"/>
                    </a:lnTo>
                    <a:lnTo>
                      <a:pt x="1326" y="4073"/>
                    </a:lnTo>
                    <a:lnTo>
                      <a:pt x="1322" y="4069"/>
                    </a:lnTo>
                    <a:lnTo>
                      <a:pt x="1320" y="4066"/>
                    </a:lnTo>
                    <a:lnTo>
                      <a:pt x="1315" y="4058"/>
                    </a:lnTo>
                    <a:lnTo>
                      <a:pt x="1313" y="4050"/>
                    </a:lnTo>
                    <a:lnTo>
                      <a:pt x="1311" y="4042"/>
                    </a:lnTo>
                    <a:lnTo>
                      <a:pt x="1310" y="4034"/>
                    </a:lnTo>
                    <a:lnTo>
                      <a:pt x="1310" y="4018"/>
                    </a:lnTo>
                    <a:lnTo>
                      <a:pt x="1310" y="4001"/>
                    </a:lnTo>
                    <a:lnTo>
                      <a:pt x="1314" y="3995"/>
                    </a:lnTo>
                    <a:lnTo>
                      <a:pt x="1320" y="3989"/>
                    </a:lnTo>
                    <a:lnTo>
                      <a:pt x="1315" y="3979"/>
                    </a:lnTo>
                    <a:lnTo>
                      <a:pt x="1310" y="3970"/>
                    </a:lnTo>
                    <a:lnTo>
                      <a:pt x="1303" y="3962"/>
                    </a:lnTo>
                    <a:lnTo>
                      <a:pt x="1297" y="3953"/>
                    </a:lnTo>
                    <a:lnTo>
                      <a:pt x="1302" y="3937"/>
                    </a:lnTo>
                    <a:lnTo>
                      <a:pt x="1306" y="3924"/>
                    </a:lnTo>
                    <a:lnTo>
                      <a:pt x="1310" y="3919"/>
                    </a:lnTo>
                    <a:lnTo>
                      <a:pt x="1314" y="3914"/>
                    </a:lnTo>
                    <a:lnTo>
                      <a:pt x="1320" y="3908"/>
                    </a:lnTo>
                    <a:lnTo>
                      <a:pt x="1327" y="3904"/>
                    </a:lnTo>
                    <a:lnTo>
                      <a:pt x="1331" y="3898"/>
                    </a:lnTo>
                    <a:lnTo>
                      <a:pt x="1335" y="3894"/>
                    </a:lnTo>
                    <a:lnTo>
                      <a:pt x="1338" y="3888"/>
                    </a:lnTo>
                    <a:lnTo>
                      <a:pt x="1340" y="3882"/>
                    </a:lnTo>
                    <a:lnTo>
                      <a:pt x="1344" y="3871"/>
                    </a:lnTo>
                    <a:lnTo>
                      <a:pt x="1346" y="3858"/>
                    </a:lnTo>
                    <a:lnTo>
                      <a:pt x="1343" y="3840"/>
                    </a:lnTo>
                    <a:lnTo>
                      <a:pt x="1339" y="3826"/>
                    </a:lnTo>
                    <a:lnTo>
                      <a:pt x="1335" y="3814"/>
                    </a:lnTo>
                    <a:lnTo>
                      <a:pt x="1330" y="3805"/>
                    </a:lnTo>
                    <a:lnTo>
                      <a:pt x="1314" y="3788"/>
                    </a:lnTo>
                    <a:lnTo>
                      <a:pt x="1292" y="3765"/>
                    </a:lnTo>
                    <a:lnTo>
                      <a:pt x="1293" y="3754"/>
                    </a:lnTo>
                    <a:lnTo>
                      <a:pt x="1295" y="3745"/>
                    </a:lnTo>
                    <a:lnTo>
                      <a:pt x="1296" y="3736"/>
                    </a:lnTo>
                    <a:lnTo>
                      <a:pt x="1295" y="3724"/>
                    </a:lnTo>
                    <a:lnTo>
                      <a:pt x="1294" y="3711"/>
                    </a:lnTo>
                    <a:lnTo>
                      <a:pt x="1294" y="3701"/>
                    </a:lnTo>
                    <a:lnTo>
                      <a:pt x="1279" y="3696"/>
                    </a:lnTo>
                    <a:lnTo>
                      <a:pt x="1264" y="3691"/>
                    </a:lnTo>
                    <a:lnTo>
                      <a:pt x="1258" y="3692"/>
                    </a:lnTo>
                    <a:lnTo>
                      <a:pt x="1254" y="3693"/>
                    </a:lnTo>
                    <a:lnTo>
                      <a:pt x="1252" y="3694"/>
                    </a:lnTo>
                    <a:lnTo>
                      <a:pt x="1250" y="3695"/>
                    </a:lnTo>
                    <a:lnTo>
                      <a:pt x="1246" y="3694"/>
                    </a:lnTo>
                    <a:lnTo>
                      <a:pt x="1242" y="369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76" name="Freeform 146"/>
              <p:cNvSpPr>
                <a:spLocks/>
              </p:cNvSpPr>
              <p:nvPr/>
            </p:nvSpPr>
            <p:spPr bwMode="auto">
              <a:xfrm>
                <a:off x="6743700" y="4173538"/>
                <a:ext cx="922338" cy="658812"/>
              </a:xfrm>
              <a:custGeom>
                <a:avLst/>
                <a:gdLst>
                  <a:gd name="T0" fmla="*/ 544513 w 2324"/>
                  <a:gd name="T1" fmla="*/ 48051 h 1659"/>
                  <a:gd name="T2" fmla="*/ 505619 w 2324"/>
                  <a:gd name="T3" fmla="*/ 86174 h 1659"/>
                  <a:gd name="T4" fmla="*/ 443706 w 2324"/>
                  <a:gd name="T5" fmla="*/ 92528 h 1659"/>
                  <a:gd name="T6" fmla="*/ 407591 w 2324"/>
                  <a:gd name="T7" fmla="*/ 98484 h 1659"/>
                  <a:gd name="T8" fmla="*/ 375841 w 2324"/>
                  <a:gd name="T9" fmla="*/ 117943 h 1659"/>
                  <a:gd name="T10" fmla="*/ 342503 w 2324"/>
                  <a:gd name="T11" fmla="*/ 105632 h 1659"/>
                  <a:gd name="T12" fmla="*/ 284560 w 2324"/>
                  <a:gd name="T13" fmla="*/ 111986 h 1659"/>
                  <a:gd name="T14" fmla="*/ 234553 w 2324"/>
                  <a:gd name="T15" fmla="*/ 80614 h 1659"/>
                  <a:gd name="T16" fmla="*/ 167878 w 2324"/>
                  <a:gd name="T17" fmla="*/ 82203 h 1659"/>
                  <a:gd name="T18" fmla="*/ 123825 w 2324"/>
                  <a:gd name="T19" fmla="*/ 67906 h 1659"/>
                  <a:gd name="T20" fmla="*/ 85328 w 2324"/>
                  <a:gd name="T21" fmla="*/ 53610 h 1659"/>
                  <a:gd name="T22" fmla="*/ 26591 w 2324"/>
                  <a:gd name="T23" fmla="*/ 67112 h 1659"/>
                  <a:gd name="T24" fmla="*/ 11509 w 2324"/>
                  <a:gd name="T25" fmla="*/ 107221 h 1659"/>
                  <a:gd name="T26" fmla="*/ 36116 w 2324"/>
                  <a:gd name="T27" fmla="*/ 152889 h 1659"/>
                  <a:gd name="T28" fmla="*/ 82550 w 2324"/>
                  <a:gd name="T29" fmla="*/ 149712 h 1659"/>
                  <a:gd name="T30" fmla="*/ 113109 w 2324"/>
                  <a:gd name="T31" fmla="*/ 189423 h 1659"/>
                  <a:gd name="T32" fmla="*/ 151209 w 2324"/>
                  <a:gd name="T33" fmla="*/ 191409 h 1659"/>
                  <a:gd name="T34" fmla="*/ 157163 w 2324"/>
                  <a:gd name="T35" fmla="*/ 258124 h 1659"/>
                  <a:gd name="T36" fmla="*/ 164703 w 2324"/>
                  <a:gd name="T37" fmla="*/ 290290 h 1659"/>
                  <a:gd name="T38" fmla="*/ 165100 w 2324"/>
                  <a:gd name="T39" fmla="*/ 329207 h 1659"/>
                  <a:gd name="T40" fmla="*/ 210741 w 2324"/>
                  <a:gd name="T41" fmla="*/ 376067 h 1659"/>
                  <a:gd name="T42" fmla="*/ 335756 w 2324"/>
                  <a:gd name="T43" fmla="*/ 363359 h 1659"/>
                  <a:gd name="T44" fmla="*/ 396478 w 2324"/>
                  <a:gd name="T45" fmla="*/ 363359 h 1659"/>
                  <a:gd name="T46" fmla="*/ 440531 w 2324"/>
                  <a:gd name="T47" fmla="*/ 382421 h 1659"/>
                  <a:gd name="T48" fmla="*/ 466328 w 2324"/>
                  <a:gd name="T49" fmla="*/ 415778 h 1659"/>
                  <a:gd name="T50" fmla="*/ 489347 w 2324"/>
                  <a:gd name="T51" fmla="*/ 455093 h 1659"/>
                  <a:gd name="T52" fmla="*/ 522288 w 2324"/>
                  <a:gd name="T53" fmla="*/ 501555 h 1659"/>
                  <a:gd name="T54" fmla="*/ 533797 w 2324"/>
                  <a:gd name="T55" fmla="*/ 516645 h 1659"/>
                  <a:gd name="T56" fmla="*/ 582613 w 2324"/>
                  <a:gd name="T57" fmla="*/ 584949 h 1659"/>
                  <a:gd name="T58" fmla="*/ 632619 w 2324"/>
                  <a:gd name="T59" fmla="*/ 639751 h 1659"/>
                  <a:gd name="T60" fmla="*/ 706835 w 2324"/>
                  <a:gd name="T61" fmla="*/ 637368 h 1659"/>
                  <a:gd name="T62" fmla="*/ 734616 w 2324"/>
                  <a:gd name="T63" fmla="*/ 631808 h 1659"/>
                  <a:gd name="T64" fmla="*/ 809229 w 2324"/>
                  <a:gd name="T65" fmla="*/ 651664 h 1659"/>
                  <a:gd name="T66" fmla="*/ 840979 w 2324"/>
                  <a:gd name="T67" fmla="*/ 602819 h 1659"/>
                  <a:gd name="T68" fmla="*/ 827485 w 2324"/>
                  <a:gd name="T69" fmla="*/ 537295 h 1659"/>
                  <a:gd name="T70" fmla="*/ 810022 w 2324"/>
                  <a:gd name="T71" fmla="*/ 509894 h 1659"/>
                  <a:gd name="T72" fmla="*/ 785416 w 2324"/>
                  <a:gd name="T73" fmla="*/ 509894 h 1659"/>
                  <a:gd name="T74" fmla="*/ 765969 w 2324"/>
                  <a:gd name="T75" fmla="*/ 491230 h 1659"/>
                  <a:gd name="T76" fmla="*/ 762397 w 2324"/>
                  <a:gd name="T77" fmla="*/ 468197 h 1659"/>
                  <a:gd name="T78" fmla="*/ 773907 w 2324"/>
                  <a:gd name="T79" fmla="*/ 414587 h 1659"/>
                  <a:gd name="T80" fmla="*/ 773113 w 2324"/>
                  <a:gd name="T81" fmla="*/ 381229 h 1659"/>
                  <a:gd name="T82" fmla="*/ 814388 w 2324"/>
                  <a:gd name="T83" fmla="*/ 354226 h 1659"/>
                  <a:gd name="T84" fmla="*/ 825897 w 2324"/>
                  <a:gd name="T85" fmla="*/ 320074 h 1659"/>
                  <a:gd name="T86" fmla="*/ 849313 w 2324"/>
                  <a:gd name="T87" fmla="*/ 279171 h 1659"/>
                  <a:gd name="T88" fmla="*/ 864394 w 2324"/>
                  <a:gd name="T89" fmla="*/ 256138 h 1659"/>
                  <a:gd name="T90" fmla="*/ 920354 w 2324"/>
                  <a:gd name="T91" fmla="*/ 224766 h 1659"/>
                  <a:gd name="T92" fmla="*/ 905669 w 2324"/>
                  <a:gd name="T93" fmla="*/ 198557 h 1659"/>
                  <a:gd name="T94" fmla="*/ 902494 w 2324"/>
                  <a:gd name="T95" fmla="*/ 165597 h 1659"/>
                  <a:gd name="T96" fmla="*/ 885032 w 2324"/>
                  <a:gd name="T97" fmla="*/ 146535 h 1659"/>
                  <a:gd name="T98" fmla="*/ 861219 w 2324"/>
                  <a:gd name="T99" fmla="*/ 164405 h 1659"/>
                  <a:gd name="T100" fmla="*/ 821929 w 2324"/>
                  <a:gd name="T101" fmla="*/ 177907 h 1659"/>
                  <a:gd name="T102" fmla="*/ 782241 w 2324"/>
                  <a:gd name="T103" fmla="*/ 221192 h 1659"/>
                  <a:gd name="T104" fmla="*/ 743347 w 2324"/>
                  <a:gd name="T105" fmla="*/ 235886 h 1659"/>
                  <a:gd name="T106" fmla="*/ 712391 w 2324"/>
                  <a:gd name="T107" fmla="*/ 211662 h 1659"/>
                  <a:gd name="T108" fmla="*/ 672307 w 2324"/>
                  <a:gd name="T109" fmla="*/ 202528 h 1659"/>
                  <a:gd name="T110" fmla="*/ 646113 w 2324"/>
                  <a:gd name="T111" fmla="*/ 169171 h 1659"/>
                  <a:gd name="T112" fmla="*/ 666750 w 2324"/>
                  <a:gd name="T113" fmla="*/ 154080 h 1659"/>
                  <a:gd name="T114" fmla="*/ 678260 w 2324"/>
                  <a:gd name="T115" fmla="*/ 104044 h 1659"/>
                  <a:gd name="T116" fmla="*/ 704057 w 2324"/>
                  <a:gd name="T117" fmla="*/ 63538 h 1659"/>
                  <a:gd name="T118" fmla="*/ 721122 w 2324"/>
                  <a:gd name="T119" fmla="*/ 23827 h 1659"/>
                  <a:gd name="T120" fmla="*/ 701279 w 2324"/>
                  <a:gd name="T121" fmla="*/ 3574 h 1659"/>
                  <a:gd name="T122" fmla="*/ 661194 w 2324"/>
                  <a:gd name="T123" fmla="*/ 18664 h 1659"/>
                  <a:gd name="T124" fmla="*/ 624682 w 2324"/>
                  <a:gd name="T125" fmla="*/ 31769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24" h="1659">
                    <a:moveTo>
                      <a:pt x="1549" y="77"/>
                    </a:moveTo>
                    <a:lnTo>
                      <a:pt x="1532" y="76"/>
                    </a:lnTo>
                    <a:lnTo>
                      <a:pt x="1516" y="75"/>
                    </a:lnTo>
                    <a:lnTo>
                      <a:pt x="1496" y="84"/>
                    </a:lnTo>
                    <a:lnTo>
                      <a:pt x="1476" y="94"/>
                    </a:lnTo>
                    <a:lnTo>
                      <a:pt x="1456" y="104"/>
                    </a:lnTo>
                    <a:lnTo>
                      <a:pt x="1436" y="113"/>
                    </a:lnTo>
                    <a:lnTo>
                      <a:pt x="1428" y="112"/>
                    </a:lnTo>
                    <a:lnTo>
                      <a:pt x="1421" y="111"/>
                    </a:lnTo>
                    <a:lnTo>
                      <a:pt x="1414" y="110"/>
                    </a:lnTo>
                    <a:lnTo>
                      <a:pt x="1409" y="111"/>
                    </a:lnTo>
                    <a:lnTo>
                      <a:pt x="1408" y="115"/>
                    </a:lnTo>
                    <a:lnTo>
                      <a:pt x="1405" y="119"/>
                    </a:lnTo>
                    <a:lnTo>
                      <a:pt x="1404" y="119"/>
                    </a:lnTo>
                    <a:lnTo>
                      <a:pt x="1400" y="116"/>
                    </a:lnTo>
                    <a:lnTo>
                      <a:pt x="1395" y="115"/>
                    </a:lnTo>
                    <a:lnTo>
                      <a:pt x="1391" y="115"/>
                    </a:lnTo>
                    <a:lnTo>
                      <a:pt x="1386" y="116"/>
                    </a:lnTo>
                    <a:lnTo>
                      <a:pt x="1381" y="118"/>
                    </a:lnTo>
                    <a:lnTo>
                      <a:pt x="1372" y="121"/>
                    </a:lnTo>
                    <a:lnTo>
                      <a:pt x="1363" y="126"/>
                    </a:lnTo>
                    <a:lnTo>
                      <a:pt x="1353" y="136"/>
                    </a:lnTo>
                    <a:lnTo>
                      <a:pt x="1343" y="145"/>
                    </a:lnTo>
                    <a:lnTo>
                      <a:pt x="1332" y="149"/>
                    </a:lnTo>
                    <a:lnTo>
                      <a:pt x="1320" y="154"/>
                    </a:lnTo>
                    <a:lnTo>
                      <a:pt x="1316" y="156"/>
                    </a:lnTo>
                    <a:lnTo>
                      <a:pt x="1311" y="160"/>
                    </a:lnTo>
                    <a:lnTo>
                      <a:pt x="1308" y="164"/>
                    </a:lnTo>
                    <a:lnTo>
                      <a:pt x="1306" y="170"/>
                    </a:lnTo>
                    <a:lnTo>
                      <a:pt x="1311" y="178"/>
                    </a:lnTo>
                    <a:lnTo>
                      <a:pt x="1317" y="185"/>
                    </a:lnTo>
                    <a:lnTo>
                      <a:pt x="1320" y="192"/>
                    </a:lnTo>
                    <a:lnTo>
                      <a:pt x="1323" y="202"/>
                    </a:lnTo>
                    <a:lnTo>
                      <a:pt x="1318" y="206"/>
                    </a:lnTo>
                    <a:lnTo>
                      <a:pt x="1312" y="211"/>
                    </a:lnTo>
                    <a:lnTo>
                      <a:pt x="1308" y="213"/>
                    </a:lnTo>
                    <a:lnTo>
                      <a:pt x="1303" y="215"/>
                    </a:lnTo>
                    <a:lnTo>
                      <a:pt x="1292" y="217"/>
                    </a:lnTo>
                    <a:lnTo>
                      <a:pt x="1278" y="219"/>
                    </a:lnTo>
                    <a:lnTo>
                      <a:pt x="1274" y="217"/>
                    </a:lnTo>
                    <a:lnTo>
                      <a:pt x="1271" y="216"/>
                    </a:lnTo>
                    <a:lnTo>
                      <a:pt x="1270" y="214"/>
                    </a:lnTo>
                    <a:lnTo>
                      <a:pt x="1268" y="211"/>
                    </a:lnTo>
                    <a:lnTo>
                      <a:pt x="1257" y="217"/>
                    </a:lnTo>
                    <a:lnTo>
                      <a:pt x="1245" y="222"/>
                    </a:lnTo>
                    <a:lnTo>
                      <a:pt x="1234" y="216"/>
                    </a:lnTo>
                    <a:lnTo>
                      <a:pt x="1224" y="209"/>
                    </a:lnTo>
                    <a:lnTo>
                      <a:pt x="1213" y="203"/>
                    </a:lnTo>
                    <a:lnTo>
                      <a:pt x="1202" y="197"/>
                    </a:lnTo>
                    <a:lnTo>
                      <a:pt x="1188" y="204"/>
                    </a:lnTo>
                    <a:lnTo>
                      <a:pt x="1174" y="212"/>
                    </a:lnTo>
                    <a:lnTo>
                      <a:pt x="1160" y="219"/>
                    </a:lnTo>
                    <a:lnTo>
                      <a:pt x="1146" y="224"/>
                    </a:lnTo>
                    <a:lnTo>
                      <a:pt x="1141" y="219"/>
                    </a:lnTo>
                    <a:lnTo>
                      <a:pt x="1138" y="213"/>
                    </a:lnTo>
                    <a:lnTo>
                      <a:pt x="1131" y="213"/>
                    </a:lnTo>
                    <a:lnTo>
                      <a:pt x="1126" y="214"/>
                    </a:lnTo>
                    <a:lnTo>
                      <a:pt x="1123" y="217"/>
                    </a:lnTo>
                    <a:lnTo>
                      <a:pt x="1120" y="223"/>
                    </a:lnTo>
                    <a:lnTo>
                      <a:pt x="1118" y="233"/>
                    </a:lnTo>
                    <a:lnTo>
                      <a:pt x="1116" y="244"/>
                    </a:lnTo>
                    <a:lnTo>
                      <a:pt x="1115" y="247"/>
                    </a:lnTo>
                    <a:lnTo>
                      <a:pt x="1113" y="250"/>
                    </a:lnTo>
                    <a:lnTo>
                      <a:pt x="1108" y="253"/>
                    </a:lnTo>
                    <a:lnTo>
                      <a:pt x="1104" y="253"/>
                    </a:lnTo>
                    <a:lnTo>
                      <a:pt x="1097" y="249"/>
                    </a:lnTo>
                    <a:lnTo>
                      <a:pt x="1092" y="248"/>
                    </a:lnTo>
                    <a:lnTo>
                      <a:pt x="1088" y="246"/>
                    </a:lnTo>
                    <a:lnTo>
                      <a:pt x="1082" y="240"/>
                    </a:lnTo>
                    <a:lnTo>
                      <a:pt x="1078" y="236"/>
                    </a:lnTo>
                    <a:lnTo>
                      <a:pt x="1074" y="234"/>
                    </a:lnTo>
                    <a:lnTo>
                      <a:pt x="1072" y="236"/>
                    </a:lnTo>
                    <a:lnTo>
                      <a:pt x="1065" y="234"/>
                    </a:lnTo>
                    <a:lnTo>
                      <a:pt x="1058" y="236"/>
                    </a:lnTo>
                    <a:lnTo>
                      <a:pt x="1051" y="238"/>
                    </a:lnTo>
                    <a:lnTo>
                      <a:pt x="1044" y="241"/>
                    </a:lnTo>
                    <a:lnTo>
                      <a:pt x="1037" y="244"/>
                    </a:lnTo>
                    <a:lnTo>
                      <a:pt x="1031" y="245"/>
                    </a:lnTo>
                    <a:lnTo>
                      <a:pt x="1029" y="246"/>
                    </a:lnTo>
                    <a:lnTo>
                      <a:pt x="1027" y="248"/>
                    </a:lnTo>
                    <a:lnTo>
                      <a:pt x="1025" y="249"/>
                    </a:lnTo>
                    <a:lnTo>
                      <a:pt x="1025" y="256"/>
                    </a:lnTo>
                    <a:lnTo>
                      <a:pt x="1024" y="264"/>
                    </a:lnTo>
                    <a:lnTo>
                      <a:pt x="1014" y="270"/>
                    </a:lnTo>
                    <a:lnTo>
                      <a:pt x="1003" y="273"/>
                    </a:lnTo>
                    <a:lnTo>
                      <a:pt x="999" y="273"/>
                    </a:lnTo>
                    <a:lnTo>
                      <a:pt x="998" y="273"/>
                    </a:lnTo>
                    <a:lnTo>
                      <a:pt x="997" y="272"/>
                    </a:lnTo>
                    <a:lnTo>
                      <a:pt x="997" y="271"/>
                    </a:lnTo>
                    <a:lnTo>
                      <a:pt x="996" y="268"/>
                    </a:lnTo>
                    <a:lnTo>
                      <a:pt x="996" y="266"/>
                    </a:lnTo>
                    <a:lnTo>
                      <a:pt x="994" y="264"/>
                    </a:lnTo>
                    <a:lnTo>
                      <a:pt x="991" y="262"/>
                    </a:lnTo>
                    <a:lnTo>
                      <a:pt x="983" y="272"/>
                    </a:lnTo>
                    <a:lnTo>
                      <a:pt x="977" y="281"/>
                    </a:lnTo>
                    <a:lnTo>
                      <a:pt x="973" y="285"/>
                    </a:lnTo>
                    <a:lnTo>
                      <a:pt x="970" y="289"/>
                    </a:lnTo>
                    <a:lnTo>
                      <a:pt x="965" y="292"/>
                    </a:lnTo>
                    <a:lnTo>
                      <a:pt x="959" y="295"/>
                    </a:lnTo>
                    <a:lnTo>
                      <a:pt x="947" y="297"/>
                    </a:lnTo>
                    <a:lnTo>
                      <a:pt x="936" y="300"/>
                    </a:lnTo>
                    <a:lnTo>
                      <a:pt x="924" y="301"/>
                    </a:lnTo>
                    <a:lnTo>
                      <a:pt x="913" y="301"/>
                    </a:lnTo>
                    <a:lnTo>
                      <a:pt x="913" y="296"/>
                    </a:lnTo>
                    <a:lnTo>
                      <a:pt x="915" y="292"/>
                    </a:lnTo>
                    <a:lnTo>
                      <a:pt x="918" y="290"/>
                    </a:lnTo>
                    <a:lnTo>
                      <a:pt x="921" y="285"/>
                    </a:lnTo>
                    <a:lnTo>
                      <a:pt x="918" y="283"/>
                    </a:lnTo>
                    <a:lnTo>
                      <a:pt x="915" y="282"/>
                    </a:lnTo>
                    <a:lnTo>
                      <a:pt x="913" y="281"/>
                    </a:lnTo>
                    <a:lnTo>
                      <a:pt x="911" y="278"/>
                    </a:lnTo>
                    <a:lnTo>
                      <a:pt x="909" y="273"/>
                    </a:lnTo>
                    <a:lnTo>
                      <a:pt x="905" y="270"/>
                    </a:lnTo>
                    <a:lnTo>
                      <a:pt x="902" y="267"/>
                    </a:lnTo>
                    <a:lnTo>
                      <a:pt x="898" y="266"/>
                    </a:lnTo>
                    <a:lnTo>
                      <a:pt x="889" y="265"/>
                    </a:lnTo>
                    <a:lnTo>
                      <a:pt x="880" y="264"/>
                    </a:lnTo>
                    <a:lnTo>
                      <a:pt x="873" y="264"/>
                    </a:lnTo>
                    <a:lnTo>
                      <a:pt x="868" y="265"/>
                    </a:lnTo>
                    <a:lnTo>
                      <a:pt x="863" y="266"/>
                    </a:lnTo>
                    <a:lnTo>
                      <a:pt x="860" y="268"/>
                    </a:lnTo>
                    <a:lnTo>
                      <a:pt x="852" y="274"/>
                    </a:lnTo>
                    <a:lnTo>
                      <a:pt x="844" y="283"/>
                    </a:lnTo>
                    <a:lnTo>
                      <a:pt x="838" y="284"/>
                    </a:lnTo>
                    <a:lnTo>
                      <a:pt x="834" y="283"/>
                    </a:lnTo>
                    <a:lnTo>
                      <a:pt x="829" y="282"/>
                    </a:lnTo>
                    <a:lnTo>
                      <a:pt x="825" y="279"/>
                    </a:lnTo>
                    <a:lnTo>
                      <a:pt x="817" y="272"/>
                    </a:lnTo>
                    <a:lnTo>
                      <a:pt x="808" y="264"/>
                    </a:lnTo>
                    <a:lnTo>
                      <a:pt x="793" y="267"/>
                    </a:lnTo>
                    <a:lnTo>
                      <a:pt x="782" y="272"/>
                    </a:lnTo>
                    <a:lnTo>
                      <a:pt x="770" y="279"/>
                    </a:lnTo>
                    <a:lnTo>
                      <a:pt x="758" y="287"/>
                    </a:lnTo>
                    <a:lnTo>
                      <a:pt x="751" y="289"/>
                    </a:lnTo>
                    <a:lnTo>
                      <a:pt x="746" y="288"/>
                    </a:lnTo>
                    <a:lnTo>
                      <a:pt x="742" y="287"/>
                    </a:lnTo>
                    <a:lnTo>
                      <a:pt x="735" y="287"/>
                    </a:lnTo>
                    <a:lnTo>
                      <a:pt x="725" y="284"/>
                    </a:lnTo>
                    <a:lnTo>
                      <a:pt x="719" y="282"/>
                    </a:lnTo>
                    <a:lnTo>
                      <a:pt x="717" y="282"/>
                    </a:lnTo>
                    <a:lnTo>
                      <a:pt x="714" y="282"/>
                    </a:lnTo>
                    <a:lnTo>
                      <a:pt x="710" y="283"/>
                    </a:lnTo>
                    <a:lnTo>
                      <a:pt x="704" y="285"/>
                    </a:lnTo>
                    <a:lnTo>
                      <a:pt x="699" y="290"/>
                    </a:lnTo>
                    <a:lnTo>
                      <a:pt x="694" y="292"/>
                    </a:lnTo>
                    <a:lnTo>
                      <a:pt x="690" y="292"/>
                    </a:lnTo>
                    <a:lnTo>
                      <a:pt x="687" y="291"/>
                    </a:lnTo>
                    <a:lnTo>
                      <a:pt x="682" y="283"/>
                    </a:lnTo>
                    <a:lnTo>
                      <a:pt x="675" y="272"/>
                    </a:lnTo>
                    <a:lnTo>
                      <a:pt x="667" y="264"/>
                    </a:lnTo>
                    <a:lnTo>
                      <a:pt x="659" y="259"/>
                    </a:lnTo>
                    <a:lnTo>
                      <a:pt x="651" y="256"/>
                    </a:lnTo>
                    <a:lnTo>
                      <a:pt x="642" y="251"/>
                    </a:lnTo>
                    <a:lnTo>
                      <a:pt x="638" y="242"/>
                    </a:lnTo>
                    <a:lnTo>
                      <a:pt x="633" y="237"/>
                    </a:lnTo>
                    <a:lnTo>
                      <a:pt x="629" y="233"/>
                    </a:lnTo>
                    <a:lnTo>
                      <a:pt x="619" y="229"/>
                    </a:lnTo>
                    <a:lnTo>
                      <a:pt x="609" y="220"/>
                    </a:lnTo>
                    <a:lnTo>
                      <a:pt x="600" y="211"/>
                    </a:lnTo>
                    <a:lnTo>
                      <a:pt x="591" y="203"/>
                    </a:lnTo>
                    <a:lnTo>
                      <a:pt x="580" y="195"/>
                    </a:lnTo>
                    <a:lnTo>
                      <a:pt x="560" y="196"/>
                    </a:lnTo>
                    <a:lnTo>
                      <a:pt x="542" y="198"/>
                    </a:lnTo>
                    <a:lnTo>
                      <a:pt x="523" y="202"/>
                    </a:lnTo>
                    <a:lnTo>
                      <a:pt x="504" y="205"/>
                    </a:lnTo>
                    <a:lnTo>
                      <a:pt x="489" y="204"/>
                    </a:lnTo>
                    <a:lnTo>
                      <a:pt x="474" y="202"/>
                    </a:lnTo>
                    <a:lnTo>
                      <a:pt x="461" y="197"/>
                    </a:lnTo>
                    <a:lnTo>
                      <a:pt x="446" y="191"/>
                    </a:lnTo>
                    <a:lnTo>
                      <a:pt x="441" y="187"/>
                    </a:lnTo>
                    <a:lnTo>
                      <a:pt x="439" y="182"/>
                    </a:lnTo>
                    <a:lnTo>
                      <a:pt x="436" y="179"/>
                    </a:lnTo>
                    <a:lnTo>
                      <a:pt x="431" y="177"/>
                    </a:lnTo>
                    <a:lnTo>
                      <a:pt x="428" y="180"/>
                    </a:lnTo>
                    <a:lnTo>
                      <a:pt x="427" y="182"/>
                    </a:lnTo>
                    <a:lnTo>
                      <a:pt x="426" y="185"/>
                    </a:lnTo>
                    <a:lnTo>
                      <a:pt x="426" y="188"/>
                    </a:lnTo>
                    <a:lnTo>
                      <a:pt x="426" y="195"/>
                    </a:lnTo>
                    <a:lnTo>
                      <a:pt x="426" y="202"/>
                    </a:lnTo>
                    <a:lnTo>
                      <a:pt x="423" y="207"/>
                    </a:lnTo>
                    <a:lnTo>
                      <a:pt x="421" y="208"/>
                    </a:lnTo>
                    <a:lnTo>
                      <a:pt x="419" y="207"/>
                    </a:lnTo>
                    <a:lnTo>
                      <a:pt x="413" y="207"/>
                    </a:lnTo>
                    <a:lnTo>
                      <a:pt x="407" y="212"/>
                    </a:lnTo>
                    <a:lnTo>
                      <a:pt x="404" y="213"/>
                    </a:lnTo>
                    <a:lnTo>
                      <a:pt x="401" y="212"/>
                    </a:lnTo>
                    <a:lnTo>
                      <a:pt x="396" y="206"/>
                    </a:lnTo>
                    <a:lnTo>
                      <a:pt x="393" y="202"/>
                    </a:lnTo>
                    <a:lnTo>
                      <a:pt x="388" y="198"/>
                    </a:lnTo>
                    <a:lnTo>
                      <a:pt x="382" y="196"/>
                    </a:lnTo>
                    <a:lnTo>
                      <a:pt x="377" y="194"/>
                    </a:lnTo>
                    <a:lnTo>
                      <a:pt x="369" y="189"/>
                    </a:lnTo>
                    <a:lnTo>
                      <a:pt x="362" y="187"/>
                    </a:lnTo>
                    <a:lnTo>
                      <a:pt x="354" y="185"/>
                    </a:lnTo>
                    <a:lnTo>
                      <a:pt x="345" y="182"/>
                    </a:lnTo>
                    <a:lnTo>
                      <a:pt x="340" y="178"/>
                    </a:lnTo>
                    <a:lnTo>
                      <a:pt x="336" y="173"/>
                    </a:lnTo>
                    <a:lnTo>
                      <a:pt x="333" y="170"/>
                    </a:lnTo>
                    <a:lnTo>
                      <a:pt x="327" y="168"/>
                    </a:lnTo>
                    <a:lnTo>
                      <a:pt x="312" y="171"/>
                    </a:lnTo>
                    <a:lnTo>
                      <a:pt x="296" y="175"/>
                    </a:lnTo>
                    <a:lnTo>
                      <a:pt x="282" y="179"/>
                    </a:lnTo>
                    <a:lnTo>
                      <a:pt x="267" y="183"/>
                    </a:lnTo>
                    <a:lnTo>
                      <a:pt x="262" y="183"/>
                    </a:lnTo>
                    <a:lnTo>
                      <a:pt x="259" y="185"/>
                    </a:lnTo>
                    <a:lnTo>
                      <a:pt x="257" y="185"/>
                    </a:lnTo>
                    <a:lnTo>
                      <a:pt x="255" y="183"/>
                    </a:lnTo>
                    <a:lnTo>
                      <a:pt x="254" y="179"/>
                    </a:lnTo>
                    <a:lnTo>
                      <a:pt x="252" y="171"/>
                    </a:lnTo>
                    <a:lnTo>
                      <a:pt x="249" y="164"/>
                    </a:lnTo>
                    <a:lnTo>
                      <a:pt x="245" y="162"/>
                    </a:lnTo>
                    <a:lnTo>
                      <a:pt x="243" y="160"/>
                    </a:lnTo>
                    <a:lnTo>
                      <a:pt x="237" y="155"/>
                    </a:lnTo>
                    <a:lnTo>
                      <a:pt x="235" y="148"/>
                    </a:lnTo>
                    <a:lnTo>
                      <a:pt x="234" y="144"/>
                    </a:lnTo>
                    <a:lnTo>
                      <a:pt x="232" y="140"/>
                    </a:lnTo>
                    <a:lnTo>
                      <a:pt x="228" y="137"/>
                    </a:lnTo>
                    <a:lnTo>
                      <a:pt x="225" y="136"/>
                    </a:lnTo>
                    <a:lnTo>
                      <a:pt x="220" y="135"/>
                    </a:lnTo>
                    <a:lnTo>
                      <a:pt x="215" y="135"/>
                    </a:lnTo>
                    <a:lnTo>
                      <a:pt x="208" y="135"/>
                    </a:lnTo>
                    <a:lnTo>
                      <a:pt x="200" y="136"/>
                    </a:lnTo>
                    <a:lnTo>
                      <a:pt x="192" y="136"/>
                    </a:lnTo>
                    <a:lnTo>
                      <a:pt x="185" y="137"/>
                    </a:lnTo>
                    <a:lnTo>
                      <a:pt x="178" y="140"/>
                    </a:lnTo>
                    <a:lnTo>
                      <a:pt x="172" y="140"/>
                    </a:lnTo>
                    <a:lnTo>
                      <a:pt x="166" y="138"/>
                    </a:lnTo>
                    <a:lnTo>
                      <a:pt x="161" y="136"/>
                    </a:lnTo>
                    <a:lnTo>
                      <a:pt x="155" y="133"/>
                    </a:lnTo>
                    <a:lnTo>
                      <a:pt x="150" y="135"/>
                    </a:lnTo>
                    <a:lnTo>
                      <a:pt x="147" y="135"/>
                    </a:lnTo>
                    <a:lnTo>
                      <a:pt x="143" y="136"/>
                    </a:lnTo>
                    <a:lnTo>
                      <a:pt x="139" y="139"/>
                    </a:lnTo>
                    <a:lnTo>
                      <a:pt x="127" y="143"/>
                    </a:lnTo>
                    <a:lnTo>
                      <a:pt x="116" y="145"/>
                    </a:lnTo>
                    <a:lnTo>
                      <a:pt x="108" y="151"/>
                    </a:lnTo>
                    <a:lnTo>
                      <a:pt x="100" y="154"/>
                    </a:lnTo>
                    <a:lnTo>
                      <a:pt x="92" y="156"/>
                    </a:lnTo>
                    <a:lnTo>
                      <a:pt x="82" y="157"/>
                    </a:lnTo>
                    <a:lnTo>
                      <a:pt x="67" y="169"/>
                    </a:lnTo>
                    <a:lnTo>
                      <a:pt x="55" y="180"/>
                    </a:lnTo>
                    <a:lnTo>
                      <a:pt x="49" y="186"/>
                    </a:lnTo>
                    <a:lnTo>
                      <a:pt x="41" y="190"/>
                    </a:lnTo>
                    <a:lnTo>
                      <a:pt x="33" y="195"/>
                    </a:lnTo>
                    <a:lnTo>
                      <a:pt x="24" y="198"/>
                    </a:lnTo>
                    <a:lnTo>
                      <a:pt x="17" y="208"/>
                    </a:lnTo>
                    <a:lnTo>
                      <a:pt x="10" y="215"/>
                    </a:lnTo>
                    <a:lnTo>
                      <a:pt x="7" y="219"/>
                    </a:lnTo>
                    <a:lnTo>
                      <a:pt x="5" y="222"/>
                    </a:lnTo>
                    <a:lnTo>
                      <a:pt x="3" y="227"/>
                    </a:lnTo>
                    <a:lnTo>
                      <a:pt x="0" y="232"/>
                    </a:lnTo>
                    <a:lnTo>
                      <a:pt x="4" y="237"/>
                    </a:lnTo>
                    <a:lnTo>
                      <a:pt x="7" y="240"/>
                    </a:lnTo>
                    <a:lnTo>
                      <a:pt x="10" y="242"/>
                    </a:lnTo>
                    <a:lnTo>
                      <a:pt x="14" y="244"/>
                    </a:lnTo>
                    <a:lnTo>
                      <a:pt x="22" y="245"/>
                    </a:lnTo>
                    <a:lnTo>
                      <a:pt x="32" y="248"/>
                    </a:lnTo>
                    <a:lnTo>
                      <a:pt x="29" y="261"/>
                    </a:lnTo>
                    <a:lnTo>
                      <a:pt x="25" y="265"/>
                    </a:lnTo>
                    <a:lnTo>
                      <a:pt x="29" y="270"/>
                    </a:lnTo>
                    <a:lnTo>
                      <a:pt x="42" y="284"/>
                    </a:lnTo>
                    <a:lnTo>
                      <a:pt x="58" y="290"/>
                    </a:lnTo>
                    <a:lnTo>
                      <a:pt x="72" y="292"/>
                    </a:lnTo>
                    <a:lnTo>
                      <a:pt x="79" y="293"/>
                    </a:lnTo>
                    <a:lnTo>
                      <a:pt x="85" y="295"/>
                    </a:lnTo>
                    <a:lnTo>
                      <a:pt x="92" y="297"/>
                    </a:lnTo>
                    <a:lnTo>
                      <a:pt x="98" y="300"/>
                    </a:lnTo>
                    <a:lnTo>
                      <a:pt x="110" y="308"/>
                    </a:lnTo>
                    <a:lnTo>
                      <a:pt x="122" y="317"/>
                    </a:lnTo>
                    <a:lnTo>
                      <a:pt x="135" y="325"/>
                    </a:lnTo>
                    <a:lnTo>
                      <a:pt x="147" y="334"/>
                    </a:lnTo>
                    <a:lnTo>
                      <a:pt x="142" y="340"/>
                    </a:lnTo>
                    <a:lnTo>
                      <a:pt x="135" y="344"/>
                    </a:lnTo>
                    <a:lnTo>
                      <a:pt x="128" y="348"/>
                    </a:lnTo>
                    <a:lnTo>
                      <a:pt x="122" y="351"/>
                    </a:lnTo>
                    <a:lnTo>
                      <a:pt x="107" y="357"/>
                    </a:lnTo>
                    <a:lnTo>
                      <a:pt x="93" y="365"/>
                    </a:lnTo>
                    <a:lnTo>
                      <a:pt x="91" y="373"/>
                    </a:lnTo>
                    <a:lnTo>
                      <a:pt x="90" y="380"/>
                    </a:lnTo>
                    <a:lnTo>
                      <a:pt x="91" y="385"/>
                    </a:lnTo>
                    <a:lnTo>
                      <a:pt x="92" y="390"/>
                    </a:lnTo>
                    <a:lnTo>
                      <a:pt x="98" y="401"/>
                    </a:lnTo>
                    <a:lnTo>
                      <a:pt x="105" y="417"/>
                    </a:lnTo>
                    <a:lnTo>
                      <a:pt x="107" y="423"/>
                    </a:lnTo>
                    <a:lnTo>
                      <a:pt x="110" y="426"/>
                    </a:lnTo>
                    <a:lnTo>
                      <a:pt x="114" y="428"/>
                    </a:lnTo>
                    <a:lnTo>
                      <a:pt x="118" y="430"/>
                    </a:lnTo>
                    <a:lnTo>
                      <a:pt x="128" y="428"/>
                    </a:lnTo>
                    <a:lnTo>
                      <a:pt x="142" y="428"/>
                    </a:lnTo>
                    <a:lnTo>
                      <a:pt x="148" y="428"/>
                    </a:lnTo>
                    <a:lnTo>
                      <a:pt x="151" y="427"/>
                    </a:lnTo>
                    <a:lnTo>
                      <a:pt x="155" y="425"/>
                    </a:lnTo>
                    <a:lnTo>
                      <a:pt x="156" y="422"/>
                    </a:lnTo>
                    <a:lnTo>
                      <a:pt x="160" y="414"/>
                    </a:lnTo>
                    <a:lnTo>
                      <a:pt x="167" y="405"/>
                    </a:lnTo>
                    <a:lnTo>
                      <a:pt x="181" y="397"/>
                    </a:lnTo>
                    <a:lnTo>
                      <a:pt x="191" y="389"/>
                    </a:lnTo>
                    <a:lnTo>
                      <a:pt x="196" y="384"/>
                    </a:lnTo>
                    <a:lnTo>
                      <a:pt x="202" y="381"/>
                    </a:lnTo>
                    <a:lnTo>
                      <a:pt x="208" y="377"/>
                    </a:lnTo>
                    <a:lnTo>
                      <a:pt x="215" y="376"/>
                    </a:lnTo>
                    <a:lnTo>
                      <a:pt x="226" y="374"/>
                    </a:lnTo>
                    <a:lnTo>
                      <a:pt x="232" y="372"/>
                    </a:lnTo>
                    <a:lnTo>
                      <a:pt x="234" y="371"/>
                    </a:lnTo>
                    <a:lnTo>
                      <a:pt x="237" y="369"/>
                    </a:lnTo>
                    <a:lnTo>
                      <a:pt x="242" y="368"/>
                    </a:lnTo>
                    <a:lnTo>
                      <a:pt x="247" y="368"/>
                    </a:lnTo>
                    <a:lnTo>
                      <a:pt x="254" y="378"/>
                    </a:lnTo>
                    <a:lnTo>
                      <a:pt x="259" y="389"/>
                    </a:lnTo>
                    <a:lnTo>
                      <a:pt x="263" y="398"/>
                    </a:lnTo>
                    <a:lnTo>
                      <a:pt x="270" y="408"/>
                    </a:lnTo>
                    <a:lnTo>
                      <a:pt x="272" y="413"/>
                    </a:lnTo>
                    <a:lnTo>
                      <a:pt x="275" y="418"/>
                    </a:lnTo>
                    <a:lnTo>
                      <a:pt x="276" y="423"/>
                    </a:lnTo>
                    <a:lnTo>
                      <a:pt x="276" y="427"/>
                    </a:lnTo>
                    <a:lnTo>
                      <a:pt x="277" y="439"/>
                    </a:lnTo>
                    <a:lnTo>
                      <a:pt x="278" y="450"/>
                    </a:lnTo>
                    <a:lnTo>
                      <a:pt x="280" y="461"/>
                    </a:lnTo>
                    <a:lnTo>
                      <a:pt x="283" y="472"/>
                    </a:lnTo>
                    <a:lnTo>
                      <a:pt x="285" y="477"/>
                    </a:lnTo>
                    <a:lnTo>
                      <a:pt x="287" y="482"/>
                    </a:lnTo>
                    <a:lnTo>
                      <a:pt x="289" y="486"/>
                    </a:lnTo>
                    <a:lnTo>
                      <a:pt x="293" y="490"/>
                    </a:lnTo>
                    <a:lnTo>
                      <a:pt x="297" y="490"/>
                    </a:lnTo>
                    <a:lnTo>
                      <a:pt x="301" y="490"/>
                    </a:lnTo>
                    <a:lnTo>
                      <a:pt x="304" y="487"/>
                    </a:lnTo>
                    <a:lnTo>
                      <a:pt x="306" y="486"/>
                    </a:lnTo>
                    <a:lnTo>
                      <a:pt x="312" y="481"/>
                    </a:lnTo>
                    <a:lnTo>
                      <a:pt x="319" y="475"/>
                    </a:lnTo>
                    <a:lnTo>
                      <a:pt x="327" y="466"/>
                    </a:lnTo>
                    <a:lnTo>
                      <a:pt x="330" y="459"/>
                    </a:lnTo>
                    <a:lnTo>
                      <a:pt x="333" y="456"/>
                    </a:lnTo>
                    <a:lnTo>
                      <a:pt x="335" y="452"/>
                    </a:lnTo>
                    <a:lnTo>
                      <a:pt x="338" y="449"/>
                    </a:lnTo>
                    <a:lnTo>
                      <a:pt x="344" y="445"/>
                    </a:lnTo>
                    <a:lnTo>
                      <a:pt x="356" y="451"/>
                    </a:lnTo>
                    <a:lnTo>
                      <a:pt x="367" y="458"/>
                    </a:lnTo>
                    <a:lnTo>
                      <a:pt x="373" y="465"/>
                    </a:lnTo>
                    <a:lnTo>
                      <a:pt x="378" y="473"/>
                    </a:lnTo>
                    <a:lnTo>
                      <a:pt x="381" y="482"/>
                    </a:lnTo>
                    <a:lnTo>
                      <a:pt x="384" y="492"/>
                    </a:lnTo>
                    <a:lnTo>
                      <a:pt x="386" y="504"/>
                    </a:lnTo>
                    <a:lnTo>
                      <a:pt x="388" y="518"/>
                    </a:lnTo>
                    <a:lnTo>
                      <a:pt x="392" y="541"/>
                    </a:lnTo>
                    <a:lnTo>
                      <a:pt x="395" y="561"/>
                    </a:lnTo>
                    <a:lnTo>
                      <a:pt x="396" y="570"/>
                    </a:lnTo>
                    <a:lnTo>
                      <a:pt x="397" y="580"/>
                    </a:lnTo>
                    <a:lnTo>
                      <a:pt x="396" y="592"/>
                    </a:lnTo>
                    <a:lnTo>
                      <a:pt x="394" y="603"/>
                    </a:lnTo>
                    <a:lnTo>
                      <a:pt x="385" y="619"/>
                    </a:lnTo>
                    <a:lnTo>
                      <a:pt x="375" y="638"/>
                    </a:lnTo>
                    <a:lnTo>
                      <a:pt x="372" y="643"/>
                    </a:lnTo>
                    <a:lnTo>
                      <a:pt x="372" y="646"/>
                    </a:lnTo>
                    <a:lnTo>
                      <a:pt x="372" y="648"/>
                    </a:lnTo>
                    <a:lnTo>
                      <a:pt x="373" y="651"/>
                    </a:lnTo>
                    <a:lnTo>
                      <a:pt x="376" y="653"/>
                    </a:lnTo>
                    <a:lnTo>
                      <a:pt x="379" y="653"/>
                    </a:lnTo>
                    <a:lnTo>
                      <a:pt x="385" y="652"/>
                    </a:lnTo>
                    <a:lnTo>
                      <a:pt x="392" y="650"/>
                    </a:lnTo>
                    <a:lnTo>
                      <a:pt x="396" y="650"/>
                    </a:lnTo>
                    <a:lnTo>
                      <a:pt x="401" y="650"/>
                    </a:lnTo>
                    <a:lnTo>
                      <a:pt x="404" y="651"/>
                    </a:lnTo>
                    <a:lnTo>
                      <a:pt x="407" y="653"/>
                    </a:lnTo>
                    <a:lnTo>
                      <a:pt x="413" y="659"/>
                    </a:lnTo>
                    <a:lnTo>
                      <a:pt x="418" y="665"/>
                    </a:lnTo>
                    <a:lnTo>
                      <a:pt x="427" y="684"/>
                    </a:lnTo>
                    <a:lnTo>
                      <a:pt x="438" y="703"/>
                    </a:lnTo>
                    <a:lnTo>
                      <a:pt x="445" y="711"/>
                    </a:lnTo>
                    <a:lnTo>
                      <a:pt x="449" y="719"/>
                    </a:lnTo>
                    <a:lnTo>
                      <a:pt x="452" y="722"/>
                    </a:lnTo>
                    <a:lnTo>
                      <a:pt x="452" y="724"/>
                    </a:lnTo>
                    <a:lnTo>
                      <a:pt x="452" y="727"/>
                    </a:lnTo>
                    <a:lnTo>
                      <a:pt x="452" y="729"/>
                    </a:lnTo>
                    <a:lnTo>
                      <a:pt x="450" y="731"/>
                    </a:lnTo>
                    <a:lnTo>
                      <a:pt x="448" y="732"/>
                    </a:lnTo>
                    <a:lnTo>
                      <a:pt x="446" y="734"/>
                    </a:lnTo>
                    <a:lnTo>
                      <a:pt x="443" y="735"/>
                    </a:lnTo>
                    <a:lnTo>
                      <a:pt x="435" y="735"/>
                    </a:lnTo>
                    <a:lnTo>
                      <a:pt x="423" y="734"/>
                    </a:lnTo>
                    <a:lnTo>
                      <a:pt x="415" y="731"/>
                    </a:lnTo>
                    <a:lnTo>
                      <a:pt x="410" y="730"/>
                    </a:lnTo>
                    <a:lnTo>
                      <a:pt x="405" y="730"/>
                    </a:lnTo>
                    <a:lnTo>
                      <a:pt x="403" y="732"/>
                    </a:lnTo>
                    <a:lnTo>
                      <a:pt x="402" y="736"/>
                    </a:lnTo>
                    <a:lnTo>
                      <a:pt x="402" y="740"/>
                    </a:lnTo>
                    <a:lnTo>
                      <a:pt x="403" y="746"/>
                    </a:lnTo>
                    <a:lnTo>
                      <a:pt x="406" y="754"/>
                    </a:lnTo>
                    <a:lnTo>
                      <a:pt x="411" y="764"/>
                    </a:lnTo>
                    <a:lnTo>
                      <a:pt x="413" y="772"/>
                    </a:lnTo>
                    <a:lnTo>
                      <a:pt x="415" y="780"/>
                    </a:lnTo>
                    <a:lnTo>
                      <a:pt x="419" y="790"/>
                    </a:lnTo>
                    <a:lnTo>
                      <a:pt x="420" y="796"/>
                    </a:lnTo>
                    <a:lnTo>
                      <a:pt x="419" y="799"/>
                    </a:lnTo>
                    <a:lnTo>
                      <a:pt x="419" y="803"/>
                    </a:lnTo>
                    <a:lnTo>
                      <a:pt x="416" y="805"/>
                    </a:lnTo>
                    <a:lnTo>
                      <a:pt x="415" y="808"/>
                    </a:lnTo>
                    <a:lnTo>
                      <a:pt x="414" y="812"/>
                    </a:lnTo>
                    <a:lnTo>
                      <a:pt x="413" y="816"/>
                    </a:lnTo>
                    <a:lnTo>
                      <a:pt x="412" y="824"/>
                    </a:lnTo>
                    <a:lnTo>
                      <a:pt x="416" y="829"/>
                    </a:lnTo>
                    <a:lnTo>
                      <a:pt x="421" y="833"/>
                    </a:lnTo>
                    <a:lnTo>
                      <a:pt x="426" y="836"/>
                    </a:lnTo>
                    <a:lnTo>
                      <a:pt x="430" y="838"/>
                    </a:lnTo>
                    <a:lnTo>
                      <a:pt x="440" y="841"/>
                    </a:lnTo>
                    <a:lnTo>
                      <a:pt x="453" y="848"/>
                    </a:lnTo>
                    <a:lnTo>
                      <a:pt x="460" y="861"/>
                    </a:lnTo>
                    <a:lnTo>
                      <a:pt x="463" y="872"/>
                    </a:lnTo>
                    <a:lnTo>
                      <a:pt x="466" y="881"/>
                    </a:lnTo>
                    <a:lnTo>
                      <a:pt x="472" y="892"/>
                    </a:lnTo>
                    <a:lnTo>
                      <a:pt x="477" y="901"/>
                    </a:lnTo>
                    <a:lnTo>
                      <a:pt x="480" y="910"/>
                    </a:lnTo>
                    <a:lnTo>
                      <a:pt x="483" y="920"/>
                    </a:lnTo>
                    <a:lnTo>
                      <a:pt x="487" y="930"/>
                    </a:lnTo>
                    <a:lnTo>
                      <a:pt x="491" y="933"/>
                    </a:lnTo>
                    <a:lnTo>
                      <a:pt x="495" y="935"/>
                    </a:lnTo>
                    <a:lnTo>
                      <a:pt x="497" y="938"/>
                    </a:lnTo>
                    <a:lnTo>
                      <a:pt x="499" y="941"/>
                    </a:lnTo>
                    <a:lnTo>
                      <a:pt x="502" y="948"/>
                    </a:lnTo>
                    <a:lnTo>
                      <a:pt x="506" y="958"/>
                    </a:lnTo>
                    <a:lnTo>
                      <a:pt x="531" y="947"/>
                    </a:lnTo>
                    <a:lnTo>
                      <a:pt x="557" y="937"/>
                    </a:lnTo>
                    <a:lnTo>
                      <a:pt x="582" y="927"/>
                    </a:lnTo>
                    <a:lnTo>
                      <a:pt x="609" y="918"/>
                    </a:lnTo>
                    <a:lnTo>
                      <a:pt x="629" y="908"/>
                    </a:lnTo>
                    <a:lnTo>
                      <a:pt x="646" y="900"/>
                    </a:lnTo>
                    <a:lnTo>
                      <a:pt x="660" y="895"/>
                    </a:lnTo>
                    <a:lnTo>
                      <a:pt x="673" y="890"/>
                    </a:lnTo>
                    <a:lnTo>
                      <a:pt x="687" y="887"/>
                    </a:lnTo>
                    <a:lnTo>
                      <a:pt x="704" y="884"/>
                    </a:lnTo>
                    <a:lnTo>
                      <a:pt x="725" y="882"/>
                    </a:lnTo>
                    <a:lnTo>
                      <a:pt x="751" y="880"/>
                    </a:lnTo>
                    <a:lnTo>
                      <a:pt x="763" y="886"/>
                    </a:lnTo>
                    <a:lnTo>
                      <a:pt x="775" y="892"/>
                    </a:lnTo>
                    <a:lnTo>
                      <a:pt x="786" y="899"/>
                    </a:lnTo>
                    <a:lnTo>
                      <a:pt x="799" y="905"/>
                    </a:lnTo>
                    <a:lnTo>
                      <a:pt x="805" y="900"/>
                    </a:lnTo>
                    <a:lnTo>
                      <a:pt x="813" y="895"/>
                    </a:lnTo>
                    <a:lnTo>
                      <a:pt x="825" y="900"/>
                    </a:lnTo>
                    <a:lnTo>
                      <a:pt x="835" y="907"/>
                    </a:lnTo>
                    <a:lnTo>
                      <a:pt x="846" y="915"/>
                    </a:lnTo>
                    <a:lnTo>
                      <a:pt x="858" y="922"/>
                    </a:lnTo>
                    <a:lnTo>
                      <a:pt x="872" y="921"/>
                    </a:lnTo>
                    <a:lnTo>
                      <a:pt x="887" y="920"/>
                    </a:lnTo>
                    <a:lnTo>
                      <a:pt x="890" y="924"/>
                    </a:lnTo>
                    <a:lnTo>
                      <a:pt x="894" y="929"/>
                    </a:lnTo>
                    <a:lnTo>
                      <a:pt x="901" y="930"/>
                    </a:lnTo>
                    <a:lnTo>
                      <a:pt x="907" y="931"/>
                    </a:lnTo>
                    <a:lnTo>
                      <a:pt x="911" y="932"/>
                    </a:lnTo>
                    <a:lnTo>
                      <a:pt x="915" y="933"/>
                    </a:lnTo>
                    <a:lnTo>
                      <a:pt x="919" y="933"/>
                    </a:lnTo>
                    <a:lnTo>
                      <a:pt x="921" y="931"/>
                    </a:lnTo>
                    <a:lnTo>
                      <a:pt x="921" y="923"/>
                    </a:lnTo>
                    <a:lnTo>
                      <a:pt x="922" y="917"/>
                    </a:lnTo>
                    <a:lnTo>
                      <a:pt x="924" y="912"/>
                    </a:lnTo>
                    <a:lnTo>
                      <a:pt x="929" y="908"/>
                    </a:lnTo>
                    <a:lnTo>
                      <a:pt x="939" y="903"/>
                    </a:lnTo>
                    <a:lnTo>
                      <a:pt x="953" y="897"/>
                    </a:lnTo>
                    <a:lnTo>
                      <a:pt x="969" y="903"/>
                    </a:lnTo>
                    <a:lnTo>
                      <a:pt x="983" y="909"/>
                    </a:lnTo>
                    <a:lnTo>
                      <a:pt x="999" y="915"/>
                    </a:lnTo>
                    <a:lnTo>
                      <a:pt x="1015" y="920"/>
                    </a:lnTo>
                    <a:lnTo>
                      <a:pt x="1024" y="917"/>
                    </a:lnTo>
                    <a:lnTo>
                      <a:pt x="1031" y="917"/>
                    </a:lnTo>
                    <a:lnTo>
                      <a:pt x="1038" y="920"/>
                    </a:lnTo>
                    <a:lnTo>
                      <a:pt x="1046" y="923"/>
                    </a:lnTo>
                    <a:lnTo>
                      <a:pt x="1045" y="930"/>
                    </a:lnTo>
                    <a:lnTo>
                      <a:pt x="1042" y="937"/>
                    </a:lnTo>
                    <a:lnTo>
                      <a:pt x="1041" y="942"/>
                    </a:lnTo>
                    <a:lnTo>
                      <a:pt x="1042" y="949"/>
                    </a:lnTo>
                    <a:lnTo>
                      <a:pt x="1056" y="945"/>
                    </a:lnTo>
                    <a:lnTo>
                      <a:pt x="1071" y="941"/>
                    </a:lnTo>
                    <a:lnTo>
                      <a:pt x="1079" y="951"/>
                    </a:lnTo>
                    <a:lnTo>
                      <a:pt x="1086" y="957"/>
                    </a:lnTo>
                    <a:lnTo>
                      <a:pt x="1089" y="958"/>
                    </a:lnTo>
                    <a:lnTo>
                      <a:pt x="1092" y="959"/>
                    </a:lnTo>
                    <a:lnTo>
                      <a:pt x="1098" y="958"/>
                    </a:lnTo>
                    <a:lnTo>
                      <a:pt x="1106" y="956"/>
                    </a:lnTo>
                    <a:lnTo>
                      <a:pt x="1108" y="958"/>
                    </a:lnTo>
                    <a:lnTo>
                      <a:pt x="1109" y="960"/>
                    </a:lnTo>
                    <a:lnTo>
                      <a:pt x="1110" y="963"/>
                    </a:lnTo>
                    <a:lnTo>
                      <a:pt x="1110" y="966"/>
                    </a:lnTo>
                    <a:lnTo>
                      <a:pt x="1110" y="972"/>
                    </a:lnTo>
                    <a:lnTo>
                      <a:pt x="1110" y="977"/>
                    </a:lnTo>
                    <a:lnTo>
                      <a:pt x="1108" y="984"/>
                    </a:lnTo>
                    <a:lnTo>
                      <a:pt x="1107" y="991"/>
                    </a:lnTo>
                    <a:lnTo>
                      <a:pt x="1107" y="998"/>
                    </a:lnTo>
                    <a:lnTo>
                      <a:pt x="1108" y="1006"/>
                    </a:lnTo>
                    <a:lnTo>
                      <a:pt x="1113" y="1008"/>
                    </a:lnTo>
                    <a:lnTo>
                      <a:pt x="1118" y="1008"/>
                    </a:lnTo>
                    <a:lnTo>
                      <a:pt x="1125" y="1007"/>
                    </a:lnTo>
                    <a:lnTo>
                      <a:pt x="1131" y="1006"/>
                    </a:lnTo>
                    <a:lnTo>
                      <a:pt x="1139" y="1009"/>
                    </a:lnTo>
                    <a:lnTo>
                      <a:pt x="1142" y="1013"/>
                    </a:lnTo>
                    <a:lnTo>
                      <a:pt x="1146" y="1017"/>
                    </a:lnTo>
                    <a:lnTo>
                      <a:pt x="1149" y="1024"/>
                    </a:lnTo>
                    <a:lnTo>
                      <a:pt x="1157" y="1025"/>
                    </a:lnTo>
                    <a:lnTo>
                      <a:pt x="1160" y="1026"/>
                    </a:lnTo>
                    <a:lnTo>
                      <a:pt x="1165" y="1030"/>
                    </a:lnTo>
                    <a:lnTo>
                      <a:pt x="1173" y="1038"/>
                    </a:lnTo>
                    <a:lnTo>
                      <a:pt x="1175" y="1047"/>
                    </a:lnTo>
                    <a:lnTo>
                      <a:pt x="1176" y="1056"/>
                    </a:lnTo>
                    <a:lnTo>
                      <a:pt x="1184" y="1056"/>
                    </a:lnTo>
                    <a:lnTo>
                      <a:pt x="1192" y="1057"/>
                    </a:lnTo>
                    <a:lnTo>
                      <a:pt x="1185" y="1069"/>
                    </a:lnTo>
                    <a:lnTo>
                      <a:pt x="1183" y="1076"/>
                    </a:lnTo>
                    <a:lnTo>
                      <a:pt x="1184" y="1077"/>
                    </a:lnTo>
                    <a:lnTo>
                      <a:pt x="1188" y="1079"/>
                    </a:lnTo>
                    <a:lnTo>
                      <a:pt x="1193" y="1082"/>
                    </a:lnTo>
                    <a:lnTo>
                      <a:pt x="1202" y="1085"/>
                    </a:lnTo>
                    <a:lnTo>
                      <a:pt x="1207" y="1085"/>
                    </a:lnTo>
                    <a:lnTo>
                      <a:pt x="1210" y="1085"/>
                    </a:lnTo>
                    <a:lnTo>
                      <a:pt x="1215" y="1085"/>
                    </a:lnTo>
                    <a:lnTo>
                      <a:pt x="1218" y="1086"/>
                    </a:lnTo>
                    <a:lnTo>
                      <a:pt x="1219" y="1093"/>
                    </a:lnTo>
                    <a:lnTo>
                      <a:pt x="1220" y="1099"/>
                    </a:lnTo>
                    <a:lnTo>
                      <a:pt x="1220" y="1103"/>
                    </a:lnTo>
                    <a:lnTo>
                      <a:pt x="1219" y="1109"/>
                    </a:lnTo>
                    <a:lnTo>
                      <a:pt x="1218" y="1119"/>
                    </a:lnTo>
                    <a:lnTo>
                      <a:pt x="1219" y="1131"/>
                    </a:lnTo>
                    <a:lnTo>
                      <a:pt x="1233" y="1146"/>
                    </a:lnTo>
                    <a:lnTo>
                      <a:pt x="1248" y="1161"/>
                    </a:lnTo>
                    <a:lnTo>
                      <a:pt x="1262" y="1176"/>
                    </a:lnTo>
                    <a:lnTo>
                      <a:pt x="1278" y="1191"/>
                    </a:lnTo>
                    <a:lnTo>
                      <a:pt x="1276" y="1199"/>
                    </a:lnTo>
                    <a:lnTo>
                      <a:pt x="1275" y="1208"/>
                    </a:lnTo>
                    <a:lnTo>
                      <a:pt x="1279" y="1211"/>
                    </a:lnTo>
                    <a:lnTo>
                      <a:pt x="1284" y="1213"/>
                    </a:lnTo>
                    <a:lnTo>
                      <a:pt x="1290" y="1214"/>
                    </a:lnTo>
                    <a:lnTo>
                      <a:pt x="1295" y="1214"/>
                    </a:lnTo>
                    <a:lnTo>
                      <a:pt x="1299" y="1220"/>
                    </a:lnTo>
                    <a:lnTo>
                      <a:pt x="1300" y="1226"/>
                    </a:lnTo>
                    <a:lnTo>
                      <a:pt x="1300" y="1231"/>
                    </a:lnTo>
                    <a:lnTo>
                      <a:pt x="1300" y="1238"/>
                    </a:lnTo>
                    <a:lnTo>
                      <a:pt x="1311" y="1241"/>
                    </a:lnTo>
                    <a:lnTo>
                      <a:pt x="1323" y="1244"/>
                    </a:lnTo>
                    <a:lnTo>
                      <a:pt x="1324" y="1247"/>
                    </a:lnTo>
                    <a:lnTo>
                      <a:pt x="1323" y="1251"/>
                    </a:lnTo>
                    <a:lnTo>
                      <a:pt x="1321" y="1254"/>
                    </a:lnTo>
                    <a:lnTo>
                      <a:pt x="1320" y="1256"/>
                    </a:lnTo>
                    <a:lnTo>
                      <a:pt x="1316" y="1263"/>
                    </a:lnTo>
                    <a:lnTo>
                      <a:pt x="1312" y="1272"/>
                    </a:lnTo>
                    <a:lnTo>
                      <a:pt x="1317" y="1275"/>
                    </a:lnTo>
                    <a:lnTo>
                      <a:pt x="1321" y="1277"/>
                    </a:lnTo>
                    <a:lnTo>
                      <a:pt x="1326" y="1278"/>
                    </a:lnTo>
                    <a:lnTo>
                      <a:pt x="1330" y="1279"/>
                    </a:lnTo>
                    <a:lnTo>
                      <a:pt x="1329" y="1275"/>
                    </a:lnTo>
                    <a:lnTo>
                      <a:pt x="1327" y="1272"/>
                    </a:lnTo>
                    <a:lnTo>
                      <a:pt x="1325" y="1271"/>
                    </a:lnTo>
                    <a:lnTo>
                      <a:pt x="1323" y="1270"/>
                    </a:lnTo>
                    <a:lnTo>
                      <a:pt x="1321" y="1269"/>
                    </a:lnTo>
                    <a:lnTo>
                      <a:pt x="1321" y="1268"/>
                    </a:lnTo>
                    <a:lnTo>
                      <a:pt x="1323" y="1266"/>
                    </a:lnTo>
                    <a:lnTo>
                      <a:pt x="1326" y="1261"/>
                    </a:lnTo>
                    <a:lnTo>
                      <a:pt x="1332" y="1261"/>
                    </a:lnTo>
                    <a:lnTo>
                      <a:pt x="1336" y="1262"/>
                    </a:lnTo>
                    <a:lnTo>
                      <a:pt x="1338" y="1263"/>
                    </a:lnTo>
                    <a:lnTo>
                      <a:pt x="1340" y="1267"/>
                    </a:lnTo>
                    <a:lnTo>
                      <a:pt x="1337" y="1275"/>
                    </a:lnTo>
                    <a:lnTo>
                      <a:pt x="1335" y="1286"/>
                    </a:lnTo>
                    <a:lnTo>
                      <a:pt x="1345" y="1301"/>
                    </a:lnTo>
                    <a:lnTo>
                      <a:pt x="1354" y="1313"/>
                    </a:lnTo>
                    <a:lnTo>
                      <a:pt x="1364" y="1324"/>
                    </a:lnTo>
                    <a:lnTo>
                      <a:pt x="1375" y="1336"/>
                    </a:lnTo>
                    <a:lnTo>
                      <a:pt x="1397" y="1355"/>
                    </a:lnTo>
                    <a:lnTo>
                      <a:pt x="1422" y="1377"/>
                    </a:lnTo>
                    <a:lnTo>
                      <a:pt x="1425" y="1383"/>
                    </a:lnTo>
                    <a:lnTo>
                      <a:pt x="1427" y="1389"/>
                    </a:lnTo>
                    <a:lnTo>
                      <a:pt x="1430" y="1394"/>
                    </a:lnTo>
                    <a:lnTo>
                      <a:pt x="1435" y="1397"/>
                    </a:lnTo>
                    <a:lnTo>
                      <a:pt x="1438" y="1404"/>
                    </a:lnTo>
                    <a:lnTo>
                      <a:pt x="1440" y="1410"/>
                    </a:lnTo>
                    <a:lnTo>
                      <a:pt x="1442" y="1414"/>
                    </a:lnTo>
                    <a:lnTo>
                      <a:pt x="1443" y="1420"/>
                    </a:lnTo>
                    <a:lnTo>
                      <a:pt x="1444" y="1430"/>
                    </a:lnTo>
                    <a:lnTo>
                      <a:pt x="1447" y="1442"/>
                    </a:lnTo>
                    <a:lnTo>
                      <a:pt x="1452" y="1449"/>
                    </a:lnTo>
                    <a:lnTo>
                      <a:pt x="1455" y="1455"/>
                    </a:lnTo>
                    <a:lnTo>
                      <a:pt x="1456" y="1462"/>
                    </a:lnTo>
                    <a:lnTo>
                      <a:pt x="1457" y="1470"/>
                    </a:lnTo>
                    <a:lnTo>
                      <a:pt x="1468" y="1473"/>
                    </a:lnTo>
                    <a:lnTo>
                      <a:pt x="1479" y="1475"/>
                    </a:lnTo>
                    <a:lnTo>
                      <a:pt x="1490" y="1478"/>
                    </a:lnTo>
                    <a:lnTo>
                      <a:pt x="1501" y="1481"/>
                    </a:lnTo>
                    <a:lnTo>
                      <a:pt x="1502" y="1489"/>
                    </a:lnTo>
                    <a:lnTo>
                      <a:pt x="1503" y="1496"/>
                    </a:lnTo>
                    <a:lnTo>
                      <a:pt x="1503" y="1503"/>
                    </a:lnTo>
                    <a:lnTo>
                      <a:pt x="1502" y="1508"/>
                    </a:lnTo>
                    <a:lnTo>
                      <a:pt x="1501" y="1520"/>
                    </a:lnTo>
                    <a:lnTo>
                      <a:pt x="1502" y="1533"/>
                    </a:lnTo>
                    <a:lnTo>
                      <a:pt x="1509" y="1547"/>
                    </a:lnTo>
                    <a:lnTo>
                      <a:pt x="1513" y="1558"/>
                    </a:lnTo>
                    <a:lnTo>
                      <a:pt x="1518" y="1571"/>
                    </a:lnTo>
                    <a:lnTo>
                      <a:pt x="1524" y="1583"/>
                    </a:lnTo>
                    <a:lnTo>
                      <a:pt x="1535" y="1584"/>
                    </a:lnTo>
                    <a:lnTo>
                      <a:pt x="1546" y="1584"/>
                    </a:lnTo>
                    <a:lnTo>
                      <a:pt x="1550" y="1593"/>
                    </a:lnTo>
                    <a:lnTo>
                      <a:pt x="1555" y="1602"/>
                    </a:lnTo>
                    <a:lnTo>
                      <a:pt x="1567" y="1607"/>
                    </a:lnTo>
                    <a:lnTo>
                      <a:pt x="1581" y="1610"/>
                    </a:lnTo>
                    <a:lnTo>
                      <a:pt x="1594" y="1611"/>
                    </a:lnTo>
                    <a:lnTo>
                      <a:pt x="1605" y="1611"/>
                    </a:lnTo>
                    <a:lnTo>
                      <a:pt x="1630" y="1608"/>
                    </a:lnTo>
                    <a:lnTo>
                      <a:pt x="1657" y="1604"/>
                    </a:lnTo>
                    <a:lnTo>
                      <a:pt x="1673" y="1594"/>
                    </a:lnTo>
                    <a:lnTo>
                      <a:pt x="1688" y="1587"/>
                    </a:lnTo>
                    <a:lnTo>
                      <a:pt x="1702" y="1580"/>
                    </a:lnTo>
                    <a:lnTo>
                      <a:pt x="1721" y="1573"/>
                    </a:lnTo>
                    <a:lnTo>
                      <a:pt x="1724" y="1576"/>
                    </a:lnTo>
                    <a:lnTo>
                      <a:pt x="1726" y="1579"/>
                    </a:lnTo>
                    <a:lnTo>
                      <a:pt x="1727" y="1582"/>
                    </a:lnTo>
                    <a:lnTo>
                      <a:pt x="1727" y="1584"/>
                    </a:lnTo>
                    <a:lnTo>
                      <a:pt x="1727" y="1590"/>
                    </a:lnTo>
                    <a:lnTo>
                      <a:pt x="1726" y="1598"/>
                    </a:lnTo>
                    <a:lnTo>
                      <a:pt x="1736" y="1597"/>
                    </a:lnTo>
                    <a:lnTo>
                      <a:pt x="1746" y="1596"/>
                    </a:lnTo>
                    <a:lnTo>
                      <a:pt x="1756" y="1594"/>
                    </a:lnTo>
                    <a:lnTo>
                      <a:pt x="1766" y="1593"/>
                    </a:lnTo>
                    <a:lnTo>
                      <a:pt x="1773" y="1599"/>
                    </a:lnTo>
                    <a:lnTo>
                      <a:pt x="1778" y="1604"/>
                    </a:lnTo>
                    <a:lnTo>
                      <a:pt x="1781" y="1605"/>
                    </a:lnTo>
                    <a:lnTo>
                      <a:pt x="1784" y="1605"/>
                    </a:lnTo>
                    <a:lnTo>
                      <a:pt x="1787" y="1605"/>
                    </a:lnTo>
                    <a:lnTo>
                      <a:pt x="1792" y="1604"/>
                    </a:lnTo>
                    <a:lnTo>
                      <a:pt x="1795" y="1600"/>
                    </a:lnTo>
                    <a:lnTo>
                      <a:pt x="1799" y="1599"/>
                    </a:lnTo>
                    <a:lnTo>
                      <a:pt x="1802" y="1598"/>
                    </a:lnTo>
                    <a:lnTo>
                      <a:pt x="1806" y="1598"/>
                    </a:lnTo>
                    <a:lnTo>
                      <a:pt x="1814" y="1599"/>
                    </a:lnTo>
                    <a:lnTo>
                      <a:pt x="1823" y="1600"/>
                    </a:lnTo>
                    <a:lnTo>
                      <a:pt x="1825" y="1592"/>
                    </a:lnTo>
                    <a:lnTo>
                      <a:pt x="1825" y="1585"/>
                    </a:lnTo>
                    <a:lnTo>
                      <a:pt x="1825" y="1583"/>
                    </a:lnTo>
                    <a:lnTo>
                      <a:pt x="1825" y="1580"/>
                    </a:lnTo>
                    <a:lnTo>
                      <a:pt x="1827" y="1576"/>
                    </a:lnTo>
                    <a:lnTo>
                      <a:pt x="1831" y="1574"/>
                    </a:lnTo>
                    <a:lnTo>
                      <a:pt x="1836" y="1576"/>
                    </a:lnTo>
                    <a:lnTo>
                      <a:pt x="1841" y="1579"/>
                    </a:lnTo>
                    <a:lnTo>
                      <a:pt x="1844" y="1582"/>
                    </a:lnTo>
                    <a:lnTo>
                      <a:pt x="1848" y="1584"/>
                    </a:lnTo>
                    <a:lnTo>
                      <a:pt x="1851" y="1591"/>
                    </a:lnTo>
                    <a:lnTo>
                      <a:pt x="1858" y="1600"/>
                    </a:lnTo>
                    <a:lnTo>
                      <a:pt x="1866" y="1601"/>
                    </a:lnTo>
                    <a:lnTo>
                      <a:pt x="1870" y="1599"/>
                    </a:lnTo>
                    <a:lnTo>
                      <a:pt x="1875" y="1597"/>
                    </a:lnTo>
                    <a:lnTo>
                      <a:pt x="1882" y="1593"/>
                    </a:lnTo>
                    <a:lnTo>
                      <a:pt x="1893" y="1605"/>
                    </a:lnTo>
                    <a:lnTo>
                      <a:pt x="1904" y="1616"/>
                    </a:lnTo>
                    <a:lnTo>
                      <a:pt x="1924" y="1625"/>
                    </a:lnTo>
                    <a:lnTo>
                      <a:pt x="1929" y="1627"/>
                    </a:lnTo>
                    <a:lnTo>
                      <a:pt x="1929" y="1631"/>
                    </a:lnTo>
                    <a:lnTo>
                      <a:pt x="1933" y="1641"/>
                    </a:lnTo>
                    <a:lnTo>
                      <a:pt x="1948" y="1647"/>
                    </a:lnTo>
                    <a:lnTo>
                      <a:pt x="1963" y="1652"/>
                    </a:lnTo>
                    <a:lnTo>
                      <a:pt x="1971" y="1656"/>
                    </a:lnTo>
                    <a:lnTo>
                      <a:pt x="1979" y="1657"/>
                    </a:lnTo>
                    <a:lnTo>
                      <a:pt x="1987" y="1659"/>
                    </a:lnTo>
                    <a:lnTo>
                      <a:pt x="1996" y="1659"/>
                    </a:lnTo>
                    <a:lnTo>
                      <a:pt x="2011" y="1652"/>
                    </a:lnTo>
                    <a:lnTo>
                      <a:pt x="2024" y="1647"/>
                    </a:lnTo>
                    <a:lnTo>
                      <a:pt x="2039" y="1641"/>
                    </a:lnTo>
                    <a:lnTo>
                      <a:pt x="2055" y="1638"/>
                    </a:lnTo>
                    <a:lnTo>
                      <a:pt x="2057" y="1630"/>
                    </a:lnTo>
                    <a:lnTo>
                      <a:pt x="2061" y="1623"/>
                    </a:lnTo>
                    <a:lnTo>
                      <a:pt x="2063" y="1618"/>
                    </a:lnTo>
                    <a:lnTo>
                      <a:pt x="2066" y="1614"/>
                    </a:lnTo>
                    <a:lnTo>
                      <a:pt x="2071" y="1610"/>
                    </a:lnTo>
                    <a:lnTo>
                      <a:pt x="2076" y="1607"/>
                    </a:lnTo>
                    <a:lnTo>
                      <a:pt x="2081" y="1604"/>
                    </a:lnTo>
                    <a:lnTo>
                      <a:pt x="2089" y="1600"/>
                    </a:lnTo>
                    <a:lnTo>
                      <a:pt x="2091" y="1596"/>
                    </a:lnTo>
                    <a:lnTo>
                      <a:pt x="2094" y="1590"/>
                    </a:lnTo>
                    <a:lnTo>
                      <a:pt x="2095" y="1585"/>
                    </a:lnTo>
                    <a:lnTo>
                      <a:pt x="2095" y="1580"/>
                    </a:lnTo>
                    <a:lnTo>
                      <a:pt x="2096" y="1570"/>
                    </a:lnTo>
                    <a:lnTo>
                      <a:pt x="2097" y="1558"/>
                    </a:lnTo>
                    <a:lnTo>
                      <a:pt x="2098" y="1548"/>
                    </a:lnTo>
                    <a:lnTo>
                      <a:pt x="2098" y="1539"/>
                    </a:lnTo>
                    <a:lnTo>
                      <a:pt x="2099" y="1531"/>
                    </a:lnTo>
                    <a:lnTo>
                      <a:pt x="2103" y="1522"/>
                    </a:lnTo>
                    <a:lnTo>
                      <a:pt x="2119" y="1518"/>
                    </a:lnTo>
                    <a:lnTo>
                      <a:pt x="2134" y="1514"/>
                    </a:lnTo>
                    <a:lnTo>
                      <a:pt x="2133" y="1494"/>
                    </a:lnTo>
                    <a:lnTo>
                      <a:pt x="2132" y="1475"/>
                    </a:lnTo>
                    <a:lnTo>
                      <a:pt x="2130" y="1456"/>
                    </a:lnTo>
                    <a:lnTo>
                      <a:pt x="2125" y="1437"/>
                    </a:lnTo>
                    <a:lnTo>
                      <a:pt x="2117" y="1430"/>
                    </a:lnTo>
                    <a:lnTo>
                      <a:pt x="2110" y="1424"/>
                    </a:lnTo>
                    <a:lnTo>
                      <a:pt x="2102" y="1421"/>
                    </a:lnTo>
                    <a:lnTo>
                      <a:pt x="2093" y="1414"/>
                    </a:lnTo>
                    <a:lnTo>
                      <a:pt x="2096" y="1408"/>
                    </a:lnTo>
                    <a:lnTo>
                      <a:pt x="2100" y="1405"/>
                    </a:lnTo>
                    <a:lnTo>
                      <a:pt x="2102" y="1404"/>
                    </a:lnTo>
                    <a:lnTo>
                      <a:pt x="2104" y="1402"/>
                    </a:lnTo>
                    <a:lnTo>
                      <a:pt x="2105" y="1399"/>
                    </a:lnTo>
                    <a:lnTo>
                      <a:pt x="2105" y="1395"/>
                    </a:lnTo>
                    <a:lnTo>
                      <a:pt x="2103" y="1385"/>
                    </a:lnTo>
                    <a:lnTo>
                      <a:pt x="2099" y="1374"/>
                    </a:lnTo>
                    <a:lnTo>
                      <a:pt x="2097" y="1364"/>
                    </a:lnTo>
                    <a:lnTo>
                      <a:pt x="2094" y="1355"/>
                    </a:lnTo>
                    <a:lnTo>
                      <a:pt x="2085" y="1353"/>
                    </a:lnTo>
                    <a:lnTo>
                      <a:pt x="2078" y="1354"/>
                    </a:lnTo>
                    <a:lnTo>
                      <a:pt x="2070" y="1355"/>
                    </a:lnTo>
                    <a:lnTo>
                      <a:pt x="2062" y="1356"/>
                    </a:lnTo>
                    <a:lnTo>
                      <a:pt x="2060" y="1348"/>
                    </a:lnTo>
                    <a:lnTo>
                      <a:pt x="2057" y="1340"/>
                    </a:lnTo>
                    <a:lnTo>
                      <a:pt x="2057" y="1336"/>
                    </a:lnTo>
                    <a:lnTo>
                      <a:pt x="2058" y="1331"/>
                    </a:lnTo>
                    <a:lnTo>
                      <a:pt x="2061" y="1327"/>
                    </a:lnTo>
                    <a:lnTo>
                      <a:pt x="2063" y="1321"/>
                    </a:lnTo>
                    <a:lnTo>
                      <a:pt x="2068" y="1314"/>
                    </a:lnTo>
                    <a:lnTo>
                      <a:pt x="2072" y="1312"/>
                    </a:lnTo>
                    <a:lnTo>
                      <a:pt x="2072" y="1311"/>
                    </a:lnTo>
                    <a:lnTo>
                      <a:pt x="2072" y="1309"/>
                    </a:lnTo>
                    <a:lnTo>
                      <a:pt x="2071" y="1306"/>
                    </a:lnTo>
                    <a:lnTo>
                      <a:pt x="2068" y="1303"/>
                    </a:lnTo>
                    <a:lnTo>
                      <a:pt x="2057" y="1298"/>
                    </a:lnTo>
                    <a:lnTo>
                      <a:pt x="2051" y="1294"/>
                    </a:lnTo>
                    <a:lnTo>
                      <a:pt x="2047" y="1292"/>
                    </a:lnTo>
                    <a:lnTo>
                      <a:pt x="2044" y="1288"/>
                    </a:lnTo>
                    <a:lnTo>
                      <a:pt x="2041" y="1284"/>
                    </a:lnTo>
                    <a:lnTo>
                      <a:pt x="2038" y="1279"/>
                    </a:lnTo>
                    <a:lnTo>
                      <a:pt x="2036" y="1273"/>
                    </a:lnTo>
                    <a:lnTo>
                      <a:pt x="2032" y="1270"/>
                    </a:lnTo>
                    <a:lnTo>
                      <a:pt x="2031" y="1269"/>
                    </a:lnTo>
                    <a:lnTo>
                      <a:pt x="2029" y="1268"/>
                    </a:lnTo>
                    <a:lnTo>
                      <a:pt x="2024" y="1271"/>
                    </a:lnTo>
                    <a:lnTo>
                      <a:pt x="2019" y="1279"/>
                    </a:lnTo>
                    <a:lnTo>
                      <a:pt x="2015" y="1278"/>
                    </a:lnTo>
                    <a:lnTo>
                      <a:pt x="2012" y="1277"/>
                    </a:lnTo>
                    <a:lnTo>
                      <a:pt x="2010" y="1275"/>
                    </a:lnTo>
                    <a:lnTo>
                      <a:pt x="2007" y="1272"/>
                    </a:lnTo>
                    <a:lnTo>
                      <a:pt x="2003" y="1267"/>
                    </a:lnTo>
                    <a:lnTo>
                      <a:pt x="1997" y="1262"/>
                    </a:lnTo>
                    <a:lnTo>
                      <a:pt x="1993" y="1264"/>
                    </a:lnTo>
                    <a:lnTo>
                      <a:pt x="1989" y="1268"/>
                    </a:lnTo>
                    <a:lnTo>
                      <a:pt x="1987" y="1271"/>
                    </a:lnTo>
                    <a:lnTo>
                      <a:pt x="1986" y="1276"/>
                    </a:lnTo>
                    <a:lnTo>
                      <a:pt x="1983" y="1281"/>
                    </a:lnTo>
                    <a:lnTo>
                      <a:pt x="1980" y="1284"/>
                    </a:lnTo>
                    <a:lnTo>
                      <a:pt x="1979" y="1284"/>
                    </a:lnTo>
                    <a:lnTo>
                      <a:pt x="1977" y="1284"/>
                    </a:lnTo>
                    <a:lnTo>
                      <a:pt x="1976" y="1283"/>
                    </a:lnTo>
                    <a:lnTo>
                      <a:pt x="1973" y="1279"/>
                    </a:lnTo>
                    <a:lnTo>
                      <a:pt x="1967" y="1273"/>
                    </a:lnTo>
                    <a:lnTo>
                      <a:pt x="1960" y="1267"/>
                    </a:lnTo>
                    <a:lnTo>
                      <a:pt x="1963" y="1259"/>
                    </a:lnTo>
                    <a:lnTo>
                      <a:pt x="1967" y="1251"/>
                    </a:lnTo>
                    <a:lnTo>
                      <a:pt x="1970" y="1244"/>
                    </a:lnTo>
                    <a:lnTo>
                      <a:pt x="1972" y="1235"/>
                    </a:lnTo>
                    <a:lnTo>
                      <a:pt x="1967" y="1228"/>
                    </a:lnTo>
                    <a:lnTo>
                      <a:pt x="1962" y="1224"/>
                    </a:lnTo>
                    <a:lnTo>
                      <a:pt x="1960" y="1221"/>
                    </a:lnTo>
                    <a:lnTo>
                      <a:pt x="1956" y="1220"/>
                    </a:lnTo>
                    <a:lnTo>
                      <a:pt x="1953" y="1220"/>
                    </a:lnTo>
                    <a:lnTo>
                      <a:pt x="1948" y="1221"/>
                    </a:lnTo>
                    <a:lnTo>
                      <a:pt x="1943" y="1224"/>
                    </a:lnTo>
                    <a:lnTo>
                      <a:pt x="1937" y="1225"/>
                    </a:lnTo>
                    <a:lnTo>
                      <a:pt x="1931" y="1226"/>
                    </a:lnTo>
                    <a:lnTo>
                      <a:pt x="1928" y="1229"/>
                    </a:lnTo>
                    <a:lnTo>
                      <a:pt x="1930" y="1237"/>
                    </a:lnTo>
                    <a:lnTo>
                      <a:pt x="1931" y="1242"/>
                    </a:lnTo>
                    <a:lnTo>
                      <a:pt x="1930" y="1242"/>
                    </a:lnTo>
                    <a:lnTo>
                      <a:pt x="1928" y="1243"/>
                    </a:lnTo>
                    <a:lnTo>
                      <a:pt x="1925" y="1242"/>
                    </a:lnTo>
                    <a:lnTo>
                      <a:pt x="1920" y="1241"/>
                    </a:lnTo>
                    <a:lnTo>
                      <a:pt x="1917" y="1236"/>
                    </a:lnTo>
                    <a:lnTo>
                      <a:pt x="1916" y="1233"/>
                    </a:lnTo>
                    <a:lnTo>
                      <a:pt x="1916" y="1231"/>
                    </a:lnTo>
                    <a:lnTo>
                      <a:pt x="1916" y="1229"/>
                    </a:lnTo>
                    <a:lnTo>
                      <a:pt x="1917" y="1227"/>
                    </a:lnTo>
                    <a:lnTo>
                      <a:pt x="1916" y="1220"/>
                    </a:lnTo>
                    <a:lnTo>
                      <a:pt x="1914" y="1217"/>
                    </a:lnTo>
                    <a:lnTo>
                      <a:pt x="1913" y="1213"/>
                    </a:lnTo>
                    <a:lnTo>
                      <a:pt x="1913" y="1211"/>
                    </a:lnTo>
                    <a:lnTo>
                      <a:pt x="1914" y="1208"/>
                    </a:lnTo>
                    <a:lnTo>
                      <a:pt x="1916" y="1202"/>
                    </a:lnTo>
                    <a:lnTo>
                      <a:pt x="1917" y="1195"/>
                    </a:lnTo>
                    <a:lnTo>
                      <a:pt x="1918" y="1187"/>
                    </a:lnTo>
                    <a:lnTo>
                      <a:pt x="1919" y="1183"/>
                    </a:lnTo>
                    <a:lnTo>
                      <a:pt x="1921" y="1179"/>
                    </a:lnTo>
                    <a:lnTo>
                      <a:pt x="1925" y="1174"/>
                    </a:lnTo>
                    <a:lnTo>
                      <a:pt x="1919" y="1169"/>
                    </a:lnTo>
                    <a:lnTo>
                      <a:pt x="1914" y="1165"/>
                    </a:lnTo>
                    <a:lnTo>
                      <a:pt x="1910" y="1159"/>
                    </a:lnTo>
                    <a:lnTo>
                      <a:pt x="1907" y="1152"/>
                    </a:lnTo>
                    <a:lnTo>
                      <a:pt x="1912" y="1146"/>
                    </a:lnTo>
                    <a:lnTo>
                      <a:pt x="1917" y="1143"/>
                    </a:lnTo>
                    <a:lnTo>
                      <a:pt x="1920" y="1138"/>
                    </a:lnTo>
                    <a:lnTo>
                      <a:pt x="1925" y="1131"/>
                    </a:lnTo>
                    <a:lnTo>
                      <a:pt x="1925" y="1119"/>
                    </a:lnTo>
                    <a:lnTo>
                      <a:pt x="1925" y="1107"/>
                    </a:lnTo>
                    <a:lnTo>
                      <a:pt x="1925" y="1095"/>
                    </a:lnTo>
                    <a:lnTo>
                      <a:pt x="1925" y="1083"/>
                    </a:lnTo>
                    <a:lnTo>
                      <a:pt x="1931" y="1078"/>
                    </a:lnTo>
                    <a:lnTo>
                      <a:pt x="1936" y="1076"/>
                    </a:lnTo>
                    <a:lnTo>
                      <a:pt x="1941" y="1074"/>
                    </a:lnTo>
                    <a:lnTo>
                      <a:pt x="1944" y="1067"/>
                    </a:lnTo>
                    <a:lnTo>
                      <a:pt x="1945" y="1055"/>
                    </a:lnTo>
                    <a:lnTo>
                      <a:pt x="1947" y="1047"/>
                    </a:lnTo>
                    <a:lnTo>
                      <a:pt x="1950" y="1044"/>
                    </a:lnTo>
                    <a:lnTo>
                      <a:pt x="1953" y="1042"/>
                    </a:lnTo>
                    <a:lnTo>
                      <a:pt x="1958" y="1040"/>
                    </a:lnTo>
                    <a:lnTo>
                      <a:pt x="1964" y="1039"/>
                    </a:lnTo>
                    <a:lnTo>
                      <a:pt x="1971" y="1038"/>
                    </a:lnTo>
                    <a:lnTo>
                      <a:pt x="1976" y="1036"/>
                    </a:lnTo>
                    <a:lnTo>
                      <a:pt x="1978" y="1034"/>
                    </a:lnTo>
                    <a:lnTo>
                      <a:pt x="1978" y="1032"/>
                    </a:lnTo>
                    <a:lnTo>
                      <a:pt x="1975" y="1025"/>
                    </a:lnTo>
                    <a:lnTo>
                      <a:pt x="1968" y="1015"/>
                    </a:lnTo>
                    <a:lnTo>
                      <a:pt x="1964" y="1009"/>
                    </a:lnTo>
                    <a:lnTo>
                      <a:pt x="1962" y="1005"/>
                    </a:lnTo>
                    <a:lnTo>
                      <a:pt x="1958" y="1000"/>
                    </a:lnTo>
                    <a:lnTo>
                      <a:pt x="1953" y="997"/>
                    </a:lnTo>
                    <a:lnTo>
                      <a:pt x="1948" y="992"/>
                    </a:lnTo>
                    <a:lnTo>
                      <a:pt x="1946" y="988"/>
                    </a:lnTo>
                    <a:lnTo>
                      <a:pt x="1945" y="982"/>
                    </a:lnTo>
                    <a:lnTo>
                      <a:pt x="1945" y="975"/>
                    </a:lnTo>
                    <a:lnTo>
                      <a:pt x="1942" y="968"/>
                    </a:lnTo>
                    <a:lnTo>
                      <a:pt x="1939" y="963"/>
                    </a:lnTo>
                    <a:lnTo>
                      <a:pt x="1948" y="960"/>
                    </a:lnTo>
                    <a:lnTo>
                      <a:pt x="1958" y="959"/>
                    </a:lnTo>
                    <a:lnTo>
                      <a:pt x="1967" y="957"/>
                    </a:lnTo>
                    <a:lnTo>
                      <a:pt x="1977" y="952"/>
                    </a:lnTo>
                    <a:lnTo>
                      <a:pt x="1987" y="938"/>
                    </a:lnTo>
                    <a:lnTo>
                      <a:pt x="1997" y="924"/>
                    </a:lnTo>
                    <a:lnTo>
                      <a:pt x="2004" y="925"/>
                    </a:lnTo>
                    <a:lnTo>
                      <a:pt x="2011" y="926"/>
                    </a:lnTo>
                    <a:lnTo>
                      <a:pt x="2013" y="917"/>
                    </a:lnTo>
                    <a:lnTo>
                      <a:pt x="2015" y="908"/>
                    </a:lnTo>
                    <a:lnTo>
                      <a:pt x="2020" y="909"/>
                    </a:lnTo>
                    <a:lnTo>
                      <a:pt x="2024" y="909"/>
                    </a:lnTo>
                    <a:lnTo>
                      <a:pt x="2027" y="909"/>
                    </a:lnTo>
                    <a:lnTo>
                      <a:pt x="2031" y="907"/>
                    </a:lnTo>
                    <a:lnTo>
                      <a:pt x="2035" y="901"/>
                    </a:lnTo>
                    <a:lnTo>
                      <a:pt x="2037" y="897"/>
                    </a:lnTo>
                    <a:lnTo>
                      <a:pt x="2039" y="896"/>
                    </a:lnTo>
                    <a:lnTo>
                      <a:pt x="2041" y="895"/>
                    </a:lnTo>
                    <a:lnTo>
                      <a:pt x="2044" y="893"/>
                    </a:lnTo>
                    <a:lnTo>
                      <a:pt x="2047" y="895"/>
                    </a:lnTo>
                    <a:lnTo>
                      <a:pt x="2052" y="892"/>
                    </a:lnTo>
                    <a:lnTo>
                      <a:pt x="2056" y="889"/>
                    </a:lnTo>
                    <a:lnTo>
                      <a:pt x="2058" y="887"/>
                    </a:lnTo>
                    <a:lnTo>
                      <a:pt x="2061" y="883"/>
                    </a:lnTo>
                    <a:lnTo>
                      <a:pt x="2062" y="879"/>
                    </a:lnTo>
                    <a:lnTo>
                      <a:pt x="2063" y="875"/>
                    </a:lnTo>
                    <a:lnTo>
                      <a:pt x="2064" y="871"/>
                    </a:lnTo>
                    <a:lnTo>
                      <a:pt x="2064" y="865"/>
                    </a:lnTo>
                    <a:lnTo>
                      <a:pt x="2058" y="859"/>
                    </a:lnTo>
                    <a:lnTo>
                      <a:pt x="2055" y="855"/>
                    </a:lnTo>
                    <a:lnTo>
                      <a:pt x="2055" y="853"/>
                    </a:lnTo>
                    <a:lnTo>
                      <a:pt x="2056" y="851"/>
                    </a:lnTo>
                    <a:lnTo>
                      <a:pt x="2058" y="849"/>
                    </a:lnTo>
                    <a:lnTo>
                      <a:pt x="2063" y="848"/>
                    </a:lnTo>
                    <a:lnTo>
                      <a:pt x="2068" y="845"/>
                    </a:lnTo>
                    <a:lnTo>
                      <a:pt x="2071" y="840"/>
                    </a:lnTo>
                    <a:lnTo>
                      <a:pt x="2072" y="837"/>
                    </a:lnTo>
                    <a:lnTo>
                      <a:pt x="2073" y="832"/>
                    </a:lnTo>
                    <a:lnTo>
                      <a:pt x="2072" y="823"/>
                    </a:lnTo>
                    <a:lnTo>
                      <a:pt x="2074" y="813"/>
                    </a:lnTo>
                    <a:lnTo>
                      <a:pt x="2081" y="806"/>
                    </a:lnTo>
                    <a:lnTo>
                      <a:pt x="2086" y="798"/>
                    </a:lnTo>
                    <a:lnTo>
                      <a:pt x="2090" y="790"/>
                    </a:lnTo>
                    <a:lnTo>
                      <a:pt x="2095" y="781"/>
                    </a:lnTo>
                    <a:lnTo>
                      <a:pt x="2105" y="779"/>
                    </a:lnTo>
                    <a:lnTo>
                      <a:pt x="2116" y="778"/>
                    </a:lnTo>
                    <a:lnTo>
                      <a:pt x="2133" y="769"/>
                    </a:lnTo>
                    <a:lnTo>
                      <a:pt x="2147" y="760"/>
                    </a:lnTo>
                    <a:lnTo>
                      <a:pt x="2154" y="755"/>
                    </a:lnTo>
                    <a:lnTo>
                      <a:pt x="2159" y="749"/>
                    </a:lnTo>
                    <a:lnTo>
                      <a:pt x="2165" y="743"/>
                    </a:lnTo>
                    <a:lnTo>
                      <a:pt x="2171" y="734"/>
                    </a:lnTo>
                    <a:lnTo>
                      <a:pt x="2167" y="728"/>
                    </a:lnTo>
                    <a:lnTo>
                      <a:pt x="2164" y="723"/>
                    </a:lnTo>
                    <a:lnTo>
                      <a:pt x="2162" y="721"/>
                    </a:lnTo>
                    <a:lnTo>
                      <a:pt x="2159" y="720"/>
                    </a:lnTo>
                    <a:lnTo>
                      <a:pt x="2156" y="719"/>
                    </a:lnTo>
                    <a:lnTo>
                      <a:pt x="2153" y="717"/>
                    </a:lnTo>
                    <a:lnTo>
                      <a:pt x="2149" y="714"/>
                    </a:lnTo>
                    <a:lnTo>
                      <a:pt x="2146" y="710"/>
                    </a:lnTo>
                    <a:lnTo>
                      <a:pt x="2140" y="703"/>
                    </a:lnTo>
                    <a:lnTo>
                      <a:pt x="2136" y="700"/>
                    </a:lnTo>
                    <a:lnTo>
                      <a:pt x="2133" y="697"/>
                    </a:lnTo>
                    <a:lnTo>
                      <a:pt x="2132" y="696"/>
                    </a:lnTo>
                    <a:lnTo>
                      <a:pt x="2130" y="693"/>
                    </a:lnTo>
                    <a:lnTo>
                      <a:pt x="2129" y="687"/>
                    </a:lnTo>
                    <a:lnTo>
                      <a:pt x="2127" y="679"/>
                    </a:lnTo>
                    <a:lnTo>
                      <a:pt x="2124" y="676"/>
                    </a:lnTo>
                    <a:lnTo>
                      <a:pt x="2121" y="673"/>
                    </a:lnTo>
                    <a:lnTo>
                      <a:pt x="2117" y="668"/>
                    </a:lnTo>
                    <a:lnTo>
                      <a:pt x="2116" y="661"/>
                    </a:lnTo>
                    <a:lnTo>
                      <a:pt x="2115" y="656"/>
                    </a:lnTo>
                    <a:lnTo>
                      <a:pt x="2115" y="651"/>
                    </a:lnTo>
                    <a:lnTo>
                      <a:pt x="2116" y="645"/>
                    </a:lnTo>
                    <a:lnTo>
                      <a:pt x="2123" y="642"/>
                    </a:lnTo>
                    <a:lnTo>
                      <a:pt x="2129" y="641"/>
                    </a:lnTo>
                    <a:lnTo>
                      <a:pt x="2136" y="639"/>
                    </a:lnTo>
                    <a:lnTo>
                      <a:pt x="2141" y="639"/>
                    </a:lnTo>
                    <a:lnTo>
                      <a:pt x="2154" y="641"/>
                    </a:lnTo>
                    <a:lnTo>
                      <a:pt x="2167" y="645"/>
                    </a:lnTo>
                    <a:lnTo>
                      <a:pt x="2178" y="645"/>
                    </a:lnTo>
                    <a:lnTo>
                      <a:pt x="2187" y="645"/>
                    </a:lnTo>
                    <a:lnTo>
                      <a:pt x="2196" y="644"/>
                    </a:lnTo>
                    <a:lnTo>
                      <a:pt x="2206" y="645"/>
                    </a:lnTo>
                    <a:lnTo>
                      <a:pt x="2220" y="642"/>
                    </a:lnTo>
                    <a:lnTo>
                      <a:pt x="2233" y="638"/>
                    </a:lnTo>
                    <a:lnTo>
                      <a:pt x="2240" y="643"/>
                    </a:lnTo>
                    <a:lnTo>
                      <a:pt x="2244" y="644"/>
                    </a:lnTo>
                    <a:lnTo>
                      <a:pt x="2247" y="644"/>
                    </a:lnTo>
                    <a:lnTo>
                      <a:pt x="2249" y="644"/>
                    </a:lnTo>
                    <a:lnTo>
                      <a:pt x="2251" y="642"/>
                    </a:lnTo>
                    <a:lnTo>
                      <a:pt x="2255" y="639"/>
                    </a:lnTo>
                    <a:lnTo>
                      <a:pt x="2272" y="637"/>
                    </a:lnTo>
                    <a:lnTo>
                      <a:pt x="2289" y="635"/>
                    </a:lnTo>
                    <a:lnTo>
                      <a:pt x="2305" y="633"/>
                    </a:lnTo>
                    <a:lnTo>
                      <a:pt x="2322" y="628"/>
                    </a:lnTo>
                    <a:lnTo>
                      <a:pt x="2317" y="612"/>
                    </a:lnTo>
                    <a:lnTo>
                      <a:pt x="2311" y="597"/>
                    </a:lnTo>
                    <a:lnTo>
                      <a:pt x="2317" y="585"/>
                    </a:lnTo>
                    <a:lnTo>
                      <a:pt x="2324" y="572"/>
                    </a:lnTo>
                    <a:lnTo>
                      <a:pt x="2319" y="566"/>
                    </a:lnTo>
                    <a:lnTo>
                      <a:pt x="2314" y="560"/>
                    </a:lnTo>
                    <a:lnTo>
                      <a:pt x="2310" y="559"/>
                    </a:lnTo>
                    <a:lnTo>
                      <a:pt x="2307" y="559"/>
                    </a:lnTo>
                    <a:lnTo>
                      <a:pt x="2303" y="560"/>
                    </a:lnTo>
                    <a:lnTo>
                      <a:pt x="2299" y="561"/>
                    </a:lnTo>
                    <a:lnTo>
                      <a:pt x="2299" y="554"/>
                    </a:lnTo>
                    <a:lnTo>
                      <a:pt x="2301" y="548"/>
                    </a:lnTo>
                    <a:lnTo>
                      <a:pt x="2295" y="546"/>
                    </a:lnTo>
                    <a:lnTo>
                      <a:pt x="2291" y="545"/>
                    </a:lnTo>
                    <a:lnTo>
                      <a:pt x="2288" y="543"/>
                    </a:lnTo>
                    <a:lnTo>
                      <a:pt x="2283" y="538"/>
                    </a:lnTo>
                    <a:lnTo>
                      <a:pt x="2283" y="532"/>
                    </a:lnTo>
                    <a:lnTo>
                      <a:pt x="2284" y="529"/>
                    </a:lnTo>
                    <a:lnTo>
                      <a:pt x="2286" y="528"/>
                    </a:lnTo>
                    <a:lnTo>
                      <a:pt x="2291" y="526"/>
                    </a:lnTo>
                    <a:lnTo>
                      <a:pt x="2288" y="521"/>
                    </a:lnTo>
                    <a:lnTo>
                      <a:pt x="2285" y="519"/>
                    </a:lnTo>
                    <a:lnTo>
                      <a:pt x="2283" y="517"/>
                    </a:lnTo>
                    <a:lnTo>
                      <a:pt x="2281" y="510"/>
                    </a:lnTo>
                    <a:lnTo>
                      <a:pt x="2282" y="500"/>
                    </a:lnTo>
                    <a:lnTo>
                      <a:pt x="2283" y="491"/>
                    </a:lnTo>
                    <a:lnTo>
                      <a:pt x="2285" y="482"/>
                    </a:lnTo>
                    <a:lnTo>
                      <a:pt x="2290" y="474"/>
                    </a:lnTo>
                    <a:lnTo>
                      <a:pt x="2292" y="472"/>
                    </a:lnTo>
                    <a:lnTo>
                      <a:pt x="2293" y="470"/>
                    </a:lnTo>
                    <a:lnTo>
                      <a:pt x="2293" y="469"/>
                    </a:lnTo>
                    <a:lnTo>
                      <a:pt x="2293" y="467"/>
                    </a:lnTo>
                    <a:lnTo>
                      <a:pt x="2291" y="465"/>
                    </a:lnTo>
                    <a:lnTo>
                      <a:pt x="2288" y="460"/>
                    </a:lnTo>
                    <a:lnTo>
                      <a:pt x="2284" y="452"/>
                    </a:lnTo>
                    <a:lnTo>
                      <a:pt x="2284" y="447"/>
                    </a:lnTo>
                    <a:lnTo>
                      <a:pt x="2286" y="441"/>
                    </a:lnTo>
                    <a:lnTo>
                      <a:pt x="2291" y="434"/>
                    </a:lnTo>
                    <a:lnTo>
                      <a:pt x="2292" y="431"/>
                    </a:lnTo>
                    <a:lnTo>
                      <a:pt x="2292" y="427"/>
                    </a:lnTo>
                    <a:lnTo>
                      <a:pt x="2292" y="425"/>
                    </a:lnTo>
                    <a:lnTo>
                      <a:pt x="2291" y="424"/>
                    </a:lnTo>
                    <a:lnTo>
                      <a:pt x="2286" y="422"/>
                    </a:lnTo>
                    <a:lnTo>
                      <a:pt x="2281" y="418"/>
                    </a:lnTo>
                    <a:lnTo>
                      <a:pt x="2274" y="417"/>
                    </a:lnTo>
                    <a:lnTo>
                      <a:pt x="2269" y="416"/>
                    </a:lnTo>
                    <a:lnTo>
                      <a:pt x="2265" y="414"/>
                    </a:lnTo>
                    <a:lnTo>
                      <a:pt x="2260" y="409"/>
                    </a:lnTo>
                    <a:lnTo>
                      <a:pt x="2268" y="403"/>
                    </a:lnTo>
                    <a:lnTo>
                      <a:pt x="2276" y="398"/>
                    </a:lnTo>
                    <a:lnTo>
                      <a:pt x="2266" y="391"/>
                    </a:lnTo>
                    <a:lnTo>
                      <a:pt x="2255" y="384"/>
                    </a:lnTo>
                    <a:lnTo>
                      <a:pt x="2252" y="381"/>
                    </a:lnTo>
                    <a:lnTo>
                      <a:pt x="2251" y="381"/>
                    </a:lnTo>
                    <a:lnTo>
                      <a:pt x="2249" y="382"/>
                    </a:lnTo>
                    <a:lnTo>
                      <a:pt x="2248" y="385"/>
                    </a:lnTo>
                    <a:lnTo>
                      <a:pt x="2246" y="386"/>
                    </a:lnTo>
                    <a:lnTo>
                      <a:pt x="2243" y="386"/>
                    </a:lnTo>
                    <a:lnTo>
                      <a:pt x="2242" y="386"/>
                    </a:lnTo>
                    <a:lnTo>
                      <a:pt x="2242" y="385"/>
                    </a:lnTo>
                    <a:lnTo>
                      <a:pt x="2240" y="383"/>
                    </a:lnTo>
                    <a:lnTo>
                      <a:pt x="2239" y="378"/>
                    </a:lnTo>
                    <a:lnTo>
                      <a:pt x="2237" y="374"/>
                    </a:lnTo>
                    <a:lnTo>
                      <a:pt x="2233" y="372"/>
                    </a:lnTo>
                    <a:lnTo>
                      <a:pt x="2230" y="369"/>
                    </a:lnTo>
                    <a:lnTo>
                      <a:pt x="2226" y="367"/>
                    </a:lnTo>
                    <a:lnTo>
                      <a:pt x="2218" y="365"/>
                    </a:lnTo>
                    <a:lnTo>
                      <a:pt x="2209" y="364"/>
                    </a:lnTo>
                    <a:lnTo>
                      <a:pt x="2204" y="365"/>
                    </a:lnTo>
                    <a:lnTo>
                      <a:pt x="2201" y="367"/>
                    </a:lnTo>
                    <a:lnTo>
                      <a:pt x="2199" y="371"/>
                    </a:lnTo>
                    <a:lnTo>
                      <a:pt x="2196" y="374"/>
                    </a:lnTo>
                    <a:lnTo>
                      <a:pt x="2195" y="377"/>
                    </a:lnTo>
                    <a:lnTo>
                      <a:pt x="2193" y="380"/>
                    </a:lnTo>
                    <a:lnTo>
                      <a:pt x="2193" y="382"/>
                    </a:lnTo>
                    <a:lnTo>
                      <a:pt x="2193" y="383"/>
                    </a:lnTo>
                    <a:lnTo>
                      <a:pt x="2196" y="386"/>
                    </a:lnTo>
                    <a:lnTo>
                      <a:pt x="2196" y="393"/>
                    </a:lnTo>
                    <a:lnTo>
                      <a:pt x="2183" y="398"/>
                    </a:lnTo>
                    <a:lnTo>
                      <a:pt x="2171" y="402"/>
                    </a:lnTo>
                    <a:lnTo>
                      <a:pt x="2171" y="407"/>
                    </a:lnTo>
                    <a:lnTo>
                      <a:pt x="2171" y="410"/>
                    </a:lnTo>
                    <a:lnTo>
                      <a:pt x="2171" y="411"/>
                    </a:lnTo>
                    <a:lnTo>
                      <a:pt x="2171" y="413"/>
                    </a:lnTo>
                    <a:lnTo>
                      <a:pt x="2170" y="414"/>
                    </a:lnTo>
                    <a:lnTo>
                      <a:pt x="2167" y="416"/>
                    </a:lnTo>
                    <a:lnTo>
                      <a:pt x="2163" y="418"/>
                    </a:lnTo>
                    <a:lnTo>
                      <a:pt x="2161" y="422"/>
                    </a:lnTo>
                    <a:lnTo>
                      <a:pt x="2158" y="426"/>
                    </a:lnTo>
                    <a:lnTo>
                      <a:pt x="2155" y="431"/>
                    </a:lnTo>
                    <a:lnTo>
                      <a:pt x="2146" y="433"/>
                    </a:lnTo>
                    <a:lnTo>
                      <a:pt x="2137" y="435"/>
                    </a:lnTo>
                    <a:lnTo>
                      <a:pt x="2129" y="435"/>
                    </a:lnTo>
                    <a:lnTo>
                      <a:pt x="2120" y="434"/>
                    </a:lnTo>
                    <a:lnTo>
                      <a:pt x="2115" y="435"/>
                    </a:lnTo>
                    <a:lnTo>
                      <a:pt x="2113" y="437"/>
                    </a:lnTo>
                    <a:lnTo>
                      <a:pt x="2111" y="440"/>
                    </a:lnTo>
                    <a:lnTo>
                      <a:pt x="2106" y="443"/>
                    </a:lnTo>
                    <a:lnTo>
                      <a:pt x="2099" y="439"/>
                    </a:lnTo>
                    <a:lnTo>
                      <a:pt x="2094" y="435"/>
                    </a:lnTo>
                    <a:lnTo>
                      <a:pt x="2088" y="432"/>
                    </a:lnTo>
                    <a:lnTo>
                      <a:pt x="2081" y="431"/>
                    </a:lnTo>
                    <a:lnTo>
                      <a:pt x="2078" y="439"/>
                    </a:lnTo>
                    <a:lnTo>
                      <a:pt x="2077" y="448"/>
                    </a:lnTo>
                    <a:lnTo>
                      <a:pt x="2071" y="448"/>
                    </a:lnTo>
                    <a:lnTo>
                      <a:pt x="2065" y="448"/>
                    </a:lnTo>
                    <a:lnTo>
                      <a:pt x="2054" y="461"/>
                    </a:lnTo>
                    <a:lnTo>
                      <a:pt x="2043" y="476"/>
                    </a:lnTo>
                    <a:lnTo>
                      <a:pt x="2043" y="485"/>
                    </a:lnTo>
                    <a:lnTo>
                      <a:pt x="2043" y="494"/>
                    </a:lnTo>
                    <a:lnTo>
                      <a:pt x="2044" y="503"/>
                    </a:lnTo>
                    <a:lnTo>
                      <a:pt x="2045" y="512"/>
                    </a:lnTo>
                    <a:lnTo>
                      <a:pt x="2040" y="512"/>
                    </a:lnTo>
                    <a:lnTo>
                      <a:pt x="2034" y="511"/>
                    </a:lnTo>
                    <a:lnTo>
                      <a:pt x="2026" y="518"/>
                    </a:lnTo>
                    <a:lnTo>
                      <a:pt x="2017" y="524"/>
                    </a:lnTo>
                    <a:lnTo>
                      <a:pt x="2015" y="529"/>
                    </a:lnTo>
                    <a:lnTo>
                      <a:pt x="2015" y="533"/>
                    </a:lnTo>
                    <a:lnTo>
                      <a:pt x="2015" y="536"/>
                    </a:lnTo>
                    <a:lnTo>
                      <a:pt x="2011" y="541"/>
                    </a:lnTo>
                    <a:lnTo>
                      <a:pt x="1996" y="543"/>
                    </a:lnTo>
                    <a:lnTo>
                      <a:pt x="1980" y="545"/>
                    </a:lnTo>
                    <a:lnTo>
                      <a:pt x="1976" y="550"/>
                    </a:lnTo>
                    <a:lnTo>
                      <a:pt x="1975" y="553"/>
                    </a:lnTo>
                    <a:lnTo>
                      <a:pt x="1971" y="557"/>
                    </a:lnTo>
                    <a:lnTo>
                      <a:pt x="1966" y="560"/>
                    </a:lnTo>
                    <a:lnTo>
                      <a:pt x="1954" y="560"/>
                    </a:lnTo>
                    <a:lnTo>
                      <a:pt x="1945" y="562"/>
                    </a:lnTo>
                    <a:lnTo>
                      <a:pt x="1937" y="566"/>
                    </a:lnTo>
                    <a:lnTo>
                      <a:pt x="1928" y="572"/>
                    </a:lnTo>
                    <a:lnTo>
                      <a:pt x="1918" y="577"/>
                    </a:lnTo>
                    <a:lnTo>
                      <a:pt x="1907" y="582"/>
                    </a:lnTo>
                    <a:lnTo>
                      <a:pt x="1905" y="594"/>
                    </a:lnTo>
                    <a:lnTo>
                      <a:pt x="1903" y="605"/>
                    </a:lnTo>
                    <a:lnTo>
                      <a:pt x="1899" y="605"/>
                    </a:lnTo>
                    <a:lnTo>
                      <a:pt x="1896" y="605"/>
                    </a:lnTo>
                    <a:lnTo>
                      <a:pt x="1894" y="606"/>
                    </a:lnTo>
                    <a:lnTo>
                      <a:pt x="1891" y="610"/>
                    </a:lnTo>
                    <a:lnTo>
                      <a:pt x="1887" y="612"/>
                    </a:lnTo>
                    <a:lnTo>
                      <a:pt x="1884" y="613"/>
                    </a:lnTo>
                    <a:lnTo>
                      <a:pt x="1882" y="612"/>
                    </a:lnTo>
                    <a:lnTo>
                      <a:pt x="1880" y="611"/>
                    </a:lnTo>
                    <a:lnTo>
                      <a:pt x="1878" y="605"/>
                    </a:lnTo>
                    <a:lnTo>
                      <a:pt x="1876" y="597"/>
                    </a:lnTo>
                    <a:lnTo>
                      <a:pt x="1873" y="594"/>
                    </a:lnTo>
                    <a:lnTo>
                      <a:pt x="1870" y="592"/>
                    </a:lnTo>
                    <a:lnTo>
                      <a:pt x="1867" y="592"/>
                    </a:lnTo>
                    <a:lnTo>
                      <a:pt x="1865" y="592"/>
                    </a:lnTo>
                    <a:lnTo>
                      <a:pt x="1858" y="596"/>
                    </a:lnTo>
                    <a:lnTo>
                      <a:pt x="1851" y="601"/>
                    </a:lnTo>
                    <a:lnTo>
                      <a:pt x="1843" y="606"/>
                    </a:lnTo>
                    <a:lnTo>
                      <a:pt x="1835" y="612"/>
                    </a:lnTo>
                    <a:lnTo>
                      <a:pt x="1832" y="613"/>
                    </a:lnTo>
                    <a:lnTo>
                      <a:pt x="1827" y="614"/>
                    </a:lnTo>
                    <a:lnTo>
                      <a:pt x="1823" y="614"/>
                    </a:lnTo>
                    <a:lnTo>
                      <a:pt x="1818" y="613"/>
                    </a:lnTo>
                    <a:lnTo>
                      <a:pt x="1820" y="606"/>
                    </a:lnTo>
                    <a:lnTo>
                      <a:pt x="1821" y="601"/>
                    </a:lnTo>
                    <a:lnTo>
                      <a:pt x="1823" y="595"/>
                    </a:lnTo>
                    <a:lnTo>
                      <a:pt x="1823" y="587"/>
                    </a:lnTo>
                    <a:lnTo>
                      <a:pt x="1815" y="576"/>
                    </a:lnTo>
                    <a:lnTo>
                      <a:pt x="1808" y="566"/>
                    </a:lnTo>
                    <a:lnTo>
                      <a:pt x="1802" y="554"/>
                    </a:lnTo>
                    <a:lnTo>
                      <a:pt x="1798" y="541"/>
                    </a:lnTo>
                    <a:lnTo>
                      <a:pt x="1795" y="533"/>
                    </a:lnTo>
                    <a:lnTo>
                      <a:pt x="1793" y="528"/>
                    </a:lnTo>
                    <a:lnTo>
                      <a:pt x="1789" y="524"/>
                    </a:lnTo>
                    <a:lnTo>
                      <a:pt x="1783" y="518"/>
                    </a:lnTo>
                    <a:lnTo>
                      <a:pt x="1781" y="510"/>
                    </a:lnTo>
                    <a:lnTo>
                      <a:pt x="1778" y="503"/>
                    </a:lnTo>
                    <a:lnTo>
                      <a:pt x="1776" y="500"/>
                    </a:lnTo>
                    <a:lnTo>
                      <a:pt x="1775" y="496"/>
                    </a:lnTo>
                    <a:lnTo>
                      <a:pt x="1772" y="494"/>
                    </a:lnTo>
                    <a:lnTo>
                      <a:pt x="1768" y="492"/>
                    </a:lnTo>
                    <a:lnTo>
                      <a:pt x="1755" y="493"/>
                    </a:lnTo>
                    <a:lnTo>
                      <a:pt x="1742" y="494"/>
                    </a:lnTo>
                    <a:lnTo>
                      <a:pt x="1728" y="496"/>
                    </a:lnTo>
                    <a:lnTo>
                      <a:pt x="1715" y="499"/>
                    </a:lnTo>
                    <a:lnTo>
                      <a:pt x="1711" y="504"/>
                    </a:lnTo>
                    <a:lnTo>
                      <a:pt x="1708" y="509"/>
                    </a:lnTo>
                    <a:lnTo>
                      <a:pt x="1707" y="511"/>
                    </a:lnTo>
                    <a:lnTo>
                      <a:pt x="1705" y="512"/>
                    </a:lnTo>
                    <a:lnTo>
                      <a:pt x="1702" y="513"/>
                    </a:lnTo>
                    <a:lnTo>
                      <a:pt x="1699" y="515"/>
                    </a:lnTo>
                    <a:lnTo>
                      <a:pt x="1694" y="510"/>
                    </a:lnTo>
                    <a:lnTo>
                      <a:pt x="1690" y="507"/>
                    </a:lnTo>
                    <a:lnTo>
                      <a:pt x="1688" y="506"/>
                    </a:lnTo>
                    <a:lnTo>
                      <a:pt x="1685" y="504"/>
                    </a:lnTo>
                    <a:lnTo>
                      <a:pt x="1683" y="504"/>
                    </a:lnTo>
                    <a:lnTo>
                      <a:pt x="1680" y="506"/>
                    </a:lnTo>
                    <a:lnTo>
                      <a:pt x="1666" y="503"/>
                    </a:lnTo>
                    <a:lnTo>
                      <a:pt x="1651" y="501"/>
                    </a:lnTo>
                    <a:lnTo>
                      <a:pt x="1643" y="506"/>
                    </a:lnTo>
                    <a:lnTo>
                      <a:pt x="1637" y="508"/>
                    </a:lnTo>
                    <a:lnTo>
                      <a:pt x="1633" y="509"/>
                    </a:lnTo>
                    <a:lnTo>
                      <a:pt x="1630" y="509"/>
                    </a:lnTo>
                    <a:lnTo>
                      <a:pt x="1625" y="508"/>
                    </a:lnTo>
                    <a:lnTo>
                      <a:pt x="1622" y="507"/>
                    </a:lnTo>
                    <a:lnTo>
                      <a:pt x="1623" y="492"/>
                    </a:lnTo>
                    <a:lnTo>
                      <a:pt x="1625" y="478"/>
                    </a:lnTo>
                    <a:lnTo>
                      <a:pt x="1622" y="467"/>
                    </a:lnTo>
                    <a:lnTo>
                      <a:pt x="1621" y="457"/>
                    </a:lnTo>
                    <a:lnTo>
                      <a:pt x="1622" y="448"/>
                    </a:lnTo>
                    <a:lnTo>
                      <a:pt x="1625" y="436"/>
                    </a:lnTo>
                    <a:lnTo>
                      <a:pt x="1628" y="426"/>
                    </a:lnTo>
                    <a:lnTo>
                      <a:pt x="1632" y="417"/>
                    </a:lnTo>
                    <a:lnTo>
                      <a:pt x="1633" y="413"/>
                    </a:lnTo>
                    <a:lnTo>
                      <a:pt x="1637" y="409"/>
                    </a:lnTo>
                    <a:lnTo>
                      <a:pt x="1640" y="405"/>
                    </a:lnTo>
                    <a:lnTo>
                      <a:pt x="1643" y="402"/>
                    </a:lnTo>
                    <a:lnTo>
                      <a:pt x="1647" y="402"/>
                    </a:lnTo>
                    <a:lnTo>
                      <a:pt x="1649" y="402"/>
                    </a:lnTo>
                    <a:lnTo>
                      <a:pt x="1650" y="401"/>
                    </a:lnTo>
                    <a:lnTo>
                      <a:pt x="1651" y="400"/>
                    </a:lnTo>
                    <a:lnTo>
                      <a:pt x="1653" y="397"/>
                    </a:lnTo>
                    <a:lnTo>
                      <a:pt x="1655" y="391"/>
                    </a:lnTo>
                    <a:lnTo>
                      <a:pt x="1657" y="388"/>
                    </a:lnTo>
                    <a:lnTo>
                      <a:pt x="1658" y="386"/>
                    </a:lnTo>
                    <a:lnTo>
                      <a:pt x="1660" y="385"/>
                    </a:lnTo>
                    <a:lnTo>
                      <a:pt x="1662" y="385"/>
                    </a:lnTo>
                    <a:lnTo>
                      <a:pt x="1665" y="386"/>
                    </a:lnTo>
                    <a:lnTo>
                      <a:pt x="1671" y="390"/>
                    </a:lnTo>
                    <a:lnTo>
                      <a:pt x="1674" y="390"/>
                    </a:lnTo>
                    <a:lnTo>
                      <a:pt x="1677" y="389"/>
                    </a:lnTo>
                    <a:lnTo>
                      <a:pt x="1680" y="388"/>
                    </a:lnTo>
                    <a:lnTo>
                      <a:pt x="1682" y="386"/>
                    </a:lnTo>
                    <a:lnTo>
                      <a:pt x="1683" y="381"/>
                    </a:lnTo>
                    <a:lnTo>
                      <a:pt x="1685" y="373"/>
                    </a:lnTo>
                    <a:lnTo>
                      <a:pt x="1684" y="363"/>
                    </a:lnTo>
                    <a:lnTo>
                      <a:pt x="1683" y="354"/>
                    </a:lnTo>
                    <a:lnTo>
                      <a:pt x="1682" y="343"/>
                    </a:lnTo>
                    <a:lnTo>
                      <a:pt x="1682" y="333"/>
                    </a:lnTo>
                    <a:lnTo>
                      <a:pt x="1679" y="324"/>
                    </a:lnTo>
                    <a:lnTo>
                      <a:pt x="1675" y="317"/>
                    </a:lnTo>
                    <a:lnTo>
                      <a:pt x="1674" y="314"/>
                    </a:lnTo>
                    <a:lnTo>
                      <a:pt x="1673" y="310"/>
                    </a:lnTo>
                    <a:lnTo>
                      <a:pt x="1674" y="307"/>
                    </a:lnTo>
                    <a:lnTo>
                      <a:pt x="1675" y="303"/>
                    </a:lnTo>
                    <a:lnTo>
                      <a:pt x="1681" y="293"/>
                    </a:lnTo>
                    <a:lnTo>
                      <a:pt x="1684" y="284"/>
                    </a:lnTo>
                    <a:lnTo>
                      <a:pt x="1689" y="276"/>
                    </a:lnTo>
                    <a:lnTo>
                      <a:pt x="1697" y="270"/>
                    </a:lnTo>
                    <a:lnTo>
                      <a:pt x="1702" y="267"/>
                    </a:lnTo>
                    <a:lnTo>
                      <a:pt x="1706" y="264"/>
                    </a:lnTo>
                    <a:lnTo>
                      <a:pt x="1709" y="262"/>
                    </a:lnTo>
                    <a:lnTo>
                      <a:pt x="1711" y="259"/>
                    </a:lnTo>
                    <a:lnTo>
                      <a:pt x="1715" y="253"/>
                    </a:lnTo>
                    <a:lnTo>
                      <a:pt x="1723" y="244"/>
                    </a:lnTo>
                    <a:lnTo>
                      <a:pt x="1730" y="237"/>
                    </a:lnTo>
                    <a:lnTo>
                      <a:pt x="1732" y="232"/>
                    </a:lnTo>
                    <a:lnTo>
                      <a:pt x="1734" y="227"/>
                    </a:lnTo>
                    <a:lnTo>
                      <a:pt x="1740" y="219"/>
                    </a:lnTo>
                    <a:lnTo>
                      <a:pt x="1748" y="211"/>
                    </a:lnTo>
                    <a:lnTo>
                      <a:pt x="1751" y="204"/>
                    </a:lnTo>
                    <a:lnTo>
                      <a:pt x="1751" y="202"/>
                    </a:lnTo>
                    <a:lnTo>
                      <a:pt x="1750" y="198"/>
                    </a:lnTo>
                    <a:lnTo>
                      <a:pt x="1748" y="195"/>
                    </a:lnTo>
                    <a:lnTo>
                      <a:pt x="1744" y="190"/>
                    </a:lnTo>
                    <a:lnTo>
                      <a:pt x="1743" y="185"/>
                    </a:lnTo>
                    <a:lnTo>
                      <a:pt x="1743" y="180"/>
                    </a:lnTo>
                    <a:lnTo>
                      <a:pt x="1743" y="175"/>
                    </a:lnTo>
                    <a:lnTo>
                      <a:pt x="1746" y="172"/>
                    </a:lnTo>
                    <a:lnTo>
                      <a:pt x="1752" y="166"/>
                    </a:lnTo>
                    <a:lnTo>
                      <a:pt x="1763" y="162"/>
                    </a:lnTo>
                    <a:lnTo>
                      <a:pt x="1774" y="160"/>
                    </a:lnTo>
                    <a:lnTo>
                      <a:pt x="1782" y="156"/>
                    </a:lnTo>
                    <a:lnTo>
                      <a:pt x="1785" y="154"/>
                    </a:lnTo>
                    <a:lnTo>
                      <a:pt x="1787" y="151"/>
                    </a:lnTo>
                    <a:lnTo>
                      <a:pt x="1790" y="146"/>
                    </a:lnTo>
                    <a:lnTo>
                      <a:pt x="1790" y="140"/>
                    </a:lnTo>
                    <a:lnTo>
                      <a:pt x="1782" y="133"/>
                    </a:lnTo>
                    <a:lnTo>
                      <a:pt x="1775" y="130"/>
                    </a:lnTo>
                    <a:lnTo>
                      <a:pt x="1776" y="126"/>
                    </a:lnTo>
                    <a:lnTo>
                      <a:pt x="1778" y="121"/>
                    </a:lnTo>
                    <a:lnTo>
                      <a:pt x="1782" y="119"/>
                    </a:lnTo>
                    <a:lnTo>
                      <a:pt x="1785" y="116"/>
                    </a:lnTo>
                    <a:lnTo>
                      <a:pt x="1793" y="112"/>
                    </a:lnTo>
                    <a:lnTo>
                      <a:pt x="1801" y="109"/>
                    </a:lnTo>
                    <a:lnTo>
                      <a:pt x="1806" y="103"/>
                    </a:lnTo>
                    <a:lnTo>
                      <a:pt x="1808" y="97"/>
                    </a:lnTo>
                    <a:lnTo>
                      <a:pt x="1809" y="93"/>
                    </a:lnTo>
                    <a:lnTo>
                      <a:pt x="1809" y="88"/>
                    </a:lnTo>
                    <a:lnTo>
                      <a:pt x="1807" y="79"/>
                    </a:lnTo>
                    <a:lnTo>
                      <a:pt x="1802" y="65"/>
                    </a:lnTo>
                    <a:lnTo>
                      <a:pt x="1817" y="60"/>
                    </a:lnTo>
                    <a:lnTo>
                      <a:pt x="1833" y="53"/>
                    </a:lnTo>
                    <a:lnTo>
                      <a:pt x="1833" y="51"/>
                    </a:lnTo>
                    <a:lnTo>
                      <a:pt x="1833" y="48"/>
                    </a:lnTo>
                    <a:lnTo>
                      <a:pt x="1832" y="47"/>
                    </a:lnTo>
                    <a:lnTo>
                      <a:pt x="1831" y="46"/>
                    </a:lnTo>
                    <a:lnTo>
                      <a:pt x="1826" y="45"/>
                    </a:lnTo>
                    <a:lnTo>
                      <a:pt x="1820" y="44"/>
                    </a:lnTo>
                    <a:lnTo>
                      <a:pt x="1809" y="44"/>
                    </a:lnTo>
                    <a:lnTo>
                      <a:pt x="1798" y="44"/>
                    </a:lnTo>
                    <a:lnTo>
                      <a:pt x="1790" y="40"/>
                    </a:lnTo>
                    <a:lnTo>
                      <a:pt x="1784" y="37"/>
                    </a:lnTo>
                    <a:lnTo>
                      <a:pt x="1783" y="35"/>
                    </a:lnTo>
                    <a:lnTo>
                      <a:pt x="1782" y="33"/>
                    </a:lnTo>
                    <a:lnTo>
                      <a:pt x="1782" y="29"/>
                    </a:lnTo>
                    <a:lnTo>
                      <a:pt x="1784" y="26"/>
                    </a:lnTo>
                    <a:lnTo>
                      <a:pt x="1782" y="21"/>
                    </a:lnTo>
                    <a:lnTo>
                      <a:pt x="1780" y="19"/>
                    </a:lnTo>
                    <a:lnTo>
                      <a:pt x="1776" y="16"/>
                    </a:lnTo>
                    <a:lnTo>
                      <a:pt x="1773" y="13"/>
                    </a:lnTo>
                    <a:lnTo>
                      <a:pt x="1767" y="9"/>
                    </a:lnTo>
                    <a:lnTo>
                      <a:pt x="1760" y="3"/>
                    </a:lnTo>
                    <a:lnTo>
                      <a:pt x="1756" y="1"/>
                    </a:lnTo>
                    <a:lnTo>
                      <a:pt x="1751" y="0"/>
                    </a:lnTo>
                    <a:lnTo>
                      <a:pt x="1747" y="0"/>
                    </a:lnTo>
                    <a:lnTo>
                      <a:pt x="1742" y="0"/>
                    </a:lnTo>
                    <a:lnTo>
                      <a:pt x="1732" y="3"/>
                    </a:lnTo>
                    <a:lnTo>
                      <a:pt x="1723" y="5"/>
                    </a:lnTo>
                    <a:lnTo>
                      <a:pt x="1715" y="13"/>
                    </a:lnTo>
                    <a:lnTo>
                      <a:pt x="1710" y="20"/>
                    </a:lnTo>
                    <a:lnTo>
                      <a:pt x="1709" y="22"/>
                    </a:lnTo>
                    <a:lnTo>
                      <a:pt x="1706" y="25"/>
                    </a:lnTo>
                    <a:lnTo>
                      <a:pt x="1701" y="27"/>
                    </a:lnTo>
                    <a:lnTo>
                      <a:pt x="1696" y="29"/>
                    </a:lnTo>
                    <a:lnTo>
                      <a:pt x="1689" y="33"/>
                    </a:lnTo>
                    <a:lnTo>
                      <a:pt x="1684" y="35"/>
                    </a:lnTo>
                    <a:lnTo>
                      <a:pt x="1681" y="38"/>
                    </a:lnTo>
                    <a:lnTo>
                      <a:pt x="1677" y="40"/>
                    </a:lnTo>
                    <a:lnTo>
                      <a:pt x="1675" y="43"/>
                    </a:lnTo>
                    <a:lnTo>
                      <a:pt x="1672" y="45"/>
                    </a:lnTo>
                    <a:lnTo>
                      <a:pt x="1666" y="47"/>
                    </a:lnTo>
                    <a:lnTo>
                      <a:pt x="1660" y="48"/>
                    </a:lnTo>
                    <a:lnTo>
                      <a:pt x="1650" y="48"/>
                    </a:lnTo>
                    <a:lnTo>
                      <a:pt x="1645" y="50"/>
                    </a:lnTo>
                    <a:lnTo>
                      <a:pt x="1642" y="51"/>
                    </a:lnTo>
                    <a:lnTo>
                      <a:pt x="1641" y="52"/>
                    </a:lnTo>
                    <a:lnTo>
                      <a:pt x="1641" y="54"/>
                    </a:lnTo>
                    <a:lnTo>
                      <a:pt x="1640" y="56"/>
                    </a:lnTo>
                    <a:lnTo>
                      <a:pt x="1637" y="59"/>
                    </a:lnTo>
                    <a:lnTo>
                      <a:pt x="1630" y="61"/>
                    </a:lnTo>
                    <a:lnTo>
                      <a:pt x="1623" y="62"/>
                    </a:lnTo>
                    <a:lnTo>
                      <a:pt x="1620" y="63"/>
                    </a:lnTo>
                    <a:lnTo>
                      <a:pt x="1617" y="64"/>
                    </a:lnTo>
                    <a:lnTo>
                      <a:pt x="1615" y="67"/>
                    </a:lnTo>
                    <a:lnTo>
                      <a:pt x="1613" y="68"/>
                    </a:lnTo>
                    <a:lnTo>
                      <a:pt x="1611" y="69"/>
                    </a:lnTo>
                    <a:lnTo>
                      <a:pt x="1606" y="70"/>
                    </a:lnTo>
                    <a:lnTo>
                      <a:pt x="1600" y="71"/>
                    </a:lnTo>
                    <a:lnTo>
                      <a:pt x="1586" y="76"/>
                    </a:lnTo>
                    <a:lnTo>
                      <a:pt x="1578" y="79"/>
                    </a:lnTo>
                    <a:lnTo>
                      <a:pt x="1574" y="80"/>
                    </a:lnTo>
                    <a:lnTo>
                      <a:pt x="1569" y="80"/>
                    </a:lnTo>
                    <a:lnTo>
                      <a:pt x="1561" y="79"/>
                    </a:lnTo>
                    <a:lnTo>
                      <a:pt x="1549" y="7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77" name="Freeform 147"/>
              <p:cNvSpPr>
                <a:spLocks/>
              </p:cNvSpPr>
              <p:nvPr/>
            </p:nvSpPr>
            <p:spPr bwMode="auto">
              <a:xfrm>
                <a:off x="6743700" y="4173538"/>
                <a:ext cx="922338" cy="658812"/>
              </a:xfrm>
              <a:custGeom>
                <a:avLst/>
                <a:gdLst>
                  <a:gd name="T0" fmla="*/ 544513 w 2324"/>
                  <a:gd name="T1" fmla="*/ 48051 h 1659"/>
                  <a:gd name="T2" fmla="*/ 505619 w 2324"/>
                  <a:gd name="T3" fmla="*/ 86174 h 1659"/>
                  <a:gd name="T4" fmla="*/ 443706 w 2324"/>
                  <a:gd name="T5" fmla="*/ 92528 h 1659"/>
                  <a:gd name="T6" fmla="*/ 407591 w 2324"/>
                  <a:gd name="T7" fmla="*/ 98484 h 1659"/>
                  <a:gd name="T8" fmla="*/ 375841 w 2324"/>
                  <a:gd name="T9" fmla="*/ 117943 h 1659"/>
                  <a:gd name="T10" fmla="*/ 342503 w 2324"/>
                  <a:gd name="T11" fmla="*/ 105632 h 1659"/>
                  <a:gd name="T12" fmla="*/ 284560 w 2324"/>
                  <a:gd name="T13" fmla="*/ 111986 h 1659"/>
                  <a:gd name="T14" fmla="*/ 234553 w 2324"/>
                  <a:gd name="T15" fmla="*/ 80614 h 1659"/>
                  <a:gd name="T16" fmla="*/ 167878 w 2324"/>
                  <a:gd name="T17" fmla="*/ 82203 h 1659"/>
                  <a:gd name="T18" fmla="*/ 123825 w 2324"/>
                  <a:gd name="T19" fmla="*/ 67906 h 1659"/>
                  <a:gd name="T20" fmla="*/ 85328 w 2324"/>
                  <a:gd name="T21" fmla="*/ 53610 h 1659"/>
                  <a:gd name="T22" fmla="*/ 26591 w 2324"/>
                  <a:gd name="T23" fmla="*/ 67112 h 1659"/>
                  <a:gd name="T24" fmla="*/ 11509 w 2324"/>
                  <a:gd name="T25" fmla="*/ 107221 h 1659"/>
                  <a:gd name="T26" fmla="*/ 36116 w 2324"/>
                  <a:gd name="T27" fmla="*/ 152889 h 1659"/>
                  <a:gd name="T28" fmla="*/ 82550 w 2324"/>
                  <a:gd name="T29" fmla="*/ 149712 h 1659"/>
                  <a:gd name="T30" fmla="*/ 113109 w 2324"/>
                  <a:gd name="T31" fmla="*/ 189423 h 1659"/>
                  <a:gd name="T32" fmla="*/ 151209 w 2324"/>
                  <a:gd name="T33" fmla="*/ 191409 h 1659"/>
                  <a:gd name="T34" fmla="*/ 157163 w 2324"/>
                  <a:gd name="T35" fmla="*/ 258124 h 1659"/>
                  <a:gd name="T36" fmla="*/ 164703 w 2324"/>
                  <a:gd name="T37" fmla="*/ 290290 h 1659"/>
                  <a:gd name="T38" fmla="*/ 165100 w 2324"/>
                  <a:gd name="T39" fmla="*/ 329207 h 1659"/>
                  <a:gd name="T40" fmla="*/ 210741 w 2324"/>
                  <a:gd name="T41" fmla="*/ 376067 h 1659"/>
                  <a:gd name="T42" fmla="*/ 335756 w 2324"/>
                  <a:gd name="T43" fmla="*/ 363359 h 1659"/>
                  <a:gd name="T44" fmla="*/ 396478 w 2324"/>
                  <a:gd name="T45" fmla="*/ 363359 h 1659"/>
                  <a:gd name="T46" fmla="*/ 440531 w 2324"/>
                  <a:gd name="T47" fmla="*/ 382421 h 1659"/>
                  <a:gd name="T48" fmla="*/ 466328 w 2324"/>
                  <a:gd name="T49" fmla="*/ 415778 h 1659"/>
                  <a:gd name="T50" fmla="*/ 489347 w 2324"/>
                  <a:gd name="T51" fmla="*/ 455093 h 1659"/>
                  <a:gd name="T52" fmla="*/ 522288 w 2324"/>
                  <a:gd name="T53" fmla="*/ 501555 h 1659"/>
                  <a:gd name="T54" fmla="*/ 533797 w 2324"/>
                  <a:gd name="T55" fmla="*/ 516645 h 1659"/>
                  <a:gd name="T56" fmla="*/ 582613 w 2324"/>
                  <a:gd name="T57" fmla="*/ 584949 h 1659"/>
                  <a:gd name="T58" fmla="*/ 632619 w 2324"/>
                  <a:gd name="T59" fmla="*/ 639751 h 1659"/>
                  <a:gd name="T60" fmla="*/ 706835 w 2324"/>
                  <a:gd name="T61" fmla="*/ 637368 h 1659"/>
                  <a:gd name="T62" fmla="*/ 734616 w 2324"/>
                  <a:gd name="T63" fmla="*/ 631808 h 1659"/>
                  <a:gd name="T64" fmla="*/ 809229 w 2324"/>
                  <a:gd name="T65" fmla="*/ 651664 h 1659"/>
                  <a:gd name="T66" fmla="*/ 840979 w 2324"/>
                  <a:gd name="T67" fmla="*/ 602819 h 1659"/>
                  <a:gd name="T68" fmla="*/ 827485 w 2324"/>
                  <a:gd name="T69" fmla="*/ 537295 h 1659"/>
                  <a:gd name="T70" fmla="*/ 810022 w 2324"/>
                  <a:gd name="T71" fmla="*/ 509894 h 1659"/>
                  <a:gd name="T72" fmla="*/ 785416 w 2324"/>
                  <a:gd name="T73" fmla="*/ 509894 h 1659"/>
                  <a:gd name="T74" fmla="*/ 765969 w 2324"/>
                  <a:gd name="T75" fmla="*/ 491230 h 1659"/>
                  <a:gd name="T76" fmla="*/ 762397 w 2324"/>
                  <a:gd name="T77" fmla="*/ 468197 h 1659"/>
                  <a:gd name="T78" fmla="*/ 773907 w 2324"/>
                  <a:gd name="T79" fmla="*/ 414587 h 1659"/>
                  <a:gd name="T80" fmla="*/ 773113 w 2324"/>
                  <a:gd name="T81" fmla="*/ 381229 h 1659"/>
                  <a:gd name="T82" fmla="*/ 814388 w 2324"/>
                  <a:gd name="T83" fmla="*/ 354226 h 1659"/>
                  <a:gd name="T84" fmla="*/ 825897 w 2324"/>
                  <a:gd name="T85" fmla="*/ 320074 h 1659"/>
                  <a:gd name="T86" fmla="*/ 849313 w 2324"/>
                  <a:gd name="T87" fmla="*/ 279171 h 1659"/>
                  <a:gd name="T88" fmla="*/ 864394 w 2324"/>
                  <a:gd name="T89" fmla="*/ 256138 h 1659"/>
                  <a:gd name="T90" fmla="*/ 920354 w 2324"/>
                  <a:gd name="T91" fmla="*/ 224766 h 1659"/>
                  <a:gd name="T92" fmla="*/ 905669 w 2324"/>
                  <a:gd name="T93" fmla="*/ 198557 h 1659"/>
                  <a:gd name="T94" fmla="*/ 902494 w 2324"/>
                  <a:gd name="T95" fmla="*/ 165597 h 1659"/>
                  <a:gd name="T96" fmla="*/ 885032 w 2324"/>
                  <a:gd name="T97" fmla="*/ 146535 h 1659"/>
                  <a:gd name="T98" fmla="*/ 861219 w 2324"/>
                  <a:gd name="T99" fmla="*/ 164405 h 1659"/>
                  <a:gd name="T100" fmla="*/ 821929 w 2324"/>
                  <a:gd name="T101" fmla="*/ 177907 h 1659"/>
                  <a:gd name="T102" fmla="*/ 782241 w 2324"/>
                  <a:gd name="T103" fmla="*/ 221192 h 1659"/>
                  <a:gd name="T104" fmla="*/ 743347 w 2324"/>
                  <a:gd name="T105" fmla="*/ 235886 h 1659"/>
                  <a:gd name="T106" fmla="*/ 712391 w 2324"/>
                  <a:gd name="T107" fmla="*/ 211662 h 1659"/>
                  <a:gd name="T108" fmla="*/ 672307 w 2324"/>
                  <a:gd name="T109" fmla="*/ 202528 h 1659"/>
                  <a:gd name="T110" fmla="*/ 646113 w 2324"/>
                  <a:gd name="T111" fmla="*/ 169171 h 1659"/>
                  <a:gd name="T112" fmla="*/ 666750 w 2324"/>
                  <a:gd name="T113" fmla="*/ 154080 h 1659"/>
                  <a:gd name="T114" fmla="*/ 678260 w 2324"/>
                  <a:gd name="T115" fmla="*/ 104044 h 1659"/>
                  <a:gd name="T116" fmla="*/ 704057 w 2324"/>
                  <a:gd name="T117" fmla="*/ 63538 h 1659"/>
                  <a:gd name="T118" fmla="*/ 721122 w 2324"/>
                  <a:gd name="T119" fmla="*/ 23827 h 1659"/>
                  <a:gd name="T120" fmla="*/ 701279 w 2324"/>
                  <a:gd name="T121" fmla="*/ 3574 h 1659"/>
                  <a:gd name="T122" fmla="*/ 661194 w 2324"/>
                  <a:gd name="T123" fmla="*/ 18664 h 1659"/>
                  <a:gd name="T124" fmla="*/ 624682 w 2324"/>
                  <a:gd name="T125" fmla="*/ 31769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24" h="1659">
                    <a:moveTo>
                      <a:pt x="1549" y="77"/>
                    </a:moveTo>
                    <a:lnTo>
                      <a:pt x="1532" y="76"/>
                    </a:lnTo>
                    <a:lnTo>
                      <a:pt x="1516" y="75"/>
                    </a:lnTo>
                    <a:lnTo>
                      <a:pt x="1496" y="84"/>
                    </a:lnTo>
                    <a:lnTo>
                      <a:pt x="1476" y="94"/>
                    </a:lnTo>
                    <a:lnTo>
                      <a:pt x="1456" y="104"/>
                    </a:lnTo>
                    <a:lnTo>
                      <a:pt x="1436" y="113"/>
                    </a:lnTo>
                    <a:lnTo>
                      <a:pt x="1428" y="112"/>
                    </a:lnTo>
                    <a:lnTo>
                      <a:pt x="1421" y="111"/>
                    </a:lnTo>
                    <a:lnTo>
                      <a:pt x="1414" y="110"/>
                    </a:lnTo>
                    <a:lnTo>
                      <a:pt x="1409" y="111"/>
                    </a:lnTo>
                    <a:lnTo>
                      <a:pt x="1408" y="115"/>
                    </a:lnTo>
                    <a:lnTo>
                      <a:pt x="1405" y="119"/>
                    </a:lnTo>
                    <a:lnTo>
                      <a:pt x="1404" y="119"/>
                    </a:lnTo>
                    <a:lnTo>
                      <a:pt x="1400" y="116"/>
                    </a:lnTo>
                    <a:lnTo>
                      <a:pt x="1395" y="115"/>
                    </a:lnTo>
                    <a:lnTo>
                      <a:pt x="1391" y="115"/>
                    </a:lnTo>
                    <a:lnTo>
                      <a:pt x="1386" y="116"/>
                    </a:lnTo>
                    <a:lnTo>
                      <a:pt x="1381" y="118"/>
                    </a:lnTo>
                    <a:lnTo>
                      <a:pt x="1372" y="121"/>
                    </a:lnTo>
                    <a:lnTo>
                      <a:pt x="1363" y="126"/>
                    </a:lnTo>
                    <a:lnTo>
                      <a:pt x="1353" y="136"/>
                    </a:lnTo>
                    <a:lnTo>
                      <a:pt x="1343" y="145"/>
                    </a:lnTo>
                    <a:lnTo>
                      <a:pt x="1332" y="149"/>
                    </a:lnTo>
                    <a:lnTo>
                      <a:pt x="1320" y="154"/>
                    </a:lnTo>
                    <a:lnTo>
                      <a:pt x="1316" y="156"/>
                    </a:lnTo>
                    <a:lnTo>
                      <a:pt x="1311" y="160"/>
                    </a:lnTo>
                    <a:lnTo>
                      <a:pt x="1308" y="164"/>
                    </a:lnTo>
                    <a:lnTo>
                      <a:pt x="1306" y="170"/>
                    </a:lnTo>
                    <a:lnTo>
                      <a:pt x="1311" y="178"/>
                    </a:lnTo>
                    <a:lnTo>
                      <a:pt x="1317" y="185"/>
                    </a:lnTo>
                    <a:lnTo>
                      <a:pt x="1320" y="192"/>
                    </a:lnTo>
                    <a:lnTo>
                      <a:pt x="1323" y="202"/>
                    </a:lnTo>
                    <a:lnTo>
                      <a:pt x="1318" y="206"/>
                    </a:lnTo>
                    <a:lnTo>
                      <a:pt x="1312" y="211"/>
                    </a:lnTo>
                    <a:lnTo>
                      <a:pt x="1308" y="213"/>
                    </a:lnTo>
                    <a:lnTo>
                      <a:pt x="1303" y="215"/>
                    </a:lnTo>
                    <a:lnTo>
                      <a:pt x="1292" y="217"/>
                    </a:lnTo>
                    <a:lnTo>
                      <a:pt x="1278" y="219"/>
                    </a:lnTo>
                    <a:lnTo>
                      <a:pt x="1274" y="217"/>
                    </a:lnTo>
                    <a:lnTo>
                      <a:pt x="1271" y="216"/>
                    </a:lnTo>
                    <a:lnTo>
                      <a:pt x="1270" y="214"/>
                    </a:lnTo>
                    <a:lnTo>
                      <a:pt x="1268" y="211"/>
                    </a:lnTo>
                    <a:lnTo>
                      <a:pt x="1257" y="217"/>
                    </a:lnTo>
                    <a:lnTo>
                      <a:pt x="1245" y="222"/>
                    </a:lnTo>
                    <a:lnTo>
                      <a:pt x="1234" y="216"/>
                    </a:lnTo>
                    <a:lnTo>
                      <a:pt x="1224" y="209"/>
                    </a:lnTo>
                    <a:lnTo>
                      <a:pt x="1213" y="203"/>
                    </a:lnTo>
                    <a:lnTo>
                      <a:pt x="1202" y="197"/>
                    </a:lnTo>
                    <a:lnTo>
                      <a:pt x="1188" y="204"/>
                    </a:lnTo>
                    <a:lnTo>
                      <a:pt x="1174" y="212"/>
                    </a:lnTo>
                    <a:lnTo>
                      <a:pt x="1160" y="219"/>
                    </a:lnTo>
                    <a:lnTo>
                      <a:pt x="1146" y="224"/>
                    </a:lnTo>
                    <a:lnTo>
                      <a:pt x="1141" y="219"/>
                    </a:lnTo>
                    <a:lnTo>
                      <a:pt x="1138" y="213"/>
                    </a:lnTo>
                    <a:lnTo>
                      <a:pt x="1131" y="213"/>
                    </a:lnTo>
                    <a:lnTo>
                      <a:pt x="1126" y="214"/>
                    </a:lnTo>
                    <a:lnTo>
                      <a:pt x="1123" y="217"/>
                    </a:lnTo>
                    <a:lnTo>
                      <a:pt x="1120" y="223"/>
                    </a:lnTo>
                    <a:lnTo>
                      <a:pt x="1118" y="233"/>
                    </a:lnTo>
                    <a:lnTo>
                      <a:pt x="1116" y="244"/>
                    </a:lnTo>
                    <a:lnTo>
                      <a:pt x="1115" y="247"/>
                    </a:lnTo>
                    <a:lnTo>
                      <a:pt x="1113" y="250"/>
                    </a:lnTo>
                    <a:lnTo>
                      <a:pt x="1108" y="253"/>
                    </a:lnTo>
                    <a:lnTo>
                      <a:pt x="1104" y="253"/>
                    </a:lnTo>
                    <a:lnTo>
                      <a:pt x="1097" y="249"/>
                    </a:lnTo>
                    <a:lnTo>
                      <a:pt x="1092" y="248"/>
                    </a:lnTo>
                    <a:lnTo>
                      <a:pt x="1088" y="246"/>
                    </a:lnTo>
                    <a:lnTo>
                      <a:pt x="1082" y="240"/>
                    </a:lnTo>
                    <a:lnTo>
                      <a:pt x="1078" y="236"/>
                    </a:lnTo>
                    <a:lnTo>
                      <a:pt x="1074" y="234"/>
                    </a:lnTo>
                    <a:lnTo>
                      <a:pt x="1072" y="236"/>
                    </a:lnTo>
                    <a:lnTo>
                      <a:pt x="1065" y="234"/>
                    </a:lnTo>
                    <a:lnTo>
                      <a:pt x="1058" y="236"/>
                    </a:lnTo>
                    <a:lnTo>
                      <a:pt x="1051" y="238"/>
                    </a:lnTo>
                    <a:lnTo>
                      <a:pt x="1044" y="241"/>
                    </a:lnTo>
                    <a:lnTo>
                      <a:pt x="1037" y="244"/>
                    </a:lnTo>
                    <a:lnTo>
                      <a:pt x="1031" y="245"/>
                    </a:lnTo>
                    <a:lnTo>
                      <a:pt x="1029" y="246"/>
                    </a:lnTo>
                    <a:lnTo>
                      <a:pt x="1027" y="248"/>
                    </a:lnTo>
                    <a:lnTo>
                      <a:pt x="1025" y="249"/>
                    </a:lnTo>
                    <a:lnTo>
                      <a:pt x="1025" y="256"/>
                    </a:lnTo>
                    <a:lnTo>
                      <a:pt x="1024" y="264"/>
                    </a:lnTo>
                    <a:lnTo>
                      <a:pt x="1014" y="270"/>
                    </a:lnTo>
                    <a:lnTo>
                      <a:pt x="1003" y="273"/>
                    </a:lnTo>
                    <a:lnTo>
                      <a:pt x="999" y="273"/>
                    </a:lnTo>
                    <a:lnTo>
                      <a:pt x="998" y="273"/>
                    </a:lnTo>
                    <a:lnTo>
                      <a:pt x="997" y="272"/>
                    </a:lnTo>
                    <a:lnTo>
                      <a:pt x="997" y="271"/>
                    </a:lnTo>
                    <a:lnTo>
                      <a:pt x="996" y="268"/>
                    </a:lnTo>
                    <a:lnTo>
                      <a:pt x="996" y="266"/>
                    </a:lnTo>
                    <a:lnTo>
                      <a:pt x="994" y="264"/>
                    </a:lnTo>
                    <a:lnTo>
                      <a:pt x="991" y="262"/>
                    </a:lnTo>
                    <a:lnTo>
                      <a:pt x="983" y="272"/>
                    </a:lnTo>
                    <a:lnTo>
                      <a:pt x="977" y="281"/>
                    </a:lnTo>
                    <a:lnTo>
                      <a:pt x="973" y="285"/>
                    </a:lnTo>
                    <a:lnTo>
                      <a:pt x="970" y="289"/>
                    </a:lnTo>
                    <a:lnTo>
                      <a:pt x="965" y="292"/>
                    </a:lnTo>
                    <a:lnTo>
                      <a:pt x="959" y="295"/>
                    </a:lnTo>
                    <a:lnTo>
                      <a:pt x="947" y="297"/>
                    </a:lnTo>
                    <a:lnTo>
                      <a:pt x="936" y="300"/>
                    </a:lnTo>
                    <a:lnTo>
                      <a:pt x="924" y="301"/>
                    </a:lnTo>
                    <a:lnTo>
                      <a:pt x="913" y="301"/>
                    </a:lnTo>
                    <a:lnTo>
                      <a:pt x="913" y="296"/>
                    </a:lnTo>
                    <a:lnTo>
                      <a:pt x="915" y="292"/>
                    </a:lnTo>
                    <a:lnTo>
                      <a:pt x="918" y="290"/>
                    </a:lnTo>
                    <a:lnTo>
                      <a:pt x="921" y="285"/>
                    </a:lnTo>
                    <a:lnTo>
                      <a:pt x="918" y="283"/>
                    </a:lnTo>
                    <a:lnTo>
                      <a:pt x="915" y="282"/>
                    </a:lnTo>
                    <a:lnTo>
                      <a:pt x="913" y="281"/>
                    </a:lnTo>
                    <a:lnTo>
                      <a:pt x="911" y="278"/>
                    </a:lnTo>
                    <a:lnTo>
                      <a:pt x="909" y="273"/>
                    </a:lnTo>
                    <a:lnTo>
                      <a:pt x="905" y="270"/>
                    </a:lnTo>
                    <a:lnTo>
                      <a:pt x="902" y="267"/>
                    </a:lnTo>
                    <a:lnTo>
                      <a:pt x="898" y="266"/>
                    </a:lnTo>
                    <a:lnTo>
                      <a:pt x="889" y="265"/>
                    </a:lnTo>
                    <a:lnTo>
                      <a:pt x="880" y="264"/>
                    </a:lnTo>
                    <a:lnTo>
                      <a:pt x="873" y="264"/>
                    </a:lnTo>
                    <a:lnTo>
                      <a:pt x="868" y="265"/>
                    </a:lnTo>
                    <a:lnTo>
                      <a:pt x="863" y="266"/>
                    </a:lnTo>
                    <a:lnTo>
                      <a:pt x="860" y="268"/>
                    </a:lnTo>
                    <a:lnTo>
                      <a:pt x="852" y="274"/>
                    </a:lnTo>
                    <a:lnTo>
                      <a:pt x="844" y="283"/>
                    </a:lnTo>
                    <a:lnTo>
                      <a:pt x="838" y="284"/>
                    </a:lnTo>
                    <a:lnTo>
                      <a:pt x="834" y="283"/>
                    </a:lnTo>
                    <a:lnTo>
                      <a:pt x="829" y="282"/>
                    </a:lnTo>
                    <a:lnTo>
                      <a:pt x="825" y="279"/>
                    </a:lnTo>
                    <a:lnTo>
                      <a:pt x="817" y="272"/>
                    </a:lnTo>
                    <a:lnTo>
                      <a:pt x="808" y="264"/>
                    </a:lnTo>
                    <a:lnTo>
                      <a:pt x="793" y="267"/>
                    </a:lnTo>
                    <a:lnTo>
                      <a:pt x="782" y="272"/>
                    </a:lnTo>
                    <a:lnTo>
                      <a:pt x="770" y="279"/>
                    </a:lnTo>
                    <a:lnTo>
                      <a:pt x="758" y="287"/>
                    </a:lnTo>
                    <a:lnTo>
                      <a:pt x="751" y="289"/>
                    </a:lnTo>
                    <a:lnTo>
                      <a:pt x="746" y="288"/>
                    </a:lnTo>
                    <a:lnTo>
                      <a:pt x="742" y="287"/>
                    </a:lnTo>
                    <a:lnTo>
                      <a:pt x="735" y="287"/>
                    </a:lnTo>
                    <a:lnTo>
                      <a:pt x="725" y="284"/>
                    </a:lnTo>
                    <a:lnTo>
                      <a:pt x="719" y="282"/>
                    </a:lnTo>
                    <a:lnTo>
                      <a:pt x="717" y="282"/>
                    </a:lnTo>
                    <a:lnTo>
                      <a:pt x="714" y="282"/>
                    </a:lnTo>
                    <a:lnTo>
                      <a:pt x="710" y="283"/>
                    </a:lnTo>
                    <a:lnTo>
                      <a:pt x="704" y="285"/>
                    </a:lnTo>
                    <a:lnTo>
                      <a:pt x="699" y="290"/>
                    </a:lnTo>
                    <a:lnTo>
                      <a:pt x="694" y="292"/>
                    </a:lnTo>
                    <a:lnTo>
                      <a:pt x="690" y="292"/>
                    </a:lnTo>
                    <a:lnTo>
                      <a:pt x="687" y="291"/>
                    </a:lnTo>
                    <a:lnTo>
                      <a:pt x="682" y="283"/>
                    </a:lnTo>
                    <a:lnTo>
                      <a:pt x="675" y="272"/>
                    </a:lnTo>
                    <a:lnTo>
                      <a:pt x="667" y="264"/>
                    </a:lnTo>
                    <a:lnTo>
                      <a:pt x="659" y="259"/>
                    </a:lnTo>
                    <a:lnTo>
                      <a:pt x="651" y="256"/>
                    </a:lnTo>
                    <a:lnTo>
                      <a:pt x="642" y="251"/>
                    </a:lnTo>
                    <a:lnTo>
                      <a:pt x="638" y="242"/>
                    </a:lnTo>
                    <a:lnTo>
                      <a:pt x="633" y="237"/>
                    </a:lnTo>
                    <a:lnTo>
                      <a:pt x="629" y="233"/>
                    </a:lnTo>
                    <a:lnTo>
                      <a:pt x="619" y="229"/>
                    </a:lnTo>
                    <a:lnTo>
                      <a:pt x="609" y="220"/>
                    </a:lnTo>
                    <a:lnTo>
                      <a:pt x="600" y="211"/>
                    </a:lnTo>
                    <a:lnTo>
                      <a:pt x="591" y="203"/>
                    </a:lnTo>
                    <a:lnTo>
                      <a:pt x="580" y="195"/>
                    </a:lnTo>
                    <a:lnTo>
                      <a:pt x="560" y="196"/>
                    </a:lnTo>
                    <a:lnTo>
                      <a:pt x="542" y="198"/>
                    </a:lnTo>
                    <a:lnTo>
                      <a:pt x="523" y="202"/>
                    </a:lnTo>
                    <a:lnTo>
                      <a:pt x="504" y="205"/>
                    </a:lnTo>
                    <a:lnTo>
                      <a:pt x="489" y="204"/>
                    </a:lnTo>
                    <a:lnTo>
                      <a:pt x="474" y="202"/>
                    </a:lnTo>
                    <a:lnTo>
                      <a:pt x="461" y="197"/>
                    </a:lnTo>
                    <a:lnTo>
                      <a:pt x="446" y="191"/>
                    </a:lnTo>
                    <a:lnTo>
                      <a:pt x="441" y="187"/>
                    </a:lnTo>
                    <a:lnTo>
                      <a:pt x="439" y="182"/>
                    </a:lnTo>
                    <a:lnTo>
                      <a:pt x="436" y="179"/>
                    </a:lnTo>
                    <a:lnTo>
                      <a:pt x="431" y="177"/>
                    </a:lnTo>
                    <a:lnTo>
                      <a:pt x="428" y="180"/>
                    </a:lnTo>
                    <a:lnTo>
                      <a:pt x="427" y="182"/>
                    </a:lnTo>
                    <a:lnTo>
                      <a:pt x="426" y="185"/>
                    </a:lnTo>
                    <a:lnTo>
                      <a:pt x="426" y="188"/>
                    </a:lnTo>
                    <a:lnTo>
                      <a:pt x="426" y="195"/>
                    </a:lnTo>
                    <a:lnTo>
                      <a:pt x="426" y="202"/>
                    </a:lnTo>
                    <a:lnTo>
                      <a:pt x="423" y="207"/>
                    </a:lnTo>
                    <a:lnTo>
                      <a:pt x="421" y="208"/>
                    </a:lnTo>
                    <a:lnTo>
                      <a:pt x="419" y="207"/>
                    </a:lnTo>
                    <a:lnTo>
                      <a:pt x="413" y="207"/>
                    </a:lnTo>
                    <a:lnTo>
                      <a:pt x="407" y="212"/>
                    </a:lnTo>
                    <a:lnTo>
                      <a:pt x="404" y="213"/>
                    </a:lnTo>
                    <a:lnTo>
                      <a:pt x="401" y="212"/>
                    </a:lnTo>
                    <a:lnTo>
                      <a:pt x="396" y="206"/>
                    </a:lnTo>
                    <a:lnTo>
                      <a:pt x="393" y="202"/>
                    </a:lnTo>
                    <a:lnTo>
                      <a:pt x="388" y="198"/>
                    </a:lnTo>
                    <a:lnTo>
                      <a:pt x="382" y="196"/>
                    </a:lnTo>
                    <a:lnTo>
                      <a:pt x="377" y="194"/>
                    </a:lnTo>
                    <a:lnTo>
                      <a:pt x="369" y="189"/>
                    </a:lnTo>
                    <a:lnTo>
                      <a:pt x="362" y="187"/>
                    </a:lnTo>
                    <a:lnTo>
                      <a:pt x="354" y="185"/>
                    </a:lnTo>
                    <a:lnTo>
                      <a:pt x="345" y="182"/>
                    </a:lnTo>
                    <a:lnTo>
                      <a:pt x="340" y="178"/>
                    </a:lnTo>
                    <a:lnTo>
                      <a:pt x="336" y="173"/>
                    </a:lnTo>
                    <a:lnTo>
                      <a:pt x="333" y="170"/>
                    </a:lnTo>
                    <a:lnTo>
                      <a:pt x="327" y="168"/>
                    </a:lnTo>
                    <a:lnTo>
                      <a:pt x="312" y="171"/>
                    </a:lnTo>
                    <a:lnTo>
                      <a:pt x="296" y="175"/>
                    </a:lnTo>
                    <a:lnTo>
                      <a:pt x="282" y="179"/>
                    </a:lnTo>
                    <a:lnTo>
                      <a:pt x="267" y="183"/>
                    </a:lnTo>
                    <a:lnTo>
                      <a:pt x="262" y="183"/>
                    </a:lnTo>
                    <a:lnTo>
                      <a:pt x="259" y="185"/>
                    </a:lnTo>
                    <a:lnTo>
                      <a:pt x="257" y="185"/>
                    </a:lnTo>
                    <a:lnTo>
                      <a:pt x="255" y="183"/>
                    </a:lnTo>
                    <a:lnTo>
                      <a:pt x="254" y="179"/>
                    </a:lnTo>
                    <a:lnTo>
                      <a:pt x="252" y="171"/>
                    </a:lnTo>
                    <a:lnTo>
                      <a:pt x="249" y="164"/>
                    </a:lnTo>
                    <a:lnTo>
                      <a:pt x="245" y="162"/>
                    </a:lnTo>
                    <a:lnTo>
                      <a:pt x="243" y="160"/>
                    </a:lnTo>
                    <a:lnTo>
                      <a:pt x="237" y="155"/>
                    </a:lnTo>
                    <a:lnTo>
                      <a:pt x="235" y="148"/>
                    </a:lnTo>
                    <a:lnTo>
                      <a:pt x="234" y="144"/>
                    </a:lnTo>
                    <a:lnTo>
                      <a:pt x="232" y="140"/>
                    </a:lnTo>
                    <a:lnTo>
                      <a:pt x="228" y="137"/>
                    </a:lnTo>
                    <a:lnTo>
                      <a:pt x="225" y="136"/>
                    </a:lnTo>
                    <a:lnTo>
                      <a:pt x="220" y="135"/>
                    </a:lnTo>
                    <a:lnTo>
                      <a:pt x="215" y="135"/>
                    </a:lnTo>
                    <a:lnTo>
                      <a:pt x="208" y="135"/>
                    </a:lnTo>
                    <a:lnTo>
                      <a:pt x="200" y="136"/>
                    </a:lnTo>
                    <a:lnTo>
                      <a:pt x="192" y="136"/>
                    </a:lnTo>
                    <a:lnTo>
                      <a:pt x="185" y="137"/>
                    </a:lnTo>
                    <a:lnTo>
                      <a:pt x="178" y="140"/>
                    </a:lnTo>
                    <a:lnTo>
                      <a:pt x="172" y="140"/>
                    </a:lnTo>
                    <a:lnTo>
                      <a:pt x="166" y="138"/>
                    </a:lnTo>
                    <a:lnTo>
                      <a:pt x="161" y="136"/>
                    </a:lnTo>
                    <a:lnTo>
                      <a:pt x="155" y="133"/>
                    </a:lnTo>
                    <a:lnTo>
                      <a:pt x="150" y="135"/>
                    </a:lnTo>
                    <a:lnTo>
                      <a:pt x="147" y="135"/>
                    </a:lnTo>
                    <a:lnTo>
                      <a:pt x="143" y="136"/>
                    </a:lnTo>
                    <a:lnTo>
                      <a:pt x="139" y="139"/>
                    </a:lnTo>
                    <a:lnTo>
                      <a:pt x="127" y="143"/>
                    </a:lnTo>
                    <a:lnTo>
                      <a:pt x="116" y="145"/>
                    </a:lnTo>
                    <a:lnTo>
                      <a:pt x="108" y="151"/>
                    </a:lnTo>
                    <a:lnTo>
                      <a:pt x="100" y="154"/>
                    </a:lnTo>
                    <a:lnTo>
                      <a:pt x="92" y="156"/>
                    </a:lnTo>
                    <a:lnTo>
                      <a:pt x="82" y="157"/>
                    </a:lnTo>
                    <a:lnTo>
                      <a:pt x="67" y="169"/>
                    </a:lnTo>
                    <a:lnTo>
                      <a:pt x="55" y="180"/>
                    </a:lnTo>
                    <a:lnTo>
                      <a:pt x="49" y="186"/>
                    </a:lnTo>
                    <a:lnTo>
                      <a:pt x="41" y="190"/>
                    </a:lnTo>
                    <a:lnTo>
                      <a:pt x="33" y="195"/>
                    </a:lnTo>
                    <a:lnTo>
                      <a:pt x="24" y="198"/>
                    </a:lnTo>
                    <a:lnTo>
                      <a:pt x="17" y="208"/>
                    </a:lnTo>
                    <a:lnTo>
                      <a:pt x="10" y="215"/>
                    </a:lnTo>
                    <a:lnTo>
                      <a:pt x="7" y="219"/>
                    </a:lnTo>
                    <a:lnTo>
                      <a:pt x="5" y="222"/>
                    </a:lnTo>
                    <a:lnTo>
                      <a:pt x="3" y="227"/>
                    </a:lnTo>
                    <a:lnTo>
                      <a:pt x="0" y="232"/>
                    </a:lnTo>
                    <a:lnTo>
                      <a:pt x="4" y="237"/>
                    </a:lnTo>
                    <a:lnTo>
                      <a:pt x="7" y="240"/>
                    </a:lnTo>
                    <a:lnTo>
                      <a:pt x="10" y="242"/>
                    </a:lnTo>
                    <a:lnTo>
                      <a:pt x="14" y="244"/>
                    </a:lnTo>
                    <a:lnTo>
                      <a:pt x="22" y="245"/>
                    </a:lnTo>
                    <a:lnTo>
                      <a:pt x="32" y="248"/>
                    </a:lnTo>
                    <a:lnTo>
                      <a:pt x="29" y="261"/>
                    </a:lnTo>
                    <a:lnTo>
                      <a:pt x="25" y="265"/>
                    </a:lnTo>
                    <a:lnTo>
                      <a:pt x="29" y="270"/>
                    </a:lnTo>
                    <a:lnTo>
                      <a:pt x="42" y="284"/>
                    </a:lnTo>
                    <a:lnTo>
                      <a:pt x="58" y="290"/>
                    </a:lnTo>
                    <a:lnTo>
                      <a:pt x="72" y="292"/>
                    </a:lnTo>
                    <a:lnTo>
                      <a:pt x="79" y="293"/>
                    </a:lnTo>
                    <a:lnTo>
                      <a:pt x="85" y="295"/>
                    </a:lnTo>
                    <a:lnTo>
                      <a:pt x="92" y="297"/>
                    </a:lnTo>
                    <a:lnTo>
                      <a:pt x="98" y="300"/>
                    </a:lnTo>
                    <a:lnTo>
                      <a:pt x="110" y="308"/>
                    </a:lnTo>
                    <a:lnTo>
                      <a:pt x="122" y="317"/>
                    </a:lnTo>
                    <a:lnTo>
                      <a:pt x="135" y="325"/>
                    </a:lnTo>
                    <a:lnTo>
                      <a:pt x="147" y="334"/>
                    </a:lnTo>
                    <a:lnTo>
                      <a:pt x="142" y="340"/>
                    </a:lnTo>
                    <a:lnTo>
                      <a:pt x="135" y="344"/>
                    </a:lnTo>
                    <a:lnTo>
                      <a:pt x="128" y="348"/>
                    </a:lnTo>
                    <a:lnTo>
                      <a:pt x="122" y="351"/>
                    </a:lnTo>
                    <a:lnTo>
                      <a:pt x="107" y="357"/>
                    </a:lnTo>
                    <a:lnTo>
                      <a:pt x="93" y="365"/>
                    </a:lnTo>
                    <a:lnTo>
                      <a:pt x="91" y="373"/>
                    </a:lnTo>
                    <a:lnTo>
                      <a:pt x="90" y="380"/>
                    </a:lnTo>
                    <a:lnTo>
                      <a:pt x="91" y="385"/>
                    </a:lnTo>
                    <a:lnTo>
                      <a:pt x="92" y="390"/>
                    </a:lnTo>
                    <a:lnTo>
                      <a:pt x="98" y="401"/>
                    </a:lnTo>
                    <a:lnTo>
                      <a:pt x="105" y="417"/>
                    </a:lnTo>
                    <a:lnTo>
                      <a:pt x="107" y="423"/>
                    </a:lnTo>
                    <a:lnTo>
                      <a:pt x="110" y="426"/>
                    </a:lnTo>
                    <a:lnTo>
                      <a:pt x="114" y="428"/>
                    </a:lnTo>
                    <a:lnTo>
                      <a:pt x="118" y="430"/>
                    </a:lnTo>
                    <a:lnTo>
                      <a:pt x="128" y="428"/>
                    </a:lnTo>
                    <a:lnTo>
                      <a:pt x="142" y="428"/>
                    </a:lnTo>
                    <a:lnTo>
                      <a:pt x="148" y="428"/>
                    </a:lnTo>
                    <a:lnTo>
                      <a:pt x="151" y="427"/>
                    </a:lnTo>
                    <a:lnTo>
                      <a:pt x="155" y="425"/>
                    </a:lnTo>
                    <a:lnTo>
                      <a:pt x="156" y="422"/>
                    </a:lnTo>
                    <a:lnTo>
                      <a:pt x="160" y="414"/>
                    </a:lnTo>
                    <a:lnTo>
                      <a:pt x="167" y="405"/>
                    </a:lnTo>
                    <a:lnTo>
                      <a:pt x="181" y="397"/>
                    </a:lnTo>
                    <a:lnTo>
                      <a:pt x="191" y="389"/>
                    </a:lnTo>
                    <a:lnTo>
                      <a:pt x="196" y="384"/>
                    </a:lnTo>
                    <a:lnTo>
                      <a:pt x="202" y="381"/>
                    </a:lnTo>
                    <a:lnTo>
                      <a:pt x="208" y="377"/>
                    </a:lnTo>
                    <a:lnTo>
                      <a:pt x="215" y="376"/>
                    </a:lnTo>
                    <a:lnTo>
                      <a:pt x="226" y="374"/>
                    </a:lnTo>
                    <a:lnTo>
                      <a:pt x="232" y="372"/>
                    </a:lnTo>
                    <a:lnTo>
                      <a:pt x="234" y="371"/>
                    </a:lnTo>
                    <a:lnTo>
                      <a:pt x="237" y="369"/>
                    </a:lnTo>
                    <a:lnTo>
                      <a:pt x="242" y="368"/>
                    </a:lnTo>
                    <a:lnTo>
                      <a:pt x="247" y="368"/>
                    </a:lnTo>
                    <a:lnTo>
                      <a:pt x="254" y="378"/>
                    </a:lnTo>
                    <a:lnTo>
                      <a:pt x="259" y="389"/>
                    </a:lnTo>
                    <a:lnTo>
                      <a:pt x="263" y="398"/>
                    </a:lnTo>
                    <a:lnTo>
                      <a:pt x="270" y="408"/>
                    </a:lnTo>
                    <a:lnTo>
                      <a:pt x="272" y="413"/>
                    </a:lnTo>
                    <a:lnTo>
                      <a:pt x="275" y="418"/>
                    </a:lnTo>
                    <a:lnTo>
                      <a:pt x="276" y="423"/>
                    </a:lnTo>
                    <a:lnTo>
                      <a:pt x="276" y="427"/>
                    </a:lnTo>
                    <a:lnTo>
                      <a:pt x="277" y="439"/>
                    </a:lnTo>
                    <a:lnTo>
                      <a:pt x="278" y="450"/>
                    </a:lnTo>
                    <a:lnTo>
                      <a:pt x="280" y="461"/>
                    </a:lnTo>
                    <a:lnTo>
                      <a:pt x="283" y="472"/>
                    </a:lnTo>
                    <a:lnTo>
                      <a:pt x="285" y="477"/>
                    </a:lnTo>
                    <a:lnTo>
                      <a:pt x="287" y="482"/>
                    </a:lnTo>
                    <a:lnTo>
                      <a:pt x="289" y="486"/>
                    </a:lnTo>
                    <a:lnTo>
                      <a:pt x="293" y="490"/>
                    </a:lnTo>
                    <a:lnTo>
                      <a:pt x="297" y="490"/>
                    </a:lnTo>
                    <a:lnTo>
                      <a:pt x="301" y="490"/>
                    </a:lnTo>
                    <a:lnTo>
                      <a:pt x="304" y="487"/>
                    </a:lnTo>
                    <a:lnTo>
                      <a:pt x="306" y="486"/>
                    </a:lnTo>
                    <a:lnTo>
                      <a:pt x="312" y="481"/>
                    </a:lnTo>
                    <a:lnTo>
                      <a:pt x="319" y="475"/>
                    </a:lnTo>
                    <a:lnTo>
                      <a:pt x="327" y="466"/>
                    </a:lnTo>
                    <a:lnTo>
                      <a:pt x="330" y="459"/>
                    </a:lnTo>
                    <a:lnTo>
                      <a:pt x="333" y="456"/>
                    </a:lnTo>
                    <a:lnTo>
                      <a:pt x="335" y="452"/>
                    </a:lnTo>
                    <a:lnTo>
                      <a:pt x="338" y="449"/>
                    </a:lnTo>
                    <a:lnTo>
                      <a:pt x="344" y="445"/>
                    </a:lnTo>
                    <a:lnTo>
                      <a:pt x="356" y="451"/>
                    </a:lnTo>
                    <a:lnTo>
                      <a:pt x="367" y="458"/>
                    </a:lnTo>
                    <a:lnTo>
                      <a:pt x="373" y="465"/>
                    </a:lnTo>
                    <a:lnTo>
                      <a:pt x="378" y="473"/>
                    </a:lnTo>
                    <a:lnTo>
                      <a:pt x="381" y="482"/>
                    </a:lnTo>
                    <a:lnTo>
                      <a:pt x="384" y="492"/>
                    </a:lnTo>
                    <a:lnTo>
                      <a:pt x="386" y="504"/>
                    </a:lnTo>
                    <a:lnTo>
                      <a:pt x="388" y="518"/>
                    </a:lnTo>
                    <a:lnTo>
                      <a:pt x="392" y="541"/>
                    </a:lnTo>
                    <a:lnTo>
                      <a:pt x="395" y="561"/>
                    </a:lnTo>
                    <a:lnTo>
                      <a:pt x="396" y="570"/>
                    </a:lnTo>
                    <a:lnTo>
                      <a:pt x="397" y="580"/>
                    </a:lnTo>
                    <a:lnTo>
                      <a:pt x="396" y="592"/>
                    </a:lnTo>
                    <a:lnTo>
                      <a:pt x="394" y="603"/>
                    </a:lnTo>
                    <a:lnTo>
                      <a:pt x="385" y="619"/>
                    </a:lnTo>
                    <a:lnTo>
                      <a:pt x="375" y="638"/>
                    </a:lnTo>
                    <a:lnTo>
                      <a:pt x="372" y="643"/>
                    </a:lnTo>
                    <a:lnTo>
                      <a:pt x="372" y="646"/>
                    </a:lnTo>
                    <a:lnTo>
                      <a:pt x="372" y="648"/>
                    </a:lnTo>
                    <a:lnTo>
                      <a:pt x="373" y="651"/>
                    </a:lnTo>
                    <a:lnTo>
                      <a:pt x="376" y="653"/>
                    </a:lnTo>
                    <a:lnTo>
                      <a:pt x="379" y="653"/>
                    </a:lnTo>
                    <a:lnTo>
                      <a:pt x="385" y="652"/>
                    </a:lnTo>
                    <a:lnTo>
                      <a:pt x="392" y="650"/>
                    </a:lnTo>
                    <a:lnTo>
                      <a:pt x="396" y="650"/>
                    </a:lnTo>
                    <a:lnTo>
                      <a:pt x="401" y="650"/>
                    </a:lnTo>
                    <a:lnTo>
                      <a:pt x="404" y="651"/>
                    </a:lnTo>
                    <a:lnTo>
                      <a:pt x="407" y="653"/>
                    </a:lnTo>
                    <a:lnTo>
                      <a:pt x="413" y="659"/>
                    </a:lnTo>
                    <a:lnTo>
                      <a:pt x="418" y="665"/>
                    </a:lnTo>
                    <a:lnTo>
                      <a:pt x="427" y="684"/>
                    </a:lnTo>
                    <a:lnTo>
                      <a:pt x="438" y="703"/>
                    </a:lnTo>
                    <a:lnTo>
                      <a:pt x="445" y="711"/>
                    </a:lnTo>
                    <a:lnTo>
                      <a:pt x="449" y="719"/>
                    </a:lnTo>
                    <a:lnTo>
                      <a:pt x="452" y="722"/>
                    </a:lnTo>
                    <a:lnTo>
                      <a:pt x="452" y="724"/>
                    </a:lnTo>
                    <a:lnTo>
                      <a:pt x="452" y="727"/>
                    </a:lnTo>
                    <a:lnTo>
                      <a:pt x="452" y="729"/>
                    </a:lnTo>
                    <a:lnTo>
                      <a:pt x="450" y="731"/>
                    </a:lnTo>
                    <a:lnTo>
                      <a:pt x="448" y="732"/>
                    </a:lnTo>
                    <a:lnTo>
                      <a:pt x="446" y="734"/>
                    </a:lnTo>
                    <a:lnTo>
                      <a:pt x="443" y="735"/>
                    </a:lnTo>
                    <a:lnTo>
                      <a:pt x="435" y="735"/>
                    </a:lnTo>
                    <a:lnTo>
                      <a:pt x="423" y="734"/>
                    </a:lnTo>
                    <a:lnTo>
                      <a:pt x="415" y="731"/>
                    </a:lnTo>
                    <a:lnTo>
                      <a:pt x="410" y="730"/>
                    </a:lnTo>
                    <a:lnTo>
                      <a:pt x="405" y="730"/>
                    </a:lnTo>
                    <a:lnTo>
                      <a:pt x="403" y="732"/>
                    </a:lnTo>
                    <a:lnTo>
                      <a:pt x="402" y="736"/>
                    </a:lnTo>
                    <a:lnTo>
                      <a:pt x="402" y="740"/>
                    </a:lnTo>
                    <a:lnTo>
                      <a:pt x="403" y="746"/>
                    </a:lnTo>
                    <a:lnTo>
                      <a:pt x="406" y="754"/>
                    </a:lnTo>
                    <a:lnTo>
                      <a:pt x="411" y="764"/>
                    </a:lnTo>
                    <a:lnTo>
                      <a:pt x="413" y="772"/>
                    </a:lnTo>
                    <a:lnTo>
                      <a:pt x="415" y="780"/>
                    </a:lnTo>
                    <a:lnTo>
                      <a:pt x="419" y="790"/>
                    </a:lnTo>
                    <a:lnTo>
                      <a:pt x="420" y="796"/>
                    </a:lnTo>
                    <a:lnTo>
                      <a:pt x="419" y="799"/>
                    </a:lnTo>
                    <a:lnTo>
                      <a:pt x="419" y="803"/>
                    </a:lnTo>
                    <a:lnTo>
                      <a:pt x="416" y="805"/>
                    </a:lnTo>
                    <a:lnTo>
                      <a:pt x="415" y="808"/>
                    </a:lnTo>
                    <a:lnTo>
                      <a:pt x="414" y="812"/>
                    </a:lnTo>
                    <a:lnTo>
                      <a:pt x="413" y="816"/>
                    </a:lnTo>
                    <a:lnTo>
                      <a:pt x="412" y="824"/>
                    </a:lnTo>
                    <a:lnTo>
                      <a:pt x="416" y="829"/>
                    </a:lnTo>
                    <a:lnTo>
                      <a:pt x="421" y="833"/>
                    </a:lnTo>
                    <a:lnTo>
                      <a:pt x="426" y="836"/>
                    </a:lnTo>
                    <a:lnTo>
                      <a:pt x="430" y="838"/>
                    </a:lnTo>
                    <a:lnTo>
                      <a:pt x="440" y="841"/>
                    </a:lnTo>
                    <a:lnTo>
                      <a:pt x="453" y="848"/>
                    </a:lnTo>
                    <a:lnTo>
                      <a:pt x="460" y="861"/>
                    </a:lnTo>
                    <a:lnTo>
                      <a:pt x="463" y="872"/>
                    </a:lnTo>
                    <a:lnTo>
                      <a:pt x="466" y="881"/>
                    </a:lnTo>
                    <a:lnTo>
                      <a:pt x="472" y="892"/>
                    </a:lnTo>
                    <a:lnTo>
                      <a:pt x="477" y="901"/>
                    </a:lnTo>
                    <a:lnTo>
                      <a:pt x="480" y="910"/>
                    </a:lnTo>
                    <a:lnTo>
                      <a:pt x="483" y="920"/>
                    </a:lnTo>
                    <a:lnTo>
                      <a:pt x="487" y="930"/>
                    </a:lnTo>
                    <a:lnTo>
                      <a:pt x="491" y="933"/>
                    </a:lnTo>
                    <a:lnTo>
                      <a:pt x="495" y="935"/>
                    </a:lnTo>
                    <a:lnTo>
                      <a:pt x="497" y="938"/>
                    </a:lnTo>
                    <a:lnTo>
                      <a:pt x="499" y="941"/>
                    </a:lnTo>
                    <a:lnTo>
                      <a:pt x="502" y="948"/>
                    </a:lnTo>
                    <a:lnTo>
                      <a:pt x="506" y="958"/>
                    </a:lnTo>
                    <a:lnTo>
                      <a:pt x="531" y="947"/>
                    </a:lnTo>
                    <a:lnTo>
                      <a:pt x="557" y="937"/>
                    </a:lnTo>
                    <a:lnTo>
                      <a:pt x="582" y="927"/>
                    </a:lnTo>
                    <a:lnTo>
                      <a:pt x="609" y="918"/>
                    </a:lnTo>
                    <a:lnTo>
                      <a:pt x="629" y="908"/>
                    </a:lnTo>
                    <a:lnTo>
                      <a:pt x="646" y="900"/>
                    </a:lnTo>
                    <a:lnTo>
                      <a:pt x="660" y="895"/>
                    </a:lnTo>
                    <a:lnTo>
                      <a:pt x="673" y="890"/>
                    </a:lnTo>
                    <a:lnTo>
                      <a:pt x="687" y="887"/>
                    </a:lnTo>
                    <a:lnTo>
                      <a:pt x="704" y="884"/>
                    </a:lnTo>
                    <a:lnTo>
                      <a:pt x="725" y="882"/>
                    </a:lnTo>
                    <a:lnTo>
                      <a:pt x="751" y="880"/>
                    </a:lnTo>
                    <a:lnTo>
                      <a:pt x="763" y="886"/>
                    </a:lnTo>
                    <a:lnTo>
                      <a:pt x="775" y="892"/>
                    </a:lnTo>
                    <a:lnTo>
                      <a:pt x="786" y="899"/>
                    </a:lnTo>
                    <a:lnTo>
                      <a:pt x="799" y="905"/>
                    </a:lnTo>
                    <a:lnTo>
                      <a:pt x="805" y="900"/>
                    </a:lnTo>
                    <a:lnTo>
                      <a:pt x="813" y="895"/>
                    </a:lnTo>
                    <a:lnTo>
                      <a:pt x="825" y="900"/>
                    </a:lnTo>
                    <a:lnTo>
                      <a:pt x="835" y="907"/>
                    </a:lnTo>
                    <a:lnTo>
                      <a:pt x="846" y="915"/>
                    </a:lnTo>
                    <a:lnTo>
                      <a:pt x="858" y="922"/>
                    </a:lnTo>
                    <a:lnTo>
                      <a:pt x="872" y="921"/>
                    </a:lnTo>
                    <a:lnTo>
                      <a:pt x="887" y="920"/>
                    </a:lnTo>
                    <a:lnTo>
                      <a:pt x="890" y="924"/>
                    </a:lnTo>
                    <a:lnTo>
                      <a:pt x="894" y="929"/>
                    </a:lnTo>
                    <a:lnTo>
                      <a:pt x="901" y="930"/>
                    </a:lnTo>
                    <a:lnTo>
                      <a:pt x="907" y="931"/>
                    </a:lnTo>
                    <a:lnTo>
                      <a:pt x="911" y="932"/>
                    </a:lnTo>
                    <a:lnTo>
                      <a:pt x="915" y="933"/>
                    </a:lnTo>
                    <a:lnTo>
                      <a:pt x="919" y="933"/>
                    </a:lnTo>
                    <a:lnTo>
                      <a:pt x="921" y="931"/>
                    </a:lnTo>
                    <a:lnTo>
                      <a:pt x="921" y="923"/>
                    </a:lnTo>
                    <a:lnTo>
                      <a:pt x="922" y="917"/>
                    </a:lnTo>
                    <a:lnTo>
                      <a:pt x="924" y="912"/>
                    </a:lnTo>
                    <a:lnTo>
                      <a:pt x="929" y="908"/>
                    </a:lnTo>
                    <a:lnTo>
                      <a:pt x="939" y="903"/>
                    </a:lnTo>
                    <a:lnTo>
                      <a:pt x="953" y="897"/>
                    </a:lnTo>
                    <a:lnTo>
                      <a:pt x="969" y="903"/>
                    </a:lnTo>
                    <a:lnTo>
                      <a:pt x="983" y="909"/>
                    </a:lnTo>
                    <a:lnTo>
                      <a:pt x="999" y="915"/>
                    </a:lnTo>
                    <a:lnTo>
                      <a:pt x="1015" y="920"/>
                    </a:lnTo>
                    <a:lnTo>
                      <a:pt x="1024" y="917"/>
                    </a:lnTo>
                    <a:lnTo>
                      <a:pt x="1031" y="917"/>
                    </a:lnTo>
                    <a:lnTo>
                      <a:pt x="1038" y="920"/>
                    </a:lnTo>
                    <a:lnTo>
                      <a:pt x="1046" y="923"/>
                    </a:lnTo>
                    <a:lnTo>
                      <a:pt x="1045" y="930"/>
                    </a:lnTo>
                    <a:lnTo>
                      <a:pt x="1042" y="937"/>
                    </a:lnTo>
                    <a:lnTo>
                      <a:pt x="1041" y="942"/>
                    </a:lnTo>
                    <a:lnTo>
                      <a:pt x="1042" y="949"/>
                    </a:lnTo>
                    <a:lnTo>
                      <a:pt x="1056" y="945"/>
                    </a:lnTo>
                    <a:lnTo>
                      <a:pt x="1071" y="941"/>
                    </a:lnTo>
                    <a:lnTo>
                      <a:pt x="1079" y="951"/>
                    </a:lnTo>
                    <a:lnTo>
                      <a:pt x="1086" y="957"/>
                    </a:lnTo>
                    <a:lnTo>
                      <a:pt x="1089" y="958"/>
                    </a:lnTo>
                    <a:lnTo>
                      <a:pt x="1092" y="959"/>
                    </a:lnTo>
                    <a:lnTo>
                      <a:pt x="1098" y="958"/>
                    </a:lnTo>
                    <a:lnTo>
                      <a:pt x="1106" y="956"/>
                    </a:lnTo>
                    <a:lnTo>
                      <a:pt x="1108" y="958"/>
                    </a:lnTo>
                    <a:lnTo>
                      <a:pt x="1109" y="960"/>
                    </a:lnTo>
                    <a:lnTo>
                      <a:pt x="1110" y="963"/>
                    </a:lnTo>
                    <a:lnTo>
                      <a:pt x="1110" y="966"/>
                    </a:lnTo>
                    <a:lnTo>
                      <a:pt x="1110" y="972"/>
                    </a:lnTo>
                    <a:lnTo>
                      <a:pt x="1110" y="977"/>
                    </a:lnTo>
                    <a:lnTo>
                      <a:pt x="1108" y="984"/>
                    </a:lnTo>
                    <a:lnTo>
                      <a:pt x="1107" y="991"/>
                    </a:lnTo>
                    <a:lnTo>
                      <a:pt x="1107" y="998"/>
                    </a:lnTo>
                    <a:lnTo>
                      <a:pt x="1108" y="1006"/>
                    </a:lnTo>
                    <a:lnTo>
                      <a:pt x="1113" y="1008"/>
                    </a:lnTo>
                    <a:lnTo>
                      <a:pt x="1118" y="1008"/>
                    </a:lnTo>
                    <a:lnTo>
                      <a:pt x="1125" y="1007"/>
                    </a:lnTo>
                    <a:lnTo>
                      <a:pt x="1131" y="1006"/>
                    </a:lnTo>
                    <a:lnTo>
                      <a:pt x="1139" y="1009"/>
                    </a:lnTo>
                    <a:lnTo>
                      <a:pt x="1142" y="1013"/>
                    </a:lnTo>
                    <a:lnTo>
                      <a:pt x="1146" y="1017"/>
                    </a:lnTo>
                    <a:lnTo>
                      <a:pt x="1149" y="1024"/>
                    </a:lnTo>
                    <a:lnTo>
                      <a:pt x="1157" y="1025"/>
                    </a:lnTo>
                    <a:lnTo>
                      <a:pt x="1160" y="1026"/>
                    </a:lnTo>
                    <a:lnTo>
                      <a:pt x="1165" y="1030"/>
                    </a:lnTo>
                    <a:lnTo>
                      <a:pt x="1173" y="1038"/>
                    </a:lnTo>
                    <a:lnTo>
                      <a:pt x="1175" y="1047"/>
                    </a:lnTo>
                    <a:lnTo>
                      <a:pt x="1176" y="1056"/>
                    </a:lnTo>
                    <a:lnTo>
                      <a:pt x="1184" y="1056"/>
                    </a:lnTo>
                    <a:lnTo>
                      <a:pt x="1192" y="1057"/>
                    </a:lnTo>
                    <a:lnTo>
                      <a:pt x="1185" y="1069"/>
                    </a:lnTo>
                    <a:lnTo>
                      <a:pt x="1183" y="1076"/>
                    </a:lnTo>
                    <a:lnTo>
                      <a:pt x="1184" y="1077"/>
                    </a:lnTo>
                    <a:lnTo>
                      <a:pt x="1188" y="1079"/>
                    </a:lnTo>
                    <a:lnTo>
                      <a:pt x="1193" y="1082"/>
                    </a:lnTo>
                    <a:lnTo>
                      <a:pt x="1202" y="1085"/>
                    </a:lnTo>
                    <a:lnTo>
                      <a:pt x="1207" y="1085"/>
                    </a:lnTo>
                    <a:lnTo>
                      <a:pt x="1210" y="1085"/>
                    </a:lnTo>
                    <a:lnTo>
                      <a:pt x="1215" y="1085"/>
                    </a:lnTo>
                    <a:lnTo>
                      <a:pt x="1218" y="1086"/>
                    </a:lnTo>
                    <a:lnTo>
                      <a:pt x="1219" y="1093"/>
                    </a:lnTo>
                    <a:lnTo>
                      <a:pt x="1220" y="1099"/>
                    </a:lnTo>
                    <a:lnTo>
                      <a:pt x="1220" y="1103"/>
                    </a:lnTo>
                    <a:lnTo>
                      <a:pt x="1219" y="1109"/>
                    </a:lnTo>
                    <a:lnTo>
                      <a:pt x="1218" y="1119"/>
                    </a:lnTo>
                    <a:lnTo>
                      <a:pt x="1219" y="1131"/>
                    </a:lnTo>
                    <a:lnTo>
                      <a:pt x="1233" y="1146"/>
                    </a:lnTo>
                    <a:lnTo>
                      <a:pt x="1248" y="1161"/>
                    </a:lnTo>
                    <a:lnTo>
                      <a:pt x="1262" y="1176"/>
                    </a:lnTo>
                    <a:lnTo>
                      <a:pt x="1278" y="1191"/>
                    </a:lnTo>
                    <a:lnTo>
                      <a:pt x="1276" y="1199"/>
                    </a:lnTo>
                    <a:lnTo>
                      <a:pt x="1275" y="1208"/>
                    </a:lnTo>
                    <a:lnTo>
                      <a:pt x="1279" y="1211"/>
                    </a:lnTo>
                    <a:lnTo>
                      <a:pt x="1284" y="1213"/>
                    </a:lnTo>
                    <a:lnTo>
                      <a:pt x="1290" y="1214"/>
                    </a:lnTo>
                    <a:lnTo>
                      <a:pt x="1295" y="1214"/>
                    </a:lnTo>
                    <a:lnTo>
                      <a:pt x="1299" y="1220"/>
                    </a:lnTo>
                    <a:lnTo>
                      <a:pt x="1300" y="1226"/>
                    </a:lnTo>
                    <a:lnTo>
                      <a:pt x="1300" y="1231"/>
                    </a:lnTo>
                    <a:lnTo>
                      <a:pt x="1300" y="1238"/>
                    </a:lnTo>
                    <a:lnTo>
                      <a:pt x="1311" y="1241"/>
                    </a:lnTo>
                    <a:lnTo>
                      <a:pt x="1323" y="1244"/>
                    </a:lnTo>
                    <a:lnTo>
                      <a:pt x="1324" y="1247"/>
                    </a:lnTo>
                    <a:lnTo>
                      <a:pt x="1323" y="1251"/>
                    </a:lnTo>
                    <a:lnTo>
                      <a:pt x="1321" y="1254"/>
                    </a:lnTo>
                    <a:lnTo>
                      <a:pt x="1320" y="1256"/>
                    </a:lnTo>
                    <a:lnTo>
                      <a:pt x="1316" y="1263"/>
                    </a:lnTo>
                    <a:lnTo>
                      <a:pt x="1312" y="1272"/>
                    </a:lnTo>
                    <a:lnTo>
                      <a:pt x="1317" y="1275"/>
                    </a:lnTo>
                    <a:lnTo>
                      <a:pt x="1321" y="1277"/>
                    </a:lnTo>
                    <a:lnTo>
                      <a:pt x="1326" y="1278"/>
                    </a:lnTo>
                    <a:lnTo>
                      <a:pt x="1330" y="1279"/>
                    </a:lnTo>
                    <a:lnTo>
                      <a:pt x="1329" y="1275"/>
                    </a:lnTo>
                    <a:lnTo>
                      <a:pt x="1327" y="1272"/>
                    </a:lnTo>
                    <a:lnTo>
                      <a:pt x="1325" y="1271"/>
                    </a:lnTo>
                    <a:lnTo>
                      <a:pt x="1323" y="1270"/>
                    </a:lnTo>
                    <a:lnTo>
                      <a:pt x="1321" y="1269"/>
                    </a:lnTo>
                    <a:lnTo>
                      <a:pt x="1321" y="1268"/>
                    </a:lnTo>
                    <a:lnTo>
                      <a:pt x="1323" y="1266"/>
                    </a:lnTo>
                    <a:lnTo>
                      <a:pt x="1326" y="1261"/>
                    </a:lnTo>
                    <a:lnTo>
                      <a:pt x="1332" y="1261"/>
                    </a:lnTo>
                    <a:lnTo>
                      <a:pt x="1336" y="1262"/>
                    </a:lnTo>
                    <a:lnTo>
                      <a:pt x="1338" y="1263"/>
                    </a:lnTo>
                    <a:lnTo>
                      <a:pt x="1340" y="1267"/>
                    </a:lnTo>
                    <a:lnTo>
                      <a:pt x="1337" y="1275"/>
                    </a:lnTo>
                    <a:lnTo>
                      <a:pt x="1335" y="1286"/>
                    </a:lnTo>
                    <a:lnTo>
                      <a:pt x="1345" y="1301"/>
                    </a:lnTo>
                    <a:lnTo>
                      <a:pt x="1354" y="1313"/>
                    </a:lnTo>
                    <a:lnTo>
                      <a:pt x="1364" y="1324"/>
                    </a:lnTo>
                    <a:lnTo>
                      <a:pt x="1375" y="1336"/>
                    </a:lnTo>
                    <a:lnTo>
                      <a:pt x="1397" y="1355"/>
                    </a:lnTo>
                    <a:lnTo>
                      <a:pt x="1422" y="1377"/>
                    </a:lnTo>
                    <a:lnTo>
                      <a:pt x="1425" y="1383"/>
                    </a:lnTo>
                    <a:lnTo>
                      <a:pt x="1427" y="1389"/>
                    </a:lnTo>
                    <a:lnTo>
                      <a:pt x="1430" y="1394"/>
                    </a:lnTo>
                    <a:lnTo>
                      <a:pt x="1435" y="1397"/>
                    </a:lnTo>
                    <a:lnTo>
                      <a:pt x="1438" y="1404"/>
                    </a:lnTo>
                    <a:lnTo>
                      <a:pt x="1440" y="1410"/>
                    </a:lnTo>
                    <a:lnTo>
                      <a:pt x="1442" y="1414"/>
                    </a:lnTo>
                    <a:lnTo>
                      <a:pt x="1443" y="1420"/>
                    </a:lnTo>
                    <a:lnTo>
                      <a:pt x="1444" y="1430"/>
                    </a:lnTo>
                    <a:lnTo>
                      <a:pt x="1447" y="1442"/>
                    </a:lnTo>
                    <a:lnTo>
                      <a:pt x="1452" y="1449"/>
                    </a:lnTo>
                    <a:lnTo>
                      <a:pt x="1455" y="1455"/>
                    </a:lnTo>
                    <a:lnTo>
                      <a:pt x="1456" y="1462"/>
                    </a:lnTo>
                    <a:lnTo>
                      <a:pt x="1457" y="1470"/>
                    </a:lnTo>
                    <a:lnTo>
                      <a:pt x="1468" y="1473"/>
                    </a:lnTo>
                    <a:lnTo>
                      <a:pt x="1479" y="1475"/>
                    </a:lnTo>
                    <a:lnTo>
                      <a:pt x="1490" y="1478"/>
                    </a:lnTo>
                    <a:lnTo>
                      <a:pt x="1501" y="1481"/>
                    </a:lnTo>
                    <a:lnTo>
                      <a:pt x="1502" y="1489"/>
                    </a:lnTo>
                    <a:lnTo>
                      <a:pt x="1503" y="1496"/>
                    </a:lnTo>
                    <a:lnTo>
                      <a:pt x="1503" y="1503"/>
                    </a:lnTo>
                    <a:lnTo>
                      <a:pt x="1502" y="1508"/>
                    </a:lnTo>
                    <a:lnTo>
                      <a:pt x="1501" y="1520"/>
                    </a:lnTo>
                    <a:lnTo>
                      <a:pt x="1502" y="1533"/>
                    </a:lnTo>
                    <a:lnTo>
                      <a:pt x="1509" y="1547"/>
                    </a:lnTo>
                    <a:lnTo>
                      <a:pt x="1513" y="1558"/>
                    </a:lnTo>
                    <a:lnTo>
                      <a:pt x="1518" y="1571"/>
                    </a:lnTo>
                    <a:lnTo>
                      <a:pt x="1524" y="1583"/>
                    </a:lnTo>
                    <a:lnTo>
                      <a:pt x="1535" y="1584"/>
                    </a:lnTo>
                    <a:lnTo>
                      <a:pt x="1546" y="1584"/>
                    </a:lnTo>
                    <a:lnTo>
                      <a:pt x="1550" y="1593"/>
                    </a:lnTo>
                    <a:lnTo>
                      <a:pt x="1555" y="1602"/>
                    </a:lnTo>
                    <a:lnTo>
                      <a:pt x="1567" y="1607"/>
                    </a:lnTo>
                    <a:lnTo>
                      <a:pt x="1581" y="1610"/>
                    </a:lnTo>
                    <a:lnTo>
                      <a:pt x="1594" y="1611"/>
                    </a:lnTo>
                    <a:lnTo>
                      <a:pt x="1605" y="1611"/>
                    </a:lnTo>
                    <a:lnTo>
                      <a:pt x="1630" y="1608"/>
                    </a:lnTo>
                    <a:lnTo>
                      <a:pt x="1657" y="1604"/>
                    </a:lnTo>
                    <a:lnTo>
                      <a:pt x="1673" y="1594"/>
                    </a:lnTo>
                    <a:lnTo>
                      <a:pt x="1688" y="1587"/>
                    </a:lnTo>
                    <a:lnTo>
                      <a:pt x="1702" y="1580"/>
                    </a:lnTo>
                    <a:lnTo>
                      <a:pt x="1721" y="1573"/>
                    </a:lnTo>
                    <a:lnTo>
                      <a:pt x="1724" y="1576"/>
                    </a:lnTo>
                    <a:lnTo>
                      <a:pt x="1726" y="1579"/>
                    </a:lnTo>
                    <a:lnTo>
                      <a:pt x="1727" y="1582"/>
                    </a:lnTo>
                    <a:lnTo>
                      <a:pt x="1727" y="1584"/>
                    </a:lnTo>
                    <a:lnTo>
                      <a:pt x="1727" y="1590"/>
                    </a:lnTo>
                    <a:lnTo>
                      <a:pt x="1726" y="1598"/>
                    </a:lnTo>
                    <a:lnTo>
                      <a:pt x="1736" y="1597"/>
                    </a:lnTo>
                    <a:lnTo>
                      <a:pt x="1746" y="1596"/>
                    </a:lnTo>
                    <a:lnTo>
                      <a:pt x="1756" y="1594"/>
                    </a:lnTo>
                    <a:lnTo>
                      <a:pt x="1766" y="1593"/>
                    </a:lnTo>
                    <a:lnTo>
                      <a:pt x="1773" y="1599"/>
                    </a:lnTo>
                    <a:lnTo>
                      <a:pt x="1778" y="1604"/>
                    </a:lnTo>
                    <a:lnTo>
                      <a:pt x="1781" y="1605"/>
                    </a:lnTo>
                    <a:lnTo>
                      <a:pt x="1784" y="1605"/>
                    </a:lnTo>
                    <a:lnTo>
                      <a:pt x="1787" y="1605"/>
                    </a:lnTo>
                    <a:lnTo>
                      <a:pt x="1792" y="1604"/>
                    </a:lnTo>
                    <a:lnTo>
                      <a:pt x="1795" y="1600"/>
                    </a:lnTo>
                    <a:lnTo>
                      <a:pt x="1799" y="1599"/>
                    </a:lnTo>
                    <a:lnTo>
                      <a:pt x="1802" y="1598"/>
                    </a:lnTo>
                    <a:lnTo>
                      <a:pt x="1806" y="1598"/>
                    </a:lnTo>
                    <a:lnTo>
                      <a:pt x="1814" y="1599"/>
                    </a:lnTo>
                    <a:lnTo>
                      <a:pt x="1823" y="1600"/>
                    </a:lnTo>
                    <a:lnTo>
                      <a:pt x="1825" y="1592"/>
                    </a:lnTo>
                    <a:lnTo>
                      <a:pt x="1825" y="1585"/>
                    </a:lnTo>
                    <a:lnTo>
                      <a:pt x="1825" y="1583"/>
                    </a:lnTo>
                    <a:lnTo>
                      <a:pt x="1825" y="1580"/>
                    </a:lnTo>
                    <a:lnTo>
                      <a:pt x="1827" y="1576"/>
                    </a:lnTo>
                    <a:lnTo>
                      <a:pt x="1831" y="1574"/>
                    </a:lnTo>
                    <a:lnTo>
                      <a:pt x="1836" y="1576"/>
                    </a:lnTo>
                    <a:lnTo>
                      <a:pt x="1841" y="1579"/>
                    </a:lnTo>
                    <a:lnTo>
                      <a:pt x="1844" y="1582"/>
                    </a:lnTo>
                    <a:lnTo>
                      <a:pt x="1848" y="1584"/>
                    </a:lnTo>
                    <a:lnTo>
                      <a:pt x="1851" y="1591"/>
                    </a:lnTo>
                    <a:lnTo>
                      <a:pt x="1858" y="1600"/>
                    </a:lnTo>
                    <a:lnTo>
                      <a:pt x="1866" y="1601"/>
                    </a:lnTo>
                    <a:lnTo>
                      <a:pt x="1870" y="1599"/>
                    </a:lnTo>
                    <a:lnTo>
                      <a:pt x="1875" y="1597"/>
                    </a:lnTo>
                    <a:lnTo>
                      <a:pt x="1882" y="1593"/>
                    </a:lnTo>
                    <a:lnTo>
                      <a:pt x="1893" y="1605"/>
                    </a:lnTo>
                    <a:lnTo>
                      <a:pt x="1904" y="1616"/>
                    </a:lnTo>
                    <a:lnTo>
                      <a:pt x="1924" y="1625"/>
                    </a:lnTo>
                    <a:lnTo>
                      <a:pt x="1929" y="1627"/>
                    </a:lnTo>
                    <a:lnTo>
                      <a:pt x="1929" y="1631"/>
                    </a:lnTo>
                    <a:lnTo>
                      <a:pt x="1933" y="1641"/>
                    </a:lnTo>
                    <a:lnTo>
                      <a:pt x="1948" y="1647"/>
                    </a:lnTo>
                    <a:lnTo>
                      <a:pt x="1963" y="1652"/>
                    </a:lnTo>
                    <a:lnTo>
                      <a:pt x="1971" y="1656"/>
                    </a:lnTo>
                    <a:lnTo>
                      <a:pt x="1979" y="1657"/>
                    </a:lnTo>
                    <a:lnTo>
                      <a:pt x="1987" y="1659"/>
                    </a:lnTo>
                    <a:lnTo>
                      <a:pt x="1996" y="1659"/>
                    </a:lnTo>
                    <a:lnTo>
                      <a:pt x="2011" y="1652"/>
                    </a:lnTo>
                    <a:lnTo>
                      <a:pt x="2024" y="1647"/>
                    </a:lnTo>
                    <a:lnTo>
                      <a:pt x="2039" y="1641"/>
                    </a:lnTo>
                    <a:lnTo>
                      <a:pt x="2055" y="1638"/>
                    </a:lnTo>
                    <a:lnTo>
                      <a:pt x="2057" y="1630"/>
                    </a:lnTo>
                    <a:lnTo>
                      <a:pt x="2061" y="1623"/>
                    </a:lnTo>
                    <a:lnTo>
                      <a:pt x="2063" y="1618"/>
                    </a:lnTo>
                    <a:lnTo>
                      <a:pt x="2066" y="1614"/>
                    </a:lnTo>
                    <a:lnTo>
                      <a:pt x="2071" y="1610"/>
                    </a:lnTo>
                    <a:lnTo>
                      <a:pt x="2076" y="1607"/>
                    </a:lnTo>
                    <a:lnTo>
                      <a:pt x="2081" y="1604"/>
                    </a:lnTo>
                    <a:lnTo>
                      <a:pt x="2089" y="1600"/>
                    </a:lnTo>
                    <a:lnTo>
                      <a:pt x="2091" y="1596"/>
                    </a:lnTo>
                    <a:lnTo>
                      <a:pt x="2094" y="1590"/>
                    </a:lnTo>
                    <a:lnTo>
                      <a:pt x="2095" y="1585"/>
                    </a:lnTo>
                    <a:lnTo>
                      <a:pt x="2095" y="1580"/>
                    </a:lnTo>
                    <a:lnTo>
                      <a:pt x="2096" y="1570"/>
                    </a:lnTo>
                    <a:lnTo>
                      <a:pt x="2097" y="1558"/>
                    </a:lnTo>
                    <a:lnTo>
                      <a:pt x="2098" y="1548"/>
                    </a:lnTo>
                    <a:lnTo>
                      <a:pt x="2098" y="1539"/>
                    </a:lnTo>
                    <a:lnTo>
                      <a:pt x="2099" y="1531"/>
                    </a:lnTo>
                    <a:lnTo>
                      <a:pt x="2103" y="1522"/>
                    </a:lnTo>
                    <a:lnTo>
                      <a:pt x="2119" y="1518"/>
                    </a:lnTo>
                    <a:lnTo>
                      <a:pt x="2134" y="1514"/>
                    </a:lnTo>
                    <a:lnTo>
                      <a:pt x="2133" y="1494"/>
                    </a:lnTo>
                    <a:lnTo>
                      <a:pt x="2132" y="1475"/>
                    </a:lnTo>
                    <a:lnTo>
                      <a:pt x="2130" y="1456"/>
                    </a:lnTo>
                    <a:lnTo>
                      <a:pt x="2125" y="1437"/>
                    </a:lnTo>
                    <a:lnTo>
                      <a:pt x="2117" y="1430"/>
                    </a:lnTo>
                    <a:lnTo>
                      <a:pt x="2110" y="1424"/>
                    </a:lnTo>
                    <a:lnTo>
                      <a:pt x="2102" y="1421"/>
                    </a:lnTo>
                    <a:lnTo>
                      <a:pt x="2093" y="1414"/>
                    </a:lnTo>
                    <a:lnTo>
                      <a:pt x="2096" y="1408"/>
                    </a:lnTo>
                    <a:lnTo>
                      <a:pt x="2100" y="1405"/>
                    </a:lnTo>
                    <a:lnTo>
                      <a:pt x="2102" y="1404"/>
                    </a:lnTo>
                    <a:lnTo>
                      <a:pt x="2104" y="1402"/>
                    </a:lnTo>
                    <a:lnTo>
                      <a:pt x="2105" y="1399"/>
                    </a:lnTo>
                    <a:lnTo>
                      <a:pt x="2105" y="1395"/>
                    </a:lnTo>
                    <a:lnTo>
                      <a:pt x="2103" y="1385"/>
                    </a:lnTo>
                    <a:lnTo>
                      <a:pt x="2099" y="1374"/>
                    </a:lnTo>
                    <a:lnTo>
                      <a:pt x="2097" y="1364"/>
                    </a:lnTo>
                    <a:lnTo>
                      <a:pt x="2094" y="1355"/>
                    </a:lnTo>
                    <a:lnTo>
                      <a:pt x="2085" y="1353"/>
                    </a:lnTo>
                    <a:lnTo>
                      <a:pt x="2078" y="1354"/>
                    </a:lnTo>
                    <a:lnTo>
                      <a:pt x="2070" y="1355"/>
                    </a:lnTo>
                    <a:lnTo>
                      <a:pt x="2062" y="1356"/>
                    </a:lnTo>
                    <a:lnTo>
                      <a:pt x="2060" y="1348"/>
                    </a:lnTo>
                    <a:lnTo>
                      <a:pt x="2057" y="1340"/>
                    </a:lnTo>
                    <a:lnTo>
                      <a:pt x="2057" y="1336"/>
                    </a:lnTo>
                    <a:lnTo>
                      <a:pt x="2058" y="1331"/>
                    </a:lnTo>
                    <a:lnTo>
                      <a:pt x="2061" y="1327"/>
                    </a:lnTo>
                    <a:lnTo>
                      <a:pt x="2063" y="1321"/>
                    </a:lnTo>
                    <a:lnTo>
                      <a:pt x="2068" y="1314"/>
                    </a:lnTo>
                    <a:lnTo>
                      <a:pt x="2072" y="1312"/>
                    </a:lnTo>
                    <a:lnTo>
                      <a:pt x="2072" y="1311"/>
                    </a:lnTo>
                    <a:lnTo>
                      <a:pt x="2072" y="1309"/>
                    </a:lnTo>
                    <a:lnTo>
                      <a:pt x="2071" y="1306"/>
                    </a:lnTo>
                    <a:lnTo>
                      <a:pt x="2068" y="1303"/>
                    </a:lnTo>
                    <a:lnTo>
                      <a:pt x="2057" y="1298"/>
                    </a:lnTo>
                    <a:lnTo>
                      <a:pt x="2051" y="1294"/>
                    </a:lnTo>
                    <a:lnTo>
                      <a:pt x="2047" y="1292"/>
                    </a:lnTo>
                    <a:lnTo>
                      <a:pt x="2044" y="1288"/>
                    </a:lnTo>
                    <a:lnTo>
                      <a:pt x="2041" y="1284"/>
                    </a:lnTo>
                    <a:lnTo>
                      <a:pt x="2038" y="1279"/>
                    </a:lnTo>
                    <a:lnTo>
                      <a:pt x="2036" y="1273"/>
                    </a:lnTo>
                    <a:lnTo>
                      <a:pt x="2032" y="1270"/>
                    </a:lnTo>
                    <a:lnTo>
                      <a:pt x="2031" y="1269"/>
                    </a:lnTo>
                    <a:lnTo>
                      <a:pt x="2029" y="1268"/>
                    </a:lnTo>
                    <a:lnTo>
                      <a:pt x="2024" y="1271"/>
                    </a:lnTo>
                    <a:lnTo>
                      <a:pt x="2019" y="1279"/>
                    </a:lnTo>
                    <a:lnTo>
                      <a:pt x="2015" y="1278"/>
                    </a:lnTo>
                    <a:lnTo>
                      <a:pt x="2012" y="1277"/>
                    </a:lnTo>
                    <a:lnTo>
                      <a:pt x="2010" y="1275"/>
                    </a:lnTo>
                    <a:lnTo>
                      <a:pt x="2007" y="1272"/>
                    </a:lnTo>
                    <a:lnTo>
                      <a:pt x="2003" y="1267"/>
                    </a:lnTo>
                    <a:lnTo>
                      <a:pt x="1997" y="1262"/>
                    </a:lnTo>
                    <a:lnTo>
                      <a:pt x="1993" y="1264"/>
                    </a:lnTo>
                    <a:lnTo>
                      <a:pt x="1989" y="1268"/>
                    </a:lnTo>
                    <a:lnTo>
                      <a:pt x="1987" y="1271"/>
                    </a:lnTo>
                    <a:lnTo>
                      <a:pt x="1986" y="1276"/>
                    </a:lnTo>
                    <a:lnTo>
                      <a:pt x="1983" y="1281"/>
                    </a:lnTo>
                    <a:lnTo>
                      <a:pt x="1980" y="1284"/>
                    </a:lnTo>
                    <a:lnTo>
                      <a:pt x="1979" y="1284"/>
                    </a:lnTo>
                    <a:lnTo>
                      <a:pt x="1977" y="1284"/>
                    </a:lnTo>
                    <a:lnTo>
                      <a:pt x="1976" y="1283"/>
                    </a:lnTo>
                    <a:lnTo>
                      <a:pt x="1973" y="1279"/>
                    </a:lnTo>
                    <a:lnTo>
                      <a:pt x="1967" y="1273"/>
                    </a:lnTo>
                    <a:lnTo>
                      <a:pt x="1960" y="1267"/>
                    </a:lnTo>
                    <a:lnTo>
                      <a:pt x="1963" y="1259"/>
                    </a:lnTo>
                    <a:lnTo>
                      <a:pt x="1967" y="1251"/>
                    </a:lnTo>
                    <a:lnTo>
                      <a:pt x="1970" y="1244"/>
                    </a:lnTo>
                    <a:lnTo>
                      <a:pt x="1972" y="1235"/>
                    </a:lnTo>
                    <a:lnTo>
                      <a:pt x="1967" y="1228"/>
                    </a:lnTo>
                    <a:lnTo>
                      <a:pt x="1962" y="1224"/>
                    </a:lnTo>
                    <a:lnTo>
                      <a:pt x="1960" y="1221"/>
                    </a:lnTo>
                    <a:lnTo>
                      <a:pt x="1956" y="1220"/>
                    </a:lnTo>
                    <a:lnTo>
                      <a:pt x="1953" y="1220"/>
                    </a:lnTo>
                    <a:lnTo>
                      <a:pt x="1948" y="1221"/>
                    </a:lnTo>
                    <a:lnTo>
                      <a:pt x="1943" y="1224"/>
                    </a:lnTo>
                    <a:lnTo>
                      <a:pt x="1937" y="1225"/>
                    </a:lnTo>
                    <a:lnTo>
                      <a:pt x="1931" y="1226"/>
                    </a:lnTo>
                    <a:lnTo>
                      <a:pt x="1928" y="1229"/>
                    </a:lnTo>
                    <a:lnTo>
                      <a:pt x="1930" y="1237"/>
                    </a:lnTo>
                    <a:lnTo>
                      <a:pt x="1931" y="1242"/>
                    </a:lnTo>
                    <a:lnTo>
                      <a:pt x="1930" y="1242"/>
                    </a:lnTo>
                    <a:lnTo>
                      <a:pt x="1928" y="1243"/>
                    </a:lnTo>
                    <a:lnTo>
                      <a:pt x="1925" y="1242"/>
                    </a:lnTo>
                    <a:lnTo>
                      <a:pt x="1920" y="1241"/>
                    </a:lnTo>
                    <a:lnTo>
                      <a:pt x="1917" y="1236"/>
                    </a:lnTo>
                    <a:lnTo>
                      <a:pt x="1916" y="1233"/>
                    </a:lnTo>
                    <a:lnTo>
                      <a:pt x="1916" y="1231"/>
                    </a:lnTo>
                    <a:lnTo>
                      <a:pt x="1916" y="1229"/>
                    </a:lnTo>
                    <a:lnTo>
                      <a:pt x="1917" y="1227"/>
                    </a:lnTo>
                    <a:lnTo>
                      <a:pt x="1916" y="1220"/>
                    </a:lnTo>
                    <a:lnTo>
                      <a:pt x="1914" y="1217"/>
                    </a:lnTo>
                    <a:lnTo>
                      <a:pt x="1913" y="1213"/>
                    </a:lnTo>
                    <a:lnTo>
                      <a:pt x="1913" y="1211"/>
                    </a:lnTo>
                    <a:lnTo>
                      <a:pt x="1914" y="1208"/>
                    </a:lnTo>
                    <a:lnTo>
                      <a:pt x="1916" y="1202"/>
                    </a:lnTo>
                    <a:lnTo>
                      <a:pt x="1917" y="1195"/>
                    </a:lnTo>
                    <a:lnTo>
                      <a:pt x="1918" y="1187"/>
                    </a:lnTo>
                    <a:lnTo>
                      <a:pt x="1919" y="1183"/>
                    </a:lnTo>
                    <a:lnTo>
                      <a:pt x="1921" y="1179"/>
                    </a:lnTo>
                    <a:lnTo>
                      <a:pt x="1925" y="1174"/>
                    </a:lnTo>
                    <a:lnTo>
                      <a:pt x="1919" y="1169"/>
                    </a:lnTo>
                    <a:lnTo>
                      <a:pt x="1914" y="1165"/>
                    </a:lnTo>
                    <a:lnTo>
                      <a:pt x="1910" y="1159"/>
                    </a:lnTo>
                    <a:lnTo>
                      <a:pt x="1907" y="1152"/>
                    </a:lnTo>
                    <a:lnTo>
                      <a:pt x="1912" y="1146"/>
                    </a:lnTo>
                    <a:lnTo>
                      <a:pt x="1917" y="1143"/>
                    </a:lnTo>
                    <a:lnTo>
                      <a:pt x="1920" y="1138"/>
                    </a:lnTo>
                    <a:lnTo>
                      <a:pt x="1925" y="1131"/>
                    </a:lnTo>
                    <a:lnTo>
                      <a:pt x="1925" y="1119"/>
                    </a:lnTo>
                    <a:lnTo>
                      <a:pt x="1925" y="1107"/>
                    </a:lnTo>
                    <a:lnTo>
                      <a:pt x="1925" y="1095"/>
                    </a:lnTo>
                    <a:lnTo>
                      <a:pt x="1925" y="1083"/>
                    </a:lnTo>
                    <a:lnTo>
                      <a:pt x="1931" y="1078"/>
                    </a:lnTo>
                    <a:lnTo>
                      <a:pt x="1936" y="1076"/>
                    </a:lnTo>
                    <a:lnTo>
                      <a:pt x="1941" y="1074"/>
                    </a:lnTo>
                    <a:lnTo>
                      <a:pt x="1944" y="1067"/>
                    </a:lnTo>
                    <a:lnTo>
                      <a:pt x="1945" y="1055"/>
                    </a:lnTo>
                    <a:lnTo>
                      <a:pt x="1947" y="1047"/>
                    </a:lnTo>
                    <a:lnTo>
                      <a:pt x="1950" y="1044"/>
                    </a:lnTo>
                    <a:lnTo>
                      <a:pt x="1953" y="1042"/>
                    </a:lnTo>
                    <a:lnTo>
                      <a:pt x="1958" y="1040"/>
                    </a:lnTo>
                    <a:lnTo>
                      <a:pt x="1964" y="1039"/>
                    </a:lnTo>
                    <a:lnTo>
                      <a:pt x="1971" y="1038"/>
                    </a:lnTo>
                    <a:lnTo>
                      <a:pt x="1976" y="1036"/>
                    </a:lnTo>
                    <a:lnTo>
                      <a:pt x="1978" y="1034"/>
                    </a:lnTo>
                    <a:lnTo>
                      <a:pt x="1978" y="1032"/>
                    </a:lnTo>
                    <a:lnTo>
                      <a:pt x="1975" y="1025"/>
                    </a:lnTo>
                    <a:lnTo>
                      <a:pt x="1968" y="1015"/>
                    </a:lnTo>
                    <a:lnTo>
                      <a:pt x="1964" y="1009"/>
                    </a:lnTo>
                    <a:lnTo>
                      <a:pt x="1962" y="1005"/>
                    </a:lnTo>
                    <a:lnTo>
                      <a:pt x="1958" y="1000"/>
                    </a:lnTo>
                    <a:lnTo>
                      <a:pt x="1953" y="997"/>
                    </a:lnTo>
                    <a:lnTo>
                      <a:pt x="1948" y="992"/>
                    </a:lnTo>
                    <a:lnTo>
                      <a:pt x="1946" y="988"/>
                    </a:lnTo>
                    <a:lnTo>
                      <a:pt x="1945" y="982"/>
                    </a:lnTo>
                    <a:lnTo>
                      <a:pt x="1945" y="975"/>
                    </a:lnTo>
                    <a:lnTo>
                      <a:pt x="1942" y="968"/>
                    </a:lnTo>
                    <a:lnTo>
                      <a:pt x="1939" y="963"/>
                    </a:lnTo>
                    <a:lnTo>
                      <a:pt x="1948" y="960"/>
                    </a:lnTo>
                    <a:lnTo>
                      <a:pt x="1958" y="959"/>
                    </a:lnTo>
                    <a:lnTo>
                      <a:pt x="1967" y="957"/>
                    </a:lnTo>
                    <a:lnTo>
                      <a:pt x="1977" y="952"/>
                    </a:lnTo>
                    <a:lnTo>
                      <a:pt x="1987" y="938"/>
                    </a:lnTo>
                    <a:lnTo>
                      <a:pt x="1997" y="924"/>
                    </a:lnTo>
                    <a:lnTo>
                      <a:pt x="2004" y="925"/>
                    </a:lnTo>
                    <a:lnTo>
                      <a:pt x="2011" y="926"/>
                    </a:lnTo>
                    <a:lnTo>
                      <a:pt x="2013" y="917"/>
                    </a:lnTo>
                    <a:lnTo>
                      <a:pt x="2015" y="908"/>
                    </a:lnTo>
                    <a:lnTo>
                      <a:pt x="2020" y="909"/>
                    </a:lnTo>
                    <a:lnTo>
                      <a:pt x="2024" y="909"/>
                    </a:lnTo>
                    <a:lnTo>
                      <a:pt x="2027" y="909"/>
                    </a:lnTo>
                    <a:lnTo>
                      <a:pt x="2031" y="907"/>
                    </a:lnTo>
                    <a:lnTo>
                      <a:pt x="2035" y="901"/>
                    </a:lnTo>
                    <a:lnTo>
                      <a:pt x="2037" y="897"/>
                    </a:lnTo>
                    <a:lnTo>
                      <a:pt x="2039" y="896"/>
                    </a:lnTo>
                    <a:lnTo>
                      <a:pt x="2041" y="895"/>
                    </a:lnTo>
                    <a:lnTo>
                      <a:pt x="2044" y="893"/>
                    </a:lnTo>
                    <a:lnTo>
                      <a:pt x="2047" y="895"/>
                    </a:lnTo>
                    <a:lnTo>
                      <a:pt x="2052" y="892"/>
                    </a:lnTo>
                    <a:lnTo>
                      <a:pt x="2056" y="889"/>
                    </a:lnTo>
                    <a:lnTo>
                      <a:pt x="2058" y="887"/>
                    </a:lnTo>
                    <a:lnTo>
                      <a:pt x="2061" y="883"/>
                    </a:lnTo>
                    <a:lnTo>
                      <a:pt x="2062" y="879"/>
                    </a:lnTo>
                    <a:lnTo>
                      <a:pt x="2063" y="875"/>
                    </a:lnTo>
                    <a:lnTo>
                      <a:pt x="2064" y="871"/>
                    </a:lnTo>
                    <a:lnTo>
                      <a:pt x="2064" y="865"/>
                    </a:lnTo>
                    <a:lnTo>
                      <a:pt x="2058" y="859"/>
                    </a:lnTo>
                    <a:lnTo>
                      <a:pt x="2055" y="855"/>
                    </a:lnTo>
                    <a:lnTo>
                      <a:pt x="2055" y="853"/>
                    </a:lnTo>
                    <a:lnTo>
                      <a:pt x="2056" y="851"/>
                    </a:lnTo>
                    <a:lnTo>
                      <a:pt x="2058" y="849"/>
                    </a:lnTo>
                    <a:lnTo>
                      <a:pt x="2063" y="848"/>
                    </a:lnTo>
                    <a:lnTo>
                      <a:pt x="2068" y="845"/>
                    </a:lnTo>
                    <a:lnTo>
                      <a:pt x="2071" y="840"/>
                    </a:lnTo>
                    <a:lnTo>
                      <a:pt x="2072" y="837"/>
                    </a:lnTo>
                    <a:lnTo>
                      <a:pt x="2073" y="832"/>
                    </a:lnTo>
                    <a:lnTo>
                      <a:pt x="2072" y="823"/>
                    </a:lnTo>
                    <a:lnTo>
                      <a:pt x="2074" y="813"/>
                    </a:lnTo>
                    <a:lnTo>
                      <a:pt x="2081" y="806"/>
                    </a:lnTo>
                    <a:lnTo>
                      <a:pt x="2086" y="798"/>
                    </a:lnTo>
                    <a:lnTo>
                      <a:pt x="2090" y="790"/>
                    </a:lnTo>
                    <a:lnTo>
                      <a:pt x="2095" y="781"/>
                    </a:lnTo>
                    <a:lnTo>
                      <a:pt x="2105" y="779"/>
                    </a:lnTo>
                    <a:lnTo>
                      <a:pt x="2116" y="778"/>
                    </a:lnTo>
                    <a:lnTo>
                      <a:pt x="2133" y="769"/>
                    </a:lnTo>
                    <a:lnTo>
                      <a:pt x="2147" y="760"/>
                    </a:lnTo>
                    <a:lnTo>
                      <a:pt x="2154" y="755"/>
                    </a:lnTo>
                    <a:lnTo>
                      <a:pt x="2159" y="749"/>
                    </a:lnTo>
                    <a:lnTo>
                      <a:pt x="2165" y="743"/>
                    </a:lnTo>
                    <a:lnTo>
                      <a:pt x="2171" y="734"/>
                    </a:lnTo>
                    <a:lnTo>
                      <a:pt x="2167" y="728"/>
                    </a:lnTo>
                    <a:lnTo>
                      <a:pt x="2164" y="723"/>
                    </a:lnTo>
                    <a:lnTo>
                      <a:pt x="2162" y="721"/>
                    </a:lnTo>
                    <a:lnTo>
                      <a:pt x="2159" y="720"/>
                    </a:lnTo>
                    <a:lnTo>
                      <a:pt x="2156" y="719"/>
                    </a:lnTo>
                    <a:lnTo>
                      <a:pt x="2153" y="717"/>
                    </a:lnTo>
                    <a:lnTo>
                      <a:pt x="2149" y="714"/>
                    </a:lnTo>
                    <a:lnTo>
                      <a:pt x="2146" y="710"/>
                    </a:lnTo>
                    <a:lnTo>
                      <a:pt x="2140" y="703"/>
                    </a:lnTo>
                    <a:lnTo>
                      <a:pt x="2136" y="700"/>
                    </a:lnTo>
                    <a:lnTo>
                      <a:pt x="2133" y="697"/>
                    </a:lnTo>
                    <a:lnTo>
                      <a:pt x="2132" y="696"/>
                    </a:lnTo>
                    <a:lnTo>
                      <a:pt x="2130" y="693"/>
                    </a:lnTo>
                    <a:lnTo>
                      <a:pt x="2129" y="687"/>
                    </a:lnTo>
                    <a:lnTo>
                      <a:pt x="2127" y="679"/>
                    </a:lnTo>
                    <a:lnTo>
                      <a:pt x="2124" y="676"/>
                    </a:lnTo>
                    <a:lnTo>
                      <a:pt x="2121" y="673"/>
                    </a:lnTo>
                    <a:lnTo>
                      <a:pt x="2117" y="668"/>
                    </a:lnTo>
                    <a:lnTo>
                      <a:pt x="2116" y="661"/>
                    </a:lnTo>
                    <a:lnTo>
                      <a:pt x="2115" y="656"/>
                    </a:lnTo>
                    <a:lnTo>
                      <a:pt x="2115" y="651"/>
                    </a:lnTo>
                    <a:lnTo>
                      <a:pt x="2116" y="645"/>
                    </a:lnTo>
                    <a:lnTo>
                      <a:pt x="2123" y="642"/>
                    </a:lnTo>
                    <a:lnTo>
                      <a:pt x="2129" y="641"/>
                    </a:lnTo>
                    <a:lnTo>
                      <a:pt x="2136" y="639"/>
                    </a:lnTo>
                    <a:lnTo>
                      <a:pt x="2141" y="639"/>
                    </a:lnTo>
                    <a:lnTo>
                      <a:pt x="2154" y="641"/>
                    </a:lnTo>
                    <a:lnTo>
                      <a:pt x="2167" y="645"/>
                    </a:lnTo>
                    <a:lnTo>
                      <a:pt x="2178" y="645"/>
                    </a:lnTo>
                    <a:lnTo>
                      <a:pt x="2187" y="645"/>
                    </a:lnTo>
                    <a:lnTo>
                      <a:pt x="2196" y="644"/>
                    </a:lnTo>
                    <a:lnTo>
                      <a:pt x="2206" y="645"/>
                    </a:lnTo>
                    <a:lnTo>
                      <a:pt x="2220" y="642"/>
                    </a:lnTo>
                    <a:lnTo>
                      <a:pt x="2233" y="638"/>
                    </a:lnTo>
                    <a:lnTo>
                      <a:pt x="2240" y="643"/>
                    </a:lnTo>
                    <a:lnTo>
                      <a:pt x="2244" y="644"/>
                    </a:lnTo>
                    <a:lnTo>
                      <a:pt x="2247" y="644"/>
                    </a:lnTo>
                    <a:lnTo>
                      <a:pt x="2249" y="644"/>
                    </a:lnTo>
                    <a:lnTo>
                      <a:pt x="2251" y="642"/>
                    </a:lnTo>
                    <a:lnTo>
                      <a:pt x="2255" y="639"/>
                    </a:lnTo>
                    <a:lnTo>
                      <a:pt x="2272" y="637"/>
                    </a:lnTo>
                    <a:lnTo>
                      <a:pt x="2289" y="635"/>
                    </a:lnTo>
                    <a:lnTo>
                      <a:pt x="2305" y="633"/>
                    </a:lnTo>
                    <a:lnTo>
                      <a:pt x="2322" y="628"/>
                    </a:lnTo>
                    <a:lnTo>
                      <a:pt x="2317" y="612"/>
                    </a:lnTo>
                    <a:lnTo>
                      <a:pt x="2311" y="597"/>
                    </a:lnTo>
                    <a:lnTo>
                      <a:pt x="2317" y="585"/>
                    </a:lnTo>
                    <a:lnTo>
                      <a:pt x="2324" y="572"/>
                    </a:lnTo>
                    <a:lnTo>
                      <a:pt x="2319" y="566"/>
                    </a:lnTo>
                    <a:lnTo>
                      <a:pt x="2314" y="560"/>
                    </a:lnTo>
                    <a:lnTo>
                      <a:pt x="2310" y="559"/>
                    </a:lnTo>
                    <a:lnTo>
                      <a:pt x="2307" y="559"/>
                    </a:lnTo>
                    <a:lnTo>
                      <a:pt x="2303" y="560"/>
                    </a:lnTo>
                    <a:lnTo>
                      <a:pt x="2299" y="561"/>
                    </a:lnTo>
                    <a:lnTo>
                      <a:pt x="2299" y="554"/>
                    </a:lnTo>
                    <a:lnTo>
                      <a:pt x="2301" y="548"/>
                    </a:lnTo>
                    <a:lnTo>
                      <a:pt x="2295" y="546"/>
                    </a:lnTo>
                    <a:lnTo>
                      <a:pt x="2291" y="545"/>
                    </a:lnTo>
                    <a:lnTo>
                      <a:pt x="2288" y="543"/>
                    </a:lnTo>
                    <a:lnTo>
                      <a:pt x="2283" y="538"/>
                    </a:lnTo>
                    <a:lnTo>
                      <a:pt x="2283" y="532"/>
                    </a:lnTo>
                    <a:lnTo>
                      <a:pt x="2284" y="529"/>
                    </a:lnTo>
                    <a:lnTo>
                      <a:pt x="2286" y="528"/>
                    </a:lnTo>
                    <a:lnTo>
                      <a:pt x="2291" y="526"/>
                    </a:lnTo>
                    <a:lnTo>
                      <a:pt x="2288" y="521"/>
                    </a:lnTo>
                    <a:lnTo>
                      <a:pt x="2285" y="519"/>
                    </a:lnTo>
                    <a:lnTo>
                      <a:pt x="2283" y="517"/>
                    </a:lnTo>
                    <a:lnTo>
                      <a:pt x="2281" y="510"/>
                    </a:lnTo>
                    <a:lnTo>
                      <a:pt x="2282" y="500"/>
                    </a:lnTo>
                    <a:lnTo>
                      <a:pt x="2283" y="491"/>
                    </a:lnTo>
                    <a:lnTo>
                      <a:pt x="2285" y="482"/>
                    </a:lnTo>
                    <a:lnTo>
                      <a:pt x="2290" y="474"/>
                    </a:lnTo>
                    <a:lnTo>
                      <a:pt x="2292" y="472"/>
                    </a:lnTo>
                    <a:lnTo>
                      <a:pt x="2293" y="470"/>
                    </a:lnTo>
                    <a:lnTo>
                      <a:pt x="2293" y="469"/>
                    </a:lnTo>
                    <a:lnTo>
                      <a:pt x="2293" y="467"/>
                    </a:lnTo>
                    <a:lnTo>
                      <a:pt x="2291" y="465"/>
                    </a:lnTo>
                    <a:lnTo>
                      <a:pt x="2288" y="460"/>
                    </a:lnTo>
                    <a:lnTo>
                      <a:pt x="2284" y="452"/>
                    </a:lnTo>
                    <a:lnTo>
                      <a:pt x="2284" y="447"/>
                    </a:lnTo>
                    <a:lnTo>
                      <a:pt x="2286" y="441"/>
                    </a:lnTo>
                    <a:lnTo>
                      <a:pt x="2291" y="434"/>
                    </a:lnTo>
                    <a:lnTo>
                      <a:pt x="2292" y="431"/>
                    </a:lnTo>
                    <a:lnTo>
                      <a:pt x="2292" y="427"/>
                    </a:lnTo>
                    <a:lnTo>
                      <a:pt x="2292" y="425"/>
                    </a:lnTo>
                    <a:lnTo>
                      <a:pt x="2291" y="424"/>
                    </a:lnTo>
                    <a:lnTo>
                      <a:pt x="2286" y="422"/>
                    </a:lnTo>
                    <a:lnTo>
                      <a:pt x="2281" y="418"/>
                    </a:lnTo>
                    <a:lnTo>
                      <a:pt x="2274" y="417"/>
                    </a:lnTo>
                    <a:lnTo>
                      <a:pt x="2269" y="416"/>
                    </a:lnTo>
                    <a:lnTo>
                      <a:pt x="2265" y="414"/>
                    </a:lnTo>
                    <a:lnTo>
                      <a:pt x="2260" y="409"/>
                    </a:lnTo>
                    <a:lnTo>
                      <a:pt x="2268" y="403"/>
                    </a:lnTo>
                    <a:lnTo>
                      <a:pt x="2276" y="398"/>
                    </a:lnTo>
                    <a:lnTo>
                      <a:pt x="2266" y="391"/>
                    </a:lnTo>
                    <a:lnTo>
                      <a:pt x="2255" y="384"/>
                    </a:lnTo>
                    <a:lnTo>
                      <a:pt x="2252" y="381"/>
                    </a:lnTo>
                    <a:lnTo>
                      <a:pt x="2251" y="381"/>
                    </a:lnTo>
                    <a:lnTo>
                      <a:pt x="2249" y="382"/>
                    </a:lnTo>
                    <a:lnTo>
                      <a:pt x="2248" y="385"/>
                    </a:lnTo>
                    <a:lnTo>
                      <a:pt x="2246" y="386"/>
                    </a:lnTo>
                    <a:lnTo>
                      <a:pt x="2243" y="386"/>
                    </a:lnTo>
                    <a:lnTo>
                      <a:pt x="2242" y="386"/>
                    </a:lnTo>
                    <a:lnTo>
                      <a:pt x="2242" y="385"/>
                    </a:lnTo>
                    <a:lnTo>
                      <a:pt x="2240" y="383"/>
                    </a:lnTo>
                    <a:lnTo>
                      <a:pt x="2239" y="378"/>
                    </a:lnTo>
                    <a:lnTo>
                      <a:pt x="2237" y="374"/>
                    </a:lnTo>
                    <a:lnTo>
                      <a:pt x="2233" y="372"/>
                    </a:lnTo>
                    <a:lnTo>
                      <a:pt x="2230" y="369"/>
                    </a:lnTo>
                    <a:lnTo>
                      <a:pt x="2226" y="367"/>
                    </a:lnTo>
                    <a:lnTo>
                      <a:pt x="2218" y="365"/>
                    </a:lnTo>
                    <a:lnTo>
                      <a:pt x="2209" y="364"/>
                    </a:lnTo>
                    <a:lnTo>
                      <a:pt x="2204" y="365"/>
                    </a:lnTo>
                    <a:lnTo>
                      <a:pt x="2201" y="367"/>
                    </a:lnTo>
                    <a:lnTo>
                      <a:pt x="2199" y="371"/>
                    </a:lnTo>
                    <a:lnTo>
                      <a:pt x="2196" y="374"/>
                    </a:lnTo>
                    <a:lnTo>
                      <a:pt x="2195" y="377"/>
                    </a:lnTo>
                    <a:lnTo>
                      <a:pt x="2193" y="380"/>
                    </a:lnTo>
                    <a:lnTo>
                      <a:pt x="2193" y="382"/>
                    </a:lnTo>
                    <a:lnTo>
                      <a:pt x="2193" y="383"/>
                    </a:lnTo>
                    <a:lnTo>
                      <a:pt x="2196" y="386"/>
                    </a:lnTo>
                    <a:lnTo>
                      <a:pt x="2196" y="393"/>
                    </a:lnTo>
                    <a:lnTo>
                      <a:pt x="2183" y="398"/>
                    </a:lnTo>
                    <a:lnTo>
                      <a:pt x="2171" y="402"/>
                    </a:lnTo>
                    <a:lnTo>
                      <a:pt x="2171" y="407"/>
                    </a:lnTo>
                    <a:lnTo>
                      <a:pt x="2171" y="410"/>
                    </a:lnTo>
                    <a:lnTo>
                      <a:pt x="2171" y="411"/>
                    </a:lnTo>
                    <a:lnTo>
                      <a:pt x="2171" y="413"/>
                    </a:lnTo>
                    <a:lnTo>
                      <a:pt x="2170" y="414"/>
                    </a:lnTo>
                    <a:lnTo>
                      <a:pt x="2167" y="416"/>
                    </a:lnTo>
                    <a:lnTo>
                      <a:pt x="2163" y="418"/>
                    </a:lnTo>
                    <a:lnTo>
                      <a:pt x="2161" y="422"/>
                    </a:lnTo>
                    <a:lnTo>
                      <a:pt x="2158" y="426"/>
                    </a:lnTo>
                    <a:lnTo>
                      <a:pt x="2155" y="431"/>
                    </a:lnTo>
                    <a:lnTo>
                      <a:pt x="2146" y="433"/>
                    </a:lnTo>
                    <a:lnTo>
                      <a:pt x="2137" y="435"/>
                    </a:lnTo>
                    <a:lnTo>
                      <a:pt x="2129" y="435"/>
                    </a:lnTo>
                    <a:lnTo>
                      <a:pt x="2120" y="434"/>
                    </a:lnTo>
                    <a:lnTo>
                      <a:pt x="2115" y="435"/>
                    </a:lnTo>
                    <a:lnTo>
                      <a:pt x="2113" y="437"/>
                    </a:lnTo>
                    <a:lnTo>
                      <a:pt x="2111" y="440"/>
                    </a:lnTo>
                    <a:lnTo>
                      <a:pt x="2106" y="443"/>
                    </a:lnTo>
                    <a:lnTo>
                      <a:pt x="2099" y="439"/>
                    </a:lnTo>
                    <a:lnTo>
                      <a:pt x="2094" y="435"/>
                    </a:lnTo>
                    <a:lnTo>
                      <a:pt x="2088" y="432"/>
                    </a:lnTo>
                    <a:lnTo>
                      <a:pt x="2081" y="431"/>
                    </a:lnTo>
                    <a:lnTo>
                      <a:pt x="2078" y="439"/>
                    </a:lnTo>
                    <a:lnTo>
                      <a:pt x="2077" y="448"/>
                    </a:lnTo>
                    <a:lnTo>
                      <a:pt x="2071" y="448"/>
                    </a:lnTo>
                    <a:lnTo>
                      <a:pt x="2065" y="448"/>
                    </a:lnTo>
                    <a:lnTo>
                      <a:pt x="2054" y="461"/>
                    </a:lnTo>
                    <a:lnTo>
                      <a:pt x="2043" y="476"/>
                    </a:lnTo>
                    <a:lnTo>
                      <a:pt x="2043" y="485"/>
                    </a:lnTo>
                    <a:lnTo>
                      <a:pt x="2043" y="494"/>
                    </a:lnTo>
                    <a:lnTo>
                      <a:pt x="2044" y="503"/>
                    </a:lnTo>
                    <a:lnTo>
                      <a:pt x="2045" y="512"/>
                    </a:lnTo>
                    <a:lnTo>
                      <a:pt x="2040" y="512"/>
                    </a:lnTo>
                    <a:lnTo>
                      <a:pt x="2034" y="511"/>
                    </a:lnTo>
                    <a:lnTo>
                      <a:pt x="2026" y="518"/>
                    </a:lnTo>
                    <a:lnTo>
                      <a:pt x="2017" y="524"/>
                    </a:lnTo>
                    <a:lnTo>
                      <a:pt x="2015" y="529"/>
                    </a:lnTo>
                    <a:lnTo>
                      <a:pt x="2015" y="533"/>
                    </a:lnTo>
                    <a:lnTo>
                      <a:pt x="2015" y="536"/>
                    </a:lnTo>
                    <a:lnTo>
                      <a:pt x="2011" y="541"/>
                    </a:lnTo>
                    <a:lnTo>
                      <a:pt x="1996" y="543"/>
                    </a:lnTo>
                    <a:lnTo>
                      <a:pt x="1980" y="545"/>
                    </a:lnTo>
                    <a:lnTo>
                      <a:pt x="1976" y="550"/>
                    </a:lnTo>
                    <a:lnTo>
                      <a:pt x="1975" y="553"/>
                    </a:lnTo>
                    <a:lnTo>
                      <a:pt x="1971" y="557"/>
                    </a:lnTo>
                    <a:lnTo>
                      <a:pt x="1966" y="560"/>
                    </a:lnTo>
                    <a:lnTo>
                      <a:pt x="1954" y="560"/>
                    </a:lnTo>
                    <a:lnTo>
                      <a:pt x="1945" y="562"/>
                    </a:lnTo>
                    <a:lnTo>
                      <a:pt x="1937" y="566"/>
                    </a:lnTo>
                    <a:lnTo>
                      <a:pt x="1928" y="572"/>
                    </a:lnTo>
                    <a:lnTo>
                      <a:pt x="1918" y="577"/>
                    </a:lnTo>
                    <a:lnTo>
                      <a:pt x="1907" y="582"/>
                    </a:lnTo>
                    <a:lnTo>
                      <a:pt x="1905" y="594"/>
                    </a:lnTo>
                    <a:lnTo>
                      <a:pt x="1903" y="605"/>
                    </a:lnTo>
                    <a:lnTo>
                      <a:pt x="1899" y="605"/>
                    </a:lnTo>
                    <a:lnTo>
                      <a:pt x="1896" y="605"/>
                    </a:lnTo>
                    <a:lnTo>
                      <a:pt x="1894" y="606"/>
                    </a:lnTo>
                    <a:lnTo>
                      <a:pt x="1891" y="610"/>
                    </a:lnTo>
                    <a:lnTo>
                      <a:pt x="1887" y="612"/>
                    </a:lnTo>
                    <a:lnTo>
                      <a:pt x="1884" y="613"/>
                    </a:lnTo>
                    <a:lnTo>
                      <a:pt x="1882" y="612"/>
                    </a:lnTo>
                    <a:lnTo>
                      <a:pt x="1880" y="611"/>
                    </a:lnTo>
                    <a:lnTo>
                      <a:pt x="1878" y="605"/>
                    </a:lnTo>
                    <a:lnTo>
                      <a:pt x="1876" y="597"/>
                    </a:lnTo>
                    <a:lnTo>
                      <a:pt x="1873" y="594"/>
                    </a:lnTo>
                    <a:lnTo>
                      <a:pt x="1870" y="592"/>
                    </a:lnTo>
                    <a:lnTo>
                      <a:pt x="1867" y="592"/>
                    </a:lnTo>
                    <a:lnTo>
                      <a:pt x="1865" y="592"/>
                    </a:lnTo>
                    <a:lnTo>
                      <a:pt x="1858" y="596"/>
                    </a:lnTo>
                    <a:lnTo>
                      <a:pt x="1851" y="601"/>
                    </a:lnTo>
                    <a:lnTo>
                      <a:pt x="1843" y="606"/>
                    </a:lnTo>
                    <a:lnTo>
                      <a:pt x="1835" y="612"/>
                    </a:lnTo>
                    <a:lnTo>
                      <a:pt x="1832" y="613"/>
                    </a:lnTo>
                    <a:lnTo>
                      <a:pt x="1827" y="614"/>
                    </a:lnTo>
                    <a:lnTo>
                      <a:pt x="1823" y="614"/>
                    </a:lnTo>
                    <a:lnTo>
                      <a:pt x="1818" y="613"/>
                    </a:lnTo>
                    <a:lnTo>
                      <a:pt x="1820" y="606"/>
                    </a:lnTo>
                    <a:lnTo>
                      <a:pt x="1821" y="601"/>
                    </a:lnTo>
                    <a:lnTo>
                      <a:pt x="1823" y="595"/>
                    </a:lnTo>
                    <a:lnTo>
                      <a:pt x="1823" y="587"/>
                    </a:lnTo>
                    <a:lnTo>
                      <a:pt x="1815" y="576"/>
                    </a:lnTo>
                    <a:lnTo>
                      <a:pt x="1808" y="566"/>
                    </a:lnTo>
                    <a:lnTo>
                      <a:pt x="1802" y="554"/>
                    </a:lnTo>
                    <a:lnTo>
                      <a:pt x="1798" y="541"/>
                    </a:lnTo>
                    <a:lnTo>
                      <a:pt x="1795" y="533"/>
                    </a:lnTo>
                    <a:lnTo>
                      <a:pt x="1793" y="528"/>
                    </a:lnTo>
                    <a:lnTo>
                      <a:pt x="1789" y="524"/>
                    </a:lnTo>
                    <a:lnTo>
                      <a:pt x="1783" y="518"/>
                    </a:lnTo>
                    <a:lnTo>
                      <a:pt x="1781" y="510"/>
                    </a:lnTo>
                    <a:lnTo>
                      <a:pt x="1778" y="503"/>
                    </a:lnTo>
                    <a:lnTo>
                      <a:pt x="1776" y="500"/>
                    </a:lnTo>
                    <a:lnTo>
                      <a:pt x="1775" y="496"/>
                    </a:lnTo>
                    <a:lnTo>
                      <a:pt x="1772" y="494"/>
                    </a:lnTo>
                    <a:lnTo>
                      <a:pt x="1768" y="492"/>
                    </a:lnTo>
                    <a:lnTo>
                      <a:pt x="1755" y="493"/>
                    </a:lnTo>
                    <a:lnTo>
                      <a:pt x="1742" y="494"/>
                    </a:lnTo>
                    <a:lnTo>
                      <a:pt x="1728" y="496"/>
                    </a:lnTo>
                    <a:lnTo>
                      <a:pt x="1715" y="499"/>
                    </a:lnTo>
                    <a:lnTo>
                      <a:pt x="1711" y="504"/>
                    </a:lnTo>
                    <a:lnTo>
                      <a:pt x="1708" y="509"/>
                    </a:lnTo>
                    <a:lnTo>
                      <a:pt x="1707" y="511"/>
                    </a:lnTo>
                    <a:lnTo>
                      <a:pt x="1705" y="512"/>
                    </a:lnTo>
                    <a:lnTo>
                      <a:pt x="1702" y="513"/>
                    </a:lnTo>
                    <a:lnTo>
                      <a:pt x="1699" y="515"/>
                    </a:lnTo>
                    <a:lnTo>
                      <a:pt x="1694" y="510"/>
                    </a:lnTo>
                    <a:lnTo>
                      <a:pt x="1690" y="507"/>
                    </a:lnTo>
                    <a:lnTo>
                      <a:pt x="1688" y="506"/>
                    </a:lnTo>
                    <a:lnTo>
                      <a:pt x="1685" y="504"/>
                    </a:lnTo>
                    <a:lnTo>
                      <a:pt x="1683" y="504"/>
                    </a:lnTo>
                    <a:lnTo>
                      <a:pt x="1680" y="506"/>
                    </a:lnTo>
                    <a:lnTo>
                      <a:pt x="1666" y="503"/>
                    </a:lnTo>
                    <a:lnTo>
                      <a:pt x="1651" y="501"/>
                    </a:lnTo>
                    <a:lnTo>
                      <a:pt x="1643" y="506"/>
                    </a:lnTo>
                    <a:lnTo>
                      <a:pt x="1637" y="508"/>
                    </a:lnTo>
                    <a:lnTo>
                      <a:pt x="1633" y="509"/>
                    </a:lnTo>
                    <a:lnTo>
                      <a:pt x="1630" y="509"/>
                    </a:lnTo>
                    <a:lnTo>
                      <a:pt x="1625" y="508"/>
                    </a:lnTo>
                    <a:lnTo>
                      <a:pt x="1622" y="507"/>
                    </a:lnTo>
                    <a:lnTo>
                      <a:pt x="1623" y="492"/>
                    </a:lnTo>
                    <a:lnTo>
                      <a:pt x="1625" y="478"/>
                    </a:lnTo>
                    <a:lnTo>
                      <a:pt x="1622" y="467"/>
                    </a:lnTo>
                    <a:lnTo>
                      <a:pt x="1621" y="457"/>
                    </a:lnTo>
                    <a:lnTo>
                      <a:pt x="1622" y="448"/>
                    </a:lnTo>
                    <a:lnTo>
                      <a:pt x="1625" y="436"/>
                    </a:lnTo>
                    <a:lnTo>
                      <a:pt x="1628" y="426"/>
                    </a:lnTo>
                    <a:lnTo>
                      <a:pt x="1632" y="417"/>
                    </a:lnTo>
                    <a:lnTo>
                      <a:pt x="1633" y="413"/>
                    </a:lnTo>
                    <a:lnTo>
                      <a:pt x="1637" y="409"/>
                    </a:lnTo>
                    <a:lnTo>
                      <a:pt x="1640" y="405"/>
                    </a:lnTo>
                    <a:lnTo>
                      <a:pt x="1643" y="402"/>
                    </a:lnTo>
                    <a:lnTo>
                      <a:pt x="1647" y="402"/>
                    </a:lnTo>
                    <a:lnTo>
                      <a:pt x="1649" y="402"/>
                    </a:lnTo>
                    <a:lnTo>
                      <a:pt x="1650" y="401"/>
                    </a:lnTo>
                    <a:lnTo>
                      <a:pt x="1651" y="400"/>
                    </a:lnTo>
                    <a:lnTo>
                      <a:pt x="1653" y="397"/>
                    </a:lnTo>
                    <a:lnTo>
                      <a:pt x="1655" y="391"/>
                    </a:lnTo>
                    <a:lnTo>
                      <a:pt x="1657" y="388"/>
                    </a:lnTo>
                    <a:lnTo>
                      <a:pt x="1658" y="386"/>
                    </a:lnTo>
                    <a:lnTo>
                      <a:pt x="1660" y="385"/>
                    </a:lnTo>
                    <a:lnTo>
                      <a:pt x="1662" y="385"/>
                    </a:lnTo>
                    <a:lnTo>
                      <a:pt x="1665" y="386"/>
                    </a:lnTo>
                    <a:lnTo>
                      <a:pt x="1671" y="390"/>
                    </a:lnTo>
                    <a:lnTo>
                      <a:pt x="1674" y="390"/>
                    </a:lnTo>
                    <a:lnTo>
                      <a:pt x="1677" y="389"/>
                    </a:lnTo>
                    <a:lnTo>
                      <a:pt x="1680" y="388"/>
                    </a:lnTo>
                    <a:lnTo>
                      <a:pt x="1682" y="386"/>
                    </a:lnTo>
                    <a:lnTo>
                      <a:pt x="1683" y="381"/>
                    </a:lnTo>
                    <a:lnTo>
                      <a:pt x="1685" y="373"/>
                    </a:lnTo>
                    <a:lnTo>
                      <a:pt x="1684" y="363"/>
                    </a:lnTo>
                    <a:lnTo>
                      <a:pt x="1683" y="354"/>
                    </a:lnTo>
                    <a:lnTo>
                      <a:pt x="1682" y="343"/>
                    </a:lnTo>
                    <a:lnTo>
                      <a:pt x="1682" y="333"/>
                    </a:lnTo>
                    <a:lnTo>
                      <a:pt x="1679" y="324"/>
                    </a:lnTo>
                    <a:lnTo>
                      <a:pt x="1675" y="317"/>
                    </a:lnTo>
                    <a:lnTo>
                      <a:pt x="1674" y="314"/>
                    </a:lnTo>
                    <a:lnTo>
                      <a:pt x="1673" y="310"/>
                    </a:lnTo>
                    <a:lnTo>
                      <a:pt x="1674" y="307"/>
                    </a:lnTo>
                    <a:lnTo>
                      <a:pt x="1675" y="303"/>
                    </a:lnTo>
                    <a:lnTo>
                      <a:pt x="1681" y="293"/>
                    </a:lnTo>
                    <a:lnTo>
                      <a:pt x="1684" y="284"/>
                    </a:lnTo>
                    <a:lnTo>
                      <a:pt x="1689" y="276"/>
                    </a:lnTo>
                    <a:lnTo>
                      <a:pt x="1697" y="270"/>
                    </a:lnTo>
                    <a:lnTo>
                      <a:pt x="1702" y="267"/>
                    </a:lnTo>
                    <a:lnTo>
                      <a:pt x="1706" y="264"/>
                    </a:lnTo>
                    <a:lnTo>
                      <a:pt x="1709" y="262"/>
                    </a:lnTo>
                    <a:lnTo>
                      <a:pt x="1711" y="259"/>
                    </a:lnTo>
                    <a:lnTo>
                      <a:pt x="1715" y="253"/>
                    </a:lnTo>
                    <a:lnTo>
                      <a:pt x="1723" y="244"/>
                    </a:lnTo>
                    <a:lnTo>
                      <a:pt x="1730" y="237"/>
                    </a:lnTo>
                    <a:lnTo>
                      <a:pt x="1732" y="232"/>
                    </a:lnTo>
                    <a:lnTo>
                      <a:pt x="1734" y="227"/>
                    </a:lnTo>
                    <a:lnTo>
                      <a:pt x="1740" y="219"/>
                    </a:lnTo>
                    <a:lnTo>
                      <a:pt x="1748" y="211"/>
                    </a:lnTo>
                    <a:lnTo>
                      <a:pt x="1751" y="204"/>
                    </a:lnTo>
                    <a:lnTo>
                      <a:pt x="1751" y="202"/>
                    </a:lnTo>
                    <a:lnTo>
                      <a:pt x="1750" y="198"/>
                    </a:lnTo>
                    <a:lnTo>
                      <a:pt x="1748" y="195"/>
                    </a:lnTo>
                    <a:lnTo>
                      <a:pt x="1744" y="190"/>
                    </a:lnTo>
                    <a:lnTo>
                      <a:pt x="1743" y="185"/>
                    </a:lnTo>
                    <a:lnTo>
                      <a:pt x="1743" y="180"/>
                    </a:lnTo>
                    <a:lnTo>
                      <a:pt x="1743" y="175"/>
                    </a:lnTo>
                    <a:lnTo>
                      <a:pt x="1746" y="172"/>
                    </a:lnTo>
                    <a:lnTo>
                      <a:pt x="1752" y="166"/>
                    </a:lnTo>
                    <a:lnTo>
                      <a:pt x="1763" y="162"/>
                    </a:lnTo>
                    <a:lnTo>
                      <a:pt x="1774" y="160"/>
                    </a:lnTo>
                    <a:lnTo>
                      <a:pt x="1782" y="156"/>
                    </a:lnTo>
                    <a:lnTo>
                      <a:pt x="1785" y="154"/>
                    </a:lnTo>
                    <a:lnTo>
                      <a:pt x="1787" y="151"/>
                    </a:lnTo>
                    <a:lnTo>
                      <a:pt x="1790" y="146"/>
                    </a:lnTo>
                    <a:lnTo>
                      <a:pt x="1790" y="140"/>
                    </a:lnTo>
                    <a:lnTo>
                      <a:pt x="1782" y="133"/>
                    </a:lnTo>
                    <a:lnTo>
                      <a:pt x="1775" y="130"/>
                    </a:lnTo>
                    <a:lnTo>
                      <a:pt x="1776" y="126"/>
                    </a:lnTo>
                    <a:lnTo>
                      <a:pt x="1778" y="121"/>
                    </a:lnTo>
                    <a:lnTo>
                      <a:pt x="1782" y="119"/>
                    </a:lnTo>
                    <a:lnTo>
                      <a:pt x="1785" y="116"/>
                    </a:lnTo>
                    <a:lnTo>
                      <a:pt x="1793" y="112"/>
                    </a:lnTo>
                    <a:lnTo>
                      <a:pt x="1801" y="109"/>
                    </a:lnTo>
                    <a:lnTo>
                      <a:pt x="1806" y="103"/>
                    </a:lnTo>
                    <a:lnTo>
                      <a:pt x="1808" y="97"/>
                    </a:lnTo>
                    <a:lnTo>
                      <a:pt x="1809" y="93"/>
                    </a:lnTo>
                    <a:lnTo>
                      <a:pt x="1809" y="88"/>
                    </a:lnTo>
                    <a:lnTo>
                      <a:pt x="1807" y="79"/>
                    </a:lnTo>
                    <a:lnTo>
                      <a:pt x="1802" y="65"/>
                    </a:lnTo>
                    <a:lnTo>
                      <a:pt x="1817" y="60"/>
                    </a:lnTo>
                    <a:lnTo>
                      <a:pt x="1833" y="53"/>
                    </a:lnTo>
                    <a:lnTo>
                      <a:pt x="1833" y="51"/>
                    </a:lnTo>
                    <a:lnTo>
                      <a:pt x="1833" y="48"/>
                    </a:lnTo>
                    <a:lnTo>
                      <a:pt x="1832" y="47"/>
                    </a:lnTo>
                    <a:lnTo>
                      <a:pt x="1831" y="46"/>
                    </a:lnTo>
                    <a:lnTo>
                      <a:pt x="1826" y="45"/>
                    </a:lnTo>
                    <a:lnTo>
                      <a:pt x="1820" y="44"/>
                    </a:lnTo>
                    <a:lnTo>
                      <a:pt x="1809" y="44"/>
                    </a:lnTo>
                    <a:lnTo>
                      <a:pt x="1798" y="44"/>
                    </a:lnTo>
                    <a:lnTo>
                      <a:pt x="1790" y="40"/>
                    </a:lnTo>
                    <a:lnTo>
                      <a:pt x="1784" y="37"/>
                    </a:lnTo>
                    <a:lnTo>
                      <a:pt x="1783" y="35"/>
                    </a:lnTo>
                    <a:lnTo>
                      <a:pt x="1782" y="33"/>
                    </a:lnTo>
                    <a:lnTo>
                      <a:pt x="1782" y="29"/>
                    </a:lnTo>
                    <a:lnTo>
                      <a:pt x="1784" y="26"/>
                    </a:lnTo>
                    <a:lnTo>
                      <a:pt x="1782" y="21"/>
                    </a:lnTo>
                    <a:lnTo>
                      <a:pt x="1780" y="19"/>
                    </a:lnTo>
                    <a:lnTo>
                      <a:pt x="1776" y="16"/>
                    </a:lnTo>
                    <a:lnTo>
                      <a:pt x="1773" y="13"/>
                    </a:lnTo>
                    <a:lnTo>
                      <a:pt x="1767" y="9"/>
                    </a:lnTo>
                    <a:lnTo>
                      <a:pt x="1760" y="3"/>
                    </a:lnTo>
                    <a:lnTo>
                      <a:pt x="1756" y="1"/>
                    </a:lnTo>
                    <a:lnTo>
                      <a:pt x="1751" y="0"/>
                    </a:lnTo>
                    <a:lnTo>
                      <a:pt x="1747" y="0"/>
                    </a:lnTo>
                    <a:lnTo>
                      <a:pt x="1742" y="0"/>
                    </a:lnTo>
                    <a:lnTo>
                      <a:pt x="1732" y="3"/>
                    </a:lnTo>
                    <a:lnTo>
                      <a:pt x="1723" y="5"/>
                    </a:lnTo>
                    <a:lnTo>
                      <a:pt x="1715" y="13"/>
                    </a:lnTo>
                    <a:lnTo>
                      <a:pt x="1710" y="20"/>
                    </a:lnTo>
                    <a:lnTo>
                      <a:pt x="1709" y="22"/>
                    </a:lnTo>
                    <a:lnTo>
                      <a:pt x="1706" y="25"/>
                    </a:lnTo>
                    <a:lnTo>
                      <a:pt x="1701" y="27"/>
                    </a:lnTo>
                    <a:lnTo>
                      <a:pt x="1696" y="29"/>
                    </a:lnTo>
                    <a:lnTo>
                      <a:pt x="1689" y="33"/>
                    </a:lnTo>
                    <a:lnTo>
                      <a:pt x="1684" y="35"/>
                    </a:lnTo>
                    <a:lnTo>
                      <a:pt x="1681" y="38"/>
                    </a:lnTo>
                    <a:lnTo>
                      <a:pt x="1677" y="40"/>
                    </a:lnTo>
                    <a:lnTo>
                      <a:pt x="1675" y="43"/>
                    </a:lnTo>
                    <a:lnTo>
                      <a:pt x="1672" y="45"/>
                    </a:lnTo>
                    <a:lnTo>
                      <a:pt x="1666" y="47"/>
                    </a:lnTo>
                    <a:lnTo>
                      <a:pt x="1660" y="48"/>
                    </a:lnTo>
                    <a:lnTo>
                      <a:pt x="1650" y="48"/>
                    </a:lnTo>
                    <a:lnTo>
                      <a:pt x="1645" y="50"/>
                    </a:lnTo>
                    <a:lnTo>
                      <a:pt x="1642" y="51"/>
                    </a:lnTo>
                    <a:lnTo>
                      <a:pt x="1641" y="52"/>
                    </a:lnTo>
                    <a:lnTo>
                      <a:pt x="1641" y="54"/>
                    </a:lnTo>
                    <a:lnTo>
                      <a:pt x="1640" y="56"/>
                    </a:lnTo>
                    <a:lnTo>
                      <a:pt x="1637" y="59"/>
                    </a:lnTo>
                    <a:lnTo>
                      <a:pt x="1630" y="61"/>
                    </a:lnTo>
                    <a:lnTo>
                      <a:pt x="1623" y="62"/>
                    </a:lnTo>
                    <a:lnTo>
                      <a:pt x="1620" y="63"/>
                    </a:lnTo>
                    <a:lnTo>
                      <a:pt x="1617" y="64"/>
                    </a:lnTo>
                    <a:lnTo>
                      <a:pt x="1615" y="67"/>
                    </a:lnTo>
                    <a:lnTo>
                      <a:pt x="1613" y="68"/>
                    </a:lnTo>
                    <a:lnTo>
                      <a:pt x="1611" y="69"/>
                    </a:lnTo>
                    <a:lnTo>
                      <a:pt x="1606" y="70"/>
                    </a:lnTo>
                    <a:lnTo>
                      <a:pt x="1600" y="71"/>
                    </a:lnTo>
                    <a:lnTo>
                      <a:pt x="1586" y="76"/>
                    </a:lnTo>
                    <a:lnTo>
                      <a:pt x="1578" y="79"/>
                    </a:lnTo>
                    <a:lnTo>
                      <a:pt x="1574" y="80"/>
                    </a:lnTo>
                    <a:lnTo>
                      <a:pt x="1569" y="80"/>
                    </a:lnTo>
                    <a:lnTo>
                      <a:pt x="1561" y="79"/>
                    </a:lnTo>
                    <a:lnTo>
                      <a:pt x="1549" y="77"/>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78" name="Freeform 148"/>
              <p:cNvSpPr>
                <a:spLocks/>
              </p:cNvSpPr>
              <p:nvPr/>
            </p:nvSpPr>
            <p:spPr bwMode="auto">
              <a:xfrm>
                <a:off x="7558088" y="4737100"/>
                <a:ext cx="263525" cy="185738"/>
              </a:xfrm>
              <a:custGeom>
                <a:avLst/>
                <a:gdLst>
                  <a:gd name="T0" fmla="*/ 0 w 664"/>
                  <a:gd name="T1" fmla="*/ 107324 h 469"/>
                  <a:gd name="T2" fmla="*/ 12303 w 664"/>
                  <a:gd name="T3" fmla="*/ 121185 h 469"/>
                  <a:gd name="T4" fmla="*/ 19050 w 664"/>
                  <a:gd name="T5" fmla="*/ 122373 h 469"/>
                  <a:gd name="T6" fmla="*/ 24209 w 664"/>
                  <a:gd name="T7" fmla="*/ 129898 h 469"/>
                  <a:gd name="T8" fmla="*/ 25797 w 664"/>
                  <a:gd name="T9" fmla="*/ 148511 h 469"/>
                  <a:gd name="T10" fmla="*/ 30559 w 664"/>
                  <a:gd name="T11" fmla="*/ 161184 h 469"/>
                  <a:gd name="T12" fmla="*/ 47228 w 664"/>
                  <a:gd name="T13" fmla="*/ 173065 h 469"/>
                  <a:gd name="T14" fmla="*/ 62706 w 664"/>
                  <a:gd name="T15" fmla="*/ 183362 h 469"/>
                  <a:gd name="T16" fmla="*/ 84138 w 664"/>
                  <a:gd name="T17" fmla="*/ 172669 h 469"/>
                  <a:gd name="T18" fmla="*/ 88503 w 664"/>
                  <a:gd name="T19" fmla="*/ 173461 h 469"/>
                  <a:gd name="T20" fmla="*/ 102791 w 664"/>
                  <a:gd name="T21" fmla="*/ 169105 h 469"/>
                  <a:gd name="T22" fmla="*/ 135334 w 664"/>
                  <a:gd name="T23" fmla="*/ 152868 h 469"/>
                  <a:gd name="T24" fmla="*/ 148828 w 664"/>
                  <a:gd name="T25" fmla="*/ 143363 h 469"/>
                  <a:gd name="T26" fmla="*/ 152003 w 664"/>
                  <a:gd name="T27" fmla="*/ 124749 h 469"/>
                  <a:gd name="T28" fmla="*/ 161528 w 664"/>
                  <a:gd name="T29" fmla="*/ 112472 h 469"/>
                  <a:gd name="T30" fmla="*/ 177800 w 664"/>
                  <a:gd name="T31" fmla="*/ 99007 h 469"/>
                  <a:gd name="T32" fmla="*/ 194072 w 664"/>
                  <a:gd name="T33" fmla="*/ 92671 h 469"/>
                  <a:gd name="T34" fmla="*/ 220663 w 664"/>
                  <a:gd name="T35" fmla="*/ 61385 h 469"/>
                  <a:gd name="T36" fmla="*/ 246063 w 664"/>
                  <a:gd name="T37" fmla="*/ 43563 h 469"/>
                  <a:gd name="T38" fmla="*/ 261144 w 664"/>
                  <a:gd name="T39" fmla="*/ 31682 h 469"/>
                  <a:gd name="T40" fmla="*/ 261144 w 664"/>
                  <a:gd name="T41" fmla="*/ 16237 h 469"/>
                  <a:gd name="T42" fmla="*/ 257969 w 664"/>
                  <a:gd name="T43" fmla="*/ 14653 h 469"/>
                  <a:gd name="T44" fmla="*/ 250031 w 664"/>
                  <a:gd name="T45" fmla="*/ 22574 h 469"/>
                  <a:gd name="T46" fmla="*/ 244872 w 664"/>
                  <a:gd name="T47" fmla="*/ 24158 h 469"/>
                  <a:gd name="T48" fmla="*/ 236538 w 664"/>
                  <a:gd name="T49" fmla="*/ 25346 h 469"/>
                  <a:gd name="T50" fmla="*/ 234156 w 664"/>
                  <a:gd name="T51" fmla="*/ 23762 h 469"/>
                  <a:gd name="T52" fmla="*/ 217884 w 664"/>
                  <a:gd name="T53" fmla="*/ 20198 h 469"/>
                  <a:gd name="T54" fmla="*/ 216297 w 664"/>
                  <a:gd name="T55" fmla="*/ 22574 h 469"/>
                  <a:gd name="T56" fmla="*/ 211931 w 664"/>
                  <a:gd name="T57" fmla="*/ 29306 h 469"/>
                  <a:gd name="T58" fmla="*/ 194866 w 664"/>
                  <a:gd name="T59" fmla="*/ 34851 h 469"/>
                  <a:gd name="T60" fmla="*/ 180181 w 664"/>
                  <a:gd name="T61" fmla="*/ 30890 h 469"/>
                  <a:gd name="T62" fmla="*/ 157163 w 664"/>
                  <a:gd name="T63" fmla="*/ 31286 h 469"/>
                  <a:gd name="T64" fmla="*/ 142081 w 664"/>
                  <a:gd name="T65" fmla="*/ 12673 h 469"/>
                  <a:gd name="T66" fmla="*/ 121841 w 664"/>
                  <a:gd name="T67" fmla="*/ 6733 h 469"/>
                  <a:gd name="T68" fmla="*/ 113109 w 664"/>
                  <a:gd name="T69" fmla="*/ 5940 h 469"/>
                  <a:gd name="T70" fmla="*/ 107156 w 664"/>
                  <a:gd name="T71" fmla="*/ 2376 h 469"/>
                  <a:gd name="T72" fmla="*/ 103188 w 664"/>
                  <a:gd name="T73" fmla="*/ 7129 h 469"/>
                  <a:gd name="T74" fmla="*/ 88106 w 664"/>
                  <a:gd name="T75" fmla="*/ 11485 h 469"/>
                  <a:gd name="T76" fmla="*/ 85328 w 664"/>
                  <a:gd name="T77" fmla="*/ 5940 h 469"/>
                  <a:gd name="T78" fmla="*/ 76597 w 664"/>
                  <a:gd name="T79" fmla="*/ 2376 h 469"/>
                  <a:gd name="T80" fmla="*/ 67072 w 664"/>
                  <a:gd name="T81" fmla="*/ 1980 h 469"/>
                  <a:gd name="T82" fmla="*/ 64294 w 664"/>
                  <a:gd name="T83" fmla="*/ 7525 h 469"/>
                  <a:gd name="T84" fmla="*/ 65088 w 664"/>
                  <a:gd name="T85" fmla="*/ 11881 h 469"/>
                  <a:gd name="T86" fmla="*/ 59531 w 664"/>
                  <a:gd name="T87" fmla="*/ 25346 h 469"/>
                  <a:gd name="T88" fmla="*/ 49609 w 664"/>
                  <a:gd name="T89" fmla="*/ 26930 h 469"/>
                  <a:gd name="T90" fmla="*/ 38100 w 664"/>
                  <a:gd name="T91" fmla="*/ 38811 h 469"/>
                  <a:gd name="T92" fmla="*/ 25797 w 664"/>
                  <a:gd name="T93" fmla="*/ 39603 h 469"/>
                  <a:gd name="T94" fmla="*/ 17463 w 664"/>
                  <a:gd name="T95" fmla="*/ 51484 h 469"/>
                  <a:gd name="T96" fmla="*/ 16272 w 664"/>
                  <a:gd name="T97" fmla="*/ 66137 h 469"/>
                  <a:gd name="T98" fmla="*/ 10716 w 664"/>
                  <a:gd name="T99" fmla="*/ 73662 h 469"/>
                  <a:gd name="T100" fmla="*/ 3572 w 664"/>
                  <a:gd name="T101" fmla="*/ 79206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4" h="469">
                    <a:moveTo>
                      <a:pt x="1" y="220"/>
                    </a:moveTo>
                    <a:lnTo>
                      <a:pt x="1" y="237"/>
                    </a:lnTo>
                    <a:lnTo>
                      <a:pt x="1" y="254"/>
                    </a:lnTo>
                    <a:lnTo>
                      <a:pt x="0" y="271"/>
                    </a:lnTo>
                    <a:lnTo>
                      <a:pt x="1" y="288"/>
                    </a:lnTo>
                    <a:lnTo>
                      <a:pt x="14" y="298"/>
                    </a:lnTo>
                    <a:lnTo>
                      <a:pt x="26" y="308"/>
                    </a:lnTo>
                    <a:lnTo>
                      <a:pt x="31" y="306"/>
                    </a:lnTo>
                    <a:lnTo>
                      <a:pt x="36" y="302"/>
                    </a:lnTo>
                    <a:lnTo>
                      <a:pt x="41" y="301"/>
                    </a:lnTo>
                    <a:lnTo>
                      <a:pt x="46" y="301"/>
                    </a:lnTo>
                    <a:lnTo>
                      <a:pt x="48" y="309"/>
                    </a:lnTo>
                    <a:lnTo>
                      <a:pt x="50" y="315"/>
                    </a:lnTo>
                    <a:lnTo>
                      <a:pt x="52" y="319"/>
                    </a:lnTo>
                    <a:lnTo>
                      <a:pt x="54" y="323"/>
                    </a:lnTo>
                    <a:lnTo>
                      <a:pt x="61" y="328"/>
                    </a:lnTo>
                    <a:lnTo>
                      <a:pt x="70" y="339"/>
                    </a:lnTo>
                    <a:lnTo>
                      <a:pt x="69" y="351"/>
                    </a:lnTo>
                    <a:lnTo>
                      <a:pt x="67" y="364"/>
                    </a:lnTo>
                    <a:lnTo>
                      <a:pt x="65" y="375"/>
                    </a:lnTo>
                    <a:lnTo>
                      <a:pt x="63" y="387"/>
                    </a:lnTo>
                    <a:lnTo>
                      <a:pt x="68" y="395"/>
                    </a:lnTo>
                    <a:lnTo>
                      <a:pt x="73" y="401"/>
                    </a:lnTo>
                    <a:lnTo>
                      <a:pt x="77" y="407"/>
                    </a:lnTo>
                    <a:lnTo>
                      <a:pt x="83" y="410"/>
                    </a:lnTo>
                    <a:lnTo>
                      <a:pt x="95" y="418"/>
                    </a:lnTo>
                    <a:lnTo>
                      <a:pt x="110" y="426"/>
                    </a:lnTo>
                    <a:lnTo>
                      <a:pt x="119" y="437"/>
                    </a:lnTo>
                    <a:lnTo>
                      <a:pt x="126" y="448"/>
                    </a:lnTo>
                    <a:lnTo>
                      <a:pt x="133" y="458"/>
                    </a:lnTo>
                    <a:lnTo>
                      <a:pt x="142" y="469"/>
                    </a:lnTo>
                    <a:lnTo>
                      <a:pt x="158" y="463"/>
                    </a:lnTo>
                    <a:lnTo>
                      <a:pt x="172" y="454"/>
                    </a:lnTo>
                    <a:lnTo>
                      <a:pt x="187" y="446"/>
                    </a:lnTo>
                    <a:lnTo>
                      <a:pt x="202" y="437"/>
                    </a:lnTo>
                    <a:lnTo>
                      <a:pt x="212" y="436"/>
                    </a:lnTo>
                    <a:lnTo>
                      <a:pt x="218" y="436"/>
                    </a:lnTo>
                    <a:lnTo>
                      <a:pt x="221" y="436"/>
                    </a:lnTo>
                    <a:lnTo>
                      <a:pt x="222" y="437"/>
                    </a:lnTo>
                    <a:lnTo>
                      <a:pt x="223" y="438"/>
                    </a:lnTo>
                    <a:lnTo>
                      <a:pt x="226" y="440"/>
                    </a:lnTo>
                    <a:lnTo>
                      <a:pt x="229" y="441"/>
                    </a:lnTo>
                    <a:lnTo>
                      <a:pt x="235" y="441"/>
                    </a:lnTo>
                    <a:lnTo>
                      <a:pt x="259" y="427"/>
                    </a:lnTo>
                    <a:lnTo>
                      <a:pt x="282" y="415"/>
                    </a:lnTo>
                    <a:lnTo>
                      <a:pt x="306" y="401"/>
                    </a:lnTo>
                    <a:lnTo>
                      <a:pt x="330" y="387"/>
                    </a:lnTo>
                    <a:lnTo>
                      <a:pt x="341" y="386"/>
                    </a:lnTo>
                    <a:lnTo>
                      <a:pt x="351" y="384"/>
                    </a:lnTo>
                    <a:lnTo>
                      <a:pt x="362" y="381"/>
                    </a:lnTo>
                    <a:lnTo>
                      <a:pt x="372" y="377"/>
                    </a:lnTo>
                    <a:lnTo>
                      <a:pt x="375" y="362"/>
                    </a:lnTo>
                    <a:lnTo>
                      <a:pt x="376" y="349"/>
                    </a:lnTo>
                    <a:lnTo>
                      <a:pt x="376" y="335"/>
                    </a:lnTo>
                    <a:lnTo>
                      <a:pt x="376" y="321"/>
                    </a:lnTo>
                    <a:lnTo>
                      <a:pt x="383" y="315"/>
                    </a:lnTo>
                    <a:lnTo>
                      <a:pt x="390" y="310"/>
                    </a:lnTo>
                    <a:lnTo>
                      <a:pt x="395" y="306"/>
                    </a:lnTo>
                    <a:lnTo>
                      <a:pt x="399" y="297"/>
                    </a:lnTo>
                    <a:lnTo>
                      <a:pt x="407" y="284"/>
                    </a:lnTo>
                    <a:lnTo>
                      <a:pt x="415" y="273"/>
                    </a:lnTo>
                    <a:lnTo>
                      <a:pt x="425" y="263"/>
                    </a:lnTo>
                    <a:lnTo>
                      <a:pt x="437" y="254"/>
                    </a:lnTo>
                    <a:lnTo>
                      <a:pt x="448" y="250"/>
                    </a:lnTo>
                    <a:lnTo>
                      <a:pt x="460" y="248"/>
                    </a:lnTo>
                    <a:lnTo>
                      <a:pt x="472" y="247"/>
                    </a:lnTo>
                    <a:lnTo>
                      <a:pt x="484" y="246"/>
                    </a:lnTo>
                    <a:lnTo>
                      <a:pt x="489" y="234"/>
                    </a:lnTo>
                    <a:lnTo>
                      <a:pt x="493" y="222"/>
                    </a:lnTo>
                    <a:lnTo>
                      <a:pt x="517" y="193"/>
                    </a:lnTo>
                    <a:lnTo>
                      <a:pt x="542" y="167"/>
                    </a:lnTo>
                    <a:lnTo>
                      <a:pt x="556" y="155"/>
                    </a:lnTo>
                    <a:lnTo>
                      <a:pt x="569" y="144"/>
                    </a:lnTo>
                    <a:lnTo>
                      <a:pt x="584" y="132"/>
                    </a:lnTo>
                    <a:lnTo>
                      <a:pt x="599" y="122"/>
                    </a:lnTo>
                    <a:lnTo>
                      <a:pt x="620" y="110"/>
                    </a:lnTo>
                    <a:lnTo>
                      <a:pt x="637" y="100"/>
                    </a:lnTo>
                    <a:lnTo>
                      <a:pt x="644" y="96"/>
                    </a:lnTo>
                    <a:lnTo>
                      <a:pt x="651" y="89"/>
                    </a:lnTo>
                    <a:lnTo>
                      <a:pt x="658" y="80"/>
                    </a:lnTo>
                    <a:lnTo>
                      <a:pt x="664" y="68"/>
                    </a:lnTo>
                    <a:lnTo>
                      <a:pt x="662" y="57"/>
                    </a:lnTo>
                    <a:lnTo>
                      <a:pt x="660" y="48"/>
                    </a:lnTo>
                    <a:lnTo>
                      <a:pt x="658" y="41"/>
                    </a:lnTo>
                    <a:lnTo>
                      <a:pt x="655" y="37"/>
                    </a:lnTo>
                    <a:lnTo>
                      <a:pt x="653" y="37"/>
                    </a:lnTo>
                    <a:lnTo>
                      <a:pt x="652" y="36"/>
                    </a:lnTo>
                    <a:lnTo>
                      <a:pt x="650" y="37"/>
                    </a:lnTo>
                    <a:lnTo>
                      <a:pt x="647" y="38"/>
                    </a:lnTo>
                    <a:lnTo>
                      <a:pt x="642" y="43"/>
                    </a:lnTo>
                    <a:lnTo>
                      <a:pt x="635" y="52"/>
                    </a:lnTo>
                    <a:lnTo>
                      <a:pt x="630" y="57"/>
                    </a:lnTo>
                    <a:lnTo>
                      <a:pt x="627" y="60"/>
                    </a:lnTo>
                    <a:lnTo>
                      <a:pt x="625" y="61"/>
                    </a:lnTo>
                    <a:lnTo>
                      <a:pt x="623" y="61"/>
                    </a:lnTo>
                    <a:lnTo>
                      <a:pt x="617" y="61"/>
                    </a:lnTo>
                    <a:lnTo>
                      <a:pt x="606" y="62"/>
                    </a:lnTo>
                    <a:lnTo>
                      <a:pt x="601" y="64"/>
                    </a:lnTo>
                    <a:lnTo>
                      <a:pt x="599" y="64"/>
                    </a:lnTo>
                    <a:lnTo>
                      <a:pt x="596" y="64"/>
                    </a:lnTo>
                    <a:lnTo>
                      <a:pt x="595" y="63"/>
                    </a:lnTo>
                    <a:lnTo>
                      <a:pt x="594" y="62"/>
                    </a:lnTo>
                    <a:lnTo>
                      <a:pt x="593" y="61"/>
                    </a:lnTo>
                    <a:lnTo>
                      <a:pt x="590" y="60"/>
                    </a:lnTo>
                    <a:lnTo>
                      <a:pt x="586" y="58"/>
                    </a:lnTo>
                    <a:lnTo>
                      <a:pt x="571" y="54"/>
                    </a:lnTo>
                    <a:lnTo>
                      <a:pt x="556" y="47"/>
                    </a:lnTo>
                    <a:lnTo>
                      <a:pt x="549" y="51"/>
                    </a:lnTo>
                    <a:lnTo>
                      <a:pt x="545" y="53"/>
                    </a:lnTo>
                    <a:lnTo>
                      <a:pt x="544" y="55"/>
                    </a:lnTo>
                    <a:lnTo>
                      <a:pt x="545" y="56"/>
                    </a:lnTo>
                    <a:lnTo>
                      <a:pt x="545" y="57"/>
                    </a:lnTo>
                    <a:lnTo>
                      <a:pt x="547" y="58"/>
                    </a:lnTo>
                    <a:lnTo>
                      <a:pt x="545" y="62"/>
                    </a:lnTo>
                    <a:lnTo>
                      <a:pt x="543" y="65"/>
                    </a:lnTo>
                    <a:lnTo>
                      <a:pt x="534" y="74"/>
                    </a:lnTo>
                    <a:lnTo>
                      <a:pt x="532" y="78"/>
                    </a:lnTo>
                    <a:lnTo>
                      <a:pt x="525" y="82"/>
                    </a:lnTo>
                    <a:lnTo>
                      <a:pt x="509" y="89"/>
                    </a:lnTo>
                    <a:lnTo>
                      <a:pt x="491" y="88"/>
                    </a:lnTo>
                    <a:lnTo>
                      <a:pt x="484" y="86"/>
                    </a:lnTo>
                    <a:lnTo>
                      <a:pt x="480" y="82"/>
                    </a:lnTo>
                    <a:lnTo>
                      <a:pt x="469" y="74"/>
                    </a:lnTo>
                    <a:lnTo>
                      <a:pt x="454" y="78"/>
                    </a:lnTo>
                    <a:lnTo>
                      <a:pt x="438" y="81"/>
                    </a:lnTo>
                    <a:lnTo>
                      <a:pt x="422" y="85"/>
                    </a:lnTo>
                    <a:lnTo>
                      <a:pt x="406" y="87"/>
                    </a:lnTo>
                    <a:lnTo>
                      <a:pt x="396" y="79"/>
                    </a:lnTo>
                    <a:lnTo>
                      <a:pt x="388" y="70"/>
                    </a:lnTo>
                    <a:lnTo>
                      <a:pt x="380" y="61"/>
                    </a:lnTo>
                    <a:lnTo>
                      <a:pt x="373" y="51"/>
                    </a:lnTo>
                    <a:lnTo>
                      <a:pt x="358" y="32"/>
                    </a:lnTo>
                    <a:lnTo>
                      <a:pt x="342" y="13"/>
                    </a:lnTo>
                    <a:lnTo>
                      <a:pt x="330" y="14"/>
                    </a:lnTo>
                    <a:lnTo>
                      <a:pt x="319" y="15"/>
                    </a:lnTo>
                    <a:lnTo>
                      <a:pt x="307" y="17"/>
                    </a:lnTo>
                    <a:lnTo>
                      <a:pt x="296" y="19"/>
                    </a:lnTo>
                    <a:lnTo>
                      <a:pt x="290" y="19"/>
                    </a:lnTo>
                    <a:lnTo>
                      <a:pt x="287" y="18"/>
                    </a:lnTo>
                    <a:lnTo>
                      <a:pt x="285" y="15"/>
                    </a:lnTo>
                    <a:lnTo>
                      <a:pt x="282" y="13"/>
                    </a:lnTo>
                    <a:lnTo>
                      <a:pt x="279" y="7"/>
                    </a:lnTo>
                    <a:lnTo>
                      <a:pt x="274" y="0"/>
                    </a:lnTo>
                    <a:lnTo>
                      <a:pt x="270" y="6"/>
                    </a:lnTo>
                    <a:lnTo>
                      <a:pt x="266" y="11"/>
                    </a:lnTo>
                    <a:lnTo>
                      <a:pt x="265" y="13"/>
                    </a:lnTo>
                    <a:lnTo>
                      <a:pt x="263" y="15"/>
                    </a:lnTo>
                    <a:lnTo>
                      <a:pt x="260" y="18"/>
                    </a:lnTo>
                    <a:lnTo>
                      <a:pt x="255" y="19"/>
                    </a:lnTo>
                    <a:lnTo>
                      <a:pt x="241" y="26"/>
                    </a:lnTo>
                    <a:lnTo>
                      <a:pt x="227" y="32"/>
                    </a:lnTo>
                    <a:lnTo>
                      <a:pt x="222" y="29"/>
                    </a:lnTo>
                    <a:lnTo>
                      <a:pt x="220" y="24"/>
                    </a:lnTo>
                    <a:lnTo>
                      <a:pt x="218" y="21"/>
                    </a:lnTo>
                    <a:lnTo>
                      <a:pt x="217" y="18"/>
                    </a:lnTo>
                    <a:lnTo>
                      <a:pt x="215" y="15"/>
                    </a:lnTo>
                    <a:lnTo>
                      <a:pt x="213" y="12"/>
                    </a:lnTo>
                    <a:lnTo>
                      <a:pt x="210" y="10"/>
                    </a:lnTo>
                    <a:lnTo>
                      <a:pt x="204" y="7"/>
                    </a:lnTo>
                    <a:lnTo>
                      <a:pt x="193" y="6"/>
                    </a:lnTo>
                    <a:lnTo>
                      <a:pt x="184" y="4"/>
                    </a:lnTo>
                    <a:lnTo>
                      <a:pt x="179" y="4"/>
                    </a:lnTo>
                    <a:lnTo>
                      <a:pt x="175" y="4"/>
                    </a:lnTo>
                    <a:lnTo>
                      <a:pt x="169" y="5"/>
                    </a:lnTo>
                    <a:lnTo>
                      <a:pt x="163" y="6"/>
                    </a:lnTo>
                    <a:lnTo>
                      <a:pt x="162" y="12"/>
                    </a:lnTo>
                    <a:lnTo>
                      <a:pt x="161" y="15"/>
                    </a:lnTo>
                    <a:lnTo>
                      <a:pt x="162" y="19"/>
                    </a:lnTo>
                    <a:lnTo>
                      <a:pt x="162" y="21"/>
                    </a:lnTo>
                    <a:lnTo>
                      <a:pt x="163" y="23"/>
                    </a:lnTo>
                    <a:lnTo>
                      <a:pt x="164" y="27"/>
                    </a:lnTo>
                    <a:lnTo>
                      <a:pt x="164" y="30"/>
                    </a:lnTo>
                    <a:lnTo>
                      <a:pt x="164" y="36"/>
                    </a:lnTo>
                    <a:lnTo>
                      <a:pt x="163" y="52"/>
                    </a:lnTo>
                    <a:lnTo>
                      <a:pt x="163" y="68"/>
                    </a:lnTo>
                    <a:lnTo>
                      <a:pt x="150" y="64"/>
                    </a:lnTo>
                    <a:lnTo>
                      <a:pt x="141" y="63"/>
                    </a:lnTo>
                    <a:lnTo>
                      <a:pt x="136" y="63"/>
                    </a:lnTo>
                    <a:lnTo>
                      <a:pt x="130" y="65"/>
                    </a:lnTo>
                    <a:lnTo>
                      <a:pt x="125" y="68"/>
                    </a:lnTo>
                    <a:lnTo>
                      <a:pt x="116" y="72"/>
                    </a:lnTo>
                    <a:lnTo>
                      <a:pt x="107" y="86"/>
                    </a:lnTo>
                    <a:lnTo>
                      <a:pt x="101" y="95"/>
                    </a:lnTo>
                    <a:lnTo>
                      <a:pt x="96" y="98"/>
                    </a:lnTo>
                    <a:lnTo>
                      <a:pt x="93" y="99"/>
                    </a:lnTo>
                    <a:lnTo>
                      <a:pt x="87" y="98"/>
                    </a:lnTo>
                    <a:lnTo>
                      <a:pt x="80" y="96"/>
                    </a:lnTo>
                    <a:lnTo>
                      <a:pt x="65" y="100"/>
                    </a:lnTo>
                    <a:lnTo>
                      <a:pt x="49" y="104"/>
                    </a:lnTo>
                    <a:lnTo>
                      <a:pt x="45" y="113"/>
                    </a:lnTo>
                    <a:lnTo>
                      <a:pt x="44" y="121"/>
                    </a:lnTo>
                    <a:lnTo>
                      <a:pt x="44" y="130"/>
                    </a:lnTo>
                    <a:lnTo>
                      <a:pt x="43" y="140"/>
                    </a:lnTo>
                    <a:lnTo>
                      <a:pt x="42" y="152"/>
                    </a:lnTo>
                    <a:lnTo>
                      <a:pt x="41" y="162"/>
                    </a:lnTo>
                    <a:lnTo>
                      <a:pt x="41" y="167"/>
                    </a:lnTo>
                    <a:lnTo>
                      <a:pt x="40" y="172"/>
                    </a:lnTo>
                    <a:lnTo>
                      <a:pt x="37" y="178"/>
                    </a:lnTo>
                    <a:lnTo>
                      <a:pt x="35" y="182"/>
                    </a:lnTo>
                    <a:lnTo>
                      <a:pt x="27" y="186"/>
                    </a:lnTo>
                    <a:lnTo>
                      <a:pt x="22" y="189"/>
                    </a:lnTo>
                    <a:lnTo>
                      <a:pt x="17" y="192"/>
                    </a:lnTo>
                    <a:lnTo>
                      <a:pt x="12" y="196"/>
                    </a:lnTo>
                    <a:lnTo>
                      <a:pt x="9" y="200"/>
                    </a:lnTo>
                    <a:lnTo>
                      <a:pt x="7" y="205"/>
                    </a:lnTo>
                    <a:lnTo>
                      <a:pt x="3" y="212"/>
                    </a:lnTo>
                    <a:lnTo>
                      <a:pt x="1" y="22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79" name="Freeform 149"/>
              <p:cNvSpPr>
                <a:spLocks/>
              </p:cNvSpPr>
              <p:nvPr/>
            </p:nvSpPr>
            <p:spPr bwMode="auto">
              <a:xfrm>
                <a:off x="7558088" y="4737100"/>
                <a:ext cx="263525" cy="185738"/>
              </a:xfrm>
              <a:custGeom>
                <a:avLst/>
                <a:gdLst>
                  <a:gd name="T0" fmla="*/ 0 w 664"/>
                  <a:gd name="T1" fmla="*/ 107324 h 469"/>
                  <a:gd name="T2" fmla="*/ 12303 w 664"/>
                  <a:gd name="T3" fmla="*/ 121185 h 469"/>
                  <a:gd name="T4" fmla="*/ 19050 w 664"/>
                  <a:gd name="T5" fmla="*/ 122373 h 469"/>
                  <a:gd name="T6" fmla="*/ 24209 w 664"/>
                  <a:gd name="T7" fmla="*/ 129898 h 469"/>
                  <a:gd name="T8" fmla="*/ 25797 w 664"/>
                  <a:gd name="T9" fmla="*/ 148511 h 469"/>
                  <a:gd name="T10" fmla="*/ 30559 w 664"/>
                  <a:gd name="T11" fmla="*/ 161184 h 469"/>
                  <a:gd name="T12" fmla="*/ 47228 w 664"/>
                  <a:gd name="T13" fmla="*/ 173065 h 469"/>
                  <a:gd name="T14" fmla="*/ 62706 w 664"/>
                  <a:gd name="T15" fmla="*/ 183362 h 469"/>
                  <a:gd name="T16" fmla="*/ 84138 w 664"/>
                  <a:gd name="T17" fmla="*/ 172669 h 469"/>
                  <a:gd name="T18" fmla="*/ 88503 w 664"/>
                  <a:gd name="T19" fmla="*/ 173461 h 469"/>
                  <a:gd name="T20" fmla="*/ 102791 w 664"/>
                  <a:gd name="T21" fmla="*/ 169105 h 469"/>
                  <a:gd name="T22" fmla="*/ 135334 w 664"/>
                  <a:gd name="T23" fmla="*/ 152868 h 469"/>
                  <a:gd name="T24" fmla="*/ 148828 w 664"/>
                  <a:gd name="T25" fmla="*/ 143363 h 469"/>
                  <a:gd name="T26" fmla="*/ 152003 w 664"/>
                  <a:gd name="T27" fmla="*/ 124749 h 469"/>
                  <a:gd name="T28" fmla="*/ 161528 w 664"/>
                  <a:gd name="T29" fmla="*/ 112472 h 469"/>
                  <a:gd name="T30" fmla="*/ 177800 w 664"/>
                  <a:gd name="T31" fmla="*/ 99007 h 469"/>
                  <a:gd name="T32" fmla="*/ 194072 w 664"/>
                  <a:gd name="T33" fmla="*/ 92671 h 469"/>
                  <a:gd name="T34" fmla="*/ 220663 w 664"/>
                  <a:gd name="T35" fmla="*/ 61385 h 469"/>
                  <a:gd name="T36" fmla="*/ 246063 w 664"/>
                  <a:gd name="T37" fmla="*/ 43563 h 469"/>
                  <a:gd name="T38" fmla="*/ 261144 w 664"/>
                  <a:gd name="T39" fmla="*/ 31682 h 469"/>
                  <a:gd name="T40" fmla="*/ 261144 w 664"/>
                  <a:gd name="T41" fmla="*/ 16237 h 469"/>
                  <a:gd name="T42" fmla="*/ 257969 w 664"/>
                  <a:gd name="T43" fmla="*/ 14653 h 469"/>
                  <a:gd name="T44" fmla="*/ 250031 w 664"/>
                  <a:gd name="T45" fmla="*/ 22574 h 469"/>
                  <a:gd name="T46" fmla="*/ 244872 w 664"/>
                  <a:gd name="T47" fmla="*/ 24158 h 469"/>
                  <a:gd name="T48" fmla="*/ 236538 w 664"/>
                  <a:gd name="T49" fmla="*/ 25346 h 469"/>
                  <a:gd name="T50" fmla="*/ 234156 w 664"/>
                  <a:gd name="T51" fmla="*/ 23762 h 469"/>
                  <a:gd name="T52" fmla="*/ 217884 w 664"/>
                  <a:gd name="T53" fmla="*/ 20198 h 469"/>
                  <a:gd name="T54" fmla="*/ 216297 w 664"/>
                  <a:gd name="T55" fmla="*/ 22574 h 469"/>
                  <a:gd name="T56" fmla="*/ 211931 w 664"/>
                  <a:gd name="T57" fmla="*/ 29306 h 469"/>
                  <a:gd name="T58" fmla="*/ 194866 w 664"/>
                  <a:gd name="T59" fmla="*/ 34851 h 469"/>
                  <a:gd name="T60" fmla="*/ 180181 w 664"/>
                  <a:gd name="T61" fmla="*/ 30890 h 469"/>
                  <a:gd name="T62" fmla="*/ 157163 w 664"/>
                  <a:gd name="T63" fmla="*/ 31286 h 469"/>
                  <a:gd name="T64" fmla="*/ 142081 w 664"/>
                  <a:gd name="T65" fmla="*/ 12673 h 469"/>
                  <a:gd name="T66" fmla="*/ 121841 w 664"/>
                  <a:gd name="T67" fmla="*/ 6733 h 469"/>
                  <a:gd name="T68" fmla="*/ 113109 w 664"/>
                  <a:gd name="T69" fmla="*/ 5940 h 469"/>
                  <a:gd name="T70" fmla="*/ 107156 w 664"/>
                  <a:gd name="T71" fmla="*/ 2376 h 469"/>
                  <a:gd name="T72" fmla="*/ 103188 w 664"/>
                  <a:gd name="T73" fmla="*/ 7129 h 469"/>
                  <a:gd name="T74" fmla="*/ 88106 w 664"/>
                  <a:gd name="T75" fmla="*/ 11485 h 469"/>
                  <a:gd name="T76" fmla="*/ 85328 w 664"/>
                  <a:gd name="T77" fmla="*/ 5940 h 469"/>
                  <a:gd name="T78" fmla="*/ 76597 w 664"/>
                  <a:gd name="T79" fmla="*/ 2376 h 469"/>
                  <a:gd name="T80" fmla="*/ 67072 w 664"/>
                  <a:gd name="T81" fmla="*/ 1980 h 469"/>
                  <a:gd name="T82" fmla="*/ 64294 w 664"/>
                  <a:gd name="T83" fmla="*/ 7525 h 469"/>
                  <a:gd name="T84" fmla="*/ 65088 w 664"/>
                  <a:gd name="T85" fmla="*/ 11881 h 469"/>
                  <a:gd name="T86" fmla="*/ 59531 w 664"/>
                  <a:gd name="T87" fmla="*/ 25346 h 469"/>
                  <a:gd name="T88" fmla="*/ 49609 w 664"/>
                  <a:gd name="T89" fmla="*/ 26930 h 469"/>
                  <a:gd name="T90" fmla="*/ 38100 w 664"/>
                  <a:gd name="T91" fmla="*/ 38811 h 469"/>
                  <a:gd name="T92" fmla="*/ 25797 w 664"/>
                  <a:gd name="T93" fmla="*/ 39603 h 469"/>
                  <a:gd name="T94" fmla="*/ 17463 w 664"/>
                  <a:gd name="T95" fmla="*/ 51484 h 469"/>
                  <a:gd name="T96" fmla="*/ 16272 w 664"/>
                  <a:gd name="T97" fmla="*/ 66137 h 469"/>
                  <a:gd name="T98" fmla="*/ 10716 w 664"/>
                  <a:gd name="T99" fmla="*/ 73662 h 469"/>
                  <a:gd name="T100" fmla="*/ 3572 w 664"/>
                  <a:gd name="T101" fmla="*/ 79206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4" h="469">
                    <a:moveTo>
                      <a:pt x="1" y="220"/>
                    </a:moveTo>
                    <a:lnTo>
                      <a:pt x="1" y="237"/>
                    </a:lnTo>
                    <a:lnTo>
                      <a:pt x="1" y="254"/>
                    </a:lnTo>
                    <a:lnTo>
                      <a:pt x="0" y="271"/>
                    </a:lnTo>
                    <a:lnTo>
                      <a:pt x="1" y="288"/>
                    </a:lnTo>
                    <a:lnTo>
                      <a:pt x="14" y="298"/>
                    </a:lnTo>
                    <a:lnTo>
                      <a:pt x="26" y="308"/>
                    </a:lnTo>
                    <a:lnTo>
                      <a:pt x="31" y="306"/>
                    </a:lnTo>
                    <a:lnTo>
                      <a:pt x="36" y="302"/>
                    </a:lnTo>
                    <a:lnTo>
                      <a:pt x="41" y="301"/>
                    </a:lnTo>
                    <a:lnTo>
                      <a:pt x="46" y="301"/>
                    </a:lnTo>
                    <a:lnTo>
                      <a:pt x="48" y="309"/>
                    </a:lnTo>
                    <a:lnTo>
                      <a:pt x="50" y="315"/>
                    </a:lnTo>
                    <a:lnTo>
                      <a:pt x="52" y="319"/>
                    </a:lnTo>
                    <a:lnTo>
                      <a:pt x="54" y="323"/>
                    </a:lnTo>
                    <a:lnTo>
                      <a:pt x="61" y="328"/>
                    </a:lnTo>
                    <a:lnTo>
                      <a:pt x="70" y="339"/>
                    </a:lnTo>
                    <a:lnTo>
                      <a:pt x="69" y="351"/>
                    </a:lnTo>
                    <a:lnTo>
                      <a:pt x="67" y="364"/>
                    </a:lnTo>
                    <a:lnTo>
                      <a:pt x="65" y="375"/>
                    </a:lnTo>
                    <a:lnTo>
                      <a:pt x="63" y="387"/>
                    </a:lnTo>
                    <a:lnTo>
                      <a:pt x="68" y="395"/>
                    </a:lnTo>
                    <a:lnTo>
                      <a:pt x="73" y="401"/>
                    </a:lnTo>
                    <a:lnTo>
                      <a:pt x="77" y="407"/>
                    </a:lnTo>
                    <a:lnTo>
                      <a:pt x="83" y="410"/>
                    </a:lnTo>
                    <a:lnTo>
                      <a:pt x="95" y="418"/>
                    </a:lnTo>
                    <a:lnTo>
                      <a:pt x="110" y="426"/>
                    </a:lnTo>
                    <a:lnTo>
                      <a:pt x="119" y="437"/>
                    </a:lnTo>
                    <a:lnTo>
                      <a:pt x="126" y="448"/>
                    </a:lnTo>
                    <a:lnTo>
                      <a:pt x="133" y="458"/>
                    </a:lnTo>
                    <a:lnTo>
                      <a:pt x="142" y="469"/>
                    </a:lnTo>
                    <a:lnTo>
                      <a:pt x="158" y="463"/>
                    </a:lnTo>
                    <a:lnTo>
                      <a:pt x="172" y="454"/>
                    </a:lnTo>
                    <a:lnTo>
                      <a:pt x="187" y="446"/>
                    </a:lnTo>
                    <a:lnTo>
                      <a:pt x="202" y="437"/>
                    </a:lnTo>
                    <a:lnTo>
                      <a:pt x="212" y="436"/>
                    </a:lnTo>
                    <a:lnTo>
                      <a:pt x="218" y="436"/>
                    </a:lnTo>
                    <a:lnTo>
                      <a:pt x="221" y="436"/>
                    </a:lnTo>
                    <a:lnTo>
                      <a:pt x="222" y="437"/>
                    </a:lnTo>
                    <a:lnTo>
                      <a:pt x="223" y="438"/>
                    </a:lnTo>
                    <a:lnTo>
                      <a:pt x="226" y="440"/>
                    </a:lnTo>
                    <a:lnTo>
                      <a:pt x="229" y="441"/>
                    </a:lnTo>
                    <a:lnTo>
                      <a:pt x="235" y="441"/>
                    </a:lnTo>
                    <a:lnTo>
                      <a:pt x="259" y="427"/>
                    </a:lnTo>
                    <a:lnTo>
                      <a:pt x="282" y="415"/>
                    </a:lnTo>
                    <a:lnTo>
                      <a:pt x="306" y="401"/>
                    </a:lnTo>
                    <a:lnTo>
                      <a:pt x="330" y="387"/>
                    </a:lnTo>
                    <a:lnTo>
                      <a:pt x="341" y="386"/>
                    </a:lnTo>
                    <a:lnTo>
                      <a:pt x="351" y="384"/>
                    </a:lnTo>
                    <a:lnTo>
                      <a:pt x="362" y="381"/>
                    </a:lnTo>
                    <a:lnTo>
                      <a:pt x="372" y="377"/>
                    </a:lnTo>
                    <a:lnTo>
                      <a:pt x="375" y="362"/>
                    </a:lnTo>
                    <a:lnTo>
                      <a:pt x="376" y="349"/>
                    </a:lnTo>
                    <a:lnTo>
                      <a:pt x="376" y="335"/>
                    </a:lnTo>
                    <a:lnTo>
                      <a:pt x="376" y="321"/>
                    </a:lnTo>
                    <a:lnTo>
                      <a:pt x="383" y="315"/>
                    </a:lnTo>
                    <a:lnTo>
                      <a:pt x="390" y="310"/>
                    </a:lnTo>
                    <a:lnTo>
                      <a:pt x="395" y="306"/>
                    </a:lnTo>
                    <a:lnTo>
                      <a:pt x="399" y="297"/>
                    </a:lnTo>
                    <a:lnTo>
                      <a:pt x="407" y="284"/>
                    </a:lnTo>
                    <a:lnTo>
                      <a:pt x="415" y="273"/>
                    </a:lnTo>
                    <a:lnTo>
                      <a:pt x="425" y="263"/>
                    </a:lnTo>
                    <a:lnTo>
                      <a:pt x="437" y="254"/>
                    </a:lnTo>
                    <a:lnTo>
                      <a:pt x="448" y="250"/>
                    </a:lnTo>
                    <a:lnTo>
                      <a:pt x="460" y="248"/>
                    </a:lnTo>
                    <a:lnTo>
                      <a:pt x="472" y="247"/>
                    </a:lnTo>
                    <a:lnTo>
                      <a:pt x="484" y="246"/>
                    </a:lnTo>
                    <a:lnTo>
                      <a:pt x="489" y="234"/>
                    </a:lnTo>
                    <a:lnTo>
                      <a:pt x="493" y="222"/>
                    </a:lnTo>
                    <a:lnTo>
                      <a:pt x="517" y="193"/>
                    </a:lnTo>
                    <a:lnTo>
                      <a:pt x="542" y="167"/>
                    </a:lnTo>
                    <a:lnTo>
                      <a:pt x="556" y="155"/>
                    </a:lnTo>
                    <a:lnTo>
                      <a:pt x="569" y="144"/>
                    </a:lnTo>
                    <a:lnTo>
                      <a:pt x="584" y="132"/>
                    </a:lnTo>
                    <a:lnTo>
                      <a:pt x="599" y="122"/>
                    </a:lnTo>
                    <a:lnTo>
                      <a:pt x="620" y="110"/>
                    </a:lnTo>
                    <a:lnTo>
                      <a:pt x="637" y="100"/>
                    </a:lnTo>
                    <a:lnTo>
                      <a:pt x="644" y="96"/>
                    </a:lnTo>
                    <a:lnTo>
                      <a:pt x="651" y="89"/>
                    </a:lnTo>
                    <a:lnTo>
                      <a:pt x="658" y="80"/>
                    </a:lnTo>
                    <a:lnTo>
                      <a:pt x="664" y="68"/>
                    </a:lnTo>
                    <a:lnTo>
                      <a:pt x="662" y="57"/>
                    </a:lnTo>
                    <a:lnTo>
                      <a:pt x="660" y="48"/>
                    </a:lnTo>
                    <a:lnTo>
                      <a:pt x="658" y="41"/>
                    </a:lnTo>
                    <a:lnTo>
                      <a:pt x="655" y="37"/>
                    </a:lnTo>
                    <a:lnTo>
                      <a:pt x="653" y="37"/>
                    </a:lnTo>
                    <a:lnTo>
                      <a:pt x="652" y="36"/>
                    </a:lnTo>
                    <a:lnTo>
                      <a:pt x="650" y="37"/>
                    </a:lnTo>
                    <a:lnTo>
                      <a:pt x="647" y="38"/>
                    </a:lnTo>
                    <a:lnTo>
                      <a:pt x="642" y="43"/>
                    </a:lnTo>
                    <a:lnTo>
                      <a:pt x="635" y="52"/>
                    </a:lnTo>
                    <a:lnTo>
                      <a:pt x="630" y="57"/>
                    </a:lnTo>
                    <a:lnTo>
                      <a:pt x="627" y="60"/>
                    </a:lnTo>
                    <a:lnTo>
                      <a:pt x="625" y="61"/>
                    </a:lnTo>
                    <a:lnTo>
                      <a:pt x="623" y="61"/>
                    </a:lnTo>
                    <a:lnTo>
                      <a:pt x="617" y="61"/>
                    </a:lnTo>
                    <a:lnTo>
                      <a:pt x="606" y="62"/>
                    </a:lnTo>
                    <a:lnTo>
                      <a:pt x="601" y="64"/>
                    </a:lnTo>
                    <a:lnTo>
                      <a:pt x="599" y="64"/>
                    </a:lnTo>
                    <a:lnTo>
                      <a:pt x="596" y="64"/>
                    </a:lnTo>
                    <a:lnTo>
                      <a:pt x="595" y="63"/>
                    </a:lnTo>
                    <a:lnTo>
                      <a:pt x="594" y="62"/>
                    </a:lnTo>
                    <a:lnTo>
                      <a:pt x="593" y="61"/>
                    </a:lnTo>
                    <a:lnTo>
                      <a:pt x="590" y="60"/>
                    </a:lnTo>
                    <a:lnTo>
                      <a:pt x="586" y="58"/>
                    </a:lnTo>
                    <a:lnTo>
                      <a:pt x="571" y="54"/>
                    </a:lnTo>
                    <a:lnTo>
                      <a:pt x="556" y="47"/>
                    </a:lnTo>
                    <a:lnTo>
                      <a:pt x="549" y="51"/>
                    </a:lnTo>
                    <a:lnTo>
                      <a:pt x="545" y="53"/>
                    </a:lnTo>
                    <a:lnTo>
                      <a:pt x="544" y="55"/>
                    </a:lnTo>
                    <a:lnTo>
                      <a:pt x="545" y="56"/>
                    </a:lnTo>
                    <a:lnTo>
                      <a:pt x="545" y="57"/>
                    </a:lnTo>
                    <a:lnTo>
                      <a:pt x="547" y="58"/>
                    </a:lnTo>
                    <a:lnTo>
                      <a:pt x="545" y="62"/>
                    </a:lnTo>
                    <a:lnTo>
                      <a:pt x="543" y="65"/>
                    </a:lnTo>
                    <a:lnTo>
                      <a:pt x="534" y="74"/>
                    </a:lnTo>
                    <a:lnTo>
                      <a:pt x="532" y="78"/>
                    </a:lnTo>
                    <a:lnTo>
                      <a:pt x="525" y="82"/>
                    </a:lnTo>
                    <a:lnTo>
                      <a:pt x="509" y="89"/>
                    </a:lnTo>
                    <a:lnTo>
                      <a:pt x="491" y="88"/>
                    </a:lnTo>
                    <a:lnTo>
                      <a:pt x="484" y="86"/>
                    </a:lnTo>
                    <a:lnTo>
                      <a:pt x="480" y="82"/>
                    </a:lnTo>
                    <a:lnTo>
                      <a:pt x="469" y="74"/>
                    </a:lnTo>
                    <a:lnTo>
                      <a:pt x="454" y="78"/>
                    </a:lnTo>
                    <a:lnTo>
                      <a:pt x="438" y="81"/>
                    </a:lnTo>
                    <a:lnTo>
                      <a:pt x="422" y="85"/>
                    </a:lnTo>
                    <a:lnTo>
                      <a:pt x="406" y="87"/>
                    </a:lnTo>
                    <a:lnTo>
                      <a:pt x="396" y="79"/>
                    </a:lnTo>
                    <a:lnTo>
                      <a:pt x="388" y="70"/>
                    </a:lnTo>
                    <a:lnTo>
                      <a:pt x="380" y="61"/>
                    </a:lnTo>
                    <a:lnTo>
                      <a:pt x="373" y="51"/>
                    </a:lnTo>
                    <a:lnTo>
                      <a:pt x="358" y="32"/>
                    </a:lnTo>
                    <a:lnTo>
                      <a:pt x="342" y="13"/>
                    </a:lnTo>
                    <a:lnTo>
                      <a:pt x="330" y="14"/>
                    </a:lnTo>
                    <a:lnTo>
                      <a:pt x="319" y="15"/>
                    </a:lnTo>
                    <a:lnTo>
                      <a:pt x="307" y="17"/>
                    </a:lnTo>
                    <a:lnTo>
                      <a:pt x="296" y="19"/>
                    </a:lnTo>
                    <a:lnTo>
                      <a:pt x="290" y="19"/>
                    </a:lnTo>
                    <a:lnTo>
                      <a:pt x="287" y="18"/>
                    </a:lnTo>
                    <a:lnTo>
                      <a:pt x="285" y="15"/>
                    </a:lnTo>
                    <a:lnTo>
                      <a:pt x="282" y="13"/>
                    </a:lnTo>
                    <a:lnTo>
                      <a:pt x="279" y="7"/>
                    </a:lnTo>
                    <a:lnTo>
                      <a:pt x="274" y="0"/>
                    </a:lnTo>
                    <a:lnTo>
                      <a:pt x="270" y="6"/>
                    </a:lnTo>
                    <a:lnTo>
                      <a:pt x="266" y="11"/>
                    </a:lnTo>
                    <a:lnTo>
                      <a:pt x="265" y="13"/>
                    </a:lnTo>
                    <a:lnTo>
                      <a:pt x="263" y="15"/>
                    </a:lnTo>
                    <a:lnTo>
                      <a:pt x="260" y="18"/>
                    </a:lnTo>
                    <a:lnTo>
                      <a:pt x="255" y="19"/>
                    </a:lnTo>
                    <a:lnTo>
                      <a:pt x="241" y="26"/>
                    </a:lnTo>
                    <a:lnTo>
                      <a:pt x="227" y="32"/>
                    </a:lnTo>
                    <a:lnTo>
                      <a:pt x="222" y="29"/>
                    </a:lnTo>
                    <a:lnTo>
                      <a:pt x="220" y="24"/>
                    </a:lnTo>
                    <a:lnTo>
                      <a:pt x="218" y="21"/>
                    </a:lnTo>
                    <a:lnTo>
                      <a:pt x="217" y="18"/>
                    </a:lnTo>
                    <a:lnTo>
                      <a:pt x="215" y="15"/>
                    </a:lnTo>
                    <a:lnTo>
                      <a:pt x="213" y="12"/>
                    </a:lnTo>
                    <a:lnTo>
                      <a:pt x="210" y="10"/>
                    </a:lnTo>
                    <a:lnTo>
                      <a:pt x="204" y="7"/>
                    </a:lnTo>
                    <a:lnTo>
                      <a:pt x="193" y="6"/>
                    </a:lnTo>
                    <a:lnTo>
                      <a:pt x="184" y="4"/>
                    </a:lnTo>
                    <a:lnTo>
                      <a:pt x="179" y="4"/>
                    </a:lnTo>
                    <a:lnTo>
                      <a:pt x="175" y="4"/>
                    </a:lnTo>
                    <a:lnTo>
                      <a:pt x="169" y="5"/>
                    </a:lnTo>
                    <a:lnTo>
                      <a:pt x="163" y="6"/>
                    </a:lnTo>
                    <a:lnTo>
                      <a:pt x="162" y="12"/>
                    </a:lnTo>
                    <a:lnTo>
                      <a:pt x="161" y="15"/>
                    </a:lnTo>
                    <a:lnTo>
                      <a:pt x="162" y="19"/>
                    </a:lnTo>
                    <a:lnTo>
                      <a:pt x="162" y="21"/>
                    </a:lnTo>
                    <a:lnTo>
                      <a:pt x="163" y="23"/>
                    </a:lnTo>
                    <a:lnTo>
                      <a:pt x="164" y="27"/>
                    </a:lnTo>
                    <a:lnTo>
                      <a:pt x="164" y="30"/>
                    </a:lnTo>
                    <a:lnTo>
                      <a:pt x="164" y="36"/>
                    </a:lnTo>
                    <a:lnTo>
                      <a:pt x="163" y="52"/>
                    </a:lnTo>
                    <a:lnTo>
                      <a:pt x="163" y="68"/>
                    </a:lnTo>
                    <a:lnTo>
                      <a:pt x="150" y="64"/>
                    </a:lnTo>
                    <a:lnTo>
                      <a:pt x="141" y="63"/>
                    </a:lnTo>
                    <a:lnTo>
                      <a:pt x="136" y="63"/>
                    </a:lnTo>
                    <a:lnTo>
                      <a:pt x="130" y="65"/>
                    </a:lnTo>
                    <a:lnTo>
                      <a:pt x="125" y="68"/>
                    </a:lnTo>
                    <a:lnTo>
                      <a:pt x="116" y="72"/>
                    </a:lnTo>
                    <a:lnTo>
                      <a:pt x="107" y="86"/>
                    </a:lnTo>
                    <a:lnTo>
                      <a:pt x="101" y="95"/>
                    </a:lnTo>
                    <a:lnTo>
                      <a:pt x="96" y="98"/>
                    </a:lnTo>
                    <a:lnTo>
                      <a:pt x="93" y="99"/>
                    </a:lnTo>
                    <a:lnTo>
                      <a:pt x="87" y="98"/>
                    </a:lnTo>
                    <a:lnTo>
                      <a:pt x="80" y="96"/>
                    </a:lnTo>
                    <a:lnTo>
                      <a:pt x="65" y="100"/>
                    </a:lnTo>
                    <a:lnTo>
                      <a:pt x="49" y="104"/>
                    </a:lnTo>
                    <a:lnTo>
                      <a:pt x="45" y="113"/>
                    </a:lnTo>
                    <a:lnTo>
                      <a:pt x="44" y="121"/>
                    </a:lnTo>
                    <a:lnTo>
                      <a:pt x="44" y="130"/>
                    </a:lnTo>
                    <a:lnTo>
                      <a:pt x="43" y="140"/>
                    </a:lnTo>
                    <a:lnTo>
                      <a:pt x="42" y="152"/>
                    </a:lnTo>
                    <a:lnTo>
                      <a:pt x="41" y="162"/>
                    </a:lnTo>
                    <a:lnTo>
                      <a:pt x="41" y="167"/>
                    </a:lnTo>
                    <a:lnTo>
                      <a:pt x="40" y="172"/>
                    </a:lnTo>
                    <a:lnTo>
                      <a:pt x="37" y="178"/>
                    </a:lnTo>
                    <a:lnTo>
                      <a:pt x="35" y="182"/>
                    </a:lnTo>
                    <a:lnTo>
                      <a:pt x="27" y="186"/>
                    </a:lnTo>
                    <a:lnTo>
                      <a:pt x="22" y="189"/>
                    </a:lnTo>
                    <a:lnTo>
                      <a:pt x="17" y="192"/>
                    </a:lnTo>
                    <a:lnTo>
                      <a:pt x="12" y="196"/>
                    </a:lnTo>
                    <a:lnTo>
                      <a:pt x="9" y="200"/>
                    </a:lnTo>
                    <a:lnTo>
                      <a:pt x="7" y="205"/>
                    </a:lnTo>
                    <a:lnTo>
                      <a:pt x="3" y="212"/>
                    </a:lnTo>
                    <a:lnTo>
                      <a:pt x="1" y="22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80" name="Freeform 150"/>
              <p:cNvSpPr>
                <a:spLocks noEditPoints="1"/>
              </p:cNvSpPr>
              <p:nvPr/>
            </p:nvSpPr>
            <p:spPr bwMode="auto">
              <a:xfrm>
                <a:off x="7702550" y="4683125"/>
                <a:ext cx="396875" cy="723900"/>
              </a:xfrm>
              <a:custGeom>
                <a:avLst/>
                <a:gdLst>
                  <a:gd name="T0" fmla="*/ 131763 w 1000"/>
                  <a:gd name="T1" fmla="*/ 305823 h 1825"/>
                  <a:gd name="T2" fmla="*/ 128191 w 1000"/>
                  <a:gd name="T3" fmla="*/ 360165 h 1825"/>
                  <a:gd name="T4" fmla="*/ 124619 w 1000"/>
                  <a:gd name="T5" fmla="*/ 417680 h 1825"/>
                  <a:gd name="T6" fmla="*/ 63500 w 1000"/>
                  <a:gd name="T7" fmla="*/ 432753 h 1825"/>
                  <a:gd name="T8" fmla="*/ 35322 w 1000"/>
                  <a:gd name="T9" fmla="*/ 442670 h 1825"/>
                  <a:gd name="T10" fmla="*/ 11906 w 1000"/>
                  <a:gd name="T11" fmla="*/ 479956 h 1825"/>
                  <a:gd name="T12" fmla="*/ 40481 w 1000"/>
                  <a:gd name="T13" fmla="*/ 545404 h 1825"/>
                  <a:gd name="T14" fmla="*/ 66675 w 1000"/>
                  <a:gd name="T15" fmla="*/ 607679 h 1825"/>
                  <a:gd name="T16" fmla="*/ 67866 w 1000"/>
                  <a:gd name="T17" fmla="*/ 635049 h 1825"/>
                  <a:gd name="T18" fmla="*/ 45244 w 1000"/>
                  <a:gd name="T19" fmla="*/ 675508 h 1825"/>
                  <a:gd name="T20" fmla="*/ 46038 w 1000"/>
                  <a:gd name="T21" fmla="*/ 696927 h 1825"/>
                  <a:gd name="T22" fmla="*/ 63103 w 1000"/>
                  <a:gd name="T23" fmla="*/ 712000 h 1825"/>
                  <a:gd name="T24" fmla="*/ 54372 w 1000"/>
                  <a:gd name="T25" fmla="*/ 687804 h 1825"/>
                  <a:gd name="T26" fmla="*/ 61913 w 1000"/>
                  <a:gd name="T27" fmla="*/ 691374 h 1825"/>
                  <a:gd name="T28" fmla="*/ 77788 w 1000"/>
                  <a:gd name="T29" fmla="*/ 683838 h 1825"/>
                  <a:gd name="T30" fmla="*/ 85725 w 1000"/>
                  <a:gd name="T31" fmla="*/ 673524 h 1825"/>
                  <a:gd name="T32" fmla="*/ 93663 w 1000"/>
                  <a:gd name="T33" fmla="*/ 655278 h 1825"/>
                  <a:gd name="T34" fmla="*/ 98028 w 1000"/>
                  <a:gd name="T35" fmla="*/ 631082 h 1825"/>
                  <a:gd name="T36" fmla="*/ 101600 w 1000"/>
                  <a:gd name="T37" fmla="*/ 610456 h 1825"/>
                  <a:gd name="T38" fmla="*/ 115888 w 1000"/>
                  <a:gd name="T39" fmla="*/ 608076 h 1825"/>
                  <a:gd name="T40" fmla="*/ 129381 w 1000"/>
                  <a:gd name="T41" fmla="*/ 605696 h 1825"/>
                  <a:gd name="T42" fmla="*/ 150416 w 1000"/>
                  <a:gd name="T43" fmla="*/ 636635 h 1825"/>
                  <a:gd name="T44" fmla="*/ 165894 w 1000"/>
                  <a:gd name="T45" fmla="*/ 629892 h 1825"/>
                  <a:gd name="T46" fmla="*/ 189309 w 1000"/>
                  <a:gd name="T47" fmla="*/ 626719 h 1825"/>
                  <a:gd name="T48" fmla="*/ 205184 w 1000"/>
                  <a:gd name="T49" fmla="*/ 631082 h 1825"/>
                  <a:gd name="T50" fmla="*/ 244475 w 1000"/>
                  <a:gd name="T51" fmla="*/ 597366 h 1825"/>
                  <a:gd name="T52" fmla="*/ 284559 w 1000"/>
                  <a:gd name="T53" fmla="*/ 542231 h 1825"/>
                  <a:gd name="T54" fmla="*/ 317103 w 1000"/>
                  <a:gd name="T55" fmla="*/ 470832 h 1825"/>
                  <a:gd name="T56" fmla="*/ 317103 w 1000"/>
                  <a:gd name="T57" fmla="*/ 445050 h 1825"/>
                  <a:gd name="T58" fmla="*/ 334169 w 1000"/>
                  <a:gd name="T59" fmla="*/ 383171 h 1825"/>
                  <a:gd name="T60" fmla="*/ 359172 w 1000"/>
                  <a:gd name="T61" fmla="*/ 301856 h 1825"/>
                  <a:gd name="T62" fmla="*/ 384572 w 1000"/>
                  <a:gd name="T63" fmla="*/ 185239 h 1825"/>
                  <a:gd name="T64" fmla="*/ 396478 w 1000"/>
                  <a:gd name="T65" fmla="*/ 72192 h 1825"/>
                  <a:gd name="T66" fmla="*/ 367903 w 1000"/>
                  <a:gd name="T67" fmla="*/ 77348 h 1825"/>
                  <a:gd name="T68" fmla="*/ 360363 w 1000"/>
                  <a:gd name="T69" fmla="*/ 57119 h 1825"/>
                  <a:gd name="T70" fmla="*/ 361156 w 1000"/>
                  <a:gd name="T71" fmla="*/ 36096 h 1825"/>
                  <a:gd name="T72" fmla="*/ 347663 w 1000"/>
                  <a:gd name="T73" fmla="*/ 18643 h 1825"/>
                  <a:gd name="T74" fmla="*/ 334169 w 1000"/>
                  <a:gd name="T75" fmla="*/ 11503 h 1825"/>
                  <a:gd name="T76" fmla="*/ 313134 w 1000"/>
                  <a:gd name="T77" fmla="*/ 2777 h 1825"/>
                  <a:gd name="T78" fmla="*/ 300434 w 1000"/>
                  <a:gd name="T79" fmla="*/ 28559 h 1825"/>
                  <a:gd name="T80" fmla="*/ 277813 w 1000"/>
                  <a:gd name="T81" fmla="*/ 42046 h 1825"/>
                  <a:gd name="T82" fmla="*/ 283766 w 1000"/>
                  <a:gd name="T83" fmla="*/ 63862 h 1825"/>
                  <a:gd name="T84" fmla="*/ 306784 w 1000"/>
                  <a:gd name="T85" fmla="*/ 78142 h 1825"/>
                  <a:gd name="T86" fmla="*/ 329009 w 1000"/>
                  <a:gd name="T87" fmla="*/ 75762 h 1825"/>
                  <a:gd name="T88" fmla="*/ 336947 w 1000"/>
                  <a:gd name="T89" fmla="*/ 89248 h 1825"/>
                  <a:gd name="T90" fmla="*/ 318294 w 1000"/>
                  <a:gd name="T91" fmla="*/ 118997 h 1825"/>
                  <a:gd name="T92" fmla="*/ 295672 w 1000"/>
                  <a:gd name="T93" fmla="*/ 130897 h 1825"/>
                  <a:gd name="T94" fmla="*/ 288925 w 1000"/>
                  <a:gd name="T95" fmla="*/ 154300 h 1825"/>
                  <a:gd name="T96" fmla="*/ 280194 w 1000"/>
                  <a:gd name="T97" fmla="*/ 182462 h 1825"/>
                  <a:gd name="T98" fmla="*/ 242888 w 1000"/>
                  <a:gd name="T99" fmla="*/ 197139 h 1825"/>
                  <a:gd name="T100" fmla="*/ 222250 w 1000"/>
                  <a:gd name="T101" fmla="*/ 196742 h 1825"/>
                  <a:gd name="T102" fmla="*/ 199628 w 1000"/>
                  <a:gd name="T103" fmla="*/ 201899 h 1825"/>
                  <a:gd name="T104" fmla="*/ 171053 w 1000"/>
                  <a:gd name="T105" fmla="*/ 195552 h 1825"/>
                  <a:gd name="T106" fmla="*/ 147638 w 1000"/>
                  <a:gd name="T107" fmla="*/ 224905 h 1825"/>
                  <a:gd name="T108" fmla="*/ 142875 w 1000"/>
                  <a:gd name="T109" fmla="*/ 256241 h 1825"/>
                  <a:gd name="T110" fmla="*/ 105172 w 1000"/>
                  <a:gd name="T111" fmla="*/ 454173 h 1825"/>
                  <a:gd name="T112" fmla="*/ 93266 w 1000"/>
                  <a:gd name="T113" fmla="*/ 487492 h 1825"/>
                  <a:gd name="T114" fmla="*/ 67469 w 1000"/>
                  <a:gd name="T115" fmla="*/ 453380 h 18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00" h="1825">
                    <a:moveTo>
                      <a:pt x="322" y="659"/>
                    </a:moveTo>
                    <a:lnTo>
                      <a:pt x="320" y="672"/>
                    </a:lnTo>
                    <a:lnTo>
                      <a:pt x="317" y="686"/>
                    </a:lnTo>
                    <a:lnTo>
                      <a:pt x="316" y="698"/>
                    </a:lnTo>
                    <a:lnTo>
                      <a:pt x="315" y="712"/>
                    </a:lnTo>
                    <a:lnTo>
                      <a:pt x="320" y="723"/>
                    </a:lnTo>
                    <a:lnTo>
                      <a:pt x="325" y="733"/>
                    </a:lnTo>
                    <a:lnTo>
                      <a:pt x="332" y="744"/>
                    </a:lnTo>
                    <a:lnTo>
                      <a:pt x="338" y="754"/>
                    </a:lnTo>
                    <a:lnTo>
                      <a:pt x="337" y="761"/>
                    </a:lnTo>
                    <a:lnTo>
                      <a:pt x="334" y="766"/>
                    </a:lnTo>
                    <a:lnTo>
                      <a:pt x="332" y="771"/>
                    </a:lnTo>
                    <a:lnTo>
                      <a:pt x="330" y="775"/>
                    </a:lnTo>
                    <a:lnTo>
                      <a:pt x="323" y="783"/>
                    </a:lnTo>
                    <a:lnTo>
                      <a:pt x="317" y="795"/>
                    </a:lnTo>
                    <a:lnTo>
                      <a:pt x="325" y="807"/>
                    </a:lnTo>
                    <a:lnTo>
                      <a:pt x="329" y="814"/>
                    </a:lnTo>
                    <a:lnTo>
                      <a:pt x="331" y="823"/>
                    </a:lnTo>
                    <a:lnTo>
                      <a:pt x="331" y="841"/>
                    </a:lnTo>
                    <a:lnTo>
                      <a:pt x="323" y="857"/>
                    </a:lnTo>
                    <a:lnTo>
                      <a:pt x="314" y="873"/>
                    </a:lnTo>
                    <a:lnTo>
                      <a:pt x="317" y="884"/>
                    </a:lnTo>
                    <a:lnTo>
                      <a:pt x="321" y="896"/>
                    </a:lnTo>
                    <a:lnTo>
                      <a:pt x="323" y="908"/>
                    </a:lnTo>
                    <a:lnTo>
                      <a:pt x="326" y="919"/>
                    </a:lnTo>
                    <a:lnTo>
                      <a:pt x="320" y="931"/>
                    </a:lnTo>
                    <a:lnTo>
                      <a:pt x="312" y="942"/>
                    </a:lnTo>
                    <a:lnTo>
                      <a:pt x="304" y="952"/>
                    </a:lnTo>
                    <a:lnTo>
                      <a:pt x="297" y="964"/>
                    </a:lnTo>
                    <a:lnTo>
                      <a:pt x="296" y="980"/>
                    </a:lnTo>
                    <a:lnTo>
                      <a:pt x="297" y="994"/>
                    </a:lnTo>
                    <a:lnTo>
                      <a:pt x="300" y="1009"/>
                    </a:lnTo>
                    <a:lnTo>
                      <a:pt x="306" y="1024"/>
                    </a:lnTo>
                    <a:lnTo>
                      <a:pt x="312" y="1039"/>
                    </a:lnTo>
                    <a:lnTo>
                      <a:pt x="314" y="1048"/>
                    </a:lnTo>
                    <a:lnTo>
                      <a:pt x="314" y="1053"/>
                    </a:lnTo>
                    <a:lnTo>
                      <a:pt x="313" y="1058"/>
                    </a:lnTo>
                    <a:lnTo>
                      <a:pt x="311" y="1063"/>
                    </a:lnTo>
                    <a:lnTo>
                      <a:pt x="307" y="1070"/>
                    </a:lnTo>
                    <a:lnTo>
                      <a:pt x="300" y="1079"/>
                    </a:lnTo>
                    <a:lnTo>
                      <a:pt x="295" y="1084"/>
                    </a:lnTo>
                    <a:lnTo>
                      <a:pt x="288" y="1087"/>
                    </a:lnTo>
                    <a:lnTo>
                      <a:pt x="280" y="1090"/>
                    </a:lnTo>
                    <a:lnTo>
                      <a:pt x="263" y="1088"/>
                    </a:lnTo>
                    <a:lnTo>
                      <a:pt x="243" y="1087"/>
                    </a:lnTo>
                    <a:lnTo>
                      <a:pt x="211" y="1088"/>
                    </a:lnTo>
                    <a:lnTo>
                      <a:pt x="177" y="1091"/>
                    </a:lnTo>
                    <a:lnTo>
                      <a:pt x="160" y="1091"/>
                    </a:lnTo>
                    <a:lnTo>
                      <a:pt x="143" y="1088"/>
                    </a:lnTo>
                    <a:lnTo>
                      <a:pt x="135" y="1087"/>
                    </a:lnTo>
                    <a:lnTo>
                      <a:pt x="127" y="1085"/>
                    </a:lnTo>
                    <a:lnTo>
                      <a:pt x="120" y="1083"/>
                    </a:lnTo>
                    <a:lnTo>
                      <a:pt x="113" y="1081"/>
                    </a:lnTo>
                    <a:lnTo>
                      <a:pt x="108" y="1079"/>
                    </a:lnTo>
                    <a:lnTo>
                      <a:pt x="104" y="1081"/>
                    </a:lnTo>
                    <a:lnTo>
                      <a:pt x="101" y="1084"/>
                    </a:lnTo>
                    <a:lnTo>
                      <a:pt x="100" y="1087"/>
                    </a:lnTo>
                    <a:lnTo>
                      <a:pt x="97" y="1096"/>
                    </a:lnTo>
                    <a:lnTo>
                      <a:pt x="96" y="1107"/>
                    </a:lnTo>
                    <a:lnTo>
                      <a:pt x="89" y="1116"/>
                    </a:lnTo>
                    <a:lnTo>
                      <a:pt x="81" y="1125"/>
                    </a:lnTo>
                    <a:lnTo>
                      <a:pt x="83" y="1134"/>
                    </a:lnTo>
                    <a:lnTo>
                      <a:pt x="85" y="1142"/>
                    </a:lnTo>
                    <a:lnTo>
                      <a:pt x="81" y="1153"/>
                    </a:lnTo>
                    <a:lnTo>
                      <a:pt x="79" y="1163"/>
                    </a:lnTo>
                    <a:lnTo>
                      <a:pt x="75" y="1174"/>
                    </a:lnTo>
                    <a:lnTo>
                      <a:pt x="69" y="1184"/>
                    </a:lnTo>
                    <a:lnTo>
                      <a:pt x="62" y="1188"/>
                    </a:lnTo>
                    <a:lnTo>
                      <a:pt x="55" y="1192"/>
                    </a:lnTo>
                    <a:lnTo>
                      <a:pt x="50" y="1196"/>
                    </a:lnTo>
                    <a:lnTo>
                      <a:pt x="44" y="1202"/>
                    </a:lnTo>
                    <a:lnTo>
                      <a:pt x="30" y="1210"/>
                    </a:lnTo>
                    <a:lnTo>
                      <a:pt x="16" y="1217"/>
                    </a:lnTo>
                    <a:lnTo>
                      <a:pt x="8" y="1228"/>
                    </a:lnTo>
                    <a:lnTo>
                      <a:pt x="0" y="1240"/>
                    </a:lnTo>
                    <a:lnTo>
                      <a:pt x="16" y="1253"/>
                    </a:lnTo>
                    <a:lnTo>
                      <a:pt x="33" y="1264"/>
                    </a:lnTo>
                    <a:lnTo>
                      <a:pt x="41" y="1276"/>
                    </a:lnTo>
                    <a:lnTo>
                      <a:pt x="49" y="1288"/>
                    </a:lnTo>
                    <a:lnTo>
                      <a:pt x="57" y="1302"/>
                    </a:lnTo>
                    <a:lnTo>
                      <a:pt x="63" y="1314"/>
                    </a:lnTo>
                    <a:lnTo>
                      <a:pt x="77" y="1335"/>
                    </a:lnTo>
                    <a:lnTo>
                      <a:pt x="91" y="1354"/>
                    </a:lnTo>
                    <a:lnTo>
                      <a:pt x="102" y="1375"/>
                    </a:lnTo>
                    <a:lnTo>
                      <a:pt x="112" y="1397"/>
                    </a:lnTo>
                    <a:lnTo>
                      <a:pt x="119" y="1425"/>
                    </a:lnTo>
                    <a:lnTo>
                      <a:pt x="126" y="1453"/>
                    </a:lnTo>
                    <a:lnTo>
                      <a:pt x="131" y="1480"/>
                    </a:lnTo>
                    <a:lnTo>
                      <a:pt x="137" y="1508"/>
                    </a:lnTo>
                    <a:lnTo>
                      <a:pt x="139" y="1514"/>
                    </a:lnTo>
                    <a:lnTo>
                      <a:pt x="142" y="1517"/>
                    </a:lnTo>
                    <a:lnTo>
                      <a:pt x="144" y="1519"/>
                    </a:lnTo>
                    <a:lnTo>
                      <a:pt x="146" y="1522"/>
                    </a:lnTo>
                    <a:lnTo>
                      <a:pt x="153" y="1524"/>
                    </a:lnTo>
                    <a:lnTo>
                      <a:pt x="163" y="1527"/>
                    </a:lnTo>
                    <a:lnTo>
                      <a:pt x="168" y="1532"/>
                    </a:lnTo>
                    <a:lnTo>
                      <a:pt x="170" y="1536"/>
                    </a:lnTo>
                    <a:lnTo>
                      <a:pt x="171" y="1540"/>
                    </a:lnTo>
                    <a:lnTo>
                      <a:pt x="171" y="1542"/>
                    </a:lnTo>
                    <a:lnTo>
                      <a:pt x="170" y="1544"/>
                    </a:lnTo>
                    <a:lnTo>
                      <a:pt x="168" y="1548"/>
                    </a:lnTo>
                    <a:lnTo>
                      <a:pt x="170" y="1558"/>
                    </a:lnTo>
                    <a:lnTo>
                      <a:pt x="170" y="1566"/>
                    </a:lnTo>
                    <a:lnTo>
                      <a:pt x="170" y="1575"/>
                    </a:lnTo>
                    <a:lnTo>
                      <a:pt x="169" y="1584"/>
                    </a:lnTo>
                    <a:lnTo>
                      <a:pt x="169" y="1593"/>
                    </a:lnTo>
                    <a:lnTo>
                      <a:pt x="170" y="1598"/>
                    </a:lnTo>
                    <a:lnTo>
                      <a:pt x="171" y="1601"/>
                    </a:lnTo>
                    <a:lnTo>
                      <a:pt x="172" y="1603"/>
                    </a:lnTo>
                    <a:lnTo>
                      <a:pt x="172" y="1607"/>
                    </a:lnTo>
                    <a:lnTo>
                      <a:pt x="172" y="1611"/>
                    </a:lnTo>
                    <a:lnTo>
                      <a:pt x="170" y="1619"/>
                    </a:lnTo>
                    <a:lnTo>
                      <a:pt x="167" y="1631"/>
                    </a:lnTo>
                    <a:lnTo>
                      <a:pt x="172" y="1645"/>
                    </a:lnTo>
                    <a:lnTo>
                      <a:pt x="177" y="1660"/>
                    </a:lnTo>
                    <a:lnTo>
                      <a:pt x="159" y="1677"/>
                    </a:lnTo>
                    <a:lnTo>
                      <a:pt x="150" y="1683"/>
                    </a:lnTo>
                    <a:lnTo>
                      <a:pt x="143" y="1685"/>
                    </a:lnTo>
                    <a:lnTo>
                      <a:pt x="127" y="1690"/>
                    </a:lnTo>
                    <a:lnTo>
                      <a:pt x="114" y="1703"/>
                    </a:lnTo>
                    <a:lnTo>
                      <a:pt x="101" y="1717"/>
                    </a:lnTo>
                    <a:lnTo>
                      <a:pt x="88" y="1732"/>
                    </a:lnTo>
                    <a:lnTo>
                      <a:pt x="77" y="1745"/>
                    </a:lnTo>
                    <a:lnTo>
                      <a:pt x="79" y="1747"/>
                    </a:lnTo>
                    <a:lnTo>
                      <a:pt x="81" y="1749"/>
                    </a:lnTo>
                    <a:lnTo>
                      <a:pt x="84" y="1750"/>
                    </a:lnTo>
                    <a:lnTo>
                      <a:pt x="87" y="1750"/>
                    </a:lnTo>
                    <a:lnTo>
                      <a:pt x="92" y="1749"/>
                    </a:lnTo>
                    <a:lnTo>
                      <a:pt x="97" y="1747"/>
                    </a:lnTo>
                    <a:lnTo>
                      <a:pt x="105" y="1749"/>
                    </a:lnTo>
                    <a:lnTo>
                      <a:pt x="111" y="1752"/>
                    </a:lnTo>
                    <a:lnTo>
                      <a:pt x="116" y="1757"/>
                    </a:lnTo>
                    <a:lnTo>
                      <a:pt x="121" y="1763"/>
                    </a:lnTo>
                    <a:lnTo>
                      <a:pt x="120" y="1771"/>
                    </a:lnTo>
                    <a:lnTo>
                      <a:pt x="120" y="1779"/>
                    </a:lnTo>
                    <a:lnTo>
                      <a:pt x="127" y="1791"/>
                    </a:lnTo>
                    <a:lnTo>
                      <a:pt x="134" y="1802"/>
                    </a:lnTo>
                    <a:lnTo>
                      <a:pt x="139" y="1809"/>
                    </a:lnTo>
                    <a:lnTo>
                      <a:pt x="145" y="1816"/>
                    </a:lnTo>
                    <a:lnTo>
                      <a:pt x="151" y="1820"/>
                    </a:lnTo>
                    <a:lnTo>
                      <a:pt x="159" y="1825"/>
                    </a:lnTo>
                    <a:lnTo>
                      <a:pt x="160" y="1814"/>
                    </a:lnTo>
                    <a:lnTo>
                      <a:pt x="160" y="1804"/>
                    </a:lnTo>
                    <a:lnTo>
                      <a:pt x="159" y="1795"/>
                    </a:lnTo>
                    <a:lnTo>
                      <a:pt x="157" y="1784"/>
                    </a:lnTo>
                    <a:lnTo>
                      <a:pt x="162" y="1772"/>
                    </a:lnTo>
                    <a:lnTo>
                      <a:pt x="168" y="1762"/>
                    </a:lnTo>
                    <a:lnTo>
                      <a:pt x="156" y="1757"/>
                    </a:lnTo>
                    <a:lnTo>
                      <a:pt x="146" y="1754"/>
                    </a:lnTo>
                    <a:lnTo>
                      <a:pt x="140" y="1753"/>
                    </a:lnTo>
                    <a:lnTo>
                      <a:pt x="136" y="1751"/>
                    </a:lnTo>
                    <a:lnTo>
                      <a:pt x="130" y="1749"/>
                    </a:lnTo>
                    <a:lnTo>
                      <a:pt x="125" y="1745"/>
                    </a:lnTo>
                    <a:lnTo>
                      <a:pt x="128" y="1740"/>
                    </a:lnTo>
                    <a:lnTo>
                      <a:pt x="133" y="1736"/>
                    </a:lnTo>
                    <a:lnTo>
                      <a:pt x="137" y="1734"/>
                    </a:lnTo>
                    <a:lnTo>
                      <a:pt x="142" y="1733"/>
                    </a:lnTo>
                    <a:lnTo>
                      <a:pt x="153" y="1732"/>
                    </a:lnTo>
                    <a:lnTo>
                      <a:pt x="167" y="1732"/>
                    </a:lnTo>
                    <a:lnTo>
                      <a:pt x="168" y="1730"/>
                    </a:lnTo>
                    <a:lnTo>
                      <a:pt x="169" y="1730"/>
                    </a:lnTo>
                    <a:lnTo>
                      <a:pt x="170" y="1730"/>
                    </a:lnTo>
                    <a:lnTo>
                      <a:pt x="171" y="1730"/>
                    </a:lnTo>
                    <a:lnTo>
                      <a:pt x="164" y="1735"/>
                    </a:lnTo>
                    <a:lnTo>
                      <a:pt x="156" y="1738"/>
                    </a:lnTo>
                    <a:lnTo>
                      <a:pt x="154" y="1740"/>
                    </a:lnTo>
                    <a:lnTo>
                      <a:pt x="154" y="1741"/>
                    </a:lnTo>
                    <a:lnTo>
                      <a:pt x="156" y="1743"/>
                    </a:lnTo>
                    <a:lnTo>
                      <a:pt x="162" y="1744"/>
                    </a:lnTo>
                    <a:lnTo>
                      <a:pt x="168" y="1743"/>
                    </a:lnTo>
                    <a:lnTo>
                      <a:pt x="171" y="1741"/>
                    </a:lnTo>
                    <a:lnTo>
                      <a:pt x="173" y="1736"/>
                    </a:lnTo>
                    <a:lnTo>
                      <a:pt x="177" y="1732"/>
                    </a:lnTo>
                    <a:lnTo>
                      <a:pt x="177" y="1730"/>
                    </a:lnTo>
                    <a:lnTo>
                      <a:pt x="178" y="1729"/>
                    </a:lnTo>
                    <a:lnTo>
                      <a:pt x="179" y="1729"/>
                    </a:lnTo>
                    <a:lnTo>
                      <a:pt x="185" y="1726"/>
                    </a:lnTo>
                    <a:lnTo>
                      <a:pt x="191" y="1726"/>
                    </a:lnTo>
                    <a:lnTo>
                      <a:pt x="196" y="1724"/>
                    </a:lnTo>
                    <a:lnTo>
                      <a:pt x="196" y="1721"/>
                    </a:lnTo>
                    <a:lnTo>
                      <a:pt x="195" y="1720"/>
                    </a:lnTo>
                    <a:lnTo>
                      <a:pt x="196" y="1717"/>
                    </a:lnTo>
                    <a:lnTo>
                      <a:pt x="202" y="1721"/>
                    </a:lnTo>
                    <a:lnTo>
                      <a:pt x="208" y="1727"/>
                    </a:lnTo>
                    <a:lnTo>
                      <a:pt x="211" y="1729"/>
                    </a:lnTo>
                    <a:lnTo>
                      <a:pt x="214" y="1732"/>
                    </a:lnTo>
                    <a:lnTo>
                      <a:pt x="218" y="1733"/>
                    </a:lnTo>
                    <a:lnTo>
                      <a:pt x="222" y="1734"/>
                    </a:lnTo>
                    <a:lnTo>
                      <a:pt x="221" y="1721"/>
                    </a:lnTo>
                    <a:lnTo>
                      <a:pt x="219" y="1709"/>
                    </a:lnTo>
                    <a:lnTo>
                      <a:pt x="216" y="1698"/>
                    </a:lnTo>
                    <a:lnTo>
                      <a:pt x="214" y="1685"/>
                    </a:lnTo>
                    <a:lnTo>
                      <a:pt x="218" y="1682"/>
                    </a:lnTo>
                    <a:lnTo>
                      <a:pt x="221" y="1679"/>
                    </a:lnTo>
                    <a:lnTo>
                      <a:pt x="226" y="1678"/>
                    </a:lnTo>
                    <a:lnTo>
                      <a:pt x="230" y="1678"/>
                    </a:lnTo>
                    <a:lnTo>
                      <a:pt x="227" y="1674"/>
                    </a:lnTo>
                    <a:lnTo>
                      <a:pt x="226" y="1670"/>
                    </a:lnTo>
                    <a:lnTo>
                      <a:pt x="226" y="1667"/>
                    </a:lnTo>
                    <a:lnTo>
                      <a:pt x="228" y="1661"/>
                    </a:lnTo>
                    <a:lnTo>
                      <a:pt x="231" y="1659"/>
                    </a:lnTo>
                    <a:lnTo>
                      <a:pt x="233" y="1656"/>
                    </a:lnTo>
                    <a:lnTo>
                      <a:pt x="236" y="1652"/>
                    </a:lnTo>
                    <a:lnTo>
                      <a:pt x="235" y="1649"/>
                    </a:lnTo>
                    <a:lnTo>
                      <a:pt x="229" y="1649"/>
                    </a:lnTo>
                    <a:lnTo>
                      <a:pt x="223" y="1649"/>
                    </a:lnTo>
                    <a:lnTo>
                      <a:pt x="222" y="1648"/>
                    </a:lnTo>
                    <a:lnTo>
                      <a:pt x="221" y="1645"/>
                    </a:lnTo>
                    <a:lnTo>
                      <a:pt x="220" y="1642"/>
                    </a:lnTo>
                    <a:lnTo>
                      <a:pt x="219" y="1639"/>
                    </a:lnTo>
                    <a:lnTo>
                      <a:pt x="228" y="1635"/>
                    </a:lnTo>
                    <a:lnTo>
                      <a:pt x="237" y="1632"/>
                    </a:lnTo>
                    <a:lnTo>
                      <a:pt x="240" y="1618"/>
                    </a:lnTo>
                    <a:lnTo>
                      <a:pt x="244" y="1605"/>
                    </a:lnTo>
                    <a:lnTo>
                      <a:pt x="247" y="1591"/>
                    </a:lnTo>
                    <a:lnTo>
                      <a:pt x="249" y="1577"/>
                    </a:lnTo>
                    <a:lnTo>
                      <a:pt x="246" y="1574"/>
                    </a:lnTo>
                    <a:lnTo>
                      <a:pt x="244" y="1573"/>
                    </a:lnTo>
                    <a:lnTo>
                      <a:pt x="244" y="1571"/>
                    </a:lnTo>
                    <a:lnTo>
                      <a:pt x="246" y="1565"/>
                    </a:lnTo>
                    <a:lnTo>
                      <a:pt x="253" y="1563"/>
                    </a:lnTo>
                    <a:lnTo>
                      <a:pt x="258" y="1560"/>
                    </a:lnTo>
                    <a:lnTo>
                      <a:pt x="255" y="1561"/>
                    </a:lnTo>
                    <a:lnTo>
                      <a:pt x="252" y="1563"/>
                    </a:lnTo>
                    <a:lnTo>
                      <a:pt x="252" y="1555"/>
                    </a:lnTo>
                    <a:lnTo>
                      <a:pt x="254" y="1548"/>
                    </a:lnTo>
                    <a:lnTo>
                      <a:pt x="256" y="1539"/>
                    </a:lnTo>
                    <a:lnTo>
                      <a:pt x="258" y="1533"/>
                    </a:lnTo>
                    <a:lnTo>
                      <a:pt x="262" y="1530"/>
                    </a:lnTo>
                    <a:lnTo>
                      <a:pt x="265" y="1529"/>
                    </a:lnTo>
                    <a:lnTo>
                      <a:pt x="270" y="1527"/>
                    </a:lnTo>
                    <a:lnTo>
                      <a:pt x="275" y="1527"/>
                    </a:lnTo>
                    <a:lnTo>
                      <a:pt x="282" y="1525"/>
                    </a:lnTo>
                    <a:lnTo>
                      <a:pt x="290" y="1522"/>
                    </a:lnTo>
                    <a:lnTo>
                      <a:pt x="291" y="1518"/>
                    </a:lnTo>
                    <a:lnTo>
                      <a:pt x="292" y="1517"/>
                    </a:lnTo>
                    <a:lnTo>
                      <a:pt x="294" y="1516"/>
                    </a:lnTo>
                    <a:lnTo>
                      <a:pt x="297" y="1517"/>
                    </a:lnTo>
                    <a:lnTo>
                      <a:pt x="292" y="1533"/>
                    </a:lnTo>
                    <a:lnTo>
                      <a:pt x="287" y="1549"/>
                    </a:lnTo>
                    <a:lnTo>
                      <a:pt x="284" y="1556"/>
                    </a:lnTo>
                    <a:lnTo>
                      <a:pt x="282" y="1564"/>
                    </a:lnTo>
                    <a:lnTo>
                      <a:pt x="281" y="1572"/>
                    </a:lnTo>
                    <a:lnTo>
                      <a:pt x="281" y="1581"/>
                    </a:lnTo>
                    <a:lnTo>
                      <a:pt x="287" y="1576"/>
                    </a:lnTo>
                    <a:lnTo>
                      <a:pt x="291" y="1572"/>
                    </a:lnTo>
                    <a:lnTo>
                      <a:pt x="298" y="1566"/>
                    </a:lnTo>
                    <a:lnTo>
                      <a:pt x="305" y="1560"/>
                    </a:lnTo>
                    <a:lnTo>
                      <a:pt x="312" y="1552"/>
                    </a:lnTo>
                    <a:lnTo>
                      <a:pt x="317" y="1544"/>
                    </a:lnTo>
                    <a:lnTo>
                      <a:pt x="326" y="1527"/>
                    </a:lnTo>
                    <a:lnTo>
                      <a:pt x="335" y="1512"/>
                    </a:lnTo>
                    <a:lnTo>
                      <a:pt x="334" y="1506"/>
                    </a:lnTo>
                    <a:lnTo>
                      <a:pt x="335" y="1500"/>
                    </a:lnTo>
                    <a:lnTo>
                      <a:pt x="342" y="1514"/>
                    </a:lnTo>
                    <a:lnTo>
                      <a:pt x="348" y="1526"/>
                    </a:lnTo>
                    <a:lnTo>
                      <a:pt x="353" y="1540"/>
                    </a:lnTo>
                    <a:lnTo>
                      <a:pt x="356" y="1552"/>
                    </a:lnTo>
                    <a:lnTo>
                      <a:pt x="360" y="1566"/>
                    </a:lnTo>
                    <a:lnTo>
                      <a:pt x="364" y="1578"/>
                    </a:lnTo>
                    <a:lnTo>
                      <a:pt x="370" y="1592"/>
                    </a:lnTo>
                    <a:lnTo>
                      <a:pt x="376" y="1606"/>
                    </a:lnTo>
                    <a:lnTo>
                      <a:pt x="379" y="1605"/>
                    </a:lnTo>
                    <a:lnTo>
                      <a:pt x="382" y="1603"/>
                    </a:lnTo>
                    <a:lnTo>
                      <a:pt x="383" y="1597"/>
                    </a:lnTo>
                    <a:lnTo>
                      <a:pt x="383" y="1592"/>
                    </a:lnTo>
                    <a:lnTo>
                      <a:pt x="383" y="1586"/>
                    </a:lnTo>
                    <a:lnTo>
                      <a:pt x="382" y="1580"/>
                    </a:lnTo>
                    <a:lnTo>
                      <a:pt x="388" y="1578"/>
                    </a:lnTo>
                    <a:lnTo>
                      <a:pt x="391" y="1577"/>
                    </a:lnTo>
                    <a:lnTo>
                      <a:pt x="394" y="1578"/>
                    </a:lnTo>
                    <a:lnTo>
                      <a:pt x="398" y="1580"/>
                    </a:lnTo>
                    <a:lnTo>
                      <a:pt x="402" y="1584"/>
                    </a:lnTo>
                    <a:lnTo>
                      <a:pt x="409" y="1591"/>
                    </a:lnTo>
                    <a:lnTo>
                      <a:pt x="418" y="1588"/>
                    </a:lnTo>
                    <a:lnTo>
                      <a:pt x="426" y="1584"/>
                    </a:lnTo>
                    <a:lnTo>
                      <a:pt x="432" y="1580"/>
                    </a:lnTo>
                    <a:lnTo>
                      <a:pt x="439" y="1573"/>
                    </a:lnTo>
                    <a:lnTo>
                      <a:pt x="440" y="1569"/>
                    </a:lnTo>
                    <a:lnTo>
                      <a:pt x="440" y="1568"/>
                    </a:lnTo>
                    <a:lnTo>
                      <a:pt x="442" y="1566"/>
                    </a:lnTo>
                    <a:lnTo>
                      <a:pt x="444" y="1565"/>
                    </a:lnTo>
                    <a:lnTo>
                      <a:pt x="456" y="1581"/>
                    </a:lnTo>
                    <a:lnTo>
                      <a:pt x="470" y="1597"/>
                    </a:lnTo>
                    <a:lnTo>
                      <a:pt x="474" y="1591"/>
                    </a:lnTo>
                    <a:lnTo>
                      <a:pt x="476" y="1585"/>
                    </a:lnTo>
                    <a:lnTo>
                      <a:pt x="477" y="1580"/>
                    </a:lnTo>
                    <a:lnTo>
                      <a:pt x="480" y="1573"/>
                    </a:lnTo>
                    <a:lnTo>
                      <a:pt x="489" y="1572"/>
                    </a:lnTo>
                    <a:lnTo>
                      <a:pt x="497" y="1573"/>
                    </a:lnTo>
                    <a:lnTo>
                      <a:pt x="499" y="1574"/>
                    </a:lnTo>
                    <a:lnTo>
                      <a:pt x="501" y="1576"/>
                    </a:lnTo>
                    <a:lnTo>
                      <a:pt x="502" y="1580"/>
                    </a:lnTo>
                    <a:lnTo>
                      <a:pt x="502" y="1584"/>
                    </a:lnTo>
                    <a:lnTo>
                      <a:pt x="500" y="1589"/>
                    </a:lnTo>
                    <a:lnTo>
                      <a:pt x="500" y="1592"/>
                    </a:lnTo>
                    <a:lnTo>
                      <a:pt x="502" y="1595"/>
                    </a:lnTo>
                    <a:lnTo>
                      <a:pt x="508" y="1597"/>
                    </a:lnTo>
                    <a:lnTo>
                      <a:pt x="517" y="1591"/>
                    </a:lnTo>
                    <a:lnTo>
                      <a:pt x="526" y="1584"/>
                    </a:lnTo>
                    <a:lnTo>
                      <a:pt x="534" y="1577"/>
                    </a:lnTo>
                    <a:lnTo>
                      <a:pt x="542" y="1569"/>
                    </a:lnTo>
                    <a:lnTo>
                      <a:pt x="557" y="1554"/>
                    </a:lnTo>
                    <a:lnTo>
                      <a:pt x="573" y="1538"/>
                    </a:lnTo>
                    <a:lnTo>
                      <a:pt x="583" y="1529"/>
                    </a:lnTo>
                    <a:lnTo>
                      <a:pt x="594" y="1521"/>
                    </a:lnTo>
                    <a:lnTo>
                      <a:pt x="600" y="1524"/>
                    </a:lnTo>
                    <a:lnTo>
                      <a:pt x="607" y="1525"/>
                    </a:lnTo>
                    <a:lnTo>
                      <a:pt x="610" y="1516"/>
                    </a:lnTo>
                    <a:lnTo>
                      <a:pt x="613" y="1508"/>
                    </a:lnTo>
                    <a:lnTo>
                      <a:pt x="616" y="1506"/>
                    </a:lnTo>
                    <a:lnTo>
                      <a:pt x="619" y="1504"/>
                    </a:lnTo>
                    <a:lnTo>
                      <a:pt x="624" y="1501"/>
                    </a:lnTo>
                    <a:lnTo>
                      <a:pt x="628" y="1501"/>
                    </a:lnTo>
                    <a:lnTo>
                      <a:pt x="630" y="1501"/>
                    </a:lnTo>
                    <a:lnTo>
                      <a:pt x="633" y="1500"/>
                    </a:lnTo>
                    <a:lnTo>
                      <a:pt x="639" y="1484"/>
                    </a:lnTo>
                    <a:lnTo>
                      <a:pt x="645" y="1468"/>
                    </a:lnTo>
                    <a:lnTo>
                      <a:pt x="652" y="1453"/>
                    </a:lnTo>
                    <a:lnTo>
                      <a:pt x="659" y="1438"/>
                    </a:lnTo>
                    <a:lnTo>
                      <a:pt x="680" y="1415"/>
                    </a:lnTo>
                    <a:lnTo>
                      <a:pt x="698" y="1392"/>
                    </a:lnTo>
                    <a:lnTo>
                      <a:pt x="717" y="1367"/>
                    </a:lnTo>
                    <a:lnTo>
                      <a:pt x="732" y="1341"/>
                    </a:lnTo>
                    <a:lnTo>
                      <a:pt x="749" y="1316"/>
                    </a:lnTo>
                    <a:lnTo>
                      <a:pt x="763" y="1293"/>
                    </a:lnTo>
                    <a:lnTo>
                      <a:pt x="768" y="1281"/>
                    </a:lnTo>
                    <a:lnTo>
                      <a:pt x="771" y="1268"/>
                    </a:lnTo>
                    <a:lnTo>
                      <a:pt x="772" y="1254"/>
                    </a:lnTo>
                    <a:lnTo>
                      <a:pt x="771" y="1238"/>
                    </a:lnTo>
                    <a:lnTo>
                      <a:pt x="783" y="1222"/>
                    </a:lnTo>
                    <a:lnTo>
                      <a:pt x="793" y="1210"/>
                    </a:lnTo>
                    <a:lnTo>
                      <a:pt x="796" y="1204"/>
                    </a:lnTo>
                    <a:lnTo>
                      <a:pt x="797" y="1196"/>
                    </a:lnTo>
                    <a:lnTo>
                      <a:pt x="799" y="1187"/>
                    </a:lnTo>
                    <a:lnTo>
                      <a:pt x="799" y="1176"/>
                    </a:lnTo>
                    <a:lnTo>
                      <a:pt x="791" y="1172"/>
                    </a:lnTo>
                    <a:lnTo>
                      <a:pt x="785" y="1168"/>
                    </a:lnTo>
                    <a:lnTo>
                      <a:pt x="787" y="1166"/>
                    </a:lnTo>
                    <a:lnTo>
                      <a:pt x="789" y="1166"/>
                    </a:lnTo>
                    <a:lnTo>
                      <a:pt x="793" y="1167"/>
                    </a:lnTo>
                    <a:lnTo>
                      <a:pt x="795" y="1168"/>
                    </a:lnTo>
                    <a:lnTo>
                      <a:pt x="799" y="1154"/>
                    </a:lnTo>
                    <a:lnTo>
                      <a:pt x="803" y="1138"/>
                    </a:lnTo>
                    <a:lnTo>
                      <a:pt x="804" y="1138"/>
                    </a:lnTo>
                    <a:lnTo>
                      <a:pt x="799" y="1122"/>
                    </a:lnTo>
                    <a:lnTo>
                      <a:pt x="795" y="1108"/>
                    </a:lnTo>
                    <a:lnTo>
                      <a:pt x="798" y="1091"/>
                    </a:lnTo>
                    <a:lnTo>
                      <a:pt x="802" y="1074"/>
                    </a:lnTo>
                    <a:lnTo>
                      <a:pt x="805" y="1057"/>
                    </a:lnTo>
                    <a:lnTo>
                      <a:pt x="810" y="1040"/>
                    </a:lnTo>
                    <a:lnTo>
                      <a:pt x="820" y="1028"/>
                    </a:lnTo>
                    <a:lnTo>
                      <a:pt x="829" y="1018"/>
                    </a:lnTo>
                    <a:lnTo>
                      <a:pt x="838" y="1008"/>
                    </a:lnTo>
                    <a:lnTo>
                      <a:pt x="846" y="995"/>
                    </a:lnTo>
                    <a:lnTo>
                      <a:pt x="846" y="985"/>
                    </a:lnTo>
                    <a:lnTo>
                      <a:pt x="845" y="975"/>
                    </a:lnTo>
                    <a:lnTo>
                      <a:pt x="842" y="966"/>
                    </a:lnTo>
                    <a:lnTo>
                      <a:pt x="841" y="956"/>
                    </a:lnTo>
                    <a:lnTo>
                      <a:pt x="846" y="946"/>
                    </a:lnTo>
                    <a:lnTo>
                      <a:pt x="849" y="938"/>
                    </a:lnTo>
                    <a:lnTo>
                      <a:pt x="855" y="930"/>
                    </a:lnTo>
                    <a:lnTo>
                      <a:pt x="863" y="923"/>
                    </a:lnTo>
                    <a:lnTo>
                      <a:pt x="868" y="894"/>
                    </a:lnTo>
                    <a:lnTo>
                      <a:pt x="873" y="865"/>
                    </a:lnTo>
                    <a:lnTo>
                      <a:pt x="876" y="837"/>
                    </a:lnTo>
                    <a:lnTo>
                      <a:pt x="880" y="807"/>
                    </a:lnTo>
                    <a:lnTo>
                      <a:pt x="888" y="791"/>
                    </a:lnTo>
                    <a:lnTo>
                      <a:pt x="896" y="775"/>
                    </a:lnTo>
                    <a:lnTo>
                      <a:pt x="905" y="761"/>
                    </a:lnTo>
                    <a:lnTo>
                      <a:pt x="914" y="746"/>
                    </a:lnTo>
                    <a:lnTo>
                      <a:pt x="922" y="721"/>
                    </a:lnTo>
                    <a:lnTo>
                      <a:pt x="930" y="696"/>
                    </a:lnTo>
                    <a:lnTo>
                      <a:pt x="937" y="671"/>
                    </a:lnTo>
                    <a:lnTo>
                      <a:pt x="943" y="646"/>
                    </a:lnTo>
                    <a:lnTo>
                      <a:pt x="949" y="621"/>
                    </a:lnTo>
                    <a:lnTo>
                      <a:pt x="956" y="596"/>
                    </a:lnTo>
                    <a:lnTo>
                      <a:pt x="961" y="570"/>
                    </a:lnTo>
                    <a:lnTo>
                      <a:pt x="967" y="544"/>
                    </a:lnTo>
                    <a:lnTo>
                      <a:pt x="968" y="519"/>
                    </a:lnTo>
                    <a:lnTo>
                      <a:pt x="968" y="493"/>
                    </a:lnTo>
                    <a:lnTo>
                      <a:pt x="969" y="467"/>
                    </a:lnTo>
                    <a:lnTo>
                      <a:pt x="969" y="442"/>
                    </a:lnTo>
                    <a:lnTo>
                      <a:pt x="976" y="427"/>
                    </a:lnTo>
                    <a:lnTo>
                      <a:pt x="982" y="412"/>
                    </a:lnTo>
                    <a:lnTo>
                      <a:pt x="977" y="382"/>
                    </a:lnTo>
                    <a:lnTo>
                      <a:pt x="973" y="350"/>
                    </a:lnTo>
                    <a:lnTo>
                      <a:pt x="969" y="319"/>
                    </a:lnTo>
                    <a:lnTo>
                      <a:pt x="967" y="288"/>
                    </a:lnTo>
                    <a:lnTo>
                      <a:pt x="974" y="260"/>
                    </a:lnTo>
                    <a:lnTo>
                      <a:pt x="983" y="233"/>
                    </a:lnTo>
                    <a:lnTo>
                      <a:pt x="992" y="207"/>
                    </a:lnTo>
                    <a:lnTo>
                      <a:pt x="1000" y="180"/>
                    </a:lnTo>
                    <a:lnTo>
                      <a:pt x="999" y="182"/>
                    </a:lnTo>
                    <a:lnTo>
                      <a:pt x="999" y="184"/>
                    </a:lnTo>
                    <a:lnTo>
                      <a:pt x="985" y="181"/>
                    </a:lnTo>
                    <a:lnTo>
                      <a:pt x="975" y="180"/>
                    </a:lnTo>
                    <a:lnTo>
                      <a:pt x="971" y="180"/>
                    </a:lnTo>
                    <a:lnTo>
                      <a:pt x="966" y="182"/>
                    </a:lnTo>
                    <a:lnTo>
                      <a:pt x="960" y="184"/>
                    </a:lnTo>
                    <a:lnTo>
                      <a:pt x="955" y="189"/>
                    </a:lnTo>
                    <a:lnTo>
                      <a:pt x="946" y="195"/>
                    </a:lnTo>
                    <a:lnTo>
                      <a:pt x="938" y="199"/>
                    </a:lnTo>
                    <a:lnTo>
                      <a:pt x="933" y="199"/>
                    </a:lnTo>
                    <a:lnTo>
                      <a:pt x="930" y="198"/>
                    </a:lnTo>
                    <a:lnTo>
                      <a:pt x="927" y="195"/>
                    </a:lnTo>
                    <a:lnTo>
                      <a:pt x="927" y="188"/>
                    </a:lnTo>
                    <a:lnTo>
                      <a:pt x="926" y="179"/>
                    </a:lnTo>
                    <a:lnTo>
                      <a:pt x="925" y="167"/>
                    </a:lnTo>
                    <a:lnTo>
                      <a:pt x="922" y="164"/>
                    </a:lnTo>
                    <a:lnTo>
                      <a:pt x="918" y="162"/>
                    </a:lnTo>
                    <a:lnTo>
                      <a:pt x="916" y="162"/>
                    </a:lnTo>
                    <a:lnTo>
                      <a:pt x="913" y="162"/>
                    </a:lnTo>
                    <a:lnTo>
                      <a:pt x="909" y="163"/>
                    </a:lnTo>
                    <a:lnTo>
                      <a:pt x="907" y="162"/>
                    </a:lnTo>
                    <a:lnTo>
                      <a:pt x="904" y="159"/>
                    </a:lnTo>
                    <a:lnTo>
                      <a:pt x="900" y="155"/>
                    </a:lnTo>
                    <a:lnTo>
                      <a:pt x="908" y="144"/>
                    </a:lnTo>
                    <a:lnTo>
                      <a:pt x="918" y="133"/>
                    </a:lnTo>
                    <a:lnTo>
                      <a:pt x="922" y="128"/>
                    </a:lnTo>
                    <a:lnTo>
                      <a:pt x="926" y="122"/>
                    </a:lnTo>
                    <a:lnTo>
                      <a:pt x="929" y="116"/>
                    </a:lnTo>
                    <a:lnTo>
                      <a:pt x="931" y="111"/>
                    </a:lnTo>
                    <a:lnTo>
                      <a:pt x="930" y="103"/>
                    </a:lnTo>
                    <a:lnTo>
                      <a:pt x="930" y="98"/>
                    </a:lnTo>
                    <a:lnTo>
                      <a:pt x="929" y="97"/>
                    </a:lnTo>
                    <a:lnTo>
                      <a:pt x="927" y="96"/>
                    </a:lnTo>
                    <a:lnTo>
                      <a:pt x="924" y="95"/>
                    </a:lnTo>
                    <a:lnTo>
                      <a:pt x="921" y="95"/>
                    </a:lnTo>
                    <a:lnTo>
                      <a:pt x="910" y="91"/>
                    </a:lnTo>
                    <a:lnTo>
                      <a:pt x="901" y="87"/>
                    </a:lnTo>
                    <a:lnTo>
                      <a:pt x="893" y="82"/>
                    </a:lnTo>
                    <a:lnTo>
                      <a:pt x="883" y="78"/>
                    </a:lnTo>
                    <a:lnTo>
                      <a:pt x="878" y="77"/>
                    </a:lnTo>
                    <a:lnTo>
                      <a:pt x="874" y="76"/>
                    </a:lnTo>
                    <a:lnTo>
                      <a:pt x="873" y="73"/>
                    </a:lnTo>
                    <a:lnTo>
                      <a:pt x="872" y="71"/>
                    </a:lnTo>
                    <a:lnTo>
                      <a:pt x="872" y="65"/>
                    </a:lnTo>
                    <a:lnTo>
                      <a:pt x="873" y="55"/>
                    </a:lnTo>
                    <a:lnTo>
                      <a:pt x="873" y="51"/>
                    </a:lnTo>
                    <a:lnTo>
                      <a:pt x="874" y="48"/>
                    </a:lnTo>
                    <a:lnTo>
                      <a:pt x="876" y="47"/>
                    </a:lnTo>
                    <a:lnTo>
                      <a:pt x="878" y="46"/>
                    </a:lnTo>
                    <a:lnTo>
                      <a:pt x="879" y="45"/>
                    </a:lnTo>
                    <a:lnTo>
                      <a:pt x="880" y="44"/>
                    </a:lnTo>
                    <a:lnTo>
                      <a:pt x="880" y="40"/>
                    </a:lnTo>
                    <a:lnTo>
                      <a:pt x="879" y="35"/>
                    </a:lnTo>
                    <a:lnTo>
                      <a:pt x="870" y="37"/>
                    </a:lnTo>
                    <a:lnTo>
                      <a:pt x="863" y="40"/>
                    </a:lnTo>
                    <a:lnTo>
                      <a:pt x="859" y="41"/>
                    </a:lnTo>
                    <a:lnTo>
                      <a:pt x="856" y="41"/>
                    </a:lnTo>
                    <a:lnTo>
                      <a:pt x="853" y="40"/>
                    </a:lnTo>
                    <a:lnTo>
                      <a:pt x="848" y="37"/>
                    </a:lnTo>
                    <a:lnTo>
                      <a:pt x="842" y="29"/>
                    </a:lnTo>
                    <a:lnTo>
                      <a:pt x="839" y="27"/>
                    </a:lnTo>
                    <a:lnTo>
                      <a:pt x="836" y="22"/>
                    </a:lnTo>
                    <a:lnTo>
                      <a:pt x="831" y="14"/>
                    </a:lnTo>
                    <a:lnTo>
                      <a:pt x="830" y="7"/>
                    </a:lnTo>
                    <a:lnTo>
                      <a:pt x="828" y="3"/>
                    </a:lnTo>
                    <a:lnTo>
                      <a:pt x="825" y="1"/>
                    </a:lnTo>
                    <a:lnTo>
                      <a:pt x="823" y="0"/>
                    </a:lnTo>
                    <a:lnTo>
                      <a:pt x="815" y="0"/>
                    </a:lnTo>
                    <a:lnTo>
                      <a:pt x="804" y="0"/>
                    </a:lnTo>
                    <a:lnTo>
                      <a:pt x="798" y="3"/>
                    </a:lnTo>
                    <a:lnTo>
                      <a:pt x="794" y="5"/>
                    </a:lnTo>
                    <a:lnTo>
                      <a:pt x="789" y="7"/>
                    </a:lnTo>
                    <a:lnTo>
                      <a:pt x="787" y="11"/>
                    </a:lnTo>
                    <a:lnTo>
                      <a:pt x="785" y="14"/>
                    </a:lnTo>
                    <a:lnTo>
                      <a:pt x="785" y="19"/>
                    </a:lnTo>
                    <a:lnTo>
                      <a:pt x="785" y="24"/>
                    </a:lnTo>
                    <a:lnTo>
                      <a:pt x="787" y="30"/>
                    </a:lnTo>
                    <a:lnTo>
                      <a:pt x="785" y="35"/>
                    </a:lnTo>
                    <a:lnTo>
                      <a:pt x="782" y="39"/>
                    </a:lnTo>
                    <a:lnTo>
                      <a:pt x="779" y="43"/>
                    </a:lnTo>
                    <a:lnTo>
                      <a:pt x="775" y="46"/>
                    </a:lnTo>
                    <a:lnTo>
                      <a:pt x="768" y="54"/>
                    </a:lnTo>
                    <a:lnTo>
                      <a:pt x="761" y="62"/>
                    </a:lnTo>
                    <a:lnTo>
                      <a:pt x="757" y="72"/>
                    </a:lnTo>
                    <a:lnTo>
                      <a:pt x="755" y="78"/>
                    </a:lnTo>
                    <a:lnTo>
                      <a:pt x="753" y="80"/>
                    </a:lnTo>
                    <a:lnTo>
                      <a:pt x="749" y="81"/>
                    </a:lnTo>
                    <a:lnTo>
                      <a:pt x="746" y="82"/>
                    </a:lnTo>
                    <a:lnTo>
                      <a:pt x="740" y="85"/>
                    </a:lnTo>
                    <a:lnTo>
                      <a:pt x="730" y="86"/>
                    </a:lnTo>
                    <a:lnTo>
                      <a:pt x="722" y="87"/>
                    </a:lnTo>
                    <a:lnTo>
                      <a:pt x="719" y="89"/>
                    </a:lnTo>
                    <a:lnTo>
                      <a:pt x="715" y="91"/>
                    </a:lnTo>
                    <a:lnTo>
                      <a:pt x="712" y="95"/>
                    </a:lnTo>
                    <a:lnTo>
                      <a:pt x="709" y="99"/>
                    </a:lnTo>
                    <a:lnTo>
                      <a:pt x="700" y="106"/>
                    </a:lnTo>
                    <a:lnTo>
                      <a:pt x="694" y="110"/>
                    </a:lnTo>
                    <a:lnTo>
                      <a:pt x="693" y="112"/>
                    </a:lnTo>
                    <a:lnTo>
                      <a:pt x="690" y="115"/>
                    </a:lnTo>
                    <a:lnTo>
                      <a:pt x="688" y="120"/>
                    </a:lnTo>
                    <a:lnTo>
                      <a:pt x="685" y="127"/>
                    </a:lnTo>
                    <a:lnTo>
                      <a:pt x="686" y="135"/>
                    </a:lnTo>
                    <a:lnTo>
                      <a:pt x="686" y="140"/>
                    </a:lnTo>
                    <a:lnTo>
                      <a:pt x="687" y="145"/>
                    </a:lnTo>
                    <a:lnTo>
                      <a:pt x="689" y="148"/>
                    </a:lnTo>
                    <a:lnTo>
                      <a:pt x="695" y="153"/>
                    </a:lnTo>
                    <a:lnTo>
                      <a:pt x="706" y="159"/>
                    </a:lnTo>
                    <a:lnTo>
                      <a:pt x="715" y="161"/>
                    </a:lnTo>
                    <a:lnTo>
                      <a:pt x="723" y="161"/>
                    </a:lnTo>
                    <a:lnTo>
                      <a:pt x="731" y="162"/>
                    </a:lnTo>
                    <a:lnTo>
                      <a:pt x="740" y="163"/>
                    </a:lnTo>
                    <a:lnTo>
                      <a:pt x="740" y="169"/>
                    </a:lnTo>
                    <a:lnTo>
                      <a:pt x="740" y="173"/>
                    </a:lnTo>
                    <a:lnTo>
                      <a:pt x="738" y="178"/>
                    </a:lnTo>
                    <a:lnTo>
                      <a:pt x="737" y="182"/>
                    </a:lnTo>
                    <a:lnTo>
                      <a:pt x="732" y="190"/>
                    </a:lnTo>
                    <a:lnTo>
                      <a:pt x="728" y="200"/>
                    </a:lnTo>
                    <a:lnTo>
                      <a:pt x="745" y="197"/>
                    </a:lnTo>
                    <a:lnTo>
                      <a:pt x="762" y="193"/>
                    </a:lnTo>
                    <a:lnTo>
                      <a:pt x="773" y="197"/>
                    </a:lnTo>
                    <a:lnTo>
                      <a:pt x="783" y="198"/>
                    </a:lnTo>
                    <a:lnTo>
                      <a:pt x="788" y="197"/>
                    </a:lnTo>
                    <a:lnTo>
                      <a:pt x="793" y="196"/>
                    </a:lnTo>
                    <a:lnTo>
                      <a:pt x="797" y="192"/>
                    </a:lnTo>
                    <a:lnTo>
                      <a:pt x="802" y="189"/>
                    </a:lnTo>
                    <a:lnTo>
                      <a:pt x="805" y="187"/>
                    </a:lnTo>
                    <a:lnTo>
                      <a:pt x="807" y="186"/>
                    </a:lnTo>
                    <a:lnTo>
                      <a:pt x="811" y="186"/>
                    </a:lnTo>
                    <a:lnTo>
                      <a:pt x="813" y="186"/>
                    </a:lnTo>
                    <a:lnTo>
                      <a:pt x="820" y="187"/>
                    </a:lnTo>
                    <a:lnTo>
                      <a:pt x="827" y="188"/>
                    </a:lnTo>
                    <a:lnTo>
                      <a:pt x="829" y="191"/>
                    </a:lnTo>
                    <a:lnTo>
                      <a:pt x="830" y="195"/>
                    </a:lnTo>
                    <a:lnTo>
                      <a:pt x="829" y="197"/>
                    </a:lnTo>
                    <a:lnTo>
                      <a:pt x="828" y="199"/>
                    </a:lnTo>
                    <a:lnTo>
                      <a:pt x="827" y="201"/>
                    </a:lnTo>
                    <a:lnTo>
                      <a:pt x="827" y="203"/>
                    </a:lnTo>
                    <a:lnTo>
                      <a:pt x="830" y="205"/>
                    </a:lnTo>
                    <a:lnTo>
                      <a:pt x="834" y="207"/>
                    </a:lnTo>
                    <a:lnTo>
                      <a:pt x="841" y="208"/>
                    </a:lnTo>
                    <a:lnTo>
                      <a:pt x="846" y="211"/>
                    </a:lnTo>
                    <a:lnTo>
                      <a:pt x="849" y="213"/>
                    </a:lnTo>
                    <a:lnTo>
                      <a:pt x="850" y="216"/>
                    </a:lnTo>
                    <a:lnTo>
                      <a:pt x="849" y="225"/>
                    </a:lnTo>
                    <a:lnTo>
                      <a:pt x="846" y="237"/>
                    </a:lnTo>
                    <a:lnTo>
                      <a:pt x="842" y="240"/>
                    </a:lnTo>
                    <a:lnTo>
                      <a:pt x="841" y="241"/>
                    </a:lnTo>
                    <a:lnTo>
                      <a:pt x="840" y="240"/>
                    </a:lnTo>
                    <a:lnTo>
                      <a:pt x="838" y="242"/>
                    </a:lnTo>
                    <a:lnTo>
                      <a:pt x="832" y="255"/>
                    </a:lnTo>
                    <a:lnTo>
                      <a:pt x="827" y="266"/>
                    </a:lnTo>
                    <a:lnTo>
                      <a:pt x="822" y="274"/>
                    </a:lnTo>
                    <a:lnTo>
                      <a:pt x="816" y="280"/>
                    </a:lnTo>
                    <a:lnTo>
                      <a:pt x="808" y="288"/>
                    </a:lnTo>
                    <a:lnTo>
                      <a:pt x="802" y="300"/>
                    </a:lnTo>
                    <a:lnTo>
                      <a:pt x="797" y="313"/>
                    </a:lnTo>
                    <a:lnTo>
                      <a:pt x="794" y="318"/>
                    </a:lnTo>
                    <a:lnTo>
                      <a:pt x="790" y="323"/>
                    </a:lnTo>
                    <a:lnTo>
                      <a:pt x="786" y="328"/>
                    </a:lnTo>
                    <a:lnTo>
                      <a:pt x="781" y="334"/>
                    </a:lnTo>
                    <a:lnTo>
                      <a:pt x="772" y="331"/>
                    </a:lnTo>
                    <a:lnTo>
                      <a:pt x="764" y="327"/>
                    </a:lnTo>
                    <a:lnTo>
                      <a:pt x="761" y="326"/>
                    </a:lnTo>
                    <a:lnTo>
                      <a:pt x="757" y="325"/>
                    </a:lnTo>
                    <a:lnTo>
                      <a:pt x="754" y="325"/>
                    </a:lnTo>
                    <a:lnTo>
                      <a:pt x="751" y="327"/>
                    </a:lnTo>
                    <a:lnTo>
                      <a:pt x="745" y="330"/>
                    </a:lnTo>
                    <a:lnTo>
                      <a:pt x="741" y="331"/>
                    </a:lnTo>
                    <a:lnTo>
                      <a:pt x="738" y="331"/>
                    </a:lnTo>
                    <a:lnTo>
                      <a:pt x="735" y="331"/>
                    </a:lnTo>
                    <a:lnTo>
                      <a:pt x="731" y="331"/>
                    </a:lnTo>
                    <a:lnTo>
                      <a:pt x="729" y="332"/>
                    </a:lnTo>
                    <a:lnTo>
                      <a:pt x="726" y="335"/>
                    </a:lnTo>
                    <a:lnTo>
                      <a:pt x="721" y="340"/>
                    </a:lnTo>
                    <a:lnTo>
                      <a:pt x="721" y="355"/>
                    </a:lnTo>
                    <a:lnTo>
                      <a:pt x="721" y="368"/>
                    </a:lnTo>
                    <a:lnTo>
                      <a:pt x="722" y="375"/>
                    </a:lnTo>
                    <a:lnTo>
                      <a:pt x="724" y="382"/>
                    </a:lnTo>
                    <a:lnTo>
                      <a:pt x="728" y="389"/>
                    </a:lnTo>
                    <a:lnTo>
                      <a:pt x="732" y="395"/>
                    </a:lnTo>
                    <a:lnTo>
                      <a:pt x="734" y="400"/>
                    </a:lnTo>
                    <a:lnTo>
                      <a:pt x="735" y="404"/>
                    </a:lnTo>
                    <a:lnTo>
                      <a:pt x="736" y="408"/>
                    </a:lnTo>
                    <a:lnTo>
                      <a:pt x="735" y="412"/>
                    </a:lnTo>
                    <a:lnTo>
                      <a:pt x="734" y="416"/>
                    </a:lnTo>
                    <a:lnTo>
                      <a:pt x="731" y="418"/>
                    </a:lnTo>
                    <a:lnTo>
                      <a:pt x="728" y="421"/>
                    </a:lnTo>
                    <a:lnTo>
                      <a:pt x="724" y="425"/>
                    </a:lnTo>
                    <a:lnTo>
                      <a:pt x="717" y="441"/>
                    </a:lnTo>
                    <a:lnTo>
                      <a:pt x="710" y="454"/>
                    </a:lnTo>
                    <a:lnTo>
                      <a:pt x="706" y="460"/>
                    </a:lnTo>
                    <a:lnTo>
                      <a:pt x="702" y="467"/>
                    </a:lnTo>
                    <a:lnTo>
                      <a:pt x="696" y="473"/>
                    </a:lnTo>
                    <a:lnTo>
                      <a:pt x="689" y="479"/>
                    </a:lnTo>
                    <a:lnTo>
                      <a:pt x="673" y="486"/>
                    </a:lnTo>
                    <a:lnTo>
                      <a:pt x="663" y="492"/>
                    </a:lnTo>
                    <a:lnTo>
                      <a:pt x="659" y="494"/>
                    </a:lnTo>
                    <a:lnTo>
                      <a:pt x="652" y="495"/>
                    </a:lnTo>
                    <a:lnTo>
                      <a:pt x="644" y="496"/>
                    </a:lnTo>
                    <a:lnTo>
                      <a:pt x="633" y="495"/>
                    </a:lnTo>
                    <a:lnTo>
                      <a:pt x="622" y="495"/>
                    </a:lnTo>
                    <a:lnTo>
                      <a:pt x="616" y="496"/>
                    </a:lnTo>
                    <a:lnTo>
                      <a:pt x="612" y="497"/>
                    </a:lnTo>
                    <a:lnTo>
                      <a:pt x="611" y="500"/>
                    </a:lnTo>
                    <a:lnTo>
                      <a:pt x="609" y="502"/>
                    </a:lnTo>
                    <a:lnTo>
                      <a:pt x="607" y="507"/>
                    </a:lnTo>
                    <a:lnTo>
                      <a:pt x="602" y="510"/>
                    </a:lnTo>
                    <a:lnTo>
                      <a:pt x="594" y="516"/>
                    </a:lnTo>
                    <a:lnTo>
                      <a:pt x="579" y="510"/>
                    </a:lnTo>
                    <a:lnTo>
                      <a:pt x="563" y="503"/>
                    </a:lnTo>
                    <a:lnTo>
                      <a:pt x="560" y="501"/>
                    </a:lnTo>
                    <a:lnTo>
                      <a:pt x="559" y="499"/>
                    </a:lnTo>
                    <a:lnTo>
                      <a:pt x="559" y="497"/>
                    </a:lnTo>
                    <a:lnTo>
                      <a:pt x="560" y="496"/>
                    </a:lnTo>
                    <a:lnTo>
                      <a:pt x="560" y="494"/>
                    </a:lnTo>
                    <a:lnTo>
                      <a:pt x="560" y="493"/>
                    </a:lnTo>
                    <a:lnTo>
                      <a:pt x="557" y="491"/>
                    </a:lnTo>
                    <a:lnTo>
                      <a:pt x="551" y="494"/>
                    </a:lnTo>
                    <a:lnTo>
                      <a:pt x="546" y="496"/>
                    </a:lnTo>
                    <a:lnTo>
                      <a:pt x="543" y="499"/>
                    </a:lnTo>
                    <a:lnTo>
                      <a:pt x="536" y="499"/>
                    </a:lnTo>
                    <a:lnTo>
                      <a:pt x="520" y="510"/>
                    </a:lnTo>
                    <a:lnTo>
                      <a:pt x="506" y="522"/>
                    </a:lnTo>
                    <a:lnTo>
                      <a:pt x="503" y="517"/>
                    </a:lnTo>
                    <a:lnTo>
                      <a:pt x="503" y="512"/>
                    </a:lnTo>
                    <a:lnTo>
                      <a:pt x="503" y="509"/>
                    </a:lnTo>
                    <a:lnTo>
                      <a:pt x="504" y="505"/>
                    </a:lnTo>
                    <a:lnTo>
                      <a:pt x="504" y="501"/>
                    </a:lnTo>
                    <a:lnTo>
                      <a:pt x="504" y="497"/>
                    </a:lnTo>
                    <a:lnTo>
                      <a:pt x="502" y="494"/>
                    </a:lnTo>
                    <a:lnTo>
                      <a:pt x="499" y="491"/>
                    </a:lnTo>
                    <a:lnTo>
                      <a:pt x="483" y="483"/>
                    </a:lnTo>
                    <a:lnTo>
                      <a:pt x="467" y="476"/>
                    </a:lnTo>
                    <a:lnTo>
                      <a:pt x="453" y="477"/>
                    </a:lnTo>
                    <a:lnTo>
                      <a:pt x="440" y="476"/>
                    </a:lnTo>
                    <a:lnTo>
                      <a:pt x="436" y="483"/>
                    </a:lnTo>
                    <a:lnTo>
                      <a:pt x="434" y="488"/>
                    </a:lnTo>
                    <a:lnTo>
                      <a:pt x="431" y="493"/>
                    </a:lnTo>
                    <a:lnTo>
                      <a:pt x="426" y="499"/>
                    </a:lnTo>
                    <a:lnTo>
                      <a:pt x="416" y="503"/>
                    </a:lnTo>
                    <a:lnTo>
                      <a:pt x="407" y="508"/>
                    </a:lnTo>
                    <a:lnTo>
                      <a:pt x="400" y="512"/>
                    </a:lnTo>
                    <a:lnTo>
                      <a:pt x="394" y="518"/>
                    </a:lnTo>
                    <a:lnTo>
                      <a:pt x="390" y="525"/>
                    </a:lnTo>
                    <a:lnTo>
                      <a:pt x="385" y="533"/>
                    </a:lnTo>
                    <a:lnTo>
                      <a:pt x="382" y="542"/>
                    </a:lnTo>
                    <a:lnTo>
                      <a:pt x="379" y="553"/>
                    </a:lnTo>
                    <a:lnTo>
                      <a:pt x="375" y="561"/>
                    </a:lnTo>
                    <a:lnTo>
                      <a:pt x="373" y="566"/>
                    </a:lnTo>
                    <a:lnTo>
                      <a:pt x="372" y="567"/>
                    </a:lnTo>
                    <a:lnTo>
                      <a:pt x="370" y="567"/>
                    </a:lnTo>
                    <a:lnTo>
                      <a:pt x="368" y="567"/>
                    </a:lnTo>
                    <a:lnTo>
                      <a:pt x="367" y="568"/>
                    </a:lnTo>
                    <a:lnTo>
                      <a:pt x="365" y="571"/>
                    </a:lnTo>
                    <a:lnTo>
                      <a:pt x="364" y="579"/>
                    </a:lnTo>
                    <a:lnTo>
                      <a:pt x="372" y="595"/>
                    </a:lnTo>
                    <a:lnTo>
                      <a:pt x="380" y="609"/>
                    </a:lnTo>
                    <a:lnTo>
                      <a:pt x="382" y="615"/>
                    </a:lnTo>
                    <a:lnTo>
                      <a:pt x="382" y="622"/>
                    </a:lnTo>
                    <a:lnTo>
                      <a:pt x="381" y="629"/>
                    </a:lnTo>
                    <a:lnTo>
                      <a:pt x="376" y="637"/>
                    </a:lnTo>
                    <a:lnTo>
                      <a:pt x="360" y="646"/>
                    </a:lnTo>
                    <a:lnTo>
                      <a:pt x="343" y="655"/>
                    </a:lnTo>
                    <a:lnTo>
                      <a:pt x="337" y="661"/>
                    </a:lnTo>
                    <a:lnTo>
                      <a:pt x="331" y="665"/>
                    </a:lnTo>
                    <a:lnTo>
                      <a:pt x="329" y="665"/>
                    </a:lnTo>
                    <a:lnTo>
                      <a:pt x="326" y="665"/>
                    </a:lnTo>
                    <a:lnTo>
                      <a:pt x="324" y="663"/>
                    </a:lnTo>
                    <a:lnTo>
                      <a:pt x="322" y="659"/>
                    </a:lnTo>
                    <a:close/>
                    <a:moveTo>
                      <a:pt x="269" y="1087"/>
                    </a:moveTo>
                    <a:lnTo>
                      <a:pt x="270" y="1100"/>
                    </a:lnTo>
                    <a:lnTo>
                      <a:pt x="269" y="1113"/>
                    </a:lnTo>
                    <a:lnTo>
                      <a:pt x="267" y="1128"/>
                    </a:lnTo>
                    <a:lnTo>
                      <a:pt x="265" y="1145"/>
                    </a:lnTo>
                    <a:lnTo>
                      <a:pt x="267" y="1154"/>
                    </a:lnTo>
                    <a:lnTo>
                      <a:pt x="270" y="1162"/>
                    </a:lnTo>
                    <a:lnTo>
                      <a:pt x="272" y="1170"/>
                    </a:lnTo>
                    <a:lnTo>
                      <a:pt x="273" y="1179"/>
                    </a:lnTo>
                    <a:lnTo>
                      <a:pt x="261" y="1195"/>
                    </a:lnTo>
                    <a:lnTo>
                      <a:pt x="248" y="1212"/>
                    </a:lnTo>
                    <a:lnTo>
                      <a:pt x="248" y="1217"/>
                    </a:lnTo>
                    <a:lnTo>
                      <a:pt x="249" y="1220"/>
                    </a:lnTo>
                    <a:lnTo>
                      <a:pt x="249" y="1225"/>
                    </a:lnTo>
                    <a:lnTo>
                      <a:pt x="247" y="1229"/>
                    </a:lnTo>
                    <a:lnTo>
                      <a:pt x="240" y="1229"/>
                    </a:lnTo>
                    <a:lnTo>
                      <a:pt x="235" y="1229"/>
                    </a:lnTo>
                    <a:lnTo>
                      <a:pt x="231" y="1228"/>
                    </a:lnTo>
                    <a:lnTo>
                      <a:pt x="228" y="1227"/>
                    </a:lnTo>
                    <a:lnTo>
                      <a:pt x="223" y="1220"/>
                    </a:lnTo>
                    <a:lnTo>
                      <a:pt x="215" y="1210"/>
                    </a:lnTo>
                    <a:lnTo>
                      <a:pt x="206" y="1210"/>
                    </a:lnTo>
                    <a:lnTo>
                      <a:pt x="197" y="1209"/>
                    </a:lnTo>
                    <a:lnTo>
                      <a:pt x="189" y="1206"/>
                    </a:lnTo>
                    <a:lnTo>
                      <a:pt x="180" y="1202"/>
                    </a:lnTo>
                    <a:lnTo>
                      <a:pt x="177" y="1187"/>
                    </a:lnTo>
                    <a:lnTo>
                      <a:pt x="174" y="1172"/>
                    </a:lnTo>
                    <a:lnTo>
                      <a:pt x="173" y="1159"/>
                    </a:lnTo>
                    <a:lnTo>
                      <a:pt x="170" y="1143"/>
                    </a:lnTo>
                    <a:lnTo>
                      <a:pt x="156" y="1132"/>
                    </a:lnTo>
                    <a:lnTo>
                      <a:pt x="145" y="1119"/>
                    </a:lnTo>
                    <a:lnTo>
                      <a:pt x="140" y="1112"/>
                    </a:lnTo>
                    <a:lnTo>
                      <a:pt x="137" y="1105"/>
                    </a:lnTo>
                    <a:lnTo>
                      <a:pt x="133" y="1098"/>
                    </a:lnTo>
                    <a:lnTo>
                      <a:pt x="130" y="1088"/>
                    </a:lnTo>
                    <a:lnTo>
                      <a:pt x="153" y="1087"/>
                    </a:lnTo>
                    <a:lnTo>
                      <a:pt x="191" y="1087"/>
                    </a:lnTo>
                    <a:lnTo>
                      <a:pt x="233" y="1087"/>
                    </a:lnTo>
                    <a:lnTo>
                      <a:pt x="269" y="108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81" name="Freeform 151"/>
              <p:cNvSpPr>
                <a:spLocks/>
              </p:cNvSpPr>
              <p:nvPr/>
            </p:nvSpPr>
            <p:spPr bwMode="auto">
              <a:xfrm>
                <a:off x="7702550" y="4683125"/>
                <a:ext cx="396875" cy="723900"/>
              </a:xfrm>
              <a:custGeom>
                <a:avLst/>
                <a:gdLst>
                  <a:gd name="T0" fmla="*/ 132556 w 1000"/>
                  <a:gd name="T1" fmla="*/ 303840 h 1825"/>
                  <a:gd name="T2" fmla="*/ 125809 w 1000"/>
                  <a:gd name="T3" fmla="*/ 350645 h 1825"/>
                  <a:gd name="T4" fmla="*/ 121444 w 1000"/>
                  <a:gd name="T5" fmla="*/ 406177 h 1825"/>
                  <a:gd name="T6" fmla="*/ 104378 w 1000"/>
                  <a:gd name="T7" fmla="*/ 431563 h 1825"/>
                  <a:gd name="T8" fmla="*/ 41275 w 1000"/>
                  <a:gd name="T9" fmla="*/ 428787 h 1825"/>
                  <a:gd name="T10" fmla="*/ 29766 w 1000"/>
                  <a:gd name="T11" fmla="*/ 465676 h 1825"/>
                  <a:gd name="T12" fmla="*/ 13097 w 1000"/>
                  <a:gd name="T13" fmla="*/ 501375 h 1825"/>
                  <a:gd name="T14" fmla="*/ 51991 w 1000"/>
                  <a:gd name="T15" fmla="*/ 587053 h 1825"/>
                  <a:gd name="T16" fmla="*/ 67866 w 1000"/>
                  <a:gd name="T17" fmla="*/ 611646 h 1825"/>
                  <a:gd name="T18" fmla="*/ 68263 w 1000"/>
                  <a:gd name="T19" fmla="*/ 637429 h 1825"/>
                  <a:gd name="T20" fmla="*/ 40084 w 1000"/>
                  <a:gd name="T21" fmla="*/ 681061 h 1825"/>
                  <a:gd name="T22" fmla="*/ 46038 w 1000"/>
                  <a:gd name="T23" fmla="*/ 696927 h 1825"/>
                  <a:gd name="T24" fmla="*/ 63500 w 1000"/>
                  <a:gd name="T25" fmla="*/ 715570 h 1825"/>
                  <a:gd name="T26" fmla="*/ 50800 w 1000"/>
                  <a:gd name="T27" fmla="*/ 690184 h 1825"/>
                  <a:gd name="T28" fmla="*/ 61913 w 1000"/>
                  <a:gd name="T29" fmla="*/ 689391 h 1825"/>
                  <a:gd name="T30" fmla="*/ 70644 w 1000"/>
                  <a:gd name="T31" fmla="*/ 685821 h 1825"/>
                  <a:gd name="T32" fmla="*/ 84931 w 1000"/>
                  <a:gd name="T33" fmla="*/ 687011 h 1825"/>
                  <a:gd name="T34" fmla="*/ 90091 w 1000"/>
                  <a:gd name="T35" fmla="*/ 664005 h 1825"/>
                  <a:gd name="T36" fmla="*/ 87709 w 1000"/>
                  <a:gd name="T37" fmla="*/ 652502 h 1825"/>
                  <a:gd name="T38" fmla="*/ 96838 w 1000"/>
                  <a:gd name="T39" fmla="*/ 623149 h 1825"/>
                  <a:gd name="T40" fmla="*/ 105172 w 1000"/>
                  <a:gd name="T41" fmla="*/ 606489 h 1825"/>
                  <a:gd name="T42" fmla="*/ 112713 w 1000"/>
                  <a:gd name="T43" fmla="*/ 617199 h 1825"/>
                  <a:gd name="T44" fmla="*/ 132953 w 1000"/>
                  <a:gd name="T45" fmla="*/ 599746 h 1825"/>
                  <a:gd name="T46" fmla="*/ 150416 w 1000"/>
                  <a:gd name="T47" fmla="*/ 636635 h 1825"/>
                  <a:gd name="T48" fmla="*/ 162322 w 1000"/>
                  <a:gd name="T49" fmla="*/ 631082 h 1825"/>
                  <a:gd name="T50" fmla="*/ 188119 w 1000"/>
                  <a:gd name="T51" fmla="*/ 631082 h 1825"/>
                  <a:gd name="T52" fmla="*/ 198438 w 1000"/>
                  <a:gd name="T53" fmla="*/ 631479 h 1825"/>
                  <a:gd name="T54" fmla="*/ 238125 w 1000"/>
                  <a:gd name="T55" fmla="*/ 604506 h 1825"/>
                  <a:gd name="T56" fmla="*/ 255984 w 1000"/>
                  <a:gd name="T57" fmla="*/ 582293 h 1825"/>
                  <a:gd name="T58" fmla="*/ 306388 w 1000"/>
                  <a:gd name="T59" fmla="*/ 497409 h 1825"/>
                  <a:gd name="T60" fmla="*/ 313134 w 1000"/>
                  <a:gd name="T61" fmla="*/ 462503 h 1825"/>
                  <a:gd name="T62" fmla="*/ 319484 w 1000"/>
                  <a:gd name="T63" fmla="*/ 419267 h 1825"/>
                  <a:gd name="T64" fmla="*/ 336947 w 1000"/>
                  <a:gd name="T65" fmla="*/ 372065 h 1825"/>
                  <a:gd name="T66" fmla="*/ 365919 w 1000"/>
                  <a:gd name="T67" fmla="*/ 285990 h 1825"/>
                  <a:gd name="T68" fmla="*/ 384572 w 1000"/>
                  <a:gd name="T69" fmla="*/ 175323 h 1825"/>
                  <a:gd name="T70" fmla="*/ 396478 w 1000"/>
                  <a:gd name="T71" fmla="*/ 72192 h 1825"/>
                  <a:gd name="T72" fmla="*/ 369094 w 1000"/>
                  <a:gd name="T73" fmla="*/ 78538 h 1825"/>
                  <a:gd name="T74" fmla="*/ 358775 w 1000"/>
                  <a:gd name="T75" fmla="*/ 63069 h 1825"/>
                  <a:gd name="T76" fmla="*/ 367903 w 1000"/>
                  <a:gd name="T77" fmla="*/ 38079 h 1825"/>
                  <a:gd name="T78" fmla="*/ 346075 w 1000"/>
                  <a:gd name="T79" fmla="*/ 25783 h 1825"/>
                  <a:gd name="T80" fmla="*/ 342503 w 1000"/>
                  <a:gd name="T81" fmla="*/ 15866 h 1825"/>
                  <a:gd name="T82" fmla="*/ 327422 w 1000"/>
                  <a:gd name="T83" fmla="*/ 397 h 1825"/>
                  <a:gd name="T84" fmla="*/ 312341 w 1000"/>
                  <a:gd name="T85" fmla="*/ 11900 h 1825"/>
                  <a:gd name="T86" fmla="*/ 296069 w 1000"/>
                  <a:gd name="T87" fmla="*/ 32526 h 1825"/>
                  <a:gd name="T88" fmla="*/ 273844 w 1000"/>
                  <a:gd name="T89" fmla="*/ 45616 h 1825"/>
                  <a:gd name="T90" fmla="*/ 290116 w 1000"/>
                  <a:gd name="T91" fmla="*/ 64259 h 1825"/>
                  <a:gd name="T92" fmla="*/ 310753 w 1000"/>
                  <a:gd name="T93" fmla="*/ 78538 h 1825"/>
                  <a:gd name="T94" fmla="*/ 329009 w 1000"/>
                  <a:gd name="T95" fmla="*/ 75762 h 1825"/>
                  <a:gd name="T96" fmla="*/ 337344 w 1000"/>
                  <a:gd name="T97" fmla="*/ 85678 h 1825"/>
                  <a:gd name="T98" fmla="*/ 323850 w 1000"/>
                  <a:gd name="T99" fmla="*/ 111064 h 1825"/>
                  <a:gd name="T100" fmla="*/ 300434 w 1000"/>
                  <a:gd name="T101" fmla="*/ 128914 h 1825"/>
                  <a:gd name="T102" fmla="*/ 286147 w 1000"/>
                  <a:gd name="T103" fmla="*/ 140813 h 1825"/>
                  <a:gd name="T104" fmla="*/ 290116 w 1000"/>
                  <a:gd name="T105" fmla="*/ 165803 h 1825"/>
                  <a:gd name="T106" fmla="*/ 261541 w 1000"/>
                  <a:gd name="T107" fmla="*/ 195949 h 1825"/>
                  <a:gd name="T108" fmla="*/ 235744 w 1000"/>
                  <a:gd name="T109" fmla="*/ 204675 h 1825"/>
                  <a:gd name="T110" fmla="*/ 218678 w 1000"/>
                  <a:gd name="T111" fmla="*/ 195949 h 1825"/>
                  <a:gd name="T112" fmla="*/ 200025 w 1000"/>
                  <a:gd name="T113" fmla="*/ 197139 h 1825"/>
                  <a:gd name="T114" fmla="*/ 165100 w 1000"/>
                  <a:gd name="T115" fmla="*/ 199519 h 1825"/>
                  <a:gd name="T116" fmla="*/ 146844 w 1000"/>
                  <a:gd name="T117" fmla="*/ 224905 h 1825"/>
                  <a:gd name="T118" fmla="*/ 142875 w 1000"/>
                  <a:gd name="T119" fmla="*/ 256241 h 18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0" h="1825">
                    <a:moveTo>
                      <a:pt x="322" y="659"/>
                    </a:moveTo>
                    <a:lnTo>
                      <a:pt x="320" y="672"/>
                    </a:lnTo>
                    <a:lnTo>
                      <a:pt x="317" y="686"/>
                    </a:lnTo>
                    <a:lnTo>
                      <a:pt x="316" y="698"/>
                    </a:lnTo>
                    <a:lnTo>
                      <a:pt x="315" y="712"/>
                    </a:lnTo>
                    <a:lnTo>
                      <a:pt x="320" y="723"/>
                    </a:lnTo>
                    <a:lnTo>
                      <a:pt x="325" y="733"/>
                    </a:lnTo>
                    <a:lnTo>
                      <a:pt x="332" y="744"/>
                    </a:lnTo>
                    <a:lnTo>
                      <a:pt x="338" y="754"/>
                    </a:lnTo>
                    <a:lnTo>
                      <a:pt x="337" y="761"/>
                    </a:lnTo>
                    <a:lnTo>
                      <a:pt x="334" y="766"/>
                    </a:lnTo>
                    <a:lnTo>
                      <a:pt x="332" y="771"/>
                    </a:lnTo>
                    <a:lnTo>
                      <a:pt x="330" y="775"/>
                    </a:lnTo>
                    <a:lnTo>
                      <a:pt x="323" y="783"/>
                    </a:lnTo>
                    <a:lnTo>
                      <a:pt x="317" y="795"/>
                    </a:lnTo>
                    <a:lnTo>
                      <a:pt x="325" y="807"/>
                    </a:lnTo>
                    <a:lnTo>
                      <a:pt x="329" y="814"/>
                    </a:lnTo>
                    <a:lnTo>
                      <a:pt x="331" y="823"/>
                    </a:lnTo>
                    <a:lnTo>
                      <a:pt x="331" y="841"/>
                    </a:lnTo>
                    <a:lnTo>
                      <a:pt x="323" y="857"/>
                    </a:lnTo>
                    <a:lnTo>
                      <a:pt x="314" y="873"/>
                    </a:lnTo>
                    <a:lnTo>
                      <a:pt x="317" y="884"/>
                    </a:lnTo>
                    <a:lnTo>
                      <a:pt x="321" y="896"/>
                    </a:lnTo>
                    <a:lnTo>
                      <a:pt x="323" y="908"/>
                    </a:lnTo>
                    <a:lnTo>
                      <a:pt x="326" y="919"/>
                    </a:lnTo>
                    <a:lnTo>
                      <a:pt x="320" y="931"/>
                    </a:lnTo>
                    <a:lnTo>
                      <a:pt x="312" y="942"/>
                    </a:lnTo>
                    <a:lnTo>
                      <a:pt x="304" y="952"/>
                    </a:lnTo>
                    <a:lnTo>
                      <a:pt x="297" y="964"/>
                    </a:lnTo>
                    <a:lnTo>
                      <a:pt x="296" y="980"/>
                    </a:lnTo>
                    <a:lnTo>
                      <a:pt x="297" y="994"/>
                    </a:lnTo>
                    <a:lnTo>
                      <a:pt x="300" y="1009"/>
                    </a:lnTo>
                    <a:lnTo>
                      <a:pt x="306" y="1024"/>
                    </a:lnTo>
                    <a:lnTo>
                      <a:pt x="312" y="1039"/>
                    </a:lnTo>
                    <a:lnTo>
                      <a:pt x="314" y="1048"/>
                    </a:lnTo>
                    <a:lnTo>
                      <a:pt x="314" y="1053"/>
                    </a:lnTo>
                    <a:lnTo>
                      <a:pt x="313" y="1058"/>
                    </a:lnTo>
                    <a:lnTo>
                      <a:pt x="311" y="1063"/>
                    </a:lnTo>
                    <a:lnTo>
                      <a:pt x="307" y="1070"/>
                    </a:lnTo>
                    <a:lnTo>
                      <a:pt x="300" y="1079"/>
                    </a:lnTo>
                    <a:lnTo>
                      <a:pt x="295" y="1084"/>
                    </a:lnTo>
                    <a:lnTo>
                      <a:pt x="288" y="1087"/>
                    </a:lnTo>
                    <a:lnTo>
                      <a:pt x="280" y="1090"/>
                    </a:lnTo>
                    <a:lnTo>
                      <a:pt x="263" y="1088"/>
                    </a:lnTo>
                    <a:lnTo>
                      <a:pt x="243" y="1087"/>
                    </a:lnTo>
                    <a:lnTo>
                      <a:pt x="211" y="1088"/>
                    </a:lnTo>
                    <a:lnTo>
                      <a:pt x="177" y="1091"/>
                    </a:lnTo>
                    <a:lnTo>
                      <a:pt x="160" y="1091"/>
                    </a:lnTo>
                    <a:lnTo>
                      <a:pt x="143" y="1088"/>
                    </a:lnTo>
                    <a:lnTo>
                      <a:pt x="135" y="1087"/>
                    </a:lnTo>
                    <a:lnTo>
                      <a:pt x="127" y="1085"/>
                    </a:lnTo>
                    <a:lnTo>
                      <a:pt x="120" y="1083"/>
                    </a:lnTo>
                    <a:lnTo>
                      <a:pt x="113" y="1081"/>
                    </a:lnTo>
                    <a:lnTo>
                      <a:pt x="108" y="1079"/>
                    </a:lnTo>
                    <a:lnTo>
                      <a:pt x="104" y="1081"/>
                    </a:lnTo>
                    <a:lnTo>
                      <a:pt x="101" y="1084"/>
                    </a:lnTo>
                    <a:lnTo>
                      <a:pt x="100" y="1087"/>
                    </a:lnTo>
                    <a:lnTo>
                      <a:pt x="97" y="1096"/>
                    </a:lnTo>
                    <a:lnTo>
                      <a:pt x="96" y="1107"/>
                    </a:lnTo>
                    <a:lnTo>
                      <a:pt x="89" y="1116"/>
                    </a:lnTo>
                    <a:lnTo>
                      <a:pt x="81" y="1125"/>
                    </a:lnTo>
                    <a:lnTo>
                      <a:pt x="83" y="1134"/>
                    </a:lnTo>
                    <a:lnTo>
                      <a:pt x="85" y="1142"/>
                    </a:lnTo>
                    <a:lnTo>
                      <a:pt x="81" y="1153"/>
                    </a:lnTo>
                    <a:lnTo>
                      <a:pt x="79" y="1163"/>
                    </a:lnTo>
                    <a:lnTo>
                      <a:pt x="75" y="1174"/>
                    </a:lnTo>
                    <a:lnTo>
                      <a:pt x="69" y="1184"/>
                    </a:lnTo>
                    <a:lnTo>
                      <a:pt x="62" y="1188"/>
                    </a:lnTo>
                    <a:lnTo>
                      <a:pt x="55" y="1192"/>
                    </a:lnTo>
                    <a:lnTo>
                      <a:pt x="50" y="1196"/>
                    </a:lnTo>
                    <a:lnTo>
                      <a:pt x="44" y="1202"/>
                    </a:lnTo>
                    <a:lnTo>
                      <a:pt x="30" y="1210"/>
                    </a:lnTo>
                    <a:lnTo>
                      <a:pt x="16" y="1217"/>
                    </a:lnTo>
                    <a:lnTo>
                      <a:pt x="8" y="1228"/>
                    </a:lnTo>
                    <a:lnTo>
                      <a:pt x="0" y="1240"/>
                    </a:lnTo>
                    <a:lnTo>
                      <a:pt x="16" y="1253"/>
                    </a:lnTo>
                    <a:lnTo>
                      <a:pt x="33" y="1264"/>
                    </a:lnTo>
                    <a:lnTo>
                      <a:pt x="41" y="1276"/>
                    </a:lnTo>
                    <a:lnTo>
                      <a:pt x="49" y="1288"/>
                    </a:lnTo>
                    <a:lnTo>
                      <a:pt x="57" y="1302"/>
                    </a:lnTo>
                    <a:lnTo>
                      <a:pt x="63" y="1314"/>
                    </a:lnTo>
                    <a:lnTo>
                      <a:pt x="77" y="1335"/>
                    </a:lnTo>
                    <a:lnTo>
                      <a:pt x="91" y="1354"/>
                    </a:lnTo>
                    <a:lnTo>
                      <a:pt x="102" y="1375"/>
                    </a:lnTo>
                    <a:lnTo>
                      <a:pt x="112" y="1397"/>
                    </a:lnTo>
                    <a:lnTo>
                      <a:pt x="119" y="1425"/>
                    </a:lnTo>
                    <a:lnTo>
                      <a:pt x="126" y="1453"/>
                    </a:lnTo>
                    <a:lnTo>
                      <a:pt x="131" y="1480"/>
                    </a:lnTo>
                    <a:lnTo>
                      <a:pt x="137" y="1508"/>
                    </a:lnTo>
                    <a:lnTo>
                      <a:pt x="139" y="1514"/>
                    </a:lnTo>
                    <a:lnTo>
                      <a:pt x="142" y="1517"/>
                    </a:lnTo>
                    <a:lnTo>
                      <a:pt x="144" y="1519"/>
                    </a:lnTo>
                    <a:lnTo>
                      <a:pt x="146" y="1522"/>
                    </a:lnTo>
                    <a:lnTo>
                      <a:pt x="153" y="1524"/>
                    </a:lnTo>
                    <a:lnTo>
                      <a:pt x="163" y="1527"/>
                    </a:lnTo>
                    <a:lnTo>
                      <a:pt x="168" y="1532"/>
                    </a:lnTo>
                    <a:lnTo>
                      <a:pt x="170" y="1536"/>
                    </a:lnTo>
                    <a:lnTo>
                      <a:pt x="171" y="1540"/>
                    </a:lnTo>
                    <a:lnTo>
                      <a:pt x="171" y="1542"/>
                    </a:lnTo>
                    <a:lnTo>
                      <a:pt x="170" y="1544"/>
                    </a:lnTo>
                    <a:lnTo>
                      <a:pt x="168" y="1548"/>
                    </a:lnTo>
                    <a:lnTo>
                      <a:pt x="170" y="1558"/>
                    </a:lnTo>
                    <a:lnTo>
                      <a:pt x="170" y="1566"/>
                    </a:lnTo>
                    <a:lnTo>
                      <a:pt x="170" y="1575"/>
                    </a:lnTo>
                    <a:lnTo>
                      <a:pt x="169" y="1584"/>
                    </a:lnTo>
                    <a:lnTo>
                      <a:pt x="169" y="1593"/>
                    </a:lnTo>
                    <a:lnTo>
                      <a:pt x="170" y="1598"/>
                    </a:lnTo>
                    <a:lnTo>
                      <a:pt x="171" y="1601"/>
                    </a:lnTo>
                    <a:lnTo>
                      <a:pt x="172" y="1603"/>
                    </a:lnTo>
                    <a:lnTo>
                      <a:pt x="172" y="1607"/>
                    </a:lnTo>
                    <a:lnTo>
                      <a:pt x="172" y="1611"/>
                    </a:lnTo>
                    <a:lnTo>
                      <a:pt x="170" y="1619"/>
                    </a:lnTo>
                    <a:lnTo>
                      <a:pt x="167" y="1631"/>
                    </a:lnTo>
                    <a:lnTo>
                      <a:pt x="172" y="1645"/>
                    </a:lnTo>
                    <a:lnTo>
                      <a:pt x="177" y="1660"/>
                    </a:lnTo>
                    <a:lnTo>
                      <a:pt x="159" y="1677"/>
                    </a:lnTo>
                    <a:lnTo>
                      <a:pt x="150" y="1683"/>
                    </a:lnTo>
                    <a:lnTo>
                      <a:pt x="143" y="1685"/>
                    </a:lnTo>
                    <a:lnTo>
                      <a:pt x="127" y="1690"/>
                    </a:lnTo>
                    <a:lnTo>
                      <a:pt x="114" y="1703"/>
                    </a:lnTo>
                    <a:lnTo>
                      <a:pt x="101" y="1717"/>
                    </a:lnTo>
                    <a:lnTo>
                      <a:pt x="88" y="1732"/>
                    </a:lnTo>
                    <a:lnTo>
                      <a:pt x="77" y="1745"/>
                    </a:lnTo>
                    <a:lnTo>
                      <a:pt x="79" y="1747"/>
                    </a:lnTo>
                    <a:lnTo>
                      <a:pt x="81" y="1749"/>
                    </a:lnTo>
                    <a:lnTo>
                      <a:pt x="84" y="1750"/>
                    </a:lnTo>
                    <a:lnTo>
                      <a:pt x="87" y="1750"/>
                    </a:lnTo>
                    <a:lnTo>
                      <a:pt x="92" y="1749"/>
                    </a:lnTo>
                    <a:lnTo>
                      <a:pt x="97" y="1747"/>
                    </a:lnTo>
                    <a:lnTo>
                      <a:pt x="105" y="1749"/>
                    </a:lnTo>
                    <a:lnTo>
                      <a:pt x="111" y="1752"/>
                    </a:lnTo>
                    <a:lnTo>
                      <a:pt x="116" y="1757"/>
                    </a:lnTo>
                    <a:lnTo>
                      <a:pt x="121" y="1763"/>
                    </a:lnTo>
                    <a:lnTo>
                      <a:pt x="120" y="1771"/>
                    </a:lnTo>
                    <a:lnTo>
                      <a:pt x="120" y="1779"/>
                    </a:lnTo>
                    <a:lnTo>
                      <a:pt x="127" y="1791"/>
                    </a:lnTo>
                    <a:lnTo>
                      <a:pt x="134" y="1802"/>
                    </a:lnTo>
                    <a:lnTo>
                      <a:pt x="139" y="1809"/>
                    </a:lnTo>
                    <a:lnTo>
                      <a:pt x="145" y="1816"/>
                    </a:lnTo>
                    <a:lnTo>
                      <a:pt x="151" y="1820"/>
                    </a:lnTo>
                    <a:lnTo>
                      <a:pt x="159" y="1825"/>
                    </a:lnTo>
                    <a:lnTo>
                      <a:pt x="160" y="1814"/>
                    </a:lnTo>
                    <a:lnTo>
                      <a:pt x="160" y="1804"/>
                    </a:lnTo>
                    <a:lnTo>
                      <a:pt x="159" y="1795"/>
                    </a:lnTo>
                    <a:lnTo>
                      <a:pt x="157" y="1784"/>
                    </a:lnTo>
                    <a:lnTo>
                      <a:pt x="162" y="1772"/>
                    </a:lnTo>
                    <a:lnTo>
                      <a:pt x="168" y="1762"/>
                    </a:lnTo>
                    <a:lnTo>
                      <a:pt x="156" y="1757"/>
                    </a:lnTo>
                    <a:lnTo>
                      <a:pt x="146" y="1754"/>
                    </a:lnTo>
                    <a:lnTo>
                      <a:pt x="140" y="1753"/>
                    </a:lnTo>
                    <a:lnTo>
                      <a:pt x="136" y="1751"/>
                    </a:lnTo>
                    <a:lnTo>
                      <a:pt x="130" y="1749"/>
                    </a:lnTo>
                    <a:lnTo>
                      <a:pt x="125" y="1745"/>
                    </a:lnTo>
                    <a:lnTo>
                      <a:pt x="128" y="1740"/>
                    </a:lnTo>
                    <a:lnTo>
                      <a:pt x="133" y="1736"/>
                    </a:lnTo>
                    <a:lnTo>
                      <a:pt x="137" y="1734"/>
                    </a:lnTo>
                    <a:lnTo>
                      <a:pt x="142" y="1733"/>
                    </a:lnTo>
                    <a:lnTo>
                      <a:pt x="153" y="1732"/>
                    </a:lnTo>
                    <a:lnTo>
                      <a:pt x="167" y="1732"/>
                    </a:lnTo>
                    <a:lnTo>
                      <a:pt x="168" y="1730"/>
                    </a:lnTo>
                    <a:lnTo>
                      <a:pt x="169" y="1730"/>
                    </a:lnTo>
                    <a:lnTo>
                      <a:pt x="170" y="1730"/>
                    </a:lnTo>
                    <a:lnTo>
                      <a:pt x="171" y="1730"/>
                    </a:lnTo>
                    <a:lnTo>
                      <a:pt x="164" y="1735"/>
                    </a:lnTo>
                    <a:lnTo>
                      <a:pt x="156" y="1738"/>
                    </a:lnTo>
                    <a:lnTo>
                      <a:pt x="154" y="1740"/>
                    </a:lnTo>
                    <a:lnTo>
                      <a:pt x="154" y="1741"/>
                    </a:lnTo>
                    <a:lnTo>
                      <a:pt x="156" y="1743"/>
                    </a:lnTo>
                    <a:lnTo>
                      <a:pt x="162" y="1744"/>
                    </a:lnTo>
                    <a:lnTo>
                      <a:pt x="168" y="1743"/>
                    </a:lnTo>
                    <a:lnTo>
                      <a:pt x="171" y="1741"/>
                    </a:lnTo>
                    <a:lnTo>
                      <a:pt x="173" y="1736"/>
                    </a:lnTo>
                    <a:lnTo>
                      <a:pt x="177" y="1732"/>
                    </a:lnTo>
                    <a:lnTo>
                      <a:pt x="177" y="1730"/>
                    </a:lnTo>
                    <a:lnTo>
                      <a:pt x="178" y="1729"/>
                    </a:lnTo>
                    <a:lnTo>
                      <a:pt x="179" y="1729"/>
                    </a:lnTo>
                    <a:lnTo>
                      <a:pt x="185" y="1726"/>
                    </a:lnTo>
                    <a:lnTo>
                      <a:pt x="191" y="1726"/>
                    </a:lnTo>
                    <a:lnTo>
                      <a:pt x="196" y="1724"/>
                    </a:lnTo>
                    <a:lnTo>
                      <a:pt x="196" y="1721"/>
                    </a:lnTo>
                    <a:lnTo>
                      <a:pt x="195" y="1720"/>
                    </a:lnTo>
                    <a:lnTo>
                      <a:pt x="196" y="1717"/>
                    </a:lnTo>
                    <a:lnTo>
                      <a:pt x="202" y="1721"/>
                    </a:lnTo>
                    <a:lnTo>
                      <a:pt x="208" y="1727"/>
                    </a:lnTo>
                    <a:lnTo>
                      <a:pt x="211" y="1729"/>
                    </a:lnTo>
                    <a:lnTo>
                      <a:pt x="214" y="1732"/>
                    </a:lnTo>
                    <a:lnTo>
                      <a:pt x="218" y="1733"/>
                    </a:lnTo>
                    <a:lnTo>
                      <a:pt x="222" y="1734"/>
                    </a:lnTo>
                    <a:lnTo>
                      <a:pt x="221" y="1721"/>
                    </a:lnTo>
                    <a:lnTo>
                      <a:pt x="219" y="1709"/>
                    </a:lnTo>
                    <a:lnTo>
                      <a:pt x="216" y="1698"/>
                    </a:lnTo>
                    <a:lnTo>
                      <a:pt x="214" y="1685"/>
                    </a:lnTo>
                    <a:lnTo>
                      <a:pt x="218" y="1682"/>
                    </a:lnTo>
                    <a:lnTo>
                      <a:pt x="221" y="1679"/>
                    </a:lnTo>
                    <a:lnTo>
                      <a:pt x="226" y="1678"/>
                    </a:lnTo>
                    <a:lnTo>
                      <a:pt x="230" y="1678"/>
                    </a:lnTo>
                    <a:lnTo>
                      <a:pt x="227" y="1674"/>
                    </a:lnTo>
                    <a:lnTo>
                      <a:pt x="226" y="1670"/>
                    </a:lnTo>
                    <a:lnTo>
                      <a:pt x="226" y="1667"/>
                    </a:lnTo>
                    <a:lnTo>
                      <a:pt x="228" y="1661"/>
                    </a:lnTo>
                    <a:lnTo>
                      <a:pt x="231" y="1659"/>
                    </a:lnTo>
                    <a:lnTo>
                      <a:pt x="233" y="1656"/>
                    </a:lnTo>
                    <a:lnTo>
                      <a:pt x="236" y="1652"/>
                    </a:lnTo>
                    <a:lnTo>
                      <a:pt x="235" y="1649"/>
                    </a:lnTo>
                    <a:lnTo>
                      <a:pt x="229" y="1649"/>
                    </a:lnTo>
                    <a:lnTo>
                      <a:pt x="223" y="1649"/>
                    </a:lnTo>
                    <a:lnTo>
                      <a:pt x="222" y="1648"/>
                    </a:lnTo>
                    <a:lnTo>
                      <a:pt x="221" y="1645"/>
                    </a:lnTo>
                    <a:lnTo>
                      <a:pt x="220" y="1642"/>
                    </a:lnTo>
                    <a:lnTo>
                      <a:pt x="219" y="1639"/>
                    </a:lnTo>
                    <a:lnTo>
                      <a:pt x="228" y="1635"/>
                    </a:lnTo>
                    <a:lnTo>
                      <a:pt x="237" y="1632"/>
                    </a:lnTo>
                    <a:lnTo>
                      <a:pt x="240" y="1618"/>
                    </a:lnTo>
                    <a:lnTo>
                      <a:pt x="244" y="1605"/>
                    </a:lnTo>
                    <a:lnTo>
                      <a:pt x="247" y="1591"/>
                    </a:lnTo>
                    <a:lnTo>
                      <a:pt x="249" y="1577"/>
                    </a:lnTo>
                    <a:lnTo>
                      <a:pt x="246" y="1574"/>
                    </a:lnTo>
                    <a:lnTo>
                      <a:pt x="244" y="1573"/>
                    </a:lnTo>
                    <a:lnTo>
                      <a:pt x="244" y="1571"/>
                    </a:lnTo>
                    <a:lnTo>
                      <a:pt x="246" y="1565"/>
                    </a:lnTo>
                    <a:lnTo>
                      <a:pt x="253" y="1563"/>
                    </a:lnTo>
                    <a:lnTo>
                      <a:pt x="258" y="1560"/>
                    </a:lnTo>
                    <a:lnTo>
                      <a:pt x="255" y="1561"/>
                    </a:lnTo>
                    <a:lnTo>
                      <a:pt x="252" y="1563"/>
                    </a:lnTo>
                    <a:lnTo>
                      <a:pt x="252" y="1555"/>
                    </a:lnTo>
                    <a:lnTo>
                      <a:pt x="254" y="1548"/>
                    </a:lnTo>
                    <a:lnTo>
                      <a:pt x="256" y="1539"/>
                    </a:lnTo>
                    <a:lnTo>
                      <a:pt x="258" y="1533"/>
                    </a:lnTo>
                    <a:lnTo>
                      <a:pt x="262" y="1530"/>
                    </a:lnTo>
                    <a:lnTo>
                      <a:pt x="265" y="1529"/>
                    </a:lnTo>
                    <a:lnTo>
                      <a:pt x="270" y="1527"/>
                    </a:lnTo>
                    <a:lnTo>
                      <a:pt x="275" y="1527"/>
                    </a:lnTo>
                    <a:lnTo>
                      <a:pt x="282" y="1525"/>
                    </a:lnTo>
                    <a:lnTo>
                      <a:pt x="290" y="1522"/>
                    </a:lnTo>
                    <a:lnTo>
                      <a:pt x="291" y="1518"/>
                    </a:lnTo>
                    <a:lnTo>
                      <a:pt x="292" y="1517"/>
                    </a:lnTo>
                    <a:lnTo>
                      <a:pt x="294" y="1516"/>
                    </a:lnTo>
                    <a:lnTo>
                      <a:pt x="297" y="1517"/>
                    </a:lnTo>
                    <a:lnTo>
                      <a:pt x="292" y="1533"/>
                    </a:lnTo>
                    <a:lnTo>
                      <a:pt x="287" y="1549"/>
                    </a:lnTo>
                    <a:lnTo>
                      <a:pt x="284" y="1556"/>
                    </a:lnTo>
                    <a:lnTo>
                      <a:pt x="282" y="1564"/>
                    </a:lnTo>
                    <a:lnTo>
                      <a:pt x="281" y="1572"/>
                    </a:lnTo>
                    <a:lnTo>
                      <a:pt x="281" y="1581"/>
                    </a:lnTo>
                    <a:lnTo>
                      <a:pt x="287" y="1576"/>
                    </a:lnTo>
                    <a:lnTo>
                      <a:pt x="291" y="1572"/>
                    </a:lnTo>
                    <a:lnTo>
                      <a:pt x="298" y="1566"/>
                    </a:lnTo>
                    <a:lnTo>
                      <a:pt x="305" y="1560"/>
                    </a:lnTo>
                    <a:lnTo>
                      <a:pt x="312" y="1552"/>
                    </a:lnTo>
                    <a:lnTo>
                      <a:pt x="317" y="1544"/>
                    </a:lnTo>
                    <a:lnTo>
                      <a:pt x="326" y="1527"/>
                    </a:lnTo>
                    <a:lnTo>
                      <a:pt x="335" y="1512"/>
                    </a:lnTo>
                    <a:lnTo>
                      <a:pt x="334" y="1506"/>
                    </a:lnTo>
                    <a:lnTo>
                      <a:pt x="335" y="1500"/>
                    </a:lnTo>
                    <a:lnTo>
                      <a:pt x="342" y="1514"/>
                    </a:lnTo>
                    <a:lnTo>
                      <a:pt x="348" y="1526"/>
                    </a:lnTo>
                    <a:lnTo>
                      <a:pt x="353" y="1540"/>
                    </a:lnTo>
                    <a:lnTo>
                      <a:pt x="356" y="1552"/>
                    </a:lnTo>
                    <a:lnTo>
                      <a:pt x="360" y="1566"/>
                    </a:lnTo>
                    <a:lnTo>
                      <a:pt x="364" y="1578"/>
                    </a:lnTo>
                    <a:lnTo>
                      <a:pt x="370" y="1592"/>
                    </a:lnTo>
                    <a:lnTo>
                      <a:pt x="376" y="1606"/>
                    </a:lnTo>
                    <a:lnTo>
                      <a:pt x="379" y="1605"/>
                    </a:lnTo>
                    <a:lnTo>
                      <a:pt x="382" y="1603"/>
                    </a:lnTo>
                    <a:lnTo>
                      <a:pt x="383" y="1597"/>
                    </a:lnTo>
                    <a:lnTo>
                      <a:pt x="383" y="1592"/>
                    </a:lnTo>
                    <a:lnTo>
                      <a:pt x="383" y="1586"/>
                    </a:lnTo>
                    <a:lnTo>
                      <a:pt x="382" y="1580"/>
                    </a:lnTo>
                    <a:lnTo>
                      <a:pt x="388" y="1578"/>
                    </a:lnTo>
                    <a:lnTo>
                      <a:pt x="391" y="1577"/>
                    </a:lnTo>
                    <a:lnTo>
                      <a:pt x="394" y="1578"/>
                    </a:lnTo>
                    <a:lnTo>
                      <a:pt x="398" y="1580"/>
                    </a:lnTo>
                    <a:lnTo>
                      <a:pt x="402" y="1584"/>
                    </a:lnTo>
                    <a:lnTo>
                      <a:pt x="409" y="1591"/>
                    </a:lnTo>
                    <a:lnTo>
                      <a:pt x="418" y="1588"/>
                    </a:lnTo>
                    <a:lnTo>
                      <a:pt x="426" y="1584"/>
                    </a:lnTo>
                    <a:lnTo>
                      <a:pt x="432" y="1580"/>
                    </a:lnTo>
                    <a:lnTo>
                      <a:pt x="439" y="1573"/>
                    </a:lnTo>
                    <a:lnTo>
                      <a:pt x="440" y="1569"/>
                    </a:lnTo>
                    <a:lnTo>
                      <a:pt x="440" y="1568"/>
                    </a:lnTo>
                    <a:lnTo>
                      <a:pt x="442" y="1566"/>
                    </a:lnTo>
                    <a:lnTo>
                      <a:pt x="444" y="1565"/>
                    </a:lnTo>
                    <a:lnTo>
                      <a:pt x="456" y="1581"/>
                    </a:lnTo>
                    <a:lnTo>
                      <a:pt x="470" y="1597"/>
                    </a:lnTo>
                    <a:lnTo>
                      <a:pt x="474" y="1591"/>
                    </a:lnTo>
                    <a:lnTo>
                      <a:pt x="476" y="1585"/>
                    </a:lnTo>
                    <a:lnTo>
                      <a:pt x="477" y="1580"/>
                    </a:lnTo>
                    <a:lnTo>
                      <a:pt x="480" y="1573"/>
                    </a:lnTo>
                    <a:lnTo>
                      <a:pt x="489" y="1572"/>
                    </a:lnTo>
                    <a:lnTo>
                      <a:pt x="497" y="1573"/>
                    </a:lnTo>
                    <a:lnTo>
                      <a:pt x="499" y="1574"/>
                    </a:lnTo>
                    <a:lnTo>
                      <a:pt x="501" y="1576"/>
                    </a:lnTo>
                    <a:lnTo>
                      <a:pt x="502" y="1580"/>
                    </a:lnTo>
                    <a:lnTo>
                      <a:pt x="502" y="1584"/>
                    </a:lnTo>
                    <a:lnTo>
                      <a:pt x="500" y="1589"/>
                    </a:lnTo>
                    <a:lnTo>
                      <a:pt x="500" y="1592"/>
                    </a:lnTo>
                    <a:lnTo>
                      <a:pt x="502" y="1595"/>
                    </a:lnTo>
                    <a:lnTo>
                      <a:pt x="508" y="1597"/>
                    </a:lnTo>
                    <a:lnTo>
                      <a:pt x="517" y="1591"/>
                    </a:lnTo>
                    <a:lnTo>
                      <a:pt x="526" y="1584"/>
                    </a:lnTo>
                    <a:lnTo>
                      <a:pt x="534" y="1577"/>
                    </a:lnTo>
                    <a:lnTo>
                      <a:pt x="542" y="1569"/>
                    </a:lnTo>
                    <a:lnTo>
                      <a:pt x="557" y="1554"/>
                    </a:lnTo>
                    <a:lnTo>
                      <a:pt x="573" y="1538"/>
                    </a:lnTo>
                    <a:lnTo>
                      <a:pt x="583" y="1529"/>
                    </a:lnTo>
                    <a:lnTo>
                      <a:pt x="594" y="1521"/>
                    </a:lnTo>
                    <a:lnTo>
                      <a:pt x="600" y="1524"/>
                    </a:lnTo>
                    <a:lnTo>
                      <a:pt x="607" y="1525"/>
                    </a:lnTo>
                    <a:lnTo>
                      <a:pt x="610" y="1516"/>
                    </a:lnTo>
                    <a:lnTo>
                      <a:pt x="613" y="1508"/>
                    </a:lnTo>
                    <a:lnTo>
                      <a:pt x="616" y="1506"/>
                    </a:lnTo>
                    <a:lnTo>
                      <a:pt x="619" y="1504"/>
                    </a:lnTo>
                    <a:lnTo>
                      <a:pt x="624" y="1501"/>
                    </a:lnTo>
                    <a:lnTo>
                      <a:pt x="628" y="1501"/>
                    </a:lnTo>
                    <a:lnTo>
                      <a:pt x="630" y="1501"/>
                    </a:lnTo>
                    <a:lnTo>
                      <a:pt x="633" y="1500"/>
                    </a:lnTo>
                    <a:lnTo>
                      <a:pt x="639" y="1484"/>
                    </a:lnTo>
                    <a:lnTo>
                      <a:pt x="645" y="1468"/>
                    </a:lnTo>
                    <a:lnTo>
                      <a:pt x="652" y="1453"/>
                    </a:lnTo>
                    <a:lnTo>
                      <a:pt x="659" y="1438"/>
                    </a:lnTo>
                    <a:lnTo>
                      <a:pt x="680" y="1415"/>
                    </a:lnTo>
                    <a:lnTo>
                      <a:pt x="698" y="1392"/>
                    </a:lnTo>
                    <a:lnTo>
                      <a:pt x="717" y="1367"/>
                    </a:lnTo>
                    <a:lnTo>
                      <a:pt x="732" y="1341"/>
                    </a:lnTo>
                    <a:lnTo>
                      <a:pt x="749" y="1316"/>
                    </a:lnTo>
                    <a:lnTo>
                      <a:pt x="763" y="1293"/>
                    </a:lnTo>
                    <a:lnTo>
                      <a:pt x="768" y="1281"/>
                    </a:lnTo>
                    <a:lnTo>
                      <a:pt x="771" y="1268"/>
                    </a:lnTo>
                    <a:lnTo>
                      <a:pt x="772" y="1254"/>
                    </a:lnTo>
                    <a:lnTo>
                      <a:pt x="771" y="1238"/>
                    </a:lnTo>
                    <a:lnTo>
                      <a:pt x="783" y="1222"/>
                    </a:lnTo>
                    <a:lnTo>
                      <a:pt x="793" y="1210"/>
                    </a:lnTo>
                    <a:lnTo>
                      <a:pt x="796" y="1204"/>
                    </a:lnTo>
                    <a:lnTo>
                      <a:pt x="797" y="1196"/>
                    </a:lnTo>
                    <a:lnTo>
                      <a:pt x="799" y="1187"/>
                    </a:lnTo>
                    <a:lnTo>
                      <a:pt x="799" y="1176"/>
                    </a:lnTo>
                    <a:lnTo>
                      <a:pt x="791" y="1172"/>
                    </a:lnTo>
                    <a:lnTo>
                      <a:pt x="785" y="1168"/>
                    </a:lnTo>
                    <a:lnTo>
                      <a:pt x="787" y="1166"/>
                    </a:lnTo>
                    <a:lnTo>
                      <a:pt x="789" y="1166"/>
                    </a:lnTo>
                    <a:lnTo>
                      <a:pt x="793" y="1167"/>
                    </a:lnTo>
                    <a:lnTo>
                      <a:pt x="795" y="1168"/>
                    </a:lnTo>
                    <a:lnTo>
                      <a:pt x="799" y="1154"/>
                    </a:lnTo>
                    <a:lnTo>
                      <a:pt x="803" y="1138"/>
                    </a:lnTo>
                    <a:lnTo>
                      <a:pt x="804" y="1138"/>
                    </a:lnTo>
                    <a:lnTo>
                      <a:pt x="799" y="1122"/>
                    </a:lnTo>
                    <a:lnTo>
                      <a:pt x="795" y="1108"/>
                    </a:lnTo>
                    <a:lnTo>
                      <a:pt x="798" y="1091"/>
                    </a:lnTo>
                    <a:lnTo>
                      <a:pt x="802" y="1074"/>
                    </a:lnTo>
                    <a:lnTo>
                      <a:pt x="805" y="1057"/>
                    </a:lnTo>
                    <a:lnTo>
                      <a:pt x="810" y="1040"/>
                    </a:lnTo>
                    <a:lnTo>
                      <a:pt x="820" y="1028"/>
                    </a:lnTo>
                    <a:lnTo>
                      <a:pt x="829" y="1018"/>
                    </a:lnTo>
                    <a:lnTo>
                      <a:pt x="838" y="1008"/>
                    </a:lnTo>
                    <a:lnTo>
                      <a:pt x="846" y="995"/>
                    </a:lnTo>
                    <a:lnTo>
                      <a:pt x="846" y="985"/>
                    </a:lnTo>
                    <a:lnTo>
                      <a:pt x="845" y="975"/>
                    </a:lnTo>
                    <a:lnTo>
                      <a:pt x="842" y="966"/>
                    </a:lnTo>
                    <a:lnTo>
                      <a:pt x="841" y="956"/>
                    </a:lnTo>
                    <a:lnTo>
                      <a:pt x="846" y="946"/>
                    </a:lnTo>
                    <a:lnTo>
                      <a:pt x="849" y="938"/>
                    </a:lnTo>
                    <a:lnTo>
                      <a:pt x="855" y="930"/>
                    </a:lnTo>
                    <a:lnTo>
                      <a:pt x="863" y="923"/>
                    </a:lnTo>
                    <a:lnTo>
                      <a:pt x="868" y="894"/>
                    </a:lnTo>
                    <a:lnTo>
                      <a:pt x="873" y="865"/>
                    </a:lnTo>
                    <a:lnTo>
                      <a:pt x="876" y="837"/>
                    </a:lnTo>
                    <a:lnTo>
                      <a:pt x="880" y="807"/>
                    </a:lnTo>
                    <a:lnTo>
                      <a:pt x="888" y="791"/>
                    </a:lnTo>
                    <a:lnTo>
                      <a:pt x="896" y="775"/>
                    </a:lnTo>
                    <a:lnTo>
                      <a:pt x="905" y="761"/>
                    </a:lnTo>
                    <a:lnTo>
                      <a:pt x="914" y="746"/>
                    </a:lnTo>
                    <a:lnTo>
                      <a:pt x="922" y="721"/>
                    </a:lnTo>
                    <a:lnTo>
                      <a:pt x="930" y="696"/>
                    </a:lnTo>
                    <a:lnTo>
                      <a:pt x="937" y="671"/>
                    </a:lnTo>
                    <a:lnTo>
                      <a:pt x="943" y="646"/>
                    </a:lnTo>
                    <a:lnTo>
                      <a:pt x="949" y="621"/>
                    </a:lnTo>
                    <a:lnTo>
                      <a:pt x="956" y="596"/>
                    </a:lnTo>
                    <a:lnTo>
                      <a:pt x="961" y="570"/>
                    </a:lnTo>
                    <a:lnTo>
                      <a:pt x="967" y="544"/>
                    </a:lnTo>
                    <a:lnTo>
                      <a:pt x="968" y="519"/>
                    </a:lnTo>
                    <a:lnTo>
                      <a:pt x="968" y="493"/>
                    </a:lnTo>
                    <a:lnTo>
                      <a:pt x="969" y="467"/>
                    </a:lnTo>
                    <a:lnTo>
                      <a:pt x="969" y="442"/>
                    </a:lnTo>
                    <a:lnTo>
                      <a:pt x="976" y="427"/>
                    </a:lnTo>
                    <a:lnTo>
                      <a:pt x="982" y="412"/>
                    </a:lnTo>
                    <a:lnTo>
                      <a:pt x="977" y="382"/>
                    </a:lnTo>
                    <a:lnTo>
                      <a:pt x="973" y="350"/>
                    </a:lnTo>
                    <a:lnTo>
                      <a:pt x="969" y="319"/>
                    </a:lnTo>
                    <a:lnTo>
                      <a:pt x="967" y="288"/>
                    </a:lnTo>
                    <a:lnTo>
                      <a:pt x="974" y="260"/>
                    </a:lnTo>
                    <a:lnTo>
                      <a:pt x="983" y="233"/>
                    </a:lnTo>
                    <a:lnTo>
                      <a:pt x="992" y="207"/>
                    </a:lnTo>
                    <a:lnTo>
                      <a:pt x="1000" y="180"/>
                    </a:lnTo>
                    <a:lnTo>
                      <a:pt x="999" y="182"/>
                    </a:lnTo>
                    <a:lnTo>
                      <a:pt x="999" y="184"/>
                    </a:lnTo>
                    <a:lnTo>
                      <a:pt x="985" y="181"/>
                    </a:lnTo>
                    <a:lnTo>
                      <a:pt x="975" y="180"/>
                    </a:lnTo>
                    <a:lnTo>
                      <a:pt x="971" y="180"/>
                    </a:lnTo>
                    <a:lnTo>
                      <a:pt x="966" y="182"/>
                    </a:lnTo>
                    <a:lnTo>
                      <a:pt x="960" y="184"/>
                    </a:lnTo>
                    <a:lnTo>
                      <a:pt x="955" y="189"/>
                    </a:lnTo>
                    <a:lnTo>
                      <a:pt x="946" y="195"/>
                    </a:lnTo>
                    <a:lnTo>
                      <a:pt x="938" y="199"/>
                    </a:lnTo>
                    <a:lnTo>
                      <a:pt x="933" y="199"/>
                    </a:lnTo>
                    <a:lnTo>
                      <a:pt x="930" y="198"/>
                    </a:lnTo>
                    <a:lnTo>
                      <a:pt x="927" y="195"/>
                    </a:lnTo>
                    <a:lnTo>
                      <a:pt x="927" y="188"/>
                    </a:lnTo>
                    <a:lnTo>
                      <a:pt x="926" y="179"/>
                    </a:lnTo>
                    <a:lnTo>
                      <a:pt x="925" y="167"/>
                    </a:lnTo>
                    <a:lnTo>
                      <a:pt x="922" y="164"/>
                    </a:lnTo>
                    <a:lnTo>
                      <a:pt x="918" y="162"/>
                    </a:lnTo>
                    <a:lnTo>
                      <a:pt x="916" y="162"/>
                    </a:lnTo>
                    <a:lnTo>
                      <a:pt x="913" y="162"/>
                    </a:lnTo>
                    <a:lnTo>
                      <a:pt x="909" y="163"/>
                    </a:lnTo>
                    <a:lnTo>
                      <a:pt x="907" y="162"/>
                    </a:lnTo>
                    <a:lnTo>
                      <a:pt x="904" y="159"/>
                    </a:lnTo>
                    <a:lnTo>
                      <a:pt x="900" y="155"/>
                    </a:lnTo>
                    <a:lnTo>
                      <a:pt x="908" y="144"/>
                    </a:lnTo>
                    <a:lnTo>
                      <a:pt x="918" y="133"/>
                    </a:lnTo>
                    <a:lnTo>
                      <a:pt x="922" y="128"/>
                    </a:lnTo>
                    <a:lnTo>
                      <a:pt x="926" y="122"/>
                    </a:lnTo>
                    <a:lnTo>
                      <a:pt x="929" y="116"/>
                    </a:lnTo>
                    <a:lnTo>
                      <a:pt x="931" y="111"/>
                    </a:lnTo>
                    <a:lnTo>
                      <a:pt x="930" y="103"/>
                    </a:lnTo>
                    <a:lnTo>
                      <a:pt x="930" y="98"/>
                    </a:lnTo>
                    <a:lnTo>
                      <a:pt x="929" y="97"/>
                    </a:lnTo>
                    <a:lnTo>
                      <a:pt x="927" y="96"/>
                    </a:lnTo>
                    <a:lnTo>
                      <a:pt x="924" y="95"/>
                    </a:lnTo>
                    <a:lnTo>
                      <a:pt x="921" y="95"/>
                    </a:lnTo>
                    <a:lnTo>
                      <a:pt x="910" y="91"/>
                    </a:lnTo>
                    <a:lnTo>
                      <a:pt x="901" y="87"/>
                    </a:lnTo>
                    <a:lnTo>
                      <a:pt x="893" y="82"/>
                    </a:lnTo>
                    <a:lnTo>
                      <a:pt x="883" y="78"/>
                    </a:lnTo>
                    <a:lnTo>
                      <a:pt x="878" y="77"/>
                    </a:lnTo>
                    <a:lnTo>
                      <a:pt x="874" y="76"/>
                    </a:lnTo>
                    <a:lnTo>
                      <a:pt x="873" y="73"/>
                    </a:lnTo>
                    <a:lnTo>
                      <a:pt x="872" y="71"/>
                    </a:lnTo>
                    <a:lnTo>
                      <a:pt x="872" y="65"/>
                    </a:lnTo>
                    <a:lnTo>
                      <a:pt x="873" y="55"/>
                    </a:lnTo>
                    <a:lnTo>
                      <a:pt x="873" y="51"/>
                    </a:lnTo>
                    <a:lnTo>
                      <a:pt x="874" y="48"/>
                    </a:lnTo>
                    <a:lnTo>
                      <a:pt x="876" y="47"/>
                    </a:lnTo>
                    <a:lnTo>
                      <a:pt x="878" y="46"/>
                    </a:lnTo>
                    <a:lnTo>
                      <a:pt x="879" y="45"/>
                    </a:lnTo>
                    <a:lnTo>
                      <a:pt x="880" y="44"/>
                    </a:lnTo>
                    <a:lnTo>
                      <a:pt x="880" y="40"/>
                    </a:lnTo>
                    <a:lnTo>
                      <a:pt x="879" y="35"/>
                    </a:lnTo>
                    <a:lnTo>
                      <a:pt x="870" y="37"/>
                    </a:lnTo>
                    <a:lnTo>
                      <a:pt x="863" y="40"/>
                    </a:lnTo>
                    <a:lnTo>
                      <a:pt x="859" y="41"/>
                    </a:lnTo>
                    <a:lnTo>
                      <a:pt x="856" y="41"/>
                    </a:lnTo>
                    <a:lnTo>
                      <a:pt x="853" y="40"/>
                    </a:lnTo>
                    <a:lnTo>
                      <a:pt x="848" y="37"/>
                    </a:lnTo>
                    <a:lnTo>
                      <a:pt x="842" y="29"/>
                    </a:lnTo>
                    <a:lnTo>
                      <a:pt x="839" y="27"/>
                    </a:lnTo>
                    <a:lnTo>
                      <a:pt x="836" y="22"/>
                    </a:lnTo>
                    <a:lnTo>
                      <a:pt x="831" y="14"/>
                    </a:lnTo>
                    <a:lnTo>
                      <a:pt x="830" y="7"/>
                    </a:lnTo>
                    <a:lnTo>
                      <a:pt x="828" y="3"/>
                    </a:lnTo>
                    <a:lnTo>
                      <a:pt x="825" y="1"/>
                    </a:lnTo>
                    <a:lnTo>
                      <a:pt x="823" y="0"/>
                    </a:lnTo>
                    <a:lnTo>
                      <a:pt x="815" y="0"/>
                    </a:lnTo>
                    <a:lnTo>
                      <a:pt x="804" y="0"/>
                    </a:lnTo>
                    <a:lnTo>
                      <a:pt x="798" y="3"/>
                    </a:lnTo>
                    <a:lnTo>
                      <a:pt x="794" y="5"/>
                    </a:lnTo>
                    <a:lnTo>
                      <a:pt x="789" y="7"/>
                    </a:lnTo>
                    <a:lnTo>
                      <a:pt x="787" y="11"/>
                    </a:lnTo>
                    <a:lnTo>
                      <a:pt x="785" y="14"/>
                    </a:lnTo>
                    <a:lnTo>
                      <a:pt x="785" y="19"/>
                    </a:lnTo>
                    <a:lnTo>
                      <a:pt x="785" y="24"/>
                    </a:lnTo>
                    <a:lnTo>
                      <a:pt x="787" y="30"/>
                    </a:lnTo>
                    <a:lnTo>
                      <a:pt x="785" y="35"/>
                    </a:lnTo>
                    <a:lnTo>
                      <a:pt x="782" y="39"/>
                    </a:lnTo>
                    <a:lnTo>
                      <a:pt x="779" y="43"/>
                    </a:lnTo>
                    <a:lnTo>
                      <a:pt x="775" y="46"/>
                    </a:lnTo>
                    <a:lnTo>
                      <a:pt x="768" y="54"/>
                    </a:lnTo>
                    <a:lnTo>
                      <a:pt x="761" y="62"/>
                    </a:lnTo>
                    <a:lnTo>
                      <a:pt x="757" y="72"/>
                    </a:lnTo>
                    <a:lnTo>
                      <a:pt x="755" y="78"/>
                    </a:lnTo>
                    <a:lnTo>
                      <a:pt x="753" y="80"/>
                    </a:lnTo>
                    <a:lnTo>
                      <a:pt x="749" y="81"/>
                    </a:lnTo>
                    <a:lnTo>
                      <a:pt x="746" y="82"/>
                    </a:lnTo>
                    <a:lnTo>
                      <a:pt x="740" y="85"/>
                    </a:lnTo>
                    <a:lnTo>
                      <a:pt x="730" y="86"/>
                    </a:lnTo>
                    <a:lnTo>
                      <a:pt x="722" y="87"/>
                    </a:lnTo>
                    <a:lnTo>
                      <a:pt x="719" y="89"/>
                    </a:lnTo>
                    <a:lnTo>
                      <a:pt x="715" y="91"/>
                    </a:lnTo>
                    <a:lnTo>
                      <a:pt x="712" y="95"/>
                    </a:lnTo>
                    <a:lnTo>
                      <a:pt x="709" y="99"/>
                    </a:lnTo>
                    <a:lnTo>
                      <a:pt x="700" y="106"/>
                    </a:lnTo>
                    <a:lnTo>
                      <a:pt x="694" y="110"/>
                    </a:lnTo>
                    <a:lnTo>
                      <a:pt x="693" y="112"/>
                    </a:lnTo>
                    <a:lnTo>
                      <a:pt x="690" y="115"/>
                    </a:lnTo>
                    <a:lnTo>
                      <a:pt x="688" y="120"/>
                    </a:lnTo>
                    <a:lnTo>
                      <a:pt x="685" y="127"/>
                    </a:lnTo>
                    <a:lnTo>
                      <a:pt x="686" y="135"/>
                    </a:lnTo>
                    <a:lnTo>
                      <a:pt x="686" y="140"/>
                    </a:lnTo>
                    <a:lnTo>
                      <a:pt x="687" y="145"/>
                    </a:lnTo>
                    <a:lnTo>
                      <a:pt x="689" y="148"/>
                    </a:lnTo>
                    <a:lnTo>
                      <a:pt x="695" y="153"/>
                    </a:lnTo>
                    <a:lnTo>
                      <a:pt x="706" y="159"/>
                    </a:lnTo>
                    <a:lnTo>
                      <a:pt x="715" y="161"/>
                    </a:lnTo>
                    <a:lnTo>
                      <a:pt x="723" y="161"/>
                    </a:lnTo>
                    <a:lnTo>
                      <a:pt x="731" y="162"/>
                    </a:lnTo>
                    <a:lnTo>
                      <a:pt x="740" y="163"/>
                    </a:lnTo>
                    <a:lnTo>
                      <a:pt x="740" y="169"/>
                    </a:lnTo>
                    <a:lnTo>
                      <a:pt x="740" y="173"/>
                    </a:lnTo>
                    <a:lnTo>
                      <a:pt x="738" y="178"/>
                    </a:lnTo>
                    <a:lnTo>
                      <a:pt x="737" y="182"/>
                    </a:lnTo>
                    <a:lnTo>
                      <a:pt x="732" y="190"/>
                    </a:lnTo>
                    <a:lnTo>
                      <a:pt x="728" y="200"/>
                    </a:lnTo>
                    <a:lnTo>
                      <a:pt x="745" y="197"/>
                    </a:lnTo>
                    <a:lnTo>
                      <a:pt x="762" y="193"/>
                    </a:lnTo>
                    <a:lnTo>
                      <a:pt x="773" y="197"/>
                    </a:lnTo>
                    <a:lnTo>
                      <a:pt x="783" y="198"/>
                    </a:lnTo>
                    <a:lnTo>
                      <a:pt x="788" y="197"/>
                    </a:lnTo>
                    <a:lnTo>
                      <a:pt x="793" y="196"/>
                    </a:lnTo>
                    <a:lnTo>
                      <a:pt x="797" y="192"/>
                    </a:lnTo>
                    <a:lnTo>
                      <a:pt x="802" y="189"/>
                    </a:lnTo>
                    <a:lnTo>
                      <a:pt x="805" y="187"/>
                    </a:lnTo>
                    <a:lnTo>
                      <a:pt x="807" y="186"/>
                    </a:lnTo>
                    <a:lnTo>
                      <a:pt x="811" y="186"/>
                    </a:lnTo>
                    <a:lnTo>
                      <a:pt x="813" y="186"/>
                    </a:lnTo>
                    <a:lnTo>
                      <a:pt x="820" y="187"/>
                    </a:lnTo>
                    <a:lnTo>
                      <a:pt x="827" y="188"/>
                    </a:lnTo>
                    <a:lnTo>
                      <a:pt x="829" y="191"/>
                    </a:lnTo>
                    <a:lnTo>
                      <a:pt x="830" y="195"/>
                    </a:lnTo>
                    <a:lnTo>
                      <a:pt x="829" y="197"/>
                    </a:lnTo>
                    <a:lnTo>
                      <a:pt x="828" y="199"/>
                    </a:lnTo>
                    <a:lnTo>
                      <a:pt x="827" y="201"/>
                    </a:lnTo>
                    <a:lnTo>
                      <a:pt x="827" y="203"/>
                    </a:lnTo>
                    <a:lnTo>
                      <a:pt x="830" y="205"/>
                    </a:lnTo>
                    <a:lnTo>
                      <a:pt x="834" y="207"/>
                    </a:lnTo>
                    <a:lnTo>
                      <a:pt x="841" y="208"/>
                    </a:lnTo>
                    <a:lnTo>
                      <a:pt x="846" y="211"/>
                    </a:lnTo>
                    <a:lnTo>
                      <a:pt x="849" y="213"/>
                    </a:lnTo>
                    <a:lnTo>
                      <a:pt x="850" y="216"/>
                    </a:lnTo>
                    <a:lnTo>
                      <a:pt x="849" y="225"/>
                    </a:lnTo>
                    <a:lnTo>
                      <a:pt x="846" y="237"/>
                    </a:lnTo>
                    <a:lnTo>
                      <a:pt x="842" y="240"/>
                    </a:lnTo>
                    <a:lnTo>
                      <a:pt x="841" y="241"/>
                    </a:lnTo>
                    <a:lnTo>
                      <a:pt x="840" y="240"/>
                    </a:lnTo>
                    <a:lnTo>
                      <a:pt x="838" y="242"/>
                    </a:lnTo>
                    <a:lnTo>
                      <a:pt x="832" y="255"/>
                    </a:lnTo>
                    <a:lnTo>
                      <a:pt x="827" y="266"/>
                    </a:lnTo>
                    <a:lnTo>
                      <a:pt x="822" y="274"/>
                    </a:lnTo>
                    <a:lnTo>
                      <a:pt x="816" y="280"/>
                    </a:lnTo>
                    <a:lnTo>
                      <a:pt x="808" y="288"/>
                    </a:lnTo>
                    <a:lnTo>
                      <a:pt x="802" y="300"/>
                    </a:lnTo>
                    <a:lnTo>
                      <a:pt x="797" y="313"/>
                    </a:lnTo>
                    <a:lnTo>
                      <a:pt x="794" y="318"/>
                    </a:lnTo>
                    <a:lnTo>
                      <a:pt x="790" y="323"/>
                    </a:lnTo>
                    <a:lnTo>
                      <a:pt x="786" y="328"/>
                    </a:lnTo>
                    <a:lnTo>
                      <a:pt x="781" y="334"/>
                    </a:lnTo>
                    <a:lnTo>
                      <a:pt x="772" y="331"/>
                    </a:lnTo>
                    <a:lnTo>
                      <a:pt x="764" y="327"/>
                    </a:lnTo>
                    <a:lnTo>
                      <a:pt x="761" y="326"/>
                    </a:lnTo>
                    <a:lnTo>
                      <a:pt x="757" y="325"/>
                    </a:lnTo>
                    <a:lnTo>
                      <a:pt x="754" y="325"/>
                    </a:lnTo>
                    <a:lnTo>
                      <a:pt x="751" y="327"/>
                    </a:lnTo>
                    <a:lnTo>
                      <a:pt x="745" y="330"/>
                    </a:lnTo>
                    <a:lnTo>
                      <a:pt x="741" y="331"/>
                    </a:lnTo>
                    <a:lnTo>
                      <a:pt x="738" y="331"/>
                    </a:lnTo>
                    <a:lnTo>
                      <a:pt x="735" y="331"/>
                    </a:lnTo>
                    <a:lnTo>
                      <a:pt x="731" y="331"/>
                    </a:lnTo>
                    <a:lnTo>
                      <a:pt x="729" y="332"/>
                    </a:lnTo>
                    <a:lnTo>
                      <a:pt x="726" y="335"/>
                    </a:lnTo>
                    <a:lnTo>
                      <a:pt x="721" y="340"/>
                    </a:lnTo>
                    <a:lnTo>
                      <a:pt x="721" y="355"/>
                    </a:lnTo>
                    <a:lnTo>
                      <a:pt x="721" y="368"/>
                    </a:lnTo>
                    <a:lnTo>
                      <a:pt x="722" y="375"/>
                    </a:lnTo>
                    <a:lnTo>
                      <a:pt x="724" y="382"/>
                    </a:lnTo>
                    <a:lnTo>
                      <a:pt x="728" y="389"/>
                    </a:lnTo>
                    <a:lnTo>
                      <a:pt x="732" y="395"/>
                    </a:lnTo>
                    <a:lnTo>
                      <a:pt x="734" y="400"/>
                    </a:lnTo>
                    <a:lnTo>
                      <a:pt x="735" y="404"/>
                    </a:lnTo>
                    <a:lnTo>
                      <a:pt x="736" y="408"/>
                    </a:lnTo>
                    <a:lnTo>
                      <a:pt x="735" y="412"/>
                    </a:lnTo>
                    <a:lnTo>
                      <a:pt x="734" y="416"/>
                    </a:lnTo>
                    <a:lnTo>
                      <a:pt x="731" y="418"/>
                    </a:lnTo>
                    <a:lnTo>
                      <a:pt x="728" y="421"/>
                    </a:lnTo>
                    <a:lnTo>
                      <a:pt x="724" y="425"/>
                    </a:lnTo>
                    <a:lnTo>
                      <a:pt x="717" y="441"/>
                    </a:lnTo>
                    <a:lnTo>
                      <a:pt x="710" y="454"/>
                    </a:lnTo>
                    <a:lnTo>
                      <a:pt x="706" y="460"/>
                    </a:lnTo>
                    <a:lnTo>
                      <a:pt x="702" y="467"/>
                    </a:lnTo>
                    <a:lnTo>
                      <a:pt x="696" y="473"/>
                    </a:lnTo>
                    <a:lnTo>
                      <a:pt x="689" y="479"/>
                    </a:lnTo>
                    <a:lnTo>
                      <a:pt x="673" y="486"/>
                    </a:lnTo>
                    <a:lnTo>
                      <a:pt x="663" y="492"/>
                    </a:lnTo>
                    <a:lnTo>
                      <a:pt x="659" y="494"/>
                    </a:lnTo>
                    <a:lnTo>
                      <a:pt x="652" y="495"/>
                    </a:lnTo>
                    <a:lnTo>
                      <a:pt x="644" y="496"/>
                    </a:lnTo>
                    <a:lnTo>
                      <a:pt x="633" y="495"/>
                    </a:lnTo>
                    <a:lnTo>
                      <a:pt x="622" y="495"/>
                    </a:lnTo>
                    <a:lnTo>
                      <a:pt x="616" y="496"/>
                    </a:lnTo>
                    <a:lnTo>
                      <a:pt x="612" y="497"/>
                    </a:lnTo>
                    <a:lnTo>
                      <a:pt x="611" y="500"/>
                    </a:lnTo>
                    <a:lnTo>
                      <a:pt x="609" y="502"/>
                    </a:lnTo>
                    <a:lnTo>
                      <a:pt x="607" y="507"/>
                    </a:lnTo>
                    <a:lnTo>
                      <a:pt x="602" y="510"/>
                    </a:lnTo>
                    <a:lnTo>
                      <a:pt x="594" y="516"/>
                    </a:lnTo>
                    <a:lnTo>
                      <a:pt x="579" y="510"/>
                    </a:lnTo>
                    <a:lnTo>
                      <a:pt x="563" y="503"/>
                    </a:lnTo>
                    <a:lnTo>
                      <a:pt x="560" y="501"/>
                    </a:lnTo>
                    <a:lnTo>
                      <a:pt x="559" y="499"/>
                    </a:lnTo>
                    <a:lnTo>
                      <a:pt x="559" y="497"/>
                    </a:lnTo>
                    <a:lnTo>
                      <a:pt x="560" y="496"/>
                    </a:lnTo>
                    <a:lnTo>
                      <a:pt x="560" y="494"/>
                    </a:lnTo>
                    <a:lnTo>
                      <a:pt x="560" y="493"/>
                    </a:lnTo>
                    <a:lnTo>
                      <a:pt x="557" y="491"/>
                    </a:lnTo>
                    <a:lnTo>
                      <a:pt x="551" y="494"/>
                    </a:lnTo>
                    <a:lnTo>
                      <a:pt x="546" y="496"/>
                    </a:lnTo>
                    <a:lnTo>
                      <a:pt x="543" y="499"/>
                    </a:lnTo>
                    <a:lnTo>
                      <a:pt x="536" y="499"/>
                    </a:lnTo>
                    <a:lnTo>
                      <a:pt x="520" y="510"/>
                    </a:lnTo>
                    <a:lnTo>
                      <a:pt x="506" y="522"/>
                    </a:lnTo>
                    <a:lnTo>
                      <a:pt x="503" y="517"/>
                    </a:lnTo>
                    <a:lnTo>
                      <a:pt x="503" y="512"/>
                    </a:lnTo>
                    <a:lnTo>
                      <a:pt x="503" y="509"/>
                    </a:lnTo>
                    <a:lnTo>
                      <a:pt x="504" y="505"/>
                    </a:lnTo>
                    <a:lnTo>
                      <a:pt x="504" y="501"/>
                    </a:lnTo>
                    <a:lnTo>
                      <a:pt x="504" y="497"/>
                    </a:lnTo>
                    <a:lnTo>
                      <a:pt x="502" y="494"/>
                    </a:lnTo>
                    <a:lnTo>
                      <a:pt x="499" y="491"/>
                    </a:lnTo>
                    <a:lnTo>
                      <a:pt x="483" y="483"/>
                    </a:lnTo>
                    <a:lnTo>
                      <a:pt x="467" y="476"/>
                    </a:lnTo>
                    <a:lnTo>
                      <a:pt x="453" y="477"/>
                    </a:lnTo>
                    <a:lnTo>
                      <a:pt x="440" y="476"/>
                    </a:lnTo>
                    <a:lnTo>
                      <a:pt x="436" y="483"/>
                    </a:lnTo>
                    <a:lnTo>
                      <a:pt x="434" y="488"/>
                    </a:lnTo>
                    <a:lnTo>
                      <a:pt x="431" y="493"/>
                    </a:lnTo>
                    <a:lnTo>
                      <a:pt x="426" y="499"/>
                    </a:lnTo>
                    <a:lnTo>
                      <a:pt x="416" y="503"/>
                    </a:lnTo>
                    <a:lnTo>
                      <a:pt x="407" y="508"/>
                    </a:lnTo>
                    <a:lnTo>
                      <a:pt x="400" y="512"/>
                    </a:lnTo>
                    <a:lnTo>
                      <a:pt x="394" y="518"/>
                    </a:lnTo>
                    <a:lnTo>
                      <a:pt x="390" y="525"/>
                    </a:lnTo>
                    <a:lnTo>
                      <a:pt x="385" y="533"/>
                    </a:lnTo>
                    <a:lnTo>
                      <a:pt x="382" y="542"/>
                    </a:lnTo>
                    <a:lnTo>
                      <a:pt x="379" y="553"/>
                    </a:lnTo>
                    <a:lnTo>
                      <a:pt x="375" y="561"/>
                    </a:lnTo>
                    <a:lnTo>
                      <a:pt x="373" y="566"/>
                    </a:lnTo>
                    <a:lnTo>
                      <a:pt x="372" y="567"/>
                    </a:lnTo>
                    <a:lnTo>
                      <a:pt x="370" y="567"/>
                    </a:lnTo>
                    <a:lnTo>
                      <a:pt x="368" y="567"/>
                    </a:lnTo>
                    <a:lnTo>
                      <a:pt x="367" y="568"/>
                    </a:lnTo>
                    <a:lnTo>
                      <a:pt x="365" y="571"/>
                    </a:lnTo>
                    <a:lnTo>
                      <a:pt x="364" y="579"/>
                    </a:lnTo>
                    <a:lnTo>
                      <a:pt x="372" y="595"/>
                    </a:lnTo>
                    <a:lnTo>
                      <a:pt x="380" y="609"/>
                    </a:lnTo>
                    <a:lnTo>
                      <a:pt x="382" y="615"/>
                    </a:lnTo>
                    <a:lnTo>
                      <a:pt x="382" y="622"/>
                    </a:lnTo>
                    <a:lnTo>
                      <a:pt x="381" y="629"/>
                    </a:lnTo>
                    <a:lnTo>
                      <a:pt x="376" y="637"/>
                    </a:lnTo>
                    <a:lnTo>
                      <a:pt x="360" y="646"/>
                    </a:lnTo>
                    <a:lnTo>
                      <a:pt x="343" y="655"/>
                    </a:lnTo>
                    <a:lnTo>
                      <a:pt x="337" y="661"/>
                    </a:lnTo>
                    <a:lnTo>
                      <a:pt x="331" y="665"/>
                    </a:lnTo>
                    <a:lnTo>
                      <a:pt x="329" y="665"/>
                    </a:lnTo>
                    <a:lnTo>
                      <a:pt x="326" y="665"/>
                    </a:lnTo>
                    <a:lnTo>
                      <a:pt x="324" y="663"/>
                    </a:lnTo>
                    <a:lnTo>
                      <a:pt x="322" y="65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82" name="Freeform 152"/>
              <p:cNvSpPr>
                <a:spLocks/>
              </p:cNvSpPr>
              <p:nvPr/>
            </p:nvSpPr>
            <p:spPr bwMode="auto">
              <a:xfrm>
                <a:off x="7754938" y="5114925"/>
                <a:ext cx="55562" cy="55563"/>
              </a:xfrm>
              <a:custGeom>
                <a:avLst/>
                <a:gdLst>
                  <a:gd name="T0" fmla="*/ 54008 w 143"/>
                  <a:gd name="T1" fmla="*/ 0 h 142"/>
                  <a:gd name="T2" fmla="*/ 54396 w 143"/>
                  <a:gd name="T3" fmla="*/ 5087 h 142"/>
                  <a:gd name="T4" fmla="*/ 54008 w 143"/>
                  <a:gd name="T5" fmla="*/ 10174 h 142"/>
                  <a:gd name="T6" fmla="*/ 53231 w 143"/>
                  <a:gd name="T7" fmla="*/ 16043 h 142"/>
                  <a:gd name="T8" fmla="*/ 52454 w 143"/>
                  <a:gd name="T9" fmla="*/ 22695 h 142"/>
                  <a:gd name="T10" fmla="*/ 53231 w 143"/>
                  <a:gd name="T11" fmla="*/ 26216 h 142"/>
                  <a:gd name="T12" fmla="*/ 54396 w 143"/>
                  <a:gd name="T13" fmla="*/ 29347 h 142"/>
                  <a:gd name="T14" fmla="*/ 55173 w 143"/>
                  <a:gd name="T15" fmla="*/ 32477 h 142"/>
                  <a:gd name="T16" fmla="*/ 55562 w 143"/>
                  <a:gd name="T17" fmla="*/ 35999 h 142"/>
                  <a:gd name="T18" fmla="*/ 50899 w 143"/>
                  <a:gd name="T19" fmla="*/ 42259 h 142"/>
                  <a:gd name="T20" fmla="*/ 45848 w 143"/>
                  <a:gd name="T21" fmla="*/ 48911 h 142"/>
                  <a:gd name="T22" fmla="*/ 45848 w 143"/>
                  <a:gd name="T23" fmla="*/ 50868 h 142"/>
                  <a:gd name="T24" fmla="*/ 46237 w 143"/>
                  <a:gd name="T25" fmla="*/ 52041 h 142"/>
                  <a:gd name="T26" fmla="*/ 46237 w 143"/>
                  <a:gd name="T27" fmla="*/ 53998 h 142"/>
                  <a:gd name="T28" fmla="*/ 45460 w 143"/>
                  <a:gd name="T29" fmla="*/ 55563 h 142"/>
                  <a:gd name="T30" fmla="*/ 42740 w 143"/>
                  <a:gd name="T31" fmla="*/ 55563 h 142"/>
                  <a:gd name="T32" fmla="*/ 40797 w 143"/>
                  <a:gd name="T33" fmla="*/ 55563 h 142"/>
                  <a:gd name="T34" fmla="*/ 39243 w 143"/>
                  <a:gd name="T35" fmla="*/ 55172 h 142"/>
                  <a:gd name="T36" fmla="*/ 38077 w 143"/>
                  <a:gd name="T37" fmla="*/ 54780 h 142"/>
                  <a:gd name="T38" fmla="*/ 36135 w 143"/>
                  <a:gd name="T39" fmla="*/ 52041 h 142"/>
                  <a:gd name="T40" fmla="*/ 33026 w 143"/>
                  <a:gd name="T41" fmla="*/ 48129 h 142"/>
                  <a:gd name="T42" fmla="*/ 29529 w 143"/>
                  <a:gd name="T43" fmla="*/ 48129 h 142"/>
                  <a:gd name="T44" fmla="*/ 26033 w 143"/>
                  <a:gd name="T45" fmla="*/ 47737 h 142"/>
                  <a:gd name="T46" fmla="*/ 22924 w 143"/>
                  <a:gd name="T47" fmla="*/ 46563 h 142"/>
                  <a:gd name="T48" fmla="*/ 19427 w 143"/>
                  <a:gd name="T49" fmla="*/ 44998 h 142"/>
                  <a:gd name="T50" fmla="*/ 18262 w 143"/>
                  <a:gd name="T51" fmla="*/ 39129 h 142"/>
                  <a:gd name="T52" fmla="*/ 17096 w 143"/>
                  <a:gd name="T53" fmla="*/ 33260 h 142"/>
                  <a:gd name="T54" fmla="*/ 16707 w 143"/>
                  <a:gd name="T55" fmla="*/ 28173 h 142"/>
                  <a:gd name="T56" fmla="*/ 15542 w 143"/>
                  <a:gd name="T57" fmla="*/ 21912 h 142"/>
                  <a:gd name="T58" fmla="*/ 10102 w 143"/>
                  <a:gd name="T59" fmla="*/ 17608 h 142"/>
                  <a:gd name="T60" fmla="*/ 5828 w 143"/>
                  <a:gd name="T61" fmla="*/ 12521 h 142"/>
                  <a:gd name="T62" fmla="*/ 3885 w 143"/>
                  <a:gd name="T63" fmla="*/ 9782 h 142"/>
                  <a:gd name="T64" fmla="*/ 2720 w 143"/>
                  <a:gd name="T65" fmla="*/ 7043 h 142"/>
                  <a:gd name="T66" fmla="*/ 1166 w 143"/>
                  <a:gd name="T67" fmla="*/ 4304 h 142"/>
                  <a:gd name="T68" fmla="*/ 0 w 143"/>
                  <a:gd name="T69" fmla="*/ 391 h 142"/>
                  <a:gd name="T70" fmla="*/ 8937 w 143"/>
                  <a:gd name="T71" fmla="*/ 0 h 142"/>
                  <a:gd name="T72" fmla="*/ 23701 w 143"/>
                  <a:gd name="T73" fmla="*/ 0 h 142"/>
                  <a:gd name="T74" fmla="*/ 40020 w 143"/>
                  <a:gd name="T75" fmla="*/ 0 h 142"/>
                  <a:gd name="T76" fmla="*/ 54008 w 143"/>
                  <a:gd name="T77" fmla="*/ 0 h 1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3" h="142">
                    <a:moveTo>
                      <a:pt x="139" y="0"/>
                    </a:moveTo>
                    <a:lnTo>
                      <a:pt x="140" y="13"/>
                    </a:lnTo>
                    <a:lnTo>
                      <a:pt x="139" y="26"/>
                    </a:lnTo>
                    <a:lnTo>
                      <a:pt x="137" y="41"/>
                    </a:lnTo>
                    <a:lnTo>
                      <a:pt x="135" y="58"/>
                    </a:lnTo>
                    <a:lnTo>
                      <a:pt x="137" y="67"/>
                    </a:lnTo>
                    <a:lnTo>
                      <a:pt x="140" y="75"/>
                    </a:lnTo>
                    <a:lnTo>
                      <a:pt x="142" y="83"/>
                    </a:lnTo>
                    <a:lnTo>
                      <a:pt x="143" y="92"/>
                    </a:lnTo>
                    <a:lnTo>
                      <a:pt x="131" y="108"/>
                    </a:lnTo>
                    <a:lnTo>
                      <a:pt x="118" y="125"/>
                    </a:lnTo>
                    <a:lnTo>
                      <a:pt x="118" y="130"/>
                    </a:lnTo>
                    <a:lnTo>
                      <a:pt x="119" y="133"/>
                    </a:lnTo>
                    <a:lnTo>
                      <a:pt x="119" y="138"/>
                    </a:lnTo>
                    <a:lnTo>
                      <a:pt x="117" y="142"/>
                    </a:lnTo>
                    <a:lnTo>
                      <a:pt x="110" y="142"/>
                    </a:lnTo>
                    <a:lnTo>
                      <a:pt x="105" y="142"/>
                    </a:lnTo>
                    <a:lnTo>
                      <a:pt x="101" y="141"/>
                    </a:lnTo>
                    <a:lnTo>
                      <a:pt x="98" y="140"/>
                    </a:lnTo>
                    <a:lnTo>
                      <a:pt x="93" y="133"/>
                    </a:lnTo>
                    <a:lnTo>
                      <a:pt x="85" y="123"/>
                    </a:lnTo>
                    <a:lnTo>
                      <a:pt x="76" y="123"/>
                    </a:lnTo>
                    <a:lnTo>
                      <a:pt x="67" y="122"/>
                    </a:lnTo>
                    <a:lnTo>
                      <a:pt x="59" y="119"/>
                    </a:lnTo>
                    <a:lnTo>
                      <a:pt x="50" y="115"/>
                    </a:lnTo>
                    <a:lnTo>
                      <a:pt x="47" y="100"/>
                    </a:lnTo>
                    <a:lnTo>
                      <a:pt x="44" y="85"/>
                    </a:lnTo>
                    <a:lnTo>
                      <a:pt x="43" y="72"/>
                    </a:lnTo>
                    <a:lnTo>
                      <a:pt x="40" y="56"/>
                    </a:lnTo>
                    <a:lnTo>
                      <a:pt x="26" y="45"/>
                    </a:lnTo>
                    <a:lnTo>
                      <a:pt x="15" y="32"/>
                    </a:lnTo>
                    <a:lnTo>
                      <a:pt x="10" y="25"/>
                    </a:lnTo>
                    <a:lnTo>
                      <a:pt x="7" y="18"/>
                    </a:lnTo>
                    <a:lnTo>
                      <a:pt x="3" y="11"/>
                    </a:lnTo>
                    <a:lnTo>
                      <a:pt x="0" y="1"/>
                    </a:lnTo>
                    <a:lnTo>
                      <a:pt x="23" y="0"/>
                    </a:lnTo>
                    <a:lnTo>
                      <a:pt x="61" y="0"/>
                    </a:lnTo>
                    <a:lnTo>
                      <a:pt x="103" y="0"/>
                    </a:lnTo>
                    <a:lnTo>
                      <a:pt x="139" y="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83" name="Freeform 153"/>
              <p:cNvSpPr>
                <a:spLocks/>
              </p:cNvSpPr>
              <p:nvPr/>
            </p:nvSpPr>
            <p:spPr bwMode="auto">
              <a:xfrm>
                <a:off x="3044825" y="3155950"/>
                <a:ext cx="469900" cy="525463"/>
              </a:xfrm>
              <a:custGeom>
                <a:avLst/>
                <a:gdLst>
                  <a:gd name="T0" fmla="*/ 140097 w 1184"/>
                  <a:gd name="T1" fmla="*/ 448924 h 1325"/>
                  <a:gd name="T2" fmla="*/ 146050 w 1184"/>
                  <a:gd name="T3" fmla="*/ 457649 h 1325"/>
                  <a:gd name="T4" fmla="*/ 140494 w 1184"/>
                  <a:gd name="T5" fmla="*/ 478270 h 1325"/>
                  <a:gd name="T6" fmla="*/ 150416 w 1184"/>
                  <a:gd name="T7" fmla="*/ 484616 h 1325"/>
                  <a:gd name="T8" fmla="*/ 146447 w 1184"/>
                  <a:gd name="T9" fmla="*/ 505634 h 1325"/>
                  <a:gd name="T10" fmla="*/ 155178 w 1184"/>
                  <a:gd name="T11" fmla="*/ 525066 h 1325"/>
                  <a:gd name="T12" fmla="*/ 170656 w 1184"/>
                  <a:gd name="T13" fmla="*/ 510393 h 1325"/>
                  <a:gd name="T14" fmla="*/ 173038 w 1184"/>
                  <a:gd name="T15" fmla="*/ 484219 h 1325"/>
                  <a:gd name="T16" fmla="*/ 198041 w 1184"/>
                  <a:gd name="T17" fmla="*/ 470339 h 1325"/>
                  <a:gd name="T18" fmla="*/ 206375 w 1184"/>
                  <a:gd name="T19" fmla="*/ 439009 h 1325"/>
                  <a:gd name="T20" fmla="*/ 232569 w 1184"/>
                  <a:gd name="T21" fmla="*/ 411646 h 1325"/>
                  <a:gd name="T22" fmla="*/ 250825 w 1184"/>
                  <a:gd name="T23" fmla="*/ 415611 h 1325"/>
                  <a:gd name="T24" fmla="*/ 277416 w 1184"/>
                  <a:gd name="T25" fmla="*/ 388644 h 1325"/>
                  <a:gd name="T26" fmla="*/ 282972 w 1184"/>
                  <a:gd name="T27" fmla="*/ 362074 h 1325"/>
                  <a:gd name="T28" fmla="*/ 321072 w 1184"/>
                  <a:gd name="T29" fmla="*/ 349780 h 1325"/>
                  <a:gd name="T30" fmla="*/ 355600 w 1184"/>
                  <a:gd name="T31" fmla="*/ 366040 h 1325"/>
                  <a:gd name="T32" fmla="*/ 383381 w 1184"/>
                  <a:gd name="T33" fmla="*/ 393007 h 1325"/>
                  <a:gd name="T34" fmla="*/ 412353 w 1184"/>
                  <a:gd name="T35" fmla="*/ 366436 h 1325"/>
                  <a:gd name="T36" fmla="*/ 426244 w 1184"/>
                  <a:gd name="T37" fmla="*/ 344228 h 1325"/>
                  <a:gd name="T38" fmla="*/ 412750 w 1184"/>
                  <a:gd name="T39" fmla="*/ 330744 h 1325"/>
                  <a:gd name="T40" fmla="*/ 436959 w 1184"/>
                  <a:gd name="T41" fmla="*/ 284741 h 1325"/>
                  <a:gd name="T42" fmla="*/ 469900 w 1184"/>
                  <a:gd name="T43" fmla="*/ 250636 h 1325"/>
                  <a:gd name="T44" fmla="*/ 423863 w 1184"/>
                  <a:gd name="T45" fmla="*/ 210978 h 1325"/>
                  <a:gd name="T46" fmla="*/ 367903 w 1184"/>
                  <a:gd name="T47" fmla="*/ 207013 h 1325"/>
                  <a:gd name="T48" fmla="*/ 329009 w 1184"/>
                  <a:gd name="T49" fmla="*/ 193926 h 1325"/>
                  <a:gd name="T50" fmla="*/ 290513 w 1184"/>
                  <a:gd name="T51" fmla="*/ 190356 h 1325"/>
                  <a:gd name="T52" fmla="*/ 250825 w 1184"/>
                  <a:gd name="T53" fmla="*/ 218117 h 1325"/>
                  <a:gd name="T54" fmla="*/ 249238 w 1184"/>
                  <a:gd name="T55" fmla="*/ 185597 h 1325"/>
                  <a:gd name="T56" fmla="*/ 248047 w 1184"/>
                  <a:gd name="T57" fmla="*/ 161406 h 1325"/>
                  <a:gd name="T58" fmla="*/ 252413 w 1184"/>
                  <a:gd name="T59" fmla="*/ 112628 h 1325"/>
                  <a:gd name="T60" fmla="*/ 277019 w 1184"/>
                  <a:gd name="T61" fmla="*/ 88040 h 1325"/>
                  <a:gd name="T62" fmla="*/ 280988 w 1184"/>
                  <a:gd name="T63" fmla="*/ 34502 h 1325"/>
                  <a:gd name="T64" fmla="*/ 261938 w 1184"/>
                  <a:gd name="T65" fmla="*/ 793 h 1325"/>
                  <a:gd name="T66" fmla="*/ 225425 w 1184"/>
                  <a:gd name="T67" fmla="*/ 27760 h 1325"/>
                  <a:gd name="T68" fmla="*/ 206772 w 1184"/>
                  <a:gd name="T69" fmla="*/ 39261 h 1325"/>
                  <a:gd name="T70" fmla="*/ 177403 w 1184"/>
                  <a:gd name="T71" fmla="*/ 39658 h 1325"/>
                  <a:gd name="T72" fmla="*/ 174625 w 1184"/>
                  <a:gd name="T73" fmla="*/ 57900 h 1325"/>
                  <a:gd name="T74" fmla="*/ 194469 w 1184"/>
                  <a:gd name="T75" fmla="*/ 72177 h 1325"/>
                  <a:gd name="T76" fmla="*/ 164703 w 1184"/>
                  <a:gd name="T77" fmla="*/ 117386 h 1325"/>
                  <a:gd name="T78" fmla="*/ 153591 w 1184"/>
                  <a:gd name="T79" fmla="*/ 144750 h 1325"/>
                  <a:gd name="T80" fmla="*/ 156766 w 1184"/>
                  <a:gd name="T81" fmla="*/ 168148 h 1325"/>
                  <a:gd name="T82" fmla="*/ 142875 w 1184"/>
                  <a:gd name="T83" fmla="*/ 181632 h 1325"/>
                  <a:gd name="T84" fmla="*/ 131366 w 1184"/>
                  <a:gd name="T85" fmla="*/ 184804 h 1325"/>
                  <a:gd name="T86" fmla="*/ 92869 w 1184"/>
                  <a:gd name="T87" fmla="*/ 184408 h 1325"/>
                  <a:gd name="T88" fmla="*/ 68659 w 1184"/>
                  <a:gd name="T89" fmla="*/ 197098 h 1325"/>
                  <a:gd name="T90" fmla="*/ 50006 w 1184"/>
                  <a:gd name="T91" fmla="*/ 219703 h 1325"/>
                  <a:gd name="T92" fmla="*/ 99219 w 1184"/>
                  <a:gd name="T93" fmla="*/ 269275 h 1325"/>
                  <a:gd name="T94" fmla="*/ 75406 w 1184"/>
                  <a:gd name="T95" fmla="*/ 283552 h 1325"/>
                  <a:gd name="T96" fmla="*/ 46831 w 1184"/>
                  <a:gd name="T97" fmla="*/ 280776 h 1325"/>
                  <a:gd name="T98" fmla="*/ 25003 w 1184"/>
                  <a:gd name="T99" fmla="*/ 277207 h 1325"/>
                  <a:gd name="T100" fmla="*/ 19844 w 1184"/>
                  <a:gd name="T101" fmla="*/ 285931 h 1325"/>
                  <a:gd name="T102" fmla="*/ 11509 w 1184"/>
                  <a:gd name="T103" fmla="*/ 300208 h 1325"/>
                  <a:gd name="T104" fmla="*/ 3572 w 1184"/>
                  <a:gd name="T105" fmla="*/ 319244 h 1325"/>
                  <a:gd name="T106" fmla="*/ 11509 w 1184"/>
                  <a:gd name="T107" fmla="*/ 339072 h 1325"/>
                  <a:gd name="T108" fmla="*/ 32147 w 1184"/>
                  <a:gd name="T109" fmla="*/ 342642 h 1325"/>
                  <a:gd name="T110" fmla="*/ 52388 w 1184"/>
                  <a:gd name="T111" fmla="*/ 340262 h 1325"/>
                  <a:gd name="T112" fmla="*/ 68659 w 1184"/>
                  <a:gd name="T113" fmla="*/ 353746 h 1325"/>
                  <a:gd name="T114" fmla="*/ 84138 w 1184"/>
                  <a:gd name="T115" fmla="*/ 352556 h 1325"/>
                  <a:gd name="T116" fmla="*/ 102394 w 1184"/>
                  <a:gd name="T117" fmla="*/ 370402 h 1325"/>
                  <a:gd name="T118" fmla="*/ 127397 w 1184"/>
                  <a:gd name="T119" fmla="*/ 359298 h 1325"/>
                  <a:gd name="T120" fmla="*/ 117872 w 1184"/>
                  <a:gd name="T121" fmla="*/ 387058 h 1325"/>
                  <a:gd name="T122" fmla="*/ 135731 w 1184"/>
                  <a:gd name="T123" fmla="*/ 399352 h 1325"/>
                  <a:gd name="T124" fmla="*/ 136922 w 1184"/>
                  <a:gd name="T125" fmla="*/ 419181 h 13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84" h="1325">
                    <a:moveTo>
                      <a:pt x="326" y="1116"/>
                    </a:moveTo>
                    <a:lnTo>
                      <a:pt x="330" y="1121"/>
                    </a:lnTo>
                    <a:lnTo>
                      <a:pt x="334" y="1123"/>
                    </a:lnTo>
                    <a:lnTo>
                      <a:pt x="337" y="1123"/>
                    </a:lnTo>
                    <a:lnTo>
                      <a:pt x="343" y="1121"/>
                    </a:lnTo>
                    <a:lnTo>
                      <a:pt x="345" y="1120"/>
                    </a:lnTo>
                    <a:lnTo>
                      <a:pt x="347" y="1120"/>
                    </a:lnTo>
                    <a:lnTo>
                      <a:pt x="348" y="1120"/>
                    </a:lnTo>
                    <a:lnTo>
                      <a:pt x="349" y="1120"/>
                    </a:lnTo>
                    <a:lnTo>
                      <a:pt x="351" y="1123"/>
                    </a:lnTo>
                    <a:lnTo>
                      <a:pt x="351" y="1129"/>
                    </a:lnTo>
                    <a:lnTo>
                      <a:pt x="351" y="1130"/>
                    </a:lnTo>
                    <a:lnTo>
                      <a:pt x="352" y="1131"/>
                    </a:lnTo>
                    <a:lnTo>
                      <a:pt x="353" y="1132"/>
                    </a:lnTo>
                    <a:lnTo>
                      <a:pt x="354" y="1132"/>
                    </a:lnTo>
                    <a:lnTo>
                      <a:pt x="356" y="1130"/>
                    </a:lnTo>
                    <a:lnTo>
                      <a:pt x="357" y="1126"/>
                    </a:lnTo>
                    <a:lnTo>
                      <a:pt x="361" y="1124"/>
                    </a:lnTo>
                    <a:lnTo>
                      <a:pt x="363" y="1125"/>
                    </a:lnTo>
                    <a:lnTo>
                      <a:pt x="363" y="1128"/>
                    </a:lnTo>
                    <a:lnTo>
                      <a:pt x="364" y="1131"/>
                    </a:lnTo>
                    <a:lnTo>
                      <a:pt x="363" y="1138"/>
                    </a:lnTo>
                    <a:lnTo>
                      <a:pt x="362" y="1141"/>
                    </a:lnTo>
                    <a:lnTo>
                      <a:pt x="363" y="1147"/>
                    </a:lnTo>
                    <a:lnTo>
                      <a:pt x="364" y="1149"/>
                    </a:lnTo>
                    <a:lnTo>
                      <a:pt x="368" y="1148"/>
                    </a:lnTo>
                    <a:lnTo>
                      <a:pt x="372" y="1149"/>
                    </a:lnTo>
                    <a:lnTo>
                      <a:pt x="368" y="1154"/>
                    </a:lnTo>
                    <a:lnTo>
                      <a:pt x="364" y="1158"/>
                    </a:lnTo>
                    <a:lnTo>
                      <a:pt x="361" y="1162"/>
                    </a:lnTo>
                    <a:lnTo>
                      <a:pt x="356" y="1168"/>
                    </a:lnTo>
                    <a:lnTo>
                      <a:pt x="354" y="1176"/>
                    </a:lnTo>
                    <a:lnTo>
                      <a:pt x="352" y="1184"/>
                    </a:lnTo>
                    <a:lnTo>
                      <a:pt x="352" y="1188"/>
                    </a:lnTo>
                    <a:lnTo>
                      <a:pt x="352" y="1192"/>
                    </a:lnTo>
                    <a:lnTo>
                      <a:pt x="353" y="1196"/>
                    </a:lnTo>
                    <a:lnTo>
                      <a:pt x="355" y="1199"/>
                    </a:lnTo>
                    <a:lnTo>
                      <a:pt x="357" y="1201"/>
                    </a:lnTo>
                    <a:lnTo>
                      <a:pt x="359" y="1202"/>
                    </a:lnTo>
                    <a:lnTo>
                      <a:pt x="359" y="1203"/>
                    </a:lnTo>
                    <a:lnTo>
                      <a:pt x="357" y="1205"/>
                    </a:lnTo>
                    <a:lnTo>
                      <a:pt x="354" y="1206"/>
                    </a:lnTo>
                    <a:lnTo>
                      <a:pt x="351" y="1208"/>
                    </a:lnTo>
                    <a:lnTo>
                      <a:pt x="351" y="1213"/>
                    </a:lnTo>
                    <a:lnTo>
                      <a:pt x="352" y="1216"/>
                    </a:lnTo>
                    <a:lnTo>
                      <a:pt x="354" y="1219"/>
                    </a:lnTo>
                    <a:lnTo>
                      <a:pt x="356" y="1222"/>
                    </a:lnTo>
                    <a:lnTo>
                      <a:pt x="359" y="1223"/>
                    </a:lnTo>
                    <a:lnTo>
                      <a:pt x="362" y="1223"/>
                    </a:lnTo>
                    <a:lnTo>
                      <a:pt x="366" y="1222"/>
                    </a:lnTo>
                    <a:lnTo>
                      <a:pt x="371" y="1221"/>
                    </a:lnTo>
                    <a:lnTo>
                      <a:pt x="374" y="1215"/>
                    </a:lnTo>
                    <a:lnTo>
                      <a:pt x="377" y="1213"/>
                    </a:lnTo>
                    <a:lnTo>
                      <a:pt x="379" y="1213"/>
                    </a:lnTo>
                    <a:lnTo>
                      <a:pt x="379" y="1215"/>
                    </a:lnTo>
                    <a:lnTo>
                      <a:pt x="379" y="1222"/>
                    </a:lnTo>
                    <a:lnTo>
                      <a:pt x="379" y="1232"/>
                    </a:lnTo>
                    <a:lnTo>
                      <a:pt x="377" y="1240"/>
                    </a:lnTo>
                    <a:lnTo>
                      <a:pt x="374" y="1245"/>
                    </a:lnTo>
                    <a:lnTo>
                      <a:pt x="373" y="1247"/>
                    </a:lnTo>
                    <a:lnTo>
                      <a:pt x="371" y="1248"/>
                    </a:lnTo>
                    <a:lnTo>
                      <a:pt x="369" y="1248"/>
                    </a:lnTo>
                    <a:lnTo>
                      <a:pt x="364" y="1248"/>
                    </a:lnTo>
                    <a:lnTo>
                      <a:pt x="362" y="1250"/>
                    </a:lnTo>
                    <a:lnTo>
                      <a:pt x="361" y="1252"/>
                    </a:lnTo>
                    <a:lnTo>
                      <a:pt x="360" y="1255"/>
                    </a:lnTo>
                    <a:lnTo>
                      <a:pt x="361" y="1257"/>
                    </a:lnTo>
                    <a:lnTo>
                      <a:pt x="363" y="1261"/>
                    </a:lnTo>
                    <a:lnTo>
                      <a:pt x="368" y="1267"/>
                    </a:lnTo>
                    <a:lnTo>
                      <a:pt x="369" y="1275"/>
                    </a:lnTo>
                    <a:lnTo>
                      <a:pt x="370" y="1282"/>
                    </a:lnTo>
                    <a:lnTo>
                      <a:pt x="371" y="1284"/>
                    </a:lnTo>
                    <a:lnTo>
                      <a:pt x="373" y="1287"/>
                    </a:lnTo>
                    <a:lnTo>
                      <a:pt x="376" y="1290"/>
                    </a:lnTo>
                    <a:lnTo>
                      <a:pt x="380" y="1293"/>
                    </a:lnTo>
                    <a:lnTo>
                      <a:pt x="382" y="1297"/>
                    </a:lnTo>
                    <a:lnTo>
                      <a:pt x="385" y="1299"/>
                    </a:lnTo>
                    <a:lnTo>
                      <a:pt x="386" y="1301"/>
                    </a:lnTo>
                    <a:lnTo>
                      <a:pt x="386" y="1303"/>
                    </a:lnTo>
                    <a:lnTo>
                      <a:pt x="386" y="1308"/>
                    </a:lnTo>
                    <a:lnTo>
                      <a:pt x="388" y="1314"/>
                    </a:lnTo>
                    <a:lnTo>
                      <a:pt x="391" y="1319"/>
                    </a:lnTo>
                    <a:lnTo>
                      <a:pt x="391" y="1323"/>
                    </a:lnTo>
                    <a:lnTo>
                      <a:pt x="391" y="1324"/>
                    </a:lnTo>
                    <a:lnTo>
                      <a:pt x="393" y="1325"/>
                    </a:lnTo>
                    <a:lnTo>
                      <a:pt x="395" y="1324"/>
                    </a:lnTo>
                    <a:lnTo>
                      <a:pt x="398" y="1323"/>
                    </a:lnTo>
                    <a:lnTo>
                      <a:pt x="403" y="1319"/>
                    </a:lnTo>
                    <a:lnTo>
                      <a:pt x="406" y="1316"/>
                    </a:lnTo>
                    <a:lnTo>
                      <a:pt x="411" y="1315"/>
                    </a:lnTo>
                    <a:lnTo>
                      <a:pt x="415" y="1316"/>
                    </a:lnTo>
                    <a:lnTo>
                      <a:pt x="420" y="1310"/>
                    </a:lnTo>
                    <a:lnTo>
                      <a:pt x="427" y="1306"/>
                    </a:lnTo>
                    <a:lnTo>
                      <a:pt x="425" y="1300"/>
                    </a:lnTo>
                    <a:lnTo>
                      <a:pt x="424" y="1298"/>
                    </a:lnTo>
                    <a:lnTo>
                      <a:pt x="424" y="1295"/>
                    </a:lnTo>
                    <a:lnTo>
                      <a:pt x="428" y="1291"/>
                    </a:lnTo>
                    <a:lnTo>
                      <a:pt x="430" y="1287"/>
                    </a:lnTo>
                    <a:lnTo>
                      <a:pt x="431" y="1284"/>
                    </a:lnTo>
                    <a:lnTo>
                      <a:pt x="432" y="1279"/>
                    </a:lnTo>
                    <a:lnTo>
                      <a:pt x="432" y="1276"/>
                    </a:lnTo>
                    <a:lnTo>
                      <a:pt x="432" y="1267"/>
                    </a:lnTo>
                    <a:lnTo>
                      <a:pt x="433" y="1258"/>
                    </a:lnTo>
                    <a:lnTo>
                      <a:pt x="435" y="1252"/>
                    </a:lnTo>
                    <a:lnTo>
                      <a:pt x="435" y="1248"/>
                    </a:lnTo>
                    <a:lnTo>
                      <a:pt x="435" y="1244"/>
                    </a:lnTo>
                    <a:lnTo>
                      <a:pt x="433" y="1242"/>
                    </a:lnTo>
                    <a:lnTo>
                      <a:pt x="431" y="1238"/>
                    </a:lnTo>
                    <a:lnTo>
                      <a:pt x="425" y="1228"/>
                    </a:lnTo>
                    <a:lnTo>
                      <a:pt x="430" y="1223"/>
                    </a:lnTo>
                    <a:lnTo>
                      <a:pt x="432" y="1222"/>
                    </a:lnTo>
                    <a:lnTo>
                      <a:pt x="436" y="1221"/>
                    </a:lnTo>
                    <a:lnTo>
                      <a:pt x="440" y="1218"/>
                    </a:lnTo>
                    <a:lnTo>
                      <a:pt x="441" y="1211"/>
                    </a:lnTo>
                    <a:lnTo>
                      <a:pt x="444" y="1207"/>
                    </a:lnTo>
                    <a:lnTo>
                      <a:pt x="448" y="1202"/>
                    </a:lnTo>
                    <a:lnTo>
                      <a:pt x="453" y="1197"/>
                    </a:lnTo>
                    <a:lnTo>
                      <a:pt x="457" y="1196"/>
                    </a:lnTo>
                    <a:lnTo>
                      <a:pt x="461" y="1194"/>
                    </a:lnTo>
                    <a:lnTo>
                      <a:pt x="464" y="1194"/>
                    </a:lnTo>
                    <a:lnTo>
                      <a:pt x="467" y="1196"/>
                    </a:lnTo>
                    <a:lnTo>
                      <a:pt x="473" y="1198"/>
                    </a:lnTo>
                    <a:lnTo>
                      <a:pt x="482" y="1201"/>
                    </a:lnTo>
                    <a:lnTo>
                      <a:pt x="488" y="1196"/>
                    </a:lnTo>
                    <a:lnTo>
                      <a:pt x="493" y="1191"/>
                    </a:lnTo>
                    <a:lnTo>
                      <a:pt x="499" y="1186"/>
                    </a:lnTo>
                    <a:lnTo>
                      <a:pt x="507" y="1182"/>
                    </a:lnTo>
                    <a:lnTo>
                      <a:pt x="514" y="1180"/>
                    </a:lnTo>
                    <a:lnTo>
                      <a:pt x="518" y="1177"/>
                    </a:lnTo>
                    <a:lnTo>
                      <a:pt x="522" y="1175"/>
                    </a:lnTo>
                    <a:lnTo>
                      <a:pt x="523" y="1173"/>
                    </a:lnTo>
                    <a:lnTo>
                      <a:pt x="522" y="1169"/>
                    </a:lnTo>
                    <a:lnTo>
                      <a:pt x="521" y="1166"/>
                    </a:lnTo>
                    <a:lnTo>
                      <a:pt x="517" y="1162"/>
                    </a:lnTo>
                    <a:lnTo>
                      <a:pt x="514" y="1155"/>
                    </a:lnTo>
                    <a:lnTo>
                      <a:pt x="512" y="1145"/>
                    </a:lnTo>
                    <a:lnTo>
                      <a:pt x="513" y="1139"/>
                    </a:lnTo>
                    <a:lnTo>
                      <a:pt x="514" y="1132"/>
                    </a:lnTo>
                    <a:lnTo>
                      <a:pt x="515" y="1123"/>
                    </a:lnTo>
                    <a:lnTo>
                      <a:pt x="520" y="1107"/>
                    </a:lnTo>
                    <a:lnTo>
                      <a:pt x="525" y="1092"/>
                    </a:lnTo>
                    <a:lnTo>
                      <a:pt x="528" y="1080"/>
                    </a:lnTo>
                    <a:lnTo>
                      <a:pt x="531" y="1067"/>
                    </a:lnTo>
                    <a:lnTo>
                      <a:pt x="531" y="1062"/>
                    </a:lnTo>
                    <a:lnTo>
                      <a:pt x="532" y="1056"/>
                    </a:lnTo>
                    <a:lnTo>
                      <a:pt x="534" y="1052"/>
                    </a:lnTo>
                    <a:lnTo>
                      <a:pt x="537" y="1048"/>
                    </a:lnTo>
                    <a:lnTo>
                      <a:pt x="545" y="1041"/>
                    </a:lnTo>
                    <a:lnTo>
                      <a:pt x="552" y="1034"/>
                    </a:lnTo>
                    <a:lnTo>
                      <a:pt x="562" y="1033"/>
                    </a:lnTo>
                    <a:lnTo>
                      <a:pt x="569" y="1033"/>
                    </a:lnTo>
                    <a:lnTo>
                      <a:pt x="575" y="1033"/>
                    </a:lnTo>
                    <a:lnTo>
                      <a:pt x="582" y="1034"/>
                    </a:lnTo>
                    <a:lnTo>
                      <a:pt x="586" y="1038"/>
                    </a:lnTo>
                    <a:lnTo>
                      <a:pt x="592" y="1041"/>
                    </a:lnTo>
                    <a:lnTo>
                      <a:pt x="598" y="1047"/>
                    </a:lnTo>
                    <a:lnTo>
                      <a:pt x="602" y="1054"/>
                    </a:lnTo>
                    <a:lnTo>
                      <a:pt x="603" y="1057"/>
                    </a:lnTo>
                    <a:lnTo>
                      <a:pt x="605" y="1059"/>
                    </a:lnTo>
                    <a:lnTo>
                      <a:pt x="606" y="1061"/>
                    </a:lnTo>
                    <a:lnTo>
                      <a:pt x="607" y="1059"/>
                    </a:lnTo>
                    <a:lnTo>
                      <a:pt x="610" y="1056"/>
                    </a:lnTo>
                    <a:lnTo>
                      <a:pt x="615" y="1049"/>
                    </a:lnTo>
                    <a:lnTo>
                      <a:pt x="619" y="1047"/>
                    </a:lnTo>
                    <a:lnTo>
                      <a:pt x="623" y="1047"/>
                    </a:lnTo>
                    <a:lnTo>
                      <a:pt x="625" y="1047"/>
                    </a:lnTo>
                    <a:lnTo>
                      <a:pt x="627" y="1047"/>
                    </a:lnTo>
                    <a:lnTo>
                      <a:pt x="632" y="1048"/>
                    </a:lnTo>
                    <a:lnTo>
                      <a:pt x="639" y="1047"/>
                    </a:lnTo>
                    <a:lnTo>
                      <a:pt x="653" y="1040"/>
                    </a:lnTo>
                    <a:lnTo>
                      <a:pt x="667" y="1032"/>
                    </a:lnTo>
                    <a:lnTo>
                      <a:pt x="673" y="1025"/>
                    </a:lnTo>
                    <a:lnTo>
                      <a:pt x="678" y="1020"/>
                    </a:lnTo>
                    <a:lnTo>
                      <a:pt x="684" y="1015"/>
                    </a:lnTo>
                    <a:lnTo>
                      <a:pt x="690" y="1010"/>
                    </a:lnTo>
                    <a:lnTo>
                      <a:pt x="692" y="1005"/>
                    </a:lnTo>
                    <a:lnTo>
                      <a:pt x="693" y="1002"/>
                    </a:lnTo>
                    <a:lnTo>
                      <a:pt x="693" y="999"/>
                    </a:lnTo>
                    <a:lnTo>
                      <a:pt x="693" y="998"/>
                    </a:lnTo>
                    <a:lnTo>
                      <a:pt x="692" y="995"/>
                    </a:lnTo>
                    <a:lnTo>
                      <a:pt x="692" y="987"/>
                    </a:lnTo>
                    <a:lnTo>
                      <a:pt x="699" y="980"/>
                    </a:lnTo>
                    <a:lnTo>
                      <a:pt x="703" y="976"/>
                    </a:lnTo>
                    <a:lnTo>
                      <a:pt x="706" y="972"/>
                    </a:lnTo>
                    <a:lnTo>
                      <a:pt x="707" y="969"/>
                    </a:lnTo>
                    <a:lnTo>
                      <a:pt x="708" y="964"/>
                    </a:lnTo>
                    <a:lnTo>
                      <a:pt x="708" y="960"/>
                    </a:lnTo>
                    <a:lnTo>
                      <a:pt x="710" y="951"/>
                    </a:lnTo>
                    <a:lnTo>
                      <a:pt x="713" y="943"/>
                    </a:lnTo>
                    <a:lnTo>
                      <a:pt x="715" y="939"/>
                    </a:lnTo>
                    <a:lnTo>
                      <a:pt x="716" y="935"/>
                    </a:lnTo>
                    <a:lnTo>
                      <a:pt x="716" y="930"/>
                    </a:lnTo>
                    <a:lnTo>
                      <a:pt x="716" y="926"/>
                    </a:lnTo>
                    <a:lnTo>
                      <a:pt x="713" y="920"/>
                    </a:lnTo>
                    <a:lnTo>
                      <a:pt x="712" y="915"/>
                    </a:lnTo>
                    <a:lnTo>
                      <a:pt x="713" y="913"/>
                    </a:lnTo>
                    <a:lnTo>
                      <a:pt x="716" y="910"/>
                    </a:lnTo>
                    <a:lnTo>
                      <a:pt x="723" y="906"/>
                    </a:lnTo>
                    <a:lnTo>
                      <a:pt x="733" y="902"/>
                    </a:lnTo>
                    <a:lnTo>
                      <a:pt x="745" y="892"/>
                    </a:lnTo>
                    <a:lnTo>
                      <a:pt x="757" y="881"/>
                    </a:lnTo>
                    <a:lnTo>
                      <a:pt x="767" y="877"/>
                    </a:lnTo>
                    <a:lnTo>
                      <a:pt x="775" y="875"/>
                    </a:lnTo>
                    <a:lnTo>
                      <a:pt x="778" y="873"/>
                    </a:lnTo>
                    <a:lnTo>
                      <a:pt x="783" y="873"/>
                    </a:lnTo>
                    <a:lnTo>
                      <a:pt x="787" y="875"/>
                    </a:lnTo>
                    <a:lnTo>
                      <a:pt x="793" y="876"/>
                    </a:lnTo>
                    <a:lnTo>
                      <a:pt x="800" y="878"/>
                    </a:lnTo>
                    <a:lnTo>
                      <a:pt x="805" y="879"/>
                    </a:lnTo>
                    <a:lnTo>
                      <a:pt x="809" y="882"/>
                    </a:lnTo>
                    <a:lnTo>
                      <a:pt x="814" y="887"/>
                    </a:lnTo>
                    <a:lnTo>
                      <a:pt x="822" y="898"/>
                    </a:lnTo>
                    <a:lnTo>
                      <a:pt x="831" y="909"/>
                    </a:lnTo>
                    <a:lnTo>
                      <a:pt x="840" y="919"/>
                    </a:lnTo>
                    <a:lnTo>
                      <a:pt x="851" y="929"/>
                    </a:lnTo>
                    <a:lnTo>
                      <a:pt x="860" y="939"/>
                    </a:lnTo>
                    <a:lnTo>
                      <a:pt x="868" y="945"/>
                    </a:lnTo>
                    <a:lnTo>
                      <a:pt x="871" y="946"/>
                    </a:lnTo>
                    <a:lnTo>
                      <a:pt x="875" y="945"/>
                    </a:lnTo>
                    <a:lnTo>
                      <a:pt x="879" y="941"/>
                    </a:lnTo>
                    <a:lnTo>
                      <a:pt x="885" y="937"/>
                    </a:lnTo>
                    <a:lnTo>
                      <a:pt x="889" y="929"/>
                    </a:lnTo>
                    <a:lnTo>
                      <a:pt x="894" y="924"/>
                    </a:lnTo>
                    <a:lnTo>
                      <a:pt x="896" y="923"/>
                    </a:lnTo>
                    <a:lnTo>
                      <a:pt x="898" y="924"/>
                    </a:lnTo>
                    <a:lnTo>
                      <a:pt x="902" y="926"/>
                    </a:lnTo>
                    <a:lnTo>
                      <a:pt x="905" y="929"/>
                    </a:lnTo>
                    <a:lnTo>
                      <a:pt x="913" y="931"/>
                    </a:lnTo>
                    <a:lnTo>
                      <a:pt x="920" y="932"/>
                    </a:lnTo>
                    <a:lnTo>
                      <a:pt x="918" y="945"/>
                    </a:lnTo>
                    <a:lnTo>
                      <a:pt x="914" y="957"/>
                    </a:lnTo>
                    <a:lnTo>
                      <a:pt x="919" y="969"/>
                    </a:lnTo>
                    <a:lnTo>
                      <a:pt x="923" y="979"/>
                    </a:lnTo>
                    <a:lnTo>
                      <a:pt x="930" y="981"/>
                    </a:lnTo>
                    <a:lnTo>
                      <a:pt x="937" y="981"/>
                    </a:lnTo>
                    <a:lnTo>
                      <a:pt x="944" y="981"/>
                    </a:lnTo>
                    <a:lnTo>
                      <a:pt x="950" y="981"/>
                    </a:lnTo>
                    <a:lnTo>
                      <a:pt x="966" y="991"/>
                    </a:lnTo>
                    <a:lnTo>
                      <a:pt x="981" y="1000"/>
                    </a:lnTo>
                    <a:lnTo>
                      <a:pt x="983" y="989"/>
                    </a:lnTo>
                    <a:lnTo>
                      <a:pt x="987" y="979"/>
                    </a:lnTo>
                    <a:lnTo>
                      <a:pt x="988" y="974"/>
                    </a:lnTo>
                    <a:lnTo>
                      <a:pt x="990" y="970"/>
                    </a:lnTo>
                    <a:lnTo>
                      <a:pt x="994" y="965"/>
                    </a:lnTo>
                    <a:lnTo>
                      <a:pt x="997" y="961"/>
                    </a:lnTo>
                    <a:lnTo>
                      <a:pt x="1006" y="954"/>
                    </a:lnTo>
                    <a:lnTo>
                      <a:pt x="1015" y="948"/>
                    </a:lnTo>
                    <a:lnTo>
                      <a:pt x="1024" y="944"/>
                    </a:lnTo>
                    <a:lnTo>
                      <a:pt x="1034" y="940"/>
                    </a:lnTo>
                    <a:lnTo>
                      <a:pt x="1037" y="936"/>
                    </a:lnTo>
                    <a:lnTo>
                      <a:pt x="1038" y="931"/>
                    </a:lnTo>
                    <a:lnTo>
                      <a:pt x="1039" y="924"/>
                    </a:lnTo>
                    <a:lnTo>
                      <a:pt x="1039" y="919"/>
                    </a:lnTo>
                    <a:lnTo>
                      <a:pt x="1038" y="905"/>
                    </a:lnTo>
                    <a:lnTo>
                      <a:pt x="1038" y="893"/>
                    </a:lnTo>
                    <a:lnTo>
                      <a:pt x="1045" y="887"/>
                    </a:lnTo>
                    <a:lnTo>
                      <a:pt x="1048" y="884"/>
                    </a:lnTo>
                    <a:lnTo>
                      <a:pt x="1051" y="882"/>
                    </a:lnTo>
                    <a:lnTo>
                      <a:pt x="1053" y="882"/>
                    </a:lnTo>
                    <a:lnTo>
                      <a:pt x="1055" y="882"/>
                    </a:lnTo>
                    <a:lnTo>
                      <a:pt x="1057" y="882"/>
                    </a:lnTo>
                    <a:lnTo>
                      <a:pt x="1060" y="881"/>
                    </a:lnTo>
                    <a:lnTo>
                      <a:pt x="1066" y="879"/>
                    </a:lnTo>
                    <a:lnTo>
                      <a:pt x="1071" y="875"/>
                    </a:lnTo>
                    <a:lnTo>
                      <a:pt x="1073" y="871"/>
                    </a:lnTo>
                    <a:lnTo>
                      <a:pt x="1074" y="868"/>
                    </a:lnTo>
                    <a:lnTo>
                      <a:pt x="1074" y="862"/>
                    </a:lnTo>
                    <a:lnTo>
                      <a:pt x="1071" y="856"/>
                    </a:lnTo>
                    <a:lnTo>
                      <a:pt x="1068" y="851"/>
                    </a:lnTo>
                    <a:lnTo>
                      <a:pt x="1066" y="850"/>
                    </a:lnTo>
                    <a:lnTo>
                      <a:pt x="1065" y="850"/>
                    </a:lnTo>
                    <a:lnTo>
                      <a:pt x="1064" y="851"/>
                    </a:lnTo>
                    <a:lnTo>
                      <a:pt x="1062" y="854"/>
                    </a:lnTo>
                    <a:lnTo>
                      <a:pt x="1060" y="859"/>
                    </a:lnTo>
                    <a:lnTo>
                      <a:pt x="1058" y="860"/>
                    </a:lnTo>
                    <a:lnTo>
                      <a:pt x="1057" y="860"/>
                    </a:lnTo>
                    <a:lnTo>
                      <a:pt x="1055" y="859"/>
                    </a:lnTo>
                    <a:lnTo>
                      <a:pt x="1051" y="852"/>
                    </a:lnTo>
                    <a:lnTo>
                      <a:pt x="1047" y="846"/>
                    </a:lnTo>
                    <a:lnTo>
                      <a:pt x="1040" y="834"/>
                    </a:lnTo>
                    <a:lnTo>
                      <a:pt x="1034" y="825"/>
                    </a:lnTo>
                    <a:lnTo>
                      <a:pt x="1031" y="814"/>
                    </a:lnTo>
                    <a:lnTo>
                      <a:pt x="1029" y="800"/>
                    </a:lnTo>
                    <a:lnTo>
                      <a:pt x="1031" y="785"/>
                    </a:lnTo>
                    <a:lnTo>
                      <a:pt x="1034" y="774"/>
                    </a:lnTo>
                    <a:lnTo>
                      <a:pt x="1037" y="769"/>
                    </a:lnTo>
                    <a:lnTo>
                      <a:pt x="1040" y="765"/>
                    </a:lnTo>
                    <a:lnTo>
                      <a:pt x="1046" y="761"/>
                    </a:lnTo>
                    <a:lnTo>
                      <a:pt x="1053" y="757"/>
                    </a:lnTo>
                    <a:lnTo>
                      <a:pt x="1066" y="749"/>
                    </a:lnTo>
                    <a:lnTo>
                      <a:pt x="1076" y="741"/>
                    </a:lnTo>
                    <a:lnTo>
                      <a:pt x="1087" y="730"/>
                    </a:lnTo>
                    <a:lnTo>
                      <a:pt x="1097" y="719"/>
                    </a:lnTo>
                    <a:lnTo>
                      <a:pt x="1101" y="718"/>
                    </a:lnTo>
                    <a:lnTo>
                      <a:pt x="1106" y="717"/>
                    </a:lnTo>
                    <a:lnTo>
                      <a:pt x="1109" y="717"/>
                    </a:lnTo>
                    <a:lnTo>
                      <a:pt x="1112" y="718"/>
                    </a:lnTo>
                    <a:lnTo>
                      <a:pt x="1118" y="719"/>
                    </a:lnTo>
                    <a:lnTo>
                      <a:pt x="1127" y="718"/>
                    </a:lnTo>
                    <a:lnTo>
                      <a:pt x="1142" y="703"/>
                    </a:lnTo>
                    <a:lnTo>
                      <a:pt x="1156" y="687"/>
                    </a:lnTo>
                    <a:lnTo>
                      <a:pt x="1163" y="679"/>
                    </a:lnTo>
                    <a:lnTo>
                      <a:pt x="1168" y="672"/>
                    </a:lnTo>
                    <a:lnTo>
                      <a:pt x="1174" y="664"/>
                    </a:lnTo>
                    <a:lnTo>
                      <a:pt x="1180" y="655"/>
                    </a:lnTo>
                    <a:lnTo>
                      <a:pt x="1182" y="645"/>
                    </a:lnTo>
                    <a:lnTo>
                      <a:pt x="1184" y="636"/>
                    </a:lnTo>
                    <a:lnTo>
                      <a:pt x="1184" y="632"/>
                    </a:lnTo>
                    <a:lnTo>
                      <a:pt x="1184" y="627"/>
                    </a:lnTo>
                    <a:lnTo>
                      <a:pt x="1184" y="623"/>
                    </a:lnTo>
                    <a:lnTo>
                      <a:pt x="1183" y="618"/>
                    </a:lnTo>
                    <a:lnTo>
                      <a:pt x="1180" y="608"/>
                    </a:lnTo>
                    <a:lnTo>
                      <a:pt x="1176" y="598"/>
                    </a:lnTo>
                    <a:lnTo>
                      <a:pt x="1166" y="600"/>
                    </a:lnTo>
                    <a:lnTo>
                      <a:pt x="1155" y="602"/>
                    </a:lnTo>
                    <a:lnTo>
                      <a:pt x="1139" y="594"/>
                    </a:lnTo>
                    <a:lnTo>
                      <a:pt x="1125" y="585"/>
                    </a:lnTo>
                    <a:lnTo>
                      <a:pt x="1113" y="576"/>
                    </a:lnTo>
                    <a:lnTo>
                      <a:pt x="1100" y="566"/>
                    </a:lnTo>
                    <a:lnTo>
                      <a:pt x="1089" y="556"/>
                    </a:lnTo>
                    <a:lnTo>
                      <a:pt x="1079" y="544"/>
                    </a:lnTo>
                    <a:lnTo>
                      <a:pt x="1068" y="532"/>
                    </a:lnTo>
                    <a:lnTo>
                      <a:pt x="1058" y="517"/>
                    </a:lnTo>
                    <a:lnTo>
                      <a:pt x="1054" y="507"/>
                    </a:lnTo>
                    <a:lnTo>
                      <a:pt x="1049" y="498"/>
                    </a:lnTo>
                    <a:lnTo>
                      <a:pt x="1042" y="491"/>
                    </a:lnTo>
                    <a:lnTo>
                      <a:pt x="1033" y="484"/>
                    </a:lnTo>
                    <a:lnTo>
                      <a:pt x="1019" y="491"/>
                    </a:lnTo>
                    <a:lnTo>
                      <a:pt x="1005" y="499"/>
                    </a:lnTo>
                    <a:lnTo>
                      <a:pt x="991" y="507"/>
                    </a:lnTo>
                    <a:lnTo>
                      <a:pt x="977" y="515"/>
                    </a:lnTo>
                    <a:lnTo>
                      <a:pt x="964" y="518"/>
                    </a:lnTo>
                    <a:lnTo>
                      <a:pt x="954" y="522"/>
                    </a:lnTo>
                    <a:lnTo>
                      <a:pt x="943" y="525"/>
                    </a:lnTo>
                    <a:lnTo>
                      <a:pt x="931" y="527"/>
                    </a:lnTo>
                    <a:lnTo>
                      <a:pt x="927" y="522"/>
                    </a:lnTo>
                    <a:lnTo>
                      <a:pt x="926" y="516"/>
                    </a:lnTo>
                    <a:lnTo>
                      <a:pt x="926" y="510"/>
                    </a:lnTo>
                    <a:lnTo>
                      <a:pt x="927" y="504"/>
                    </a:lnTo>
                    <a:lnTo>
                      <a:pt x="920" y="489"/>
                    </a:lnTo>
                    <a:lnTo>
                      <a:pt x="912" y="476"/>
                    </a:lnTo>
                    <a:lnTo>
                      <a:pt x="902" y="478"/>
                    </a:lnTo>
                    <a:lnTo>
                      <a:pt x="892" y="480"/>
                    </a:lnTo>
                    <a:lnTo>
                      <a:pt x="882" y="483"/>
                    </a:lnTo>
                    <a:lnTo>
                      <a:pt x="872" y="488"/>
                    </a:lnTo>
                    <a:lnTo>
                      <a:pt x="865" y="491"/>
                    </a:lnTo>
                    <a:lnTo>
                      <a:pt x="860" y="495"/>
                    </a:lnTo>
                    <a:lnTo>
                      <a:pt x="853" y="497"/>
                    </a:lnTo>
                    <a:lnTo>
                      <a:pt x="845" y="498"/>
                    </a:lnTo>
                    <a:lnTo>
                      <a:pt x="829" y="489"/>
                    </a:lnTo>
                    <a:lnTo>
                      <a:pt x="814" y="482"/>
                    </a:lnTo>
                    <a:lnTo>
                      <a:pt x="808" y="480"/>
                    </a:lnTo>
                    <a:lnTo>
                      <a:pt x="800" y="479"/>
                    </a:lnTo>
                    <a:lnTo>
                      <a:pt x="791" y="478"/>
                    </a:lnTo>
                    <a:lnTo>
                      <a:pt x="780" y="478"/>
                    </a:lnTo>
                    <a:lnTo>
                      <a:pt x="774" y="478"/>
                    </a:lnTo>
                    <a:lnTo>
                      <a:pt x="769" y="476"/>
                    </a:lnTo>
                    <a:lnTo>
                      <a:pt x="766" y="474"/>
                    </a:lnTo>
                    <a:lnTo>
                      <a:pt x="762" y="472"/>
                    </a:lnTo>
                    <a:lnTo>
                      <a:pt x="757" y="466"/>
                    </a:lnTo>
                    <a:lnTo>
                      <a:pt x="748" y="458"/>
                    </a:lnTo>
                    <a:lnTo>
                      <a:pt x="743" y="471"/>
                    </a:lnTo>
                    <a:lnTo>
                      <a:pt x="740" y="483"/>
                    </a:lnTo>
                    <a:lnTo>
                      <a:pt x="732" y="480"/>
                    </a:lnTo>
                    <a:lnTo>
                      <a:pt x="727" y="478"/>
                    </a:lnTo>
                    <a:lnTo>
                      <a:pt x="725" y="476"/>
                    </a:lnTo>
                    <a:lnTo>
                      <a:pt x="721" y="476"/>
                    </a:lnTo>
                    <a:lnTo>
                      <a:pt x="718" y="478"/>
                    </a:lnTo>
                    <a:lnTo>
                      <a:pt x="712" y="479"/>
                    </a:lnTo>
                    <a:lnTo>
                      <a:pt x="699" y="496"/>
                    </a:lnTo>
                    <a:lnTo>
                      <a:pt x="686" y="514"/>
                    </a:lnTo>
                    <a:lnTo>
                      <a:pt x="675" y="532"/>
                    </a:lnTo>
                    <a:lnTo>
                      <a:pt x="664" y="550"/>
                    </a:lnTo>
                    <a:lnTo>
                      <a:pt x="655" y="554"/>
                    </a:lnTo>
                    <a:lnTo>
                      <a:pt x="647" y="556"/>
                    </a:lnTo>
                    <a:lnTo>
                      <a:pt x="641" y="556"/>
                    </a:lnTo>
                    <a:lnTo>
                      <a:pt x="635" y="554"/>
                    </a:lnTo>
                    <a:lnTo>
                      <a:pt x="632" y="550"/>
                    </a:lnTo>
                    <a:lnTo>
                      <a:pt x="631" y="544"/>
                    </a:lnTo>
                    <a:lnTo>
                      <a:pt x="630" y="537"/>
                    </a:lnTo>
                    <a:lnTo>
                      <a:pt x="631" y="526"/>
                    </a:lnTo>
                    <a:lnTo>
                      <a:pt x="640" y="520"/>
                    </a:lnTo>
                    <a:lnTo>
                      <a:pt x="645" y="514"/>
                    </a:lnTo>
                    <a:lnTo>
                      <a:pt x="645" y="510"/>
                    </a:lnTo>
                    <a:lnTo>
                      <a:pt x="645" y="507"/>
                    </a:lnTo>
                    <a:lnTo>
                      <a:pt x="643" y="504"/>
                    </a:lnTo>
                    <a:lnTo>
                      <a:pt x="640" y="498"/>
                    </a:lnTo>
                    <a:lnTo>
                      <a:pt x="635" y="491"/>
                    </a:lnTo>
                    <a:lnTo>
                      <a:pt x="633" y="487"/>
                    </a:lnTo>
                    <a:lnTo>
                      <a:pt x="633" y="481"/>
                    </a:lnTo>
                    <a:lnTo>
                      <a:pt x="632" y="474"/>
                    </a:lnTo>
                    <a:lnTo>
                      <a:pt x="628" y="468"/>
                    </a:lnTo>
                    <a:lnTo>
                      <a:pt x="626" y="463"/>
                    </a:lnTo>
                    <a:lnTo>
                      <a:pt x="624" y="459"/>
                    </a:lnTo>
                    <a:lnTo>
                      <a:pt x="618" y="457"/>
                    </a:lnTo>
                    <a:lnTo>
                      <a:pt x="614" y="456"/>
                    </a:lnTo>
                    <a:lnTo>
                      <a:pt x="611" y="455"/>
                    </a:lnTo>
                    <a:lnTo>
                      <a:pt x="611" y="451"/>
                    </a:lnTo>
                    <a:lnTo>
                      <a:pt x="613" y="448"/>
                    </a:lnTo>
                    <a:lnTo>
                      <a:pt x="619" y="441"/>
                    </a:lnTo>
                    <a:lnTo>
                      <a:pt x="625" y="434"/>
                    </a:lnTo>
                    <a:lnTo>
                      <a:pt x="630" y="428"/>
                    </a:lnTo>
                    <a:lnTo>
                      <a:pt x="632" y="422"/>
                    </a:lnTo>
                    <a:lnTo>
                      <a:pt x="633" y="417"/>
                    </a:lnTo>
                    <a:lnTo>
                      <a:pt x="632" y="414"/>
                    </a:lnTo>
                    <a:lnTo>
                      <a:pt x="625" y="407"/>
                    </a:lnTo>
                    <a:lnTo>
                      <a:pt x="613" y="397"/>
                    </a:lnTo>
                    <a:lnTo>
                      <a:pt x="602" y="389"/>
                    </a:lnTo>
                    <a:lnTo>
                      <a:pt x="594" y="382"/>
                    </a:lnTo>
                    <a:lnTo>
                      <a:pt x="592" y="378"/>
                    </a:lnTo>
                    <a:lnTo>
                      <a:pt x="590" y="373"/>
                    </a:lnTo>
                    <a:lnTo>
                      <a:pt x="589" y="369"/>
                    </a:lnTo>
                    <a:lnTo>
                      <a:pt x="590" y="362"/>
                    </a:lnTo>
                    <a:lnTo>
                      <a:pt x="597" y="351"/>
                    </a:lnTo>
                    <a:lnTo>
                      <a:pt x="605" y="339"/>
                    </a:lnTo>
                    <a:lnTo>
                      <a:pt x="613" y="328"/>
                    </a:lnTo>
                    <a:lnTo>
                      <a:pt x="619" y="318"/>
                    </a:lnTo>
                    <a:lnTo>
                      <a:pt x="625" y="306"/>
                    </a:lnTo>
                    <a:lnTo>
                      <a:pt x="631" y="295"/>
                    </a:lnTo>
                    <a:lnTo>
                      <a:pt x="636" y="284"/>
                    </a:lnTo>
                    <a:lnTo>
                      <a:pt x="642" y="273"/>
                    </a:lnTo>
                    <a:lnTo>
                      <a:pt x="651" y="269"/>
                    </a:lnTo>
                    <a:lnTo>
                      <a:pt x="658" y="265"/>
                    </a:lnTo>
                    <a:lnTo>
                      <a:pt x="666" y="263"/>
                    </a:lnTo>
                    <a:lnTo>
                      <a:pt x="673" y="261"/>
                    </a:lnTo>
                    <a:lnTo>
                      <a:pt x="689" y="258"/>
                    </a:lnTo>
                    <a:lnTo>
                      <a:pt x="704" y="252"/>
                    </a:lnTo>
                    <a:lnTo>
                      <a:pt x="702" y="244"/>
                    </a:lnTo>
                    <a:lnTo>
                      <a:pt x="698" y="237"/>
                    </a:lnTo>
                    <a:lnTo>
                      <a:pt x="696" y="235"/>
                    </a:lnTo>
                    <a:lnTo>
                      <a:pt x="694" y="231"/>
                    </a:lnTo>
                    <a:lnTo>
                      <a:pt x="694" y="228"/>
                    </a:lnTo>
                    <a:lnTo>
                      <a:pt x="694" y="225"/>
                    </a:lnTo>
                    <a:lnTo>
                      <a:pt x="698" y="222"/>
                    </a:lnTo>
                    <a:lnTo>
                      <a:pt x="699" y="221"/>
                    </a:lnTo>
                    <a:lnTo>
                      <a:pt x="699" y="219"/>
                    </a:lnTo>
                    <a:lnTo>
                      <a:pt x="699" y="217"/>
                    </a:lnTo>
                    <a:lnTo>
                      <a:pt x="699" y="212"/>
                    </a:lnTo>
                    <a:lnTo>
                      <a:pt x="698" y="204"/>
                    </a:lnTo>
                    <a:lnTo>
                      <a:pt x="706" y="196"/>
                    </a:lnTo>
                    <a:lnTo>
                      <a:pt x="713" y="188"/>
                    </a:lnTo>
                    <a:lnTo>
                      <a:pt x="721" y="172"/>
                    </a:lnTo>
                    <a:lnTo>
                      <a:pt x="728" y="155"/>
                    </a:lnTo>
                    <a:lnTo>
                      <a:pt x="734" y="138"/>
                    </a:lnTo>
                    <a:lnTo>
                      <a:pt x="738" y="121"/>
                    </a:lnTo>
                    <a:lnTo>
                      <a:pt x="723" y="108"/>
                    </a:lnTo>
                    <a:lnTo>
                      <a:pt x="707" y="94"/>
                    </a:lnTo>
                    <a:lnTo>
                      <a:pt x="708" y="87"/>
                    </a:lnTo>
                    <a:lnTo>
                      <a:pt x="709" y="83"/>
                    </a:lnTo>
                    <a:lnTo>
                      <a:pt x="710" y="78"/>
                    </a:lnTo>
                    <a:lnTo>
                      <a:pt x="712" y="74"/>
                    </a:lnTo>
                    <a:lnTo>
                      <a:pt x="713" y="70"/>
                    </a:lnTo>
                    <a:lnTo>
                      <a:pt x="715" y="66"/>
                    </a:lnTo>
                    <a:lnTo>
                      <a:pt x="715" y="60"/>
                    </a:lnTo>
                    <a:lnTo>
                      <a:pt x="713" y="53"/>
                    </a:lnTo>
                    <a:lnTo>
                      <a:pt x="706" y="44"/>
                    </a:lnTo>
                    <a:lnTo>
                      <a:pt x="699" y="35"/>
                    </a:lnTo>
                    <a:lnTo>
                      <a:pt x="691" y="26"/>
                    </a:lnTo>
                    <a:lnTo>
                      <a:pt x="683" y="18"/>
                    </a:lnTo>
                    <a:lnTo>
                      <a:pt x="674" y="11"/>
                    </a:lnTo>
                    <a:lnTo>
                      <a:pt x="665" y="5"/>
                    </a:lnTo>
                    <a:lnTo>
                      <a:pt x="660" y="2"/>
                    </a:lnTo>
                    <a:lnTo>
                      <a:pt x="657" y="0"/>
                    </a:lnTo>
                    <a:lnTo>
                      <a:pt x="651" y="0"/>
                    </a:lnTo>
                    <a:lnTo>
                      <a:pt x="647" y="1"/>
                    </a:lnTo>
                    <a:lnTo>
                      <a:pt x="635" y="8"/>
                    </a:lnTo>
                    <a:lnTo>
                      <a:pt x="625" y="14"/>
                    </a:lnTo>
                    <a:lnTo>
                      <a:pt x="615" y="20"/>
                    </a:lnTo>
                    <a:lnTo>
                      <a:pt x="605" y="28"/>
                    </a:lnTo>
                    <a:lnTo>
                      <a:pt x="596" y="39"/>
                    </a:lnTo>
                    <a:lnTo>
                      <a:pt x="586" y="47"/>
                    </a:lnTo>
                    <a:lnTo>
                      <a:pt x="576" y="54"/>
                    </a:lnTo>
                    <a:lnTo>
                      <a:pt x="565" y="62"/>
                    </a:lnTo>
                    <a:lnTo>
                      <a:pt x="566" y="66"/>
                    </a:lnTo>
                    <a:lnTo>
                      <a:pt x="568" y="68"/>
                    </a:lnTo>
                    <a:lnTo>
                      <a:pt x="568" y="70"/>
                    </a:lnTo>
                    <a:lnTo>
                      <a:pt x="567" y="74"/>
                    </a:lnTo>
                    <a:lnTo>
                      <a:pt x="565" y="79"/>
                    </a:lnTo>
                    <a:lnTo>
                      <a:pt x="563" y="83"/>
                    </a:lnTo>
                    <a:lnTo>
                      <a:pt x="562" y="84"/>
                    </a:lnTo>
                    <a:lnTo>
                      <a:pt x="559" y="85"/>
                    </a:lnTo>
                    <a:lnTo>
                      <a:pt x="557" y="85"/>
                    </a:lnTo>
                    <a:lnTo>
                      <a:pt x="554" y="84"/>
                    </a:lnTo>
                    <a:lnTo>
                      <a:pt x="546" y="83"/>
                    </a:lnTo>
                    <a:lnTo>
                      <a:pt x="540" y="82"/>
                    </a:lnTo>
                    <a:lnTo>
                      <a:pt x="538" y="83"/>
                    </a:lnTo>
                    <a:lnTo>
                      <a:pt x="535" y="84"/>
                    </a:lnTo>
                    <a:lnTo>
                      <a:pt x="534" y="87"/>
                    </a:lnTo>
                    <a:lnTo>
                      <a:pt x="532" y="91"/>
                    </a:lnTo>
                    <a:lnTo>
                      <a:pt x="521" y="99"/>
                    </a:lnTo>
                    <a:lnTo>
                      <a:pt x="509" y="108"/>
                    </a:lnTo>
                    <a:lnTo>
                      <a:pt x="503" y="117"/>
                    </a:lnTo>
                    <a:lnTo>
                      <a:pt x="496" y="124"/>
                    </a:lnTo>
                    <a:lnTo>
                      <a:pt x="492" y="125"/>
                    </a:lnTo>
                    <a:lnTo>
                      <a:pt x="488" y="126"/>
                    </a:lnTo>
                    <a:lnTo>
                      <a:pt x="483" y="125"/>
                    </a:lnTo>
                    <a:lnTo>
                      <a:pt x="478" y="121"/>
                    </a:lnTo>
                    <a:lnTo>
                      <a:pt x="473" y="116"/>
                    </a:lnTo>
                    <a:lnTo>
                      <a:pt x="469" y="113"/>
                    </a:lnTo>
                    <a:lnTo>
                      <a:pt x="464" y="110"/>
                    </a:lnTo>
                    <a:lnTo>
                      <a:pt x="458" y="106"/>
                    </a:lnTo>
                    <a:lnTo>
                      <a:pt x="455" y="102"/>
                    </a:lnTo>
                    <a:lnTo>
                      <a:pt x="450" y="101"/>
                    </a:lnTo>
                    <a:lnTo>
                      <a:pt x="447" y="100"/>
                    </a:lnTo>
                    <a:lnTo>
                      <a:pt x="441" y="98"/>
                    </a:lnTo>
                    <a:lnTo>
                      <a:pt x="439" y="98"/>
                    </a:lnTo>
                    <a:lnTo>
                      <a:pt x="437" y="100"/>
                    </a:lnTo>
                    <a:lnTo>
                      <a:pt x="436" y="102"/>
                    </a:lnTo>
                    <a:lnTo>
                      <a:pt x="435" y="106"/>
                    </a:lnTo>
                    <a:lnTo>
                      <a:pt x="432" y="113"/>
                    </a:lnTo>
                    <a:lnTo>
                      <a:pt x="431" y="120"/>
                    </a:lnTo>
                    <a:lnTo>
                      <a:pt x="427" y="127"/>
                    </a:lnTo>
                    <a:lnTo>
                      <a:pt x="425" y="132"/>
                    </a:lnTo>
                    <a:lnTo>
                      <a:pt x="427" y="133"/>
                    </a:lnTo>
                    <a:lnTo>
                      <a:pt x="428" y="135"/>
                    </a:lnTo>
                    <a:lnTo>
                      <a:pt x="430" y="136"/>
                    </a:lnTo>
                    <a:lnTo>
                      <a:pt x="435" y="137"/>
                    </a:lnTo>
                    <a:lnTo>
                      <a:pt x="440" y="146"/>
                    </a:lnTo>
                    <a:lnTo>
                      <a:pt x="446" y="155"/>
                    </a:lnTo>
                    <a:lnTo>
                      <a:pt x="452" y="162"/>
                    </a:lnTo>
                    <a:lnTo>
                      <a:pt x="457" y="167"/>
                    </a:lnTo>
                    <a:lnTo>
                      <a:pt x="463" y="169"/>
                    </a:lnTo>
                    <a:lnTo>
                      <a:pt x="465" y="170"/>
                    </a:lnTo>
                    <a:lnTo>
                      <a:pt x="467" y="171"/>
                    </a:lnTo>
                    <a:lnTo>
                      <a:pt x="474" y="170"/>
                    </a:lnTo>
                    <a:lnTo>
                      <a:pt x="480" y="170"/>
                    </a:lnTo>
                    <a:lnTo>
                      <a:pt x="484" y="170"/>
                    </a:lnTo>
                    <a:lnTo>
                      <a:pt x="488" y="170"/>
                    </a:lnTo>
                    <a:lnTo>
                      <a:pt x="490" y="172"/>
                    </a:lnTo>
                    <a:lnTo>
                      <a:pt x="491" y="175"/>
                    </a:lnTo>
                    <a:lnTo>
                      <a:pt x="491" y="177"/>
                    </a:lnTo>
                    <a:lnTo>
                      <a:pt x="490" y="182"/>
                    </a:lnTo>
                    <a:lnTo>
                      <a:pt x="487" y="186"/>
                    </a:lnTo>
                    <a:lnTo>
                      <a:pt x="471" y="197"/>
                    </a:lnTo>
                    <a:lnTo>
                      <a:pt x="457" y="209"/>
                    </a:lnTo>
                    <a:lnTo>
                      <a:pt x="450" y="214"/>
                    </a:lnTo>
                    <a:lnTo>
                      <a:pt x="445" y="221"/>
                    </a:lnTo>
                    <a:lnTo>
                      <a:pt x="439" y="228"/>
                    </a:lnTo>
                    <a:lnTo>
                      <a:pt x="433" y="237"/>
                    </a:lnTo>
                    <a:lnTo>
                      <a:pt x="440" y="248"/>
                    </a:lnTo>
                    <a:lnTo>
                      <a:pt x="448" y="261"/>
                    </a:lnTo>
                    <a:lnTo>
                      <a:pt x="445" y="268"/>
                    </a:lnTo>
                    <a:lnTo>
                      <a:pt x="440" y="275"/>
                    </a:lnTo>
                    <a:lnTo>
                      <a:pt x="435" y="279"/>
                    </a:lnTo>
                    <a:lnTo>
                      <a:pt x="428" y="285"/>
                    </a:lnTo>
                    <a:lnTo>
                      <a:pt x="415" y="296"/>
                    </a:lnTo>
                    <a:lnTo>
                      <a:pt x="403" y="306"/>
                    </a:lnTo>
                    <a:lnTo>
                      <a:pt x="398" y="313"/>
                    </a:lnTo>
                    <a:lnTo>
                      <a:pt x="395" y="320"/>
                    </a:lnTo>
                    <a:lnTo>
                      <a:pt x="391" y="327"/>
                    </a:lnTo>
                    <a:lnTo>
                      <a:pt x="390" y="335"/>
                    </a:lnTo>
                    <a:lnTo>
                      <a:pt x="397" y="339"/>
                    </a:lnTo>
                    <a:lnTo>
                      <a:pt x="402" y="343"/>
                    </a:lnTo>
                    <a:lnTo>
                      <a:pt x="403" y="345"/>
                    </a:lnTo>
                    <a:lnTo>
                      <a:pt x="404" y="347"/>
                    </a:lnTo>
                    <a:lnTo>
                      <a:pt x="403" y="351"/>
                    </a:lnTo>
                    <a:lnTo>
                      <a:pt x="402" y="354"/>
                    </a:lnTo>
                    <a:lnTo>
                      <a:pt x="395" y="358"/>
                    </a:lnTo>
                    <a:lnTo>
                      <a:pt x="389" y="363"/>
                    </a:lnTo>
                    <a:lnTo>
                      <a:pt x="387" y="365"/>
                    </a:lnTo>
                    <a:lnTo>
                      <a:pt x="386" y="369"/>
                    </a:lnTo>
                    <a:lnTo>
                      <a:pt x="385" y="372"/>
                    </a:lnTo>
                    <a:lnTo>
                      <a:pt x="383" y="377"/>
                    </a:lnTo>
                    <a:lnTo>
                      <a:pt x="385" y="385"/>
                    </a:lnTo>
                    <a:lnTo>
                      <a:pt x="386" y="391"/>
                    </a:lnTo>
                    <a:lnTo>
                      <a:pt x="386" y="395"/>
                    </a:lnTo>
                    <a:lnTo>
                      <a:pt x="388" y="397"/>
                    </a:lnTo>
                    <a:lnTo>
                      <a:pt x="389" y="400"/>
                    </a:lnTo>
                    <a:lnTo>
                      <a:pt x="393" y="403"/>
                    </a:lnTo>
                    <a:lnTo>
                      <a:pt x="394" y="405"/>
                    </a:lnTo>
                    <a:lnTo>
                      <a:pt x="394" y="409"/>
                    </a:lnTo>
                    <a:lnTo>
                      <a:pt x="393" y="413"/>
                    </a:lnTo>
                    <a:lnTo>
                      <a:pt x="393" y="417"/>
                    </a:lnTo>
                    <a:lnTo>
                      <a:pt x="395" y="424"/>
                    </a:lnTo>
                    <a:lnTo>
                      <a:pt x="396" y="430"/>
                    </a:lnTo>
                    <a:lnTo>
                      <a:pt x="394" y="434"/>
                    </a:lnTo>
                    <a:lnTo>
                      <a:pt x="389" y="440"/>
                    </a:lnTo>
                    <a:lnTo>
                      <a:pt x="385" y="447"/>
                    </a:lnTo>
                    <a:lnTo>
                      <a:pt x="382" y="454"/>
                    </a:lnTo>
                    <a:lnTo>
                      <a:pt x="380" y="456"/>
                    </a:lnTo>
                    <a:lnTo>
                      <a:pt x="378" y="459"/>
                    </a:lnTo>
                    <a:lnTo>
                      <a:pt x="376" y="462"/>
                    </a:lnTo>
                    <a:lnTo>
                      <a:pt x="372" y="464"/>
                    </a:lnTo>
                    <a:lnTo>
                      <a:pt x="366" y="463"/>
                    </a:lnTo>
                    <a:lnTo>
                      <a:pt x="362" y="463"/>
                    </a:lnTo>
                    <a:lnTo>
                      <a:pt x="360" y="462"/>
                    </a:lnTo>
                    <a:lnTo>
                      <a:pt x="360" y="461"/>
                    </a:lnTo>
                    <a:lnTo>
                      <a:pt x="360" y="458"/>
                    </a:lnTo>
                    <a:lnTo>
                      <a:pt x="361" y="456"/>
                    </a:lnTo>
                    <a:lnTo>
                      <a:pt x="361" y="454"/>
                    </a:lnTo>
                    <a:lnTo>
                      <a:pt x="360" y="453"/>
                    </a:lnTo>
                    <a:lnTo>
                      <a:pt x="359" y="451"/>
                    </a:lnTo>
                    <a:lnTo>
                      <a:pt x="357" y="450"/>
                    </a:lnTo>
                    <a:lnTo>
                      <a:pt x="353" y="449"/>
                    </a:lnTo>
                    <a:lnTo>
                      <a:pt x="349" y="447"/>
                    </a:lnTo>
                    <a:lnTo>
                      <a:pt x="345" y="447"/>
                    </a:lnTo>
                    <a:lnTo>
                      <a:pt x="342" y="447"/>
                    </a:lnTo>
                    <a:lnTo>
                      <a:pt x="339" y="448"/>
                    </a:lnTo>
                    <a:lnTo>
                      <a:pt x="337" y="450"/>
                    </a:lnTo>
                    <a:lnTo>
                      <a:pt x="334" y="455"/>
                    </a:lnTo>
                    <a:lnTo>
                      <a:pt x="330" y="462"/>
                    </a:lnTo>
                    <a:lnTo>
                      <a:pt x="331" y="466"/>
                    </a:lnTo>
                    <a:lnTo>
                      <a:pt x="330" y="470"/>
                    </a:lnTo>
                    <a:lnTo>
                      <a:pt x="329" y="471"/>
                    </a:lnTo>
                    <a:lnTo>
                      <a:pt x="327" y="472"/>
                    </a:lnTo>
                    <a:lnTo>
                      <a:pt x="321" y="471"/>
                    </a:lnTo>
                    <a:lnTo>
                      <a:pt x="314" y="467"/>
                    </a:lnTo>
                    <a:lnTo>
                      <a:pt x="309" y="462"/>
                    </a:lnTo>
                    <a:lnTo>
                      <a:pt x="304" y="459"/>
                    </a:lnTo>
                    <a:lnTo>
                      <a:pt x="300" y="459"/>
                    </a:lnTo>
                    <a:lnTo>
                      <a:pt x="292" y="463"/>
                    </a:lnTo>
                    <a:lnTo>
                      <a:pt x="281" y="470"/>
                    </a:lnTo>
                    <a:lnTo>
                      <a:pt x="271" y="478"/>
                    </a:lnTo>
                    <a:lnTo>
                      <a:pt x="259" y="474"/>
                    </a:lnTo>
                    <a:lnTo>
                      <a:pt x="246" y="470"/>
                    </a:lnTo>
                    <a:lnTo>
                      <a:pt x="234" y="465"/>
                    </a:lnTo>
                    <a:lnTo>
                      <a:pt x="221" y="461"/>
                    </a:lnTo>
                    <a:lnTo>
                      <a:pt x="216" y="465"/>
                    </a:lnTo>
                    <a:lnTo>
                      <a:pt x="210" y="470"/>
                    </a:lnTo>
                    <a:lnTo>
                      <a:pt x="205" y="478"/>
                    </a:lnTo>
                    <a:lnTo>
                      <a:pt x="200" y="485"/>
                    </a:lnTo>
                    <a:lnTo>
                      <a:pt x="185" y="485"/>
                    </a:lnTo>
                    <a:lnTo>
                      <a:pt x="173" y="487"/>
                    </a:lnTo>
                    <a:lnTo>
                      <a:pt x="173" y="490"/>
                    </a:lnTo>
                    <a:lnTo>
                      <a:pt x="173" y="491"/>
                    </a:lnTo>
                    <a:lnTo>
                      <a:pt x="174" y="491"/>
                    </a:lnTo>
                    <a:lnTo>
                      <a:pt x="176" y="492"/>
                    </a:lnTo>
                    <a:lnTo>
                      <a:pt x="177" y="495"/>
                    </a:lnTo>
                    <a:lnTo>
                      <a:pt x="173" y="497"/>
                    </a:lnTo>
                    <a:lnTo>
                      <a:pt x="169" y="498"/>
                    </a:lnTo>
                    <a:lnTo>
                      <a:pt x="166" y="499"/>
                    </a:lnTo>
                    <a:lnTo>
                      <a:pt x="161" y="504"/>
                    </a:lnTo>
                    <a:lnTo>
                      <a:pt x="157" y="509"/>
                    </a:lnTo>
                    <a:lnTo>
                      <a:pt x="152" y="514"/>
                    </a:lnTo>
                    <a:lnTo>
                      <a:pt x="148" y="517"/>
                    </a:lnTo>
                    <a:lnTo>
                      <a:pt x="141" y="520"/>
                    </a:lnTo>
                    <a:lnTo>
                      <a:pt x="134" y="523"/>
                    </a:lnTo>
                    <a:lnTo>
                      <a:pt x="129" y="526"/>
                    </a:lnTo>
                    <a:lnTo>
                      <a:pt x="126" y="532"/>
                    </a:lnTo>
                    <a:lnTo>
                      <a:pt x="123" y="539"/>
                    </a:lnTo>
                    <a:lnTo>
                      <a:pt x="124" y="544"/>
                    </a:lnTo>
                    <a:lnTo>
                      <a:pt x="125" y="549"/>
                    </a:lnTo>
                    <a:lnTo>
                      <a:pt x="126" y="554"/>
                    </a:lnTo>
                    <a:lnTo>
                      <a:pt x="128" y="557"/>
                    </a:lnTo>
                    <a:lnTo>
                      <a:pt x="135" y="563"/>
                    </a:lnTo>
                    <a:lnTo>
                      <a:pt x="144" y="569"/>
                    </a:lnTo>
                    <a:lnTo>
                      <a:pt x="167" y="585"/>
                    </a:lnTo>
                    <a:lnTo>
                      <a:pt x="188" y="600"/>
                    </a:lnTo>
                    <a:lnTo>
                      <a:pt x="199" y="609"/>
                    </a:lnTo>
                    <a:lnTo>
                      <a:pt x="209" y="617"/>
                    </a:lnTo>
                    <a:lnTo>
                      <a:pt x="218" y="627"/>
                    </a:lnTo>
                    <a:lnTo>
                      <a:pt x="227" y="636"/>
                    </a:lnTo>
                    <a:lnTo>
                      <a:pt x="234" y="647"/>
                    </a:lnTo>
                    <a:lnTo>
                      <a:pt x="241" y="655"/>
                    </a:lnTo>
                    <a:lnTo>
                      <a:pt x="246" y="664"/>
                    </a:lnTo>
                    <a:lnTo>
                      <a:pt x="252" y="674"/>
                    </a:lnTo>
                    <a:lnTo>
                      <a:pt x="250" y="679"/>
                    </a:lnTo>
                    <a:lnTo>
                      <a:pt x="249" y="684"/>
                    </a:lnTo>
                    <a:lnTo>
                      <a:pt x="246" y="686"/>
                    </a:lnTo>
                    <a:lnTo>
                      <a:pt x="244" y="687"/>
                    </a:lnTo>
                    <a:lnTo>
                      <a:pt x="238" y="687"/>
                    </a:lnTo>
                    <a:lnTo>
                      <a:pt x="227" y="685"/>
                    </a:lnTo>
                    <a:lnTo>
                      <a:pt x="221" y="686"/>
                    </a:lnTo>
                    <a:lnTo>
                      <a:pt x="217" y="687"/>
                    </a:lnTo>
                    <a:lnTo>
                      <a:pt x="215" y="689"/>
                    </a:lnTo>
                    <a:lnTo>
                      <a:pt x="211" y="691"/>
                    </a:lnTo>
                    <a:lnTo>
                      <a:pt x="207" y="696"/>
                    </a:lnTo>
                    <a:lnTo>
                      <a:pt x="200" y="703"/>
                    </a:lnTo>
                    <a:lnTo>
                      <a:pt x="194" y="707"/>
                    </a:lnTo>
                    <a:lnTo>
                      <a:pt x="192" y="710"/>
                    </a:lnTo>
                    <a:lnTo>
                      <a:pt x="190" y="715"/>
                    </a:lnTo>
                    <a:lnTo>
                      <a:pt x="186" y="720"/>
                    </a:lnTo>
                    <a:lnTo>
                      <a:pt x="177" y="726"/>
                    </a:lnTo>
                    <a:lnTo>
                      <a:pt x="168" y="730"/>
                    </a:lnTo>
                    <a:lnTo>
                      <a:pt x="162" y="733"/>
                    </a:lnTo>
                    <a:lnTo>
                      <a:pt x="159" y="733"/>
                    </a:lnTo>
                    <a:lnTo>
                      <a:pt x="157" y="729"/>
                    </a:lnTo>
                    <a:lnTo>
                      <a:pt x="156" y="724"/>
                    </a:lnTo>
                    <a:lnTo>
                      <a:pt x="153" y="719"/>
                    </a:lnTo>
                    <a:lnTo>
                      <a:pt x="151" y="715"/>
                    </a:lnTo>
                    <a:lnTo>
                      <a:pt x="148" y="712"/>
                    </a:lnTo>
                    <a:lnTo>
                      <a:pt x="143" y="711"/>
                    </a:lnTo>
                    <a:lnTo>
                      <a:pt x="134" y="710"/>
                    </a:lnTo>
                    <a:lnTo>
                      <a:pt x="124" y="710"/>
                    </a:lnTo>
                    <a:lnTo>
                      <a:pt x="118" y="708"/>
                    </a:lnTo>
                    <a:lnTo>
                      <a:pt x="112" y="704"/>
                    </a:lnTo>
                    <a:lnTo>
                      <a:pt x="108" y="701"/>
                    </a:lnTo>
                    <a:lnTo>
                      <a:pt x="103" y="698"/>
                    </a:lnTo>
                    <a:lnTo>
                      <a:pt x="95" y="691"/>
                    </a:lnTo>
                    <a:lnTo>
                      <a:pt x="86" y="683"/>
                    </a:lnTo>
                    <a:lnTo>
                      <a:pt x="83" y="689"/>
                    </a:lnTo>
                    <a:lnTo>
                      <a:pt x="83" y="692"/>
                    </a:lnTo>
                    <a:lnTo>
                      <a:pt x="82" y="694"/>
                    </a:lnTo>
                    <a:lnTo>
                      <a:pt x="81" y="695"/>
                    </a:lnTo>
                    <a:lnTo>
                      <a:pt x="78" y="696"/>
                    </a:lnTo>
                    <a:lnTo>
                      <a:pt x="75" y="698"/>
                    </a:lnTo>
                    <a:lnTo>
                      <a:pt x="69" y="698"/>
                    </a:lnTo>
                    <a:lnTo>
                      <a:pt x="64" y="699"/>
                    </a:lnTo>
                    <a:lnTo>
                      <a:pt x="63" y="699"/>
                    </a:lnTo>
                    <a:lnTo>
                      <a:pt x="63" y="700"/>
                    </a:lnTo>
                    <a:lnTo>
                      <a:pt x="63" y="702"/>
                    </a:lnTo>
                    <a:lnTo>
                      <a:pt x="65" y="706"/>
                    </a:lnTo>
                    <a:lnTo>
                      <a:pt x="66" y="708"/>
                    </a:lnTo>
                    <a:lnTo>
                      <a:pt x="66" y="709"/>
                    </a:lnTo>
                    <a:lnTo>
                      <a:pt x="66" y="710"/>
                    </a:lnTo>
                    <a:lnTo>
                      <a:pt x="65" y="710"/>
                    </a:lnTo>
                    <a:lnTo>
                      <a:pt x="61" y="710"/>
                    </a:lnTo>
                    <a:lnTo>
                      <a:pt x="57" y="710"/>
                    </a:lnTo>
                    <a:lnTo>
                      <a:pt x="54" y="710"/>
                    </a:lnTo>
                    <a:lnTo>
                      <a:pt x="52" y="712"/>
                    </a:lnTo>
                    <a:lnTo>
                      <a:pt x="50" y="713"/>
                    </a:lnTo>
                    <a:lnTo>
                      <a:pt x="50" y="716"/>
                    </a:lnTo>
                    <a:lnTo>
                      <a:pt x="50" y="721"/>
                    </a:lnTo>
                    <a:lnTo>
                      <a:pt x="51" y="728"/>
                    </a:lnTo>
                    <a:lnTo>
                      <a:pt x="52" y="736"/>
                    </a:lnTo>
                    <a:lnTo>
                      <a:pt x="52" y="744"/>
                    </a:lnTo>
                    <a:lnTo>
                      <a:pt x="54" y="748"/>
                    </a:lnTo>
                    <a:lnTo>
                      <a:pt x="55" y="749"/>
                    </a:lnTo>
                    <a:lnTo>
                      <a:pt x="54" y="750"/>
                    </a:lnTo>
                    <a:lnTo>
                      <a:pt x="52" y="751"/>
                    </a:lnTo>
                    <a:lnTo>
                      <a:pt x="49" y="750"/>
                    </a:lnTo>
                    <a:lnTo>
                      <a:pt x="43" y="748"/>
                    </a:lnTo>
                    <a:lnTo>
                      <a:pt x="39" y="746"/>
                    </a:lnTo>
                    <a:lnTo>
                      <a:pt x="35" y="746"/>
                    </a:lnTo>
                    <a:lnTo>
                      <a:pt x="33" y="749"/>
                    </a:lnTo>
                    <a:lnTo>
                      <a:pt x="31" y="750"/>
                    </a:lnTo>
                    <a:lnTo>
                      <a:pt x="29" y="757"/>
                    </a:lnTo>
                    <a:lnTo>
                      <a:pt x="25" y="766"/>
                    </a:lnTo>
                    <a:lnTo>
                      <a:pt x="23" y="771"/>
                    </a:lnTo>
                    <a:lnTo>
                      <a:pt x="19" y="777"/>
                    </a:lnTo>
                    <a:lnTo>
                      <a:pt x="18" y="779"/>
                    </a:lnTo>
                    <a:lnTo>
                      <a:pt x="16" y="780"/>
                    </a:lnTo>
                    <a:lnTo>
                      <a:pt x="14" y="782"/>
                    </a:lnTo>
                    <a:lnTo>
                      <a:pt x="10" y="780"/>
                    </a:lnTo>
                    <a:lnTo>
                      <a:pt x="7" y="785"/>
                    </a:lnTo>
                    <a:lnTo>
                      <a:pt x="2" y="791"/>
                    </a:lnTo>
                    <a:lnTo>
                      <a:pt x="0" y="794"/>
                    </a:lnTo>
                    <a:lnTo>
                      <a:pt x="0" y="797"/>
                    </a:lnTo>
                    <a:lnTo>
                      <a:pt x="0" y="800"/>
                    </a:lnTo>
                    <a:lnTo>
                      <a:pt x="2" y="802"/>
                    </a:lnTo>
                    <a:lnTo>
                      <a:pt x="9" y="805"/>
                    </a:lnTo>
                    <a:lnTo>
                      <a:pt x="18" y="808"/>
                    </a:lnTo>
                    <a:lnTo>
                      <a:pt x="26" y="818"/>
                    </a:lnTo>
                    <a:lnTo>
                      <a:pt x="35" y="827"/>
                    </a:lnTo>
                    <a:lnTo>
                      <a:pt x="38" y="830"/>
                    </a:lnTo>
                    <a:lnTo>
                      <a:pt x="40" y="833"/>
                    </a:lnTo>
                    <a:lnTo>
                      <a:pt x="40" y="835"/>
                    </a:lnTo>
                    <a:lnTo>
                      <a:pt x="40" y="837"/>
                    </a:lnTo>
                    <a:lnTo>
                      <a:pt x="38" y="842"/>
                    </a:lnTo>
                    <a:lnTo>
                      <a:pt x="34" y="848"/>
                    </a:lnTo>
                    <a:lnTo>
                      <a:pt x="31" y="848"/>
                    </a:lnTo>
                    <a:lnTo>
                      <a:pt x="29" y="847"/>
                    </a:lnTo>
                    <a:lnTo>
                      <a:pt x="27" y="848"/>
                    </a:lnTo>
                    <a:lnTo>
                      <a:pt x="27" y="853"/>
                    </a:lnTo>
                    <a:lnTo>
                      <a:pt x="29" y="855"/>
                    </a:lnTo>
                    <a:lnTo>
                      <a:pt x="30" y="856"/>
                    </a:lnTo>
                    <a:lnTo>
                      <a:pt x="32" y="858"/>
                    </a:lnTo>
                    <a:lnTo>
                      <a:pt x="34" y="858"/>
                    </a:lnTo>
                    <a:lnTo>
                      <a:pt x="39" y="858"/>
                    </a:lnTo>
                    <a:lnTo>
                      <a:pt x="44" y="859"/>
                    </a:lnTo>
                    <a:lnTo>
                      <a:pt x="51" y="860"/>
                    </a:lnTo>
                    <a:lnTo>
                      <a:pt x="58" y="861"/>
                    </a:lnTo>
                    <a:lnTo>
                      <a:pt x="65" y="863"/>
                    </a:lnTo>
                    <a:lnTo>
                      <a:pt x="69" y="868"/>
                    </a:lnTo>
                    <a:lnTo>
                      <a:pt x="71" y="872"/>
                    </a:lnTo>
                    <a:lnTo>
                      <a:pt x="72" y="873"/>
                    </a:lnTo>
                    <a:lnTo>
                      <a:pt x="74" y="871"/>
                    </a:lnTo>
                    <a:lnTo>
                      <a:pt x="77" y="867"/>
                    </a:lnTo>
                    <a:lnTo>
                      <a:pt x="81" y="864"/>
                    </a:lnTo>
                    <a:lnTo>
                      <a:pt x="86" y="862"/>
                    </a:lnTo>
                    <a:lnTo>
                      <a:pt x="92" y="861"/>
                    </a:lnTo>
                    <a:lnTo>
                      <a:pt x="98" y="860"/>
                    </a:lnTo>
                    <a:lnTo>
                      <a:pt x="109" y="858"/>
                    </a:lnTo>
                    <a:lnTo>
                      <a:pt x="114" y="856"/>
                    </a:lnTo>
                    <a:lnTo>
                      <a:pt x="116" y="859"/>
                    </a:lnTo>
                    <a:lnTo>
                      <a:pt x="123" y="861"/>
                    </a:lnTo>
                    <a:lnTo>
                      <a:pt x="124" y="856"/>
                    </a:lnTo>
                    <a:lnTo>
                      <a:pt x="124" y="852"/>
                    </a:lnTo>
                    <a:lnTo>
                      <a:pt x="125" y="851"/>
                    </a:lnTo>
                    <a:lnTo>
                      <a:pt x="126" y="851"/>
                    </a:lnTo>
                    <a:lnTo>
                      <a:pt x="127" y="851"/>
                    </a:lnTo>
                    <a:lnTo>
                      <a:pt x="131" y="851"/>
                    </a:lnTo>
                    <a:lnTo>
                      <a:pt x="132" y="858"/>
                    </a:lnTo>
                    <a:lnTo>
                      <a:pt x="132" y="862"/>
                    </a:lnTo>
                    <a:lnTo>
                      <a:pt x="132" y="868"/>
                    </a:lnTo>
                    <a:lnTo>
                      <a:pt x="131" y="875"/>
                    </a:lnTo>
                    <a:lnTo>
                      <a:pt x="135" y="877"/>
                    </a:lnTo>
                    <a:lnTo>
                      <a:pt x="139" y="877"/>
                    </a:lnTo>
                    <a:lnTo>
                      <a:pt x="140" y="878"/>
                    </a:lnTo>
                    <a:lnTo>
                      <a:pt x="141" y="882"/>
                    </a:lnTo>
                    <a:lnTo>
                      <a:pt x="144" y="882"/>
                    </a:lnTo>
                    <a:lnTo>
                      <a:pt x="151" y="882"/>
                    </a:lnTo>
                    <a:lnTo>
                      <a:pt x="158" y="888"/>
                    </a:lnTo>
                    <a:lnTo>
                      <a:pt x="163" y="893"/>
                    </a:lnTo>
                    <a:lnTo>
                      <a:pt x="166" y="894"/>
                    </a:lnTo>
                    <a:lnTo>
                      <a:pt x="169" y="894"/>
                    </a:lnTo>
                    <a:lnTo>
                      <a:pt x="173" y="892"/>
                    </a:lnTo>
                    <a:lnTo>
                      <a:pt x="176" y="888"/>
                    </a:lnTo>
                    <a:lnTo>
                      <a:pt x="175" y="884"/>
                    </a:lnTo>
                    <a:lnTo>
                      <a:pt x="176" y="880"/>
                    </a:lnTo>
                    <a:lnTo>
                      <a:pt x="178" y="880"/>
                    </a:lnTo>
                    <a:lnTo>
                      <a:pt x="183" y="881"/>
                    </a:lnTo>
                    <a:lnTo>
                      <a:pt x="186" y="877"/>
                    </a:lnTo>
                    <a:lnTo>
                      <a:pt x="191" y="873"/>
                    </a:lnTo>
                    <a:lnTo>
                      <a:pt x="196" y="872"/>
                    </a:lnTo>
                    <a:lnTo>
                      <a:pt x="200" y="872"/>
                    </a:lnTo>
                    <a:lnTo>
                      <a:pt x="203" y="872"/>
                    </a:lnTo>
                    <a:lnTo>
                      <a:pt x="207" y="875"/>
                    </a:lnTo>
                    <a:lnTo>
                      <a:pt x="209" y="882"/>
                    </a:lnTo>
                    <a:lnTo>
                      <a:pt x="211" y="887"/>
                    </a:lnTo>
                    <a:lnTo>
                      <a:pt x="212" y="889"/>
                    </a:lnTo>
                    <a:lnTo>
                      <a:pt x="215" y="890"/>
                    </a:lnTo>
                    <a:lnTo>
                      <a:pt x="218" y="892"/>
                    </a:lnTo>
                    <a:lnTo>
                      <a:pt x="221" y="892"/>
                    </a:lnTo>
                    <a:lnTo>
                      <a:pt x="234" y="897"/>
                    </a:lnTo>
                    <a:lnTo>
                      <a:pt x="244" y="902"/>
                    </a:lnTo>
                    <a:lnTo>
                      <a:pt x="249" y="902"/>
                    </a:lnTo>
                    <a:lnTo>
                      <a:pt x="252" y="903"/>
                    </a:lnTo>
                    <a:lnTo>
                      <a:pt x="254" y="904"/>
                    </a:lnTo>
                    <a:lnTo>
                      <a:pt x="256" y="906"/>
                    </a:lnTo>
                    <a:lnTo>
                      <a:pt x="260" y="912"/>
                    </a:lnTo>
                    <a:lnTo>
                      <a:pt x="260" y="920"/>
                    </a:lnTo>
                    <a:lnTo>
                      <a:pt x="256" y="926"/>
                    </a:lnTo>
                    <a:lnTo>
                      <a:pt x="255" y="930"/>
                    </a:lnTo>
                    <a:lnTo>
                      <a:pt x="258" y="934"/>
                    </a:lnTo>
                    <a:lnTo>
                      <a:pt x="262" y="938"/>
                    </a:lnTo>
                    <a:lnTo>
                      <a:pt x="267" y="937"/>
                    </a:lnTo>
                    <a:lnTo>
                      <a:pt x="270" y="936"/>
                    </a:lnTo>
                    <a:lnTo>
                      <a:pt x="272" y="935"/>
                    </a:lnTo>
                    <a:lnTo>
                      <a:pt x="275" y="932"/>
                    </a:lnTo>
                    <a:lnTo>
                      <a:pt x="279" y="928"/>
                    </a:lnTo>
                    <a:lnTo>
                      <a:pt x="285" y="921"/>
                    </a:lnTo>
                    <a:lnTo>
                      <a:pt x="291" y="913"/>
                    </a:lnTo>
                    <a:lnTo>
                      <a:pt x="296" y="904"/>
                    </a:lnTo>
                    <a:lnTo>
                      <a:pt x="302" y="903"/>
                    </a:lnTo>
                    <a:lnTo>
                      <a:pt x="306" y="903"/>
                    </a:lnTo>
                    <a:lnTo>
                      <a:pt x="311" y="903"/>
                    </a:lnTo>
                    <a:lnTo>
                      <a:pt x="318" y="904"/>
                    </a:lnTo>
                    <a:lnTo>
                      <a:pt x="321" y="906"/>
                    </a:lnTo>
                    <a:lnTo>
                      <a:pt x="323" y="909"/>
                    </a:lnTo>
                    <a:lnTo>
                      <a:pt x="325" y="911"/>
                    </a:lnTo>
                    <a:lnTo>
                      <a:pt x="323" y="913"/>
                    </a:lnTo>
                    <a:lnTo>
                      <a:pt x="320" y="918"/>
                    </a:lnTo>
                    <a:lnTo>
                      <a:pt x="313" y="923"/>
                    </a:lnTo>
                    <a:lnTo>
                      <a:pt x="305" y="928"/>
                    </a:lnTo>
                    <a:lnTo>
                      <a:pt x="300" y="932"/>
                    </a:lnTo>
                    <a:lnTo>
                      <a:pt x="298" y="935"/>
                    </a:lnTo>
                    <a:lnTo>
                      <a:pt x="297" y="938"/>
                    </a:lnTo>
                    <a:lnTo>
                      <a:pt x="296" y="941"/>
                    </a:lnTo>
                    <a:lnTo>
                      <a:pt x="297" y="946"/>
                    </a:lnTo>
                    <a:lnTo>
                      <a:pt x="296" y="958"/>
                    </a:lnTo>
                    <a:lnTo>
                      <a:pt x="294" y="971"/>
                    </a:lnTo>
                    <a:lnTo>
                      <a:pt x="297" y="976"/>
                    </a:lnTo>
                    <a:lnTo>
                      <a:pt x="301" y="981"/>
                    </a:lnTo>
                    <a:lnTo>
                      <a:pt x="303" y="983"/>
                    </a:lnTo>
                    <a:lnTo>
                      <a:pt x="305" y="985"/>
                    </a:lnTo>
                    <a:lnTo>
                      <a:pt x="308" y="985"/>
                    </a:lnTo>
                    <a:lnTo>
                      <a:pt x="310" y="983"/>
                    </a:lnTo>
                    <a:lnTo>
                      <a:pt x="315" y="983"/>
                    </a:lnTo>
                    <a:lnTo>
                      <a:pt x="321" y="983"/>
                    </a:lnTo>
                    <a:lnTo>
                      <a:pt x="326" y="985"/>
                    </a:lnTo>
                    <a:lnTo>
                      <a:pt x="330" y="986"/>
                    </a:lnTo>
                    <a:lnTo>
                      <a:pt x="335" y="988"/>
                    </a:lnTo>
                    <a:lnTo>
                      <a:pt x="338" y="991"/>
                    </a:lnTo>
                    <a:lnTo>
                      <a:pt x="342" y="996"/>
                    </a:lnTo>
                    <a:lnTo>
                      <a:pt x="345" y="1000"/>
                    </a:lnTo>
                    <a:lnTo>
                      <a:pt x="342" y="1007"/>
                    </a:lnTo>
                    <a:lnTo>
                      <a:pt x="340" y="1013"/>
                    </a:lnTo>
                    <a:lnTo>
                      <a:pt x="337" y="1019"/>
                    </a:lnTo>
                    <a:lnTo>
                      <a:pt x="332" y="1024"/>
                    </a:lnTo>
                    <a:lnTo>
                      <a:pt x="329" y="1029"/>
                    </a:lnTo>
                    <a:lnTo>
                      <a:pt x="328" y="1034"/>
                    </a:lnTo>
                    <a:lnTo>
                      <a:pt x="326" y="1037"/>
                    </a:lnTo>
                    <a:lnTo>
                      <a:pt x="325" y="1038"/>
                    </a:lnTo>
                    <a:lnTo>
                      <a:pt x="325" y="1039"/>
                    </a:lnTo>
                    <a:lnTo>
                      <a:pt x="326" y="1040"/>
                    </a:lnTo>
                    <a:lnTo>
                      <a:pt x="329" y="1041"/>
                    </a:lnTo>
                    <a:lnTo>
                      <a:pt x="334" y="1042"/>
                    </a:lnTo>
                    <a:lnTo>
                      <a:pt x="339" y="1047"/>
                    </a:lnTo>
                    <a:lnTo>
                      <a:pt x="343" y="1052"/>
                    </a:lnTo>
                    <a:lnTo>
                      <a:pt x="345" y="1057"/>
                    </a:lnTo>
                    <a:lnTo>
                      <a:pt x="348" y="1063"/>
                    </a:lnTo>
                    <a:lnTo>
                      <a:pt x="352" y="1067"/>
                    </a:lnTo>
                    <a:lnTo>
                      <a:pt x="354" y="1071"/>
                    </a:lnTo>
                    <a:lnTo>
                      <a:pt x="353" y="1074"/>
                    </a:lnTo>
                    <a:lnTo>
                      <a:pt x="351" y="1079"/>
                    </a:lnTo>
                    <a:lnTo>
                      <a:pt x="349" y="1084"/>
                    </a:lnTo>
                    <a:lnTo>
                      <a:pt x="349" y="1086"/>
                    </a:lnTo>
                    <a:lnTo>
                      <a:pt x="348" y="1089"/>
                    </a:lnTo>
                    <a:lnTo>
                      <a:pt x="344" y="1096"/>
                    </a:lnTo>
                    <a:lnTo>
                      <a:pt x="332" y="1108"/>
                    </a:lnTo>
                    <a:lnTo>
                      <a:pt x="326" y="111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84" name="Freeform 154"/>
              <p:cNvSpPr>
                <a:spLocks/>
              </p:cNvSpPr>
              <p:nvPr/>
            </p:nvSpPr>
            <p:spPr bwMode="auto">
              <a:xfrm>
                <a:off x="3044825" y="3155950"/>
                <a:ext cx="469900" cy="525463"/>
              </a:xfrm>
              <a:custGeom>
                <a:avLst/>
                <a:gdLst>
                  <a:gd name="T0" fmla="*/ 140097 w 1184"/>
                  <a:gd name="T1" fmla="*/ 448924 h 1325"/>
                  <a:gd name="T2" fmla="*/ 146050 w 1184"/>
                  <a:gd name="T3" fmla="*/ 457649 h 1325"/>
                  <a:gd name="T4" fmla="*/ 140494 w 1184"/>
                  <a:gd name="T5" fmla="*/ 478270 h 1325"/>
                  <a:gd name="T6" fmla="*/ 150416 w 1184"/>
                  <a:gd name="T7" fmla="*/ 484616 h 1325"/>
                  <a:gd name="T8" fmla="*/ 146447 w 1184"/>
                  <a:gd name="T9" fmla="*/ 505634 h 1325"/>
                  <a:gd name="T10" fmla="*/ 155178 w 1184"/>
                  <a:gd name="T11" fmla="*/ 525066 h 1325"/>
                  <a:gd name="T12" fmla="*/ 170656 w 1184"/>
                  <a:gd name="T13" fmla="*/ 510393 h 1325"/>
                  <a:gd name="T14" fmla="*/ 173038 w 1184"/>
                  <a:gd name="T15" fmla="*/ 484219 h 1325"/>
                  <a:gd name="T16" fmla="*/ 198041 w 1184"/>
                  <a:gd name="T17" fmla="*/ 470339 h 1325"/>
                  <a:gd name="T18" fmla="*/ 206375 w 1184"/>
                  <a:gd name="T19" fmla="*/ 439009 h 1325"/>
                  <a:gd name="T20" fmla="*/ 232569 w 1184"/>
                  <a:gd name="T21" fmla="*/ 411646 h 1325"/>
                  <a:gd name="T22" fmla="*/ 250825 w 1184"/>
                  <a:gd name="T23" fmla="*/ 415611 h 1325"/>
                  <a:gd name="T24" fmla="*/ 277416 w 1184"/>
                  <a:gd name="T25" fmla="*/ 388644 h 1325"/>
                  <a:gd name="T26" fmla="*/ 282972 w 1184"/>
                  <a:gd name="T27" fmla="*/ 362074 h 1325"/>
                  <a:gd name="T28" fmla="*/ 321072 w 1184"/>
                  <a:gd name="T29" fmla="*/ 349780 h 1325"/>
                  <a:gd name="T30" fmla="*/ 355600 w 1184"/>
                  <a:gd name="T31" fmla="*/ 366040 h 1325"/>
                  <a:gd name="T32" fmla="*/ 383381 w 1184"/>
                  <a:gd name="T33" fmla="*/ 393007 h 1325"/>
                  <a:gd name="T34" fmla="*/ 412353 w 1184"/>
                  <a:gd name="T35" fmla="*/ 366436 h 1325"/>
                  <a:gd name="T36" fmla="*/ 426244 w 1184"/>
                  <a:gd name="T37" fmla="*/ 344228 h 1325"/>
                  <a:gd name="T38" fmla="*/ 412750 w 1184"/>
                  <a:gd name="T39" fmla="*/ 330744 h 1325"/>
                  <a:gd name="T40" fmla="*/ 436959 w 1184"/>
                  <a:gd name="T41" fmla="*/ 284741 h 1325"/>
                  <a:gd name="T42" fmla="*/ 469900 w 1184"/>
                  <a:gd name="T43" fmla="*/ 250636 h 1325"/>
                  <a:gd name="T44" fmla="*/ 423863 w 1184"/>
                  <a:gd name="T45" fmla="*/ 210978 h 1325"/>
                  <a:gd name="T46" fmla="*/ 367903 w 1184"/>
                  <a:gd name="T47" fmla="*/ 207013 h 1325"/>
                  <a:gd name="T48" fmla="*/ 329009 w 1184"/>
                  <a:gd name="T49" fmla="*/ 193926 h 1325"/>
                  <a:gd name="T50" fmla="*/ 290513 w 1184"/>
                  <a:gd name="T51" fmla="*/ 190356 h 1325"/>
                  <a:gd name="T52" fmla="*/ 250825 w 1184"/>
                  <a:gd name="T53" fmla="*/ 218117 h 1325"/>
                  <a:gd name="T54" fmla="*/ 249238 w 1184"/>
                  <a:gd name="T55" fmla="*/ 185597 h 1325"/>
                  <a:gd name="T56" fmla="*/ 248047 w 1184"/>
                  <a:gd name="T57" fmla="*/ 161406 h 1325"/>
                  <a:gd name="T58" fmla="*/ 252413 w 1184"/>
                  <a:gd name="T59" fmla="*/ 112628 h 1325"/>
                  <a:gd name="T60" fmla="*/ 277019 w 1184"/>
                  <a:gd name="T61" fmla="*/ 88040 h 1325"/>
                  <a:gd name="T62" fmla="*/ 280988 w 1184"/>
                  <a:gd name="T63" fmla="*/ 34502 h 1325"/>
                  <a:gd name="T64" fmla="*/ 261938 w 1184"/>
                  <a:gd name="T65" fmla="*/ 793 h 1325"/>
                  <a:gd name="T66" fmla="*/ 225425 w 1184"/>
                  <a:gd name="T67" fmla="*/ 27760 h 1325"/>
                  <a:gd name="T68" fmla="*/ 206772 w 1184"/>
                  <a:gd name="T69" fmla="*/ 39261 h 1325"/>
                  <a:gd name="T70" fmla="*/ 177403 w 1184"/>
                  <a:gd name="T71" fmla="*/ 39658 h 1325"/>
                  <a:gd name="T72" fmla="*/ 174625 w 1184"/>
                  <a:gd name="T73" fmla="*/ 57900 h 1325"/>
                  <a:gd name="T74" fmla="*/ 194469 w 1184"/>
                  <a:gd name="T75" fmla="*/ 72177 h 1325"/>
                  <a:gd name="T76" fmla="*/ 164703 w 1184"/>
                  <a:gd name="T77" fmla="*/ 117386 h 1325"/>
                  <a:gd name="T78" fmla="*/ 153591 w 1184"/>
                  <a:gd name="T79" fmla="*/ 144750 h 1325"/>
                  <a:gd name="T80" fmla="*/ 156766 w 1184"/>
                  <a:gd name="T81" fmla="*/ 168148 h 1325"/>
                  <a:gd name="T82" fmla="*/ 142875 w 1184"/>
                  <a:gd name="T83" fmla="*/ 181632 h 1325"/>
                  <a:gd name="T84" fmla="*/ 131366 w 1184"/>
                  <a:gd name="T85" fmla="*/ 184804 h 1325"/>
                  <a:gd name="T86" fmla="*/ 92869 w 1184"/>
                  <a:gd name="T87" fmla="*/ 184408 h 1325"/>
                  <a:gd name="T88" fmla="*/ 68659 w 1184"/>
                  <a:gd name="T89" fmla="*/ 197098 h 1325"/>
                  <a:gd name="T90" fmla="*/ 50006 w 1184"/>
                  <a:gd name="T91" fmla="*/ 219703 h 1325"/>
                  <a:gd name="T92" fmla="*/ 99219 w 1184"/>
                  <a:gd name="T93" fmla="*/ 269275 h 1325"/>
                  <a:gd name="T94" fmla="*/ 75406 w 1184"/>
                  <a:gd name="T95" fmla="*/ 283552 h 1325"/>
                  <a:gd name="T96" fmla="*/ 46831 w 1184"/>
                  <a:gd name="T97" fmla="*/ 280776 h 1325"/>
                  <a:gd name="T98" fmla="*/ 25003 w 1184"/>
                  <a:gd name="T99" fmla="*/ 277207 h 1325"/>
                  <a:gd name="T100" fmla="*/ 19844 w 1184"/>
                  <a:gd name="T101" fmla="*/ 285931 h 1325"/>
                  <a:gd name="T102" fmla="*/ 11509 w 1184"/>
                  <a:gd name="T103" fmla="*/ 300208 h 1325"/>
                  <a:gd name="T104" fmla="*/ 3572 w 1184"/>
                  <a:gd name="T105" fmla="*/ 319244 h 1325"/>
                  <a:gd name="T106" fmla="*/ 11509 w 1184"/>
                  <a:gd name="T107" fmla="*/ 339072 h 1325"/>
                  <a:gd name="T108" fmla="*/ 32147 w 1184"/>
                  <a:gd name="T109" fmla="*/ 342642 h 1325"/>
                  <a:gd name="T110" fmla="*/ 52388 w 1184"/>
                  <a:gd name="T111" fmla="*/ 340262 h 1325"/>
                  <a:gd name="T112" fmla="*/ 68659 w 1184"/>
                  <a:gd name="T113" fmla="*/ 353746 h 1325"/>
                  <a:gd name="T114" fmla="*/ 84138 w 1184"/>
                  <a:gd name="T115" fmla="*/ 352556 h 1325"/>
                  <a:gd name="T116" fmla="*/ 102394 w 1184"/>
                  <a:gd name="T117" fmla="*/ 370402 h 1325"/>
                  <a:gd name="T118" fmla="*/ 127397 w 1184"/>
                  <a:gd name="T119" fmla="*/ 359298 h 1325"/>
                  <a:gd name="T120" fmla="*/ 117872 w 1184"/>
                  <a:gd name="T121" fmla="*/ 387058 h 1325"/>
                  <a:gd name="T122" fmla="*/ 135731 w 1184"/>
                  <a:gd name="T123" fmla="*/ 399352 h 1325"/>
                  <a:gd name="T124" fmla="*/ 136922 w 1184"/>
                  <a:gd name="T125" fmla="*/ 419181 h 13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84" h="1325">
                    <a:moveTo>
                      <a:pt x="326" y="1116"/>
                    </a:moveTo>
                    <a:lnTo>
                      <a:pt x="330" y="1121"/>
                    </a:lnTo>
                    <a:lnTo>
                      <a:pt x="334" y="1123"/>
                    </a:lnTo>
                    <a:lnTo>
                      <a:pt x="337" y="1123"/>
                    </a:lnTo>
                    <a:lnTo>
                      <a:pt x="343" y="1121"/>
                    </a:lnTo>
                    <a:lnTo>
                      <a:pt x="345" y="1120"/>
                    </a:lnTo>
                    <a:lnTo>
                      <a:pt x="347" y="1120"/>
                    </a:lnTo>
                    <a:lnTo>
                      <a:pt x="348" y="1120"/>
                    </a:lnTo>
                    <a:lnTo>
                      <a:pt x="349" y="1120"/>
                    </a:lnTo>
                    <a:lnTo>
                      <a:pt x="351" y="1123"/>
                    </a:lnTo>
                    <a:lnTo>
                      <a:pt x="351" y="1129"/>
                    </a:lnTo>
                    <a:lnTo>
                      <a:pt x="351" y="1130"/>
                    </a:lnTo>
                    <a:lnTo>
                      <a:pt x="352" y="1131"/>
                    </a:lnTo>
                    <a:lnTo>
                      <a:pt x="353" y="1132"/>
                    </a:lnTo>
                    <a:lnTo>
                      <a:pt x="354" y="1132"/>
                    </a:lnTo>
                    <a:lnTo>
                      <a:pt x="356" y="1130"/>
                    </a:lnTo>
                    <a:lnTo>
                      <a:pt x="357" y="1126"/>
                    </a:lnTo>
                    <a:lnTo>
                      <a:pt x="361" y="1124"/>
                    </a:lnTo>
                    <a:lnTo>
                      <a:pt x="363" y="1125"/>
                    </a:lnTo>
                    <a:lnTo>
                      <a:pt x="363" y="1128"/>
                    </a:lnTo>
                    <a:lnTo>
                      <a:pt x="364" y="1131"/>
                    </a:lnTo>
                    <a:lnTo>
                      <a:pt x="363" y="1138"/>
                    </a:lnTo>
                    <a:lnTo>
                      <a:pt x="362" y="1141"/>
                    </a:lnTo>
                    <a:lnTo>
                      <a:pt x="363" y="1147"/>
                    </a:lnTo>
                    <a:lnTo>
                      <a:pt x="364" y="1149"/>
                    </a:lnTo>
                    <a:lnTo>
                      <a:pt x="368" y="1148"/>
                    </a:lnTo>
                    <a:lnTo>
                      <a:pt x="372" y="1149"/>
                    </a:lnTo>
                    <a:lnTo>
                      <a:pt x="368" y="1154"/>
                    </a:lnTo>
                    <a:lnTo>
                      <a:pt x="364" y="1158"/>
                    </a:lnTo>
                    <a:lnTo>
                      <a:pt x="361" y="1162"/>
                    </a:lnTo>
                    <a:lnTo>
                      <a:pt x="356" y="1168"/>
                    </a:lnTo>
                    <a:lnTo>
                      <a:pt x="354" y="1176"/>
                    </a:lnTo>
                    <a:lnTo>
                      <a:pt x="352" y="1184"/>
                    </a:lnTo>
                    <a:lnTo>
                      <a:pt x="352" y="1188"/>
                    </a:lnTo>
                    <a:lnTo>
                      <a:pt x="352" y="1192"/>
                    </a:lnTo>
                    <a:lnTo>
                      <a:pt x="353" y="1196"/>
                    </a:lnTo>
                    <a:lnTo>
                      <a:pt x="355" y="1199"/>
                    </a:lnTo>
                    <a:lnTo>
                      <a:pt x="357" y="1201"/>
                    </a:lnTo>
                    <a:lnTo>
                      <a:pt x="359" y="1202"/>
                    </a:lnTo>
                    <a:lnTo>
                      <a:pt x="359" y="1203"/>
                    </a:lnTo>
                    <a:lnTo>
                      <a:pt x="357" y="1205"/>
                    </a:lnTo>
                    <a:lnTo>
                      <a:pt x="354" y="1206"/>
                    </a:lnTo>
                    <a:lnTo>
                      <a:pt x="351" y="1208"/>
                    </a:lnTo>
                    <a:lnTo>
                      <a:pt x="351" y="1213"/>
                    </a:lnTo>
                    <a:lnTo>
                      <a:pt x="352" y="1216"/>
                    </a:lnTo>
                    <a:lnTo>
                      <a:pt x="354" y="1219"/>
                    </a:lnTo>
                    <a:lnTo>
                      <a:pt x="356" y="1222"/>
                    </a:lnTo>
                    <a:lnTo>
                      <a:pt x="359" y="1223"/>
                    </a:lnTo>
                    <a:lnTo>
                      <a:pt x="362" y="1223"/>
                    </a:lnTo>
                    <a:lnTo>
                      <a:pt x="366" y="1222"/>
                    </a:lnTo>
                    <a:lnTo>
                      <a:pt x="371" y="1221"/>
                    </a:lnTo>
                    <a:lnTo>
                      <a:pt x="374" y="1215"/>
                    </a:lnTo>
                    <a:lnTo>
                      <a:pt x="377" y="1213"/>
                    </a:lnTo>
                    <a:lnTo>
                      <a:pt x="379" y="1213"/>
                    </a:lnTo>
                    <a:lnTo>
                      <a:pt x="379" y="1215"/>
                    </a:lnTo>
                    <a:lnTo>
                      <a:pt x="379" y="1222"/>
                    </a:lnTo>
                    <a:lnTo>
                      <a:pt x="379" y="1232"/>
                    </a:lnTo>
                    <a:lnTo>
                      <a:pt x="377" y="1240"/>
                    </a:lnTo>
                    <a:lnTo>
                      <a:pt x="374" y="1245"/>
                    </a:lnTo>
                    <a:lnTo>
                      <a:pt x="373" y="1247"/>
                    </a:lnTo>
                    <a:lnTo>
                      <a:pt x="371" y="1248"/>
                    </a:lnTo>
                    <a:lnTo>
                      <a:pt x="369" y="1248"/>
                    </a:lnTo>
                    <a:lnTo>
                      <a:pt x="364" y="1248"/>
                    </a:lnTo>
                    <a:lnTo>
                      <a:pt x="362" y="1250"/>
                    </a:lnTo>
                    <a:lnTo>
                      <a:pt x="361" y="1252"/>
                    </a:lnTo>
                    <a:lnTo>
                      <a:pt x="360" y="1255"/>
                    </a:lnTo>
                    <a:lnTo>
                      <a:pt x="361" y="1257"/>
                    </a:lnTo>
                    <a:lnTo>
                      <a:pt x="363" y="1261"/>
                    </a:lnTo>
                    <a:lnTo>
                      <a:pt x="368" y="1267"/>
                    </a:lnTo>
                    <a:lnTo>
                      <a:pt x="369" y="1275"/>
                    </a:lnTo>
                    <a:lnTo>
                      <a:pt x="370" y="1282"/>
                    </a:lnTo>
                    <a:lnTo>
                      <a:pt x="371" y="1284"/>
                    </a:lnTo>
                    <a:lnTo>
                      <a:pt x="373" y="1287"/>
                    </a:lnTo>
                    <a:lnTo>
                      <a:pt x="376" y="1290"/>
                    </a:lnTo>
                    <a:lnTo>
                      <a:pt x="380" y="1293"/>
                    </a:lnTo>
                    <a:lnTo>
                      <a:pt x="382" y="1297"/>
                    </a:lnTo>
                    <a:lnTo>
                      <a:pt x="385" y="1299"/>
                    </a:lnTo>
                    <a:lnTo>
                      <a:pt x="386" y="1301"/>
                    </a:lnTo>
                    <a:lnTo>
                      <a:pt x="386" y="1303"/>
                    </a:lnTo>
                    <a:lnTo>
                      <a:pt x="386" y="1308"/>
                    </a:lnTo>
                    <a:lnTo>
                      <a:pt x="388" y="1314"/>
                    </a:lnTo>
                    <a:lnTo>
                      <a:pt x="391" y="1319"/>
                    </a:lnTo>
                    <a:lnTo>
                      <a:pt x="391" y="1323"/>
                    </a:lnTo>
                    <a:lnTo>
                      <a:pt x="391" y="1324"/>
                    </a:lnTo>
                    <a:lnTo>
                      <a:pt x="393" y="1325"/>
                    </a:lnTo>
                    <a:lnTo>
                      <a:pt x="395" y="1324"/>
                    </a:lnTo>
                    <a:lnTo>
                      <a:pt x="398" y="1323"/>
                    </a:lnTo>
                    <a:lnTo>
                      <a:pt x="403" y="1319"/>
                    </a:lnTo>
                    <a:lnTo>
                      <a:pt x="406" y="1316"/>
                    </a:lnTo>
                    <a:lnTo>
                      <a:pt x="411" y="1315"/>
                    </a:lnTo>
                    <a:lnTo>
                      <a:pt x="415" y="1316"/>
                    </a:lnTo>
                    <a:lnTo>
                      <a:pt x="420" y="1310"/>
                    </a:lnTo>
                    <a:lnTo>
                      <a:pt x="427" y="1306"/>
                    </a:lnTo>
                    <a:lnTo>
                      <a:pt x="425" y="1300"/>
                    </a:lnTo>
                    <a:lnTo>
                      <a:pt x="424" y="1298"/>
                    </a:lnTo>
                    <a:lnTo>
                      <a:pt x="424" y="1295"/>
                    </a:lnTo>
                    <a:lnTo>
                      <a:pt x="428" y="1291"/>
                    </a:lnTo>
                    <a:lnTo>
                      <a:pt x="430" y="1287"/>
                    </a:lnTo>
                    <a:lnTo>
                      <a:pt x="431" y="1284"/>
                    </a:lnTo>
                    <a:lnTo>
                      <a:pt x="432" y="1279"/>
                    </a:lnTo>
                    <a:lnTo>
                      <a:pt x="432" y="1276"/>
                    </a:lnTo>
                    <a:lnTo>
                      <a:pt x="432" y="1267"/>
                    </a:lnTo>
                    <a:lnTo>
                      <a:pt x="433" y="1258"/>
                    </a:lnTo>
                    <a:lnTo>
                      <a:pt x="435" y="1252"/>
                    </a:lnTo>
                    <a:lnTo>
                      <a:pt x="435" y="1248"/>
                    </a:lnTo>
                    <a:lnTo>
                      <a:pt x="435" y="1244"/>
                    </a:lnTo>
                    <a:lnTo>
                      <a:pt x="433" y="1242"/>
                    </a:lnTo>
                    <a:lnTo>
                      <a:pt x="431" y="1238"/>
                    </a:lnTo>
                    <a:lnTo>
                      <a:pt x="425" y="1228"/>
                    </a:lnTo>
                    <a:lnTo>
                      <a:pt x="430" y="1223"/>
                    </a:lnTo>
                    <a:lnTo>
                      <a:pt x="432" y="1222"/>
                    </a:lnTo>
                    <a:lnTo>
                      <a:pt x="436" y="1221"/>
                    </a:lnTo>
                    <a:lnTo>
                      <a:pt x="440" y="1218"/>
                    </a:lnTo>
                    <a:lnTo>
                      <a:pt x="441" y="1211"/>
                    </a:lnTo>
                    <a:lnTo>
                      <a:pt x="444" y="1207"/>
                    </a:lnTo>
                    <a:lnTo>
                      <a:pt x="448" y="1202"/>
                    </a:lnTo>
                    <a:lnTo>
                      <a:pt x="453" y="1197"/>
                    </a:lnTo>
                    <a:lnTo>
                      <a:pt x="457" y="1196"/>
                    </a:lnTo>
                    <a:lnTo>
                      <a:pt x="461" y="1194"/>
                    </a:lnTo>
                    <a:lnTo>
                      <a:pt x="464" y="1194"/>
                    </a:lnTo>
                    <a:lnTo>
                      <a:pt x="467" y="1196"/>
                    </a:lnTo>
                    <a:lnTo>
                      <a:pt x="473" y="1198"/>
                    </a:lnTo>
                    <a:lnTo>
                      <a:pt x="482" y="1201"/>
                    </a:lnTo>
                    <a:lnTo>
                      <a:pt x="488" y="1196"/>
                    </a:lnTo>
                    <a:lnTo>
                      <a:pt x="493" y="1191"/>
                    </a:lnTo>
                    <a:lnTo>
                      <a:pt x="499" y="1186"/>
                    </a:lnTo>
                    <a:lnTo>
                      <a:pt x="507" y="1182"/>
                    </a:lnTo>
                    <a:lnTo>
                      <a:pt x="514" y="1180"/>
                    </a:lnTo>
                    <a:lnTo>
                      <a:pt x="518" y="1177"/>
                    </a:lnTo>
                    <a:lnTo>
                      <a:pt x="522" y="1175"/>
                    </a:lnTo>
                    <a:lnTo>
                      <a:pt x="523" y="1173"/>
                    </a:lnTo>
                    <a:lnTo>
                      <a:pt x="522" y="1169"/>
                    </a:lnTo>
                    <a:lnTo>
                      <a:pt x="521" y="1166"/>
                    </a:lnTo>
                    <a:lnTo>
                      <a:pt x="517" y="1162"/>
                    </a:lnTo>
                    <a:lnTo>
                      <a:pt x="514" y="1155"/>
                    </a:lnTo>
                    <a:lnTo>
                      <a:pt x="512" y="1145"/>
                    </a:lnTo>
                    <a:lnTo>
                      <a:pt x="513" y="1139"/>
                    </a:lnTo>
                    <a:lnTo>
                      <a:pt x="514" y="1132"/>
                    </a:lnTo>
                    <a:lnTo>
                      <a:pt x="515" y="1123"/>
                    </a:lnTo>
                    <a:lnTo>
                      <a:pt x="520" y="1107"/>
                    </a:lnTo>
                    <a:lnTo>
                      <a:pt x="525" y="1092"/>
                    </a:lnTo>
                    <a:lnTo>
                      <a:pt x="528" y="1080"/>
                    </a:lnTo>
                    <a:lnTo>
                      <a:pt x="531" y="1067"/>
                    </a:lnTo>
                    <a:lnTo>
                      <a:pt x="531" y="1062"/>
                    </a:lnTo>
                    <a:lnTo>
                      <a:pt x="532" y="1056"/>
                    </a:lnTo>
                    <a:lnTo>
                      <a:pt x="534" y="1052"/>
                    </a:lnTo>
                    <a:lnTo>
                      <a:pt x="537" y="1048"/>
                    </a:lnTo>
                    <a:lnTo>
                      <a:pt x="545" y="1041"/>
                    </a:lnTo>
                    <a:lnTo>
                      <a:pt x="552" y="1034"/>
                    </a:lnTo>
                    <a:lnTo>
                      <a:pt x="562" y="1033"/>
                    </a:lnTo>
                    <a:lnTo>
                      <a:pt x="569" y="1033"/>
                    </a:lnTo>
                    <a:lnTo>
                      <a:pt x="575" y="1033"/>
                    </a:lnTo>
                    <a:lnTo>
                      <a:pt x="582" y="1034"/>
                    </a:lnTo>
                    <a:lnTo>
                      <a:pt x="586" y="1038"/>
                    </a:lnTo>
                    <a:lnTo>
                      <a:pt x="592" y="1041"/>
                    </a:lnTo>
                    <a:lnTo>
                      <a:pt x="598" y="1047"/>
                    </a:lnTo>
                    <a:lnTo>
                      <a:pt x="602" y="1054"/>
                    </a:lnTo>
                    <a:lnTo>
                      <a:pt x="603" y="1057"/>
                    </a:lnTo>
                    <a:lnTo>
                      <a:pt x="605" y="1059"/>
                    </a:lnTo>
                    <a:lnTo>
                      <a:pt x="606" y="1061"/>
                    </a:lnTo>
                    <a:lnTo>
                      <a:pt x="607" y="1059"/>
                    </a:lnTo>
                    <a:lnTo>
                      <a:pt x="610" y="1056"/>
                    </a:lnTo>
                    <a:lnTo>
                      <a:pt x="615" y="1049"/>
                    </a:lnTo>
                    <a:lnTo>
                      <a:pt x="619" y="1047"/>
                    </a:lnTo>
                    <a:lnTo>
                      <a:pt x="623" y="1047"/>
                    </a:lnTo>
                    <a:lnTo>
                      <a:pt x="625" y="1047"/>
                    </a:lnTo>
                    <a:lnTo>
                      <a:pt x="627" y="1047"/>
                    </a:lnTo>
                    <a:lnTo>
                      <a:pt x="632" y="1048"/>
                    </a:lnTo>
                    <a:lnTo>
                      <a:pt x="639" y="1047"/>
                    </a:lnTo>
                    <a:lnTo>
                      <a:pt x="653" y="1040"/>
                    </a:lnTo>
                    <a:lnTo>
                      <a:pt x="667" y="1032"/>
                    </a:lnTo>
                    <a:lnTo>
                      <a:pt x="673" y="1025"/>
                    </a:lnTo>
                    <a:lnTo>
                      <a:pt x="678" y="1020"/>
                    </a:lnTo>
                    <a:lnTo>
                      <a:pt x="684" y="1015"/>
                    </a:lnTo>
                    <a:lnTo>
                      <a:pt x="690" y="1010"/>
                    </a:lnTo>
                    <a:lnTo>
                      <a:pt x="692" y="1005"/>
                    </a:lnTo>
                    <a:lnTo>
                      <a:pt x="693" y="1002"/>
                    </a:lnTo>
                    <a:lnTo>
                      <a:pt x="693" y="999"/>
                    </a:lnTo>
                    <a:lnTo>
                      <a:pt x="693" y="998"/>
                    </a:lnTo>
                    <a:lnTo>
                      <a:pt x="692" y="995"/>
                    </a:lnTo>
                    <a:lnTo>
                      <a:pt x="692" y="987"/>
                    </a:lnTo>
                    <a:lnTo>
                      <a:pt x="699" y="980"/>
                    </a:lnTo>
                    <a:lnTo>
                      <a:pt x="703" y="976"/>
                    </a:lnTo>
                    <a:lnTo>
                      <a:pt x="706" y="972"/>
                    </a:lnTo>
                    <a:lnTo>
                      <a:pt x="707" y="969"/>
                    </a:lnTo>
                    <a:lnTo>
                      <a:pt x="708" y="964"/>
                    </a:lnTo>
                    <a:lnTo>
                      <a:pt x="708" y="960"/>
                    </a:lnTo>
                    <a:lnTo>
                      <a:pt x="710" y="951"/>
                    </a:lnTo>
                    <a:lnTo>
                      <a:pt x="713" y="943"/>
                    </a:lnTo>
                    <a:lnTo>
                      <a:pt x="715" y="939"/>
                    </a:lnTo>
                    <a:lnTo>
                      <a:pt x="716" y="935"/>
                    </a:lnTo>
                    <a:lnTo>
                      <a:pt x="716" y="930"/>
                    </a:lnTo>
                    <a:lnTo>
                      <a:pt x="716" y="926"/>
                    </a:lnTo>
                    <a:lnTo>
                      <a:pt x="713" y="920"/>
                    </a:lnTo>
                    <a:lnTo>
                      <a:pt x="712" y="915"/>
                    </a:lnTo>
                    <a:lnTo>
                      <a:pt x="713" y="913"/>
                    </a:lnTo>
                    <a:lnTo>
                      <a:pt x="716" y="910"/>
                    </a:lnTo>
                    <a:lnTo>
                      <a:pt x="723" y="906"/>
                    </a:lnTo>
                    <a:lnTo>
                      <a:pt x="733" y="902"/>
                    </a:lnTo>
                    <a:lnTo>
                      <a:pt x="745" y="892"/>
                    </a:lnTo>
                    <a:lnTo>
                      <a:pt x="757" y="881"/>
                    </a:lnTo>
                    <a:lnTo>
                      <a:pt x="767" y="877"/>
                    </a:lnTo>
                    <a:lnTo>
                      <a:pt x="775" y="875"/>
                    </a:lnTo>
                    <a:lnTo>
                      <a:pt x="778" y="873"/>
                    </a:lnTo>
                    <a:lnTo>
                      <a:pt x="783" y="873"/>
                    </a:lnTo>
                    <a:lnTo>
                      <a:pt x="787" y="875"/>
                    </a:lnTo>
                    <a:lnTo>
                      <a:pt x="793" y="876"/>
                    </a:lnTo>
                    <a:lnTo>
                      <a:pt x="800" y="878"/>
                    </a:lnTo>
                    <a:lnTo>
                      <a:pt x="805" y="879"/>
                    </a:lnTo>
                    <a:lnTo>
                      <a:pt x="809" y="882"/>
                    </a:lnTo>
                    <a:lnTo>
                      <a:pt x="814" y="887"/>
                    </a:lnTo>
                    <a:lnTo>
                      <a:pt x="822" y="898"/>
                    </a:lnTo>
                    <a:lnTo>
                      <a:pt x="831" y="909"/>
                    </a:lnTo>
                    <a:lnTo>
                      <a:pt x="840" y="919"/>
                    </a:lnTo>
                    <a:lnTo>
                      <a:pt x="851" y="929"/>
                    </a:lnTo>
                    <a:lnTo>
                      <a:pt x="860" y="939"/>
                    </a:lnTo>
                    <a:lnTo>
                      <a:pt x="868" y="945"/>
                    </a:lnTo>
                    <a:lnTo>
                      <a:pt x="871" y="946"/>
                    </a:lnTo>
                    <a:lnTo>
                      <a:pt x="875" y="945"/>
                    </a:lnTo>
                    <a:lnTo>
                      <a:pt x="879" y="941"/>
                    </a:lnTo>
                    <a:lnTo>
                      <a:pt x="885" y="937"/>
                    </a:lnTo>
                    <a:lnTo>
                      <a:pt x="889" y="929"/>
                    </a:lnTo>
                    <a:lnTo>
                      <a:pt x="894" y="924"/>
                    </a:lnTo>
                    <a:lnTo>
                      <a:pt x="896" y="923"/>
                    </a:lnTo>
                    <a:lnTo>
                      <a:pt x="898" y="924"/>
                    </a:lnTo>
                    <a:lnTo>
                      <a:pt x="902" y="926"/>
                    </a:lnTo>
                    <a:lnTo>
                      <a:pt x="905" y="929"/>
                    </a:lnTo>
                    <a:lnTo>
                      <a:pt x="913" y="931"/>
                    </a:lnTo>
                    <a:lnTo>
                      <a:pt x="920" y="932"/>
                    </a:lnTo>
                    <a:lnTo>
                      <a:pt x="918" y="945"/>
                    </a:lnTo>
                    <a:lnTo>
                      <a:pt x="914" y="957"/>
                    </a:lnTo>
                    <a:lnTo>
                      <a:pt x="919" y="969"/>
                    </a:lnTo>
                    <a:lnTo>
                      <a:pt x="923" y="979"/>
                    </a:lnTo>
                    <a:lnTo>
                      <a:pt x="930" y="981"/>
                    </a:lnTo>
                    <a:lnTo>
                      <a:pt x="937" y="981"/>
                    </a:lnTo>
                    <a:lnTo>
                      <a:pt x="944" y="981"/>
                    </a:lnTo>
                    <a:lnTo>
                      <a:pt x="950" y="981"/>
                    </a:lnTo>
                    <a:lnTo>
                      <a:pt x="966" y="991"/>
                    </a:lnTo>
                    <a:lnTo>
                      <a:pt x="981" y="1000"/>
                    </a:lnTo>
                    <a:lnTo>
                      <a:pt x="983" y="989"/>
                    </a:lnTo>
                    <a:lnTo>
                      <a:pt x="987" y="979"/>
                    </a:lnTo>
                    <a:lnTo>
                      <a:pt x="988" y="974"/>
                    </a:lnTo>
                    <a:lnTo>
                      <a:pt x="990" y="970"/>
                    </a:lnTo>
                    <a:lnTo>
                      <a:pt x="994" y="965"/>
                    </a:lnTo>
                    <a:lnTo>
                      <a:pt x="997" y="961"/>
                    </a:lnTo>
                    <a:lnTo>
                      <a:pt x="1006" y="954"/>
                    </a:lnTo>
                    <a:lnTo>
                      <a:pt x="1015" y="948"/>
                    </a:lnTo>
                    <a:lnTo>
                      <a:pt x="1024" y="944"/>
                    </a:lnTo>
                    <a:lnTo>
                      <a:pt x="1034" y="940"/>
                    </a:lnTo>
                    <a:lnTo>
                      <a:pt x="1037" y="936"/>
                    </a:lnTo>
                    <a:lnTo>
                      <a:pt x="1038" y="931"/>
                    </a:lnTo>
                    <a:lnTo>
                      <a:pt x="1039" y="924"/>
                    </a:lnTo>
                    <a:lnTo>
                      <a:pt x="1039" y="919"/>
                    </a:lnTo>
                    <a:lnTo>
                      <a:pt x="1038" y="905"/>
                    </a:lnTo>
                    <a:lnTo>
                      <a:pt x="1038" y="893"/>
                    </a:lnTo>
                    <a:lnTo>
                      <a:pt x="1045" y="887"/>
                    </a:lnTo>
                    <a:lnTo>
                      <a:pt x="1048" y="884"/>
                    </a:lnTo>
                    <a:lnTo>
                      <a:pt x="1051" y="882"/>
                    </a:lnTo>
                    <a:lnTo>
                      <a:pt x="1053" y="882"/>
                    </a:lnTo>
                    <a:lnTo>
                      <a:pt x="1055" y="882"/>
                    </a:lnTo>
                    <a:lnTo>
                      <a:pt x="1057" y="882"/>
                    </a:lnTo>
                    <a:lnTo>
                      <a:pt x="1060" y="881"/>
                    </a:lnTo>
                    <a:lnTo>
                      <a:pt x="1066" y="879"/>
                    </a:lnTo>
                    <a:lnTo>
                      <a:pt x="1071" y="875"/>
                    </a:lnTo>
                    <a:lnTo>
                      <a:pt x="1073" y="871"/>
                    </a:lnTo>
                    <a:lnTo>
                      <a:pt x="1074" y="868"/>
                    </a:lnTo>
                    <a:lnTo>
                      <a:pt x="1074" y="862"/>
                    </a:lnTo>
                    <a:lnTo>
                      <a:pt x="1071" y="856"/>
                    </a:lnTo>
                    <a:lnTo>
                      <a:pt x="1068" y="851"/>
                    </a:lnTo>
                    <a:lnTo>
                      <a:pt x="1066" y="850"/>
                    </a:lnTo>
                    <a:lnTo>
                      <a:pt x="1065" y="850"/>
                    </a:lnTo>
                    <a:lnTo>
                      <a:pt x="1064" y="851"/>
                    </a:lnTo>
                    <a:lnTo>
                      <a:pt x="1062" y="854"/>
                    </a:lnTo>
                    <a:lnTo>
                      <a:pt x="1060" y="859"/>
                    </a:lnTo>
                    <a:lnTo>
                      <a:pt x="1058" y="860"/>
                    </a:lnTo>
                    <a:lnTo>
                      <a:pt x="1057" y="860"/>
                    </a:lnTo>
                    <a:lnTo>
                      <a:pt x="1055" y="859"/>
                    </a:lnTo>
                    <a:lnTo>
                      <a:pt x="1051" y="852"/>
                    </a:lnTo>
                    <a:lnTo>
                      <a:pt x="1047" y="846"/>
                    </a:lnTo>
                    <a:lnTo>
                      <a:pt x="1040" y="834"/>
                    </a:lnTo>
                    <a:lnTo>
                      <a:pt x="1034" y="825"/>
                    </a:lnTo>
                    <a:lnTo>
                      <a:pt x="1031" y="814"/>
                    </a:lnTo>
                    <a:lnTo>
                      <a:pt x="1029" y="800"/>
                    </a:lnTo>
                    <a:lnTo>
                      <a:pt x="1031" y="785"/>
                    </a:lnTo>
                    <a:lnTo>
                      <a:pt x="1034" y="774"/>
                    </a:lnTo>
                    <a:lnTo>
                      <a:pt x="1037" y="769"/>
                    </a:lnTo>
                    <a:lnTo>
                      <a:pt x="1040" y="765"/>
                    </a:lnTo>
                    <a:lnTo>
                      <a:pt x="1046" y="761"/>
                    </a:lnTo>
                    <a:lnTo>
                      <a:pt x="1053" y="757"/>
                    </a:lnTo>
                    <a:lnTo>
                      <a:pt x="1066" y="749"/>
                    </a:lnTo>
                    <a:lnTo>
                      <a:pt x="1076" y="741"/>
                    </a:lnTo>
                    <a:lnTo>
                      <a:pt x="1087" y="730"/>
                    </a:lnTo>
                    <a:lnTo>
                      <a:pt x="1097" y="719"/>
                    </a:lnTo>
                    <a:lnTo>
                      <a:pt x="1101" y="718"/>
                    </a:lnTo>
                    <a:lnTo>
                      <a:pt x="1106" y="717"/>
                    </a:lnTo>
                    <a:lnTo>
                      <a:pt x="1109" y="717"/>
                    </a:lnTo>
                    <a:lnTo>
                      <a:pt x="1112" y="718"/>
                    </a:lnTo>
                    <a:lnTo>
                      <a:pt x="1118" y="719"/>
                    </a:lnTo>
                    <a:lnTo>
                      <a:pt x="1127" y="718"/>
                    </a:lnTo>
                    <a:lnTo>
                      <a:pt x="1142" y="703"/>
                    </a:lnTo>
                    <a:lnTo>
                      <a:pt x="1156" y="687"/>
                    </a:lnTo>
                    <a:lnTo>
                      <a:pt x="1163" y="679"/>
                    </a:lnTo>
                    <a:lnTo>
                      <a:pt x="1168" y="672"/>
                    </a:lnTo>
                    <a:lnTo>
                      <a:pt x="1174" y="664"/>
                    </a:lnTo>
                    <a:lnTo>
                      <a:pt x="1180" y="655"/>
                    </a:lnTo>
                    <a:lnTo>
                      <a:pt x="1182" y="645"/>
                    </a:lnTo>
                    <a:lnTo>
                      <a:pt x="1184" y="636"/>
                    </a:lnTo>
                    <a:lnTo>
                      <a:pt x="1184" y="632"/>
                    </a:lnTo>
                    <a:lnTo>
                      <a:pt x="1184" y="627"/>
                    </a:lnTo>
                    <a:lnTo>
                      <a:pt x="1184" y="623"/>
                    </a:lnTo>
                    <a:lnTo>
                      <a:pt x="1183" y="618"/>
                    </a:lnTo>
                    <a:lnTo>
                      <a:pt x="1180" y="608"/>
                    </a:lnTo>
                    <a:lnTo>
                      <a:pt x="1176" y="598"/>
                    </a:lnTo>
                    <a:lnTo>
                      <a:pt x="1166" y="600"/>
                    </a:lnTo>
                    <a:lnTo>
                      <a:pt x="1155" y="602"/>
                    </a:lnTo>
                    <a:lnTo>
                      <a:pt x="1139" y="594"/>
                    </a:lnTo>
                    <a:lnTo>
                      <a:pt x="1125" y="585"/>
                    </a:lnTo>
                    <a:lnTo>
                      <a:pt x="1113" y="576"/>
                    </a:lnTo>
                    <a:lnTo>
                      <a:pt x="1100" y="566"/>
                    </a:lnTo>
                    <a:lnTo>
                      <a:pt x="1089" y="556"/>
                    </a:lnTo>
                    <a:lnTo>
                      <a:pt x="1079" y="544"/>
                    </a:lnTo>
                    <a:lnTo>
                      <a:pt x="1068" y="532"/>
                    </a:lnTo>
                    <a:lnTo>
                      <a:pt x="1058" y="517"/>
                    </a:lnTo>
                    <a:lnTo>
                      <a:pt x="1054" y="507"/>
                    </a:lnTo>
                    <a:lnTo>
                      <a:pt x="1049" y="498"/>
                    </a:lnTo>
                    <a:lnTo>
                      <a:pt x="1042" y="491"/>
                    </a:lnTo>
                    <a:lnTo>
                      <a:pt x="1033" y="484"/>
                    </a:lnTo>
                    <a:lnTo>
                      <a:pt x="1019" y="491"/>
                    </a:lnTo>
                    <a:lnTo>
                      <a:pt x="1005" y="499"/>
                    </a:lnTo>
                    <a:lnTo>
                      <a:pt x="991" y="507"/>
                    </a:lnTo>
                    <a:lnTo>
                      <a:pt x="977" y="515"/>
                    </a:lnTo>
                    <a:lnTo>
                      <a:pt x="964" y="518"/>
                    </a:lnTo>
                    <a:lnTo>
                      <a:pt x="954" y="522"/>
                    </a:lnTo>
                    <a:lnTo>
                      <a:pt x="943" y="525"/>
                    </a:lnTo>
                    <a:lnTo>
                      <a:pt x="931" y="527"/>
                    </a:lnTo>
                    <a:lnTo>
                      <a:pt x="927" y="522"/>
                    </a:lnTo>
                    <a:lnTo>
                      <a:pt x="926" y="516"/>
                    </a:lnTo>
                    <a:lnTo>
                      <a:pt x="926" y="510"/>
                    </a:lnTo>
                    <a:lnTo>
                      <a:pt x="927" y="504"/>
                    </a:lnTo>
                    <a:lnTo>
                      <a:pt x="920" y="489"/>
                    </a:lnTo>
                    <a:lnTo>
                      <a:pt x="912" y="476"/>
                    </a:lnTo>
                    <a:lnTo>
                      <a:pt x="902" y="478"/>
                    </a:lnTo>
                    <a:lnTo>
                      <a:pt x="892" y="480"/>
                    </a:lnTo>
                    <a:lnTo>
                      <a:pt x="882" y="483"/>
                    </a:lnTo>
                    <a:lnTo>
                      <a:pt x="872" y="488"/>
                    </a:lnTo>
                    <a:lnTo>
                      <a:pt x="865" y="491"/>
                    </a:lnTo>
                    <a:lnTo>
                      <a:pt x="860" y="495"/>
                    </a:lnTo>
                    <a:lnTo>
                      <a:pt x="853" y="497"/>
                    </a:lnTo>
                    <a:lnTo>
                      <a:pt x="845" y="498"/>
                    </a:lnTo>
                    <a:lnTo>
                      <a:pt x="829" y="489"/>
                    </a:lnTo>
                    <a:lnTo>
                      <a:pt x="814" y="482"/>
                    </a:lnTo>
                    <a:lnTo>
                      <a:pt x="808" y="480"/>
                    </a:lnTo>
                    <a:lnTo>
                      <a:pt x="800" y="479"/>
                    </a:lnTo>
                    <a:lnTo>
                      <a:pt x="791" y="478"/>
                    </a:lnTo>
                    <a:lnTo>
                      <a:pt x="780" y="478"/>
                    </a:lnTo>
                    <a:lnTo>
                      <a:pt x="774" y="478"/>
                    </a:lnTo>
                    <a:lnTo>
                      <a:pt x="769" y="476"/>
                    </a:lnTo>
                    <a:lnTo>
                      <a:pt x="766" y="474"/>
                    </a:lnTo>
                    <a:lnTo>
                      <a:pt x="762" y="472"/>
                    </a:lnTo>
                    <a:lnTo>
                      <a:pt x="757" y="466"/>
                    </a:lnTo>
                    <a:lnTo>
                      <a:pt x="748" y="458"/>
                    </a:lnTo>
                    <a:lnTo>
                      <a:pt x="743" y="471"/>
                    </a:lnTo>
                    <a:lnTo>
                      <a:pt x="740" y="483"/>
                    </a:lnTo>
                    <a:lnTo>
                      <a:pt x="732" y="480"/>
                    </a:lnTo>
                    <a:lnTo>
                      <a:pt x="727" y="478"/>
                    </a:lnTo>
                    <a:lnTo>
                      <a:pt x="725" y="476"/>
                    </a:lnTo>
                    <a:lnTo>
                      <a:pt x="721" y="476"/>
                    </a:lnTo>
                    <a:lnTo>
                      <a:pt x="718" y="478"/>
                    </a:lnTo>
                    <a:lnTo>
                      <a:pt x="712" y="479"/>
                    </a:lnTo>
                    <a:lnTo>
                      <a:pt x="699" y="496"/>
                    </a:lnTo>
                    <a:lnTo>
                      <a:pt x="686" y="514"/>
                    </a:lnTo>
                    <a:lnTo>
                      <a:pt x="675" y="532"/>
                    </a:lnTo>
                    <a:lnTo>
                      <a:pt x="664" y="550"/>
                    </a:lnTo>
                    <a:lnTo>
                      <a:pt x="655" y="554"/>
                    </a:lnTo>
                    <a:lnTo>
                      <a:pt x="647" y="556"/>
                    </a:lnTo>
                    <a:lnTo>
                      <a:pt x="641" y="556"/>
                    </a:lnTo>
                    <a:lnTo>
                      <a:pt x="635" y="554"/>
                    </a:lnTo>
                    <a:lnTo>
                      <a:pt x="632" y="550"/>
                    </a:lnTo>
                    <a:lnTo>
                      <a:pt x="631" y="544"/>
                    </a:lnTo>
                    <a:lnTo>
                      <a:pt x="630" y="537"/>
                    </a:lnTo>
                    <a:lnTo>
                      <a:pt x="631" y="526"/>
                    </a:lnTo>
                    <a:lnTo>
                      <a:pt x="640" y="520"/>
                    </a:lnTo>
                    <a:lnTo>
                      <a:pt x="645" y="514"/>
                    </a:lnTo>
                    <a:lnTo>
                      <a:pt x="645" y="510"/>
                    </a:lnTo>
                    <a:lnTo>
                      <a:pt x="645" y="507"/>
                    </a:lnTo>
                    <a:lnTo>
                      <a:pt x="643" y="504"/>
                    </a:lnTo>
                    <a:lnTo>
                      <a:pt x="640" y="498"/>
                    </a:lnTo>
                    <a:lnTo>
                      <a:pt x="635" y="491"/>
                    </a:lnTo>
                    <a:lnTo>
                      <a:pt x="633" y="487"/>
                    </a:lnTo>
                    <a:lnTo>
                      <a:pt x="633" y="481"/>
                    </a:lnTo>
                    <a:lnTo>
                      <a:pt x="632" y="474"/>
                    </a:lnTo>
                    <a:lnTo>
                      <a:pt x="628" y="468"/>
                    </a:lnTo>
                    <a:lnTo>
                      <a:pt x="626" y="463"/>
                    </a:lnTo>
                    <a:lnTo>
                      <a:pt x="624" y="459"/>
                    </a:lnTo>
                    <a:lnTo>
                      <a:pt x="618" y="457"/>
                    </a:lnTo>
                    <a:lnTo>
                      <a:pt x="614" y="456"/>
                    </a:lnTo>
                    <a:lnTo>
                      <a:pt x="611" y="455"/>
                    </a:lnTo>
                    <a:lnTo>
                      <a:pt x="611" y="451"/>
                    </a:lnTo>
                    <a:lnTo>
                      <a:pt x="613" y="448"/>
                    </a:lnTo>
                    <a:lnTo>
                      <a:pt x="619" y="441"/>
                    </a:lnTo>
                    <a:lnTo>
                      <a:pt x="625" y="434"/>
                    </a:lnTo>
                    <a:lnTo>
                      <a:pt x="630" y="428"/>
                    </a:lnTo>
                    <a:lnTo>
                      <a:pt x="632" y="422"/>
                    </a:lnTo>
                    <a:lnTo>
                      <a:pt x="633" y="417"/>
                    </a:lnTo>
                    <a:lnTo>
                      <a:pt x="632" y="414"/>
                    </a:lnTo>
                    <a:lnTo>
                      <a:pt x="625" y="407"/>
                    </a:lnTo>
                    <a:lnTo>
                      <a:pt x="613" y="397"/>
                    </a:lnTo>
                    <a:lnTo>
                      <a:pt x="602" y="389"/>
                    </a:lnTo>
                    <a:lnTo>
                      <a:pt x="594" y="382"/>
                    </a:lnTo>
                    <a:lnTo>
                      <a:pt x="592" y="378"/>
                    </a:lnTo>
                    <a:lnTo>
                      <a:pt x="590" y="373"/>
                    </a:lnTo>
                    <a:lnTo>
                      <a:pt x="589" y="369"/>
                    </a:lnTo>
                    <a:lnTo>
                      <a:pt x="590" y="362"/>
                    </a:lnTo>
                    <a:lnTo>
                      <a:pt x="597" y="351"/>
                    </a:lnTo>
                    <a:lnTo>
                      <a:pt x="605" y="339"/>
                    </a:lnTo>
                    <a:lnTo>
                      <a:pt x="613" y="328"/>
                    </a:lnTo>
                    <a:lnTo>
                      <a:pt x="619" y="318"/>
                    </a:lnTo>
                    <a:lnTo>
                      <a:pt x="625" y="306"/>
                    </a:lnTo>
                    <a:lnTo>
                      <a:pt x="631" y="295"/>
                    </a:lnTo>
                    <a:lnTo>
                      <a:pt x="636" y="284"/>
                    </a:lnTo>
                    <a:lnTo>
                      <a:pt x="642" y="273"/>
                    </a:lnTo>
                    <a:lnTo>
                      <a:pt x="651" y="269"/>
                    </a:lnTo>
                    <a:lnTo>
                      <a:pt x="658" y="265"/>
                    </a:lnTo>
                    <a:lnTo>
                      <a:pt x="666" y="263"/>
                    </a:lnTo>
                    <a:lnTo>
                      <a:pt x="673" y="261"/>
                    </a:lnTo>
                    <a:lnTo>
                      <a:pt x="689" y="258"/>
                    </a:lnTo>
                    <a:lnTo>
                      <a:pt x="704" y="252"/>
                    </a:lnTo>
                    <a:lnTo>
                      <a:pt x="702" y="244"/>
                    </a:lnTo>
                    <a:lnTo>
                      <a:pt x="698" y="237"/>
                    </a:lnTo>
                    <a:lnTo>
                      <a:pt x="696" y="235"/>
                    </a:lnTo>
                    <a:lnTo>
                      <a:pt x="694" y="231"/>
                    </a:lnTo>
                    <a:lnTo>
                      <a:pt x="694" y="228"/>
                    </a:lnTo>
                    <a:lnTo>
                      <a:pt x="694" y="225"/>
                    </a:lnTo>
                    <a:lnTo>
                      <a:pt x="698" y="222"/>
                    </a:lnTo>
                    <a:lnTo>
                      <a:pt x="699" y="221"/>
                    </a:lnTo>
                    <a:lnTo>
                      <a:pt x="699" y="219"/>
                    </a:lnTo>
                    <a:lnTo>
                      <a:pt x="699" y="217"/>
                    </a:lnTo>
                    <a:lnTo>
                      <a:pt x="699" y="212"/>
                    </a:lnTo>
                    <a:lnTo>
                      <a:pt x="698" y="204"/>
                    </a:lnTo>
                    <a:lnTo>
                      <a:pt x="706" y="196"/>
                    </a:lnTo>
                    <a:lnTo>
                      <a:pt x="713" y="188"/>
                    </a:lnTo>
                    <a:lnTo>
                      <a:pt x="721" y="172"/>
                    </a:lnTo>
                    <a:lnTo>
                      <a:pt x="728" y="155"/>
                    </a:lnTo>
                    <a:lnTo>
                      <a:pt x="734" y="138"/>
                    </a:lnTo>
                    <a:lnTo>
                      <a:pt x="738" y="121"/>
                    </a:lnTo>
                    <a:lnTo>
                      <a:pt x="723" y="108"/>
                    </a:lnTo>
                    <a:lnTo>
                      <a:pt x="707" y="94"/>
                    </a:lnTo>
                    <a:lnTo>
                      <a:pt x="708" y="87"/>
                    </a:lnTo>
                    <a:lnTo>
                      <a:pt x="709" y="83"/>
                    </a:lnTo>
                    <a:lnTo>
                      <a:pt x="710" y="78"/>
                    </a:lnTo>
                    <a:lnTo>
                      <a:pt x="712" y="74"/>
                    </a:lnTo>
                    <a:lnTo>
                      <a:pt x="713" y="70"/>
                    </a:lnTo>
                    <a:lnTo>
                      <a:pt x="715" y="66"/>
                    </a:lnTo>
                    <a:lnTo>
                      <a:pt x="715" y="60"/>
                    </a:lnTo>
                    <a:lnTo>
                      <a:pt x="713" y="53"/>
                    </a:lnTo>
                    <a:lnTo>
                      <a:pt x="706" y="44"/>
                    </a:lnTo>
                    <a:lnTo>
                      <a:pt x="699" y="35"/>
                    </a:lnTo>
                    <a:lnTo>
                      <a:pt x="691" y="26"/>
                    </a:lnTo>
                    <a:lnTo>
                      <a:pt x="683" y="18"/>
                    </a:lnTo>
                    <a:lnTo>
                      <a:pt x="674" y="11"/>
                    </a:lnTo>
                    <a:lnTo>
                      <a:pt x="665" y="5"/>
                    </a:lnTo>
                    <a:lnTo>
                      <a:pt x="660" y="2"/>
                    </a:lnTo>
                    <a:lnTo>
                      <a:pt x="657" y="0"/>
                    </a:lnTo>
                    <a:lnTo>
                      <a:pt x="651" y="0"/>
                    </a:lnTo>
                    <a:lnTo>
                      <a:pt x="647" y="1"/>
                    </a:lnTo>
                    <a:lnTo>
                      <a:pt x="635" y="8"/>
                    </a:lnTo>
                    <a:lnTo>
                      <a:pt x="625" y="14"/>
                    </a:lnTo>
                    <a:lnTo>
                      <a:pt x="615" y="20"/>
                    </a:lnTo>
                    <a:lnTo>
                      <a:pt x="605" y="28"/>
                    </a:lnTo>
                    <a:lnTo>
                      <a:pt x="596" y="39"/>
                    </a:lnTo>
                    <a:lnTo>
                      <a:pt x="586" y="47"/>
                    </a:lnTo>
                    <a:lnTo>
                      <a:pt x="576" y="54"/>
                    </a:lnTo>
                    <a:lnTo>
                      <a:pt x="565" y="62"/>
                    </a:lnTo>
                    <a:lnTo>
                      <a:pt x="566" y="66"/>
                    </a:lnTo>
                    <a:lnTo>
                      <a:pt x="568" y="68"/>
                    </a:lnTo>
                    <a:lnTo>
                      <a:pt x="568" y="70"/>
                    </a:lnTo>
                    <a:lnTo>
                      <a:pt x="567" y="74"/>
                    </a:lnTo>
                    <a:lnTo>
                      <a:pt x="565" y="79"/>
                    </a:lnTo>
                    <a:lnTo>
                      <a:pt x="563" y="83"/>
                    </a:lnTo>
                    <a:lnTo>
                      <a:pt x="562" y="84"/>
                    </a:lnTo>
                    <a:lnTo>
                      <a:pt x="559" y="85"/>
                    </a:lnTo>
                    <a:lnTo>
                      <a:pt x="557" y="85"/>
                    </a:lnTo>
                    <a:lnTo>
                      <a:pt x="554" y="84"/>
                    </a:lnTo>
                    <a:lnTo>
                      <a:pt x="546" y="83"/>
                    </a:lnTo>
                    <a:lnTo>
                      <a:pt x="540" y="82"/>
                    </a:lnTo>
                    <a:lnTo>
                      <a:pt x="538" y="83"/>
                    </a:lnTo>
                    <a:lnTo>
                      <a:pt x="535" y="84"/>
                    </a:lnTo>
                    <a:lnTo>
                      <a:pt x="534" y="87"/>
                    </a:lnTo>
                    <a:lnTo>
                      <a:pt x="532" y="91"/>
                    </a:lnTo>
                    <a:lnTo>
                      <a:pt x="521" y="99"/>
                    </a:lnTo>
                    <a:lnTo>
                      <a:pt x="509" y="108"/>
                    </a:lnTo>
                    <a:lnTo>
                      <a:pt x="503" y="117"/>
                    </a:lnTo>
                    <a:lnTo>
                      <a:pt x="496" y="124"/>
                    </a:lnTo>
                    <a:lnTo>
                      <a:pt x="492" y="125"/>
                    </a:lnTo>
                    <a:lnTo>
                      <a:pt x="488" y="126"/>
                    </a:lnTo>
                    <a:lnTo>
                      <a:pt x="483" y="125"/>
                    </a:lnTo>
                    <a:lnTo>
                      <a:pt x="478" y="121"/>
                    </a:lnTo>
                    <a:lnTo>
                      <a:pt x="473" y="116"/>
                    </a:lnTo>
                    <a:lnTo>
                      <a:pt x="469" y="113"/>
                    </a:lnTo>
                    <a:lnTo>
                      <a:pt x="464" y="110"/>
                    </a:lnTo>
                    <a:lnTo>
                      <a:pt x="458" y="106"/>
                    </a:lnTo>
                    <a:lnTo>
                      <a:pt x="455" y="102"/>
                    </a:lnTo>
                    <a:lnTo>
                      <a:pt x="450" y="101"/>
                    </a:lnTo>
                    <a:lnTo>
                      <a:pt x="447" y="100"/>
                    </a:lnTo>
                    <a:lnTo>
                      <a:pt x="441" y="98"/>
                    </a:lnTo>
                    <a:lnTo>
                      <a:pt x="439" y="98"/>
                    </a:lnTo>
                    <a:lnTo>
                      <a:pt x="437" y="100"/>
                    </a:lnTo>
                    <a:lnTo>
                      <a:pt x="436" y="102"/>
                    </a:lnTo>
                    <a:lnTo>
                      <a:pt x="435" y="106"/>
                    </a:lnTo>
                    <a:lnTo>
                      <a:pt x="432" y="113"/>
                    </a:lnTo>
                    <a:lnTo>
                      <a:pt x="431" y="120"/>
                    </a:lnTo>
                    <a:lnTo>
                      <a:pt x="427" y="127"/>
                    </a:lnTo>
                    <a:lnTo>
                      <a:pt x="425" y="132"/>
                    </a:lnTo>
                    <a:lnTo>
                      <a:pt x="427" y="133"/>
                    </a:lnTo>
                    <a:lnTo>
                      <a:pt x="428" y="135"/>
                    </a:lnTo>
                    <a:lnTo>
                      <a:pt x="430" y="136"/>
                    </a:lnTo>
                    <a:lnTo>
                      <a:pt x="435" y="137"/>
                    </a:lnTo>
                    <a:lnTo>
                      <a:pt x="440" y="146"/>
                    </a:lnTo>
                    <a:lnTo>
                      <a:pt x="446" y="155"/>
                    </a:lnTo>
                    <a:lnTo>
                      <a:pt x="452" y="162"/>
                    </a:lnTo>
                    <a:lnTo>
                      <a:pt x="457" y="167"/>
                    </a:lnTo>
                    <a:lnTo>
                      <a:pt x="463" y="169"/>
                    </a:lnTo>
                    <a:lnTo>
                      <a:pt x="465" y="170"/>
                    </a:lnTo>
                    <a:lnTo>
                      <a:pt x="467" y="171"/>
                    </a:lnTo>
                    <a:lnTo>
                      <a:pt x="474" y="170"/>
                    </a:lnTo>
                    <a:lnTo>
                      <a:pt x="480" y="170"/>
                    </a:lnTo>
                    <a:lnTo>
                      <a:pt x="484" y="170"/>
                    </a:lnTo>
                    <a:lnTo>
                      <a:pt x="488" y="170"/>
                    </a:lnTo>
                    <a:lnTo>
                      <a:pt x="490" y="172"/>
                    </a:lnTo>
                    <a:lnTo>
                      <a:pt x="491" y="175"/>
                    </a:lnTo>
                    <a:lnTo>
                      <a:pt x="491" y="177"/>
                    </a:lnTo>
                    <a:lnTo>
                      <a:pt x="490" y="182"/>
                    </a:lnTo>
                    <a:lnTo>
                      <a:pt x="487" y="186"/>
                    </a:lnTo>
                    <a:lnTo>
                      <a:pt x="471" y="197"/>
                    </a:lnTo>
                    <a:lnTo>
                      <a:pt x="457" y="209"/>
                    </a:lnTo>
                    <a:lnTo>
                      <a:pt x="450" y="214"/>
                    </a:lnTo>
                    <a:lnTo>
                      <a:pt x="445" y="221"/>
                    </a:lnTo>
                    <a:lnTo>
                      <a:pt x="439" y="228"/>
                    </a:lnTo>
                    <a:lnTo>
                      <a:pt x="433" y="237"/>
                    </a:lnTo>
                    <a:lnTo>
                      <a:pt x="440" y="248"/>
                    </a:lnTo>
                    <a:lnTo>
                      <a:pt x="448" y="261"/>
                    </a:lnTo>
                    <a:lnTo>
                      <a:pt x="445" y="268"/>
                    </a:lnTo>
                    <a:lnTo>
                      <a:pt x="440" y="275"/>
                    </a:lnTo>
                    <a:lnTo>
                      <a:pt x="435" y="279"/>
                    </a:lnTo>
                    <a:lnTo>
                      <a:pt x="428" y="285"/>
                    </a:lnTo>
                    <a:lnTo>
                      <a:pt x="415" y="296"/>
                    </a:lnTo>
                    <a:lnTo>
                      <a:pt x="403" y="306"/>
                    </a:lnTo>
                    <a:lnTo>
                      <a:pt x="398" y="313"/>
                    </a:lnTo>
                    <a:lnTo>
                      <a:pt x="395" y="320"/>
                    </a:lnTo>
                    <a:lnTo>
                      <a:pt x="391" y="327"/>
                    </a:lnTo>
                    <a:lnTo>
                      <a:pt x="390" y="335"/>
                    </a:lnTo>
                    <a:lnTo>
                      <a:pt x="397" y="339"/>
                    </a:lnTo>
                    <a:lnTo>
                      <a:pt x="402" y="343"/>
                    </a:lnTo>
                    <a:lnTo>
                      <a:pt x="403" y="345"/>
                    </a:lnTo>
                    <a:lnTo>
                      <a:pt x="404" y="347"/>
                    </a:lnTo>
                    <a:lnTo>
                      <a:pt x="403" y="351"/>
                    </a:lnTo>
                    <a:lnTo>
                      <a:pt x="402" y="354"/>
                    </a:lnTo>
                    <a:lnTo>
                      <a:pt x="395" y="358"/>
                    </a:lnTo>
                    <a:lnTo>
                      <a:pt x="389" y="363"/>
                    </a:lnTo>
                    <a:lnTo>
                      <a:pt x="387" y="365"/>
                    </a:lnTo>
                    <a:lnTo>
                      <a:pt x="386" y="369"/>
                    </a:lnTo>
                    <a:lnTo>
                      <a:pt x="385" y="372"/>
                    </a:lnTo>
                    <a:lnTo>
                      <a:pt x="383" y="377"/>
                    </a:lnTo>
                    <a:lnTo>
                      <a:pt x="385" y="385"/>
                    </a:lnTo>
                    <a:lnTo>
                      <a:pt x="386" y="391"/>
                    </a:lnTo>
                    <a:lnTo>
                      <a:pt x="386" y="395"/>
                    </a:lnTo>
                    <a:lnTo>
                      <a:pt x="388" y="397"/>
                    </a:lnTo>
                    <a:lnTo>
                      <a:pt x="389" y="400"/>
                    </a:lnTo>
                    <a:lnTo>
                      <a:pt x="393" y="403"/>
                    </a:lnTo>
                    <a:lnTo>
                      <a:pt x="394" y="405"/>
                    </a:lnTo>
                    <a:lnTo>
                      <a:pt x="394" y="409"/>
                    </a:lnTo>
                    <a:lnTo>
                      <a:pt x="393" y="413"/>
                    </a:lnTo>
                    <a:lnTo>
                      <a:pt x="393" y="417"/>
                    </a:lnTo>
                    <a:lnTo>
                      <a:pt x="395" y="424"/>
                    </a:lnTo>
                    <a:lnTo>
                      <a:pt x="396" y="430"/>
                    </a:lnTo>
                    <a:lnTo>
                      <a:pt x="394" y="434"/>
                    </a:lnTo>
                    <a:lnTo>
                      <a:pt x="389" y="440"/>
                    </a:lnTo>
                    <a:lnTo>
                      <a:pt x="385" y="447"/>
                    </a:lnTo>
                    <a:lnTo>
                      <a:pt x="382" y="454"/>
                    </a:lnTo>
                    <a:lnTo>
                      <a:pt x="380" y="456"/>
                    </a:lnTo>
                    <a:lnTo>
                      <a:pt x="378" y="459"/>
                    </a:lnTo>
                    <a:lnTo>
                      <a:pt x="376" y="462"/>
                    </a:lnTo>
                    <a:lnTo>
                      <a:pt x="372" y="464"/>
                    </a:lnTo>
                    <a:lnTo>
                      <a:pt x="366" y="463"/>
                    </a:lnTo>
                    <a:lnTo>
                      <a:pt x="362" y="463"/>
                    </a:lnTo>
                    <a:lnTo>
                      <a:pt x="360" y="462"/>
                    </a:lnTo>
                    <a:lnTo>
                      <a:pt x="360" y="461"/>
                    </a:lnTo>
                    <a:lnTo>
                      <a:pt x="360" y="458"/>
                    </a:lnTo>
                    <a:lnTo>
                      <a:pt x="361" y="456"/>
                    </a:lnTo>
                    <a:lnTo>
                      <a:pt x="361" y="454"/>
                    </a:lnTo>
                    <a:lnTo>
                      <a:pt x="360" y="453"/>
                    </a:lnTo>
                    <a:lnTo>
                      <a:pt x="359" y="451"/>
                    </a:lnTo>
                    <a:lnTo>
                      <a:pt x="357" y="450"/>
                    </a:lnTo>
                    <a:lnTo>
                      <a:pt x="353" y="449"/>
                    </a:lnTo>
                    <a:lnTo>
                      <a:pt x="349" y="447"/>
                    </a:lnTo>
                    <a:lnTo>
                      <a:pt x="345" y="447"/>
                    </a:lnTo>
                    <a:lnTo>
                      <a:pt x="342" y="447"/>
                    </a:lnTo>
                    <a:lnTo>
                      <a:pt x="339" y="448"/>
                    </a:lnTo>
                    <a:lnTo>
                      <a:pt x="337" y="450"/>
                    </a:lnTo>
                    <a:lnTo>
                      <a:pt x="334" y="455"/>
                    </a:lnTo>
                    <a:lnTo>
                      <a:pt x="330" y="462"/>
                    </a:lnTo>
                    <a:lnTo>
                      <a:pt x="331" y="466"/>
                    </a:lnTo>
                    <a:lnTo>
                      <a:pt x="330" y="470"/>
                    </a:lnTo>
                    <a:lnTo>
                      <a:pt x="329" y="471"/>
                    </a:lnTo>
                    <a:lnTo>
                      <a:pt x="327" y="472"/>
                    </a:lnTo>
                    <a:lnTo>
                      <a:pt x="321" y="471"/>
                    </a:lnTo>
                    <a:lnTo>
                      <a:pt x="314" y="467"/>
                    </a:lnTo>
                    <a:lnTo>
                      <a:pt x="309" y="462"/>
                    </a:lnTo>
                    <a:lnTo>
                      <a:pt x="304" y="459"/>
                    </a:lnTo>
                    <a:lnTo>
                      <a:pt x="300" y="459"/>
                    </a:lnTo>
                    <a:lnTo>
                      <a:pt x="292" y="463"/>
                    </a:lnTo>
                    <a:lnTo>
                      <a:pt x="281" y="470"/>
                    </a:lnTo>
                    <a:lnTo>
                      <a:pt x="271" y="478"/>
                    </a:lnTo>
                    <a:lnTo>
                      <a:pt x="259" y="474"/>
                    </a:lnTo>
                    <a:lnTo>
                      <a:pt x="246" y="470"/>
                    </a:lnTo>
                    <a:lnTo>
                      <a:pt x="234" y="465"/>
                    </a:lnTo>
                    <a:lnTo>
                      <a:pt x="221" y="461"/>
                    </a:lnTo>
                    <a:lnTo>
                      <a:pt x="216" y="465"/>
                    </a:lnTo>
                    <a:lnTo>
                      <a:pt x="210" y="470"/>
                    </a:lnTo>
                    <a:lnTo>
                      <a:pt x="205" y="478"/>
                    </a:lnTo>
                    <a:lnTo>
                      <a:pt x="200" y="485"/>
                    </a:lnTo>
                    <a:lnTo>
                      <a:pt x="185" y="485"/>
                    </a:lnTo>
                    <a:lnTo>
                      <a:pt x="173" y="487"/>
                    </a:lnTo>
                    <a:lnTo>
                      <a:pt x="173" y="490"/>
                    </a:lnTo>
                    <a:lnTo>
                      <a:pt x="173" y="491"/>
                    </a:lnTo>
                    <a:lnTo>
                      <a:pt x="174" y="491"/>
                    </a:lnTo>
                    <a:lnTo>
                      <a:pt x="176" y="492"/>
                    </a:lnTo>
                    <a:lnTo>
                      <a:pt x="177" y="495"/>
                    </a:lnTo>
                    <a:lnTo>
                      <a:pt x="173" y="497"/>
                    </a:lnTo>
                    <a:lnTo>
                      <a:pt x="169" y="498"/>
                    </a:lnTo>
                    <a:lnTo>
                      <a:pt x="166" y="499"/>
                    </a:lnTo>
                    <a:lnTo>
                      <a:pt x="161" y="504"/>
                    </a:lnTo>
                    <a:lnTo>
                      <a:pt x="157" y="509"/>
                    </a:lnTo>
                    <a:lnTo>
                      <a:pt x="152" y="514"/>
                    </a:lnTo>
                    <a:lnTo>
                      <a:pt x="148" y="517"/>
                    </a:lnTo>
                    <a:lnTo>
                      <a:pt x="141" y="520"/>
                    </a:lnTo>
                    <a:lnTo>
                      <a:pt x="134" y="523"/>
                    </a:lnTo>
                    <a:lnTo>
                      <a:pt x="129" y="526"/>
                    </a:lnTo>
                    <a:lnTo>
                      <a:pt x="126" y="532"/>
                    </a:lnTo>
                    <a:lnTo>
                      <a:pt x="123" y="539"/>
                    </a:lnTo>
                    <a:lnTo>
                      <a:pt x="124" y="544"/>
                    </a:lnTo>
                    <a:lnTo>
                      <a:pt x="125" y="549"/>
                    </a:lnTo>
                    <a:lnTo>
                      <a:pt x="126" y="554"/>
                    </a:lnTo>
                    <a:lnTo>
                      <a:pt x="128" y="557"/>
                    </a:lnTo>
                    <a:lnTo>
                      <a:pt x="135" y="563"/>
                    </a:lnTo>
                    <a:lnTo>
                      <a:pt x="144" y="569"/>
                    </a:lnTo>
                    <a:lnTo>
                      <a:pt x="167" y="585"/>
                    </a:lnTo>
                    <a:lnTo>
                      <a:pt x="188" y="600"/>
                    </a:lnTo>
                    <a:lnTo>
                      <a:pt x="199" y="609"/>
                    </a:lnTo>
                    <a:lnTo>
                      <a:pt x="209" y="617"/>
                    </a:lnTo>
                    <a:lnTo>
                      <a:pt x="218" y="627"/>
                    </a:lnTo>
                    <a:lnTo>
                      <a:pt x="227" y="636"/>
                    </a:lnTo>
                    <a:lnTo>
                      <a:pt x="234" y="647"/>
                    </a:lnTo>
                    <a:lnTo>
                      <a:pt x="241" y="655"/>
                    </a:lnTo>
                    <a:lnTo>
                      <a:pt x="246" y="664"/>
                    </a:lnTo>
                    <a:lnTo>
                      <a:pt x="252" y="674"/>
                    </a:lnTo>
                    <a:lnTo>
                      <a:pt x="250" y="679"/>
                    </a:lnTo>
                    <a:lnTo>
                      <a:pt x="249" y="684"/>
                    </a:lnTo>
                    <a:lnTo>
                      <a:pt x="246" y="686"/>
                    </a:lnTo>
                    <a:lnTo>
                      <a:pt x="244" y="687"/>
                    </a:lnTo>
                    <a:lnTo>
                      <a:pt x="238" y="687"/>
                    </a:lnTo>
                    <a:lnTo>
                      <a:pt x="227" y="685"/>
                    </a:lnTo>
                    <a:lnTo>
                      <a:pt x="221" y="686"/>
                    </a:lnTo>
                    <a:lnTo>
                      <a:pt x="217" y="687"/>
                    </a:lnTo>
                    <a:lnTo>
                      <a:pt x="215" y="689"/>
                    </a:lnTo>
                    <a:lnTo>
                      <a:pt x="211" y="691"/>
                    </a:lnTo>
                    <a:lnTo>
                      <a:pt x="207" y="696"/>
                    </a:lnTo>
                    <a:lnTo>
                      <a:pt x="200" y="703"/>
                    </a:lnTo>
                    <a:lnTo>
                      <a:pt x="194" y="707"/>
                    </a:lnTo>
                    <a:lnTo>
                      <a:pt x="192" y="710"/>
                    </a:lnTo>
                    <a:lnTo>
                      <a:pt x="190" y="715"/>
                    </a:lnTo>
                    <a:lnTo>
                      <a:pt x="186" y="720"/>
                    </a:lnTo>
                    <a:lnTo>
                      <a:pt x="177" y="726"/>
                    </a:lnTo>
                    <a:lnTo>
                      <a:pt x="168" y="730"/>
                    </a:lnTo>
                    <a:lnTo>
                      <a:pt x="162" y="733"/>
                    </a:lnTo>
                    <a:lnTo>
                      <a:pt x="159" y="733"/>
                    </a:lnTo>
                    <a:lnTo>
                      <a:pt x="157" y="729"/>
                    </a:lnTo>
                    <a:lnTo>
                      <a:pt x="156" y="724"/>
                    </a:lnTo>
                    <a:lnTo>
                      <a:pt x="153" y="719"/>
                    </a:lnTo>
                    <a:lnTo>
                      <a:pt x="151" y="715"/>
                    </a:lnTo>
                    <a:lnTo>
                      <a:pt x="148" y="712"/>
                    </a:lnTo>
                    <a:lnTo>
                      <a:pt x="143" y="711"/>
                    </a:lnTo>
                    <a:lnTo>
                      <a:pt x="134" y="710"/>
                    </a:lnTo>
                    <a:lnTo>
                      <a:pt x="124" y="710"/>
                    </a:lnTo>
                    <a:lnTo>
                      <a:pt x="118" y="708"/>
                    </a:lnTo>
                    <a:lnTo>
                      <a:pt x="112" y="704"/>
                    </a:lnTo>
                    <a:lnTo>
                      <a:pt x="108" y="701"/>
                    </a:lnTo>
                    <a:lnTo>
                      <a:pt x="103" y="698"/>
                    </a:lnTo>
                    <a:lnTo>
                      <a:pt x="95" y="691"/>
                    </a:lnTo>
                    <a:lnTo>
                      <a:pt x="86" y="683"/>
                    </a:lnTo>
                    <a:lnTo>
                      <a:pt x="83" y="689"/>
                    </a:lnTo>
                    <a:lnTo>
                      <a:pt x="83" y="692"/>
                    </a:lnTo>
                    <a:lnTo>
                      <a:pt x="82" y="694"/>
                    </a:lnTo>
                    <a:lnTo>
                      <a:pt x="81" y="695"/>
                    </a:lnTo>
                    <a:lnTo>
                      <a:pt x="78" y="696"/>
                    </a:lnTo>
                    <a:lnTo>
                      <a:pt x="75" y="698"/>
                    </a:lnTo>
                    <a:lnTo>
                      <a:pt x="69" y="698"/>
                    </a:lnTo>
                    <a:lnTo>
                      <a:pt x="64" y="699"/>
                    </a:lnTo>
                    <a:lnTo>
                      <a:pt x="63" y="699"/>
                    </a:lnTo>
                    <a:lnTo>
                      <a:pt x="63" y="700"/>
                    </a:lnTo>
                    <a:lnTo>
                      <a:pt x="63" y="702"/>
                    </a:lnTo>
                    <a:lnTo>
                      <a:pt x="65" y="706"/>
                    </a:lnTo>
                    <a:lnTo>
                      <a:pt x="66" y="708"/>
                    </a:lnTo>
                    <a:lnTo>
                      <a:pt x="66" y="709"/>
                    </a:lnTo>
                    <a:lnTo>
                      <a:pt x="66" y="710"/>
                    </a:lnTo>
                    <a:lnTo>
                      <a:pt x="65" y="710"/>
                    </a:lnTo>
                    <a:lnTo>
                      <a:pt x="61" y="710"/>
                    </a:lnTo>
                    <a:lnTo>
                      <a:pt x="57" y="710"/>
                    </a:lnTo>
                    <a:lnTo>
                      <a:pt x="54" y="710"/>
                    </a:lnTo>
                    <a:lnTo>
                      <a:pt x="52" y="712"/>
                    </a:lnTo>
                    <a:lnTo>
                      <a:pt x="50" y="713"/>
                    </a:lnTo>
                    <a:lnTo>
                      <a:pt x="50" y="716"/>
                    </a:lnTo>
                    <a:lnTo>
                      <a:pt x="50" y="721"/>
                    </a:lnTo>
                    <a:lnTo>
                      <a:pt x="51" y="728"/>
                    </a:lnTo>
                    <a:lnTo>
                      <a:pt x="52" y="736"/>
                    </a:lnTo>
                    <a:lnTo>
                      <a:pt x="52" y="744"/>
                    </a:lnTo>
                    <a:lnTo>
                      <a:pt x="54" y="748"/>
                    </a:lnTo>
                    <a:lnTo>
                      <a:pt x="55" y="749"/>
                    </a:lnTo>
                    <a:lnTo>
                      <a:pt x="54" y="750"/>
                    </a:lnTo>
                    <a:lnTo>
                      <a:pt x="52" y="751"/>
                    </a:lnTo>
                    <a:lnTo>
                      <a:pt x="49" y="750"/>
                    </a:lnTo>
                    <a:lnTo>
                      <a:pt x="43" y="748"/>
                    </a:lnTo>
                    <a:lnTo>
                      <a:pt x="39" y="746"/>
                    </a:lnTo>
                    <a:lnTo>
                      <a:pt x="35" y="746"/>
                    </a:lnTo>
                    <a:lnTo>
                      <a:pt x="33" y="749"/>
                    </a:lnTo>
                    <a:lnTo>
                      <a:pt x="31" y="750"/>
                    </a:lnTo>
                    <a:lnTo>
                      <a:pt x="29" y="757"/>
                    </a:lnTo>
                    <a:lnTo>
                      <a:pt x="25" y="766"/>
                    </a:lnTo>
                    <a:lnTo>
                      <a:pt x="23" y="771"/>
                    </a:lnTo>
                    <a:lnTo>
                      <a:pt x="19" y="777"/>
                    </a:lnTo>
                    <a:lnTo>
                      <a:pt x="18" y="779"/>
                    </a:lnTo>
                    <a:lnTo>
                      <a:pt x="16" y="780"/>
                    </a:lnTo>
                    <a:lnTo>
                      <a:pt x="14" y="782"/>
                    </a:lnTo>
                    <a:lnTo>
                      <a:pt x="10" y="780"/>
                    </a:lnTo>
                    <a:lnTo>
                      <a:pt x="7" y="785"/>
                    </a:lnTo>
                    <a:lnTo>
                      <a:pt x="2" y="791"/>
                    </a:lnTo>
                    <a:lnTo>
                      <a:pt x="0" y="794"/>
                    </a:lnTo>
                    <a:lnTo>
                      <a:pt x="0" y="797"/>
                    </a:lnTo>
                    <a:lnTo>
                      <a:pt x="0" y="800"/>
                    </a:lnTo>
                    <a:lnTo>
                      <a:pt x="2" y="802"/>
                    </a:lnTo>
                    <a:lnTo>
                      <a:pt x="9" y="805"/>
                    </a:lnTo>
                    <a:lnTo>
                      <a:pt x="18" y="808"/>
                    </a:lnTo>
                    <a:lnTo>
                      <a:pt x="26" y="818"/>
                    </a:lnTo>
                    <a:lnTo>
                      <a:pt x="35" y="827"/>
                    </a:lnTo>
                    <a:lnTo>
                      <a:pt x="38" y="830"/>
                    </a:lnTo>
                    <a:lnTo>
                      <a:pt x="40" y="833"/>
                    </a:lnTo>
                    <a:lnTo>
                      <a:pt x="40" y="835"/>
                    </a:lnTo>
                    <a:lnTo>
                      <a:pt x="40" y="837"/>
                    </a:lnTo>
                    <a:lnTo>
                      <a:pt x="38" y="842"/>
                    </a:lnTo>
                    <a:lnTo>
                      <a:pt x="34" y="848"/>
                    </a:lnTo>
                    <a:lnTo>
                      <a:pt x="31" y="848"/>
                    </a:lnTo>
                    <a:lnTo>
                      <a:pt x="29" y="847"/>
                    </a:lnTo>
                    <a:lnTo>
                      <a:pt x="27" y="848"/>
                    </a:lnTo>
                    <a:lnTo>
                      <a:pt x="27" y="853"/>
                    </a:lnTo>
                    <a:lnTo>
                      <a:pt x="29" y="855"/>
                    </a:lnTo>
                    <a:lnTo>
                      <a:pt x="30" y="856"/>
                    </a:lnTo>
                    <a:lnTo>
                      <a:pt x="32" y="858"/>
                    </a:lnTo>
                    <a:lnTo>
                      <a:pt x="34" y="858"/>
                    </a:lnTo>
                    <a:lnTo>
                      <a:pt x="39" y="858"/>
                    </a:lnTo>
                    <a:lnTo>
                      <a:pt x="44" y="859"/>
                    </a:lnTo>
                    <a:lnTo>
                      <a:pt x="51" y="860"/>
                    </a:lnTo>
                    <a:lnTo>
                      <a:pt x="58" y="861"/>
                    </a:lnTo>
                    <a:lnTo>
                      <a:pt x="65" y="863"/>
                    </a:lnTo>
                    <a:lnTo>
                      <a:pt x="69" y="868"/>
                    </a:lnTo>
                    <a:lnTo>
                      <a:pt x="71" y="872"/>
                    </a:lnTo>
                    <a:lnTo>
                      <a:pt x="72" y="873"/>
                    </a:lnTo>
                    <a:lnTo>
                      <a:pt x="74" y="871"/>
                    </a:lnTo>
                    <a:lnTo>
                      <a:pt x="77" y="867"/>
                    </a:lnTo>
                    <a:lnTo>
                      <a:pt x="81" y="864"/>
                    </a:lnTo>
                    <a:lnTo>
                      <a:pt x="86" y="862"/>
                    </a:lnTo>
                    <a:lnTo>
                      <a:pt x="92" y="861"/>
                    </a:lnTo>
                    <a:lnTo>
                      <a:pt x="98" y="860"/>
                    </a:lnTo>
                    <a:lnTo>
                      <a:pt x="109" y="858"/>
                    </a:lnTo>
                    <a:lnTo>
                      <a:pt x="114" y="856"/>
                    </a:lnTo>
                    <a:lnTo>
                      <a:pt x="116" y="859"/>
                    </a:lnTo>
                    <a:lnTo>
                      <a:pt x="123" y="861"/>
                    </a:lnTo>
                    <a:lnTo>
                      <a:pt x="124" y="856"/>
                    </a:lnTo>
                    <a:lnTo>
                      <a:pt x="124" y="852"/>
                    </a:lnTo>
                    <a:lnTo>
                      <a:pt x="125" y="851"/>
                    </a:lnTo>
                    <a:lnTo>
                      <a:pt x="126" y="851"/>
                    </a:lnTo>
                    <a:lnTo>
                      <a:pt x="127" y="851"/>
                    </a:lnTo>
                    <a:lnTo>
                      <a:pt x="131" y="851"/>
                    </a:lnTo>
                    <a:lnTo>
                      <a:pt x="132" y="858"/>
                    </a:lnTo>
                    <a:lnTo>
                      <a:pt x="132" y="862"/>
                    </a:lnTo>
                    <a:lnTo>
                      <a:pt x="132" y="868"/>
                    </a:lnTo>
                    <a:lnTo>
                      <a:pt x="131" y="875"/>
                    </a:lnTo>
                    <a:lnTo>
                      <a:pt x="135" y="877"/>
                    </a:lnTo>
                    <a:lnTo>
                      <a:pt x="139" y="877"/>
                    </a:lnTo>
                    <a:lnTo>
                      <a:pt x="140" y="878"/>
                    </a:lnTo>
                    <a:lnTo>
                      <a:pt x="141" y="882"/>
                    </a:lnTo>
                    <a:lnTo>
                      <a:pt x="144" y="882"/>
                    </a:lnTo>
                    <a:lnTo>
                      <a:pt x="151" y="882"/>
                    </a:lnTo>
                    <a:lnTo>
                      <a:pt x="158" y="888"/>
                    </a:lnTo>
                    <a:lnTo>
                      <a:pt x="163" y="893"/>
                    </a:lnTo>
                    <a:lnTo>
                      <a:pt x="166" y="894"/>
                    </a:lnTo>
                    <a:lnTo>
                      <a:pt x="169" y="894"/>
                    </a:lnTo>
                    <a:lnTo>
                      <a:pt x="173" y="892"/>
                    </a:lnTo>
                    <a:lnTo>
                      <a:pt x="176" y="888"/>
                    </a:lnTo>
                    <a:lnTo>
                      <a:pt x="175" y="884"/>
                    </a:lnTo>
                    <a:lnTo>
                      <a:pt x="176" y="880"/>
                    </a:lnTo>
                    <a:lnTo>
                      <a:pt x="178" y="880"/>
                    </a:lnTo>
                    <a:lnTo>
                      <a:pt x="183" y="881"/>
                    </a:lnTo>
                    <a:lnTo>
                      <a:pt x="186" y="877"/>
                    </a:lnTo>
                    <a:lnTo>
                      <a:pt x="191" y="873"/>
                    </a:lnTo>
                    <a:lnTo>
                      <a:pt x="196" y="872"/>
                    </a:lnTo>
                    <a:lnTo>
                      <a:pt x="200" y="872"/>
                    </a:lnTo>
                    <a:lnTo>
                      <a:pt x="203" y="872"/>
                    </a:lnTo>
                    <a:lnTo>
                      <a:pt x="207" y="875"/>
                    </a:lnTo>
                    <a:lnTo>
                      <a:pt x="209" y="882"/>
                    </a:lnTo>
                    <a:lnTo>
                      <a:pt x="211" y="887"/>
                    </a:lnTo>
                    <a:lnTo>
                      <a:pt x="212" y="889"/>
                    </a:lnTo>
                    <a:lnTo>
                      <a:pt x="215" y="890"/>
                    </a:lnTo>
                    <a:lnTo>
                      <a:pt x="218" y="892"/>
                    </a:lnTo>
                    <a:lnTo>
                      <a:pt x="221" y="892"/>
                    </a:lnTo>
                    <a:lnTo>
                      <a:pt x="234" y="897"/>
                    </a:lnTo>
                    <a:lnTo>
                      <a:pt x="244" y="902"/>
                    </a:lnTo>
                    <a:lnTo>
                      <a:pt x="249" y="902"/>
                    </a:lnTo>
                    <a:lnTo>
                      <a:pt x="252" y="903"/>
                    </a:lnTo>
                    <a:lnTo>
                      <a:pt x="254" y="904"/>
                    </a:lnTo>
                    <a:lnTo>
                      <a:pt x="256" y="906"/>
                    </a:lnTo>
                    <a:lnTo>
                      <a:pt x="260" y="912"/>
                    </a:lnTo>
                    <a:lnTo>
                      <a:pt x="260" y="920"/>
                    </a:lnTo>
                    <a:lnTo>
                      <a:pt x="256" y="926"/>
                    </a:lnTo>
                    <a:lnTo>
                      <a:pt x="255" y="930"/>
                    </a:lnTo>
                    <a:lnTo>
                      <a:pt x="258" y="934"/>
                    </a:lnTo>
                    <a:lnTo>
                      <a:pt x="262" y="938"/>
                    </a:lnTo>
                    <a:lnTo>
                      <a:pt x="267" y="937"/>
                    </a:lnTo>
                    <a:lnTo>
                      <a:pt x="270" y="936"/>
                    </a:lnTo>
                    <a:lnTo>
                      <a:pt x="272" y="935"/>
                    </a:lnTo>
                    <a:lnTo>
                      <a:pt x="275" y="932"/>
                    </a:lnTo>
                    <a:lnTo>
                      <a:pt x="279" y="928"/>
                    </a:lnTo>
                    <a:lnTo>
                      <a:pt x="285" y="921"/>
                    </a:lnTo>
                    <a:lnTo>
                      <a:pt x="291" y="913"/>
                    </a:lnTo>
                    <a:lnTo>
                      <a:pt x="296" y="904"/>
                    </a:lnTo>
                    <a:lnTo>
                      <a:pt x="302" y="903"/>
                    </a:lnTo>
                    <a:lnTo>
                      <a:pt x="306" y="903"/>
                    </a:lnTo>
                    <a:lnTo>
                      <a:pt x="311" y="903"/>
                    </a:lnTo>
                    <a:lnTo>
                      <a:pt x="318" y="904"/>
                    </a:lnTo>
                    <a:lnTo>
                      <a:pt x="321" y="906"/>
                    </a:lnTo>
                    <a:lnTo>
                      <a:pt x="323" y="909"/>
                    </a:lnTo>
                    <a:lnTo>
                      <a:pt x="325" y="911"/>
                    </a:lnTo>
                    <a:lnTo>
                      <a:pt x="323" y="913"/>
                    </a:lnTo>
                    <a:lnTo>
                      <a:pt x="320" y="918"/>
                    </a:lnTo>
                    <a:lnTo>
                      <a:pt x="313" y="923"/>
                    </a:lnTo>
                    <a:lnTo>
                      <a:pt x="305" y="928"/>
                    </a:lnTo>
                    <a:lnTo>
                      <a:pt x="300" y="932"/>
                    </a:lnTo>
                    <a:lnTo>
                      <a:pt x="298" y="935"/>
                    </a:lnTo>
                    <a:lnTo>
                      <a:pt x="297" y="938"/>
                    </a:lnTo>
                    <a:lnTo>
                      <a:pt x="296" y="941"/>
                    </a:lnTo>
                    <a:lnTo>
                      <a:pt x="297" y="946"/>
                    </a:lnTo>
                    <a:lnTo>
                      <a:pt x="296" y="958"/>
                    </a:lnTo>
                    <a:lnTo>
                      <a:pt x="294" y="971"/>
                    </a:lnTo>
                    <a:lnTo>
                      <a:pt x="297" y="976"/>
                    </a:lnTo>
                    <a:lnTo>
                      <a:pt x="301" y="981"/>
                    </a:lnTo>
                    <a:lnTo>
                      <a:pt x="303" y="983"/>
                    </a:lnTo>
                    <a:lnTo>
                      <a:pt x="305" y="985"/>
                    </a:lnTo>
                    <a:lnTo>
                      <a:pt x="308" y="985"/>
                    </a:lnTo>
                    <a:lnTo>
                      <a:pt x="310" y="983"/>
                    </a:lnTo>
                    <a:lnTo>
                      <a:pt x="315" y="983"/>
                    </a:lnTo>
                    <a:lnTo>
                      <a:pt x="321" y="983"/>
                    </a:lnTo>
                    <a:lnTo>
                      <a:pt x="326" y="985"/>
                    </a:lnTo>
                    <a:lnTo>
                      <a:pt x="330" y="986"/>
                    </a:lnTo>
                    <a:lnTo>
                      <a:pt x="335" y="988"/>
                    </a:lnTo>
                    <a:lnTo>
                      <a:pt x="338" y="991"/>
                    </a:lnTo>
                    <a:lnTo>
                      <a:pt x="342" y="996"/>
                    </a:lnTo>
                    <a:lnTo>
                      <a:pt x="345" y="1000"/>
                    </a:lnTo>
                    <a:lnTo>
                      <a:pt x="342" y="1007"/>
                    </a:lnTo>
                    <a:lnTo>
                      <a:pt x="340" y="1013"/>
                    </a:lnTo>
                    <a:lnTo>
                      <a:pt x="337" y="1019"/>
                    </a:lnTo>
                    <a:lnTo>
                      <a:pt x="332" y="1024"/>
                    </a:lnTo>
                    <a:lnTo>
                      <a:pt x="329" y="1029"/>
                    </a:lnTo>
                    <a:lnTo>
                      <a:pt x="328" y="1034"/>
                    </a:lnTo>
                    <a:lnTo>
                      <a:pt x="326" y="1037"/>
                    </a:lnTo>
                    <a:lnTo>
                      <a:pt x="325" y="1038"/>
                    </a:lnTo>
                    <a:lnTo>
                      <a:pt x="325" y="1039"/>
                    </a:lnTo>
                    <a:lnTo>
                      <a:pt x="326" y="1040"/>
                    </a:lnTo>
                    <a:lnTo>
                      <a:pt x="329" y="1041"/>
                    </a:lnTo>
                    <a:lnTo>
                      <a:pt x="334" y="1042"/>
                    </a:lnTo>
                    <a:lnTo>
                      <a:pt x="339" y="1047"/>
                    </a:lnTo>
                    <a:lnTo>
                      <a:pt x="343" y="1052"/>
                    </a:lnTo>
                    <a:lnTo>
                      <a:pt x="345" y="1057"/>
                    </a:lnTo>
                    <a:lnTo>
                      <a:pt x="348" y="1063"/>
                    </a:lnTo>
                    <a:lnTo>
                      <a:pt x="352" y="1067"/>
                    </a:lnTo>
                    <a:lnTo>
                      <a:pt x="354" y="1071"/>
                    </a:lnTo>
                    <a:lnTo>
                      <a:pt x="353" y="1074"/>
                    </a:lnTo>
                    <a:lnTo>
                      <a:pt x="351" y="1079"/>
                    </a:lnTo>
                    <a:lnTo>
                      <a:pt x="349" y="1084"/>
                    </a:lnTo>
                    <a:lnTo>
                      <a:pt x="349" y="1086"/>
                    </a:lnTo>
                    <a:lnTo>
                      <a:pt x="348" y="1089"/>
                    </a:lnTo>
                    <a:lnTo>
                      <a:pt x="344" y="1096"/>
                    </a:lnTo>
                    <a:lnTo>
                      <a:pt x="332" y="1108"/>
                    </a:lnTo>
                    <a:lnTo>
                      <a:pt x="326" y="1116"/>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85" name="Freeform 155"/>
              <p:cNvSpPr>
                <a:spLocks/>
              </p:cNvSpPr>
              <p:nvPr/>
            </p:nvSpPr>
            <p:spPr bwMode="auto">
              <a:xfrm>
                <a:off x="3344863" y="3360738"/>
                <a:ext cx="490537" cy="474662"/>
              </a:xfrm>
              <a:custGeom>
                <a:avLst/>
                <a:gdLst>
                  <a:gd name="T0" fmla="*/ 166822 w 1235"/>
                  <a:gd name="T1" fmla="*/ 440559 h 1197"/>
                  <a:gd name="T2" fmla="*/ 176752 w 1235"/>
                  <a:gd name="T3" fmla="*/ 414387 h 1197"/>
                  <a:gd name="T4" fmla="*/ 193037 w 1235"/>
                  <a:gd name="T5" fmla="*/ 421922 h 1197"/>
                  <a:gd name="T6" fmla="*/ 213691 w 1235"/>
                  <a:gd name="T7" fmla="*/ 419939 h 1197"/>
                  <a:gd name="T8" fmla="*/ 220444 w 1235"/>
                  <a:gd name="T9" fmla="*/ 408439 h 1197"/>
                  <a:gd name="T10" fmla="*/ 229579 w 1235"/>
                  <a:gd name="T11" fmla="*/ 389009 h 1197"/>
                  <a:gd name="T12" fmla="*/ 242290 w 1235"/>
                  <a:gd name="T13" fmla="*/ 380285 h 1197"/>
                  <a:gd name="T14" fmla="*/ 262547 w 1235"/>
                  <a:gd name="T15" fmla="*/ 379095 h 1197"/>
                  <a:gd name="T16" fmla="*/ 286775 w 1235"/>
                  <a:gd name="T17" fmla="*/ 380285 h 1197"/>
                  <a:gd name="T18" fmla="*/ 288761 w 1235"/>
                  <a:gd name="T19" fmla="*/ 350941 h 1197"/>
                  <a:gd name="T20" fmla="*/ 332453 w 1235"/>
                  <a:gd name="T21" fmla="*/ 338251 h 1197"/>
                  <a:gd name="T22" fmla="*/ 349532 w 1235"/>
                  <a:gd name="T23" fmla="*/ 321596 h 1197"/>
                  <a:gd name="T24" fmla="*/ 346355 w 1235"/>
                  <a:gd name="T25" fmla="*/ 301373 h 1197"/>
                  <a:gd name="T26" fmla="*/ 352313 w 1235"/>
                  <a:gd name="T27" fmla="*/ 286701 h 1197"/>
                  <a:gd name="T28" fmla="*/ 361846 w 1235"/>
                  <a:gd name="T29" fmla="*/ 258150 h 1197"/>
                  <a:gd name="T30" fmla="*/ 343177 w 1235"/>
                  <a:gd name="T31" fmla="*/ 222461 h 1197"/>
                  <a:gd name="T32" fmla="*/ 364626 w 1235"/>
                  <a:gd name="T33" fmla="*/ 201047 h 1197"/>
                  <a:gd name="T34" fmla="*/ 385280 w 1235"/>
                  <a:gd name="T35" fmla="*/ 193513 h 1197"/>
                  <a:gd name="T36" fmla="*/ 396799 w 1235"/>
                  <a:gd name="T37" fmla="*/ 186772 h 1197"/>
                  <a:gd name="T38" fmla="*/ 413878 w 1235"/>
                  <a:gd name="T39" fmla="*/ 171307 h 1197"/>
                  <a:gd name="T40" fmla="*/ 448831 w 1235"/>
                  <a:gd name="T41" fmla="*/ 136014 h 1197"/>
                  <a:gd name="T42" fmla="*/ 459556 w 1235"/>
                  <a:gd name="T43" fmla="*/ 108653 h 1197"/>
                  <a:gd name="T44" fmla="*/ 475444 w 1235"/>
                  <a:gd name="T45" fmla="*/ 74154 h 1197"/>
                  <a:gd name="T46" fmla="*/ 485373 w 1235"/>
                  <a:gd name="T47" fmla="*/ 47585 h 1197"/>
                  <a:gd name="T48" fmla="*/ 443271 w 1235"/>
                  <a:gd name="T49" fmla="*/ 41637 h 1197"/>
                  <a:gd name="T50" fmla="*/ 365023 w 1235"/>
                  <a:gd name="T51" fmla="*/ 1190 h 1197"/>
                  <a:gd name="T52" fmla="*/ 332850 w 1235"/>
                  <a:gd name="T53" fmla="*/ 13879 h 1197"/>
                  <a:gd name="T54" fmla="*/ 289159 w 1235"/>
                  <a:gd name="T55" fmla="*/ 3172 h 1197"/>
                  <a:gd name="T56" fmla="*/ 270490 w 1235"/>
                  <a:gd name="T57" fmla="*/ 18241 h 1197"/>
                  <a:gd name="T58" fmla="*/ 247850 w 1235"/>
                  <a:gd name="T59" fmla="*/ 55516 h 1197"/>
                  <a:gd name="T60" fmla="*/ 244673 w 1235"/>
                  <a:gd name="T61" fmla="*/ 77326 h 1197"/>
                  <a:gd name="T62" fmla="*/ 252219 w 1235"/>
                  <a:gd name="T63" fmla="*/ 96360 h 1197"/>
                  <a:gd name="T64" fmla="*/ 239906 w 1235"/>
                  <a:gd name="T65" fmla="*/ 103498 h 1197"/>
                  <a:gd name="T66" fmla="*/ 227196 w 1235"/>
                  <a:gd name="T67" fmla="*/ 120153 h 1197"/>
                  <a:gd name="T68" fmla="*/ 218061 w 1235"/>
                  <a:gd name="T69" fmla="*/ 155445 h 1197"/>
                  <a:gd name="T70" fmla="*/ 220444 w 1235"/>
                  <a:gd name="T71" fmla="*/ 177651 h 1197"/>
                  <a:gd name="T72" fmla="*/ 238715 w 1235"/>
                  <a:gd name="T73" fmla="*/ 185979 h 1197"/>
                  <a:gd name="T74" fmla="*/ 225210 w 1235"/>
                  <a:gd name="T75" fmla="*/ 208978 h 1197"/>
                  <a:gd name="T76" fmla="*/ 187874 w 1235"/>
                  <a:gd name="T77" fmla="*/ 202237 h 1197"/>
                  <a:gd name="T78" fmla="*/ 166028 w 1235"/>
                  <a:gd name="T79" fmla="*/ 194306 h 1197"/>
                  <a:gd name="T80" fmla="*/ 138224 w 1235"/>
                  <a:gd name="T81" fmla="*/ 201047 h 1197"/>
                  <a:gd name="T82" fmla="*/ 100093 w 1235"/>
                  <a:gd name="T83" fmla="*/ 173289 h 1197"/>
                  <a:gd name="T84" fmla="*/ 86589 w 1235"/>
                  <a:gd name="T85" fmla="*/ 205806 h 1197"/>
                  <a:gd name="T86" fmla="*/ 77056 w 1235"/>
                  <a:gd name="T87" fmla="*/ 247443 h 1197"/>
                  <a:gd name="T88" fmla="*/ 58785 w 1235"/>
                  <a:gd name="T89" fmla="*/ 270442 h 1197"/>
                  <a:gd name="T90" fmla="*/ 61565 w 1235"/>
                  <a:gd name="T91" fmla="*/ 279563 h 1197"/>
                  <a:gd name="T92" fmla="*/ 53621 w 1235"/>
                  <a:gd name="T93" fmla="*/ 291459 h 1197"/>
                  <a:gd name="T94" fmla="*/ 52033 w 1235"/>
                  <a:gd name="T95" fmla="*/ 310097 h 1197"/>
                  <a:gd name="T96" fmla="*/ 31776 w 1235"/>
                  <a:gd name="T97" fmla="*/ 324372 h 1197"/>
                  <a:gd name="T98" fmla="*/ 11121 w 1235"/>
                  <a:gd name="T99" fmla="*/ 335079 h 1197"/>
                  <a:gd name="T100" fmla="*/ 7150 w 1235"/>
                  <a:gd name="T101" fmla="*/ 346975 h 1197"/>
                  <a:gd name="T102" fmla="*/ 11121 w 1235"/>
                  <a:gd name="T103" fmla="*/ 365216 h 1197"/>
                  <a:gd name="T104" fmla="*/ 11916 w 1235"/>
                  <a:gd name="T105" fmla="*/ 384647 h 1197"/>
                  <a:gd name="T106" fmla="*/ 33762 w 1235"/>
                  <a:gd name="T107" fmla="*/ 387026 h 1197"/>
                  <a:gd name="T108" fmla="*/ 46472 w 1235"/>
                  <a:gd name="T109" fmla="*/ 407250 h 1197"/>
                  <a:gd name="T110" fmla="*/ 65537 w 1235"/>
                  <a:gd name="T111" fmla="*/ 411612 h 1197"/>
                  <a:gd name="T112" fmla="*/ 86986 w 1235"/>
                  <a:gd name="T113" fmla="*/ 421922 h 1197"/>
                  <a:gd name="T114" fmla="*/ 110420 w 1235"/>
                  <a:gd name="T115" fmla="*/ 449283 h 1197"/>
                  <a:gd name="T116" fmla="*/ 116776 w 1235"/>
                  <a:gd name="T117" fmla="*/ 471093 h 1197"/>
                  <a:gd name="T118" fmla="*/ 147757 w 1235"/>
                  <a:gd name="T119" fmla="*/ 467128 h 1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35" h="1197">
                    <a:moveTo>
                      <a:pt x="384" y="1178"/>
                    </a:moveTo>
                    <a:lnTo>
                      <a:pt x="381" y="1170"/>
                    </a:lnTo>
                    <a:lnTo>
                      <a:pt x="378" y="1162"/>
                    </a:lnTo>
                    <a:lnTo>
                      <a:pt x="382" y="1157"/>
                    </a:lnTo>
                    <a:lnTo>
                      <a:pt x="385" y="1154"/>
                    </a:lnTo>
                    <a:lnTo>
                      <a:pt x="388" y="1150"/>
                    </a:lnTo>
                    <a:lnTo>
                      <a:pt x="390" y="1144"/>
                    </a:lnTo>
                    <a:lnTo>
                      <a:pt x="399" y="1131"/>
                    </a:lnTo>
                    <a:lnTo>
                      <a:pt x="409" y="1119"/>
                    </a:lnTo>
                    <a:lnTo>
                      <a:pt x="412" y="1114"/>
                    </a:lnTo>
                    <a:lnTo>
                      <a:pt x="416" y="1112"/>
                    </a:lnTo>
                    <a:lnTo>
                      <a:pt x="420" y="1111"/>
                    </a:lnTo>
                    <a:lnTo>
                      <a:pt x="424" y="1107"/>
                    </a:lnTo>
                    <a:lnTo>
                      <a:pt x="421" y="1099"/>
                    </a:lnTo>
                    <a:lnTo>
                      <a:pt x="418" y="1091"/>
                    </a:lnTo>
                    <a:lnTo>
                      <a:pt x="420" y="1079"/>
                    </a:lnTo>
                    <a:lnTo>
                      <a:pt x="422" y="1065"/>
                    </a:lnTo>
                    <a:lnTo>
                      <a:pt x="422" y="1061"/>
                    </a:lnTo>
                    <a:lnTo>
                      <a:pt x="423" y="1056"/>
                    </a:lnTo>
                    <a:lnTo>
                      <a:pt x="424" y="1054"/>
                    </a:lnTo>
                    <a:lnTo>
                      <a:pt x="426" y="1052"/>
                    </a:lnTo>
                    <a:lnTo>
                      <a:pt x="430" y="1049"/>
                    </a:lnTo>
                    <a:lnTo>
                      <a:pt x="439" y="1046"/>
                    </a:lnTo>
                    <a:lnTo>
                      <a:pt x="445" y="1045"/>
                    </a:lnTo>
                    <a:lnTo>
                      <a:pt x="448" y="1046"/>
                    </a:lnTo>
                    <a:lnTo>
                      <a:pt x="451" y="1047"/>
                    </a:lnTo>
                    <a:lnTo>
                      <a:pt x="457" y="1048"/>
                    </a:lnTo>
                    <a:lnTo>
                      <a:pt x="458" y="1049"/>
                    </a:lnTo>
                    <a:lnTo>
                      <a:pt x="460" y="1049"/>
                    </a:lnTo>
                    <a:lnTo>
                      <a:pt x="461" y="1052"/>
                    </a:lnTo>
                    <a:lnTo>
                      <a:pt x="462" y="1053"/>
                    </a:lnTo>
                    <a:lnTo>
                      <a:pt x="464" y="1059"/>
                    </a:lnTo>
                    <a:lnTo>
                      <a:pt x="466" y="1063"/>
                    </a:lnTo>
                    <a:lnTo>
                      <a:pt x="473" y="1064"/>
                    </a:lnTo>
                    <a:lnTo>
                      <a:pt x="480" y="1064"/>
                    </a:lnTo>
                    <a:lnTo>
                      <a:pt x="486" y="1064"/>
                    </a:lnTo>
                    <a:lnTo>
                      <a:pt x="492" y="1066"/>
                    </a:lnTo>
                    <a:lnTo>
                      <a:pt x="498" y="1068"/>
                    </a:lnTo>
                    <a:lnTo>
                      <a:pt x="505" y="1066"/>
                    </a:lnTo>
                    <a:lnTo>
                      <a:pt x="516" y="1059"/>
                    </a:lnTo>
                    <a:lnTo>
                      <a:pt x="528" y="1052"/>
                    </a:lnTo>
                    <a:lnTo>
                      <a:pt x="531" y="1054"/>
                    </a:lnTo>
                    <a:lnTo>
                      <a:pt x="534" y="1053"/>
                    </a:lnTo>
                    <a:lnTo>
                      <a:pt x="538" y="1052"/>
                    </a:lnTo>
                    <a:lnTo>
                      <a:pt x="542" y="1051"/>
                    </a:lnTo>
                    <a:lnTo>
                      <a:pt x="540" y="1054"/>
                    </a:lnTo>
                    <a:lnTo>
                      <a:pt x="539" y="1056"/>
                    </a:lnTo>
                    <a:lnTo>
                      <a:pt x="538" y="1059"/>
                    </a:lnTo>
                    <a:lnTo>
                      <a:pt x="538" y="1061"/>
                    </a:lnTo>
                    <a:lnTo>
                      <a:pt x="543" y="1064"/>
                    </a:lnTo>
                    <a:lnTo>
                      <a:pt x="549" y="1065"/>
                    </a:lnTo>
                    <a:lnTo>
                      <a:pt x="550" y="1056"/>
                    </a:lnTo>
                    <a:lnTo>
                      <a:pt x="554" y="1051"/>
                    </a:lnTo>
                    <a:lnTo>
                      <a:pt x="558" y="1052"/>
                    </a:lnTo>
                    <a:lnTo>
                      <a:pt x="561" y="1052"/>
                    </a:lnTo>
                    <a:lnTo>
                      <a:pt x="561" y="1049"/>
                    </a:lnTo>
                    <a:lnTo>
                      <a:pt x="558" y="1045"/>
                    </a:lnTo>
                    <a:lnTo>
                      <a:pt x="558" y="1038"/>
                    </a:lnTo>
                    <a:lnTo>
                      <a:pt x="558" y="1032"/>
                    </a:lnTo>
                    <a:lnTo>
                      <a:pt x="555" y="1030"/>
                    </a:lnTo>
                    <a:lnTo>
                      <a:pt x="554" y="1028"/>
                    </a:lnTo>
                    <a:lnTo>
                      <a:pt x="556" y="1027"/>
                    </a:lnTo>
                    <a:lnTo>
                      <a:pt x="559" y="1025"/>
                    </a:lnTo>
                    <a:lnTo>
                      <a:pt x="565" y="1021"/>
                    </a:lnTo>
                    <a:lnTo>
                      <a:pt x="567" y="1018"/>
                    </a:lnTo>
                    <a:lnTo>
                      <a:pt x="568" y="1013"/>
                    </a:lnTo>
                    <a:lnTo>
                      <a:pt x="567" y="1008"/>
                    </a:lnTo>
                    <a:lnTo>
                      <a:pt x="567" y="1002"/>
                    </a:lnTo>
                    <a:lnTo>
                      <a:pt x="567" y="997"/>
                    </a:lnTo>
                    <a:lnTo>
                      <a:pt x="570" y="993"/>
                    </a:lnTo>
                    <a:lnTo>
                      <a:pt x="572" y="989"/>
                    </a:lnTo>
                    <a:lnTo>
                      <a:pt x="578" y="981"/>
                    </a:lnTo>
                    <a:lnTo>
                      <a:pt x="584" y="973"/>
                    </a:lnTo>
                    <a:lnTo>
                      <a:pt x="590" y="962"/>
                    </a:lnTo>
                    <a:lnTo>
                      <a:pt x="597" y="952"/>
                    </a:lnTo>
                    <a:lnTo>
                      <a:pt x="602" y="947"/>
                    </a:lnTo>
                    <a:lnTo>
                      <a:pt x="606" y="944"/>
                    </a:lnTo>
                    <a:lnTo>
                      <a:pt x="607" y="944"/>
                    </a:lnTo>
                    <a:lnTo>
                      <a:pt x="608" y="945"/>
                    </a:lnTo>
                    <a:lnTo>
                      <a:pt x="609" y="947"/>
                    </a:lnTo>
                    <a:lnTo>
                      <a:pt x="609" y="951"/>
                    </a:lnTo>
                    <a:lnTo>
                      <a:pt x="609" y="955"/>
                    </a:lnTo>
                    <a:lnTo>
                      <a:pt x="610" y="958"/>
                    </a:lnTo>
                    <a:lnTo>
                      <a:pt x="610" y="959"/>
                    </a:lnTo>
                    <a:lnTo>
                      <a:pt x="613" y="959"/>
                    </a:lnTo>
                    <a:lnTo>
                      <a:pt x="617" y="954"/>
                    </a:lnTo>
                    <a:lnTo>
                      <a:pt x="622" y="949"/>
                    </a:lnTo>
                    <a:lnTo>
                      <a:pt x="629" y="939"/>
                    </a:lnTo>
                    <a:lnTo>
                      <a:pt x="634" y="930"/>
                    </a:lnTo>
                    <a:lnTo>
                      <a:pt x="640" y="936"/>
                    </a:lnTo>
                    <a:lnTo>
                      <a:pt x="644" y="943"/>
                    </a:lnTo>
                    <a:lnTo>
                      <a:pt x="653" y="944"/>
                    </a:lnTo>
                    <a:lnTo>
                      <a:pt x="659" y="947"/>
                    </a:lnTo>
                    <a:lnTo>
                      <a:pt x="660" y="950"/>
                    </a:lnTo>
                    <a:lnTo>
                      <a:pt x="661" y="952"/>
                    </a:lnTo>
                    <a:lnTo>
                      <a:pt x="661" y="956"/>
                    </a:lnTo>
                    <a:lnTo>
                      <a:pt x="661" y="961"/>
                    </a:lnTo>
                    <a:lnTo>
                      <a:pt x="659" y="968"/>
                    </a:lnTo>
                    <a:lnTo>
                      <a:pt x="658" y="973"/>
                    </a:lnTo>
                    <a:lnTo>
                      <a:pt x="658" y="976"/>
                    </a:lnTo>
                    <a:lnTo>
                      <a:pt x="660" y="978"/>
                    </a:lnTo>
                    <a:lnTo>
                      <a:pt x="668" y="978"/>
                    </a:lnTo>
                    <a:lnTo>
                      <a:pt x="682" y="975"/>
                    </a:lnTo>
                    <a:lnTo>
                      <a:pt x="695" y="971"/>
                    </a:lnTo>
                    <a:lnTo>
                      <a:pt x="707" y="968"/>
                    </a:lnTo>
                    <a:lnTo>
                      <a:pt x="711" y="966"/>
                    </a:lnTo>
                    <a:lnTo>
                      <a:pt x="717" y="963"/>
                    </a:lnTo>
                    <a:lnTo>
                      <a:pt x="722" y="959"/>
                    </a:lnTo>
                    <a:lnTo>
                      <a:pt x="727" y="954"/>
                    </a:lnTo>
                    <a:lnTo>
                      <a:pt x="729" y="942"/>
                    </a:lnTo>
                    <a:lnTo>
                      <a:pt x="728" y="939"/>
                    </a:lnTo>
                    <a:lnTo>
                      <a:pt x="727" y="939"/>
                    </a:lnTo>
                    <a:lnTo>
                      <a:pt x="726" y="939"/>
                    </a:lnTo>
                    <a:lnTo>
                      <a:pt x="724" y="937"/>
                    </a:lnTo>
                    <a:lnTo>
                      <a:pt x="722" y="933"/>
                    </a:lnTo>
                    <a:lnTo>
                      <a:pt x="722" y="924"/>
                    </a:lnTo>
                    <a:lnTo>
                      <a:pt x="720" y="914"/>
                    </a:lnTo>
                    <a:lnTo>
                      <a:pt x="719" y="907"/>
                    </a:lnTo>
                    <a:lnTo>
                      <a:pt x="718" y="896"/>
                    </a:lnTo>
                    <a:lnTo>
                      <a:pt x="727" y="885"/>
                    </a:lnTo>
                    <a:lnTo>
                      <a:pt x="736" y="874"/>
                    </a:lnTo>
                    <a:lnTo>
                      <a:pt x="750" y="869"/>
                    </a:lnTo>
                    <a:lnTo>
                      <a:pt x="763" y="866"/>
                    </a:lnTo>
                    <a:lnTo>
                      <a:pt x="769" y="865"/>
                    </a:lnTo>
                    <a:lnTo>
                      <a:pt x="773" y="865"/>
                    </a:lnTo>
                    <a:lnTo>
                      <a:pt x="777" y="865"/>
                    </a:lnTo>
                    <a:lnTo>
                      <a:pt x="781" y="866"/>
                    </a:lnTo>
                    <a:lnTo>
                      <a:pt x="788" y="867"/>
                    </a:lnTo>
                    <a:lnTo>
                      <a:pt x="800" y="866"/>
                    </a:lnTo>
                    <a:lnTo>
                      <a:pt x="816" y="862"/>
                    </a:lnTo>
                    <a:lnTo>
                      <a:pt x="832" y="859"/>
                    </a:lnTo>
                    <a:lnTo>
                      <a:pt x="837" y="853"/>
                    </a:lnTo>
                    <a:lnTo>
                      <a:pt x="842" y="848"/>
                    </a:lnTo>
                    <a:lnTo>
                      <a:pt x="846" y="843"/>
                    </a:lnTo>
                    <a:lnTo>
                      <a:pt x="853" y="840"/>
                    </a:lnTo>
                    <a:lnTo>
                      <a:pt x="860" y="840"/>
                    </a:lnTo>
                    <a:lnTo>
                      <a:pt x="864" y="840"/>
                    </a:lnTo>
                    <a:lnTo>
                      <a:pt x="868" y="838"/>
                    </a:lnTo>
                    <a:lnTo>
                      <a:pt x="870" y="836"/>
                    </a:lnTo>
                    <a:lnTo>
                      <a:pt x="872" y="834"/>
                    </a:lnTo>
                    <a:lnTo>
                      <a:pt x="875" y="831"/>
                    </a:lnTo>
                    <a:lnTo>
                      <a:pt x="876" y="826"/>
                    </a:lnTo>
                    <a:lnTo>
                      <a:pt x="878" y="820"/>
                    </a:lnTo>
                    <a:lnTo>
                      <a:pt x="880" y="811"/>
                    </a:lnTo>
                    <a:lnTo>
                      <a:pt x="884" y="804"/>
                    </a:lnTo>
                    <a:lnTo>
                      <a:pt x="888" y="799"/>
                    </a:lnTo>
                    <a:lnTo>
                      <a:pt x="893" y="791"/>
                    </a:lnTo>
                    <a:lnTo>
                      <a:pt x="891" y="786"/>
                    </a:lnTo>
                    <a:lnTo>
                      <a:pt x="887" y="784"/>
                    </a:lnTo>
                    <a:lnTo>
                      <a:pt x="885" y="782"/>
                    </a:lnTo>
                    <a:lnTo>
                      <a:pt x="881" y="781"/>
                    </a:lnTo>
                    <a:lnTo>
                      <a:pt x="879" y="778"/>
                    </a:lnTo>
                    <a:lnTo>
                      <a:pt x="877" y="776"/>
                    </a:lnTo>
                    <a:lnTo>
                      <a:pt x="876" y="773"/>
                    </a:lnTo>
                    <a:lnTo>
                      <a:pt x="873" y="767"/>
                    </a:lnTo>
                    <a:lnTo>
                      <a:pt x="872" y="760"/>
                    </a:lnTo>
                    <a:lnTo>
                      <a:pt x="870" y="758"/>
                    </a:lnTo>
                    <a:lnTo>
                      <a:pt x="869" y="758"/>
                    </a:lnTo>
                    <a:lnTo>
                      <a:pt x="867" y="758"/>
                    </a:lnTo>
                    <a:lnTo>
                      <a:pt x="866" y="758"/>
                    </a:lnTo>
                    <a:lnTo>
                      <a:pt x="866" y="756"/>
                    </a:lnTo>
                    <a:lnTo>
                      <a:pt x="868" y="749"/>
                    </a:lnTo>
                    <a:lnTo>
                      <a:pt x="870" y="735"/>
                    </a:lnTo>
                    <a:lnTo>
                      <a:pt x="875" y="730"/>
                    </a:lnTo>
                    <a:lnTo>
                      <a:pt x="878" y="726"/>
                    </a:lnTo>
                    <a:lnTo>
                      <a:pt x="880" y="725"/>
                    </a:lnTo>
                    <a:lnTo>
                      <a:pt x="883" y="724"/>
                    </a:lnTo>
                    <a:lnTo>
                      <a:pt x="887" y="723"/>
                    </a:lnTo>
                    <a:lnTo>
                      <a:pt x="895" y="718"/>
                    </a:lnTo>
                    <a:lnTo>
                      <a:pt x="896" y="710"/>
                    </a:lnTo>
                    <a:lnTo>
                      <a:pt x="897" y="705"/>
                    </a:lnTo>
                    <a:lnTo>
                      <a:pt x="898" y="700"/>
                    </a:lnTo>
                    <a:lnTo>
                      <a:pt x="903" y="693"/>
                    </a:lnTo>
                    <a:lnTo>
                      <a:pt x="910" y="686"/>
                    </a:lnTo>
                    <a:lnTo>
                      <a:pt x="915" y="681"/>
                    </a:lnTo>
                    <a:lnTo>
                      <a:pt x="918" y="677"/>
                    </a:lnTo>
                    <a:lnTo>
                      <a:pt x="920" y="674"/>
                    </a:lnTo>
                    <a:lnTo>
                      <a:pt x="920" y="669"/>
                    </a:lnTo>
                    <a:lnTo>
                      <a:pt x="919" y="665"/>
                    </a:lnTo>
                    <a:lnTo>
                      <a:pt x="911" y="651"/>
                    </a:lnTo>
                    <a:lnTo>
                      <a:pt x="903" y="639"/>
                    </a:lnTo>
                    <a:lnTo>
                      <a:pt x="893" y="631"/>
                    </a:lnTo>
                    <a:lnTo>
                      <a:pt x="887" y="623"/>
                    </a:lnTo>
                    <a:lnTo>
                      <a:pt x="885" y="620"/>
                    </a:lnTo>
                    <a:lnTo>
                      <a:pt x="883" y="614"/>
                    </a:lnTo>
                    <a:lnTo>
                      <a:pt x="881" y="608"/>
                    </a:lnTo>
                    <a:lnTo>
                      <a:pt x="880" y="603"/>
                    </a:lnTo>
                    <a:lnTo>
                      <a:pt x="880" y="589"/>
                    </a:lnTo>
                    <a:lnTo>
                      <a:pt x="880" y="576"/>
                    </a:lnTo>
                    <a:lnTo>
                      <a:pt x="876" y="570"/>
                    </a:lnTo>
                    <a:lnTo>
                      <a:pt x="870" y="565"/>
                    </a:lnTo>
                    <a:lnTo>
                      <a:pt x="864" y="561"/>
                    </a:lnTo>
                    <a:lnTo>
                      <a:pt x="858" y="555"/>
                    </a:lnTo>
                    <a:lnTo>
                      <a:pt x="864" y="548"/>
                    </a:lnTo>
                    <a:lnTo>
                      <a:pt x="871" y="541"/>
                    </a:lnTo>
                    <a:lnTo>
                      <a:pt x="879" y="536"/>
                    </a:lnTo>
                    <a:lnTo>
                      <a:pt x="887" y="529"/>
                    </a:lnTo>
                    <a:lnTo>
                      <a:pt x="892" y="519"/>
                    </a:lnTo>
                    <a:lnTo>
                      <a:pt x="896" y="512"/>
                    </a:lnTo>
                    <a:lnTo>
                      <a:pt x="898" y="510"/>
                    </a:lnTo>
                    <a:lnTo>
                      <a:pt x="902" y="508"/>
                    </a:lnTo>
                    <a:lnTo>
                      <a:pt x="906" y="508"/>
                    </a:lnTo>
                    <a:lnTo>
                      <a:pt x="912" y="510"/>
                    </a:lnTo>
                    <a:lnTo>
                      <a:pt x="918" y="507"/>
                    </a:lnTo>
                    <a:lnTo>
                      <a:pt x="923" y="505"/>
                    </a:lnTo>
                    <a:lnTo>
                      <a:pt x="929" y="503"/>
                    </a:lnTo>
                    <a:lnTo>
                      <a:pt x="934" y="499"/>
                    </a:lnTo>
                    <a:lnTo>
                      <a:pt x="938" y="496"/>
                    </a:lnTo>
                    <a:lnTo>
                      <a:pt x="943" y="494"/>
                    </a:lnTo>
                    <a:lnTo>
                      <a:pt x="948" y="493"/>
                    </a:lnTo>
                    <a:lnTo>
                      <a:pt x="954" y="491"/>
                    </a:lnTo>
                    <a:lnTo>
                      <a:pt x="960" y="493"/>
                    </a:lnTo>
                    <a:lnTo>
                      <a:pt x="963" y="493"/>
                    </a:lnTo>
                    <a:lnTo>
                      <a:pt x="965" y="491"/>
                    </a:lnTo>
                    <a:lnTo>
                      <a:pt x="968" y="489"/>
                    </a:lnTo>
                    <a:lnTo>
                      <a:pt x="970" y="488"/>
                    </a:lnTo>
                    <a:lnTo>
                      <a:pt x="972" y="486"/>
                    </a:lnTo>
                    <a:lnTo>
                      <a:pt x="976" y="485"/>
                    </a:lnTo>
                    <a:lnTo>
                      <a:pt x="980" y="483"/>
                    </a:lnTo>
                    <a:lnTo>
                      <a:pt x="983" y="489"/>
                    </a:lnTo>
                    <a:lnTo>
                      <a:pt x="987" y="491"/>
                    </a:lnTo>
                    <a:lnTo>
                      <a:pt x="989" y="490"/>
                    </a:lnTo>
                    <a:lnTo>
                      <a:pt x="993" y="483"/>
                    </a:lnTo>
                    <a:lnTo>
                      <a:pt x="994" y="478"/>
                    </a:lnTo>
                    <a:lnTo>
                      <a:pt x="995" y="473"/>
                    </a:lnTo>
                    <a:lnTo>
                      <a:pt x="996" y="472"/>
                    </a:lnTo>
                    <a:lnTo>
                      <a:pt x="997" y="471"/>
                    </a:lnTo>
                    <a:lnTo>
                      <a:pt x="999" y="471"/>
                    </a:lnTo>
                    <a:lnTo>
                      <a:pt x="1002" y="473"/>
                    </a:lnTo>
                    <a:lnTo>
                      <a:pt x="1004" y="474"/>
                    </a:lnTo>
                    <a:lnTo>
                      <a:pt x="1006" y="476"/>
                    </a:lnTo>
                    <a:lnTo>
                      <a:pt x="1007" y="474"/>
                    </a:lnTo>
                    <a:lnTo>
                      <a:pt x="1008" y="472"/>
                    </a:lnTo>
                    <a:lnTo>
                      <a:pt x="1011" y="468"/>
                    </a:lnTo>
                    <a:lnTo>
                      <a:pt x="1012" y="461"/>
                    </a:lnTo>
                    <a:lnTo>
                      <a:pt x="1018" y="454"/>
                    </a:lnTo>
                    <a:lnTo>
                      <a:pt x="1023" y="449"/>
                    </a:lnTo>
                    <a:lnTo>
                      <a:pt x="1030" y="445"/>
                    </a:lnTo>
                    <a:lnTo>
                      <a:pt x="1037" y="439"/>
                    </a:lnTo>
                    <a:lnTo>
                      <a:pt x="1042" y="432"/>
                    </a:lnTo>
                    <a:lnTo>
                      <a:pt x="1048" y="427"/>
                    </a:lnTo>
                    <a:lnTo>
                      <a:pt x="1053" y="420"/>
                    </a:lnTo>
                    <a:lnTo>
                      <a:pt x="1056" y="411"/>
                    </a:lnTo>
                    <a:lnTo>
                      <a:pt x="1066" y="400"/>
                    </a:lnTo>
                    <a:lnTo>
                      <a:pt x="1076" y="387"/>
                    </a:lnTo>
                    <a:lnTo>
                      <a:pt x="1086" y="381"/>
                    </a:lnTo>
                    <a:lnTo>
                      <a:pt x="1095" y="376"/>
                    </a:lnTo>
                    <a:lnTo>
                      <a:pt x="1105" y="371"/>
                    </a:lnTo>
                    <a:lnTo>
                      <a:pt x="1114" y="365"/>
                    </a:lnTo>
                    <a:lnTo>
                      <a:pt x="1120" y="358"/>
                    </a:lnTo>
                    <a:lnTo>
                      <a:pt x="1125" y="351"/>
                    </a:lnTo>
                    <a:lnTo>
                      <a:pt x="1130" y="343"/>
                    </a:lnTo>
                    <a:lnTo>
                      <a:pt x="1133" y="335"/>
                    </a:lnTo>
                    <a:lnTo>
                      <a:pt x="1142" y="324"/>
                    </a:lnTo>
                    <a:lnTo>
                      <a:pt x="1151" y="312"/>
                    </a:lnTo>
                    <a:lnTo>
                      <a:pt x="1157" y="304"/>
                    </a:lnTo>
                    <a:lnTo>
                      <a:pt x="1162" y="297"/>
                    </a:lnTo>
                    <a:lnTo>
                      <a:pt x="1163" y="294"/>
                    </a:lnTo>
                    <a:lnTo>
                      <a:pt x="1163" y="291"/>
                    </a:lnTo>
                    <a:lnTo>
                      <a:pt x="1162" y="287"/>
                    </a:lnTo>
                    <a:lnTo>
                      <a:pt x="1158" y="284"/>
                    </a:lnTo>
                    <a:lnTo>
                      <a:pt x="1157" y="279"/>
                    </a:lnTo>
                    <a:lnTo>
                      <a:pt x="1157" y="277"/>
                    </a:lnTo>
                    <a:lnTo>
                      <a:pt x="1157" y="274"/>
                    </a:lnTo>
                    <a:lnTo>
                      <a:pt x="1158" y="270"/>
                    </a:lnTo>
                    <a:lnTo>
                      <a:pt x="1162" y="265"/>
                    </a:lnTo>
                    <a:lnTo>
                      <a:pt x="1165" y="257"/>
                    </a:lnTo>
                    <a:lnTo>
                      <a:pt x="1168" y="244"/>
                    </a:lnTo>
                    <a:lnTo>
                      <a:pt x="1172" y="231"/>
                    </a:lnTo>
                    <a:lnTo>
                      <a:pt x="1172" y="224"/>
                    </a:lnTo>
                    <a:lnTo>
                      <a:pt x="1173" y="218"/>
                    </a:lnTo>
                    <a:lnTo>
                      <a:pt x="1174" y="213"/>
                    </a:lnTo>
                    <a:lnTo>
                      <a:pt x="1175" y="209"/>
                    </a:lnTo>
                    <a:lnTo>
                      <a:pt x="1181" y="201"/>
                    </a:lnTo>
                    <a:lnTo>
                      <a:pt x="1189" y="191"/>
                    </a:lnTo>
                    <a:lnTo>
                      <a:pt x="1197" y="187"/>
                    </a:lnTo>
                    <a:lnTo>
                      <a:pt x="1203" y="184"/>
                    </a:lnTo>
                    <a:lnTo>
                      <a:pt x="1209" y="179"/>
                    </a:lnTo>
                    <a:lnTo>
                      <a:pt x="1214" y="174"/>
                    </a:lnTo>
                    <a:lnTo>
                      <a:pt x="1216" y="168"/>
                    </a:lnTo>
                    <a:lnTo>
                      <a:pt x="1219" y="165"/>
                    </a:lnTo>
                    <a:lnTo>
                      <a:pt x="1222" y="162"/>
                    </a:lnTo>
                    <a:lnTo>
                      <a:pt x="1225" y="159"/>
                    </a:lnTo>
                    <a:lnTo>
                      <a:pt x="1227" y="148"/>
                    </a:lnTo>
                    <a:lnTo>
                      <a:pt x="1230" y="138"/>
                    </a:lnTo>
                    <a:lnTo>
                      <a:pt x="1232" y="127"/>
                    </a:lnTo>
                    <a:lnTo>
                      <a:pt x="1235" y="117"/>
                    </a:lnTo>
                    <a:lnTo>
                      <a:pt x="1222" y="120"/>
                    </a:lnTo>
                    <a:lnTo>
                      <a:pt x="1208" y="124"/>
                    </a:lnTo>
                    <a:lnTo>
                      <a:pt x="1201" y="126"/>
                    </a:lnTo>
                    <a:lnTo>
                      <a:pt x="1194" y="127"/>
                    </a:lnTo>
                    <a:lnTo>
                      <a:pt x="1188" y="127"/>
                    </a:lnTo>
                    <a:lnTo>
                      <a:pt x="1181" y="126"/>
                    </a:lnTo>
                    <a:lnTo>
                      <a:pt x="1177" y="125"/>
                    </a:lnTo>
                    <a:lnTo>
                      <a:pt x="1175" y="124"/>
                    </a:lnTo>
                    <a:lnTo>
                      <a:pt x="1172" y="124"/>
                    </a:lnTo>
                    <a:lnTo>
                      <a:pt x="1169" y="124"/>
                    </a:lnTo>
                    <a:lnTo>
                      <a:pt x="1164" y="125"/>
                    </a:lnTo>
                    <a:lnTo>
                      <a:pt x="1156" y="126"/>
                    </a:lnTo>
                    <a:lnTo>
                      <a:pt x="1116" y="105"/>
                    </a:lnTo>
                    <a:lnTo>
                      <a:pt x="1076" y="83"/>
                    </a:lnTo>
                    <a:lnTo>
                      <a:pt x="1037" y="62"/>
                    </a:lnTo>
                    <a:lnTo>
                      <a:pt x="997" y="40"/>
                    </a:lnTo>
                    <a:lnTo>
                      <a:pt x="983" y="34"/>
                    </a:lnTo>
                    <a:lnTo>
                      <a:pt x="972" y="29"/>
                    </a:lnTo>
                    <a:lnTo>
                      <a:pt x="962" y="22"/>
                    </a:lnTo>
                    <a:lnTo>
                      <a:pt x="951" y="13"/>
                    </a:lnTo>
                    <a:lnTo>
                      <a:pt x="940" y="5"/>
                    </a:lnTo>
                    <a:lnTo>
                      <a:pt x="932" y="0"/>
                    </a:lnTo>
                    <a:lnTo>
                      <a:pt x="928" y="0"/>
                    </a:lnTo>
                    <a:lnTo>
                      <a:pt x="923" y="0"/>
                    </a:lnTo>
                    <a:lnTo>
                      <a:pt x="919" y="3"/>
                    </a:lnTo>
                    <a:lnTo>
                      <a:pt x="913" y="5"/>
                    </a:lnTo>
                    <a:lnTo>
                      <a:pt x="909" y="9"/>
                    </a:lnTo>
                    <a:lnTo>
                      <a:pt x="905" y="9"/>
                    </a:lnTo>
                    <a:lnTo>
                      <a:pt x="901" y="8"/>
                    </a:lnTo>
                    <a:lnTo>
                      <a:pt x="896" y="5"/>
                    </a:lnTo>
                    <a:lnTo>
                      <a:pt x="888" y="8"/>
                    </a:lnTo>
                    <a:lnTo>
                      <a:pt x="883" y="13"/>
                    </a:lnTo>
                    <a:lnTo>
                      <a:pt x="877" y="18"/>
                    </a:lnTo>
                    <a:lnTo>
                      <a:pt x="871" y="23"/>
                    </a:lnTo>
                    <a:lnTo>
                      <a:pt x="860" y="34"/>
                    </a:lnTo>
                    <a:lnTo>
                      <a:pt x="847" y="43"/>
                    </a:lnTo>
                    <a:lnTo>
                      <a:pt x="838" y="35"/>
                    </a:lnTo>
                    <a:lnTo>
                      <a:pt x="828" y="26"/>
                    </a:lnTo>
                    <a:lnTo>
                      <a:pt x="819" y="18"/>
                    </a:lnTo>
                    <a:lnTo>
                      <a:pt x="810" y="9"/>
                    </a:lnTo>
                    <a:lnTo>
                      <a:pt x="800" y="17"/>
                    </a:lnTo>
                    <a:lnTo>
                      <a:pt x="791" y="25"/>
                    </a:lnTo>
                    <a:lnTo>
                      <a:pt x="786" y="29"/>
                    </a:lnTo>
                    <a:lnTo>
                      <a:pt x="782" y="32"/>
                    </a:lnTo>
                    <a:lnTo>
                      <a:pt x="776" y="34"/>
                    </a:lnTo>
                    <a:lnTo>
                      <a:pt x="770" y="37"/>
                    </a:lnTo>
                    <a:lnTo>
                      <a:pt x="754" y="20"/>
                    </a:lnTo>
                    <a:lnTo>
                      <a:pt x="737" y="4"/>
                    </a:lnTo>
                    <a:lnTo>
                      <a:pt x="728" y="8"/>
                    </a:lnTo>
                    <a:lnTo>
                      <a:pt x="722" y="13"/>
                    </a:lnTo>
                    <a:lnTo>
                      <a:pt x="718" y="15"/>
                    </a:lnTo>
                    <a:lnTo>
                      <a:pt x="715" y="17"/>
                    </a:lnTo>
                    <a:lnTo>
                      <a:pt x="710" y="18"/>
                    </a:lnTo>
                    <a:lnTo>
                      <a:pt x="706" y="20"/>
                    </a:lnTo>
                    <a:lnTo>
                      <a:pt x="701" y="17"/>
                    </a:lnTo>
                    <a:lnTo>
                      <a:pt x="697" y="16"/>
                    </a:lnTo>
                    <a:lnTo>
                      <a:pt x="692" y="18"/>
                    </a:lnTo>
                    <a:lnTo>
                      <a:pt x="689" y="21"/>
                    </a:lnTo>
                    <a:lnTo>
                      <a:pt x="682" y="29"/>
                    </a:lnTo>
                    <a:lnTo>
                      <a:pt x="675" y="38"/>
                    </a:lnTo>
                    <a:lnTo>
                      <a:pt x="681" y="46"/>
                    </a:lnTo>
                    <a:lnTo>
                      <a:pt x="686" y="56"/>
                    </a:lnTo>
                    <a:lnTo>
                      <a:pt x="685" y="59"/>
                    </a:lnTo>
                    <a:lnTo>
                      <a:pt x="683" y="63"/>
                    </a:lnTo>
                    <a:lnTo>
                      <a:pt x="680" y="66"/>
                    </a:lnTo>
                    <a:lnTo>
                      <a:pt x="677" y="69"/>
                    </a:lnTo>
                    <a:lnTo>
                      <a:pt x="669" y="75"/>
                    </a:lnTo>
                    <a:lnTo>
                      <a:pt x="664" y="81"/>
                    </a:lnTo>
                    <a:lnTo>
                      <a:pt x="656" y="93"/>
                    </a:lnTo>
                    <a:lnTo>
                      <a:pt x="648" y="107"/>
                    </a:lnTo>
                    <a:lnTo>
                      <a:pt x="639" y="119"/>
                    </a:lnTo>
                    <a:lnTo>
                      <a:pt x="630" y="131"/>
                    </a:lnTo>
                    <a:lnTo>
                      <a:pt x="624" y="140"/>
                    </a:lnTo>
                    <a:lnTo>
                      <a:pt x="621" y="145"/>
                    </a:lnTo>
                    <a:lnTo>
                      <a:pt x="622" y="149"/>
                    </a:lnTo>
                    <a:lnTo>
                      <a:pt x="623" y="151"/>
                    </a:lnTo>
                    <a:lnTo>
                      <a:pt x="625" y="155"/>
                    </a:lnTo>
                    <a:lnTo>
                      <a:pt x="629" y="159"/>
                    </a:lnTo>
                    <a:lnTo>
                      <a:pt x="627" y="165"/>
                    </a:lnTo>
                    <a:lnTo>
                      <a:pt x="626" y="169"/>
                    </a:lnTo>
                    <a:lnTo>
                      <a:pt x="624" y="174"/>
                    </a:lnTo>
                    <a:lnTo>
                      <a:pt x="621" y="178"/>
                    </a:lnTo>
                    <a:lnTo>
                      <a:pt x="613" y="187"/>
                    </a:lnTo>
                    <a:lnTo>
                      <a:pt x="606" y="195"/>
                    </a:lnTo>
                    <a:lnTo>
                      <a:pt x="616" y="195"/>
                    </a:lnTo>
                    <a:lnTo>
                      <a:pt x="624" y="196"/>
                    </a:lnTo>
                    <a:lnTo>
                      <a:pt x="626" y="198"/>
                    </a:lnTo>
                    <a:lnTo>
                      <a:pt x="627" y="200"/>
                    </a:lnTo>
                    <a:lnTo>
                      <a:pt x="629" y="204"/>
                    </a:lnTo>
                    <a:lnTo>
                      <a:pt x="627" y="210"/>
                    </a:lnTo>
                    <a:lnTo>
                      <a:pt x="624" y="218"/>
                    </a:lnTo>
                    <a:lnTo>
                      <a:pt x="623" y="226"/>
                    </a:lnTo>
                    <a:lnTo>
                      <a:pt x="623" y="229"/>
                    </a:lnTo>
                    <a:lnTo>
                      <a:pt x="624" y="232"/>
                    </a:lnTo>
                    <a:lnTo>
                      <a:pt x="625" y="235"/>
                    </a:lnTo>
                    <a:lnTo>
                      <a:pt x="629" y="240"/>
                    </a:lnTo>
                    <a:lnTo>
                      <a:pt x="635" y="243"/>
                    </a:lnTo>
                    <a:lnTo>
                      <a:pt x="640" y="248"/>
                    </a:lnTo>
                    <a:lnTo>
                      <a:pt x="641" y="250"/>
                    </a:lnTo>
                    <a:lnTo>
                      <a:pt x="641" y="252"/>
                    </a:lnTo>
                    <a:lnTo>
                      <a:pt x="640" y="254"/>
                    </a:lnTo>
                    <a:lnTo>
                      <a:pt x="638" y="259"/>
                    </a:lnTo>
                    <a:lnTo>
                      <a:pt x="631" y="265"/>
                    </a:lnTo>
                    <a:lnTo>
                      <a:pt x="625" y="268"/>
                    </a:lnTo>
                    <a:lnTo>
                      <a:pt x="623" y="269"/>
                    </a:lnTo>
                    <a:lnTo>
                      <a:pt x="619" y="269"/>
                    </a:lnTo>
                    <a:lnTo>
                      <a:pt x="615" y="268"/>
                    </a:lnTo>
                    <a:lnTo>
                      <a:pt x="610" y="267"/>
                    </a:lnTo>
                    <a:lnTo>
                      <a:pt x="604" y="261"/>
                    </a:lnTo>
                    <a:lnTo>
                      <a:pt x="602" y="261"/>
                    </a:lnTo>
                    <a:lnTo>
                      <a:pt x="602" y="263"/>
                    </a:lnTo>
                    <a:lnTo>
                      <a:pt x="602" y="266"/>
                    </a:lnTo>
                    <a:lnTo>
                      <a:pt x="601" y="268"/>
                    </a:lnTo>
                    <a:lnTo>
                      <a:pt x="599" y="271"/>
                    </a:lnTo>
                    <a:lnTo>
                      <a:pt x="592" y="272"/>
                    </a:lnTo>
                    <a:lnTo>
                      <a:pt x="589" y="275"/>
                    </a:lnTo>
                    <a:lnTo>
                      <a:pt x="584" y="279"/>
                    </a:lnTo>
                    <a:lnTo>
                      <a:pt x="580" y="285"/>
                    </a:lnTo>
                    <a:lnTo>
                      <a:pt x="578" y="292"/>
                    </a:lnTo>
                    <a:lnTo>
                      <a:pt x="574" y="299"/>
                    </a:lnTo>
                    <a:lnTo>
                      <a:pt x="572" y="303"/>
                    </a:lnTo>
                    <a:lnTo>
                      <a:pt x="572" y="308"/>
                    </a:lnTo>
                    <a:lnTo>
                      <a:pt x="573" y="311"/>
                    </a:lnTo>
                    <a:lnTo>
                      <a:pt x="574" y="317"/>
                    </a:lnTo>
                    <a:lnTo>
                      <a:pt x="564" y="324"/>
                    </a:lnTo>
                    <a:lnTo>
                      <a:pt x="555" y="330"/>
                    </a:lnTo>
                    <a:lnTo>
                      <a:pt x="556" y="337"/>
                    </a:lnTo>
                    <a:lnTo>
                      <a:pt x="559" y="344"/>
                    </a:lnTo>
                    <a:lnTo>
                      <a:pt x="553" y="351"/>
                    </a:lnTo>
                    <a:lnTo>
                      <a:pt x="547" y="359"/>
                    </a:lnTo>
                    <a:lnTo>
                      <a:pt x="551" y="369"/>
                    </a:lnTo>
                    <a:lnTo>
                      <a:pt x="558" y="378"/>
                    </a:lnTo>
                    <a:lnTo>
                      <a:pt x="549" y="392"/>
                    </a:lnTo>
                    <a:lnTo>
                      <a:pt x="540" y="404"/>
                    </a:lnTo>
                    <a:lnTo>
                      <a:pt x="543" y="411"/>
                    </a:lnTo>
                    <a:lnTo>
                      <a:pt x="547" y="417"/>
                    </a:lnTo>
                    <a:lnTo>
                      <a:pt x="551" y="422"/>
                    </a:lnTo>
                    <a:lnTo>
                      <a:pt x="556" y="428"/>
                    </a:lnTo>
                    <a:lnTo>
                      <a:pt x="554" y="434"/>
                    </a:lnTo>
                    <a:lnTo>
                      <a:pt x="551" y="436"/>
                    </a:lnTo>
                    <a:lnTo>
                      <a:pt x="550" y="436"/>
                    </a:lnTo>
                    <a:lnTo>
                      <a:pt x="550" y="438"/>
                    </a:lnTo>
                    <a:lnTo>
                      <a:pt x="550" y="441"/>
                    </a:lnTo>
                    <a:lnTo>
                      <a:pt x="550" y="446"/>
                    </a:lnTo>
                    <a:lnTo>
                      <a:pt x="555" y="448"/>
                    </a:lnTo>
                    <a:lnTo>
                      <a:pt x="558" y="449"/>
                    </a:lnTo>
                    <a:lnTo>
                      <a:pt x="561" y="449"/>
                    </a:lnTo>
                    <a:lnTo>
                      <a:pt x="563" y="449"/>
                    </a:lnTo>
                    <a:lnTo>
                      <a:pt x="568" y="447"/>
                    </a:lnTo>
                    <a:lnTo>
                      <a:pt x="576" y="445"/>
                    </a:lnTo>
                    <a:lnTo>
                      <a:pt x="583" y="448"/>
                    </a:lnTo>
                    <a:lnTo>
                      <a:pt x="590" y="453"/>
                    </a:lnTo>
                    <a:lnTo>
                      <a:pt x="597" y="456"/>
                    </a:lnTo>
                    <a:lnTo>
                      <a:pt x="602" y="462"/>
                    </a:lnTo>
                    <a:lnTo>
                      <a:pt x="602" y="464"/>
                    </a:lnTo>
                    <a:lnTo>
                      <a:pt x="602" y="466"/>
                    </a:lnTo>
                    <a:lnTo>
                      <a:pt x="601" y="469"/>
                    </a:lnTo>
                    <a:lnTo>
                      <a:pt x="600" y="471"/>
                    </a:lnTo>
                    <a:lnTo>
                      <a:pt x="596" y="476"/>
                    </a:lnTo>
                    <a:lnTo>
                      <a:pt x="592" y="480"/>
                    </a:lnTo>
                    <a:lnTo>
                      <a:pt x="585" y="486"/>
                    </a:lnTo>
                    <a:lnTo>
                      <a:pt x="579" y="491"/>
                    </a:lnTo>
                    <a:lnTo>
                      <a:pt x="575" y="495"/>
                    </a:lnTo>
                    <a:lnTo>
                      <a:pt x="572" y="498"/>
                    </a:lnTo>
                    <a:lnTo>
                      <a:pt x="570" y="502"/>
                    </a:lnTo>
                    <a:lnTo>
                      <a:pt x="567" y="506"/>
                    </a:lnTo>
                    <a:lnTo>
                      <a:pt x="568" y="515"/>
                    </a:lnTo>
                    <a:lnTo>
                      <a:pt x="568" y="523"/>
                    </a:lnTo>
                    <a:lnTo>
                      <a:pt x="567" y="527"/>
                    </a:lnTo>
                    <a:lnTo>
                      <a:pt x="566" y="529"/>
                    </a:lnTo>
                    <a:lnTo>
                      <a:pt x="563" y="530"/>
                    </a:lnTo>
                    <a:lnTo>
                      <a:pt x="557" y="530"/>
                    </a:lnTo>
                    <a:lnTo>
                      <a:pt x="545" y="520"/>
                    </a:lnTo>
                    <a:lnTo>
                      <a:pt x="533" y="507"/>
                    </a:lnTo>
                    <a:lnTo>
                      <a:pt x="523" y="507"/>
                    </a:lnTo>
                    <a:lnTo>
                      <a:pt x="514" y="507"/>
                    </a:lnTo>
                    <a:lnTo>
                      <a:pt x="505" y="508"/>
                    </a:lnTo>
                    <a:lnTo>
                      <a:pt x="495" y="507"/>
                    </a:lnTo>
                    <a:lnTo>
                      <a:pt x="487" y="506"/>
                    </a:lnTo>
                    <a:lnTo>
                      <a:pt x="480" y="507"/>
                    </a:lnTo>
                    <a:lnTo>
                      <a:pt x="473" y="510"/>
                    </a:lnTo>
                    <a:lnTo>
                      <a:pt x="465" y="512"/>
                    </a:lnTo>
                    <a:lnTo>
                      <a:pt x="462" y="504"/>
                    </a:lnTo>
                    <a:lnTo>
                      <a:pt x="456" y="496"/>
                    </a:lnTo>
                    <a:lnTo>
                      <a:pt x="452" y="500"/>
                    </a:lnTo>
                    <a:lnTo>
                      <a:pt x="449" y="505"/>
                    </a:lnTo>
                    <a:lnTo>
                      <a:pt x="447" y="507"/>
                    </a:lnTo>
                    <a:lnTo>
                      <a:pt x="446" y="508"/>
                    </a:lnTo>
                    <a:lnTo>
                      <a:pt x="444" y="510"/>
                    </a:lnTo>
                    <a:lnTo>
                      <a:pt x="441" y="510"/>
                    </a:lnTo>
                    <a:lnTo>
                      <a:pt x="434" y="502"/>
                    </a:lnTo>
                    <a:lnTo>
                      <a:pt x="426" y="495"/>
                    </a:lnTo>
                    <a:lnTo>
                      <a:pt x="418" y="490"/>
                    </a:lnTo>
                    <a:lnTo>
                      <a:pt x="409" y="485"/>
                    </a:lnTo>
                    <a:lnTo>
                      <a:pt x="404" y="482"/>
                    </a:lnTo>
                    <a:lnTo>
                      <a:pt x="401" y="479"/>
                    </a:lnTo>
                    <a:lnTo>
                      <a:pt x="396" y="477"/>
                    </a:lnTo>
                    <a:lnTo>
                      <a:pt x="392" y="477"/>
                    </a:lnTo>
                    <a:lnTo>
                      <a:pt x="389" y="486"/>
                    </a:lnTo>
                    <a:lnTo>
                      <a:pt x="385" y="496"/>
                    </a:lnTo>
                    <a:lnTo>
                      <a:pt x="379" y="505"/>
                    </a:lnTo>
                    <a:lnTo>
                      <a:pt x="372" y="514"/>
                    </a:lnTo>
                    <a:lnTo>
                      <a:pt x="362" y="512"/>
                    </a:lnTo>
                    <a:lnTo>
                      <a:pt x="353" y="508"/>
                    </a:lnTo>
                    <a:lnTo>
                      <a:pt x="348" y="507"/>
                    </a:lnTo>
                    <a:lnTo>
                      <a:pt x="344" y="506"/>
                    </a:lnTo>
                    <a:lnTo>
                      <a:pt x="342" y="504"/>
                    </a:lnTo>
                    <a:lnTo>
                      <a:pt x="339" y="502"/>
                    </a:lnTo>
                    <a:lnTo>
                      <a:pt x="334" y="496"/>
                    </a:lnTo>
                    <a:lnTo>
                      <a:pt x="329" y="489"/>
                    </a:lnTo>
                    <a:lnTo>
                      <a:pt x="317" y="473"/>
                    </a:lnTo>
                    <a:lnTo>
                      <a:pt x="304" y="456"/>
                    </a:lnTo>
                    <a:lnTo>
                      <a:pt x="293" y="440"/>
                    </a:lnTo>
                    <a:lnTo>
                      <a:pt x="280" y="423"/>
                    </a:lnTo>
                    <a:lnTo>
                      <a:pt x="270" y="427"/>
                    </a:lnTo>
                    <a:lnTo>
                      <a:pt x="261" y="431"/>
                    </a:lnTo>
                    <a:lnTo>
                      <a:pt x="252" y="437"/>
                    </a:lnTo>
                    <a:lnTo>
                      <a:pt x="243" y="444"/>
                    </a:lnTo>
                    <a:lnTo>
                      <a:pt x="240" y="448"/>
                    </a:lnTo>
                    <a:lnTo>
                      <a:pt x="236" y="453"/>
                    </a:lnTo>
                    <a:lnTo>
                      <a:pt x="234" y="457"/>
                    </a:lnTo>
                    <a:lnTo>
                      <a:pt x="233" y="462"/>
                    </a:lnTo>
                    <a:lnTo>
                      <a:pt x="229" y="472"/>
                    </a:lnTo>
                    <a:lnTo>
                      <a:pt x="227" y="483"/>
                    </a:lnTo>
                    <a:lnTo>
                      <a:pt x="226" y="496"/>
                    </a:lnTo>
                    <a:lnTo>
                      <a:pt x="225" y="506"/>
                    </a:lnTo>
                    <a:lnTo>
                      <a:pt x="224" y="510"/>
                    </a:lnTo>
                    <a:lnTo>
                      <a:pt x="221" y="514"/>
                    </a:lnTo>
                    <a:lnTo>
                      <a:pt x="218" y="519"/>
                    </a:lnTo>
                    <a:lnTo>
                      <a:pt x="215" y="524"/>
                    </a:lnTo>
                    <a:lnTo>
                      <a:pt x="210" y="529"/>
                    </a:lnTo>
                    <a:lnTo>
                      <a:pt x="208" y="533"/>
                    </a:lnTo>
                    <a:lnTo>
                      <a:pt x="207" y="537"/>
                    </a:lnTo>
                    <a:lnTo>
                      <a:pt x="206" y="540"/>
                    </a:lnTo>
                    <a:lnTo>
                      <a:pt x="204" y="548"/>
                    </a:lnTo>
                    <a:lnTo>
                      <a:pt x="203" y="559"/>
                    </a:lnTo>
                    <a:lnTo>
                      <a:pt x="203" y="573"/>
                    </a:lnTo>
                    <a:lnTo>
                      <a:pt x="203" y="586"/>
                    </a:lnTo>
                    <a:lnTo>
                      <a:pt x="203" y="597"/>
                    </a:lnTo>
                    <a:lnTo>
                      <a:pt x="201" y="611"/>
                    </a:lnTo>
                    <a:lnTo>
                      <a:pt x="194" y="624"/>
                    </a:lnTo>
                    <a:lnTo>
                      <a:pt x="187" y="639"/>
                    </a:lnTo>
                    <a:lnTo>
                      <a:pt x="183" y="646"/>
                    </a:lnTo>
                    <a:lnTo>
                      <a:pt x="179" y="652"/>
                    </a:lnTo>
                    <a:lnTo>
                      <a:pt x="175" y="659"/>
                    </a:lnTo>
                    <a:lnTo>
                      <a:pt x="169" y="665"/>
                    </a:lnTo>
                    <a:lnTo>
                      <a:pt x="165" y="667"/>
                    </a:lnTo>
                    <a:lnTo>
                      <a:pt x="162" y="669"/>
                    </a:lnTo>
                    <a:lnTo>
                      <a:pt x="161" y="671"/>
                    </a:lnTo>
                    <a:lnTo>
                      <a:pt x="160" y="673"/>
                    </a:lnTo>
                    <a:lnTo>
                      <a:pt x="160" y="677"/>
                    </a:lnTo>
                    <a:lnTo>
                      <a:pt x="157" y="683"/>
                    </a:lnTo>
                    <a:lnTo>
                      <a:pt x="148" y="682"/>
                    </a:lnTo>
                    <a:lnTo>
                      <a:pt x="143" y="682"/>
                    </a:lnTo>
                    <a:lnTo>
                      <a:pt x="141" y="684"/>
                    </a:lnTo>
                    <a:lnTo>
                      <a:pt x="140" y="686"/>
                    </a:lnTo>
                    <a:lnTo>
                      <a:pt x="140" y="690"/>
                    </a:lnTo>
                    <a:lnTo>
                      <a:pt x="140" y="694"/>
                    </a:lnTo>
                    <a:lnTo>
                      <a:pt x="142" y="698"/>
                    </a:lnTo>
                    <a:lnTo>
                      <a:pt x="144" y="700"/>
                    </a:lnTo>
                    <a:lnTo>
                      <a:pt x="145" y="700"/>
                    </a:lnTo>
                    <a:lnTo>
                      <a:pt x="147" y="700"/>
                    </a:lnTo>
                    <a:lnTo>
                      <a:pt x="150" y="698"/>
                    </a:lnTo>
                    <a:lnTo>
                      <a:pt x="157" y="698"/>
                    </a:lnTo>
                    <a:lnTo>
                      <a:pt x="155" y="705"/>
                    </a:lnTo>
                    <a:lnTo>
                      <a:pt x="152" y="709"/>
                    </a:lnTo>
                    <a:lnTo>
                      <a:pt x="151" y="711"/>
                    </a:lnTo>
                    <a:lnTo>
                      <a:pt x="150" y="714"/>
                    </a:lnTo>
                    <a:lnTo>
                      <a:pt x="150" y="717"/>
                    </a:lnTo>
                    <a:lnTo>
                      <a:pt x="151" y="721"/>
                    </a:lnTo>
                    <a:lnTo>
                      <a:pt x="153" y="724"/>
                    </a:lnTo>
                    <a:lnTo>
                      <a:pt x="156" y="727"/>
                    </a:lnTo>
                    <a:lnTo>
                      <a:pt x="156" y="730"/>
                    </a:lnTo>
                    <a:lnTo>
                      <a:pt x="155" y="731"/>
                    </a:lnTo>
                    <a:lnTo>
                      <a:pt x="150" y="733"/>
                    </a:lnTo>
                    <a:lnTo>
                      <a:pt x="143" y="734"/>
                    </a:lnTo>
                    <a:lnTo>
                      <a:pt x="135" y="735"/>
                    </a:lnTo>
                    <a:lnTo>
                      <a:pt x="128" y="738"/>
                    </a:lnTo>
                    <a:lnTo>
                      <a:pt x="126" y="740"/>
                    </a:lnTo>
                    <a:lnTo>
                      <a:pt x="124" y="742"/>
                    </a:lnTo>
                    <a:lnTo>
                      <a:pt x="123" y="745"/>
                    </a:lnTo>
                    <a:lnTo>
                      <a:pt x="123" y="749"/>
                    </a:lnTo>
                    <a:lnTo>
                      <a:pt x="130" y="753"/>
                    </a:lnTo>
                    <a:lnTo>
                      <a:pt x="135" y="758"/>
                    </a:lnTo>
                    <a:lnTo>
                      <a:pt x="136" y="760"/>
                    </a:lnTo>
                    <a:lnTo>
                      <a:pt x="138" y="762"/>
                    </a:lnTo>
                    <a:lnTo>
                      <a:pt x="139" y="766"/>
                    </a:lnTo>
                    <a:lnTo>
                      <a:pt x="139" y="770"/>
                    </a:lnTo>
                    <a:lnTo>
                      <a:pt x="131" y="782"/>
                    </a:lnTo>
                    <a:lnTo>
                      <a:pt x="124" y="794"/>
                    </a:lnTo>
                    <a:lnTo>
                      <a:pt x="118" y="799"/>
                    </a:lnTo>
                    <a:lnTo>
                      <a:pt x="111" y="803"/>
                    </a:lnTo>
                    <a:lnTo>
                      <a:pt x="116" y="811"/>
                    </a:lnTo>
                    <a:lnTo>
                      <a:pt x="119" y="820"/>
                    </a:lnTo>
                    <a:lnTo>
                      <a:pt x="115" y="823"/>
                    </a:lnTo>
                    <a:lnTo>
                      <a:pt x="110" y="824"/>
                    </a:lnTo>
                    <a:lnTo>
                      <a:pt x="107" y="824"/>
                    </a:lnTo>
                    <a:lnTo>
                      <a:pt x="102" y="824"/>
                    </a:lnTo>
                    <a:lnTo>
                      <a:pt x="94" y="820"/>
                    </a:lnTo>
                    <a:lnTo>
                      <a:pt x="86" y="816"/>
                    </a:lnTo>
                    <a:lnTo>
                      <a:pt x="80" y="818"/>
                    </a:lnTo>
                    <a:lnTo>
                      <a:pt x="74" y="820"/>
                    </a:lnTo>
                    <a:lnTo>
                      <a:pt x="69" y="824"/>
                    </a:lnTo>
                    <a:lnTo>
                      <a:pt x="66" y="827"/>
                    </a:lnTo>
                    <a:lnTo>
                      <a:pt x="60" y="836"/>
                    </a:lnTo>
                    <a:lnTo>
                      <a:pt x="55" y="848"/>
                    </a:lnTo>
                    <a:lnTo>
                      <a:pt x="50" y="854"/>
                    </a:lnTo>
                    <a:lnTo>
                      <a:pt x="47" y="857"/>
                    </a:lnTo>
                    <a:lnTo>
                      <a:pt x="42" y="857"/>
                    </a:lnTo>
                    <a:lnTo>
                      <a:pt x="35" y="856"/>
                    </a:lnTo>
                    <a:lnTo>
                      <a:pt x="31" y="851"/>
                    </a:lnTo>
                    <a:lnTo>
                      <a:pt x="29" y="849"/>
                    </a:lnTo>
                    <a:lnTo>
                      <a:pt x="28" y="845"/>
                    </a:lnTo>
                    <a:lnTo>
                      <a:pt x="28" y="843"/>
                    </a:lnTo>
                    <a:lnTo>
                      <a:pt x="28" y="838"/>
                    </a:lnTo>
                    <a:lnTo>
                      <a:pt x="24" y="832"/>
                    </a:lnTo>
                    <a:lnTo>
                      <a:pt x="20" y="840"/>
                    </a:lnTo>
                    <a:lnTo>
                      <a:pt x="15" y="848"/>
                    </a:lnTo>
                    <a:lnTo>
                      <a:pt x="12" y="857"/>
                    </a:lnTo>
                    <a:lnTo>
                      <a:pt x="7" y="866"/>
                    </a:lnTo>
                    <a:lnTo>
                      <a:pt x="3" y="871"/>
                    </a:lnTo>
                    <a:lnTo>
                      <a:pt x="0" y="875"/>
                    </a:lnTo>
                    <a:lnTo>
                      <a:pt x="4" y="877"/>
                    </a:lnTo>
                    <a:lnTo>
                      <a:pt x="12" y="877"/>
                    </a:lnTo>
                    <a:lnTo>
                      <a:pt x="18" y="875"/>
                    </a:lnTo>
                    <a:lnTo>
                      <a:pt x="23" y="873"/>
                    </a:lnTo>
                    <a:lnTo>
                      <a:pt x="26" y="871"/>
                    </a:lnTo>
                    <a:lnTo>
                      <a:pt x="29" y="871"/>
                    </a:lnTo>
                    <a:lnTo>
                      <a:pt x="31" y="871"/>
                    </a:lnTo>
                    <a:lnTo>
                      <a:pt x="34" y="873"/>
                    </a:lnTo>
                    <a:lnTo>
                      <a:pt x="29" y="885"/>
                    </a:lnTo>
                    <a:lnTo>
                      <a:pt x="22" y="897"/>
                    </a:lnTo>
                    <a:lnTo>
                      <a:pt x="23" y="903"/>
                    </a:lnTo>
                    <a:lnTo>
                      <a:pt x="23" y="907"/>
                    </a:lnTo>
                    <a:lnTo>
                      <a:pt x="24" y="910"/>
                    </a:lnTo>
                    <a:lnTo>
                      <a:pt x="28" y="913"/>
                    </a:lnTo>
                    <a:lnTo>
                      <a:pt x="28" y="921"/>
                    </a:lnTo>
                    <a:lnTo>
                      <a:pt x="26" y="928"/>
                    </a:lnTo>
                    <a:lnTo>
                      <a:pt x="25" y="930"/>
                    </a:lnTo>
                    <a:lnTo>
                      <a:pt x="26" y="934"/>
                    </a:lnTo>
                    <a:lnTo>
                      <a:pt x="28" y="936"/>
                    </a:lnTo>
                    <a:lnTo>
                      <a:pt x="30" y="939"/>
                    </a:lnTo>
                    <a:lnTo>
                      <a:pt x="34" y="941"/>
                    </a:lnTo>
                    <a:lnTo>
                      <a:pt x="37" y="943"/>
                    </a:lnTo>
                    <a:lnTo>
                      <a:pt x="37" y="945"/>
                    </a:lnTo>
                    <a:lnTo>
                      <a:pt x="37" y="949"/>
                    </a:lnTo>
                    <a:lnTo>
                      <a:pt x="32" y="955"/>
                    </a:lnTo>
                    <a:lnTo>
                      <a:pt x="26" y="964"/>
                    </a:lnTo>
                    <a:lnTo>
                      <a:pt x="30" y="970"/>
                    </a:lnTo>
                    <a:lnTo>
                      <a:pt x="32" y="972"/>
                    </a:lnTo>
                    <a:lnTo>
                      <a:pt x="35" y="971"/>
                    </a:lnTo>
                    <a:lnTo>
                      <a:pt x="41" y="968"/>
                    </a:lnTo>
                    <a:lnTo>
                      <a:pt x="49" y="960"/>
                    </a:lnTo>
                    <a:lnTo>
                      <a:pt x="57" y="951"/>
                    </a:lnTo>
                    <a:lnTo>
                      <a:pt x="60" y="949"/>
                    </a:lnTo>
                    <a:lnTo>
                      <a:pt x="65" y="945"/>
                    </a:lnTo>
                    <a:lnTo>
                      <a:pt x="71" y="944"/>
                    </a:lnTo>
                    <a:lnTo>
                      <a:pt x="76" y="943"/>
                    </a:lnTo>
                    <a:lnTo>
                      <a:pt x="80" y="955"/>
                    </a:lnTo>
                    <a:lnTo>
                      <a:pt x="82" y="966"/>
                    </a:lnTo>
                    <a:lnTo>
                      <a:pt x="85" y="976"/>
                    </a:lnTo>
                    <a:lnTo>
                      <a:pt x="91" y="988"/>
                    </a:lnTo>
                    <a:lnTo>
                      <a:pt x="97" y="1001"/>
                    </a:lnTo>
                    <a:lnTo>
                      <a:pt x="98" y="1004"/>
                    </a:lnTo>
                    <a:lnTo>
                      <a:pt x="96" y="1006"/>
                    </a:lnTo>
                    <a:lnTo>
                      <a:pt x="96" y="1014"/>
                    </a:lnTo>
                    <a:lnTo>
                      <a:pt x="102" y="1017"/>
                    </a:lnTo>
                    <a:lnTo>
                      <a:pt x="108" y="1017"/>
                    </a:lnTo>
                    <a:lnTo>
                      <a:pt x="110" y="1018"/>
                    </a:lnTo>
                    <a:lnTo>
                      <a:pt x="113" y="1019"/>
                    </a:lnTo>
                    <a:lnTo>
                      <a:pt x="115" y="1020"/>
                    </a:lnTo>
                    <a:lnTo>
                      <a:pt x="116" y="1023"/>
                    </a:lnTo>
                    <a:lnTo>
                      <a:pt x="117" y="1027"/>
                    </a:lnTo>
                    <a:lnTo>
                      <a:pt x="118" y="1029"/>
                    </a:lnTo>
                    <a:lnTo>
                      <a:pt x="119" y="1030"/>
                    </a:lnTo>
                    <a:lnTo>
                      <a:pt x="122" y="1029"/>
                    </a:lnTo>
                    <a:lnTo>
                      <a:pt x="124" y="1026"/>
                    </a:lnTo>
                    <a:lnTo>
                      <a:pt x="130" y="1021"/>
                    </a:lnTo>
                    <a:lnTo>
                      <a:pt x="130" y="1028"/>
                    </a:lnTo>
                    <a:lnTo>
                      <a:pt x="128" y="1030"/>
                    </a:lnTo>
                    <a:lnTo>
                      <a:pt x="130" y="1032"/>
                    </a:lnTo>
                    <a:lnTo>
                      <a:pt x="138" y="1038"/>
                    </a:lnTo>
                    <a:lnTo>
                      <a:pt x="148" y="1038"/>
                    </a:lnTo>
                    <a:lnTo>
                      <a:pt x="156" y="1038"/>
                    </a:lnTo>
                    <a:lnTo>
                      <a:pt x="165" y="1038"/>
                    </a:lnTo>
                    <a:lnTo>
                      <a:pt x="175" y="1039"/>
                    </a:lnTo>
                    <a:lnTo>
                      <a:pt x="183" y="1040"/>
                    </a:lnTo>
                    <a:lnTo>
                      <a:pt x="191" y="1042"/>
                    </a:lnTo>
                    <a:lnTo>
                      <a:pt x="199" y="1044"/>
                    </a:lnTo>
                    <a:lnTo>
                      <a:pt x="206" y="1048"/>
                    </a:lnTo>
                    <a:lnTo>
                      <a:pt x="210" y="1051"/>
                    </a:lnTo>
                    <a:lnTo>
                      <a:pt x="215" y="1051"/>
                    </a:lnTo>
                    <a:lnTo>
                      <a:pt x="219" y="1049"/>
                    </a:lnTo>
                    <a:lnTo>
                      <a:pt x="225" y="1049"/>
                    </a:lnTo>
                    <a:lnTo>
                      <a:pt x="223" y="1055"/>
                    </a:lnTo>
                    <a:lnTo>
                      <a:pt x="220" y="1060"/>
                    </a:lnTo>
                    <a:lnTo>
                      <a:pt x="219" y="1064"/>
                    </a:lnTo>
                    <a:lnTo>
                      <a:pt x="219" y="1072"/>
                    </a:lnTo>
                    <a:lnTo>
                      <a:pt x="219" y="1085"/>
                    </a:lnTo>
                    <a:lnTo>
                      <a:pt x="219" y="1096"/>
                    </a:lnTo>
                    <a:lnTo>
                      <a:pt x="229" y="1101"/>
                    </a:lnTo>
                    <a:lnTo>
                      <a:pt x="241" y="1107"/>
                    </a:lnTo>
                    <a:lnTo>
                      <a:pt x="257" y="1104"/>
                    </a:lnTo>
                    <a:lnTo>
                      <a:pt x="274" y="1101"/>
                    </a:lnTo>
                    <a:lnTo>
                      <a:pt x="282" y="1106"/>
                    </a:lnTo>
                    <a:lnTo>
                      <a:pt x="288" y="1112"/>
                    </a:lnTo>
                    <a:lnTo>
                      <a:pt x="280" y="1116"/>
                    </a:lnTo>
                    <a:lnTo>
                      <a:pt x="274" y="1121"/>
                    </a:lnTo>
                    <a:lnTo>
                      <a:pt x="278" y="1133"/>
                    </a:lnTo>
                    <a:lnTo>
                      <a:pt x="283" y="1145"/>
                    </a:lnTo>
                    <a:lnTo>
                      <a:pt x="283" y="1148"/>
                    </a:lnTo>
                    <a:lnTo>
                      <a:pt x="284" y="1152"/>
                    </a:lnTo>
                    <a:lnTo>
                      <a:pt x="285" y="1153"/>
                    </a:lnTo>
                    <a:lnTo>
                      <a:pt x="286" y="1154"/>
                    </a:lnTo>
                    <a:lnTo>
                      <a:pt x="287" y="1154"/>
                    </a:lnTo>
                    <a:lnTo>
                      <a:pt x="288" y="1156"/>
                    </a:lnTo>
                    <a:lnTo>
                      <a:pt x="289" y="1158"/>
                    </a:lnTo>
                    <a:lnTo>
                      <a:pt x="291" y="1162"/>
                    </a:lnTo>
                    <a:lnTo>
                      <a:pt x="291" y="1174"/>
                    </a:lnTo>
                    <a:lnTo>
                      <a:pt x="292" y="1184"/>
                    </a:lnTo>
                    <a:lnTo>
                      <a:pt x="294" y="1188"/>
                    </a:lnTo>
                    <a:lnTo>
                      <a:pt x="297" y="1191"/>
                    </a:lnTo>
                    <a:lnTo>
                      <a:pt x="303" y="1194"/>
                    </a:lnTo>
                    <a:lnTo>
                      <a:pt x="310" y="1195"/>
                    </a:lnTo>
                    <a:lnTo>
                      <a:pt x="319" y="1194"/>
                    </a:lnTo>
                    <a:lnTo>
                      <a:pt x="326" y="1194"/>
                    </a:lnTo>
                    <a:lnTo>
                      <a:pt x="334" y="1195"/>
                    </a:lnTo>
                    <a:lnTo>
                      <a:pt x="342" y="1197"/>
                    </a:lnTo>
                    <a:lnTo>
                      <a:pt x="345" y="1194"/>
                    </a:lnTo>
                    <a:lnTo>
                      <a:pt x="347" y="1188"/>
                    </a:lnTo>
                    <a:lnTo>
                      <a:pt x="358" y="1182"/>
                    </a:lnTo>
                    <a:lnTo>
                      <a:pt x="364" y="1179"/>
                    </a:lnTo>
                    <a:lnTo>
                      <a:pt x="372" y="1178"/>
                    </a:lnTo>
                    <a:lnTo>
                      <a:pt x="384" y="117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86" name="Freeform 156"/>
              <p:cNvSpPr>
                <a:spLocks/>
              </p:cNvSpPr>
              <p:nvPr/>
            </p:nvSpPr>
            <p:spPr bwMode="auto">
              <a:xfrm>
                <a:off x="3344863" y="3360738"/>
                <a:ext cx="490537" cy="474662"/>
              </a:xfrm>
              <a:custGeom>
                <a:avLst/>
                <a:gdLst>
                  <a:gd name="T0" fmla="*/ 166822 w 1235"/>
                  <a:gd name="T1" fmla="*/ 440559 h 1197"/>
                  <a:gd name="T2" fmla="*/ 176752 w 1235"/>
                  <a:gd name="T3" fmla="*/ 414387 h 1197"/>
                  <a:gd name="T4" fmla="*/ 193037 w 1235"/>
                  <a:gd name="T5" fmla="*/ 421922 h 1197"/>
                  <a:gd name="T6" fmla="*/ 213691 w 1235"/>
                  <a:gd name="T7" fmla="*/ 419939 h 1197"/>
                  <a:gd name="T8" fmla="*/ 220444 w 1235"/>
                  <a:gd name="T9" fmla="*/ 408439 h 1197"/>
                  <a:gd name="T10" fmla="*/ 229579 w 1235"/>
                  <a:gd name="T11" fmla="*/ 389009 h 1197"/>
                  <a:gd name="T12" fmla="*/ 242290 w 1235"/>
                  <a:gd name="T13" fmla="*/ 380285 h 1197"/>
                  <a:gd name="T14" fmla="*/ 262547 w 1235"/>
                  <a:gd name="T15" fmla="*/ 379095 h 1197"/>
                  <a:gd name="T16" fmla="*/ 286775 w 1235"/>
                  <a:gd name="T17" fmla="*/ 380285 h 1197"/>
                  <a:gd name="T18" fmla="*/ 288761 w 1235"/>
                  <a:gd name="T19" fmla="*/ 350941 h 1197"/>
                  <a:gd name="T20" fmla="*/ 332453 w 1235"/>
                  <a:gd name="T21" fmla="*/ 338251 h 1197"/>
                  <a:gd name="T22" fmla="*/ 349532 w 1235"/>
                  <a:gd name="T23" fmla="*/ 321596 h 1197"/>
                  <a:gd name="T24" fmla="*/ 346355 w 1235"/>
                  <a:gd name="T25" fmla="*/ 301373 h 1197"/>
                  <a:gd name="T26" fmla="*/ 352313 w 1235"/>
                  <a:gd name="T27" fmla="*/ 286701 h 1197"/>
                  <a:gd name="T28" fmla="*/ 361846 w 1235"/>
                  <a:gd name="T29" fmla="*/ 258150 h 1197"/>
                  <a:gd name="T30" fmla="*/ 343177 w 1235"/>
                  <a:gd name="T31" fmla="*/ 222461 h 1197"/>
                  <a:gd name="T32" fmla="*/ 364626 w 1235"/>
                  <a:gd name="T33" fmla="*/ 201047 h 1197"/>
                  <a:gd name="T34" fmla="*/ 385280 w 1235"/>
                  <a:gd name="T35" fmla="*/ 193513 h 1197"/>
                  <a:gd name="T36" fmla="*/ 396799 w 1235"/>
                  <a:gd name="T37" fmla="*/ 186772 h 1197"/>
                  <a:gd name="T38" fmla="*/ 413878 w 1235"/>
                  <a:gd name="T39" fmla="*/ 171307 h 1197"/>
                  <a:gd name="T40" fmla="*/ 448831 w 1235"/>
                  <a:gd name="T41" fmla="*/ 136014 h 1197"/>
                  <a:gd name="T42" fmla="*/ 459556 w 1235"/>
                  <a:gd name="T43" fmla="*/ 108653 h 1197"/>
                  <a:gd name="T44" fmla="*/ 475444 w 1235"/>
                  <a:gd name="T45" fmla="*/ 74154 h 1197"/>
                  <a:gd name="T46" fmla="*/ 485373 w 1235"/>
                  <a:gd name="T47" fmla="*/ 47585 h 1197"/>
                  <a:gd name="T48" fmla="*/ 443271 w 1235"/>
                  <a:gd name="T49" fmla="*/ 41637 h 1197"/>
                  <a:gd name="T50" fmla="*/ 365023 w 1235"/>
                  <a:gd name="T51" fmla="*/ 1190 h 1197"/>
                  <a:gd name="T52" fmla="*/ 332850 w 1235"/>
                  <a:gd name="T53" fmla="*/ 13879 h 1197"/>
                  <a:gd name="T54" fmla="*/ 289159 w 1235"/>
                  <a:gd name="T55" fmla="*/ 3172 h 1197"/>
                  <a:gd name="T56" fmla="*/ 270490 w 1235"/>
                  <a:gd name="T57" fmla="*/ 18241 h 1197"/>
                  <a:gd name="T58" fmla="*/ 247850 w 1235"/>
                  <a:gd name="T59" fmla="*/ 55516 h 1197"/>
                  <a:gd name="T60" fmla="*/ 244673 w 1235"/>
                  <a:gd name="T61" fmla="*/ 77326 h 1197"/>
                  <a:gd name="T62" fmla="*/ 252219 w 1235"/>
                  <a:gd name="T63" fmla="*/ 96360 h 1197"/>
                  <a:gd name="T64" fmla="*/ 239906 w 1235"/>
                  <a:gd name="T65" fmla="*/ 103498 h 1197"/>
                  <a:gd name="T66" fmla="*/ 227196 w 1235"/>
                  <a:gd name="T67" fmla="*/ 120153 h 1197"/>
                  <a:gd name="T68" fmla="*/ 218061 w 1235"/>
                  <a:gd name="T69" fmla="*/ 155445 h 1197"/>
                  <a:gd name="T70" fmla="*/ 220444 w 1235"/>
                  <a:gd name="T71" fmla="*/ 177651 h 1197"/>
                  <a:gd name="T72" fmla="*/ 238715 w 1235"/>
                  <a:gd name="T73" fmla="*/ 185979 h 1197"/>
                  <a:gd name="T74" fmla="*/ 225210 w 1235"/>
                  <a:gd name="T75" fmla="*/ 208978 h 1197"/>
                  <a:gd name="T76" fmla="*/ 187874 w 1235"/>
                  <a:gd name="T77" fmla="*/ 202237 h 1197"/>
                  <a:gd name="T78" fmla="*/ 166028 w 1235"/>
                  <a:gd name="T79" fmla="*/ 194306 h 1197"/>
                  <a:gd name="T80" fmla="*/ 138224 w 1235"/>
                  <a:gd name="T81" fmla="*/ 201047 h 1197"/>
                  <a:gd name="T82" fmla="*/ 100093 w 1235"/>
                  <a:gd name="T83" fmla="*/ 173289 h 1197"/>
                  <a:gd name="T84" fmla="*/ 86589 w 1235"/>
                  <a:gd name="T85" fmla="*/ 205806 h 1197"/>
                  <a:gd name="T86" fmla="*/ 77056 w 1235"/>
                  <a:gd name="T87" fmla="*/ 247443 h 1197"/>
                  <a:gd name="T88" fmla="*/ 58785 w 1235"/>
                  <a:gd name="T89" fmla="*/ 270442 h 1197"/>
                  <a:gd name="T90" fmla="*/ 61565 w 1235"/>
                  <a:gd name="T91" fmla="*/ 279563 h 1197"/>
                  <a:gd name="T92" fmla="*/ 53621 w 1235"/>
                  <a:gd name="T93" fmla="*/ 291459 h 1197"/>
                  <a:gd name="T94" fmla="*/ 52033 w 1235"/>
                  <a:gd name="T95" fmla="*/ 310097 h 1197"/>
                  <a:gd name="T96" fmla="*/ 31776 w 1235"/>
                  <a:gd name="T97" fmla="*/ 324372 h 1197"/>
                  <a:gd name="T98" fmla="*/ 11121 w 1235"/>
                  <a:gd name="T99" fmla="*/ 335079 h 1197"/>
                  <a:gd name="T100" fmla="*/ 7150 w 1235"/>
                  <a:gd name="T101" fmla="*/ 346975 h 1197"/>
                  <a:gd name="T102" fmla="*/ 11121 w 1235"/>
                  <a:gd name="T103" fmla="*/ 365216 h 1197"/>
                  <a:gd name="T104" fmla="*/ 11916 w 1235"/>
                  <a:gd name="T105" fmla="*/ 384647 h 1197"/>
                  <a:gd name="T106" fmla="*/ 33762 w 1235"/>
                  <a:gd name="T107" fmla="*/ 387026 h 1197"/>
                  <a:gd name="T108" fmla="*/ 46472 w 1235"/>
                  <a:gd name="T109" fmla="*/ 407250 h 1197"/>
                  <a:gd name="T110" fmla="*/ 65537 w 1235"/>
                  <a:gd name="T111" fmla="*/ 411612 h 1197"/>
                  <a:gd name="T112" fmla="*/ 86986 w 1235"/>
                  <a:gd name="T113" fmla="*/ 421922 h 1197"/>
                  <a:gd name="T114" fmla="*/ 110420 w 1235"/>
                  <a:gd name="T115" fmla="*/ 449283 h 1197"/>
                  <a:gd name="T116" fmla="*/ 116776 w 1235"/>
                  <a:gd name="T117" fmla="*/ 471093 h 1197"/>
                  <a:gd name="T118" fmla="*/ 147757 w 1235"/>
                  <a:gd name="T119" fmla="*/ 467128 h 1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35" h="1197">
                    <a:moveTo>
                      <a:pt x="384" y="1178"/>
                    </a:moveTo>
                    <a:lnTo>
                      <a:pt x="381" y="1170"/>
                    </a:lnTo>
                    <a:lnTo>
                      <a:pt x="378" y="1162"/>
                    </a:lnTo>
                    <a:lnTo>
                      <a:pt x="382" y="1157"/>
                    </a:lnTo>
                    <a:lnTo>
                      <a:pt x="385" y="1154"/>
                    </a:lnTo>
                    <a:lnTo>
                      <a:pt x="388" y="1150"/>
                    </a:lnTo>
                    <a:lnTo>
                      <a:pt x="390" y="1144"/>
                    </a:lnTo>
                    <a:lnTo>
                      <a:pt x="399" y="1131"/>
                    </a:lnTo>
                    <a:lnTo>
                      <a:pt x="409" y="1119"/>
                    </a:lnTo>
                    <a:lnTo>
                      <a:pt x="412" y="1114"/>
                    </a:lnTo>
                    <a:lnTo>
                      <a:pt x="416" y="1112"/>
                    </a:lnTo>
                    <a:lnTo>
                      <a:pt x="420" y="1111"/>
                    </a:lnTo>
                    <a:lnTo>
                      <a:pt x="424" y="1107"/>
                    </a:lnTo>
                    <a:lnTo>
                      <a:pt x="421" y="1099"/>
                    </a:lnTo>
                    <a:lnTo>
                      <a:pt x="418" y="1091"/>
                    </a:lnTo>
                    <a:lnTo>
                      <a:pt x="420" y="1079"/>
                    </a:lnTo>
                    <a:lnTo>
                      <a:pt x="422" y="1065"/>
                    </a:lnTo>
                    <a:lnTo>
                      <a:pt x="422" y="1061"/>
                    </a:lnTo>
                    <a:lnTo>
                      <a:pt x="423" y="1056"/>
                    </a:lnTo>
                    <a:lnTo>
                      <a:pt x="424" y="1054"/>
                    </a:lnTo>
                    <a:lnTo>
                      <a:pt x="426" y="1052"/>
                    </a:lnTo>
                    <a:lnTo>
                      <a:pt x="430" y="1049"/>
                    </a:lnTo>
                    <a:lnTo>
                      <a:pt x="439" y="1046"/>
                    </a:lnTo>
                    <a:lnTo>
                      <a:pt x="445" y="1045"/>
                    </a:lnTo>
                    <a:lnTo>
                      <a:pt x="448" y="1046"/>
                    </a:lnTo>
                    <a:lnTo>
                      <a:pt x="451" y="1047"/>
                    </a:lnTo>
                    <a:lnTo>
                      <a:pt x="457" y="1048"/>
                    </a:lnTo>
                    <a:lnTo>
                      <a:pt x="458" y="1049"/>
                    </a:lnTo>
                    <a:lnTo>
                      <a:pt x="460" y="1049"/>
                    </a:lnTo>
                    <a:lnTo>
                      <a:pt x="461" y="1052"/>
                    </a:lnTo>
                    <a:lnTo>
                      <a:pt x="462" y="1053"/>
                    </a:lnTo>
                    <a:lnTo>
                      <a:pt x="464" y="1059"/>
                    </a:lnTo>
                    <a:lnTo>
                      <a:pt x="466" y="1063"/>
                    </a:lnTo>
                    <a:lnTo>
                      <a:pt x="473" y="1064"/>
                    </a:lnTo>
                    <a:lnTo>
                      <a:pt x="480" y="1064"/>
                    </a:lnTo>
                    <a:lnTo>
                      <a:pt x="486" y="1064"/>
                    </a:lnTo>
                    <a:lnTo>
                      <a:pt x="492" y="1066"/>
                    </a:lnTo>
                    <a:lnTo>
                      <a:pt x="498" y="1068"/>
                    </a:lnTo>
                    <a:lnTo>
                      <a:pt x="505" y="1066"/>
                    </a:lnTo>
                    <a:lnTo>
                      <a:pt x="516" y="1059"/>
                    </a:lnTo>
                    <a:lnTo>
                      <a:pt x="528" y="1052"/>
                    </a:lnTo>
                    <a:lnTo>
                      <a:pt x="531" y="1054"/>
                    </a:lnTo>
                    <a:lnTo>
                      <a:pt x="534" y="1053"/>
                    </a:lnTo>
                    <a:lnTo>
                      <a:pt x="538" y="1052"/>
                    </a:lnTo>
                    <a:lnTo>
                      <a:pt x="542" y="1051"/>
                    </a:lnTo>
                    <a:lnTo>
                      <a:pt x="540" y="1054"/>
                    </a:lnTo>
                    <a:lnTo>
                      <a:pt x="539" y="1056"/>
                    </a:lnTo>
                    <a:lnTo>
                      <a:pt x="538" y="1059"/>
                    </a:lnTo>
                    <a:lnTo>
                      <a:pt x="538" y="1061"/>
                    </a:lnTo>
                    <a:lnTo>
                      <a:pt x="543" y="1064"/>
                    </a:lnTo>
                    <a:lnTo>
                      <a:pt x="549" y="1065"/>
                    </a:lnTo>
                    <a:lnTo>
                      <a:pt x="550" y="1056"/>
                    </a:lnTo>
                    <a:lnTo>
                      <a:pt x="554" y="1051"/>
                    </a:lnTo>
                    <a:lnTo>
                      <a:pt x="558" y="1052"/>
                    </a:lnTo>
                    <a:lnTo>
                      <a:pt x="561" y="1052"/>
                    </a:lnTo>
                    <a:lnTo>
                      <a:pt x="561" y="1049"/>
                    </a:lnTo>
                    <a:lnTo>
                      <a:pt x="558" y="1045"/>
                    </a:lnTo>
                    <a:lnTo>
                      <a:pt x="558" y="1038"/>
                    </a:lnTo>
                    <a:lnTo>
                      <a:pt x="558" y="1032"/>
                    </a:lnTo>
                    <a:lnTo>
                      <a:pt x="555" y="1030"/>
                    </a:lnTo>
                    <a:lnTo>
                      <a:pt x="554" y="1028"/>
                    </a:lnTo>
                    <a:lnTo>
                      <a:pt x="556" y="1027"/>
                    </a:lnTo>
                    <a:lnTo>
                      <a:pt x="559" y="1025"/>
                    </a:lnTo>
                    <a:lnTo>
                      <a:pt x="565" y="1021"/>
                    </a:lnTo>
                    <a:lnTo>
                      <a:pt x="567" y="1018"/>
                    </a:lnTo>
                    <a:lnTo>
                      <a:pt x="568" y="1013"/>
                    </a:lnTo>
                    <a:lnTo>
                      <a:pt x="567" y="1008"/>
                    </a:lnTo>
                    <a:lnTo>
                      <a:pt x="567" y="1002"/>
                    </a:lnTo>
                    <a:lnTo>
                      <a:pt x="567" y="997"/>
                    </a:lnTo>
                    <a:lnTo>
                      <a:pt x="570" y="993"/>
                    </a:lnTo>
                    <a:lnTo>
                      <a:pt x="572" y="989"/>
                    </a:lnTo>
                    <a:lnTo>
                      <a:pt x="578" y="981"/>
                    </a:lnTo>
                    <a:lnTo>
                      <a:pt x="584" y="973"/>
                    </a:lnTo>
                    <a:lnTo>
                      <a:pt x="590" y="962"/>
                    </a:lnTo>
                    <a:lnTo>
                      <a:pt x="597" y="952"/>
                    </a:lnTo>
                    <a:lnTo>
                      <a:pt x="602" y="947"/>
                    </a:lnTo>
                    <a:lnTo>
                      <a:pt x="606" y="944"/>
                    </a:lnTo>
                    <a:lnTo>
                      <a:pt x="607" y="944"/>
                    </a:lnTo>
                    <a:lnTo>
                      <a:pt x="608" y="945"/>
                    </a:lnTo>
                    <a:lnTo>
                      <a:pt x="609" y="947"/>
                    </a:lnTo>
                    <a:lnTo>
                      <a:pt x="609" y="951"/>
                    </a:lnTo>
                    <a:lnTo>
                      <a:pt x="609" y="955"/>
                    </a:lnTo>
                    <a:lnTo>
                      <a:pt x="610" y="958"/>
                    </a:lnTo>
                    <a:lnTo>
                      <a:pt x="610" y="959"/>
                    </a:lnTo>
                    <a:lnTo>
                      <a:pt x="613" y="959"/>
                    </a:lnTo>
                    <a:lnTo>
                      <a:pt x="617" y="954"/>
                    </a:lnTo>
                    <a:lnTo>
                      <a:pt x="622" y="949"/>
                    </a:lnTo>
                    <a:lnTo>
                      <a:pt x="629" y="939"/>
                    </a:lnTo>
                    <a:lnTo>
                      <a:pt x="634" y="930"/>
                    </a:lnTo>
                    <a:lnTo>
                      <a:pt x="640" y="936"/>
                    </a:lnTo>
                    <a:lnTo>
                      <a:pt x="644" y="943"/>
                    </a:lnTo>
                    <a:lnTo>
                      <a:pt x="653" y="944"/>
                    </a:lnTo>
                    <a:lnTo>
                      <a:pt x="659" y="947"/>
                    </a:lnTo>
                    <a:lnTo>
                      <a:pt x="660" y="950"/>
                    </a:lnTo>
                    <a:lnTo>
                      <a:pt x="661" y="952"/>
                    </a:lnTo>
                    <a:lnTo>
                      <a:pt x="661" y="956"/>
                    </a:lnTo>
                    <a:lnTo>
                      <a:pt x="661" y="961"/>
                    </a:lnTo>
                    <a:lnTo>
                      <a:pt x="659" y="968"/>
                    </a:lnTo>
                    <a:lnTo>
                      <a:pt x="658" y="973"/>
                    </a:lnTo>
                    <a:lnTo>
                      <a:pt x="658" y="976"/>
                    </a:lnTo>
                    <a:lnTo>
                      <a:pt x="660" y="978"/>
                    </a:lnTo>
                    <a:lnTo>
                      <a:pt x="668" y="978"/>
                    </a:lnTo>
                    <a:lnTo>
                      <a:pt x="682" y="975"/>
                    </a:lnTo>
                    <a:lnTo>
                      <a:pt x="695" y="971"/>
                    </a:lnTo>
                    <a:lnTo>
                      <a:pt x="707" y="968"/>
                    </a:lnTo>
                    <a:lnTo>
                      <a:pt x="711" y="966"/>
                    </a:lnTo>
                    <a:lnTo>
                      <a:pt x="717" y="963"/>
                    </a:lnTo>
                    <a:lnTo>
                      <a:pt x="722" y="959"/>
                    </a:lnTo>
                    <a:lnTo>
                      <a:pt x="727" y="954"/>
                    </a:lnTo>
                    <a:lnTo>
                      <a:pt x="729" y="942"/>
                    </a:lnTo>
                    <a:lnTo>
                      <a:pt x="728" y="939"/>
                    </a:lnTo>
                    <a:lnTo>
                      <a:pt x="727" y="939"/>
                    </a:lnTo>
                    <a:lnTo>
                      <a:pt x="726" y="939"/>
                    </a:lnTo>
                    <a:lnTo>
                      <a:pt x="724" y="937"/>
                    </a:lnTo>
                    <a:lnTo>
                      <a:pt x="722" y="933"/>
                    </a:lnTo>
                    <a:lnTo>
                      <a:pt x="722" y="924"/>
                    </a:lnTo>
                    <a:lnTo>
                      <a:pt x="720" y="914"/>
                    </a:lnTo>
                    <a:lnTo>
                      <a:pt x="719" y="907"/>
                    </a:lnTo>
                    <a:lnTo>
                      <a:pt x="718" y="896"/>
                    </a:lnTo>
                    <a:lnTo>
                      <a:pt x="727" y="885"/>
                    </a:lnTo>
                    <a:lnTo>
                      <a:pt x="736" y="874"/>
                    </a:lnTo>
                    <a:lnTo>
                      <a:pt x="750" y="869"/>
                    </a:lnTo>
                    <a:lnTo>
                      <a:pt x="763" y="866"/>
                    </a:lnTo>
                    <a:lnTo>
                      <a:pt x="769" y="865"/>
                    </a:lnTo>
                    <a:lnTo>
                      <a:pt x="773" y="865"/>
                    </a:lnTo>
                    <a:lnTo>
                      <a:pt x="777" y="865"/>
                    </a:lnTo>
                    <a:lnTo>
                      <a:pt x="781" y="866"/>
                    </a:lnTo>
                    <a:lnTo>
                      <a:pt x="788" y="867"/>
                    </a:lnTo>
                    <a:lnTo>
                      <a:pt x="800" y="866"/>
                    </a:lnTo>
                    <a:lnTo>
                      <a:pt x="816" y="862"/>
                    </a:lnTo>
                    <a:lnTo>
                      <a:pt x="832" y="859"/>
                    </a:lnTo>
                    <a:lnTo>
                      <a:pt x="837" y="853"/>
                    </a:lnTo>
                    <a:lnTo>
                      <a:pt x="842" y="848"/>
                    </a:lnTo>
                    <a:lnTo>
                      <a:pt x="846" y="843"/>
                    </a:lnTo>
                    <a:lnTo>
                      <a:pt x="853" y="840"/>
                    </a:lnTo>
                    <a:lnTo>
                      <a:pt x="860" y="840"/>
                    </a:lnTo>
                    <a:lnTo>
                      <a:pt x="864" y="840"/>
                    </a:lnTo>
                    <a:lnTo>
                      <a:pt x="868" y="838"/>
                    </a:lnTo>
                    <a:lnTo>
                      <a:pt x="870" y="836"/>
                    </a:lnTo>
                    <a:lnTo>
                      <a:pt x="872" y="834"/>
                    </a:lnTo>
                    <a:lnTo>
                      <a:pt x="875" y="831"/>
                    </a:lnTo>
                    <a:lnTo>
                      <a:pt x="876" y="826"/>
                    </a:lnTo>
                    <a:lnTo>
                      <a:pt x="878" y="820"/>
                    </a:lnTo>
                    <a:lnTo>
                      <a:pt x="880" y="811"/>
                    </a:lnTo>
                    <a:lnTo>
                      <a:pt x="884" y="804"/>
                    </a:lnTo>
                    <a:lnTo>
                      <a:pt x="888" y="799"/>
                    </a:lnTo>
                    <a:lnTo>
                      <a:pt x="893" y="791"/>
                    </a:lnTo>
                    <a:lnTo>
                      <a:pt x="891" y="786"/>
                    </a:lnTo>
                    <a:lnTo>
                      <a:pt x="887" y="784"/>
                    </a:lnTo>
                    <a:lnTo>
                      <a:pt x="885" y="782"/>
                    </a:lnTo>
                    <a:lnTo>
                      <a:pt x="881" y="781"/>
                    </a:lnTo>
                    <a:lnTo>
                      <a:pt x="879" y="778"/>
                    </a:lnTo>
                    <a:lnTo>
                      <a:pt x="877" y="776"/>
                    </a:lnTo>
                    <a:lnTo>
                      <a:pt x="876" y="773"/>
                    </a:lnTo>
                    <a:lnTo>
                      <a:pt x="873" y="767"/>
                    </a:lnTo>
                    <a:lnTo>
                      <a:pt x="872" y="760"/>
                    </a:lnTo>
                    <a:lnTo>
                      <a:pt x="870" y="758"/>
                    </a:lnTo>
                    <a:lnTo>
                      <a:pt x="869" y="758"/>
                    </a:lnTo>
                    <a:lnTo>
                      <a:pt x="867" y="758"/>
                    </a:lnTo>
                    <a:lnTo>
                      <a:pt x="866" y="758"/>
                    </a:lnTo>
                    <a:lnTo>
                      <a:pt x="866" y="756"/>
                    </a:lnTo>
                    <a:lnTo>
                      <a:pt x="868" y="749"/>
                    </a:lnTo>
                    <a:lnTo>
                      <a:pt x="870" y="735"/>
                    </a:lnTo>
                    <a:lnTo>
                      <a:pt x="875" y="730"/>
                    </a:lnTo>
                    <a:lnTo>
                      <a:pt x="878" y="726"/>
                    </a:lnTo>
                    <a:lnTo>
                      <a:pt x="880" y="725"/>
                    </a:lnTo>
                    <a:lnTo>
                      <a:pt x="883" y="724"/>
                    </a:lnTo>
                    <a:lnTo>
                      <a:pt x="887" y="723"/>
                    </a:lnTo>
                    <a:lnTo>
                      <a:pt x="895" y="718"/>
                    </a:lnTo>
                    <a:lnTo>
                      <a:pt x="896" y="710"/>
                    </a:lnTo>
                    <a:lnTo>
                      <a:pt x="897" y="705"/>
                    </a:lnTo>
                    <a:lnTo>
                      <a:pt x="898" y="700"/>
                    </a:lnTo>
                    <a:lnTo>
                      <a:pt x="903" y="693"/>
                    </a:lnTo>
                    <a:lnTo>
                      <a:pt x="910" y="686"/>
                    </a:lnTo>
                    <a:lnTo>
                      <a:pt x="915" y="681"/>
                    </a:lnTo>
                    <a:lnTo>
                      <a:pt x="918" y="677"/>
                    </a:lnTo>
                    <a:lnTo>
                      <a:pt x="920" y="674"/>
                    </a:lnTo>
                    <a:lnTo>
                      <a:pt x="920" y="669"/>
                    </a:lnTo>
                    <a:lnTo>
                      <a:pt x="919" y="665"/>
                    </a:lnTo>
                    <a:lnTo>
                      <a:pt x="911" y="651"/>
                    </a:lnTo>
                    <a:lnTo>
                      <a:pt x="903" y="639"/>
                    </a:lnTo>
                    <a:lnTo>
                      <a:pt x="893" y="631"/>
                    </a:lnTo>
                    <a:lnTo>
                      <a:pt x="887" y="623"/>
                    </a:lnTo>
                    <a:lnTo>
                      <a:pt x="885" y="620"/>
                    </a:lnTo>
                    <a:lnTo>
                      <a:pt x="883" y="614"/>
                    </a:lnTo>
                    <a:lnTo>
                      <a:pt x="881" y="608"/>
                    </a:lnTo>
                    <a:lnTo>
                      <a:pt x="880" y="603"/>
                    </a:lnTo>
                    <a:lnTo>
                      <a:pt x="880" y="589"/>
                    </a:lnTo>
                    <a:lnTo>
                      <a:pt x="880" y="576"/>
                    </a:lnTo>
                    <a:lnTo>
                      <a:pt x="876" y="570"/>
                    </a:lnTo>
                    <a:lnTo>
                      <a:pt x="870" y="565"/>
                    </a:lnTo>
                    <a:lnTo>
                      <a:pt x="864" y="561"/>
                    </a:lnTo>
                    <a:lnTo>
                      <a:pt x="858" y="555"/>
                    </a:lnTo>
                    <a:lnTo>
                      <a:pt x="864" y="548"/>
                    </a:lnTo>
                    <a:lnTo>
                      <a:pt x="871" y="541"/>
                    </a:lnTo>
                    <a:lnTo>
                      <a:pt x="879" y="536"/>
                    </a:lnTo>
                    <a:lnTo>
                      <a:pt x="887" y="529"/>
                    </a:lnTo>
                    <a:lnTo>
                      <a:pt x="892" y="519"/>
                    </a:lnTo>
                    <a:lnTo>
                      <a:pt x="896" y="512"/>
                    </a:lnTo>
                    <a:lnTo>
                      <a:pt x="898" y="510"/>
                    </a:lnTo>
                    <a:lnTo>
                      <a:pt x="902" y="508"/>
                    </a:lnTo>
                    <a:lnTo>
                      <a:pt x="906" y="508"/>
                    </a:lnTo>
                    <a:lnTo>
                      <a:pt x="912" y="510"/>
                    </a:lnTo>
                    <a:lnTo>
                      <a:pt x="918" y="507"/>
                    </a:lnTo>
                    <a:lnTo>
                      <a:pt x="923" y="505"/>
                    </a:lnTo>
                    <a:lnTo>
                      <a:pt x="929" y="503"/>
                    </a:lnTo>
                    <a:lnTo>
                      <a:pt x="934" y="499"/>
                    </a:lnTo>
                    <a:lnTo>
                      <a:pt x="938" y="496"/>
                    </a:lnTo>
                    <a:lnTo>
                      <a:pt x="943" y="494"/>
                    </a:lnTo>
                    <a:lnTo>
                      <a:pt x="948" y="493"/>
                    </a:lnTo>
                    <a:lnTo>
                      <a:pt x="954" y="491"/>
                    </a:lnTo>
                    <a:lnTo>
                      <a:pt x="960" y="493"/>
                    </a:lnTo>
                    <a:lnTo>
                      <a:pt x="963" y="493"/>
                    </a:lnTo>
                    <a:lnTo>
                      <a:pt x="965" y="491"/>
                    </a:lnTo>
                    <a:lnTo>
                      <a:pt x="968" y="489"/>
                    </a:lnTo>
                    <a:lnTo>
                      <a:pt x="970" y="488"/>
                    </a:lnTo>
                    <a:lnTo>
                      <a:pt x="972" y="486"/>
                    </a:lnTo>
                    <a:lnTo>
                      <a:pt x="976" y="485"/>
                    </a:lnTo>
                    <a:lnTo>
                      <a:pt x="980" y="483"/>
                    </a:lnTo>
                    <a:lnTo>
                      <a:pt x="983" y="489"/>
                    </a:lnTo>
                    <a:lnTo>
                      <a:pt x="987" y="491"/>
                    </a:lnTo>
                    <a:lnTo>
                      <a:pt x="989" y="490"/>
                    </a:lnTo>
                    <a:lnTo>
                      <a:pt x="993" y="483"/>
                    </a:lnTo>
                    <a:lnTo>
                      <a:pt x="994" y="478"/>
                    </a:lnTo>
                    <a:lnTo>
                      <a:pt x="995" y="473"/>
                    </a:lnTo>
                    <a:lnTo>
                      <a:pt x="996" y="472"/>
                    </a:lnTo>
                    <a:lnTo>
                      <a:pt x="997" y="471"/>
                    </a:lnTo>
                    <a:lnTo>
                      <a:pt x="999" y="471"/>
                    </a:lnTo>
                    <a:lnTo>
                      <a:pt x="1002" y="473"/>
                    </a:lnTo>
                    <a:lnTo>
                      <a:pt x="1004" y="474"/>
                    </a:lnTo>
                    <a:lnTo>
                      <a:pt x="1006" y="476"/>
                    </a:lnTo>
                    <a:lnTo>
                      <a:pt x="1007" y="474"/>
                    </a:lnTo>
                    <a:lnTo>
                      <a:pt x="1008" y="472"/>
                    </a:lnTo>
                    <a:lnTo>
                      <a:pt x="1011" y="468"/>
                    </a:lnTo>
                    <a:lnTo>
                      <a:pt x="1012" y="461"/>
                    </a:lnTo>
                    <a:lnTo>
                      <a:pt x="1018" y="454"/>
                    </a:lnTo>
                    <a:lnTo>
                      <a:pt x="1023" y="449"/>
                    </a:lnTo>
                    <a:lnTo>
                      <a:pt x="1030" y="445"/>
                    </a:lnTo>
                    <a:lnTo>
                      <a:pt x="1037" y="439"/>
                    </a:lnTo>
                    <a:lnTo>
                      <a:pt x="1042" y="432"/>
                    </a:lnTo>
                    <a:lnTo>
                      <a:pt x="1048" y="427"/>
                    </a:lnTo>
                    <a:lnTo>
                      <a:pt x="1053" y="420"/>
                    </a:lnTo>
                    <a:lnTo>
                      <a:pt x="1056" y="411"/>
                    </a:lnTo>
                    <a:lnTo>
                      <a:pt x="1066" y="400"/>
                    </a:lnTo>
                    <a:lnTo>
                      <a:pt x="1076" y="387"/>
                    </a:lnTo>
                    <a:lnTo>
                      <a:pt x="1086" y="381"/>
                    </a:lnTo>
                    <a:lnTo>
                      <a:pt x="1095" y="376"/>
                    </a:lnTo>
                    <a:lnTo>
                      <a:pt x="1105" y="371"/>
                    </a:lnTo>
                    <a:lnTo>
                      <a:pt x="1114" y="365"/>
                    </a:lnTo>
                    <a:lnTo>
                      <a:pt x="1120" y="358"/>
                    </a:lnTo>
                    <a:lnTo>
                      <a:pt x="1125" y="351"/>
                    </a:lnTo>
                    <a:lnTo>
                      <a:pt x="1130" y="343"/>
                    </a:lnTo>
                    <a:lnTo>
                      <a:pt x="1133" y="335"/>
                    </a:lnTo>
                    <a:lnTo>
                      <a:pt x="1142" y="324"/>
                    </a:lnTo>
                    <a:lnTo>
                      <a:pt x="1151" y="312"/>
                    </a:lnTo>
                    <a:lnTo>
                      <a:pt x="1157" y="304"/>
                    </a:lnTo>
                    <a:lnTo>
                      <a:pt x="1162" y="297"/>
                    </a:lnTo>
                    <a:lnTo>
                      <a:pt x="1163" y="294"/>
                    </a:lnTo>
                    <a:lnTo>
                      <a:pt x="1163" y="291"/>
                    </a:lnTo>
                    <a:lnTo>
                      <a:pt x="1162" y="287"/>
                    </a:lnTo>
                    <a:lnTo>
                      <a:pt x="1158" y="284"/>
                    </a:lnTo>
                    <a:lnTo>
                      <a:pt x="1157" y="279"/>
                    </a:lnTo>
                    <a:lnTo>
                      <a:pt x="1157" y="277"/>
                    </a:lnTo>
                    <a:lnTo>
                      <a:pt x="1157" y="274"/>
                    </a:lnTo>
                    <a:lnTo>
                      <a:pt x="1158" y="270"/>
                    </a:lnTo>
                    <a:lnTo>
                      <a:pt x="1162" y="265"/>
                    </a:lnTo>
                    <a:lnTo>
                      <a:pt x="1165" y="257"/>
                    </a:lnTo>
                    <a:lnTo>
                      <a:pt x="1168" y="244"/>
                    </a:lnTo>
                    <a:lnTo>
                      <a:pt x="1172" y="231"/>
                    </a:lnTo>
                    <a:lnTo>
                      <a:pt x="1172" y="224"/>
                    </a:lnTo>
                    <a:lnTo>
                      <a:pt x="1173" y="218"/>
                    </a:lnTo>
                    <a:lnTo>
                      <a:pt x="1174" y="213"/>
                    </a:lnTo>
                    <a:lnTo>
                      <a:pt x="1175" y="209"/>
                    </a:lnTo>
                    <a:lnTo>
                      <a:pt x="1181" y="201"/>
                    </a:lnTo>
                    <a:lnTo>
                      <a:pt x="1189" y="191"/>
                    </a:lnTo>
                    <a:lnTo>
                      <a:pt x="1197" y="187"/>
                    </a:lnTo>
                    <a:lnTo>
                      <a:pt x="1203" y="184"/>
                    </a:lnTo>
                    <a:lnTo>
                      <a:pt x="1209" y="179"/>
                    </a:lnTo>
                    <a:lnTo>
                      <a:pt x="1214" y="174"/>
                    </a:lnTo>
                    <a:lnTo>
                      <a:pt x="1216" y="168"/>
                    </a:lnTo>
                    <a:lnTo>
                      <a:pt x="1219" y="165"/>
                    </a:lnTo>
                    <a:lnTo>
                      <a:pt x="1222" y="162"/>
                    </a:lnTo>
                    <a:lnTo>
                      <a:pt x="1225" y="159"/>
                    </a:lnTo>
                    <a:lnTo>
                      <a:pt x="1227" y="148"/>
                    </a:lnTo>
                    <a:lnTo>
                      <a:pt x="1230" y="138"/>
                    </a:lnTo>
                    <a:lnTo>
                      <a:pt x="1232" y="127"/>
                    </a:lnTo>
                    <a:lnTo>
                      <a:pt x="1235" y="117"/>
                    </a:lnTo>
                    <a:lnTo>
                      <a:pt x="1222" y="120"/>
                    </a:lnTo>
                    <a:lnTo>
                      <a:pt x="1208" y="124"/>
                    </a:lnTo>
                    <a:lnTo>
                      <a:pt x="1201" y="126"/>
                    </a:lnTo>
                    <a:lnTo>
                      <a:pt x="1194" y="127"/>
                    </a:lnTo>
                    <a:lnTo>
                      <a:pt x="1188" y="127"/>
                    </a:lnTo>
                    <a:lnTo>
                      <a:pt x="1181" y="126"/>
                    </a:lnTo>
                    <a:lnTo>
                      <a:pt x="1177" y="125"/>
                    </a:lnTo>
                    <a:lnTo>
                      <a:pt x="1175" y="124"/>
                    </a:lnTo>
                    <a:lnTo>
                      <a:pt x="1172" y="124"/>
                    </a:lnTo>
                    <a:lnTo>
                      <a:pt x="1169" y="124"/>
                    </a:lnTo>
                    <a:lnTo>
                      <a:pt x="1164" y="125"/>
                    </a:lnTo>
                    <a:lnTo>
                      <a:pt x="1156" y="126"/>
                    </a:lnTo>
                    <a:lnTo>
                      <a:pt x="1116" y="105"/>
                    </a:lnTo>
                    <a:lnTo>
                      <a:pt x="1076" y="83"/>
                    </a:lnTo>
                    <a:lnTo>
                      <a:pt x="1037" y="62"/>
                    </a:lnTo>
                    <a:lnTo>
                      <a:pt x="997" y="40"/>
                    </a:lnTo>
                    <a:lnTo>
                      <a:pt x="983" y="34"/>
                    </a:lnTo>
                    <a:lnTo>
                      <a:pt x="972" y="29"/>
                    </a:lnTo>
                    <a:lnTo>
                      <a:pt x="962" y="22"/>
                    </a:lnTo>
                    <a:lnTo>
                      <a:pt x="951" y="13"/>
                    </a:lnTo>
                    <a:lnTo>
                      <a:pt x="940" y="5"/>
                    </a:lnTo>
                    <a:lnTo>
                      <a:pt x="932" y="0"/>
                    </a:lnTo>
                    <a:lnTo>
                      <a:pt x="928" y="0"/>
                    </a:lnTo>
                    <a:lnTo>
                      <a:pt x="923" y="0"/>
                    </a:lnTo>
                    <a:lnTo>
                      <a:pt x="919" y="3"/>
                    </a:lnTo>
                    <a:lnTo>
                      <a:pt x="913" y="5"/>
                    </a:lnTo>
                    <a:lnTo>
                      <a:pt x="909" y="9"/>
                    </a:lnTo>
                    <a:lnTo>
                      <a:pt x="905" y="9"/>
                    </a:lnTo>
                    <a:lnTo>
                      <a:pt x="901" y="8"/>
                    </a:lnTo>
                    <a:lnTo>
                      <a:pt x="896" y="5"/>
                    </a:lnTo>
                    <a:lnTo>
                      <a:pt x="888" y="8"/>
                    </a:lnTo>
                    <a:lnTo>
                      <a:pt x="883" y="13"/>
                    </a:lnTo>
                    <a:lnTo>
                      <a:pt x="877" y="18"/>
                    </a:lnTo>
                    <a:lnTo>
                      <a:pt x="871" y="23"/>
                    </a:lnTo>
                    <a:lnTo>
                      <a:pt x="860" y="34"/>
                    </a:lnTo>
                    <a:lnTo>
                      <a:pt x="847" y="43"/>
                    </a:lnTo>
                    <a:lnTo>
                      <a:pt x="838" y="35"/>
                    </a:lnTo>
                    <a:lnTo>
                      <a:pt x="828" y="26"/>
                    </a:lnTo>
                    <a:lnTo>
                      <a:pt x="819" y="18"/>
                    </a:lnTo>
                    <a:lnTo>
                      <a:pt x="810" y="9"/>
                    </a:lnTo>
                    <a:lnTo>
                      <a:pt x="800" y="17"/>
                    </a:lnTo>
                    <a:lnTo>
                      <a:pt x="791" y="25"/>
                    </a:lnTo>
                    <a:lnTo>
                      <a:pt x="786" y="29"/>
                    </a:lnTo>
                    <a:lnTo>
                      <a:pt x="782" y="32"/>
                    </a:lnTo>
                    <a:lnTo>
                      <a:pt x="776" y="34"/>
                    </a:lnTo>
                    <a:lnTo>
                      <a:pt x="770" y="37"/>
                    </a:lnTo>
                    <a:lnTo>
                      <a:pt x="754" y="20"/>
                    </a:lnTo>
                    <a:lnTo>
                      <a:pt x="737" y="4"/>
                    </a:lnTo>
                    <a:lnTo>
                      <a:pt x="728" y="8"/>
                    </a:lnTo>
                    <a:lnTo>
                      <a:pt x="722" y="13"/>
                    </a:lnTo>
                    <a:lnTo>
                      <a:pt x="718" y="15"/>
                    </a:lnTo>
                    <a:lnTo>
                      <a:pt x="715" y="17"/>
                    </a:lnTo>
                    <a:lnTo>
                      <a:pt x="710" y="18"/>
                    </a:lnTo>
                    <a:lnTo>
                      <a:pt x="706" y="20"/>
                    </a:lnTo>
                    <a:lnTo>
                      <a:pt x="701" y="17"/>
                    </a:lnTo>
                    <a:lnTo>
                      <a:pt x="697" y="16"/>
                    </a:lnTo>
                    <a:lnTo>
                      <a:pt x="692" y="18"/>
                    </a:lnTo>
                    <a:lnTo>
                      <a:pt x="689" y="21"/>
                    </a:lnTo>
                    <a:lnTo>
                      <a:pt x="682" y="29"/>
                    </a:lnTo>
                    <a:lnTo>
                      <a:pt x="675" y="38"/>
                    </a:lnTo>
                    <a:lnTo>
                      <a:pt x="681" y="46"/>
                    </a:lnTo>
                    <a:lnTo>
                      <a:pt x="686" y="56"/>
                    </a:lnTo>
                    <a:lnTo>
                      <a:pt x="685" y="59"/>
                    </a:lnTo>
                    <a:lnTo>
                      <a:pt x="683" y="63"/>
                    </a:lnTo>
                    <a:lnTo>
                      <a:pt x="680" y="66"/>
                    </a:lnTo>
                    <a:lnTo>
                      <a:pt x="677" y="69"/>
                    </a:lnTo>
                    <a:lnTo>
                      <a:pt x="669" y="75"/>
                    </a:lnTo>
                    <a:lnTo>
                      <a:pt x="664" y="81"/>
                    </a:lnTo>
                    <a:lnTo>
                      <a:pt x="656" y="93"/>
                    </a:lnTo>
                    <a:lnTo>
                      <a:pt x="648" y="107"/>
                    </a:lnTo>
                    <a:lnTo>
                      <a:pt x="639" y="119"/>
                    </a:lnTo>
                    <a:lnTo>
                      <a:pt x="630" y="131"/>
                    </a:lnTo>
                    <a:lnTo>
                      <a:pt x="624" y="140"/>
                    </a:lnTo>
                    <a:lnTo>
                      <a:pt x="621" y="145"/>
                    </a:lnTo>
                    <a:lnTo>
                      <a:pt x="622" y="149"/>
                    </a:lnTo>
                    <a:lnTo>
                      <a:pt x="623" y="151"/>
                    </a:lnTo>
                    <a:lnTo>
                      <a:pt x="625" y="155"/>
                    </a:lnTo>
                    <a:lnTo>
                      <a:pt x="629" y="159"/>
                    </a:lnTo>
                    <a:lnTo>
                      <a:pt x="627" y="165"/>
                    </a:lnTo>
                    <a:lnTo>
                      <a:pt x="626" y="169"/>
                    </a:lnTo>
                    <a:lnTo>
                      <a:pt x="624" y="174"/>
                    </a:lnTo>
                    <a:lnTo>
                      <a:pt x="621" y="178"/>
                    </a:lnTo>
                    <a:lnTo>
                      <a:pt x="613" y="187"/>
                    </a:lnTo>
                    <a:lnTo>
                      <a:pt x="606" y="195"/>
                    </a:lnTo>
                    <a:lnTo>
                      <a:pt x="616" y="195"/>
                    </a:lnTo>
                    <a:lnTo>
                      <a:pt x="624" y="196"/>
                    </a:lnTo>
                    <a:lnTo>
                      <a:pt x="626" y="198"/>
                    </a:lnTo>
                    <a:lnTo>
                      <a:pt x="627" y="200"/>
                    </a:lnTo>
                    <a:lnTo>
                      <a:pt x="629" y="204"/>
                    </a:lnTo>
                    <a:lnTo>
                      <a:pt x="627" y="210"/>
                    </a:lnTo>
                    <a:lnTo>
                      <a:pt x="624" y="218"/>
                    </a:lnTo>
                    <a:lnTo>
                      <a:pt x="623" y="226"/>
                    </a:lnTo>
                    <a:lnTo>
                      <a:pt x="623" y="229"/>
                    </a:lnTo>
                    <a:lnTo>
                      <a:pt x="624" y="232"/>
                    </a:lnTo>
                    <a:lnTo>
                      <a:pt x="625" y="235"/>
                    </a:lnTo>
                    <a:lnTo>
                      <a:pt x="629" y="240"/>
                    </a:lnTo>
                    <a:lnTo>
                      <a:pt x="635" y="243"/>
                    </a:lnTo>
                    <a:lnTo>
                      <a:pt x="640" y="248"/>
                    </a:lnTo>
                    <a:lnTo>
                      <a:pt x="641" y="250"/>
                    </a:lnTo>
                    <a:lnTo>
                      <a:pt x="641" y="252"/>
                    </a:lnTo>
                    <a:lnTo>
                      <a:pt x="640" y="254"/>
                    </a:lnTo>
                    <a:lnTo>
                      <a:pt x="638" y="259"/>
                    </a:lnTo>
                    <a:lnTo>
                      <a:pt x="631" y="265"/>
                    </a:lnTo>
                    <a:lnTo>
                      <a:pt x="625" y="268"/>
                    </a:lnTo>
                    <a:lnTo>
                      <a:pt x="623" y="269"/>
                    </a:lnTo>
                    <a:lnTo>
                      <a:pt x="619" y="269"/>
                    </a:lnTo>
                    <a:lnTo>
                      <a:pt x="615" y="268"/>
                    </a:lnTo>
                    <a:lnTo>
                      <a:pt x="610" y="267"/>
                    </a:lnTo>
                    <a:lnTo>
                      <a:pt x="604" y="261"/>
                    </a:lnTo>
                    <a:lnTo>
                      <a:pt x="602" y="261"/>
                    </a:lnTo>
                    <a:lnTo>
                      <a:pt x="602" y="263"/>
                    </a:lnTo>
                    <a:lnTo>
                      <a:pt x="602" y="266"/>
                    </a:lnTo>
                    <a:lnTo>
                      <a:pt x="601" y="268"/>
                    </a:lnTo>
                    <a:lnTo>
                      <a:pt x="599" y="271"/>
                    </a:lnTo>
                    <a:lnTo>
                      <a:pt x="592" y="272"/>
                    </a:lnTo>
                    <a:lnTo>
                      <a:pt x="589" y="275"/>
                    </a:lnTo>
                    <a:lnTo>
                      <a:pt x="584" y="279"/>
                    </a:lnTo>
                    <a:lnTo>
                      <a:pt x="580" y="285"/>
                    </a:lnTo>
                    <a:lnTo>
                      <a:pt x="578" y="292"/>
                    </a:lnTo>
                    <a:lnTo>
                      <a:pt x="574" y="299"/>
                    </a:lnTo>
                    <a:lnTo>
                      <a:pt x="572" y="303"/>
                    </a:lnTo>
                    <a:lnTo>
                      <a:pt x="572" y="308"/>
                    </a:lnTo>
                    <a:lnTo>
                      <a:pt x="573" y="311"/>
                    </a:lnTo>
                    <a:lnTo>
                      <a:pt x="574" y="317"/>
                    </a:lnTo>
                    <a:lnTo>
                      <a:pt x="564" y="324"/>
                    </a:lnTo>
                    <a:lnTo>
                      <a:pt x="555" y="330"/>
                    </a:lnTo>
                    <a:lnTo>
                      <a:pt x="556" y="337"/>
                    </a:lnTo>
                    <a:lnTo>
                      <a:pt x="559" y="344"/>
                    </a:lnTo>
                    <a:lnTo>
                      <a:pt x="553" y="351"/>
                    </a:lnTo>
                    <a:lnTo>
                      <a:pt x="547" y="359"/>
                    </a:lnTo>
                    <a:lnTo>
                      <a:pt x="551" y="369"/>
                    </a:lnTo>
                    <a:lnTo>
                      <a:pt x="558" y="378"/>
                    </a:lnTo>
                    <a:lnTo>
                      <a:pt x="549" y="392"/>
                    </a:lnTo>
                    <a:lnTo>
                      <a:pt x="540" y="404"/>
                    </a:lnTo>
                    <a:lnTo>
                      <a:pt x="543" y="411"/>
                    </a:lnTo>
                    <a:lnTo>
                      <a:pt x="547" y="417"/>
                    </a:lnTo>
                    <a:lnTo>
                      <a:pt x="551" y="422"/>
                    </a:lnTo>
                    <a:lnTo>
                      <a:pt x="556" y="428"/>
                    </a:lnTo>
                    <a:lnTo>
                      <a:pt x="554" y="434"/>
                    </a:lnTo>
                    <a:lnTo>
                      <a:pt x="551" y="436"/>
                    </a:lnTo>
                    <a:lnTo>
                      <a:pt x="550" y="436"/>
                    </a:lnTo>
                    <a:lnTo>
                      <a:pt x="550" y="438"/>
                    </a:lnTo>
                    <a:lnTo>
                      <a:pt x="550" y="441"/>
                    </a:lnTo>
                    <a:lnTo>
                      <a:pt x="550" y="446"/>
                    </a:lnTo>
                    <a:lnTo>
                      <a:pt x="555" y="448"/>
                    </a:lnTo>
                    <a:lnTo>
                      <a:pt x="558" y="449"/>
                    </a:lnTo>
                    <a:lnTo>
                      <a:pt x="561" y="449"/>
                    </a:lnTo>
                    <a:lnTo>
                      <a:pt x="563" y="449"/>
                    </a:lnTo>
                    <a:lnTo>
                      <a:pt x="568" y="447"/>
                    </a:lnTo>
                    <a:lnTo>
                      <a:pt x="576" y="445"/>
                    </a:lnTo>
                    <a:lnTo>
                      <a:pt x="583" y="448"/>
                    </a:lnTo>
                    <a:lnTo>
                      <a:pt x="590" y="453"/>
                    </a:lnTo>
                    <a:lnTo>
                      <a:pt x="597" y="456"/>
                    </a:lnTo>
                    <a:lnTo>
                      <a:pt x="602" y="462"/>
                    </a:lnTo>
                    <a:lnTo>
                      <a:pt x="602" y="464"/>
                    </a:lnTo>
                    <a:lnTo>
                      <a:pt x="602" y="466"/>
                    </a:lnTo>
                    <a:lnTo>
                      <a:pt x="601" y="469"/>
                    </a:lnTo>
                    <a:lnTo>
                      <a:pt x="600" y="471"/>
                    </a:lnTo>
                    <a:lnTo>
                      <a:pt x="596" y="476"/>
                    </a:lnTo>
                    <a:lnTo>
                      <a:pt x="592" y="480"/>
                    </a:lnTo>
                    <a:lnTo>
                      <a:pt x="585" y="486"/>
                    </a:lnTo>
                    <a:lnTo>
                      <a:pt x="579" y="491"/>
                    </a:lnTo>
                    <a:lnTo>
                      <a:pt x="575" y="495"/>
                    </a:lnTo>
                    <a:lnTo>
                      <a:pt x="572" y="498"/>
                    </a:lnTo>
                    <a:lnTo>
                      <a:pt x="570" y="502"/>
                    </a:lnTo>
                    <a:lnTo>
                      <a:pt x="567" y="506"/>
                    </a:lnTo>
                    <a:lnTo>
                      <a:pt x="568" y="515"/>
                    </a:lnTo>
                    <a:lnTo>
                      <a:pt x="568" y="523"/>
                    </a:lnTo>
                    <a:lnTo>
                      <a:pt x="567" y="527"/>
                    </a:lnTo>
                    <a:lnTo>
                      <a:pt x="566" y="529"/>
                    </a:lnTo>
                    <a:lnTo>
                      <a:pt x="563" y="530"/>
                    </a:lnTo>
                    <a:lnTo>
                      <a:pt x="557" y="530"/>
                    </a:lnTo>
                    <a:lnTo>
                      <a:pt x="545" y="520"/>
                    </a:lnTo>
                    <a:lnTo>
                      <a:pt x="533" y="507"/>
                    </a:lnTo>
                    <a:lnTo>
                      <a:pt x="523" y="507"/>
                    </a:lnTo>
                    <a:lnTo>
                      <a:pt x="514" y="507"/>
                    </a:lnTo>
                    <a:lnTo>
                      <a:pt x="505" y="508"/>
                    </a:lnTo>
                    <a:lnTo>
                      <a:pt x="495" y="507"/>
                    </a:lnTo>
                    <a:lnTo>
                      <a:pt x="487" y="506"/>
                    </a:lnTo>
                    <a:lnTo>
                      <a:pt x="480" y="507"/>
                    </a:lnTo>
                    <a:lnTo>
                      <a:pt x="473" y="510"/>
                    </a:lnTo>
                    <a:lnTo>
                      <a:pt x="465" y="512"/>
                    </a:lnTo>
                    <a:lnTo>
                      <a:pt x="462" y="504"/>
                    </a:lnTo>
                    <a:lnTo>
                      <a:pt x="456" y="496"/>
                    </a:lnTo>
                    <a:lnTo>
                      <a:pt x="452" y="500"/>
                    </a:lnTo>
                    <a:lnTo>
                      <a:pt x="449" y="505"/>
                    </a:lnTo>
                    <a:lnTo>
                      <a:pt x="447" y="507"/>
                    </a:lnTo>
                    <a:lnTo>
                      <a:pt x="446" y="508"/>
                    </a:lnTo>
                    <a:lnTo>
                      <a:pt x="444" y="510"/>
                    </a:lnTo>
                    <a:lnTo>
                      <a:pt x="441" y="510"/>
                    </a:lnTo>
                    <a:lnTo>
                      <a:pt x="434" y="502"/>
                    </a:lnTo>
                    <a:lnTo>
                      <a:pt x="426" y="495"/>
                    </a:lnTo>
                    <a:lnTo>
                      <a:pt x="418" y="490"/>
                    </a:lnTo>
                    <a:lnTo>
                      <a:pt x="409" y="485"/>
                    </a:lnTo>
                    <a:lnTo>
                      <a:pt x="404" y="482"/>
                    </a:lnTo>
                    <a:lnTo>
                      <a:pt x="401" y="479"/>
                    </a:lnTo>
                    <a:lnTo>
                      <a:pt x="396" y="477"/>
                    </a:lnTo>
                    <a:lnTo>
                      <a:pt x="392" y="477"/>
                    </a:lnTo>
                    <a:lnTo>
                      <a:pt x="389" y="486"/>
                    </a:lnTo>
                    <a:lnTo>
                      <a:pt x="385" y="496"/>
                    </a:lnTo>
                    <a:lnTo>
                      <a:pt x="379" y="505"/>
                    </a:lnTo>
                    <a:lnTo>
                      <a:pt x="372" y="514"/>
                    </a:lnTo>
                    <a:lnTo>
                      <a:pt x="362" y="512"/>
                    </a:lnTo>
                    <a:lnTo>
                      <a:pt x="353" y="508"/>
                    </a:lnTo>
                    <a:lnTo>
                      <a:pt x="348" y="507"/>
                    </a:lnTo>
                    <a:lnTo>
                      <a:pt x="344" y="506"/>
                    </a:lnTo>
                    <a:lnTo>
                      <a:pt x="342" y="504"/>
                    </a:lnTo>
                    <a:lnTo>
                      <a:pt x="339" y="502"/>
                    </a:lnTo>
                    <a:lnTo>
                      <a:pt x="334" y="496"/>
                    </a:lnTo>
                    <a:lnTo>
                      <a:pt x="329" y="489"/>
                    </a:lnTo>
                    <a:lnTo>
                      <a:pt x="317" y="473"/>
                    </a:lnTo>
                    <a:lnTo>
                      <a:pt x="304" y="456"/>
                    </a:lnTo>
                    <a:lnTo>
                      <a:pt x="293" y="440"/>
                    </a:lnTo>
                    <a:lnTo>
                      <a:pt x="280" y="423"/>
                    </a:lnTo>
                    <a:lnTo>
                      <a:pt x="270" y="427"/>
                    </a:lnTo>
                    <a:lnTo>
                      <a:pt x="261" y="431"/>
                    </a:lnTo>
                    <a:lnTo>
                      <a:pt x="252" y="437"/>
                    </a:lnTo>
                    <a:lnTo>
                      <a:pt x="243" y="444"/>
                    </a:lnTo>
                    <a:lnTo>
                      <a:pt x="240" y="448"/>
                    </a:lnTo>
                    <a:lnTo>
                      <a:pt x="236" y="453"/>
                    </a:lnTo>
                    <a:lnTo>
                      <a:pt x="234" y="457"/>
                    </a:lnTo>
                    <a:lnTo>
                      <a:pt x="233" y="462"/>
                    </a:lnTo>
                    <a:lnTo>
                      <a:pt x="229" y="472"/>
                    </a:lnTo>
                    <a:lnTo>
                      <a:pt x="227" y="483"/>
                    </a:lnTo>
                    <a:lnTo>
                      <a:pt x="226" y="496"/>
                    </a:lnTo>
                    <a:lnTo>
                      <a:pt x="225" y="506"/>
                    </a:lnTo>
                    <a:lnTo>
                      <a:pt x="224" y="510"/>
                    </a:lnTo>
                    <a:lnTo>
                      <a:pt x="221" y="514"/>
                    </a:lnTo>
                    <a:lnTo>
                      <a:pt x="218" y="519"/>
                    </a:lnTo>
                    <a:lnTo>
                      <a:pt x="215" y="524"/>
                    </a:lnTo>
                    <a:lnTo>
                      <a:pt x="210" y="529"/>
                    </a:lnTo>
                    <a:lnTo>
                      <a:pt x="208" y="533"/>
                    </a:lnTo>
                    <a:lnTo>
                      <a:pt x="207" y="537"/>
                    </a:lnTo>
                    <a:lnTo>
                      <a:pt x="206" y="540"/>
                    </a:lnTo>
                    <a:lnTo>
                      <a:pt x="204" y="548"/>
                    </a:lnTo>
                    <a:lnTo>
                      <a:pt x="203" y="559"/>
                    </a:lnTo>
                    <a:lnTo>
                      <a:pt x="203" y="573"/>
                    </a:lnTo>
                    <a:lnTo>
                      <a:pt x="203" y="586"/>
                    </a:lnTo>
                    <a:lnTo>
                      <a:pt x="203" y="597"/>
                    </a:lnTo>
                    <a:lnTo>
                      <a:pt x="201" y="611"/>
                    </a:lnTo>
                    <a:lnTo>
                      <a:pt x="194" y="624"/>
                    </a:lnTo>
                    <a:lnTo>
                      <a:pt x="187" y="639"/>
                    </a:lnTo>
                    <a:lnTo>
                      <a:pt x="183" y="646"/>
                    </a:lnTo>
                    <a:lnTo>
                      <a:pt x="179" y="652"/>
                    </a:lnTo>
                    <a:lnTo>
                      <a:pt x="175" y="659"/>
                    </a:lnTo>
                    <a:lnTo>
                      <a:pt x="169" y="665"/>
                    </a:lnTo>
                    <a:lnTo>
                      <a:pt x="165" y="667"/>
                    </a:lnTo>
                    <a:lnTo>
                      <a:pt x="162" y="669"/>
                    </a:lnTo>
                    <a:lnTo>
                      <a:pt x="161" y="671"/>
                    </a:lnTo>
                    <a:lnTo>
                      <a:pt x="160" y="673"/>
                    </a:lnTo>
                    <a:lnTo>
                      <a:pt x="160" y="677"/>
                    </a:lnTo>
                    <a:lnTo>
                      <a:pt x="157" y="683"/>
                    </a:lnTo>
                    <a:lnTo>
                      <a:pt x="148" y="682"/>
                    </a:lnTo>
                    <a:lnTo>
                      <a:pt x="143" y="682"/>
                    </a:lnTo>
                    <a:lnTo>
                      <a:pt x="141" y="684"/>
                    </a:lnTo>
                    <a:lnTo>
                      <a:pt x="140" y="686"/>
                    </a:lnTo>
                    <a:lnTo>
                      <a:pt x="140" y="690"/>
                    </a:lnTo>
                    <a:lnTo>
                      <a:pt x="140" y="694"/>
                    </a:lnTo>
                    <a:lnTo>
                      <a:pt x="142" y="698"/>
                    </a:lnTo>
                    <a:lnTo>
                      <a:pt x="144" y="700"/>
                    </a:lnTo>
                    <a:lnTo>
                      <a:pt x="145" y="700"/>
                    </a:lnTo>
                    <a:lnTo>
                      <a:pt x="147" y="700"/>
                    </a:lnTo>
                    <a:lnTo>
                      <a:pt x="150" y="698"/>
                    </a:lnTo>
                    <a:lnTo>
                      <a:pt x="157" y="698"/>
                    </a:lnTo>
                    <a:lnTo>
                      <a:pt x="155" y="705"/>
                    </a:lnTo>
                    <a:lnTo>
                      <a:pt x="152" y="709"/>
                    </a:lnTo>
                    <a:lnTo>
                      <a:pt x="151" y="711"/>
                    </a:lnTo>
                    <a:lnTo>
                      <a:pt x="150" y="714"/>
                    </a:lnTo>
                    <a:lnTo>
                      <a:pt x="150" y="717"/>
                    </a:lnTo>
                    <a:lnTo>
                      <a:pt x="151" y="721"/>
                    </a:lnTo>
                    <a:lnTo>
                      <a:pt x="153" y="724"/>
                    </a:lnTo>
                    <a:lnTo>
                      <a:pt x="156" y="727"/>
                    </a:lnTo>
                    <a:lnTo>
                      <a:pt x="156" y="730"/>
                    </a:lnTo>
                    <a:lnTo>
                      <a:pt x="155" y="731"/>
                    </a:lnTo>
                    <a:lnTo>
                      <a:pt x="150" y="733"/>
                    </a:lnTo>
                    <a:lnTo>
                      <a:pt x="143" y="734"/>
                    </a:lnTo>
                    <a:lnTo>
                      <a:pt x="135" y="735"/>
                    </a:lnTo>
                    <a:lnTo>
                      <a:pt x="128" y="738"/>
                    </a:lnTo>
                    <a:lnTo>
                      <a:pt x="126" y="740"/>
                    </a:lnTo>
                    <a:lnTo>
                      <a:pt x="124" y="742"/>
                    </a:lnTo>
                    <a:lnTo>
                      <a:pt x="123" y="745"/>
                    </a:lnTo>
                    <a:lnTo>
                      <a:pt x="123" y="749"/>
                    </a:lnTo>
                    <a:lnTo>
                      <a:pt x="130" y="753"/>
                    </a:lnTo>
                    <a:lnTo>
                      <a:pt x="135" y="758"/>
                    </a:lnTo>
                    <a:lnTo>
                      <a:pt x="136" y="760"/>
                    </a:lnTo>
                    <a:lnTo>
                      <a:pt x="138" y="762"/>
                    </a:lnTo>
                    <a:lnTo>
                      <a:pt x="139" y="766"/>
                    </a:lnTo>
                    <a:lnTo>
                      <a:pt x="139" y="770"/>
                    </a:lnTo>
                    <a:lnTo>
                      <a:pt x="131" y="782"/>
                    </a:lnTo>
                    <a:lnTo>
                      <a:pt x="124" y="794"/>
                    </a:lnTo>
                    <a:lnTo>
                      <a:pt x="118" y="799"/>
                    </a:lnTo>
                    <a:lnTo>
                      <a:pt x="111" y="803"/>
                    </a:lnTo>
                    <a:lnTo>
                      <a:pt x="116" y="811"/>
                    </a:lnTo>
                    <a:lnTo>
                      <a:pt x="119" y="820"/>
                    </a:lnTo>
                    <a:lnTo>
                      <a:pt x="115" y="823"/>
                    </a:lnTo>
                    <a:lnTo>
                      <a:pt x="110" y="824"/>
                    </a:lnTo>
                    <a:lnTo>
                      <a:pt x="107" y="824"/>
                    </a:lnTo>
                    <a:lnTo>
                      <a:pt x="102" y="824"/>
                    </a:lnTo>
                    <a:lnTo>
                      <a:pt x="94" y="820"/>
                    </a:lnTo>
                    <a:lnTo>
                      <a:pt x="86" y="816"/>
                    </a:lnTo>
                    <a:lnTo>
                      <a:pt x="80" y="818"/>
                    </a:lnTo>
                    <a:lnTo>
                      <a:pt x="74" y="820"/>
                    </a:lnTo>
                    <a:lnTo>
                      <a:pt x="69" y="824"/>
                    </a:lnTo>
                    <a:lnTo>
                      <a:pt x="66" y="827"/>
                    </a:lnTo>
                    <a:lnTo>
                      <a:pt x="60" y="836"/>
                    </a:lnTo>
                    <a:lnTo>
                      <a:pt x="55" y="848"/>
                    </a:lnTo>
                    <a:lnTo>
                      <a:pt x="50" y="854"/>
                    </a:lnTo>
                    <a:lnTo>
                      <a:pt x="47" y="857"/>
                    </a:lnTo>
                    <a:lnTo>
                      <a:pt x="42" y="857"/>
                    </a:lnTo>
                    <a:lnTo>
                      <a:pt x="35" y="856"/>
                    </a:lnTo>
                    <a:lnTo>
                      <a:pt x="31" y="851"/>
                    </a:lnTo>
                    <a:lnTo>
                      <a:pt x="29" y="849"/>
                    </a:lnTo>
                    <a:lnTo>
                      <a:pt x="28" y="845"/>
                    </a:lnTo>
                    <a:lnTo>
                      <a:pt x="28" y="843"/>
                    </a:lnTo>
                    <a:lnTo>
                      <a:pt x="28" y="838"/>
                    </a:lnTo>
                    <a:lnTo>
                      <a:pt x="24" y="832"/>
                    </a:lnTo>
                    <a:lnTo>
                      <a:pt x="20" y="840"/>
                    </a:lnTo>
                    <a:lnTo>
                      <a:pt x="15" y="848"/>
                    </a:lnTo>
                    <a:lnTo>
                      <a:pt x="12" y="857"/>
                    </a:lnTo>
                    <a:lnTo>
                      <a:pt x="7" y="866"/>
                    </a:lnTo>
                    <a:lnTo>
                      <a:pt x="3" y="871"/>
                    </a:lnTo>
                    <a:lnTo>
                      <a:pt x="0" y="875"/>
                    </a:lnTo>
                    <a:lnTo>
                      <a:pt x="4" y="877"/>
                    </a:lnTo>
                    <a:lnTo>
                      <a:pt x="12" y="877"/>
                    </a:lnTo>
                    <a:lnTo>
                      <a:pt x="18" y="875"/>
                    </a:lnTo>
                    <a:lnTo>
                      <a:pt x="23" y="873"/>
                    </a:lnTo>
                    <a:lnTo>
                      <a:pt x="26" y="871"/>
                    </a:lnTo>
                    <a:lnTo>
                      <a:pt x="29" y="871"/>
                    </a:lnTo>
                    <a:lnTo>
                      <a:pt x="31" y="871"/>
                    </a:lnTo>
                    <a:lnTo>
                      <a:pt x="34" y="873"/>
                    </a:lnTo>
                    <a:lnTo>
                      <a:pt x="29" y="885"/>
                    </a:lnTo>
                    <a:lnTo>
                      <a:pt x="22" y="897"/>
                    </a:lnTo>
                    <a:lnTo>
                      <a:pt x="23" y="903"/>
                    </a:lnTo>
                    <a:lnTo>
                      <a:pt x="23" y="907"/>
                    </a:lnTo>
                    <a:lnTo>
                      <a:pt x="24" y="910"/>
                    </a:lnTo>
                    <a:lnTo>
                      <a:pt x="28" y="913"/>
                    </a:lnTo>
                    <a:lnTo>
                      <a:pt x="28" y="921"/>
                    </a:lnTo>
                    <a:lnTo>
                      <a:pt x="26" y="928"/>
                    </a:lnTo>
                    <a:lnTo>
                      <a:pt x="25" y="930"/>
                    </a:lnTo>
                    <a:lnTo>
                      <a:pt x="26" y="934"/>
                    </a:lnTo>
                    <a:lnTo>
                      <a:pt x="28" y="936"/>
                    </a:lnTo>
                    <a:lnTo>
                      <a:pt x="30" y="939"/>
                    </a:lnTo>
                    <a:lnTo>
                      <a:pt x="34" y="941"/>
                    </a:lnTo>
                    <a:lnTo>
                      <a:pt x="37" y="943"/>
                    </a:lnTo>
                    <a:lnTo>
                      <a:pt x="37" y="945"/>
                    </a:lnTo>
                    <a:lnTo>
                      <a:pt x="37" y="949"/>
                    </a:lnTo>
                    <a:lnTo>
                      <a:pt x="32" y="955"/>
                    </a:lnTo>
                    <a:lnTo>
                      <a:pt x="26" y="964"/>
                    </a:lnTo>
                    <a:lnTo>
                      <a:pt x="30" y="970"/>
                    </a:lnTo>
                    <a:lnTo>
                      <a:pt x="32" y="972"/>
                    </a:lnTo>
                    <a:lnTo>
                      <a:pt x="35" y="971"/>
                    </a:lnTo>
                    <a:lnTo>
                      <a:pt x="41" y="968"/>
                    </a:lnTo>
                    <a:lnTo>
                      <a:pt x="49" y="960"/>
                    </a:lnTo>
                    <a:lnTo>
                      <a:pt x="57" y="951"/>
                    </a:lnTo>
                    <a:lnTo>
                      <a:pt x="60" y="949"/>
                    </a:lnTo>
                    <a:lnTo>
                      <a:pt x="65" y="945"/>
                    </a:lnTo>
                    <a:lnTo>
                      <a:pt x="71" y="944"/>
                    </a:lnTo>
                    <a:lnTo>
                      <a:pt x="76" y="943"/>
                    </a:lnTo>
                    <a:lnTo>
                      <a:pt x="80" y="955"/>
                    </a:lnTo>
                    <a:lnTo>
                      <a:pt x="82" y="966"/>
                    </a:lnTo>
                    <a:lnTo>
                      <a:pt x="85" y="976"/>
                    </a:lnTo>
                    <a:lnTo>
                      <a:pt x="91" y="988"/>
                    </a:lnTo>
                    <a:lnTo>
                      <a:pt x="97" y="1001"/>
                    </a:lnTo>
                    <a:lnTo>
                      <a:pt x="98" y="1004"/>
                    </a:lnTo>
                    <a:lnTo>
                      <a:pt x="96" y="1006"/>
                    </a:lnTo>
                    <a:lnTo>
                      <a:pt x="96" y="1014"/>
                    </a:lnTo>
                    <a:lnTo>
                      <a:pt x="102" y="1017"/>
                    </a:lnTo>
                    <a:lnTo>
                      <a:pt x="108" y="1017"/>
                    </a:lnTo>
                    <a:lnTo>
                      <a:pt x="110" y="1018"/>
                    </a:lnTo>
                    <a:lnTo>
                      <a:pt x="113" y="1019"/>
                    </a:lnTo>
                    <a:lnTo>
                      <a:pt x="115" y="1020"/>
                    </a:lnTo>
                    <a:lnTo>
                      <a:pt x="116" y="1023"/>
                    </a:lnTo>
                    <a:lnTo>
                      <a:pt x="117" y="1027"/>
                    </a:lnTo>
                    <a:lnTo>
                      <a:pt x="118" y="1029"/>
                    </a:lnTo>
                    <a:lnTo>
                      <a:pt x="119" y="1030"/>
                    </a:lnTo>
                    <a:lnTo>
                      <a:pt x="122" y="1029"/>
                    </a:lnTo>
                    <a:lnTo>
                      <a:pt x="124" y="1026"/>
                    </a:lnTo>
                    <a:lnTo>
                      <a:pt x="130" y="1021"/>
                    </a:lnTo>
                    <a:lnTo>
                      <a:pt x="130" y="1028"/>
                    </a:lnTo>
                    <a:lnTo>
                      <a:pt x="128" y="1030"/>
                    </a:lnTo>
                    <a:lnTo>
                      <a:pt x="130" y="1032"/>
                    </a:lnTo>
                    <a:lnTo>
                      <a:pt x="138" y="1038"/>
                    </a:lnTo>
                    <a:lnTo>
                      <a:pt x="148" y="1038"/>
                    </a:lnTo>
                    <a:lnTo>
                      <a:pt x="156" y="1038"/>
                    </a:lnTo>
                    <a:lnTo>
                      <a:pt x="165" y="1038"/>
                    </a:lnTo>
                    <a:lnTo>
                      <a:pt x="175" y="1039"/>
                    </a:lnTo>
                    <a:lnTo>
                      <a:pt x="183" y="1040"/>
                    </a:lnTo>
                    <a:lnTo>
                      <a:pt x="191" y="1042"/>
                    </a:lnTo>
                    <a:lnTo>
                      <a:pt x="199" y="1044"/>
                    </a:lnTo>
                    <a:lnTo>
                      <a:pt x="206" y="1048"/>
                    </a:lnTo>
                    <a:lnTo>
                      <a:pt x="210" y="1051"/>
                    </a:lnTo>
                    <a:lnTo>
                      <a:pt x="215" y="1051"/>
                    </a:lnTo>
                    <a:lnTo>
                      <a:pt x="219" y="1049"/>
                    </a:lnTo>
                    <a:lnTo>
                      <a:pt x="225" y="1049"/>
                    </a:lnTo>
                    <a:lnTo>
                      <a:pt x="223" y="1055"/>
                    </a:lnTo>
                    <a:lnTo>
                      <a:pt x="220" y="1060"/>
                    </a:lnTo>
                    <a:lnTo>
                      <a:pt x="219" y="1064"/>
                    </a:lnTo>
                    <a:lnTo>
                      <a:pt x="219" y="1072"/>
                    </a:lnTo>
                    <a:lnTo>
                      <a:pt x="219" y="1085"/>
                    </a:lnTo>
                    <a:lnTo>
                      <a:pt x="219" y="1096"/>
                    </a:lnTo>
                    <a:lnTo>
                      <a:pt x="229" y="1101"/>
                    </a:lnTo>
                    <a:lnTo>
                      <a:pt x="241" y="1107"/>
                    </a:lnTo>
                    <a:lnTo>
                      <a:pt x="257" y="1104"/>
                    </a:lnTo>
                    <a:lnTo>
                      <a:pt x="274" y="1101"/>
                    </a:lnTo>
                    <a:lnTo>
                      <a:pt x="282" y="1106"/>
                    </a:lnTo>
                    <a:lnTo>
                      <a:pt x="288" y="1112"/>
                    </a:lnTo>
                    <a:lnTo>
                      <a:pt x="280" y="1116"/>
                    </a:lnTo>
                    <a:lnTo>
                      <a:pt x="274" y="1121"/>
                    </a:lnTo>
                    <a:lnTo>
                      <a:pt x="278" y="1133"/>
                    </a:lnTo>
                    <a:lnTo>
                      <a:pt x="283" y="1145"/>
                    </a:lnTo>
                    <a:lnTo>
                      <a:pt x="283" y="1148"/>
                    </a:lnTo>
                    <a:lnTo>
                      <a:pt x="284" y="1152"/>
                    </a:lnTo>
                    <a:lnTo>
                      <a:pt x="285" y="1153"/>
                    </a:lnTo>
                    <a:lnTo>
                      <a:pt x="286" y="1154"/>
                    </a:lnTo>
                    <a:lnTo>
                      <a:pt x="287" y="1154"/>
                    </a:lnTo>
                    <a:lnTo>
                      <a:pt x="288" y="1156"/>
                    </a:lnTo>
                    <a:lnTo>
                      <a:pt x="289" y="1158"/>
                    </a:lnTo>
                    <a:lnTo>
                      <a:pt x="291" y="1162"/>
                    </a:lnTo>
                    <a:lnTo>
                      <a:pt x="291" y="1174"/>
                    </a:lnTo>
                    <a:lnTo>
                      <a:pt x="292" y="1184"/>
                    </a:lnTo>
                    <a:lnTo>
                      <a:pt x="294" y="1188"/>
                    </a:lnTo>
                    <a:lnTo>
                      <a:pt x="297" y="1191"/>
                    </a:lnTo>
                    <a:lnTo>
                      <a:pt x="303" y="1194"/>
                    </a:lnTo>
                    <a:lnTo>
                      <a:pt x="310" y="1195"/>
                    </a:lnTo>
                    <a:lnTo>
                      <a:pt x="319" y="1194"/>
                    </a:lnTo>
                    <a:lnTo>
                      <a:pt x="326" y="1194"/>
                    </a:lnTo>
                    <a:lnTo>
                      <a:pt x="334" y="1195"/>
                    </a:lnTo>
                    <a:lnTo>
                      <a:pt x="342" y="1197"/>
                    </a:lnTo>
                    <a:lnTo>
                      <a:pt x="345" y="1194"/>
                    </a:lnTo>
                    <a:lnTo>
                      <a:pt x="347" y="1188"/>
                    </a:lnTo>
                    <a:lnTo>
                      <a:pt x="358" y="1182"/>
                    </a:lnTo>
                    <a:lnTo>
                      <a:pt x="364" y="1179"/>
                    </a:lnTo>
                    <a:lnTo>
                      <a:pt x="372" y="1178"/>
                    </a:lnTo>
                    <a:lnTo>
                      <a:pt x="384" y="117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87" name="Freeform 157"/>
              <p:cNvSpPr>
                <a:spLocks/>
              </p:cNvSpPr>
              <p:nvPr/>
            </p:nvSpPr>
            <p:spPr bwMode="auto">
              <a:xfrm>
                <a:off x="3194050" y="3735388"/>
                <a:ext cx="384175" cy="509587"/>
              </a:xfrm>
              <a:custGeom>
                <a:avLst/>
                <a:gdLst>
                  <a:gd name="T0" fmla="*/ 201008 w 969"/>
                  <a:gd name="T1" fmla="*/ 440134 h 1284"/>
                  <a:gd name="T2" fmla="*/ 230743 w 969"/>
                  <a:gd name="T3" fmla="*/ 413940 h 1284"/>
                  <a:gd name="T4" fmla="*/ 246998 w 969"/>
                  <a:gd name="T5" fmla="*/ 366712 h 1284"/>
                  <a:gd name="T6" fmla="*/ 273165 w 969"/>
                  <a:gd name="T7" fmla="*/ 336550 h 1284"/>
                  <a:gd name="T8" fmla="*/ 312415 w 969"/>
                  <a:gd name="T9" fmla="*/ 337740 h 1284"/>
                  <a:gd name="T10" fmla="*/ 348493 w 969"/>
                  <a:gd name="T11" fmla="*/ 299243 h 1284"/>
                  <a:gd name="T12" fmla="*/ 342546 w 969"/>
                  <a:gd name="T13" fmla="*/ 274637 h 1284"/>
                  <a:gd name="T14" fmla="*/ 281887 w 969"/>
                  <a:gd name="T15" fmla="*/ 282972 h 1284"/>
                  <a:gd name="T16" fmla="*/ 240655 w 969"/>
                  <a:gd name="T17" fmla="*/ 272256 h 1284"/>
                  <a:gd name="T18" fmla="*/ 233915 w 969"/>
                  <a:gd name="T19" fmla="*/ 239315 h 1284"/>
                  <a:gd name="T20" fmla="*/ 227175 w 969"/>
                  <a:gd name="T21" fmla="*/ 207962 h 1284"/>
                  <a:gd name="T22" fmla="*/ 241844 w 969"/>
                  <a:gd name="T23" fmla="*/ 181769 h 1284"/>
                  <a:gd name="T24" fmla="*/ 276336 w 969"/>
                  <a:gd name="T25" fmla="*/ 192881 h 1284"/>
                  <a:gd name="T26" fmla="*/ 273561 w 969"/>
                  <a:gd name="T27" fmla="*/ 217487 h 1284"/>
                  <a:gd name="T28" fmla="*/ 281887 w 969"/>
                  <a:gd name="T29" fmla="*/ 221059 h 1284"/>
                  <a:gd name="T30" fmla="*/ 292195 w 969"/>
                  <a:gd name="T31" fmla="*/ 226219 h 1284"/>
                  <a:gd name="T32" fmla="*/ 294574 w 969"/>
                  <a:gd name="T33" fmla="*/ 240506 h 1284"/>
                  <a:gd name="T34" fmla="*/ 304485 w 969"/>
                  <a:gd name="T35" fmla="*/ 225425 h 1284"/>
                  <a:gd name="T36" fmla="*/ 317569 w 969"/>
                  <a:gd name="T37" fmla="*/ 222250 h 1284"/>
                  <a:gd name="T38" fmla="*/ 328670 w 969"/>
                  <a:gd name="T39" fmla="*/ 217487 h 1284"/>
                  <a:gd name="T40" fmla="*/ 349286 w 969"/>
                  <a:gd name="T41" fmla="*/ 215106 h 1284"/>
                  <a:gd name="T42" fmla="*/ 375056 w 969"/>
                  <a:gd name="T43" fmla="*/ 212328 h 1284"/>
                  <a:gd name="T44" fmla="*/ 363955 w 969"/>
                  <a:gd name="T45" fmla="*/ 201215 h 1284"/>
                  <a:gd name="T46" fmla="*/ 364748 w 969"/>
                  <a:gd name="T47" fmla="*/ 181372 h 1284"/>
                  <a:gd name="T48" fmla="*/ 369506 w 969"/>
                  <a:gd name="T49" fmla="*/ 151209 h 1284"/>
                  <a:gd name="T50" fmla="*/ 344528 w 969"/>
                  <a:gd name="T51" fmla="*/ 135731 h 1284"/>
                  <a:gd name="T52" fmla="*/ 329066 w 969"/>
                  <a:gd name="T53" fmla="*/ 129778 h 1284"/>
                  <a:gd name="T54" fmla="*/ 297746 w 969"/>
                  <a:gd name="T55" fmla="*/ 108744 h 1284"/>
                  <a:gd name="T56" fmla="*/ 271182 w 969"/>
                  <a:gd name="T57" fmla="*/ 99616 h 1284"/>
                  <a:gd name="T58" fmla="*/ 262064 w 969"/>
                  <a:gd name="T59" fmla="*/ 68659 h 1284"/>
                  <a:gd name="T60" fmla="*/ 234311 w 969"/>
                  <a:gd name="T61" fmla="*/ 42862 h 1284"/>
                  <a:gd name="T62" fmla="*/ 198233 w 969"/>
                  <a:gd name="T63" fmla="*/ 34528 h 1284"/>
                  <a:gd name="T64" fmla="*/ 182771 w 969"/>
                  <a:gd name="T65" fmla="*/ 4762 h 1284"/>
                  <a:gd name="T66" fmla="*/ 158983 w 969"/>
                  <a:gd name="T67" fmla="*/ 13097 h 1284"/>
                  <a:gd name="T68" fmla="*/ 117354 w 969"/>
                  <a:gd name="T69" fmla="*/ 23416 h 1284"/>
                  <a:gd name="T70" fmla="*/ 118543 w 969"/>
                  <a:gd name="T71" fmla="*/ 48419 h 1284"/>
                  <a:gd name="T72" fmla="*/ 107442 w 969"/>
                  <a:gd name="T73" fmla="*/ 66278 h 1284"/>
                  <a:gd name="T74" fmla="*/ 68985 w 969"/>
                  <a:gd name="T75" fmla="*/ 81756 h 1284"/>
                  <a:gd name="T76" fmla="*/ 44008 w 969"/>
                  <a:gd name="T77" fmla="*/ 82153 h 1284"/>
                  <a:gd name="T78" fmla="*/ 53919 w 969"/>
                  <a:gd name="T79" fmla="*/ 109934 h 1284"/>
                  <a:gd name="T80" fmla="*/ 13876 w 969"/>
                  <a:gd name="T81" fmla="*/ 152400 h 1284"/>
                  <a:gd name="T82" fmla="*/ 5154 w 969"/>
                  <a:gd name="T83" fmla="*/ 219075 h 1284"/>
                  <a:gd name="T84" fmla="*/ 15462 w 969"/>
                  <a:gd name="T85" fmla="*/ 252809 h 1284"/>
                  <a:gd name="T86" fmla="*/ 27356 w 969"/>
                  <a:gd name="T87" fmla="*/ 277812 h 1284"/>
                  <a:gd name="T88" fmla="*/ 27356 w 969"/>
                  <a:gd name="T89" fmla="*/ 323453 h 1284"/>
                  <a:gd name="T90" fmla="*/ 33700 w 969"/>
                  <a:gd name="T91" fmla="*/ 335359 h 1284"/>
                  <a:gd name="T92" fmla="*/ 25374 w 969"/>
                  <a:gd name="T93" fmla="*/ 346075 h 1284"/>
                  <a:gd name="T94" fmla="*/ 30131 w 969"/>
                  <a:gd name="T95" fmla="*/ 359965 h 1284"/>
                  <a:gd name="T96" fmla="*/ 45197 w 969"/>
                  <a:gd name="T97" fmla="*/ 379809 h 1284"/>
                  <a:gd name="T98" fmla="*/ 66210 w 969"/>
                  <a:gd name="T99" fmla="*/ 369887 h 1284"/>
                  <a:gd name="T100" fmla="*/ 72553 w 969"/>
                  <a:gd name="T101" fmla="*/ 388937 h 1284"/>
                  <a:gd name="T102" fmla="*/ 48369 w 969"/>
                  <a:gd name="T103" fmla="*/ 413940 h 1284"/>
                  <a:gd name="T104" fmla="*/ 67003 w 969"/>
                  <a:gd name="T105" fmla="*/ 426243 h 1284"/>
                  <a:gd name="T106" fmla="*/ 53523 w 969"/>
                  <a:gd name="T107" fmla="*/ 449659 h 1284"/>
                  <a:gd name="T108" fmla="*/ 53523 w 969"/>
                  <a:gd name="T109" fmla="*/ 475853 h 1284"/>
                  <a:gd name="T110" fmla="*/ 68589 w 969"/>
                  <a:gd name="T111" fmla="*/ 469503 h 1284"/>
                  <a:gd name="T112" fmla="*/ 93566 w 969"/>
                  <a:gd name="T113" fmla="*/ 483790 h 1284"/>
                  <a:gd name="T114" fmla="*/ 127662 w 969"/>
                  <a:gd name="T115" fmla="*/ 495696 h 1284"/>
                  <a:gd name="T116" fmla="*/ 147485 w 969"/>
                  <a:gd name="T117" fmla="*/ 508000 h 1284"/>
                  <a:gd name="T118" fmla="*/ 173652 w 969"/>
                  <a:gd name="T119" fmla="*/ 475853 h 1284"/>
                  <a:gd name="T120" fmla="*/ 193475 w 969"/>
                  <a:gd name="T121" fmla="*/ 463153 h 1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9" h="1284">
                    <a:moveTo>
                      <a:pt x="491" y="1164"/>
                    </a:moveTo>
                    <a:lnTo>
                      <a:pt x="490" y="1157"/>
                    </a:lnTo>
                    <a:lnTo>
                      <a:pt x="490" y="1151"/>
                    </a:lnTo>
                    <a:lnTo>
                      <a:pt x="490" y="1148"/>
                    </a:lnTo>
                    <a:lnTo>
                      <a:pt x="491" y="1145"/>
                    </a:lnTo>
                    <a:lnTo>
                      <a:pt x="492" y="1143"/>
                    </a:lnTo>
                    <a:lnTo>
                      <a:pt x="496" y="1141"/>
                    </a:lnTo>
                    <a:lnTo>
                      <a:pt x="503" y="1141"/>
                    </a:lnTo>
                    <a:lnTo>
                      <a:pt x="506" y="1139"/>
                    </a:lnTo>
                    <a:lnTo>
                      <a:pt x="506" y="1134"/>
                    </a:lnTo>
                    <a:lnTo>
                      <a:pt x="505" y="1127"/>
                    </a:lnTo>
                    <a:lnTo>
                      <a:pt x="503" y="1123"/>
                    </a:lnTo>
                    <a:lnTo>
                      <a:pt x="503" y="1118"/>
                    </a:lnTo>
                    <a:lnTo>
                      <a:pt x="503" y="1116"/>
                    </a:lnTo>
                    <a:lnTo>
                      <a:pt x="503" y="1114"/>
                    </a:lnTo>
                    <a:lnTo>
                      <a:pt x="507" y="1109"/>
                    </a:lnTo>
                    <a:lnTo>
                      <a:pt x="514" y="1104"/>
                    </a:lnTo>
                    <a:lnTo>
                      <a:pt x="521" y="1090"/>
                    </a:lnTo>
                    <a:lnTo>
                      <a:pt x="526" y="1079"/>
                    </a:lnTo>
                    <a:lnTo>
                      <a:pt x="533" y="1068"/>
                    </a:lnTo>
                    <a:lnTo>
                      <a:pt x="542" y="1057"/>
                    </a:lnTo>
                    <a:lnTo>
                      <a:pt x="549" y="1049"/>
                    </a:lnTo>
                    <a:lnTo>
                      <a:pt x="554" y="1045"/>
                    </a:lnTo>
                    <a:lnTo>
                      <a:pt x="556" y="1043"/>
                    </a:lnTo>
                    <a:lnTo>
                      <a:pt x="558" y="1043"/>
                    </a:lnTo>
                    <a:lnTo>
                      <a:pt x="562" y="1045"/>
                    </a:lnTo>
                    <a:lnTo>
                      <a:pt x="566" y="1046"/>
                    </a:lnTo>
                    <a:lnTo>
                      <a:pt x="576" y="1049"/>
                    </a:lnTo>
                    <a:lnTo>
                      <a:pt x="582" y="1050"/>
                    </a:lnTo>
                    <a:lnTo>
                      <a:pt x="584" y="1049"/>
                    </a:lnTo>
                    <a:lnTo>
                      <a:pt x="583" y="1047"/>
                    </a:lnTo>
                    <a:lnTo>
                      <a:pt x="582" y="1043"/>
                    </a:lnTo>
                    <a:lnTo>
                      <a:pt x="579" y="1038"/>
                    </a:lnTo>
                    <a:lnTo>
                      <a:pt x="580" y="1021"/>
                    </a:lnTo>
                    <a:lnTo>
                      <a:pt x="583" y="1005"/>
                    </a:lnTo>
                    <a:lnTo>
                      <a:pt x="581" y="1000"/>
                    </a:lnTo>
                    <a:lnTo>
                      <a:pt x="581" y="997"/>
                    </a:lnTo>
                    <a:lnTo>
                      <a:pt x="581" y="993"/>
                    </a:lnTo>
                    <a:lnTo>
                      <a:pt x="582" y="990"/>
                    </a:lnTo>
                    <a:lnTo>
                      <a:pt x="585" y="984"/>
                    </a:lnTo>
                    <a:lnTo>
                      <a:pt x="591" y="978"/>
                    </a:lnTo>
                    <a:lnTo>
                      <a:pt x="598" y="970"/>
                    </a:lnTo>
                    <a:lnTo>
                      <a:pt x="604" y="962"/>
                    </a:lnTo>
                    <a:lnTo>
                      <a:pt x="609" y="953"/>
                    </a:lnTo>
                    <a:lnTo>
                      <a:pt x="615" y="944"/>
                    </a:lnTo>
                    <a:lnTo>
                      <a:pt x="622" y="937"/>
                    </a:lnTo>
                    <a:lnTo>
                      <a:pt x="627" y="929"/>
                    </a:lnTo>
                    <a:lnTo>
                      <a:pt x="623" y="924"/>
                    </a:lnTo>
                    <a:lnTo>
                      <a:pt x="621" y="919"/>
                    </a:lnTo>
                    <a:lnTo>
                      <a:pt x="627" y="913"/>
                    </a:lnTo>
                    <a:lnTo>
                      <a:pt x="633" y="910"/>
                    </a:lnTo>
                    <a:lnTo>
                      <a:pt x="638" y="904"/>
                    </a:lnTo>
                    <a:lnTo>
                      <a:pt x="642" y="897"/>
                    </a:lnTo>
                    <a:lnTo>
                      <a:pt x="649" y="883"/>
                    </a:lnTo>
                    <a:lnTo>
                      <a:pt x="659" y="871"/>
                    </a:lnTo>
                    <a:lnTo>
                      <a:pt x="666" y="863"/>
                    </a:lnTo>
                    <a:lnTo>
                      <a:pt x="673" y="854"/>
                    </a:lnTo>
                    <a:lnTo>
                      <a:pt x="674" y="848"/>
                    </a:lnTo>
                    <a:lnTo>
                      <a:pt x="676" y="844"/>
                    </a:lnTo>
                    <a:lnTo>
                      <a:pt x="677" y="844"/>
                    </a:lnTo>
                    <a:lnTo>
                      <a:pt x="678" y="843"/>
                    </a:lnTo>
                    <a:lnTo>
                      <a:pt x="681" y="844"/>
                    </a:lnTo>
                    <a:lnTo>
                      <a:pt x="684" y="845"/>
                    </a:lnTo>
                    <a:lnTo>
                      <a:pt x="689" y="848"/>
                    </a:lnTo>
                    <a:lnTo>
                      <a:pt x="692" y="851"/>
                    </a:lnTo>
                    <a:lnTo>
                      <a:pt x="697" y="852"/>
                    </a:lnTo>
                    <a:lnTo>
                      <a:pt x="702" y="853"/>
                    </a:lnTo>
                    <a:lnTo>
                      <a:pt x="714" y="848"/>
                    </a:lnTo>
                    <a:lnTo>
                      <a:pt x="723" y="841"/>
                    </a:lnTo>
                    <a:lnTo>
                      <a:pt x="732" y="835"/>
                    </a:lnTo>
                    <a:lnTo>
                      <a:pt x="740" y="827"/>
                    </a:lnTo>
                    <a:lnTo>
                      <a:pt x="748" y="826"/>
                    </a:lnTo>
                    <a:lnTo>
                      <a:pt x="754" y="826"/>
                    </a:lnTo>
                    <a:lnTo>
                      <a:pt x="760" y="826"/>
                    </a:lnTo>
                    <a:lnTo>
                      <a:pt x="766" y="827"/>
                    </a:lnTo>
                    <a:lnTo>
                      <a:pt x="770" y="829"/>
                    </a:lnTo>
                    <a:lnTo>
                      <a:pt x="776" y="832"/>
                    </a:lnTo>
                    <a:lnTo>
                      <a:pt x="780" y="837"/>
                    </a:lnTo>
                    <a:lnTo>
                      <a:pt x="786" y="843"/>
                    </a:lnTo>
                    <a:lnTo>
                      <a:pt x="788" y="851"/>
                    </a:lnTo>
                    <a:lnTo>
                      <a:pt x="791" y="856"/>
                    </a:lnTo>
                    <a:lnTo>
                      <a:pt x="793" y="859"/>
                    </a:lnTo>
                    <a:lnTo>
                      <a:pt x="794" y="859"/>
                    </a:lnTo>
                    <a:lnTo>
                      <a:pt x="797" y="857"/>
                    </a:lnTo>
                    <a:lnTo>
                      <a:pt x="800" y="853"/>
                    </a:lnTo>
                    <a:lnTo>
                      <a:pt x="812" y="843"/>
                    </a:lnTo>
                    <a:lnTo>
                      <a:pt x="822" y="832"/>
                    </a:lnTo>
                    <a:lnTo>
                      <a:pt x="818" y="820"/>
                    </a:lnTo>
                    <a:lnTo>
                      <a:pt x="815" y="809"/>
                    </a:lnTo>
                    <a:lnTo>
                      <a:pt x="825" y="803"/>
                    </a:lnTo>
                    <a:lnTo>
                      <a:pt x="834" y="796"/>
                    </a:lnTo>
                    <a:lnTo>
                      <a:pt x="835" y="785"/>
                    </a:lnTo>
                    <a:lnTo>
                      <a:pt x="835" y="773"/>
                    </a:lnTo>
                    <a:lnTo>
                      <a:pt x="850" y="770"/>
                    </a:lnTo>
                    <a:lnTo>
                      <a:pt x="864" y="768"/>
                    </a:lnTo>
                    <a:lnTo>
                      <a:pt x="879" y="754"/>
                    </a:lnTo>
                    <a:lnTo>
                      <a:pt x="893" y="741"/>
                    </a:lnTo>
                    <a:lnTo>
                      <a:pt x="898" y="737"/>
                    </a:lnTo>
                    <a:lnTo>
                      <a:pt x="901" y="735"/>
                    </a:lnTo>
                    <a:lnTo>
                      <a:pt x="902" y="731"/>
                    </a:lnTo>
                    <a:lnTo>
                      <a:pt x="901" y="726"/>
                    </a:lnTo>
                    <a:lnTo>
                      <a:pt x="902" y="720"/>
                    </a:lnTo>
                    <a:lnTo>
                      <a:pt x="904" y="713"/>
                    </a:lnTo>
                    <a:lnTo>
                      <a:pt x="896" y="712"/>
                    </a:lnTo>
                    <a:lnTo>
                      <a:pt x="888" y="713"/>
                    </a:lnTo>
                    <a:lnTo>
                      <a:pt x="886" y="704"/>
                    </a:lnTo>
                    <a:lnTo>
                      <a:pt x="881" y="696"/>
                    </a:lnTo>
                    <a:lnTo>
                      <a:pt x="877" y="689"/>
                    </a:lnTo>
                    <a:lnTo>
                      <a:pt x="872" y="685"/>
                    </a:lnTo>
                    <a:lnTo>
                      <a:pt x="869" y="688"/>
                    </a:lnTo>
                    <a:lnTo>
                      <a:pt x="868" y="691"/>
                    </a:lnTo>
                    <a:lnTo>
                      <a:pt x="864" y="692"/>
                    </a:lnTo>
                    <a:lnTo>
                      <a:pt x="859" y="693"/>
                    </a:lnTo>
                    <a:lnTo>
                      <a:pt x="853" y="695"/>
                    </a:lnTo>
                    <a:lnTo>
                      <a:pt x="849" y="697"/>
                    </a:lnTo>
                    <a:lnTo>
                      <a:pt x="845" y="701"/>
                    </a:lnTo>
                    <a:lnTo>
                      <a:pt x="841" y="705"/>
                    </a:lnTo>
                    <a:lnTo>
                      <a:pt x="829" y="710"/>
                    </a:lnTo>
                    <a:lnTo>
                      <a:pt x="817" y="714"/>
                    </a:lnTo>
                    <a:lnTo>
                      <a:pt x="804" y="719"/>
                    </a:lnTo>
                    <a:lnTo>
                      <a:pt x="793" y="724"/>
                    </a:lnTo>
                    <a:lnTo>
                      <a:pt x="780" y="719"/>
                    </a:lnTo>
                    <a:lnTo>
                      <a:pt x="771" y="713"/>
                    </a:lnTo>
                    <a:lnTo>
                      <a:pt x="761" y="710"/>
                    </a:lnTo>
                    <a:lnTo>
                      <a:pt x="748" y="707"/>
                    </a:lnTo>
                    <a:lnTo>
                      <a:pt x="735" y="708"/>
                    </a:lnTo>
                    <a:lnTo>
                      <a:pt x="723" y="711"/>
                    </a:lnTo>
                    <a:lnTo>
                      <a:pt x="711" y="713"/>
                    </a:lnTo>
                    <a:lnTo>
                      <a:pt x="699" y="716"/>
                    </a:lnTo>
                    <a:lnTo>
                      <a:pt x="692" y="708"/>
                    </a:lnTo>
                    <a:lnTo>
                      <a:pt x="686" y="700"/>
                    </a:lnTo>
                    <a:lnTo>
                      <a:pt x="682" y="691"/>
                    </a:lnTo>
                    <a:lnTo>
                      <a:pt x="677" y="682"/>
                    </a:lnTo>
                    <a:lnTo>
                      <a:pt x="669" y="679"/>
                    </a:lnTo>
                    <a:lnTo>
                      <a:pt x="661" y="679"/>
                    </a:lnTo>
                    <a:lnTo>
                      <a:pt x="653" y="679"/>
                    </a:lnTo>
                    <a:lnTo>
                      <a:pt x="646" y="679"/>
                    </a:lnTo>
                    <a:lnTo>
                      <a:pt x="638" y="680"/>
                    </a:lnTo>
                    <a:lnTo>
                      <a:pt x="629" y="682"/>
                    </a:lnTo>
                    <a:lnTo>
                      <a:pt x="622" y="685"/>
                    </a:lnTo>
                    <a:lnTo>
                      <a:pt x="616" y="687"/>
                    </a:lnTo>
                    <a:lnTo>
                      <a:pt x="613" y="687"/>
                    </a:lnTo>
                    <a:lnTo>
                      <a:pt x="609" y="687"/>
                    </a:lnTo>
                    <a:lnTo>
                      <a:pt x="607" y="686"/>
                    </a:lnTo>
                    <a:lnTo>
                      <a:pt x="605" y="684"/>
                    </a:lnTo>
                    <a:lnTo>
                      <a:pt x="599" y="670"/>
                    </a:lnTo>
                    <a:lnTo>
                      <a:pt x="593" y="657"/>
                    </a:lnTo>
                    <a:lnTo>
                      <a:pt x="592" y="650"/>
                    </a:lnTo>
                    <a:lnTo>
                      <a:pt x="593" y="645"/>
                    </a:lnTo>
                    <a:lnTo>
                      <a:pt x="595" y="642"/>
                    </a:lnTo>
                    <a:lnTo>
                      <a:pt x="599" y="636"/>
                    </a:lnTo>
                    <a:lnTo>
                      <a:pt x="600" y="633"/>
                    </a:lnTo>
                    <a:lnTo>
                      <a:pt x="599" y="629"/>
                    </a:lnTo>
                    <a:lnTo>
                      <a:pt x="599" y="627"/>
                    </a:lnTo>
                    <a:lnTo>
                      <a:pt x="598" y="625"/>
                    </a:lnTo>
                    <a:lnTo>
                      <a:pt x="593" y="619"/>
                    </a:lnTo>
                    <a:lnTo>
                      <a:pt x="590" y="613"/>
                    </a:lnTo>
                    <a:lnTo>
                      <a:pt x="589" y="609"/>
                    </a:lnTo>
                    <a:lnTo>
                      <a:pt x="590" y="606"/>
                    </a:lnTo>
                    <a:lnTo>
                      <a:pt x="590" y="603"/>
                    </a:lnTo>
                    <a:lnTo>
                      <a:pt x="589" y="602"/>
                    </a:lnTo>
                    <a:lnTo>
                      <a:pt x="589" y="601"/>
                    </a:lnTo>
                    <a:lnTo>
                      <a:pt x="587" y="600"/>
                    </a:lnTo>
                    <a:lnTo>
                      <a:pt x="583" y="598"/>
                    </a:lnTo>
                    <a:lnTo>
                      <a:pt x="582" y="594"/>
                    </a:lnTo>
                    <a:lnTo>
                      <a:pt x="581" y="590"/>
                    </a:lnTo>
                    <a:lnTo>
                      <a:pt x="579" y="585"/>
                    </a:lnTo>
                    <a:lnTo>
                      <a:pt x="573" y="574"/>
                    </a:lnTo>
                    <a:lnTo>
                      <a:pt x="567" y="561"/>
                    </a:lnTo>
                    <a:lnTo>
                      <a:pt x="562" y="551"/>
                    </a:lnTo>
                    <a:lnTo>
                      <a:pt x="558" y="542"/>
                    </a:lnTo>
                    <a:lnTo>
                      <a:pt x="558" y="539"/>
                    </a:lnTo>
                    <a:lnTo>
                      <a:pt x="559" y="535"/>
                    </a:lnTo>
                    <a:lnTo>
                      <a:pt x="563" y="531"/>
                    </a:lnTo>
                    <a:lnTo>
                      <a:pt x="567" y="526"/>
                    </a:lnTo>
                    <a:lnTo>
                      <a:pt x="573" y="524"/>
                    </a:lnTo>
                    <a:lnTo>
                      <a:pt x="577" y="522"/>
                    </a:lnTo>
                    <a:lnTo>
                      <a:pt x="580" y="519"/>
                    </a:lnTo>
                    <a:lnTo>
                      <a:pt x="581" y="518"/>
                    </a:lnTo>
                    <a:lnTo>
                      <a:pt x="582" y="515"/>
                    </a:lnTo>
                    <a:lnTo>
                      <a:pt x="582" y="511"/>
                    </a:lnTo>
                    <a:lnTo>
                      <a:pt x="581" y="500"/>
                    </a:lnTo>
                    <a:lnTo>
                      <a:pt x="581" y="492"/>
                    </a:lnTo>
                    <a:lnTo>
                      <a:pt x="582" y="489"/>
                    </a:lnTo>
                    <a:lnTo>
                      <a:pt x="584" y="485"/>
                    </a:lnTo>
                    <a:lnTo>
                      <a:pt x="589" y="482"/>
                    </a:lnTo>
                    <a:lnTo>
                      <a:pt x="593" y="479"/>
                    </a:lnTo>
                    <a:lnTo>
                      <a:pt x="602" y="477"/>
                    </a:lnTo>
                    <a:lnTo>
                      <a:pt x="606" y="475"/>
                    </a:lnTo>
                    <a:lnTo>
                      <a:pt x="607" y="471"/>
                    </a:lnTo>
                    <a:lnTo>
                      <a:pt x="608" y="462"/>
                    </a:lnTo>
                    <a:lnTo>
                      <a:pt x="610" y="458"/>
                    </a:lnTo>
                    <a:lnTo>
                      <a:pt x="612" y="458"/>
                    </a:lnTo>
                    <a:lnTo>
                      <a:pt x="612" y="459"/>
                    </a:lnTo>
                    <a:lnTo>
                      <a:pt x="612" y="460"/>
                    </a:lnTo>
                    <a:lnTo>
                      <a:pt x="614" y="460"/>
                    </a:lnTo>
                    <a:lnTo>
                      <a:pt x="615" y="462"/>
                    </a:lnTo>
                    <a:lnTo>
                      <a:pt x="617" y="457"/>
                    </a:lnTo>
                    <a:lnTo>
                      <a:pt x="618" y="454"/>
                    </a:lnTo>
                    <a:lnTo>
                      <a:pt x="621" y="454"/>
                    </a:lnTo>
                    <a:lnTo>
                      <a:pt x="624" y="457"/>
                    </a:lnTo>
                    <a:lnTo>
                      <a:pt x="633" y="458"/>
                    </a:lnTo>
                    <a:lnTo>
                      <a:pt x="641" y="456"/>
                    </a:lnTo>
                    <a:lnTo>
                      <a:pt x="649" y="455"/>
                    </a:lnTo>
                    <a:lnTo>
                      <a:pt x="658" y="452"/>
                    </a:lnTo>
                    <a:lnTo>
                      <a:pt x="672" y="467"/>
                    </a:lnTo>
                    <a:lnTo>
                      <a:pt x="686" y="481"/>
                    </a:lnTo>
                    <a:lnTo>
                      <a:pt x="697" y="486"/>
                    </a:lnTo>
                    <a:lnTo>
                      <a:pt x="705" y="491"/>
                    </a:lnTo>
                    <a:lnTo>
                      <a:pt x="708" y="493"/>
                    </a:lnTo>
                    <a:lnTo>
                      <a:pt x="711" y="498"/>
                    </a:lnTo>
                    <a:lnTo>
                      <a:pt x="714" y="501"/>
                    </a:lnTo>
                    <a:lnTo>
                      <a:pt x="716" y="507"/>
                    </a:lnTo>
                    <a:lnTo>
                      <a:pt x="718" y="515"/>
                    </a:lnTo>
                    <a:lnTo>
                      <a:pt x="722" y="524"/>
                    </a:lnTo>
                    <a:lnTo>
                      <a:pt x="718" y="525"/>
                    </a:lnTo>
                    <a:lnTo>
                      <a:pt x="715" y="526"/>
                    </a:lnTo>
                    <a:lnTo>
                      <a:pt x="711" y="526"/>
                    </a:lnTo>
                    <a:lnTo>
                      <a:pt x="708" y="525"/>
                    </a:lnTo>
                    <a:lnTo>
                      <a:pt x="702" y="523"/>
                    </a:lnTo>
                    <a:lnTo>
                      <a:pt x="694" y="522"/>
                    </a:lnTo>
                    <a:lnTo>
                      <a:pt x="692" y="531"/>
                    </a:lnTo>
                    <a:lnTo>
                      <a:pt x="691" y="539"/>
                    </a:lnTo>
                    <a:lnTo>
                      <a:pt x="690" y="548"/>
                    </a:lnTo>
                    <a:lnTo>
                      <a:pt x="687" y="557"/>
                    </a:lnTo>
                    <a:lnTo>
                      <a:pt x="680" y="561"/>
                    </a:lnTo>
                    <a:lnTo>
                      <a:pt x="674" y="566"/>
                    </a:lnTo>
                    <a:lnTo>
                      <a:pt x="673" y="568"/>
                    </a:lnTo>
                    <a:lnTo>
                      <a:pt x="673" y="570"/>
                    </a:lnTo>
                    <a:lnTo>
                      <a:pt x="674" y="574"/>
                    </a:lnTo>
                    <a:lnTo>
                      <a:pt x="677" y="577"/>
                    </a:lnTo>
                    <a:lnTo>
                      <a:pt x="682" y="576"/>
                    </a:lnTo>
                    <a:lnTo>
                      <a:pt x="685" y="576"/>
                    </a:lnTo>
                    <a:lnTo>
                      <a:pt x="689" y="575"/>
                    </a:lnTo>
                    <a:lnTo>
                      <a:pt x="690" y="573"/>
                    </a:lnTo>
                    <a:lnTo>
                      <a:pt x="693" y="567"/>
                    </a:lnTo>
                    <a:lnTo>
                      <a:pt x="698" y="559"/>
                    </a:lnTo>
                    <a:lnTo>
                      <a:pt x="703" y="558"/>
                    </a:lnTo>
                    <a:lnTo>
                      <a:pt x="709" y="557"/>
                    </a:lnTo>
                    <a:lnTo>
                      <a:pt x="711" y="557"/>
                    </a:lnTo>
                    <a:lnTo>
                      <a:pt x="712" y="555"/>
                    </a:lnTo>
                    <a:lnTo>
                      <a:pt x="712" y="553"/>
                    </a:lnTo>
                    <a:lnTo>
                      <a:pt x="711" y="550"/>
                    </a:lnTo>
                    <a:lnTo>
                      <a:pt x="712" y="547"/>
                    </a:lnTo>
                    <a:lnTo>
                      <a:pt x="714" y="543"/>
                    </a:lnTo>
                    <a:lnTo>
                      <a:pt x="716" y="542"/>
                    </a:lnTo>
                    <a:lnTo>
                      <a:pt x="720" y="541"/>
                    </a:lnTo>
                    <a:lnTo>
                      <a:pt x="728" y="541"/>
                    </a:lnTo>
                    <a:lnTo>
                      <a:pt x="736" y="541"/>
                    </a:lnTo>
                    <a:lnTo>
                      <a:pt x="740" y="544"/>
                    </a:lnTo>
                    <a:lnTo>
                      <a:pt x="742" y="545"/>
                    </a:lnTo>
                    <a:lnTo>
                      <a:pt x="744" y="548"/>
                    </a:lnTo>
                    <a:lnTo>
                      <a:pt x="744" y="550"/>
                    </a:lnTo>
                    <a:lnTo>
                      <a:pt x="742" y="555"/>
                    </a:lnTo>
                    <a:lnTo>
                      <a:pt x="737" y="561"/>
                    </a:lnTo>
                    <a:lnTo>
                      <a:pt x="737" y="570"/>
                    </a:lnTo>
                    <a:lnTo>
                      <a:pt x="735" y="578"/>
                    </a:lnTo>
                    <a:lnTo>
                      <a:pt x="732" y="582"/>
                    </a:lnTo>
                    <a:lnTo>
                      <a:pt x="729" y="585"/>
                    </a:lnTo>
                    <a:lnTo>
                      <a:pt x="729" y="586"/>
                    </a:lnTo>
                    <a:lnTo>
                      <a:pt x="731" y="586"/>
                    </a:lnTo>
                    <a:lnTo>
                      <a:pt x="733" y="587"/>
                    </a:lnTo>
                    <a:lnTo>
                      <a:pt x="736" y="587"/>
                    </a:lnTo>
                    <a:lnTo>
                      <a:pt x="742" y="587"/>
                    </a:lnTo>
                    <a:lnTo>
                      <a:pt x="746" y="587"/>
                    </a:lnTo>
                    <a:lnTo>
                      <a:pt x="748" y="589"/>
                    </a:lnTo>
                    <a:lnTo>
                      <a:pt x="748" y="590"/>
                    </a:lnTo>
                    <a:lnTo>
                      <a:pt x="748" y="592"/>
                    </a:lnTo>
                    <a:lnTo>
                      <a:pt x="746" y="595"/>
                    </a:lnTo>
                    <a:lnTo>
                      <a:pt x="744" y="600"/>
                    </a:lnTo>
                    <a:lnTo>
                      <a:pt x="743" y="603"/>
                    </a:lnTo>
                    <a:lnTo>
                      <a:pt x="743" y="606"/>
                    </a:lnTo>
                    <a:lnTo>
                      <a:pt x="744" y="607"/>
                    </a:lnTo>
                    <a:lnTo>
                      <a:pt x="750" y="609"/>
                    </a:lnTo>
                    <a:lnTo>
                      <a:pt x="759" y="610"/>
                    </a:lnTo>
                    <a:lnTo>
                      <a:pt x="769" y="610"/>
                    </a:lnTo>
                    <a:lnTo>
                      <a:pt x="777" y="610"/>
                    </a:lnTo>
                    <a:lnTo>
                      <a:pt x="780" y="608"/>
                    </a:lnTo>
                    <a:lnTo>
                      <a:pt x="783" y="607"/>
                    </a:lnTo>
                    <a:lnTo>
                      <a:pt x="785" y="603"/>
                    </a:lnTo>
                    <a:lnTo>
                      <a:pt x="787" y="598"/>
                    </a:lnTo>
                    <a:lnTo>
                      <a:pt x="787" y="591"/>
                    </a:lnTo>
                    <a:lnTo>
                      <a:pt x="786" y="586"/>
                    </a:lnTo>
                    <a:lnTo>
                      <a:pt x="783" y="582"/>
                    </a:lnTo>
                    <a:lnTo>
                      <a:pt x="777" y="578"/>
                    </a:lnTo>
                    <a:lnTo>
                      <a:pt x="770" y="573"/>
                    </a:lnTo>
                    <a:lnTo>
                      <a:pt x="768" y="569"/>
                    </a:lnTo>
                    <a:lnTo>
                      <a:pt x="768" y="568"/>
                    </a:lnTo>
                    <a:lnTo>
                      <a:pt x="770" y="566"/>
                    </a:lnTo>
                    <a:lnTo>
                      <a:pt x="773" y="564"/>
                    </a:lnTo>
                    <a:lnTo>
                      <a:pt x="777" y="561"/>
                    </a:lnTo>
                    <a:lnTo>
                      <a:pt x="782" y="565"/>
                    </a:lnTo>
                    <a:lnTo>
                      <a:pt x="784" y="567"/>
                    </a:lnTo>
                    <a:lnTo>
                      <a:pt x="785" y="569"/>
                    </a:lnTo>
                    <a:lnTo>
                      <a:pt x="785" y="570"/>
                    </a:lnTo>
                    <a:lnTo>
                      <a:pt x="785" y="572"/>
                    </a:lnTo>
                    <a:lnTo>
                      <a:pt x="787" y="573"/>
                    </a:lnTo>
                    <a:lnTo>
                      <a:pt x="791" y="573"/>
                    </a:lnTo>
                    <a:lnTo>
                      <a:pt x="797" y="572"/>
                    </a:lnTo>
                    <a:lnTo>
                      <a:pt x="801" y="568"/>
                    </a:lnTo>
                    <a:lnTo>
                      <a:pt x="803" y="566"/>
                    </a:lnTo>
                    <a:lnTo>
                      <a:pt x="804" y="565"/>
                    </a:lnTo>
                    <a:lnTo>
                      <a:pt x="803" y="562"/>
                    </a:lnTo>
                    <a:lnTo>
                      <a:pt x="801" y="560"/>
                    </a:lnTo>
                    <a:lnTo>
                      <a:pt x="797" y="552"/>
                    </a:lnTo>
                    <a:lnTo>
                      <a:pt x="801" y="552"/>
                    </a:lnTo>
                    <a:lnTo>
                      <a:pt x="804" y="552"/>
                    </a:lnTo>
                    <a:lnTo>
                      <a:pt x="807" y="553"/>
                    </a:lnTo>
                    <a:lnTo>
                      <a:pt x="810" y="555"/>
                    </a:lnTo>
                    <a:lnTo>
                      <a:pt x="815" y="558"/>
                    </a:lnTo>
                    <a:lnTo>
                      <a:pt x="821" y="561"/>
                    </a:lnTo>
                    <a:lnTo>
                      <a:pt x="824" y="560"/>
                    </a:lnTo>
                    <a:lnTo>
                      <a:pt x="824" y="558"/>
                    </a:lnTo>
                    <a:lnTo>
                      <a:pt x="824" y="557"/>
                    </a:lnTo>
                    <a:lnTo>
                      <a:pt x="824" y="556"/>
                    </a:lnTo>
                    <a:lnTo>
                      <a:pt x="821" y="552"/>
                    </a:lnTo>
                    <a:lnTo>
                      <a:pt x="820" y="548"/>
                    </a:lnTo>
                    <a:lnTo>
                      <a:pt x="824" y="548"/>
                    </a:lnTo>
                    <a:lnTo>
                      <a:pt x="827" y="548"/>
                    </a:lnTo>
                    <a:lnTo>
                      <a:pt x="829" y="548"/>
                    </a:lnTo>
                    <a:lnTo>
                      <a:pt x="832" y="549"/>
                    </a:lnTo>
                    <a:lnTo>
                      <a:pt x="834" y="553"/>
                    </a:lnTo>
                    <a:lnTo>
                      <a:pt x="834" y="560"/>
                    </a:lnTo>
                    <a:lnTo>
                      <a:pt x="830" y="567"/>
                    </a:lnTo>
                    <a:lnTo>
                      <a:pt x="829" y="570"/>
                    </a:lnTo>
                    <a:lnTo>
                      <a:pt x="830" y="572"/>
                    </a:lnTo>
                    <a:lnTo>
                      <a:pt x="832" y="572"/>
                    </a:lnTo>
                    <a:lnTo>
                      <a:pt x="835" y="572"/>
                    </a:lnTo>
                    <a:lnTo>
                      <a:pt x="838" y="572"/>
                    </a:lnTo>
                    <a:lnTo>
                      <a:pt x="849" y="568"/>
                    </a:lnTo>
                    <a:lnTo>
                      <a:pt x="856" y="565"/>
                    </a:lnTo>
                    <a:lnTo>
                      <a:pt x="863" y="560"/>
                    </a:lnTo>
                    <a:lnTo>
                      <a:pt x="870" y="552"/>
                    </a:lnTo>
                    <a:lnTo>
                      <a:pt x="873" y="545"/>
                    </a:lnTo>
                    <a:lnTo>
                      <a:pt x="877" y="542"/>
                    </a:lnTo>
                    <a:lnTo>
                      <a:pt x="881" y="542"/>
                    </a:lnTo>
                    <a:lnTo>
                      <a:pt x="888" y="544"/>
                    </a:lnTo>
                    <a:lnTo>
                      <a:pt x="895" y="544"/>
                    </a:lnTo>
                    <a:lnTo>
                      <a:pt x="900" y="544"/>
                    </a:lnTo>
                    <a:lnTo>
                      <a:pt x="904" y="545"/>
                    </a:lnTo>
                    <a:lnTo>
                      <a:pt x="910" y="549"/>
                    </a:lnTo>
                    <a:lnTo>
                      <a:pt x="912" y="552"/>
                    </a:lnTo>
                    <a:lnTo>
                      <a:pt x="914" y="555"/>
                    </a:lnTo>
                    <a:lnTo>
                      <a:pt x="917" y="556"/>
                    </a:lnTo>
                    <a:lnTo>
                      <a:pt x="919" y="556"/>
                    </a:lnTo>
                    <a:lnTo>
                      <a:pt x="923" y="553"/>
                    </a:lnTo>
                    <a:lnTo>
                      <a:pt x="930" y="550"/>
                    </a:lnTo>
                    <a:lnTo>
                      <a:pt x="939" y="547"/>
                    </a:lnTo>
                    <a:lnTo>
                      <a:pt x="948" y="542"/>
                    </a:lnTo>
                    <a:lnTo>
                      <a:pt x="948" y="540"/>
                    </a:lnTo>
                    <a:lnTo>
                      <a:pt x="948" y="538"/>
                    </a:lnTo>
                    <a:lnTo>
                      <a:pt x="946" y="535"/>
                    </a:lnTo>
                    <a:lnTo>
                      <a:pt x="945" y="534"/>
                    </a:lnTo>
                    <a:lnTo>
                      <a:pt x="939" y="533"/>
                    </a:lnTo>
                    <a:lnTo>
                      <a:pt x="934" y="533"/>
                    </a:lnTo>
                    <a:lnTo>
                      <a:pt x="931" y="530"/>
                    </a:lnTo>
                    <a:lnTo>
                      <a:pt x="930" y="526"/>
                    </a:lnTo>
                    <a:lnTo>
                      <a:pt x="931" y="522"/>
                    </a:lnTo>
                    <a:lnTo>
                      <a:pt x="931" y="517"/>
                    </a:lnTo>
                    <a:lnTo>
                      <a:pt x="917" y="517"/>
                    </a:lnTo>
                    <a:lnTo>
                      <a:pt x="901" y="517"/>
                    </a:lnTo>
                    <a:lnTo>
                      <a:pt x="901" y="514"/>
                    </a:lnTo>
                    <a:lnTo>
                      <a:pt x="901" y="511"/>
                    </a:lnTo>
                    <a:lnTo>
                      <a:pt x="902" y="510"/>
                    </a:lnTo>
                    <a:lnTo>
                      <a:pt x="903" y="509"/>
                    </a:lnTo>
                    <a:lnTo>
                      <a:pt x="909" y="508"/>
                    </a:lnTo>
                    <a:lnTo>
                      <a:pt x="914" y="508"/>
                    </a:lnTo>
                    <a:lnTo>
                      <a:pt x="918" y="507"/>
                    </a:lnTo>
                    <a:lnTo>
                      <a:pt x="919" y="505"/>
                    </a:lnTo>
                    <a:lnTo>
                      <a:pt x="920" y="503"/>
                    </a:lnTo>
                    <a:lnTo>
                      <a:pt x="920" y="501"/>
                    </a:lnTo>
                    <a:lnTo>
                      <a:pt x="919" y="497"/>
                    </a:lnTo>
                    <a:lnTo>
                      <a:pt x="919" y="490"/>
                    </a:lnTo>
                    <a:lnTo>
                      <a:pt x="927" y="484"/>
                    </a:lnTo>
                    <a:lnTo>
                      <a:pt x="930" y="480"/>
                    </a:lnTo>
                    <a:lnTo>
                      <a:pt x="930" y="477"/>
                    </a:lnTo>
                    <a:lnTo>
                      <a:pt x="929" y="476"/>
                    </a:lnTo>
                    <a:lnTo>
                      <a:pt x="927" y="473"/>
                    </a:lnTo>
                    <a:lnTo>
                      <a:pt x="922" y="471"/>
                    </a:lnTo>
                    <a:lnTo>
                      <a:pt x="918" y="467"/>
                    </a:lnTo>
                    <a:lnTo>
                      <a:pt x="915" y="465"/>
                    </a:lnTo>
                    <a:lnTo>
                      <a:pt x="914" y="463"/>
                    </a:lnTo>
                    <a:lnTo>
                      <a:pt x="915" y="460"/>
                    </a:lnTo>
                    <a:lnTo>
                      <a:pt x="920" y="457"/>
                    </a:lnTo>
                    <a:lnTo>
                      <a:pt x="928" y="451"/>
                    </a:lnTo>
                    <a:lnTo>
                      <a:pt x="932" y="446"/>
                    </a:lnTo>
                    <a:lnTo>
                      <a:pt x="936" y="439"/>
                    </a:lnTo>
                    <a:lnTo>
                      <a:pt x="937" y="433"/>
                    </a:lnTo>
                    <a:lnTo>
                      <a:pt x="938" y="425"/>
                    </a:lnTo>
                    <a:lnTo>
                      <a:pt x="953" y="414"/>
                    </a:lnTo>
                    <a:lnTo>
                      <a:pt x="969" y="404"/>
                    </a:lnTo>
                    <a:lnTo>
                      <a:pt x="968" y="400"/>
                    </a:lnTo>
                    <a:lnTo>
                      <a:pt x="965" y="396"/>
                    </a:lnTo>
                    <a:lnTo>
                      <a:pt x="962" y="392"/>
                    </a:lnTo>
                    <a:lnTo>
                      <a:pt x="957" y="390"/>
                    </a:lnTo>
                    <a:lnTo>
                      <a:pt x="949" y="383"/>
                    </a:lnTo>
                    <a:lnTo>
                      <a:pt x="943" y="376"/>
                    </a:lnTo>
                    <a:lnTo>
                      <a:pt x="942" y="375"/>
                    </a:lnTo>
                    <a:lnTo>
                      <a:pt x="940" y="374"/>
                    </a:lnTo>
                    <a:lnTo>
                      <a:pt x="932" y="381"/>
                    </a:lnTo>
                    <a:lnTo>
                      <a:pt x="927" y="388"/>
                    </a:lnTo>
                    <a:lnTo>
                      <a:pt x="920" y="390"/>
                    </a:lnTo>
                    <a:lnTo>
                      <a:pt x="915" y="390"/>
                    </a:lnTo>
                    <a:lnTo>
                      <a:pt x="911" y="390"/>
                    </a:lnTo>
                    <a:lnTo>
                      <a:pt x="906" y="389"/>
                    </a:lnTo>
                    <a:lnTo>
                      <a:pt x="903" y="387"/>
                    </a:lnTo>
                    <a:lnTo>
                      <a:pt x="900" y="383"/>
                    </a:lnTo>
                    <a:lnTo>
                      <a:pt x="896" y="379"/>
                    </a:lnTo>
                    <a:lnTo>
                      <a:pt x="894" y="373"/>
                    </a:lnTo>
                    <a:lnTo>
                      <a:pt x="889" y="362"/>
                    </a:lnTo>
                    <a:lnTo>
                      <a:pt x="885" y="350"/>
                    </a:lnTo>
                    <a:lnTo>
                      <a:pt x="884" y="346"/>
                    </a:lnTo>
                    <a:lnTo>
                      <a:pt x="881" y="344"/>
                    </a:lnTo>
                    <a:lnTo>
                      <a:pt x="879" y="341"/>
                    </a:lnTo>
                    <a:lnTo>
                      <a:pt x="876" y="341"/>
                    </a:lnTo>
                    <a:lnTo>
                      <a:pt x="869" y="342"/>
                    </a:lnTo>
                    <a:lnTo>
                      <a:pt x="862" y="346"/>
                    </a:lnTo>
                    <a:lnTo>
                      <a:pt x="856" y="349"/>
                    </a:lnTo>
                    <a:lnTo>
                      <a:pt x="851" y="354"/>
                    </a:lnTo>
                    <a:lnTo>
                      <a:pt x="849" y="354"/>
                    </a:lnTo>
                    <a:lnTo>
                      <a:pt x="846" y="354"/>
                    </a:lnTo>
                    <a:lnTo>
                      <a:pt x="845" y="351"/>
                    </a:lnTo>
                    <a:lnTo>
                      <a:pt x="845" y="348"/>
                    </a:lnTo>
                    <a:lnTo>
                      <a:pt x="847" y="344"/>
                    </a:lnTo>
                    <a:lnTo>
                      <a:pt x="849" y="340"/>
                    </a:lnTo>
                    <a:lnTo>
                      <a:pt x="849" y="339"/>
                    </a:lnTo>
                    <a:lnTo>
                      <a:pt x="847" y="338"/>
                    </a:lnTo>
                    <a:lnTo>
                      <a:pt x="845" y="338"/>
                    </a:lnTo>
                    <a:lnTo>
                      <a:pt x="843" y="338"/>
                    </a:lnTo>
                    <a:lnTo>
                      <a:pt x="837" y="334"/>
                    </a:lnTo>
                    <a:lnTo>
                      <a:pt x="834" y="331"/>
                    </a:lnTo>
                    <a:lnTo>
                      <a:pt x="830" y="327"/>
                    </a:lnTo>
                    <a:lnTo>
                      <a:pt x="826" y="321"/>
                    </a:lnTo>
                    <a:lnTo>
                      <a:pt x="819" y="321"/>
                    </a:lnTo>
                    <a:lnTo>
                      <a:pt x="811" y="322"/>
                    </a:lnTo>
                    <a:lnTo>
                      <a:pt x="801" y="310"/>
                    </a:lnTo>
                    <a:lnTo>
                      <a:pt x="792" y="298"/>
                    </a:lnTo>
                    <a:lnTo>
                      <a:pt x="785" y="296"/>
                    </a:lnTo>
                    <a:lnTo>
                      <a:pt x="780" y="295"/>
                    </a:lnTo>
                    <a:lnTo>
                      <a:pt x="775" y="295"/>
                    </a:lnTo>
                    <a:lnTo>
                      <a:pt x="769" y="296"/>
                    </a:lnTo>
                    <a:lnTo>
                      <a:pt x="765" y="296"/>
                    </a:lnTo>
                    <a:lnTo>
                      <a:pt x="761" y="297"/>
                    </a:lnTo>
                    <a:lnTo>
                      <a:pt x="759" y="296"/>
                    </a:lnTo>
                    <a:lnTo>
                      <a:pt x="757" y="295"/>
                    </a:lnTo>
                    <a:lnTo>
                      <a:pt x="752" y="291"/>
                    </a:lnTo>
                    <a:lnTo>
                      <a:pt x="748" y="285"/>
                    </a:lnTo>
                    <a:lnTo>
                      <a:pt x="751" y="274"/>
                    </a:lnTo>
                    <a:lnTo>
                      <a:pt x="756" y="264"/>
                    </a:lnTo>
                    <a:lnTo>
                      <a:pt x="757" y="255"/>
                    </a:lnTo>
                    <a:lnTo>
                      <a:pt x="759" y="249"/>
                    </a:lnTo>
                    <a:lnTo>
                      <a:pt x="761" y="243"/>
                    </a:lnTo>
                    <a:lnTo>
                      <a:pt x="765" y="235"/>
                    </a:lnTo>
                    <a:lnTo>
                      <a:pt x="753" y="235"/>
                    </a:lnTo>
                    <a:lnTo>
                      <a:pt x="745" y="236"/>
                    </a:lnTo>
                    <a:lnTo>
                      <a:pt x="739" y="239"/>
                    </a:lnTo>
                    <a:lnTo>
                      <a:pt x="728" y="245"/>
                    </a:lnTo>
                    <a:lnTo>
                      <a:pt x="726" y="251"/>
                    </a:lnTo>
                    <a:lnTo>
                      <a:pt x="723" y="254"/>
                    </a:lnTo>
                    <a:lnTo>
                      <a:pt x="715" y="252"/>
                    </a:lnTo>
                    <a:lnTo>
                      <a:pt x="707" y="251"/>
                    </a:lnTo>
                    <a:lnTo>
                      <a:pt x="700" y="251"/>
                    </a:lnTo>
                    <a:lnTo>
                      <a:pt x="691" y="252"/>
                    </a:lnTo>
                    <a:lnTo>
                      <a:pt x="684" y="251"/>
                    </a:lnTo>
                    <a:lnTo>
                      <a:pt x="678" y="248"/>
                    </a:lnTo>
                    <a:lnTo>
                      <a:pt x="675" y="245"/>
                    </a:lnTo>
                    <a:lnTo>
                      <a:pt x="673" y="241"/>
                    </a:lnTo>
                    <a:lnTo>
                      <a:pt x="672" y="231"/>
                    </a:lnTo>
                    <a:lnTo>
                      <a:pt x="672" y="219"/>
                    </a:lnTo>
                    <a:lnTo>
                      <a:pt x="670" y="215"/>
                    </a:lnTo>
                    <a:lnTo>
                      <a:pt x="669" y="213"/>
                    </a:lnTo>
                    <a:lnTo>
                      <a:pt x="668" y="211"/>
                    </a:lnTo>
                    <a:lnTo>
                      <a:pt x="667" y="211"/>
                    </a:lnTo>
                    <a:lnTo>
                      <a:pt x="666" y="210"/>
                    </a:lnTo>
                    <a:lnTo>
                      <a:pt x="665" y="209"/>
                    </a:lnTo>
                    <a:lnTo>
                      <a:pt x="664" y="205"/>
                    </a:lnTo>
                    <a:lnTo>
                      <a:pt x="664" y="202"/>
                    </a:lnTo>
                    <a:lnTo>
                      <a:pt x="659" y="190"/>
                    </a:lnTo>
                    <a:lnTo>
                      <a:pt x="655" y="178"/>
                    </a:lnTo>
                    <a:lnTo>
                      <a:pt x="661" y="173"/>
                    </a:lnTo>
                    <a:lnTo>
                      <a:pt x="669" y="169"/>
                    </a:lnTo>
                    <a:lnTo>
                      <a:pt x="663" y="163"/>
                    </a:lnTo>
                    <a:lnTo>
                      <a:pt x="655" y="158"/>
                    </a:lnTo>
                    <a:lnTo>
                      <a:pt x="638" y="161"/>
                    </a:lnTo>
                    <a:lnTo>
                      <a:pt x="622" y="164"/>
                    </a:lnTo>
                    <a:lnTo>
                      <a:pt x="610" y="158"/>
                    </a:lnTo>
                    <a:lnTo>
                      <a:pt x="600" y="153"/>
                    </a:lnTo>
                    <a:lnTo>
                      <a:pt x="600" y="142"/>
                    </a:lnTo>
                    <a:lnTo>
                      <a:pt x="600" y="129"/>
                    </a:lnTo>
                    <a:lnTo>
                      <a:pt x="600" y="121"/>
                    </a:lnTo>
                    <a:lnTo>
                      <a:pt x="601" y="117"/>
                    </a:lnTo>
                    <a:lnTo>
                      <a:pt x="604" y="112"/>
                    </a:lnTo>
                    <a:lnTo>
                      <a:pt x="606" y="106"/>
                    </a:lnTo>
                    <a:lnTo>
                      <a:pt x="600" y="106"/>
                    </a:lnTo>
                    <a:lnTo>
                      <a:pt x="596" y="108"/>
                    </a:lnTo>
                    <a:lnTo>
                      <a:pt x="591" y="108"/>
                    </a:lnTo>
                    <a:lnTo>
                      <a:pt x="587" y="105"/>
                    </a:lnTo>
                    <a:lnTo>
                      <a:pt x="580" y="101"/>
                    </a:lnTo>
                    <a:lnTo>
                      <a:pt x="572" y="99"/>
                    </a:lnTo>
                    <a:lnTo>
                      <a:pt x="564" y="97"/>
                    </a:lnTo>
                    <a:lnTo>
                      <a:pt x="556" y="96"/>
                    </a:lnTo>
                    <a:lnTo>
                      <a:pt x="546" y="95"/>
                    </a:lnTo>
                    <a:lnTo>
                      <a:pt x="537" y="95"/>
                    </a:lnTo>
                    <a:lnTo>
                      <a:pt x="529" y="95"/>
                    </a:lnTo>
                    <a:lnTo>
                      <a:pt x="519" y="95"/>
                    </a:lnTo>
                    <a:lnTo>
                      <a:pt x="511" y="89"/>
                    </a:lnTo>
                    <a:lnTo>
                      <a:pt x="509" y="87"/>
                    </a:lnTo>
                    <a:lnTo>
                      <a:pt x="511" y="85"/>
                    </a:lnTo>
                    <a:lnTo>
                      <a:pt x="511" y="78"/>
                    </a:lnTo>
                    <a:lnTo>
                      <a:pt x="505" y="83"/>
                    </a:lnTo>
                    <a:lnTo>
                      <a:pt x="503" y="86"/>
                    </a:lnTo>
                    <a:lnTo>
                      <a:pt x="500" y="87"/>
                    </a:lnTo>
                    <a:lnTo>
                      <a:pt x="499" y="86"/>
                    </a:lnTo>
                    <a:lnTo>
                      <a:pt x="498" y="84"/>
                    </a:lnTo>
                    <a:lnTo>
                      <a:pt x="497" y="80"/>
                    </a:lnTo>
                    <a:lnTo>
                      <a:pt x="496" y="77"/>
                    </a:lnTo>
                    <a:lnTo>
                      <a:pt x="494" y="76"/>
                    </a:lnTo>
                    <a:lnTo>
                      <a:pt x="491" y="75"/>
                    </a:lnTo>
                    <a:lnTo>
                      <a:pt x="489" y="74"/>
                    </a:lnTo>
                    <a:lnTo>
                      <a:pt x="483" y="74"/>
                    </a:lnTo>
                    <a:lnTo>
                      <a:pt x="477" y="71"/>
                    </a:lnTo>
                    <a:lnTo>
                      <a:pt x="477" y="63"/>
                    </a:lnTo>
                    <a:lnTo>
                      <a:pt x="479" y="61"/>
                    </a:lnTo>
                    <a:lnTo>
                      <a:pt x="478" y="58"/>
                    </a:lnTo>
                    <a:lnTo>
                      <a:pt x="472" y="45"/>
                    </a:lnTo>
                    <a:lnTo>
                      <a:pt x="466" y="33"/>
                    </a:lnTo>
                    <a:lnTo>
                      <a:pt x="463" y="23"/>
                    </a:lnTo>
                    <a:lnTo>
                      <a:pt x="461" y="12"/>
                    </a:lnTo>
                    <a:lnTo>
                      <a:pt x="457" y="0"/>
                    </a:lnTo>
                    <a:lnTo>
                      <a:pt x="452" y="1"/>
                    </a:lnTo>
                    <a:lnTo>
                      <a:pt x="446" y="2"/>
                    </a:lnTo>
                    <a:lnTo>
                      <a:pt x="441" y="6"/>
                    </a:lnTo>
                    <a:lnTo>
                      <a:pt x="438" y="8"/>
                    </a:lnTo>
                    <a:lnTo>
                      <a:pt x="430" y="17"/>
                    </a:lnTo>
                    <a:lnTo>
                      <a:pt x="422" y="25"/>
                    </a:lnTo>
                    <a:lnTo>
                      <a:pt x="416" y="28"/>
                    </a:lnTo>
                    <a:lnTo>
                      <a:pt x="413" y="29"/>
                    </a:lnTo>
                    <a:lnTo>
                      <a:pt x="411" y="27"/>
                    </a:lnTo>
                    <a:lnTo>
                      <a:pt x="407" y="21"/>
                    </a:lnTo>
                    <a:lnTo>
                      <a:pt x="404" y="24"/>
                    </a:lnTo>
                    <a:lnTo>
                      <a:pt x="402" y="26"/>
                    </a:lnTo>
                    <a:lnTo>
                      <a:pt x="402" y="27"/>
                    </a:lnTo>
                    <a:lnTo>
                      <a:pt x="401" y="28"/>
                    </a:lnTo>
                    <a:lnTo>
                      <a:pt x="401" y="33"/>
                    </a:lnTo>
                    <a:lnTo>
                      <a:pt x="398" y="40"/>
                    </a:lnTo>
                    <a:lnTo>
                      <a:pt x="382" y="44"/>
                    </a:lnTo>
                    <a:lnTo>
                      <a:pt x="367" y="46"/>
                    </a:lnTo>
                    <a:lnTo>
                      <a:pt x="357" y="50"/>
                    </a:lnTo>
                    <a:lnTo>
                      <a:pt x="351" y="52"/>
                    </a:lnTo>
                    <a:lnTo>
                      <a:pt x="344" y="55"/>
                    </a:lnTo>
                    <a:lnTo>
                      <a:pt x="335" y="61"/>
                    </a:lnTo>
                    <a:lnTo>
                      <a:pt x="328" y="63"/>
                    </a:lnTo>
                    <a:lnTo>
                      <a:pt x="323" y="63"/>
                    </a:lnTo>
                    <a:lnTo>
                      <a:pt x="320" y="63"/>
                    </a:lnTo>
                    <a:lnTo>
                      <a:pt x="318" y="62"/>
                    </a:lnTo>
                    <a:lnTo>
                      <a:pt x="316" y="60"/>
                    </a:lnTo>
                    <a:lnTo>
                      <a:pt x="312" y="58"/>
                    </a:lnTo>
                    <a:lnTo>
                      <a:pt x="309" y="57"/>
                    </a:lnTo>
                    <a:lnTo>
                      <a:pt x="303" y="54"/>
                    </a:lnTo>
                    <a:lnTo>
                      <a:pt x="296" y="59"/>
                    </a:lnTo>
                    <a:lnTo>
                      <a:pt x="293" y="61"/>
                    </a:lnTo>
                    <a:lnTo>
                      <a:pt x="287" y="61"/>
                    </a:lnTo>
                    <a:lnTo>
                      <a:pt x="280" y="59"/>
                    </a:lnTo>
                    <a:lnTo>
                      <a:pt x="276" y="58"/>
                    </a:lnTo>
                    <a:lnTo>
                      <a:pt x="272" y="58"/>
                    </a:lnTo>
                    <a:lnTo>
                      <a:pt x="270" y="59"/>
                    </a:lnTo>
                    <a:lnTo>
                      <a:pt x="268" y="63"/>
                    </a:lnTo>
                    <a:lnTo>
                      <a:pt x="279" y="78"/>
                    </a:lnTo>
                    <a:lnTo>
                      <a:pt x="291" y="93"/>
                    </a:lnTo>
                    <a:lnTo>
                      <a:pt x="296" y="100"/>
                    </a:lnTo>
                    <a:lnTo>
                      <a:pt x="302" y="104"/>
                    </a:lnTo>
                    <a:lnTo>
                      <a:pt x="296" y="109"/>
                    </a:lnTo>
                    <a:lnTo>
                      <a:pt x="291" y="114"/>
                    </a:lnTo>
                    <a:lnTo>
                      <a:pt x="296" y="116"/>
                    </a:lnTo>
                    <a:lnTo>
                      <a:pt x="302" y="117"/>
                    </a:lnTo>
                    <a:lnTo>
                      <a:pt x="299" y="122"/>
                    </a:lnTo>
                    <a:lnTo>
                      <a:pt x="294" y="127"/>
                    </a:lnTo>
                    <a:lnTo>
                      <a:pt x="299" y="127"/>
                    </a:lnTo>
                    <a:lnTo>
                      <a:pt x="301" y="127"/>
                    </a:lnTo>
                    <a:lnTo>
                      <a:pt x="303" y="128"/>
                    </a:lnTo>
                    <a:lnTo>
                      <a:pt x="305" y="133"/>
                    </a:lnTo>
                    <a:lnTo>
                      <a:pt x="304" y="137"/>
                    </a:lnTo>
                    <a:lnTo>
                      <a:pt x="305" y="142"/>
                    </a:lnTo>
                    <a:lnTo>
                      <a:pt x="306" y="146"/>
                    </a:lnTo>
                    <a:lnTo>
                      <a:pt x="309" y="150"/>
                    </a:lnTo>
                    <a:lnTo>
                      <a:pt x="309" y="154"/>
                    </a:lnTo>
                    <a:lnTo>
                      <a:pt x="306" y="158"/>
                    </a:lnTo>
                    <a:lnTo>
                      <a:pt x="303" y="160"/>
                    </a:lnTo>
                    <a:lnTo>
                      <a:pt x="299" y="161"/>
                    </a:lnTo>
                    <a:lnTo>
                      <a:pt x="289" y="162"/>
                    </a:lnTo>
                    <a:lnTo>
                      <a:pt x="282" y="163"/>
                    </a:lnTo>
                    <a:lnTo>
                      <a:pt x="271" y="167"/>
                    </a:lnTo>
                    <a:lnTo>
                      <a:pt x="265" y="170"/>
                    </a:lnTo>
                    <a:lnTo>
                      <a:pt x="259" y="175"/>
                    </a:lnTo>
                    <a:lnTo>
                      <a:pt x="251" y="180"/>
                    </a:lnTo>
                    <a:lnTo>
                      <a:pt x="243" y="186"/>
                    </a:lnTo>
                    <a:lnTo>
                      <a:pt x="237" y="189"/>
                    </a:lnTo>
                    <a:lnTo>
                      <a:pt x="232" y="192"/>
                    </a:lnTo>
                    <a:lnTo>
                      <a:pt x="223" y="194"/>
                    </a:lnTo>
                    <a:lnTo>
                      <a:pt x="215" y="192"/>
                    </a:lnTo>
                    <a:lnTo>
                      <a:pt x="210" y="190"/>
                    </a:lnTo>
                    <a:lnTo>
                      <a:pt x="204" y="192"/>
                    </a:lnTo>
                    <a:lnTo>
                      <a:pt x="199" y="195"/>
                    </a:lnTo>
                    <a:lnTo>
                      <a:pt x="192" y="197"/>
                    </a:lnTo>
                    <a:lnTo>
                      <a:pt x="186" y="198"/>
                    </a:lnTo>
                    <a:lnTo>
                      <a:pt x="182" y="201"/>
                    </a:lnTo>
                    <a:lnTo>
                      <a:pt x="176" y="204"/>
                    </a:lnTo>
                    <a:lnTo>
                      <a:pt x="174" y="206"/>
                    </a:lnTo>
                    <a:lnTo>
                      <a:pt x="170" y="209"/>
                    </a:lnTo>
                    <a:lnTo>
                      <a:pt x="169" y="209"/>
                    </a:lnTo>
                    <a:lnTo>
                      <a:pt x="167" y="207"/>
                    </a:lnTo>
                    <a:lnTo>
                      <a:pt x="164" y="204"/>
                    </a:lnTo>
                    <a:lnTo>
                      <a:pt x="159" y="198"/>
                    </a:lnTo>
                    <a:lnTo>
                      <a:pt x="155" y="193"/>
                    </a:lnTo>
                    <a:lnTo>
                      <a:pt x="150" y="192"/>
                    </a:lnTo>
                    <a:lnTo>
                      <a:pt x="147" y="193"/>
                    </a:lnTo>
                    <a:lnTo>
                      <a:pt x="141" y="197"/>
                    </a:lnTo>
                    <a:lnTo>
                      <a:pt x="132" y="196"/>
                    </a:lnTo>
                    <a:lnTo>
                      <a:pt x="125" y="194"/>
                    </a:lnTo>
                    <a:lnTo>
                      <a:pt x="120" y="193"/>
                    </a:lnTo>
                    <a:lnTo>
                      <a:pt x="117" y="193"/>
                    </a:lnTo>
                    <a:lnTo>
                      <a:pt x="113" y="193"/>
                    </a:lnTo>
                    <a:lnTo>
                      <a:pt x="108" y="194"/>
                    </a:lnTo>
                    <a:lnTo>
                      <a:pt x="111" y="207"/>
                    </a:lnTo>
                    <a:lnTo>
                      <a:pt x="111" y="221"/>
                    </a:lnTo>
                    <a:lnTo>
                      <a:pt x="111" y="224"/>
                    </a:lnTo>
                    <a:lnTo>
                      <a:pt x="113" y="228"/>
                    </a:lnTo>
                    <a:lnTo>
                      <a:pt x="114" y="231"/>
                    </a:lnTo>
                    <a:lnTo>
                      <a:pt x="116" y="234"/>
                    </a:lnTo>
                    <a:lnTo>
                      <a:pt x="120" y="239"/>
                    </a:lnTo>
                    <a:lnTo>
                      <a:pt x="124" y="246"/>
                    </a:lnTo>
                    <a:lnTo>
                      <a:pt x="123" y="254"/>
                    </a:lnTo>
                    <a:lnTo>
                      <a:pt x="122" y="262"/>
                    </a:lnTo>
                    <a:lnTo>
                      <a:pt x="123" y="265"/>
                    </a:lnTo>
                    <a:lnTo>
                      <a:pt x="123" y="268"/>
                    </a:lnTo>
                    <a:lnTo>
                      <a:pt x="125" y="271"/>
                    </a:lnTo>
                    <a:lnTo>
                      <a:pt x="128" y="273"/>
                    </a:lnTo>
                    <a:lnTo>
                      <a:pt x="135" y="273"/>
                    </a:lnTo>
                    <a:lnTo>
                      <a:pt x="139" y="274"/>
                    </a:lnTo>
                    <a:lnTo>
                      <a:pt x="136" y="277"/>
                    </a:lnTo>
                    <a:lnTo>
                      <a:pt x="131" y="281"/>
                    </a:lnTo>
                    <a:lnTo>
                      <a:pt x="125" y="290"/>
                    </a:lnTo>
                    <a:lnTo>
                      <a:pt x="119" y="297"/>
                    </a:lnTo>
                    <a:lnTo>
                      <a:pt x="115" y="307"/>
                    </a:lnTo>
                    <a:lnTo>
                      <a:pt x="107" y="317"/>
                    </a:lnTo>
                    <a:lnTo>
                      <a:pt x="97" y="321"/>
                    </a:lnTo>
                    <a:lnTo>
                      <a:pt x="88" y="324"/>
                    </a:lnTo>
                    <a:lnTo>
                      <a:pt x="77" y="328"/>
                    </a:lnTo>
                    <a:lnTo>
                      <a:pt x="68" y="331"/>
                    </a:lnTo>
                    <a:lnTo>
                      <a:pt x="64" y="338"/>
                    </a:lnTo>
                    <a:lnTo>
                      <a:pt x="60" y="342"/>
                    </a:lnTo>
                    <a:lnTo>
                      <a:pt x="57" y="348"/>
                    </a:lnTo>
                    <a:lnTo>
                      <a:pt x="50" y="354"/>
                    </a:lnTo>
                    <a:lnTo>
                      <a:pt x="43" y="364"/>
                    </a:lnTo>
                    <a:lnTo>
                      <a:pt x="39" y="374"/>
                    </a:lnTo>
                    <a:lnTo>
                      <a:pt x="35" y="384"/>
                    </a:lnTo>
                    <a:lnTo>
                      <a:pt x="32" y="396"/>
                    </a:lnTo>
                    <a:lnTo>
                      <a:pt x="24" y="407"/>
                    </a:lnTo>
                    <a:lnTo>
                      <a:pt x="18" y="417"/>
                    </a:lnTo>
                    <a:lnTo>
                      <a:pt x="15" y="429"/>
                    </a:lnTo>
                    <a:lnTo>
                      <a:pt x="10" y="440"/>
                    </a:lnTo>
                    <a:lnTo>
                      <a:pt x="12" y="442"/>
                    </a:lnTo>
                    <a:lnTo>
                      <a:pt x="12" y="444"/>
                    </a:lnTo>
                    <a:lnTo>
                      <a:pt x="7" y="466"/>
                    </a:lnTo>
                    <a:lnTo>
                      <a:pt x="3" y="488"/>
                    </a:lnTo>
                    <a:lnTo>
                      <a:pt x="0" y="498"/>
                    </a:lnTo>
                    <a:lnTo>
                      <a:pt x="0" y="508"/>
                    </a:lnTo>
                    <a:lnTo>
                      <a:pt x="0" y="518"/>
                    </a:lnTo>
                    <a:lnTo>
                      <a:pt x="1" y="530"/>
                    </a:lnTo>
                    <a:lnTo>
                      <a:pt x="8" y="539"/>
                    </a:lnTo>
                    <a:lnTo>
                      <a:pt x="12" y="544"/>
                    </a:lnTo>
                    <a:lnTo>
                      <a:pt x="13" y="552"/>
                    </a:lnTo>
                    <a:lnTo>
                      <a:pt x="12" y="564"/>
                    </a:lnTo>
                    <a:lnTo>
                      <a:pt x="10" y="573"/>
                    </a:lnTo>
                    <a:lnTo>
                      <a:pt x="9" y="581"/>
                    </a:lnTo>
                    <a:lnTo>
                      <a:pt x="10" y="589"/>
                    </a:lnTo>
                    <a:lnTo>
                      <a:pt x="14" y="596"/>
                    </a:lnTo>
                    <a:lnTo>
                      <a:pt x="13" y="609"/>
                    </a:lnTo>
                    <a:lnTo>
                      <a:pt x="13" y="623"/>
                    </a:lnTo>
                    <a:lnTo>
                      <a:pt x="16" y="629"/>
                    </a:lnTo>
                    <a:lnTo>
                      <a:pt x="18" y="634"/>
                    </a:lnTo>
                    <a:lnTo>
                      <a:pt x="20" y="635"/>
                    </a:lnTo>
                    <a:lnTo>
                      <a:pt x="21" y="635"/>
                    </a:lnTo>
                    <a:lnTo>
                      <a:pt x="24" y="635"/>
                    </a:lnTo>
                    <a:lnTo>
                      <a:pt x="26" y="633"/>
                    </a:lnTo>
                    <a:lnTo>
                      <a:pt x="31" y="634"/>
                    </a:lnTo>
                    <a:lnTo>
                      <a:pt x="35" y="635"/>
                    </a:lnTo>
                    <a:lnTo>
                      <a:pt x="39" y="637"/>
                    </a:lnTo>
                    <a:lnTo>
                      <a:pt x="41" y="641"/>
                    </a:lnTo>
                    <a:lnTo>
                      <a:pt x="46" y="648"/>
                    </a:lnTo>
                    <a:lnTo>
                      <a:pt x="50" y="655"/>
                    </a:lnTo>
                    <a:lnTo>
                      <a:pt x="54" y="661"/>
                    </a:lnTo>
                    <a:lnTo>
                      <a:pt x="56" y="666"/>
                    </a:lnTo>
                    <a:lnTo>
                      <a:pt x="57" y="668"/>
                    </a:lnTo>
                    <a:lnTo>
                      <a:pt x="56" y="670"/>
                    </a:lnTo>
                    <a:lnTo>
                      <a:pt x="56" y="672"/>
                    </a:lnTo>
                    <a:lnTo>
                      <a:pt x="54" y="675"/>
                    </a:lnTo>
                    <a:lnTo>
                      <a:pt x="51" y="684"/>
                    </a:lnTo>
                    <a:lnTo>
                      <a:pt x="52" y="689"/>
                    </a:lnTo>
                    <a:lnTo>
                      <a:pt x="54" y="693"/>
                    </a:lnTo>
                    <a:lnTo>
                      <a:pt x="56" y="695"/>
                    </a:lnTo>
                    <a:lnTo>
                      <a:pt x="58" y="697"/>
                    </a:lnTo>
                    <a:lnTo>
                      <a:pt x="63" y="701"/>
                    </a:lnTo>
                    <a:lnTo>
                      <a:pt x="69" y="700"/>
                    </a:lnTo>
                    <a:lnTo>
                      <a:pt x="75" y="700"/>
                    </a:lnTo>
                    <a:lnTo>
                      <a:pt x="77" y="700"/>
                    </a:lnTo>
                    <a:lnTo>
                      <a:pt x="80" y="701"/>
                    </a:lnTo>
                    <a:lnTo>
                      <a:pt x="82" y="703"/>
                    </a:lnTo>
                    <a:lnTo>
                      <a:pt x="83" y="708"/>
                    </a:lnTo>
                    <a:lnTo>
                      <a:pt x="83" y="716"/>
                    </a:lnTo>
                    <a:lnTo>
                      <a:pt x="84" y="720"/>
                    </a:lnTo>
                    <a:lnTo>
                      <a:pt x="85" y="727"/>
                    </a:lnTo>
                    <a:lnTo>
                      <a:pt x="83" y="735"/>
                    </a:lnTo>
                    <a:lnTo>
                      <a:pt x="79" y="750"/>
                    </a:lnTo>
                    <a:lnTo>
                      <a:pt x="75" y="762"/>
                    </a:lnTo>
                    <a:lnTo>
                      <a:pt x="74" y="776"/>
                    </a:lnTo>
                    <a:lnTo>
                      <a:pt x="74" y="790"/>
                    </a:lnTo>
                    <a:lnTo>
                      <a:pt x="73" y="798"/>
                    </a:lnTo>
                    <a:lnTo>
                      <a:pt x="71" y="806"/>
                    </a:lnTo>
                    <a:lnTo>
                      <a:pt x="69" y="815"/>
                    </a:lnTo>
                    <a:lnTo>
                      <a:pt x="71" y="822"/>
                    </a:lnTo>
                    <a:lnTo>
                      <a:pt x="81" y="822"/>
                    </a:lnTo>
                    <a:lnTo>
                      <a:pt x="89" y="823"/>
                    </a:lnTo>
                    <a:lnTo>
                      <a:pt x="92" y="824"/>
                    </a:lnTo>
                    <a:lnTo>
                      <a:pt x="96" y="827"/>
                    </a:lnTo>
                    <a:lnTo>
                      <a:pt x="98" y="830"/>
                    </a:lnTo>
                    <a:lnTo>
                      <a:pt x="101" y="835"/>
                    </a:lnTo>
                    <a:lnTo>
                      <a:pt x="100" y="840"/>
                    </a:lnTo>
                    <a:lnTo>
                      <a:pt x="99" y="845"/>
                    </a:lnTo>
                    <a:lnTo>
                      <a:pt x="98" y="846"/>
                    </a:lnTo>
                    <a:lnTo>
                      <a:pt x="96" y="846"/>
                    </a:lnTo>
                    <a:lnTo>
                      <a:pt x="93" y="845"/>
                    </a:lnTo>
                    <a:lnTo>
                      <a:pt x="91" y="843"/>
                    </a:lnTo>
                    <a:lnTo>
                      <a:pt x="89" y="843"/>
                    </a:lnTo>
                    <a:lnTo>
                      <a:pt x="86" y="844"/>
                    </a:lnTo>
                    <a:lnTo>
                      <a:pt x="85" y="845"/>
                    </a:lnTo>
                    <a:lnTo>
                      <a:pt x="85" y="846"/>
                    </a:lnTo>
                    <a:lnTo>
                      <a:pt x="85" y="849"/>
                    </a:lnTo>
                    <a:lnTo>
                      <a:pt x="88" y="853"/>
                    </a:lnTo>
                    <a:lnTo>
                      <a:pt x="90" y="857"/>
                    </a:lnTo>
                    <a:lnTo>
                      <a:pt x="90" y="860"/>
                    </a:lnTo>
                    <a:lnTo>
                      <a:pt x="86" y="862"/>
                    </a:lnTo>
                    <a:lnTo>
                      <a:pt x="82" y="864"/>
                    </a:lnTo>
                    <a:lnTo>
                      <a:pt x="76" y="856"/>
                    </a:lnTo>
                    <a:lnTo>
                      <a:pt x="72" y="848"/>
                    </a:lnTo>
                    <a:lnTo>
                      <a:pt x="68" y="854"/>
                    </a:lnTo>
                    <a:lnTo>
                      <a:pt x="64" y="860"/>
                    </a:lnTo>
                    <a:lnTo>
                      <a:pt x="59" y="865"/>
                    </a:lnTo>
                    <a:lnTo>
                      <a:pt x="58" y="869"/>
                    </a:lnTo>
                    <a:lnTo>
                      <a:pt x="59" y="871"/>
                    </a:lnTo>
                    <a:lnTo>
                      <a:pt x="62" y="871"/>
                    </a:lnTo>
                    <a:lnTo>
                      <a:pt x="64" y="872"/>
                    </a:lnTo>
                    <a:lnTo>
                      <a:pt x="68" y="872"/>
                    </a:lnTo>
                    <a:lnTo>
                      <a:pt x="73" y="872"/>
                    </a:lnTo>
                    <a:lnTo>
                      <a:pt x="76" y="872"/>
                    </a:lnTo>
                    <a:lnTo>
                      <a:pt x="79" y="872"/>
                    </a:lnTo>
                    <a:lnTo>
                      <a:pt x="80" y="873"/>
                    </a:lnTo>
                    <a:lnTo>
                      <a:pt x="81" y="878"/>
                    </a:lnTo>
                    <a:lnTo>
                      <a:pt x="79" y="886"/>
                    </a:lnTo>
                    <a:lnTo>
                      <a:pt x="82" y="890"/>
                    </a:lnTo>
                    <a:lnTo>
                      <a:pt x="84" y="893"/>
                    </a:lnTo>
                    <a:lnTo>
                      <a:pt x="85" y="893"/>
                    </a:lnTo>
                    <a:lnTo>
                      <a:pt x="86" y="894"/>
                    </a:lnTo>
                    <a:lnTo>
                      <a:pt x="88" y="896"/>
                    </a:lnTo>
                    <a:lnTo>
                      <a:pt x="88" y="900"/>
                    </a:lnTo>
                    <a:lnTo>
                      <a:pt x="83" y="903"/>
                    </a:lnTo>
                    <a:lnTo>
                      <a:pt x="80" y="905"/>
                    </a:lnTo>
                    <a:lnTo>
                      <a:pt x="76" y="907"/>
                    </a:lnTo>
                    <a:lnTo>
                      <a:pt x="75" y="911"/>
                    </a:lnTo>
                    <a:lnTo>
                      <a:pt x="72" y="919"/>
                    </a:lnTo>
                    <a:lnTo>
                      <a:pt x="68" y="925"/>
                    </a:lnTo>
                    <a:lnTo>
                      <a:pt x="66" y="932"/>
                    </a:lnTo>
                    <a:lnTo>
                      <a:pt x="66" y="940"/>
                    </a:lnTo>
                    <a:lnTo>
                      <a:pt x="69" y="946"/>
                    </a:lnTo>
                    <a:lnTo>
                      <a:pt x="72" y="950"/>
                    </a:lnTo>
                    <a:lnTo>
                      <a:pt x="74" y="952"/>
                    </a:lnTo>
                    <a:lnTo>
                      <a:pt x="75" y="952"/>
                    </a:lnTo>
                    <a:lnTo>
                      <a:pt x="77" y="952"/>
                    </a:lnTo>
                    <a:lnTo>
                      <a:pt x="81" y="950"/>
                    </a:lnTo>
                    <a:lnTo>
                      <a:pt x="88" y="957"/>
                    </a:lnTo>
                    <a:lnTo>
                      <a:pt x="94" y="966"/>
                    </a:lnTo>
                    <a:lnTo>
                      <a:pt x="103" y="964"/>
                    </a:lnTo>
                    <a:lnTo>
                      <a:pt x="109" y="962"/>
                    </a:lnTo>
                    <a:lnTo>
                      <a:pt x="114" y="957"/>
                    </a:lnTo>
                    <a:lnTo>
                      <a:pt x="119" y="949"/>
                    </a:lnTo>
                    <a:lnTo>
                      <a:pt x="123" y="945"/>
                    </a:lnTo>
                    <a:lnTo>
                      <a:pt x="125" y="941"/>
                    </a:lnTo>
                    <a:lnTo>
                      <a:pt x="126" y="940"/>
                    </a:lnTo>
                    <a:lnTo>
                      <a:pt x="128" y="940"/>
                    </a:lnTo>
                    <a:lnTo>
                      <a:pt x="130" y="940"/>
                    </a:lnTo>
                    <a:lnTo>
                      <a:pt x="132" y="942"/>
                    </a:lnTo>
                    <a:lnTo>
                      <a:pt x="134" y="944"/>
                    </a:lnTo>
                    <a:lnTo>
                      <a:pt x="135" y="944"/>
                    </a:lnTo>
                    <a:lnTo>
                      <a:pt x="138" y="944"/>
                    </a:lnTo>
                    <a:lnTo>
                      <a:pt x="141" y="942"/>
                    </a:lnTo>
                    <a:lnTo>
                      <a:pt x="145" y="940"/>
                    </a:lnTo>
                    <a:lnTo>
                      <a:pt x="150" y="938"/>
                    </a:lnTo>
                    <a:lnTo>
                      <a:pt x="157" y="930"/>
                    </a:lnTo>
                    <a:lnTo>
                      <a:pt x="162" y="922"/>
                    </a:lnTo>
                    <a:lnTo>
                      <a:pt x="167" y="932"/>
                    </a:lnTo>
                    <a:lnTo>
                      <a:pt x="170" y="942"/>
                    </a:lnTo>
                    <a:lnTo>
                      <a:pt x="173" y="947"/>
                    </a:lnTo>
                    <a:lnTo>
                      <a:pt x="175" y="952"/>
                    </a:lnTo>
                    <a:lnTo>
                      <a:pt x="178" y="955"/>
                    </a:lnTo>
                    <a:lnTo>
                      <a:pt x="182" y="959"/>
                    </a:lnTo>
                    <a:lnTo>
                      <a:pt x="187" y="957"/>
                    </a:lnTo>
                    <a:lnTo>
                      <a:pt x="193" y="956"/>
                    </a:lnTo>
                    <a:lnTo>
                      <a:pt x="195" y="956"/>
                    </a:lnTo>
                    <a:lnTo>
                      <a:pt x="198" y="956"/>
                    </a:lnTo>
                    <a:lnTo>
                      <a:pt x="200" y="957"/>
                    </a:lnTo>
                    <a:lnTo>
                      <a:pt x="202" y="959"/>
                    </a:lnTo>
                    <a:lnTo>
                      <a:pt x="195" y="966"/>
                    </a:lnTo>
                    <a:lnTo>
                      <a:pt x="190" y="971"/>
                    </a:lnTo>
                    <a:lnTo>
                      <a:pt x="186" y="973"/>
                    </a:lnTo>
                    <a:lnTo>
                      <a:pt x="184" y="976"/>
                    </a:lnTo>
                    <a:lnTo>
                      <a:pt x="183" y="980"/>
                    </a:lnTo>
                    <a:lnTo>
                      <a:pt x="181" y="986"/>
                    </a:lnTo>
                    <a:lnTo>
                      <a:pt x="181" y="992"/>
                    </a:lnTo>
                    <a:lnTo>
                      <a:pt x="181" y="999"/>
                    </a:lnTo>
                    <a:lnTo>
                      <a:pt x="181" y="1005"/>
                    </a:lnTo>
                    <a:lnTo>
                      <a:pt x="178" y="1009"/>
                    </a:lnTo>
                    <a:lnTo>
                      <a:pt x="176" y="1013"/>
                    </a:lnTo>
                    <a:lnTo>
                      <a:pt x="173" y="1016"/>
                    </a:lnTo>
                    <a:lnTo>
                      <a:pt x="168" y="1020"/>
                    </a:lnTo>
                    <a:lnTo>
                      <a:pt x="161" y="1023"/>
                    </a:lnTo>
                    <a:lnTo>
                      <a:pt x="148" y="1024"/>
                    </a:lnTo>
                    <a:lnTo>
                      <a:pt x="133" y="1026"/>
                    </a:lnTo>
                    <a:lnTo>
                      <a:pt x="127" y="1031"/>
                    </a:lnTo>
                    <a:lnTo>
                      <a:pt x="123" y="1034"/>
                    </a:lnTo>
                    <a:lnTo>
                      <a:pt x="120" y="1038"/>
                    </a:lnTo>
                    <a:lnTo>
                      <a:pt x="120" y="1041"/>
                    </a:lnTo>
                    <a:lnTo>
                      <a:pt x="122" y="1043"/>
                    </a:lnTo>
                    <a:lnTo>
                      <a:pt x="125" y="1047"/>
                    </a:lnTo>
                    <a:lnTo>
                      <a:pt x="131" y="1048"/>
                    </a:lnTo>
                    <a:lnTo>
                      <a:pt x="138" y="1049"/>
                    </a:lnTo>
                    <a:lnTo>
                      <a:pt x="144" y="1045"/>
                    </a:lnTo>
                    <a:lnTo>
                      <a:pt x="149" y="1042"/>
                    </a:lnTo>
                    <a:lnTo>
                      <a:pt x="151" y="1041"/>
                    </a:lnTo>
                    <a:lnTo>
                      <a:pt x="153" y="1041"/>
                    </a:lnTo>
                    <a:lnTo>
                      <a:pt x="156" y="1042"/>
                    </a:lnTo>
                    <a:lnTo>
                      <a:pt x="159" y="1045"/>
                    </a:lnTo>
                    <a:lnTo>
                      <a:pt x="156" y="1049"/>
                    </a:lnTo>
                    <a:lnTo>
                      <a:pt x="153" y="1055"/>
                    </a:lnTo>
                    <a:lnTo>
                      <a:pt x="160" y="1059"/>
                    </a:lnTo>
                    <a:lnTo>
                      <a:pt x="166" y="1065"/>
                    </a:lnTo>
                    <a:lnTo>
                      <a:pt x="168" y="1067"/>
                    </a:lnTo>
                    <a:lnTo>
                      <a:pt x="169" y="1071"/>
                    </a:lnTo>
                    <a:lnTo>
                      <a:pt x="169" y="1074"/>
                    </a:lnTo>
                    <a:lnTo>
                      <a:pt x="168" y="1079"/>
                    </a:lnTo>
                    <a:lnTo>
                      <a:pt x="165" y="1081"/>
                    </a:lnTo>
                    <a:lnTo>
                      <a:pt x="164" y="1082"/>
                    </a:lnTo>
                    <a:lnTo>
                      <a:pt x="164" y="1083"/>
                    </a:lnTo>
                    <a:lnTo>
                      <a:pt x="164" y="1084"/>
                    </a:lnTo>
                    <a:lnTo>
                      <a:pt x="167" y="1086"/>
                    </a:lnTo>
                    <a:lnTo>
                      <a:pt x="170" y="1092"/>
                    </a:lnTo>
                    <a:lnTo>
                      <a:pt x="162" y="1101"/>
                    </a:lnTo>
                    <a:lnTo>
                      <a:pt x="155" y="1111"/>
                    </a:lnTo>
                    <a:lnTo>
                      <a:pt x="159" y="1119"/>
                    </a:lnTo>
                    <a:lnTo>
                      <a:pt x="161" y="1127"/>
                    </a:lnTo>
                    <a:lnTo>
                      <a:pt x="153" y="1127"/>
                    </a:lnTo>
                    <a:lnTo>
                      <a:pt x="149" y="1126"/>
                    </a:lnTo>
                    <a:lnTo>
                      <a:pt x="144" y="1126"/>
                    </a:lnTo>
                    <a:lnTo>
                      <a:pt x="138" y="1128"/>
                    </a:lnTo>
                    <a:lnTo>
                      <a:pt x="135" y="1133"/>
                    </a:lnTo>
                    <a:lnTo>
                      <a:pt x="134" y="1136"/>
                    </a:lnTo>
                    <a:lnTo>
                      <a:pt x="134" y="1139"/>
                    </a:lnTo>
                    <a:lnTo>
                      <a:pt x="135" y="1141"/>
                    </a:lnTo>
                    <a:lnTo>
                      <a:pt x="139" y="1145"/>
                    </a:lnTo>
                    <a:lnTo>
                      <a:pt x="144" y="1152"/>
                    </a:lnTo>
                    <a:lnTo>
                      <a:pt x="143" y="1158"/>
                    </a:lnTo>
                    <a:lnTo>
                      <a:pt x="141" y="1161"/>
                    </a:lnTo>
                    <a:lnTo>
                      <a:pt x="138" y="1166"/>
                    </a:lnTo>
                    <a:lnTo>
                      <a:pt x="135" y="1172"/>
                    </a:lnTo>
                    <a:lnTo>
                      <a:pt x="131" y="1181"/>
                    </a:lnTo>
                    <a:lnTo>
                      <a:pt x="127" y="1186"/>
                    </a:lnTo>
                    <a:lnTo>
                      <a:pt x="126" y="1189"/>
                    </a:lnTo>
                    <a:lnTo>
                      <a:pt x="126" y="1191"/>
                    </a:lnTo>
                    <a:lnTo>
                      <a:pt x="127" y="1194"/>
                    </a:lnTo>
                    <a:lnTo>
                      <a:pt x="130" y="1199"/>
                    </a:lnTo>
                    <a:lnTo>
                      <a:pt x="135" y="1199"/>
                    </a:lnTo>
                    <a:lnTo>
                      <a:pt x="140" y="1200"/>
                    </a:lnTo>
                    <a:lnTo>
                      <a:pt x="144" y="1199"/>
                    </a:lnTo>
                    <a:lnTo>
                      <a:pt x="147" y="1198"/>
                    </a:lnTo>
                    <a:lnTo>
                      <a:pt x="149" y="1194"/>
                    </a:lnTo>
                    <a:lnTo>
                      <a:pt x="150" y="1191"/>
                    </a:lnTo>
                    <a:lnTo>
                      <a:pt x="151" y="1186"/>
                    </a:lnTo>
                    <a:lnTo>
                      <a:pt x="152" y="1181"/>
                    </a:lnTo>
                    <a:lnTo>
                      <a:pt x="150" y="1176"/>
                    </a:lnTo>
                    <a:lnTo>
                      <a:pt x="149" y="1173"/>
                    </a:lnTo>
                    <a:lnTo>
                      <a:pt x="149" y="1168"/>
                    </a:lnTo>
                    <a:lnTo>
                      <a:pt x="150" y="1165"/>
                    </a:lnTo>
                    <a:lnTo>
                      <a:pt x="158" y="1170"/>
                    </a:lnTo>
                    <a:lnTo>
                      <a:pt x="166" y="1177"/>
                    </a:lnTo>
                    <a:lnTo>
                      <a:pt x="169" y="1180"/>
                    </a:lnTo>
                    <a:lnTo>
                      <a:pt x="172" y="1181"/>
                    </a:lnTo>
                    <a:lnTo>
                      <a:pt x="173" y="1183"/>
                    </a:lnTo>
                    <a:lnTo>
                      <a:pt x="174" y="1185"/>
                    </a:lnTo>
                    <a:lnTo>
                      <a:pt x="173" y="1190"/>
                    </a:lnTo>
                    <a:lnTo>
                      <a:pt x="170" y="1197"/>
                    </a:lnTo>
                    <a:lnTo>
                      <a:pt x="174" y="1206"/>
                    </a:lnTo>
                    <a:lnTo>
                      <a:pt x="176" y="1216"/>
                    </a:lnTo>
                    <a:lnTo>
                      <a:pt x="176" y="1223"/>
                    </a:lnTo>
                    <a:lnTo>
                      <a:pt x="177" y="1226"/>
                    </a:lnTo>
                    <a:lnTo>
                      <a:pt x="178" y="1229"/>
                    </a:lnTo>
                    <a:lnTo>
                      <a:pt x="182" y="1231"/>
                    </a:lnTo>
                    <a:lnTo>
                      <a:pt x="189" y="1231"/>
                    </a:lnTo>
                    <a:lnTo>
                      <a:pt x="200" y="1229"/>
                    </a:lnTo>
                    <a:lnTo>
                      <a:pt x="209" y="1227"/>
                    </a:lnTo>
                    <a:lnTo>
                      <a:pt x="215" y="1224"/>
                    </a:lnTo>
                    <a:lnTo>
                      <a:pt x="220" y="1219"/>
                    </a:lnTo>
                    <a:lnTo>
                      <a:pt x="227" y="1215"/>
                    </a:lnTo>
                    <a:lnTo>
                      <a:pt x="236" y="1219"/>
                    </a:lnTo>
                    <a:lnTo>
                      <a:pt x="249" y="1223"/>
                    </a:lnTo>
                    <a:lnTo>
                      <a:pt x="257" y="1218"/>
                    </a:lnTo>
                    <a:lnTo>
                      <a:pt x="265" y="1211"/>
                    </a:lnTo>
                    <a:lnTo>
                      <a:pt x="267" y="1209"/>
                    </a:lnTo>
                    <a:lnTo>
                      <a:pt x="270" y="1207"/>
                    </a:lnTo>
                    <a:lnTo>
                      <a:pt x="275" y="1204"/>
                    </a:lnTo>
                    <a:lnTo>
                      <a:pt x="279" y="1203"/>
                    </a:lnTo>
                    <a:lnTo>
                      <a:pt x="282" y="1210"/>
                    </a:lnTo>
                    <a:lnTo>
                      <a:pt x="284" y="1217"/>
                    </a:lnTo>
                    <a:lnTo>
                      <a:pt x="294" y="1219"/>
                    </a:lnTo>
                    <a:lnTo>
                      <a:pt x="304" y="1224"/>
                    </a:lnTo>
                    <a:lnTo>
                      <a:pt x="306" y="1231"/>
                    </a:lnTo>
                    <a:lnTo>
                      <a:pt x="309" y="1237"/>
                    </a:lnTo>
                    <a:lnTo>
                      <a:pt x="311" y="1242"/>
                    </a:lnTo>
                    <a:lnTo>
                      <a:pt x="316" y="1246"/>
                    </a:lnTo>
                    <a:lnTo>
                      <a:pt x="322" y="1249"/>
                    </a:lnTo>
                    <a:lnTo>
                      <a:pt x="326" y="1251"/>
                    </a:lnTo>
                    <a:lnTo>
                      <a:pt x="327" y="1253"/>
                    </a:lnTo>
                    <a:lnTo>
                      <a:pt x="327" y="1254"/>
                    </a:lnTo>
                    <a:lnTo>
                      <a:pt x="327" y="1258"/>
                    </a:lnTo>
                    <a:lnTo>
                      <a:pt x="326" y="1260"/>
                    </a:lnTo>
                    <a:lnTo>
                      <a:pt x="326" y="1263"/>
                    </a:lnTo>
                    <a:lnTo>
                      <a:pt x="328" y="1266"/>
                    </a:lnTo>
                    <a:lnTo>
                      <a:pt x="330" y="1268"/>
                    </a:lnTo>
                    <a:lnTo>
                      <a:pt x="333" y="1268"/>
                    </a:lnTo>
                    <a:lnTo>
                      <a:pt x="339" y="1268"/>
                    </a:lnTo>
                    <a:lnTo>
                      <a:pt x="346" y="1268"/>
                    </a:lnTo>
                    <a:lnTo>
                      <a:pt x="351" y="1270"/>
                    </a:lnTo>
                    <a:lnTo>
                      <a:pt x="352" y="1273"/>
                    </a:lnTo>
                    <a:lnTo>
                      <a:pt x="354" y="1274"/>
                    </a:lnTo>
                    <a:lnTo>
                      <a:pt x="360" y="1275"/>
                    </a:lnTo>
                    <a:lnTo>
                      <a:pt x="372" y="1280"/>
                    </a:lnTo>
                    <a:lnTo>
                      <a:pt x="385" y="1284"/>
                    </a:lnTo>
                    <a:lnTo>
                      <a:pt x="395" y="1274"/>
                    </a:lnTo>
                    <a:lnTo>
                      <a:pt x="404" y="1261"/>
                    </a:lnTo>
                    <a:lnTo>
                      <a:pt x="409" y="1254"/>
                    </a:lnTo>
                    <a:lnTo>
                      <a:pt x="413" y="1248"/>
                    </a:lnTo>
                    <a:lnTo>
                      <a:pt x="419" y="1242"/>
                    </a:lnTo>
                    <a:lnTo>
                      <a:pt x="424" y="1237"/>
                    </a:lnTo>
                    <a:lnTo>
                      <a:pt x="429" y="1236"/>
                    </a:lnTo>
                    <a:lnTo>
                      <a:pt x="431" y="1235"/>
                    </a:lnTo>
                    <a:lnTo>
                      <a:pt x="433" y="1233"/>
                    </a:lnTo>
                    <a:lnTo>
                      <a:pt x="433" y="1232"/>
                    </a:lnTo>
                    <a:lnTo>
                      <a:pt x="433" y="1226"/>
                    </a:lnTo>
                    <a:lnTo>
                      <a:pt x="432" y="1218"/>
                    </a:lnTo>
                    <a:lnTo>
                      <a:pt x="431" y="1208"/>
                    </a:lnTo>
                    <a:lnTo>
                      <a:pt x="433" y="1202"/>
                    </a:lnTo>
                    <a:lnTo>
                      <a:pt x="438" y="1199"/>
                    </a:lnTo>
                    <a:lnTo>
                      <a:pt x="446" y="1194"/>
                    </a:lnTo>
                    <a:lnTo>
                      <a:pt x="455" y="1193"/>
                    </a:lnTo>
                    <a:lnTo>
                      <a:pt x="461" y="1193"/>
                    </a:lnTo>
                    <a:lnTo>
                      <a:pt x="466" y="1195"/>
                    </a:lnTo>
                    <a:lnTo>
                      <a:pt x="474" y="1200"/>
                    </a:lnTo>
                    <a:lnTo>
                      <a:pt x="482" y="1202"/>
                    </a:lnTo>
                    <a:lnTo>
                      <a:pt x="488" y="1202"/>
                    </a:lnTo>
                    <a:lnTo>
                      <a:pt x="490" y="1201"/>
                    </a:lnTo>
                    <a:lnTo>
                      <a:pt x="490" y="1200"/>
                    </a:lnTo>
                    <a:lnTo>
                      <a:pt x="491" y="1197"/>
                    </a:lnTo>
                    <a:lnTo>
                      <a:pt x="490" y="1192"/>
                    </a:lnTo>
                    <a:lnTo>
                      <a:pt x="485" y="1183"/>
                    </a:lnTo>
                    <a:lnTo>
                      <a:pt x="483" y="1177"/>
                    </a:lnTo>
                    <a:lnTo>
                      <a:pt x="483" y="1174"/>
                    </a:lnTo>
                    <a:lnTo>
                      <a:pt x="486" y="1170"/>
                    </a:lnTo>
                    <a:lnTo>
                      <a:pt x="488" y="1167"/>
                    </a:lnTo>
                    <a:lnTo>
                      <a:pt x="491" y="116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88" name="Freeform 158"/>
              <p:cNvSpPr>
                <a:spLocks/>
              </p:cNvSpPr>
              <p:nvPr/>
            </p:nvSpPr>
            <p:spPr bwMode="auto">
              <a:xfrm>
                <a:off x="3194050" y="3735388"/>
                <a:ext cx="384175" cy="509587"/>
              </a:xfrm>
              <a:custGeom>
                <a:avLst/>
                <a:gdLst>
                  <a:gd name="T0" fmla="*/ 201008 w 969"/>
                  <a:gd name="T1" fmla="*/ 440134 h 1284"/>
                  <a:gd name="T2" fmla="*/ 230743 w 969"/>
                  <a:gd name="T3" fmla="*/ 413940 h 1284"/>
                  <a:gd name="T4" fmla="*/ 246998 w 969"/>
                  <a:gd name="T5" fmla="*/ 366712 h 1284"/>
                  <a:gd name="T6" fmla="*/ 273165 w 969"/>
                  <a:gd name="T7" fmla="*/ 336550 h 1284"/>
                  <a:gd name="T8" fmla="*/ 312415 w 969"/>
                  <a:gd name="T9" fmla="*/ 337740 h 1284"/>
                  <a:gd name="T10" fmla="*/ 348493 w 969"/>
                  <a:gd name="T11" fmla="*/ 299243 h 1284"/>
                  <a:gd name="T12" fmla="*/ 342546 w 969"/>
                  <a:gd name="T13" fmla="*/ 274637 h 1284"/>
                  <a:gd name="T14" fmla="*/ 281887 w 969"/>
                  <a:gd name="T15" fmla="*/ 282972 h 1284"/>
                  <a:gd name="T16" fmla="*/ 240655 w 969"/>
                  <a:gd name="T17" fmla="*/ 272256 h 1284"/>
                  <a:gd name="T18" fmla="*/ 233915 w 969"/>
                  <a:gd name="T19" fmla="*/ 239315 h 1284"/>
                  <a:gd name="T20" fmla="*/ 227175 w 969"/>
                  <a:gd name="T21" fmla="*/ 207962 h 1284"/>
                  <a:gd name="T22" fmla="*/ 241844 w 969"/>
                  <a:gd name="T23" fmla="*/ 181769 h 1284"/>
                  <a:gd name="T24" fmla="*/ 276336 w 969"/>
                  <a:gd name="T25" fmla="*/ 192881 h 1284"/>
                  <a:gd name="T26" fmla="*/ 273561 w 969"/>
                  <a:gd name="T27" fmla="*/ 217487 h 1284"/>
                  <a:gd name="T28" fmla="*/ 281887 w 969"/>
                  <a:gd name="T29" fmla="*/ 221059 h 1284"/>
                  <a:gd name="T30" fmla="*/ 292195 w 969"/>
                  <a:gd name="T31" fmla="*/ 226219 h 1284"/>
                  <a:gd name="T32" fmla="*/ 294574 w 969"/>
                  <a:gd name="T33" fmla="*/ 240506 h 1284"/>
                  <a:gd name="T34" fmla="*/ 304485 w 969"/>
                  <a:gd name="T35" fmla="*/ 225425 h 1284"/>
                  <a:gd name="T36" fmla="*/ 317569 w 969"/>
                  <a:gd name="T37" fmla="*/ 222250 h 1284"/>
                  <a:gd name="T38" fmla="*/ 328670 w 969"/>
                  <a:gd name="T39" fmla="*/ 217487 h 1284"/>
                  <a:gd name="T40" fmla="*/ 349286 w 969"/>
                  <a:gd name="T41" fmla="*/ 215106 h 1284"/>
                  <a:gd name="T42" fmla="*/ 375056 w 969"/>
                  <a:gd name="T43" fmla="*/ 212328 h 1284"/>
                  <a:gd name="T44" fmla="*/ 363955 w 969"/>
                  <a:gd name="T45" fmla="*/ 201215 h 1284"/>
                  <a:gd name="T46" fmla="*/ 364748 w 969"/>
                  <a:gd name="T47" fmla="*/ 181372 h 1284"/>
                  <a:gd name="T48" fmla="*/ 369506 w 969"/>
                  <a:gd name="T49" fmla="*/ 151209 h 1284"/>
                  <a:gd name="T50" fmla="*/ 344528 w 969"/>
                  <a:gd name="T51" fmla="*/ 135731 h 1284"/>
                  <a:gd name="T52" fmla="*/ 329066 w 969"/>
                  <a:gd name="T53" fmla="*/ 129778 h 1284"/>
                  <a:gd name="T54" fmla="*/ 297746 w 969"/>
                  <a:gd name="T55" fmla="*/ 108744 h 1284"/>
                  <a:gd name="T56" fmla="*/ 271182 w 969"/>
                  <a:gd name="T57" fmla="*/ 99616 h 1284"/>
                  <a:gd name="T58" fmla="*/ 262064 w 969"/>
                  <a:gd name="T59" fmla="*/ 68659 h 1284"/>
                  <a:gd name="T60" fmla="*/ 234311 w 969"/>
                  <a:gd name="T61" fmla="*/ 42862 h 1284"/>
                  <a:gd name="T62" fmla="*/ 198233 w 969"/>
                  <a:gd name="T63" fmla="*/ 34528 h 1284"/>
                  <a:gd name="T64" fmla="*/ 182771 w 969"/>
                  <a:gd name="T65" fmla="*/ 4762 h 1284"/>
                  <a:gd name="T66" fmla="*/ 158983 w 969"/>
                  <a:gd name="T67" fmla="*/ 13097 h 1284"/>
                  <a:gd name="T68" fmla="*/ 117354 w 969"/>
                  <a:gd name="T69" fmla="*/ 23416 h 1284"/>
                  <a:gd name="T70" fmla="*/ 118543 w 969"/>
                  <a:gd name="T71" fmla="*/ 48419 h 1284"/>
                  <a:gd name="T72" fmla="*/ 107442 w 969"/>
                  <a:gd name="T73" fmla="*/ 66278 h 1284"/>
                  <a:gd name="T74" fmla="*/ 68985 w 969"/>
                  <a:gd name="T75" fmla="*/ 81756 h 1284"/>
                  <a:gd name="T76" fmla="*/ 44008 w 969"/>
                  <a:gd name="T77" fmla="*/ 82153 h 1284"/>
                  <a:gd name="T78" fmla="*/ 53919 w 969"/>
                  <a:gd name="T79" fmla="*/ 109934 h 1284"/>
                  <a:gd name="T80" fmla="*/ 13876 w 969"/>
                  <a:gd name="T81" fmla="*/ 152400 h 1284"/>
                  <a:gd name="T82" fmla="*/ 5154 w 969"/>
                  <a:gd name="T83" fmla="*/ 219075 h 1284"/>
                  <a:gd name="T84" fmla="*/ 15462 w 969"/>
                  <a:gd name="T85" fmla="*/ 252809 h 1284"/>
                  <a:gd name="T86" fmla="*/ 27356 w 969"/>
                  <a:gd name="T87" fmla="*/ 277812 h 1284"/>
                  <a:gd name="T88" fmla="*/ 27356 w 969"/>
                  <a:gd name="T89" fmla="*/ 323453 h 1284"/>
                  <a:gd name="T90" fmla="*/ 33700 w 969"/>
                  <a:gd name="T91" fmla="*/ 335359 h 1284"/>
                  <a:gd name="T92" fmla="*/ 25374 w 969"/>
                  <a:gd name="T93" fmla="*/ 346075 h 1284"/>
                  <a:gd name="T94" fmla="*/ 30131 w 969"/>
                  <a:gd name="T95" fmla="*/ 359965 h 1284"/>
                  <a:gd name="T96" fmla="*/ 45197 w 969"/>
                  <a:gd name="T97" fmla="*/ 379809 h 1284"/>
                  <a:gd name="T98" fmla="*/ 66210 w 969"/>
                  <a:gd name="T99" fmla="*/ 369887 h 1284"/>
                  <a:gd name="T100" fmla="*/ 72553 w 969"/>
                  <a:gd name="T101" fmla="*/ 388937 h 1284"/>
                  <a:gd name="T102" fmla="*/ 48369 w 969"/>
                  <a:gd name="T103" fmla="*/ 413940 h 1284"/>
                  <a:gd name="T104" fmla="*/ 67003 w 969"/>
                  <a:gd name="T105" fmla="*/ 426243 h 1284"/>
                  <a:gd name="T106" fmla="*/ 53523 w 969"/>
                  <a:gd name="T107" fmla="*/ 449659 h 1284"/>
                  <a:gd name="T108" fmla="*/ 53523 w 969"/>
                  <a:gd name="T109" fmla="*/ 475853 h 1284"/>
                  <a:gd name="T110" fmla="*/ 68589 w 969"/>
                  <a:gd name="T111" fmla="*/ 469503 h 1284"/>
                  <a:gd name="T112" fmla="*/ 93566 w 969"/>
                  <a:gd name="T113" fmla="*/ 483790 h 1284"/>
                  <a:gd name="T114" fmla="*/ 127662 w 969"/>
                  <a:gd name="T115" fmla="*/ 495696 h 1284"/>
                  <a:gd name="T116" fmla="*/ 147485 w 969"/>
                  <a:gd name="T117" fmla="*/ 508000 h 1284"/>
                  <a:gd name="T118" fmla="*/ 173652 w 969"/>
                  <a:gd name="T119" fmla="*/ 475853 h 1284"/>
                  <a:gd name="T120" fmla="*/ 193475 w 969"/>
                  <a:gd name="T121" fmla="*/ 463153 h 1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9" h="1284">
                    <a:moveTo>
                      <a:pt x="491" y="1164"/>
                    </a:moveTo>
                    <a:lnTo>
                      <a:pt x="490" y="1157"/>
                    </a:lnTo>
                    <a:lnTo>
                      <a:pt x="490" y="1151"/>
                    </a:lnTo>
                    <a:lnTo>
                      <a:pt x="490" y="1148"/>
                    </a:lnTo>
                    <a:lnTo>
                      <a:pt x="491" y="1145"/>
                    </a:lnTo>
                    <a:lnTo>
                      <a:pt x="492" y="1143"/>
                    </a:lnTo>
                    <a:lnTo>
                      <a:pt x="496" y="1141"/>
                    </a:lnTo>
                    <a:lnTo>
                      <a:pt x="503" y="1141"/>
                    </a:lnTo>
                    <a:lnTo>
                      <a:pt x="506" y="1139"/>
                    </a:lnTo>
                    <a:lnTo>
                      <a:pt x="506" y="1134"/>
                    </a:lnTo>
                    <a:lnTo>
                      <a:pt x="505" y="1127"/>
                    </a:lnTo>
                    <a:lnTo>
                      <a:pt x="503" y="1123"/>
                    </a:lnTo>
                    <a:lnTo>
                      <a:pt x="503" y="1118"/>
                    </a:lnTo>
                    <a:lnTo>
                      <a:pt x="503" y="1116"/>
                    </a:lnTo>
                    <a:lnTo>
                      <a:pt x="503" y="1114"/>
                    </a:lnTo>
                    <a:lnTo>
                      <a:pt x="507" y="1109"/>
                    </a:lnTo>
                    <a:lnTo>
                      <a:pt x="514" y="1104"/>
                    </a:lnTo>
                    <a:lnTo>
                      <a:pt x="521" y="1090"/>
                    </a:lnTo>
                    <a:lnTo>
                      <a:pt x="526" y="1079"/>
                    </a:lnTo>
                    <a:lnTo>
                      <a:pt x="533" y="1068"/>
                    </a:lnTo>
                    <a:lnTo>
                      <a:pt x="542" y="1057"/>
                    </a:lnTo>
                    <a:lnTo>
                      <a:pt x="549" y="1049"/>
                    </a:lnTo>
                    <a:lnTo>
                      <a:pt x="554" y="1045"/>
                    </a:lnTo>
                    <a:lnTo>
                      <a:pt x="556" y="1043"/>
                    </a:lnTo>
                    <a:lnTo>
                      <a:pt x="558" y="1043"/>
                    </a:lnTo>
                    <a:lnTo>
                      <a:pt x="562" y="1045"/>
                    </a:lnTo>
                    <a:lnTo>
                      <a:pt x="566" y="1046"/>
                    </a:lnTo>
                    <a:lnTo>
                      <a:pt x="576" y="1049"/>
                    </a:lnTo>
                    <a:lnTo>
                      <a:pt x="582" y="1050"/>
                    </a:lnTo>
                    <a:lnTo>
                      <a:pt x="584" y="1049"/>
                    </a:lnTo>
                    <a:lnTo>
                      <a:pt x="583" y="1047"/>
                    </a:lnTo>
                    <a:lnTo>
                      <a:pt x="582" y="1043"/>
                    </a:lnTo>
                    <a:lnTo>
                      <a:pt x="579" y="1038"/>
                    </a:lnTo>
                    <a:lnTo>
                      <a:pt x="580" y="1021"/>
                    </a:lnTo>
                    <a:lnTo>
                      <a:pt x="583" y="1005"/>
                    </a:lnTo>
                    <a:lnTo>
                      <a:pt x="581" y="1000"/>
                    </a:lnTo>
                    <a:lnTo>
                      <a:pt x="581" y="997"/>
                    </a:lnTo>
                    <a:lnTo>
                      <a:pt x="581" y="993"/>
                    </a:lnTo>
                    <a:lnTo>
                      <a:pt x="582" y="990"/>
                    </a:lnTo>
                    <a:lnTo>
                      <a:pt x="585" y="984"/>
                    </a:lnTo>
                    <a:lnTo>
                      <a:pt x="591" y="978"/>
                    </a:lnTo>
                    <a:lnTo>
                      <a:pt x="598" y="970"/>
                    </a:lnTo>
                    <a:lnTo>
                      <a:pt x="604" y="962"/>
                    </a:lnTo>
                    <a:lnTo>
                      <a:pt x="609" y="953"/>
                    </a:lnTo>
                    <a:lnTo>
                      <a:pt x="615" y="944"/>
                    </a:lnTo>
                    <a:lnTo>
                      <a:pt x="622" y="937"/>
                    </a:lnTo>
                    <a:lnTo>
                      <a:pt x="627" y="929"/>
                    </a:lnTo>
                    <a:lnTo>
                      <a:pt x="623" y="924"/>
                    </a:lnTo>
                    <a:lnTo>
                      <a:pt x="621" y="919"/>
                    </a:lnTo>
                    <a:lnTo>
                      <a:pt x="627" y="913"/>
                    </a:lnTo>
                    <a:lnTo>
                      <a:pt x="633" y="910"/>
                    </a:lnTo>
                    <a:lnTo>
                      <a:pt x="638" y="904"/>
                    </a:lnTo>
                    <a:lnTo>
                      <a:pt x="642" y="897"/>
                    </a:lnTo>
                    <a:lnTo>
                      <a:pt x="649" y="883"/>
                    </a:lnTo>
                    <a:lnTo>
                      <a:pt x="659" y="871"/>
                    </a:lnTo>
                    <a:lnTo>
                      <a:pt x="666" y="863"/>
                    </a:lnTo>
                    <a:lnTo>
                      <a:pt x="673" y="854"/>
                    </a:lnTo>
                    <a:lnTo>
                      <a:pt x="674" y="848"/>
                    </a:lnTo>
                    <a:lnTo>
                      <a:pt x="676" y="844"/>
                    </a:lnTo>
                    <a:lnTo>
                      <a:pt x="677" y="844"/>
                    </a:lnTo>
                    <a:lnTo>
                      <a:pt x="678" y="843"/>
                    </a:lnTo>
                    <a:lnTo>
                      <a:pt x="681" y="844"/>
                    </a:lnTo>
                    <a:lnTo>
                      <a:pt x="684" y="845"/>
                    </a:lnTo>
                    <a:lnTo>
                      <a:pt x="689" y="848"/>
                    </a:lnTo>
                    <a:lnTo>
                      <a:pt x="692" y="851"/>
                    </a:lnTo>
                    <a:lnTo>
                      <a:pt x="697" y="852"/>
                    </a:lnTo>
                    <a:lnTo>
                      <a:pt x="702" y="853"/>
                    </a:lnTo>
                    <a:lnTo>
                      <a:pt x="714" y="848"/>
                    </a:lnTo>
                    <a:lnTo>
                      <a:pt x="723" y="841"/>
                    </a:lnTo>
                    <a:lnTo>
                      <a:pt x="732" y="835"/>
                    </a:lnTo>
                    <a:lnTo>
                      <a:pt x="740" y="827"/>
                    </a:lnTo>
                    <a:lnTo>
                      <a:pt x="748" y="826"/>
                    </a:lnTo>
                    <a:lnTo>
                      <a:pt x="754" y="826"/>
                    </a:lnTo>
                    <a:lnTo>
                      <a:pt x="760" y="826"/>
                    </a:lnTo>
                    <a:lnTo>
                      <a:pt x="766" y="827"/>
                    </a:lnTo>
                    <a:lnTo>
                      <a:pt x="770" y="829"/>
                    </a:lnTo>
                    <a:lnTo>
                      <a:pt x="776" y="832"/>
                    </a:lnTo>
                    <a:lnTo>
                      <a:pt x="780" y="837"/>
                    </a:lnTo>
                    <a:lnTo>
                      <a:pt x="786" y="843"/>
                    </a:lnTo>
                    <a:lnTo>
                      <a:pt x="788" y="851"/>
                    </a:lnTo>
                    <a:lnTo>
                      <a:pt x="791" y="856"/>
                    </a:lnTo>
                    <a:lnTo>
                      <a:pt x="793" y="859"/>
                    </a:lnTo>
                    <a:lnTo>
                      <a:pt x="794" y="859"/>
                    </a:lnTo>
                    <a:lnTo>
                      <a:pt x="797" y="857"/>
                    </a:lnTo>
                    <a:lnTo>
                      <a:pt x="800" y="853"/>
                    </a:lnTo>
                    <a:lnTo>
                      <a:pt x="812" y="843"/>
                    </a:lnTo>
                    <a:lnTo>
                      <a:pt x="822" y="832"/>
                    </a:lnTo>
                    <a:lnTo>
                      <a:pt x="818" y="820"/>
                    </a:lnTo>
                    <a:lnTo>
                      <a:pt x="815" y="809"/>
                    </a:lnTo>
                    <a:lnTo>
                      <a:pt x="825" y="803"/>
                    </a:lnTo>
                    <a:lnTo>
                      <a:pt x="834" y="796"/>
                    </a:lnTo>
                    <a:lnTo>
                      <a:pt x="835" y="785"/>
                    </a:lnTo>
                    <a:lnTo>
                      <a:pt x="835" y="773"/>
                    </a:lnTo>
                    <a:lnTo>
                      <a:pt x="850" y="770"/>
                    </a:lnTo>
                    <a:lnTo>
                      <a:pt x="864" y="768"/>
                    </a:lnTo>
                    <a:lnTo>
                      <a:pt x="879" y="754"/>
                    </a:lnTo>
                    <a:lnTo>
                      <a:pt x="893" y="741"/>
                    </a:lnTo>
                    <a:lnTo>
                      <a:pt x="898" y="737"/>
                    </a:lnTo>
                    <a:lnTo>
                      <a:pt x="901" y="735"/>
                    </a:lnTo>
                    <a:lnTo>
                      <a:pt x="902" y="731"/>
                    </a:lnTo>
                    <a:lnTo>
                      <a:pt x="901" y="726"/>
                    </a:lnTo>
                    <a:lnTo>
                      <a:pt x="902" y="720"/>
                    </a:lnTo>
                    <a:lnTo>
                      <a:pt x="904" y="713"/>
                    </a:lnTo>
                    <a:lnTo>
                      <a:pt x="896" y="712"/>
                    </a:lnTo>
                    <a:lnTo>
                      <a:pt x="888" y="713"/>
                    </a:lnTo>
                    <a:lnTo>
                      <a:pt x="886" y="704"/>
                    </a:lnTo>
                    <a:lnTo>
                      <a:pt x="881" y="696"/>
                    </a:lnTo>
                    <a:lnTo>
                      <a:pt x="877" y="689"/>
                    </a:lnTo>
                    <a:lnTo>
                      <a:pt x="872" y="685"/>
                    </a:lnTo>
                    <a:lnTo>
                      <a:pt x="869" y="688"/>
                    </a:lnTo>
                    <a:lnTo>
                      <a:pt x="868" y="691"/>
                    </a:lnTo>
                    <a:lnTo>
                      <a:pt x="864" y="692"/>
                    </a:lnTo>
                    <a:lnTo>
                      <a:pt x="859" y="693"/>
                    </a:lnTo>
                    <a:lnTo>
                      <a:pt x="853" y="695"/>
                    </a:lnTo>
                    <a:lnTo>
                      <a:pt x="849" y="697"/>
                    </a:lnTo>
                    <a:lnTo>
                      <a:pt x="845" y="701"/>
                    </a:lnTo>
                    <a:lnTo>
                      <a:pt x="841" y="705"/>
                    </a:lnTo>
                    <a:lnTo>
                      <a:pt x="829" y="710"/>
                    </a:lnTo>
                    <a:lnTo>
                      <a:pt x="817" y="714"/>
                    </a:lnTo>
                    <a:lnTo>
                      <a:pt x="804" y="719"/>
                    </a:lnTo>
                    <a:lnTo>
                      <a:pt x="793" y="724"/>
                    </a:lnTo>
                    <a:lnTo>
                      <a:pt x="780" y="719"/>
                    </a:lnTo>
                    <a:lnTo>
                      <a:pt x="771" y="713"/>
                    </a:lnTo>
                    <a:lnTo>
                      <a:pt x="761" y="710"/>
                    </a:lnTo>
                    <a:lnTo>
                      <a:pt x="748" y="707"/>
                    </a:lnTo>
                    <a:lnTo>
                      <a:pt x="735" y="708"/>
                    </a:lnTo>
                    <a:lnTo>
                      <a:pt x="723" y="711"/>
                    </a:lnTo>
                    <a:lnTo>
                      <a:pt x="711" y="713"/>
                    </a:lnTo>
                    <a:lnTo>
                      <a:pt x="699" y="716"/>
                    </a:lnTo>
                    <a:lnTo>
                      <a:pt x="692" y="708"/>
                    </a:lnTo>
                    <a:lnTo>
                      <a:pt x="686" y="700"/>
                    </a:lnTo>
                    <a:lnTo>
                      <a:pt x="682" y="691"/>
                    </a:lnTo>
                    <a:lnTo>
                      <a:pt x="677" y="682"/>
                    </a:lnTo>
                    <a:lnTo>
                      <a:pt x="669" y="679"/>
                    </a:lnTo>
                    <a:lnTo>
                      <a:pt x="661" y="679"/>
                    </a:lnTo>
                    <a:lnTo>
                      <a:pt x="653" y="679"/>
                    </a:lnTo>
                    <a:lnTo>
                      <a:pt x="646" y="679"/>
                    </a:lnTo>
                    <a:lnTo>
                      <a:pt x="638" y="680"/>
                    </a:lnTo>
                    <a:lnTo>
                      <a:pt x="629" y="682"/>
                    </a:lnTo>
                    <a:lnTo>
                      <a:pt x="622" y="685"/>
                    </a:lnTo>
                    <a:lnTo>
                      <a:pt x="616" y="687"/>
                    </a:lnTo>
                    <a:lnTo>
                      <a:pt x="613" y="687"/>
                    </a:lnTo>
                    <a:lnTo>
                      <a:pt x="609" y="687"/>
                    </a:lnTo>
                    <a:lnTo>
                      <a:pt x="607" y="686"/>
                    </a:lnTo>
                    <a:lnTo>
                      <a:pt x="605" y="684"/>
                    </a:lnTo>
                    <a:lnTo>
                      <a:pt x="599" y="670"/>
                    </a:lnTo>
                    <a:lnTo>
                      <a:pt x="593" y="657"/>
                    </a:lnTo>
                    <a:lnTo>
                      <a:pt x="592" y="650"/>
                    </a:lnTo>
                    <a:lnTo>
                      <a:pt x="593" y="645"/>
                    </a:lnTo>
                    <a:lnTo>
                      <a:pt x="595" y="642"/>
                    </a:lnTo>
                    <a:lnTo>
                      <a:pt x="599" y="636"/>
                    </a:lnTo>
                    <a:lnTo>
                      <a:pt x="600" y="633"/>
                    </a:lnTo>
                    <a:lnTo>
                      <a:pt x="599" y="629"/>
                    </a:lnTo>
                    <a:lnTo>
                      <a:pt x="599" y="627"/>
                    </a:lnTo>
                    <a:lnTo>
                      <a:pt x="598" y="625"/>
                    </a:lnTo>
                    <a:lnTo>
                      <a:pt x="593" y="619"/>
                    </a:lnTo>
                    <a:lnTo>
                      <a:pt x="590" y="613"/>
                    </a:lnTo>
                    <a:lnTo>
                      <a:pt x="589" y="609"/>
                    </a:lnTo>
                    <a:lnTo>
                      <a:pt x="590" y="606"/>
                    </a:lnTo>
                    <a:lnTo>
                      <a:pt x="590" y="603"/>
                    </a:lnTo>
                    <a:lnTo>
                      <a:pt x="589" y="602"/>
                    </a:lnTo>
                    <a:lnTo>
                      <a:pt x="589" y="601"/>
                    </a:lnTo>
                    <a:lnTo>
                      <a:pt x="587" y="600"/>
                    </a:lnTo>
                    <a:lnTo>
                      <a:pt x="583" y="598"/>
                    </a:lnTo>
                    <a:lnTo>
                      <a:pt x="582" y="594"/>
                    </a:lnTo>
                    <a:lnTo>
                      <a:pt x="581" y="590"/>
                    </a:lnTo>
                    <a:lnTo>
                      <a:pt x="579" y="585"/>
                    </a:lnTo>
                    <a:lnTo>
                      <a:pt x="573" y="574"/>
                    </a:lnTo>
                    <a:lnTo>
                      <a:pt x="567" y="561"/>
                    </a:lnTo>
                    <a:lnTo>
                      <a:pt x="562" y="551"/>
                    </a:lnTo>
                    <a:lnTo>
                      <a:pt x="558" y="542"/>
                    </a:lnTo>
                    <a:lnTo>
                      <a:pt x="558" y="539"/>
                    </a:lnTo>
                    <a:lnTo>
                      <a:pt x="559" y="535"/>
                    </a:lnTo>
                    <a:lnTo>
                      <a:pt x="563" y="531"/>
                    </a:lnTo>
                    <a:lnTo>
                      <a:pt x="567" y="526"/>
                    </a:lnTo>
                    <a:lnTo>
                      <a:pt x="573" y="524"/>
                    </a:lnTo>
                    <a:lnTo>
                      <a:pt x="577" y="522"/>
                    </a:lnTo>
                    <a:lnTo>
                      <a:pt x="580" y="519"/>
                    </a:lnTo>
                    <a:lnTo>
                      <a:pt x="581" y="518"/>
                    </a:lnTo>
                    <a:lnTo>
                      <a:pt x="582" y="515"/>
                    </a:lnTo>
                    <a:lnTo>
                      <a:pt x="582" y="511"/>
                    </a:lnTo>
                    <a:lnTo>
                      <a:pt x="581" y="500"/>
                    </a:lnTo>
                    <a:lnTo>
                      <a:pt x="581" y="492"/>
                    </a:lnTo>
                    <a:lnTo>
                      <a:pt x="582" y="489"/>
                    </a:lnTo>
                    <a:lnTo>
                      <a:pt x="584" y="485"/>
                    </a:lnTo>
                    <a:lnTo>
                      <a:pt x="589" y="482"/>
                    </a:lnTo>
                    <a:lnTo>
                      <a:pt x="593" y="479"/>
                    </a:lnTo>
                    <a:lnTo>
                      <a:pt x="602" y="477"/>
                    </a:lnTo>
                    <a:lnTo>
                      <a:pt x="606" y="475"/>
                    </a:lnTo>
                    <a:lnTo>
                      <a:pt x="607" y="471"/>
                    </a:lnTo>
                    <a:lnTo>
                      <a:pt x="608" y="462"/>
                    </a:lnTo>
                    <a:lnTo>
                      <a:pt x="610" y="458"/>
                    </a:lnTo>
                    <a:lnTo>
                      <a:pt x="612" y="458"/>
                    </a:lnTo>
                    <a:lnTo>
                      <a:pt x="612" y="459"/>
                    </a:lnTo>
                    <a:lnTo>
                      <a:pt x="612" y="460"/>
                    </a:lnTo>
                    <a:lnTo>
                      <a:pt x="614" y="460"/>
                    </a:lnTo>
                    <a:lnTo>
                      <a:pt x="615" y="462"/>
                    </a:lnTo>
                    <a:lnTo>
                      <a:pt x="617" y="457"/>
                    </a:lnTo>
                    <a:lnTo>
                      <a:pt x="618" y="454"/>
                    </a:lnTo>
                    <a:lnTo>
                      <a:pt x="621" y="454"/>
                    </a:lnTo>
                    <a:lnTo>
                      <a:pt x="624" y="457"/>
                    </a:lnTo>
                    <a:lnTo>
                      <a:pt x="633" y="458"/>
                    </a:lnTo>
                    <a:lnTo>
                      <a:pt x="641" y="456"/>
                    </a:lnTo>
                    <a:lnTo>
                      <a:pt x="649" y="455"/>
                    </a:lnTo>
                    <a:lnTo>
                      <a:pt x="658" y="452"/>
                    </a:lnTo>
                    <a:lnTo>
                      <a:pt x="672" y="467"/>
                    </a:lnTo>
                    <a:lnTo>
                      <a:pt x="686" y="481"/>
                    </a:lnTo>
                    <a:lnTo>
                      <a:pt x="697" y="486"/>
                    </a:lnTo>
                    <a:lnTo>
                      <a:pt x="705" y="491"/>
                    </a:lnTo>
                    <a:lnTo>
                      <a:pt x="708" y="493"/>
                    </a:lnTo>
                    <a:lnTo>
                      <a:pt x="711" y="498"/>
                    </a:lnTo>
                    <a:lnTo>
                      <a:pt x="714" y="501"/>
                    </a:lnTo>
                    <a:lnTo>
                      <a:pt x="716" y="507"/>
                    </a:lnTo>
                    <a:lnTo>
                      <a:pt x="718" y="515"/>
                    </a:lnTo>
                    <a:lnTo>
                      <a:pt x="722" y="524"/>
                    </a:lnTo>
                    <a:lnTo>
                      <a:pt x="718" y="525"/>
                    </a:lnTo>
                    <a:lnTo>
                      <a:pt x="715" y="526"/>
                    </a:lnTo>
                    <a:lnTo>
                      <a:pt x="711" y="526"/>
                    </a:lnTo>
                    <a:lnTo>
                      <a:pt x="708" y="525"/>
                    </a:lnTo>
                    <a:lnTo>
                      <a:pt x="702" y="523"/>
                    </a:lnTo>
                    <a:lnTo>
                      <a:pt x="694" y="522"/>
                    </a:lnTo>
                    <a:lnTo>
                      <a:pt x="692" y="531"/>
                    </a:lnTo>
                    <a:lnTo>
                      <a:pt x="691" y="539"/>
                    </a:lnTo>
                    <a:lnTo>
                      <a:pt x="690" y="548"/>
                    </a:lnTo>
                    <a:lnTo>
                      <a:pt x="687" y="557"/>
                    </a:lnTo>
                    <a:lnTo>
                      <a:pt x="680" y="561"/>
                    </a:lnTo>
                    <a:lnTo>
                      <a:pt x="674" y="566"/>
                    </a:lnTo>
                    <a:lnTo>
                      <a:pt x="673" y="568"/>
                    </a:lnTo>
                    <a:lnTo>
                      <a:pt x="673" y="570"/>
                    </a:lnTo>
                    <a:lnTo>
                      <a:pt x="674" y="574"/>
                    </a:lnTo>
                    <a:lnTo>
                      <a:pt x="677" y="577"/>
                    </a:lnTo>
                    <a:lnTo>
                      <a:pt x="682" y="576"/>
                    </a:lnTo>
                    <a:lnTo>
                      <a:pt x="685" y="576"/>
                    </a:lnTo>
                    <a:lnTo>
                      <a:pt x="689" y="575"/>
                    </a:lnTo>
                    <a:lnTo>
                      <a:pt x="690" y="573"/>
                    </a:lnTo>
                    <a:lnTo>
                      <a:pt x="693" y="567"/>
                    </a:lnTo>
                    <a:lnTo>
                      <a:pt x="698" y="559"/>
                    </a:lnTo>
                    <a:lnTo>
                      <a:pt x="703" y="558"/>
                    </a:lnTo>
                    <a:lnTo>
                      <a:pt x="709" y="557"/>
                    </a:lnTo>
                    <a:lnTo>
                      <a:pt x="711" y="557"/>
                    </a:lnTo>
                    <a:lnTo>
                      <a:pt x="712" y="555"/>
                    </a:lnTo>
                    <a:lnTo>
                      <a:pt x="712" y="553"/>
                    </a:lnTo>
                    <a:lnTo>
                      <a:pt x="711" y="550"/>
                    </a:lnTo>
                    <a:lnTo>
                      <a:pt x="712" y="547"/>
                    </a:lnTo>
                    <a:lnTo>
                      <a:pt x="714" y="543"/>
                    </a:lnTo>
                    <a:lnTo>
                      <a:pt x="716" y="542"/>
                    </a:lnTo>
                    <a:lnTo>
                      <a:pt x="720" y="541"/>
                    </a:lnTo>
                    <a:lnTo>
                      <a:pt x="728" y="541"/>
                    </a:lnTo>
                    <a:lnTo>
                      <a:pt x="736" y="541"/>
                    </a:lnTo>
                    <a:lnTo>
                      <a:pt x="740" y="544"/>
                    </a:lnTo>
                    <a:lnTo>
                      <a:pt x="742" y="545"/>
                    </a:lnTo>
                    <a:lnTo>
                      <a:pt x="744" y="548"/>
                    </a:lnTo>
                    <a:lnTo>
                      <a:pt x="744" y="550"/>
                    </a:lnTo>
                    <a:lnTo>
                      <a:pt x="742" y="555"/>
                    </a:lnTo>
                    <a:lnTo>
                      <a:pt x="737" y="561"/>
                    </a:lnTo>
                    <a:lnTo>
                      <a:pt x="737" y="570"/>
                    </a:lnTo>
                    <a:lnTo>
                      <a:pt x="735" y="578"/>
                    </a:lnTo>
                    <a:lnTo>
                      <a:pt x="732" y="582"/>
                    </a:lnTo>
                    <a:lnTo>
                      <a:pt x="729" y="585"/>
                    </a:lnTo>
                    <a:lnTo>
                      <a:pt x="729" y="586"/>
                    </a:lnTo>
                    <a:lnTo>
                      <a:pt x="731" y="586"/>
                    </a:lnTo>
                    <a:lnTo>
                      <a:pt x="733" y="587"/>
                    </a:lnTo>
                    <a:lnTo>
                      <a:pt x="736" y="587"/>
                    </a:lnTo>
                    <a:lnTo>
                      <a:pt x="742" y="587"/>
                    </a:lnTo>
                    <a:lnTo>
                      <a:pt x="746" y="587"/>
                    </a:lnTo>
                    <a:lnTo>
                      <a:pt x="748" y="589"/>
                    </a:lnTo>
                    <a:lnTo>
                      <a:pt x="748" y="590"/>
                    </a:lnTo>
                    <a:lnTo>
                      <a:pt x="748" y="592"/>
                    </a:lnTo>
                    <a:lnTo>
                      <a:pt x="746" y="595"/>
                    </a:lnTo>
                    <a:lnTo>
                      <a:pt x="744" y="600"/>
                    </a:lnTo>
                    <a:lnTo>
                      <a:pt x="743" y="603"/>
                    </a:lnTo>
                    <a:lnTo>
                      <a:pt x="743" y="606"/>
                    </a:lnTo>
                    <a:lnTo>
                      <a:pt x="744" y="607"/>
                    </a:lnTo>
                    <a:lnTo>
                      <a:pt x="750" y="609"/>
                    </a:lnTo>
                    <a:lnTo>
                      <a:pt x="759" y="610"/>
                    </a:lnTo>
                    <a:lnTo>
                      <a:pt x="769" y="610"/>
                    </a:lnTo>
                    <a:lnTo>
                      <a:pt x="777" y="610"/>
                    </a:lnTo>
                    <a:lnTo>
                      <a:pt x="780" y="608"/>
                    </a:lnTo>
                    <a:lnTo>
                      <a:pt x="783" y="607"/>
                    </a:lnTo>
                    <a:lnTo>
                      <a:pt x="785" y="603"/>
                    </a:lnTo>
                    <a:lnTo>
                      <a:pt x="787" y="598"/>
                    </a:lnTo>
                    <a:lnTo>
                      <a:pt x="787" y="591"/>
                    </a:lnTo>
                    <a:lnTo>
                      <a:pt x="786" y="586"/>
                    </a:lnTo>
                    <a:lnTo>
                      <a:pt x="783" y="582"/>
                    </a:lnTo>
                    <a:lnTo>
                      <a:pt x="777" y="578"/>
                    </a:lnTo>
                    <a:lnTo>
                      <a:pt x="770" y="573"/>
                    </a:lnTo>
                    <a:lnTo>
                      <a:pt x="768" y="569"/>
                    </a:lnTo>
                    <a:lnTo>
                      <a:pt x="768" y="568"/>
                    </a:lnTo>
                    <a:lnTo>
                      <a:pt x="770" y="566"/>
                    </a:lnTo>
                    <a:lnTo>
                      <a:pt x="773" y="564"/>
                    </a:lnTo>
                    <a:lnTo>
                      <a:pt x="777" y="561"/>
                    </a:lnTo>
                    <a:lnTo>
                      <a:pt x="782" y="565"/>
                    </a:lnTo>
                    <a:lnTo>
                      <a:pt x="784" y="567"/>
                    </a:lnTo>
                    <a:lnTo>
                      <a:pt x="785" y="569"/>
                    </a:lnTo>
                    <a:lnTo>
                      <a:pt x="785" y="570"/>
                    </a:lnTo>
                    <a:lnTo>
                      <a:pt x="785" y="572"/>
                    </a:lnTo>
                    <a:lnTo>
                      <a:pt x="787" y="573"/>
                    </a:lnTo>
                    <a:lnTo>
                      <a:pt x="791" y="573"/>
                    </a:lnTo>
                    <a:lnTo>
                      <a:pt x="797" y="572"/>
                    </a:lnTo>
                    <a:lnTo>
                      <a:pt x="801" y="568"/>
                    </a:lnTo>
                    <a:lnTo>
                      <a:pt x="803" y="566"/>
                    </a:lnTo>
                    <a:lnTo>
                      <a:pt x="804" y="565"/>
                    </a:lnTo>
                    <a:lnTo>
                      <a:pt x="803" y="562"/>
                    </a:lnTo>
                    <a:lnTo>
                      <a:pt x="801" y="560"/>
                    </a:lnTo>
                    <a:lnTo>
                      <a:pt x="797" y="552"/>
                    </a:lnTo>
                    <a:lnTo>
                      <a:pt x="801" y="552"/>
                    </a:lnTo>
                    <a:lnTo>
                      <a:pt x="804" y="552"/>
                    </a:lnTo>
                    <a:lnTo>
                      <a:pt x="807" y="553"/>
                    </a:lnTo>
                    <a:lnTo>
                      <a:pt x="810" y="555"/>
                    </a:lnTo>
                    <a:lnTo>
                      <a:pt x="815" y="558"/>
                    </a:lnTo>
                    <a:lnTo>
                      <a:pt x="821" y="561"/>
                    </a:lnTo>
                    <a:lnTo>
                      <a:pt x="824" y="560"/>
                    </a:lnTo>
                    <a:lnTo>
                      <a:pt x="824" y="558"/>
                    </a:lnTo>
                    <a:lnTo>
                      <a:pt x="824" y="557"/>
                    </a:lnTo>
                    <a:lnTo>
                      <a:pt x="824" y="556"/>
                    </a:lnTo>
                    <a:lnTo>
                      <a:pt x="821" y="552"/>
                    </a:lnTo>
                    <a:lnTo>
                      <a:pt x="820" y="548"/>
                    </a:lnTo>
                    <a:lnTo>
                      <a:pt x="824" y="548"/>
                    </a:lnTo>
                    <a:lnTo>
                      <a:pt x="827" y="548"/>
                    </a:lnTo>
                    <a:lnTo>
                      <a:pt x="829" y="548"/>
                    </a:lnTo>
                    <a:lnTo>
                      <a:pt x="832" y="549"/>
                    </a:lnTo>
                    <a:lnTo>
                      <a:pt x="834" y="553"/>
                    </a:lnTo>
                    <a:lnTo>
                      <a:pt x="834" y="560"/>
                    </a:lnTo>
                    <a:lnTo>
                      <a:pt x="830" y="567"/>
                    </a:lnTo>
                    <a:lnTo>
                      <a:pt x="829" y="570"/>
                    </a:lnTo>
                    <a:lnTo>
                      <a:pt x="830" y="572"/>
                    </a:lnTo>
                    <a:lnTo>
                      <a:pt x="832" y="572"/>
                    </a:lnTo>
                    <a:lnTo>
                      <a:pt x="835" y="572"/>
                    </a:lnTo>
                    <a:lnTo>
                      <a:pt x="838" y="572"/>
                    </a:lnTo>
                    <a:lnTo>
                      <a:pt x="849" y="568"/>
                    </a:lnTo>
                    <a:lnTo>
                      <a:pt x="856" y="565"/>
                    </a:lnTo>
                    <a:lnTo>
                      <a:pt x="863" y="560"/>
                    </a:lnTo>
                    <a:lnTo>
                      <a:pt x="870" y="552"/>
                    </a:lnTo>
                    <a:lnTo>
                      <a:pt x="873" y="545"/>
                    </a:lnTo>
                    <a:lnTo>
                      <a:pt x="877" y="542"/>
                    </a:lnTo>
                    <a:lnTo>
                      <a:pt x="881" y="542"/>
                    </a:lnTo>
                    <a:lnTo>
                      <a:pt x="888" y="544"/>
                    </a:lnTo>
                    <a:lnTo>
                      <a:pt x="895" y="544"/>
                    </a:lnTo>
                    <a:lnTo>
                      <a:pt x="900" y="544"/>
                    </a:lnTo>
                    <a:lnTo>
                      <a:pt x="904" y="545"/>
                    </a:lnTo>
                    <a:lnTo>
                      <a:pt x="910" y="549"/>
                    </a:lnTo>
                    <a:lnTo>
                      <a:pt x="912" y="552"/>
                    </a:lnTo>
                    <a:lnTo>
                      <a:pt x="914" y="555"/>
                    </a:lnTo>
                    <a:lnTo>
                      <a:pt x="917" y="556"/>
                    </a:lnTo>
                    <a:lnTo>
                      <a:pt x="919" y="556"/>
                    </a:lnTo>
                    <a:lnTo>
                      <a:pt x="923" y="553"/>
                    </a:lnTo>
                    <a:lnTo>
                      <a:pt x="930" y="550"/>
                    </a:lnTo>
                    <a:lnTo>
                      <a:pt x="939" y="547"/>
                    </a:lnTo>
                    <a:lnTo>
                      <a:pt x="948" y="542"/>
                    </a:lnTo>
                    <a:lnTo>
                      <a:pt x="948" y="540"/>
                    </a:lnTo>
                    <a:lnTo>
                      <a:pt x="948" y="538"/>
                    </a:lnTo>
                    <a:lnTo>
                      <a:pt x="946" y="535"/>
                    </a:lnTo>
                    <a:lnTo>
                      <a:pt x="945" y="534"/>
                    </a:lnTo>
                    <a:lnTo>
                      <a:pt x="939" y="533"/>
                    </a:lnTo>
                    <a:lnTo>
                      <a:pt x="934" y="533"/>
                    </a:lnTo>
                    <a:lnTo>
                      <a:pt x="931" y="530"/>
                    </a:lnTo>
                    <a:lnTo>
                      <a:pt x="930" y="526"/>
                    </a:lnTo>
                    <a:lnTo>
                      <a:pt x="931" y="522"/>
                    </a:lnTo>
                    <a:lnTo>
                      <a:pt x="931" y="517"/>
                    </a:lnTo>
                    <a:lnTo>
                      <a:pt x="917" y="517"/>
                    </a:lnTo>
                    <a:lnTo>
                      <a:pt x="901" y="517"/>
                    </a:lnTo>
                    <a:lnTo>
                      <a:pt x="901" y="514"/>
                    </a:lnTo>
                    <a:lnTo>
                      <a:pt x="901" y="511"/>
                    </a:lnTo>
                    <a:lnTo>
                      <a:pt x="902" y="510"/>
                    </a:lnTo>
                    <a:lnTo>
                      <a:pt x="903" y="509"/>
                    </a:lnTo>
                    <a:lnTo>
                      <a:pt x="909" y="508"/>
                    </a:lnTo>
                    <a:lnTo>
                      <a:pt x="914" y="508"/>
                    </a:lnTo>
                    <a:lnTo>
                      <a:pt x="918" y="507"/>
                    </a:lnTo>
                    <a:lnTo>
                      <a:pt x="919" y="505"/>
                    </a:lnTo>
                    <a:lnTo>
                      <a:pt x="920" y="503"/>
                    </a:lnTo>
                    <a:lnTo>
                      <a:pt x="920" y="501"/>
                    </a:lnTo>
                    <a:lnTo>
                      <a:pt x="919" y="497"/>
                    </a:lnTo>
                    <a:lnTo>
                      <a:pt x="919" y="490"/>
                    </a:lnTo>
                    <a:lnTo>
                      <a:pt x="927" y="484"/>
                    </a:lnTo>
                    <a:lnTo>
                      <a:pt x="930" y="480"/>
                    </a:lnTo>
                    <a:lnTo>
                      <a:pt x="930" y="477"/>
                    </a:lnTo>
                    <a:lnTo>
                      <a:pt x="929" y="476"/>
                    </a:lnTo>
                    <a:lnTo>
                      <a:pt x="927" y="473"/>
                    </a:lnTo>
                    <a:lnTo>
                      <a:pt x="922" y="471"/>
                    </a:lnTo>
                    <a:lnTo>
                      <a:pt x="918" y="467"/>
                    </a:lnTo>
                    <a:lnTo>
                      <a:pt x="915" y="465"/>
                    </a:lnTo>
                    <a:lnTo>
                      <a:pt x="914" y="463"/>
                    </a:lnTo>
                    <a:lnTo>
                      <a:pt x="915" y="460"/>
                    </a:lnTo>
                    <a:lnTo>
                      <a:pt x="920" y="457"/>
                    </a:lnTo>
                    <a:lnTo>
                      <a:pt x="928" y="451"/>
                    </a:lnTo>
                    <a:lnTo>
                      <a:pt x="932" y="446"/>
                    </a:lnTo>
                    <a:lnTo>
                      <a:pt x="936" y="439"/>
                    </a:lnTo>
                    <a:lnTo>
                      <a:pt x="937" y="433"/>
                    </a:lnTo>
                    <a:lnTo>
                      <a:pt x="938" y="425"/>
                    </a:lnTo>
                    <a:lnTo>
                      <a:pt x="953" y="414"/>
                    </a:lnTo>
                    <a:lnTo>
                      <a:pt x="969" y="404"/>
                    </a:lnTo>
                    <a:lnTo>
                      <a:pt x="968" y="400"/>
                    </a:lnTo>
                    <a:lnTo>
                      <a:pt x="965" y="396"/>
                    </a:lnTo>
                    <a:lnTo>
                      <a:pt x="962" y="392"/>
                    </a:lnTo>
                    <a:lnTo>
                      <a:pt x="957" y="390"/>
                    </a:lnTo>
                    <a:lnTo>
                      <a:pt x="949" y="383"/>
                    </a:lnTo>
                    <a:lnTo>
                      <a:pt x="943" y="376"/>
                    </a:lnTo>
                    <a:lnTo>
                      <a:pt x="942" y="375"/>
                    </a:lnTo>
                    <a:lnTo>
                      <a:pt x="940" y="374"/>
                    </a:lnTo>
                    <a:lnTo>
                      <a:pt x="932" y="381"/>
                    </a:lnTo>
                    <a:lnTo>
                      <a:pt x="927" y="388"/>
                    </a:lnTo>
                    <a:lnTo>
                      <a:pt x="920" y="390"/>
                    </a:lnTo>
                    <a:lnTo>
                      <a:pt x="915" y="390"/>
                    </a:lnTo>
                    <a:lnTo>
                      <a:pt x="911" y="390"/>
                    </a:lnTo>
                    <a:lnTo>
                      <a:pt x="906" y="389"/>
                    </a:lnTo>
                    <a:lnTo>
                      <a:pt x="903" y="387"/>
                    </a:lnTo>
                    <a:lnTo>
                      <a:pt x="900" y="383"/>
                    </a:lnTo>
                    <a:lnTo>
                      <a:pt x="896" y="379"/>
                    </a:lnTo>
                    <a:lnTo>
                      <a:pt x="894" y="373"/>
                    </a:lnTo>
                    <a:lnTo>
                      <a:pt x="889" y="362"/>
                    </a:lnTo>
                    <a:lnTo>
                      <a:pt x="885" y="350"/>
                    </a:lnTo>
                    <a:lnTo>
                      <a:pt x="884" y="346"/>
                    </a:lnTo>
                    <a:lnTo>
                      <a:pt x="881" y="344"/>
                    </a:lnTo>
                    <a:lnTo>
                      <a:pt x="879" y="341"/>
                    </a:lnTo>
                    <a:lnTo>
                      <a:pt x="876" y="341"/>
                    </a:lnTo>
                    <a:lnTo>
                      <a:pt x="869" y="342"/>
                    </a:lnTo>
                    <a:lnTo>
                      <a:pt x="862" y="346"/>
                    </a:lnTo>
                    <a:lnTo>
                      <a:pt x="856" y="349"/>
                    </a:lnTo>
                    <a:lnTo>
                      <a:pt x="851" y="354"/>
                    </a:lnTo>
                    <a:lnTo>
                      <a:pt x="849" y="354"/>
                    </a:lnTo>
                    <a:lnTo>
                      <a:pt x="846" y="354"/>
                    </a:lnTo>
                    <a:lnTo>
                      <a:pt x="845" y="351"/>
                    </a:lnTo>
                    <a:lnTo>
                      <a:pt x="845" y="348"/>
                    </a:lnTo>
                    <a:lnTo>
                      <a:pt x="847" y="344"/>
                    </a:lnTo>
                    <a:lnTo>
                      <a:pt x="849" y="340"/>
                    </a:lnTo>
                    <a:lnTo>
                      <a:pt x="849" y="339"/>
                    </a:lnTo>
                    <a:lnTo>
                      <a:pt x="847" y="338"/>
                    </a:lnTo>
                    <a:lnTo>
                      <a:pt x="845" y="338"/>
                    </a:lnTo>
                    <a:lnTo>
                      <a:pt x="843" y="338"/>
                    </a:lnTo>
                    <a:lnTo>
                      <a:pt x="837" y="334"/>
                    </a:lnTo>
                    <a:lnTo>
                      <a:pt x="834" y="331"/>
                    </a:lnTo>
                    <a:lnTo>
                      <a:pt x="830" y="327"/>
                    </a:lnTo>
                    <a:lnTo>
                      <a:pt x="826" y="321"/>
                    </a:lnTo>
                    <a:lnTo>
                      <a:pt x="819" y="321"/>
                    </a:lnTo>
                    <a:lnTo>
                      <a:pt x="811" y="322"/>
                    </a:lnTo>
                    <a:lnTo>
                      <a:pt x="801" y="310"/>
                    </a:lnTo>
                    <a:lnTo>
                      <a:pt x="792" y="298"/>
                    </a:lnTo>
                    <a:lnTo>
                      <a:pt x="785" y="296"/>
                    </a:lnTo>
                    <a:lnTo>
                      <a:pt x="780" y="295"/>
                    </a:lnTo>
                    <a:lnTo>
                      <a:pt x="775" y="295"/>
                    </a:lnTo>
                    <a:lnTo>
                      <a:pt x="769" y="296"/>
                    </a:lnTo>
                    <a:lnTo>
                      <a:pt x="765" y="296"/>
                    </a:lnTo>
                    <a:lnTo>
                      <a:pt x="761" y="297"/>
                    </a:lnTo>
                    <a:lnTo>
                      <a:pt x="759" y="296"/>
                    </a:lnTo>
                    <a:lnTo>
                      <a:pt x="757" y="295"/>
                    </a:lnTo>
                    <a:lnTo>
                      <a:pt x="752" y="291"/>
                    </a:lnTo>
                    <a:lnTo>
                      <a:pt x="748" y="285"/>
                    </a:lnTo>
                    <a:lnTo>
                      <a:pt x="751" y="274"/>
                    </a:lnTo>
                    <a:lnTo>
                      <a:pt x="756" y="264"/>
                    </a:lnTo>
                    <a:lnTo>
                      <a:pt x="757" y="255"/>
                    </a:lnTo>
                    <a:lnTo>
                      <a:pt x="759" y="249"/>
                    </a:lnTo>
                    <a:lnTo>
                      <a:pt x="761" y="243"/>
                    </a:lnTo>
                    <a:lnTo>
                      <a:pt x="765" y="235"/>
                    </a:lnTo>
                    <a:lnTo>
                      <a:pt x="753" y="235"/>
                    </a:lnTo>
                    <a:lnTo>
                      <a:pt x="745" y="236"/>
                    </a:lnTo>
                    <a:lnTo>
                      <a:pt x="739" y="239"/>
                    </a:lnTo>
                    <a:lnTo>
                      <a:pt x="728" y="245"/>
                    </a:lnTo>
                    <a:lnTo>
                      <a:pt x="726" y="251"/>
                    </a:lnTo>
                    <a:lnTo>
                      <a:pt x="723" y="254"/>
                    </a:lnTo>
                    <a:lnTo>
                      <a:pt x="715" y="252"/>
                    </a:lnTo>
                    <a:lnTo>
                      <a:pt x="707" y="251"/>
                    </a:lnTo>
                    <a:lnTo>
                      <a:pt x="700" y="251"/>
                    </a:lnTo>
                    <a:lnTo>
                      <a:pt x="691" y="252"/>
                    </a:lnTo>
                    <a:lnTo>
                      <a:pt x="684" y="251"/>
                    </a:lnTo>
                    <a:lnTo>
                      <a:pt x="678" y="248"/>
                    </a:lnTo>
                    <a:lnTo>
                      <a:pt x="675" y="245"/>
                    </a:lnTo>
                    <a:lnTo>
                      <a:pt x="673" y="241"/>
                    </a:lnTo>
                    <a:lnTo>
                      <a:pt x="672" y="231"/>
                    </a:lnTo>
                    <a:lnTo>
                      <a:pt x="672" y="219"/>
                    </a:lnTo>
                    <a:lnTo>
                      <a:pt x="670" y="215"/>
                    </a:lnTo>
                    <a:lnTo>
                      <a:pt x="669" y="213"/>
                    </a:lnTo>
                    <a:lnTo>
                      <a:pt x="668" y="211"/>
                    </a:lnTo>
                    <a:lnTo>
                      <a:pt x="667" y="211"/>
                    </a:lnTo>
                    <a:lnTo>
                      <a:pt x="666" y="210"/>
                    </a:lnTo>
                    <a:lnTo>
                      <a:pt x="665" y="209"/>
                    </a:lnTo>
                    <a:lnTo>
                      <a:pt x="664" y="205"/>
                    </a:lnTo>
                    <a:lnTo>
                      <a:pt x="664" y="202"/>
                    </a:lnTo>
                    <a:lnTo>
                      <a:pt x="659" y="190"/>
                    </a:lnTo>
                    <a:lnTo>
                      <a:pt x="655" y="178"/>
                    </a:lnTo>
                    <a:lnTo>
                      <a:pt x="661" y="173"/>
                    </a:lnTo>
                    <a:lnTo>
                      <a:pt x="669" y="169"/>
                    </a:lnTo>
                    <a:lnTo>
                      <a:pt x="663" y="163"/>
                    </a:lnTo>
                    <a:lnTo>
                      <a:pt x="655" y="158"/>
                    </a:lnTo>
                    <a:lnTo>
                      <a:pt x="638" y="161"/>
                    </a:lnTo>
                    <a:lnTo>
                      <a:pt x="622" y="164"/>
                    </a:lnTo>
                    <a:lnTo>
                      <a:pt x="610" y="158"/>
                    </a:lnTo>
                    <a:lnTo>
                      <a:pt x="600" y="153"/>
                    </a:lnTo>
                    <a:lnTo>
                      <a:pt x="600" y="142"/>
                    </a:lnTo>
                    <a:lnTo>
                      <a:pt x="600" y="129"/>
                    </a:lnTo>
                    <a:lnTo>
                      <a:pt x="600" y="121"/>
                    </a:lnTo>
                    <a:lnTo>
                      <a:pt x="601" y="117"/>
                    </a:lnTo>
                    <a:lnTo>
                      <a:pt x="604" y="112"/>
                    </a:lnTo>
                    <a:lnTo>
                      <a:pt x="606" y="106"/>
                    </a:lnTo>
                    <a:lnTo>
                      <a:pt x="600" y="106"/>
                    </a:lnTo>
                    <a:lnTo>
                      <a:pt x="596" y="108"/>
                    </a:lnTo>
                    <a:lnTo>
                      <a:pt x="591" y="108"/>
                    </a:lnTo>
                    <a:lnTo>
                      <a:pt x="587" y="105"/>
                    </a:lnTo>
                    <a:lnTo>
                      <a:pt x="580" y="101"/>
                    </a:lnTo>
                    <a:lnTo>
                      <a:pt x="572" y="99"/>
                    </a:lnTo>
                    <a:lnTo>
                      <a:pt x="564" y="97"/>
                    </a:lnTo>
                    <a:lnTo>
                      <a:pt x="556" y="96"/>
                    </a:lnTo>
                    <a:lnTo>
                      <a:pt x="546" y="95"/>
                    </a:lnTo>
                    <a:lnTo>
                      <a:pt x="537" y="95"/>
                    </a:lnTo>
                    <a:lnTo>
                      <a:pt x="529" y="95"/>
                    </a:lnTo>
                    <a:lnTo>
                      <a:pt x="519" y="95"/>
                    </a:lnTo>
                    <a:lnTo>
                      <a:pt x="511" y="89"/>
                    </a:lnTo>
                    <a:lnTo>
                      <a:pt x="509" y="87"/>
                    </a:lnTo>
                    <a:lnTo>
                      <a:pt x="511" y="85"/>
                    </a:lnTo>
                    <a:lnTo>
                      <a:pt x="511" y="78"/>
                    </a:lnTo>
                    <a:lnTo>
                      <a:pt x="505" y="83"/>
                    </a:lnTo>
                    <a:lnTo>
                      <a:pt x="503" y="86"/>
                    </a:lnTo>
                    <a:lnTo>
                      <a:pt x="500" y="87"/>
                    </a:lnTo>
                    <a:lnTo>
                      <a:pt x="499" y="86"/>
                    </a:lnTo>
                    <a:lnTo>
                      <a:pt x="498" y="84"/>
                    </a:lnTo>
                    <a:lnTo>
                      <a:pt x="497" y="80"/>
                    </a:lnTo>
                    <a:lnTo>
                      <a:pt x="496" y="77"/>
                    </a:lnTo>
                    <a:lnTo>
                      <a:pt x="494" y="76"/>
                    </a:lnTo>
                    <a:lnTo>
                      <a:pt x="491" y="75"/>
                    </a:lnTo>
                    <a:lnTo>
                      <a:pt x="489" y="74"/>
                    </a:lnTo>
                    <a:lnTo>
                      <a:pt x="483" y="74"/>
                    </a:lnTo>
                    <a:lnTo>
                      <a:pt x="477" y="71"/>
                    </a:lnTo>
                    <a:lnTo>
                      <a:pt x="477" y="63"/>
                    </a:lnTo>
                    <a:lnTo>
                      <a:pt x="479" y="61"/>
                    </a:lnTo>
                    <a:lnTo>
                      <a:pt x="478" y="58"/>
                    </a:lnTo>
                    <a:lnTo>
                      <a:pt x="472" y="45"/>
                    </a:lnTo>
                    <a:lnTo>
                      <a:pt x="466" y="33"/>
                    </a:lnTo>
                    <a:lnTo>
                      <a:pt x="463" y="23"/>
                    </a:lnTo>
                    <a:lnTo>
                      <a:pt x="461" y="12"/>
                    </a:lnTo>
                    <a:lnTo>
                      <a:pt x="457" y="0"/>
                    </a:lnTo>
                    <a:lnTo>
                      <a:pt x="452" y="1"/>
                    </a:lnTo>
                    <a:lnTo>
                      <a:pt x="446" y="2"/>
                    </a:lnTo>
                    <a:lnTo>
                      <a:pt x="441" y="6"/>
                    </a:lnTo>
                    <a:lnTo>
                      <a:pt x="438" y="8"/>
                    </a:lnTo>
                    <a:lnTo>
                      <a:pt x="430" y="17"/>
                    </a:lnTo>
                    <a:lnTo>
                      <a:pt x="422" y="25"/>
                    </a:lnTo>
                    <a:lnTo>
                      <a:pt x="416" y="28"/>
                    </a:lnTo>
                    <a:lnTo>
                      <a:pt x="413" y="29"/>
                    </a:lnTo>
                    <a:lnTo>
                      <a:pt x="411" y="27"/>
                    </a:lnTo>
                    <a:lnTo>
                      <a:pt x="407" y="21"/>
                    </a:lnTo>
                    <a:lnTo>
                      <a:pt x="404" y="24"/>
                    </a:lnTo>
                    <a:lnTo>
                      <a:pt x="402" y="26"/>
                    </a:lnTo>
                    <a:lnTo>
                      <a:pt x="402" y="27"/>
                    </a:lnTo>
                    <a:lnTo>
                      <a:pt x="401" y="28"/>
                    </a:lnTo>
                    <a:lnTo>
                      <a:pt x="401" y="33"/>
                    </a:lnTo>
                    <a:lnTo>
                      <a:pt x="398" y="40"/>
                    </a:lnTo>
                    <a:lnTo>
                      <a:pt x="382" y="44"/>
                    </a:lnTo>
                    <a:lnTo>
                      <a:pt x="367" y="46"/>
                    </a:lnTo>
                    <a:lnTo>
                      <a:pt x="357" y="50"/>
                    </a:lnTo>
                    <a:lnTo>
                      <a:pt x="351" y="52"/>
                    </a:lnTo>
                    <a:lnTo>
                      <a:pt x="344" y="55"/>
                    </a:lnTo>
                    <a:lnTo>
                      <a:pt x="335" y="61"/>
                    </a:lnTo>
                    <a:lnTo>
                      <a:pt x="328" y="63"/>
                    </a:lnTo>
                    <a:lnTo>
                      <a:pt x="323" y="63"/>
                    </a:lnTo>
                    <a:lnTo>
                      <a:pt x="320" y="63"/>
                    </a:lnTo>
                    <a:lnTo>
                      <a:pt x="318" y="62"/>
                    </a:lnTo>
                    <a:lnTo>
                      <a:pt x="316" y="60"/>
                    </a:lnTo>
                    <a:lnTo>
                      <a:pt x="312" y="58"/>
                    </a:lnTo>
                    <a:lnTo>
                      <a:pt x="309" y="57"/>
                    </a:lnTo>
                    <a:lnTo>
                      <a:pt x="303" y="54"/>
                    </a:lnTo>
                    <a:lnTo>
                      <a:pt x="296" y="59"/>
                    </a:lnTo>
                    <a:lnTo>
                      <a:pt x="293" y="61"/>
                    </a:lnTo>
                    <a:lnTo>
                      <a:pt x="287" y="61"/>
                    </a:lnTo>
                    <a:lnTo>
                      <a:pt x="280" y="59"/>
                    </a:lnTo>
                    <a:lnTo>
                      <a:pt x="276" y="58"/>
                    </a:lnTo>
                    <a:lnTo>
                      <a:pt x="272" y="58"/>
                    </a:lnTo>
                    <a:lnTo>
                      <a:pt x="270" y="59"/>
                    </a:lnTo>
                    <a:lnTo>
                      <a:pt x="268" y="63"/>
                    </a:lnTo>
                    <a:lnTo>
                      <a:pt x="279" y="78"/>
                    </a:lnTo>
                    <a:lnTo>
                      <a:pt x="291" y="93"/>
                    </a:lnTo>
                    <a:lnTo>
                      <a:pt x="296" y="100"/>
                    </a:lnTo>
                    <a:lnTo>
                      <a:pt x="302" y="104"/>
                    </a:lnTo>
                    <a:lnTo>
                      <a:pt x="296" y="109"/>
                    </a:lnTo>
                    <a:lnTo>
                      <a:pt x="291" y="114"/>
                    </a:lnTo>
                    <a:lnTo>
                      <a:pt x="296" y="116"/>
                    </a:lnTo>
                    <a:lnTo>
                      <a:pt x="302" y="117"/>
                    </a:lnTo>
                    <a:lnTo>
                      <a:pt x="299" y="122"/>
                    </a:lnTo>
                    <a:lnTo>
                      <a:pt x="294" y="127"/>
                    </a:lnTo>
                    <a:lnTo>
                      <a:pt x="299" y="127"/>
                    </a:lnTo>
                    <a:lnTo>
                      <a:pt x="301" y="127"/>
                    </a:lnTo>
                    <a:lnTo>
                      <a:pt x="303" y="128"/>
                    </a:lnTo>
                    <a:lnTo>
                      <a:pt x="305" y="133"/>
                    </a:lnTo>
                    <a:lnTo>
                      <a:pt x="304" y="137"/>
                    </a:lnTo>
                    <a:lnTo>
                      <a:pt x="305" y="142"/>
                    </a:lnTo>
                    <a:lnTo>
                      <a:pt x="306" y="146"/>
                    </a:lnTo>
                    <a:lnTo>
                      <a:pt x="309" y="150"/>
                    </a:lnTo>
                    <a:lnTo>
                      <a:pt x="309" y="154"/>
                    </a:lnTo>
                    <a:lnTo>
                      <a:pt x="306" y="158"/>
                    </a:lnTo>
                    <a:lnTo>
                      <a:pt x="303" y="160"/>
                    </a:lnTo>
                    <a:lnTo>
                      <a:pt x="299" y="161"/>
                    </a:lnTo>
                    <a:lnTo>
                      <a:pt x="289" y="162"/>
                    </a:lnTo>
                    <a:lnTo>
                      <a:pt x="282" y="163"/>
                    </a:lnTo>
                    <a:lnTo>
                      <a:pt x="271" y="167"/>
                    </a:lnTo>
                    <a:lnTo>
                      <a:pt x="265" y="170"/>
                    </a:lnTo>
                    <a:lnTo>
                      <a:pt x="259" y="175"/>
                    </a:lnTo>
                    <a:lnTo>
                      <a:pt x="251" y="180"/>
                    </a:lnTo>
                    <a:lnTo>
                      <a:pt x="243" y="186"/>
                    </a:lnTo>
                    <a:lnTo>
                      <a:pt x="237" y="189"/>
                    </a:lnTo>
                    <a:lnTo>
                      <a:pt x="232" y="192"/>
                    </a:lnTo>
                    <a:lnTo>
                      <a:pt x="223" y="194"/>
                    </a:lnTo>
                    <a:lnTo>
                      <a:pt x="215" y="192"/>
                    </a:lnTo>
                    <a:lnTo>
                      <a:pt x="210" y="190"/>
                    </a:lnTo>
                    <a:lnTo>
                      <a:pt x="204" y="192"/>
                    </a:lnTo>
                    <a:lnTo>
                      <a:pt x="199" y="195"/>
                    </a:lnTo>
                    <a:lnTo>
                      <a:pt x="192" y="197"/>
                    </a:lnTo>
                    <a:lnTo>
                      <a:pt x="186" y="198"/>
                    </a:lnTo>
                    <a:lnTo>
                      <a:pt x="182" y="201"/>
                    </a:lnTo>
                    <a:lnTo>
                      <a:pt x="176" y="204"/>
                    </a:lnTo>
                    <a:lnTo>
                      <a:pt x="174" y="206"/>
                    </a:lnTo>
                    <a:lnTo>
                      <a:pt x="170" y="209"/>
                    </a:lnTo>
                    <a:lnTo>
                      <a:pt x="169" y="209"/>
                    </a:lnTo>
                    <a:lnTo>
                      <a:pt x="167" y="207"/>
                    </a:lnTo>
                    <a:lnTo>
                      <a:pt x="164" y="204"/>
                    </a:lnTo>
                    <a:lnTo>
                      <a:pt x="159" y="198"/>
                    </a:lnTo>
                    <a:lnTo>
                      <a:pt x="155" y="193"/>
                    </a:lnTo>
                    <a:lnTo>
                      <a:pt x="150" y="192"/>
                    </a:lnTo>
                    <a:lnTo>
                      <a:pt x="147" y="193"/>
                    </a:lnTo>
                    <a:lnTo>
                      <a:pt x="141" y="197"/>
                    </a:lnTo>
                    <a:lnTo>
                      <a:pt x="132" y="196"/>
                    </a:lnTo>
                    <a:lnTo>
                      <a:pt x="125" y="194"/>
                    </a:lnTo>
                    <a:lnTo>
                      <a:pt x="120" y="193"/>
                    </a:lnTo>
                    <a:lnTo>
                      <a:pt x="117" y="193"/>
                    </a:lnTo>
                    <a:lnTo>
                      <a:pt x="113" y="193"/>
                    </a:lnTo>
                    <a:lnTo>
                      <a:pt x="108" y="194"/>
                    </a:lnTo>
                    <a:lnTo>
                      <a:pt x="111" y="207"/>
                    </a:lnTo>
                    <a:lnTo>
                      <a:pt x="111" y="221"/>
                    </a:lnTo>
                    <a:lnTo>
                      <a:pt x="111" y="224"/>
                    </a:lnTo>
                    <a:lnTo>
                      <a:pt x="113" y="228"/>
                    </a:lnTo>
                    <a:lnTo>
                      <a:pt x="114" y="231"/>
                    </a:lnTo>
                    <a:lnTo>
                      <a:pt x="116" y="234"/>
                    </a:lnTo>
                    <a:lnTo>
                      <a:pt x="120" y="239"/>
                    </a:lnTo>
                    <a:lnTo>
                      <a:pt x="124" y="246"/>
                    </a:lnTo>
                    <a:lnTo>
                      <a:pt x="123" y="254"/>
                    </a:lnTo>
                    <a:lnTo>
                      <a:pt x="122" y="262"/>
                    </a:lnTo>
                    <a:lnTo>
                      <a:pt x="123" y="265"/>
                    </a:lnTo>
                    <a:lnTo>
                      <a:pt x="123" y="268"/>
                    </a:lnTo>
                    <a:lnTo>
                      <a:pt x="125" y="271"/>
                    </a:lnTo>
                    <a:lnTo>
                      <a:pt x="128" y="273"/>
                    </a:lnTo>
                    <a:lnTo>
                      <a:pt x="135" y="273"/>
                    </a:lnTo>
                    <a:lnTo>
                      <a:pt x="139" y="274"/>
                    </a:lnTo>
                    <a:lnTo>
                      <a:pt x="136" y="277"/>
                    </a:lnTo>
                    <a:lnTo>
                      <a:pt x="131" y="281"/>
                    </a:lnTo>
                    <a:lnTo>
                      <a:pt x="125" y="290"/>
                    </a:lnTo>
                    <a:lnTo>
                      <a:pt x="119" y="297"/>
                    </a:lnTo>
                    <a:lnTo>
                      <a:pt x="115" y="307"/>
                    </a:lnTo>
                    <a:lnTo>
                      <a:pt x="107" y="317"/>
                    </a:lnTo>
                    <a:lnTo>
                      <a:pt x="97" y="321"/>
                    </a:lnTo>
                    <a:lnTo>
                      <a:pt x="88" y="324"/>
                    </a:lnTo>
                    <a:lnTo>
                      <a:pt x="77" y="328"/>
                    </a:lnTo>
                    <a:lnTo>
                      <a:pt x="68" y="331"/>
                    </a:lnTo>
                    <a:lnTo>
                      <a:pt x="64" y="338"/>
                    </a:lnTo>
                    <a:lnTo>
                      <a:pt x="60" y="342"/>
                    </a:lnTo>
                    <a:lnTo>
                      <a:pt x="57" y="348"/>
                    </a:lnTo>
                    <a:lnTo>
                      <a:pt x="50" y="354"/>
                    </a:lnTo>
                    <a:lnTo>
                      <a:pt x="43" y="364"/>
                    </a:lnTo>
                    <a:lnTo>
                      <a:pt x="39" y="374"/>
                    </a:lnTo>
                    <a:lnTo>
                      <a:pt x="35" y="384"/>
                    </a:lnTo>
                    <a:lnTo>
                      <a:pt x="32" y="396"/>
                    </a:lnTo>
                    <a:lnTo>
                      <a:pt x="24" y="407"/>
                    </a:lnTo>
                    <a:lnTo>
                      <a:pt x="18" y="417"/>
                    </a:lnTo>
                    <a:lnTo>
                      <a:pt x="15" y="429"/>
                    </a:lnTo>
                    <a:lnTo>
                      <a:pt x="10" y="440"/>
                    </a:lnTo>
                    <a:lnTo>
                      <a:pt x="12" y="442"/>
                    </a:lnTo>
                    <a:lnTo>
                      <a:pt x="12" y="444"/>
                    </a:lnTo>
                    <a:lnTo>
                      <a:pt x="7" y="466"/>
                    </a:lnTo>
                    <a:lnTo>
                      <a:pt x="3" y="488"/>
                    </a:lnTo>
                    <a:lnTo>
                      <a:pt x="0" y="498"/>
                    </a:lnTo>
                    <a:lnTo>
                      <a:pt x="0" y="508"/>
                    </a:lnTo>
                    <a:lnTo>
                      <a:pt x="0" y="518"/>
                    </a:lnTo>
                    <a:lnTo>
                      <a:pt x="1" y="530"/>
                    </a:lnTo>
                    <a:lnTo>
                      <a:pt x="8" y="539"/>
                    </a:lnTo>
                    <a:lnTo>
                      <a:pt x="12" y="544"/>
                    </a:lnTo>
                    <a:lnTo>
                      <a:pt x="13" y="552"/>
                    </a:lnTo>
                    <a:lnTo>
                      <a:pt x="12" y="564"/>
                    </a:lnTo>
                    <a:lnTo>
                      <a:pt x="10" y="573"/>
                    </a:lnTo>
                    <a:lnTo>
                      <a:pt x="9" y="581"/>
                    </a:lnTo>
                    <a:lnTo>
                      <a:pt x="10" y="589"/>
                    </a:lnTo>
                    <a:lnTo>
                      <a:pt x="14" y="596"/>
                    </a:lnTo>
                    <a:lnTo>
                      <a:pt x="13" y="609"/>
                    </a:lnTo>
                    <a:lnTo>
                      <a:pt x="13" y="623"/>
                    </a:lnTo>
                    <a:lnTo>
                      <a:pt x="16" y="629"/>
                    </a:lnTo>
                    <a:lnTo>
                      <a:pt x="18" y="634"/>
                    </a:lnTo>
                    <a:lnTo>
                      <a:pt x="20" y="635"/>
                    </a:lnTo>
                    <a:lnTo>
                      <a:pt x="21" y="635"/>
                    </a:lnTo>
                    <a:lnTo>
                      <a:pt x="24" y="635"/>
                    </a:lnTo>
                    <a:lnTo>
                      <a:pt x="26" y="633"/>
                    </a:lnTo>
                    <a:lnTo>
                      <a:pt x="31" y="634"/>
                    </a:lnTo>
                    <a:lnTo>
                      <a:pt x="35" y="635"/>
                    </a:lnTo>
                    <a:lnTo>
                      <a:pt x="39" y="637"/>
                    </a:lnTo>
                    <a:lnTo>
                      <a:pt x="41" y="641"/>
                    </a:lnTo>
                    <a:lnTo>
                      <a:pt x="46" y="648"/>
                    </a:lnTo>
                    <a:lnTo>
                      <a:pt x="50" y="655"/>
                    </a:lnTo>
                    <a:lnTo>
                      <a:pt x="54" y="661"/>
                    </a:lnTo>
                    <a:lnTo>
                      <a:pt x="56" y="666"/>
                    </a:lnTo>
                    <a:lnTo>
                      <a:pt x="57" y="668"/>
                    </a:lnTo>
                    <a:lnTo>
                      <a:pt x="56" y="670"/>
                    </a:lnTo>
                    <a:lnTo>
                      <a:pt x="56" y="672"/>
                    </a:lnTo>
                    <a:lnTo>
                      <a:pt x="54" y="675"/>
                    </a:lnTo>
                    <a:lnTo>
                      <a:pt x="51" y="684"/>
                    </a:lnTo>
                    <a:lnTo>
                      <a:pt x="52" y="689"/>
                    </a:lnTo>
                    <a:lnTo>
                      <a:pt x="54" y="693"/>
                    </a:lnTo>
                    <a:lnTo>
                      <a:pt x="56" y="695"/>
                    </a:lnTo>
                    <a:lnTo>
                      <a:pt x="58" y="697"/>
                    </a:lnTo>
                    <a:lnTo>
                      <a:pt x="63" y="701"/>
                    </a:lnTo>
                    <a:lnTo>
                      <a:pt x="69" y="700"/>
                    </a:lnTo>
                    <a:lnTo>
                      <a:pt x="75" y="700"/>
                    </a:lnTo>
                    <a:lnTo>
                      <a:pt x="77" y="700"/>
                    </a:lnTo>
                    <a:lnTo>
                      <a:pt x="80" y="701"/>
                    </a:lnTo>
                    <a:lnTo>
                      <a:pt x="82" y="703"/>
                    </a:lnTo>
                    <a:lnTo>
                      <a:pt x="83" y="708"/>
                    </a:lnTo>
                    <a:lnTo>
                      <a:pt x="83" y="716"/>
                    </a:lnTo>
                    <a:lnTo>
                      <a:pt x="84" y="720"/>
                    </a:lnTo>
                    <a:lnTo>
                      <a:pt x="85" y="727"/>
                    </a:lnTo>
                    <a:lnTo>
                      <a:pt x="83" y="735"/>
                    </a:lnTo>
                    <a:lnTo>
                      <a:pt x="79" y="750"/>
                    </a:lnTo>
                    <a:lnTo>
                      <a:pt x="75" y="762"/>
                    </a:lnTo>
                    <a:lnTo>
                      <a:pt x="74" y="776"/>
                    </a:lnTo>
                    <a:lnTo>
                      <a:pt x="74" y="790"/>
                    </a:lnTo>
                    <a:lnTo>
                      <a:pt x="73" y="798"/>
                    </a:lnTo>
                    <a:lnTo>
                      <a:pt x="71" y="806"/>
                    </a:lnTo>
                    <a:lnTo>
                      <a:pt x="69" y="815"/>
                    </a:lnTo>
                    <a:lnTo>
                      <a:pt x="71" y="822"/>
                    </a:lnTo>
                    <a:lnTo>
                      <a:pt x="81" y="822"/>
                    </a:lnTo>
                    <a:lnTo>
                      <a:pt x="89" y="823"/>
                    </a:lnTo>
                    <a:lnTo>
                      <a:pt x="92" y="824"/>
                    </a:lnTo>
                    <a:lnTo>
                      <a:pt x="96" y="827"/>
                    </a:lnTo>
                    <a:lnTo>
                      <a:pt x="98" y="830"/>
                    </a:lnTo>
                    <a:lnTo>
                      <a:pt x="101" y="835"/>
                    </a:lnTo>
                    <a:lnTo>
                      <a:pt x="100" y="840"/>
                    </a:lnTo>
                    <a:lnTo>
                      <a:pt x="99" y="845"/>
                    </a:lnTo>
                    <a:lnTo>
                      <a:pt x="98" y="846"/>
                    </a:lnTo>
                    <a:lnTo>
                      <a:pt x="96" y="846"/>
                    </a:lnTo>
                    <a:lnTo>
                      <a:pt x="93" y="845"/>
                    </a:lnTo>
                    <a:lnTo>
                      <a:pt x="91" y="843"/>
                    </a:lnTo>
                    <a:lnTo>
                      <a:pt x="89" y="843"/>
                    </a:lnTo>
                    <a:lnTo>
                      <a:pt x="86" y="844"/>
                    </a:lnTo>
                    <a:lnTo>
                      <a:pt x="85" y="845"/>
                    </a:lnTo>
                    <a:lnTo>
                      <a:pt x="85" y="846"/>
                    </a:lnTo>
                    <a:lnTo>
                      <a:pt x="85" y="849"/>
                    </a:lnTo>
                    <a:lnTo>
                      <a:pt x="88" y="853"/>
                    </a:lnTo>
                    <a:lnTo>
                      <a:pt x="90" y="857"/>
                    </a:lnTo>
                    <a:lnTo>
                      <a:pt x="90" y="860"/>
                    </a:lnTo>
                    <a:lnTo>
                      <a:pt x="86" y="862"/>
                    </a:lnTo>
                    <a:lnTo>
                      <a:pt x="82" y="864"/>
                    </a:lnTo>
                    <a:lnTo>
                      <a:pt x="76" y="856"/>
                    </a:lnTo>
                    <a:lnTo>
                      <a:pt x="72" y="848"/>
                    </a:lnTo>
                    <a:lnTo>
                      <a:pt x="68" y="854"/>
                    </a:lnTo>
                    <a:lnTo>
                      <a:pt x="64" y="860"/>
                    </a:lnTo>
                    <a:lnTo>
                      <a:pt x="59" y="865"/>
                    </a:lnTo>
                    <a:lnTo>
                      <a:pt x="58" y="869"/>
                    </a:lnTo>
                    <a:lnTo>
                      <a:pt x="59" y="871"/>
                    </a:lnTo>
                    <a:lnTo>
                      <a:pt x="62" y="871"/>
                    </a:lnTo>
                    <a:lnTo>
                      <a:pt x="64" y="872"/>
                    </a:lnTo>
                    <a:lnTo>
                      <a:pt x="68" y="872"/>
                    </a:lnTo>
                    <a:lnTo>
                      <a:pt x="73" y="872"/>
                    </a:lnTo>
                    <a:lnTo>
                      <a:pt x="76" y="872"/>
                    </a:lnTo>
                    <a:lnTo>
                      <a:pt x="79" y="872"/>
                    </a:lnTo>
                    <a:lnTo>
                      <a:pt x="80" y="873"/>
                    </a:lnTo>
                    <a:lnTo>
                      <a:pt x="81" y="878"/>
                    </a:lnTo>
                    <a:lnTo>
                      <a:pt x="79" y="886"/>
                    </a:lnTo>
                    <a:lnTo>
                      <a:pt x="82" y="890"/>
                    </a:lnTo>
                    <a:lnTo>
                      <a:pt x="84" y="893"/>
                    </a:lnTo>
                    <a:lnTo>
                      <a:pt x="85" y="893"/>
                    </a:lnTo>
                    <a:lnTo>
                      <a:pt x="86" y="894"/>
                    </a:lnTo>
                    <a:lnTo>
                      <a:pt x="88" y="896"/>
                    </a:lnTo>
                    <a:lnTo>
                      <a:pt x="88" y="900"/>
                    </a:lnTo>
                    <a:lnTo>
                      <a:pt x="83" y="903"/>
                    </a:lnTo>
                    <a:lnTo>
                      <a:pt x="80" y="905"/>
                    </a:lnTo>
                    <a:lnTo>
                      <a:pt x="76" y="907"/>
                    </a:lnTo>
                    <a:lnTo>
                      <a:pt x="75" y="911"/>
                    </a:lnTo>
                    <a:lnTo>
                      <a:pt x="72" y="919"/>
                    </a:lnTo>
                    <a:lnTo>
                      <a:pt x="68" y="925"/>
                    </a:lnTo>
                    <a:lnTo>
                      <a:pt x="66" y="932"/>
                    </a:lnTo>
                    <a:lnTo>
                      <a:pt x="66" y="940"/>
                    </a:lnTo>
                    <a:lnTo>
                      <a:pt x="69" y="946"/>
                    </a:lnTo>
                    <a:lnTo>
                      <a:pt x="72" y="950"/>
                    </a:lnTo>
                    <a:lnTo>
                      <a:pt x="74" y="952"/>
                    </a:lnTo>
                    <a:lnTo>
                      <a:pt x="75" y="952"/>
                    </a:lnTo>
                    <a:lnTo>
                      <a:pt x="77" y="952"/>
                    </a:lnTo>
                    <a:lnTo>
                      <a:pt x="81" y="950"/>
                    </a:lnTo>
                    <a:lnTo>
                      <a:pt x="88" y="957"/>
                    </a:lnTo>
                    <a:lnTo>
                      <a:pt x="94" y="966"/>
                    </a:lnTo>
                    <a:lnTo>
                      <a:pt x="103" y="964"/>
                    </a:lnTo>
                    <a:lnTo>
                      <a:pt x="109" y="962"/>
                    </a:lnTo>
                    <a:lnTo>
                      <a:pt x="114" y="957"/>
                    </a:lnTo>
                    <a:lnTo>
                      <a:pt x="119" y="949"/>
                    </a:lnTo>
                    <a:lnTo>
                      <a:pt x="123" y="945"/>
                    </a:lnTo>
                    <a:lnTo>
                      <a:pt x="125" y="941"/>
                    </a:lnTo>
                    <a:lnTo>
                      <a:pt x="126" y="940"/>
                    </a:lnTo>
                    <a:lnTo>
                      <a:pt x="128" y="940"/>
                    </a:lnTo>
                    <a:lnTo>
                      <a:pt x="130" y="940"/>
                    </a:lnTo>
                    <a:lnTo>
                      <a:pt x="132" y="942"/>
                    </a:lnTo>
                    <a:lnTo>
                      <a:pt x="134" y="944"/>
                    </a:lnTo>
                    <a:lnTo>
                      <a:pt x="135" y="944"/>
                    </a:lnTo>
                    <a:lnTo>
                      <a:pt x="138" y="944"/>
                    </a:lnTo>
                    <a:lnTo>
                      <a:pt x="141" y="942"/>
                    </a:lnTo>
                    <a:lnTo>
                      <a:pt x="145" y="940"/>
                    </a:lnTo>
                    <a:lnTo>
                      <a:pt x="150" y="938"/>
                    </a:lnTo>
                    <a:lnTo>
                      <a:pt x="157" y="930"/>
                    </a:lnTo>
                    <a:lnTo>
                      <a:pt x="162" y="922"/>
                    </a:lnTo>
                    <a:lnTo>
                      <a:pt x="167" y="932"/>
                    </a:lnTo>
                    <a:lnTo>
                      <a:pt x="170" y="942"/>
                    </a:lnTo>
                    <a:lnTo>
                      <a:pt x="173" y="947"/>
                    </a:lnTo>
                    <a:lnTo>
                      <a:pt x="175" y="952"/>
                    </a:lnTo>
                    <a:lnTo>
                      <a:pt x="178" y="955"/>
                    </a:lnTo>
                    <a:lnTo>
                      <a:pt x="182" y="959"/>
                    </a:lnTo>
                    <a:lnTo>
                      <a:pt x="187" y="957"/>
                    </a:lnTo>
                    <a:lnTo>
                      <a:pt x="193" y="956"/>
                    </a:lnTo>
                    <a:lnTo>
                      <a:pt x="195" y="956"/>
                    </a:lnTo>
                    <a:lnTo>
                      <a:pt x="198" y="956"/>
                    </a:lnTo>
                    <a:lnTo>
                      <a:pt x="200" y="957"/>
                    </a:lnTo>
                    <a:lnTo>
                      <a:pt x="202" y="959"/>
                    </a:lnTo>
                    <a:lnTo>
                      <a:pt x="195" y="966"/>
                    </a:lnTo>
                    <a:lnTo>
                      <a:pt x="190" y="971"/>
                    </a:lnTo>
                    <a:lnTo>
                      <a:pt x="186" y="973"/>
                    </a:lnTo>
                    <a:lnTo>
                      <a:pt x="184" y="976"/>
                    </a:lnTo>
                    <a:lnTo>
                      <a:pt x="183" y="980"/>
                    </a:lnTo>
                    <a:lnTo>
                      <a:pt x="181" y="986"/>
                    </a:lnTo>
                    <a:lnTo>
                      <a:pt x="181" y="992"/>
                    </a:lnTo>
                    <a:lnTo>
                      <a:pt x="181" y="999"/>
                    </a:lnTo>
                    <a:lnTo>
                      <a:pt x="181" y="1005"/>
                    </a:lnTo>
                    <a:lnTo>
                      <a:pt x="178" y="1009"/>
                    </a:lnTo>
                    <a:lnTo>
                      <a:pt x="176" y="1013"/>
                    </a:lnTo>
                    <a:lnTo>
                      <a:pt x="173" y="1016"/>
                    </a:lnTo>
                    <a:lnTo>
                      <a:pt x="168" y="1020"/>
                    </a:lnTo>
                    <a:lnTo>
                      <a:pt x="161" y="1023"/>
                    </a:lnTo>
                    <a:lnTo>
                      <a:pt x="148" y="1024"/>
                    </a:lnTo>
                    <a:lnTo>
                      <a:pt x="133" y="1026"/>
                    </a:lnTo>
                    <a:lnTo>
                      <a:pt x="127" y="1031"/>
                    </a:lnTo>
                    <a:lnTo>
                      <a:pt x="123" y="1034"/>
                    </a:lnTo>
                    <a:lnTo>
                      <a:pt x="120" y="1038"/>
                    </a:lnTo>
                    <a:lnTo>
                      <a:pt x="120" y="1041"/>
                    </a:lnTo>
                    <a:lnTo>
                      <a:pt x="122" y="1043"/>
                    </a:lnTo>
                    <a:lnTo>
                      <a:pt x="125" y="1047"/>
                    </a:lnTo>
                    <a:lnTo>
                      <a:pt x="131" y="1048"/>
                    </a:lnTo>
                    <a:lnTo>
                      <a:pt x="138" y="1049"/>
                    </a:lnTo>
                    <a:lnTo>
                      <a:pt x="144" y="1045"/>
                    </a:lnTo>
                    <a:lnTo>
                      <a:pt x="149" y="1042"/>
                    </a:lnTo>
                    <a:lnTo>
                      <a:pt x="151" y="1041"/>
                    </a:lnTo>
                    <a:lnTo>
                      <a:pt x="153" y="1041"/>
                    </a:lnTo>
                    <a:lnTo>
                      <a:pt x="156" y="1042"/>
                    </a:lnTo>
                    <a:lnTo>
                      <a:pt x="159" y="1045"/>
                    </a:lnTo>
                    <a:lnTo>
                      <a:pt x="156" y="1049"/>
                    </a:lnTo>
                    <a:lnTo>
                      <a:pt x="153" y="1055"/>
                    </a:lnTo>
                    <a:lnTo>
                      <a:pt x="160" y="1059"/>
                    </a:lnTo>
                    <a:lnTo>
                      <a:pt x="166" y="1065"/>
                    </a:lnTo>
                    <a:lnTo>
                      <a:pt x="168" y="1067"/>
                    </a:lnTo>
                    <a:lnTo>
                      <a:pt x="169" y="1071"/>
                    </a:lnTo>
                    <a:lnTo>
                      <a:pt x="169" y="1074"/>
                    </a:lnTo>
                    <a:lnTo>
                      <a:pt x="168" y="1079"/>
                    </a:lnTo>
                    <a:lnTo>
                      <a:pt x="165" y="1081"/>
                    </a:lnTo>
                    <a:lnTo>
                      <a:pt x="164" y="1082"/>
                    </a:lnTo>
                    <a:lnTo>
                      <a:pt x="164" y="1083"/>
                    </a:lnTo>
                    <a:lnTo>
                      <a:pt x="164" y="1084"/>
                    </a:lnTo>
                    <a:lnTo>
                      <a:pt x="167" y="1086"/>
                    </a:lnTo>
                    <a:lnTo>
                      <a:pt x="170" y="1092"/>
                    </a:lnTo>
                    <a:lnTo>
                      <a:pt x="162" y="1101"/>
                    </a:lnTo>
                    <a:lnTo>
                      <a:pt x="155" y="1111"/>
                    </a:lnTo>
                    <a:lnTo>
                      <a:pt x="159" y="1119"/>
                    </a:lnTo>
                    <a:lnTo>
                      <a:pt x="161" y="1127"/>
                    </a:lnTo>
                    <a:lnTo>
                      <a:pt x="153" y="1127"/>
                    </a:lnTo>
                    <a:lnTo>
                      <a:pt x="149" y="1126"/>
                    </a:lnTo>
                    <a:lnTo>
                      <a:pt x="144" y="1126"/>
                    </a:lnTo>
                    <a:lnTo>
                      <a:pt x="138" y="1128"/>
                    </a:lnTo>
                    <a:lnTo>
                      <a:pt x="135" y="1133"/>
                    </a:lnTo>
                    <a:lnTo>
                      <a:pt x="134" y="1136"/>
                    </a:lnTo>
                    <a:lnTo>
                      <a:pt x="134" y="1139"/>
                    </a:lnTo>
                    <a:lnTo>
                      <a:pt x="135" y="1141"/>
                    </a:lnTo>
                    <a:lnTo>
                      <a:pt x="139" y="1145"/>
                    </a:lnTo>
                    <a:lnTo>
                      <a:pt x="144" y="1152"/>
                    </a:lnTo>
                    <a:lnTo>
                      <a:pt x="143" y="1158"/>
                    </a:lnTo>
                    <a:lnTo>
                      <a:pt x="141" y="1161"/>
                    </a:lnTo>
                    <a:lnTo>
                      <a:pt x="138" y="1166"/>
                    </a:lnTo>
                    <a:lnTo>
                      <a:pt x="135" y="1172"/>
                    </a:lnTo>
                    <a:lnTo>
                      <a:pt x="131" y="1181"/>
                    </a:lnTo>
                    <a:lnTo>
                      <a:pt x="127" y="1186"/>
                    </a:lnTo>
                    <a:lnTo>
                      <a:pt x="126" y="1189"/>
                    </a:lnTo>
                    <a:lnTo>
                      <a:pt x="126" y="1191"/>
                    </a:lnTo>
                    <a:lnTo>
                      <a:pt x="127" y="1194"/>
                    </a:lnTo>
                    <a:lnTo>
                      <a:pt x="130" y="1199"/>
                    </a:lnTo>
                    <a:lnTo>
                      <a:pt x="135" y="1199"/>
                    </a:lnTo>
                    <a:lnTo>
                      <a:pt x="140" y="1200"/>
                    </a:lnTo>
                    <a:lnTo>
                      <a:pt x="144" y="1199"/>
                    </a:lnTo>
                    <a:lnTo>
                      <a:pt x="147" y="1198"/>
                    </a:lnTo>
                    <a:lnTo>
                      <a:pt x="149" y="1194"/>
                    </a:lnTo>
                    <a:lnTo>
                      <a:pt x="150" y="1191"/>
                    </a:lnTo>
                    <a:lnTo>
                      <a:pt x="151" y="1186"/>
                    </a:lnTo>
                    <a:lnTo>
                      <a:pt x="152" y="1181"/>
                    </a:lnTo>
                    <a:lnTo>
                      <a:pt x="150" y="1176"/>
                    </a:lnTo>
                    <a:lnTo>
                      <a:pt x="149" y="1173"/>
                    </a:lnTo>
                    <a:lnTo>
                      <a:pt x="149" y="1168"/>
                    </a:lnTo>
                    <a:lnTo>
                      <a:pt x="150" y="1165"/>
                    </a:lnTo>
                    <a:lnTo>
                      <a:pt x="158" y="1170"/>
                    </a:lnTo>
                    <a:lnTo>
                      <a:pt x="166" y="1177"/>
                    </a:lnTo>
                    <a:lnTo>
                      <a:pt x="169" y="1180"/>
                    </a:lnTo>
                    <a:lnTo>
                      <a:pt x="172" y="1181"/>
                    </a:lnTo>
                    <a:lnTo>
                      <a:pt x="173" y="1183"/>
                    </a:lnTo>
                    <a:lnTo>
                      <a:pt x="174" y="1185"/>
                    </a:lnTo>
                    <a:lnTo>
                      <a:pt x="173" y="1190"/>
                    </a:lnTo>
                    <a:lnTo>
                      <a:pt x="170" y="1197"/>
                    </a:lnTo>
                    <a:lnTo>
                      <a:pt x="174" y="1206"/>
                    </a:lnTo>
                    <a:lnTo>
                      <a:pt x="176" y="1216"/>
                    </a:lnTo>
                    <a:lnTo>
                      <a:pt x="176" y="1223"/>
                    </a:lnTo>
                    <a:lnTo>
                      <a:pt x="177" y="1226"/>
                    </a:lnTo>
                    <a:lnTo>
                      <a:pt x="178" y="1229"/>
                    </a:lnTo>
                    <a:lnTo>
                      <a:pt x="182" y="1231"/>
                    </a:lnTo>
                    <a:lnTo>
                      <a:pt x="189" y="1231"/>
                    </a:lnTo>
                    <a:lnTo>
                      <a:pt x="200" y="1229"/>
                    </a:lnTo>
                    <a:lnTo>
                      <a:pt x="209" y="1227"/>
                    </a:lnTo>
                    <a:lnTo>
                      <a:pt x="215" y="1224"/>
                    </a:lnTo>
                    <a:lnTo>
                      <a:pt x="220" y="1219"/>
                    </a:lnTo>
                    <a:lnTo>
                      <a:pt x="227" y="1215"/>
                    </a:lnTo>
                    <a:lnTo>
                      <a:pt x="236" y="1219"/>
                    </a:lnTo>
                    <a:lnTo>
                      <a:pt x="249" y="1223"/>
                    </a:lnTo>
                    <a:lnTo>
                      <a:pt x="257" y="1218"/>
                    </a:lnTo>
                    <a:lnTo>
                      <a:pt x="265" y="1211"/>
                    </a:lnTo>
                    <a:lnTo>
                      <a:pt x="267" y="1209"/>
                    </a:lnTo>
                    <a:lnTo>
                      <a:pt x="270" y="1207"/>
                    </a:lnTo>
                    <a:lnTo>
                      <a:pt x="275" y="1204"/>
                    </a:lnTo>
                    <a:lnTo>
                      <a:pt x="279" y="1203"/>
                    </a:lnTo>
                    <a:lnTo>
                      <a:pt x="282" y="1210"/>
                    </a:lnTo>
                    <a:lnTo>
                      <a:pt x="284" y="1217"/>
                    </a:lnTo>
                    <a:lnTo>
                      <a:pt x="294" y="1219"/>
                    </a:lnTo>
                    <a:lnTo>
                      <a:pt x="304" y="1224"/>
                    </a:lnTo>
                    <a:lnTo>
                      <a:pt x="306" y="1231"/>
                    </a:lnTo>
                    <a:lnTo>
                      <a:pt x="309" y="1237"/>
                    </a:lnTo>
                    <a:lnTo>
                      <a:pt x="311" y="1242"/>
                    </a:lnTo>
                    <a:lnTo>
                      <a:pt x="316" y="1246"/>
                    </a:lnTo>
                    <a:lnTo>
                      <a:pt x="322" y="1249"/>
                    </a:lnTo>
                    <a:lnTo>
                      <a:pt x="326" y="1251"/>
                    </a:lnTo>
                    <a:lnTo>
                      <a:pt x="327" y="1253"/>
                    </a:lnTo>
                    <a:lnTo>
                      <a:pt x="327" y="1254"/>
                    </a:lnTo>
                    <a:lnTo>
                      <a:pt x="327" y="1258"/>
                    </a:lnTo>
                    <a:lnTo>
                      <a:pt x="326" y="1260"/>
                    </a:lnTo>
                    <a:lnTo>
                      <a:pt x="326" y="1263"/>
                    </a:lnTo>
                    <a:lnTo>
                      <a:pt x="328" y="1266"/>
                    </a:lnTo>
                    <a:lnTo>
                      <a:pt x="330" y="1268"/>
                    </a:lnTo>
                    <a:lnTo>
                      <a:pt x="333" y="1268"/>
                    </a:lnTo>
                    <a:lnTo>
                      <a:pt x="339" y="1268"/>
                    </a:lnTo>
                    <a:lnTo>
                      <a:pt x="346" y="1268"/>
                    </a:lnTo>
                    <a:lnTo>
                      <a:pt x="351" y="1270"/>
                    </a:lnTo>
                    <a:lnTo>
                      <a:pt x="352" y="1273"/>
                    </a:lnTo>
                    <a:lnTo>
                      <a:pt x="354" y="1274"/>
                    </a:lnTo>
                    <a:lnTo>
                      <a:pt x="360" y="1275"/>
                    </a:lnTo>
                    <a:lnTo>
                      <a:pt x="372" y="1280"/>
                    </a:lnTo>
                    <a:lnTo>
                      <a:pt x="385" y="1284"/>
                    </a:lnTo>
                    <a:lnTo>
                      <a:pt x="395" y="1274"/>
                    </a:lnTo>
                    <a:lnTo>
                      <a:pt x="404" y="1261"/>
                    </a:lnTo>
                    <a:lnTo>
                      <a:pt x="409" y="1254"/>
                    </a:lnTo>
                    <a:lnTo>
                      <a:pt x="413" y="1248"/>
                    </a:lnTo>
                    <a:lnTo>
                      <a:pt x="419" y="1242"/>
                    </a:lnTo>
                    <a:lnTo>
                      <a:pt x="424" y="1237"/>
                    </a:lnTo>
                    <a:lnTo>
                      <a:pt x="429" y="1236"/>
                    </a:lnTo>
                    <a:lnTo>
                      <a:pt x="431" y="1235"/>
                    </a:lnTo>
                    <a:lnTo>
                      <a:pt x="433" y="1233"/>
                    </a:lnTo>
                    <a:lnTo>
                      <a:pt x="433" y="1232"/>
                    </a:lnTo>
                    <a:lnTo>
                      <a:pt x="433" y="1226"/>
                    </a:lnTo>
                    <a:lnTo>
                      <a:pt x="432" y="1218"/>
                    </a:lnTo>
                    <a:lnTo>
                      <a:pt x="431" y="1208"/>
                    </a:lnTo>
                    <a:lnTo>
                      <a:pt x="433" y="1202"/>
                    </a:lnTo>
                    <a:lnTo>
                      <a:pt x="438" y="1199"/>
                    </a:lnTo>
                    <a:lnTo>
                      <a:pt x="446" y="1194"/>
                    </a:lnTo>
                    <a:lnTo>
                      <a:pt x="455" y="1193"/>
                    </a:lnTo>
                    <a:lnTo>
                      <a:pt x="461" y="1193"/>
                    </a:lnTo>
                    <a:lnTo>
                      <a:pt x="466" y="1195"/>
                    </a:lnTo>
                    <a:lnTo>
                      <a:pt x="474" y="1200"/>
                    </a:lnTo>
                    <a:lnTo>
                      <a:pt x="482" y="1202"/>
                    </a:lnTo>
                    <a:lnTo>
                      <a:pt x="488" y="1202"/>
                    </a:lnTo>
                    <a:lnTo>
                      <a:pt x="490" y="1201"/>
                    </a:lnTo>
                    <a:lnTo>
                      <a:pt x="490" y="1200"/>
                    </a:lnTo>
                    <a:lnTo>
                      <a:pt x="491" y="1197"/>
                    </a:lnTo>
                    <a:lnTo>
                      <a:pt x="490" y="1192"/>
                    </a:lnTo>
                    <a:lnTo>
                      <a:pt x="485" y="1183"/>
                    </a:lnTo>
                    <a:lnTo>
                      <a:pt x="483" y="1177"/>
                    </a:lnTo>
                    <a:lnTo>
                      <a:pt x="483" y="1174"/>
                    </a:lnTo>
                    <a:lnTo>
                      <a:pt x="486" y="1170"/>
                    </a:lnTo>
                    <a:lnTo>
                      <a:pt x="488" y="1167"/>
                    </a:lnTo>
                    <a:lnTo>
                      <a:pt x="491" y="1164"/>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89" name="Freeform 159"/>
              <p:cNvSpPr>
                <a:spLocks/>
              </p:cNvSpPr>
              <p:nvPr/>
            </p:nvSpPr>
            <p:spPr bwMode="auto">
              <a:xfrm>
                <a:off x="3387725" y="3871913"/>
                <a:ext cx="330200" cy="398462"/>
              </a:xfrm>
              <a:custGeom>
                <a:avLst/>
                <a:gdLst>
                  <a:gd name="T0" fmla="*/ 300074 w 833"/>
                  <a:gd name="T1" fmla="*/ 271336 h 1003"/>
                  <a:gd name="T2" fmla="*/ 311173 w 833"/>
                  <a:gd name="T3" fmla="*/ 261801 h 1003"/>
                  <a:gd name="T4" fmla="*/ 310776 w 833"/>
                  <a:gd name="T5" fmla="*/ 236376 h 1003"/>
                  <a:gd name="T6" fmla="*/ 290164 w 833"/>
                  <a:gd name="T7" fmla="*/ 230814 h 1003"/>
                  <a:gd name="T8" fmla="*/ 290560 w 833"/>
                  <a:gd name="T9" fmla="*/ 224060 h 1003"/>
                  <a:gd name="T10" fmla="*/ 264398 w 833"/>
                  <a:gd name="T11" fmla="*/ 218499 h 1003"/>
                  <a:gd name="T12" fmla="*/ 273911 w 833"/>
                  <a:gd name="T13" fmla="*/ 182744 h 1003"/>
                  <a:gd name="T14" fmla="*/ 290957 w 833"/>
                  <a:gd name="T15" fmla="*/ 180361 h 1003"/>
                  <a:gd name="T16" fmla="*/ 299281 w 833"/>
                  <a:gd name="T17" fmla="*/ 161689 h 1003"/>
                  <a:gd name="T18" fmla="*/ 306020 w 833"/>
                  <a:gd name="T19" fmla="*/ 158114 h 1003"/>
                  <a:gd name="T20" fmla="*/ 323461 w 833"/>
                  <a:gd name="T21" fmla="*/ 154538 h 1003"/>
                  <a:gd name="T22" fmla="*/ 323858 w 833"/>
                  <a:gd name="T23" fmla="*/ 120770 h 1003"/>
                  <a:gd name="T24" fmla="*/ 323858 w 833"/>
                  <a:gd name="T25" fmla="*/ 110441 h 1003"/>
                  <a:gd name="T26" fmla="*/ 316722 w 833"/>
                  <a:gd name="T27" fmla="*/ 79851 h 1003"/>
                  <a:gd name="T28" fmla="*/ 304830 w 833"/>
                  <a:gd name="T29" fmla="*/ 61180 h 1003"/>
                  <a:gd name="T30" fmla="*/ 288182 w 833"/>
                  <a:gd name="T31" fmla="*/ 46083 h 1003"/>
                  <a:gd name="T32" fmla="*/ 268758 w 833"/>
                  <a:gd name="T33" fmla="*/ 54029 h 1003"/>
                  <a:gd name="T34" fmla="*/ 231893 w 833"/>
                  <a:gd name="T35" fmla="*/ 31782 h 1003"/>
                  <a:gd name="T36" fmla="*/ 202956 w 833"/>
                  <a:gd name="T37" fmla="*/ 7548 h 1003"/>
                  <a:gd name="T38" fmla="*/ 179569 w 833"/>
                  <a:gd name="T39" fmla="*/ 8740 h 1003"/>
                  <a:gd name="T40" fmla="*/ 173623 w 833"/>
                  <a:gd name="T41" fmla="*/ 41713 h 1003"/>
                  <a:gd name="T42" fmla="*/ 170451 w 833"/>
                  <a:gd name="T43" fmla="*/ 62371 h 1003"/>
                  <a:gd name="T44" fmla="*/ 176001 w 833"/>
                  <a:gd name="T45" fmla="*/ 74290 h 1003"/>
                  <a:gd name="T46" fmla="*/ 164109 w 833"/>
                  <a:gd name="T47" fmla="*/ 79057 h 1003"/>
                  <a:gd name="T48" fmla="*/ 134379 w 833"/>
                  <a:gd name="T49" fmla="*/ 88989 h 1003"/>
                  <a:gd name="T50" fmla="*/ 128830 w 833"/>
                  <a:gd name="T51" fmla="*/ 84221 h 1003"/>
                  <a:gd name="T52" fmla="*/ 116938 w 833"/>
                  <a:gd name="T53" fmla="*/ 88989 h 1003"/>
                  <a:gd name="T54" fmla="*/ 116938 w 833"/>
                  <a:gd name="T55" fmla="*/ 102098 h 1003"/>
                  <a:gd name="T56" fmla="*/ 101478 w 833"/>
                  <a:gd name="T57" fmla="*/ 95742 h 1003"/>
                  <a:gd name="T58" fmla="*/ 99100 w 833"/>
                  <a:gd name="T59" fmla="*/ 78659 h 1003"/>
                  <a:gd name="T60" fmla="*/ 79280 w 833"/>
                  <a:gd name="T61" fmla="*/ 90180 h 1003"/>
                  <a:gd name="T62" fmla="*/ 84036 w 833"/>
                  <a:gd name="T63" fmla="*/ 70317 h 1003"/>
                  <a:gd name="T64" fmla="*/ 66595 w 833"/>
                  <a:gd name="T65" fmla="*/ 42111 h 1003"/>
                  <a:gd name="T66" fmla="*/ 46379 w 833"/>
                  <a:gd name="T67" fmla="*/ 49659 h 1003"/>
                  <a:gd name="T68" fmla="*/ 30523 w 833"/>
                  <a:gd name="T69" fmla="*/ 71509 h 1003"/>
                  <a:gd name="T70" fmla="*/ 39640 w 833"/>
                  <a:gd name="T71" fmla="*/ 102098 h 1003"/>
                  <a:gd name="T72" fmla="*/ 45586 w 833"/>
                  <a:gd name="T73" fmla="*/ 134277 h 1003"/>
                  <a:gd name="T74" fmla="*/ 80073 w 833"/>
                  <a:gd name="T75" fmla="*/ 143812 h 1003"/>
                  <a:gd name="T76" fmla="*/ 142307 w 833"/>
                  <a:gd name="T77" fmla="*/ 139442 h 1003"/>
                  <a:gd name="T78" fmla="*/ 163316 w 833"/>
                  <a:gd name="T79" fmla="*/ 152949 h 1003"/>
                  <a:gd name="T80" fmla="*/ 122884 w 833"/>
                  <a:gd name="T81" fmla="*/ 201416 h 1003"/>
                  <a:gd name="T82" fmla="*/ 95928 w 833"/>
                  <a:gd name="T83" fmla="*/ 194265 h 1003"/>
                  <a:gd name="T84" fmla="*/ 66991 w 833"/>
                  <a:gd name="T85" fmla="*/ 208567 h 1003"/>
                  <a:gd name="T86" fmla="*/ 37658 w 833"/>
                  <a:gd name="T87" fmla="*/ 253458 h 1003"/>
                  <a:gd name="T88" fmla="*/ 26955 w 833"/>
                  <a:gd name="T89" fmla="*/ 276897 h 1003"/>
                  <a:gd name="T90" fmla="*/ 6342 w 833"/>
                  <a:gd name="T91" fmla="*/ 313049 h 1003"/>
                  <a:gd name="T92" fmla="*/ 7135 w 833"/>
                  <a:gd name="T93" fmla="*/ 331323 h 1003"/>
                  <a:gd name="T94" fmla="*/ 22198 w 833"/>
                  <a:gd name="T95" fmla="*/ 333310 h 1003"/>
                  <a:gd name="T96" fmla="*/ 45586 w 833"/>
                  <a:gd name="T97" fmla="*/ 348803 h 1003"/>
                  <a:gd name="T98" fmla="*/ 58667 w 833"/>
                  <a:gd name="T99" fmla="*/ 375023 h 1003"/>
                  <a:gd name="T100" fmla="*/ 43207 w 833"/>
                  <a:gd name="T101" fmla="*/ 393695 h 1003"/>
                  <a:gd name="T102" fmla="*/ 112577 w 833"/>
                  <a:gd name="T103" fmla="*/ 388928 h 1003"/>
                  <a:gd name="T104" fmla="*/ 121298 w 833"/>
                  <a:gd name="T105" fmla="*/ 346022 h 1003"/>
                  <a:gd name="T106" fmla="*/ 194235 w 833"/>
                  <a:gd name="T107" fmla="*/ 357146 h 1003"/>
                  <a:gd name="T108" fmla="*/ 158559 w 833"/>
                  <a:gd name="T109" fmla="*/ 310268 h 1003"/>
                  <a:gd name="T110" fmla="*/ 181154 w 833"/>
                  <a:gd name="T111" fmla="*/ 292391 h 1003"/>
                  <a:gd name="T112" fmla="*/ 178379 w 833"/>
                  <a:gd name="T113" fmla="*/ 261801 h 1003"/>
                  <a:gd name="T114" fmla="*/ 201370 w 833"/>
                  <a:gd name="T115" fmla="*/ 251472 h 1003"/>
                  <a:gd name="T116" fmla="*/ 230704 w 833"/>
                  <a:gd name="T117" fmla="*/ 274514 h 1003"/>
                  <a:gd name="T118" fmla="*/ 249731 w 833"/>
                  <a:gd name="T119" fmla="*/ 288418 h 1003"/>
                  <a:gd name="T120" fmla="*/ 291353 w 833"/>
                  <a:gd name="T121" fmla="*/ 291199 h 10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33" h="1003">
                    <a:moveTo>
                      <a:pt x="770" y="730"/>
                    </a:moveTo>
                    <a:lnTo>
                      <a:pt x="775" y="723"/>
                    </a:lnTo>
                    <a:lnTo>
                      <a:pt x="780" y="718"/>
                    </a:lnTo>
                    <a:lnTo>
                      <a:pt x="782" y="716"/>
                    </a:lnTo>
                    <a:lnTo>
                      <a:pt x="782" y="714"/>
                    </a:lnTo>
                    <a:lnTo>
                      <a:pt x="780" y="712"/>
                    </a:lnTo>
                    <a:lnTo>
                      <a:pt x="777" y="711"/>
                    </a:lnTo>
                    <a:lnTo>
                      <a:pt x="772" y="711"/>
                    </a:lnTo>
                    <a:lnTo>
                      <a:pt x="768" y="701"/>
                    </a:lnTo>
                    <a:lnTo>
                      <a:pt x="763" y="689"/>
                    </a:lnTo>
                    <a:lnTo>
                      <a:pt x="758" y="687"/>
                    </a:lnTo>
                    <a:lnTo>
                      <a:pt x="755" y="684"/>
                    </a:lnTo>
                    <a:lnTo>
                      <a:pt x="757" y="683"/>
                    </a:lnTo>
                    <a:lnTo>
                      <a:pt x="759" y="683"/>
                    </a:lnTo>
                    <a:lnTo>
                      <a:pt x="762" y="683"/>
                    </a:lnTo>
                    <a:lnTo>
                      <a:pt x="767" y="677"/>
                    </a:lnTo>
                    <a:lnTo>
                      <a:pt x="771" y="671"/>
                    </a:lnTo>
                    <a:lnTo>
                      <a:pt x="777" y="671"/>
                    </a:lnTo>
                    <a:lnTo>
                      <a:pt x="778" y="670"/>
                    </a:lnTo>
                    <a:lnTo>
                      <a:pt x="778" y="667"/>
                    </a:lnTo>
                    <a:lnTo>
                      <a:pt x="776" y="662"/>
                    </a:lnTo>
                    <a:lnTo>
                      <a:pt x="775" y="657"/>
                    </a:lnTo>
                    <a:lnTo>
                      <a:pt x="776" y="653"/>
                    </a:lnTo>
                    <a:lnTo>
                      <a:pt x="777" y="652"/>
                    </a:lnTo>
                    <a:lnTo>
                      <a:pt x="778" y="652"/>
                    </a:lnTo>
                    <a:lnTo>
                      <a:pt x="780" y="653"/>
                    </a:lnTo>
                    <a:lnTo>
                      <a:pt x="783" y="655"/>
                    </a:lnTo>
                    <a:lnTo>
                      <a:pt x="785" y="659"/>
                    </a:lnTo>
                    <a:lnTo>
                      <a:pt x="786" y="660"/>
                    </a:lnTo>
                    <a:lnTo>
                      <a:pt x="788" y="660"/>
                    </a:lnTo>
                    <a:lnTo>
                      <a:pt x="789" y="660"/>
                    </a:lnTo>
                    <a:lnTo>
                      <a:pt x="794" y="657"/>
                    </a:lnTo>
                    <a:lnTo>
                      <a:pt x="800" y="653"/>
                    </a:lnTo>
                    <a:lnTo>
                      <a:pt x="804" y="647"/>
                    </a:lnTo>
                    <a:lnTo>
                      <a:pt x="808" y="644"/>
                    </a:lnTo>
                    <a:lnTo>
                      <a:pt x="808" y="642"/>
                    </a:lnTo>
                    <a:lnTo>
                      <a:pt x="808" y="640"/>
                    </a:lnTo>
                    <a:lnTo>
                      <a:pt x="806" y="637"/>
                    </a:lnTo>
                    <a:lnTo>
                      <a:pt x="804" y="634"/>
                    </a:lnTo>
                    <a:lnTo>
                      <a:pt x="805" y="623"/>
                    </a:lnTo>
                    <a:lnTo>
                      <a:pt x="808" y="610"/>
                    </a:lnTo>
                    <a:lnTo>
                      <a:pt x="795" y="602"/>
                    </a:lnTo>
                    <a:lnTo>
                      <a:pt x="784" y="595"/>
                    </a:lnTo>
                    <a:lnTo>
                      <a:pt x="776" y="591"/>
                    </a:lnTo>
                    <a:lnTo>
                      <a:pt x="770" y="590"/>
                    </a:lnTo>
                    <a:lnTo>
                      <a:pt x="763" y="591"/>
                    </a:lnTo>
                    <a:lnTo>
                      <a:pt x="754" y="592"/>
                    </a:lnTo>
                    <a:lnTo>
                      <a:pt x="749" y="593"/>
                    </a:lnTo>
                    <a:lnTo>
                      <a:pt x="744" y="594"/>
                    </a:lnTo>
                    <a:lnTo>
                      <a:pt x="742" y="594"/>
                    </a:lnTo>
                    <a:lnTo>
                      <a:pt x="741" y="593"/>
                    </a:lnTo>
                    <a:lnTo>
                      <a:pt x="740" y="591"/>
                    </a:lnTo>
                    <a:lnTo>
                      <a:pt x="738" y="587"/>
                    </a:lnTo>
                    <a:lnTo>
                      <a:pt x="737" y="583"/>
                    </a:lnTo>
                    <a:lnTo>
                      <a:pt x="735" y="579"/>
                    </a:lnTo>
                    <a:lnTo>
                      <a:pt x="734" y="579"/>
                    </a:lnTo>
                    <a:lnTo>
                      <a:pt x="733" y="579"/>
                    </a:lnTo>
                    <a:lnTo>
                      <a:pt x="732" y="581"/>
                    </a:lnTo>
                    <a:lnTo>
                      <a:pt x="729" y="583"/>
                    </a:lnTo>
                    <a:lnTo>
                      <a:pt x="726" y="586"/>
                    </a:lnTo>
                    <a:lnTo>
                      <a:pt x="724" y="587"/>
                    </a:lnTo>
                    <a:lnTo>
                      <a:pt x="723" y="586"/>
                    </a:lnTo>
                    <a:lnTo>
                      <a:pt x="721" y="582"/>
                    </a:lnTo>
                    <a:lnTo>
                      <a:pt x="721" y="577"/>
                    </a:lnTo>
                    <a:lnTo>
                      <a:pt x="721" y="574"/>
                    </a:lnTo>
                    <a:lnTo>
                      <a:pt x="721" y="571"/>
                    </a:lnTo>
                    <a:lnTo>
                      <a:pt x="723" y="570"/>
                    </a:lnTo>
                    <a:lnTo>
                      <a:pt x="724" y="569"/>
                    </a:lnTo>
                    <a:lnTo>
                      <a:pt x="726" y="569"/>
                    </a:lnTo>
                    <a:lnTo>
                      <a:pt x="729" y="568"/>
                    </a:lnTo>
                    <a:lnTo>
                      <a:pt x="732" y="566"/>
                    </a:lnTo>
                    <a:lnTo>
                      <a:pt x="733" y="565"/>
                    </a:lnTo>
                    <a:lnTo>
                      <a:pt x="733" y="564"/>
                    </a:lnTo>
                    <a:lnTo>
                      <a:pt x="730" y="561"/>
                    </a:lnTo>
                    <a:lnTo>
                      <a:pt x="724" y="559"/>
                    </a:lnTo>
                    <a:lnTo>
                      <a:pt x="717" y="558"/>
                    </a:lnTo>
                    <a:lnTo>
                      <a:pt x="716" y="558"/>
                    </a:lnTo>
                    <a:lnTo>
                      <a:pt x="716" y="557"/>
                    </a:lnTo>
                    <a:lnTo>
                      <a:pt x="713" y="553"/>
                    </a:lnTo>
                    <a:lnTo>
                      <a:pt x="706" y="558"/>
                    </a:lnTo>
                    <a:lnTo>
                      <a:pt x="696" y="562"/>
                    </a:lnTo>
                    <a:lnTo>
                      <a:pt x="691" y="559"/>
                    </a:lnTo>
                    <a:lnTo>
                      <a:pt x="685" y="554"/>
                    </a:lnTo>
                    <a:lnTo>
                      <a:pt x="681" y="551"/>
                    </a:lnTo>
                    <a:lnTo>
                      <a:pt x="675" y="550"/>
                    </a:lnTo>
                    <a:lnTo>
                      <a:pt x="670" y="553"/>
                    </a:lnTo>
                    <a:lnTo>
                      <a:pt x="668" y="553"/>
                    </a:lnTo>
                    <a:lnTo>
                      <a:pt x="667" y="550"/>
                    </a:lnTo>
                    <a:lnTo>
                      <a:pt x="666" y="544"/>
                    </a:lnTo>
                    <a:lnTo>
                      <a:pt x="664" y="535"/>
                    </a:lnTo>
                    <a:lnTo>
                      <a:pt x="661" y="526"/>
                    </a:lnTo>
                    <a:lnTo>
                      <a:pt x="674" y="519"/>
                    </a:lnTo>
                    <a:lnTo>
                      <a:pt x="686" y="513"/>
                    </a:lnTo>
                    <a:lnTo>
                      <a:pt x="685" y="503"/>
                    </a:lnTo>
                    <a:lnTo>
                      <a:pt x="683" y="495"/>
                    </a:lnTo>
                    <a:lnTo>
                      <a:pt x="682" y="486"/>
                    </a:lnTo>
                    <a:lnTo>
                      <a:pt x="681" y="477"/>
                    </a:lnTo>
                    <a:lnTo>
                      <a:pt x="682" y="471"/>
                    </a:lnTo>
                    <a:lnTo>
                      <a:pt x="683" y="466"/>
                    </a:lnTo>
                    <a:lnTo>
                      <a:pt x="684" y="464"/>
                    </a:lnTo>
                    <a:lnTo>
                      <a:pt x="685" y="463"/>
                    </a:lnTo>
                    <a:lnTo>
                      <a:pt x="687" y="461"/>
                    </a:lnTo>
                    <a:lnTo>
                      <a:pt x="691" y="460"/>
                    </a:lnTo>
                    <a:lnTo>
                      <a:pt x="699" y="460"/>
                    </a:lnTo>
                    <a:lnTo>
                      <a:pt x="703" y="463"/>
                    </a:lnTo>
                    <a:lnTo>
                      <a:pt x="706" y="464"/>
                    </a:lnTo>
                    <a:lnTo>
                      <a:pt x="707" y="466"/>
                    </a:lnTo>
                    <a:lnTo>
                      <a:pt x="708" y="468"/>
                    </a:lnTo>
                    <a:lnTo>
                      <a:pt x="709" y="473"/>
                    </a:lnTo>
                    <a:lnTo>
                      <a:pt x="710" y="478"/>
                    </a:lnTo>
                    <a:lnTo>
                      <a:pt x="712" y="481"/>
                    </a:lnTo>
                    <a:lnTo>
                      <a:pt x="715" y="477"/>
                    </a:lnTo>
                    <a:lnTo>
                      <a:pt x="717" y="472"/>
                    </a:lnTo>
                    <a:lnTo>
                      <a:pt x="721" y="467"/>
                    </a:lnTo>
                    <a:lnTo>
                      <a:pt x="726" y="465"/>
                    </a:lnTo>
                    <a:lnTo>
                      <a:pt x="730" y="461"/>
                    </a:lnTo>
                    <a:lnTo>
                      <a:pt x="736" y="458"/>
                    </a:lnTo>
                    <a:lnTo>
                      <a:pt x="734" y="454"/>
                    </a:lnTo>
                    <a:lnTo>
                      <a:pt x="729" y="448"/>
                    </a:lnTo>
                    <a:lnTo>
                      <a:pt x="734" y="442"/>
                    </a:lnTo>
                    <a:lnTo>
                      <a:pt x="740" y="435"/>
                    </a:lnTo>
                    <a:lnTo>
                      <a:pt x="736" y="432"/>
                    </a:lnTo>
                    <a:lnTo>
                      <a:pt x="735" y="429"/>
                    </a:lnTo>
                    <a:lnTo>
                      <a:pt x="727" y="418"/>
                    </a:lnTo>
                    <a:lnTo>
                      <a:pt x="720" y="409"/>
                    </a:lnTo>
                    <a:lnTo>
                      <a:pt x="724" y="406"/>
                    </a:lnTo>
                    <a:lnTo>
                      <a:pt x="726" y="404"/>
                    </a:lnTo>
                    <a:lnTo>
                      <a:pt x="728" y="402"/>
                    </a:lnTo>
                    <a:lnTo>
                      <a:pt x="730" y="402"/>
                    </a:lnTo>
                    <a:lnTo>
                      <a:pt x="736" y="404"/>
                    </a:lnTo>
                    <a:lnTo>
                      <a:pt x="743" y="406"/>
                    </a:lnTo>
                    <a:lnTo>
                      <a:pt x="751" y="407"/>
                    </a:lnTo>
                    <a:lnTo>
                      <a:pt x="755" y="407"/>
                    </a:lnTo>
                    <a:lnTo>
                      <a:pt x="757" y="406"/>
                    </a:lnTo>
                    <a:lnTo>
                      <a:pt x="757" y="404"/>
                    </a:lnTo>
                    <a:lnTo>
                      <a:pt x="757" y="400"/>
                    </a:lnTo>
                    <a:lnTo>
                      <a:pt x="754" y="396"/>
                    </a:lnTo>
                    <a:lnTo>
                      <a:pt x="754" y="391"/>
                    </a:lnTo>
                    <a:lnTo>
                      <a:pt x="754" y="388"/>
                    </a:lnTo>
                    <a:lnTo>
                      <a:pt x="755" y="385"/>
                    </a:lnTo>
                    <a:lnTo>
                      <a:pt x="757" y="384"/>
                    </a:lnTo>
                    <a:lnTo>
                      <a:pt x="759" y="385"/>
                    </a:lnTo>
                    <a:lnTo>
                      <a:pt x="761" y="387"/>
                    </a:lnTo>
                    <a:lnTo>
                      <a:pt x="763" y="389"/>
                    </a:lnTo>
                    <a:lnTo>
                      <a:pt x="766" y="393"/>
                    </a:lnTo>
                    <a:lnTo>
                      <a:pt x="768" y="396"/>
                    </a:lnTo>
                    <a:lnTo>
                      <a:pt x="770" y="397"/>
                    </a:lnTo>
                    <a:lnTo>
                      <a:pt x="772" y="398"/>
                    </a:lnTo>
                    <a:lnTo>
                      <a:pt x="775" y="398"/>
                    </a:lnTo>
                    <a:lnTo>
                      <a:pt x="780" y="398"/>
                    </a:lnTo>
                    <a:lnTo>
                      <a:pt x="788" y="399"/>
                    </a:lnTo>
                    <a:lnTo>
                      <a:pt x="793" y="401"/>
                    </a:lnTo>
                    <a:lnTo>
                      <a:pt x="795" y="401"/>
                    </a:lnTo>
                    <a:lnTo>
                      <a:pt x="796" y="401"/>
                    </a:lnTo>
                    <a:lnTo>
                      <a:pt x="796" y="400"/>
                    </a:lnTo>
                    <a:lnTo>
                      <a:pt x="796" y="398"/>
                    </a:lnTo>
                    <a:lnTo>
                      <a:pt x="797" y="396"/>
                    </a:lnTo>
                    <a:lnTo>
                      <a:pt x="800" y="393"/>
                    </a:lnTo>
                    <a:lnTo>
                      <a:pt x="802" y="391"/>
                    </a:lnTo>
                    <a:lnTo>
                      <a:pt x="810" y="392"/>
                    </a:lnTo>
                    <a:lnTo>
                      <a:pt x="814" y="392"/>
                    </a:lnTo>
                    <a:lnTo>
                      <a:pt x="816" y="391"/>
                    </a:lnTo>
                    <a:lnTo>
                      <a:pt x="816" y="389"/>
                    </a:lnTo>
                    <a:lnTo>
                      <a:pt x="814" y="385"/>
                    </a:lnTo>
                    <a:lnTo>
                      <a:pt x="813" y="381"/>
                    </a:lnTo>
                    <a:lnTo>
                      <a:pt x="808" y="375"/>
                    </a:lnTo>
                    <a:lnTo>
                      <a:pt x="806" y="372"/>
                    </a:lnTo>
                    <a:lnTo>
                      <a:pt x="810" y="368"/>
                    </a:lnTo>
                    <a:lnTo>
                      <a:pt x="819" y="365"/>
                    </a:lnTo>
                    <a:lnTo>
                      <a:pt x="825" y="361"/>
                    </a:lnTo>
                    <a:lnTo>
                      <a:pt x="826" y="358"/>
                    </a:lnTo>
                    <a:lnTo>
                      <a:pt x="826" y="354"/>
                    </a:lnTo>
                    <a:lnTo>
                      <a:pt x="827" y="347"/>
                    </a:lnTo>
                    <a:lnTo>
                      <a:pt x="829" y="337"/>
                    </a:lnTo>
                    <a:lnTo>
                      <a:pt x="829" y="326"/>
                    </a:lnTo>
                    <a:lnTo>
                      <a:pt x="828" y="317"/>
                    </a:lnTo>
                    <a:lnTo>
                      <a:pt x="825" y="307"/>
                    </a:lnTo>
                    <a:lnTo>
                      <a:pt x="817" y="304"/>
                    </a:lnTo>
                    <a:lnTo>
                      <a:pt x="809" y="300"/>
                    </a:lnTo>
                    <a:lnTo>
                      <a:pt x="809" y="297"/>
                    </a:lnTo>
                    <a:lnTo>
                      <a:pt x="810" y="295"/>
                    </a:lnTo>
                    <a:lnTo>
                      <a:pt x="811" y="292"/>
                    </a:lnTo>
                    <a:lnTo>
                      <a:pt x="812" y="291"/>
                    </a:lnTo>
                    <a:lnTo>
                      <a:pt x="817" y="290"/>
                    </a:lnTo>
                    <a:lnTo>
                      <a:pt x="823" y="290"/>
                    </a:lnTo>
                    <a:lnTo>
                      <a:pt x="828" y="285"/>
                    </a:lnTo>
                    <a:lnTo>
                      <a:pt x="831" y="280"/>
                    </a:lnTo>
                    <a:lnTo>
                      <a:pt x="833" y="278"/>
                    </a:lnTo>
                    <a:lnTo>
                      <a:pt x="831" y="275"/>
                    </a:lnTo>
                    <a:lnTo>
                      <a:pt x="829" y="274"/>
                    </a:lnTo>
                    <a:lnTo>
                      <a:pt x="825" y="274"/>
                    </a:lnTo>
                    <a:lnTo>
                      <a:pt x="820" y="277"/>
                    </a:lnTo>
                    <a:lnTo>
                      <a:pt x="817" y="278"/>
                    </a:lnTo>
                    <a:lnTo>
                      <a:pt x="816" y="278"/>
                    </a:lnTo>
                    <a:lnTo>
                      <a:pt x="816" y="277"/>
                    </a:lnTo>
                    <a:lnTo>
                      <a:pt x="817" y="272"/>
                    </a:lnTo>
                    <a:lnTo>
                      <a:pt x="820" y="265"/>
                    </a:lnTo>
                    <a:lnTo>
                      <a:pt x="823" y="258"/>
                    </a:lnTo>
                    <a:lnTo>
                      <a:pt x="825" y="254"/>
                    </a:lnTo>
                    <a:lnTo>
                      <a:pt x="822" y="248"/>
                    </a:lnTo>
                    <a:lnTo>
                      <a:pt x="818" y="243"/>
                    </a:lnTo>
                    <a:lnTo>
                      <a:pt x="818" y="232"/>
                    </a:lnTo>
                    <a:lnTo>
                      <a:pt x="817" y="221"/>
                    </a:lnTo>
                    <a:lnTo>
                      <a:pt x="812" y="219"/>
                    </a:lnTo>
                    <a:lnTo>
                      <a:pt x="809" y="216"/>
                    </a:lnTo>
                    <a:lnTo>
                      <a:pt x="805" y="212"/>
                    </a:lnTo>
                    <a:lnTo>
                      <a:pt x="802" y="206"/>
                    </a:lnTo>
                    <a:lnTo>
                      <a:pt x="799" y="201"/>
                    </a:lnTo>
                    <a:lnTo>
                      <a:pt x="799" y="197"/>
                    </a:lnTo>
                    <a:lnTo>
                      <a:pt x="799" y="195"/>
                    </a:lnTo>
                    <a:lnTo>
                      <a:pt x="801" y="190"/>
                    </a:lnTo>
                    <a:lnTo>
                      <a:pt x="797" y="186"/>
                    </a:lnTo>
                    <a:lnTo>
                      <a:pt x="795" y="185"/>
                    </a:lnTo>
                    <a:lnTo>
                      <a:pt x="793" y="182"/>
                    </a:lnTo>
                    <a:lnTo>
                      <a:pt x="791" y="177"/>
                    </a:lnTo>
                    <a:lnTo>
                      <a:pt x="791" y="169"/>
                    </a:lnTo>
                    <a:lnTo>
                      <a:pt x="788" y="162"/>
                    </a:lnTo>
                    <a:lnTo>
                      <a:pt x="787" y="160"/>
                    </a:lnTo>
                    <a:lnTo>
                      <a:pt x="785" y="157"/>
                    </a:lnTo>
                    <a:lnTo>
                      <a:pt x="782" y="155"/>
                    </a:lnTo>
                    <a:lnTo>
                      <a:pt x="777" y="154"/>
                    </a:lnTo>
                    <a:lnTo>
                      <a:pt x="771" y="155"/>
                    </a:lnTo>
                    <a:lnTo>
                      <a:pt x="769" y="154"/>
                    </a:lnTo>
                    <a:lnTo>
                      <a:pt x="767" y="151"/>
                    </a:lnTo>
                    <a:lnTo>
                      <a:pt x="764" y="145"/>
                    </a:lnTo>
                    <a:lnTo>
                      <a:pt x="762" y="138"/>
                    </a:lnTo>
                    <a:lnTo>
                      <a:pt x="759" y="133"/>
                    </a:lnTo>
                    <a:lnTo>
                      <a:pt x="758" y="130"/>
                    </a:lnTo>
                    <a:lnTo>
                      <a:pt x="755" y="129"/>
                    </a:lnTo>
                    <a:lnTo>
                      <a:pt x="752" y="129"/>
                    </a:lnTo>
                    <a:lnTo>
                      <a:pt x="747" y="129"/>
                    </a:lnTo>
                    <a:lnTo>
                      <a:pt x="743" y="131"/>
                    </a:lnTo>
                    <a:lnTo>
                      <a:pt x="740" y="131"/>
                    </a:lnTo>
                    <a:lnTo>
                      <a:pt x="738" y="128"/>
                    </a:lnTo>
                    <a:lnTo>
                      <a:pt x="736" y="122"/>
                    </a:lnTo>
                    <a:lnTo>
                      <a:pt x="733" y="119"/>
                    </a:lnTo>
                    <a:lnTo>
                      <a:pt x="729" y="117"/>
                    </a:lnTo>
                    <a:lnTo>
                      <a:pt x="727" y="116"/>
                    </a:lnTo>
                    <a:lnTo>
                      <a:pt x="725" y="116"/>
                    </a:lnTo>
                    <a:lnTo>
                      <a:pt x="724" y="117"/>
                    </a:lnTo>
                    <a:lnTo>
                      <a:pt x="723" y="119"/>
                    </a:lnTo>
                    <a:lnTo>
                      <a:pt x="720" y="122"/>
                    </a:lnTo>
                    <a:lnTo>
                      <a:pt x="719" y="127"/>
                    </a:lnTo>
                    <a:lnTo>
                      <a:pt x="720" y="136"/>
                    </a:lnTo>
                    <a:lnTo>
                      <a:pt x="719" y="142"/>
                    </a:lnTo>
                    <a:lnTo>
                      <a:pt x="718" y="144"/>
                    </a:lnTo>
                    <a:lnTo>
                      <a:pt x="717" y="146"/>
                    </a:lnTo>
                    <a:lnTo>
                      <a:pt x="713" y="147"/>
                    </a:lnTo>
                    <a:lnTo>
                      <a:pt x="709" y="147"/>
                    </a:lnTo>
                    <a:lnTo>
                      <a:pt x="700" y="146"/>
                    </a:lnTo>
                    <a:lnTo>
                      <a:pt x="692" y="144"/>
                    </a:lnTo>
                    <a:lnTo>
                      <a:pt x="685" y="140"/>
                    </a:lnTo>
                    <a:lnTo>
                      <a:pt x="678" y="136"/>
                    </a:lnTo>
                    <a:lnTo>
                      <a:pt x="673" y="127"/>
                    </a:lnTo>
                    <a:lnTo>
                      <a:pt x="665" y="118"/>
                    </a:lnTo>
                    <a:lnTo>
                      <a:pt x="658" y="117"/>
                    </a:lnTo>
                    <a:lnTo>
                      <a:pt x="652" y="116"/>
                    </a:lnTo>
                    <a:lnTo>
                      <a:pt x="648" y="114"/>
                    </a:lnTo>
                    <a:lnTo>
                      <a:pt x="641" y="111"/>
                    </a:lnTo>
                    <a:lnTo>
                      <a:pt x="636" y="106"/>
                    </a:lnTo>
                    <a:lnTo>
                      <a:pt x="632" y="103"/>
                    </a:lnTo>
                    <a:lnTo>
                      <a:pt x="626" y="101"/>
                    </a:lnTo>
                    <a:lnTo>
                      <a:pt x="620" y="97"/>
                    </a:lnTo>
                    <a:lnTo>
                      <a:pt x="614" y="95"/>
                    </a:lnTo>
                    <a:lnTo>
                      <a:pt x="607" y="94"/>
                    </a:lnTo>
                    <a:lnTo>
                      <a:pt x="600" y="92"/>
                    </a:lnTo>
                    <a:lnTo>
                      <a:pt x="593" y="88"/>
                    </a:lnTo>
                    <a:lnTo>
                      <a:pt x="585" y="80"/>
                    </a:lnTo>
                    <a:lnTo>
                      <a:pt x="577" y="70"/>
                    </a:lnTo>
                    <a:lnTo>
                      <a:pt x="567" y="66"/>
                    </a:lnTo>
                    <a:lnTo>
                      <a:pt x="558" y="61"/>
                    </a:lnTo>
                    <a:lnTo>
                      <a:pt x="548" y="58"/>
                    </a:lnTo>
                    <a:lnTo>
                      <a:pt x="538" y="53"/>
                    </a:lnTo>
                    <a:lnTo>
                      <a:pt x="542" y="46"/>
                    </a:lnTo>
                    <a:lnTo>
                      <a:pt x="546" y="43"/>
                    </a:lnTo>
                    <a:lnTo>
                      <a:pt x="546" y="42"/>
                    </a:lnTo>
                    <a:lnTo>
                      <a:pt x="546" y="40"/>
                    </a:lnTo>
                    <a:lnTo>
                      <a:pt x="542" y="36"/>
                    </a:lnTo>
                    <a:lnTo>
                      <a:pt x="538" y="32"/>
                    </a:lnTo>
                    <a:lnTo>
                      <a:pt x="527" y="28"/>
                    </a:lnTo>
                    <a:lnTo>
                      <a:pt x="518" y="24"/>
                    </a:lnTo>
                    <a:lnTo>
                      <a:pt x="515" y="21"/>
                    </a:lnTo>
                    <a:lnTo>
                      <a:pt x="512" y="19"/>
                    </a:lnTo>
                    <a:lnTo>
                      <a:pt x="508" y="16"/>
                    </a:lnTo>
                    <a:lnTo>
                      <a:pt x="505" y="11"/>
                    </a:lnTo>
                    <a:lnTo>
                      <a:pt x="503" y="7"/>
                    </a:lnTo>
                    <a:lnTo>
                      <a:pt x="500" y="3"/>
                    </a:lnTo>
                    <a:lnTo>
                      <a:pt x="497" y="1"/>
                    </a:lnTo>
                    <a:lnTo>
                      <a:pt x="495" y="0"/>
                    </a:lnTo>
                    <a:lnTo>
                      <a:pt x="488" y="0"/>
                    </a:lnTo>
                    <a:lnTo>
                      <a:pt x="479" y="2"/>
                    </a:lnTo>
                    <a:lnTo>
                      <a:pt x="474" y="15"/>
                    </a:lnTo>
                    <a:lnTo>
                      <a:pt x="471" y="27"/>
                    </a:lnTo>
                    <a:lnTo>
                      <a:pt x="463" y="22"/>
                    </a:lnTo>
                    <a:lnTo>
                      <a:pt x="457" y="19"/>
                    </a:lnTo>
                    <a:lnTo>
                      <a:pt x="456" y="19"/>
                    </a:lnTo>
                    <a:lnTo>
                      <a:pt x="454" y="20"/>
                    </a:lnTo>
                    <a:lnTo>
                      <a:pt x="453" y="22"/>
                    </a:lnTo>
                    <a:lnTo>
                      <a:pt x="450" y="28"/>
                    </a:lnTo>
                    <a:lnTo>
                      <a:pt x="452" y="29"/>
                    </a:lnTo>
                    <a:lnTo>
                      <a:pt x="453" y="30"/>
                    </a:lnTo>
                    <a:lnTo>
                      <a:pt x="459" y="37"/>
                    </a:lnTo>
                    <a:lnTo>
                      <a:pt x="467" y="44"/>
                    </a:lnTo>
                    <a:lnTo>
                      <a:pt x="472" y="46"/>
                    </a:lnTo>
                    <a:lnTo>
                      <a:pt x="475" y="50"/>
                    </a:lnTo>
                    <a:lnTo>
                      <a:pt x="478" y="54"/>
                    </a:lnTo>
                    <a:lnTo>
                      <a:pt x="479" y="58"/>
                    </a:lnTo>
                    <a:lnTo>
                      <a:pt x="463" y="68"/>
                    </a:lnTo>
                    <a:lnTo>
                      <a:pt x="448" y="79"/>
                    </a:lnTo>
                    <a:lnTo>
                      <a:pt x="447" y="87"/>
                    </a:lnTo>
                    <a:lnTo>
                      <a:pt x="446" y="93"/>
                    </a:lnTo>
                    <a:lnTo>
                      <a:pt x="442" y="100"/>
                    </a:lnTo>
                    <a:lnTo>
                      <a:pt x="438" y="105"/>
                    </a:lnTo>
                    <a:lnTo>
                      <a:pt x="430" y="111"/>
                    </a:lnTo>
                    <a:lnTo>
                      <a:pt x="425" y="114"/>
                    </a:lnTo>
                    <a:lnTo>
                      <a:pt x="424" y="117"/>
                    </a:lnTo>
                    <a:lnTo>
                      <a:pt x="425" y="119"/>
                    </a:lnTo>
                    <a:lnTo>
                      <a:pt x="428" y="121"/>
                    </a:lnTo>
                    <a:lnTo>
                      <a:pt x="432" y="125"/>
                    </a:lnTo>
                    <a:lnTo>
                      <a:pt x="437" y="127"/>
                    </a:lnTo>
                    <a:lnTo>
                      <a:pt x="439" y="130"/>
                    </a:lnTo>
                    <a:lnTo>
                      <a:pt x="440" y="131"/>
                    </a:lnTo>
                    <a:lnTo>
                      <a:pt x="440" y="134"/>
                    </a:lnTo>
                    <a:lnTo>
                      <a:pt x="437" y="138"/>
                    </a:lnTo>
                    <a:lnTo>
                      <a:pt x="429" y="144"/>
                    </a:lnTo>
                    <a:lnTo>
                      <a:pt x="429" y="151"/>
                    </a:lnTo>
                    <a:lnTo>
                      <a:pt x="430" y="155"/>
                    </a:lnTo>
                    <a:lnTo>
                      <a:pt x="430" y="157"/>
                    </a:lnTo>
                    <a:lnTo>
                      <a:pt x="429" y="159"/>
                    </a:lnTo>
                    <a:lnTo>
                      <a:pt x="428" y="161"/>
                    </a:lnTo>
                    <a:lnTo>
                      <a:pt x="424" y="162"/>
                    </a:lnTo>
                    <a:lnTo>
                      <a:pt x="419" y="162"/>
                    </a:lnTo>
                    <a:lnTo>
                      <a:pt x="413" y="163"/>
                    </a:lnTo>
                    <a:lnTo>
                      <a:pt x="412" y="164"/>
                    </a:lnTo>
                    <a:lnTo>
                      <a:pt x="411" y="165"/>
                    </a:lnTo>
                    <a:lnTo>
                      <a:pt x="411" y="168"/>
                    </a:lnTo>
                    <a:lnTo>
                      <a:pt x="411" y="171"/>
                    </a:lnTo>
                    <a:lnTo>
                      <a:pt x="427" y="171"/>
                    </a:lnTo>
                    <a:lnTo>
                      <a:pt x="441" y="171"/>
                    </a:lnTo>
                    <a:lnTo>
                      <a:pt x="441" y="176"/>
                    </a:lnTo>
                    <a:lnTo>
                      <a:pt x="440" y="180"/>
                    </a:lnTo>
                    <a:lnTo>
                      <a:pt x="441" y="184"/>
                    </a:lnTo>
                    <a:lnTo>
                      <a:pt x="444" y="187"/>
                    </a:lnTo>
                    <a:lnTo>
                      <a:pt x="449" y="187"/>
                    </a:lnTo>
                    <a:lnTo>
                      <a:pt x="455" y="188"/>
                    </a:lnTo>
                    <a:lnTo>
                      <a:pt x="456" y="189"/>
                    </a:lnTo>
                    <a:lnTo>
                      <a:pt x="458" y="192"/>
                    </a:lnTo>
                    <a:lnTo>
                      <a:pt x="458" y="194"/>
                    </a:lnTo>
                    <a:lnTo>
                      <a:pt x="458" y="196"/>
                    </a:lnTo>
                    <a:lnTo>
                      <a:pt x="449" y="201"/>
                    </a:lnTo>
                    <a:lnTo>
                      <a:pt x="440" y="204"/>
                    </a:lnTo>
                    <a:lnTo>
                      <a:pt x="433" y="207"/>
                    </a:lnTo>
                    <a:lnTo>
                      <a:pt x="429" y="210"/>
                    </a:lnTo>
                    <a:lnTo>
                      <a:pt x="427" y="210"/>
                    </a:lnTo>
                    <a:lnTo>
                      <a:pt x="424" y="209"/>
                    </a:lnTo>
                    <a:lnTo>
                      <a:pt x="422" y="206"/>
                    </a:lnTo>
                    <a:lnTo>
                      <a:pt x="420" y="203"/>
                    </a:lnTo>
                    <a:lnTo>
                      <a:pt x="414" y="199"/>
                    </a:lnTo>
                    <a:lnTo>
                      <a:pt x="410" y="198"/>
                    </a:lnTo>
                    <a:lnTo>
                      <a:pt x="405" y="198"/>
                    </a:lnTo>
                    <a:lnTo>
                      <a:pt x="398" y="198"/>
                    </a:lnTo>
                    <a:lnTo>
                      <a:pt x="391" y="196"/>
                    </a:lnTo>
                    <a:lnTo>
                      <a:pt x="387" y="196"/>
                    </a:lnTo>
                    <a:lnTo>
                      <a:pt x="383" y="199"/>
                    </a:lnTo>
                    <a:lnTo>
                      <a:pt x="380" y="206"/>
                    </a:lnTo>
                    <a:lnTo>
                      <a:pt x="373" y="214"/>
                    </a:lnTo>
                    <a:lnTo>
                      <a:pt x="366" y="219"/>
                    </a:lnTo>
                    <a:lnTo>
                      <a:pt x="359" y="222"/>
                    </a:lnTo>
                    <a:lnTo>
                      <a:pt x="348" y="226"/>
                    </a:lnTo>
                    <a:lnTo>
                      <a:pt x="345" y="226"/>
                    </a:lnTo>
                    <a:lnTo>
                      <a:pt x="342" y="226"/>
                    </a:lnTo>
                    <a:lnTo>
                      <a:pt x="340" y="226"/>
                    </a:lnTo>
                    <a:lnTo>
                      <a:pt x="339" y="224"/>
                    </a:lnTo>
                    <a:lnTo>
                      <a:pt x="340" y="221"/>
                    </a:lnTo>
                    <a:lnTo>
                      <a:pt x="344" y="214"/>
                    </a:lnTo>
                    <a:lnTo>
                      <a:pt x="344" y="207"/>
                    </a:lnTo>
                    <a:lnTo>
                      <a:pt x="342" y="203"/>
                    </a:lnTo>
                    <a:lnTo>
                      <a:pt x="339" y="202"/>
                    </a:lnTo>
                    <a:lnTo>
                      <a:pt x="337" y="202"/>
                    </a:lnTo>
                    <a:lnTo>
                      <a:pt x="334" y="202"/>
                    </a:lnTo>
                    <a:lnTo>
                      <a:pt x="330" y="202"/>
                    </a:lnTo>
                    <a:lnTo>
                      <a:pt x="331" y="206"/>
                    </a:lnTo>
                    <a:lnTo>
                      <a:pt x="334" y="210"/>
                    </a:lnTo>
                    <a:lnTo>
                      <a:pt x="334" y="211"/>
                    </a:lnTo>
                    <a:lnTo>
                      <a:pt x="334" y="212"/>
                    </a:lnTo>
                    <a:lnTo>
                      <a:pt x="334" y="214"/>
                    </a:lnTo>
                    <a:lnTo>
                      <a:pt x="331" y="215"/>
                    </a:lnTo>
                    <a:lnTo>
                      <a:pt x="325" y="212"/>
                    </a:lnTo>
                    <a:lnTo>
                      <a:pt x="320" y="209"/>
                    </a:lnTo>
                    <a:lnTo>
                      <a:pt x="317" y="207"/>
                    </a:lnTo>
                    <a:lnTo>
                      <a:pt x="314" y="206"/>
                    </a:lnTo>
                    <a:lnTo>
                      <a:pt x="311" y="206"/>
                    </a:lnTo>
                    <a:lnTo>
                      <a:pt x="307" y="206"/>
                    </a:lnTo>
                    <a:lnTo>
                      <a:pt x="311" y="214"/>
                    </a:lnTo>
                    <a:lnTo>
                      <a:pt x="313" y="216"/>
                    </a:lnTo>
                    <a:lnTo>
                      <a:pt x="314" y="219"/>
                    </a:lnTo>
                    <a:lnTo>
                      <a:pt x="313" y="220"/>
                    </a:lnTo>
                    <a:lnTo>
                      <a:pt x="311" y="222"/>
                    </a:lnTo>
                    <a:lnTo>
                      <a:pt x="307" y="226"/>
                    </a:lnTo>
                    <a:lnTo>
                      <a:pt x="301" y="227"/>
                    </a:lnTo>
                    <a:lnTo>
                      <a:pt x="297" y="227"/>
                    </a:lnTo>
                    <a:lnTo>
                      <a:pt x="295" y="226"/>
                    </a:lnTo>
                    <a:lnTo>
                      <a:pt x="295" y="224"/>
                    </a:lnTo>
                    <a:lnTo>
                      <a:pt x="295" y="223"/>
                    </a:lnTo>
                    <a:lnTo>
                      <a:pt x="294" y="221"/>
                    </a:lnTo>
                    <a:lnTo>
                      <a:pt x="292" y="219"/>
                    </a:lnTo>
                    <a:lnTo>
                      <a:pt x="287" y="215"/>
                    </a:lnTo>
                    <a:lnTo>
                      <a:pt x="283" y="218"/>
                    </a:lnTo>
                    <a:lnTo>
                      <a:pt x="280" y="220"/>
                    </a:lnTo>
                    <a:lnTo>
                      <a:pt x="278" y="222"/>
                    </a:lnTo>
                    <a:lnTo>
                      <a:pt x="278" y="223"/>
                    </a:lnTo>
                    <a:lnTo>
                      <a:pt x="280" y="227"/>
                    </a:lnTo>
                    <a:lnTo>
                      <a:pt x="287" y="232"/>
                    </a:lnTo>
                    <a:lnTo>
                      <a:pt x="293" y="236"/>
                    </a:lnTo>
                    <a:lnTo>
                      <a:pt x="296" y="240"/>
                    </a:lnTo>
                    <a:lnTo>
                      <a:pt x="297" y="245"/>
                    </a:lnTo>
                    <a:lnTo>
                      <a:pt x="297" y="252"/>
                    </a:lnTo>
                    <a:lnTo>
                      <a:pt x="295" y="257"/>
                    </a:lnTo>
                    <a:lnTo>
                      <a:pt x="293" y="261"/>
                    </a:lnTo>
                    <a:lnTo>
                      <a:pt x="290" y="262"/>
                    </a:lnTo>
                    <a:lnTo>
                      <a:pt x="287" y="264"/>
                    </a:lnTo>
                    <a:lnTo>
                      <a:pt x="279" y="264"/>
                    </a:lnTo>
                    <a:lnTo>
                      <a:pt x="269" y="264"/>
                    </a:lnTo>
                    <a:lnTo>
                      <a:pt x="260" y="263"/>
                    </a:lnTo>
                    <a:lnTo>
                      <a:pt x="254" y="261"/>
                    </a:lnTo>
                    <a:lnTo>
                      <a:pt x="253" y="260"/>
                    </a:lnTo>
                    <a:lnTo>
                      <a:pt x="253" y="257"/>
                    </a:lnTo>
                    <a:lnTo>
                      <a:pt x="254" y="254"/>
                    </a:lnTo>
                    <a:lnTo>
                      <a:pt x="256" y="249"/>
                    </a:lnTo>
                    <a:lnTo>
                      <a:pt x="258" y="246"/>
                    </a:lnTo>
                    <a:lnTo>
                      <a:pt x="258" y="244"/>
                    </a:lnTo>
                    <a:lnTo>
                      <a:pt x="258" y="243"/>
                    </a:lnTo>
                    <a:lnTo>
                      <a:pt x="256" y="241"/>
                    </a:lnTo>
                    <a:lnTo>
                      <a:pt x="252" y="241"/>
                    </a:lnTo>
                    <a:lnTo>
                      <a:pt x="246" y="241"/>
                    </a:lnTo>
                    <a:lnTo>
                      <a:pt x="243" y="241"/>
                    </a:lnTo>
                    <a:lnTo>
                      <a:pt x="241" y="240"/>
                    </a:lnTo>
                    <a:lnTo>
                      <a:pt x="239" y="240"/>
                    </a:lnTo>
                    <a:lnTo>
                      <a:pt x="239" y="239"/>
                    </a:lnTo>
                    <a:lnTo>
                      <a:pt x="242" y="236"/>
                    </a:lnTo>
                    <a:lnTo>
                      <a:pt x="245" y="232"/>
                    </a:lnTo>
                    <a:lnTo>
                      <a:pt x="247" y="224"/>
                    </a:lnTo>
                    <a:lnTo>
                      <a:pt x="247" y="215"/>
                    </a:lnTo>
                    <a:lnTo>
                      <a:pt x="252" y="209"/>
                    </a:lnTo>
                    <a:lnTo>
                      <a:pt x="254" y="204"/>
                    </a:lnTo>
                    <a:lnTo>
                      <a:pt x="254" y="202"/>
                    </a:lnTo>
                    <a:lnTo>
                      <a:pt x="252" y="199"/>
                    </a:lnTo>
                    <a:lnTo>
                      <a:pt x="250" y="198"/>
                    </a:lnTo>
                    <a:lnTo>
                      <a:pt x="246" y="195"/>
                    </a:lnTo>
                    <a:lnTo>
                      <a:pt x="238" y="195"/>
                    </a:lnTo>
                    <a:lnTo>
                      <a:pt x="230" y="195"/>
                    </a:lnTo>
                    <a:lnTo>
                      <a:pt x="226" y="196"/>
                    </a:lnTo>
                    <a:lnTo>
                      <a:pt x="224" y="197"/>
                    </a:lnTo>
                    <a:lnTo>
                      <a:pt x="222" y="201"/>
                    </a:lnTo>
                    <a:lnTo>
                      <a:pt x="221" y="204"/>
                    </a:lnTo>
                    <a:lnTo>
                      <a:pt x="222" y="207"/>
                    </a:lnTo>
                    <a:lnTo>
                      <a:pt x="222" y="209"/>
                    </a:lnTo>
                    <a:lnTo>
                      <a:pt x="221" y="211"/>
                    </a:lnTo>
                    <a:lnTo>
                      <a:pt x="219" y="211"/>
                    </a:lnTo>
                    <a:lnTo>
                      <a:pt x="213" y="212"/>
                    </a:lnTo>
                    <a:lnTo>
                      <a:pt x="208" y="213"/>
                    </a:lnTo>
                    <a:lnTo>
                      <a:pt x="203" y="221"/>
                    </a:lnTo>
                    <a:lnTo>
                      <a:pt x="200" y="227"/>
                    </a:lnTo>
                    <a:lnTo>
                      <a:pt x="199" y="229"/>
                    </a:lnTo>
                    <a:lnTo>
                      <a:pt x="195" y="230"/>
                    </a:lnTo>
                    <a:lnTo>
                      <a:pt x="192" y="230"/>
                    </a:lnTo>
                    <a:lnTo>
                      <a:pt x="187" y="231"/>
                    </a:lnTo>
                    <a:lnTo>
                      <a:pt x="184" y="228"/>
                    </a:lnTo>
                    <a:lnTo>
                      <a:pt x="183" y="224"/>
                    </a:lnTo>
                    <a:lnTo>
                      <a:pt x="183" y="222"/>
                    </a:lnTo>
                    <a:lnTo>
                      <a:pt x="184" y="220"/>
                    </a:lnTo>
                    <a:lnTo>
                      <a:pt x="190" y="215"/>
                    </a:lnTo>
                    <a:lnTo>
                      <a:pt x="197" y="211"/>
                    </a:lnTo>
                    <a:lnTo>
                      <a:pt x="200" y="202"/>
                    </a:lnTo>
                    <a:lnTo>
                      <a:pt x="201" y="193"/>
                    </a:lnTo>
                    <a:lnTo>
                      <a:pt x="202" y="185"/>
                    </a:lnTo>
                    <a:lnTo>
                      <a:pt x="204" y="176"/>
                    </a:lnTo>
                    <a:lnTo>
                      <a:pt x="212" y="177"/>
                    </a:lnTo>
                    <a:lnTo>
                      <a:pt x="218" y="179"/>
                    </a:lnTo>
                    <a:lnTo>
                      <a:pt x="221" y="180"/>
                    </a:lnTo>
                    <a:lnTo>
                      <a:pt x="225" y="180"/>
                    </a:lnTo>
                    <a:lnTo>
                      <a:pt x="228" y="179"/>
                    </a:lnTo>
                    <a:lnTo>
                      <a:pt x="232" y="178"/>
                    </a:lnTo>
                    <a:lnTo>
                      <a:pt x="228" y="169"/>
                    </a:lnTo>
                    <a:lnTo>
                      <a:pt x="226" y="161"/>
                    </a:lnTo>
                    <a:lnTo>
                      <a:pt x="224" y="155"/>
                    </a:lnTo>
                    <a:lnTo>
                      <a:pt x="221" y="152"/>
                    </a:lnTo>
                    <a:lnTo>
                      <a:pt x="218" y="147"/>
                    </a:lnTo>
                    <a:lnTo>
                      <a:pt x="215" y="145"/>
                    </a:lnTo>
                    <a:lnTo>
                      <a:pt x="207" y="140"/>
                    </a:lnTo>
                    <a:lnTo>
                      <a:pt x="196" y="135"/>
                    </a:lnTo>
                    <a:lnTo>
                      <a:pt x="182" y="121"/>
                    </a:lnTo>
                    <a:lnTo>
                      <a:pt x="168" y="106"/>
                    </a:lnTo>
                    <a:lnTo>
                      <a:pt x="159" y="109"/>
                    </a:lnTo>
                    <a:lnTo>
                      <a:pt x="151" y="110"/>
                    </a:lnTo>
                    <a:lnTo>
                      <a:pt x="143" y="112"/>
                    </a:lnTo>
                    <a:lnTo>
                      <a:pt x="134" y="111"/>
                    </a:lnTo>
                    <a:lnTo>
                      <a:pt x="131" y="108"/>
                    </a:lnTo>
                    <a:lnTo>
                      <a:pt x="128" y="108"/>
                    </a:lnTo>
                    <a:lnTo>
                      <a:pt x="127" y="111"/>
                    </a:lnTo>
                    <a:lnTo>
                      <a:pt x="125" y="116"/>
                    </a:lnTo>
                    <a:lnTo>
                      <a:pt x="124" y="114"/>
                    </a:lnTo>
                    <a:lnTo>
                      <a:pt x="122" y="114"/>
                    </a:lnTo>
                    <a:lnTo>
                      <a:pt x="122" y="113"/>
                    </a:lnTo>
                    <a:lnTo>
                      <a:pt x="122" y="112"/>
                    </a:lnTo>
                    <a:lnTo>
                      <a:pt x="120" y="112"/>
                    </a:lnTo>
                    <a:lnTo>
                      <a:pt x="118" y="116"/>
                    </a:lnTo>
                    <a:lnTo>
                      <a:pt x="117" y="125"/>
                    </a:lnTo>
                    <a:lnTo>
                      <a:pt x="116" y="129"/>
                    </a:lnTo>
                    <a:lnTo>
                      <a:pt x="112" y="131"/>
                    </a:lnTo>
                    <a:lnTo>
                      <a:pt x="103" y="133"/>
                    </a:lnTo>
                    <a:lnTo>
                      <a:pt x="99" y="136"/>
                    </a:lnTo>
                    <a:lnTo>
                      <a:pt x="94" y="139"/>
                    </a:lnTo>
                    <a:lnTo>
                      <a:pt x="92" y="143"/>
                    </a:lnTo>
                    <a:lnTo>
                      <a:pt x="91" y="146"/>
                    </a:lnTo>
                    <a:lnTo>
                      <a:pt x="91" y="154"/>
                    </a:lnTo>
                    <a:lnTo>
                      <a:pt x="92" y="165"/>
                    </a:lnTo>
                    <a:lnTo>
                      <a:pt x="92" y="169"/>
                    </a:lnTo>
                    <a:lnTo>
                      <a:pt x="91" y="172"/>
                    </a:lnTo>
                    <a:lnTo>
                      <a:pt x="90" y="173"/>
                    </a:lnTo>
                    <a:lnTo>
                      <a:pt x="87" y="176"/>
                    </a:lnTo>
                    <a:lnTo>
                      <a:pt x="83" y="178"/>
                    </a:lnTo>
                    <a:lnTo>
                      <a:pt x="77" y="180"/>
                    </a:lnTo>
                    <a:lnTo>
                      <a:pt x="73" y="185"/>
                    </a:lnTo>
                    <a:lnTo>
                      <a:pt x="69" y="189"/>
                    </a:lnTo>
                    <a:lnTo>
                      <a:pt x="68" y="193"/>
                    </a:lnTo>
                    <a:lnTo>
                      <a:pt x="68" y="196"/>
                    </a:lnTo>
                    <a:lnTo>
                      <a:pt x="72" y="205"/>
                    </a:lnTo>
                    <a:lnTo>
                      <a:pt x="77" y="215"/>
                    </a:lnTo>
                    <a:lnTo>
                      <a:pt x="83" y="228"/>
                    </a:lnTo>
                    <a:lnTo>
                      <a:pt x="89" y="239"/>
                    </a:lnTo>
                    <a:lnTo>
                      <a:pt x="91" y="244"/>
                    </a:lnTo>
                    <a:lnTo>
                      <a:pt x="92" y="248"/>
                    </a:lnTo>
                    <a:lnTo>
                      <a:pt x="93" y="252"/>
                    </a:lnTo>
                    <a:lnTo>
                      <a:pt x="97" y="254"/>
                    </a:lnTo>
                    <a:lnTo>
                      <a:pt x="99" y="255"/>
                    </a:lnTo>
                    <a:lnTo>
                      <a:pt x="99" y="256"/>
                    </a:lnTo>
                    <a:lnTo>
                      <a:pt x="100" y="257"/>
                    </a:lnTo>
                    <a:lnTo>
                      <a:pt x="100" y="260"/>
                    </a:lnTo>
                    <a:lnTo>
                      <a:pt x="99" y="263"/>
                    </a:lnTo>
                    <a:lnTo>
                      <a:pt x="100" y="267"/>
                    </a:lnTo>
                    <a:lnTo>
                      <a:pt x="103" y="273"/>
                    </a:lnTo>
                    <a:lnTo>
                      <a:pt x="108" y="279"/>
                    </a:lnTo>
                    <a:lnTo>
                      <a:pt x="109" y="281"/>
                    </a:lnTo>
                    <a:lnTo>
                      <a:pt x="109" y="283"/>
                    </a:lnTo>
                    <a:lnTo>
                      <a:pt x="110" y="287"/>
                    </a:lnTo>
                    <a:lnTo>
                      <a:pt x="109" y="290"/>
                    </a:lnTo>
                    <a:lnTo>
                      <a:pt x="105" y="296"/>
                    </a:lnTo>
                    <a:lnTo>
                      <a:pt x="103" y="299"/>
                    </a:lnTo>
                    <a:lnTo>
                      <a:pt x="102" y="304"/>
                    </a:lnTo>
                    <a:lnTo>
                      <a:pt x="103" y="311"/>
                    </a:lnTo>
                    <a:lnTo>
                      <a:pt x="109" y="324"/>
                    </a:lnTo>
                    <a:lnTo>
                      <a:pt x="115" y="338"/>
                    </a:lnTo>
                    <a:lnTo>
                      <a:pt x="117" y="340"/>
                    </a:lnTo>
                    <a:lnTo>
                      <a:pt x="119" y="341"/>
                    </a:lnTo>
                    <a:lnTo>
                      <a:pt x="123" y="341"/>
                    </a:lnTo>
                    <a:lnTo>
                      <a:pt x="126" y="341"/>
                    </a:lnTo>
                    <a:lnTo>
                      <a:pt x="132" y="339"/>
                    </a:lnTo>
                    <a:lnTo>
                      <a:pt x="139" y="336"/>
                    </a:lnTo>
                    <a:lnTo>
                      <a:pt x="148" y="334"/>
                    </a:lnTo>
                    <a:lnTo>
                      <a:pt x="156" y="333"/>
                    </a:lnTo>
                    <a:lnTo>
                      <a:pt x="163" y="333"/>
                    </a:lnTo>
                    <a:lnTo>
                      <a:pt x="171" y="333"/>
                    </a:lnTo>
                    <a:lnTo>
                      <a:pt x="179" y="333"/>
                    </a:lnTo>
                    <a:lnTo>
                      <a:pt x="187" y="336"/>
                    </a:lnTo>
                    <a:lnTo>
                      <a:pt x="192" y="345"/>
                    </a:lnTo>
                    <a:lnTo>
                      <a:pt x="196" y="354"/>
                    </a:lnTo>
                    <a:lnTo>
                      <a:pt x="202" y="362"/>
                    </a:lnTo>
                    <a:lnTo>
                      <a:pt x="209" y="370"/>
                    </a:lnTo>
                    <a:lnTo>
                      <a:pt x="221" y="367"/>
                    </a:lnTo>
                    <a:lnTo>
                      <a:pt x="233" y="365"/>
                    </a:lnTo>
                    <a:lnTo>
                      <a:pt x="245" y="362"/>
                    </a:lnTo>
                    <a:lnTo>
                      <a:pt x="258" y="361"/>
                    </a:lnTo>
                    <a:lnTo>
                      <a:pt x="271" y="364"/>
                    </a:lnTo>
                    <a:lnTo>
                      <a:pt x="281" y="367"/>
                    </a:lnTo>
                    <a:lnTo>
                      <a:pt x="290" y="373"/>
                    </a:lnTo>
                    <a:lnTo>
                      <a:pt x="303" y="378"/>
                    </a:lnTo>
                    <a:lnTo>
                      <a:pt x="314" y="373"/>
                    </a:lnTo>
                    <a:lnTo>
                      <a:pt x="327" y="368"/>
                    </a:lnTo>
                    <a:lnTo>
                      <a:pt x="339" y="364"/>
                    </a:lnTo>
                    <a:lnTo>
                      <a:pt x="351" y="359"/>
                    </a:lnTo>
                    <a:lnTo>
                      <a:pt x="355" y="355"/>
                    </a:lnTo>
                    <a:lnTo>
                      <a:pt x="359" y="351"/>
                    </a:lnTo>
                    <a:lnTo>
                      <a:pt x="363" y="349"/>
                    </a:lnTo>
                    <a:lnTo>
                      <a:pt x="369" y="347"/>
                    </a:lnTo>
                    <a:lnTo>
                      <a:pt x="374" y="346"/>
                    </a:lnTo>
                    <a:lnTo>
                      <a:pt x="378" y="345"/>
                    </a:lnTo>
                    <a:lnTo>
                      <a:pt x="379" y="342"/>
                    </a:lnTo>
                    <a:lnTo>
                      <a:pt x="382" y="339"/>
                    </a:lnTo>
                    <a:lnTo>
                      <a:pt x="387" y="343"/>
                    </a:lnTo>
                    <a:lnTo>
                      <a:pt x="391" y="350"/>
                    </a:lnTo>
                    <a:lnTo>
                      <a:pt x="396" y="358"/>
                    </a:lnTo>
                    <a:lnTo>
                      <a:pt x="398" y="367"/>
                    </a:lnTo>
                    <a:lnTo>
                      <a:pt x="406" y="366"/>
                    </a:lnTo>
                    <a:lnTo>
                      <a:pt x="414" y="367"/>
                    </a:lnTo>
                    <a:lnTo>
                      <a:pt x="412" y="374"/>
                    </a:lnTo>
                    <a:lnTo>
                      <a:pt x="411" y="380"/>
                    </a:lnTo>
                    <a:lnTo>
                      <a:pt x="412" y="385"/>
                    </a:lnTo>
                    <a:lnTo>
                      <a:pt x="411" y="389"/>
                    </a:lnTo>
                    <a:lnTo>
                      <a:pt x="408" y="391"/>
                    </a:lnTo>
                    <a:lnTo>
                      <a:pt x="403" y="395"/>
                    </a:lnTo>
                    <a:lnTo>
                      <a:pt x="389" y="408"/>
                    </a:lnTo>
                    <a:lnTo>
                      <a:pt x="374" y="422"/>
                    </a:lnTo>
                    <a:lnTo>
                      <a:pt x="360" y="424"/>
                    </a:lnTo>
                    <a:lnTo>
                      <a:pt x="345" y="427"/>
                    </a:lnTo>
                    <a:lnTo>
                      <a:pt x="345" y="439"/>
                    </a:lnTo>
                    <a:lnTo>
                      <a:pt x="344" y="450"/>
                    </a:lnTo>
                    <a:lnTo>
                      <a:pt x="335" y="457"/>
                    </a:lnTo>
                    <a:lnTo>
                      <a:pt x="325" y="463"/>
                    </a:lnTo>
                    <a:lnTo>
                      <a:pt x="328" y="474"/>
                    </a:lnTo>
                    <a:lnTo>
                      <a:pt x="332" y="486"/>
                    </a:lnTo>
                    <a:lnTo>
                      <a:pt x="322" y="497"/>
                    </a:lnTo>
                    <a:lnTo>
                      <a:pt x="310" y="507"/>
                    </a:lnTo>
                    <a:lnTo>
                      <a:pt x="307" y="511"/>
                    </a:lnTo>
                    <a:lnTo>
                      <a:pt x="304" y="513"/>
                    </a:lnTo>
                    <a:lnTo>
                      <a:pt x="303" y="513"/>
                    </a:lnTo>
                    <a:lnTo>
                      <a:pt x="301" y="510"/>
                    </a:lnTo>
                    <a:lnTo>
                      <a:pt x="298" y="505"/>
                    </a:lnTo>
                    <a:lnTo>
                      <a:pt x="296" y="497"/>
                    </a:lnTo>
                    <a:lnTo>
                      <a:pt x="290" y="491"/>
                    </a:lnTo>
                    <a:lnTo>
                      <a:pt x="286" y="486"/>
                    </a:lnTo>
                    <a:lnTo>
                      <a:pt x="280" y="483"/>
                    </a:lnTo>
                    <a:lnTo>
                      <a:pt x="276" y="481"/>
                    </a:lnTo>
                    <a:lnTo>
                      <a:pt x="270" y="480"/>
                    </a:lnTo>
                    <a:lnTo>
                      <a:pt x="264" y="480"/>
                    </a:lnTo>
                    <a:lnTo>
                      <a:pt x="258" y="480"/>
                    </a:lnTo>
                    <a:lnTo>
                      <a:pt x="250" y="481"/>
                    </a:lnTo>
                    <a:lnTo>
                      <a:pt x="242" y="489"/>
                    </a:lnTo>
                    <a:lnTo>
                      <a:pt x="233" y="495"/>
                    </a:lnTo>
                    <a:lnTo>
                      <a:pt x="224" y="502"/>
                    </a:lnTo>
                    <a:lnTo>
                      <a:pt x="212" y="507"/>
                    </a:lnTo>
                    <a:lnTo>
                      <a:pt x="207" y="506"/>
                    </a:lnTo>
                    <a:lnTo>
                      <a:pt x="202" y="505"/>
                    </a:lnTo>
                    <a:lnTo>
                      <a:pt x="199" y="502"/>
                    </a:lnTo>
                    <a:lnTo>
                      <a:pt x="194" y="499"/>
                    </a:lnTo>
                    <a:lnTo>
                      <a:pt x="191" y="498"/>
                    </a:lnTo>
                    <a:lnTo>
                      <a:pt x="188" y="497"/>
                    </a:lnTo>
                    <a:lnTo>
                      <a:pt x="187" y="498"/>
                    </a:lnTo>
                    <a:lnTo>
                      <a:pt x="186" y="498"/>
                    </a:lnTo>
                    <a:lnTo>
                      <a:pt x="184" y="502"/>
                    </a:lnTo>
                    <a:lnTo>
                      <a:pt x="183" y="508"/>
                    </a:lnTo>
                    <a:lnTo>
                      <a:pt x="176" y="517"/>
                    </a:lnTo>
                    <a:lnTo>
                      <a:pt x="169" y="525"/>
                    </a:lnTo>
                    <a:lnTo>
                      <a:pt x="159" y="537"/>
                    </a:lnTo>
                    <a:lnTo>
                      <a:pt x="152" y="551"/>
                    </a:lnTo>
                    <a:lnTo>
                      <a:pt x="148" y="558"/>
                    </a:lnTo>
                    <a:lnTo>
                      <a:pt x="143" y="564"/>
                    </a:lnTo>
                    <a:lnTo>
                      <a:pt x="137" y="567"/>
                    </a:lnTo>
                    <a:lnTo>
                      <a:pt x="131" y="573"/>
                    </a:lnTo>
                    <a:lnTo>
                      <a:pt x="133" y="578"/>
                    </a:lnTo>
                    <a:lnTo>
                      <a:pt x="137" y="583"/>
                    </a:lnTo>
                    <a:lnTo>
                      <a:pt x="132" y="591"/>
                    </a:lnTo>
                    <a:lnTo>
                      <a:pt x="125" y="598"/>
                    </a:lnTo>
                    <a:lnTo>
                      <a:pt x="119" y="607"/>
                    </a:lnTo>
                    <a:lnTo>
                      <a:pt x="114" y="616"/>
                    </a:lnTo>
                    <a:lnTo>
                      <a:pt x="108" y="624"/>
                    </a:lnTo>
                    <a:lnTo>
                      <a:pt x="101" y="632"/>
                    </a:lnTo>
                    <a:lnTo>
                      <a:pt x="95" y="638"/>
                    </a:lnTo>
                    <a:lnTo>
                      <a:pt x="92" y="644"/>
                    </a:lnTo>
                    <a:lnTo>
                      <a:pt x="91" y="647"/>
                    </a:lnTo>
                    <a:lnTo>
                      <a:pt x="91" y="651"/>
                    </a:lnTo>
                    <a:lnTo>
                      <a:pt x="91" y="654"/>
                    </a:lnTo>
                    <a:lnTo>
                      <a:pt x="93" y="659"/>
                    </a:lnTo>
                    <a:lnTo>
                      <a:pt x="90" y="675"/>
                    </a:lnTo>
                    <a:lnTo>
                      <a:pt x="89" y="692"/>
                    </a:lnTo>
                    <a:lnTo>
                      <a:pt x="92" y="697"/>
                    </a:lnTo>
                    <a:lnTo>
                      <a:pt x="93" y="701"/>
                    </a:lnTo>
                    <a:lnTo>
                      <a:pt x="94" y="703"/>
                    </a:lnTo>
                    <a:lnTo>
                      <a:pt x="92" y="704"/>
                    </a:lnTo>
                    <a:lnTo>
                      <a:pt x="86" y="703"/>
                    </a:lnTo>
                    <a:lnTo>
                      <a:pt x="76" y="700"/>
                    </a:lnTo>
                    <a:lnTo>
                      <a:pt x="72" y="699"/>
                    </a:lnTo>
                    <a:lnTo>
                      <a:pt x="68" y="697"/>
                    </a:lnTo>
                    <a:lnTo>
                      <a:pt x="66" y="697"/>
                    </a:lnTo>
                    <a:lnTo>
                      <a:pt x="64" y="699"/>
                    </a:lnTo>
                    <a:lnTo>
                      <a:pt x="59" y="703"/>
                    </a:lnTo>
                    <a:lnTo>
                      <a:pt x="52" y="711"/>
                    </a:lnTo>
                    <a:lnTo>
                      <a:pt x="43" y="722"/>
                    </a:lnTo>
                    <a:lnTo>
                      <a:pt x="36" y="733"/>
                    </a:lnTo>
                    <a:lnTo>
                      <a:pt x="31" y="744"/>
                    </a:lnTo>
                    <a:lnTo>
                      <a:pt x="24" y="758"/>
                    </a:lnTo>
                    <a:lnTo>
                      <a:pt x="17" y="763"/>
                    </a:lnTo>
                    <a:lnTo>
                      <a:pt x="13" y="768"/>
                    </a:lnTo>
                    <a:lnTo>
                      <a:pt x="13" y="770"/>
                    </a:lnTo>
                    <a:lnTo>
                      <a:pt x="13" y="772"/>
                    </a:lnTo>
                    <a:lnTo>
                      <a:pt x="13" y="777"/>
                    </a:lnTo>
                    <a:lnTo>
                      <a:pt x="15" y="781"/>
                    </a:lnTo>
                    <a:lnTo>
                      <a:pt x="16" y="788"/>
                    </a:lnTo>
                    <a:lnTo>
                      <a:pt x="16" y="793"/>
                    </a:lnTo>
                    <a:lnTo>
                      <a:pt x="13" y="795"/>
                    </a:lnTo>
                    <a:lnTo>
                      <a:pt x="6" y="795"/>
                    </a:lnTo>
                    <a:lnTo>
                      <a:pt x="2" y="797"/>
                    </a:lnTo>
                    <a:lnTo>
                      <a:pt x="1" y="799"/>
                    </a:lnTo>
                    <a:lnTo>
                      <a:pt x="0" y="802"/>
                    </a:lnTo>
                    <a:lnTo>
                      <a:pt x="0" y="805"/>
                    </a:lnTo>
                    <a:lnTo>
                      <a:pt x="0" y="811"/>
                    </a:lnTo>
                    <a:lnTo>
                      <a:pt x="1" y="818"/>
                    </a:lnTo>
                    <a:lnTo>
                      <a:pt x="9" y="819"/>
                    </a:lnTo>
                    <a:lnTo>
                      <a:pt x="15" y="821"/>
                    </a:lnTo>
                    <a:lnTo>
                      <a:pt x="17" y="823"/>
                    </a:lnTo>
                    <a:lnTo>
                      <a:pt x="18" y="826"/>
                    </a:lnTo>
                    <a:lnTo>
                      <a:pt x="18" y="829"/>
                    </a:lnTo>
                    <a:lnTo>
                      <a:pt x="18" y="834"/>
                    </a:lnTo>
                    <a:lnTo>
                      <a:pt x="17" y="838"/>
                    </a:lnTo>
                    <a:lnTo>
                      <a:pt x="17" y="841"/>
                    </a:lnTo>
                    <a:lnTo>
                      <a:pt x="17" y="846"/>
                    </a:lnTo>
                    <a:lnTo>
                      <a:pt x="18" y="849"/>
                    </a:lnTo>
                    <a:lnTo>
                      <a:pt x="22" y="855"/>
                    </a:lnTo>
                    <a:lnTo>
                      <a:pt x="26" y="863"/>
                    </a:lnTo>
                    <a:lnTo>
                      <a:pt x="30" y="868"/>
                    </a:lnTo>
                    <a:lnTo>
                      <a:pt x="31" y="870"/>
                    </a:lnTo>
                    <a:lnTo>
                      <a:pt x="33" y="871"/>
                    </a:lnTo>
                    <a:lnTo>
                      <a:pt x="35" y="871"/>
                    </a:lnTo>
                    <a:lnTo>
                      <a:pt x="40" y="868"/>
                    </a:lnTo>
                    <a:lnTo>
                      <a:pt x="46" y="860"/>
                    </a:lnTo>
                    <a:lnTo>
                      <a:pt x="49" y="852"/>
                    </a:lnTo>
                    <a:lnTo>
                      <a:pt x="53" y="843"/>
                    </a:lnTo>
                    <a:lnTo>
                      <a:pt x="56" y="839"/>
                    </a:lnTo>
                    <a:lnTo>
                      <a:pt x="59" y="837"/>
                    </a:lnTo>
                    <a:lnTo>
                      <a:pt x="64" y="836"/>
                    </a:lnTo>
                    <a:lnTo>
                      <a:pt x="68" y="836"/>
                    </a:lnTo>
                    <a:lnTo>
                      <a:pt x="75" y="840"/>
                    </a:lnTo>
                    <a:lnTo>
                      <a:pt x="81" y="843"/>
                    </a:lnTo>
                    <a:lnTo>
                      <a:pt x="84" y="847"/>
                    </a:lnTo>
                    <a:lnTo>
                      <a:pt x="87" y="855"/>
                    </a:lnTo>
                    <a:lnTo>
                      <a:pt x="89" y="860"/>
                    </a:lnTo>
                    <a:lnTo>
                      <a:pt x="91" y="863"/>
                    </a:lnTo>
                    <a:lnTo>
                      <a:pt x="92" y="865"/>
                    </a:lnTo>
                    <a:lnTo>
                      <a:pt x="94" y="866"/>
                    </a:lnTo>
                    <a:lnTo>
                      <a:pt x="100" y="866"/>
                    </a:lnTo>
                    <a:lnTo>
                      <a:pt x="109" y="866"/>
                    </a:lnTo>
                    <a:lnTo>
                      <a:pt x="112" y="873"/>
                    </a:lnTo>
                    <a:lnTo>
                      <a:pt x="115" y="878"/>
                    </a:lnTo>
                    <a:lnTo>
                      <a:pt x="126" y="873"/>
                    </a:lnTo>
                    <a:lnTo>
                      <a:pt x="136" y="869"/>
                    </a:lnTo>
                    <a:lnTo>
                      <a:pt x="144" y="883"/>
                    </a:lnTo>
                    <a:lnTo>
                      <a:pt x="153" y="897"/>
                    </a:lnTo>
                    <a:lnTo>
                      <a:pt x="162" y="899"/>
                    </a:lnTo>
                    <a:lnTo>
                      <a:pt x="168" y="903"/>
                    </a:lnTo>
                    <a:lnTo>
                      <a:pt x="170" y="905"/>
                    </a:lnTo>
                    <a:lnTo>
                      <a:pt x="171" y="907"/>
                    </a:lnTo>
                    <a:lnTo>
                      <a:pt x="171" y="912"/>
                    </a:lnTo>
                    <a:lnTo>
                      <a:pt x="171" y="916"/>
                    </a:lnTo>
                    <a:lnTo>
                      <a:pt x="166" y="927"/>
                    </a:lnTo>
                    <a:lnTo>
                      <a:pt x="160" y="934"/>
                    </a:lnTo>
                    <a:lnTo>
                      <a:pt x="157" y="938"/>
                    </a:lnTo>
                    <a:lnTo>
                      <a:pt x="153" y="941"/>
                    </a:lnTo>
                    <a:lnTo>
                      <a:pt x="148" y="944"/>
                    </a:lnTo>
                    <a:lnTo>
                      <a:pt x="142" y="945"/>
                    </a:lnTo>
                    <a:lnTo>
                      <a:pt x="135" y="949"/>
                    </a:lnTo>
                    <a:lnTo>
                      <a:pt x="127" y="951"/>
                    </a:lnTo>
                    <a:lnTo>
                      <a:pt x="118" y="954"/>
                    </a:lnTo>
                    <a:lnTo>
                      <a:pt x="111" y="957"/>
                    </a:lnTo>
                    <a:lnTo>
                      <a:pt x="108" y="959"/>
                    </a:lnTo>
                    <a:lnTo>
                      <a:pt x="107" y="963"/>
                    </a:lnTo>
                    <a:lnTo>
                      <a:pt x="105" y="967"/>
                    </a:lnTo>
                    <a:lnTo>
                      <a:pt x="105" y="973"/>
                    </a:lnTo>
                    <a:lnTo>
                      <a:pt x="107" y="978"/>
                    </a:lnTo>
                    <a:lnTo>
                      <a:pt x="108" y="981"/>
                    </a:lnTo>
                    <a:lnTo>
                      <a:pt x="108" y="984"/>
                    </a:lnTo>
                    <a:lnTo>
                      <a:pt x="108" y="990"/>
                    </a:lnTo>
                    <a:lnTo>
                      <a:pt x="109" y="990"/>
                    </a:lnTo>
                    <a:lnTo>
                      <a:pt x="109" y="991"/>
                    </a:lnTo>
                    <a:lnTo>
                      <a:pt x="116" y="993"/>
                    </a:lnTo>
                    <a:lnTo>
                      <a:pt x="122" y="997"/>
                    </a:lnTo>
                    <a:lnTo>
                      <a:pt x="127" y="1000"/>
                    </a:lnTo>
                    <a:lnTo>
                      <a:pt x="134" y="1003"/>
                    </a:lnTo>
                    <a:lnTo>
                      <a:pt x="146" y="999"/>
                    </a:lnTo>
                    <a:lnTo>
                      <a:pt x="159" y="996"/>
                    </a:lnTo>
                    <a:lnTo>
                      <a:pt x="170" y="991"/>
                    </a:lnTo>
                    <a:lnTo>
                      <a:pt x="183" y="988"/>
                    </a:lnTo>
                    <a:lnTo>
                      <a:pt x="210" y="993"/>
                    </a:lnTo>
                    <a:lnTo>
                      <a:pt x="233" y="996"/>
                    </a:lnTo>
                    <a:lnTo>
                      <a:pt x="244" y="996"/>
                    </a:lnTo>
                    <a:lnTo>
                      <a:pt x="255" y="995"/>
                    </a:lnTo>
                    <a:lnTo>
                      <a:pt x="268" y="992"/>
                    </a:lnTo>
                    <a:lnTo>
                      <a:pt x="281" y="988"/>
                    </a:lnTo>
                    <a:lnTo>
                      <a:pt x="284" y="979"/>
                    </a:lnTo>
                    <a:lnTo>
                      <a:pt x="285" y="972"/>
                    </a:lnTo>
                    <a:lnTo>
                      <a:pt x="285" y="964"/>
                    </a:lnTo>
                    <a:lnTo>
                      <a:pt x="284" y="958"/>
                    </a:lnTo>
                    <a:lnTo>
                      <a:pt x="279" y="945"/>
                    </a:lnTo>
                    <a:lnTo>
                      <a:pt x="272" y="929"/>
                    </a:lnTo>
                    <a:lnTo>
                      <a:pt x="275" y="924"/>
                    </a:lnTo>
                    <a:lnTo>
                      <a:pt x="278" y="919"/>
                    </a:lnTo>
                    <a:lnTo>
                      <a:pt x="281" y="913"/>
                    </a:lnTo>
                    <a:lnTo>
                      <a:pt x="284" y="907"/>
                    </a:lnTo>
                    <a:lnTo>
                      <a:pt x="277" y="899"/>
                    </a:lnTo>
                    <a:lnTo>
                      <a:pt x="270" y="891"/>
                    </a:lnTo>
                    <a:lnTo>
                      <a:pt x="279" y="883"/>
                    </a:lnTo>
                    <a:lnTo>
                      <a:pt x="288" y="878"/>
                    </a:lnTo>
                    <a:lnTo>
                      <a:pt x="297" y="874"/>
                    </a:lnTo>
                    <a:lnTo>
                      <a:pt x="306" y="871"/>
                    </a:lnTo>
                    <a:lnTo>
                      <a:pt x="327" y="866"/>
                    </a:lnTo>
                    <a:lnTo>
                      <a:pt x="348" y="860"/>
                    </a:lnTo>
                    <a:lnTo>
                      <a:pt x="345" y="852"/>
                    </a:lnTo>
                    <a:lnTo>
                      <a:pt x="343" y="843"/>
                    </a:lnTo>
                    <a:lnTo>
                      <a:pt x="365" y="852"/>
                    </a:lnTo>
                    <a:lnTo>
                      <a:pt x="385" y="862"/>
                    </a:lnTo>
                    <a:lnTo>
                      <a:pt x="403" y="873"/>
                    </a:lnTo>
                    <a:lnTo>
                      <a:pt x="421" y="882"/>
                    </a:lnTo>
                    <a:lnTo>
                      <a:pt x="429" y="887"/>
                    </a:lnTo>
                    <a:lnTo>
                      <a:pt x="438" y="891"/>
                    </a:lnTo>
                    <a:lnTo>
                      <a:pt x="447" y="895"/>
                    </a:lnTo>
                    <a:lnTo>
                      <a:pt x="457" y="897"/>
                    </a:lnTo>
                    <a:lnTo>
                      <a:pt x="467" y="899"/>
                    </a:lnTo>
                    <a:lnTo>
                      <a:pt x="478" y="900"/>
                    </a:lnTo>
                    <a:lnTo>
                      <a:pt x="490" y="899"/>
                    </a:lnTo>
                    <a:lnTo>
                      <a:pt x="501" y="898"/>
                    </a:lnTo>
                    <a:lnTo>
                      <a:pt x="500" y="890"/>
                    </a:lnTo>
                    <a:lnTo>
                      <a:pt x="498" y="885"/>
                    </a:lnTo>
                    <a:lnTo>
                      <a:pt x="495" y="879"/>
                    </a:lnTo>
                    <a:lnTo>
                      <a:pt x="490" y="874"/>
                    </a:lnTo>
                    <a:lnTo>
                      <a:pt x="481" y="865"/>
                    </a:lnTo>
                    <a:lnTo>
                      <a:pt x="469" y="856"/>
                    </a:lnTo>
                    <a:lnTo>
                      <a:pt x="465" y="843"/>
                    </a:lnTo>
                    <a:lnTo>
                      <a:pt x="461" y="829"/>
                    </a:lnTo>
                    <a:lnTo>
                      <a:pt x="441" y="820"/>
                    </a:lnTo>
                    <a:lnTo>
                      <a:pt x="425" y="811"/>
                    </a:lnTo>
                    <a:lnTo>
                      <a:pt x="420" y="805"/>
                    </a:lnTo>
                    <a:lnTo>
                      <a:pt x="413" y="799"/>
                    </a:lnTo>
                    <a:lnTo>
                      <a:pt x="407" y="792"/>
                    </a:lnTo>
                    <a:lnTo>
                      <a:pt x="400" y="781"/>
                    </a:lnTo>
                    <a:lnTo>
                      <a:pt x="405" y="775"/>
                    </a:lnTo>
                    <a:lnTo>
                      <a:pt x="408" y="768"/>
                    </a:lnTo>
                    <a:lnTo>
                      <a:pt x="412" y="763"/>
                    </a:lnTo>
                    <a:lnTo>
                      <a:pt x="415" y="760"/>
                    </a:lnTo>
                    <a:lnTo>
                      <a:pt x="419" y="758"/>
                    </a:lnTo>
                    <a:lnTo>
                      <a:pt x="423" y="755"/>
                    </a:lnTo>
                    <a:lnTo>
                      <a:pt x="427" y="754"/>
                    </a:lnTo>
                    <a:lnTo>
                      <a:pt x="431" y="754"/>
                    </a:lnTo>
                    <a:lnTo>
                      <a:pt x="449" y="759"/>
                    </a:lnTo>
                    <a:lnTo>
                      <a:pt x="475" y="764"/>
                    </a:lnTo>
                    <a:lnTo>
                      <a:pt x="475" y="760"/>
                    </a:lnTo>
                    <a:lnTo>
                      <a:pt x="473" y="754"/>
                    </a:lnTo>
                    <a:lnTo>
                      <a:pt x="471" y="750"/>
                    </a:lnTo>
                    <a:lnTo>
                      <a:pt x="466" y="745"/>
                    </a:lnTo>
                    <a:lnTo>
                      <a:pt x="457" y="736"/>
                    </a:lnTo>
                    <a:lnTo>
                      <a:pt x="446" y="728"/>
                    </a:lnTo>
                    <a:lnTo>
                      <a:pt x="421" y="714"/>
                    </a:lnTo>
                    <a:lnTo>
                      <a:pt x="398" y="700"/>
                    </a:lnTo>
                    <a:lnTo>
                      <a:pt x="402" y="696"/>
                    </a:lnTo>
                    <a:lnTo>
                      <a:pt x="405" y="696"/>
                    </a:lnTo>
                    <a:lnTo>
                      <a:pt x="408" y="696"/>
                    </a:lnTo>
                    <a:lnTo>
                      <a:pt x="413" y="697"/>
                    </a:lnTo>
                    <a:lnTo>
                      <a:pt x="428" y="694"/>
                    </a:lnTo>
                    <a:lnTo>
                      <a:pt x="440" y="689"/>
                    </a:lnTo>
                    <a:lnTo>
                      <a:pt x="447" y="686"/>
                    </a:lnTo>
                    <a:lnTo>
                      <a:pt x="453" y="683"/>
                    </a:lnTo>
                    <a:lnTo>
                      <a:pt x="458" y="679"/>
                    </a:lnTo>
                    <a:lnTo>
                      <a:pt x="465" y="674"/>
                    </a:lnTo>
                    <a:lnTo>
                      <a:pt x="457" y="666"/>
                    </a:lnTo>
                    <a:lnTo>
                      <a:pt x="450" y="659"/>
                    </a:lnTo>
                    <a:lnTo>
                      <a:pt x="447" y="655"/>
                    </a:lnTo>
                    <a:lnTo>
                      <a:pt x="445" y="652"/>
                    </a:lnTo>
                    <a:lnTo>
                      <a:pt x="444" y="646"/>
                    </a:lnTo>
                    <a:lnTo>
                      <a:pt x="444" y="641"/>
                    </a:lnTo>
                    <a:lnTo>
                      <a:pt x="450" y="638"/>
                    </a:lnTo>
                    <a:lnTo>
                      <a:pt x="455" y="637"/>
                    </a:lnTo>
                    <a:lnTo>
                      <a:pt x="458" y="637"/>
                    </a:lnTo>
                    <a:lnTo>
                      <a:pt x="461" y="638"/>
                    </a:lnTo>
                    <a:lnTo>
                      <a:pt x="465" y="643"/>
                    </a:lnTo>
                    <a:lnTo>
                      <a:pt x="470" y="653"/>
                    </a:lnTo>
                    <a:lnTo>
                      <a:pt x="481" y="641"/>
                    </a:lnTo>
                    <a:lnTo>
                      <a:pt x="490" y="633"/>
                    </a:lnTo>
                    <a:lnTo>
                      <a:pt x="495" y="630"/>
                    </a:lnTo>
                    <a:lnTo>
                      <a:pt x="500" y="632"/>
                    </a:lnTo>
                    <a:lnTo>
                      <a:pt x="508" y="633"/>
                    </a:lnTo>
                    <a:lnTo>
                      <a:pt x="517" y="637"/>
                    </a:lnTo>
                    <a:lnTo>
                      <a:pt x="521" y="652"/>
                    </a:lnTo>
                    <a:lnTo>
                      <a:pt x="524" y="667"/>
                    </a:lnTo>
                    <a:lnTo>
                      <a:pt x="534" y="668"/>
                    </a:lnTo>
                    <a:lnTo>
                      <a:pt x="542" y="669"/>
                    </a:lnTo>
                    <a:lnTo>
                      <a:pt x="550" y="671"/>
                    </a:lnTo>
                    <a:lnTo>
                      <a:pt x="559" y="676"/>
                    </a:lnTo>
                    <a:lnTo>
                      <a:pt x="562" y="686"/>
                    </a:lnTo>
                    <a:lnTo>
                      <a:pt x="564" y="693"/>
                    </a:lnTo>
                    <a:lnTo>
                      <a:pt x="566" y="695"/>
                    </a:lnTo>
                    <a:lnTo>
                      <a:pt x="568" y="699"/>
                    </a:lnTo>
                    <a:lnTo>
                      <a:pt x="573" y="701"/>
                    </a:lnTo>
                    <a:lnTo>
                      <a:pt x="579" y="702"/>
                    </a:lnTo>
                    <a:lnTo>
                      <a:pt x="581" y="697"/>
                    </a:lnTo>
                    <a:lnTo>
                      <a:pt x="582" y="691"/>
                    </a:lnTo>
                    <a:lnTo>
                      <a:pt x="583" y="685"/>
                    </a:lnTo>
                    <a:lnTo>
                      <a:pt x="586" y="679"/>
                    </a:lnTo>
                    <a:lnTo>
                      <a:pt x="593" y="682"/>
                    </a:lnTo>
                    <a:lnTo>
                      <a:pt x="600" y="686"/>
                    </a:lnTo>
                    <a:lnTo>
                      <a:pt x="607" y="689"/>
                    </a:lnTo>
                    <a:lnTo>
                      <a:pt x="615" y="693"/>
                    </a:lnTo>
                    <a:lnTo>
                      <a:pt x="622" y="696"/>
                    </a:lnTo>
                    <a:lnTo>
                      <a:pt x="628" y="700"/>
                    </a:lnTo>
                    <a:lnTo>
                      <a:pt x="635" y="702"/>
                    </a:lnTo>
                    <a:lnTo>
                      <a:pt x="642" y="706"/>
                    </a:lnTo>
                    <a:lnTo>
                      <a:pt x="640" y="710"/>
                    </a:lnTo>
                    <a:lnTo>
                      <a:pt x="636" y="713"/>
                    </a:lnTo>
                    <a:lnTo>
                      <a:pt x="633" y="716"/>
                    </a:lnTo>
                    <a:lnTo>
                      <a:pt x="628" y="718"/>
                    </a:lnTo>
                    <a:lnTo>
                      <a:pt x="630" y="726"/>
                    </a:lnTo>
                    <a:lnTo>
                      <a:pt x="632" y="734"/>
                    </a:lnTo>
                    <a:lnTo>
                      <a:pt x="633" y="737"/>
                    </a:lnTo>
                    <a:lnTo>
                      <a:pt x="635" y="740"/>
                    </a:lnTo>
                    <a:lnTo>
                      <a:pt x="637" y="744"/>
                    </a:lnTo>
                    <a:lnTo>
                      <a:pt x="641" y="746"/>
                    </a:lnTo>
                    <a:lnTo>
                      <a:pt x="647" y="738"/>
                    </a:lnTo>
                    <a:lnTo>
                      <a:pt x="650" y="730"/>
                    </a:lnTo>
                    <a:lnTo>
                      <a:pt x="653" y="722"/>
                    </a:lnTo>
                    <a:lnTo>
                      <a:pt x="657" y="713"/>
                    </a:lnTo>
                    <a:lnTo>
                      <a:pt x="668" y="712"/>
                    </a:lnTo>
                    <a:lnTo>
                      <a:pt x="678" y="712"/>
                    </a:lnTo>
                    <a:lnTo>
                      <a:pt x="687" y="714"/>
                    </a:lnTo>
                    <a:lnTo>
                      <a:pt x="696" y="717"/>
                    </a:lnTo>
                    <a:lnTo>
                      <a:pt x="715" y="723"/>
                    </a:lnTo>
                    <a:lnTo>
                      <a:pt x="735" y="733"/>
                    </a:lnTo>
                    <a:lnTo>
                      <a:pt x="740" y="726"/>
                    </a:lnTo>
                    <a:lnTo>
                      <a:pt x="744" y="719"/>
                    </a:lnTo>
                    <a:lnTo>
                      <a:pt x="751" y="720"/>
                    </a:lnTo>
                    <a:lnTo>
                      <a:pt x="758" y="722"/>
                    </a:lnTo>
                    <a:lnTo>
                      <a:pt x="763" y="726"/>
                    </a:lnTo>
                    <a:lnTo>
                      <a:pt x="770" y="73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90" name="Freeform 160"/>
              <p:cNvSpPr>
                <a:spLocks/>
              </p:cNvSpPr>
              <p:nvPr/>
            </p:nvSpPr>
            <p:spPr bwMode="auto">
              <a:xfrm>
                <a:off x="3387725" y="3871913"/>
                <a:ext cx="330200" cy="398462"/>
              </a:xfrm>
              <a:custGeom>
                <a:avLst/>
                <a:gdLst>
                  <a:gd name="T0" fmla="*/ 300074 w 833"/>
                  <a:gd name="T1" fmla="*/ 271336 h 1003"/>
                  <a:gd name="T2" fmla="*/ 311173 w 833"/>
                  <a:gd name="T3" fmla="*/ 261801 h 1003"/>
                  <a:gd name="T4" fmla="*/ 310776 w 833"/>
                  <a:gd name="T5" fmla="*/ 236376 h 1003"/>
                  <a:gd name="T6" fmla="*/ 290164 w 833"/>
                  <a:gd name="T7" fmla="*/ 230814 h 1003"/>
                  <a:gd name="T8" fmla="*/ 290560 w 833"/>
                  <a:gd name="T9" fmla="*/ 224060 h 1003"/>
                  <a:gd name="T10" fmla="*/ 264398 w 833"/>
                  <a:gd name="T11" fmla="*/ 218499 h 1003"/>
                  <a:gd name="T12" fmla="*/ 273911 w 833"/>
                  <a:gd name="T13" fmla="*/ 182744 h 1003"/>
                  <a:gd name="T14" fmla="*/ 290957 w 833"/>
                  <a:gd name="T15" fmla="*/ 180361 h 1003"/>
                  <a:gd name="T16" fmla="*/ 299281 w 833"/>
                  <a:gd name="T17" fmla="*/ 161689 h 1003"/>
                  <a:gd name="T18" fmla="*/ 306020 w 833"/>
                  <a:gd name="T19" fmla="*/ 158114 h 1003"/>
                  <a:gd name="T20" fmla="*/ 323461 w 833"/>
                  <a:gd name="T21" fmla="*/ 154538 h 1003"/>
                  <a:gd name="T22" fmla="*/ 323858 w 833"/>
                  <a:gd name="T23" fmla="*/ 120770 h 1003"/>
                  <a:gd name="T24" fmla="*/ 323858 w 833"/>
                  <a:gd name="T25" fmla="*/ 110441 h 1003"/>
                  <a:gd name="T26" fmla="*/ 316722 w 833"/>
                  <a:gd name="T27" fmla="*/ 79851 h 1003"/>
                  <a:gd name="T28" fmla="*/ 304830 w 833"/>
                  <a:gd name="T29" fmla="*/ 61180 h 1003"/>
                  <a:gd name="T30" fmla="*/ 288182 w 833"/>
                  <a:gd name="T31" fmla="*/ 46083 h 1003"/>
                  <a:gd name="T32" fmla="*/ 268758 w 833"/>
                  <a:gd name="T33" fmla="*/ 54029 h 1003"/>
                  <a:gd name="T34" fmla="*/ 231893 w 833"/>
                  <a:gd name="T35" fmla="*/ 31782 h 1003"/>
                  <a:gd name="T36" fmla="*/ 202956 w 833"/>
                  <a:gd name="T37" fmla="*/ 7548 h 1003"/>
                  <a:gd name="T38" fmla="*/ 179569 w 833"/>
                  <a:gd name="T39" fmla="*/ 8740 h 1003"/>
                  <a:gd name="T40" fmla="*/ 173623 w 833"/>
                  <a:gd name="T41" fmla="*/ 41713 h 1003"/>
                  <a:gd name="T42" fmla="*/ 170451 w 833"/>
                  <a:gd name="T43" fmla="*/ 62371 h 1003"/>
                  <a:gd name="T44" fmla="*/ 176001 w 833"/>
                  <a:gd name="T45" fmla="*/ 74290 h 1003"/>
                  <a:gd name="T46" fmla="*/ 164109 w 833"/>
                  <a:gd name="T47" fmla="*/ 79057 h 1003"/>
                  <a:gd name="T48" fmla="*/ 134379 w 833"/>
                  <a:gd name="T49" fmla="*/ 88989 h 1003"/>
                  <a:gd name="T50" fmla="*/ 128830 w 833"/>
                  <a:gd name="T51" fmla="*/ 84221 h 1003"/>
                  <a:gd name="T52" fmla="*/ 116938 w 833"/>
                  <a:gd name="T53" fmla="*/ 88989 h 1003"/>
                  <a:gd name="T54" fmla="*/ 116938 w 833"/>
                  <a:gd name="T55" fmla="*/ 102098 h 1003"/>
                  <a:gd name="T56" fmla="*/ 101478 w 833"/>
                  <a:gd name="T57" fmla="*/ 95742 h 1003"/>
                  <a:gd name="T58" fmla="*/ 99100 w 833"/>
                  <a:gd name="T59" fmla="*/ 78659 h 1003"/>
                  <a:gd name="T60" fmla="*/ 79280 w 833"/>
                  <a:gd name="T61" fmla="*/ 90180 h 1003"/>
                  <a:gd name="T62" fmla="*/ 84036 w 833"/>
                  <a:gd name="T63" fmla="*/ 70317 h 1003"/>
                  <a:gd name="T64" fmla="*/ 66595 w 833"/>
                  <a:gd name="T65" fmla="*/ 42111 h 1003"/>
                  <a:gd name="T66" fmla="*/ 46379 w 833"/>
                  <a:gd name="T67" fmla="*/ 49659 h 1003"/>
                  <a:gd name="T68" fmla="*/ 30523 w 833"/>
                  <a:gd name="T69" fmla="*/ 71509 h 1003"/>
                  <a:gd name="T70" fmla="*/ 39640 w 833"/>
                  <a:gd name="T71" fmla="*/ 102098 h 1003"/>
                  <a:gd name="T72" fmla="*/ 45586 w 833"/>
                  <a:gd name="T73" fmla="*/ 134277 h 1003"/>
                  <a:gd name="T74" fmla="*/ 80073 w 833"/>
                  <a:gd name="T75" fmla="*/ 143812 h 1003"/>
                  <a:gd name="T76" fmla="*/ 142307 w 833"/>
                  <a:gd name="T77" fmla="*/ 139442 h 1003"/>
                  <a:gd name="T78" fmla="*/ 163316 w 833"/>
                  <a:gd name="T79" fmla="*/ 152949 h 1003"/>
                  <a:gd name="T80" fmla="*/ 122884 w 833"/>
                  <a:gd name="T81" fmla="*/ 201416 h 1003"/>
                  <a:gd name="T82" fmla="*/ 95928 w 833"/>
                  <a:gd name="T83" fmla="*/ 194265 h 1003"/>
                  <a:gd name="T84" fmla="*/ 66991 w 833"/>
                  <a:gd name="T85" fmla="*/ 208567 h 1003"/>
                  <a:gd name="T86" fmla="*/ 37658 w 833"/>
                  <a:gd name="T87" fmla="*/ 253458 h 1003"/>
                  <a:gd name="T88" fmla="*/ 26955 w 833"/>
                  <a:gd name="T89" fmla="*/ 276897 h 1003"/>
                  <a:gd name="T90" fmla="*/ 6342 w 833"/>
                  <a:gd name="T91" fmla="*/ 313049 h 1003"/>
                  <a:gd name="T92" fmla="*/ 7135 w 833"/>
                  <a:gd name="T93" fmla="*/ 331323 h 1003"/>
                  <a:gd name="T94" fmla="*/ 22198 w 833"/>
                  <a:gd name="T95" fmla="*/ 333310 h 1003"/>
                  <a:gd name="T96" fmla="*/ 45586 w 833"/>
                  <a:gd name="T97" fmla="*/ 348803 h 1003"/>
                  <a:gd name="T98" fmla="*/ 58667 w 833"/>
                  <a:gd name="T99" fmla="*/ 375023 h 1003"/>
                  <a:gd name="T100" fmla="*/ 43207 w 833"/>
                  <a:gd name="T101" fmla="*/ 393695 h 1003"/>
                  <a:gd name="T102" fmla="*/ 112577 w 833"/>
                  <a:gd name="T103" fmla="*/ 388928 h 1003"/>
                  <a:gd name="T104" fmla="*/ 121298 w 833"/>
                  <a:gd name="T105" fmla="*/ 346022 h 1003"/>
                  <a:gd name="T106" fmla="*/ 194235 w 833"/>
                  <a:gd name="T107" fmla="*/ 357146 h 1003"/>
                  <a:gd name="T108" fmla="*/ 158559 w 833"/>
                  <a:gd name="T109" fmla="*/ 310268 h 1003"/>
                  <a:gd name="T110" fmla="*/ 181154 w 833"/>
                  <a:gd name="T111" fmla="*/ 292391 h 1003"/>
                  <a:gd name="T112" fmla="*/ 178379 w 833"/>
                  <a:gd name="T113" fmla="*/ 261801 h 1003"/>
                  <a:gd name="T114" fmla="*/ 201370 w 833"/>
                  <a:gd name="T115" fmla="*/ 251472 h 1003"/>
                  <a:gd name="T116" fmla="*/ 230704 w 833"/>
                  <a:gd name="T117" fmla="*/ 274514 h 1003"/>
                  <a:gd name="T118" fmla="*/ 249731 w 833"/>
                  <a:gd name="T119" fmla="*/ 288418 h 1003"/>
                  <a:gd name="T120" fmla="*/ 291353 w 833"/>
                  <a:gd name="T121" fmla="*/ 291199 h 10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33" h="1003">
                    <a:moveTo>
                      <a:pt x="770" y="730"/>
                    </a:moveTo>
                    <a:lnTo>
                      <a:pt x="775" y="723"/>
                    </a:lnTo>
                    <a:lnTo>
                      <a:pt x="780" y="718"/>
                    </a:lnTo>
                    <a:lnTo>
                      <a:pt x="782" y="716"/>
                    </a:lnTo>
                    <a:lnTo>
                      <a:pt x="782" y="714"/>
                    </a:lnTo>
                    <a:lnTo>
                      <a:pt x="780" y="712"/>
                    </a:lnTo>
                    <a:lnTo>
                      <a:pt x="777" y="711"/>
                    </a:lnTo>
                    <a:lnTo>
                      <a:pt x="772" y="711"/>
                    </a:lnTo>
                    <a:lnTo>
                      <a:pt x="768" y="701"/>
                    </a:lnTo>
                    <a:lnTo>
                      <a:pt x="763" y="689"/>
                    </a:lnTo>
                    <a:lnTo>
                      <a:pt x="758" y="687"/>
                    </a:lnTo>
                    <a:lnTo>
                      <a:pt x="755" y="684"/>
                    </a:lnTo>
                    <a:lnTo>
                      <a:pt x="757" y="683"/>
                    </a:lnTo>
                    <a:lnTo>
                      <a:pt x="759" y="683"/>
                    </a:lnTo>
                    <a:lnTo>
                      <a:pt x="762" y="683"/>
                    </a:lnTo>
                    <a:lnTo>
                      <a:pt x="767" y="677"/>
                    </a:lnTo>
                    <a:lnTo>
                      <a:pt x="771" y="671"/>
                    </a:lnTo>
                    <a:lnTo>
                      <a:pt x="777" y="671"/>
                    </a:lnTo>
                    <a:lnTo>
                      <a:pt x="778" y="670"/>
                    </a:lnTo>
                    <a:lnTo>
                      <a:pt x="778" y="667"/>
                    </a:lnTo>
                    <a:lnTo>
                      <a:pt x="776" y="662"/>
                    </a:lnTo>
                    <a:lnTo>
                      <a:pt x="775" y="657"/>
                    </a:lnTo>
                    <a:lnTo>
                      <a:pt x="776" y="653"/>
                    </a:lnTo>
                    <a:lnTo>
                      <a:pt x="777" y="652"/>
                    </a:lnTo>
                    <a:lnTo>
                      <a:pt x="778" y="652"/>
                    </a:lnTo>
                    <a:lnTo>
                      <a:pt x="780" y="653"/>
                    </a:lnTo>
                    <a:lnTo>
                      <a:pt x="783" y="655"/>
                    </a:lnTo>
                    <a:lnTo>
                      <a:pt x="785" y="659"/>
                    </a:lnTo>
                    <a:lnTo>
                      <a:pt x="786" y="660"/>
                    </a:lnTo>
                    <a:lnTo>
                      <a:pt x="788" y="660"/>
                    </a:lnTo>
                    <a:lnTo>
                      <a:pt x="789" y="660"/>
                    </a:lnTo>
                    <a:lnTo>
                      <a:pt x="794" y="657"/>
                    </a:lnTo>
                    <a:lnTo>
                      <a:pt x="800" y="653"/>
                    </a:lnTo>
                    <a:lnTo>
                      <a:pt x="804" y="647"/>
                    </a:lnTo>
                    <a:lnTo>
                      <a:pt x="808" y="644"/>
                    </a:lnTo>
                    <a:lnTo>
                      <a:pt x="808" y="642"/>
                    </a:lnTo>
                    <a:lnTo>
                      <a:pt x="808" y="640"/>
                    </a:lnTo>
                    <a:lnTo>
                      <a:pt x="806" y="637"/>
                    </a:lnTo>
                    <a:lnTo>
                      <a:pt x="804" y="634"/>
                    </a:lnTo>
                    <a:lnTo>
                      <a:pt x="805" y="623"/>
                    </a:lnTo>
                    <a:lnTo>
                      <a:pt x="808" y="610"/>
                    </a:lnTo>
                    <a:lnTo>
                      <a:pt x="795" y="602"/>
                    </a:lnTo>
                    <a:lnTo>
                      <a:pt x="784" y="595"/>
                    </a:lnTo>
                    <a:lnTo>
                      <a:pt x="776" y="591"/>
                    </a:lnTo>
                    <a:lnTo>
                      <a:pt x="770" y="590"/>
                    </a:lnTo>
                    <a:lnTo>
                      <a:pt x="763" y="591"/>
                    </a:lnTo>
                    <a:lnTo>
                      <a:pt x="754" y="592"/>
                    </a:lnTo>
                    <a:lnTo>
                      <a:pt x="749" y="593"/>
                    </a:lnTo>
                    <a:lnTo>
                      <a:pt x="744" y="594"/>
                    </a:lnTo>
                    <a:lnTo>
                      <a:pt x="742" y="594"/>
                    </a:lnTo>
                    <a:lnTo>
                      <a:pt x="741" y="593"/>
                    </a:lnTo>
                    <a:lnTo>
                      <a:pt x="740" y="591"/>
                    </a:lnTo>
                    <a:lnTo>
                      <a:pt x="738" y="587"/>
                    </a:lnTo>
                    <a:lnTo>
                      <a:pt x="737" y="583"/>
                    </a:lnTo>
                    <a:lnTo>
                      <a:pt x="735" y="579"/>
                    </a:lnTo>
                    <a:lnTo>
                      <a:pt x="734" y="579"/>
                    </a:lnTo>
                    <a:lnTo>
                      <a:pt x="733" y="579"/>
                    </a:lnTo>
                    <a:lnTo>
                      <a:pt x="732" y="581"/>
                    </a:lnTo>
                    <a:lnTo>
                      <a:pt x="729" y="583"/>
                    </a:lnTo>
                    <a:lnTo>
                      <a:pt x="726" y="586"/>
                    </a:lnTo>
                    <a:lnTo>
                      <a:pt x="724" y="587"/>
                    </a:lnTo>
                    <a:lnTo>
                      <a:pt x="723" y="586"/>
                    </a:lnTo>
                    <a:lnTo>
                      <a:pt x="721" y="582"/>
                    </a:lnTo>
                    <a:lnTo>
                      <a:pt x="721" y="577"/>
                    </a:lnTo>
                    <a:lnTo>
                      <a:pt x="721" y="574"/>
                    </a:lnTo>
                    <a:lnTo>
                      <a:pt x="721" y="571"/>
                    </a:lnTo>
                    <a:lnTo>
                      <a:pt x="723" y="570"/>
                    </a:lnTo>
                    <a:lnTo>
                      <a:pt x="724" y="569"/>
                    </a:lnTo>
                    <a:lnTo>
                      <a:pt x="726" y="569"/>
                    </a:lnTo>
                    <a:lnTo>
                      <a:pt x="729" y="568"/>
                    </a:lnTo>
                    <a:lnTo>
                      <a:pt x="732" y="566"/>
                    </a:lnTo>
                    <a:lnTo>
                      <a:pt x="733" y="565"/>
                    </a:lnTo>
                    <a:lnTo>
                      <a:pt x="733" y="564"/>
                    </a:lnTo>
                    <a:lnTo>
                      <a:pt x="730" y="561"/>
                    </a:lnTo>
                    <a:lnTo>
                      <a:pt x="724" y="559"/>
                    </a:lnTo>
                    <a:lnTo>
                      <a:pt x="717" y="558"/>
                    </a:lnTo>
                    <a:lnTo>
                      <a:pt x="716" y="558"/>
                    </a:lnTo>
                    <a:lnTo>
                      <a:pt x="716" y="557"/>
                    </a:lnTo>
                    <a:lnTo>
                      <a:pt x="713" y="553"/>
                    </a:lnTo>
                    <a:lnTo>
                      <a:pt x="706" y="558"/>
                    </a:lnTo>
                    <a:lnTo>
                      <a:pt x="696" y="562"/>
                    </a:lnTo>
                    <a:lnTo>
                      <a:pt x="691" y="559"/>
                    </a:lnTo>
                    <a:lnTo>
                      <a:pt x="685" y="554"/>
                    </a:lnTo>
                    <a:lnTo>
                      <a:pt x="681" y="551"/>
                    </a:lnTo>
                    <a:lnTo>
                      <a:pt x="675" y="550"/>
                    </a:lnTo>
                    <a:lnTo>
                      <a:pt x="670" y="553"/>
                    </a:lnTo>
                    <a:lnTo>
                      <a:pt x="668" y="553"/>
                    </a:lnTo>
                    <a:lnTo>
                      <a:pt x="667" y="550"/>
                    </a:lnTo>
                    <a:lnTo>
                      <a:pt x="666" y="544"/>
                    </a:lnTo>
                    <a:lnTo>
                      <a:pt x="664" y="535"/>
                    </a:lnTo>
                    <a:lnTo>
                      <a:pt x="661" y="526"/>
                    </a:lnTo>
                    <a:lnTo>
                      <a:pt x="674" y="519"/>
                    </a:lnTo>
                    <a:lnTo>
                      <a:pt x="686" y="513"/>
                    </a:lnTo>
                    <a:lnTo>
                      <a:pt x="685" y="503"/>
                    </a:lnTo>
                    <a:lnTo>
                      <a:pt x="683" y="495"/>
                    </a:lnTo>
                    <a:lnTo>
                      <a:pt x="682" y="486"/>
                    </a:lnTo>
                    <a:lnTo>
                      <a:pt x="681" y="477"/>
                    </a:lnTo>
                    <a:lnTo>
                      <a:pt x="682" y="471"/>
                    </a:lnTo>
                    <a:lnTo>
                      <a:pt x="683" y="466"/>
                    </a:lnTo>
                    <a:lnTo>
                      <a:pt x="684" y="464"/>
                    </a:lnTo>
                    <a:lnTo>
                      <a:pt x="685" y="463"/>
                    </a:lnTo>
                    <a:lnTo>
                      <a:pt x="687" y="461"/>
                    </a:lnTo>
                    <a:lnTo>
                      <a:pt x="691" y="460"/>
                    </a:lnTo>
                    <a:lnTo>
                      <a:pt x="699" y="460"/>
                    </a:lnTo>
                    <a:lnTo>
                      <a:pt x="703" y="463"/>
                    </a:lnTo>
                    <a:lnTo>
                      <a:pt x="706" y="464"/>
                    </a:lnTo>
                    <a:lnTo>
                      <a:pt x="707" y="466"/>
                    </a:lnTo>
                    <a:lnTo>
                      <a:pt x="708" y="468"/>
                    </a:lnTo>
                    <a:lnTo>
                      <a:pt x="709" y="473"/>
                    </a:lnTo>
                    <a:lnTo>
                      <a:pt x="710" y="478"/>
                    </a:lnTo>
                    <a:lnTo>
                      <a:pt x="712" y="481"/>
                    </a:lnTo>
                    <a:lnTo>
                      <a:pt x="715" y="477"/>
                    </a:lnTo>
                    <a:lnTo>
                      <a:pt x="717" y="472"/>
                    </a:lnTo>
                    <a:lnTo>
                      <a:pt x="721" y="467"/>
                    </a:lnTo>
                    <a:lnTo>
                      <a:pt x="726" y="465"/>
                    </a:lnTo>
                    <a:lnTo>
                      <a:pt x="730" y="461"/>
                    </a:lnTo>
                    <a:lnTo>
                      <a:pt x="736" y="458"/>
                    </a:lnTo>
                    <a:lnTo>
                      <a:pt x="734" y="454"/>
                    </a:lnTo>
                    <a:lnTo>
                      <a:pt x="729" y="448"/>
                    </a:lnTo>
                    <a:lnTo>
                      <a:pt x="734" y="442"/>
                    </a:lnTo>
                    <a:lnTo>
                      <a:pt x="740" y="435"/>
                    </a:lnTo>
                    <a:lnTo>
                      <a:pt x="736" y="432"/>
                    </a:lnTo>
                    <a:lnTo>
                      <a:pt x="735" y="429"/>
                    </a:lnTo>
                    <a:lnTo>
                      <a:pt x="727" y="418"/>
                    </a:lnTo>
                    <a:lnTo>
                      <a:pt x="720" y="409"/>
                    </a:lnTo>
                    <a:lnTo>
                      <a:pt x="724" y="406"/>
                    </a:lnTo>
                    <a:lnTo>
                      <a:pt x="726" y="404"/>
                    </a:lnTo>
                    <a:lnTo>
                      <a:pt x="728" y="402"/>
                    </a:lnTo>
                    <a:lnTo>
                      <a:pt x="730" y="402"/>
                    </a:lnTo>
                    <a:lnTo>
                      <a:pt x="736" y="404"/>
                    </a:lnTo>
                    <a:lnTo>
                      <a:pt x="743" y="406"/>
                    </a:lnTo>
                    <a:lnTo>
                      <a:pt x="751" y="407"/>
                    </a:lnTo>
                    <a:lnTo>
                      <a:pt x="755" y="407"/>
                    </a:lnTo>
                    <a:lnTo>
                      <a:pt x="757" y="406"/>
                    </a:lnTo>
                    <a:lnTo>
                      <a:pt x="757" y="404"/>
                    </a:lnTo>
                    <a:lnTo>
                      <a:pt x="757" y="400"/>
                    </a:lnTo>
                    <a:lnTo>
                      <a:pt x="754" y="396"/>
                    </a:lnTo>
                    <a:lnTo>
                      <a:pt x="754" y="391"/>
                    </a:lnTo>
                    <a:lnTo>
                      <a:pt x="754" y="388"/>
                    </a:lnTo>
                    <a:lnTo>
                      <a:pt x="755" y="385"/>
                    </a:lnTo>
                    <a:lnTo>
                      <a:pt x="757" y="384"/>
                    </a:lnTo>
                    <a:lnTo>
                      <a:pt x="759" y="385"/>
                    </a:lnTo>
                    <a:lnTo>
                      <a:pt x="761" y="387"/>
                    </a:lnTo>
                    <a:lnTo>
                      <a:pt x="763" y="389"/>
                    </a:lnTo>
                    <a:lnTo>
                      <a:pt x="766" y="393"/>
                    </a:lnTo>
                    <a:lnTo>
                      <a:pt x="768" y="396"/>
                    </a:lnTo>
                    <a:lnTo>
                      <a:pt x="770" y="397"/>
                    </a:lnTo>
                    <a:lnTo>
                      <a:pt x="772" y="398"/>
                    </a:lnTo>
                    <a:lnTo>
                      <a:pt x="775" y="398"/>
                    </a:lnTo>
                    <a:lnTo>
                      <a:pt x="780" y="398"/>
                    </a:lnTo>
                    <a:lnTo>
                      <a:pt x="788" y="399"/>
                    </a:lnTo>
                    <a:lnTo>
                      <a:pt x="793" y="401"/>
                    </a:lnTo>
                    <a:lnTo>
                      <a:pt x="795" y="401"/>
                    </a:lnTo>
                    <a:lnTo>
                      <a:pt x="796" y="401"/>
                    </a:lnTo>
                    <a:lnTo>
                      <a:pt x="796" y="400"/>
                    </a:lnTo>
                    <a:lnTo>
                      <a:pt x="796" y="398"/>
                    </a:lnTo>
                    <a:lnTo>
                      <a:pt x="797" y="396"/>
                    </a:lnTo>
                    <a:lnTo>
                      <a:pt x="800" y="393"/>
                    </a:lnTo>
                    <a:lnTo>
                      <a:pt x="802" y="391"/>
                    </a:lnTo>
                    <a:lnTo>
                      <a:pt x="810" y="392"/>
                    </a:lnTo>
                    <a:lnTo>
                      <a:pt x="814" y="392"/>
                    </a:lnTo>
                    <a:lnTo>
                      <a:pt x="816" y="391"/>
                    </a:lnTo>
                    <a:lnTo>
                      <a:pt x="816" y="389"/>
                    </a:lnTo>
                    <a:lnTo>
                      <a:pt x="814" y="385"/>
                    </a:lnTo>
                    <a:lnTo>
                      <a:pt x="813" y="381"/>
                    </a:lnTo>
                    <a:lnTo>
                      <a:pt x="808" y="375"/>
                    </a:lnTo>
                    <a:lnTo>
                      <a:pt x="806" y="372"/>
                    </a:lnTo>
                    <a:lnTo>
                      <a:pt x="810" y="368"/>
                    </a:lnTo>
                    <a:lnTo>
                      <a:pt x="819" y="365"/>
                    </a:lnTo>
                    <a:lnTo>
                      <a:pt x="825" y="361"/>
                    </a:lnTo>
                    <a:lnTo>
                      <a:pt x="826" y="358"/>
                    </a:lnTo>
                    <a:lnTo>
                      <a:pt x="826" y="354"/>
                    </a:lnTo>
                    <a:lnTo>
                      <a:pt x="827" y="347"/>
                    </a:lnTo>
                    <a:lnTo>
                      <a:pt x="829" y="337"/>
                    </a:lnTo>
                    <a:lnTo>
                      <a:pt x="829" y="326"/>
                    </a:lnTo>
                    <a:lnTo>
                      <a:pt x="828" y="317"/>
                    </a:lnTo>
                    <a:lnTo>
                      <a:pt x="825" y="307"/>
                    </a:lnTo>
                    <a:lnTo>
                      <a:pt x="817" y="304"/>
                    </a:lnTo>
                    <a:lnTo>
                      <a:pt x="809" y="300"/>
                    </a:lnTo>
                    <a:lnTo>
                      <a:pt x="809" y="297"/>
                    </a:lnTo>
                    <a:lnTo>
                      <a:pt x="810" y="295"/>
                    </a:lnTo>
                    <a:lnTo>
                      <a:pt x="811" y="292"/>
                    </a:lnTo>
                    <a:lnTo>
                      <a:pt x="812" y="291"/>
                    </a:lnTo>
                    <a:lnTo>
                      <a:pt x="817" y="290"/>
                    </a:lnTo>
                    <a:lnTo>
                      <a:pt x="823" y="290"/>
                    </a:lnTo>
                    <a:lnTo>
                      <a:pt x="828" y="285"/>
                    </a:lnTo>
                    <a:lnTo>
                      <a:pt x="831" y="280"/>
                    </a:lnTo>
                    <a:lnTo>
                      <a:pt x="833" y="278"/>
                    </a:lnTo>
                    <a:lnTo>
                      <a:pt x="831" y="275"/>
                    </a:lnTo>
                    <a:lnTo>
                      <a:pt x="829" y="274"/>
                    </a:lnTo>
                    <a:lnTo>
                      <a:pt x="825" y="274"/>
                    </a:lnTo>
                    <a:lnTo>
                      <a:pt x="820" y="277"/>
                    </a:lnTo>
                    <a:lnTo>
                      <a:pt x="817" y="278"/>
                    </a:lnTo>
                    <a:lnTo>
                      <a:pt x="816" y="278"/>
                    </a:lnTo>
                    <a:lnTo>
                      <a:pt x="816" y="277"/>
                    </a:lnTo>
                    <a:lnTo>
                      <a:pt x="817" y="272"/>
                    </a:lnTo>
                    <a:lnTo>
                      <a:pt x="820" y="265"/>
                    </a:lnTo>
                    <a:lnTo>
                      <a:pt x="823" y="258"/>
                    </a:lnTo>
                    <a:lnTo>
                      <a:pt x="825" y="254"/>
                    </a:lnTo>
                    <a:lnTo>
                      <a:pt x="822" y="248"/>
                    </a:lnTo>
                    <a:lnTo>
                      <a:pt x="818" y="243"/>
                    </a:lnTo>
                    <a:lnTo>
                      <a:pt x="818" y="232"/>
                    </a:lnTo>
                    <a:lnTo>
                      <a:pt x="817" y="221"/>
                    </a:lnTo>
                    <a:lnTo>
                      <a:pt x="812" y="219"/>
                    </a:lnTo>
                    <a:lnTo>
                      <a:pt x="809" y="216"/>
                    </a:lnTo>
                    <a:lnTo>
                      <a:pt x="805" y="212"/>
                    </a:lnTo>
                    <a:lnTo>
                      <a:pt x="802" y="206"/>
                    </a:lnTo>
                    <a:lnTo>
                      <a:pt x="799" y="201"/>
                    </a:lnTo>
                    <a:lnTo>
                      <a:pt x="799" y="197"/>
                    </a:lnTo>
                    <a:lnTo>
                      <a:pt x="799" y="195"/>
                    </a:lnTo>
                    <a:lnTo>
                      <a:pt x="801" y="190"/>
                    </a:lnTo>
                    <a:lnTo>
                      <a:pt x="797" y="186"/>
                    </a:lnTo>
                    <a:lnTo>
                      <a:pt x="795" y="185"/>
                    </a:lnTo>
                    <a:lnTo>
                      <a:pt x="793" y="182"/>
                    </a:lnTo>
                    <a:lnTo>
                      <a:pt x="791" y="177"/>
                    </a:lnTo>
                    <a:lnTo>
                      <a:pt x="791" y="169"/>
                    </a:lnTo>
                    <a:lnTo>
                      <a:pt x="788" y="162"/>
                    </a:lnTo>
                    <a:lnTo>
                      <a:pt x="787" y="160"/>
                    </a:lnTo>
                    <a:lnTo>
                      <a:pt x="785" y="157"/>
                    </a:lnTo>
                    <a:lnTo>
                      <a:pt x="782" y="155"/>
                    </a:lnTo>
                    <a:lnTo>
                      <a:pt x="777" y="154"/>
                    </a:lnTo>
                    <a:lnTo>
                      <a:pt x="771" y="155"/>
                    </a:lnTo>
                    <a:lnTo>
                      <a:pt x="769" y="154"/>
                    </a:lnTo>
                    <a:lnTo>
                      <a:pt x="767" y="151"/>
                    </a:lnTo>
                    <a:lnTo>
                      <a:pt x="764" y="145"/>
                    </a:lnTo>
                    <a:lnTo>
                      <a:pt x="762" y="138"/>
                    </a:lnTo>
                    <a:lnTo>
                      <a:pt x="759" y="133"/>
                    </a:lnTo>
                    <a:lnTo>
                      <a:pt x="758" y="130"/>
                    </a:lnTo>
                    <a:lnTo>
                      <a:pt x="755" y="129"/>
                    </a:lnTo>
                    <a:lnTo>
                      <a:pt x="752" y="129"/>
                    </a:lnTo>
                    <a:lnTo>
                      <a:pt x="747" y="129"/>
                    </a:lnTo>
                    <a:lnTo>
                      <a:pt x="743" y="131"/>
                    </a:lnTo>
                    <a:lnTo>
                      <a:pt x="740" y="131"/>
                    </a:lnTo>
                    <a:lnTo>
                      <a:pt x="738" y="128"/>
                    </a:lnTo>
                    <a:lnTo>
                      <a:pt x="736" y="122"/>
                    </a:lnTo>
                    <a:lnTo>
                      <a:pt x="733" y="119"/>
                    </a:lnTo>
                    <a:lnTo>
                      <a:pt x="729" y="117"/>
                    </a:lnTo>
                    <a:lnTo>
                      <a:pt x="727" y="116"/>
                    </a:lnTo>
                    <a:lnTo>
                      <a:pt x="725" y="116"/>
                    </a:lnTo>
                    <a:lnTo>
                      <a:pt x="724" y="117"/>
                    </a:lnTo>
                    <a:lnTo>
                      <a:pt x="723" y="119"/>
                    </a:lnTo>
                    <a:lnTo>
                      <a:pt x="720" y="122"/>
                    </a:lnTo>
                    <a:lnTo>
                      <a:pt x="719" y="127"/>
                    </a:lnTo>
                    <a:lnTo>
                      <a:pt x="720" y="136"/>
                    </a:lnTo>
                    <a:lnTo>
                      <a:pt x="719" y="142"/>
                    </a:lnTo>
                    <a:lnTo>
                      <a:pt x="718" y="144"/>
                    </a:lnTo>
                    <a:lnTo>
                      <a:pt x="717" y="146"/>
                    </a:lnTo>
                    <a:lnTo>
                      <a:pt x="713" y="147"/>
                    </a:lnTo>
                    <a:lnTo>
                      <a:pt x="709" y="147"/>
                    </a:lnTo>
                    <a:lnTo>
                      <a:pt x="700" y="146"/>
                    </a:lnTo>
                    <a:lnTo>
                      <a:pt x="692" y="144"/>
                    </a:lnTo>
                    <a:lnTo>
                      <a:pt x="685" y="140"/>
                    </a:lnTo>
                    <a:lnTo>
                      <a:pt x="678" y="136"/>
                    </a:lnTo>
                    <a:lnTo>
                      <a:pt x="673" y="127"/>
                    </a:lnTo>
                    <a:lnTo>
                      <a:pt x="665" y="118"/>
                    </a:lnTo>
                    <a:lnTo>
                      <a:pt x="658" y="117"/>
                    </a:lnTo>
                    <a:lnTo>
                      <a:pt x="652" y="116"/>
                    </a:lnTo>
                    <a:lnTo>
                      <a:pt x="648" y="114"/>
                    </a:lnTo>
                    <a:lnTo>
                      <a:pt x="641" y="111"/>
                    </a:lnTo>
                    <a:lnTo>
                      <a:pt x="636" y="106"/>
                    </a:lnTo>
                    <a:lnTo>
                      <a:pt x="632" y="103"/>
                    </a:lnTo>
                    <a:lnTo>
                      <a:pt x="626" y="101"/>
                    </a:lnTo>
                    <a:lnTo>
                      <a:pt x="620" y="97"/>
                    </a:lnTo>
                    <a:lnTo>
                      <a:pt x="614" y="95"/>
                    </a:lnTo>
                    <a:lnTo>
                      <a:pt x="607" y="94"/>
                    </a:lnTo>
                    <a:lnTo>
                      <a:pt x="600" y="92"/>
                    </a:lnTo>
                    <a:lnTo>
                      <a:pt x="593" y="88"/>
                    </a:lnTo>
                    <a:lnTo>
                      <a:pt x="585" y="80"/>
                    </a:lnTo>
                    <a:lnTo>
                      <a:pt x="577" y="70"/>
                    </a:lnTo>
                    <a:lnTo>
                      <a:pt x="567" y="66"/>
                    </a:lnTo>
                    <a:lnTo>
                      <a:pt x="558" y="61"/>
                    </a:lnTo>
                    <a:lnTo>
                      <a:pt x="548" y="58"/>
                    </a:lnTo>
                    <a:lnTo>
                      <a:pt x="538" y="53"/>
                    </a:lnTo>
                    <a:lnTo>
                      <a:pt x="542" y="46"/>
                    </a:lnTo>
                    <a:lnTo>
                      <a:pt x="546" y="43"/>
                    </a:lnTo>
                    <a:lnTo>
                      <a:pt x="546" y="42"/>
                    </a:lnTo>
                    <a:lnTo>
                      <a:pt x="546" y="40"/>
                    </a:lnTo>
                    <a:lnTo>
                      <a:pt x="542" y="36"/>
                    </a:lnTo>
                    <a:lnTo>
                      <a:pt x="538" y="32"/>
                    </a:lnTo>
                    <a:lnTo>
                      <a:pt x="527" y="28"/>
                    </a:lnTo>
                    <a:lnTo>
                      <a:pt x="518" y="24"/>
                    </a:lnTo>
                    <a:lnTo>
                      <a:pt x="515" y="21"/>
                    </a:lnTo>
                    <a:lnTo>
                      <a:pt x="512" y="19"/>
                    </a:lnTo>
                    <a:lnTo>
                      <a:pt x="508" y="16"/>
                    </a:lnTo>
                    <a:lnTo>
                      <a:pt x="505" y="11"/>
                    </a:lnTo>
                    <a:lnTo>
                      <a:pt x="503" y="7"/>
                    </a:lnTo>
                    <a:lnTo>
                      <a:pt x="500" y="3"/>
                    </a:lnTo>
                    <a:lnTo>
                      <a:pt x="497" y="1"/>
                    </a:lnTo>
                    <a:lnTo>
                      <a:pt x="495" y="0"/>
                    </a:lnTo>
                    <a:lnTo>
                      <a:pt x="488" y="0"/>
                    </a:lnTo>
                    <a:lnTo>
                      <a:pt x="479" y="2"/>
                    </a:lnTo>
                    <a:lnTo>
                      <a:pt x="474" y="15"/>
                    </a:lnTo>
                    <a:lnTo>
                      <a:pt x="471" y="27"/>
                    </a:lnTo>
                    <a:lnTo>
                      <a:pt x="463" y="22"/>
                    </a:lnTo>
                    <a:lnTo>
                      <a:pt x="457" y="19"/>
                    </a:lnTo>
                    <a:lnTo>
                      <a:pt x="456" y="19"/>
                    </a:lnTo>
                    <a:lnTo>
                      <a:pt x="454" y="20"/>
                    </a:lnTo>
                    <a:lnTo>
                      <a:pt x="453" y="22"/>
                    </a:lnTo>
                    <a:lnTo>
                      <a:pt x="450" y="28"/>
                    </a:lnTo>
                    <a:lnTo>
                      <a:pt x="452" y="29"/>
                    </a:lnTo>
                    <a:lnTo>
                      <a:pt x="453" y="30"/>
                    </a:lnTo>
                    <a:lnTo>
                      <a:pt x="459" y="37"/>
                    </a:lnTo>
                    <a:lnTo>
                      <a:pt x="467" y="44"/>
                    </a:lnTo>
                    <a:lnTo>
                      <a:pt x="472" y="46"/>
                    </a:lnTo>
                    <a:lnTo>
                      <a:pt x="475" y="50"/>
                    </a:lnTo>
                    <a:lnTo>
                      <a:pt x="478" y="54"/>
                    </a:lnTo>
                    <a:lnTo>
                      <a:pt x="479" y="58"/>
                    </a:lnTo>
                    <a:lnTo>
                      <a:pt x="463" y="68"/>
                    </a:lnTo>
                    <a:lnTo>
                      <a:pt x="448" y="79"/>
                    </a:lnTo>
                    <a:lnTo>
                      <a:pt x="447" y="87"/>
                    </a:lnTo>
                    <a:lnTo>
                      <a:pt x="446" y="93"/>
                    </a:lnTo>
                    <a:lnTo>
                      <a:pt x="442" y="100"/>
                    </a:lnTo>
                    <a:lnTo>
                      <a:pt x="438" y="105"/>
                    </a:lnTo>
                    <a:lnTo>
                      <a:pt x="430" y="111"/>
                    </a:lnTo>
                    <a:lnTo>
                      <a:pt x="425" y="114"/>
                    </a:lnTo>
                    <a:lnTo>
                      <a:pt x="424" y="117"/>
                    </a:lnTo>
                    <a:lnTo>
                      <a:pt x="425" y="119"/>
                    </a:lnTo>
                    <a:lnTo>
                      <a:pt x="428" y="121"/>
                    </a:lnTo>
                    <a:lnTo>
                      <a:pt x="432" y="125"/>
                    </a:lnTo>
                    <a:lnTo>
                      <a:pt x="437" y="127"/>
                    </a:lnTo>
                    <a:lnTo>
                      <a:pt x="439" y="130"/>
                    </a:lnTo>
                    <a:lnTo>
                      <a:pt x="440" y="131"/>
                    </a:lnTo>
                    <a:lnTo>
                      <a:pt x="440" y="134"/>
                    </a:lnTo>
                    <a:lnTo>
                      <a:pt x="437" y="138"/>
                    </a:lnTo>
                    <a:lnTo>
                      <a:pt x="429" y="144"/>
                    </a:lnTo>
                    <a:lnTo>
                      <a:pt x="429" y="151"/>
                    </a:lnTo>
                    <a:lnTo>
                      <a:pt x="430" y="155"/>
                    </a:lnTo>
                    <a:lnTo>
                      <a:pt x="430" y="157"/>
                    </a:lnTo>
                    <a:lnTo>
                      <a:pt x="429" y="159"/>
                    </a:lnTo>
                    <a:lnTo>
                      <a:pt x="428" y="161"/>
                    </a:lnTo>
                    <a:lnTo>
                      <a:pt x="424" y="162"/>
                    </a:lnTo>
                    <a:lnTo>
                      <a:pt x="419" y="162"/>
                    </a:lnTo>
                    <a:lnTo>
                      <a:pt x="413" y="163"/>
                    </a:lnTo>
                    <a:lnTo>
                      <a:pt x="412" y="164"/>
                    </a:lnTo>
                    <a:lnTo>
                      <a:pt x="411" y="165"/>
                    </a:lnTo>
                    <a:lnTo>
                      <a:pt x="411" y="168"/>
                    </a:lnTo>
                    <a:lnTo>
                      <a:pt x="411" y="171"/>
                    </a:lnTo>
                    <a:lnTo>
                      <a:pt x="427" y="171"/>
                    </a:lnTo>
                    <a:lnTo>
                      <a:pt x="441" y="171"/>
                    </a:lnTo>
                    <a:lnTo>
                      <a:pt x="441" y="176"/>
                    </a:lnTo>
                    <a:lnTo>
                      <a:pt x="440" y="180"/>
                    </a:lnTo>
                    <a:lnTo>
                      <a:pt x="441" y="184"/>
                    </a:lnTo>
                    <a:lnTo>
                      <a:pt x="444" y="187"/>
                    </a:lnTo>
                    <a:lnTo>
                      <a:pt x="449" y="187"/>
                    </a:lnTo>
                    <a:lnTo>
                      <a:pt x="455" y="188"/>
                    </a:lnTo>
                    <a:lnTo>
                      <a:pt x="456" y="189"/>
                    </a:lnTo>
                    <a:lnTo>
                      <a:pt x="458" y="192"/>
                    </a:lnTo>
                    <a:lnTo>
                      <a:pt x="458" y="194"/>
                    </a:lnTo>
                    <a:lnTo>
                      <a:pt x="458" y="196"/>
                    </a:lnTo>
                    <a:lnTo>
                      <a:pt x="449" y="201"/>
                    </a:lnTo>
                    <a:lnTo>
                      <a:pt x="440" y="204"/>
                    </a:lnTo>
                    <a:lnTo>
                      <a:pt x="433" y="207"/>
                    </a:lnTo>
                    <a:lnTo>
                      <a:pt x="429" y="210"/>
                    </a:lnTo>
                    <a:lnTo>
                      <a:pt x="427" y="210"/>
                    </a:lnTo>
                    <a:lnTo>
                      <a:pt x="424" y="209"/>
                    </a:lnTo>
                    <a:lnTo>
                      <a:pt x="422" y="206"/>
                    </a:lnTo>
                    <a:lnTo>
                      <a:pt x="420" y="203"/>
                    </a:lnTo>
                    <a:lnTo>
                      <a:pt x="414" y="199"/>
                    </a:lnTo>
                    <a:lnTo>
                      <a:pt x="410" y="198"/>
                    </a:lnTo>
                    <a:lnTo>
                      <a:pt x="405" y="198"/>
                    </a:lnTo>
                    <a:lnTo>
                      <a:pt x="398" y="198"/>
                    </a:lnTo>
                    <a:lnTo>
                      <a:pt x="391" y="196"/>
                    </a:lnTo>
                    <a:lnTo>
                      <a:pt x="387" y="196"/>
                    </a:lnTo>
                    <a:lnTo>
                      <a:pt x="383" y="199"/>
                    </a:lnTo>
                    <a:lnTo>
                      <a:pt x="380" y="206"/>
                    </a:lnTo>
                    <a:lnTo>
                      <a:pt x="373" y="214"/>
                    </a:lnTo>
                    <a:lnTo>
                      <a:pt x="366" y="219"/>
                    </a:lnTo>
                    <a:lnTo>
                      <a:pt x="359" y="222"/>
                    </a:lnTo>
                    <a:lnTo>
                      <a:pt x="348" y="226"/>
                    </a:lnTo>
                    <a:lnTo>
                      <a:pt x="345" y="226"/>
                    </a:lnTo>
                    <a:lnTo>
                      <a:pt x="342" y="226"/>
                    </a:lnTo>
                    <a:lnTo>
                      <a:pt x="340" y="226"/>
                    </a:lnTo>
                    <a:lnTo>
                      <a:pt x="339" y="224"/>
                    </a:lnTo>
                    <a:lnTo>
                      <a:pt x="340" y="221"/>
                    </a:lnTo>
                    <a:lnTo>
                      <a:pt x="344" y="214"/>
                    </a:lnTo>
                    <a:lnTo>
                      <a:pt x="344" y="207"/>
                    </a:lnTo>
                    <a:lnTo>
                      <a:pt x="342" y="203"/>
                    </a:lnTo>
                    <a:lnTo>
                      <a:pt x="339" y="202"/>
                    </a:lnTo>
                    <a:lnTo>
                      <a:pt x="337" y="202"/>
                    </a:lnTo>
                    <a:lnTo>
                      <a:pt x="334" y="202"/>
                    </a:lnTo>
                    <a:lnTo>
                      <a:pt x="330" y="202"/>
                    </a:lnTo>
                    <a:lnTo>
                      <a:pt x="331" y="206"/>
                    </a:lnTo>
                    <a:lnTo>
                      <a:pt x="334" y="210"/>
                    </a:lnTo>
                    <a:lnTo>
                      <a:pt x="334" y="211"/>
                    </a:lnTo>
                    <a:lnTo>
                      <a:pt x="334" y="212"/>
                    </a:lnTo>
                    <a:lnTo>
                      <a:pt x="334" y="214"/>
                    </a:lnTo>
                    <a:lnTo>
                      <a:pt x="331" y="215"/>
                    </a:lnTo>
                    <a:lnTo>
                      <a:pt x="325" y="212"/>
                    </a:lnTo>
                    <a:lnTo>
                      <a:pt x="320" y="209"/>
                    </a:lnTo>
                    <a:lnTo>
                      <a:pt x="317" y="207"/>
                    </a:lnTo>
                    <a:lnTo>
                      <a:pt x="314" y="206"/>
                    </a:lnTo>
                    <a:lnTo>
                      <a:pt x="311" y="206"/>
                    </a:lnTo>
                    <a:lnTo>
                      <a:pt x="307" y="206"/>
                    </a:lnTo>
                    <a:lnTo>
                      <a:pt x="311" y="214"/>
                    </a:lnTo>
                    <a:lnTo>
                      <a:pt x="313" y="216"/>
                    </a:lnTo>
                    <a:lnTo>
                      <a:pt x="314" y="219"/>
                    </a:lnTo>
                    <a:lnTo>
                      <a:pt x="313" y="220"/>
                    </a:lnTo>
                    <a:lnTo>
                      <a:pt x="311" y="222"/>
                    </a:lnTo>
                    <a:lnTo>
                      <a:pt x="307" y="226"/>
                    </a:lnTo>
                    <a:lnTo>
                      <a:pt x="301" y="227"/>
                    </a:lnTo>
                    <a:lnTo>
                      <a:pt x="297" y="227"/>
                    </a:lnTo>
                    <a:lnTo>
                      <a:pt x="295" y="226"/>
                    </a:lnTo>
                    <a:lnTo>
                      <a:pt x="295" y="224"/>
                    </a:lnTo>
                    <a:lnTo>
                      <a:pt x="295" y="223"/>
                    </a:lnTo>
                    <a:lnTo>
                      <a:pt x="294" y="221"/>
                    </a:lnTo>
                    <a:lnTo>
                      <a:pt x="292" y="219"/>
                    </a:lnTo>
                    <a:lnTo>
                      <a:pt x="287" y="215"/>
                    </a:lnTo>
                    <a:lnTo>
                      <a:pt x="283" y="218"/>
                    </a:lnTo>
                    <a:lnTo>
                      <a:pt x="280" y="220"/>
                    </a:lnTo>
                    <a:lnTo>
                      <a:pt x="278" y="222"/>
                    </a:lnTo>
                    <a:lnTo>
                      <a:pt x="278" y="223"/>
                    </a:lnTo>
                    <a:lnTo>
                      <a:pt x="280" y="227"/>
                    </a:lnTo>
                    <a:lnTo>
                      <a:pt x="287" y="232"/>
                    </a:lnTo>
                    <a:lnTo>
                      <a:pt x="293" y="236"/>
                    </a:lnTo>
                    <a:lnTo>
                      <a:pt x="296" y="240"/>
                    </a:lnTo>
                    <a:lnTo>
                      <a:pt x="297" y="245"/>
                    </a:lnTo>
                    <a:lnTo>
                      <a:pt x="297" y="252"/>
                    </a:lnTo>
                    <a:lnTo>
                      <a:pt x="295" y="257"/>
                    </a:lnTo>
                    <a:lnTo>
                      <a:pt x="293" y="261"/>
                    </a:lnTo>
                    <a:lnTo>
                      <a:pt x="290" y="262"/>
                    </a:lnTo>
                    <a:lnTo>
                      <a:pt x="287" y="264"/>
                    </a:lnTo>
                    <a:lnTo>
                      <a:pt x="279" y="264"/>
                    </a:lnTo>
                    <a:lnTo>
                      <a:pt x="269" y="264"/>
                    </a:lnTo>
                    <a:lnTo>
                      <a:pt x="260" y="263"/>
                    </a:lnTo>
                    <a:lnTo>
                      <a:pt x="254" y="261"/>
                    </a:lnTo>
                    <a:lnTo>
                      <a:pt x="253" y="260"/>
                    </a:lnTo>
                    <a:lnTo>
                      <a:pt x="253" y="257"/>
                    </a:lnTo>
                    <a:lnTo>
                      <a:pt x="254" y="254"/>
                    </a:lnTo>
                    <a:lnTo>
                      <a:pt x="256" y="249"/>
                    </a:lnTo>
                    <a:lnTo>
                      <a:pt x="258" y="246"/>
                    </a:lnTo>
                    <a:lnTo>
                      <a:pt x="258" y="244"/>
                    </a:lnTo>
                    <a:lnTo>
                      <a:pt x="258" y="243"/>
                    </a:lnTo>
                    <a:lnTo>
                      <a:pt x="256" y="241"/>
                    </a:lnTo>
                    <a:lnTo>
                      <a:pt x="252" y="241"/>
                    </a:lnTo>
                    <a:lnTo>
                      <a:pt x="246" y="241"/>
                    </a:lnTo>
                    <a:lnTo>
                      <a:pt x="243" y="241"/>
                    </a:lnTo>
                    <a:lnTo>
                      <a:pt x="241" y="240"/>
                    </a:lnTo>
                    <a:lnTo>
                      <a:pt x="239" y="240"/>
                    </a:lnTo>
                    <a:lnTo>
                      <a:pt x="239" y="239"/>
                    </a:lnTo>
                    <a:lnTo>
                      <a:pt x="242" y="236"/>
                    </a:lnTo>
                    <a:lnTo>
                      <a:pt x="245" y="232"/>
                    </a:lnTo>
                    <a:lnTo>
                      <a:pt x="247" y="224"/>
                    </a:lnTo>
                    <a:lnTo>
                      <a:pt x="247" y="215"/>
                    </a:lnTo>
                    <a:lnTo>
                      <a:pt x="252" y="209"/>
                    </a:lnTo>
                    <a:lnTo>
                      <a:pt x="254" y="204"/>
                    </a:lnTo>
                    <a:lnTo>
                      <a:pt x="254" y="202"/>
                    </a:lnTo>
                    <a:lnTo>
                      <a:pt x="252" y="199"/>
                    </a:lnTo>
                    <a:lnTo>
                      <a:pt x="250" y="198"/>
                    </a:lnTo>
                    <a:lnTo>
                      <a:pt x="246" y="195"/>
                    </a:lnTo>
                    <a:lnTo>
                      <a:pt x="238" y="195"/>
                    </a:lnTo>
                    <a:lnTo>
                      <a:pt x="230" y="195"/>
                    </a:lnTo>
                    <a:lnTo>
                      <a:pt x="226" y="196"/>
                    </a:lnTo>
                    <a:lnTo>
                      <a:pt x="224" y="197"/>
                    </a:lnTo>
                    <a:lnTo>
                      <a:pt x="222" y="201"/>
                    </a:lnTo>
                    <a:lnTo>
                      <a:pt x="221" y="204"/>
                    </a:lnTo>
                    <a:lnTo>
                      <a:pt x="222" y="207"/>
                    </a:lnTo>
                    <a:lnTo>
                      <a:pt x="222" y="209"/>
                    </a:lnTo>
                    <a:lnTo>
                      <a:pt x="221" y="211"/>
                    </a:lnTo>
                    <a:lnTo>
                      <a:pt x="219" y="211"/>
                    </a:lnTo>
                    <a:lnTo>
                      <a:pt x="213" y="212"/>
                    </a:lnTo>
                    <a:lnTo>
                      <a:pt x="208" y="213"/>
                    </a:lnTo>
                    <a:lnTo>
                      <a:pt x="203" y="221"/>
                    </a:lnTo>
                    <a:lnTo>
                      <a:pt x="200" y="227"/>
                    </a:lnTo>
                    <a:lnTo>
                      <a:pt x="199" y="229"/>
                    </a:lnTo>
                    <a:lnTo>
                      <a:pt x="195" y="230"/>
                    </a:lnTo>
                    <a:lnTo>
                      <a:pt x="192" y="230"/>
                    </a:lnTo>
                    <a:lnTo>
                      <a:pt x="187" y="231"/>
                    </a:lnTo>
                    <a:lnTo>
                      <a:pt x="184" y="228"/>
                    </a:lnTo>
                    <a:lnTo>
                      <a:pt x="183" y="224"/>
                    </a:lnTo>
                    <a:lnTo>
                      <a:pt x="183" y="222"/>
                    </a:lnTo>
                    <a:lnTo>
                      <a:pt x="184" y="220"/>
                    </a:lnTo>
                    <a:lnTo>
                      <a:pt x="190" y="215"/>
                    </a:lnTo>
                    <a:lnTo>
                      <a:pt x="197" y="211"/>
                    </a:lnTo>
                    <a:lnTo>
                      <a:pt x="200" y="202"/>
                    </a:lnTo>
                    <a:lnTo>
                      <a:pt x="201" y="193"/>
                    </a:lnTo>
                    <a:lnTo>
                      <a:pt x="202" y="185"/>
                    </a:lnTo>
                    <a:lnTo>
                      <a:pt x="204" y="176"/>
                    </a:lnTo>
                    <a:lnTo>
                      <a:pt x="212" y="177"/>
                    </a:lnTo>
                    <a:lnTo>
                      <a:pt x="218" y="179"/>
                    </a:lnTo>
                    <a:lnTo>
                      <a:pt x="221" y="180"/>
                    </a:lnTo>
                    <a:lnTo>
                      <a:pt x="225" y="180"/>
                    </a:lnTo>
                    <a:lnTo>
                      <a:pt x="228" y="179"/>
                    </a:lnTo>
                    <a:lnTo>
                      <a:pt x="232" y="178"/>
                    </a:lnTo>
                    <a:lnTo>
                      <a:pt x="228" y="169"/>
                    </a:lnTo>
                    <a:lnTo>
                      <a:pt x="226" y="161"/>
                    </a:lnTo>
                    <a:lnTo>
                      <a:pt x="224" y="155"/>
                    </a:lnTo>
                    <a:lnTo>
                      <a:pt x="221" y="152"/>
                    </a:lnTo>
                    <a:lnTo>
                      <a:pt x="218" y="147"/>
                    </a:lnTo>
                    <a:lnTo>
                      <a:pt x="215" y="145"/>
                    </a:lnTo>
                    <a:lnTo>
                      <a:pt x="207" y="140"/>
                    </a:lnTo>
                    <a:lnTo>
                      <a:pt x="196" y="135"/>
                    </a:lnTo>
                    <a:lnTo>
                      <a:pt x="182" y="121"/>
                    </a:lnTo>
                    <a:lnTo>
                      <a:pt x="168" y="106"/>
                    </a:lnTo>
                    <a:lnTo>
                      <a:pt x="159" y="109"/>
                    </a:lnTo>
                    <a:lnTo>
                      <a:pt x="151" y="110"/>
                    </a:lnTo>
                    <a:lnTo>
                      <a:pt x="143" y="112"/>
                    </a:lnTo>
                    <a:lnTo>
                      <a:pt x="134" y="111"/>
                    </a:lnTo>
                    <a:lnTo>
                      <a:pt x="131" y="108"/>
                    </a:lnTo>
                    <a:lnTo>
                      <a:pt x="128" y="108"/>
                    </a:lnTo>
                    <a:lnTo>
                      <a:pt x="127" y="111"/>
                    </a:lnTo>
                    <a:lnTo>
                      <a:pt x="125" y="116"/>
                    </a:lnTo>
                    <a:lnTo>
                      <a:pt x="124" y="114"/>
                    </a:lnTo>
                    <a:lnTo>
                      <a:pt x="122" y="114"/>
                    </a:lnTo>
                    <a:lnTo>
                      <a:pt x="122" y="113"/>
                    </a:lnTo>
                    <a:lnTo>
                      <a:pt x="122" y="112"/>
                    </a:lnTo>
                    <a:lnTo>
                      <a:pt x="120" y="112"/>
                    </a:lnTo>
                    <a:lnTo>
                      <a:pt x="118" y="116"/>
                    </a:lnTo>
                    <a:lnTo>
                      <a:pt x="117" y="125"/>
                    </a:lnTo>
                    <a:lnTo>
                      <a:pt x="116" y="129"/>
                    </a:lnTo>
                    <a:lnTo>
                      <a:pt x="112" y="131"/>
                    </a:lnTo>
                    <a:lnTo>
                      <a:pt x="103" y="133"/>
                    </a:lnTo>
                    <a:lnTo>
                      <a:pt x="99" y="136"/>
                    </a:lnTo>
                    <a:lnTo>
                      <a:pt x="94" y="139"/>
                    </a:lnTo>
                    <a:lnTo>
                      <a:pt x="92" y="143"/>
                    </a:lnTo>
                    <a:lnTo>
                      <a:pt x="91" y="146"/>
                    </a:lnTo>
                    <a:lnTo>
                      <a:pt x="91" y="154"/>
                    </a:lnTo>
                    <a:lnTo>
                      <a:pt x="92" y="165"/>
                    </a:lnTo>
                    <a:lnTo>
                      <a:pt x="92" y="169"/>
                    </a:lnTo>
                    <a:lnTo>
                      <a:pt x="91" y="172"/>
                    </a:lnTo>
                    <a:lnTo>
                      <a:pt x="90" y="173"/>
                    </a:lnTo>
                    <a:lnTo>
                      <a:pt x="87" y="176"/>
                    </a:lnTo>
                    <a:lnTo>
                      <a:pt x="83" y="178"/>
                    </a:lnTo>
                    <a:lnTo>
                      <a:pt x="77" y="180"/>
                    </a:lnTo>
                    <a:lnTo>
                      <a:pt x="73" y="185"/>
                    </a:lnTo>
                    <a:lnTo>
                      <a:pt x="69" y="189"/>
                    </a:lnTo>
                    <a:lnTo>
                      <a:pt x="68" y="193"/>
                    </a:lnTo>
                    <a:lnTo>
                      <a:pt x="68" y="196"/>
                    </a:lnTo>
                    <a:lnTo>
                      <a:pt x="72" y="205"/>
                    </a:lnTo>
                    <a:lnTo>
                      <a:pt x="77" y="215"/>
                    </a:lnTo>
                    <a:lnTo>
                      <a:pt x="83" y="228"/>
                    </a:lnTo>
                    <a:lnTo>
                      <a:pt x="89" y="239"/>
                    </a:lnTo>
                    <a:lnTo>
                      <a:pt x="91" y="244"/>
                    </a:lnTo>
                    <a:lnTo>
                      <a:pt x="92" y="248"/>
                    </a:lnTo>
                    <a:lnTo>
                      <a:pt x="93" y="252"/>
                    </a:lnTo>
                    <a:lnTo>
                      <a:pt x="97" y="254"/>
                    </a:lnTo>
                    <a:lnTo>
                      <a:pt x="99" y="255"/>
                    </a:lnTo>
                    <a:lnTo>
                      <a:pt x="99" y="256"/>
                    </a:lnTo>
                    <a:lnTo>
                      <a:pt x="100" y="257"/>
                    </a:lnTo>
                    <a:lnTo>
                      <a:pt x="100" y="260"/>
                    </a:lnTo>
                    <a:lnTo>
                      <a:pt x="99" y="263"/>
                    </a:lnTo>
                    <a:lnTo>
                      <a:pt x="100" y="267"/>
                    </a:lnTo>
                    <a:lnTo>
                      <a:pt x="103" y="273"/>
                    </a:lnTo>
                    <a:lnTo>
                      <a:pt x="108" y="279"/>
                    </a:lnTo>
                    <a:lnTo>
                      <a:pt x="109" y="281"/>
                    </a:lnTo>
                    <a:lnTo>
                      <a:pt x="109" y="283"/>
                    </a:lnTo>
                    <a:lnTo>
                      <a:pt x="110" y="287"/>
                    </a:lnTo>
                    <a:lnTo>
                      <a:pt x="109" y="290"/>
                    </a:lnTo>
                    <a:lnTo>
                      <a:pt x="105" y="296"/>
                    </a:lnTo>
                    <a:lnTo>
                      <a:pt x="103" y="299"/>
                    </a:lnTo>
                    <a:lnTo>
                      <a:pt x="102" y="304"/>
                    </a:lnTo>
                    <a:lnTo>
                      <a:pt x="103" y="311"/>
                    </a:lnTo>
                    <a:lnTo>
                      <a:pt x="109" y="324"/>
                    </a:lnTo>
                    <a:lnTo>
                      <a:pt x="115" y="338"/>
                    </a:lnTo>
                    <a:lnTo>
                      <a:pt x="117" y="340"/>
                    </a:lnTo>
                    <a:lnTo>
                      <a:pt x="119" y="341"/>
                    </a:lnTo>
                    <a:lnTo>
                      <a:pt x="123" y="341"/>
                    </a:lnTo>
                    <a:lnTo>
                      <a:pt x="126" y="341"/>
                    </a:lnTo>
                    <a:lnTo>
                      <a:pt x="132" y="339"/>
                    </a:lnTo>
                    <a:lnTo>
                      <a:pt x="139" y="336"/>
                    </a:lnTo>
                    <a:lnTo>
                      <a:pt x="148" y="334"/>
                    </a:lnTo>
                    <a:lnTo>
                      <a:pt x="156" y="333"/>
                    </a:lnTo>
                    <a:lnTo>
                      <a:pt x="163" y="333"/>
                    </a:lnTo>
                    <a:lnTo>
                      <a:pt x="171" y="333"/>
                    </a:lnTo>
                    <a:lnTo>
                      <a:pt x="179" y="333"/>
                    </a:lnTo>
                    <a:lnTo>
                      <a:pt x="187" y="336"/>
                    </a:lnTo>
                    <a:lnTo>
                      <a:pt x="192" y="345"/>
                    </a:lnTo>
                    <a:lnTo>
                      <a:pt x="196" y="354"/>
                    </a:lnTo>
                    <a:lnTo>
                      <a:pt x="202" y="362"/>
                    </a:lnTo>
                    <a:lnTo>
                      <a:pt x="209" y="370"/>
                    </a:lnTo>
                    <a:lnTo>
                      <a:pt x="221" y="367"/>
                    </a:lnTo>
                    <a:lnTo>
                      <a:pt x="233" y="365"/>
                    </a:lnTo>
                    <a:lnTo>
                      <a:pt x="245" y="362"/>
                    </a:lnTo>
                    <a:lnTo>
                      <a:pt x="258" y="361"/>
                    </a:lnTo>
                    <a:lnTo>
                      <a:pt x="271" y="364"/>
                    </a:lnTo>
                    <a:lnTo>
                      <a:pt x="281" y="367"/>
                    </a:lnTo>
                    <a:lnTo>
                      <a:pt x="290" y="373"/>
                    </a:lnTo>
                    <a:lnTo>
                      <a:pt x="303" y="378"/>
                    </a:lnTo>
                    <a:lnTo>
                      <a:pt x="314" y="373"/>
                    </a:lnTo>
                    <a:lnTo>
                      <a:pt x="327" y="368"/>
                    </a:lnTo>
                    <a:lnTo>
                      <a:pt x="339" y="364"/>
                    </a:lnTo>
                    <a:lnTo>
                      <a:pt x="351" y="359"/>
                    </a:lnTo>
                    <a:lnTo>
                      <a:pt x="355" y="355"/>
                    </a:lnTo>
                    <a:lnTo>
                      <a:pt x="359" y="351"/>
                    </a:lnTo>
                    <a:lnTo>
                      <a:pt x="363" y="349"/>
                    </a:lnTo>
                    <a:lnTo>
                      <a:pt x="369" y="347"/>
                    </a:lnTo>
                    <a:lnTo>
                      <a:pt x="374" y="346"/>
                    </a:lnTo>
                    <a:lnTo>
                      <a:pt x="378" y="345"/>
                    </a:lnTo>
                    <a:lnTo>
                      <a:pt x="379" y="342"/>
                    </a:lnTo>
                    <a:lnTo>
                      <a:pt x="382" y="339"/>
                    </a:lnTo>
                    <a:lnTo>
                      <a:pt x="387" y="343"/>
                    </a:lnTo>
                    <a:lnTo>
                      <a:pt x="391" y="350"/>
                    </a:lnTo>
                    <a:lnTo>
                      <a:pt x="396" y="358"/>
                    </a:lnTo>
                    <a:lnTo>
                      <a:pt x="398" y="367"/>
                    </a:lnTo>
                    <a:lnTo>
                      <a:pt x="406" y="366"/>
                    </a:lnTo>
                    <a:lnTo>
                      <a:pt x="414" y="367"/>
                    </a:lnTo>
                    <a:lnTo>
                      <a:pt x="412" y="374"/>
                    </a:lnTo>
                    <a:lnTo>
                      <a:pt x="411" y="380"/>
                    </a:lnTo>
                    <a:lnTo>
                      <a:pt x="412" y="385"/>
                    </a:lnTo>
                    <a:lnTo>
                      <a:pt x="411" y="389"/>
                    </a:lnTo>
                    <a:lnTo>
                      <a:pt x="408" y="391"/>
                    </a:lnTo>
                    <a:lnTo>
                      <a:pt x="403" y="395"/>
                    </a:lnTo>
                    <a:lnTo>
                      <a:pt x="389" y="408"/>
                    </a:lnTo>
                    <a:lnTo>
                      <a:pt x="374" y="422"/>
                    </a:lnTo>
                    <a:lnTo>
                      <a:pt x="360" y="424"/>
                    </a:lnTo>
                    <a:lnTo>
                      <a:pt x="345" y="427"/>
                    </a:lnTo>
                    <a:lnTo>
                      <a:pt x="345" y="439"/>
                    </a:lnTo>
                    <a:lnTo>
                      <a:pt x="344" y="450"/>
                    </a:lnTo>
                    <a:lnTo>
                      <a:pt x="335" y="457"/>
                    </a:lnTo>
                    <a:lnTo>
                      <a:pt x="325" y="463"/>
                    </a:lnTo>
                    <a:lnTo>
                      <a:pt x="328" y="474"/>
                    </a:lnTo>
                    <a:lnTo>
                      <a:pt x="332" y="486"/>
                    </a:lnTo>
                    <a:lnTo>
                      <a:pt x="322" y="497"/>
                    </a:lnTo>
                    <a:lnTo>
                      <a:pt x="310" y="507"/>
                    </a:lnTo>
                    <a:lnTo>
                      <a:pt x="307" y="511"/>
                    </a:lnTo>
                    <a:lnTo>
                      <a:pt x="304" y="513"/>
                    </a:lnTo>
                    <a:lnTo>
                      <a:pt x="303" y="513"/>
                    </a:lnTo>
                    <a:lnTo>
                      <a:pt x="301" y="510"/>
                    </a:lnTo>
                    <a:lnTo>
                      <a:pt x="298" y="505"/>
                    </a:lnTo>
                    <a:lnTo>
                      <a:pt x="296" y="497"/>
                    </a:lnTo>
                    <a:lnTo>
                      <a:pt x="290" y="491"/>
                    </a:lnTo>
                    <a:lnTo>
                      <a:pt x="286" y="486"/>
                    </a:lnTo>
                    <a:lnTo>
                      <a:pt x="280" y="483"/>
                    </a:lnTo>
                    <a:lnTo>
                      <a:pt x="276" y="481"/>
                    </a:lnTo>
                    <a:lnTo>
                      <a:pt x="270" y="480"/>
                    </a:lnTo>
                    <a:lnTo>
                      <a:pt x="264" y="480"/>
                    </a:lnTo>
                    <a:lnTo>
                      <a:pt x="258" y="480"/>
                    </a:lnTo>
                    <a:lnTo>
                      <a:pt x="250" y="481"/>
                    </a:lnTo>
                    <a:lnTo>
                      <a:pt x="242" y="489"/>
                    </a:lnTo>
                    <a:lnTo>
                      <a:pt x="233" y="495"/>
                    </a:lnTo>
                    <a:lnTo>
                      <a:pt x="224" y="502"/>
                    </a:lnTo>
                    <a:lnTo>
                      <a:pt x="212" y="507"/>
                    </a:lnTo>
                    <a:lnTo>
                      <a:pt x="207" y="506"/>
                    </a:lnTo>
                    <a:lnTo>
                      <a:pt x="202" y="505"/>
                    </a:lnTo>
                    <a:lnTo>
                      <a:pt x="199" y="502"/>
                    </a:lnTo>
                    <a:lnTo>
                      <a:pt x="194" y="499"/>
                    </a:lnTo>
                    <a:lnTo>
                      <a:pt x="191" y="498"/>
                    </a:lnTo>
                    <a:lnTo>
                      <a:pt x="188" y="497"/>
                    </a:lnTo>
                    <a:lnTo>
                      <a:pt x="187" y="498"/>
                    </a:lnTo>
                    <a:lnTo>
                      <a:pt x="186" y="498"/>
                    </a:lnTo>
                    <a:lnTo>
                      <a:pt x="184" y="502"/>
                    </a:lnTo>
                    <a:lnTo>
                      <a:pt x="183" y="508"/>
                    </a:lnTo>
                    <a:lnTo>
                      <a:pt x="176" y="517"/>
                    </a:lnTo>
                    <a:lnTo>
                      <a:pt x="169" y="525"/>
                    </a:lnTo>
                    <a:lnTo>
                      <a:pt x="159" y="537"/>
                    </a:lnTo>
                    <a:lnTo>
                      <a:pt x="152" y="551"/>
                    </a:lnTo>
                    <a:lnTo>
                      <a:pt x="148" y="558"/>
                    </a:lnTo>
                    <a:lnTo>
                      <a:pt x="143" y="564"/>
                    </a:lnTo>
                    <a:lnTo>
                      <a:pt x="137" y="567"/>
                    </a:lnTo>
                    <a:lnTo>
                      <a:pt x="131" y="573"/>
                    </a:lnTo>
                    <a:lnTo>
                      <a:pt x="133" y="578"/>
                    </a:lnTo>
                    <a:lnTo>
                      <a:pt x="137" y="583"/>
                    </a:lnTo>
                    <a:lnTo>
                      <a:pt x="132" y="591"/>
                    </a:lnTo>
                    <a:lnTo>
                      <a:pt x="125" y="598"/>
                    </a:lnTo>
                    <a:lnTo>
                      <a:pt x="119" y="607"/>
                    </a:lnTo>
                    <a:lnTo>
                      <a:pt x="114" y="616"/>
                    </a:lnTo>
                    <a:lnTo>
                      <a:pt x="108" y="624"/>
                    </a:lnTo>
                    <a:lnTo>
                      <a:pt x="101" y="632"/>
                    </a:lnTo>
                    <a:lnTo>
                      <a:pt x="95" y="638"/>
                    </a:lnTo>
                    <a:lnTo>
                      <a:pt x="92" y="644"/>
                    </a:lnTo>
                    <a:lnTo>
                      <a:pt x="91" y="647"/>
                    </a:lnTo>
                    <a:lnTo>
                      <a:pt x="91" y="651"/>
                    </a:lnTo>
                    <a:lnTo>
                      <a:pt x="91" y="654"/>
                    </a:lnTo>
                    <a:lnTo>
                      <a:pt x="93" y="659"/>
                    </a:lnTo>
                    <a:lnTo>
                      <a:pt x="90" y="675"/>
                    </a:lnTo>
                    <a:lnTo>
                      <a:pt x="89" y="692"/>
                    </a:lnTo>
                    <a:lnTo>
                      <a:pt x="92" y="697"/>
                    </a:lnTo>
                    <a:lnTo>
                      <a:pt x="93" y="701"/>
                    </a:lnTo>
                    <a:lnTo>
                      <a:pt x="94" y="703"/>
                    </a:lnTo>
                    <a:lnTo>
                      <a:pt x="92" y="704"/>
                    </a:lnTo>
                    <a:lnTo>
                      <a:pt x="86" y="703"/>
                    </a:lnTo>
                    <a:lnTo>
                      <a:pt x="76" y="700"/>
                    </a:lnTo>
                    <a:lnTo>
                      <a:pt x="72" y="699"/>
                    </a:lnTo>
                    <a:lnTo>
                      <a:pt x="68" y="697"/>
                    </a:lnTo>
                    <a:lnTo>
                      <a:pt x="66" y="697"/>
                    </a:lnTo>
                    <a:lnTo>
                      <a:pt x="64" y="699"/>
                    </a:lnTo>
                    <a:lnTo>
                      <a:pt x="59" y="703"/>
                    </a:lnTo>
                    <a:lnTo>
                      <a:pt x="52" y="711"/>
                    </a:lnTo>
                    <a:lnTo>
                      <a:pt x="43" y="722"/>
                    </a:lnTo>
                    <a:lnTo>
                      <a:pt x="36" y="733"/>
                    </a:lnTo>
                    <a:lnTo>
                      <a:pt x="31" y="744"/>
                    </a:lnTo>
                    <a:lnTo>
                      <a:pt x="24" y="758"/>
                    </a:lnTo>
                    <a:lnTo>
                      <a:pt x="17" y="763"/>
                    </a:lnTo>
                    <a:lnTo>
                      <a:pt x="13" y="768"/>
                    </a:lnTo>
                    <a:lnTo>
                      <a:pt x="13" y="770"/>
                    </a:lnTo>
                    <a:lnTo>
                      <a:pt x="13" y="772"/>
                    </a:lnTo>
                    <a:lnTo>
                      <a:pt x="13" y="777"/>
                    </a:lnTo>
                    <a:lnTo>
                      <a:pt x="15" y="781"/>
                    </a:lnTo>
                    <a:lnTo>
                      <a:pt x="16" y="788"/>
                    </a:lnTo>
                    <a:lnTo>
                      <a:pt x="16" y="793"/>
                    </a:lnTo>
                    <a:lnTo>
                      <a:pt x="13" y="795"/>
                    </a:lnTo>
                    <a:lnTo>
                      <a:pt x="6" y="795"/>
                    </a:lnTo>
                    <a:lnTo>
                      <a:pt x="2" y="797"/>
                    </a:lnTo>
                    <a:lnTo>
                      <a:pt x="1" y="799"/>
                    </a:lnTo>
                    <a:lnTo>
                      <a:pt x="0" y="802"/>
                    </a:lnTo>
                    <a:lnTo>
                      <a:pt x="0" y="805"/>
                    </a:lnTo>
                    <a:lnTo>
                      <a:pt x="0" y="811"/>
                    </a:lnTo>
                    <a:lnTo>
                      <a:pt x="1" y="818"/>
                    </a:lnTo>
                    <a:lnTo>
                      <a:pt x="9" y="819"/>
                    </a:lnTo>
                    <a:lnTo>
                      <a:pt x="15" y="821"/>
                    </a:lnTo>
                    <a:lnTo>
                      <a:pt x="17" y="823"/>
                    </a:lnTo>
                    <a:lnTo>
                      <a:pt x="18" y="826"/>
                    </a:lnTo>
                    <a:lnTo>
                      <a:pt x="18" y="829"/>
                    </a:lnTo>
                    <a:lnTo>
                      <a:pt x="18" y="834"/>
                    </a:lnTo>
                    <a:lnTo>
                      <a:pt x="17" y="838"/>
                    </a:lnTo>
                    <a:lnTo>
                      <a:pt x="17" y="841"/>
                    </a:lnTo>
                    <a:lnTo>
                      <a:pt x="17" y="846"/>
                    </a:lnTo>
                    <a:lnTo>
                      <a:pt x="18" y="849"/>
                    </a:lnTo>
                    <a:lnTo>
                      <a:pt x="22" y="855"/>
                    </a:lnTo>
                    <a:lnTo>
                      <a:pt x="26" y="863"/>
                    </a:lnTo>
                    <a:lnTo>
                      <a:pt x="30" y="868"/>
                    </a:lnTo>
                    <a:lnTo>
                      <a:pt x="31" y="870"/>
                    </a:lnTo>
                    <a:lnTo>
                      <a:pt x="33" y="871"/>
                    </a:lnTo>
                    <a:lnTo>
                      <a:pt x="35" y="871"/>
                    </a:lnTo>
                    <a:lnTo>
                      <a:pt x="40" y="868"/>
                    </a:lnTo>
                    <a:lnTo>
                      <a:pt x="46" y="860"/>
                    </a:lnTo>
                    <a:lnTo>
                      <a:pt x="49" y="852"/>
                    </a:lnTo>
                    <a:lnTo>
                      <a:pt x="53" y="843"/>
                    </a:lnTo>
                    <a:lnTo>
                      <a:pt x="56" y="839"/>
                    </a:lnTo>
                    <a:lnTo>
                      <a:pt x="59" y="837"/>
                    </a:lnTo>
                    <a:lnTo>
                      <a:pt x="64" y="836"/>
                    </a:lnTo>
                    <a:lnTo>
                      <a:pt x="68" y="836"/>
                    </a:lnTo>
                    <a:lnTo>
                      <a:pt x="75" y="840"/>
                    </a:lnTo>
                    <a:lnTo>
                      <a:pt x="81" y="843"/>
                    </a:lnTo>
                    <a:lnTo>
                      <a:pt x="84" y="847"/>
                    </a:lnTo>
                    <a:lnTo>
                      <a:pt x="87" y="855"/>
                    </a:lnTo>
                    <a:lnTo>
                      <a:pt x="89" y="860"/>
                    </a:lnTo>
                    <a:lnTo>
                      <a:pt x="91" y="863"/>
                    </a:lnTo>
                    <a:lnTo>
                      <a:pt x="92" y="865"/>
                    </a:lnTo>
                    <a:lnTo>
                      <a:pt x="94" y="866"/>
                    </a:lnTo>
                    <a:lnTo>
                      <a:pt x="100" y="866"/>
                    </a:lnTo>
                    <a:lnTo>
                      <a:pt x="109" y="866"/>
                    </a:lnTo>
                    <a:lnTo>
                      <a:pt x="112" y="873"/>
                    </a:lnTo>
                    <a:lnTo>
                      <a:pt x="115" y="878"/>
                    </a:lnTo>
                    <a:lnTo>
                      <a:pt x="126" y="873"/>
                    </a:lnTo>
                    <a:lnTo>
                      <a:pt x="136" y="869"/>
                    </a:lnTo>
                    <a:lnTo>
                      <a:pt x="144" y="883"/>
                    </a:lnTo>
                    <a:lnTo>
                      <a:pt x="153" y="897"/>
                    </a:lnTo>
                    <a:lnTo>
                      <a:pt x="162" y="899"/>
                    </a:lnTo>
                    <a:lnTo>
                      <a:pt x="168" y="903"/>
                    </a:lnTo>
                    <a:lnTo>
                      <a:pt x="170" y="905"/>
                    </a:lnTo>
                    <a:lnTo>
                      <a:pt x="171" y="907"/>
                    </a:lnTo>
                    <a:lnTo>
                      <a:pt x="171" y="912"/>
                    </a:lnTo>
                    <a:lnTo>
                      <a:pt x="171" y="916"/>
                    </a:lnTo>
                    <a:lnTo>
                      <a:pt x="166" y="927"/>
                    </a:lnTo>
                    <a:lnTo>
                      <a:pt x="160" y="934"/>
                    </a:lnTo>
                    <a:lnTo>
                      <a:pt x="157" y="938"/>
                    </a:lnTo>
                    <a:lnTo>
                      <a:pt x="153" y="941"/>
                    </a:lnTo>
                    <a:lnTo>
                      <a:pt x="148" y="944"/>
                    </a:lnTo>
                    <a:lnTo>
                      <a:pt x="142" y="945"/>
                    </a:lnTo>
                    <a:lnTo>
                      <a:pt x="135" y="949"/>
                    </a:lnTo>
                    <a:lnTo>
                      <a:pt x="127" y="951"/>
                    </a:lnTo>
                    <a:lnTo>
                      <a:pt x="118" y="954"/>
                    </a:lnTo>
                    <a:lnTo>
                      <a:pt x="111" y="957"/>
                    </a:lnTo>
                    <a:lnTo>
                      <a:pt x="108" y="959"/>
                    </a:lnTo>
                    <a:lnTo>
                      <a:pt x="107" y="963"/>
                    </a:lnTo>
                    <a:lnTo>
                      <a:pt x="105" y="967"/>
                    </a:lnTo>
                    <a:lnTo>
                      <a:pt x="105" y="973"/>
                    </a:lnTo>
                    <a:lnTo>
                      <a:pt x="107" y="978"/>
                    </a:lnTo>
                    <a:lnTo>
                      <a:pt x="108" y="981"/>
                    </a:lnTo>
                    <a:lnTo>
                      <a:pt x="108" y="984"/>
                    </a:lnTo>
                    <a:lnTo>
                      <a:pt x="108" y="990"/>
                    </a:lnTo>
                    <a:lnTo>
                      <a:pt x="109" y="990"/>
                    </a:lnTo>
                    <a:lnTo>
                      <a:pt x="109" y="991"/>
                    </a:lnTo>
                    <a:lnTo>
                      <a:pt x="116" y="993"/>
                    </a:lnTo>
                    <a:lnTo>
                      <a:pt x="122" y="997"/>
                    </a:lnTo>
                    <a:lnTo>
                      <a:pt x="127" y="1000"/>
                    </a:lnTo>
                    <a:lnTo>
                      <a:pt x="134" y="1003"/>
                    </a:lnTo>
                    <a:lnTo>
                      <a:pt x="146" y="999"/>
                    </a:lnTo>
                    <a:lnTo>
                      <a:pt x="159" y="996"/>
                    </a:lnTo>
                    <a:lnTo>
                      <a:pt x="170" y="991"/>
                    </a:lnTo>
                    <a:lnTo>
                      <a:pt x="183" y="988"/>
                    </a:lnTo>
                    <a:lnTo>
                      <a:pt x="210" y="993"/>
                    </a:lnTo>
                    <a:lnTo>
                      <a:pt x="233" y="996"/>
                    </a:lnTo>
                    <a:lnTo>
                      <a:pt x="244" y="996"/>
                    </a:lnTo>
                    <a:lnTo>
                      <a:pt x="255" y="995"/>
                    </a:lnTo>
                    <a:lnTo>
                      <a:pt x="268" y="992"/>
                    </a:lnTo>
                    <a:lnTo>
                      <a:pt x="281" y="988"/>
                    </a:lnTo>
                    <a:lnTo>
                      <a:pt x="284" y="979"/>
                    </a:lnTo>
                    <a:lnTo>
                      <a:pt x="285" y="972"/>
                    </a:lnTo>
                    <a:lnTo>
                      <a:pt x="285" y="964"/>
                    </a:lnTo>
                    <a:lnTo>
                      <a:pt x="284" y="958"/>
                    </a:lnTo>
                    <a:lnTo>
                      <a:pt x="279" y="945"/>
                    </a:lnTo>
                    <a:lnTo>
                      <a:pt x="272" y="929"/>
                    </a:lnTo>
                    <a:lnTo>
                      <a:pt x="275" y="924"/>
                    </a:lnTo>
                    <a:lnTo>
                      <a:pt x="278" y="919"/>
                    </a:lnTo>
                    <a:lnTo>
                      <a:pt x="281" y="913"/>
                    </a:lnTo>
                    <a:lnTo>
                      <a:pt x="284" y="907"/>
                    </a:lnTo>
                    <a:lnTo>
                      <a:pt x="277" y="899"/>
                    </a:lnTo>
                    <a:lnTo>
                      <a:pt x="270" y="891"/>
                    </a:lnTo>
                    <a:lnTo>
                      <a:pt x="279" y="883"/>
                    </a:lnTo>
                    <a:lnTo>
                      <a:pt x="288" y="878"/>
                    </a:lnTo>
                    <a:lnTo>
                      <a:pt x="297" y="874"/>
                    </a:lnTo>
                    <a:lnTo>
                      <a:pt x="306" y="871"/>
                    </a:lnTo>
                    <a:lnTo>
                      <a:pt x="327" y="866"/>
                    </a:lnTo>
                    <a:lnTo>
                      <a:pt x="348" y="860"/>
                    </a:lnTo>
                    <a:lnTo>
                      <a:pt x="345" y="852"/>
                    </a:lnTo>
                    <a:lnTo>
                      <a:pt x="343" y="843"/>
                    </a:lnTo>
                    <a:lnTo>
                      <a:pt x="365" y="852"/>
                    </a:lnTo>
                    <a:lnTo>
                      <a:pt x="385" y="862"/>
                    </a:lnTo>
                    <a:lnTo>
                      <a:pt x="403" y="873"/>
                    </a:lnTo>
                    <a:lnTo>
                      <a:pt x="421" y="882"/>
                    </a:lnTo>
                    <a:lnTo>
                      <a:pt x="429" y="887"/>
                    </a:lnTo>
                    <a:lnTo>
                      <a:pt x="438" y="891"/>
                    </a:lnTo>
                    <a:lnTo>
                      <a:pt x="447" y="895"/>
                    </a:lnTo>
                    <a:lnTo>
                      <a:pt x="457" y="897"/>
                    </a:lnTo>
                    <a:lnTo>
                      <a:pt x="467" y="899"/>
                    </a:lnTo>
                    <a:lnTo>
                      <a:pt x="478" y="900"/>
                    </a:lnTo>
                    <a:lnTo>
                      <a:pt x="490" y="899"/>
                    </a:lnTo>
                    <a:lnTo>
                      <a:pt x="501" y="898"/>
                    </a:lnTo>
                    <a:lnTo>
                      <a:pt x="500" y="890"/>
                    </a:lnTo>
                    <a:lnTo>
                      <a:pt x="498" y="885"/>
                    </a:lnTo>
                    <a:lnTo>
                      <a:pt x="495" y="879"/>
                    </a:lnTo>
                    <a:lnTo>
                      <a:pt x="490" y="874"/>
                    </a:lnTo>
                    <a:lnTo>
                      <a:pt x="481" y="865"/>
                    </a:lnTo>
                    <a:lnTo>
                      <a:pt x="469" y="856"/>
                    </a:lnTo>
                    <a:lnTo>
                      <a:pt x="465" y="843"/>
                    </a:lnTo>
                    <a:lnTo>
                      <a:pt x="461" y="829"/>
                    </a:lnTo>
                    <a:lnTo>
                      <a:pt x="441" y="820"/>
                    </a:lnTo>
                    <a:lnTo>
                      <a:pt x="425" y="811"/>
                    </a:lnTo>
                    <a:lnTo>
                      <a:pt x="420" y="805"/>
                    </a:lnTo>
                    <a:lnTo>
                      <a:pt x="413" y="799"/>
                    </a:lnTo>
                    <a:lnTo>
                      <a:pt x="407" y="792"/>
                    </a:lnTo>
                    <a:lnTo>
                      <a:pt x="400" y="781"/>
                    </a:lnTo>
                    <a:lnTo>
                      <a:pt x="405" y="775"/>
                    </a:lnTo>
                    <a:lnTo>
                      <a:pt x="408" y="768"/>
                    </a:lnTo>
                    <a:lnTo>
                      <a:pt x="412" y="763"/>
                    </a:lnTo>
                    <a:lnTo>
                      <a:pt x="415" y="760"/>
                    </a:lnTo>
                    <a:lnTo>
                      <a:pt x="419" y="758"/>
                    </a:lnTo>
                    <a:lnTo>
                      <a:pt x="423" y="755"/>
                    </a:lnTo>
                    <a:lnTo>
                      <a:pt x="427" y="754"/>
                    </a:lnTo>
                    <a:lnTo>
                      <a:pt x="431" y="754"/>
                    </a:lnTo>
                    <a:lnTo>
                      <a:pt x="449" y="759"/>
                    </a:lnTo>
                    <a:lnTo>
                      <a:pt x="475" y="764"/>
                    </a:lnTo>
                    <a:lnTo>
                      <a:pt x="475" y="760"/>
                    </a:lnTo>
                    <a:lnTo>
                      <a:pt x="473" y="754"/>
                    </a:lnTo>
                    <a:lnTo>
                      <a:pt x="471" y="750"/>
                    </a:lnTo>
                    <a:lnTo>
                      <a:pt x="466" y="745"/>
                    </a:lnTo>
                    <a:lnTo>
                      <a:pt x="457" y="736"/>
                    </a:lnTo>
                    <a:lnTo>
                      <a:pt x="446" y="728"/>
                    </a:lnTo>
                    <a:lnTo>
                      <a:pt x="421" y="714"/>
                    </a:lnTo>
                    <a:lnTo>
                      <a:pt x="398" y="700"/>
                    </a:lnTo>
                    <a:lnTo>
                      <a:pt x="402" y="696"/>
                    </a:lnTo>
                    <a:lnTo>
                      <a:pt x="405" y="696"/>
                    </a:lnTo>
                    <a:lnTo>
                      <a:pt x="408" y="696"/>
                    </a:lnTo>
                    <a:lnTo>
                      <a:pt x="413" y="697"/>
                    </a:lnTo>
                    <a:lnTo>
                      <a:pt x="428" y="694"/>
                    </a:lnTo>
                    <a:lnTo>
                      <a:pt x="440" y="689"/>
                    </a:lnTo>
                    <a:lnTo>
                      <a:pt x="447" y="686"/>
                    </a:lnTo>
                    <a:lnTo>
                      <a:pt x="453" y="683"/>
                    </a:lnTo>
                    <a:lnTo>
                      <a:pt x="458" y="679"/>
                    </a:lnTo>
                    <a:lnTo>
                      <a:pt x="465" y="674"/>
                    </a:lnTo>
                    <a:lnTo>
                      <a:pt x="457" y="666"/>
                    </a:lnTo>
                    <a:lnTo>
                      <a:pt x="450" y="659"/>
                    </a:lnTo>
                    <a:lnTo>
                      <a:pt x="447" y="655"/>
                    </a:lnTo>
                    <a:lnTo>
                      <a:pt x="445" y="652"/>
                    </a:lnTo>
                    <a:lnTo>
                      <a:pt x="444" y="646"/>
                    </a:lnTo>
                    <a:lnTo>
                      <a:pt x="444" y="641"/>
                    </a:lnTo>
                    <a:lnTo>
                      <a:pt x="450" y="638"/>
                    </a:lnTo>
                    <a:lnTo>
                      <a:pt x="455" y="637"/>
                    </a:lnTo>
                    <a:lnTo>
                      <a:pt x="458" y="637"/>
                    </a:lnTo>
                    <a:lnTo>
                      <a:pt x="461" y="638"/>
                    </a:lnTo>
                    <a:lnTo>
                      <a:pt x="465" y="643"/>
                    </a:lnTo>
                    <a:lnTo>
                      <a:pt x="470" y="653"/>
                    </a:lnTo>
                    <a:lnTo>
                      <a:pt x="481" y="641"/>
                    </a:lnTo>
                    <a:lnTo>
                      <a:pt x="490" y="633"/>
                    </a:lnTo>
                    <a:lnTo>
                      <a:pt x="495" y="630"/>
                    </a:lnTo>
                    <a:lnTo>
                      <a:pt x="500" y="632"/>
                    </a:lnTo>
                    <a:lnTo>
                      <a:pt x="508" y="633"/>
                    </a:lnTo>
                    <a:lnTo>
                      <a:pt x="517" y="637"/>
                    </a:lnTo>
                    <a:lnTo>
                      <a:pt x="521" y="652"/>
                    </a:lnTo>
                    <a:lnTo>
                      <a:pt x="524" y="667"/>
                    </a:lnTo>
                    <a:lnTo>
                      <a:pt x="534" y="668"/>
                    </a:lnTo>
                    <a:lnTo>
                      <a:pt x="542" y="669"/>
                    </a:lnTo>
                    <a:lnTo>
                      <a:pt x="550" y="671"/>
                    </a:lnTo>
                    <a:lnTo>
                      <a:pt x="559" y="676"/>
                    </a:lnTo>
                    <a:lnTo>
                      <a:pt x="562" y="686"/>
                    </a:lnTo>
                    <a:lnTo>
                      <a:pt x="564" y="693"/>
                    </a:lnTo>
                    <a:lnTo>
                      <a:pt x="566" y="695"/>
                    </a:lnTo>
                    <a:lnTo>
                      <a:pt x="568" y="699"/>
                    </a:lnTo>
                    <a:lnTo>
                      <a:pt x="573" y="701"/>
                    </a:lnTo>
                    <a:lnTo>
                      <a:pt x="579" y="702"/>
                    </a:lnTo>
                    <a:lnTo>
                      <a:pt x="581" y="697"/>
                    </a:lnTo>
                    <a:lnTo>
                      <a:pt x="582" y="691"/>
                    </a:lnTo>
                    <a:lnTo>
                      <a:pt x="583" y="685"/>
                    </a:lnTo>
                    <a:lnTo>
                      <a:pt x="586" y="679"/>
                    </a:lnTo>
                    <a:lnTo>
                      <a:pt x="593" y="682"/>
                    </a:lnTo>
                    <a:lnTo>
                      <a:pt x="600" y="686"/>
                    </a:lnTo>
                    <a:lnTo>
                      <a:pt x="607" y="689"/>
                    </a:lnTo>
                    <a:lnTo>
                      <a:pt x="615" y="693"/>
                    </a:lnTo>
                    <a:lnTo>
                      <a:pt x="622" y="696"/>
                    </a:lnTo>
                    <a:lnTo>
                      <a:pt x="628" y="700"/>
                    </a:lnTo>
                    <a:lnTo>
                      <a:pt x="635" y="702"/>
                    </a:lnTo>
                    <a:lnTo>
                      <a:pt x="642" y="706"/>
                    </a:lnTo>
                    <a:lnTo>
                      <a:pt x="640" y="710"/>
                    </a:lnTo>
                    <a:lnTo>
                      <a:pt x="636" y="713"/>
                    </a:lnTo>
                    <a:lnTo>
                      <a:pt x="633" y="716"/>
                    </a:lnTo>
                    <a:lnTo>
                      <a:pt x="628" y="718"/>
                    </a:lnTo>
                    <a:lnTo>
                      <a:pt x="630" y="726"/>
                    </a:lnTo>
                    <a:lnTo>
                      <a:pt x="632" y="734"/>
                    </a:lnTo>
                    <a:lnTo>
                      <a:pt x="633" y="737"/>
                    </a:lnTo>
                    <a:lnTo>
                      <a:pt x="635" y="740"/>
                    </a:lnTo>
                    <a:lnTo>
                      <a:pt x="637" y="744"/>
                    </a:lnTo>
                    <a:lnTo>
                      <a:pt x="641" y="746"/>
                    </a:lnTo>
                    <a:lnTo>
                      <a:pt x="647" y="738"/>
                    </a:lnTo>
                    <a:lnTo>
                      <a:pt x="650" y="730"/>
                    </a:lnTo>
                    <a:lnTo>
                      <a:pt x="653" y="722"/>
                    </a:lnTo>
                    <a:lnTo>
                      <a:pt x="657" y="713"/>
                    </a:lnTo>
                    <a:lnTo>
                      <a:pt x="668" y="712"/>
                    </a:lnTo>
                    <a:lnTo>
                      <a:pt x="678" y="712"/>
                    </a:lnTo>
                    <a:lnTo>
                      <a:pt x="687" y="714"/>
                    </a:lnTo>
                    <a:lnTo>
                      <a:pt x="696" y="717"/>
                    </a:lnTo>
                    <a:lnTo>
                      <a:pt x="715" y="723"/>
                    </a:lnTo>
                    <a:lnTo>
                      <a:pt x="735" y="733"/>
                    </a:lnTo>
                    <a:lnTo>
                      <a:pt x="740" y="726"/>
                    </a:lnTo>
                    <a:lnTo>
                      <a:pt x="744" y="719"/>
                    </a:lnTo>
                    <a:lnTo>
                      <a:pt x="751" y="720"/>
                    </a:lnTo>
                    <a:lnTo>
                      <a:pt x="758" y="722"/>
                    </a:lnTo>
                    <a:lnTo>
                      <a:pt x="763" y="726"/>
                    </a:lnTo>
                    <a:lnTo>
                      <a:pt x="770" y="73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91" name="Freeform 161"/>
              <p:cNvSpPr>
                <a:spLocks/>
              </p:cNvSpPr>
              <p:nvPr/>
            </p:nvSpPr>
            <p:spPr bwMode="auto">
              <a:xfrm>
                <a:off x="3489325" y="3382963"/>
                <a:ext cx="509588" cy="598487"/>
              </a:xfrm>
              <a:custGeom>
                <a:avLst/>
                <a:gdLst>
                  <a:gd name="T0" fmla="*/ 56090 w 1281"/>
                  <a:gd name="T1" fmla="*/ 496820 h 1507"/>
                  <a:gd name="T2" fmla="*/ 38587 w 1281"/>
                  <a:gd name="T3" fmla="*/ 492451 h 1507"/>
                  <a:gd name="T4" fmla="*/ 28244 w 1281"/>
                  <a:gd name="T5" fmla="*/ 480537 h 1507"/>
                  <a:gd name="T6" fmla="*/ 1591 w 1281"/>
                  <a:gd name="T7" fmla="*/ 468623 h 1507"/>
                  <a:gd name="T8" fmla="*/ 8354 w 1281"/>
                  <a:gd name="T9" fmla="*/ 435263 h 1507"/>
                  <a:gd name="T10" fmla="*/ 21879 w 1281"/>
                  <a:gd name="T11" fmla="*/ 399918 h 1507"/>
                  <a:gd name="T12" fmla="*/ 37394 w 1281"/>
                  <a:gd name="T13" fmla="*/ 396344 h 1507"/>
                  <a:gd name="T14" fmla="*/ 65240 w 1281"/>
                  <a:gd name="T15" fmla="*/ 397138 h 1507"/>
                  <a:gd name="T16" fmla="*/ 75981 w 1281"/>
                  <a:gd name="T17" fmla="*/ 396344 h 1507"/>
                  <a:gd name="T18" fmla="*/ 79959 w 1281"/>
                  <a:gd name="T19" fmla="*/ 380855 h 1507"/>
                  <a:gd name="T20" fmla="*/ 95473 w 1281"/>
                  <a:gd name="T21" fmla="*/ 353453 h 1507"/>
                  <a:gd name="T22" fmla="*/ 108601 w 1281"/>
                  <a:gd name="T23" fmla="*/ 350276 h 1507"/>
                  <a:gd name="T24" fmla="*/ 119739 w 1281"/>
                  <a:gd name="T25" fmla="*/ 366956 h 1507"/>
                  <a:gd name="T26" fmla="*/ 142016 w 1281"/>
                  <a:gd name="T27" fmla="*/ 350673 h 1507"/>
                  <a:gd name="T28" fmla="*/ 163100 w 1281"/>
                  <a:gd name="T29" fmla="*/ 322079 h 1507"/>
                  <a:gd name="T30" fmla="*/ 199300 w 1281"/>
                  <a:gd name="T31" fmla="*/ 311356 h 1507"/>
                  <a:gd name="T32" fmla="*/ 206063 w 1281"/>
                  <a:gd name="T33" fmla="*/ 289116 h 1507"/>
                  <a:gd name="T34" fmla="*/ 199300 w 1281"/>
                  <a:gd name="T35" fmla="*/ 276011 h 1507"/>
                  <a:gd name="T36" fmla="*/ 216008 w 1281"/>
                  <a:gd name="T37" fmla="*/ 250991 h 1507"/>
                  <a:gd name="T38" fmla="*/ 204472 w 1281"/>
                  <a:gd name="T39" fmla="*/ 220014 h 1507"/>
                  <a:gd name="T40" fmla="*/ 208848 w 1281"/>
                  <a:gd name="T41" fmla="*/ 184669 h 1507"/>
                  <a:gd name="T42" fmla="*/ 231125 w 1281"/>
                  <a:gd name="T43" fmla="*/ 174344 h 1507"/>
                  <a:gd name="T44" fmla="*/ 247435 w 1281"/>
                  <a:gd name="T45" fmla="*/ 173152 h 1507"/>
                  <a:gd name="T46" fmla="*/ 256186 w 1281"/>
                  <a:gd name="T47" fmla="*/ 164415 h 1507"/>
                  <a:gd name="T48" fmla="*/ 286022 w 1281"/>
                  <a:gd name="T49" fmla="*/ 129864 h 1507"/>
                  <a:gd name="T50" fmla="*/ 316653 w 1281"/>
                  <a:gd name="T51" fmla="*/ 95313 h 1507"/>
                  <a:gd name="T52" fmla="*/ 320233 w 1281"/>
                  <a:gd name="T53" fmla="*/ 67513 h 1507"/>
                  <a:gd name="T54" fmla="*/ 340123 w 1281"/>
                  <a:gd name="T55" fmla="*/ 42891 h 1507"/>
                  <a:gd name="T56" fmla="*/ 362798 w 1281"/>
                  <a:gd name="T57" fmla="*/ 2383 h 1507"/>
                  <a:gd name="T58" fmla="*/ 381495 w 1281"/>
                  <a:gd name="T59" fmla="*/ 21843 h 1507"/>
                  <a:gd name="T60" fmla="*/ 402181 w 1281"/>
                  <a:gd name="T61" fmla="*/ 49245 h 1507"/>
                  <a:gd name="T62" fmla="*/ 444746 w 1281"/>
                  <a:gd name="T63" fmla="*/ 107227 h 1507"/>
                  <a:gd name="T64" fmla="*/ 459067 w 1281"/>
                  <a:gd name="T65" fmla="*/ 171166 h 1507"/>
                  <a:gd name="T66" fmla="*/ 449917 w 1281"/>
                  <a:gd name="T67" fmla="*/ 241857 h 1507"/>
                  <a:gd name="T68" fmla="*/ 455884 w 1281"/>
                  <a:gd name="T69" fmla="*/ 293882 h 1507"/>
                  <a:gd name="T70" fmla="*/ 474979 w 1281"/>
                  <a:gd name="T71" fmla="*/ 343127 h 1507"/>
                  <a:gd name="T72" fmla="*/ 496460 w 1281"/>
                  <a:gd name="T73" fmla="*/ 400315 h 1507"/>
                  <a:gd name="T74" fmla="*/ 508395 w 1281"/>
                  <a:gd name="T75" fmla="*/ 440426 h 1507"/>
                  <a:gd name="T76" fmla="*/ 491289 w 1281"/>
                  <a:gd name="T77" fmla="*/ 501585 h 1507"/>
                  <a:gd name="T78" fmla="*/ 466625 w 1281"/>
                  <a:gd name="T79" fmla="*/ 504762 h 1507"/>
                  <a:gd name="T80" fmla="*/ 449122 w 1281"/>
                  <a:gd name="T81" fmla="*/ 501188 h 1507"/>
                  <a:gd name="T82" fmla="*/ 424458 w 1281"/>
                  <a:gd name="T83" fmla="*/ 514294 h 1507"/>
                  <a:gd name="T84" fmla="*/ 409341 w 1281"/>
                  <a:gd name="T85" fmla="*/ 534151 h 1507"/>
                  <a:gd name="T86" fmla="*/ 409739 w 1281"/>
                  <a:gd name="T87" fmla="*/ 547256 h 1507"/>
                  <a:gd name="T88" fmla="*/ 401783 w 1281"/>
                  <a:gd name="T89" fmla="*/ 579424 h 1507"/>
                  <a:gd name="T90" fmla="*/ 398203 w 1281"/>
                  <a:gd name="T91" fmla="*/ 591736 h 1507"/>
                  <a:gd name="T92" fmla="*/ 373937 w 1281"/>
                  <a:gd name="T93" fmla="*/ 576247 h 1507"/>
                  <a:gd name="T94" fmla="*/ 356831 w 1281"/>
                  <a:gd name="T95" fmla="*/ 584190 h 1507"/>
                  <a:gd name="T96" fmla="*/ 343703 w 1281"/>
                  <a:gd name="T97" fmla="*/ 595707 h 1507"/>
                  <a:gd name="T98" fmla="*/ 329780 w 1281"/>
                  <a:gd name="T99" fmla="*/ 592133 h 1507"/>
                  <a:gd name="T100" fmla="*/ 314664 w 1281"/>
                  <a:gd name="T101" fmla="*/ 573467 h 1507"/>
                  <a:gd name="T102" fmla="*/ 295569 w 1281"/>
                  <a:gd name="T103" fmla="*/ 565922 h 1507"/>
                  <a:gd name="T104" fmla="*/ 266529 w 1281"/>
                  <a:gd name="T105" fmla="*/ 560362 h 1507"/>
                  <a:gd name="T106" fmla="*/ 239876 w 1281"/>
                  <a:gd name="T107" fmla="*/ 563539 h 1507"/>
                  <a:gd name="T108" fmla="*/ 215212 w 1281"/>
                  <a:gd name="T109" fmla="*/ 570290 h 1507"/>
                  <a:gd name="T110" fmla="*/ 208450 w 1281"/>
                  <a:gd name="T111" fmla="*/ 552022 h 1507"/>
                  <a:gd name="T112" fmla="*/ 192935 w 1281"/>
                  <a:gd name="T113" fmla="*/ 542491 h 1507"/>
                  <a:gd name="T114" fmla="*/ 183786 w 1281"/>
                  <a:gd name="T115" fmla="*/ 544476 h 1507"/>
                  <a:gd name="T116" fmla="*/ 159122 w 1281"/>
                  <a:gd name="T117" fmla="*/ 536931 h 1507"/>
                  <a:gd name="T118" fmla="*/ 130082 w 1281"/>
                  <a:gd name="T119" fmla="*/ 522236 h 1507"/>
                  <a:gd name="T120" fmla="*/ 107010 w 1281"/>
                  <a:gd name="T121" fmla="*/ 501585 h 1507"/>
                  <a:gd name="T122" fmla="*/ 85926 w 1281"/>
                  <a:gd name="T123" fmla="*/ 496423 h 15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81" h="1507">
                    <a:moveTo>
                      <a:pt x="192" y="1263"/>
                    </a:moveTo>
                    <a:lnTo>
                      <a:pt x="184" y="1270"/>
                    </a:lnTo>
                    <a:lnTo>
                      <a:pt x="179" y="1277"/>
                    </a:lnTo>
                    <a:lnTo>
                      <a:pt x="172" y="1279"/>
                    </a:lnTo>
                    <a:lnTo>
                      <a:pt x="167" y="1279"/>
                    </a:lnTo>
                    <a:lnTo>
                      <a:pt x="163" y="1279"/>
                    </a:lnTo>
                    <a:lnTo>
                      <a:pt x="158" y="1278"/>
                    </a:lnTo>
                    <a:lnTo>
                      <a:pt x="155" y="1276"/>
                    </a:lnTo>
                    <a:lnTo>
                      <a:pt x="152" y="1272"/>
                    </a:lnTo>
                    <a:lnTo>
                      <a:pt x="148" y="1268"/>
                    </a:lnTo>
                    <a:lnTo>
                      <a:pt x="146" y="1262"/>
                    </a:lnTo>
                    <a:lnTo>
                      <a:pt x="141" y="1251"/>
                    </a:lnTo>
                    <a:lnTo>
                      <a:pt x="137" y="1239"/>
                    </a:lnTo>
                    <a:lnTo>
                      <a:pt x="136" y="1235"/>
                    </a:lnTo>
                    <a:lnTo>
                      <a:pt x="133" y="1233"/>
                    </a:lnTo>
                    <a:lnTo>
                      <a:pt x="131" y="1230"/>
                    </a:lnTo>
                    <a:lnTo>
                      <a:pt x="128" y="1230"/>
                    </a:lnTo>
                    <a:lnTo>
                      <a:pt x="121" y="1231"/>
                    </a:lnTo>
                    <a:lnTo>
                      <a:pt x="114" y="1235"/>
                    </a:lnTo>
                    <a:lnTo>
                      <a:pt x="108" y="1238"/>
                    </a:lnTo>
                    <a:lnTo>
                      <a:pt x="103" y="1243"/>
                    </a:lnTo>
                    <a:lnTo>
                      <a:pt x="101" y="1243"/>
                    </a:lnTo>
                    <a:lnTo>
                      <a:pt x="98" y="1243"/>
                    </a:lnTo>
                    <a:lnTo>
                      <a:pt x="97" y="1240"/>
                    </a:lnTo>
                    <a:lnTo>
                      <a:pt x="97" y="1237"/>
                    </a:lnTo>
                    <a:lnTo>
                      <a:pt x="99" y="1233"/>
                    </a:lnTo>
                    <a:lnTo>
                      <a:pt x="101" y="1229"/>
                    </a:lnTo>
                    <a:lnTo>
                      <a:pt x="101" y="1228"/>
                    </a:lnTo>
                    <a:lnTo>
                      <a:pt x="99" y="1227"/>
                    </a:lnTo>
                    <a:lnTo>
                      <a:pt x="97" y="1227"/>
                    </a:lnTo>
                    <a:lnTo>
                      <a:pt x="95" y="1227"/>
                    </a:lnTo>
                    <a:lnTo>
                      <a:pt x="89" y="1223"/>
                    </a:lnTo>
                    <a:lnTo>
                      <a:pt x="86" y="1220"/>
                    </a:lnTo>
                    <a:lnTo>
                      <a:pt x="82" y="1216"/>
                    </a:lnTo>
                    <a:lnTo>
                      <a:pt x="78" y="1210"/>
                    </a:lnTo>
                    <a:lnTo>
                      <a:pt x="71" y="1210"/>
                    </a:lnTo>
                    <a:lnTo>
                      <a:pt x="63" y="1211"/>
                    </a:lnTo>
                    <a:lnTo>
                      <a:pt x="53" y="1199"/>
                    </a:lnTo>
                    <a:lnTo>
                      <a:pt x="44" y="1187"/>
                    </a:lnTo>
                    <a:lnTo>
                      <a:pt x="37" y="1185"/>
                    </a:lnTo>
                    <a:lnTo>
                      <a:pt x="32" y="1184"/>
                    </a:lnTo>
                    <a:lnTo>
                      <a:pt x="27" y="1184"/>
                    </a:lnTo>
                    <a:lnTo>
                      <a:pt x="21" y="1185"/>
                    </a:lnTo>
                    <a:lnTo>
                      <a:pt x="17" y="1185"/>
                    </a:lnTo>
                    <a:lnTo>
                      <a:pt x="13" y="1186"/>
                    </a:lnTo>
                    <a:lnTo>
                      <a:pt x="11" y="1185"/>
                    </a:lnTo>
                    <a:lnTo>
                      <a:pt x="9" y="1184"/>
                    </a:lnTo>
                    <a:lnTo>
                      <a:pt x="4" y="1180"/>
                    </a:lnTo>
                    <a:lnTo>
                      <a:pt x="0" y="1174"/>
                    </a:lnTo>
                    <a:lnTo>
                      <a:pt x="3" y="1163"/>
                    </a:lnTo>
                    <a:lnTo>
                      <a:pt x="8" y="1153"/>
                    </a:lnTo>
                    <a:lnTo>
                      <a:pt x="9" y="1144"/>
                    </a:lnTo>
                    <a:lnTo>
                      <a:pt x="11" y="1138"/>
                    </a:lnTo>
                    <a:lnTo>
                      <a:pt x="13" y="1132"/>
                    </a:lnTo>
                    <a:lnTo>
                      <a:pt x="17" y="1124"/>
                    </a:lnTo>
                    <a:lnTo>
                      <a:pt x="14" y="1116"/>
                    </a:lnTo>
                    <a:lnTo>
                      <a:pt x="11" y="1108"/>
                    </a:lnTo>
                    <a:lnTo>
                      <a:pt x="15" y="1103"/>
                    </a:lnTo>
                    <a:lnTo>
                      <a:pt x="18" y="1100"/>
                    </a:lnTo>
                    <a:lnTo>
                      <a:pt x="21" y="1096"/>
                    </a:lnTo>
                    <a:lnTo>
                      <a:pt x="23" y="1090"/>
                    </a:lnTo>
                    <a:lnTo>
                      <a:pt x="32" y="1077"/>
                    </a:lnTo>
                    <a:lnTo>
                      <a:pt x="42" y="1065"/>
                    </a:lnTo>
                    <a:lnTo>
                      <a:pt x="45" y="1060"/>
                    </a:lnTo>
                    <a:lnTo>
                      <a:pt x="49" y="1058"/>
                    </a:lnTo>
                    <a:lnTo>
                      <a:pt x="53" y="1057"/>
                    </a:lnTo>
                    <a:lnTo>
                      <a:pt x="57" y="1053"/>
                    </a:lnTo>
                    <a:lnTo>
                      <a:pt x="54" y="1045"/>
                    </a:lnTo>
                    <a:lnTo>
                      <a:pt x="51" y="1037"/>
                    </a:lnTo>
                    <a:lnTo>
                      <a:pt x="53" y="1025"/>
                    </a:lnTo>
                    <a:lnTo>
                      <a:pt x="55" y="1011"/>
                    </a:lnTo>
                    <a:lnTo>
                      <a:pt x="55" y="1007"/>
                    </a:lnTo>
                    <a:lnTo>
                      <a:pt x="56" y="1002"/>
                    </a:lnTo>
                    <a:lnTo>
                      <a:pt x="57" y="1000"/>
                    </a:lnTo>
                    <a:lnTo>
                      <a:pt x="59" y="998"/>
                    </a:lnTo>
                    <a:lnTo>
                      <a:pt x="63" y="995"/>
                    </a:lnTo>
                    <a:lnTo>
                      <a:pt x="72" y="992"/>
                    </a:lnTo>
                    <a:lnTo>
                      <a:pt x="78" y="991"/>
                    </a:lnTo>
                    <a:lnTo>
                      <a:pt x="81" y="992"/>
                    </a:lnTo>
                    <a:lnTo>
                      <a:pt x="84" y="993"/>
                    </a:lnTo>
                    <a:lnTo>
                      <a:pt x="90" y="994"/>
                    </a:lnTo>
                    <a:lnTo>
                      <a:pt x="91" y="995"/>
                    </a:lnTo>
                    <a:lnTo>
                      <a:pt x="93" y="995"/>
                    </a:lnTo>
                    <a:lnTo>
                      <a:pt x="94" y="998"/>
                    </a:lnTo>
                    <a:lnTo>
                      <a:pt x="95" y="999"/>
                    </a:lnTo>
                    <a:lnTo>
                      <a:pt x="97" y="1005"/>
                    </a:lnTo>
                    <a:lnTo>
                      <a:pt x="99" y="1009"/>
                    </a:lnTo>
                    <a:lnTo>
                      <a:pt x="106" y="1010"/>
                    </a:lnTo>
                    <a:lnTo>
                      <a:pt x="113" y="1010"/>
                    </a:lnTo>
                    <a:lnTo>
                      <a:pt x="119" y="1010"/>
                    </a:lnTo>
                    <a:lnTo>
                      <a:pt x="125" y="1012"/>
                    </a:lnTo>
                    <a:lnTo>
                      <a:pt x="131" y="1014"/>
                    </a:lnTo>
                    <a:lnTo>
                      <a:pt x="138" y="1012"/>
                    </a:lnTo>
                    <a:lnTo>
                      <a:pt x="149" y="1005"/>
                    </a:lnTo>
                    <a:lnTo>
                      <a:pt x="161" y="998"/>
                    </a:lnTo>
                    <a:lnTo>
                      <a:pt x="164" y="1000"/>
                    </a:lnTo>
                    <a:lnTo>
                      <a:pt x="167" y="999"/>
                    </a:lnTo>
                    <a:lnTo>
                      <a:pt x="171" y="998"/>
                    </a:lnTo>
                    <a:lnTo>
                      <a:pt x="175" y="997"/>
                    </a:lnTo>
                    <a:lnTo>
                      <a:pt x="173" y="1000"/>
                    </a:lnTo>
                    <a:lnTo>
                      <a:pt x="172" y="1002"/>
                    </a:lnTo>
                    <a:lnTo>
                      <a:pt x="171" y="1005"/>
                    </a:lnTo>
                    <a:lnTo>
                      <a:pt x="171" y="1007"/>
                    </a:lnTo>
                    <a:lnTo>
                      <a:pt x="176" y="1010"/>
                    </a:lnTo>
                    <a:lnTo>
                      <a:pt x="182" y="1011"/>
                    </a:lnTo>
                    <a:lnTo>
                      <a:pt x="183" y="1002"/>
                    </a:lnTo>
                    <a:lnTo>
                      <a:pt x="187" y="997"/>
                    </a:lnTo>
                    <a:lnTo>
                      <a:pt x="191" y="998"/>
                    </a:lnTo>
                    <a:lnTo>
                      <a:pt x="194" y="998"/>
                    </a:lnTo>
                    <a:lnTo>
                      <a:pt x="194" y="995"/>
                    </a:lnTo>
                    <a:lnTo>
                      <a:pt x="191" y="991"/>
                    </a:lnTo>
                    <a:lnTo>
                      <a:pt x="191" y="984"/>
                    </a:lnTo>
                    <a:lnTo>
                      <a:pt x="191" y="978"/>
                    </a:lnTo>
                    <a:lnTo>
                      <a:pt x="188" y="976"/>
                    </a:lnTo>
                    <a:lnTo>
                      <a:pt x="187" y="974"/>
                    </a:lnTo>
                    <a:lnTo>
                      <a:pt x="189" y="973"/>
                    </a:lnTo>
                    <a:lnTo>
                      <a:pt x="192" y="971"/>
                    </a:lnTo>
                    <a:lnTo>
                      <a:pt x="198" y="967"/>
                    </a:lnTo>
                    <a:lnTo>
                      <a:pt x="200" y="964"/>
                    </a:lnTo>
                    <a:lnTo>
                      <a:pt x="201" y="959"/>
                    </a:lnTo>
                    <a:lnTo>
                      <a:pt x="200" y="954"/>
                    </a:lnTo>
                    <a:lnTo>
                      <a:pt x="200" y="948"/>
                    </a:lnTo>
                    <a:lnTo>
                      <a:pt x="200" y="943"/>
                    </a:lnTo>
                    <a:lnTo>
                      <a:pt x="203" y="939"/>
                    </a:lnTo>
                    <a:lnTo>
                      <a:pt x="205" y="935"/>
                    </a:lnTo>
                    <a:lnTo>
                      <a:pt x="211" y="927"/>
                    </a:lnTo>
                    <a:lnTo>
                      <a:pt x="217" y="919"/>
                    </a:lnTo>
                    <a:lnTo>
                      <a:pt x="223" y="908"/>
                    </a:lnTo>
                    <a:lnTo>
                      <a:pt x="230" y="898"/>
                    </a:lnTo>
                    <a:lnTo>
                      <a:pt x="235" y="893"/>
                    </a:lnTo>
                    <a:lnTo>
                      <a:pt x="239" y="890"/>
                    </a:lnTo>
                    <a:lnTo>
                      <a:pt x="240" y="890"/>
                    </a:lnTo>
                    <a:lnTo>
                      <a:pt x="241" y="891"/>
                    </a:lnTo>
                    <a:lnTo>
                      <a:pt x="242" y="893"/>
                    </a:lnTo>
                    <a:lnTo>
                      <a:pt x="242" y="897"/>
                    </a:lnTo>
                    <a:lnTo>
                      <a:pt x="242" y="901"/>
                    </a:lnTo>
                    <a:lnTo>
                      <a:pt x="243" y="904"/>
                    </a:lnTo>
                    <a:lnTo>
                      <a:pt x="243" y="905"/>
                    </a:lnTo>
                    <a:lnTo>
                      <a:pt x="246" y="905"/>
                    </a:lnTo>
                    <a:lnTo>
                      <a:pt x="250" y="900"/>
                    </a:lnTo>
                    <a:lnTo>
                      <a:pt x="255" y="895"/>
                    </a:lnTo>
                    <a:lnTo>
                      <a:pt x="262" y="885"/>
                    </a:lnTo>
                    <a:lnTo>
                      <a:pt x="267" y="876"/>
                    </a:lnTo>
                    <a:lnTo>
                      <a:pt x="273" y="882"/>
                    </a:lnTo>
                    <a:lnTo>
                      <a:pt x="277" y="889"/>
                    </a:lnTo>
                    <a:lnTo>
                      <a:pt x="286" y="890"/>
                    </a:lnTo>
                    <a:lnTo>
                      <a:pt x="292" y="893"/>
                    </a:lnTo>
                    <a:lnTo>
                      <a:pt x="293" y="896"/>
                    </a:lnTo>
                    <a:lnTo>
                      <a:pt x="294" y="898"/>
                    </a:lnTo>
                    <a:lnTo>
                      <a:pt x="294" y="902"/>
                    </a:lnTo>
                    <a:lnTo>
                      <a:pt x="294" y="907"/>
                    </a:lnTo>
                    <a:lnTo>
                      <a:pt x="292" y="914"/>
                    </a:lnTo>
                    <a:lnTo>
                      <a:pt x="291" y="919"/>
                    </a:lnTo>
                    <a:lnTo>
                      <a:pt x="291" y="922"/>
                    </a:lnTo>
                    <a:lnTo>
                      <a:pt x="293" y="924"/>
                    </a:lnTo>
                    <a:lnTo>
                      <a:pt x="301" y="924"/>
                    </a:lnTo>
                    <a:lnTo>
                      <a:pt x="315" y="921"/>
                    </a:lnTo>
                    <a:lnTo>
                      <a:pt x="328" y="917"/>
                    </a:lnTo>
                    <a:lnTo>
                      <a:pt x="340" y="914"/>
                    </a:lnTo>
                    <a:lnTo>
                      <a:pt x="344" y="912"/>
                    </a:lnTo>
                    <a:lnTo>
                      <a:pt x="350" y="909"/>
                    </a:lnTo>
                    <a:lnTo>
                      <a:pt x="355" y="905"/>
                    </a:lnTo>
                    <a:lnTo>
                      <a:pt x="360" y="900"/>
                    </a:lnTo>
                    <a:lnTo>
                      <a:pt x="362" y="888"/>
                    </a:lnTo>
                    <a:lnTo>
                      <a:pt x="361" y="885"/>
                    </a:lnTo>
                    <a:lnTo>
                      <a:pt x="360" y="885"/>
                    </a:lnTo>
                    <a:lnTo>
                      <a:pt x="359" y="885"/>
                    </a:lnTo>
                    <a:lnTo>
                      <a:pt x="357" y="883"/>
                    </a:lnTo>
                    <a:lnTo>
                      <a:pt x="355" y="879"/>
                    </a:lnTo>
                    <a:lnTo>
                      <a:pt x="355" y="870"/>
                    </a:lnTo>
                    <a:lnTo>
                      <a:pt x="353" y="860"/>
                    </a:lnTo>
                    <a:lnTo>
                      <a:pt x="352" y="853"/>
                    </a:lnTo>
                    <a:lnTo>
                      <a:pt x="351" y="842"/>
                    </a:lnTo>
                    <a:lnTo>
                      <a:pt x="360" y="831"/>
                    </a:lnTo>
                    <a:lnTo>
                      <a:pt x="369" y="820"/>
                    </a:lnTo>
                    <a:lnTo>
                      <a:pt x="383" y="815"/>
                    </a:lnTo>
                    <a:lnTo>
                      <a:pt x="396" y="812"/>
                    </a:lnTo>
                    <a:lnTo>
                      <a:pt x="402" y="811"/>
                    </a:lnTo>
                    <a:lnTo>
                      <a:pt x="406" y="811"/>
                    </a:lnTo>
                    <a:lnTo>
                      <a:pt x="410" y="811"/>
                    </a:lnTo>
                    <a:lnTo>
                      <a:pt x="414" y="812"/>
                    </a:lnTo>
                    <a:lnTo>
                      <a:pt x="421" y="813"/>
                    </a:lnTo>
                    <a:lnTo>
                      <a:pt x="433" y="812"/>
                    </a:lnTo>
                    <a:lnTo>
                      <a:pt x="449" y="808"/>
                    </a:lnTo>
                    <a:lnTo>
                      <a:pt x="465" y="805"/>
                    </a:lnTo>
                    <a:lnTo>
                      <a:pt x="470" y="799"/>
                    </a:lnTo>
                    <a:lnTo>
                      <a:pt x="475" y="794"/>
                    </a:lnTo>
                    <a:lnTo>
                      <a:pt x="479" y="789"/>
                    </a:lnTo>
                    <a:lnTo>
                      <a:pt x="486" y="786"/>
                    </a:lnTo>
                    <a:lnTo>
                      <a:pt x="493" y="786"/>
                    </a:lnTo>
                    <a:lnTo>
                      <a:pt x="497" y="786"/>
                    </a:lnTo>
                    <a:lnTo>
                      <a:pt x="501" y="784"/>
                    </a:lnTo>
                    <a:lnTo>
                      <a:pt x="503" y="782"/>
                    </a:lnTo>
                    <a:lnTo>
                      <a:pt x="505" y="780"/>
                    </a:lnTo>
                    <a:lnTo>
                      <a:pt x="508" y="777"/>
                    </a:lnTo>
                    <a:lnTo>
                      <a:pt x="509" y="772"/>
                    </a:lnTo>
                    <a:lnTo>
                      <a:pt x="511" y="766"/>
                    </a:lnTo>
                    <a:lnTo>
                      <a:pt x="513" y="757"/>
                    </a:lnTo>
                    <a:lnTo>
                      <a:pt x="517" y="750"/>
                    </a:lnTo>
                    <a:lnTo>
                      <a:pt x="521" y="745"/>
                    </a:lnTo>
                    <a:lnTo>
                      <a:pt x="526" y="737"/>
                    </a:lnTo>
                    <a:lnTo>
                      <a:pt x="524" y="732"/>
                    </a:lnTo>
                    <a:lnTo>
                      <a:pt x="520" y="730"/>
                    </a:lnTo>
                    <a:lnTo>
                      <a:pt x="518" y="728"/>
                    </a:lnTo>
                    <a:lnTo>
                      <a:pt x="514" y="727"/>
                    </a:lnTo>
                    <a:lnTo>
                      <a:pt x="512" y="724"/>
                    </a:lnTo>
                    <a:lnTo>
                      <a:pt x="510" y="722"/>
                    </a:lnTo>
                    <a:lnTo>
                      <a:pt x="509" y="719"/>
                    </a:lnTo>
                    <a:lnTo>
                      <a:pt x="506" y="713"/>
                    </a:lnTo>
                    <a:lnTo>
                      <a:pt x="505" y="706"/>
                    </a:lnTo>
                    <a:lnTo>
                      <a:pt x="503" y="704"/>
                    </a:lnTo>
                    <a:lnTo>
                      <a:pt x="502" y="704"/>
                    </a:lnTo>
                    <a:lnTo>
                      <a:pt x="500" y="704"/>
                    </a:lnTo>
                    <a:lnTo>
                      <a:pt x="499" y="704"/>
                    </a:lnTo>
                    <a:lnTo>
                      <a:pt x="499" y="702"/>
                    </a:lnTo>
                    <a:lnTo>
                      <a:pt x="501" y="695"/>
                    </a:lnTo>
                    <a:lnTo>
                      <a:pt x="503" y="681"/>
                    </a:lnTo>
                    <a:lnTo>
                      <a:pt x="508" y="676"/>
                    </a:lnTo>
                    <a:lnTo>
                      <a:pt x="511" y="672"/>
                    </a:lnTo>
                    <a:lnTo>
                      <a:pt x="513" y="671"/>
                    </a:lnTo>
                    <a:lnTo>
                      <a:pt x="516" y="670"/>
                    </a:lnTo>
                    <a:lnTo>
                      <a:pt x="520" y="669"/>
                    </a:lnTo>
                    <a:lnTo>
                      <a:pt x="528" y="664"/>
                    </a:lnTo>
                    <a:lnTo>
                      <a:pt x="529" y="656"/>
                    </a:lnTo>
                    <a:lnTo>
                      <a:pt x="530" y="651"/>
                    </a:lnTo>
                    <a:lnTo>
                      <a:pt x="531" y="646"/>
                    </a:lnTo>
                    <a:lnTo>
                      <a:pt x="536" y="639"/>
                    </a:lnTo>
                    <a:lnTo>
                      <a:pt x="543" y="632"/>
                    </a:lnTo>
                    <a:lnTo>
                      <a:pt x="548" y="627"/>
                    </a:lnTo>
                    <a:lnTo>
                      <a:pt x="551" y="623"/>
                    </a:lnTo>
                    <a:lnTo>
                      <a:pt x="553" y="620"/>
                    </a:lnTo>
                    <a:lnTo>
                      <a:pt x="553" y="615"/>
                    </a:lnTo>
                    <a:lnTo>
                      <a:pt x="552" y="611"/>
                    </a:lnTo>
                    <a:lnTo>
                      <a:pt x="544" y="597"/>
                    </a:lnTo>
                    <a:lnTo>
                      <a:pt x="536" y="585"/>
                    </a:lnTo>
                    <a:lnTo>
                      <a:pt x="526" y="577"/>
                    </a:lnTo>
                    <a:lnTo>
                      <a:pt x="520" y="569"/>
                    </a:lnTo>
                    <a:lnTo>
                      <a:pt x="518" y="566"/>
                    </a:lnTo>
                    <a:lnTo>
                      <a:pt x="516" y="560"/>
                    </a:lnTo>
                    <a:lnTo>
                      <a:pt x="514" y="554"/>
                    </a:lnTo>
                    <a:lnTo>
                      <a:pt x="513" y="549"/>
                    </a:lnTo>
                    <a:lnTo>
                      <a:pt x="513" y="535"/>
                    </a:lnTo>
                    <a:lnTo>
                      <a:pt x="513" y="522"/>
                    </a:lnTo>
                    <a:lnTo>
                      <a:pt x="509" y="516"/>
                    </a:lnTo>
                    <a:lnTo>
                      <a:pt x="503" y="511"/>
                    </a:lnTo>
                    <a:lnTo>
                      <a:pt x="497" y="507"/>
                    </a:lnTo>
                    <a:lnTo>
                      <a:pt x="491" y="501"/>
                    </a:lnTo>
                    <a:lnTo>
                      <a:pt x="497" y="494"/>
                    </a:lnTo>
                    <a:lnTo>
                      <a:pt x="504" y="487"/>
                    </a:lnTo>
                    <a:lnTo>
                      <a:pt x="512" y="482"/>
                    </a:lnTo>
                    <a:lnTo>
                      <a:pt x="520" y="475"/>
                    </a:lnTo>
                    <a:lnTo>
                      <a:pt x="525" y="465"/>
                    </a:lnTo>
                    <a:lnTo>
                      <a:pt x="529" y="458"/>
                    </a:lnTo>
                    <a:lnTo>
                      <a:pt x="531" y="456"/>
                    </a:lnTo>
                    <a:lnTo>
                      <a:pt x="535" y="454"/>
                    </a:lnTo>
                    <a:lnTo>
                      <a:pt x="539" y="454"/>
                    </a:lnTo>
                    <a:lnTo>
                      <a:pt x="545" y="456"/>
                    </a:lnTo>
                    <a:lnTo>
                      <a:pt x="551" y="453"/>
                    </a:lnTo>
                    <a:lnTo>
                      <a:pt x="556" y="451"/>
                    </a:lnTo>
                    <a:lnTo>
                      <a:pt x="562" y="449"/>
                    </a:lnTo>
                    <a:lnTo>
                      <a:pt x="567" y="445"/>
                    </a:lnTo>
                    <a:lnTo>
                      <a:pt x="571" y="442"/>
                    </a:lnTo>
                    <a:lnTo>
                      <a:pt x="576" y="440"/>
                    </a:lnTo>
                    <a:lnTo>
                      <a:pt x="581" y="439"/>
                    </a:lnTo>
                    <a:lnTo>
                      <a:pt x="587" y="437"/>
                    </a:lnTo>
                    <a:lnTo>
                      <a:pt x="593" y="439"/>
                    </a:lnTo>
                    <a:lnTo>
                      <a:pt x="596" y="439"/>
                    </a:lnTo>
                    <a:lnTo>
                      <a:pt x="598" y="437"/>
                    </a:lnTo>
                    <a:lnTo>
                      <a:pt x="601" y="435"/>
                    </a:lnTo>
                    <a:lnTo>
                      <a:pt x="603" y="434"/>
                    </a:lnTo>
                    <a:lnTo>
                      <a:pt x="605" y="432"/>
                    </a:lnTo>
                    <a:lnTo>
                      <a:pt x="609" y="431"/>
                    </a:lnTo>
                    <a:lnTo>
                      <a:pt x="613" y="429"/>
                    </a:lnTo>
                    <a:lnTo>
                      <a:pt x="616" y="435"/>
                    </a:lnTo>
                    <a:lnTo>
                      <a:pt x="620" y="437"/>
                    </a:lnTo>
                    <a:lnTo>
                      <a:pt x="622" y="436"/>
                    </a:lnTo>
                    <a:lnTo>
                      <a:pt x="626" y="429"/>
                    </a:lnTo>
                    <a:lnTo>
                      <a:pt x="627" y="424"/>
                    </a:lnTo>
                    <a:lnTo>
                      <a:pt x="628" y="419"/>
                    </a:lnTo>
                    <a:lnTo>
                      <a:pt x="629" y="418"/>
                    </a:lnTo>
                    <a:lnTo>
                      <a:pt x="630" y="417"/>
                    </a:lnTo>
                    <a:lnTo>
                      <a:pt x="632" y="417"/>
                    </a:lnTo>
                    <a:lnTo>
                      <a:pt x="635" y="419"/>
                    </a:lnTo>
                    <a:lnTo>
                      <a:pt x="637" y="420"/>
                    </a:lnTo>
                    <a:lnTo>
                      <a:pt x="639" y="422"/>
                    </a:lnTo>
                    <a:lnTo>
                      <a:pt x="640" y="420"/>
                    </a:lnTo>
                    <a:lnTo>
                      <a:pt x="641" y="418"/>
                    </a:lnTo>
                    <a:lnTo>
                      <a:pt x="644" y="414"/>
                    </a:lnTo>
                    <a:lnTo>
                      <a:pt x="645" y="407"/>
                    </a:lnTo>
                    <a:lnTo>
                      <a:pt x="651" y="400"/>
                    </a:lnTo>
                    <a:lnTo>
                      <a:pt x="656" y="395"/>
                    </a:lnTo>
                    <a:lnTo>
                      <a:pt x="663" y="391"/>
                    </a:lnTo>
                    <a:lnTo>
                      <a:pt x="670" y="385"/>
                    </a:lnTo>
                    <a:lnTo>
                      <a:pt x="675" y="378"/>
                    </a:lnTo>
                    <a:lnTo>
                      <a:pt x="681" y="373"/>
                    </a:lnTo>
                    <a:lnTo>
                      <a:pt x="686" y="366"/>
                    </a:lnTo>
                    <a:lnTo>
                      <a:pt x="689" y="357"/>
                    </a:lnTo>
                    <a:lnTo>
                      <a:pt x="699" y="346"/>
                    </a:lnTo>
                    <a:lnTo>
                      <a:pt x="709" y="333"/>
                    </a:lnTo>
                    <a:lnTo>
                      <a:pt x="719" y="327"/>
                    </a:lnTo>
                    <a:lnTo>
                      <a:pt x="728" y="322"/>
                    </a:lnTo>
                    <a:lnTo>
                      <a:pt x="738" y="317"/>
                    </a:lnTo>
                    <a:lnTo>
                      <a:pt x="747" y="311"/>
                    </a:lnTo>
                    <a:lnTo>
                      <a:pt x="753" y="304"/>
                    </a:lnTo>
                    <a:lnTo>
                      <a:pt x="758" y="297"/>
                    </a:lnTo>
                    <a:lnTo>
                      <a:pt x="763" y="289"/>
                    </a:lnTo>
                    <a:lnTo>
                      <a:pt x="766" y="281"/>
                    </a:lnTo>
                    <a:lnTo>
                      <a:pt x="775" y="270"/>
                    </a:lnTo>
                    <a:lnTo>
                      <a:pt x="784" y="258"/>
                    </a:lnTo>
                    <a:lnTo>
                      <a:pt x="790" y="250"/>
                    </a:lnTo>
                    <a:lnTo>
                      <a:pt x="795" y="243"/>
                    </a:lnTo>
                    <a:lnTo>
                      <a:pt x="796" y="240"/>
                    </a:lnTo>
                    <a:lnTo>
                      <a:pt x="796" y="237"/>
                    </a:lnTo>
                    <a:lnTo>
                      <a:pt x="795" y="233"/>
                    </a:lnTo>
                    <a:lnTo>
                      <a:pt x="791" y="230"/>
                    </a:lnTo>
                    <a:lnTo>
                      <a:pt x="790" y="225"/>
                    </a:lnTo>
                    <a:lnTo>
                      <a:pt x="790" y="223"/>
                    </a:lnTo>
                    <a:lnTo>
                      <a:pt x="790" y="220"/>
                    </a:lnTo>
                    <a:lnTo>
                      <a:pt x="791" y="216"/>
                    </a:lnTo>
                    <a:lnTo>
                      <a:pt x="795" y="211"/>
                    </a:lnTo>
                    <a:lnTo>
                      <a:pt x="798" y="203"/>
                    </a:lnTo>
                    <a:lnTo>
                      <a:pt x="801" y="190"/>
                    </a:lnTo>
                    <a:lnTo>
                      <a:pt x="805" y="177"/>
                    </a:lnTo>
                    <a:lnTo>
                      <a:pt x="805" y="170"/>
                    </a:lnTo>
                    <a:lnTo>
                      <a:pt x="806" y="164"/>
                    </a:lnTo>
                    <a:lnTo>
                      <a:pt x="807" y="159"/>
                    </a:lnTo>
                    <a:lnTo>
                      <a:pt x="808" y="155"/>
                    </a:lnTo>
                    <a:lnTo>
                      <a:pt x="814" y="147"/>
                    </a:lnTo>
                    <a:lnTo>
                      <a:pt x="822" y="137"/>
                    </a:lnTo>
                    <a:lnTo>
                      <a:pt x="830" y="133"/>
                    </a:lnTo>
                    <a:lnTo>
                      <a:pt x="836" y="130"/>
                    </a:lnTo>
                    <a:lnTo>
                      <a:pt x="842" y="125"/>
                    </a:lnTo>
                    <a:lnTo>
                      <a:pt x="847" y="120"/>
                    </a:lnTo>
                    <a:lnTo>
                      <a:pt x="849" y="114"/>
                    </a:lnTo>
                    <a:lnTo>
                      <a:pt x="852" y="111"/>
                    </a:lnTo>
                    <a:lnTo>
                      <a:pt x="855" y="108"/>
                    </a:lnTo>
                    <a:lnTo>
                      <a:pt x="858" y="105"/>
                    </a:lnTo>
                    <a:lnTo>
                      <a:pt x="860" y="94"/>
                    </a:lnTo>
                    <a:lnTo>
                      <a:pt x="863" y="84"/>
                    </a:lnTo>
                    <a:lnTo>
                      <a:pt x="865" y="73"/>
                    </a:lnTo>
                    <a:lnTo>
                      <a:pt x="868" y="63"/>
                    </a:lnTo>
                    <a:lnTo>
                      <a:pt x="877" y="52"/>
                    </a:lnTo>
                    <a:lnTo>
                      <a:pt x="882" y="45"/>
                    </a:lnTo>
                    <a:lnTo>
                      <a:pt x="883" y="37"/>
                    </a:lnTo>
                    <a:lnTo>
                      <a:pt x="886" y="26"/>
                    </a:lnTo>
                    <a:lnTo>
                      <a:pt x="894" y="19"/>
                    </a:lnTo>
                    <a:lnTo>
                      <a:pt x="903" y="12"/>
                    </a:lnTo>
                    <a:lnTo>
                      <a:pt x="912" y="6"/>
                    </a:lnTo>
                    <a:lnTo>
                      <a:pt x="922" y="0"/>
                    </a:lnTo>
                    <a:lnTo>
                      <a:pt x="924" y="9"/>
                    </a:lnTo>
                    <a:lnTo>
                      <a:pt x="926" y="17"/>
                    </a:lnTo>
                    <a:lnTo>
                      <a:pt x="927" y="19"/>
                    </a:lnTo>
                    <a:lnTo>
                      <a:pt x="929" y="21"/>
                    </a:lnTo>
                    <a:lnTo>
                      <a:pt x="934" y="23"/>
                    </a:lnTo>
                    <a:lnTo>
                      <a:pt x="939" y="25"/>
                    </a:lnTo>
                    <a:lnTo>
                      <a:pt x="946" y="28"/>
                    </a:lnTo>
                    <a:lnTo>
                      <a:pt x="953" y="32"/>
                    </a:lnTo>
                    <a:lnTo>
                      <a:pt x="958" y="38"/>
                    </a:lnTo>
                    <a:lnTo>
                      <a:pt x="962" y="46"/>
                    </a:lnTo>
                    <a:lnTo>
                      <a:pt x="959" y="55"/>
                    </a:lnTo>
                    <a:lnTo>
                      <a:pt x="953" y="64"/>
                    </a:lnTo>
                    <a:lnTo>
                      <a:pt x="949" y="72"/>
                    </a:lnTo>
                    <a:lnTo>
                      <a:pt x="944" y="81"/>
                    </a:lnTo>
                    <a:lnTo>
                      <a:pt x="944" y="88"/>
                    </a:lnTo>
                    <a:lnTo>
                      <a:pt x="946" y="93"/>
                    </a:lnTo>
                    <a:lnTo>
                      <a:pt x="950" y="95"/>
                    </a:lnTo>
                    <a:lnTo>
                      <a:pt x="956" y="97"/>
                    </a:lnTo>
                    <a:lnTo>
                      <a:pt x="966" y="101"/>
                    </a:lnTo>
                    <a:lnTo>
                      <a:pt x="976" y="103"/>
                    </a:lnTo>
                    <a:lnTo>
                      <a:pt x="985" y="106"/>
                    </a:lnTo>
                    <a:lnTo>
                      <a:pt x="995" y="110"/>
                    </a:lnTo>
                    <a:lnTo>
                      <a:pt x="1011" y="124"/>
                    </a:lnTo>
                    <a:lnTo>
                      <a:pt x="1028" y="140"/>
                    </a:lnTo>
                    <a:lnTo>
                      <a:pt x="1036" y="142"/>
                    </a:lnTo>
                    <a:lnTo>
                      <a:pt x="1043" y="146"/>
                    </a:lnTo>
                    <a:lnTo>
                      <a:pt x="1050" y="150"/>
                    </a:lnTo>
                    <a:lnTo>
                      <a:pt x="1056" y="156"/>
                    </a:lnTo>
                    <a:lnTo>
                      <a:pt x="1071" y="179"/>
                    </a:lnTo>
                    <a:lnTo>
                      <a:pt x="1086" y="201"/>
                    </a:lnTo>
                    <a:lnTo>
                      <a:pt x="1098" y="225"/>
                    </a:lnTo>
                    <a:lnTo>
                      <a:pt x="1112" y="249"/>
                    </a:lnTo>
                    <a:lnTo>
                      <a:pt x="1114" y="257"/>
                    </a:lnTo>
                    <a:lnTo>
                      <a:pt x="1115" y="264"/>
                    </a:lnTo>
                    <a:lnTo>
                      <a:pt x="1118" y="270"/>
                    </a:lnTo>
                    <a:lnTo>
                      <a:pt x="1121" y="277"/>
                    </a:lnTo>
                    <a:lnTo>
                      <a:pt x="1135" y="291"/>
                    </a:lnTo>
                    <a:lnTo>
                      <a:pt x="1147" y="305"/>
                    </a:lnTo>
                    <a:lnTo>
                      <a:pt x="1159" y="318"/>
                    </a:lnTo>
                    <a:lnTo>
                      <a:pt x="1169" y="334"/>
                    </a:lnTo>
                    <a:lnTo>
                      <a:pt x="1171" y="351"/>
                    </a:lnTo>
                    <a:lnTo>
                      <a:pt x="1172" y="368"/>
                    </a:lnTo>
                    <a:lnTo>
                      <a:pt x="1174" y="385"/>
                    </a:lnTo>
                    <a:lnTo>
                      <a:pt x="1174" y="403"/>
                    </a:lnTo>
                    <a:lnTo>
                      <a:pt x="1169" y="414"/>
                    </a:lnTo>
                    <a:lnTo>
                      <a:pt x="1162" y="422"/>
                    </a:lnTo>
                    <a:lnTo>
                      <a:pt x="1154" y="431"/>
                    </a:lnTo>
                    <a:lnTo>
                      <a:pt x="1146" y="441"/>
                    </a:lnTo>
                    <a:lnTo>
                      <a:pt x="1143" y="460"/>
                    </a:lnTo>
                    <a:lnTo>
                      <a:pt x="1139" y="479"/>
                    </a:lnTo>
                    <a:lnTo>
                      <a:pt x="1137" y="498"/>
                    </a:lnTo>
                    <a:lnTo>
                      <a:pt x="1137" y="518"/>
                    </a:lnTo>
                    <a:lnTo>
                      <a:pt x="1139" y="534"/>
                    </a:lnTo>
                    <a:lnTo>
                      <a:pt x="1140" y="550"/>
                    </a:lnTo>
                    <a:lnTo>
                      <a:pt x="1142" y="567"/>
                    </a:lnTo>
                    <a:lnTo>
                      <a:pt x="1142" y="583"/>
                    </a:lnTo>
                    <a:lnTo>
                      <a:pt x="1136" y="593"/>
                    </a:lnTo>
                    <a:lnTo>
                      <a:pt x="1129" y="601"/>
                    </a:lnTo>
                    <a:lnTo>
                      <a:pt x="1131" y="609"/>
                    </a:lnTo>
                    <a:lnTo>
                      <a:pt x="1135" y="614"/>
                    </a:lnTo>
                    <a:lnTo>
                      <a:pt x="1139" y="620"/>
                    </a:lnTo>
                    <a:lnTo>
                      <a:pt x="1145" y="626"/>
                    </a:lnTo>
                    <a:lnTo>
                      <a:pt x="1157" y="635"/>
                    </a:lnTo>
                    <a:lnTo>
                      <a:pt x="1168" y="643"/>
                    </a:lnTo>
                    <a:lnTo>
                      <a:pt x="1164" y="660"/>
                    </a:lnTo>
                    <a:lnTo>
                      <a:pt x="1160" y="676"/>
                    </a:lnTo>
                    <a:lnTo>
                      <a:pt x="1160" y="687"/>
                    </a:lnTo>
                    <a:lnTo>
                      <a:pt x="1159" y="698"/>
                    </a:lnTo>
                    <a:lnTo>
                      <a:pt x="1156" y="710"/>
                    </a:lnTo>
                    <a:lnTo>
                      <a:pt x="1153" y="720"/>
                    </a:lnTo>
                    <a:lnTo>
                      <a:pt x="1146" y="740"/>
                    </a:lnTo>
                    <a:lnTo>
                      <a:pt x="1138" y="762"/>
                    </a:lnTo>
                    <a:lnTo>
                      <a:pt x="1131" y="779"/>
                    </a:lnTo>
                    <a:lnTo>
                      <a:pt x="1126" y="795"/>
                    </a:lnTo>
                    <a:lnTo>
                      <a:pt x="1125" y="803"/>
                    </a:lnTo>
                    <a:lnTo>
                      <a:pt x="1123" y="811"/>
                    </a:lnTo>
                    <a:lnTo>
                      <a:pt x="1126" y="819"/>
                    </a:lnTo>
                    <a:lnTo>
                      <a:pt x="1129" y="826"/>
                    </a:lnTo>
                    <a:lnTo>
                      <a:pt x="1142" y="834"/>
                    </a:lnTo>
                    <a:lnTo>
                      <a:pt x="1153" y="840"/>
                    </a:lnTo>
                    <a:lnTo>
                      <a:pt x="1164" y="846"/>
                    </a:lnTo>
                    <a:lnTo>
                      <a:pt x="1178" y="851"/>
                    </a:lnTo>
                    <a:lnTo>
                      <a:pt x="1194" y="864"/>
                    </a:lnTo>
                    <a:lnTo>
                      <a:pt x="1211" y="875"/>
                    </a:lnTo>
                    <a:lnTo>
                      <a:pt x="1227" y="888"/>
                    </a:lnTo>
                    <a:lnTo>
                      <a:pt x="1242" y="900"/>
                    </a:lnTo>
                    <a:lnTo>
                      <a:pt x="1245" y="917"/>
                    </a:lnTo>
                    <a:lnTo>
                      <a:pt x="1248" y="933"/>
                    </a:lnTo>
                    <a:lnTo>
                      <a:pt x="1253" y="939"/>
                    </a:lnTo>
                    <a:lnTo>
                      <a:pt x="1254" y="946"/>
                    </a:lnTo>
                    <a:lnTo>
                      <a:pt x="1255" y="954"/>
                    </a:lnTo>
                    <a:lnTo>
                      <a:pt x="1255" y="960"/>
                    </a:lnTo>
                    <a:lnTo>
                      <a:pt x="1253" y="975"/>
                    </a:lnTo>
                    <a:lnTo>
                      <a:pt x="1249" y="990"/>
                    </a:lnTo>
                    <a:lnTo>
                      <a:pt x="1248" y="1008"/>
                    </a:lnTo>
                    <a:lnTo>
                      <a:pt x="1247" y="1024"/>
                    </a:lnTo>
                    <a:lnTo>
                      <a:pt x="1247" y="1041"/>
                    </a:lnTo>
                    <a:lnTo>
                      <a:pt x="1248" y="1059"/>
                    </a:lnTo>
                    <a:lnTo>
                      <a:pt x="1249" y="1069"/>
                    </a:lnTo>
                    <a:lnTo>
                      <a:pt x="1252" y="1078"/>
                    </a:lnTo>
                    <a:lnTo>
                      <a:pt x="1253" y="1083"/>
                    </a:lnTo>
                    <a:lnTo>
                      <a:pt x="1255" y="1087"/>
                    </a:lnTo>
                    <a:lnTo>
                      <a:pt x="1257" y="1091"/>
                    </a:lnTo>
                    <a:lnTo>
                      <a:pt x="1261" y="1095"/>
                    </a:lnTo>
                    <a:lnTo>
                      <a:pt x="1267" y="1100"/>
                    </a:lnTo>
                    <a:lnTo>
                      <a:pt x="1273" y="1104"/>
                    </a:lnTo>
                    <a:lnTo>
                      <a:pt x="1278" y="1109"/>
                    </a:lnTo>
                    <a:lnTo>
                      <a:pt x="1281" y="1116"/>
                    </a:lnTo>
                    <a:lnTo>
                      <a:pt x="1275" y="1136"/>
                    </a:lnTo>
                    <a:lnTo>
                      <a:pt x="1269" y="1157"/>
                    </a:lnTo>
                    <a:lnTo>
                      <a:pt x="1263" y="1177"/>
                    </a:lnTo>
                    <a:lnTo>
                      <a:pt x="1257" y="1199"/>
                    </a:lnTo>
                    <a:lnTo>
                      <a:pt x="1257" y="1217"/>
                    </a:lnTo>
                    <a:lnTo>
                      <a:pt x="1257" y="1236"/>
                    </a:lnTo>
                    <a:lnTo>
                      <a:pt x="1257" y="1252"/>
                    </a:lnTo>
                    <a:lnTo>
                      <a:pt x="1257" y="1259"/>
                    </a:lnTo>
                    <a:lnTo>
                      <a:pt x="1252" y="1260"/>
                    </a:lnTo>
                    <a:lnTo>
                      <a:pt x="1242" y="1261"/>
                    </a:lnTo>
                    <a:lnTo>
                      <a:pt x="1235" y="1263"/>
                    </a:lnTo>
                    <a:lnTo>
                      <a:pt x="1230" y="1264"/>
                    </a:lnTo>
                    <a:lnTo>
                      <a:pt x="1224" y="1264"/>
                    </a:lnTo>
                    <a:lnTo>
                      <a:pt x="1218" y="1263"/>
                    </a:lnTo>
                    <a:lnTo>
                      <a:pt x="1210" y="1261"/>
                    </a:lnTo>
                    <a:lnTo>
                      <a:pt x="1205" y="1261"/>
                    </a:lnTo>
                    <a:lnTo>
                      <a:pt x="1202" y="1263"/>
                    </a:lnTo>
                    <a:lnTo>
                      <a:pt x="1197" y="1269"/>
                    </a:lnTo>
                    <a:lnTo>
                      <a:pt x="1193" y="1269"/>
                    </a:lnTo>
                    <a:lnTo>
                      <a:pt x="1188" y="1268"/>
                    </a:lnTo>
                    <a:lnTo>
                      <a:pt x="1183" y="1265"/>
                    </a:lnTo>
                    <a:lnTo>
                      <a:pt x="1179" y="1263"/>
                    </a:lnTo>
                    <a:lnTo>
                      <a:pt x="1173" y="1271"/>
                    </a:lnTo>
                    <a:lnTo>
                      <a:pt x="1168" y="1279"/>
                    </a:lnTo>
                    <a:lnTo>
                      <a:pt x="1159" y="1282"/>
                    </a:lnTo>
                    <a:lnTo>
                      <a:pt x="1152" y="1285"/>
                    </a:lnTo>
                    <a:lnTo>
                      <a:pt x="1149" y="1285"/>
                    </a:lnTo>
                    <a:lnTo>
                      <a:pt x="1146" y="1284"/>
                    </a:lnTo>
                    <a:lnTo>
                      <a:pt x="1145" y="1280"/>
                    </a:lnTo>
                    <a:lnTo>
                      <a:pt x="1143" y="1276"/>
                    </a:lnTo>
                    <a:lnTo>
                      <a:pt x="1142" y="1269"/>
                    </a:lnTo>
                    <a:lnTo>
                      <a:pt x="1140" y="1265"/>
                    </a:lnTo>
                    <a:lnTo>
                      <a:pt x="1139" y="1263"/>
                    </a:lnTo>
                    <a:lnTo>
                      <a:pt x="1137" y="1262"/>
                    </a:lnTo>
                    <a:lnTo>
                      <a:pt x="1129" y="1262"/>
                    </a:lnTo>
                    <a:lnTo>
                      <a:pt x="1119" y="1264"/>
                    </a:lnTo>
                    <a:lnTo>
                      <a:pt x="1103" y="1268"/>
                    </a:lnTo>
                    <a:lnTo>
                      <a:pt x="1088" y="1271"/>
                    </a:lnTo>
                    <a:lnTo>
                      <a:pt x="1072" y="1275"/>
                    </a:lnTo>
                    <a:lnTo>
                      <a:pt x="1058" y="1278"/>
                    </a:lnTo>
                    <a:lnTo>
                      <a:pt x="1054" y="1280"/>
                    </a:lnTo>
                    <a:lnTo>
                      <a:pt x="1053" y="1282"/>
                    </a:lnTo>
                    <a:lnTo>
                      <a:pt x="1053" y="1284"/>
                    </a:lnTo>
                    <a:lnTo>
                      <a:pt x="1055" y="1286"/>
                    </a:lnTo>
                    <a:lnTo>
                      <a:pt x="1060" y="1288"/>
                    </a:lnTo>
                    <a:lnTo>
                      <a:pt x="1067" y="1293"/>
                    </a:lnTo>
                    <a:lnTo>
                      <a:pt x="1067" y="1295"/>
                    </a:lnTo>
                    <a:lnTo>
                      <a:pt x="1067" y="1298"/>
                    </a:lnTo>
                    <a:lnTo>
                      <a:pt x="1066" y="1301"/>
                    </a:lnTo>
                    <a:lnTo>
                      <a:pt x="1063" y="1303"/>
                    </a:lnTo>
                    <a:lnTo>
                      <a:pt x="1059" y="1306"/>
                    </a:lnTo>
                    <a:lnTo>
                      <a:pt x="1053" y="1311"/>
                    </a:lnTo>
                    <a:lnTo>
                      <a:pt x="1046" y="1315"/>
                    </a:lnTo>
                    <a:lnTo>
                      <a:pt x="1042" y="1318"/>
                    </a:lnTo>
                    <a:lnTo>
                      <a:pt x="1037" y="1321"/>
                    </a:lnTo>
                    <a:lnTo>
                      <a:pt x="1034" y="1327"/>
                    </a:lnTo>
                    <a:lnTo>
                      <a:pt x="1034" y="1335"/>
                    </a:lnTo>
                    <a:lnTo>
                      <a:pt x="1033" y="1340"/>
                    </a:lnTo>
                    <a:lnTo>
                      <a:pt x="1029" y="1345"/>
                    </a:lnTo>
                    <a:lnTo>
                      <a:pt x="1022" y="1349"/>
                    </a:lnTo>
                    <a:lnTo>
                      <a:pt x="1020" y="1352"/>
                    </a:lnTo>
                    <a:lnTo>
                      <a:pt x="1018" y="1353"/>
                    </a:lnTo>
                    <a:lnTo>
                      <a:pt x="1018" y="1354"/>
                    </a:lnTo>
                    <a:lnTo>
                      <a:pt x="1018" y="1355"/>
                    </a:lnTo>
                    <a:lnTo>
                      <a:pt x="1020" y="1357"/>
                    </a:lnTo>
                    <a:lnTo>
                      <a:pt x="1026" y="1358"/>
                    </a:lnTo>
                    <a:lnTo>
                      <a:pt x="1028" y="1362"/>
                    </a:lnTo>
                    <a:lnTo>
                      <a:pt x="1029" y="1365"/>
                    </a:lnTo>
                    <a:lnTo>
                      <a:pt x="1029" y="1369"/>
                    </a:lnTo>
                    <a:lnTo>
                      <a:pt x="1030" y="1373"/>
                    </a:lnTo>
                    <a:lnTo>
                      <a:pt x="1030" y="1378"/>
                    </a:lnTo>
                    <a:lnTo>
                      <a:pt x="1030" y="1382"/>
                    </a:lnTo>
                    <a:lnTo>
                      <a:pt x="1028" y="1387"/>
                    </a:lnTo>
                    <a:lnTo>
                      <a:pt x="1026" y="1391"/>
                    </a:lnTo>
                    <a:lnTo>
                      <a:pt x="1021" y="1400"/>
                    </a:lnTo>
                    <a:lnTo>
                      <a:pt x="1017" y="1409"/>
                    </a:lnTo>
                    <a:lnTo>
                      <a:pt x="1015" y="1423"/>
                    </a:lnTo>
                    <a:lnTo>
                      <a:pt x="1012" y="1434"/>
                    </a:lnTo>
                    <a:lnTo>
                      <a:pt x="1011" y="1444"/>
                    </a:lnTo>
                    <a:lnTo>
                      <a:pt x="1010" y="1451"/>
                    </a:lnTo>
                    <a:lnTo>
                      <a:pt x="1009" y="1455"/>
                    </a:lnTo>
                    <a:lnTo>
                      <a:pt x="1009" y="1458"/>
                    </a:lnTo>
                    <a:lnTo>
                      <a:pt x="1010" y="1459"/>
                    </a:lnTo>
                    <a:lnTo>
                      <a:pt x="1012" y="1461"/>
                    </a:lnTo>
                    <a:lnTo>
                      <a:pt x="1017" y="1461"/>
                    </a:lnTo>
                    <a:lnTo>
                      <a:pt x="1024" y="1459"/>
                    </a:lnTo>
                    <a:lnTo>
                      <a:pt x="1028" y="1458"/>
                    </a:lnTo>
                    <a:lnTo>
                      <a:pt x="1030" y="1457"/>
                    </a:lnTo>
                    <a:lnTo>
                      <a:pt x="1032" y="1459"/>
                    </a:lnTo>
                    <a:lnTo>
                      <a:pt x="1029" y="1464"/>
                    </a:lnTo>
                    <a:lnTo>
                      <a:pt x="1019" y="1478"/>
                    </a:lnTo>
                    <a:lnTo>
                      <a:pt x="1010" y="1490"/>
                    </a:lnTo>
                    <a:lnTo>
                      <a:pt x="1007" y="1491"/>
                    </a:lnTo>
                    <a:lnTo>
                      <a:pt x="1003" y="1491"/>
                    </a:lnTo>
                    <a:lnTo>
                      <a:pt x="1001" y="1490"/>
                    </a:lnTo>
                    <a:lnTo>
                      <a:pt x="998" y="1489"/>
                    </a:lnTo>
                    <a:lnTo>
                      <a:pt x="992" y="1485"/>
                    </a:lnTo>
                    <a:lnTo>
                      <a:pt x="986" y="1482"/>
                    </a:lnTo>
                    <a:lnTo>
                      <a:pt x="979" y="1476"/>
                    </a:lnTo>
                    <a:lnTo>
                      <a:pt x="977" y="1471"/>
                    </a:lnTo>
                    <a:lnTo>
                      <a:pt x="976" y="1466"/>
                    </a:lnTo>
                    <a:lnTo>
                      <a:pt x="975" y="1458"/>
                    </a:lnTo>
                    <a:lnTo>
                      <a:pt x="966" y="1458"/>
                    </a:lnTo>
                    <a:lnTo>
                      <a:pt x="956" y="1459"/>
                    </a:lnTo>
                    <a:lnTo>
                      <a:pt x="949" y="1454"/>
                    </a:lnTo>
                    <a:lnTo>
                      <a:pt x="942" y="1451"/>
                    </a:lnTo>
                    <a:lnTo>
                      <a:pt x="940" y="1451"/>
                    </a:lnTo>
                    <a:lnTo>
                      <a:pt x="936" y="1453"/>
                    </a:lnTo>
                    <a:lnTo>
                      <a:pt x="933" y="1454"/>
                    </a:lnTo>
                    <a:lnTo>
                      <a:pt x="928" y="1456"/>
                    </a:lnTo>
                    <a:lnTo>
                      <a:pt x="920" y="1456"/>
                    </a:lnTo>
                    <a:lnTo>
                      <a:pt x="914" y="1455"/>
                    </a:lnTo>
                    <a:lnTo>
                      <a:pt x="908" y="1453"/>
                    </a:lnTo>
                    <a:lnTo>
                      <a:pt x="900" y="1450"/>
                    </a:lnTo>
                    <a:lnTo>
                      <a:pt x="899" y="1457"/>
                    </a:lnTo>
                    <a:lnTo>
                      <a:pt x="899" y="1463"/>
                    </a:lnTo>
                    <a:lnTo>
                      <a:pt x="899" y="1465"/>
                    </a:lnTo>
                    <a:lnTo>
                      <a:pt x="898" y="1467"/>
                    </a:lnTo>
                    <a:lnTo>
                      <a:pt x="897" y="1471"/>
                    </a:lnTo>
                    <a:lnTo>
                      <a:pt x="894" y="1473"/>
                    </a:lnTo>
                    <a:lnTo>
                      <a:pt x="890" y="1476"/>
                    </a:lnTo>
                    <a:lnTo>
                      <a:pt x="888" y="1479"/>
                    </a:lnTo>
                    <a:lnTo>
                      <a:pt x="885" y="1480"/>
                    </a:lnTo>
                    <a:lnTo>
                      <a:pt x="880" y="1480"/>
                    </a:lnTo>
                    <a:lnTo>
                      <a:pt x="875" y="1479"/>
                    </a:lnTo>
                    <a:lnTo>
                      <a:pt x="872" y="1479"/>
                    </a:lnTo>
                    <a:lnTo>
                      <a:pt x="869" y="1479"/>
                    </a:lnTo>
                    <a:lnTo>
                      <a:pt x="868" y="1480"/>
                    </a:lnTo>
                    <a:lnTo>
                      <a:pt x="866" y="1484"/>
                    </a:lnTo>
                    <a:lnTo>
                      <a:pt x="865" y="1492"/>
                    </a:lnTo>
                    <a:lnTo>
                      <a:pt x="864" y="1500"/>
                    </a:lnTo>
                    <a:lnTo>
                      <a:pt x="861" y="1506"/>
                    </a:lnTo>
                    <a:lnTo>
                      <a:pt x="860" y="1507"/>
                    </a:lnTo>
                    <a:lnTo>
                      <a:pt x="858" y="1507"/>
                    </a:lnTo>
                    <a:lnTo>
                      <a:pt x="855" y="1506"/>
                    </a:lnTo>
                    <a:lnTo>
                      <a:pt x="850" y="1505"/>
                    </a:lnTo>
                    <a:lnTo>
                      <a:pt x="847" y="1499"/>
                    </a:lnTo>
                    <a:lnTo>
                      <a:pt x="843" y="1495"/>
                    </a:lnTo>
                    <a:lnTo>
                      <a:pt x="841" y="1492"/>
                    </a:lnTo>
                    <a:lnTo>
                      <a:pt x="839" y="1491"/>
                    </a:lnTo>
                    <a:lnTo>
                      <a:pt x="836" y="1491"/>
                    </a:lnTo>
                    <a:lnTo>
                      <a:pt x="833" y="1491"/>
                    </a:lnTo>
                    <a:lnTo>
                      <a:pt x="829" y="1491"/>
                    </a:lnTo>
                    <a:lnTo>
                      <a:pt x="825" y="1490"/>
                    </a:lnTo>
                    <a:lnTo>
                      <a:pt x="823" y="1489"/>
                    </a:lnTo>
                    <a:lnTo>
                      <a:pt x="821" y="1488"/>
                    </a:lnTo>
                    <a:lnTo>
                      <a:pt x="816" y="1483"/>
                    </a:lnTo>
                    <a:lnTo>
                      <a:pt x="812" y="1478"/>
                    </a:lnTo>
                    <a:lnTo>
                      <a:pt x="809" y="1472"/>
                    </a:lnTo>
                    <a:lnTo>
                      <a:pt x="808" y="1470"/>
                    </a:lnTo>
                    <a:lnTo>
                      <a:pt x="808" y="1466"/>
                    </a:lnTo>
                    <a:lnTo>
                      <a:pt x="808" y="1462"/>
                    </a:lnTo>
                    <a:lnTo>
                      <a:pt x="799" y="1458"/>
                    </a:lnTo>
                    <a:lnTo>
                      <a:pt x="791" y="1454"/>
                    </a:lnTo>
                    <a:lnTo>
                      <a:pt x="791" y="1444"/>
                    </a:lnTo>
                    <a:lnTo>
                      <a:pt x="790" y="1434"/>
                    </a:lnTo>
                    <a:lnTo>
                      <a:pt x="783" y="1431"/>
                    </a:lnTo>
                    <a:lnTo>
                      <a:pt x="778" y="1428"/>
                    </a:lnTo>
                    <a:lnTo>
                      <a:pt x="771" y="1433"/>
                    </a:lnTo>
                    <a:lnTo>
                      <a:pt x="766" y="1440"/>
                    </a:lnTo>
                    <a:lnTo>
                      <a:pt x="764" y="1442"/>
                    </a:lnTo>
                    <a:lnTo>
                      <a:pt x="762" y="1444"/>
                    </a:lnTo>
                    <a:lnTo>
                      <a:pt x="758" y="1444"/>
                    </a:lnTo>
                    <a:lnTo>
                      <a:pt x="754" y="1442"/>
                    </a:lnTo>
                    <a:lnTo>
                      <a:pt x="756" y="1436"/>
                    </a:lnTo>
                    <a:lnTo>
                      <a:pt x="758" y="1430"/>
                    </a:lnTo>
                    <a:lnTo>
                      <a:pt x="743" y="1425"/>
                    </a:lnTo>
                    <a:lnTo>
                      <a:pt x="730" y="1419"/>
                    </a:lnTo>
                    <a:lnTo>
                      <a:pt x="724" y="1411"/>
                    </a:lnTo>
                    <a:lnTo>
                      <a:pt x="719" y="1407"/>
                    </a:lnTo>
                    <a:lnTo>
                      <a:pt x="716" y="1406"/>
                    </a:lnTo>
                    <a:lnTo>
                      <a:pt x="713" y="1407"/>
                    </a:lnTo>
                    <a:lnTo>
                      <a:pt x="709" y="1408"/>
                    </a:lnTo>
                    <a:lnTo>
                      <a:pt x="705" y="1411"/>
                    </a:lnTo>
                    <a:lnTo>
                      <a:pt x="695" y="1408"/>
                    </a:lnTo>
                    <a:lnTo>
                      <a:pt x="685" y="1406"/>
                    </a:lnTo>
                    <a:lnTo>
                      <a:pt x="678" y="1409"/>
                    </a:lnTo>
                    <a:lnTo>
                      <a:pt x="672" y="1411"/>
                    </a:lnTo>
                    <a:lnTo>
                      <a:pt x="670" y="1411"/>
                    </a:lnTo>
                    <a:lnTo>
                      <a:pt x="668" y="1408"/>
                    </a:lnTo>
                    <a:lnTo>
                      <a:pt x="668" y="1406"/>
                    </a:lnTo>
                    <a:lnTo>
                      <a:pt x="666" y="1402"/>
                    </a:lnTo>
                    <a:lnTo>
                      <a:pt x="671" y="1396"/>
                    </a:lnTo>
                    <a:lnTo>
                      <a:pt x="671" y="1395"/>
                    </a:lnTo>
                    <a:lnTo>
                      <a:pt x="666" y="1394"/>
                    </a:lnTo>
                    <a:lnTo>
                      <a:pt x="658" y="1392"/>
                    </a:lnTo>
                    <a:lnTo>
                      <a:pt x="645" y="1395"/>
                    </a:lnTo>
                    <a:lnTo>
                      <a:pt x="634" y="1397"/>
                    </a:lnTo>
                    <a:lnTo>
                      <a:pt x="623" y="1403"/>
                    </a:lnTo>
                    <a:lnTo>
                      <a:pt x="613" y="1411"/>
                    </a:lnTo>
                    <a:lnTo>
                      <a:pt x="603" y="1419"/>
                    </a:lnTo>
                    <a:lnTo>
                      <a:pt x="590" y="1425"/>
                    </a:lnTo>
                    <a:lnTo>
                      <a:pt x="585" y="1427"/>
                    </a:lnTo>
                    <a:lnTo>
                      <a:pt x="581" y="1425"/>
                    </a:lnTo>
                    <a:lnTo>
                      <a:pt x="579" y="1424"/>
                    </a:lnTo>
                    <a:lnTo>
                      <a:pt x="573" y="1423"/>
                    </a:lnTo>
                    <a:lnTo>
                      <a:pt x="567" y="1439"/>
                    </a:lnTo>
                    <a:lnTo>
                      <a:pt x="559" y="1456"/>
                    </a:lnTo>
                    <a:lnTo>
                      <a:pt x="554" y="1454"/>
                    </a:lnTo>
                    <a:lnTo>
                      <a:pt x="551" y="1451"/>
                    </a:lnTo>
                    <a:lnTo>
                      <a:pt x="547" y="1447"/>
                    </a:lnTo>
                    <a:lnTo>
                      <a:pt x="544" y="1441"/>
                    </a:lnTo>
                    <a:lnTo>
                      <a:pt x="541" y="1436"/>
                    </a:lnTo>
                    <a:lnTo>
                      <a:pt x="541" y="1432"/>
                    </a:lnTo>
                    <a:lnTo>
                      <a:pt x="541" y="1430"/>
                    </a:lnTo>
                    <a:lnTo>
                      <a:pt x="543" y="1425"/>
                    </a:lnTo>
                    <a:lnTo>
                      <a:pt x="539" y="1421"/>
                    </a:lnTo>
                    <a:lnTo>
                      <a:pt x="537" y="1420"/>
                    </a:lnTo>
                    <a:lnTo>
                      <a:pt x="535" y="1417"/>
                    </a:lnTo>
                    <a:lnTo>
                      <a:pt x="533" y="1412"/>
                    </a:lnTo>
                    <a:lnTo>
                      <a:pt x="533" y="1404"/>
                    </a:lnTo>
                    <a:lnTo>
                      <a:pt x="530" y="1397"/>
                    </a:lnTo>
                    <a:lnTo>
                      <a:pt x="529" y="1395"/>
                    </a:lnTo>
                    <a:lnTo>
                      <a:pt x="527" y="1392"/>
                    </a:lnTo>
                    <a:lnTo>
                      <a:pt x="524" y="1390"/>
                    </a:lnTo>
                    <a:lnTo>
                      <a:pt x="519" y="1389"/>
                    </a:lnTo>
                    <a:lnTo>
                      <a:pt x="513" y="1390"/>
                    </a:lnTo>
                    <a:lnTo>
                      <a:pt x="511" y="1389"/>
                    </a:lnTo>
                    <a:lnTo>
                      <a:pt x="509" y="1386"/>
                    </a:lnTo>
                    <a:lnTo>
                      <a:pt x="506" y="1380"/>
                    </a:lnTo>
                    <a:lnTo>
                      <a:pt x="504" y="1373"/>
                    </a:lnTo>
                    <a:lnTo>
                      <a:pt x="501" y="1368"/>
                    </a:lnTo>
                    <a:lnTo>
                      <a:pt x="500" y="1365"/>
                    </a:lnTo>
                    <a:lnTo>
                      <a:pt x="497" y="1364"/>
                    </a:lnTo>
                    <a:lnTo>
                      <a:pt x="494" y="1364"/>
                    </a:lnTo>
                    <a:lnTo>
                      <a:pt x="489" y="1364"/>
                    </a:lnTo>
                    <a:lnTo>
                      <a:pt x="485" y="1366"/>
                    </a:lnTo>
                    <a:lnTo>
                      <a:pt x="482" y="1366"/>
                    </a:lnTo>
                    <a:lnTo>
                      <a:pt x="480" y="1363"/>
                    </a:lnTo>
                    <a:lnTo>
                      <a:pt x="478" y="1357"/>
                    </a:lnTo>
                    <a:lnTo>
                      <a:pt x="475" y="1354"/>
                    </a:lnTo>
                    <a:lnTo>
                      <a:pt x="471" y="1352"/>
                    </a:lnTo>
                    <a:lnTo>
                      <a:pt x="469" y="1351"/>
                    </a:lnTo>
                    <a:lnTo>
                      <a:pt x="467" y="1351"/>
                    </a:lnTo>
                    <a:lnTo>
                      <a:pt x="466" y="1352"/>
                    </a:lnTo>
                    <a:lnTo>
                      <a:pt x="465" y="1354"/>
                    </a:lnTo>
                    <a:lnTo>
                      <a:pt x="462" y="1357"/>
                    </a:lnTo>
                    <a:lnTo>
                      <a:pt x="461" y="1362"/>
                    </a:lnTo>
                    <a:lnTo>
                      <a:pt x="462" y="1371"/>
                    </a:lnTo>
                    <a:lnTo>
                      <a:pt x="461" y="1377"/>
                    </a:lnTo>
                    <a:lnTo>
                      <a:pt x="460" y="1379"/>
                    </a:lnTo>
                    <a:lnTo>
                      <a:pt x="459" y="1381"/>
                    </a:lnTo>
                    <a:lnTo>
                      <a:pt x="455" y="1382"/>
                    </a:lnTo>
                    <a:lnTo>
                      <a:pt x="451" y="1382"/>
                    </a:lnTo>
                    <a:lnTo>
                      <a:pt x="442" y="1381"/>
                    </a:lnTo>
                    <a:lnTo>
                      <a:pt x="434" y="1379"/>
                    </a:lnTo>
                    <a:lnTo>
                      <a:pt x="427" y="1375"/>
                    </a:lnTo>
                    <a:lnTo>
                      <a:pt x="420" y="1371"/>
                    </a:lnTo>
                    <a:lnTo>
                      <a:pt x="415" y="1362"/>
                    </a:lnTo>
                    <a:lnTo>
                      <a:pt x="407" y="1353"/>
                    </a:lnTo>
                    <a:lnTo>
                      <a:pt x="400" y="1352"/>
                    </a:lnTo>
                    <a:lnTo>
                      <a:pt x="394" y="1351"/>
                    </a:lnTo>
                    <a:lnTo>
                      <a:pt x="390" y="1349"/>
                    </a:lnTo>
                    <a:lnTo>
                      <a:pt x="383" y="1346"/>
                    </a:lnTo>
                    <a:lnTo>
                      <a:pt x="378" y="1341"/>
                    </a:lnTo>
                    <a:lnTo>
                      <a:pt x="374" y="1338"/>
                    </a:lnTo>
                    <a:lnTo>
                      <a:pt x="368" y="1336"/>
                    </a:lnTo>
                    <a:lnTo>
                      <a:pt x="362" y="1332"/>
                    </a:lnTo>
                    <a:lnTo>
                      <a:pt x="356" y="1330"/>
                    </a:lnTo>
                    <a:lnTo>
                      <a:pt x="349" y="1329"/>
                    </a:lnTo>
                    <a:lnTo>
                      <a:pt x="342" y="1327"/>
                    </a:lnTo>
                    <a:lnTo>
                      <a:pt x="335" y="1323"/>
                    </a:lnTo>
                    <a:lnTo>
                      <a:pt x="327" y="1315"/>
                    </a:lnTo>
                    <a:lnTo>
                      <a:pt x="319" y="1305"/>
                    </a:lnTo>
                    <a:lnTo>
                      <a:pt x="309" y="1301"/>
                    </a:lnTo>
                    <a:lnTo>
                      <a:pt x="300" y="1296"/>
                    </a:lnTo>
                    <a:lnTo>
                      <a:pt x="290" y="1293"/>
                    </a:lnTo>
                    <a:lnTo>
                      <a:pt x="280" y="1288"/>
                    </a:lnTo>
                    <a:lnTo>
                      <a:pt x="284" y="1281"/>
                    </a:lnTo>
                    <a:lnTo>
                      <a:pt x="288" y="1278"/>
                    </a:lnTo>
                    <a:lnTo>
                      <a:pt x="288" y="1277"/>
                    </a:lnTo>
                    <a:lnTo>
                      <a:pt x="288" y="1275"/>
                    </a:lnTo>
                    <a:lnTo>
                      <a:pt x="284" y="1271"/>
                    </a:lnTo>
                    <a:lnTo>
                      <a:pt x="280" y="1267"/>
                    </a:lnTo>
                    <a:lnTo>
                      <a:pt x="269" y="1263"/>
                    </a:lnTo>
                    <a:lnTo>
                      <a:pt x="260" y="1259"/>
                    </a:lnTo>
                    <a:lnTo>
                      <a:pt x="257" y="1256"/>
                    </a:lnTo>
                    <a:lnTo>
                      <a:pt x="254" y="1254"/>
                    </a:lnTo>
                    <a:lnTo>
                      <a:pt x="250" y="1251"/>
                    </a:lnTo>
                    <a:lnTo>
                      <a:pt x="247" y="1246"/>
                    </a:lnTo>
                    <a:lnTo>
                      <a:pt x="245" y="1242"/>
                    </a:lnTo>
                    <a:lnTo>
                      <a:pt x="242" y="1238"/>
                    </a:lnTo>
                    <a:lnTo>
                      <a:pt x="239" y="1236"/>
                    </a:lnTo>
                    <a:lnTo>
                      <a:pt x="237" y="1235"/>
                    </a:lnTo>
                    <a:lnTo>
                      <a:pt x="230" y="1235"/>
                    </a:lnTo>
                    <a:lnTo>
                      <a:pt x="221" y="1237"/>
                    </a:lnTo>
                    <a:lnTo>
                      <a:pt x="216" y="1250"/>
                    </a:lnTo>
                    <a:lnTo>
                      <a:pt x="213" y="1262"/>
                    </a:lnTo>
                    <a:lnTo>
                      <a:pt x="205" y="1257"/>
                    </a:lnTo>
                    <a:lnTo>
                      <a:pt x="199" y="1254"/>
                    </a:lnTo>
                    <a:lnTo>
                      <a:pt x="198" y="1254"/>
                    </a:lnTo>
                    <a:lnTo>
                      <a:pt x="196" y="1255"/>
                    </a:lnTo>
                    <a:lnTo>
                      <a:pt x="195" y="1257"/>
                    </a:lnTo>
                    <a:lnTo>
                      <a:pt x="192" y="126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92" name="Freeform 162"/>
              <p:cNvSpPr>
                <a:spLocks/>
              </p:cNvSpPr>
              <p:nvPr/>
            </p:nvSpPr>
            <p:spPr bwMode="auto">
              <a:xfrm>
                <a:off x="3489325" y="3382963"/>
                <a:ext cx="509588" cy="598487"/>
              </a:xfrm>
              <a:custGeom>
                <a:avLst/>
                <a:gdLst>
                  <a:gd name="T0" fmla="*/ 56090 w 1281"/>
                  <a:gd name="T1" fmla="*/ 496820 h 1507"/>
                  <a:gd name="T2" fmla="*/ 38587 w 1281"/>
                  <a:gd name="T3" fmla="*/ 492451 h 1507"/>
                  <a:gd name="T4" fmla="*/ 28244 w 1281"/>
                  <a:gd name="T5" fmla="*/ 480537 h 1507"/>
                  <a:gd name="T6" fmla="*/ 1591 w 1281"/>
                  <a:gd name="T7" fmla="*/ 468623 h 1507"/>
                  <a:gd name="T8" fmla="*/ 8354 w 1281"/>
                  <a:gd name="T9" fmla="*/ 435263 h 1507"/>
                  <a:gd name="T10" fmla="*/ 21879 w 1281"/>
                  <a:gd name="T11" fmla="*/ 399918 h 1507"/>
                  <a:gd name="T12" fmla="*/ 37394 w 1281"/>
                  <a:gd name="T13" fmla="*/ 396344 h 1507"/>
                  <a:gd name="T14" fmla="*/ 65240 w 1281"/>
                  <a:gd name="T15" fmla="*/ 397138 h 1507"/>
                  <a:gd name="T16" fmla="*/ 75981 w 1281"/>
                  <a:gd name="T17" fmla="*/ 396344 h 1507"/>
                  <a:gd name="T18" fmla="*/ 79959 w 1281"/>
                  <a:gd name="T19" fmla="*/ 380855 h 1507"/>
                  <a:gd name="T20" fmla="*/ 95473 w 1281"/>
                  <a:gd name="T21" fmla="*/ 353453 h 1507"/>
                  <a:gd name="T22" fmla="*/ 108601 w 1281"/>
                  <a:gd name="T23" fmla="*/ 350276 h 1507"/>
                  <a:gd name="T24" fmla="*/ 119739 w 1281"/>
                  <a:gd name="T25" fmla="*/ 366956 h 1507"/>
                  <a:gd name="T26" fmla="*/ 142016 w 1281"/>
                  <a:gd name="T27" fmla="*/ 350673 h 1507"/>
                  <a:gd name="T28" fmla="*/ 163100 w 1281"/>
                  <a:gd name="T29" fmla="*/ 322079 h 1507"/>
                  <a:gd name="T30" fmla="*/ 199300 w 1281"/>
                  <a:gd name="T31" fmla="*/ 311356 h 1507"/>
                  <a:gd name="T32" fmla="*/ 206063 w 1281"/>
                  <a:gd name="T33" fmla="*/ 289116 h 1507"/>
                  <a:gd name="T34" fmla="*/ 199300 w 1281"/>
                  <a:gd name="T35" fmla="*/ 276011 h 1507"/>
                  <a:gd name="T36" fmla="*/ 216008 w 1281"/>
                  <a:gd name="T37" fmla="*/ 250991 h 1507"/>
                  <a:gd name="T38" fmla="*/ 204472 w 1281"/>
                  <a:gd name="T39" fmla="*/ 220014 h 1507"/>
                  <a:gd name="T40" fmla="*/ 208848 w 1281"/>
                  <a:gd name="T41" fmla="*/ 184669 h 1507"/>
                  <a:gd name="T42" fmla="*/ 231125 w 1281"/>
                  <a:gd name="T43" fmla="*/ 174344 h 1507"/>
                  <a:gd name="T44" fmla="*/ 247435 w 1281"/>
                  <a:gd name="T45" fmla="*/ 173152 h 1507"/>
                  <a:gd name="T46" fmla="*/ 256186 w 1281"/>
                  <a:gd name="T47" fmla="*/ 164415 h 1507"/>
                  <a:gd name="T48" fmla="*/ 286022 w 1281"/>
                  <a:gd name="T49" fmla="*/ 129864 h 1507"/>
                  <a:gd name="T50" fmla="*/ 316653 w 1281"/>
                  <a:gd name="T51" fmla="*/ 95313 h 1507"/>
                  <a:gd name="T52" fmla="*/ 320233 w 1281"/>
                  <a:gd name="T53" fmla="*/ 67513 h 1507"/>
                  <a:gd name="T54" fmla="*/ 340123 w 1281"/>
                  <a:gd name="T55" fmla="*/ 42891 h 1507"/>
                  <a:gd name="T56" fmla="*/ 362798 w 1281"/>
                  <a:gd name="T57" fmla="*/ 2383 h 1507"/>
                  <a:gd name="T58" fmla="*/ 381495 w 1281"/>
                  <a:gd name="T59" fmla="*/ 21843 h 1507"/>
                  <a:gd name="T60" fmla="*/ 402181 w 1281"/>
                  <a:gd name="T61" fmla="*/ 49245 h 1507"/>
                  <a:gd name="T62" fmla="*/ 444746 w 1281"/>
                  <a:gd name="T63" fmla="*/ 107227 h 1507"/>
                  <a:gd name="T64" fmla="*/ 459067 w 1281"/>
                  <a:gd name="T65" fmla="*/ 171166 h 1507"/>
                  <a:gd name="T66" fmla="*/ 449917 w 1281"/>
                  <a:gd name="T67" fmla="*/ 241857 h 1507"/>
                  <a:gd name="T68" fmla="*/ 455884 w 1281"/>
                  <a:gd name="T69" fmla="*/ 293882 h 1507"/>
                  <a:gd name="T70" fmla="*/ 474979 w 1281"/>
                  <a:gd name="T71" fmla="*/ 343127 h 1507"/>
                  <a:gd name="T72" fmla="*/ 496460 w 1281"/>
                  <a:gd name="T73" fmla="*/ 400315 h 1507"/>
                  <a:gd name="T74" fmla="*/ 508395 w 1281"/>
                  <a:gd name="T75" fmla="*/ 440426 h 1507"/>
                  <a:gd name="T76" fmla="*/ 491289 w 1281"/>
                  <a:gd name="T77" fmla="*/ 501585 h 1507"/>
                  <a:gd name="T78" fmla="*/ 466625 w 1281"/>
                  <a:gd name="T79" fmla="*/ 504762 h 1507"/>
                  <a:gd name="T80" fmla="*/ 449122 w 1281"/>
                  <a:gd name="T81" fmla="*/ 501188 h 1507"/>
                  <a:gd name="T82" fmla="*/ 424458 w 1281"/>
                  <a:gd name="T83" fmla="*/ 514294 h 1507"/>
                  <a:gd name="T84" fmla="*/ 409341 w 1281"/>
                  <a:gd name="T85" fmla="*/ 534151 h 1507"/>
                  <a:gd name="T86" fmla="*/ 409739 w 1281"/>
                  <a:gd name="T87" fmla="*/ 547256 h 1507"/>
                  <a:gd name="T88" fmla="*/ 401783 w 1281"/>
                  <a:gd name="T89" fmla="*/ 579424 h 1507"/>
                  <a:gd name="T90" fmla="*/ 398203 w 1281"/>
                  <a:gd name="T91" fmla="*/ 591736 h 1507"/>
                  <a:gd name="T92" fmla="*/ 373937 w 1281"/>
                  <a:gd name="T93" fmla="*/ 576247 h 1507"/>
                  <a:gd name="T94" fmla="*/ 356831 w 1281"/>
                  <a:gd name="T95" fmla="*/ 584190 h 1507"/>
                  <a:gd name="T96" fmla="*/ 343703 w 1281"/>
                  <a:gd name="T97" fmla="*/ 595707 h 1507"/>
                  <a:gd name="T98" fmla="*/ 329780 w 1281"/>
                  <a:gd name="T99" fmla="*/ 592133 h 1507"/>
                  <a:gd name="T100" fmla="*/ 314664 w 1281"/>
                  <a:gd name="T101" fmla="*/ 573467 h 1507"/>
                  <a:gd name="T102" fmla="*/ 295569 w 1281"/>
                  <a:gd name="T103" fmla="*/ 565922 h 1507"/>
                  <a:gd name="T104" fmla="*/ 266529 w 1281"/>
                  <a:gd name="T105" fmla="*/ 560362 h 1507"/>
                  <a:gd name="T106" fmla="*/ 239876 w 1281"/>
                  <a:gd name="T107" fmla="*/ 563539 h 1507"/>
                  <a:gd name="T108" fmla="*/ 215212 w 1281"/>
                  <a:gd name="T109" fmla="*/ 570290 h 1507"/>
                  <a:gd name="T110" fmla="*/ 208450 w 1281"/>
                  <a:gd name="T111" fmla="*/ 552022 h 1507"/>
                  <a:gd name="T112" fmla="*/ 192935 w 1281"/>
                  <a:gd name="T113" fmla="*/ 542491 h 1507"/>
                  <a:gd name="T114" fmla="*/ 183786 w 1281"/>
                  <a:gd name="T115" fmla="*/ 544476 h 1507"/>
                  <a:gd name="T116" fmla="*/ 159122 w 1281"/>
                  <a:gd name="T117" fmla="*/ 536931 h 1507"/>
                  <a:gd name="T118" fmla="*/ 130082 w 1281"/>
                  <a:gd name="T119" fmla="*/ 522236 h 1507"/>
                  <a:gd name="T120" fmla="*/ 107010 w 1281"/>
                  <a:gd name="T121" fmla="*/ 501585 h 1507"/>
                  <a:gd name="T122" fmla="*/ 85926 w 1281"/>
                  <a:gd name="T123" fmla="*/ 496423 h 15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81" h="1507">
                    <a:moveTo>
                      <a:pt x="192" y="1263"/>
                    </a:moveTo>
                    <a:lnTo>
                      <a:pt x="184" y="1270"/>
                    </a:lnTo>
                    <a:lnTo>
                      <a:pt x="179" y="1277"/>
                    </a:lnTo>
                    <a:lnTo>
                      <a:pt x="172" y="1279"/>
                    </a:lnTo>
                    <a:lnTo>
                      <a:pt x="167" y="1279"/>
                    </a:lnTo>
                    <a:lnTo>
                      <a:pt x="163" y="1279"/>
                    </a:lnTo>
                    <a:lnTo>
                      <a:pt x="158" y="1278"/>
                    </a:lnTo>
                    <a:lnTo>
                      <a:pt x="155" y="1276"/>
                    </a:lnTo>
                    <a:lnTo>
                      <a:pt x="152" y="1272"/>
                    </a:lnTo>
                    <a:lnTo>
                      <a:pt x="148" y="1268"/>
                    </a:lnTo>
                    <a:lnTo>
                      <a:pt x="146" y="1262"/>
                    </a:lnTo>
                    <a:lnTo>
                      <a:pt x="141" y="1251"/>
                    </a:lnTo>
                    <a:lnTo>
                      <a:pt x="137" y="1239"/>
                    </a:lnTo>
                    <a:lnTo>
                      <a:pt x="136" y="1235"/>
                    </a:lnTo>
                    <a:lnTo>
                      <a:pt x="133" y="1233"/>
                    </a:lnTo>
                    <a:lnTo>
                      <a:pt x="131" y="1230"/>
                    </a:lnTo>
                    <a:lnTo>
                      <a:pt x="128" y="1230"/>
                    </a:lnTo>
                    <a:lnTo>
                      <a:pt x="121" y="1231"/>
                    </a:lnTo>
                    <a:lnTo>
                      <a:pt x="114" y="1235"/>
                    </a:lnTo>
                    <a:lnTo>
                      <a:pt x="108" y="1238"/>
                    </a:lnTo>
                    <a:lnTo>
                      <a:pt x="103" y="1243"/>
                    </a:lnTo>
                    <a:lnTo>
                      <a:pt x="101" y="1243"/>
                    </a:lnTo>
                    <a:lnTo>
                      <a:pt x="98" y="1243"/>
                    </a:lnTo>
                    <a:lnTo>
                      <a:pt x="97" y="1240"/>
                    </a:lnTo>
                    <a:lnTo>
                      <a:pt x="97" y="1237"/>
                    </a:lnTo>
                    <a:lnTo>
                      <a:pt x="99" y="1233"/>
                    </a:lnTo>
                    <a:lnTo>
                      <a:pt x="101" y="1229"/>
                    </a:lnTo>
                    <a:lnTo>
                      <a:pt x="101" y="1228"/>
                    </a:lnTo>
                    <a:lnTo>
                      <a:pt x="99" y="1227"/>
                    </a:lnTo>
                    <a:lnTo>
                      <a:pt x="97" y="1227"/>
                    </a:lnTo>
                    <a:lnTo>
                      <a:pt x="95" y="1227"/>
                    </a:lnTo>
                    <a:lnTo>
                      <a:pt x="89" y="1223"/>
                    </a:lnTo>
                    <a:lnTo>
                      <a:pt x="86" y="1220"/>
                    </a:lnTo>
                    <a:lnTo>
                      <a:pt x="82" y="1216"/>
                    </a:lnTo>
                    <a:lnTo>
                      <a:pt x="78" y="1210"/>
                    </a:lnTo>
                    <a:lnTo>
                      <a:pt x="71" y="1210"/>
                    </a:lnTo>
                    <a:lnTo>
                      <a:pt x="63" y="1211"/>
                    </a:lnTo>
                    <a:lnTo>
                      <a:pt x="53" y="1199"/>
                    </a:lnTo>
                    <a:lnTo>
                      <a:pt x="44" y="1187"/>
                    </a:lnTo>
                    <a:lnTo>
                      <a:pt x="37" y="1185"/>
                    </a:lnTo>
                    <a:lnTo>
                      <a:pt x="32" y="1184"/>
                    </a:lnTo>
                    <a:lnTo>
                      <a:pt x="27" y="1184"/>
                    </a:lnTo>
                    <a:lnTo>
                      <a:pt x="21" y="1185"/>
                    </a:lnTo>
                    <a:lnTo>
                      <a:pt x="17" y="1185"/>
                    </a:lnTo>
                    <a:lnTo>
                      <a:pt x="13" y="1186"/>
                    </a:lnTo>
                    <a:lnTo>
                      <a:pt x="11" y="1185"/>
                    </a:lnTo>
                    <a:lnTo>
                      <a:pt x="9" y="1184"/>
                    </a:lnTo>
                    <a:lnTo>
                      <a:pt x="4" y="1180"/>
                    </a:lnTo>
                    <a:lnTo>
                      <a:pt x="0" y="1174"/>
                    </a:lnTo>
                    <a:lnTo>
                      <a:pt x="3" y="1163"/>
                    </a:lnTo>
                    <a:lnTo>
                      <a:pt x="8" y="1153"/>
                    </a:lnTo>
                    <a:lnTo>
                      <a:pt x="9" y="1144"/>
                    </a:lnTo>
                    <a:lnTo>
                      <a:pt x="11" y="1138"/>
                    </a:lnTo>
                    <a:lnTo>
                      <a:pt x="13" y="1132"/>
                    </a:lnTo>
                    <a:lnTo>
                      <a:pt x="17" y="1124"/>
                    </a:lnTo>
                    <a:lnTo>
                      <a:pt x="14" y="1116"/>
                    </a:lnTo>
                    <a:lnTo>
                      <a:pt x="11" y="1108"/>
                    </a:lnTo>
                    <a:lnTo>
                      <a:pt x="15" y="1103"/>
                    </a:lnTo>
                    <a:lnTo>
                      <a:pt x="18" y="1100"/>
                    </a:lnTo>
                    <a:lnTo>
                      <a:pt x="21" y="1096"/>
                    </a:lnTo>
                    <a:lnTo>
                      <a:pt x="23" y="1090"/>
                    </a:lnTo>
                    <a:lnTo>
                      <a:pt x="32" y="1077"/>
                    </a:lnTo>
                    <a:lnTo>
                      <a:pt x="42" y="1065"/>
                    </a:lnTo>
                    <a:lnTo>
                      <a:pt x="45" y="1060"/>
                    </a:lnTo>
                    <a:lnTo>
                      <a:pt x="49" y="1058"/>
                    </a:lnTo>
                    <a:lnTo>
                      <a:pt x="53" y="1057"/>
                    </a:lnTo>
                    <a:lnTo>
                      <a:pt x="57" y="1053"/>
                    </a:lnTo>
                    <a:lnTo>
                      <a:pt x="54" y="1045"/>
                    </a:lnTo>
                    <a:lnTo>
                      <a:pt x="51" y="1037"/>
                    </a:lnTo>
                    <a:lnTo>
                      <a:pt x="53" y="1025"/>
                    </a:lnTo>
                    <a:lnTo>
                      <a:pt x="55" y="1011"/>
                    </a:lnTo>
                    <a:lnTo>
                      <a:pt x="55" y="1007"/>
                    </a:lnTo>
                    <a:lnTo>
                      <a:pt x="56" y="1002"/>
                    </a:lnTo>
                    <a:lnTo>
                      <a:pt x="57" y="1000"/>
                    </a:lnTo>
                    <a:lnTo>
                      <a:pt x="59" y="998"/>
                    </a:lnTo>
                    <a:lnTo>
                      <a:pt x="63" y="995"/>
                    </a:lnTo>
                    <a:lnTo>
                      <a:pt x="72" y="992"/>
                    </a:lnTo>
                    <a:lnTo>
                      <a:pt x="78" y="991"/>
                    </a:lnTo>
                    <a:lnTo>
                      <a:pt x="81" y="992"/>
                    </a:lnTo>
                    <a:lnTo>
                      <a:pt x="84" y="993"/>
                    </a:lnTo>
                    <a:lnTo>
                      <a:pt x="90" y="994"/>
                    </a:lnTo>
                    <a:lnTo>
                      <a:pt x="91" y="995"/>
                    </a:lnTo>
                    <a:lnTo>
                      <a:pt x="93" y="995"/>
                    </a:lnTo>
                    <a:lnTo>
                      <a:pt x="94" y="998"/>
                    </a:lnTo>
                    <a:lnTo>
                      <a:pt x="95" y="999"/>
                    </a:lnTo>
                    <a:lnTo>
                      <a:pt x="97" y="1005"/>
                    </a:lnTo>
                    <a:lnTo>
                      <a:pt x="99" y="1009"/>
                    </a:lnTo>
                    <a:lnTo>
                      <a:pt x="106" y="1010"/>
                    </a:lnTo>
                    <a:lnTo>
                      <a:pt x="113" y="1010"/>
                    </a:lnTo>
                    <a:lnTo>
                      <a:pt x="119" y="1010"/>
                    </a:lnTo>
                    <a:lnTo>
                      <a:pt x="125" y="1012"/>
                    </a:lnTo>
                    <a:lnTo>
                      <a:pt x="131" y="1014"/>
                    </a:lnTo>
                    <a:lnTo>
                      <a:pt x="138" y="1012"/>
                    </a:lnTo>
                    <a:lnTo>
                      <a:pt x="149" y="1005"/>
                    </a:lnTo>
                    <a:lnTo>
                      <a:pt x="161" y="998"/>
                    </a:lnTo>
                    <a:lnTo>
                      <a:pt x="164" y="1000"/>
                    </a:lnTo>
                    <a:lnTo>
                      <a:pt x="167" y="999"/>
                    </a:lnTo>
                    <a:lnTo>
                      <a:pt x="171" y="998"/>
                    </a:lnTo>
                    <a:lnTo>
                      <a:pt x="175" y="997"/>
                    </a:lnTo>
                    <a:lnTo>
                      <a:pt x="173" y="1000"/>
                    </a:lnTo>
                    <a:lnTo>
                      <a:pt x="172" y="1002"/>
                    </a:lnTo>
                    <a:lnTo>
                      <a:pt x="171" y="1005"/>
                    </a:lnTo>
                    <a:lnTo>
                      <a:pt x="171" y="1007"/>
                    </a:lnTo>
                    <a:lnTo>
                      <a:pt x="176" y="1010"/>
                    </a:lnTo>
                    <a:lnTo>
                      <a:pt x="182" y="1011"/>
                    </a:lnTo>
                    <a:lnTo>
                      <a:pt x="183" y="1002"/>
                    </a:lnTo>
                    <a:lnTo>
                      <a:pt x="187" y="997"/>
                    </a:lnTo>
                    <a:lnTo>
                      <a:pt x="191" y="998"/>
                    </a:lnTo>
                    <a:lnTo>
                      <a:pt x="194" y="998"/>
                    </a:lnTo>
                    <a:lnTo>
                      <a:pt x="194" y="995"/>
                    </a:lnTo>
                    <a:lnTo>
                      <a:pt x="191" y="991"/>
                    </a:lnTo>
                    <a:lnTo>
                      <a:pt x="191" y="984"/>
                    </a:lnTo>
                    <a:lnTo>
                      <a:pt x="191" y="978"/>
                    </a:lnTo>
                    <a:lnTo>
                      <a:pt x="188" y="976"/>
                    </a:lnTo>
                    <a:lnTo>
                      <a:pt x="187" y="974"/>
                    </a:lnTo>
                    <a:lnTo>
                      <a:pt x="189" y="973"/>
                    </a:lnTo>
                    <a:lnTo>
                      <a:pt x="192" y="971"/>
                    </a:lnTo>
                    <a:lnTo>
                      <a:pt x="198" y="967"/>
                    </a:lnTo>
                    <a:lnTo>
                      <a:pt x="200" y="964"/>
                    </a:lnTo>
                    <a:lnTo>
                      <a:pt x="201" y="959"/>
                    </a:lnTo>
                    <a:lnTo>
                      <a:pt x="200" y="954"/>
                    </a:lnTo>
                    <a:lnTo>
                      <a:pt x="200" y="948"/>
                    </a:lnTo>
                    <a:lnTo>
                      <a:pt x="200" y="943"/>
                    </a:lnTo>
                    <a:lnTo>
                      <a:pt x="203" y="939"/>
                    </a:lnTo>
                    <a:lnTo>
                      <a:pt x="205" y="935"/>
                    </a:lnTo>
                    <a:lnTo>
                      <a:pt x="211" y="927"/>
                    </a:lnTo>
                    <a:lnTo>
                      <a:pt x="217" y="919"/>
                    </a:lnTo>
                    <a:lnTo>
                      <a:pt x="223" y="908"/>
                    </a:lnTo>
                    <a:lnTo>
                      <a:pt x="230" y="898"/>
                    </a:lnTo>
                    <a:lnTo>
                      <a:pt x="235" y="893"/>
                    </a:lnTo>
                    <a:lnTo>
                      <a:pt x="239" y="890"/>
                    </a:lnTo>
                    <a:lnTo>
                      <a:pt x="240" y="890"/>
                    </a:lnTo>
                    <a:lnTo>
                      <a:pt x="241" y="891"/>
                    </a:lnTo>
                    <a:lnTo>
                      <a:pt x="242" y="893"/>
                    </a:lnTo>
                    <a:lnTo>
                      <a:pt x="242" y="897"/>
                    </a:lnTo>
                    <a:lnTo>
                      <a:pt x="242" y="901"/>
                    </a:lnTo>
                    <a:lnTo>
                      <a:pt x="243" y="904"/>
                    </a:lnTo>
                    <a:lnTo>
                      <a:pt x="243" y="905"/>
                    </a:lnTo>
                    <a:lnTo>
                      <a:pt x="246" y="905"/>
                    </a:lnTo>
                    <a:lnTo>
                      <a:pt x="250" y="900"/>
                    </a:lnTo>
                    <a:lnTo>
                      <a:pt x="255" y="895"/>
                    </a:lnTo>
                    <a:lnTo>
                      <a:pt x="262" y="885"/>
                    </a:lnTo>
                    <a:lnTo>
                      <a:pt x="267" y="876"/>
                    </a:lnTo>
                    <a:lnTo>
                      <a:pt x="273" y="882"/>
                    </a:lnTo>
                    <a:lnTo>
                      <a:pt x="277" y="889"/>
                    </a:lnTo>
                    <a:lnTo>
                      <a:pt x="286" y="890"/>
                    </a:lnTo>
                    <a:lnTo>
                      <a:pt x="292" y="893"/>
                    </a:lnTo>
                    <a:lnTo>
                      <a:pt x="293" y="896"/>
                    </a:lnTo>
                    <a:lnTo>
                      <a:pt x="294" y="898"/>
                    </a:lnTo>
                    <a:lnTo>
                      <a:pt x="294" y="902"/>
                    </a:lnTo>
                    <a:lnTo>
                      <a:pt x="294" y="907"/>
                    </a:lnTo>
                    <a:lnTo>
                      <a:pt x="292" y="914"/>
                    </a:lnTo>
                    <a:lnTo>
                      <a:pt x="291" y="919"/>
                    </a:lnTo>
                    <a:lnTo>
                      <a:pt x="291" y="922"/>
                    </a:lnTo>
                    <a:lnTo>
                      <a:pt x="293" y="924"/>
                    </a:lnTo>
                    <a:lnTo>
                      <a:pt x="301" y="924"/>
                    </a:lnTo>
                    <a:lnTo>
                      <a:pt x="315" y="921"/>
                    </a:lnTo>
                    <a:lnTo>
                      <a:pt x="328" y="917"/>
                    </a:lnTo>
                    <a:lnTo>
                      <a:pt x="340" y="914"/>
                    </a:lnTo>
                    <a:lnTo>
                      <a:pt x="344" y="912"/>
                    </a:lnTo>
                    <a:lnTo>
                      <a:pt x="350" y="909"/>
                    </a:lnTo>
                    <a:lnTo>
                      <a:pt x="355" y="905"/>
                    </a:lnTo>
                    <a:lnTo>
                      <a:pt x="360" y="900"/>
                    </a:lnTo>
                    <a:lnTo>
                      <a:pt x="362" y="888"/>
                    </a:lnTo>
                    <a:lnTo>
                      <a:pt x="361" y="885"/>
                    </a:lnTo>
                    <a:lnTo>
                      <a:pt x="360" y="885"/>
                    </a:lnTo>
                    <a:lnTo>
                      <a:pt x="359" y="885"/>
                    </a:lnTo>
                    <a:lnTo>
                      <a:pt x="357" y="883"/>
                    </a:lnTo>
                    <a:lnTo>
                      <a:pt x="355" y="879"/>
                    </a:lnTo>
                    <a:lnTo>
                      <a:pt x="355" y="870"/>
                    </a:lnTo>
                    <a:lnTo>
                      <a:pt x="353" y="860"/>
                    </a:lnTo>
                    <a:lnTo>
                      <a:pt x="352" y="853"/>
                    </a:lnTo>
                    <a:lnTo>
                      <a:pt x="351" y="842"/>
                    </a:lnTo>
                    <a:lnTo>
                      <a:pt x="360" y="831"/>
                    </a:lnTo>
                    <a:lnTo>
                      <a:pt x="369" y="820"/>
                    </a:lnTo>
                    <a:lnTo>
                      <a:pt x="383" y="815"/>
                    </a:lnTo>
                    <a:lnTo>
                      <a:pt x="396" y="812"/>
                    </a:lnTo>
                    <a:lnTo>
                      <a:pt x="402" y="811"/>
                    </a:lnTo>
                    <a:lnTo>
                      <a:pt x="406" y="811"/>
                    </a:lnTo>
                    <a:lnTo>
                      <a:pt x="410" y="811"/>
                    </a:lnTo>
                    <a:lnTo>
                      <a:pt x="414" y="812"/>
                    </a:lnTo>
                    <a:lnTo>
                      <a:pt x="421" y="813"/>
                    </a:lnTo>
                    <a:lnTo>
                      <a:pt x="433" y="812"/>
                    </a:lnTo>
                    <a:lnTo>
                      <a:pt x="449" y="808"/>
                    </a:lnTo>
                    <a:lnTo>
                      <a:pt x="465" y="805"/>
                    </a:lnTo>
                    <a:lnTo>
                      <a:pt x="470" y="799"/>
                    </a:lnTo>
                    <a:lnTo>
                      <a:pt x="475" y="794"/>
                    </a:lnTo>
                    <a:lnTo>
                      <a:pt x="479" y="789"/>
                    </a:lnTo>
                    <a:lnTo>
                      <a:pt x="486" y="786"/>
                    </a:lnTo>
                    <a:lnTo>
                      <a:pt x="493" y="786"/>
                    </a:lnTo>
                    <a:lnTo>
                      <a:pt x="497" y="786"/>
                    </a:lnTo>
                    <a:lnTo>
                      <a:pt x="501" y="784"/>
                    </a:lnTo>
                    <a:lnTo>
                      <a:pt x="503" y="782"/>
                    </a:lnTo>
                    <a:lnTo>
                      <a:pt x="505" y="780"/>
                    </a:lnTo>
                    <a:lnTo>
                      <a:pt x="508" y="777"/>
                    </a:lnTo>
                    <a:lnTo>
                      <a:pt x="509" y="772"/>
                    </a:lnTo>
                    <a:lnTo>
                      <a:pt x="511" y="766"/>
                    </a:lnTo>
                    <a:lnTo>
                      <a:pt x="513" y="757"/>
                    </a:lnTo>
                    <a:lnTo>
                      <a:pt x="517" y="750"/>
                    </a:lnTo>
                    <a:lnTo>
                      <a:pt x="521" y="745"/>
                    </a:lnTo>
                    <a:lnTo>
                      <a:pt x="526" y="737"/>
                    </a:lnTo>
                    <a:lnTo>
                      <a:pt x="524" y="732"/>
                    </a:lnTo>
                    <a:lnTo>
                      <a:pt x="520" y="730"/>
                    </a:lnTo>
                    <a:lnTo>
                      <a:pt x="518" y="728"/>
                    </a:lnTo>
                    <a:lnTo>
                      <a:pt x="514" y="727"/>
                    </a:lnTo>
                    <a:lnTo>
                      <a:pt x="512" y="724"/>
                    </a:lnTo>
                    <a:lnTo>
                      <a:pt x="510" y="722"/>
                    </a:lnTo>
                    <a:lnTo>
                      <a:pt x="509" y="719"/>
                    </a:lnTo>
                    <a:lnTo>
                      <a:pt x="506" y="713"/>
                    </a:lnTo>
                    <a:lnTo>
                      <a:pt x="505" y="706"/>
                    </a:lnTo>
                    <a:lnTo>
                      <a:pt x="503" y="704"/>
                    </a:lnTo>
                    <a:lnTo>
                      <a:pt x="502" y="704"/>
                    </a:lnTo>
                    <a:lnTo>
                      <a:pt x="500" y="704"/>
                    </a:lnTo>
                    <a:lnTo>
                      <a:pt x="499" y="704"/>
                    </a:lnTo>
                    <a:lnTo>
                      <a:pt x="499" y="702"/>
                    </a:lnTo>
                    <a:lnTo>
                      <a:pt x="501" y="695"/>
                    </a:lnTo>
                    <a:lnTo>
                      <a:pt x="503" y="681"/>
                    </a:lnTo>
                    <a:lnTo>
                      <a:pt x="508" y="676"/>
                    </a:lnTo>
                    <a:lnTo>
                      <a:pt x="511" y="672"/>
                    </a:lnTo>
                    <a:lnTo>
                      <a:pt x="513" y="671"/>
                    </a:lnTo>
                    <a:lnTo>
                      <a:pt x="516" y="670"/>
                    </a:lnTo>
                    <a:lnTo>
                      <a:pt x="520" y="669"/>
                    </a:lnTo>
                    <a:lnTo>
                      <a:pt x="528" y="664"/>
                    </a:lnTo>
                    <a:lnTo>
                      <a:pt x="529" y="656"/>
                    </a:lnTo>
                    <a:lnTo>
                      <a:pt x="530" y="651"/>
                    </a:lnTo>
                    <a:lnTo>
                      <a:pt x="531" y="646"/>
                    </a:lnTo>
                    <a:lnTo>
                      <a:pt x="536" y="639"/>
                    </a:lnTo>
                    <a:lnTo>
                      <a:pt x="543" y="632"/>
                    </a:lnTo>
                    <a:lnTo>
                      <a:pt x="548" y="627"/>
                    </a:lnTo>
                    <a:lnTo>
                      <a:pt x="551" y="623"/>
                    </a:lnTo>
                    <a:lnTo>
                      <a:pt x="553" y="620"/>
                    </a:lnTo>
                    <a:lnTo>
                      <a:pt x="553" y="615"/>
                    </a:lnTo>
                    <a:lnTo>
                      <a:pt x="552" y="611"/>
                    </a:lnTo>
                    <a:lnTo>
                      <a:pt x="544" y="597"/>
                    </a:lnTo>
                    <a:lnTo>
                      <a:pt x="536" y="585"/>
                    </a:lnTo>
                    <a:lnTo>
                      <a:pt x="526" y="577"/>
                    </a:lnTo>
                    <a:lnTo>
                      <a:pt x="520" y="569"/>
                    </a:lnTo>
                    <a:lnTo>
                      <a:pt x="518" y="566"/>
                    </a:lnTo>
                    <a:lnTo>
                      <a:pt x="516" y="560"/>
                    </a:lnTo>
                    <a:lnTo>
                      <a:pt x="514" y="554"/>
                    </a:lnTo>
                    <a:lnTo>
                      <a:pt x="513" y="549"/>
                    </a:lnTo>
                    <a:lnTo>
                      <a:pt x="513" y="535"/>
                    </a:lnTo>
                    <a:lnTo>
                      <a:pt x="513" y="522"/>
                    </a:lnTo>
                    <a:lnTo>
                      <a:pt x="509" y="516"/>
                    </a:lnTo>
                    <a:lnTo>
                      <a:pt x="503" y="511"/>
                    </a:lnTo>
                    <a:lnTo>
                      <a:pt x="497" y="507"/>
                    </a:lnTo>
                    <a:lnTo>
                      <a:pt x="491" y="501"/>
                    </a:lnTo>
                    <a:lnTo>
                      <a:pt x="497" y="494"/>
                    </a:lnTo>
                    <a:lnTo>
                      <a:pt x="504" y="487"/>
                    </a:lnTo>
                    <a:lnTo>
                      <a:pt x="512" y="482"/>
                    </a:lnTo>
                    <a:lnTo>
                      <a:pt x="520" y="475"/>
                    </a:lnTo>
                    <a:lnTo>
                      <a:pt x="525" y="465"/>
                    </a:lnTo>
                    <a:lnTo>
                      <a:pt x="529" y="458"/>
                    </a:lnTo>
                    <a:lnTo>
                      <a:pt x="531" y="456"/>
                    </a:lnTo>
                    <a:lnTo>
                      <a:pt x="535" y="454"/>
                    </a:lnTo>
                    <a:lnTo>
                      <a:pt x="539" y="454"/>
                    </a:lnTo>
                    <a:lnTo>
                      <a:pt x="545" y="456"/>
                    </a:lnTo>
                    <a:lnTo>
                      <a:pt x="551" y="453"/>
                    </a:lnTo>
                    <a:lnTo>
                      <a:pt x="556" y="451"/>
                    </a:lnTo>
                    <a:lnTo>
                      <a:pt x="562" y="449"/>
                    </a:lnTo>
                    <a:lnTo>
                      <a:pt x="567" y="445"/>
                    </a:lnTo>
                    <a:lnTo>
                      <a:pt x="571" y="442"/>
                    </a:lnTo>
                    <a:lnTo>
                      <a:pt x="576" y="440"/>
                    </a:lnTo>
                    <a:lnTo>
                      <a:pt x="581" y="439"/>
                    </a:lnTo>
                    <a:lnTo>
                      <a:pt x="587" y="437"/>
                    </a:lnTo>
                    <a:lnTo>
                      <a:pt x="593" y="439"/>
                    </a:lnTo>
                    <a:lnTo>
                      <a:pt x="596" y="439"/>
                    </a:lnTo>
                    <a:lnTo>
                      <a:pt x="598" y="437"/>
                    </a:lnTo>
                    <a:lnTo>
                      <a:pt x="601" y="435"/>
                    </a:lnTo>
                    <a:lnTo>
                      <a:pt x="603" y="434"/>
                    </a:lnTo>
                    <a:lnTo>
                      <a:pt x="605" y="432"/>
                    </a:lnTo>
                    <a:lnTo>
                      <a:pt x="609" y="431"/>
                    </a:lnTo>
                    <a:lnTo>
                      <a:pt x="613" y="429"/>
                    </a:lnTo>
                    <a:lnTo>
                      <a:pt x="616" y="435"/>
                    </a:lnTo>
                    <a:lnTo>
                      <a:pt x="620" y="437"/>
                    </a:lnTo>
                    <a:lnTo>
                      <a:pt x="622" y="436"/>
                    </a:lnTo>
                    <a:lnTo>
                      <a:pt x="626" y="429"/>
                    </a:lnTo>
                    <a:lnTo>
                      <a:pt x="627" y="424"/>
                    </a:lnTo>
                    <a:lnTo>
                      <a:pt x="628" y="419"/>
                    </a:lnTo>
                    <a:lnTo>
                      <a:pt x="629" y="418"/>
                    </a:lnTo>
                    <a:lnTo>
                      <a:pt x="630" y="417"/>
                    </a:lnTo>
                    <a:lnTo>
                      <a:pt x="632" y="417"/>
                    </a:lnTo>
                    <a:lnTo>
                      <a:pt x="635" y="419"/>
                    </a:lnTo>
                    <a:lnTo>
                      <a:pt x="637" y="420"/>
                    </a:lnTo>
                    <a:lnTo>
                      <a:pt x="639" y="422"/>
                    </a:lnTo>
                    <a:lnTo>
                      <a:pt x="640" y="420"/>
                    </a:lnTo>
                    <a:lnTo>
                      <a:pt x="641" y="418"/>
                    </a:lnTo>
                    <a:lnTo>
                      <a:pt x="644" y="414"/>
                    </a:lnTo>
                    <a:lnTo>
                      <a:pt x="645" y="407"/>
                    </a:lnTo>
                    <a:lnTo>
                      <a:pt x="651" y="400"/>
                    </a:lnTo>
                    <a:lnTo>
                      <a:pt x="656" y="395"/>
                    </a:lnTo>
                    <a:lnTo>
                      <a:pt x="663" y="391"/>
                    </a:lnTo>
                    <a:lnTo>
                      <a:pt x="670" y="385"/>
                    </a:lnTo>
                    <a:lnTo>
                      <a:pt x="675" y="378"/>
                    </a:lnTo>
                    <a:lnTo>
                      <a:pt x="681" y="373"/>
                    </a:lnTo>
                    <a:lnTo>
                      <a:pt x="686" y="366"/>
                    </a:lnTo>
                    <a:lnTo>
                      <a:pt x="689" y="357"/>
                    </a:lnTo>
                    <a:lnTo>
                      <a:pt x="699" y="346"/>
                    </a:lnTo>
                    <a:lnTo>
                      <a:pt x="709" y="333"/>
                    </a:lnTo>
                    <a:lnTo>
                      <a:pt x="719" y="327"/>
                    </a:lnTo>
                    <a:lnTo>
                      <a:pt x="728" y="322"/>
                    </a:lnTo>
                    <a:lnTo>
                      <a:pt x="738" y="317"/>
                    </a:lnTo>
                    <a:lnTo>
                      <a:pt x="747" y="311"/>
                    </a:lnTo>
                    <a:lnTo>
                      <a:pt x="753" y="304"/>
                    </a:lnTo>
                    <a:lnTo>
                      <a:pt x="758" y="297"/>
                    </a:lnTo>
                    <a:lnTo>
                      <a:pt x="763" y="289"/>
                    </a:lnTo>
                    <a:lnTo>
                      <a:pt x="766" y="281"/>
                    </a:lnTo>
                    <a:lnTo>
                      <a:pt x="775" y="270"/>
                    </a:lnTo>
                    <a:lnTo>
                      <a:pt x="784" y="258"/>
                    </a:lnTo>
                    <a:lnTo>
                      <a:pt x="790" y="250"/>
                    </a:lnTo>
                    <a:lnTo>
                      <a:pt x="795" y="243"/>
                    </a:lnTo>
                    <a:lnTo>
                      <a:pt x="796" y="240"/>
                    </a:lnTo>
                    <a:lnTo>
                      <a:pt x="796" y="237"/>
                    </a:lnTo>
                    <a:lnTo>
                      <a:pt x="795" y="233"/>
                    </a:lnTo>
                    <a:lnTo>
                      <a:pt x="791" y="230"/>
                    </a:lnTo>
                    <a:lnTo>
                      <a:pt x="790" y="225"/>
                    </a:lnTo>
                    <a:lnTo>
                      <a:pt x="790" y="223"/>
                    </a:lnTo>
                    <a:lnTo>
                      <a:pt x="790" y="220"/>
                    </a:lnTo>
                    <a:lnTo>
                      <a:pt x="791" y="216"/>
                    </a:lnTo>
                    <a:lnTo>
                      <a:pt x="795" y="211"/>
                    </a:lnTo>
                    <a:lnTo>
                      <a:pt x="798" y="203"/>
                    </a:lnTo>
                    <a:lnTo>
                      <a:pt x="801" y="190"/>
                    </a:lnTo>
                    <a:lnTo>
                      <a:pt x="805" y="177"/>
                    </a:lnTo>
                    <a:lnTo>
                      <a:pt x="805" y="170"/>
                    </a:lnTo>
                    <a:lnTo>
                      <a:pt x="806" y="164"/>
                    </a:lnTo>
                    <a:lnTo>
                      <a:pt x="807" y="159"/>
                    </a:lnTo>
                    <a:lnTo>
                      <a:pt x="808" y="155"/>
                    </a:lnTo>
                    <a:lnTo>
                      <a:pt x="814" y="147"/>
                    </a:lnTo>
                    <a:lnTo>
                      <a:pt x="822" y="137"/>
                    </a:lnTo>
                    <a:lnTo>
                      <a:pt x="830" y="133"/>
                    </a:lnTo>
                    <a:lnTo>
                      <a:pt x="836" y="130"/>
                    </a:lnTo>
                    <a:lnTo>
                      <a:pt x="842" y="125"/>
                    </a:lnTo>
                    <a:lnTo>
                      <a:pt x="847" y="120"/>
                    </a:lnTo>
                    <a:lnTo>
                      <a:pt x="849" y="114"/>
                    </a:lnTo>
                    <a:lnTo>
                      <a:pt x="852" y="111"/>
                    </a:lnTo>
                    <a:lnTo>
                      <a:pt x="855" y="108"/>
                    </a:lnTo>
                    <a:lnTo>
                      <a:pt x="858" y="105"/>
                    </a:lnTo>
                    <a:lnTo>
                      <a:pt x="860" y="94"/>
                    </a:lnTo>
                    <a:lnTo>
                      <a:pt x="863" y="84"/>
                    </a:lnTo>
                    <a:lnTo>
                      <a:pt x="865" y="73"/>
                    </a:lnTo>
                    <a:lnTo>
                      <a:pt x="868" y="63"/>
                    </a:lnTo>
                    <a:lnTo>
                      <a:pt x="877" y="52"/>
                    </a:lnTo>
                    <a:lnTo>
                      <a:pt x="882" y="45"/>
                    </a:lnTo>
                    <a:lnTo>
                      <a:pt x="883" y="37"/>
                    </a:lnTo>
                    <a:lnTo>
                      <a:pt x="886" y="26"/>
                    </a:lnTo>
                    <a:lnTo>
                      <a:pt x="894" y="19"/>
                    </a:lnTo>
                    <a:lnTo>
                      <a:pt x="903" y="12"/>
                    </a:lnTo>
                    <a:lnTo>
                      <a:pt x="912" y="6"/>
                    </a:lnTo>
                    <a:lnTo>
                      <a:pt x="922" y="0"/>
                    </a:lnTo>
                    <a:lnTo>
                      <a:pt x="924" y="9"/>
                    </a:lnTo>
                    <a:lnTo>
                      <a:pt x="926" y="17"/>
                    </a:lnTo>
                    <a:lnTo>
                      <a:pt x="927" y="19"/>
                    </a:lnTo>
                    <a:lnTo>
                      <a:pt x="929" y="21"/>
                    </a:lnTo>
                    <a:lnTo>
                      <a:pt x="934" y="23"/>
                    </a:lnTo>
                    <a:lnTo>
                      <a:pt x="939" y="25"/>
                    </a:lnTo>
                    <a:lnTo>
                      <a:pt x="946" y="28"/>
                    </a:lnTo>
                    <a:lnTo>
                      <a:pt x="953" y="32"/>
                    </a:lnTo>
                    <a:lnTo>
                      <a:pt x="958" y="38"/>
                    </a:lnTo>
                    <a:lnTo>
                      <a:pt x="962" y="46"/>
                    </a:lnTo>
                    <a:lnTo>
                      <a:pt x="959" y="55"/>
                    </a:lnTo>
                    <a:lnTo>
                      <a:pt x="953" y="64"/>
                    </a:lnTo>
                    <a:lnTo>
                      <a:pt x="949" y="72"/>
                    </a:lnTo>
                    <a:lnTo>
                      <a:pt x="944" y="81"/>
                    </a:lnTo>
                    <a:lnTo>
                      <a:pt x="944" y="88"/>
                    </a:lnTo>
                    <a:lnTo>
                      <a:pt x="946" y="93"/>
                    </a:lnTo>
                    <a:lnTo>
                      <a:pt x="950" y="95"/>
                    </a:lnTo>
                    <a:lnTo>
                      <a:pt x="956" y="97"/>
                    </a:lnTo>
                    <a:lnTo>
                      <a:pt x="966" y="101"/>
                    </a:lnTo>
                    <a:lnTo>
                      <a:pt x="976" y="103"/>
                    </a:lnTo>
                    <a:lnTo>
                      <a:pt x="985" y="106"/>
                    </a:lnTo>
                    <a:lnTo>
                      <a:pt x="995" y="110"/>
                    </a:lnTo>
                    <a:lnTo>
                      <a:pt x="1011" y="124"/>
                    </a:lnTo>
                    <a:lnTo>
                      <a:pt x="1028" y="140"/>
                    </a:lnTo>
                    <a:lnTo>
                      <a:pt x="1036" y="142"/>
                    </a:lnTo>
                    <a:lnTo>
                      <a:pt x="1043" y="146"/>
                    </a:lnTo>
                    <a:lnTo>
                      <a:pt x="1050" y="150"/>
                    </a:lnTo>
                    <a:lnTo>
                      <a:pt x="1056" y="156"/>
                    </a:lnTo>
                    <a:lnTo>
                      <a:pt x="1071" y="179"/>
                    </a:lnTo>
                    <a:lnTo>
                      <a:pt x="1086" y="201"/>
                    </a:lnTo>
                    <a:lnTo>
                      <a:pt x="1098" y="225"/>
                    </a:lnTo>
                    <a:lnTo>
                      <a:pt x="1112" y="249"/>
                    </a:lnTo>
                    <a:lnTo>
                      <a:pt x="1114" y="257"/>
                    </a:lnTo>
                    <a:lnTo>
                      <a:pt x="1115" y="264"/>
                    </a:lnTo>
                    <a:lnTo>
                      <a:pt x="1118" y="270"/>
                    </a:lnTo>
                    <a:lnTo>
                      <a:pt x="1121" y="277"/>
                    </a:lnTo>
                    <a:lnTo>
                      <a:pt x="1135" y="291"/>
                    </a:lnTo>
                    <a:lnTo>
                      <a:pt x="1147" y="305"/>
                    </a:lnTo>
                    <a:lnTo>
                      <a:pt x="1159" y="318"/>
                    </a:lnTo>
                    <a:lnTo>
                      <a:pt x="1169" y="334"/>
                    </a:lnTo>
                    <a:lnTo>
                      <a:pt x="1171" y="351"/>
                    </a:lnTo>
                    <a:lnTo>
                      <a:pt x="1172" y="368"/>
                    </a:lnTo>
                    <a:lnTo>
                      <a:pt x="1174" y="385"/>
                    </a:lnTo>
                    <a:lnTo>
                      <a:pt x="1174" y="403"/>
                    </a:lnTo>
                    <a:lnTo>
                      <a:pt x="1169" y="414"/>
                    </a:lnTo>
                    <a:lnTo>
                      <a:pt x="1162" y="422"/>
                    </a:lnTo>
                    <a:lnTo>
                      <a:pt x="1154" y="431"/>
                    </a:lnTo>
                    <a:lnTo>
                      <a:pt x="1146" y="441"/>
                    </a:lnTo>
                    <a:lnTo>
                      <a:pt x="1143" y="460"/>
                    </a:lnTo>
                    <a:lnTo>
                      <a:pt x="1139" y="479"/>
                    </a:lnTo>
                    <a:lnTo>
                      <a:pt x="1137" y="498"/>
                    </a:lnTo>
                    <a:lnTo>
                      <a:pt x="1137" y="518"/>
                    </a:lnTo>
                    <a:lnTo>
                      <a:pt x="1139" y="534"/>
                    </a:lnTo>
                    <a:lnTo>
                      <a:pt x="1140" y="550"/>
                    </a:lnTo>
                    <a:lnTo>
                      <a:pt x="1142" y="567"/>
                    </a:lnTo>
                    <a:lnTo>
                      <a:pt x="1142" y="583"/>
                    </a:lnTo>
                    <a:lnTo>
                      <a:pt x="1136" y="593"/>
                    </a:lnTo>
                    <a:lnTo>
                      <a:pt x="1129" y="601"/>
                    </a:lnTo>
                    <a:lnTo>
                      <a:pt x="1131" y="609"/>
                    </a:lnTo>
                    <a:lnTo>
                      <a:pt x="1135" y="614"/>
                    </a:lnTo>
                    <a:lnTo>
                      <a:pt x="1139" y="620"/>
                    </a:lnTo>
                    <a:lnTo>
                      <a:pt x="1145" y="626"/>
                    </a:lnTo>
                    <a:lnTo>
                      <a:pt x="1157" y="635"/>
                    </a:lnTo>
                    <a:lnTo>
                      <a:pt x="1168" y="643"/>
                    </a:lnTo>
                    <a:lnTo>
                      <a:pt x="1164" y="660"/>
                    </a:lnTo>
                    <a:lnTo>
                      <a:pt x="1160" y="676"/>
                    </a:lnTo>
                    <a:lnTo>
                      <a:pt x="1160" y="687"/>
                    </a:lnTo>
                    <a:lnTo>
                      <a:pt x="1159" y="698"/>
                    </a:lnTo>
                    <a:lnTo>
                      <a:pt x="1156" y="710"/>
                    </a:lnTo>
                    <a:lnTo>
                      <a:pt x="1153" y="720"/>
                    </a:lnTo>
                    <a:lnTo>
                      <a:pt x="1146" y="740"/>
                    </a:lnTo>
                    <a:lnTo>
                      <a:pt x="1138" y="762"/>
                    </a:lnTo>
                    <a:lnTo>
                      <a:pt x="1131" y="779"/>
                    </a:lnTo>
                    <a:lnTo>
                      <a:pt x="1126" y="795"/>
                    </a:lnTo>
                    <a:lnTo>
                      <a:pt x="1125" y="803"/>
                    </a:lnTo>
                    <a:lnTo>
                      <a:pt x="1123" y="811"/>
                    </a:lnTo>
                    <a:lnTo>
                      <a:pt x="1126" y="819"/>
                    </a:lnTo>
                    <a:lnTo>
                      <a:pt x="1129" y="826"/>
                    </a:lnTo>
                    <a:lnTo>
                      <a:pt x="1142" y="834"/>
                    </a:lnTo>
                    <a:lnTo>
                      <a:pt x="1153" y="840"/>
                    </a:lnTo>
                    <a:lnTo>
                      <a:pt x="1164" y="846"/>
                    </a:lnTo>
                    <a:lnTo>
                      <a:pt x="1178" y="851"/>
                    </a:lnTo>
                    <a:lnTo>
                      <a:pt x="1194" y="864"/>
                    </a:lnTo>
                    <a:lnTo>
                      <a:pt x="1211" y="875"/>
                    </a:lnTo>
                    <a:lnTo>
                      <a:pt x="1227" y="888"/>
                    </a:lnTo>
                    <a:lnTo>
                      <a:pt x="1242" y="900"/>
                    </a:lnTo>
                    <a:lnTo>
                      <a:pt x="1245" y="917"/>
                    </a:lnTo>
                    <a:lnTo>
                      <a:pt x="1248" y="933"/>
                    </a:lnTo>
                    <a:lnTo>
                      <a:pt x="1253" y="939"/>
                    </a:lnTo>
                    <a:lnTo>
                      <a:pt x="1254" y="946"/>
                    </a:lnTo>
                    <a:lnTo>
                      <a:pt x="1255" y="954"/>
                    </a:lnTo>
                    <a:lnTo>
                      <a:pt x="1255" y="960"/>
                    </a:lnTo>
                    <a:lnTo>
                      <a:pt x="1253" y="975"/>
                    </a:lnTo>
                    <a:lnTo>
                      <a:pt x="1249" y="990"/>
                    </a:lnTo>
                    <a:lnTo>
                      <a:pt x="1248" y="1008"/>
                    </a:lnTo>
                    <a:lnTo>
                      <a:pt x="1247" y="1024"/>
                    </a:lnTo>
                    <a:lnTo>
                      <a:pt x="1247" y="1041"/>
                    </a:lnTo>
                    <a:lnTo>
                      <a:pt x="1248" y="1059"/>
                    </a:lnTo>
                    <a:lnTo>
                      <a:pt x="1249" y="1069"/>
                    </a:lnTo>
                    <a:lnTo>
                      <a:pt x="1252" y="1078"/>
                    </a:lnTo>
                    <a:lnTo>
                      <a:pt x="1253" y="1083"/>
                    </a:lnTo>
                    <a:lnTo>
                      <a:pt x="1255" y="1087"/>
                    </a:lnTo>
                    <a:lnTo>
                      <a:pt x="1257" y="1091"/>
                    </a:lnTo>
                    <a:lnTo>
                      <a:pt x="1261" y="1095"/>
                    </a:lnTo>
                    <a:lnTo>
                      <a:pt x="1267" y="1100"/>
                    </a:lnTo>
                    <a:lnTo>
                      <a:pt x="1273" y="1104"/>
                    </a:lnTo>
                    <a:lnTo>
                      <a:pt x="1278" y="1109"/>
                    </a:lnTo>
                    <a:lnTo>
                      <a:pt x="1281" y="1116"/>
                    </a:lnTo>
                    <a:lnTo>
                      <a:pt x="1275" y="1136"/>
                    </a:lnTo>
                    <a:lnTo>
                      <a:pt x="1269" y="1157"/>
                    </a:lnTo>
                    <a:lnTo>
                      <a:pt x="1263" y="1177"/>
                    </a:lnTo>
                    <a:lnTo>
                      <a:pt x="1257" y="1199"/>
                    </a:lnTo>
                    <a:lnTo>
                      <a:pt x="1257" y="1217"/>
                    </a:lnTo>
                    <a:lnTo>
                      <a:pt x="1257" y="1236"/>
                    </a:lnTo>
                    <a:lnTo>
                      <a:pt x="1257" y="1252"/>
                    </a:lnTo>
                    <a:lnTo>
                      <a:pt x="1257" y="1259"/>
                    </a:lnTo>
                    <a:lnTo>
                      <a:pt x="1252" y="1260"/>
                    </a:lnTo>
                    <a:lnTo>
                      <a:pt x="1242" y="1261"/>
                    </a:lnTo>
                    <a:lnTo>
                      <a:pt x="1235" y="1263"/>
                    </a:lnTo>
                    <a:lnTo>
                      <a:pt x="1230" y="1264"/>
                    </a:lnTo>
                    <a:lnTo>
                      <a:pt x="1224" y="1264"/>
                    </a:lnTo>
                    <a:lnTo>
                      <a:pt x="1218" y="1263"/>
                    </a:lnTo>
                    <a:lnTo>
                      <a:pt x="1210" y="1261"/>
                    </a:lnTo>
                    <a:lnTo>
                      <a:pt x="1205" y="1261"/>
                    </a:lnTo>
                    <a:lnTo>
                      <a:pt x="1202" y="1263"/>
                    </a:lnTo>
                    <a:lnTo>
                      <a:pt x="1197" y="1269"/>
                    </a:lnTo>
                    <a:lnTo>
                      <a:pt x="1193" y="1269"/>
                    </a:lnTo>
                    <a:lnTo>
                      <a:pt x="1188" y="1268"/>
                    </a:lnTo>
                    <a:lnTo>
                      <a:pt x="1183" y="1265"/>
                    </a:lnTo>
                    <a:lnTo>
                      <a:pt x="1179" y="1263"/>
                    </a:lnTo>
                    <a:lnTo>
                      <a:pt x="1173" y="1271"/>
                    </a:lnTo>
                    <a:lnTo>
                      <a:pt x="1168" y="1279"/>
                    </a:lnTo>
                    <a:lnTo>
                      <a:pt x="1159" y="1282"/>
                    </a:lnTo>
                    <a:lnTo>
                      <a:pt x="1152" y="1285"/>
                    </a:lnTo>
                    <a:lnTo>
                      <a:pt x="1149" y="1285"/>
                    </a:lnTo>
                    <a:lnTo>
                      <a:pt x="1146" y="1284"/>
                    </a:lnTo>
                    <a:lnTo>
                      <a:pt x="1145" y="1280"/>
                    </a:lnTo>
                    <a:lnTo>
                      <a:pt x="1143" y="1276"/>
                    </a:lnTo>
                    <a:lnTo>
                      <a:pt x="1142" y="1269"/>
                    </a:lnTo>
                    <a:lnTo>
                      <a:pt x="1140" y="1265"/>
                    </a:lnTo>
                    <a:lnTo>
                      <a:pt x="1139" y="1263"/>
                    </a:lnTo>
                    <a:lnTo>
                      <a:pt x="1137" y="1262"/>
                    </a:lnTo>
                    <a:lnTo>
                      <a:pt x="1129" y="1262"/>
                    </a:lnTo>
                    <a:lnTo>
                      <a:pt x="1119" y="1264"/>
                    </a:lnTo>
                    <a:lnTo>
                      <a:pt x="1103" y="1268"/>
                    </a:lnTo>
                    <a:lnTo>
                      <a:pt x="1088" y="1271"/>
                    </a:lnTo>
                    <a:lnTo>
                      <a:pt x="1072" y="1275"/>
                    </a:lnTo>
                    <a:lnTo>
                      <a:pt x="1058" y="1278"/>
                    </a:lnTo>
                    <a:lnTo>
                      <a:pt x="1054" y="1280"/>
                    </a:lnTo>
                    <a:lnTo>
                      <a:pt x="1053" y="1282"/>
                    </a:lnTo>
                    <a:lnTo>
                      <a:pt x="1053" y="1284"/>
                    </a:lnTo>
                    <a:lnTo>
                      <a:pt x="1055" y="1286"/>
                    </a:lnTo>
                    <a:lnTo>
                      <a:pt x="1060" y="1288"/>
                    </a:lnTo>
                    <a:lnTo>
                      <a:pt x="1067" y="1293"/>
                    </a:lnTo>
                    <a:lnTo>
                      <a:pt x="1067" y="1295"/>
                    </a:lnTo>
                    <a:lnTo>
                      <a:pt x="1067" y="1298"/>
                    </a:lnTo>
                    <a:lnTo>
                      <a:pt x="1066" y="1301"/>
                    </a:lnTo>
                    <a:lnTo>
                      <a:pt x="1063" y="1303"/>
                    </a:lnTo>
                    <a:lnTo>
                      <a:pt x="1059" y="1306"/>
                    </a:lnTo>
                    <a:lnTo>
                      <a:pt x="1053" y="1311"/>
                    </a:lnTo>
                    <a:lnTo>
                      <a:pt x="1046" y="1315"/>
                    </a:lnTo>
                    <a:lnTo>
                      <a:pt x="1042" y="1318"/>
                    </a:lnTo>
                    <a:lnTo>
                      <a:pt x="1037" y="1321"/>
                    </a:lnTo>
                    <a:lnTo>
                      <a:pt x="1034" y="1327"/>
                    </a:lnTo>
                    <a:lnTo>
                      <a:pt x="1034" y="1335"/>
                    </a:lnTo>
                    <a:lnTo>
                      <a:pt x="1033" y="1340"/>
                    </a:lnTo>
                    <a:lnTo>
                      <a:pt x="1029" y="1345"/>
                    </a:lnTo>
                    <a:lnTo>
                      <a:pt x="1022" y="1349"/>
                    </a:lnTo>
                    <a:lnTo>
                      <a:pt x="1020" y="1352"/>
                    </a:lnTo>
                    <a:lnTo>
                      <a:pt x="1018" y="1353"/>
                    </a:lnTo>
                    <a:lnTo>
                      <a:pt x="1018" y="1354"/>
                    </a:lnTo>
                    <a:lnTo>
                      <a:pt x="1018" y="1355"/>
                    </a:lnTo>
                    <a:lnTo>
                      <a:pt x="1020" y="1357"/>
                    </a:lnTo>
                    <a:lnTo>
                      <a:pt x="1026" y="1358"/>
                    </a:lnTo>
                    <a:lnTo>
                      <a:pt x="1028" y="1362"/>
                    </a:lnTo>
                    <a:lnTo>
                      <a:pt x="1029" y="1365"/>
                    </a:lnTo>
                    <a:lnTo>
                      <a:pt x="1029" y="1369"/>
                    </a:lnTo>
                    <a:lnTo>
                      <a:pt x="1030" y="1373"/>
                    </a:lnTo>
                    <a:lnTo>
                      <a:pt x="1030" y="1378"/>
                    </a:lnTo>
                    <a:lnTo>
                      <a:pt x="1030" y="1382"/>
                    </a:lnTo>
                    <a:lnTo>
                      <a:pt x="1028" y="1387"/>
                    </a:lnTo>
                    <a:lnTo>
                      <a:pt x="1026" y="1391"/>
                    </a:lnTo>
                    <a:lnTo>
                      <a:pt x="1021" y="1400"/>
                    </a:lnTo>
                    <a:lnTo>
                      <a:pt x="1017" y="1409"/>
                    </a:lnTo>
                    <a:lnTo>
                      <a:pt x="1015" y="1423"/>
                    </a:lnTo>
                    <a:lnTo>
                      <a:pt x="1012" y="1434"/>
                    </a:lnTo>
                    <a:lnTo>
                      <a:pt x="1011" y="1444"/>
                    </a:lnTo>
                    <a:lnTo>
                      <a:pt x="1010" y="1451"/>
                    </a:lnTo>
                    <a:lnTo>
                      <a:pt x="1009" y="1455"/>
                    </a:lnTo>
                    <a:lnTo>
                      <a:pt x="1009" y="1458"/>
                    </a:lnTo>
                    <a:lnTo>
                      <a:pt x="1010" y="1459"/>
                    </a:lnTo>
                    <a:lnTo>
                      <a:pt x="1012" y="1461"/>
                    </a:lnTo>
                    <a:lnTo>
                      <a:pt x="1017" y="1461"/>
                    </a:lnTo>
                    <a:lnTo>
                      <a:pt x="1024" y="1459"/>
                    </a:lnTo>
                    <a:lnTo>
                      <a:pt x="1028" y="1458"/>
                    </a:lnTo>
                    <a:lnTo>
                      <a:pt x="1030" y="1457"/>
                    </a:lnTo>
                    <a:lnTo>
                      <a:pt x="1032" y="1459"/>
                    </a:lnTo>
                    <a:lnTo>
                      <a:pt x="1029" y="1464"/>
                    </a:lnTo>
                    <a:lnTo>
                      <a:pt x="1019" y="1478"/>
                    </a:lnTo>
                    <a:lnTo>
                      <a:pt x="1010" y="1490"/>
                    </a:lnTo>
                    <a:lnTo>
                      <a:pt x="1007" y="1491"/>
                    </a:lnTo>
                    <a:lnTo>
                      <a:pt x="1003" y="1491"/>
                    </a:lnTo>
                    <a:lnTo>
                      <a:pt x="1001" y="1490"/>
                    </a:lnTo>
                    <a:lnTo>
                      <a:pt x="998" y="1489"/>
                    </a:lnTo>
                    <a:lnTo>
                      <a:pt x="992" y="1485"/>
                    </a:lnTo>
                    <a:lnTo>
                      <a:pt x="986" y="1482"/>
                    </a:lnTo>
                    <a:lnTo>
                      <a:pt x="979" y="1476"/>
                    </a:lnTo>
                    <a:lnTo>
                      <a:pt x="977" y="1471"/>
                    </a:lnTo>
                    <a:lnTo>
                      <a:pt x="976" y="1466"/>
                    </a:lnTo>
                    <a:lnTo>
                      <a:pt x="975" y="1458"/>
                    </a:lnTo>
                    <a:lnTo>
                      <a:pt x="966" y="1458"/>
                    </a:lnTo>
                    <a:lnTo>
                      <a:pt x="956" y="1459"/>
                    </a:lnTo>
                    <a:lnTo>
                      <a:pt x="949" y="1454"/>
                    </a:lnTo>
                    <a:lnTo>
                      <a:pt x="942" y="1451"/>
                    </a:lnTo>
                    <a:lnTo>
                      <a:pt x="940" y="1451"/>
                    </a:lnTo>
                    <a:lnTo>
                      <a:pt x="936" y="1453"/>
                    </a:lnTo>
                    <a:lnTo>
                      <a:pt x="933" y="1454"/>
                    </a:lnTo>
                    <a:lnTo>
                      <a:pt x="928" y="1456"/>
                    </a:lnTo>
                    <a:lnTo>
                      <a:pt x="920" y="1456"/>
                    </a:lnTo>
                    <a:lnTo>
                      <a:pt x="914" y="1455"/>
                    </a:lnTo>
                    <a:lnTo>
                      <a:pt x="908" y="1453"/>
                    </a:lnTo>
                    <a:lnTo>
                      <a:pt x="900" y="1450"/>
                    </a:lnTo>
                    <a:lnTo>
                      <a:pt x="899" y="1457"/>
                    </a:lnTo>
                    <a:lnTo>
                      <a:pt x="899" y="1463"/>
                    </a:lnTo>
                    <a:lnTo>
                      <a:pt x="899" y="1465"/>
                    </a:lnTo>
                    <a:lnTo>
                      <a:pt x="898" y="1467"/>
                    </a:lnTo>
                    <a:lnTo>
                      <a:pt x="897" y="1471"/>
                    </a:lnTo>
                    <a:lnTo>
                      <a:pt x="894" y="1473"/>
                    </a:lnTo>
                    <a:lnTo>
                      <a:pt x="890" y="1476"/>
                    </a:lnTo>
                    <a:lnTo>
                      <a:pt x="888" y="1479"/>
                    </a:lnTo>
                    <a:lnTo>
                      <a:pt x="885" y="1480"/>
                    </a:lnTo>
                    <a:lnTo>
                      <a:pt x="880" y="1480"/>
                    </a:lnTo>
                    <a:lnTo>
                      <a:pt x="875" y="1479"/>
                    </a:lnTo>
                    <a:lnTo>
                      <a:pt x="872" y="1479"/>
                    </a:lnTo>
                    <a:lnTo>
                      <a:pt x="869" y="1479"/>
                    </a:lnTo>
                    <a:lnTo>
                      <a:pt x="868" y="1480"/>
                    </a:lnTo>
                    <a:lnTo>
                      <a:pt x="866" y="1484"/>
                    </a:lnTo>
                    <a:lnTo>
                      <a:pt x="865" y="1492"/>
                    </a:lnTo>
                    <a:lnTo>
                      <a:pt x="864" y="1500"/>
                    </a:lnTo>
                    <a:lnTo>
                      <a:pt x="861" y="1506"/>
                    </a:lnTo>
                    <a:lnTo>
                      <a:pt x="860" y="1507"/>
                    </a:lnTo>
                    <a:lnTo>
                      <a:pt x="858" y="1507"/>
                    </a:lnTo>
                    <a:lnTo>
                      <a:pt x="855" y="1506"/>
                    </a:lnTo>
                    <a:lnTo>
                      <a:pt x="850" y="1505"/>
                    </a:lnTo>
                    <a:lnTo>
                      <a:pt x="847" y="1499"/>
                    </a:lnTo>
                    <a:lnTo>
                      <a:pt x="843" y="1495"/>
                    </a:lnTo>
                    <a:lnTo>
                      <a:pt x="841" y="1492"/>
                    </a:lnTo>
                    <a:lnTo>
                      <a:pt x="839" y="1491"/>
                    </a:lnTo>
                    <a:lnTo>
                      <a:pt x="836" y="1491"/>
                    </a:lnTo>
                    <a:lnTo>
                      <a:pt x="833" y="1491"/>
                    </a:lnTo>
                    <a:lnTo>
                      <a:pt x="829" y="1491"/>
                    </a:lnTo>
                    <a:lnTo>
                      <a:pt x="825" y="1490"/>
                    </a:lnTo>
                    <a:lnTo>
                      <a:pt x="823" y="1489"/>
                    </a:lnTo>
                    <a:lnTo>
                      <a:pt x="821" y="1488"/>
                    </a:lnTo>
                    <a:lnTo>
                      <a:pt x="816" y="1483"/>
                    </a:lnTo>
                    <a:lnTo>
                      <a:pt x="812" y="1478"/>
                    </a:lnTo>
                    <a:lnTo>
                      <a:pt x="809" y="1472"/>
                    </a:lnTo>
                    <a:lnTo>
                      <a:pt x="808" y="1470"/>
                    </a:lnTo>
                    <a:lnTo>
                      <a:pt x="808" y="1466"/>
                    </a:lnTo>
                    <a:lnTo>
                      <a:pt x="808" y="1462"/>
                    </a:lnTo>
                    <a:lnTo>
                      <a:pt x="799" y="1458"/>
                    </a:lnTo>
                    <a:lnTo>
                      <a:pt x="791" y="1454"/>
                    </a:lnTo>
                    <a:lnTo>
                      <a:pt x="791" y="1444"/>
                    </a:lnTo>
                    <a:lnTo>
                      <a:pt x="790" y="1434"/>
                    </a:lnTo>
                    <a:lnTo>
                      <a:pt x="783" y="1431"/>
                    </a:lnTo>
                    <a:lnTo>
                      <a:pt x="778" y="1428"/>
                    </a:lnTo>
                    <a:lnTo>
                      <a:pt x="771" y="1433"/>
                    </a:lnTo>
                    <a:lnTo>
                      <a:pt x="766" y="1440"/>
                    </a:lnTo>
                    <a:lnTo>
                      <a:pt x="764" y="1442"/>
                    </a:lnTo>
                    <a:lnTo>
                      <a:pt x="762" y="1444"/>
                    </a:lnTo>
                    <a:lnTo>
                      <a:pt x="758" y="1444"/>
                    </a:lnTo>
                    <a:lnTo>
                      <a:pt x="754" y="1442"/>
                    </a:lnTo>
                    <a:lnTo>
                      <a:pt x="756" y="1436"/>
                    </a:lnTo>
                    <a:lnTo>
                      <a:pt x="758" y="1430"/>
                    </a:lnTo>
                    <a:lnTo>
                      <a:pt x="743" y="1425"/>
                    </a:lnTo>
                    <a:lnTo>
                      <a:pt x="730" y="1419"/>
                    </a:lnTo>
                    <a:lnTo>
                      <a:pt x="724" y="1411"/>
                    </a:lnTo>
                    <a:lnTo>
                      <a:pt x="719" y="1407"/>
                    </a:lnTo>
                    <a:lnTo>
                      <a:pt x="716" y="1406"/>
                    </a:lnTo>
                    <a:lnTo>
                      <a:pt x="713" y="1407"/>
                    </a:lnTo>
                    <a:lnTo>
                      <a:pt x="709" y="1408"/>
                    </a:lnTo>
                    <a:lnTo>
                      <a:pt x="705" y="1411"/>
                    </a:lnTo>
                    <a:lnTo>
                      <a:pt x="695" y="1408"/>
                    </a:lnTo>
                    <a:lnTo>
                      <a:pt x="685" y="1406"/>
                    </a:lnTo>
                    <a:lnTo>
                      <a:pt x="678" y="1409"/>
                    </a:lnTo>
                    <a:lnTo>
                      <a:pt x="672" y="1411"/>
                    </a:lnTo>
                    <a:lnTo>
                      <a:pt x="670" y="1411"/>
                    </a:lnTo>
                    <a:lnTo>
                      <a:pt x="668" y="1408"/>
                    </a:lnTo>
                    <a:lnTo>
                      <a:pt x="668" y="1406"/>
                    </a:lnTo>
                    <a:lnTo>
                      <a:pt x="666" y="1402"/>
                    </a:lnTo>
                    <a:lnTo>
                      <a:pt x="671" y="1396"/>
                    </a:lnTo>
                    <a:lnTo>
                      <a:pt x="671" y="1395"/>
                    </a:lnTo>
                    <a:lnTo>
                      <a:pt x="666" y="1394"/>
                    </a:lnTo>
                    <a:lnTo>
                      <a:pt x="658" y="1392"/>
                    </a:lnTo>
                    <a:lnTo>
                      <a:pt x="645" y="1395"/>
                    </a:lnTo>
                    <a:lnTo>
                      <a:pt x="634" y="1397"/>
                    </a:lnTo>
                    <a:lnTo>
                      <a:pt x="623" y="1403"/>
                    </a:lnTo>
                    <a:lnTo>
                      <a:pt x="613" y="1411"/>
                    </a:lnTo>
                    <a:lnTo>
                      <a:pt x="603" y="1419"/>
                    </a:lnTo>
                    <a:lnTo>
                      <a:pt x="590" y="1425"/>
                    </a:lnTo>
                    <a:lnTo>
                      <a:pt x="585" y="1427"/>
                    </a:lnTo>
                    <a:lnTo>
                      <a:pt x="581" y="1425"/>
                    </a:lnTo>
                    <a:lnTo>
                      <a:pt x="579" y="1424"/>
                    </a:lnTo>
                    <a:lnTo>
                      <a:pt x="573" y="1423"/>
                    </a:lnTo>
                    <a:lnTo>
                      <a:pt x="567" y="1439"/>
                    </a:lnTo>
                    <a:lnTo>
                      <a:pt x="559" y="1456"/>
                    </a:lnTo>
                    <a:lnTo>
                      <a:pt x="554" y="1454"/>
                    </a:lnTo>
                    <a:lnTo>
                      <a:pt x="551" y="1451"/>
                    </a:lnTo>
                    <a:lnTo>
                      <a:pt x="547" y="1447"/>
                    </a:lnTo>
                    <a:lnTo>
                      <a:pt x="544" y="1441"/>
                    </a:lnTo>
                    <a:lnTo>
                      <a:pt x="541" y="1436"/>
                    </a:lnTo>
                    <a:lnTo>
                      <a:pt x="541" y="1432"/>
                    </a:lnTo>
                    <a:lnTo>
                      <a:pt x="541" y="1430"/>
                    </a:lnTo>
                    <a:lnTo>
                      <a:pt x="543" y="1425"/>
                    </a:lnTo>
                    <a:lnTo>
                      <a:pt x="539" y="1421"/>
                    </a:lnTo>
                    <a:lnTo>
                      <a:pt x="537" y="1420"/>
                    </a:lnTo>
                    <a:lnTo>
                      <a:pt x="535" y="1417"/>
                    </a:lnTo>
                    <a:lnTo>
                      <a:pt x="533" y="1412"/>
                    </a:lnTo>
                    <a:lnTo>
                      <a:pt x="533" y="1404"/>
                    </a:lnTo>
                    <a:lnTo>
                      <a:pt x="530" y="1397"/>
                    </a:lnTo>
                    <a:lnTo>
                      <a:pt x="529" y="1395"/>
                    </a:lnTo>
                    <a:lnTo>
                      <a:pt x="527" y="1392"/>
                    </a:lnTo>
                    <a:lnTo>
                      <a:pt x="524" y="1390"/>
                    </a:lnTo>
                    <a:lnTo>
                      <a:pt x="519" y="1389"/>
                    </a:lnTo>
                    <a:lnTo>
                      <a:pt x="513" y="1390"/>
                    </a:lnTo>
                    <a:lnTo>
                      <a:pt x="511" y="1389"/>
                    </a:lnTo>
                    <a:lnTo>
                      <a:pt x="509" y="1386"/>
                    </a:lnTo>
                    <a:lnTo>
                      <a:pt x="506" y="1380"/>
                    </a:lnTo>
                    <a:lnTo>
                      <a:pt x="504" y="1373"/>
                    </a:lnTo>
                    <a:lnTo>
                      <a:pt x="501" y="1368"/>
                    </a:lnTo>
                    <a:lnTo>
                      <a:pt x="500" y="1365"/>
                    </a:lnTo>
                    <a:lnTo>
                      <a:pt x="497" y="1364"/>
                    </a:lnTo>
                    <a:lnTo>
                      <a:pt x="494" y="1364"/>
                    </a:lnTo>
                    <a:lnTo>
                      <a:pt x="489" y="1364"/>
                    </a:lnTo>
                    <a:lnTo>
                      <a:pt x="485" y="1366"/>
                    </a:lnTo>
                    <a:lnTo>
                      <a:pt x="482" y="1366"/>
                    </a:lnTo>
                    <a:lnTo>
                      <a:pt x="480" y="1363"/>
                    </a:lnTo>
                    <a:lnTo>
                      <a:pt x="478" y="1357"/>
                    </a:lnTo>
                    <a:lnTo>
                      <a:pt x="475" y="1354"/>
                    </a:lnTo>
                    <a:lnTo>
                      <a:pt x="471" y="1352"/>
                    </a:lnTo>
                    <a:lnTo>
                      <a:pt x="469" y="1351"/>
                    </a:lnTo>
                    <a:lnTo>
                      <a:pt x="467" y="1351"/>
                    </a:lnTo>
                    <a:lnTo>
                      <a:pt x="466" y="1352"/>
                    </a:lnTo>
                    <a:lnTo>
                      <a:pt x="465" y="1354"/>
                    </a:lnTo>
                    <a:lnTo>
                      <a:pt x="462" y="1357"/>
                    </a:lnTo>
                    <a:lnTo>
                      <a:pt x="461" y="1362"/>
                    </a:lnTo>
                    <a:lnTo>
                      <a:pt x="462" y="1371"/>
                    </a:lnTo>
                    <a:lnTo>
                      <a:pt x="461" y="1377"/>
                    </a:lnTo>
                    <a:lnTo>
                      <a:pt x="460" y="1379"/>
                    </a:lnTo>
                    <a:lnTo>
                      <a:pt x="459" y="1381"/>
                    </a:lnTo>
                    <a:lnTo>
                      <a:pt x="455" y="1382"/>
                    </a:lnTo>
                    <a:lnTo>
                      <a:pt x="451" y="1382"/>
                    </a:lnTo>
                    <a:lnTo>
                      <a:pt x="442" y="1381"/>
                    </a:lnTo>
                    <a:lnTo>
                      <a:pt x="434" y="1379"/>
                    </a:lnTo>
                    <a:lnTo>
                      <a:pt x="427" y="1375"/>
                    </a:lnTo>
                    <a:lnTo>
                      <a:pt x="420" y="1371"/>
                    </a:lnTo>
                    <a:lnTo>
                      <a:pt x="415" y="1362"/>
                    </a:lnTo>
                    <a:lnTo>
                      <a:pt x="407" y="1353"/>
                    </a:lnTo>
                    <a:lnTo>
                      <a:pt x="400" y="1352"/>
                    </a:lnTo>
                    <a:lnTo>
                      <a:pt x="394" y="1351"/>
                    </a:lnTo>
                    <a:lnTo>
                      <a:pt x="390" y="1349"/>
                    </a:lnTo>
                    <a:lnTo>
                      <a:pt x="383" y="1346"/>
                    </a:lnTo>
                    <a:lnTo>
                      <a:pt x="378" y="1341"/>
                    </a:lnTo>
                    <a:lnTo>
                      <a:pt x="374" y="1338"/>
                    </a:lnTo>
                    <a:lnTo>
                      <a:pt x="368" y="1336"/>
                    </a:lnTo>
                    <a:lnTo>
                      <a:pt x="362" y="1332"/>
                    </a:lnTo>
                    <a:lnTo>
                      <a:pt x="356" y="1330"/>
                    </a:lnTo>
                    <a:lnTo>
                      <a:pt x="349" y="1329"/>
                    </a:lnTo>
                    <a:lnTo>
                      <a:pt x="342" y="1327"/>
                    </a:lnTo>
                    <a:lnTo>
                      <a:pt x="335" y="1323"/>
                    </a:lnTo>
                    <a:lnTo>
                      <a:pt x="327" y="1315"/>
                    </a:lnTo>
                    <a:lnTo>
                      <a:pt x="319" y="1305"/>
                    </a:lnTo>
                    <a:lnTo>
                      <a:pt x="309" y="1301"/>
                    </a:lnTo>
                    <a:lnTo>
                      <a:pt x="300" y="1296"/>
                    </a:lnTo>
                    <a:lnTo>
                      <a:pt x="290" y="1293"/>
                    </a:lnTo>
                    <a:lnTo>
                      <a:pt x="280" y="1288"/>
                    </a:lnTo>
                    <a:lnTo>
                      <a:pt x="284" y="1281"/>
                    </a:lnTo>
                    <a:lnTo>
                      <a:pt x="288" y="1278"/>
                    </a:lnTo>
                    <a:lnTo>
                      <a:pt x="288" y="1277"/>
                    </a:lnTo>
                    <a:lnTo>
                      <a:pt x="288" y="1275"/>
                    </a:lnTo>
                    <a:lnTo>
                      <a:pt x="284" y="1271"/>
                    </a:lnTo>
                    <a:lnTo>
                      <a:pt x="280" y="1267"/>
                    </a:lnTo>
                    <a:lnTo>
                      <a:pt x="269" y="1263"/>
                    </a:lnTo>
                    <a:lnTo>
                      <a:pt x="260" y="1259"/>
                    </a:lnTo>
                    <a:lnTo>
                      <a:pt x="257" y="1256"/>
                    </a:lnTo>
                    <a:lnTo>
                      <a:pt x="254" y="1254"/>
                    </a:lnTo>
                    <a:lnTo>
                      <a:pt x="250" y="1251"/>
                    </a:lnTo>
                    <a:lnTo>
                      <a:pt x="247" y="1246"/>
                    </a:lnTo>
                    <a:lnTo>
                      <a:pt x="245" y="1242"/>
                    </a:lnTo>
                    <a:lnTo>
                      <a:pt x="242" y="1238"/>
                    </a:lnTo>
                    <a:lnTo>
                      <a:pt x="239" y="1236"/>
                    </a:lnTo>
                    <a:lnTo>
                      <a:pt x="237" y="1235"/>
                    </a:lnTo>
                    <a:lnTo>
                      <a:pt x="230" y="1235"/>
                    </a:lnTo>
                    <a:lnTo>
                      <a:pt x="221" y="1237"/>
                    </a:lnTo>
                    <a:lnTo>
                      <a:pt x="216" y="1250"/>
                    </a:lnTo>
                    <a:lnTo>
                      <a:pt x="213" y="1262"/>
                    </a:lnTo>
                    <a:lnTo>
                      <a:pt x="205" y="1257"/>
                    </a:lnTo>
                    <a:lnTo>
                      <a:pt x="199" y="1254"/>
                    </a:lnTo>
                    <a:lnTo>
                      <a:pt x="198" y="1254"/>
                    </a:lnTo>
                    <a:lnTo>
                      <a:pt x="196" y="1255"/>
                    </a:lnTo>
                    <a:lnTo>
                      <a:pt x="195" y="1257"/>
                    </a:lnTo>
                    <a:lnTo>
                      <a:pt x="192" y="126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93" name="Freeform 163"/>
              <p:cNvSpPr>
                <a:spLocks/>
              </p:cNvSpPr>
              <p:nvPr/>
            </p:nvSpPr>
            <p:spPr bwMode="auto">
              <a:xfrm>
                <a:off x="2967038" y="3452813"/>
                <a:ext cx="219075" cy="160337"/>
              </a:xfrm>
              <a:custGeom>
                <a:avLst/>
                <a:gdLst>
                  <a:gd name="T0" fmla="*/ 109141 w 552"/>
                  <a:gd name="T1" fmla="*/ 157956 h 404"/>
                  <a:gd name="T2" fmla="*/ 123825 w 552"/>
                  <a:gd name="T3" fmla="*/ 151209 h 404"/>
                  <a:gd name="T4" fmla="*/ 139700 w 552"/>
                  <a:gd name="T5" fmla="*/ 147637 h 404"/>
                  <a:gd name="T6" fmla="*/ 138906 w 552"/>
                  <a:gd name="T7" fmla="*/ 139303 h 404"/>
                  <a:gd name="T8" fmla="*/ 151606 w 552"/>
                  <a:gd name="T9" fmla="*/ 138509 h 404"/>
                  <a:gd name="T10" fmla="*/ 157559 w 552"/>
                  <a:gd name="T11" fmla="*/ 143668 h 404"/>
                  <a:gd name="T12" fmla="*/ 164703 w 552"/>
                  <a:gd name="T13" fmla="*/ 145653 h 404"/>
                  <a:gd name="T14" fmla="*/ 170656 w 552"/>
                  <a:gd name="T15" fmla="*/ 140493 h 404"/>
                  <a:gd name="T16" fmla="*/ 178197 w 552"/>
                  <a:gd name="T17" fmla="*/ 142081 h 404"/>
                  <a:gd name="T18" fmla="*/ 189309 w 552"/>
                  <a:gd name="T19" fmla="*/ 144462 h 404"/>
                  <a:gd name="T20" fmla="*/ 185738 w 552"/>
                  <a:gd name="T21" fmla="*/ 152400 h 404"/>
                  <a:gd name="T22" fmla="*/ 194866 w 552"/>
                  <a:gd name="T23" fmla="*/ 154384 h 404"/>
                  <a:gd name="T24" fmla="*/ 203597 w 552"/>
                  <a:gd name="T25" fmla="*/ 154384 h 404"/>
                  <a:gd name="T26" fmla="*/ 208756 w 552"/>
                  <a:gd name="T27" fmla="*/ 150018 h 404"/>
                  <a:gd name="T28" fmla="*/ 215106 w 552"/>
                  <a:gd name="T29" fmla="*/ 137318 h 404"/>
                  <a:gd name="T30" fmla="*/ 218281 w 552"/>
                  <a:gd name="T31" fmla="*/ 125809 h 404"/>
                  <a:gd name="T32" fmla="*/ 207963 w 552"/>
                  <a:gd name="T33" fmla="*/ 115093 h 404"/>
                  <a:gd name="T34" fmla="*/ 212328 w 552"/>
                  <a:gd name="T35" fmla="*/ 106759 h 404"/>
                  <a:gd name="T36" fmla="*/ 209550 w 552"/>
                  <a:gd name="T37" fmla="*/ 93662 h 404"/>
                  <a:gd name="T38" fmla="*/ 198834 w 552"/>
                  <a:gd name="T39" fmla="*/ 92472 h 404"/>
                  <a:gd name="T40" fmla="*/ 196453 w 552"/>
                  <a:gd name="T41" fmla="*/ 74612 h 404"/>
                  <a:gd name="T42" fmla="*/ 207566 w 552"/>
                  <a:gd name="T43" fmla="*/ 63897 h 404"/>
                  <a:gd name="T44" fmla="*/ 196056 w 552"/>
                  <a:gd name="T45" fmla="*/ 61119 h 404"/>
                  <a:gd name="T46" fmla="*/ 184547 w 552"/>
                  <a:gd name="T47" fmla="*/ 74215 h 404"/>
                  <a:gd name="T48" fmla="*/ 180181 w 552"/>
                  <a:gd name="T49" fmla="*/ 61912 h 404"/>
                  <a:gd name="T50" fmla="*/ 165100 w 552"/>
                  <a:gd name="T51" fmla="*/ 56356 h 404"/>
                  <a:gd name="T52" fmla="*/ 157956 w 552"/>
                  <a:gd name="T53" fmla="*/ 48419 h 404"/>
                  <a:gd name="T54" fmla="*/ 148034 w 552"/>
                  <a:gd name="T55" fmla="*/ 53181 h 404"/>
                  <a:gd name="T56" fmla="*/ 138509 w 552"/>
                  <a:gd name="T57" fmla="*/ 52387 h 404"/>
                  <a:gd name="T58" fmla="*/ 130969 w 552"/>
                  <a:gd name="T59" fmla="*/ 46831 h 404"/>
                  <a:gd name="T60" fmla="*/ 127794 w 552"/>
                  <a:gd name="T61" fmla="*/ 40481 h 404"/>
                  <a:gd name="T62" fmla="*/ 115094 w 552"/>
                  <a:gd name="T63" fmla="*/ 44053 h 404"/>
                  <a:gd name="T64" fmla="*/ 105966 w 552"/>
                  <a:gd name="T65" fmla="*/ 46831 h 404"/>
                  <a:gd name="T66" fmla="*/ 91281 w 552"/>
                  <a:gd name="T67" fmla="*/ 42862 h 404"/>
                  <a:gd name="T68" fmla="*/ 92075 w 552"/>
                  <a:gd name="T69" fmla="*/ 38894 h 404"/>
                  <a:gd name="T70" fmla="*/ 88900 w 552"/>
                  <a:gd name="T71" fmla="*/ 26987 h 404"/>
                  <a:gd name="T72" fmla="*/ 79375 w 552"/>
                  <a:gd name="T73" fmla="*/ 16272 h 404"/>
                  <a:gd name="T74" fmla="*/ 68263 w 552"/>
                  <a:gd name="T75" fmla="*/ 11906 h 404"/>
                  <a:gd name="T76" fmla="*/ 59928 w 552"/>
                  <a:gd name="T77" fmla="*/ 5953 h 404"/>
                  <a:gd name="T78" fmla="*/ 46434 w 552"/>
                  <a:gd name="T79" fmla="*/ 1587 h 404"/>
                  <a:gd name="T80" fmla="*/ 32147 w 552"/>
                  <a:gd name="T81" fmla="*/ 6350 h 404"/>
                  <a:gd name="T82" fmla="*/ 25003 w 552"/>
                  <a:gd name="T83" fmla="*/ 15478 h 404"/>
                  <a:gd name="T84" fmla="*/ 9922 w 552"/>
                  <a:gd name="T85" fmla="*/ 13494 h 404"/>
                  <a:gd name="T86" fmla="*/ 7938 w 552"/>
                  <a:gd name="T87" fmla="*/ 24606 h 404"/>
                  <a:gd name="T88" fmla="*/ 11113 w 552"/>
                  <a:gd name="T89" fmla="*/ 30956 h 404"/>
                  <a:gd name="T90" fmla="*/ 1984 w 552"/>
                  <a:gd name="T91" fmla="*/ 47625 h 404"/>
                  <a:gd name="T92" fmla="*/ 3175 w 552"/>
                  <a:gd name="T93" fmla="*/ 61912 h 404"/>
                  <a:gd name="T94" fmla="*/ 3175 w 552"/>
                  <a:gd name="T95" fmla="*/ 71040 h 404"/>
                  <a:gd name="T96" fmla="*/ 23416 w 552"/>
                  <a:gd name="T97" fmla="*/ 75803 h 404"/>
                  <a:gd name="T98" fmla="*/ 39688 w 552"/>
                  <a:gd name="T99" fmla="*/ 80962 h 404"/>
                  <a:gd name="T100" fmla="*/ 64294 w 552"/>
                  <a:gd name="T101" fmla="*/ 82153 h 404"/>
                  <a:gd name="T102" fmla="*/ 71834 w 552"/>
                  <a:gd name="T103" fmla="*/ 88503 h 404"/>
                  <a:gd name="T104" fmla="*/ 67866 w 552"/>
                  <a:gd name="T105" fmla="*/ 104378 h 404"/>
                  <a:gd name="T106" fmla="*/ 78978 w 552"/>
                  <a:gd name="T107" fmla="*/ 130968 h 404"/>
                  <a:gd name="T108" fmla="*/ 84138 w 552"/>
                  <a:gd name="T109" fmla="*/ 150415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2" h="404">
                    <a:moveTo>
                      <a:pt x="223" y="404"/>
                    </a:moveTo>
                    <a:lnTo>
                      <a:pt x="229" y="395"/>
                    </a:lnTo>
                    <a:lnTo>
                      <a:pt x="236" y="385"/>
                    </a:lnTo>
                    <a:lnTo>
                      <a:pt x="246" y="389"/>
                    </a:lnTo>
                    <a:lnTo>
                      <a:pt x="255" y="392"/>
                    </a:lnTo>
                    <a:lnTo>
                      <a:pt x="265" y="396"/>
                    </a:lnTo>
                    <a:lnTo>
                      <a:pt x="275" y="398"/>
                    </a:lnTo>
                    <a:lnTo>
                      <a:pt x="280" y="391"/>
                    </a:lnTo>
                    <a:lnTo>
                      <a:pt x="284" y="384"/>
                    </a:lnTo>
                    <a:lnTo>
                      <a:pt x="289" y="378"/>
                    </a:lnTo>
                    <a:lnTo>
                      <a:pt x="296" y="372"/>
                    </a:lnTo>
                    <a:lnTo>
                      <a:pt x="297" y="378"/>
                    </a:lnTo>
                    <a:lnTo>
                      <a:pt x="297" y="384"/>
                    </a:lnTo>
                    <a:lnTo>
                      <a:pt x="312" y="381"/>
                    </a:lnTo>
                    <a:lnTo>
                      <a:pt x="325" y="376"/>
                    </a:lnTo>
                    <a:lnTo>
                      <a:pt x="337" y="374"/>
                    </a:lnTo>
                    <a:lnTo>
                      <a:pt x="347" y="372"/>
                    </a:lnTo>
                    <a:lnTo>
                      <a:pt x="350" y="373"/>
                    </a:lnTo>
                    <a:lnTo>
                      <a:pt x="351" y="374"/>
                    </a:lnTo>
                    <a:lnTo>
                      <a:pt x="352" y="373"/>
                    </a:lnTo>
                    <a:lnTo>
                      <a:pt x="352" y="372"/>
                    </a:lnTo>
                    <a:lnTo>
                      <a:pt x="350" y="367"/>
                    </a:lnTo>
                    <a:lnTo>
                      <a:pt x="348" y="363"/>
                    </a:lnTo>
                    <a:lnTo>
                      <a:pt x="346" y="358"/>
                    </a:lnTo>
                    <a:lnTo>
                      <a:pt x="344" y="356"/>
                    </a:lnTo>
                    <a:lnTo>
                      <a:pt x="344" y="354"/>
                    </a:lnTo>
                    <a:lnTo>
                      <a:pt x="346" y="353"/>
                    </a:lnTo>
                    <a:lnTo>
                      <a:pt x="350" y="351"/>
                    </a:lnTo>
                    <a:lnTo>
                      <a:pt x="357" y="351"/>
                    </a:lnTo>
                    <a:lnTo>
                      <a:pt x="369" y="346"/>
                    </a:lnTo>
                    <a:lnTo>
                      <a:pt x="382" y="339"/>
                    </a:lnTo>
                    <a:lnTo>
                      <a:pt x="383" y="345"/>
                    </a:lnTo>
                    <a:lnTo>
                      <a:pt x="382" y="347"/>
                    </a:lnTo>
                    <a:lnTo>
                      <a:pt x="382" y="348"/>
                    </a:lnTo>
                    <a:lnTo>
                      <a:pt x="382" y="349"/>
                    </a:lnTo>
                    <a:lnTo>
                      <a:pt x="384" y="350"/>
                    </a:lnTo>
                    <a:lnTo>
                      <a:pt x="388" y="350"/>
                    </a:lnTo>
                    <a:lnTo>
                      <a:pt x="391" y="351"/>
                    </a:lnTo>
                    <a:lnTo>
                      <a:pt x="393" y="353"/>
                    </a:lnTo>
                    <a:lnTo>
                      <a:pt x="396" y="355"/>
                    </a:lnTo>
                    <a:lnTo>
                      <a:pt x="396" y="356"/>
                    </a:lnTo>
                    <a:lnTo>
                      <a:pt x="397" y="362"/>
                    </a:lnTo>
                    <a:lnTo>
                      <a:pt x="399" y="368"/>
                    </a:lnTo>
                    <a:lnTo>
                      <a:pt x="402" y="367"/>
                    </a:lnTo>
                    <a:lnTo>
                      <a:pt x="405" y="365"/>
                    </a:lnTo>
                    <a:lnTo>
                      <a:pt x="407" y="364"/>
                    </a:lnTo>
                    <a:lnTo>
                      <a:pt x="410" y="365"/>
                    </a:lnTo>
                    <a:lnTo>
                      <a:pt x="413" y="366"/>
                    </a:lnTo>
                    <a:lnTo>
                      <a:pt x="415" y="367"/>
                    </a:lnTo>
                    <a:lnTo>
                      <a:pt x="416" y="366"/>
                    </a:lnTo>
                    <a:lnTo>
                      <a:pt x="418" y="365"/>
                    </a:lnTo>
                    <a:lnTo>
                      <a:pt x="420" y="360"/>
                    </a:lnTo>
                    <a:lnTo>
                      <a:pt x="424" y="355"/>
                    </a:lnTo>
                    <a:lnTo>
                      <a:pt x="428" y="350"/>
                    </a:lnTo>
                    <a:lnTo>
                      <a:pt x="430" y="350"/>
                    </a:lnTo>
                    <a:lnTo>
                      <a:pt x="430" y="354"/>
                    </a:lnTo>
                    <a:lnTo>
                      <a:pt x="430" y="360"/>
                    </a:lnTo>
                    <a:lnTo>
                      <a:pt x="432" y="364"/>
                    </a:lnTo>
                    <a:lnTo>
                      <a:pt x="433" y="366"/>
                    </a:lnTo>
                    <a:lnTo>
                      <a:pt x="435" y="367"/>
                    </a:lnTo>
                    <a:lnTo>
                      <a:pt x="437" y="367"/>
                    </a:lnTo>
                    <a:lnTo>
                      <a:pt x="443" y="364"/>
                    </a:lnTo>
                    <a:lnTo>
                      <a:pt x="449" y="358"/>
                    </a:lnTo>
                    <a:lnTo>
                      <a:pt x="454" y="356"/>
                    </a:lnTo>
                    <a:lnTo>
                      <a:pt x="459" y="355"/>
                    </a:lnTo>
                    <a:lnTo>
                      <a:pt x="464" y="355"/>
                    </a:lnTo>
                    <a:lnTo>
                      <a:pt x="467" y="356"/>
                    </a:lnTo>
                    <a:lnTo>
                      <a:pt x="470" y="357"/>
                    </a:lnTo>
                    <a:lnTo>
                      <a:pt x="474" y="360"/>
                    </a:lnTo>
                    <a:lnTo>
                      <a:pt x="477" y="364"/>
                    </a:lnTo>
                    <a:lnTo>
                      <a:pt x="479" y="370"/>
                    </a:lnTo>
                    <a:lnTo>
                      <a:pt x="473" y="372"/>
                    </a:lnTo>
                    <a:lnTo>
                      <a:pt x="469" y="373"/>
                    </a:lnTo>
                    <a:lnTo>
                      <a:pt x="468" y="374"/>
                    </a:lnTo>
                    <a:lnTo>
                      <a:pt x="467" y="376"/>
                    </a:lnTo>
                    <a:lnTo>
                      <a:pt x="467" y="379"/>
                    </a:lnTo>
                    <a:lnTo>
                      <a:pt x="468" y="384"/>
                    </a:lnTo>
                    <a:lnTo>
                      <a:pt x="473" y="387"/>
                    </a:lnTo>
                    <a:lnTo>
                      <a:pt x="476" y="389"/>
                    </a:lnTo>
                    <a:lnTo>
                      <a:pt x="478" y="388"/>
                    </a:lnTo>
                    <a:lnTo>
                      <a:pt x="481" y="388"/>
                    </a:lnTo>
                    <a:lnTo>
                      <a:pt x="485" y="384"/>
                    </a:lnTo>
                    <a:lnTo>
                      <a:pt x="494" y="381"/>
                    </a:lnTo>
                    <a:lnTo>
                      <a:pt x="491" y="389"/>
                    </a:lnTo>
                    <a:lnTo>
                      <a:pt x="486" y="397"/>
                    </a:lnTo>
                    <a:lnTo>
                      <a:pt x="491" y="397"/>
                    </a:lnTo>
                    <a:lnTo>
                      <a:pt x="494" y="397"/>
                    </a:lnTo>
                    <a:lnTo>
                      <a:pt x="496" y="397"/>
                    </a:lnTo>
                    <a:lnTo>
                      <a:pt x="500" y="396"/>
                    </a:lnTo>
                    <a:lnTo>
                      <a:pt x="507" y="392"/>
                    </a:lnTo>
                    <a:lnTo>
                      <a:pt x="513" y="389"/>
                    </a:lnTo>
                    <a:lnTo>
                      <a:pt x="523" y="388"/>
                    </a:lnTo>
                    <a:lnTo>
                      <a:pt x="529" y="385"/>
                    </a:lnTo>
                    <a:lnTo>
                      <a:pt x="530" y="384"/>
                    </a:lnTo>
                    <a:lnTo>
                      <a:pt x="530" y="383"/>
                    </a:lnTo>
                    <a:lnTo>
                      <a:pt x="530" y="381"/>
                    </a:lnTo>
                    <a:lnTo>
                      <a:pt x="529" y="380"/>
                    </a:lnTo>
                    <a:lnTo>
                      <a:pt x="526" y="378"/>
                    </a:lnTo>
                    <a:lnTo>
                      <a:pt x="524" y="376"/>
                    </a:lnTo>
                    <a:lnTo>
                      <a:pt x="520" y="373"/>
                    </a:lnTo>
                    <a:lnTo>
                      <a:pt x="520" y="371"/>
                    </a:lnTo>
                    <a:lnTo>
                      <a:pt x="520" y="368"/>
                    </a:lnTo>
                    <a:lnTo>
                      <a:pt x="524" y="366"/>
                    </a:lnTo>
                    <a:lnTo>
                      <a:pt x="530" y="358"/>
                    </a:lnTo>
                    <a:lnTo>
                      <a:pt x="542" y="346"/>
                    </a:lnTo>
                    <a:lnTo>
                      <a:pt x="546" y="339"/>
                    </a:lnTo>
                    <a:lnTo>
                      <a:pt x="547" y="336"/>
                    </a:lnTo>
                    <a:lnTo>
                      <a:pt x="547" y="334"/>
                    </a:lnTo>
                    <a:lnTo>
                      <a:pt x="549" y="329"/>
                    </a:lnTo>
                    <a:lnTo>
                      <a:pt x="551" y="324"/>
                    </a:lnTo>
                    <a:lnTo>
                      <a:pt x="552" y="321"/>
                    </a:lnTo>
                    <a:lnTo>
                      <a:pt x="550" y="317"/>
                    </a:lnTo>
                    <a:lnTo>
                      <a:pt x="546" y="313"/>
                    </a:lnTo>
                    <a:lnTo>
                      <a:pt x="543" y="307"/>
                    </a:lnTo>
                    <a:lnTo>
                      <a:pt x="541" y="302"/>
                    </a:lnTo>
                    <a:lnTo>
                      <a:pt x="537" y="297"/>
                    </a:lnTo>
                    <a:lnTo>
                      <a:pt x="532" y="292"/>
                    </a:lnTo>
                    <a:lnTo>
                      <a:pt x="527" y="291"/>
                    </a:lnTo>
                    <a:lnTo>
                      <a:pt x="524" y="290"/>
                    </a:lnTo>
                    <a:lnTo>
                      <a:pt x="523" y="289"/>
                    </a:lnTo>
                    <a:lnTo>
                      <a:pt x="523" y="288"/>
                    </a:lnTo>
                    <a:lnTo>
                      <a:pt x="524" y="287"/>
                    </a:lnTo>
                    <a:lnTo>
                      <a:pt x="526" y="284"/>
                    </a:lnTo>
                    <a:lnTo>
                      <a:pt x="527" y="279"/>
                    </a:lnTo>
                    <a:lnTo>
                      <a:pt x="530" y="274"/>
                    </a:lnTo>
                    <a:lnTo>
                      <a:pt x="535" y="269"/>
                    </a:lnTo>
                    <a:lnTo>
                      <a:pt x="538" y="263"/>
                    </a:lnTo>
                    <a:lnTo>
                      <a:pt x="540" y="257"/>
                    </a:lnTo>
                    <a:lnTo>
                      <a:pt x="543" y="250"/>
                    </a:lnTo>
                    <a:lnTo>
                      <a:pt x="540" y="246"/>
                    </a:lnTo>
                    <a:lnTo>
                      <a:pt x="536" y="241"/>
                    </a:lnTo>
                    <a:lnTo>
                      <a:pt x="533" y="238"/>
                    </a:lnTo>
                    <a:lnTo>
                      <a:pt x="528" y="236"/>
                    </a:lnTo>
                    <a:lnTo>
                      <a:pt x="524" y="235"/>
                    </a:lnTo>
                    <a:lnTo>
                      <a:pt x="519" y="233"/>
                    </a:lnTo>
                    <a:lnTo>
                      <a:pt x="513" y="233"/>
                    </a:lnTo>
                    <a:lnTo>
                      <a:pt x="508" y="233"/>
                    </a:lnTo>
                    <a:lnTo>
                      <a:pt x="506" y="235"/>
                    </a:lnTo>
                    <a:lnTo>
                      <a:pt x="503" y="235"/>
                    </a:lnTo>
                    <a:lnTo>
                      <a:pt x="501" y="233"/>
                    </a:lnTo>
                    <a:lnTo>
                      <a:pt x="499" y="231"/>
                    </a:lnTo>
                    <a:lnTo>
                      <a:pt x="495" y="226"/>
                    </a:lnTo>
                    <a:lnTo>
                      <a:pt x="492" y="221"/>
                    </a:lnTo>
                    <a:lnTo>
                      <a:pt x="494" y="208"/>
                    </a:lnTo>
                    <a:lnTo>
                      <a:pt x="495" y="196"/>
                    </a:lnTo>
                    <a:lnTo>
                      <a:pt x="494" y="191"/>
                    </a:lnTo>
                    <a:lnTo>
                      <a:pt x="495" y="188"/>
                    </a:lnTo>
                    <a:lnTo>
                      <a:pt x="496" y="185"/>
                    </a:lnTo>
                    <a:lnTo>
                      <a:pt x="498" y="182"/>
                    </a:lnTo>
                    <a:lnTo>
                      <a:pt x="503" y="178"/>
                    </a:lnTo>
                    <a:lnTo>
                      <a:pt x="511" y="173"/>
                    </a:lnTo>
                    <a:lnTo>
                      <a:pt x="518" y="168"/>
                    </a:lnTo>
                    <a:lnTo>
                      <a:pt x="521" y="163"/>
                    </a:lnTo>
                    <a:lnTo>
                      <a:pt x="523" y="161"/>
                    </a:lnTo>
                    <a:lnTo>
                      <a:pt x="521" y="159"/>
                    </a:lnTo>
                    <a:lnTo>
                      <a:pt x="519" y="156"/>
                    </a:lnTo>
                    <a:lnTo>
                      <a:pt x="516" y="154"/>
                    </a:lnTo>
                    <a:lnTo>
                      <a:pt x="509" y="153"/>
                    </a:lnTo>
                    <a:lnTo>
                      <a:pt x="504" y="153"/>
                    </a:lnTo>
                    <a:lnTo>
                      <a:pt x="500" y="153"/>
                    </a:lnTo>
                    <a:lnTo>
                      <a:pt x="494" y="154"/>
                    </a:lnTo>
                    <a:lnTo>
                      <a:pt x="489" y="163"/>
                    </a:lnTo>
                    <a:lnTo>
                      <a:pt x="483" y="171"/>
                    </a:lnTo>
                    <a:lnTo>
                      <a:pt x="477" y="178"/>
                    </a:lnTo>
                    <a:lnTo>
                      <a:pt x="473" y="182"/>
                    </a:lnTo>
                    <a:lnTo>
                      <a:pt x="470" y="185"/>
                    </a:lnTo>
                    <a:lnTo>
                      <a:pt x="468" y="186"/>
                    </a:lnTo>
                    <a:lnTo>
                      <a:pt x="465" y="187"/>
                    </a:lnTo>
                    <a:lnTo>
                      <a:pt x="460" y="188"/>
                    </a:lnTo>
                    <a:lnTo>
                      <a:pt x="456" y="184"/>
                    </a:lnTo>
                    <a:lnTo>
                      <a:pt x="453" y="180"/>
                    </a:lnTo>
                    <a:lnTo>
                      <a:pt x="454" y="176"/>
                    </a:lnTo>
                    <a:lnTo>
                      <a:pt x="458" y="170"/>
                    </a:lnTo>
                    <a:lnTo>
                      <a:pt x="458" y="162"/>
                    </a:lnTo>
                    <a:lnTo>
                      <a:pt x="454" y="156"/>
                    </a:lnTo>
                    <a:lnTo>
                      <a:pt x="452" y="154"/>
                    </a:lnTo>
                    <a:lnTo>
                      <a:pt x="450" y="153"/>
                    </a:lnTo>
                    <a:lnTo>
                      <a:pt x="447" y="152"/>
                    </a:lnTo>
                    <a:lnTo>
                      <a:pt x="442" y="152"/>
                    </a:lnTo>
                    <a:lnTo>
                      <a:pt x="432" y="147"/>
                    </a:lnTo>
                    <a:lnTo>
                      <a:pt x="419" y="142"/>
                    </a:lnTo>
                    <a:lnTo>
                      <a:pt x="416" y="142"/>
                    </a:lnTo>
                    <a:lnTo>
                      <a:pt x="413" y="140"/>
                    </a:lnTo>
                    <a:lnTo>
                      <a:pt x="410" y="139"/>
                    </a:lnTo>
                    <a:lnTo>
                      <a:pt x="409" y="137"/>
                    </a:lnTo>
                    <a:lnTo>
                      <a:pt x="407" y="132"/>
                    </a:lnTo>
                    <a:lnTo>
                      <a:pt x="405" y="125"/>
                    </a:lnTo>
                    <a:lnTo>
                      <a:pt x="401" y="122"/>
                    </a:lnTo>
                    <a:lnTo>
                      <a:pt x="398" y="122"/>
                    </a:lnTo>
                    <a:lnTo>
                      <a:pt x="394" y="122"/>
                    </a:lnTo>
                    <a:lnTo>
                      <a:pt x="389" y="123"/>
                    </a:lnTo>
                    <a:lnTo>
                      <a:pt x="384" y="127"/>
                    </a:lnTo>
                    <a:lnTo>
                      <a:pt x="381" y="131"/>
                    </a:lnTo>
                    <a:lnTo>
                      <a:pt x="376" y="130"/>
                    </a:lnTo>
                    <a:lnTo>
                      <a:pt x="374" y="130"/>
                    </a:lnTo>
                    <a:lnTo>
                      <a:pt x="373" y="134"/>
                    </a:lnTo>
                    <a:lnTo>
                      <a:pt x="374" y="138"/>
                    </a:lnTo>
                    <a:lnTo>
                      <a:pt x="371" y="142"/>
                    </a:lnTo>
                    <a:lnTo>
                      <a:pt x="367" y="144"/>
                    </a:lnTo>
                    <a:lnTo>
                      <a:pt x="364" y="144"/>
                    </a:lnTo>
                    <a:lnTo>
                      <a:pt x="361" y="143"/>
                    </a:lnTo>
                    <a:lnTo>
                      <a:pt x="356" y="138"/>
                    </a:lnTo>
                    <a:lnTo>
                      <a:pt x="349" y="132"/>
                    </a:lnTo>
                    <a:lnTo>
                      <a:pt x="342" y="132"/>
                    </a:lnTo>
                    <a:lnTo>
                      <a:pt x="339" y="132"/>
                    </a:lnTo>
                    <a:lnTo>
                      <a:pt x="338" y="128"/>
                    </a:lnTo>
                    <a:lnTo>
                      <a:pt x="337" y="127"/>
                    </a:lnTo>
                    <a:lnTo>
                      <a:pt x="333" y="127"/>
                    </a:lnTo>
                    <a:lnTo>
                      <a:pt x="329" y="125"/>
                    </a:lnTo>
                    <a:lnTo>
                      <a:pt x="330" y="118"/>
                    </a:lnTo>
                    <a:lnTo>
                      <a:pt x="330" y="112"/>
                    </a:lnTo>
                    <a:lnTo>
                      <a:pt x="330" y="108"/>
                    </a:lnTo>
                    <a:lnTo>
                      <a:pt x="329" y="101"/>
                    </a:lnTo>
                    <a:lnTo>
                      <a:pt x="325" y="101"/>
                    </a:lnTo>
                    <a:lnTo>
                      <a:pt x="324" y="101"/>
                    </a:lnTo>
                    <a:lnTo>
                      <a:pt x="323" y="101"/>
                    </a:lnTo>
                    <a:lnTo>
                      <a:pt x="322" y="102"/>
                    </a:lnTo>
                    <a:lnTo>
                      <a:pt x="322" y="106"/>
                    </a:lnTo>
                    <a:lnTo>
                      <a:pt x="321" y="111"/>
                    </a:lnTo>
                    <a:lnTo>
                      <a:pt x="314" y="109"/>
                    </a:lnTo>
                    <a:lnTo>
                      <a:pt x="312" y="106"/>
                    </a:lnTo>
                    <a:lnTo>
                      <a:pt x="307" y="108"/>
                    </a:lnTo>
                    <a:lnTo>
                      <a:pt x="296" y="110"/>
                    </a:lnTo>
                    <a:lnTo>
                      <a:pt x="290" y="111"/>
                    </a:lnTo>
                    <a:lnTo>
                      <a:pt x="284" y="112"/>
                    </a:lnTo>
                    <a:lnTo>
                      <a:pt x="279" y="114"/>
                    </a:lnTo>
                    <a:lnTo>
                      <a:pt x="275" y="117"/>
                    </a:lnTo>
                    <a:lnTo>
                      <a:pt x="272" y="121"/>
                    </a:lnTo>
                    <a:lnTo>
                      <a:pt x="270" y="123"/>
                    </a:lnTo>
                    <a:lnTo>
                      <a:pt x="269" y="122"/>
                    </a:lnTo>
                    <a:lnTo>
                      <a:pt x="267" y="118"/>
                    </a:lnTo>
                    <a:lnTo>
                      <a:pt x="263" y="113"/>
                    </a:lnTo>
                    <a:lnTo>
                      <a:pt x="256" y="111"/>
                    </a:lnTo>
                    <a:lnTo>
                      <a:pt x="249" y="110"/>
                    </a:lnTo>
                    <a:lnTo>
                      <a:pt x="242" y="109"/>
                    </a:lnTo>
                    <a:lnTo>
                      <a:pt x="237" y="108"/>
                    </a:lnTo>
                    <a:lnTo>
                      <a:pt x="232" y="108"/>
                    </a:lnTo>
                    <a:lnTo>
                      <a:pt x="230" y="108"/>
                    </a:lnTo>
                    <a:lnTo>
                      <a:pt x="228" y="106"/>
                    </a:lnTo>
                    <a:lnTo>
                      <a:pt x="227" y="105"/>
                    </a:lnTo>
                    <a:lnTo>
                      <a:pt x="225" y="103"/>
                    </a:lnTo>
                    <a:lnTo>
                      <a:pt x="225" y="98"/>
                    </a:lnTo>
                    <a:lnTo>
                      <a:pt x="227" y="97"/>
                    </a:lnTo>
                    <a:lnTo>
                      <a:pt x="229" y="98"/>
                    </a:lnTo>
                    <a:lnTo>
                      <a:pt x="232" y="98"/>
                    </a:lnTo>
                    <a:lnTo>
                      <a:pt x="236" y="92"/>
                    </a:lnTo>
                    <a:lnTo>
                      <a:pt x="238" y="87"/>
                    </a:lnTo>
                    <a:lnTo>
                      <a:pt x="238" y="85"/>
                    </a:lnTo>
                    <a:lnTo>
                      <a:pt x="238" y="83"/>
                    </a:lnTo>
                    <a:lnTo>
                      <a:pt x="236" y="80"/>
                    </a:lnTo>
                    <a:lnTo>
                      <a:pt x="233" y="77"/>
                    </a:lnTo>
                    <a:lnTo>
                      <a:pt x="224" y="68"/>
                    </a:lnTo>
                    <a:lnTo>
                      <a:pt x="216" y="58"/>
                    </a:lnTo>
                    <a:lnTo>
                      <a:pt x="207" y="55"/>
                    </a:lnTo>
                    <a:lnTo>
                      <a:pt x="200" y="52"/>
                    </a:lnTo>
                    <a:lnTo>
                      <a:pt x="198" y="50"/>
                    </a:lnTo>
                    <a:lnTo>
                      <a:pt x="198" y="47"/>
                    </a:lnTo>
                    <a:lnTo>
                      <a:pt x="198" y="44"/>
                    </a:lnTo>
                    <a:lnTo>
                      <a:pt x="200" y="41"/>
                    </a:lnTo>
                    <a:lnTo>
                      <a:pt x="196" y="37"/>
                    </a:lnTo>
                    <a:lnTo>
                      <a:pt x="193" y="36"/>
                    </a:lnTo>
                    <a:lnTo>
                      <a:pt x="191" y="38"/>
                    </a:lnTo>
                    <a:lnTo>
                      <a:pt x="186" y="41"/>
                    </a:lnTo>
                    <a:lnTo>
                      <a:pt x="180" y="37"/>
                    </a:lnTo>
                    <a:lnTo>
                      <a:pt x="173" y="35"/>
                    </a:lnTo>
                    <a:lnTo>
                      <a:pt x="172" y="30"/>
                    </a:lnTo>
                    <a:lnTo>
                      <a:pt x="171" y="24"/>
                    </a:lnTo>
                    <a:lnTo>
                      <a:pt x="166" y="19"/>
                    </a:lnTo>
                    <a:lnTo>
                      <a:pt x="162" y="16"/>
                    </a:lnTo>
                    <a:lnTo>
                      <a:pt x="160" y="13"/>
                    </a:lnTo>
                    <a:lnTo>
                      <a:pt x="157" y="13"/>
                    </a:lnTo>
                    <a:lnTo>
                      <a:pt x="154" y="13"/>
                    </a:lnTo>
                    <a:lnTo>
                      <a:pt x="151" y="15"/>
                    </a:lnTo>
                    <a:lnTo>
                      <a:pt x="148" y="16"/>
                    </a:lnTo>
                    <a:lnTo>
                      <a:pt x="145" y="17"/>
                    </a:lnTo>
                    <a:lnTo>
                      <a:pt x="142" y="16"/>
                    </a:lnTo>
                    <a:lnTo>
                      <a:pt x="138" y="15"/>
                    </a:lnTo>
                    <a:lnTo>
                      <a:pt x="131" y="12"/>
                    </a:lnTo>
                    <a:lnTo>
                      <a:pt x="124" y="9"/>
                    </a:lnTo>
                    <a:lnTo>
                      <a:pt x="117" y="4"/>
                    </a:lnTo>
                    <a:lnTo>
                      <a:pt x="111" y="2"/>
                    </a:lnTo>
                    <a:lnTo>
                      <a:pt x="109" y="1"/>
                    </a:lnTo>
                    <a:lnTo>
                      <a:pt x="105" y="0"/>
                    </a:lnTo>
                    <a:lnTo>
                      <a:pt x="102" y="1"/>
                    </a:lnTo>
                    <a:lnTo>
                      <a:pt x="98" y="2"/>
                    </a:lnTo>
                    <a:lnTo>
                      <a:pt x="89" y="9"/>
                    </a:lnTo>
                    <a:lnTo>
                      <a:pt x="81" y="16"/>
                    </a:lnTo>
                    <a:lnTo>
                      <a:pt x="75" y="24"/>
                    </a:lnTo>
                    <a:lnTo>
                      <a:pt x="69" y="33"/>
                    </a:lnTo>
                    <a:lnTo>
                      <a:pt x="69" y="36"/>
                    </a:lnTo>
                    <a:lnTo>
                      <a:pt x="69" y="38"/>
                    </a:lnTo>
                    <a:lnTo>
                      <a:pt x="68" y="39"/>
                    </a:lnTo>
                    <a:lnTo>
                      <a:pt x="67" y="41"/>
                    </a:lnTo>
                    <a:lnTo>
                      <a:pt x="63" y="39"/>
                    </a:lnTo>
                    <a:lnTo>
                      <a:pt x="58" y="38"/>
                    </a:lnTo>
                    <a:lnTo>
                      <a:pt x="49" y="33"/>
                    </a:lnTo>
                    <a:lnTo>
                      <a:pt x="41" y="29"/>
                    </a:lnTo>
                    <a:lnTo>
                      <a:pt x="37" y="29"/>
                    </a:lnTo>
                    <a:lnTo>
                      <a:pt x="34" y="29"/>
                    </a:lnTo>
                    <a:lnTo>
                      <a:pt x="29" y="32"/>
                    </a:lnTo>
                    <a:lnTo>
                      <a:pt x="25" y="34"/>
                    </a:lnTo>
                    <a:lnTo>
                      <a:pt x="21" y="38"/>
                    </a:lnTo>
                    <a:lnTo>
                      <a:pt x="18" y="41"/>
                    </a:lnTo>
                    <a:lnTo>
                      <a:pt x="16" y="43"/>
                    </a:lnTo>
                    <a:lnTo>
                      <a:pt x="13" y="50"/>
                    </a:lnTo>
                    <a:lnTo>
                      <a:pt x="16" y="56"/>
                    </a:lnTo>
                    <a:lnTo>
                      <a:pt x="19" y="60"/>
                    </a:lnTo>
                    <a:lnTo>
                      <a:pt x="20" y="62"/>
                    </a:lnTo>
                    <a:lnTo>
                      <a:pt x="21" y="63"/>
                    </a:lnTo>
                    <a:lnTo>
                      <a:pt x="21" y="66"/>
                    </a:lnTo>
                    <a:lnTo>
                      <a:pt x="21" y="69"/>
                    </a:lnTo>
                    <a:lnTo>
                      <a:pt x="22" y="74"/>
                    </a:lnTo>
                    <a:lnTo>
                      <a:pt x="24" y="76"/>
                    </a:lnTo>
                    <a:lnTo>
                      <a:pt x="25" y="77"/>
                    </a:lnTo>
                    <a:lnTo>
                      <a:pt x="28" y="78"/>
                    </a:lnTo>
                    <a:lnTo>
                      <a:pt x="33" y="80"/>
                    </a:lnTo>
                    <a:lnTo>
                      <a:pt x="39" y="85"/>
                    </a:lnTo>
                    <a:lnTo>
                      <a:pt x="32" y="92"/>
                    </a:lnTo>
                    <a:lnTo>
                      <a:pt x="25" y="101"/>
                    </a:lnTo>
                    <a:lnTo>
                      <a:pt x="17" y="106"/>
                    </a:lnTo>
                    <a:lnTo>
                      <a:pt x="7" y="111"/>
                    </a:lnTo>
                    <a:lnTo>
                      <a:pt x="5" y="120"/>
                    </a:lnTo>
                    <a:lnTo>
                      <a:pt x="5" y="127"/>
                    </a:lnTo>
                    <a:lnTo>
                      <a:pt x="9" y="134"/>
                    </a:lnTo>
                    <a:lnTo>
                      <a:pt x="14" y="140"/>
                    </a:lnTo>
                    <a:lnTo>
                      <a:pt x="17" y="146"/>
                    </a:lnTo>
                    <a:lnTo>
                      <a:pt x="16" y="150"/>
                    </a:lnTo>
                    <a:lnTo>
                      <a:pt x="13" y="153"/>
                    </a:lnTo>
                    <a:lnTo>
                      <a:pt x="8" y="156"/>
                    </a:lnTo>
                    <a:lnTo>
                      <a:pt x="4" y="162"/>
                    </a:lnTo>
                    <a:lnTo>
                      <a:pt x="2" y="168"/>
                    </a:lnTo>
                    <a:lnTo>
                      <a:pt x="0" y="170"/>
                    </a:lnTo>
                    <a:lnTo>
                      <a:pt x="0" y="171"/>
                    </a:lnTo>
                    <a:lnTo>
                      <a:pt x="2" y="173"/>
                    </a:lnTo>
                    <a:lnTo>
                      <a:pt x="5" y="174"/>
                    </a:lnTo>
                    <a:lnTo>
                      <a:pt x="8" y="179"/>
                    </a:lnTo>
                    <a:lnTo>
                      <a:pt x="11" y="182"/>
                    </a:lnTo>
                    <a:lnTo>
                      <a:pt x="25" y="182"/>
                    </a:lnTo>
                    <a:lnTo>
                      <a:pt x="36" y="184"/>
                    </a:lnTo>
                    <a:lnTo>
                      <a:pt x="42" y="185"/>
                    </a:lnTo>
                    <a:lnTo>
                      <a:pt x="47" y="186"/>
                    </a:lnTo>
                    <a:lnTo>
                      <a:pt x="53" y="188"/>
                    </a:lnTo>
                    <a:lnTo>
                      <a:pt x="59" y="191"/>
                    </a:lnTo>
                    <a:lnTo>
                      <a:pt x="67" y="198"/>
                    </a:lnTo>
                    <a:lnTo>
                      <a:pt x="72" y="203"/>
                    </a:lnTo>
                    <a:lnTo>
                      <a:pt x="76" y="205"/>
                    </a:lnTo>
                    <a:lnTo>
                      <a:pt x="79" y="206"/>
                    </a:lnTo>
                    <a:lnTo>
                      <a:pt x="84" y="206"/>
                    </a:lnTo>
                    <a:lnTo>
                      <a:pt x="89" y="206"/>
                    </a:lnTo>
                    <a:lnTo>
                      <a:pt x="100" y="204"/>
                    </a:lnTo>
                    <a:lnTo>
                      <a:pt x="110" y="202"/>
                    </a:lnTo>
                    <a:lnTo>
                      <a:pt x="120" y="202"/>
                    </a:lnTo>
                    <a:lnTo>
                      <a:pt x="131" y="202"/>
                    </a:lnTo>
                    <a:lnTo>
                      <a:pt x="143" y="204"/>
                    </a:lnTo>
                    <a:lnTo>
                      <a:pt x="153" y="205"/>
                    </a:lnTo>
                    <a:lnTo>
                      <a:pt x="159" y="206"/>
                    </a:lnTo>
                    <a:lnTo>
                      <a:pt x="162" y="207"/>
                    </a:lnTo>
                    <a:lnTo>
                      <a:pt x="165" y="210"/>
                    </a:lnTo>
                    <a:lnTo>
                      <a:pt x="171" y="212"/>
                    </a:lnTo>
                    <a:lnTo>
                      <a:pt x="176" y="213"/>
                    </a:lnTo>
                    <a:lnTo>
                      <a:pt x="179" y="214"/>
                    </a:lnTo>
                    <a:lnTo>
                      <a:pt x="181" y="216"/>
                    </a:lnTo>
                    <a:lnTo>
                      <a:pt x="181" y="218"/>
                    </a:lnTo>
                    <a:lnTo>
                      <a:pt x="181" y="223"/>
                    </a:lnTo>
                    <a:lnTo>
                      <a:pt x="177" y="231"/>
                    </a:lnTo>
                    <a:lnTo>
                      <a:pt x="171" y="239"/>
                    </a:lnTo>
                    <a:lnTo>
                      <a:pt x="169" y="246"/>
                    </a:lnTo>
                    <a:lnTo>
                      <a:pt x="168" y="249"/>
                    </a:lnTo>
                    <a:lnTo>
                      <a:pt x="168" y="254"/>
                    </a:lnTo>
                    <a:lnTo>
                      <a:pt x="169" y="257"/>
                    </a:lnTo>
                    <a:lnTo>
                      <a:pt x="171" y="263"/>
                    </a:lnTo>
                    <a:lnTo>
                      <a:pt x="180" y="272"/>
                    </a:lnTo>
                    <a:lnTo>
                      <a:pt x="190" y="280"/>
                    </a:lnTo>
                    <a:lnTo>
                      <a:pt x="200" y="288"/>
                    </a:lnTo>
                    <a:lnTo>
                      <a:pt x="211" y="297"/>
                    </a:lnTo>
                    <a:lnTo>
                      <a:pt x="205" y="311"/>
                    </a:lnTo>
                    <a:lnTo>
                      <a:pt x="200" y="323"/>
                    </a:lnTo>
                    <a:lnTo>
                      <a:pt x="199" y="330"/>
                    </a:lnTo>
                    <a:lnTo>
                      <a:pt x="197" y="337"/>
                    </a:lnTo>
                    <a:lnTo>
                      <a:pt x="197" y="343"/>
                    </a:lnTo>
                    <a:lnTo>
                      <a:pt x="197" y="351"/>
                    </a:lnTo>
                    <a:lnTo>
                      <a:pt x="203" y="358"/>
                    </a:lnTo>
                    <a:lnTo>
                      <a:pt x="207" y="364"/>
                    </a:lnTo>
                    <a:lnTo>
                      <a:pt x="211" y="370"/>
                    </a:lnTo>
                    <a:lnTo>
                      <a:pt x="212" y="379"/>
                    </a:lnTo>
                    <a:lnTo>
                      <a:pt x="213" y="387"/>
                    </a:lnTo>
                    <a:lnTo>
                      <a:pt x="214" y="392"/>
                    </a:lnTo>
                    <a:lnTo>
                      <a:pt x="217" y="398"/>
                    </a:lnTo>
                    <a:lnTo>
                      <a:pt x="223" y="40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94" name="Freeform 164"/>
              <p:cNvSpPr>
                <a:spLocks/>
              </p:cNvSpPr>
              <p:nvPr/>
            </p:nvSpPr>
            <p:spPr bwMode="auto">
              <a:xfrm>
                <a:off x="2967038" y="3452813"/>
                <a:ext cx="219075" cy="160337"/>
              </a:xfrm>
              <a:custGeom>
                <a:avLst/>
                <a:gdLst>
                  <a:gd name="T0" fmla="*/ 109141 w 552"/>
                  <a:gd name="T1" fmla="*/ 157956 h 404"/>
                  <a:gd name="T2" fmla="*/ 123825 w 552"/>
                  <a:gd name="T3" fmla="*/ 151209 h 404"/>
                  <a:gd name="T4" fmla="*/ 139700 w 552"/>
                  <a:gd name="T5" fmla="*/ 147637 h 404"/>
                  <a:gd name="T6" fmla="*/ 138906 w 552"/>
                  <a:gd name="T7" fmla="*/ 139303 h 404"/>
                  <a:gd name="T8" fmla="*/ 151606 w 552"/>
                  <a:gd name="T9" fmla="*/ 138509 h 404"/>
                  <a:gd name="T10" fmla="*/ 157559 w 552"/>
                  <a:gd name="T11" fmla="*/ 143668 h 404"/>
                  <a:gd name="T12" fmla="*/ 164703 w 552"/>
                  <a:gd name="T13" fmla="*/ 145653 h 404"/>
                  <a:gd name="T14" fmla="*/ 170656 w 552"/>
                  <a:gd name="T15" fmla="*/ 140493 h 404"/>
                  <a:gd name="T16" fmla="*/ 178197 w 552"/>
                  <a:gd name="T17" fmla="*/ 142081 h 404"/>
                  <a:gd name="T18" fmla="*/ 189309 w 552"/>
                  <a:gd name="T19" fmla="*/ 144462 h 404"/>
                  <a:gd name="T20" fmla="*/ 185738 w 552"/>
                  <a:gd name="T21" fmla="*/ 152400 h 404"/>
                  <a:gd name="T22" fmla="*/ 194866 w 552"/>
                  <a:gd name="T23" fmla="*/ 154384 h 404"/>
                  <a:gd name="T24" fmla="*/ 203597 w 552"/>
                  <a:gd name="T25" fmla="*/ 154384 h 404"/>
                  <a:gd name="T26" fmla="*/ 208756 w 552"/>
                  <a:gd name="T27" fmla="*/ 150018 h 404"/>
                  <a:gd name="T28" fmla="*/ 215106 w 552"/>
                  <a:gd name="T29" fmla="*/ 137318 h 404"/>
                  <a:gd name="T30" fmla="*/ 218281 w 552"/>
                  <a:gd name="T31" fmla="*/ 125809 h 404"/>
                  <a:gd name="T32" fmla="*/ 207963 w 552"/>
                  <a:gd name="T33" fmla="*/ 115093 h 404"/>
                  <a:gd name="T34" fmla="*/ 212328 w 552"/>
                  <a:gd name="T35" fmla="*/ 106759 h 404"/>
                  <a:gd name="T36" fmla="*/ 209550 w 552"/>
                  <a:gd name="T37" fmla="*/ 93662 h 404"/>
                  <a:gd name="T38" fmla="*/ 198834 w 552"/>
                  <a:gd name="T39" fmla="*/ 92472 h 404"/>
                  <a:gd name="T40" fmla="*/ 196453 w 552"/>
                  <a:gd name="T41" fmla="*/ 74612 h 404"/>
                  <a:gd name="T42" fmla="*/ 207566 w 552"/>
                  <a:gd name="T43" fmla="*/ 63897 h 404"/>
                  <a:gd name="T44" fmla="*/ 196056 w 552"/>
                  <a:gd name="T45" fmla="*/ 61119 h 404"/>
                  <a:gd name="T46" fmla="*/ 184547 w 552"/>
                  <a:gd name="T47" fmla="*/ 74215 h 404"/>
                  <a:gd name="T48" fmla="*/ 180181 w 552"/>
                  <a:gd name="T49" fmla="*/ 61912 h 404"/>
                  <a:gd name="T50" fmla="*/ 165100 w 552"/>
                  <a:gd name="T51" fmla="*/ 56356 h 404"/>
                  <a:gd name="T52" fmla="*/ 157956 w 552"/>
                  <a:gd name="T53" fmla="*/ 48419 h 404"/>
                  <a:gd name="T54" fmla="*/ 148034 w 552"/>
                  <a:gd name="T55" fmla="*/ 53181 h 404"/>
                  <a:gd name="T56" fmla="*/ 138509 w 552"/>
                  <a:gd name="T57" fmla="*/ 52387 h 404"/>
                  <a:gd name="T58" fmla="*/ 130969 w 552"/>
                  <a:gd name="T59" fmla="*/ 46831 h 404"/>
                  <a:gd name="T60" fmla="*/ 127794 w 552"/>
                  <a:gd name="T61" fmla="*/ 40481 h 404"/>
                  <a:gd name="T62" fmla="*/ 115094 w 552"/>
                  <a:gd name="T63" fmla="*/ 44053 h 404"/>
                  <a:gd name="T64" fmla="*/ 105966 w 552"/>
                  <a:gd name="T65" fmla="*/ 46831 h 404"/>
                  <a:gd name="T66" fmla="*/ 91281 w 552"/>
                  <a:gd name="T67" fmla="*/ 42862 h 404"/>
                  <a:gd name="T68" fmla="*/ 92075 w 552"/>
                  <a:gd name="T69" fmla="*/ 38894 h 404"/>
                  <a:gd name="T70" fmla="*/ 88900 w 552"/>
                  <a:gd name="T71" fmla="*/ 26987 h 404"/>
                  <a:gd name="T72" fmla="*/ 79375 w 552"/>
                  <a:gd name="T73" fmla="*/ 16272 h 404"/>
                  <a:gd name="T74" fmla="*/ 68263 w 552"/>
                  <a:gd name="T75" fmla="*/ 11906 h 404"/>
                  <a:gd name="T76" fmla="*/ 59928 w 552"/>
                  <a:gd name="T77" fmla="*/ 5953 h 404"/>
                  <a:gd name="T78" fmla="*/ 46434 w 552"/>
                  <a:gd name="T79" fmla="*/ 1587 h 404"/>
                  <a:gd name="T80" fmla="*/ 32147 w 552"/>
                  <a:gd name="T81" fmla="*/ 6350 h 404"/>
                  <a:gd name="T82" fmla="*/ 25003 w 552"/>
                  <a:gd name="T83" fmla="*/ 15478 h 404"/>
                  <a:gd name="T84" fmla="*/ 9922 w 552"/>
                  <a:gd name="T85" fmla="*/ 13494 h 404"/>
                  <a:gd name="T86" fmla="*/ 7938 w 552"/>
                  <a:gd name="T87" fmla="*/ 24606 h 404"/>
                  <a:gd name="T88" fmla="*/ 11113 w 552"/>
                  <a:gd name="T89" fmla="*/ 30956 h 404"/>
                  <a:gd name="T90" fmla="*/ 1984 w 552"/>
                  <a:gd name="T91" fmla="*/ 47625 h 404"/>
                  <a:gd name="T92" fmla="*/ 3175 w 552"/>
                  <a:gd name="T93" fmla="*/ 61912 h 404"/>
                  <a:gd name="T94" fmla="*/ 3175 w 552"/>
                  <a:gd name="T95" fmla="*/ 71040 h 404"/>
                  <a:gd name="T96" fmla="*/ 23416 w 552"/>
                  <a:gd name="T97" fmla="*/ 75803 h 404"/>
                  <a:gd name="T98" fmla="*/ 39688 w 552"/>
                  <a:gd name="T99" fmla="*/ 80962 h 404"/>
                  <a:gd name="T100" fmla="*/ 64294 w 552"/>
                  <a:gd name="T101" fmla="*/ 82153 h 404"/>
                  <a:gd name="T102" fmla="*/ 71834 w 552"/>
                  <a:gd name="T103" fmla="*/ 88503 h 404"/>
                  <a:gd name="T104" fmla="*/ 67866 w 552"/>
                  <a:gd name="T105" fmla="*/ 104378 h 404"/>
                  <a:gd name="T106" fmla="*/ 78978 w 552"/>
                  <a:gd name="T107" fmla="*/ 130968 h 404"/>
                  <a:gd name="T108" fmla="*/ 84138 w 552"/>
                  <a:gd name="T109" fmla="*/ 150415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2" h="404">
                    <a:moveTo>
                      <a:pt x="223" y="404"/>
                    </a:moveTo>
                    <a:lnTo>
                      <a:pt x="229" y="395"/>
                    </a:lnTo>
                    <a:lnTo>
                      <a:pt x="236" y="385"/>
                    </a:lnTo>
                    <a:lnTo>
                      <a:pt x="246" y="389"/>
                    </a:lnTo>
                    <a:lnTo>
                      <a:pt x="255" y="392"/>
                    </a:lnTo>
                    <a:lnTo>
                      <a:pt x="265" y="396"/>
                    </a:lnTo>
                    <a:lnTo>
                      <a:pt x="275" y="398"/>
                    </a:lnTo>
                    <a:lnTo>
                      <a:pt x="280" y="391"/>
                    </a:lnTo>
                    <a:lnTo>
                      <a:pt x="284" y="384"/>
                    </a:lnTo>
                    <a:lnTo>
                      <a:pt x="289" y="378"/>
                    </a:lnTo>
                    <a:lnTo>
                      <a:pt x="296" y="372"/>
                    </a:lnTo>
                    <a:lnTo>
                      <a:pt x="297" y="378"/>
                    </a:lnTo>
                    <a:lnTo>
                      <a:pt x="297" y="384"/>
                    </a:lnTo>
                    <a:lnTo>
                      <a:pt x="312" y="381"/>
                    </a:lnTo>
                    <a:lnTo>
                      <a:pt x="325" y="376"/>
                    </a:lnTo>
                    <a:lnTo>
                      <a:pt x="337" y="374"/>
                    </a:lnTo>
                    <a:lnTo>
                      <a:pt x="347" y="372"/>
                    </a:lnTo>
                    <a:lnTo>
                      <a:pt x="350" y="373"/>
                    </a:lnTo>
                    <a:lnTo>
                      <a:pt x="351" y="374"/>
                    </a:lnTo>
                    <a:lnTo>
                      <a:pt x="352" y="373"/>
                    </a:lnTo>
                    <a:lnTo>
                      <a:pt x="352" y="372"/>
                    </a:lnTo>
                    <a:lnTo>
                      <a:pt x="350" y="367"/>
                    </a:lnTo>
                    <a:lnTo>
                      <a:pt x="348" y="363"/>
                    </a:lnTo>
                    <a:lnTo>
                      <a:pt x="346" y="358"/>
                    </a:lnTo>
                    <a:lnTo>
                      <a:pt x="344" y="356"/>
                    </a:lnTo>
                    <a:lnTo>
                      <a:pt x="344" y="354"/>
                    </a:lnTo>
                    <a:lnTo>
                      <a:pt x="346" y="353"/>
                    </a:lnTo>
                    <a:lnTo>
                      <a:pt x="350" y="351"/>
                    </a:lnTo>
                    <a:lnTo>
                      <a:pt x="357" y="351"/>
                    </a:lnTo>
                    <a:lnTo>
                      <a:pt x="369" y="346"/>
                    </a:lnTo>
                    <a:lnTo>
                      <a:pt x="382" y="339"/>
                    </a:lnTo>
                    <a:lnTo>
                      <a:pt x="383" y="345"/>
                    </a:lnTo>
                    <a:lnTo>
                      <a:pt x="382" y="347"/>
                    </a:lnTo>
                    <a:lnTo>
                      <a:pt x="382" y="348"/>
                    </a:lnTo>
                    <a:lnTo>
                      <a:pt x="382" y="349"/>
                    </a:lnTo>
                    <a:lnTo>
                      <a:pt x="384" y="350"/>
                    </a:lnTo>
                    <a:lnTo>
                      <a:pt x="388" y="350"/>
                    </a:lnTo>
                    <a:lnTo>
                      <a:pt x="391" y="351"/>
                    </a:lnTo>
                    <a:lnTo>
                      <a:pt x="393" y="353"/>
                    </a:lnTo>
                    <a:lnTo>
                      <a:pt x="396" y="355"/>
                    </a:lnTo>
                    <a:lnTo>
                      <a:pt x="396" y="356"/>
                    </a:lnTo>
                    <a:lnTo>
                      <a:pt x="397" y="362"/>
                    </a:lnTo>
                    <a:lnTo>
                      <a:pt x="399" y="368"/>
                    </a:lnTo>
                    <a:lnTo>
                      <a:pt x="402" y="367"/>
                    </a:lnTo>
                    <a:lnTo>
                      <a:pt x="405" y="365"/>
                    </a:lnTo>
                    <a:lnTo>
                      <a:pt x="407" y="364"/>
                    </a:lnTo>
                    <a:lnTo>
                      <a:pt x="410" y="365"/>
                    </a:lnTo>
                    <a:lnTo>
                      <a:pt x="413" y="366"/>
                    </a:lnTo>
                    <a:lnTo>
                      <a:pt x="415" y="367"/>
                    </a:lnTo>
                    <a:lnTo>
                      <a:pt x="416" y="366"/>
                    </a:lnTo>
                    <a:lnTo>
                      <a:pt x="418" y="365"/>
                    </a:lnTo>
                    <a:lnTo>
                      <a:pt x="420" y="360"/>
                    </a:lnTo>
                    <a:lnTo>
                      <a:pt x="424" y="355"/>
                    </a:lnTo>
                    <a:lnTo>
                      <a:pt x="428" y="350"/>
                    </a:lnTo>
                    <a:lnTo>
                      <a:pt x="430" y="350"/>
                    </a:lnTo>
                    <a:lnTo>
                      <a:pt x="430" y="354"/>
                    </a:lnTo>
                    <a:lnTo>
                      <a:pt x="430" y="360"/>
                    </a:lnTo>
                    <a:lnTo>
                      <a:pt x="432" y="364"/>
                    </a:lnTo>
                    <a:lnTo>
                      <a:pt x="433" y="366"/>
                    </a:lnTo>
                    <a:lnTo>
                      <a:pt x="435" y="367"/>
                    </a:lnTo>
                    <a:lnTo>
                      <a:pt x="437" y="367"/>
                    </a:lnTo>
                    <a:lnTo>
                      <a:pt x="443" y="364"/>
                    </a:lnTo>
                    <a:lnTo>
                      <a:pt x="449" y="358"/>
                    </a:lnTo>
                    <a:lnTo>
                      <a:pt x="454" y="356"/>
                    </a:lnTo>
                    <a:lnTo>
                      <a:pt x="459" y="355"/>
                    </a:lnTo>
                    <a:lnTo>
                      <a:pt x="464" y="355"/>
                    </a:lnTo>
                    <a:lnTo>
                      <a:pt x="467" y="356"/>
                    </a:lnTo>
                    <a:lnTo>
                      <a:pt x="470" y="357"/>
                    </a:lnTo>
                    <a:lnTo>
                      <a:pt x="474" y="360"/>
                    </a:lnTo>
                    <a:lnTo>
                      <a:pt x="477" y="364"/>
                    </a:lnTo>
                    <a:lnTo>
                      <a:pt x="479" y="370"/>
                    </a:lnTo>
                    <a:lnTo>
                      <a:pt x="473" y="372"/>
                    </a:lnTo>
                    <a:lnTo>
                      <a:pt x="469" y="373"/>
                    </a:lnTo>
                    <a:lnTo>
                      <a:pt x="468" y="374"/>
                    </a:lnTo>
                    <a:lnTo>
                      <a:pt x="467" y="376"/>
                    </a:lnTo>
                    <a:lnTo>
                      <a:pt x="467" y="379"/>
                    </a:lnTo>
                    <a:lnTo>
                      <a:pt x="468" y="384"/>
                    </a:lnTo>
                    <a:lnTo>
                      <a:pt x="473" y="387"/>
                    </a:lnTo>
                    <a:lnTo>
                      <a:pt x="476" y="389"/>
                    </a:lnTo>
                    <a:lnTo>
                      <a:pt x="478" y="388"/>
                    </a:lnTo>
                    <a:lnTo>
                      <a:pt x="481" y="388"/>
                    </a:lnTo>
                    <a:lnTo>
                      <a:pt x="485" y="384"/>
                    </a:lnTo>
                    <a:lnTo>
                      <a:pt x="494" y="381"/>
                    </a:lnTo>
                    <a:lnTo>
                      <a:pt x="491" y="389"/>
                    </a:lnTo>
                    <a:lnTo>
                      <a:pt x="486" y="397"/>
                    </a:lnTo>
                    <a:lnTo>
                      <a:pt x="491" y="397"/>
                    </a:lnTo>
                    <a:lnTo>
                      <a:pt x="494" y="397"/>
                    </a:lnTo>
                    <a:lnTo>
                      <a:pt x="496" y="397"/>
                    </a:lnTo>
                    <a:lnTo>
                      <a:pt x="500" y="396"/>
                    </a:lnTo>
                    <a:lnTo>
                      <a:pt x="507" y="392"/>
                    </a:lnTo>
                    <a:lnTo>
                      <a:pt x="513" y="389"/>
                    </a:lnTo>
                    <a:lnTo>
                      <a:pt x="523" y="388"/>
                    </a:lnTo>
                    <a:lnTo>
                      <a:pt x="529" y="385"/>
                    </a:lnTo>
                    <a:lnTo>
                      <a:pt x="530" y="384"/>
                    </a:lnTo>
                    <a:lnTo>
                      <a:pt x="530" y="383"/>
                    </a:lnTo>
                    <a:lnTo>
                      <a:pt x="530" y="381"/>
                    </a:lnTo>
                    <a:lnTo>
                      <a:pt x="529" y="380"/>
                    </a:lnTo>
                    <a:lnTo>
                      <a:pt x="526" y="378"/>
                    </a:lnTo>
                    <a:lnTo>
                      <a:pt x="524" y="376"/>
                    </a:lnTo>
                    <a:lnTo>
                      <a:pt x="520" y="373"/>
                    </a:lnTo>
                    <a:lnTo>
                      <a:pt x="520" y="371"/>
                    </a:lnTo>
                    <a:lnTo>
                      <a:pt x="520" y="368"/>
                    </a:lnTo>
                    <a:lnTo>
                      <a:pt x="524" y="366"/>
                    </a:lnTo>
                    <a:lnTo>
                      <a:pt x="530" y="358"/>
                    </a:lnTo>
                    <a:lnTo>
                      <a:pt x="542" y="346"/>
                    </a:lnTo>
                    <a:lnTo>
                      <a:pt x="546" y="339"/>
                    </a:lnTo>
                    <a:lnTo>
                      <a:pt x="547" y="336"/>
                    </a:lnTo>
                    <a:lnTo>
                      <a:pt x="547" y="334"/>
                    </a:lnTo>
                    <a:lnTo>
                      <a:pt x="549" y="329"/>
                    </a:lnTo>
                    <a:lnTo>
                      <a:pt x="551" y="324"/>
                    </a:lnTo>
                    <a:lnTo>
                      <a:pt x="552" y="321"/>
                    </a:lnTo>
                    <a:lnTo>
                      <a:pt x="550" y="317"/>
                    </a:lnTo>
                    <a:lnTo>
                      <a:pt x="546" y="313"/>
                    </a:lnTo>
                    <a:lnTo>
                      <a:pt x="543" y="307"/>
                    </a:lnTo>
                    <a:lnTo>
                      <a:pt x="541" y="302"/>
                    </a:lnTo>
                    <a:lnTo>
                      <a:pt x="537" y="297"/>
                    </a:lnTo>
                    <a:lnTo>
                      <a:pt x="532" y="292"/>
                    </a:lnTo>
                    <a:lnTo>
                      <a:pt x="527" y="291"/>
                    </a:lnTo>
                    <a:lnTo>
                      <a:pt x="524" y="290"/>
                    </a:lnTo>
                    <a:lnTo>
                      <a:pt x="523" y="289"/>
                    </a:lnTo>
                    <a:lnTo>
                      <a:pt x="523" y="288"/>
                    </a:lnTo>
                    <a:lnTo>
                      <a:pt x="524" y="287"/>
                    </a:lnTo>
                    <a:lnTo>
                      <a:pt x="526" y="284"/>
                    </a:lnTo>
                    <a:lnTo>
                      <a:pt x="527" y="279"/>
                    </a:lnTo>
                    <a:lnTo>
                      <a:pt x="530" y="274"/>
                    </a:lnTo>
                    <a:lnTo>
                      <a:pt x="535" y="269"/>
                    </a:lnTo>
                    <a:lnTo>
                      <a:pt x="538" y="263"/>
                    </a:lnTo>
                    <a:lnTo>
                      <a:pt x="540" y="257"/>
                    </a:lnTo>
                    <a:lnTo>
                      <a:pt x="543" y="250"/>
                    </a:lnTo>
                    <a:lnTo>
                      <a:pt x="540" y="246"/>
                    </a:lnTo>
                    <a:lnTo>
                      <a:pt x="536" y="241"/>
                    </a:lnTo>
                    <a:lnTo>
                      <a:pt x="533" y="238"/>
                    </a:lnTo>
                    <a:lnTo>
                      <a:pt x="528" y="236"/>
                    </a:lnTo>
                    <a:lnTo>
                      <a:pt x="524" y="235"/>
                    </a:lnTo>
                    <a:lnTo>
                      <a:pt x="519" y="233"/>
                    </a:lnTo>
                    <a:lnTo>
                      <a:pt x="513" y="233"/>
                    </a:lnTo>
                    <a:lnTo>
                      <a:pt x="508" y="233"/>
                    </a:lnTo>
                    <a:lnTo>
                      <a:pt x="506" y="235"/>
                    </a:lnTo>
                    <a:lnTo>
                      <a:pt x="503" y="235"/>
                    </a:lnTo>
                    <a:lnTo>
                      <a:pt x="501" y="233"/>
                    </a:lnTo>
                    <a:lnTo>
                      <a:pt x="499" y="231"/>
                    </a:lnTo>
                    <a:lnTo>
                      <a:pt x="495" y="226"/>
                    </a:lnTo>
                    <a:lnTo>
                      <a:pt x="492" y="221"/>
                    </a:lnTo>
                    <a:lnTo>
                      <a:pt x="494" y="208"/>
                    </a:lnTo>
                    <a:lnTo>
                      <a:pt x="495" y="196"/>
                    </a:lnTo>
                    <a:lnTo>
                      <a:pt x="494" y="191"/>
                    </a:lnTo>
                    <a:lnTo>
                      <a:pt x="495" y="188"/>
                    </a:lnTo>
                    <a:lnTo>
                      <a:pt x="496" y="185"/>
                    </a:lnTo>
                    <a:lnTo>
                      <a:pt x="498" y="182"/>
                    </a:lnTo>
                    <a:lnTo>
                      <a:pt x="503" y="178"/>
                    </a:lnTo>
                    <a:lnTo>
                      <a:pt x="511" y="173"/>
                    </a:lnTo>
                    <a:lnTo>
                      <a:pt x="518" y="168"/>
                    </a:lnTo>
                    <a:lnTo>
                      <a:pt x="521" y="163"/>
                    </a:lnTo>
                    <a:lnTo>
                      <a:pt x="523" y="161"/>
                    </a:lnTo>
                    <a:lnTo>
                      <a:pt x="521" y="159"/>
                    </a:lnTo>
                    <a:lnTo>
                      <a:pt x="519" y="156"/>
                    </a:lnTo>
                    <a:lnTo>
                      <a:pt x="516" y="154"/>
                    </a:lnTo>
                    <a:lnTo>
                      <a:pt x="509" y="153"/>
                    </a:lnTo>
                    <a:lnTo>
                      <a:pt x="504" y="153"/>
                    </a:lnTo>
                    <a:lnTo>
                      <a:pt x="500" y="153"/>
                    </a:lnTo>
                    <a:lnTo>
                      <a:pt x="494" y="154"/>
                    </a:lnTo>
                    <a:lnTo>
                      <a:pt x="489" y="163"/>
                    </a:lnTo>
                    <a:lnTo>
                      <a:pt x="483" y="171"/>
                    </a:lnTo>
                    <a:lnTo>
                      <a:pt x="477" y="178"/>
                    </a:lnTo>
                    <a:lnTo>
                      <a:pt x="473" y="182"/>
                    </a:lnTo>
                    <a:lnTo>
                      <a:pt x="470" y="185"/>
                    </a:lnTo>
                    <a:lnTo>
                      <a:pt x="468" y="186"/>
                    </a:lnTo>
                    <a:lnTo>
                      <a:pt x="465" y="187"/>
                    </a:lnTo>
                    <a:lnTo>
                      <a:pt x="460" y="188"/>
                    </a:lnTo>
                    <a:lnTo>
                      <a:pt x="456" y="184"/>
                    </a:lnTo>
                    <a:lnTo>
                      <a:pt x="453" y="180"/>
                    </a:lnTo>
                    <a:lnTo>
                      <a:pt x="454" y="176"/>
                    </a:lnTo>
                    <a:lnTo>
                      <a:pt x="458" y="170"/>
                    </a:lnTo>
                    <a:lnTo>
                      <a:pt x="458" y="162"/>
                    </a:lnTo>
                    <a:lnTo>
                      <a:pt x="454" y="156"/>
                    </a:lnTo>
                    <a:lnTo>
                      <a:pt x="452" y="154"/>
                    </a:lnTo>
                    <a:lnTo>
                      <a:pt x="450" y="153"/>
                    </a:lnTo>
                    <a:lnTo>
                      <a:pt x="447" y="152"/>
                    </a:lnTo>
                    <a:lnTo>
                      <a:pt x="442" y="152"/>
                    </a:lnTo>
                    <a:lnTo>
                      <a:pt x="432" y="147"/>
                    </a:lnTo>
                    <a:lnTo>
                      <a:pt x="419" y="142"/>
                    </a:lnTo>
                    <a:lnTo>
                      <a:pt x="416" y="142"/>
                    </a:lnTo>
                    <a:lnTo>
                      <a:pt x="413" y="140"/>
                    </a:lnTo>
                    <a:lnTo>
                      <a:pt x="410" y="139"/>
                    </a:lnTo>
                    <a:lnTo>
                      <a:pt x="409" y="137"/>
                    </a:lnTo>
                    <a:lnTo>
                      <a:pt x="407" y="132"/>
                    </a:lnTo>
                    <a:lnTo>
                      <a:pt x="405" y="125"/>
                    </a:lnTo>
                    <a:lnTo>
                      <a:pt x="401" y="122"/>
                    </a:lnTo>
                    <a:lnTo>
                      <a:pt x="398" y="122"/>
                    </a:lnTo>
                    <a:lnTo>
                      <a:pt x="394" y="122"/>
                    </a:lnTo>
                    <a:lnTo>
                      <a:pt x="389" y="123"/>
                    </a:lnTo>
                    <a:lnTo>
                      <a:pt x="384" y="127"/>
                    </a:lnTo>
                    <a:lnTo>
                      <a:pt x="381" y="131"/>
                    </a:lnTo>
                    <a:lnTo>
                      <a:pt x="376" y="130"/>
                    </a:lnTo>
                    <a:lnTo>
                      <a:pt x="374" y="130"/>
                    </a:lnTo>
                    <a:lnTo>
                      <a:pt x="373" y="134"/>
                    </a:lnTo>
                    <a:lnTo>
                      <a:pt x="374" y="138"/>
                    </a:lnTo>
                    <a:lnTo>
                      <a:pt x="371" y="142"/>
                    </a:lnTo>
                    <a:lnTo>
                      <a:pt x="367" y="144"/>
                    </a:lnTo>
                    <a:lnTo>
                      <a:pt x="364" y="144"/>
                    </a:lnTo>
                    <a:lnTo>
                      <a:pt x="361" y="143"/>
                    </a:lnTo>
                    <a:lnTo>
                      <a:pt x="356" y="138"/>
                    </a:lnTo>
                    <a:lnTo>
                      <a:pt x="349" y="132"/>
                    </a:lnTo>
                    <a:lnTo>
                      <a:pt x="342" y="132"/>
                    </a:lnTo>
                    <a:lnTo>
                      <a:pt x="339" y="132"/>
                    </a:lnTo>
                    <a:lnTo>
                      <a:pt x="338" y="128"/>
                    </a:lnTo>
                    <a:lnTo>
                      <a:pt x="337" y="127"/>
                    </a:lnTo>
                    <a:lnTo>
                      <a:pt x="333" y="127"/>
                    </a:lnTo>
                    <a:lnTo>
                      <a:pt x="329" y="125"/>
                    </a:lnTo>
                    <a:lnTo>
                      <a:pt x="330" y="118"/>
                    </a:lnTo>
                    <a:lnTo>
                      <a:pt x="330" y="112"/>
                    </a:lnTo>
                    <a:lnTo>
                      <a:pt x="330" y="108"/>
                    </a:lnTo>
                    <a:lnTo>
                      <a:pt x="329" y="101"/>
                    </a:lnTo>
                    <a:lnTo>
                      <a:pt x="325" y="101"/>
                    </a:lnTo>
                    <a:lnTo>
                      <a:pt x="324" y="101"/>
                    </a:lnTo>
                    <a:lnTo>
                      <a:pt x="323" y="101"/>
                    </a:lnTo>
                    <a:lnTo>
                      <a:pt x="322" y="102"/>
                    </a:lnTo>
                    <a:lnTo>
                      <a:pt x="322" y="106"/>
                    </a:lnTo>
                    <a:lnTo>
                      <a:pt x="321" y="111"/>
                    </a:lnTo>
                    <a:lnTo>
                      <a:pt x="314" y="109"/>
                    </a:lnTo>
                    <a:lnTo>
                      <a:pt x="312" y="106"/>
                    </a:lnTo>
                    <a:lnTo>
                      <a:pt x="307" y="108"/>
                    </a:lnTo>
                    <a:lnTo>
                      <a:pt x="296" y="110"/>
                    </a:lnTo>
                    <a:lnTo>
                      <a:pt x="290" y="111"/>
                    </a:lnTo>
                    <a:lnTo>
                      <a:pt x="284" y="112"/>
                    </a:lnTo>
                    <a:lnTo>
                      <a:pt x="279" y="114"/>
                    </a:lnTo>
                    <a:lnTo>
                      <a:pt x="275" y="117"/>
                    </a:lnTo>
                    <a:lnTo>
                      <a:pt x="272" y="121"/>
                    </a:lnTo>
                    <a:lnTo>
                      <a:pt x="270" y="123"/>
                    </a:lnTo>
                    <a:lnTo>
                      <a:pt x="269" y="122"/>
                    </a:lnTo>
                    <a:lnTo>
                      <a:pt x="267" y="118"/>
                    </a:lnTo>
                    <a:lnTo>
                      <a:pt x="263" y="113"/>
                    </a:lnTo>
                    <a:lnTo>
                      <a:pt x="256" y="111"/>
                    </a:lnTo>
                    <a:lnTo>
                      <a:pt x="249" y="110"/>
                    </a:lnTo>
                    <a:lnTo>
                      <a:pt x="242" y="109"/>
                    </a:lnTo>
                    <a:lnTo>
                      <a:pt x="237" y="108"/>
                    </a:lnTo>
                    <a:lnTo>
                      <a:pt x="232" y="108"/>
                    </a:lnTo>
                    <a:lnTo>
                      <a:pt x="230" y="108"/>
                    </a:lnTo>
                    <a:lnTo>
                      <a:pt x="228" y="106"/>
                    </a:lnTo>
                    <a:lnTo>
                      <a:pt x="227" y="105"/>
                    </a:lnTo>
                    <a:lnTo>
                      <a:pt x="225" y="103"/>
                    </a:lnTo>
                    <a:lnTo>
                      <a:pt x="225" y="98"/>
                    </a:lnTo>
                    <a:lnTo>
                      <a:pt x="227" y="97"/>
                    </a:lnTo>
                    <a:lnTo>
                      <a:pt x="229" y="98"/>
                    </a:lnTo>
                    <a:lnTo>
                      <a:pt x="232" y="98"/>
                    </a:lnTo>
                    <a:lnTo>
                      <a:pt x="236" y="92"/>
                    </a:lnTo>
                    <a:lnTo>
                      <a:pt x="238" y="87"/>
                    </a:lnTo>
                    <a:lnTo>
                      <a:pt x="238" y="85"/>
                    </a:lnTo>
                    <a:lnTo>
                      <a:pt x="238" y="83"/>
                    </a:lnTo>
                    <a:lnTo>
                      <a:pt x="236" y="80"/>
                    </a:lnTo>
                    <a:lnTo>
                      <a:pt x="233" y="77"/>
                    </a:lnTo>
                    <a:lnTo>
                      <a:pt x="224" y="68"/>
                    </a:lnTo>
                    <a:lnTo>
                      <a:pt x="216" y="58"/>
                    </a:lnTo>
                    <a:lnTo>
                      <a:pt x="207" y="55"/>
                    </a:lnTo>
                    <a:lnTo>
                      <a:pt x="200" y="52"/>
                    </a:lnTo>
                    <a:lnTo>
                      <a:pt x="198" y="50"/>
                    </a:lnTo>
                    <a:lnTo>
                      <a:pt x="198" y="47"/>
                    </a:lnTo>
                    <a:lnTo>
                      <a:pt x="198" y="44"/>
                    </a:lnTo>
                    <a:lnTo>
                      <a:pt x="200" y="41"/>
                    </a:lnTo>
                    <a:lnTo>
                      <a:pt x="196" y="37"/>
                    </a:lnTo>
                    <a:lnTo>
                      <a:pt x="193" y="36"/>
                    </a:lnTo>
                    <a:lnTo>
                      <a:pt x="191" y="38"/>
                    </a:lnTo>
                    <a:lnTo>
                      <a:pt x="186" y="41"/>
                    </a:lnTo>
                    <a:lnTo>
                      <a:pt x="180" y="37"/>
                    </a:lnTo>
                    <a:lnTo>
                      <a:pt x="173" y="35"/>
                    </a:lnTo>
                    <a:lnTo>
                      <a:pt x="172" y="30"/>
                    </a:lnTo>
                    <a:lnTo>
                      <a:pt x="171" y="24"/>
                    </a:lnTo>
                    <a:lnTo>
                      <a:pt x="166" y="19"/>
                    </a:lnTo>
                    <a:lnTo>
                      <a:pt x="162" y="16"/>
                    </a:lnTo>
                    <a:lnTo>
                      <a:pt x="160" y="13"/>
                    </a:lnTo>
                    <a:lnTo>
                      <a:pt x="157" y="13"/>
                    </a:lnTo>
                    <a:lnTo>
                      <a:pt x="154" y="13"/>
                    </a:lnTo>
                    <a:lnTo>
                      <a:pt x="151" y="15"/>
                    </a:lnTo>
                    <a:lnTo>
                      <a:pt x="148" y="16"/>
                    </a:lnTo>
                    <a:lnTo>
                      <a:pt x="145" y="17"/>
                    </a:lnTo>
                    <a:lnTo>
                      <a:pt x="142" y="16"/>
                    </a:lnTo>
                    <a:lnTo>
                      <a:pt x="138" y="15"/>
                    </a:lnTo>
                    <a:lnTo>
                      <a:pt x="131" y="12"/>
                    </a:lnTo>
                    <a:lnTo>
                      <a:pt x="124" y="9"/>
                    </a:lnTo>
                    <a:lnTo>
                      <a:pt x="117" y="4"/>
                    </a:lnTo>
                    <a:lnTo>
                      <a:pt x="111" y="2"/>
                    </a:lnTo>
                    <a:lnTo>
                      <a:pt x="109" y="1"/>
                    </a:lnTo>
                    <a:lnTo>
                      <a:pt x="105" y="0"/>
                    </a:lnTo>
                    <a:lnTo>
                      <a:pt x="102" y="1"/>
                    </a:lnTo>
                    <a:lnTo>
                      <a:pt x="98" y="2"/>
                    </a:lnTo>
                    <a:lnTo>
                      <a:pt x="89" y="9"/>
                    </a:lnTo>
                    <a:lnTo>
                      <a:pt x="81" y="16"/>
                    </a:lnTo>
                    <a:lnTo>
                      <a:pt x="75" y="24"/>
                    </a:lnTo>
                    <a:lnTo>
                      <a:pt x="69" y="33"/>
                    </a:lnTo>
                    <a:lnTo>
                      <a:pt x="69" y="36"/>
                    </a:lnTo>
                    <a:lnTo>
                      <a:pt x="69" y="38"/>
                    </a:lnTo>
                    <a:lnTo>
                      <a:pt x="68" y="39"/>
                    </a:lnTo>
                    <a:lnTo>
                      <a:pt x="67" y="41"/>
                    </a:lnTo>
                    <a:lnTo>
                      <a:pt x="63" y="39"/>
                    </a:lnTo>
                    <a:lnTo>
                      <a:pt x="58" y="38"/>
                    </a:lnTo>
                    <a:lnTo>
                      <a:pt x="49" y="33"/>
                    </a:lnTo>
                    <a:lnTo>
                      <a:pt x="41" y="29"/>
                    </a:lnTo>
                    <a:lnTo>
                      <a:pt x="37" y="29"/>
                    </a:lnTo>
                    <a:lnTo>
                      <a:pt x="34" y="29"/>
                    </a:lnTo>
                    <a:lnTo>
                      <a:pt x="29" y="32"/>
                    </a:lnTo>
                    <a:lnTo>
                      <a:pt x="25" y="34"/>
                    </a:lnTo>
                    <a:lnTo>
                      <a:pt x="21" y="38"/>
                    </a:lnTo>
                    <a:lnTo>
                      <a:pt x="18" y="41"/>
                    </a:lnTo>
                    <a:lnTo>
                      <a:pt x="16" y="43"/>
                    </a:lnTo>
                    <a:lnTo>
                      <a:pt x="13" y="50"/>
                    </a:lnTo>
                    <a:lnTo>
                      <a:pt x="16" y="56"/>
                    </a:lnTo>
                    <a:lnTo>
                      <a:pt x="19" y="60"/>
                    </a:lnTo>
                    <a:lnTo>
                      <a:pt x="20" y="62"/>
                    </a:lnTo>
                    <a:lnTo>
                      <a:pt x="21" y="63"/>
                    </a:lnTo>
                    <a:lnTo>
                      <a:pt x="21" y="66"/>
                    </a:lnTo>
                    <a:lnTo>
                      <a:pt x="21" y="69"/>
                    </a:lnTo>
                    <a:lnTo>
                      <a:pt x="22" y="74"/>
                    </a:lnTo>
                    <a:lnTo>
                      <a:pt x="24" y="76"/>
                    </a:lnTo>
                    <a:lnTo>
                      <a:pt x="25" y="77"/>
                    </a:lnTo>
                    <a:lnTo>
                      <a:pt x="28" y="78"/>
                    </a:lnTo>
                    <a:lnTo>
                      <a:pt x="33" y="80"/>
                    </a:lnTo>
                    <a:lnTo>
                      <a:pt x="39" y="85"/>
                    </a:lnTo>
                    <a:lnTo>
                      <a:pt x="32" y="92"/>
                    </a:lnTo>
                    <a:lnTo>
                      <a:pt x="25" y="101"/>
                    </a:lnTo>
                    <a:lnTo>
                      <a:pt x="17" y="106"/>
                    </a:lnTo>
                    <a:lnTo>
                      <a:pt x="7" y="111"/>
                    </a:lnTo>
                    <a:lnTo>
                      <a:pt x="5" y="120"/>
                    </a:lnTo>
                    <a:lnTo>
                      <a:pt x="5" y="127"/>
                    </a:lnTo>
                    <a:lnTo>
                      <a:pt x="9" y="134"/>
                    </a:lnTo>
                    <a:lnTo>
                      <a:pt x="14" y="140"/>
                    </a:lnTo>
                    <a:lnTo>
                      <a:pt x="17" y="146"/>
                    </a:lnTo>
                    <a:lnTo>
                      <a:pt x="16" y="150"/>
                    </a:lnTo>
                    <a:lnTo>
                      <a:pt x="13" y="153"/>
                    </a:lnTo>
                    <a:lnTo>
                      <a:pt x="8" y="156"/>
                    </a:lnTo>
                    <a:lnTo>
                      <a:pt x="4" y="162"/>
                    </a:lnTo>
                    <a:lnTo>
                      <a:pt x="2" y="168"/>
                    </a:lnTo>
                    <a:lnTo>
                      <a:pt x="0" y="170"/>
                    </a:lnTo>
                    <a:lnTo>
                      <a:pt x="0" y="171"/>
                    </a:lnTo>
                    <a:lnTo>
                      <a:pt x="2" y="173"/>
                    </a:lnTo>
                    <a:lnTo>
                      <a:pt x="5" y="174"/>
                    </a:lnTo>
                    <a:lnTo>
                      <a:pt x="8" y="179"/>
                    </a:lnTo>
                    <a:lnTo>
                      <a:pt x="11" y="182"/>
                    </a:lnTo>
                    <a:lnTo>
                      <a:pt x="25" y="182"/>
                    </a:lnTo>
                    <a:lnTo>
                      <a:pt x="36" y="184"/>
                    </a:lnTo>
                    <a:lnTo>
                      <a:pt x="42" y="185"/>
                    </a:lnTo>
                    <a:lnTo>
                      <a:pt x="47" y="186"/>
                    </a:lnTo>
                    <a:lnTo>
                      <a:pt x="53" y="188"/>
                    </a:lnTo>
                    <a:lnTo>
                      <a:pt x="59" y="191"/>
                    </a:lnTo>
                    <a:lnTo>
                      <a:pt x="67" y="198"/>
                    </a:lnTo>
                    <a:lnTo>
                      <a:pt x="72" y="203"/>
                    </a:lnTo>
                    <a:lnTo>
                      <a:pt x="76" y="205"/>
                    </a:lnTo>
                    <a:lnTo>
                      <a:pt x="79" y="206"/>
                    </a:lnTo>
                    <a:lnTo>
                      <a:pt x="84" y="206"/>
                    </a:lnTo>
                    <a:lnTo>
                      <a:pt x="89" y="206"/>
                    </a:lnTo>
                    <a:lnTo>
                      <a:pt x="100" y="204"/>
                    </a:lnTo>
                    <a:lnTo>
                      <a:pt x="110" y="202"/>
                    </a:lnTo>
                    <a:lnTo>
                      <a:pt x="120" y="202"/>
                    </a:lnTo>
                    <a:lnTo>
                      <a:pt x="131" y="202"/>
                    </a:lnTo>
                    <a:lnTo>
                      <a:pt x="143" y="204"/>
                    </a:lnTo>
                    <a:lnTo>
                      <a:pt x="153" y="205"/>
                    </a:lnTo>
                    <a:lnTo>
                      <a:pt x="159" y="206"/>
                    </a:lnTo>
                    <a:lnTo>
                      <a:pt x="162" y="207"/>
                    </a:lnTo>
                    <a:lnTo>
                      <a:pt x="165" y="210"/>
                    </a:lnTo>
                    <a:lnTo>
                      <a:pt x="171" y="212"/>
                    </a:lnTo>
                    <a:lnTo>
                      <a:pt x="176" y="213"/>
                    </a:lnTo>
                    <a:lnTo>
                      <a:pt x="179" y="214"/>
                    </a:lnTo>
                    <a:lnTo>
                      <a:pt x="181" y="216"/>
                    </a:lnTo>
                    <a:lnTo>
                      <a:pt x="181" y="218"/>
                    </a:lnTo>
                    <a:lnTo>
                      <a:pt x="181" y="223"/>
                    </a:lnTo>
                    <a:lnTo>
                      <a:pt x="177" y="231"/>
                    </a:lnTo>
                    <a:lnTo>
                      <a:pt x="171" y="239"/>
                    </a:lnTo>
                    <a:lnTo>
                      <a:pt x="169" y="246"/>
                    </a:lnTo>
                    <a:lnTo>
                      <a:pt x="168" y="249"/>
                    </a:lnTo>
                    <a:lnTo>
                      <a:pt x="168" y="254"/>
                    </a:lnTo>
                    <a:lnTo>
                      <a:pt x="169" y="257"/>
                    </a:lnTo>
                    <a:lnTo>
                      <a:pt x="171" y="263"/>
                    </a:lnTo>
                    <a:lnTo>
                      <a:pt x="180" y="272"/>
                    </a:lnTo>
                    <a:lnTo>
                      <a:pt x="190" y="280"/>
                    </a:lnTo>
                    <a:lnTo>
                      <a:pt x="200" y="288"/>
                    </a:lnTo>
                    <a:lnTo>
                      <a:pt x="211" y="297"/>
                    </a:lnTo>
                    <a:lnTo>
                      <a:pt x="205" y="311"/>
                    </a:lnTo>
                    <a:lnTo>
                      <a:pt x="200" y="323"/>
                    </a:lnTo>
                    <a:lnTo>
                      <a:pt x="199" y="330"/>
                    </a:lnTo>
                    <a:lnTo>
                      <a:pt x="197" y="337"/>
                    </a:lnTo>
                    <a:lnTo>
                      <a:pt x="197" y="343"/>
                    </a:lnTo>
                    <a:lnTo>
                      <a:pt x="197" y="351"/>
                    </a:lnTo>
                    <a:lnTo>
                      <a:pt x="203" y="358"/>
                    </a:lnTo>
                    <a:lnTo>
                      <a:pt x="207" y="364"/>
                    </a:lnTo>
                    <a:lnTo>
                      <a:pt x="211" y="370"/>
                    </a:lnTo>
                    <a:lnTo>
                      <a:pt x="212" y="379"/>
                    </a:lnTo>
                    <a:lnTo>
                      <a:pt x="213" y="387"/>
                    </a:lnTo>
                    <a:lnTo>
                      <a:pt x="214" y="392"/>
                    </a:lnTo>
                    <a:lnTo>
                      <a:pt x="217" y="398"/>
                    </a:lnTo>
                    <a:lnTo>
                      <a:pt x="223" y="40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95" name="Freeform 165"/>
              <p:cNvSpPr>
                <a:spLocks/>
              </p:cNvSpPr>
              <p:nvPr/>
            </p:nvSpPr>
            <p:spPr bwMode="auto">
              <a:xfrm>
                <a:off x="2935288" y="3587750"/>
                <a:ext cx="381000" cy="327025"/>
              </a:xfrm>
              <a:custGeom>
                <a:avLst/>
                <a:gdLst>
                  <a:gd name="T0" fmla="*/ 264749 w 957"/>
                  <a:gd name="T1" fmla="*/ 103166 h 821"/>
                  <a:gd name="T2" fmla="*/ 278285 w 957"/>
                  <a:gd name="T3" fmla="*/ 121091 h 821"/>
                  <a:gd name="T4" fmla="*/ 296201 w 957"/>
                  <a:gd name="T5" fmla="*/ 131846 h 821"/>
                  <a:gd name="T6" fmla="*/ 308144 w 957"/>
                  <a:gd name="T7" fmla="*/ 118303 h 821"/>
                  <a:gd name="T8" fmla="*/ 321680 w 957"/>
                  <a:gd name="T9" fmla="*/ 130252 h 821"/>
                  <a:gd name="T10" fmla="*/ 333624 w 957"/>
                  <a:gd name="T11" fmla="*/ 128659 h 821"/>
                  <a:gd name="T12" fmla="*/ 337605 w 957"/>
                  <a:gd name="T13" fmla="*/ 121888 h 821"/>
                  <a:gd name="T14" fmla="*/ 339994 w 957"/>
                  <a:gd name="T15" fmla="*/ 113124 h 821"/>
                  <a:gd name="T16" fmla="*/ 359502 w 957"/>
                  <a:gd name="T17" fmla="*/ 105556 h 821"/>
                  <a:gd name="T18" fmla="*/ 365473 w 957"/>
                  <a:gd name="T19" fmla="*/ 101175 h 821"/>
                  <a:gd name="T20" fmla="*/ 354326 w 957"/>
                  <a:gd name="T21" fmla="*/ 120294 h 821"/>
                  <a:gd name="T22" fmla="*/ 352734 w 957"/>
                  <a:gd name="T23" fmla="*/ 138617 h 821"/>
                  <a:gd name="T24" fmla="*/ 365075 w 957"/>
                  <a:gd name="T25" fmla="*/ 134634 h 821"/>
                  <a:gd name="T26" fmla="*/ 364279 w 957"/>
                  <a:gd name="T27" fmla="*/ 154152 h 821"/>
                  <a:gd name="T28" fmla="*/ 348752 w 957"/>
                  <a:gd name="T29" fmla="*/ 170483 h 821"/>
                  <a:gd name="T30" fmla="*/ 377019 w 957"/>
                  <a:gd name="T31" fmla="*/ 196374 h 821"/>
                  <a:gd name="T32" fmla="*/ 373038 w 957"/>
                  <a:gd name="T33" fmla="*/ 212307 h 821"/>
                  <a:gd name="T34" fmla="*/ 334420 w 957"/>
                  <a:gd name="T35" fmla="*/ 226249 h 821"/>
                  <a:gd name="T36" fmla="*/ 310533 w 957"/>
                  <a:gd name="T37" fmla="*/ 225850 h 821"/>
                  <a:gd name="T38" fmla="*/ 306950 w 957"/>
                  <a:gd name="T39" fmla="*/ 248953 h 821"/>
                  <a:gd name="T40" fmla="*/ 296599 w 957"/>
                  <a:gd name="T41" fmla="*/ 275641 h 821"/>
                  <a:gd name="T42" fmla="*/ 263953 w 957"/>
                  <a:gd name="T43" fmla="*/ 318660 h 821"/>
                  <a:gd name="T44" fmla="*/ 246038 w 957"/>
                  <a:gd name="T45" fmla="*/ 307507 h 821"/>
                  <a:gd name="T46" fmla="*/ 256389 w 957"/>
                  <a:gd name="T47" fmla="*/ 295557 h 821"/>
                  <a:gd name="T48" fmla="*/ 247232 w 957"/>
                  <a:gd name="T49" fmla="*/ 286794 h 821"/>
                  <a:gd name="T50" fmla="*/ 234094 w 957"/>
                  <a:gd name="T51" fmla="*/ 257318 h 821"/>
                  <a:gd name="T52" fmla="*/ 220956 w 957"/>
                  <a:gd name="T53" fmla="*/ 253733 h 821"/>
                  <a:gd name="T54" fmla="*/ 209809 w 957"/>
                  <a:gd name="T55" fmla="*/ 245368 h 821"/>
                  <a:gd name="T56" fmla="*/ 192292 w 957"/>
                  <a:gd name="T57" fmla="*/ 215892 h 821"/>
                  <a:gd name="T58" fmla="*/ 177561 w 957"/>
                  <a:gd name="T59" fmla="*/ 208722 h 821"/>
                  <a:gd name="T60" fmla="*/ 140536 w 957"/>
                  <a:gd name="T61" fmla="*/ 209917 h 821"/>
                  <a:gd name="T62" fmla="*/ 130185 w 957"/>
                  <a:gd name="T63" fmla="*/ 189603 h 821"/>
                  <a:gd name="T64" fmla="*/ 108687 w 957"/>
                  <a:gd name="T65" fmla="*/ 164508 h 821"/>
                  <a:gd name="T66" fmla="*/ 106696 w 957"/>
                  <a:gd name="T67" fmla="*/ 154550 h 821"/>
                  <a:gd name="T68" fmla="*/ 106696 w 957"/>
                  <a:gd name="T69" fmla="*/ 127066 h 821"/>
                  <a:gd name="T70" fmla="*/ 78031 w 957"/>
                  <a:gd name="T71" fmla="*/ 131447 h 821"/>
                  <a:gd name="T72" fmla="*/ 52552 w 957"/>
                  <a:gd name="T73" fmla="*/ 113124 h 821"/>
                  <a:gd name="T74" fmla="*/ 44987 w 957"/>
                  <a:gd name="T75" fmla="*/ 99980 h 821"/>
                  <a:gd name="T76" fmla="*/ 29063 w 957"/>
                  <a:gd name="T77" fmla="*/ 90818 h 821"/>
                  <a:gd name="T78" fmla="*/ 3185 w 957"/>
                  <a:gd name="T79" fmla="*/ 97191 h 821"/>
                  <a:gd name="T80" fmla="*/ 19906 w 957"/>
                  <a:gd name="T81" fmla="*/ 70105 h 821"/>
                  <a:gd name="T82" fmla="*/ 46182 w 957"/>
                  <a:gd name="T83" fmla="*/ 76877 h 821"/>
                  <a:gd name="T84" fmla="*/ 69273 w 957"/>
                  <a:gd name="T85" fmla="*/ 63732 h 821"/>
                  <a:gd name="T86" fmla="*/ 64097 w 957"/>
                  <a:gd name="T87" fmla="*/ 54969 h 821"/>
                  <a:gd name="T88" fmla="*/ 58524 w 957"/>
                  <a:gd name="T89" fmla="*/ 44612 h 821"/>
                  <a:gd name="T90" fmla="*/ 88781 w 957"/>
                  <a:gd name="T91" fmla="*/ 37841 h 821"/>
                  <a:gd name="T92" fmla="*/ 102715 w 957"/>
                  <a:gd name="T93" fmla="*/ 28281 h 821"/>
                  <a:gd name="T94" fmla="*/ 148897 w 957"/>
                  <a:gd name="T95" fmla="*/ 15535 h 821"/>
                  <a:gd name="T96" fmla="*/ 167608 w 957"/>
                  <a:gd name="T97" fmla="*/ 5975 h 821"/>
                  <a:gd name="T98" fmla="*/ 188310 w 957"/>
                  <a:gd name="T99" fmla="*/ 6373 h 821"/>
                  <a:gd name="T100" fmla="*/ 201050 w 957"/>
                  <a:gd name="T101" fmla="*/ 4382 h 821"/>
                  <a:gd name="T102" fmla="*/ 217771 w 957"/>
                  <a:gd name="T103" fmla="*/ 7170 h 821"/>
                  <a:gd name="T104" fmla="*/ 223743 w 957"/>
                  <a:gd name="T105" fmla="*/ 17925 h 821"/>
                  <a:gd name="T106" fmla="*/ 241658 w 957"/>
                  <a:gd name="T107" fmla="*/ 16730 h 821"/>
                  <a:gd name="T108" fmla="*/ 248028 w 957"/>
                  <a:gd name="T109" fmla="*/ 12348 h 821"/>
                  <a:gd name="T110" fmla="*/ 254000 w 957"/>
                  <a:gd name="T111" fmla="*/ 19518 h 821"/>
                  <a:gd name="T112" fmla="*/ 250019 w 957"/>
                  <a:gd name="T113" fmla="*/ 42621 h 821"/>
                  <a:gd name="T114" fmla="*/ 255194 w 957"/>
                  <a:gd name="T115" fmla="*/ 52977 h 821"/>
                  <a:gd name="T116" fmla="*/ 253602 w 957"/>
                  <a:gd name="T117" fmla="*/ 64130 h 821"/>
                  <a:gd name="T118" fmla="*/ 263157 w 957"/>
                  <a:gd name="T119" fmla="*/ 84445 h 8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57" h="821">
                    <a:moveTo>
                      <a:pt x="690" y="227"/>
                    </a:moveTo>
                    <a:lnTo>
                      <a:pt x="697" y="231"/>
                    </a:lnTo>
                    <a:lnTo>
                      <a:pt x="705" y="235"/>
                    </a:lnTo>
                    <a:lnTo>
                      <a:pt x="708" y="237"/>
                    </a:lnTo>
                    <a:lnTo>
                      <a:pt x="712" y="239"/>
                    </a:lnTo>
                    <a:lnTo>
                      <a:pt x="714" y="242"/>
                    </a:lnTo>
                    <a:lnTo>
                      <a:pt x="716" y="245"/>
                    </a:lnTo>
                    <a:lnTo>
                      <a:pt x="707" y="247"/>
                    </a:lnTo>
                    <a:lnTo>
                      <a:pt x="698" y="247"/>
                    </a:lnTo>
                    <a:lnTo>
                      <a:pt x="689" y="248"/>
                    </a:lnTo>
                    <a:lnTo>
                      <a:pt x="680" y="249"/>
                    </a:lnTo>
                    <a:lnTo>
                      <a:pt x="673" y="253"/>
                    </a:lnTo>
                    <a:lnTo>
                      <a:pt x="669" y="255"/>
                    </a:lnTo>
                    <a:lnTo>
                      <a:pt x="665" y="259"/>
                    </a:lnTo>
                    <a:lnTo>
                      <a:pt x="662" y="265"/>
                    </a:lnTo>
                    <a:lnTo>
                      <a:pt x="662" y="269"/>
                    </a:lnTo>
                    <a:lnTo>
                      <a:pt x="664" y="272"/>
                    </a:lnTo>
                    <a:lnTo>
                      <a:pt x="665" y="273"/>
                    </a:lnTo>
                    <a:lnTo>
                      <a:pt x="668" y="274"/>
                    </a:lnTo>
                    <a:lnTo>
                      <a:pt x="674" y="277"/>
                    </a:lnTo>
                    <a:lnTo>
                      <a:pt x="682" y="278"/>
                    </a:lnTo>
                    <a:lnTo>
                      <a:pt x="690" y="284"/>
                    </a:lnTo>
                    <a:lnTo>
                      <a:pt x="698" y="288"/>
                    </a:lnTo>
                    <a:lnTo>
                      <a:pt x="699" y="293"/>
                    </a:lnTo>
                    <a:lnTo>
                      <a:pt x="698" y="298"/>
                    </a:lnTo>
                    <a:lnTo>
                      <a:pt x="698" y="301"/>
                    </a:lnTo>
                    <a:lnTo>
                      <a:pt x="698" y="302"/>
                    </a:lnTo>
                    <a:lnTo>
                      <a:pt x="699" y="304"/>
                    </a:lnTo>
                    <a:lnTo>
                      <a:pt x="700" y="305"/>
                    </a:lnTo>
                    <a:lnTo>
                      <a:pt x="713" y="305"/>
                    </a:lnTo>
                    <a:lnTo>
                      <a:pt x="723" y="304"/>
                    </a:lnTo>
                    <a:lnTo>
                      <a:pt x="728" y="303"/>
                    </a:lnTo>
                    <a:lnTo>
                      <a:pt x="730" y="303"/>
                    </a:lnTo>
                    <a:lnTo>
                      <a:pt x="732" y="305"/>
                    </a:lnTo>
                    <a:lnTo>
                      <a:pt x="733" y="306"/>
                    </a:lnTo>
                    <a:lnTo>
                      <a:pt x="733" y="313"/>
                    </a:lnTo>
                    <a:lnTo>
                      <a:pt x="732" y="320"/>
                    </a:lnTo>
                    <a:lnTo>
                      <a:pt x="733" y="328"/>
                    </a:lnTo>
                    <a:lnTo>
                      <a:pt x="737" y="332"/>
                    </a:lnTo>
                    <a:lnTo>
                      <a:pt x="738" y="332"/>
                    </a:lnTo>
                    <a:lnTo>
                      <a:pt x="741" y="332"/>
                    </a:lnTo>
                    <a:lnTo>
                      <a:pt x="744" y="331"/>
                    </a:lnTo>
                    <a:lnTo>
                      <a:pt x="748" y="330"/>
                    </a:lnTo>
                    <a:lnTo>
                      <a:pt x="754" y="329"/>
                    </a:lnTo>
                    <a:lnTo>
                      <a:pt x="756" y="329"/>
                    </a:lnTo>
                    <a:lnTo>
                      <a:pt x="758" y="327"/>
                    </a:lnTo>
                    <a:lnTo>
                      <a:pt x="759" y="321"/>
                    </a:lnTo>
                    <a:lnTo>
                      <a:pt x="763" y="314"/>
                    </a:lnTo>
                    <a:lnTo>
                      <a:pt x="765" y="311"/>
                    </a:lnTo>
                    <a:lnTo>
                      <a:pt x="768" y="310"/>
                    </a:lnTo>
                    <a:lnTo>
                      <a:pt x="773" y="306"/>
                    </a:lnTo>
                    <a:lnTo>
                      <a:pt x="768" y="303"/>
                    </a:lnTo>
                    <a:lnTo>
                      <a:pt x="765" y="299"/>
                    </a:lnTo>
                    <a:lnTo>
                      <a:pt x="768" y="298"/>
                    </a:lnTo>
                    <a:lnTo>
                      <a:pt x="772" y="297"/>
                    </a:lnTo>
                    <a:lnTo>
                      <a:pt x="774" y="297"/>
                    </a:lnTo>
                    <a:lnTo>
                      <a:pt x="776" y="298"/>
                    </a:lnTo>
                    <a:lnTo>
                      <a:pt x="779" y="303"/>
                    </a:lnTo>
                    <a:lnTo>
                      <a:pt x="782" y="310"/>
                    </a:lnTo>
                    <a:lnTo>
                      <a:pt x="784" y="316"/>
                    </a:lnTo>
                    <a:lnTo>
                      <a:pt x="788" y="323"/>
                    </a:lnTo>
                    <a:lnTo>
                      <a:pt x="790" y="325"/>
                    </a:lnTo>
                    <a:lnTo>
                      <a:pt x="792" y="327"/>
                    </a:lnTo>
                    <a:lnTo>
                      <a:pt x="795" y="327"/>
                    </a:lnTo>
                    <a:lnTo>
                      <a:pt x="798" y="323"/>
                    </a:lnTo>
                    <a:lnTo>
                      <a:pt x="800" y="320"/>
                    </a:lnTo>
                    <a:lnTo>
                      <a:pt x="803" y="319"/>
                    </a:lnTo>
                    <a:lnTo>
                      <a:pt x="804" y="319"/>
                    </a:lnTo>
                    <a:lnTo>
                      <a:pt x="805" y="320"/>
                    </a:lnTo>
                    <a:lnTo>
                      <a:pt x="808" y="327"/>
                    </a:lnTo>
                    <a:lnTo>
                      <a:pt x="809" y="332"/>
                    </a:lnTo>
                    <a:lnTo>
                      <a:pt x="812" y="336"/>
                    </a:lnTo>
                    <a:lnTo>
                      <a:pt x="814" y="339"/>
                    </a:lnTo>
                    <a:lnTo>
                      <a:pt x="816" y="341"/>
                    </a:lnTo>
                    <a:lnTo>
                      <a:pt x="818" y="342"/>
                    </a:lnTo>
                    <a:lnTo>
                      <a:pt x="821" y="342"/>
                    </a:lnTo>
                    <a:lnTo>
                      <a:pt x="823" y="341"/>
                    </a:lnTo>
                    <a:lnTo>
                      <a:pt x="826" y="339"/>
                    </a:lnTo>
                    <a:lnTo>
                      <a:pt x="830" y="336"/>
                    </a:lnTo>
                    <a:lnTo>
                      <a:pt x="832" y="329"/>
                    </a:lnTo>
                    <a:lnTo>
                      <a:pt x="834" y="323"/>
                    </a:lnTo>
                    <a:lnTo>
                      <a:pt x="835" y="321"/>
                    </a:lnTo>
                    <a:lnTo>
                      <a:pt x="837" y="321"/>
                    </a:lnTo>
                    <a:lnTo>
                      <a:pt x="838" y="323"/>
                    </a:lnTo>
                    <a:lnTo>
                      <a:pt x="839" y="328"/>
                    </a:lnTo>
                    <a:lnTo>
                      <a:pt x="840" y="333"/>
                    </a:lnTo>
                    <a:lnTo>
                      <a:pt x="841" y="338"/>
                    </a:lnTo>
                    <a:lnTo>
                      <a:pt x="842" y="339"/>
                    </a:lnTo>
                    <a:lnTo>
                      <a:pt x="844" y="339"/>
                    </a:lnTo>
                    <a:lnTo>
                      <a:pt x="847" y="339"/>
                    </a:lnTo>
                    <a:lnTo>
                      <a:pt x="850" y="338"/>
                    </a:lnTo>
                    <a:lnTo>
                      <a:pt x="850" y="333"/>
                    </a:lnTo>
                    <a:lnTo>
                      <a:pt x="852" y="329"/>
                    </a:lnTo>
                    <a:lnTo>
                      <a:pt x="855" y="324"/>
                    </a:lnTo>
                    <a:lnTo>
                      <a:pt x="856" y="319"/>
                    </a:lnTo>
                    <a:lnTo>
                      <a:pt x="855" y="314"/>
                    </a:lnTo>
                    <a:lnTo>
                      <a:pt x="852" y="310"/>
                    </a:lnTo>
                    <a:lnTo>
                      <a:pt x="848" y="306"/>
                    </a:lnTo>
                    <a:lnTo>
                      <a:pt x="844" y="303"/>
                    </a:lnTo>
                    <a:lnTo>
                      <a:pt x="840" y="299"/>
                    </a:lnTo>
                    <a:lnTo>
                      <a:pt x="837" y="296"/>
                    </a:lnTo>
                    <a:lnTo>
                      <a:pt x="835" y="295"/>
                    </a:lnTo>
                    <a:lnTo>
                      <a:pt x="834" y="294"/>
                    </a:lnTo>
                    <a:lnTo>
                      <a:pt x="834" y="293"/>
                    </a:lnTo>
                    <a:lnTo>
                      <a:pt x="834" y="290"/>
                    </a:lnTo>
                    <a:lnTo>
                      <a:pt x="837" y="286"/>
                    </a:lnTo>
                    <a:lnTo>
                      <a:pt x="839" y="282"/>
                    </a:lnTo>
                    <a:lnTo>
                      <a:pt x="840" y="282"/>
                    </a:lnTo>
                    <a:lnTo>
                      <a:pt x="841" y="282"/>
                    </a:lnTo>
                    <a:lnTo>
                      <a:pt x="843" y="284"/>
                    </a:lnTo>
                    <a:lnTo>
                      <a:pt x="844" y="286"/>
                    </a:lnTo>
                    <a:lnTo>
                      <a:pt x="854" y="284"/>
                    </a:lnTo>
                    <a:lnTo>
                      <a:pt x="863" y="279"/>
                    </a:lnTo>
                    <a:lnTo>
                      <a:pt x="871" y="274"/>
                    </a:lnTo>
                    <a:lnTo>
                      <a:pt x="877" y="269"/>
                    </a:lnTo>
                    <a:lnTo>
                      <a:pt x="880" y="273"/>
                    </a:lnTo>
                    <a:lnTo>
                      <a:pt x="881" y="276"/>
                    </a:lnTo>
                    <a:lnTo>
                      <a:pt x="882" y="278"/>
                    </a:lnTo>
                    <a:lnTo>
                      <a:pt x="888" y="279"/>
                    </a:lnTo>
                    <a:lnTo>
                      <a:pt x="894" y="279"/>
                    </a:lnTo>
                    <a:lnTo>
                      <a:pt x="901" y="279"/>
                    </a:lnTo>
                    <a:lnTo>
                      <a:pt x="903" y="278"/>
                    </a:lnTo>
                    <a:lnTo>
                      <a:pt x="905" y="276"/>
                    </a:lnTo>
                    <a:lnTo>
                      <a:pt x="906" y="273"/>
                    </a:lnTo>
                    <a:lnTo>
                      <a:pt x="906" y="269"/>
                    </a:lnTo>
                    <a:lnTo>
                      <a:pt x="903" y="265"/>
                    </a:lnTo>
                    <a:lnTo>
                      <a:pt x="900" y="257"/>
                    </a:lnTo>
                    <a:lnTo>
                      <a:pt x="899" y="254"/>
                    </a:lnTo>
                    <a:lnTo>
                      <a:pt x="899" y="253"/>
                    </a:lnTo>
                    <a:lnTo>
                      <a:pt x="900" y="252"/>
                    </a:lnTo>
                    <a:lnTo>
                      <a:pt x="903" y="254"/>
                    </a:lnTo>
                    <a:lnTo>
                      <a:pt x="907" y="259"/>
                    </a:lnTo>
                    <a:lnTo>
                      <a:pt x="909" y="261"/>
                    </a:lnTo>
                    <a:lnTo>
                      <a:pt x="910" y="261"/>
                    </a:lnTo>
                    <a:lnTo>
                      <a:pt x="911" y="261"/>
                    </a:lnTo>
                    <a:lnTo>
                      <a:pt x="913" y="259"/>
                    </a:lnTo>
                    <a:lnTo>
                      <a:pt x="915" y="256"/>
                    </a:lnTo>
                    <a:lnTo>
                      <a:pt x="916" y="254"/>
                    </a:lnTo>
                    <a:lnTo>
                      <a:pt x="917" y="254"/>
                    </a:lnTo>
                    <a:lnTo>
                      <a:pt x="918" y="254"/>
                    </a:lnTo>
                    <a:lnTo>
                      <a:pt x="919" y="255"/>
                    </a:lnTo>
                    <a:lnTo>
                      <a:pt x="920" y="259"/>
                    </a:lnTo>
                    <a:lnTo>
                      <a:pt x="923" y="262"/>
                    </a:lnTo>
                    <a:lnTo>
                      <a:pt x="928" y="265"/>
                    </a:lnTo>
                    <a:lnTo>
                      <a:pt x="932" y="266"/>
                    </a:lnTo>
                    <a:lnTo>
                      <a:pt x="932" y="268"/>
                    </a:lnTo>
                    <a:lnTo>
                      <a:pt x="926" y="272"/>
                    </a:lnTo>
                    <a:lnTo>
                      <a:pt x="917" y="277"/>
                    </a:lnTo>
                    <a:lnTo>
                      <a:pt x="908" y="281"/>
                    </a:lnTo>
                    <a:lnTo>
                      <a:pt x="903" y="284"/>
                    </a:lnTo>
                    <a:lnTo>
                      <a:pt x="900" y="287"/>
                    </a:lnTo>
                    <a:lnTo>
                      <a:pt x="897" y="291"/>
                    </a:lnTo>
                    <a:lnTo>
                      <a:pt x="893" y="296"/>
                    </a:lnTo>
                    <a:lnTo>
                      <a:pt x="890" y="302"/>
                    </a:lnTo>
                    <a:lnTo>
                      <a:pt x="886" y="308"/>
                    </a:lnTo>
                    <a:lnTo>
                      <a:pt x="882" y="314"/>
                    </a:lnTo>
                    <a:lnTo>
                      <a:pt x="880" y="320"/>
                    </a:lnTo>
                    <a:lnTo>
                      <a:pt x="880" y="324"/>
                    </a:lnTo>
                    <a:lnTo>
                      <a:pt x="880" y="327"/>
                    </a:lnTo>
                    <a:lnTo>
                      <a:pt x="878" y="329"/>
                    </a:lnTo>
                    <a:lnTo>
                      <a:pt x="876" y="332"/>
                    </a:lnTo>
                    <a:lnTo>
                      <a:pt x="881" y="332"/>
                    </a:lnTo>
                    <a:lnTo>
                      <a:pt x="884" y="335"/>
                    </a:lnTo>
                    <a:lnTo>
                      <a:pt x="880" y="340"/>
                    </a:lnTo>
                    <a:lnTo>
                      <a:pt x="876" y="346"/>
                    </a:lnTo>
                    <a:lnTo>
                      <a:pt x="881" y="347"/>
                    </a:lnTo>
                    <a:lnTo>
                      <a:pt x="885" y="348"/>
                    </a:lnTo>
                    <a:lnTo>
                      <a:pt x="886" y="348"/>
                    </a:lnTo>
                    <a:lnTo>
                      <a:pt x="888" y="349"/>
                    </a:lnTo>
                    <a:lnTo>
                      <a:pt x="889" y="352"/>
                    </a:lnTo>
                    <a:lnTo>
                      <a:pt x="890" y="354"/>
                    </a:lnTo>
                    <a:lnTo>
                      <a:pt x="892" y="362"/>
                    </a:lnTo>
                    <a:lnTo>
                      <a:pt x="894" y="370"/>
                    </a:lnTo>
                    <a:lnTo>
                      <a:pt x="897" y="375"/>
                    </a:lnTo>
                    <a:lnTo>
                      <a:pt x="900" y="378"/>
                    </a:lnTo>
                    <a:lnTo>
                      <a:pt x="902" y="378"/>
                    </a:lnTo>
                    <a:lnTo>
                      <a:pt x="905" y="375"/>
                    </a:lnTo>
                    <a:lnTo>
                      <a:pt x="909" y="369"/>
                    </a:lnTo>
                    <a:lnTo>
                      <a:pt x="913" y="360"/>
                    </a:lnTo>
                    <a:lnTo>
                      <a:pt x="914" y="347"/>
                    </a:lnTo>
                    <a:lnTo>
                      <a:pt x="915" y="339"/>
                    </a:lnTo>
                    <a:lnTo>
                      <a:pt x="917" y="338"/>
                    </a:lnTo>
                    <a:lnTo>
                      <a:pt x="920" y="338"/>
                    </a:lnTo>
                    <a:lnTo>
                      <a:pt x="925" y="339"/>
                    </a:lnTo>
                    <a:lnTo>
                      <a:pt x="932" y="342"/>
                    </a:lnTo>
                    <a:lnTo>
                      <a:pt x="939" y="348"/>
                    </a:lnTo>
                    <a:lnTo>
                      <a:pt x="944" y="354"/>
                    </a:lnTo>
                    <a:lnTo>
                      <a:pt x="947" y="356"/>
                    </a:lnTo>
                    <a:lnTo>
                      <a:pt x="947" y="360"/>
                    </a:lnTo>
                    <a:lnTo>
                      <a:pt x="947" y="363"/>
                    </a:lnTo>
                    <a:lnTo>
                      <a:pt x="945" y="367"/>
                    </a:lnTo>
                    <a:lnTo>
                      <a:pt x="941" y="373"/>
                    </a:lnTo>
                    <a:lnTo>
                      <a:pt x="939" y="378"/>
                    </a:lnTo>
                    <a:lnTo>
                      <a:pt x="934" y="380"/>
                    </a:lnTo>
                    <a:lnTo>
                      <a:pt x="927" y="380"/>
                    </a:lnTo>
                    <a:lnTo>
                      <a:pt x="915" y="387"/>
                    </a:lnTo>
                    <a:lnTo>
                      <a:pt x="902" y="394"/>
                    </a:lnTo>
                    <a:lnTo>
                      <a:pt x="897" y="397"/>
                    </a:lnTo>
                    <a:lnTo>
                      <a:pt x="890" y="399"/>
                    </a:lnTo>
                    <a:lnTo>
                      <a:pt x="883" y="401"/>
                    </a:lnTo>
                    <a:lnTo>
                      <a:pt x="875" y="403"/>
                    </a:lnTo>
                    <a:lnTo>
                      <a:pt x="871" y="401"/>
                    </a:lnTo>
                    <a:lnTo>
                      <a:pt x="867" y="401"/>
                    </a:lnTo>
                    <a:lnTo>
                      <a:pt x="865" y="401"/>
                    </a:lnTo>
                    <a:lnTo>
                      <a:pt x="865" y="403"/>
                    </a:lnTo>
                    <a:lnTo>
                      <a:pt x="865" y="408"/>
                    </a:lnTo>
                    <a:lnTo>
                      <a:pt x="866" y="417"/>
                    </a:lnTo>
                    <a:lnTo>
                      <a:pt x="869" y="422"/>
                    </a:lnTo>
                    <a:lnTo>
                      <a:pt x="873" y="425"/>
                    </a:lnTo>
                    <a:lnTo>
                      <a:pt x="876" y="428"/>
                    </a:lnTo>
                    <a:lnTo>
                      <a:pt x="880" y="429"/>
                    </a:lnTo>
                    <a:lnTo>
                      <a:pt x="888" y="431"/>
                    </a:lnTo>
                    <a:lnTo>
                      <a:pt x="898" y="431"/>
                    </a:lnTo>
                    <a:lnTo>
                      <a:pt x="907" y="432"/>
                    </a:lnTo>
                    <a:lnTo>
                      <a:pt x="916" y="434"/>
                    </a:lnTo>
                    <a:lnTo>
                      <a:pt x="927" y="449"/>
                    </a:lnTo>
                    <a:lnTo>
                      <a:pt x="939" y="464"/>
                    </a:lnTo>
                    <a:lnTo>
                      <a:pt x="944" y="471"/>
                    </a:lnTo>
                    <a:lnTo>
                      <a:pt x="950" y="475"/>
                    </a:lnTo>
                    <a:lnTo>
                      <a:pt x="944" y="480"/>
                    </a:lnTo>
                    <a:lnTo>
                      <a:pt x="939" y="485"/>
                    </a:lnTo>
                    <a:lnTo>
                      <a:pt x="944" y="487"/>
                    </a:lnTo>
                    <a:lnTo>
                      <a:pt x="950" y="488"/>
                    </a:lnTo>
                    <a:lnTo>
                      <a:pt x="947" y="493"/>
                    </a:lnTo>
                    <a:lnTo>
                      <a:pt x="942" y="498"/>
                    </a:lnTo>
                    <a:lnTo>
                      <a:pt x="947" y="498"/>
                    </a:lnTo>
                    <a:lnTo>
                      <a:pt x="949" y="498"/>
                    </a:lnTo>
                    <a:lnTo>
                      <a:pt x="951" y="499"/>
                    </a:lnTo>
                    <a:lnTo>
                      <a:pt x="953" y="504"/>
                    </a:lnTo>
                    <a:lnTo>
                      <a:pt x="952" y="508"/>
                    </a:lnTo>
                    <a:lnTo>
                      <a:pt x="953" y="513"/>
                    </a:lnTo>
                    <a:lnTo>
                      <a:pt x="954" y="517"/>
                    </a:lnTo>
                    <a:lnTo>
                      <a:pt x="957" y="521"/>
                    </a:lnTo>
                    <a:lnTo>
                      <a:pt x="957" y="525"/>
                    </a:lnTo>
                    <a:lnTo>
                      <a:pt x="954" y="529"/>
                    </a:lnTo>
                    <a:lnTo>
                      <a:pt x="951" y="531"/>
                    </a:lnTo>
                    <a:lnTo>
                      <a:pt x="947" y="532"/>
                    </a:lnTo>
                    <a:lnTo>
                      <a:pt x="937" y="533"/>
                    </a:lnTo>
                    <a:lnTo>
                      <a:pt x="930" y="534"/>
                    </a:lnTo>
                    <a:lnTo>
                      <a:pt x="919" y="538"/>
                    </a:lnTo>
                    <a:lnTo>
                      <a:pt x="913" y="541"/>
                    </a:lnTo>
                    <a:lnTo>
                      <a:pt x="907" y="546"/>
                    </a:lnTo>
                    <a:lnTo>
                      <a:pt x="899" y="551"/>
                    </a:lnTo>
                    <a:lnTo>
                      <a:pt x="891" y="557"/>
                    </a:lnTo>
                    <a:lnTo>
                      <a:pt x="885" y="560"/>
                    </a:lnTo>
                    <a:lnTo>
                      <a:pt x="880" y="563"/>
                    </a:lnTo>
                    <a:lnTo>
                      <a:pt x="871" y="565"/>
                    </a:lnTo>
                    <a:lnTo>
                      <a:pt x="863" y="563"/>
                    </a:lnTo>
                    <a:lnTo>
                      <a:pt x="858" y="561"/>
                    </a:lnTo>
                    <a:lnTo>
                      <a:pt x="852" y="563"/>
                    </a:lnTo>
                    <a:lnTo>
                      <a:pt x="847" y="566"/>
                    </a:lnTo>
                    <a:lnTo>
                      <a:pt x="840" y="568"/>
                    </a:lnTo>
                    <a:lnTo>
                      <a:pt x="834" y="569"/>
                    </a:lnTo>
                    <a:lnTo>
                      <a:pt x="830" y="572"/>
                    </a:lnTo>
                    <a:lnTo>
                      <a:pt x="824" y="575"/>
                    </a:lnTo>
                    <a:lnTo>
                      <a:pt x="822" y="577"/>
                    </a:lnTo>
                    <a:lnTo>
                      <a:pt x="818" y="580"/>
                    </a:lnTo>
                    <a:lnTo>
                      <a:pt x="817" y="580"/>
                    </a:lnTo>
                    <a:lnTo>
                      <a:pt x="815" y="578"/>
                    </a:lnTo>
                    <a:lnTo>
                      <a:pt x="812" y="575"/>
                    </a:lnTo>
                    <a:lnTo>
                      <a:pt x="807" y="569"/>
                    </a:lnTo>
                    <a:lnTo>
                      <a:pt x="803" y="564"/>
                    </a:lnTo>
                    <a:lnTo>
                      <a:pt x="798" y="563"/>
                    </a:lnTo>
                    <a:lnTo>
                      <a:pt x="795" y="564"/>
                    </a:lnTo>
                    <a:lnTo>
                      <a:pt x="789" y="568"/>
                    </a:lnTo>
                    <a:lnTo>
                      <a:pt x="780" y="567"/>
                    </a:lnTo>
                    <a:lnTo>
                      <a:pt x="773" y="565"/>
                    </a:lnTo>
                    <a:lnTo>
                      <a:pt x="768" y="564"/>
                    </a:lnTo>
                    <a:lnTo>
                      <a:pt x="765" y="564"/>
                    </a:lnTo>
                    <a:lnTo>
                      <a:pt x="761" y="564"/>
                    </a:lnTo>
                    <a:lnTo>
                      <a:pt x="756" y="565"/>
                    </a:lnTo>
                    <a:lnTo>
                      <a:pt x="759" y="578"/>
                    </a:lnTo>
                    <a:lnTo>
                      <a:pt x="759" y="592"/>
                    </a:lnTo>
                    <a:lnTo>
                      <a:pt x="759" y="595"/>
                    </a:lnTo>
                    <a:lnTo>
                      <a:pt x="761" y="599"/>
                    </a:lnTo>
                    <a:lnTo>
                      <a:pt x="762" y="602"/>
                    </a:lnTo>
                    <a:lnTo>
                      <a:pt x="764" y="605"/>
                    </a:lnTo>
                    <a:lnTo>
                      <a:pt x="768" y="610"/>
                    </a:lnTo>
                    <a:lnTo>
                      <a:pt x="772" y="617"/>
                    </a:lnTo>
                    <a:lnTo>
                      <a:pt x="771" y="625"/>
                    </a:lnTo>
                    <a:lnTo>
                      <a:pt x="770" y="633"/>
                    </a:lnTo>
                    <a:lnTo>
                      <a:pt x="771" y="636"/>
                    </a:lnTo>
                    <a:lnTo>
                      <a:pt x="771" y="639"/>
                    </a:lnTo>
                    <a:lnTo>
                      <a:pt x="773" y="642"/>
                    </a:lnTo>
                    <a:lnTo>
                      <a:pt x="776" y="644"/>
                    </a:lnTo>
                    <a:lnTo>
                      <a:pt x="783" y="644"/>
                    </a:lnTo>
                    <a:lnTo>
                      <a:pt x="787" y="645"/>
                    </a:lnTo>
                    <a:lnTo>
                      <a:pt x="784" y="648"/>
                    </a:lnTo>
                    <a:lnTo>
                      <a:pt x="779" y="652"/>
                    </a:lnTo>
                    <a:lnTo>
                      <a:pt x="773" y="661"/>
                    </a:lnTo>
                    <a:lnTo>
                      <a:pt x="767" y="668"/>
                    </a:lnTo>
                    <a:lnTo>
                      <a:pt x="763" y="678"/>
                    </a:lnTo>
                    <a:lnTo>
                      <a:pt x="755" y="688"/>
                    </a:lnTo>
                    <a:lnTo>
                      <a:pt x="745" y="692"/>
                    </a:lnTo>
                    <a:lnTo>
                      <a:pt x="736" y="695"/>
                    </a:lnTo>
                    <a:lnTo>
                      <a:pt x="725" y="699"/>
                    </a:lnTo>
                    <a:lnTo>
                      <a:pt x="716" y="702"/>
                    </a:lnTo>
                    <a:lnTo>
                      <a:pt x="712" y="709"/>
                    </a:lnTo>
                    <a:lnTo>
                      <a:pt x="708" y="713"/>
                    </a:lnTo>
                    <a:lnTo>
                      <a:pt x="705" y="719"/>
                    </a:lnTo>
                    <a:lnTo>
                      <a:pt x="698" y="725"/>
                    </a:lnTo>
                    <a:lnTo>
                      <a:pt x="691" y="735"/>
                    </a:lnTo>
                    <a:lnTo>
                      <a:pt x="687" y="745"/>
                    </a:lnTo>
                    <a:lnTo>
                      <a:pt x="683" y="755"/>
                    </a:lnTo>
                    <a:lnTo>
                      <a:pt x="680" y="767"/>
                    </a:lnTo>
                    <a:lnTo>
                      <a:pt x="672" y="778"/>
                    </a:lnTo>
                    <a:lnTo>
                      <a:pt x="666" y="788"/>
                    </a:lnTo>
                    <a:lnTo>
                      <a:pt x="663" y="800"/>
                    </a:lnTo>
                    <a:lnTo>
                      <a:pt x="658" y="811"/>
                    </a:lnTo>
                    <a:lnTo>
                      <a:pt x="652" y="812"/>
                    </a:lnTo>
                    <a:lnTo>
                      <a:pt x="647" y="814"/>
                    </a:lnTo>
                    <a:lnTo>
                      <a:pt x="644" y="818"/>
                    </a:lnTo>
                    <a:lnTo>
                      <a:pt x="638" y="821"/>
                    </a:lnTo>
                    <a:lnTo>
                      <a:pt x="636" y="818"/>
                    </a:lnTo>
                    <a:lnTo>
                      <a:pt x="636" y="814"/>
                    </a:lnTo>
                    <a:lnTo>
                      <a:pt x="636" y="811"/>
                    </a:lnTo>
                    <a:lnTo>
                      <a:pt x="636" y="805"/>
                    </a:lnTo>
                    <a:lnTo>
                      <a:pt x="636" y="797"/>
                    </a:lnTo>
                    <a:lnTo>
                      <a:pt x="637" y="789"/>
                    </a:lnTo>
                    <a:lnTo>
                      <a:pt x="624" y="783"/>
                    </a:lnTo>
                    <a:lnTo>
                      <a:pt x="613" y="777"/>
                    </a:lnTo>
                    <a:lnTo>
                      <a:pt x="618" y="772"/>
                    </a:lnTo>
                    <a:lnTo>
                      <a:pt x="619" y="771"/>
                    </a:lnTo>
                    <a:lnTo>
                      <a:pt x="619" y="768"/>
                    </a:lnTo>
                    <a:lnTo>
                      <a:pt x="618" y="759"/>
                    </a:lnTo>
                    <a:lnTo>
                      <a:pt x="615" y="751"/>
                    </a:lnTo>
                    <a:lnTo>
                      <a:pt x="614" y="743"/>
                    </a:lnTo>
                    <a:lnTo>
                      <a:pt x="614" y="741"/>
                    </a:lnTo>
                    <a:lnTo>
                      <a:pt x="617" y="738"/>
                    </a:lnTo>
                    <a:lnTo>
                      <a:pt x="619" y="738"/>
                    </a:lnTo>
                    <a:lnTo>
                      <a:pt x="623" y="739"/>
                    </a:lnTo>
                    <a:lnTo>
                      <a:pt x="629" y="741"/>
                    </a:lnTo>
                    <a:lnTo>
                      <a:pt x="636" y="742"/>
                    </a:lnTo>
                    <a:lnTo>
                      <a:pt x="639" y="743"/>
                    </a:lnTo>
                    <a:lnTo>
                      <a:pt x="641" y="743"/>
                    </a:lnTo>
                    <a:lnTo>
                      <a:pt x="644" y="742"/>
                    </a:lnTo>
                    <a:lnTo>
                      <a:pt x="645" y="741"/>
                    </a:lnTo>
                    <a:lnTo>
                      <a:pt x="646" y="735"/>
                    </a:lnTo>
                    <a:lnTo>
                      <a:pt x="647" y="728"/>
                    </a:lnTo>
                    <a:lnTo>
                      <a:pt x="647" y="721"/>
                    </a:lnTo>
                    <a:lnTo>
                      <a:pt x="646" y="719"/>
                    </a:lnTo>
                    <a:lnTo>
                      <a:pt x="643" y="720"/>
                    </a:lnTo>
                    <a:lnTo>
                      <a:pt x="639" y="725"/>
                    </a:lnTo>
                    <a:lnTo>
                      <a:pt x="637" y="727"/>
                    </a:lnTo>
                    <a:lnTo>
                      <a:pt x="635" y="729"/>
                    </a:lnTo>
                    <a:lnTo>
                      <a:pt x="634" y="730"/>
                    </a:lnTo>
                    <a:lnTo>
                      <a:pt x="631" y="730"/>
                    </a:lnTo>
                    <a:lnTo>
                      <a:pt x="627" y="728"/>
                    </a:lnTo>
                    <a:lnTo>
                      <a:pt x="621" y="725"/>
                    </a:lnTo>
                    <a:lnTo>
                      <a:pt x="621" y="720"/>
                    </a:lnTo>
                    <a:lnTo>
                      <a:pt x="621" y="710"/>
                    </a:lnTo>
                    <a:lnTo>
                      <a:pt x="617" y="704"/>
                    </a:lnTo>
                    <a:lnTo>
                      <a:pt x="612" y="698"/>
                    </a:lnTo>
                    <a:lnTo>
                      <a:pt x="606" y="692"/>
                    </a:lnTo>
                    <a:lnTo>
                      <a:pt x="601" y="687"/>
                    </a:lnTo>
                    <a:lnTo>
                      <a:pt x="595" y="686"/>
                    </a:lnTo>
                    <a:lnTo>
                      <a:pt x="592" y="684"/>
                    </a:lnTo>
                    <a:lnTo>
                      <a:pt x="590" y="681"/>
                    </a:lnTo>
                    <a:lnTo>
                      <a:pt x="588" y="675"/>
                    </a:lnTo>
                    <a:lnTo>
                      <a:pt x="589" y="665"/>
                    </a:lnTo>
                    <a:lnTo>
                      <a:pt x="593" y="656"/>
                    </a:lnTo>
                    <a:lnTo>
                      <a:pt x="593" y="650"/>
                    </a:lnTo>
                    <a:lnTo>
                      <a:pt x="592" y="646"/>
                    </a:lnTo>
                    <a:lnTo>
                      <a:pt x="588" y="646"/>
                    </a:lnTo>
                    <a:lnTo>
                      <a:pt x="583" y="650"/>
                    </a:lnTo>
                    <a:lnTo>
                      <a:pt x="579" y="652"/>
                    </a:lnTo>
                    <a:lnTo>
                      <a:pt x="576" y="654"/>
                    </a:lnTo>
                    <a:lnTo>
                      <a:pt x="573" y="654"/>
                    </a:lnTo>
                    <a:lnTo>
                      <a:pt x="572" y="654"/>
                    </a:lnTo>
                    <a:lnTo>
                      <a:pt x="572" y="652"/>
                    </a:lnTo>
                    <a:lnTo>
                      <a:pt x="573" y="650"/>
                    </a:lnTo>
                    <a:lnTo>
                      <a:pt x="576" y="648"/>
                    </a:lnTo>
                    <a:lnTo>
                      <a:pt x="577" y="645"/>
                    </a:lnTo>
                    <a:lnTo>
                      <a:pt x="577" y="643"/>
                    </a:lnTo>
                    <a:lnTo>
                      <a:pt x="576" y="642"/>
                    </a:lnTo>
                    <a:lnTo>
                      <a:pt x="572" y="640"/>
                    </a:lnTo>
                    <a:lnTo>
                      <a:pt x="566" y="637"/>
                    </a:lnTo>
                    <a:lnTo>
                      <a:pt x="555" y="637"/>
                    </a:lnTo>
                    <a:lnTo>
                      <a:pt x="546" y="637"/>
                    </a:lnTo>
                    <a:lnTo>
                      <a:pt x="543" y="639"/>
                    </a:lnTo>
                    <a:lnTo>
                      <a:pt x="539" y="640"/>
                    </a:lnTo>
                    <a:lnTo>
                      <a:pt x="538" y="641"/>
                    </a:lnTo>
                    <a:lnTo>
                      <a:pt x="537" y="643"/>
                    </a:lnTo>
                    <a:lnTo>
                      <a:pt x="534" y="646"/>
                    </a:lnTo>
                    <a:lnTo>
                      <a:pt x="529" y="650"/>
                    </a:lnTo>
                    <a:lnTo>
                      <a:pt x="529" y="641"/>
                    </a:lnTo>
                    <a:lnTo>
                      <a:pt x="530" y="635"/>
                    </a:lnTo>
                    <a:lnTo>
                      <a:pt x="531" y="632"/>
                    </a:lnTo>
                    <a:lnTo>
                      <a:pt x="531" y="628"/>
                    </a:lnTo>
                    <a:lnTo>
                      <a:pt x="530" y="625"/>
                    </a:lnTo>
                    <a:lnTo>
                      <a:pt x="528" y="622"/>
                    </a:lnTo>
                    <a:lnTo>
                      <a:pt x="527" y="616"/>
                    </a:lnTo>
                    <a:lnTo>
                      <a:pt x="527" y="612"/>
                    </a:lnTo>
                    <a:lnTo>
                      <a:pt x="528" y="609"/>
                    </a:lnTo>
                    <a:lnTo>
                      <a:pt x="529" y="606"/>
                    </a:lnTo>
                    <a:lnTo>
                      <a:pt x="530" y="603"/>
                    </a:lnTo>
                    <a:lnTo>
                      <a:pt x="530" y="600"/>
                    </a:lnTo>
                    <a:lnTo>
                      <a:pt x="530" y="595"/>
                    </a:lnTo>
                    <a:lnTo>
                      <a:pt x="528" y="590"/>
                    </a:lnTo>
                    <a:lnTo>
                      <a:pt x="520" y="578"/>
                    </a:lnTo>
                    <a:lnTo>
                      <a:pt x="514" y="568"/>
                    </a:lnTo>
                    <a:lnTo>
                      <a:pt x="510" y="557"/>
                    </a:lnTo>
                    <a:lnTo>
                      <a:pt x="505" y="544"/>
                    </a:lnTo>
                    <a:lnTo>
                      <a:pt x="495" y="544"/>
                    </a:lnTo>
                    <a:lnTo>
                      <a:pt x="484" y="546"/>
                    </a:lnTo>
                    <a:lnTo>
                      <a:pt x="483" y="542"/>
                    </a:lnTo>
                    <a:lnTo>
                      <a:pt x="484" y="539"/>
                    </a:lnTo>
                    <a:lnTo>
                      <a:pt x="484" y="538"/>
                    </a:lnTo>
                    <a:lnTo>
                      <a:pt x="485" y="535"/>
                    </a:lnTo>
                    <a:lnTo>
                      <a:pt x="488" y="532"/>
                    </a:lnTo>
                    <a:lnTo>
                      <a:pt x="492" y="526"/>
                    </a:lnTo>
                    <a:lnTo>
                      <a:pt x="485" y="526"/>
                    </a:lnTo>
                    <a:lnTo>
                      <a:pt x="480" y="526"/>
                    </a:lnTo>
                    <a:lnTo>
                      <a:pt x="476" y="525"/>
                    </a:lnTo>
                    <a:lnTo>
                      <a:pt x="469" y="521"/>
                    </a:lnTo>
                    <a:lnTo>
                      <a:pt x="465" y="518"/>
                    </a:lnTo>
                    <a:lnTo>
                      <a:pt x="460" y="518"/>
                    </a:lnTo>
                    <a:lnTo>
                      <a:pt x="457" y="518"/>
                    </a:lnTo>
                    <a:lnTo>
                      <a:pt x="453" y="519"/>
                    </a:lnTo>
                    <a:lnTo>
                      <a:pt x="446" y="524"/>
                    </a:lnTo>
                    <a:lnTo>
                      <a:pt x="438" y="529"/>
                    </a:lnTo>
                    <a:lnTo>
                      <a:pt x="434" y="524"/>
                    </a:lnTo>
                    <a:lnTo>
                      <a:pt x="429" y="521"/>
                    </a:lnTo>
                    <a:lnTo>
                      <a:pt x="418" y="534"/>
                    </a:lnTo>
                    <a:lnTo>
                      <a:pt x="408" y="548"/>
                    </a:lnTo>
                    <a:lnTo>
                      <a:pt x="400" y="555"/>
                    </a:lnTo>
                    <a:lnTo>
                      <a:pt x="393" y="560"/>
                    </a:lnTo>
                    <a:lnTo>
                      <a:pt x="391" y="552"/>
                    </a:lnTo>
                    <a:lnTo>
                      <a:pt x="387" y="543"/>
                    </a:lnTo>
                    <a:lnTo>
                      <a:pt x="382" y="533"/>
                    </a:lnTo>
                    <a:lnTo>
                      <a:pt x="376" y="523"/>
                    </a:lnTo>
                    <a:lnTo>
                      <a:pt x="367" y="524"/>
                    </a:lnTo>
                    <a:lnTo>
                      <a:pt x="358" y="526"/>
                    </a:lnTo>
                    <a:lnTo>
                      <a:pt x="353" y="527"/>
                    </a:lnTo>
                    <a:lnTo>
                      <a:pt x="349" y="527"/>
                    </a:lnTo>
                    <a:lnTo>
                      <a:pt x="346" y="526"/>
                    </a:lnTo>
                    <a:lnTo>
                      <a:pt x="341" y="525"/>
                    </a:lnTo>
                    <a:lnTo>
                      <a:pt x="344" y="516"/>
                    </a:lnTo>
                    <a:lnTo>
                      <a:pt x="347" y="507"/>
                    </a:lnTo>
                    <a:lnTo>
                      <a:pt x="349" y="499"/>
                    </a:lnTo>
                    <a:lnTo>
                      <a:pt x="349" y="490"/>
                    </a:lnTo>
                    <a:lnTo>
                      <a:pt x="342" y="489"/>
                    </a:lnTo>
                    <a:lnTo>
                      <a:pt x="336" y="489"/>
                    </a:lnTo>
                    <a:lnTo>
                      <a:pt x="334" y="488"/>
                    </a:lnTo>
                    <a:lnTo>
                      <a:pt x="332" y="488"/>
                    </a:lnTo>
                    <a:lnTo>
                      <a:pt x="330" y="487"/>
                    </a:lnTo>
                    <a:lnTo>
                      <a:pt x="327" y="484"/>
                    </a:lnTo>
                    <a:lnTo>
                      <a:pt x="327" y="476"/>
                    </a:lnTo>
                    <a:lnTo>
                      <a:pt x="326" y="470"/>
                    </a:lnTo>
                    <a:lnTo>
                      <a:pt x="325" y="467"/>
                    </a:lnTo>
                    <a:lnTo>
                      <a:pt x="323" y="465"/>
                    </a:lnTo>
                    <a:lnTo>
                      <a:pt x="319" y="463"/>
                    </a:lnTo>
                    <a:lnTo>
                      <a:pt x="315" y="460"/>
                    </a:lnTo>
                    <a:lnTo>
                      <a:pt x="310" y="457"/>
                    </a:lnTo>
                    <a:lnTo>
                      <a:pt x="307" y="455"/>
                    </a:lnTo>
                    <a:lnTo>
                      <a:pt x="304" y="453"/>
                    </a:lnTo>
                    <a:lnTo>
                      <a:pt x="302" y="447"/>
                    </a:lnTo>
                    <a:lnTo>
                      <a:pt x="294" y="438"/>
                    </a:lnTo>
                    <a:lnTo>
                      <a:pt x="285" y="428"/>
                    </a:lnTo>
                    <a:lnTo>
                      <a:pt x="282" y="418"/>
                    </a:lnTo>
                    <a:lnTo>
                      <a:pt x="279" y="415"/>
                    </a:lnTo>
                    <a:lnTo>
                      <a:pt x="273" y="413"/>
                    </a:lnTo>
                    <a:lnTo>
                      <a:pt x="265" y="409"/>
                    </a:lnTo>
                    <a:lnTo>
                      <a:pt x="263" y="405"/>
                    </a:lnTo>
                    <a:lnTo>
                      <a:pt x="263" y="404"/>
                    </a:lnTo>
                    <a:lnTo>
                      <a:pt x="264" y="403"/>
                    </a:lnTo>
                    <a:lnTo>
                      <a:pt x="265" y="403"/>
                    </a:lnTo>
                    <a:lnTo>
                      <a:pt x="266" y="403"/>
                    </a:lnTo>
                    <a:lnTo>
                      <a:pt x="267" y="401"/>
                    </a:lnTo>
                    <a:lnTo>
                      <a:pt x="267" y="399"/>
                    </a:lnTo>
                    <a:lnTo>
                      <a:pt x="265" y="396"/>
                    </a:lnTo>
                    <a:lnTo>
                      <a:pt x="264" y="392"/>
                    </a:lnTo>
                    <a:lnTo>
                      <a:pt x="264" y="390"/>
                    </a:lnTo>
                    <a:lnTo>
                      <a:pt x="265" y="389"/>
                    </a:lnTo>
                    <a:lnTo>
                      <a:pt x="266" y="389"/>
                    </a:lnTo>
                    <a:lnTo>
                      <a:pt x="268" y="388"/>
                    </a:lnTo>
                    <a:lnTo>
                      <a:pt x="271" y="387"/>
                    </a:lnTo>
                    <a:lnTo>
                      <a:pt x="272" y="384"/>
                    </a:lnTo>
                    <a:lnTo>
                      <a:pt x="273" y="381"/>
                    </a:lnTo>
                    <a:lnTo>
                      <a:pt x="273" y="377"/>
                    </a:lnTo>
                    <a:lnTo>
                      <a:pt x="274" y="374"/>
                    </a:lnTo>
                    <a:lnTo>
                      <a:pt x="276" y="373"/>
                    </a:lnTo>
                    <a:lnTo>
                      <a:pt x="279" y="369"/>
                    </a:lnTo>
                    <a:lnTo>
                      <a:pt x="279" y="361"/>
                    </a:lnTo>
                    <a:lnTo>
                      <a:pt x="280" y="353"/>
                    </a:lnTo>
                    <a:lnTo>
                      <a:pt x="279" y="345"/>
                    </a:lnTo>
                    <a:lnTo>
                      <a:pt x="276" y="337"/>
                    </a:lnTo>
                    <a:lnTo>
                      <a:pt x="275" y="327"/>
                    </a:lnTo>
                    <a:lnTo>
                      <a:pt x="273" y="318"/>
                    </a:lnTo>
                    <a:lnTo>
                      <a:pt x="268" y="319"/>
                    </a:lnTo>
                    <a:lnTo>
                      <a:pt x="265" y="320"/>
                    </a:lnTo>
                    <a:lnTo>
                      <a:pt x="262" y="321"/>
                    </a:lnTo>
                    <a:lnTo>
                      <a:pt x="256" y="320"/>
                    </a:lnTo>
                    <a:lnTo>
                      <a:pt x="247" y="322"/>
                    </a:lnTo>
                    <a:lnTo>
                      <a:pt x="238" y="324"/>
                    </a:lnTo>
                    <a:lnTo>
                      <a:pt x="234" y="321"/>
                    </a:lnTo>
                    <a:lnTo>
                      <a:pt x="232" y="319"/>
                    </a:lnTo>
                    <a:lnTo>
                      <a:pt x="230" y="318"/>
                    </a:lnTo>
                    <a:lnTo>
                      <a:pt x="228" y="318"/>
                    </a:lnTo>
                    <a:lnTo>
                      <a:pt x="222" y="319"/>
                    </a:lnTo>
                    <a:lnTo>
                      <a:pt x="213" y="322"/>
                    </a:lnTo>
                    <a:lnTo>
                      <a:pt x="206" y="325"/>
                    </a:lnTo>
                    <a:lnTo>
                      <a:pt x="200" y="328"/>
                    </a:lnTo>
                    <a:lnTo>
                      <a:pt x="196" y="330"/>
                    </a:lnTo>
                    <a:lnTo>
                      <a:pt x="192" y="330"/>
                    </a:lnTo>
                    <a:lnTo>
                      <a:pt x="188" y="329"/>
                    </a:lnTo>
                    <a:lnTo>
                      <a:pt x="183" y="327"/>
                    </a:lnTo>
                    <a:lnTo>
                      <a:pt x="179" y="324"/>
                    </a:lnTo>
                    <a:lnTo>
                      <a:pt x="172" y="320"/>
                    </a:lnTo>
                    <a:lnTo>
                      <a:pt x="163" y="314"/>
                    </a:lnTo>
                    <a:lnTo>
                      <a:pt x="155" y="310"/>
                    </a:lnTo>
                    <a:lnTo>
                      <a:pt x="152" y="307"/>
                    </a:lnTo>
                    <a:lnTo>
                      <a:pt x="148" y="304"/>
                    </a:lnTo>
                    <a:lnTo>
                      <a:pt x="146" y="301"/>
                    </a:lnTo>
                    <a:lnTo>
                      <a:pt x="144" y="296"/>
                    </a:lnTo>
                    <a:lnTo>
                      <a:pt x="139" y="290"/>
                    </a:lnTo>
                    <a:lnTo>
                      <a:pt x="135" y="286"/>
                    </a:lnTo>
                    <a:lnTo>
                      <a:pt x="132" y="284"/>
                    </a:lnTo>
                    <a:lnTo>
                      <a:pt x="131" y="281"/>
                    </a:lnTo>
                    <a:lnTo>
                      <a:pt x="131" y="279"/>
                    </a:lnTo>
                    <a:lnTo>
                      <a:pt x="132" y="277"/>
                    </a:lnTo>
                    <a:lnTo>
                      <a:pt x="133" y="273"/>
                    </a:lnTo>
                    <a:lnTo>
                      <a:pt x="133" y="271"/>
                    </a:lnTo>
                    <a:lnTo>
                      <a:pt x="132" y="269"/>
                    </a:lnTo>
                    <a:lnTo>
                      <a:pt x="131" y="266"/>
                    </a:lnTo>
                    <a:lnTo>
                      <a:pt x="127" y="262"/>
                    </a:lnTo>
                    <a:lnTo>
                      <a:pt x="122" y="256"/>
                    </a:lnTo>
                    <a:lnTo>
                      <a:pt x="120" y="253"/>
                    </a:lnTo>
                    <a:lnTo>
                      <a:pt x="118" y="251"/>
                    </a:lnTo>
                    <a:lnTo>
                      <a:pt x="116" y="251"/>
                    </a:lnTo>
                    <a:lnTo>
                      <a:pt x="114" y="249"/>
                    </a:lnTo>
                    <a:lnTo>
                      <a:pt x="113" y="251"/>
                    </a:lnTo>
                    <a:lnTo>
                      <a:pt x="111" y="251"/>
                    </a:lnTo>
                    <a:lnTo>
                      <a:pt x="109" y="249"/>
                    </a:lnTo>
                    <a:lnTo>
                      <a:pt x="105" y="247"/>
                    </a:lnTo>
                    <a:lnTo>
                      <a:pt x="102" y="246"/>
                    </a:lnTo>
                    <a:lnTo>
                      <a:pt x="97" y="247"/>
                    </a:lnTo>
                    <a:lnTo>
                      <a:pt x="94" y="248"/>
                    </a:lnTo>
                    <a:lnTo>
                      <a:pt x="89" y="249"/>
                    </a:lnTo>
                    <a:lnTo>
                      <a:pt x="81" y="254"/>
                    </a:lnTo>
                    <a:lnTo>
                      <a:pt x="72" y="256"/>
                    </a:lnTo>
                    <a:lnTo>
                      <a:pt x="76" y="244"/>
                    </a:lnTo>
                    <a:lnTo>
                      <a:pt x="80" y="231"/>
                    </a:lnTo>
                    <a:lnTo>
                      <a:pt x="78" y="229"/>
                    </a:lnTo>
                    <a:lnTo>
                      <a:pt x="76" y="228"/>
                    </a:lnTo>
                    <a:lnTo>
                      <a:pt x="73" y="228"/>
                    </a:lnTo>
                    <a:lnTo>
                      <a:pt x="71" y="229"/>
                    </a:lnTo>
                    <a:lnTo>
                      <a:pt x="67" y="234"/>
                    </a:lnTo>
                    <a:lnTo>
                      <a:pt x="61" y="239"/>
                    </a:lnTo>
                    <a:lnTo>
                      <a:pt x="51" y="246"/>
                    </a:lnTo>
                    <a:lnTo>
                      <a:pt x="42" y="251"/>
                    </a:lnTo>
                    <a:lnTo>
                      <a:pt x="37" y="252"/>
                    </a:lnTo>
                    <a:lnTo>
                      <a:pt x="33" y="253"/>
                    </a:lnTo>
                    <a:lnTo>
                      <a:pt x="28" y="251"/>
                    </a:lnTo>
                    <a:lnTo>
                      <a:pt x="23" y="247"/>
                    </a:lnTo>
                    <a:lnTo>
                      <a:pt x="19" y="245"/>
                    </a:lnTo>
                    <a:lnTo>
                      <a:pt x="17" y="244"/>
                    </a:lnTo>
                    <a:lnTo>
                      <a:pt x="14" y="243"/>
                    </a:lnTo>
                    <a:lnTo>
                      <a:pt x="12" y="243"/>
                    </a:lnTo>
                    <a:lnTo>
                      <a:pt x="8" y="244"/>
                    </a:lnTo>
                    <a:lnTo>
                      <a:pt x="0" y="244"/>
                    </a:lnTo>
                    <a:lnTo>
                      <a:pt x="2" y="231"/>
                    </a:lnTo>
                    <a:lnTo>
                      <a:pt x="5" y="221"/>
                    </a:lnTo>
                    <a:lnTo>
                      <a:pt x="6" y="217"/>
                    </a:lnTo>
                    <a:lnTo>
                      <a:pt x="8" y="212"/>
                    </a:lnTo>
                    <a:lnTo>
                      <a:pt x="8" y="205"/>
                    </a:lnTo>
                    <a:lnTo>
                      <a:pt x="6" y="198"/>
                    </a:lnTo>
                    <a:lnTo>
                      <a:pt x="14" y="198"/>
                    </a:lnTo>
                    <a:lnTo>
                      <a:pt x="22" y="196"/>
                    </a:lnTo>
                    <a:lnTo>
                      <a:pt x="28" y="194"/>
                    </a:lnTo>
                    <a:lnTo>
                      <a:pt x="36" y="189"/>
                    </a:lnTo>
                    <a:lnTo>
                      <a:pt x="40" y="184"/>
                    </a:lnTo>
                    <a:lnTo>
                      <a:pt x="45" y="179"/>
                    </a:lnTo>
                    <a:lnTo>
                      <a:pt x="50" y="176"/>
                    </a:lnTo>
                    <a:lnTo>
                      <a:pt x="56" y="173"/>
                    </a:lnTo>
                    <a:lnTo>
                      <a:pt x="62" y="177"/>
                    </a:lnTo>
                    <a:lnTo>
                      <a:pt x="65" y="183"/>
                    </a:lnTo>
                    <a:lnTo>
                      <a:pt x="69" y="188"/>
                    </a:lnTo>
                    <a:lnTo>
                      <a:pt x="72" y="195"/>
                    </a:lnTo>
                    <a:lnTo>
                      <a:pt x="80" y="202"/>
                    </a:lnTo>
                    <a:lnTo>
                      <a:pt x="86" y="210"/>
                    </a:lnTo>
                    <a:lnTo>
                      <a:pt x="91" y="204"/>
                    </a:lnTo>
                    <a:lnTo>
                      <a:pt x="95" y="197"/>
                    </a:lnTo>
                    <a:lnTo>
                      <a:pt x="94" y="209"/>
                    </a:lnTo>
                    <a:lnTo>
                      <a:pt x="95" y="220"/>
                    </a:lnTo>
                    <a:lnTo>
                      <a:pt x="102" y="205"/>
                    </a:lnTo>
                    <a:lnTo>
                      <a:pt x="107" y="190"/>
                    </a:lnTo>
                    <a:lnTo>
                      <a:pt x="116" y="193"/>
                    </a:lnTo>
                    <a:lnTo>
                      <a:pt x="124" y="195"/>
                    </a:lnTo>
                    <a:lnTo>
                      <a:pt x="131" y="197"/>
                    </a:lnTo>
                    <a:lnTo>
                      <a:pt x="143" y="197"/>
                    </a:lnTo>
                    <a:lnTo>
                      <a:pt x="145" y="194"/>
                    </a:lnTo>
                    <a:lnTo>
                      <a:pt x="146" y="192"/>
                    </a:lnTo>
                    <a:lnTo>
                      <a:pt x="146" y="189"/>
                    </a:lnTo>
                    <a:lnTo>
                      <a:pt x="145" y="188"/>
                    </a:lnTo>
                    <a:lnTo>
                      <a:pt x="141" y="185"/>
                    </a:lnTo>
                    <a:lnTo>
                      <a:pt x="138" y="178"/>
                    </a:lnTo>
                    <a:lnTo>
                      <a:pt x="152" y="178"/>
                    </a:lnTo>
                    <a:lnTo>
                      <a:pt x="164" y="177"/>
                    </a:lnTo>
                    <a:lnTo>
                      <a:pt x="169" y="170"/>
                    </a:lnTo>
                    <a:lnTo>
                      <a:pt x="172" y="166"/>
                    </a:lnTo>
                    <a:lnTo>
                      <a:pt x="174" y="160"/>
                    </a:lnTo>
                    <a:lnTo>
                      <a:pt x="175" y="153"/>
                    </a:lnTo>
                    <a:lnTo>
                      <a:pt x="177" y="146"/>
                    </a:lnTo>
                    <a:lnTo>
                      <a:pt x="179" y="143"/>
                    </a:lnTo>
                    <a:lnTo>
                      <a:pt x="180" y="139"/>
                    </a:lnTo>
                    <a:lnTo>
                      <a:pt x="180" y="132"/>
                    </a:lnTo>
                    <a:lnTo>
                      <a:pt x="174" y="126"/>
                    </a:lnTo>
                    <a:lnTo>
                      <a:pt x="171" y="124"/>
                    </a:lnTo>
                    <a:lnTo>
                      <a:pt x="170" y="125"/>
                    </a:lnTo>
                    <a:lnTo>
                      <a:pt x="169" y="126"/>
                    </a:lnTo>
                    <a:lnTo>
                      <a:pt x="167" y="129"/>
                    </a:lnTo>
                    <a:lnTo>
                      <a:pt x="165" y="133"/>
                    </a:lnTo>
                    <a:lnTo>
                      <a:pt x="164" y="137"/>
                    </a:lnTo>
                    <a:lnTo>
                      <a:pt x="162" y="139"/>
                    </a:lnTo>
                    <a:lnTo>
                      <a:pt x="161" y="138"/>
                    </a:lnTo>
                    <a:lnTo>
                      <a:pt x="160" y="135"/>
                    </a:lnTo>
                    <a:lnTo>
                      <a:pt x="161" y="129"/>
                    </a:lnTo>
                    <a:lnTo>
                      <a:pt x="160" y="126"/>
                    </a:lnTo>
                    <a:lnTo>
                      <a:pt x="158" y="126"/>
                    </a:lnTo>
                    <a:lnTo>
                      <a:pt x="154" y="129"/>
                    </a:lnTo>
                    <a:lnTo>
                      <a:pt x="149" y="132"/>
                    </a:lnTo>
                    <a:lnTo>
                      <a:pt x="146" y="133"/>
                    </a:lnTo>
                    <a:lnTo>
                      <a:pt x="144" y="133"/>
                    </a:lnTo>
                    <a:lnTo>
                      <a:pt x="141" y="133"/>
                    </a:lnTo>
                    <a:lnTo>
                      <a:pt x="140" y="130"/>
                    </a:lnTo>
                    <a:lnTo>
                      <a:pt x="140" y="128"/>
                    </a:lnTo>
                    <a:lnTo>
                      <a:pt x="141" y="125"/>
                    </a:lnTo>
                    <a:lnTo>
                      <a:pt x="143" y="120"/>
                    </a:lnTo>
                    <a:lnTo>
                      <a:pt x="147" y="112"/>
                    </a:lnTo>
                    <a:lnTo>
                      <a:pt x="150" y="105"/>
                    </a:lnTo>
                    <a:lnTo>
                      <a:pt x="157" y="108"/>
                    </a:lnTo>
                    <a:lnTo>
                      <a:pt x="162" y="110"/>
                    </a:lnTo>
                    <a:lnTo>
                      <a:pt x="164" y="111"/>
                    </a:lnTo>
                    <a:lnTo>
                      <a:pt x="167" y="112"/>
                    </a:lnTo>
                    <a:lnTo>
                      <a:pt x="171" y="112"/>
                    </a:lnTo>
                    <a:lnTo>
                      <a:pt x="175" y="111"/>
                    </a:lnTo>
                    <a:lnTo>
                      <a:pt x="183" y="104"/>
                    </a:lnTo>
                    <a:lnTo>
                      <a:pt x="190" y="100"/>
                    </a:lnTo>
                    <a:lnTo>
                      <a:pt x="198" y="96"/>
                    </a:lnTo>
                    <a:lnTo>
                      <a:pt x="207" y="94"/>
                    </a:lnTo>
                    <a:lnTo>
                      <a:pt x="216" y="95"/>
                    </a:lnTo>
                    <a:lnTo>
                      <a:pt x="221" y="95"/>
                    </a:lnTo>
                    <a:lnTo>
                      <a:pt x="223" y="95"/>
                    </a:lnTo>
                    <a:lnTo>
                      <a:pt x="225" y="93"/>
                    </a:lnTo>
                    <a:lnTo>
                      <a:pt x="228" y="91"/>
                    </a:lnTo>
                    <a:lnTo>
                      <a:pt x="230" y="86"/>
                    </a:lnTo>
                    <a:lnTo>
                      <a:pt x="230" y="79"/>
                    </a:lnTo>
                    <a:lnTo>
                      <a:pt x="229" y="78"/>
                    </a:lnTo>
                    <a:lnTo>
                      <a:pt x="228" y="78"/>
                    </a:lnTo>
                    <a:lnTo>
                      <a:pt x="226" y="77"/>
                    </a:lnTo>
                    <a:lnTo>
                      <a:pt x="226" y="75"/>
                    </a:lnTo>
                    <a:lnTo>
                      <a:pt x="234" y="70"/>
                    </a:lnTo>
                    <a:lnTo>
                      <a:pt x="242" y="67"/>
                    </a:lnTo>
                    <a:lnTo>
                      <a:pt x="245" y="69"/>
                    </a:lnTo>
                    <a:lnTo>
                      <a:pt x="248" y="71"/>
                    </a:lnTo>
                    <a:lnTo>
                      <a:pt x="258" y="71"/>
                    </a:lnTo>
                    <a:lnTo>
                      <a:pt x="270" y="73"/>
                    </a:lnTo>
                    <a:lnTo>
                      <a:pt x="284" y="69"/>
                    </a:lnTo>
                    <a:lnTo>
                      <a:pt x="300" y="65"/>
                    </a:lnTo>
                    <a:lnTo>
                      <a:pt x="306" y="56"/>
                    </a:lnTo>
                    <a:lnTo>
                      <a:pt x="313" y="46"/>
                    </a:lnTo>
                    <a:lnTo>
                      <a:pt x="323" y="50"/>
                    </a:lnTo>
                    <a:lnTo>
                      <a:pt x="332" y="53"/>
                    </a:lnTo>
                    <a:lnTo>
                      <a:pt x="342" y="57"/>
                    </a:lnTo>
                    <a:lnTo>
                      <a:pt x="352" y="59"/>
                    </a:lnTo>
                    <a:lnTo>
                      <a:pt x="357" y="52"/>
                    </a:lnTo>
                    <a:lnTo>
                      <a:pt x="361" y="45"/>
                    </a:lnTo>
                    <a:lnTo>
                      <a:pt x="366" y="39"/>
                    </a:lnTo>
                    <a:lnTo>
                      <a:pt x="373" y="33"/>
                    </a:lnTo>
                    <a:lnTo>
                      <a:pt x="374" y="39"/>
                    </a:lnTo>
                    <a:lnTo>
                      <a:pt x="374" y="45"/>
                    </a:lnTo>
                    <a:lnTo>
                      <a:pt x="389" y="42"/>
                    </a:lnTo>
                    <a:lnTo>
                      <a:pt x="402" y="37"/>
                    </a:lnTo>
                    <a:lnTo>
                      <a:pt x="414" y="35"/>
                    </a:lnTo>
                    <a:lnTo>
                      <a:pt x="424" y="33"/>
                    </a:lnTo>
                    <a:lnTo>
                      <a:pt x="427" y="34"/>
                    </a:lnTo>
                    <a:lnTo>
                      <a:pt x="428" y="35"/>
                    </a:lnTo>
                    <a:lnTo>
                      <a:pt x="429" y="34"/>
                    </a:lnTo>
                    <a:lnTo>
                      <a:pt x="429" y="33"/>
                    </a:lnTo>
                    <a:lnTo>
                      <a:pt x="427" y="28"/>
                    </a:lnTo>
                    <a:lnTo>
                      <a:pt x="425" y="24"/>
                    </a:lnTo>
                    <a:lnTo>
                      <a:pt x="423" y="19"/>
                    </a:lnTo>
                    <a:lnTo>
                      <a:pt x="421" y="17"/>
                    </a:lnTo>
                    <a:lnTo>
                      <a:pt x="421" y="15"/>
                    </a:lnTo>
                    <a:lnTo>
                      <a:pt x="423" y="14"/>
                    </a:lnTo>
                    <a:lnTo>
                      <a:pt x="427" y="12"/>
                    </a:lnTo>
                    <a:lnTo>
                      <a:pt x="434" y="12"/>
                    </a:lnTo>
                    <a:lnTo>
                      <a:pt x="446" y="7"/>
                    </a:lnTo>
                    <a:lnTo>
                      <a:pt x="459" y="0"/>
                    </a:lnTo>
                    <a:lnTo>
                      <a:pt x="460" y="6"/>
                    </a:lnTo>
                    <a:lnTo>
                      <a:pt x="459" y="8"/>
                    </a:lnTo>
                    <a:lnTo>
                      <a:pt x="459" y="9"/>
                    </a:lnTo>
                    <a:lnTo>
                      <a:pt x="459" y="10"/>
                    </a:lnTo>
                    <a:lnTo>
                      <a:pt x="461" y="11"/>
                    </a:lnTo>
                    <a:lnTo>
                      <a:pt x="465" y="11"/>
                    </a:lnTo>
                    <a:lnTo>
                      <a:pt x="468" y="12"/>
                    </a:lnTo>
                    <a:lnTo>
                      <a:pt x="470" y="14"/>
                    </a:lnTo>
                    <a:lnTo>
                      <a:pt x="473" y="16"/>
                    </a:lnTo>
                    <a:lnTo>
                      <a:pt x="473" y="17"/>
                    </a:lnTo>
                    <a:lnTo>
                      <a:pt x="474" y="23"/>
                    </a:lnTo>
                    <a:lnTo>
                      <a:pt x="476" y="29"/>
                    </a:lnTo>
                    <a:lnTo>
                      <a:pt x="479" y="28"/>
                    </a:lnTo>
                    <a:lnTo>
                      <a:pt x="482" y="26"/>
                    </a:lnTo>
                    <a:lnTo>
                      <a:pt x="484" y="25"/>
                    </a:lnTo>
                    <a:lnTo>
                      <a:pt x="487" y="26"/>
                    </a:lnTo>
                    <a:lnTo>
                      <a:pt x="490" y="27"/>
                    </a:lnTo>
                    <a:lnTo>
                      <a:pt x="492" y="28"/>
                    </a:lnTo>
                    <a:lnTo>
                      <a:pt x="493" y="27"/>
                    </a:lnTo>
                    <a:lnTo>
                      <a:pt x="495" y="26"/>
                    </a:lnTo>
                    <a:lnTo>
                      <a:pt x="497" y="21"/>
                    </a:lnTo>
                    <a:lnTo>
                      <a:pt x="501" y="16"/>
                    </a:lnTo>
                    <a:lnTo>
                      <a:pt x="505" y="11"/>
                    </a:lnTo>
                    <a:lnTo>
                      <a:pt x="507" y="11"/>
                    </a:lnTo>
                    <a:lnTo>
                      <a:pt x="507" y="15"/>
                    </a:lnTo>
                    <a:lnTo>
                      <a:pt x="507" y="21"/>
                    </a:lnTo>
                    <a:lnTo>
                      <a:pt x="509" y="25"/>
                    </a:lnTo>
                    <a:lnTo>
                      <a:pt x="510" y="27"/>
                    </a:lnTo>
                    <a:lnTo>
                      <a:pt x="512" y="28"/>
                    </a:lnTo>
                    <a:lnTo>
                      <a:pt x="514" y="28"/>
                    </a:lnTo>
                    <a:lnTo>
                      <a:pt x="520" y="25"/>
                    </a:lnTo>
                    <a:lnTo>
                      <a:pt x="526" y="19"/>
                    </a:lnTo>
                    <a:lnTo>
                      <a:pt x="531" y="17"/>
                    </a:lnTo>
                    <a:lnTo>
                      <a:pt x="536" y="16"/>
                    </a:lnTo>
                    <a:lnTo>
                      <a:pt x="541" y="16"/>
                    </a:lnTo>
                    <a:lnTo>
                      <a:pt x="544" y="17"/>
                    </a:lnTo>
                    <a:lnTo>
                      <a:pt x="547" y="18"/>
                    </a:lnTo>
                    <a:lnTo>
                      <a:pt x="551" y="21"/>
                    </a:lnTo>
                    <a:lnTo>
                      <a:pt x="554" y="25"/>
                    </a:lnTo>
                    <a:lnTo>
                      <a:pt x="556" y="31"/>
                    </a:lnTo>
                    <a:lnTo>
                      <a:pt x="550" y="33"/>
                    </a:lnTo>
                    <a:lnTo>
                      <a:pt x="546" y="34"/>
                    </a:lnTo>
                    <a:lnTo>
                      <a:pt x="545" y="35"/>
                    </a:lnTo>
                    <a:lnTo>
                      <a:pt x="544" y="37"/>
                    </a:lnTo>
                    <a:lnTo>
                      <a:pt x="544" y="40"/>
                    </a:lnTo>
                    <a:lnTo>
                      <a:pt x="545" y="45"/>
                    </a:lnTo>
                    <a:lnTo>
                      <a:pt x="550" y="48"/>
                    </a:lnTo>
                    <a:lnTo>
                      <a:pt x="553" y="50"/>
                    </a:lnTo>
                    <a:lnTo>
                      <a:pt x="555" y="49"/>
                    </a:lnTo>
                    <a:lnTo>
                      <a:pt x="558" y="49"/>
                    </a:lnTo>
                    <a:lnTo>
                      <a:pt x="562" y="45"/>
                    </a:lnTo>
                    <a:lnTo>
                      <a:pt x="571" y="42"/>
                    </a:lnTo>
                    <a:lnTo>
                      <a:pt x="568" y="50"/>
                    </a:lnTo>
                    <a:lnTo>
                      <a:pt x="563" y="58"/>
                    </a:lnTo>
                    <a:lnTo>
                      <a:pt x="568" y="58"/>
                    </a:lnTo>
                    <a:lnTo>
                      <a:pt x="571" y="58"/>
                    </a:lnTo>
                    <a:lnTo>
                      <a:pt x="573" y="58"/>
                    </a:lnTo>
                    <a:lnTo>
                      <a:pt x="577" y="57"/>
                    </a:lnTo>
                    <a:lnTo>
                      <a:pt x="584" y="53"/>
                    </a:lnTo>
                    <a:lnTo>
                      <a:pt x="590" y="50"/>
                    </a:lnTo>
                    <a:lnTo>
                      <a:pt x="600" y="49"/>
                    </a:lnTo>
                    <a:lnTo>
                      <a:pt x="606" y="46"/>
                    </a:lnTo>
                    <a:lnTo>
                      <a:pt x="607" y="45"/>
                    </a:lnTo>
                    <a:lnTo>
                      <a:pt x="607" y="44"/>
                    </a:lnTo>
                    <a:lnTo>
                      <a:pt x="607" y="42"/>
                    </a:lnTo>
                    <a:lnTo>
                      <a:pt x="606" y="41"/>
                    </a:lnTo>
                    <a:lnTo>
                      <a:pt x="603" y="39"/>
                    </a:lnTo>
                    <a:lnTo>
                      <a:pt x="601" y="37"/>
                    </a:lnTo>
                    <a:lnTo>
                      <a:pt x="597" y="34"/>
                    </a:lnTo>
                    <a:lnTo>
                      <a:pt x="597" y="32"/>
                    </a:lnTo>
                    <a:lnTo>
                      <a:pt x="597" y="29"/>
                    </a:lnTo>
                    <a:lnTo>
                      <a:pt x="601" y="27"/>
                    </a:lnTo>
                    <a:lnTo>
                      <a:pt x="605" y="32"/>
                    </a:lnTo>
                    <a:lnTo>
                      <a:pt x="609" y="34"/>
                    </a:lnTo>
                    <a:lnTo>
                      <a:pt x="612" y="34"/>
                    </a:lnTo>
                    <a:lnTo>
                      <a:pt x="618" y="32"/>
                    </a:lnTo>
                    <a:lnTo>
                      <a:pt x="620" y="31"/>
                    </a:lnTo>
                    <a:lnTo>
                      <a:pt x="622" y="31"/>
                    </a:lnTo>
                    <a:lnTo>
                      <a:pt x="623" y="31"/>
                    </a:lnTo>
                    <a:lnTo>
                      <a:pt x="624" y="31"/>
                    </a:lnTo>
                    <a:lnTo>
                      <a:pt x="626" y="34"/>
                    </a:lnTo>
                    <a:lnTo>
                      <a:pt x="626" y="40"/>
                    </a:lnTo>
                    <a:lnTo>
                      <a:pt x="626" y="41"/>
                    </a:lnTo>
                    <a:lnTo>
                      <a:pt x="627" y="42"/>
                    </a:lnTo>
                    <a:lnTo>
                      <a:pt x="628" y="43"/>
                    </a:lnTo>
                    <a:lnTo>
                      <a:pt x="629" y="43"/>
                    </a:lnTo>
                    <a:lnTo>
                      <a:pt x="631" y="41"/>
                    </a:lnTo>
                    <a:lnTo>
                      <a:pt x="632" y="37"/>
                    </a:lnTo>
                    <a:lnTo>
                      <a:pt x="636" y="35"/>
                    </a:lnTo>
                    <a:lnTo>
                      <a:pt x="638" y="36"/>
                    </a:lnTo>
                    <a:lnTo>
                      <a:pt x="638" y="39"/>
                    </a:lnTo>
                    <a:lnTo>
                      <a:pt x="639" y="42"/>
                    </a:lnTo>
                    <a:lnTo>
                      <a:pt x="638" y="49"/>
                    </a:lnTo>
                    <a:lnTo>
                      <a:pt x="637" y="52"/>
                    </a:lnTo>
                    <a:lnTo>
                      <a:pt x="638" y="58"/>
                    </a:lnTo>
                    <a:lnTo>
                      <a:pt x="639" y="60"/>
                    </a:lnTo>
                    <a:lnTo>
                      <a:pt x="643" y="59"/>
                    </a:lnTo>
                    <a:lnTo>
                      <a:pt x="647" y="60"/>
                    </a:lnTo>
                    <a:lnTo>
                      <a:pt x="643" y="65"/>
                    </a:lnTo>
                    <a:lnTo>
                      <a:pt x="639" y="69"/>
                    </a:lnTo>
                    <a:lnTo>
                      <a:pt x="636" y="73"/>
                    </a:lnTo>
                    <a:lnTo>
                      <a:pt x="631" y="79"/>
                    </a:lnTo>
                    <a:lnTo>
                      <a:pt x="629" y="87"/>
                    </a:lnTo>
                    <a:lnTo>
                      <a:pt x="627" y="95"/>
                    </a:lnTo>
                    <a:lnTo>
                      <a:pt x="627" y="99"/>
                    </a:lnTo>
                    <a:lnTo>
                      <a:pt x="627" y="103"/>
                    </a:lnTo>
                    <a:lnTo>
                      <a:pt x="628" y="107"/>
                    </a:lnTo>
                    <a:lnTo>
                      <a:pt x="630" y="110"/>
                    </a:lnTo>
                    <a:lnTo>
                      <a:pt x="632" y="112"/>
                    </a:lnTo>
                    <a:lnTo>
                      <a:pt x="634" y="113"/>
                    </a:lnTo>
                    <a:lnTo>
                      <a:pt x="634" y="114"/>
                    </a:lnTo>
                    <a:lnTo>
                      <a:pt x="632" y="116"/>
                    </a:lnTo>
                    <a:lnTo>
                      <a:pt x="629" y="117"/>
                    </a:lnTo>
                    <a:lnTo>
                      <a:pt x="626" y="119"/>
                    </a:lnTo>
                    <a:lnTo>
                      <a:pt x="626" y="124"/>
                    </a:lnTo>
                    <a:lnTo>
                      <a:pt x="627" y="127"/>
                    </a:lnTo>
                    <a:lnTo>
                      <a:pt x="629" y="130"/>
                    </a:lnTo>
                    <a:lnTo>
                      <a:pt x="631" y="133"/>
                    </a:lnTo>
                    <a:lnTo>
                      <a:pt x="634" y="134"/>
                    </a:lnTo>
                    <a:lnTo>
                      <a:pt x="637" y="134"/>
                    </a:lnTo>
                    <a:lnTo>
                      <a:pt x="641" y="133"/>
                    </a:lnTo>
                    <a:lnTo>
                      <a:pt x="646" y="132"/>
                    </a:lnTo>
                    <a:lnTo>
                      <a:pt x="649" y="126"/>
                    </a:lnTo>
                    <a:lnTo>
                      <a:pt x="652" y="124"/>
                    </a:lnTo>
                    <a:lnTo>
                      <a:pt x="654" y="124"/>
                    </a:lnTo>
                    <a:lnTo>
                      <a:pt x="654" y="126"/>
                    </a:lnTo>
                    <a:lnTo>
                      <a:pt x="654" y="133"/>
                    </a:lnTo>
                    <a:lnTo>
                      <a:pt x="654" y="143"/>
                    </a:lnTo>
                    <a:lnTo>
                      <a:pt x="652" y="151"/>
                    </a:lnTo>
                    <a:lnTo>
                      <a:pt x="649" y="156"/>
                    </a:lnTo>
                    <a:lnTo>
                      <a:pt x="648" y="158"/>
                    </a:lnTo>
                    <a:lnTo>
                      <a:pt x="646" y="159"/>
                    </a:lnTo>
                    <a:lnTo>
                      <a:pt x="644" y="159"/>
                    </a:lnTo>
                    <a:lnTo>
                      <a:pt x="639" y="159"/>
                    </a:lnTo>
                    <a:lnTo>
                      <a:pt x="637" y="161"/>
                    </a:lnTo>
                    <a:lnTo>
                      <a:pt x="636" y="163"/>
                    </a:lnTo>
                    <a:lnTo>
                      <a:pt x="635" y="166"/>
                    </a:lnTo>
                    <a:lnTo>
                      <a:pt x="636" y="168"/>
                    </a:lnTo>
                    <a:lnTo>
                      <a:pt x="638" y="172"/>
                    </a:lnTo>
                    <a:lnTo>
                      <a:pt x="643" y="178"/>
                    </a:lnTo>
                    <a:lnTo>
                      <a:pt x="644" y="186"/>
                    </a:lnTo>
                    <a:lnTo>
                      <a:pt x="645" y="193"/>
                    </a:lnTo>
                    <a:lnTo>
                      <a:pt x="646" y="195"/>
                    </a:lnTo>
                    <a:lnTo>
                      <a:pt x="648" y="198"/>
                    </a:lnTo>
                    <a:lnTo>
                      <a:pt x="651" y="201"/>
                    </a:lnTo>
                    <a:lnTo>
                      <a:pt x="655" y="204"/>
                    </a:lnTo>
                    <a:lnTo>
                      <a:pt x="657" y="208"/>
                    </a:lnTo>
                    <a:lnTo>
                      <a:pt x="660" y="210"/>
                    </a:lnTo>
                    <a:lnTo>
                      <a:pt x="661" y="212"/>
                    </a:lnTo>
                    <a:lnTo>
                      <a:pt x="661" y="214"/>
                    </a:lnTo>
                    <a:lnTo>
                      <a:pt x="661" y="219"/>
                    </a:lnTo>
                    <a:lnTo>
                      <a:pt x="663" y="225"/>
                    </a:lnTo>
                    <a:lnTo>
                      <a:pt x="666" y="230"/>
                    </a:lnTo>
                    <a:lnTo>
                      <a:pt x="666" y="234"/>
                    </a:lnTo>
                    <a:lnTo>
                      <a:pt x="666" y="235"/>
                    </a:lnTo>
                    <a:lnTo>
                      <a:pt x="668" y="236"/>
                    </a:lnTo>
                    <a:lnTo>
                      <a:pt x="670" y="235"/>
                    </a:lnTo>
                    <a:lnTo>
                      <a:pt x="673" y="234"/>
                    </a:lnTo>
                    <a:lnTo>
                      <a:pt x="678" y="230"/>
                    </a:lnTo>
                    <a:lnTo>
                      <a:pt x="681" y="227"/>
                    </a:lnTo>
                    <a:lnTo>
                      <a:pt x="686" y="226"/>
                    </a:lnTo>
                    <a:lnTo>
                      <a:pt x="690" y="22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96" name="Freeform 166"/>
              <p:cNvSpPr>
                <a:spLocks/>
              </p:cNvSpPr>
              <p:nvPr/>
            </p:nvSpPr>
            <p:spPr bwMode="auto">
              <a:xfrm>
                <a:off x="2935288" y="3587750"/>
                <a:ext cx="381000" cy="327025"/>
              </a:xfrm>
              <a:custGeom>
                <a:avLst/>
                <a:gdLst>
                  <a:gd name="T0" fmla="*/ 264749 w 957"/>
                  <a:gd name="T1" fmla="*/ 103166 h 821"/>
                  <a:gd name="T2" fmla="*/ 278285 w 957"/>
                  <a:gd name="T3" fmla="*/ 121091 h 821"/>
                  <a:gd name="T4" fmla="*/ 296201 w 957"/>
                  <a:gd name="T5" fmla="*/ 131846 h 821"/>
                  <a:gd name="T6" fmla="*/ 308144 w 957"/>
                  <a:gd name="T7" fmla="*/ 118303 h 821"/>
                  <a:gd name="T8" fmla="*/ 321680 w 957"/>
                  <a:gd name="T9" fmla="*/ 130252 h 821"/>
                  <a:gd name="T10" fmla="*/ 333624 w 957"/>
                  <a:gd name="T11" fmla="*/ 128659 h 821"/>
                  <a:gd name="T12" fmla="*/ 337605 w 957"/>
                  <a:gd name="T13" fmla="*/ 121888 h 821"/>
                  <a:gd name="T14" fmla="*/ 339994 w 957"/>
                  <a:gd name="T15" fmla="*/ 113124 h 821"/>
                  <a:gd name="T16" fmla="*/ 359502 w 957"/>
                  <a:gd name="T17" fmla="*/ 105556 h 821"/>
                  <a:gd name="T18" fmla="*/ 365473 w 957"/>
                  <a:gd name="T19" fmla="*/ 101175 h 821"/>
                  <a:gd name="T20" fmla="*/ 354326 w 957"/>
                  <a:gd name="T21" fmla="*/ 120294 h 821"/>
                  <a:gd name="T22" fmla="*/ 352734 w 957"/>
                  <a:gd name="T23" fmla="*/ 138617 h 821"/>
                  <a:gd name="T24" fmla="*/ 365075 w 957"/>
                  <a:gd name="T25" fmla="*/ 134634 h 821"/>
                  <a:gd name="T26" fmla="*/ 364279 w 957"/>
                  <a:gd name="T27" fmla="*/ 154152 h 821"/>
                  <a:gd name="T28" fmla="*/ 348752 w 957"/>
                  <a:gd name="T29" fmla="*/ 170483 h 821"/>
                  <a:gd name="T30" fmla="*/ 377019 w 957"/>
                  <a:gd name="T31" fmla="*/ 196374 h 821"/>
                  <a:gd name="T32" fmla="*/ 373038 w 957"/>
                  <a:gd name="T33" fmla="*/ 212307 h 821"/>
                  <a:gd name="T34" fmla="*/ 334420 w 957"/>
                  <a:gd name="T35" fmla="*/ 226249 h 821"/>
                  <a:gd name="T36" fmla="*/ 310533 w 957"/>
                  <a:gd name="T37" fmla="*/ 225850 h 821"/>
                  <a:gd name="T38" fmla="*/ 306950 w 957"/>
                  <a:gd name="T39" fmla="*/ 248953 h 821"/>
                  <a:gd name="T40" fmla="*/ 296599 w 957"/>
                  <a:gd name="T41" fmla="*/ 275641 h 821"/>
                  <a:gd name="T42" fmla="*/ 263953 w 957"/>
                  <a:gd name="T43" fmla="*/ 318660 h 821"/>
                  <a:gd name="T44" fmla="*/ 246038 w 957"/>
                  <a:gd name="T45" fmla="*/ 307507 h 821"/>
                  <a:gd name="T46" fmla="*/ 256389 w 957"/>
                  <a:gd name="T47" fmla="*/ 295557 h 821"/>
                  <a:gd name="T48" fmla="*/ 247232 w 957"/>
                  <a:gd name="T49" fmla="*/ 286794 h 821"/>
                  <a:gd name="T50" fmla="*/ 234094 w 957"/>
                  <a:gd name="T51" fmla="*/ 257318 h 821"/>
                  <a:gd name="T52" fmla="*/ 220956 w 957"/>
                  <a:gd name="T53" fmla="*/ 253733 h 821"/>
                  <a:gd name="T54" fmla="*/ 209809 w 957"/>
                  <a:gd name="T55" fmla="*/ 245368 h 821"/>
                  <a:gd name="T56" fmla="*/ 192292 w 957"/>
                  <a:gd name="T57" fmla="*/ 215892 h 821"/>
                  <a:gd name="T58" fmla="*/ 177561 w 957"/>
                  <a:gd name="T59" fmla="*/ 208722 h 821"/>
                  <a:gd name="T60" fmla="*/ 140536 w 957"/>
                  <a:gd name="T61" fmla="*/ 209917 h 821"/>
                  <a:gd name="T62" fmla="*/ 130185 w 957"/>
                  <a:gd name="T63" fmla="*/ 189603 h 821"/>
                  <a:gd name="T64" fmla="*/ 108687 w 957"/>
                  <a:gd name="T65" fmla="*/ 164508 h 821"/>
                  <a:gd name="T66" fmla="*/ 106696 w 957"/>
                  <a:gd name="T67" fmla="*/ 154550 h 821"/>
                  <a:gd name="T68" fmla="*/ 106696 w 957"/>
                  <a:gd name="T69" fmla="*/ 127066 h 821"/>
                  <a:gd name="T70" fmla="*/ 78031 w 957"/>
                  <a:gd name="T71" fmla="*/ 131447 h 821"/>
                  <a:gd name="T72" fmla="*/ 52552 w 957"/>
                  <a:gd name="T73" fmla="*/ 113124 h 821"/>
                  <a:gd name="T74" fmla="*/ 44987 w 957"/>
                  <a:gd name="T75" fmla="*/ 99980 h 821"/>
                  <a:gd name="T76" fmla="*/ 29063 w 957"/>
                  <a:gd name="T77" fmla="*/ 90818 h 821"/>
                  <a:gd name="T78" fmla="*/ 3185 w 957"/>
                  <a:gd name="T79" fmla="*/ 97191 h 821"/>
                  <a:gd name="T80" fmla="*/ 19906 w 957"/>
                  <a:gd name="T81" fmla="*/ 70105 h 821"/>
                  <a:gd name="T82" fmla="*/ 46182 w 957"/>
                  <a:gd name="T83" fmla="*/ 76877 h 821"/>
                  <a:gd name="T84" fmla="*/ 69273 w 957"/>
                  <a:gd name="T85" fmla="*/ 63732 h 821"/>
                  <a:gd name="T86" fmla="*/ 64097 w 957"/>
                  <a:gd name="T87" fmla="*/ 54969 h 821"/>
                  <a:gd name="T88" fmla="*/ 58524 w 957"/>
                  <a:gd name="T89" fmla="*/ 44612 h 821"/>
                  <a:gd name="T90" fmla="*/ 88781 w 957"/>
                  <a:gd name="T91" fmla="*/ 37841 h 821"/>
                  <a:gd name="T92" fmla="*/ 102715 w 957"/>
                  <a:gd name="T93" fmla="*/ 28281 h 821"/>
                  <a:gd name="T94" fmla="*/ 148897 w 957"/>
                  <a:gd name="T95" fmla="*/ 15535 h 821"/>
                  <a:gd name="T96" fmla="*/ 167608 w 957"/>
                  <a:gd name="T97" fmla="*/ 5975 h 821"/>
                  <a:gd name="T98" fmla="*/ 188310 w 957"/>
                  <a:gd name="T99" fmla="*/ 6373 h 821"/>
                  <a:gd name="T100" fmla="*/ 201050 w 957"/>
                  <a:gd name="T101" fmla="*/ 4382 h 821"/>
                  <a:gd name="T102" fmla="*/ 217771 w 957"/>
                  <a:gd name="T103" fmla="*/ 7170 h 821"/>
                  <a:gd name="T104" fmla="*/ 223743 w 957"/>
                  <a:gd name="T105" fmla="*/ 17925 h 821"/>
                  <a:gd name="T106" fmla="*/ 241658 w 957"/>
                  <a:gd name="T107" fmla="*/ 16730 h 821"/>
                  <a:gd name="T108" fmla="*/ 248028 w 957"/>
                  <a:gd name="T109" fmla="*/ 12348 h 821"/>
                  <a:gd name="T110" fmla="*/ 254000 w 957"/>
                  <a:gd name="T111" fmla="*/ 19518 h 821"/>
                  <a:gd name="T112" fmla="*/ 250019 w 957"/>
                  <a:gd name="T113" fmla="*/ 42621 h 821"/>
                  <a:gd name="T114" fmla="*/ 255194 w 957"/>
                  <a:gd name="T115" fmla="*/ 52977 h 821"/>
                  <a:gd name="T116" fmla="*/ 253602 w 957"/>
                  <a:gd name="T117" fmla="*/ 64130 h 821"/>
                  <a:gd name="T118" fmla="*/ 263157 w 957"/>
                  <a:gd name="T119" fmla="*/ 84445 h 8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57" h="821">
                    <a:moveTo>
                      <a:pt x="690" y="227"/>
                    </a:moveTo>
                    <a:lnTo>
                      <a:pt x="697" y="231"/>
                    </a:lnTo>
                    <a:lnTo>
                      <a:pt x="705" y="235"/>
                    </a:lnTo>
                    <a:lnTo>
                      <a:pt x="708" y="237"/>
                    </a:lnTo>
                    <a:lnTo>
                      <a:pt x="712" y="239"/>
                    </a:lnTo>
                    <a:lnTo>
                      <a:pt x="714" y="242"/>
                    </a:lnTo>
                    <a:lnTo>
                      <a:pt x="716" y="245"/>
                    </a:lnTo>
                    <a:lnTo>
                      <a:pt x="707" y="247"/>
                    </a:lnTo>
                    <a:lnTo>
                      <a:pt x="698" y="247"/>
                    </a:lnTo>
                    <a:lnTo>
                      <a:pt x="689" y="248"/>
                    </a:lnTo>
                    <a:lnTo>
                      <a:pt x="680" y="249"/>
                    </a:lnTo>
                    <a:lnTo>
                      <a:pt x="673" y="253"/>
                    </a:lnTo>
                    <a:lnTo>
                      <a:pt x="669" y="255"/>
                    </a:lnTo>
                    <a:lnTo>
                      <a:pt x="665" y="259"/>
                    </a:lnTo>
                    <a:lnTo>
                      <a:pt x="662" y="265"/>
                    </a:lnTo>
                    <a:lnTo>
                      <a:pt x="662" y="269"/>
                    </a:lnTo>
                    <a:lnTo>
                      <a:pt x="664" y="272"/>
                    </a:lnTo>
                    <a:lnTo>
                      <a:pt x="665" y="273"/>
                    </a:lnTo>
                    <a:lnTo>
                      <a:pt x="668" y="274"/>
                    </a:lnTo>
                    <a:lnTo>
                      <a:pt x="674" y="277"/>
                    </a:lnTo>
                    <a:lnTo>
                      <a:pt x="682" y="278"/>
                    </a:lnTo>
                    <a:lnTo>
                      <a:pt x="690" y="284"/>
                    </a:lnTo>
                    <a:lnTo>
                      <a:pt x="698" y="288"/>
                    </a:lnTo>
                    <a:lnTo>
                      <a:pt x="699" y="293"/>
                    </a:lnTo>
                    <a:lnTo>
                      <a:pt x="698" y="298"/>
                    </a:lnTo>
                    <a:lnTo>
                      <a:pt x="698" y="301"/>
                    </a:lnTo>
                    <a:lnTo>
                      <a:pt x="698" y="302"/>
                    </a:lnTo>
                    <a:lnTo>
                      <a:pt x="699" y="304"/>
                    </a:lnTo>
                    <a:lnTo>
                      <a:pt x="700" y="305"/>
                    </a:lnTo>
                    <a:lnTo>
                      <a:pt x="713" y="305"/>
                    </a:lnTo>
                    <a:lnTo>
                      <a:pt x="723" y="304"/>
                    </a:lnTo>
                    <a:lnTo>
                      <a:pt x="728" y="303"/>
                    </a:lnTo>
                    <a:lnTo>
                      <a:pt x="730" y="303"/>
                    </a:lnTo>
                    <a:lnTo>
                      <a:pt x="732" y="305"/>
                    </a:lnTo>
                    <a:lnTo>
                      <a:pt x="733" y="306"/>
                    </a:lnTo>
                    <a:lnTo>
                      <a:pt x="733" y="313"/>
                    </a:lnTo>
                    <a:lnTo>
                      <a:pt x="732" y="320"/>
                    </a:lnTo>
                    <a:lnTo>
                      <a:pt x="733" y="328"/>
                    </a:lnTo>
                    <a:lnTo>
                      <a:pt x="737" y="332"/>
                    </a:lnTo>
                    <a:lnTo>
                      <a:pt x="738" y="332"/>
                    </a:lnTo>
                    <a:lnTo>
                      <a:pt x="741" y="332"/>
                    </a:lnTo>
                    <a:lnTo>
                      <a:pt x="744" y="331"/>
                    </a:lnTo>
                    <a:lnTo>
                      <a:pt x="748" y="330"/>
                    </a:lnTo>
                    <a:lnTo>
                      <a:pt x="754" y="329"/>
                    </a:lnTo>
                    <a:lnTo>
                      <a:pt x="756" y="329"/>
                    </a:lnTo>
                    <a:lnTo>
                      <a:pt x="758" y="327"/>
                    </a:lnTo>
                    <a:lnTo>
                      <a:pt x="759" y="321"/>
                    </a:lnTo>
                    <a:lnTo>
                      <a:pt x="763" y="314"/>
                    </a:lnTo>
                    <a:lnTo>
                      <a:pt x="765" y="311"/>
                    </a:lnTo>
                    <a:lnTo>
                      <a:pt x="768" y="310"/>
                    </a:lnTo>
                    <a:lnTo>
                      <a:pt x="773" y="306"/>
                    </a:lnTo>
                    <a:lnTo>
                      <a:pt x="768" y="303"/>
                    </a:lnTo>
                    <a:lnTo>
                      <a:pt x="765" y="299"/>
                    </a:lnTo>
                    <a:lnTo>
                      <a:pt x="768" y="298"/>
                    </a:lnTo>
                    <a:lnTo>
                      <a:pt x="772" y="297"/>
                    </a:lnTo>
                    <a:lnTo>
                      <a:pt x="774" y="297"/>
                    </a:lnTo>
                    <a:lnTo>
                      <a:pt x="776" y="298"/>
                    </a:lnTo>
                    <a:lnTo>
                      <a:pt x="779" y="303"/>
                    </a:lnTo>
                    <a:lnTo>
                      <a:pt x="782" y="310"/>
                    </a:lnTo>
                    <a:lnTo>
                      <a:pt x="784" y="316"/>
                    </a:lnTo>
                    <a:lnTo>
                      <a:pt x="788" y="323"/>
                    </a:lnTo>
                    <a:lnTo>
                      <a:pt x="790" y="325"/>
                    </a:lnTo>
                    <a:lnTo>
                      <a:pt x="792" y="327"/>
                    </a:lnTo>
                    <a:lnTo>
                      <a:pt x="795" y="327"/>
                    </a:lnTo>
                    <a:lnTo>
                      <a:pt x="798" y="323"/>
                    </a:lnTo>
                    <a:lnTo>
                      <a:pt x="800" y="320"/>
                    </a:lnTo>
                    <a:lnTo>
                      <a:pt x="803" y="319"/>
                    </a:lnTo>
                    <a:lnTo>
                      <a:pt x="804" y="319"/>
                    </a:lnTo>
                    <a:lnTo>
                      <a:pt x="805" y="320"/>
                    </a:lnTo>
                    <a:lnTo>
                      <a:pt x="808" y="327"/>
                    </a:lnTo>
                    <a:lnTo>
                      <a:pt x="809" y="332"/>
                    </a:lnTo>
                    <a:lnTo>
                      <a:pt x="812" y="336"/>
                    </a:lnTo>
                    <a:lnTo>
                      <a:pt x="814" y="339"/>
                    </a:lnTo>
                    <a:lnTo>
                      <a:pt x="816" y="341"/>
                    </a:lnTo>
                    <a:lnTo>
                      <a:pt x="818" y="342"/>
                    </a:lnTo>
                    <a:lnTo>
                      <a:pt x="821" y="342"/>
                    </a:lnTo>
                    <a:lnTo>
                      <a:pt x="823" y="341"/>
                    </a:lnTo>
                    <a:lnTo>
                      <a:pt x="826" y="339"/>
                    </a:lnTo>
                    <a:lnTo>
                      <a:pt x="830" y="336"/>
                    </a:lnTo>
                    <a:lnTo>
                      <a:pt x="832" y="329"/>
                    </a:lnTo>
                    <a:lnTo>
                      <a:pt x="834" y="323"/>
                    </a:lnTo>
                    <a:lnTo>
                      <a:pt x="835" y="321"/>
                    </a:lnTo>
                    <a:lnTo>
                      <a:pt x="837" y="321"/>
                    </a:lnTo>
                    <a:lnTo>
                      <a:pt x="838" y="323"/>
                    </a:lnTo>
                    <a:lnTo>
                      <a:pt x="839" y="328"/>
                    </a:lnTo>
                    <a:lnTo>
                      <a:pt x="840" y="333"/>
                    </a:lnTo>
                    <a:lnTo>
                      <a:pt x="841" y="338"/>
                    </a:lnTo>
                    <a:lnTo>
                      <a:pt x="842" y="339"/>
                    </a:lnTo>
                    <a:lnTo>
                      <a:pt x="844" y="339"/>
                    </a:lnTo>
                    <a:lnTo>
                      <a:pt x="847" y="339"/>
                    </a:lnTo>
                    <a:lnTo>
                      <a:pt x="850" y="338"/>
                    </a:lnTo>
                    <a:lnTo>
                      <a:pt x="850" y="333"/>
                    </a:lnTo>
                    <a:lnTo>
                      <a:pt x="852" y="329"/>
                    </a:lnTo>
                    <a:lnTo>
                      <a:pt x="855" y="324"/>
                    </a:lnTo>
                    <a:lnTo>
                      <a:pt x="856" y="319"/>
                    </a:lnTo>
                    <a:lnTo>
                      <a:pt x="855" y="314"/>
                    </a:lnTo>
                    <a:lnTo>
                      <a:pt x="852" y="310"/>
                    </a:lnTo>
                    <a:lnTo>
                      <a:pt x="848" y="306"/>
                    </a:lnTo>
                    <a:lnTo>
                      <a:pt x="844" y="303"/>
                    </a:lnTo>
                    <a:lnTo>
                      <a:pt x="840" y="299"/>
                    </a:lnTo>
                    <a:lnTo>
                      <a:pt x="837" y="296"/>
                    </a:lnTo>
                    <a:lnTo>
                      <a:pt x="835" y="295"/>
                    </a:lnTo>
                    <a:lnTo>
                      <a:pt x="834" y="294"/>
                    </a:lnTo>
                    <a:lnTo>
                      <a:pt x="834" y="293"/>
                    </a:lnTo>
                    <a:lnTo>
                      <a:pt x="834" y="290"/>
                    </a:lnTo>
                    <a:lnTo>
                      <a:pt x="837" y="286"/>
                    </a:lnTo>
                    <a:lnTo>
                      <a:pt x="839" y="282"/>
                    </a:lnTo>
                    <a:lnTo>
                      <a:pt x="840" y="282"/>
                    </a:lnTo>
                    <a:lnTo>
                      <a:pt x="841" y="282"/>
                    </a:lnTo>
                    <a:lnTo>
                      <a:pt x="843" y="284"/>
                    </a:lnTo>
                    <a:lnTo>
                      <a:pt x="844" y="286"/>
                    </a:lnTo>
                    <a:lnTo>
                      <a:pt x="854" y="284"/>
                    </a:lnTo>
                    <a:lnTo>
                      <a:pt x="863" y="279"/>
                    </a:lnTo>
                    <a:lnTo>
                      <a:pt x="871" y="274"/>
                    </a:lnTo>
                    <a:lnTo>
                      <a:pt x="877" y="269"/>
                    </a:lnTo>
                    <a:lnTo>
                      <a:pt x="880" y="273"/>
                    </a:lnTo>
                    <a:lnTo>
                      <a:pt x="881" y="276"/>
                    </a:lnTo>
                    <a:lnTo>
                      <a:pt x="882" y="278"/>
                    </a:lnTo>
                    <a:lnTo>
                      <a:pt x="888" y="279"/>
                    </a:lnTo>
                    <a:lnTo>
                      <a:pt x="894" y="279"/>
                    </a:lnTo>
                    <a:lnTo>
                      <a:pt x="901" y="279"/>
                    </a:lnTo>
                    <a:lnTo>
                      <a:pt x="903" y="278"/>
                    </a:lnTo>
                    <a:lnTo>
                      <a:pt x="905" y="276"/>
                    </a:lnTo>
                    <a:lnTo>
                      <a:pt x="906" y="273"/>
                    </a:lnTo>
                    <a:lnTo>
                      <a:pt x="906" y="269"/>
                    </a:lnTo>
                    <a:lnTo>
                      <a:pt x="903" y="265"/>
                    </a:lnTo>
                    <a:lnTo>
                      <a:pt x="900" y="257"/>
                    </a:lnTo>
                    <a:lnTo>
                      <a:pt x="899" y="254"/>
                    </a:lnTo>
                    <a:lnTo>
                      <a:pt x="899" y="253"/>
                    </a:lnTo>
                    <a:lnTo>
                      <a:pt x="900" y="252"/>
                    </a:lnTo>
                    <a:lnTo>
                      <a:pt x="903" y="254"/>
                    </a:lnTo>
                    <a:lnTo>
                      <a:pt x="907" y="259"/>
                    </a:lnTo>
                    <a:lnTo>
                      <a:pt x="909" y="261"/>
                    </a:lnTo>
                    <a:lnTo>
                      <a:pt x="910" y="261"/>
                    </a:lnTo>
                    <a:lnTo>
                      <a:pt x="911" y="261"/>
                    </a:lnTo>
                    <a:lnTo>
                      <a:pt x="913" y="259"/>
                    </a:lnTo>
                    <a:lnTo>
                      <a:pt x="915" y="256"/>
                    </a:lnTo>
                    <a:lnTo>
                      <a:pt x="916" y="254"/>
                    </a:lnTo>
                    <a:lnTo>
                      <a:pt x="917" y="254"/>
                    </a:lnTo>
                    <a:lnTo>
                      <a:pt x="918" y="254"/>
                    </a:lnTo>
                    <a:lnTo>
                      <a:pt x="919" y="255"/>
                    </a:lnTo>
                    <a:lnTo>
                      <a:pt x="920" y="259"/>
                    </a:lnTo>
                    <a:lnTo>
                      <a:pt x="923" y="262"/>
                    </a:lnTo>
                    <a:lnTo>
                      <a:pt x="928" y="265"/>
                    </a:lnTo>
                    <a:lnTo>
                      <a:pt x="932" y="266"/>
                    </a:lnTo>
                    <a:lnTo>
                      <a:pt x="932" y="268"/>
                    </a:lnTo>
                    <a:lnTo>
                      <a:pt x="926" y="272"/>
                    </a:lnTo>
                    <a:lnTo>
                      <a:pt x="917" y="277"/>
                    </a:lnTo>
                    <a:lnTo>
                      <a:pt x="908" y="281"/>
                    </a:lnTo>
                    <a:lnTo>
                      <a:pt x="903" y="284"/>
                    </a:lnTo>
                    <a:lnTo>
                      <a:pt x="900" y="287"/>
                    </a:lnTo>
                    <a:lnTo>
                      <a:pt x="897" y="291"/>
                    </a:lnTo>
                    <a:lnTo>
                      <a:pt x="893" y="296"/>
                    </a:lnTo>
                    <a:lnTo>
                      <a:pt x="890" y="302"/>
                    </a:lnTo>
                    <a:lnTo>
                      <a:pt x="886" y="308"/>
                    </a:lnTo>
                    <a:lnTo>
                      <a:pt x="882" y="314"/>
                    </a:lnTo>
                    <a:lnTo>
                      <a:pt x="880" y="320"/>
                    </a:lnTo>
                    <a:lnTo>
                      <a:pt x="880" y="324"/>
                    </a:lnTo>
                    <a:lnTo>
                      <a:pt x="880" y="327"/>
                    </a:lnTo>
                    <a:lnTo>
                      <a:pt x="878" y="329"/>
                    </a:lnTo>
                    <a:lnTo>
                      <a:pt x="876" y="332"/>
                    </a:lnTo>
                    <a:lnTo>
                      <a:pt x="881" y="332"/>
                    </a:lnTo>
                    <a:lnTo>
                      <a:pt x="884" y="335"/>
                    </a:lnTo>
                    <a:lnTo>
                      <a:pt x="880" y="340"/>
                    </a:lnTo>
                    <a:lnTo>
                      <a:pt x="876" y="346"/>
                    </a:lnTo>
                    <a:lnTo>
                      <a:pt x="881" y="347"/>
                    </a:lnTo>
                    <a:lnTo>
                      <a:pt x="885" y="348"/>
                    </a:lnTo>
                    <a:lnTo>
                      <a:pt x="886" y="348"/>
                    </a:lnTo>
                    <a:lnTo>
                      <a:pt x="888" y="349"/>
                    </a:lnTo>
                    <a:lnTo>
                      <a:pt x="889" y="352"/>
                    </a:lnTo>
                    <a:lnTo>
                      <a:pt x="890" y="354"/>
                    </a:lnTo>
                    <a:lnTo>
                      <a:pt x="892" y="362"/>
                    </a:lnTo>
                    <a:lnTo>
                      <a:pt x="894" y="370"/>
                    </a:lnTo>
                    <a:lnTo>
                      <a:pt x="897" y="375"/>
                    </a:lnTo>
                    <a:lnTo>
                      <a:pt x="900" y="378"/>
                    </a:lnTo>
                    <a:lnTo>
                      <a:pt x="902" y="378"/>
                    </a:lnTo>
                    <a:lnTo>
                      <a:pt x="905" y="375"/>
                    </a:lnTo>
                    <a:lnTo>
                      <a:pt x="909" y="369"/>
                    </a:lnTo>
                    <a:lnTo>
                      <a:pt x="913" y="360"/>
                    </a:lnTo>
                    <a:lnTo>
                      <a:pt x="914" y="347"/>
                    </a:lnTo>
                    <a:lnTo>
                      <a:pt x="915" y="339"/>
                    </a:lnTo>
                    <a:lnTo>
                      <a:pt x="917" y="338"/>
                    </a:lnTo>
                    <a:lnTo>
                      <a:pt x="920" y="338"/>
                    </a:lnTo>
                    <a:lnTo>
                      <a:pt x="925" y="339"/>
                    </a:lnTo>
                    <a:lnTo>
                      <a:pt x="932" y="342"/>
                    </a:lnTo>
                    <a:lnTo>
                      <a:pt x="939" y="348"/>
                    </a:lnTo>
                    <a:lnTo>
                      <a:pt x="944" y="354"/>
                    </a:lnTo>
                    <a:lnTo>
                      <a:pt x="947" y="356"/>
                    </a:lnTo>
                    <a:lnTo>
                      <a:pt x="947" y="360"/>
                    </a:lnTo>
                    <a:lnTo>
                      <a:pt x="947" y="363"/>
                    </a:lnTo>
                    <a:lnTo>
                      <a:pt x="945" y="367"/>
                    </a:lnTo>
                    <a:lnTo>
                      <a:pt x="941" y="373"/>
                    </a:lnTo>
                    <a:lnTo>
                      <a:pt x="939" y="378"/>
                    </a:lnTo>
                    <a:lnTo>
                      <a:pt x="934" y="380"/>
                    </a:lnTo>
                    <a:lnTo>
                      <a:pt x="927" y="380"/>
                    </a:lnTo>
                    <a:lnTo>
                      <a:pt x="915" y="387"/>
                    </a:lnTo>
                    <a:lnTo>
                      <a:pt x="902" y="394"/>
                    </a:lnTo>
                    <a:lnTo>
                      <a:pt x="897" y="397"/>
                    </a:lnTo>
                    <a:lnTo>
                      <a:pt x="890" y="399"/>
                    </a:lnTo>
                    <a:lnTo>
                      <a:pt x="883" y="401"/>
                    </a:lnTo>
                    <a:lnTo>
                      <a:pt x="875" y="403"/>
                    </a:lnTo>
                    <a:lnTo>
                      <a:pt x="871" y="401"/>
                    </a:lnTo>
                    <a:lnTo>
                      <a:pt x="867" y="401"/>
                    </a:lnTo>
                    <a:lnTo>
                      <a:pt x="865" y="401"/>
                    </a:lnTo>
                    <a:lnTo>
                      <a:pt x="865" y="403"/>
                    </a:lnTo>
                    <a:lnTo>
                      <a:pt x="865" y="408"/>
                    </a:lnTo>
                    <a:lnTo>
                      <a:pt x="866" y="417"/>
                    </a:lnTo>
                    <a:lnTo>
                      <a:pt x="869" y="422"/>
                    </a:lnTo>
                    <a:lnTo>
                      <a:pt x="873" y="425"/>
                    </a:lnTo>
                    <a:lnTo>
                      <a:pt x="876" y="428"/>
                    </a:lnTo>
                    <a:lnTo>
                      <a:pt x="880" y="429"/>
                    </a:lnTo>
                    <a:lnTo>
                      <a:pt x="888" y="431"/>
                    </a:lnTo>
                    <a:lnTo>
                      <a:pt x="898" y="431"/>
                    </a:lnTo>
                    <a:lnTo>
                      <a:pt x="907" y="432"/>
                    </a:lnTo>
                    <a:lnTo>
                      <a:pt x="916" y="434"/>
                    </a:lnTo>
                    <a:lnTo>
                      <a:pt x="927" y="449"/>
                    </a:lnTo>
                    <a:lnTo>
                      <a:pt x="939" y="464"/>
                    </a:lnTo>
                    <a:lnTo>
                      <a:pt x="944" y="471"/>
                    </a:lnTo>
                    <a:lnTo>
                      <a:pt x="950" y="475"/>
                    </a:lnTo>
                    <a:lnTo>
                      <a:pt x="944" y="480"/>
                    </a:lnTo>
                    <a:lnTo>
                      <a:pt x="939" y="485"/>
                    </a:lnTo>
                    <a:lnTo>
                      <a:pt x="944" y="487"/>
                    </a:lnTo>
                    <a:lnTo>
                      <a:pt x="950" y="488"/>
                    </a:lnTo>
                    <a:lnTo>
                      <a:pt x="947" y="493"/>
                    </a:lnTo>
                    <a:lnTo>
                      <a:pt x="942" y="498"/>
                    </a:lnTo>
                    <a:lnTo>
                      <a:pt x="947" y="498"/>
                    </a:lnTo>
                    <a:lnTo>
                      <a:pt x="949" y="498"/>
                    </a:lnTo>
                    <a:lnTo>
                      <a:pt x="951" y="499"/>
                    </a:lnTo>
                    <a:lnTo>
                      <a:pt x="953" y="504"/>
                    </a:lnTo>
                    <a:lnTo>
                      <a:pt x="952" y="508"/>
                    </a:lnTo>
                    <a:lnTo>
                      <a:pt x="953" y="513"/>
                    </a:lnTo>
                    <a:lnTo>
                      <a:pt x="954" y="517"/>
                    </a:lnTo>
                    <a:lnTo>
                      <a:pt x="957" y="521"/>
                    </a:lnTo>
                    <a:lnTo>
                      <a:pt x="957" y="525"/>
                    </a:lnTo>
                    <a:lnTo>
                      <a:pt x="954" y="529"/>
                    </a:lnTo>
                    <a:lnTo>
                      <a:pt x="951" y="531"/>
                    </a:lnTo>
                    <a:lnTo>
                      <a:pt x="947" y="532"/>
                    </a:lnTo>
                    <a:lnTo>
                      <a:pt x="937" y="533"/>
                    </a:lnTo>
                    <a:lnTo>
                      <a:pt x="930" y="534"/>
                    </a:lnTo>
                    <a:lnTo>
                      <a:pt x="919" y="538"/>
                    </a:lnTo>
                    <a:lnTo>
                      <a:pt x="913" y="541"/>
                    </a:lnTo>
                    <a:lnTo>
                      <a:pt x="907" y="546"/>
                    </a:lnTo>
                    <a:lnTo>
                      <a:pt x="899" y="551"/>
                    </a:lnTo>
                    <a:lnTo>
                      <a:pt x="891" y="557"/>
                    </a:lnTo>
                    <a:lnTo>
                      <a:pt x="885" y="560"/>
                    </a:lnTo>
                    <a:lnTo>
                      <a:pt x="880" y="563"/>
                    </a:lnTo>
                    <a:lnTo>
                      <a:pt x="871" y="565"/>
                    </a:lnTo>
                    <a:lnTo>
                      <a:pt x="863" y="563"/>
                    </a:lnTo>
                    <a:lnTo>
                      <a:pt x="858" y="561"/>
                    </a:lnTo>
                    <a:lnTo>
                      <a:pt x="852" y="563"/>
                    </a:lnTo>
                    <a:lnTo>
                      <a:pt x="847" y="566"/>
                    </a:lnTo>
                    <a:lnTo>
                      <a:pt x="840" y="568"/>
                    </a:lnTo>
                    <a:lnTo>
                      <a:pt x="834" y="569"/>
                    </a:lnTo>
                    <a:lnTo>
                      <a:pt x="830" y="572"/>
                    </a:lnTo>
                    <a:lnTo>
                      <a:pt x="824" y="575"/>
                    </a:lnTo>
                    <a:lnTo>
                      <a:pt x="822" y="577"/>
                    </a:lnTo>
                    <a:lnTo>
                      <a:pt x="818" y="580"/>
                    </a:lnTo>
                    <a:lnTo>
                      <a:pt x="817" y="580"/>
                    </a:lnTo>
                    <a:lnTo>
                      <a:pt x="815" y="578"/>
                    </a:lnTo>
                    <a:lnTo>
                      <a:pt x="812" y="575"/>
                    </a:lnTo>
                    <a:lnTo>
                      <a:pt x="807" y="569"/>
                    </a:lnTo>
                    <a:lnTo>
                      <a:pt x="803" y="564"/>
                    </a:lnTo>
                    <a:lnTo>
                      <a:pt x="798" y="563"/>
                    </a:lnTo>
                    <a:lnTo>
                      <a:pt x="795" y="564"/>
                    </a:lnTo>
                    <a:lnTo>
                      <a:pt x="789" y="568"/>
                    </a:lnTo>
                    <a:lnTo>
                      <a:pt x="780" y="567"/>
                    </a:lnTo>
                    <a:lnTo>
                      <a:pt x="773" y="565"/>
                    </a:lnTo>
                    <a:lnTo>
                      <a:pt x="768" y="564"/>
                    </a:lnTo>
                    <a:lnTo>
                      <a:pt x="765" y="564"/>
                    </a:lnTo>
                    <a:lnTo>
                      <a:pt x="761" y="564"/>
                    </a:lnTo>
                    <a:lnTo>
                      <a:pt x="756" y="565"/>
                    </a:lnTo>
                    <a:lnTo>
                      <a:pt x="759" y="578"/>
                    </a:lnTo>
                    <a:lnTo>
                      <a:pt x="759" y="592"/>
                    </a:lnTo>
                    <a:lnTo>
                      <a:pt x="759" y="595"/>
                    </a:lnTo>
                    <a:lnTo>
                      <a:pt x="761" y="599"/>
                    </a:lnTo>
                    <a:lnTo>
                      <a:pt x="762" y="602"/>
                    </a:lnTo>
                    <a:lnTo>
                      <a:pt x="764" y="605"/>
                    </a:lnTo>
                    <a:lnTo>
                      <a:pt x="768" y="610"/>
                    </a:lnTo>
                    <a:lnTo>
                      <a:pt x="772" y="617"/>
                    </a:lnTo>
                    <a:lnTo>
                      <a:pt x="771" y="625"/>
                    </a:lnTo>
                    <a:lnTo>
                      <a:pt x="770" y="633"/>
                    </a:lnTo>
                    <a:lnTo>
                      <a:pt x="771" y="636"/>
                    </a:lnTo>
                    <a:lnTo>
                      <a:pt x="771" y="639"/>
                    </a:lnTo>
                    <a:lnTo>
                      <a:pt x="773" y="642"/>
                    </a:lnTo>
                    <a:lnTo>
                      <a:pt x="776" y="644"/>
                    </a:lnTo>
                    <a:lnTo>
                      <a:pt x="783" y="644"/>
                    </a:lnTo>
                    <a:lnTo>
                      <a:pt x="787" y="645"/>
                    </a:lnTo>
                    <a:lnTo>
                      <a:pt x="784" y="648"/>
                    </a:lnTo>
                    <a:lnTo>
                      <a:pt x="779" y="652"/>
                    </a:lnTo>
                    <a:lnTo>
                      <a:pt x="773" y="661"/>
                    </a:lnTo>
                    <a:lnTo>
                      <a:pt x="767" y="668"/>
                    </a:lnTo>
                    <a:lnTo>
                      <a:pt x="763" y="678"/>
                    </a:lnTo>
                    <a:lnTo>
                      <a:pt x="755" y="688"/>
                    </a:lnTo>
                    <a:lnTo>
                      <a:pt x="745" y="692"/>
                    </a:lnTo>
                    <a:lnTo>
                      <a:pt x="736" y="695"/>
                    </a:lnTo>
                    <a:lnTo>
                      <a:pt x="725" y="699"/>
                    </a:lnTo>
                    <a:lnTo>
                      <a:pt x="716" y="702"/>
                    </a:lnTo>
                    <a:lnTo>
                      <a:pt x="712" y="709"/>
                    </a:lnTo>
                    <a:lnTo>
                      <a:pt x="708" y="713"/>
                    </a:lnTo>
                    <a:lnTo>
                      <a:pt x="705" y="719"/>
                    </a:lnTo>
                    <a:lnTo>
                      <a:pt x="698" y="725"/>
                    </a:lnTo>
                    <a:lnTo>
                      <a:pt x="691" y="735"/>
                    </a:lnTo>
                    <a:lnTo>
                      <a:pt x="687" y="745"/>
                    </a:lnTo>
                    <a:lnTo>
                      <a:pt x="683" y="755"/>
                    </a:lnTo>
                    <a:lnTo>
                      <a:pt x="680" y="767"/>
                    </a:lnTo>
                    <a:lnTo>
                      <a:pt x="672" y="778"/>
                    </a:lnTo>
                    <a:lnTo>
                      <a:pt x="666" y="788"/>
                    </a:lnTo>
                    <a:lnTo>
                      <a:pt x="663" y="800"/>
                    </a:lnTo>
                    <a:lnTo>
                      <a:pt x="658" y="811"/>
                    </a:lnTo>
                    <a:lnTo>
                      <a:pt x="652" y="812"/>
                    </a:lnTo>
                    <a:lnTo>
                      <a:pt x="647" y="814"/>
                    </a:lnTo>
                    <a:lnTo>
                      <a:pt x="644" y="818"/>
                    </a:lnTo>
                    <a:lnTo>
                      <a:pt x="638" y="821"/>
                    </a:lnTo>
                    <a:lnTo>
                      <a:pt x="636" y="818"/>
                    </a:lnTo>
                    <a:lnTo>
                      <a:pt x="636" y="814"/>
                    </a:lnTo>
                    <a:lnTo>
                      <a:pt x="636" y="811"/>
                    </a:lnTo>
                    <a:lnTo>
                      <a:pt x="636" y="805"/>
                    </a:lnTo>
                    <a:lnTo>
                      <a:pt x="636" y="797"/>
                    </a:lnTo>
                    <a:lnTo>
                      <a:pt x="637" y="789"/>
                    </a:lnTo>
                    <a:lnTo>
                      <a:pt x="624" y="783"/>
                    </a:lnTo>
                    <a:lnTo>
                      <a:pt x="613" y="777"/>
                    </a:lnTo>
                    <a:lnTo>
                      <a:pt x="618" y="772"/>
                    </a:lnTo>
                    <a:lnTo>
                      <a:pt x="619" y="771"/>
                    </a:lnTo>
                    <a:lnTo>
                      <a:pt x="619" y="768"/>
                    </a:lnTo>
                    <a:lnTo>
                      <a:pt x="618" y="759"/>
                    </a:lnTo>
                    <a:lnTo>
                      <a:pt x="615" y="751"/>
                    </a:lnTo>
                    <a:lnTo>
                      <a:pt x="614" y="743"/>
                    </a:lnTo>
                    <a:lnTo>
                      <a:pt x="614" y="741"/>
                    </a:lnTo>
                    <a:lnTo>
                      <a:pt x="617" y="738"/>
                    </a:lnTo>
                    <a:lnTo>
                      <a:pt x="619" y="738"/>
                    </a:lnTo>
                    <a:lnTo>
                      <a:pt x="623" y="739"/>
                    </a:lnTo>
                    <a:lnTo>
                      <a:pt x="629" y="741"/>
                    </a:lnTo>
                    <a:lnTo>
                      <a:pt x="636" y="742"/>
                    </a:lnTo>
                    <a:lnTo>
                      <a:pt x="639" y="743"/>
                    </a:lnTo>
                    <a:lnTo>
                      <a:pt x="641" y="743"/>
                    </a:lnTo>
                    <a:lnTo>
                      <a:pt x="644" y="742"/>
                    </a:lnTo>
                    <a:lnTo>
                      <a:pt x="645" y="741"/>
                    </a:lnTo>
                    <a:lnTo>
                      <a:pt x="646" y="735"/>
                    </a:lnTo>
                    <a:lnTo>
                      <a:pt x="647" y="728"/>
                    </a:lnTo>
                    <a:lnTo>
                      <a:pt x="647" y="721"/>
                    </a:lnTo>
                    <a:lnTo>
                      <a:pt x="646" y="719"/>
                    </a:lnTo>
                    <a:lnTo>
                      <a:pt x="643" y="720"/>
                    </a:lnTo>
                    <a:lnTo>
                      <a:pt x="639" y="725"/>
                    </a:lnTo>
                    <a:lnTo>
                      <a:pt x="637" y="727"/>
                    </a:lnTo>
                    <a:lnTo>
                      <a:pt x="635" y="729"/>
                    </a:lnTo>
                    <a:lnTo>
                      <a:pt x="634" y="730"/>
                    </a:lnTo>
                    <a:lnTo>
                      <a:pt x="631" y="730"/>
                    </a:lnTo>
                    <a:lnTo>
                      <a:pt x="627" y="728"/>
                    </a:lnTo>
                    <a:lnTo>
                      <a:pt x="621" y="725"/>
                    </a:lnTo>
                    <a:lnTo>
                      <a:pt x="621" y="720"/>
                    </a:lnTo>
                    <a:lnTo>
                      <a:pt x="621" y="710"/>
                    </a:lnTo>
                    <a:lnTo>
                      <a:pt x="617" y="704"/>
                    </a:lnTo>
                    <a:lnTo>
                      <a:pt x="612" y="698"/>
                    </a:lnTo>
                    <a:lnTo>
                      <a:pt x="606" y="692"/>
                    </a:lnTo>
                    <a:lnTo>
                      <a:pt x="601" y="687"/>
                    </a:lnTo>
                    <a:lnTo>
                      <a:pt x="595" y="686"/>
                    </a:lnTo>
                    <a:lnTo>
                      <a:pt x="592" y="684"/>
                    </a:lnTo>
                    <a:lnTo>
                      <a:pt x="590" y="681"/>
                    </a:lnTo>
                    <a:lnTo>
                      <a:pt x="588" y="675"/>
                    </a:lnTo>
                    <a:lnTo>
                      <a:pt x="589" y="665"/>
                    </a:lnTo>
                    <a:lnTo>
                      <a:pt x="593" y="656"/>
                    </a:lnTo>
                    <a:lnTo>
                      <a:pt x="593" y="650"/>
                    </a:lnTo>
                    <a:lnTo>
                      <a:pt x="592" y="646"/>
                    </a:lnTo>
                    <a:lnTo>
                      <a:pt x="588" y="646"/>
                    </a:lnTo>
                    <a:lnTo>
                      <a:pt x="583" y="650"/>
                    </a:lnTo>
                    <a:lnTo>
                      <a:pt x="579" y="652"/>
                    </a:lnTo>
                    <a:lnTo>
                      <a:pt x="576" y="654"/>
                    </a:lnTo>
                    <a:lnTo>
                      <a:pt x="573" y="654"/>
                    </a:lnTo>
                    <a:lnTo>
                      <a:pt x="572" y="654"/>
                    </a:lnTo>
                    <a:lnTo>
                      <a:pt x="572" y="652"/>
                    </a:lnTo>
                    <a:lnTo>
                      <a:pt x="573" y="650"/>
                    </a:lnTo>
                    <a:lnTo>
                      <a:pt x="576" y="648"/>
                    </a:lnTo>
                    <a:lnTo>
                      <a:pt x="577" y="645"/>
                    </a:lnTo>
                    <a:lnTo>
                      <a:pt x="577" y="643"/>
                    </a:lnTo>
                    <a:lnTo>
                      <a:pt x="576" y="642"/>
                    </a:lnTo>
                    <a:lnTo>
                      <a:pt x="572" y="640"/>
                    </a:lnTo>
                    <a:lnTo>
                      <a:pt x="566" y="637"/>
                    </a:lnTo>
                    <a:lnTo>
                      <a:pt x="555" y="637"/>
                    </a:lnTo>
                    <a:lnTo>
                      <a:pt x="546" y="637"/>
                    </a:lnTo>
                    <a:lnTo>
                      <a:pt x="543" y="639"/>
                    </a:lnTo>
                    <a:lnTo>
                      <a:pt x="539" y="640"/>
                    </a:lnTo>
                    <a:lnTo>
                      <a:pt x="538" y="641"/>
                    </a:lnTo>
                    <a:lnTo>
                      <a:pt x="537" y="643"/>
                    </a:lnTo>
                    <a:lnTo>
                      <a:pt x="534" y="646"/>
                    </a:lnTo>
                    <a:lnTo>
                      <a:pt x="529" y="650"/>
                    </a:lnTo>
                    <a:lnTo>
                      <a:pt x="529" y="641"/>
                    </a:lnTo>
                    <a:lnTo>
                      <a:pt x="530" y="635"/>
                    </a:lnTo>
                    <a:lnTo>
                      <a:pt x="531" y="632"/>
                    </a:lnTo>
                    <a:lnTo>
                      <a:pt x="531" y="628"/>
                    </a:lnTo>
                    <a:lnTo>
                      <a:pt x="530" y="625"/>
                    </a:lnTo>
                    <a:lnTo>
                      <a:pt x="528" y="622"/>
                    </a:lnTo>
                    <a:lnTo>
                      <a:pt x="527" y="616"/>
                    </a:lnTo>
                    <a:lnTo>
                      <a:pt x="527" y="612"/>
                    </a:lnTo>
                    <a:lnTo>
                      <a:pt x="528" y="609"/>
                    </a:lnTo>
                    <a:lnTo>
                      <a:pt x="529" y="606"/>
                    </a:lnTo>
                    <a:lnTo>
                      <a:pt x="530" y="603"/>
                    </a:lnTo>
                    <a:lnTo>
                      <a:pt x="530" y="600"/>
                    </a:lnTo>
                    <a:lnTo>
                      <a:pt x="530" y="595"/>
                    </a:lnTo>
                    <a:lnTo>
                      <a:pt x="528" y="590"/>
                    </a:lnTo>
                    <a:lnTo>
                      <a:pt x="520" y="578"/>
                    </a:lnTo>
                    <a:lnTo>
                      <a:pt x="514" y="568"/>
                    </a:lnTo>
                    <a:lnTo>
                      <a:pt x="510" y="557"/>
                    </a:lnTo>
                    <a:lnTo>
                      <a:pt x="505" y="544"/>
                    </a:lnTo>
                    <a:lnTo>
                      <a:pt x="495" y="544"/>
                    </a:lnTo>
                    <a:lnTo>
                      <a:pt x="484" y="546"/>
                    </a:lnTo>
                    <a:lnTo>
                      <a:pt x="483" y="542"/>
                    </a:lnTo>
                    <a:lnTo>
                      <a:pt x="484" y="539"/>
                    </a:lnTo>
                    <a:lnTo>
                      <a:pt x="484" y="538"/>
                    </a:lnTo>
                    <a:lnTo>
                      <a:pt x="485" y="535"/>
                    </a:lnTo>
                    <a:lnTo>
                      <a:pt x="488" y="532"/>
                    </a:lnTo>
                    <a:lnTo>
                      <a:pt x="492" y="526"/>
                    </a:lnTo>
                    <a:lnTo>
                      <a:pt x="485" y="526"/>
                    </a:lnTo>
                    <a:lnTo>
                      <a:pt x="480" y="526"/>
                    </a:lnTo>
                    <a:lnTo>
                      <a:pt x="476" y="525"/>
                    </a:lnTo>
                    <a:lnTo>
                      <a:pt x="469" y="521"/>
                    </a:lnTo>
                    <a:lnTo>
                      <a:pt x="465" y="518"/>
                    </a:lnTo>
                    <a:lnTo>
                      <a:pt x="460" y="518"/>
                    </a:lnTo>
                    <a:lnTo>
                      <a:pt x="457" y="518"/>
                    </a:lnTo>
                    <a:lnTo>
                      <a:pt x="453" y="519"/>
                    </a:lnTo>
                    <a:lnTo>
                      <a:pt x="446" y="524"/>
                    </a:lnTo>
                    <a:lnTo>
                      <a:pt x="438" y="529"/>
                    </a:lnTo>
                    <a:lnTo>
                      <a:pt x="434" y="524"/>
                    </a:lnTo>
                    <a:lnTo>
                      <a:pt x="429" y="521"/>
                    </a:lnTo>
                    <a:lnTo>
                      <a:pt x="418" y="534"/>
                    </a:lnTo>
                    <a:lnTo>
                      <a:pt x="408" y="548"/>
                    </a:lnTo>
                    <a:lnTo>
                      <a:pt x="400" y="555"/>
                    </a:lnTo>
                    <a:lnTo>
                      <a:pt x="393" y="560"/>
                    </a:lnTo>
                    <a:lnTo>
                      <a:pt x="391" y="552"/>
                    </a:lnTo>
                    <a:lnTo>
                      <a:pt x="387" y="543"/>
                    </a:lnTo>
                    <a:lnTo>
                      <a:pt x="382" y="533"/>
                    </a:lnTo>
                    <a:lnTo>
                      <a:pt x="376" y="523"/>
                    </a:lnTo>
                    <a:lnTo>
                      <a:pt x="367" y="524"/>
                    </a:lnTo>
                    <a:lnTo>
                      <a:pt x="358" y="526"/>
                    </a:lnTo>
                    <a:lnTo>
                      <a:pt x="353" y="527"/>
                    </a:lnTo>
                    <a:lnTo>
                      <a:pt x="349" y="527"/>
                    </a:lnTo>
                    <a:lnTo>
                      <a:pt x="346" y="526"/>
                    </a:lnTo>
                    <a:lnTo>
                      <a:pt x="341" y="525"/>
                    </a:lnTo>
                    <a:lnTo>
                      <a:pt x="344" y="516"/>
                    </a:lnTo>
                    <a:lnTo>
                      <a:pt x="347" y="507"/>
                    </a:lnTo>
                    <a:lnTo>
                      <a:pt x="349" y="499"/>
                    </a:lnTo>
                    <a:lnTo>
                      <a:pt x="349" y="490"/>
                    </a:lnTo>
                    <a:lnTo>
                      <a:pt x="342" y="489"/>
                    </a:lnTo>
                    <a:lnTo>
                      <a:pt x="336" y="489"/>
                    </a:lnTo>
                    <a:lnTo>
                      <a:pt x="334" y="488"/>
                    </a:lnTo>
                    <a:lnTo>
                      <a:pt x="332" y="488"/>
                    </a:lnTo>
                    <a:lnTo>
                      <a:pt x="330" y="487"/>
                    </a:lnTo>
                    <a:lnTo>
                      <a:pt x="327" y="484"/>
                    </a:lnTo>
                    <a:lnTo>
                      <a:pt x="327" y="476"/>
                    </a:lnTo>
                    <a:lnTo>
                      <a:pt x="326" y="470"/>
                    </a:lnTo>
                    <a:lnTo>
                      <a:pt x="325" y="467"/>
                    </a:lnTo>
                    <a:lnTo>
                      <a:pt x="323" y="465"/>
                    </a:lnTo>
                    <a:lnTo>
                      <a:pt x="319" y="463"/>
                    </a:lnTo>
                    <a:lnTo>
                      <a:pt x="315" y="460"/>
                    </a:lnTo>
                    <a:lnTo>
                      <a:pt x="310" y="457"/>
                    </a:lnTo>
                    <a:lnTo>
                      <a:pt x="307" y="455"/>
                    </a:lnTo>
                    <a:lnTo>
                      <a:pt x="304" y="453"/>
                    </a:lnTo>
                    <a:lnTo>
                      <a:pt x="302" y="447"/>
                    </a:lnTo>
                    <a:lnTo>
                      <a:pt x="294" y="438"/>
                    </a:lnTo>
                    <a:lnTo>
                      <a:pt x="285" y="428"/>
                    </a:lnTo>
                    <a:lnTo>
                      <a:pt x="282" y="418"/>
                    </a:lnTo>
                    <a:lnTo>
                      <a:pt x="279" y="415"/>
                    </a:lnTo>
                    <a:lnTo>
                      <a:pt x="273" y="413"/>
                    </a:lnTo>
                    <a:lnTo>
                      <a:pt x="265" y="409"/>
                    </a:lnTo>
                    <a:lnTo>
                      <a:pt x="263" y="405"/>
                    </a:lnTo>
                    <a:lnTo>
                      <a:pt x="263" y="404"/>
                    </a:lnTo>
                    <a:lnTo>
                      <a:pt x="264" y="403"/>
                    </a:lnTo>
                    <a:lnTo>
                      <a:pt x="265" y="403"/>
                    </a:lnTo>
                    <a:lnTo>
                      <a:pt x="266" y="403"/>
                    </a:lnTo>
                    <a:lnTo>
                      <a:pt x="267" y="401"/>
                    </a:lnTo>
                    <a:lnTo>
                      <a:pt x="267" y="399"/>
                    </a:lnTo>
                    <a:lnTo>
                      <a:pt x="265" y="396"/>
                    </a:lnTo>
                    <a:lnTo>
                      <a:pt x="264" y="392"/>
                    </a:lnTo>
                    <a:lnTo>
                      <a:pt x="264" y="390"/>
                    </a:lnTo>
                    <a:lnTo>
                      <a:pt x="265" y="389"/>
                    </a:lnTo>
                    <a:lnTo>
                      <a:pt x="266" y="389"/>
                    </a:lnTo>
                    <a:lnTo>
                      <a:pt x="268" y="388"/>
                    </a:lnTo>
                    <a:lnTo>
                      <a:pt x="271" y="387"/>
                    </a:lnTo>
                    <a:lnTo>
                      <a:pt x="272" y="384"/>
                    </a:lnTo>
                    <a:lnTo>
                      <a:pt x="273" y="381"/>
                    </a:lnTo>
                    <a:lnTo>
                      <a:pt x="273" y="377"/>
                    </a:lnTo>
                    <a:lnTo>
                      <a:pt x="274" y="374"/>
                    </a:lnTo>
                    <a:lnTo>
                      <a:pt x="276" y="373"/>
                    </a:lnTo>
                    <a:lnTo>
                      <a:pt x="279" y="369"/>
                    </a:lnTo>
                    <a:lnTo>
                      <a:pt x="279" y="361"/>
                    </a:lnTo>
                    <a:lnTo>
                      <a:pt x="280" y="353"/>
                    </a:lnTo>
                    <a:lnTo>
                      <a:pt x="279" y="345"/>
                    </a:lnTo>
                    <a:lnTo>
                      <a:pt x="276" y="337"/>
                    </a:lnTo>
                    <a:lnTo>
                      <a:pt x="275" y="327"/>
                    </a:lnTo>
                    <a:lnTo>
                      <a:pt x="273" y="318"/>
                    </a:lnTo>
                    <a:lnTo>
                      <a:pt x="268" y="319"/>
                    </a:lnTo>
                    <a:lnTo>
                      <a:pt x="265" y="320"/>
                    </a:lnTo>
                    <a:lnTo>
                      <a:pt x="262" y="321"/>
                    </a:lnTo>
                    <a:lnTo>
                      <a:pt x="256" y="320"/>
                    </a:lnTo>
                    <a:lnTo>
                      <a:pt x="247" y="322"/>
                    </a:lnTo>
                    <a:lnTo>
                      <a:pt x="238" y="324"/>
                    </a:lnTo>
                    <a:lnTo>
                      <a:pt x="234" y="321"/>
                    </a:lnTo>
                    <a:lnTo>
                      <a:pt x="232" y="319"/>
                    </a:lnTo>
                    <a:lnTo>
                      <a:pt x="230" y="318"/>
                    </a:lnTo>
                    <a:lnTo>
                      <a:pt x="228" y="318"/>
                    </a:lnTo>
                    <a:lnTo>
                      <a:pt x="222" y="319"/>
                    </a:lnTo>
                    <a:lnTo>
                      <a:pt x="213" y="322"/>
                    </a:lnTo>
                    <a:lnTo>
                      <a:pt x="206" y="325"/>
                    </a:lnTo>
                    <a:lnTo>
                      <a:pt x="200" y="328"/>
                    </a:lnTo>
                    <a:lnTo>
                      <a:pt x="196" y="330"/>
                    </a:lnTo>
                    <a:lnTo>
                      <a:pt x="192" y="330"/>
                    </a:lnTo>
                    <a:lnTo>
                      <a:pt x="188" y="329"/>
                    </a:lnTo>
                    <a:lnTo>
                      <a:pt x="183" y="327"/>
                    </a:lnTo>
                    <a:lnTo>
                      <a:pt x="179" y="324"/>
                    </a:lnTo>
                    <a:lnTo>
                      <a:pt x="172" y="320"/>
                    </a:lnTo>
                    <a:lnTo>
                      <a:pt x="163" y="314"/>
                    </a:lnTo>
                    <a:lnTo>
                      <a:pt x="155" y="310"/>
                    </a:lnTo>
                    <a:lnTo>
                      <a:pt x="152" y="307"/>
                    </a:lnTo>
                    <a:lnTo>
                      <a:pt x="148" y="304"/>
                    </a:lnTo>
                    <a:lnTo>
                      <a:pt x="146" y="301"/>
                    </a:lnTo>
                    <a:lnTo>
                      <a:pt x="144" y="296"/>
                    </a:lnTo>
                    <a:lnTo>
                      <a:pt x="139" y="290"/>
                    </a:lnTo>
                    <a:lnTo>
                      <a:pt x="135" y="286"/>
                    </a:lnTo>
                    <a:lnTo>
                      <a:pt x="132" y="284"/>
                    </a:lnTo>
                    <a:lnTo>
                      <a:pt x="131" y="281"/>
                    </a:lnTo>
                    <a:lnTo>
                      <a:pt x="131" y="279"/>
                    </a:lnTo>
                    <a:lnTo>
                      <a:pt x="132" y="277"/>
                    </a:lnTo>
                    <a:lnTo>
                      <a:pt x="133" y="273"/>
                    </a:lnTo>
                    <a:lnTo>
                      <a:pt x="133" y="271"/>
                    </a:lnTo>
                    <a:lnTo>
                      <a:pt x="132" y="269"/>
                    </a:lnTo>
                    <a:lnTo>
                      <a:pt x="131" y="266"/>
                    </a:lnTo>
                    <a:lnTo>
                      <a:pt x="127" y="262"/>
                    </a:lnTo>
                    <a:lnTo>
                      <a:pt x="122" y="256"/>
                    </a:lnTo>
                    <a:lnTo>
                      <a:pt x="120" y="253"/>
                    </a:lnTo>
                    <a:lnTo>
                      <a:pt x="118" y="251"/>
                    </a:lnTo>
                    <a:lnTo>
                      <a:pt x="116" y="251"/>
                    </a:lnTo>
                    <a:lnTo>
                      <a:pt x="114" y="249"/>
                    </a:lnTo>
                    <a:lnTo>
                      <a:pt x="113" y="251"/>
                    </a:lnTo>
                    <a:lnTo>
                      <a:pt x="111" y="251"/>
                    </a:lnTo>
                    <a:lnTo>
                      <a:pt x="109" y="249"/>
                    </a:lnTo>
                    <a:lnTo>
                      <a:pt x="105" y="247"/>
                    </a:lnTo>
                    <a:lnTo>
                      <a:pt x="102" y="246"/>
                    </a:lnTo>
                    <a:lnTo>
                      <a:pt x="97" y="247"/>
                    </a:lnTo>
                    <a:lnTo>
                      <a:pt x="94" y="248"/>
                    </a:lnTo>
                    <a:lnTo>
                      <a:pt x="89" y="249"/>
                    </a:lnTo>
                    <a:lnTo>
                      <a:pt x="81" y="254"/>
                    </a:lnTo>
                    <a:lnTo>
                      <a:pt x="72" y="256"/>
                    </a:lnTo>
                    <a:lnTo>
                      <a:pt x="76" y="244"/>
                    </a:lnTo>
                    <a:lnTo>
                      <a:pt x="80" y="231"/>
                    </a:lnTo>
                    <a:lnTo>
                      <a:pt x="78" y="229"/>
                    </a:lnTo>
                    <a:lnTo>
                      <a:pt x="76" y="228"/>
                    </a:lnTo>
                    <a:lnTo>
                      <a:pt x="73" y="228"/>
                    </a:lnTo>
                    <a:lnTo>
                      <a:pt x="71" y="229"/>
                    </a:lnTo>
                    <a:lnTo>
                      <a:pt x="67" y="234"/>
                    </a:lnTo>
                    <a:lnTo>
                      <a:pt x="61" y="239"/>
                    </a:lnTo>
                    <a:lnTo>
                      <a:pt x="51" y="246"/>
                    </a:lnTo>
                    <a:lnTo>
                      <a:pt x="42" y="251"/>
                    </a:lnTo>
                    <a:lnTo>
                      <a:pt x="37" y="252"/>
                    </a:lnTo>
                    <a:lnTo>
                      <a:pt x="33" y="253"/>
                    </a:lnTo>
                    <a:lnTo>
                      <a:pt x="28" y="251"/>
                    </a:lnTo>
                    <a:lnTo>
                      <a:pt x="23" y="247"/>
                    </a:lnTo>
                    <a:lnTo>
                      <a:pt x="19" y="245"/>
                    </a:lnTo>
                    <a:lnTo>
                      <a:pt x="17" y="244"/>
                    </a:lnTo>
                    <a:lnTo>
                      <a:pt x="14" y="243"/>
                    </a:lnTo>
                    <a:lnTo>
                      <a:pt x="12" y="243"/>
                    </a:lnTo>
                    <a:lnTo>
                      <a:pt x="8" y="244"/>
                    </a:lnTo>
                    <a:lnTo>
                      <a:pt x="0" y="244"/>
                    </a:lnTo>
                    <a:lnTo>
                      <a:pt x="2" y="231"/>
                    </a:lnTo>
                    <a:lnTo>
                      <a:pt x="5" y="221"/>
                    </a:lnTo>
                    <a:lnTo>
                      <a:pt x="6" y="217"/>
                    </a:lnTo>
                    <a:lnTo>
                      <a:pt x="8" y="212"/>
                    </a:lnTo>
                    <a:lnTo>
                      <a:pt x="8" y="205"/>
                    </a:lnTo>
                    <a:lnTo>
                      <a:pt x="6" y="198"/>
                    </a:lnTo>
                    <a:lnTo>
                      <a:pt x="14" y="198"/>
                    </a:lnTo>
                    <a:lnTo>
                      <a:pt x="22" y="196"/>
                    </a:lnTo>
                    <a:lnTo>
                      <a:pt x="28" y="194"/>
                    </a:lnTo>
                    <a:lnTo>
                      <a:pt x="36" y="189"/>
                    </a:lnTo>
                    <a:lnTo>
                      <a:pt x="40" y="184"/>
                    </a:lnTo>
                    <a:lnTo>
                      <a:pt x="45" y="179"/>
                    </a:lnTo>
                    <a:lnTo>
                      <a:pt x="50" y="176"/>
                    </a:lnTo>
                    <a:lnTo>
                      <a:pt x="56" y="173"/>
                    </a:lnTo>
                    <a:lnTo>
                      <a:pt x="62" y="177"/>
                    </a:lnTo>
                    <a:lnTo>
                      <a:pt x="65" y="183"/>
                    </a:lnTo>
                    <a:lnTo>
                      <a:pt x="69" y="188"/>
                    </a:lnTo>
                    <a:lnTo>
                      <a:pt x="72" y="195"/>
                    </a:lnTo>
                    <a:lnTo>
                      <a:pt x="80" y="202"/>
                    </a:lnTo>
                    <a:lnTo>
                      <a:pt x="86" y="210"/>
                    </a:lnTo>
                    <a:lnTo>
                      <a:pt x="91" y="204"/>
                    </a:lnTo>
                    <a:lnTo>
                      <a:pt x="95" y="197"/>
                    </a:lnTo>
                    <a:lnTo>
                      <a:pt x="94" y="209"/>
                    </a:lnTo>
                    <a:lnTo>
                      <a:pt x="95" y="220"/>
                    </a:lnTo>
                    <a:lnTo>
                      <a:pt x="102" y="205"/>
                    </a:lnTo>
                    <a:lnTo>
                      <a:pt x="107" y="190"/>
                    </a:lnTo>
                    <a:lnTo>
                      <a:pt x="116" y="193"/>
                    </a:lnTo>
                    <a:lnTo>
                      <a:pt x="124" y="195"/>
                    </a:lnTo>
                    <a:lnTo>
                      <a:pt x="131" y="197"/>
                    </a:lnTo>
                    <a:lnTo>
                      <a:pt x="143" y="197"/>
                    </a:lnTo>
                    <a:lnTo>
                      <a:pt x="145" y="194"/>
                    </a:lnTo>
                    <a:lnTo>
                      <a:pt x="146" y="192"/>
                    </a:lnTo>
                    <a:lnTo>
                      <a:pt x="146" y="189"/>
                    </a:lnTo>
                    <a:lnTo>
                      <a:pt x="145" y="188"/>
                    </a:lnTo>
                    <a:lnTo>
                      <a:pt x="141" y="185"/>
                    </a:lnTo>
                    <a:lnTo>
                      <a:pt x="138" y="178"/>
                    </a:lnTo>
                    <a:lnTo>
                      <a:pt x="152" y="178"/>
                    </a:lnTo>
                    <a:lnTo>
                      <a:pt x="164" y="177"/>
                    </a:lnTo>
                    <a:lnTo>
                      <a:pt x="169" y="170"/>
                    </a:lnTo>
                    <a:lnTo>
                      <a:pt x="172" y="166"/>
                    </a:lnTo>
                    <a:lnTo>
                      <a:pt x="174" y="160"/>
                    </a:lnTo>
                    <a:lnTo>
                      <a:pt x="175" y="153"/>
                    </a:lnTo>
                    <a:lnTo>
                      <a:pt x="177" y="146"/>
                    </a:lnTo>
                    <a:lnTo>
                      <a:pt x="179" y="143"/>
                    </a:lnTo>
                    <a:lnTo>
                      <a:pt x="180" y="139"/>
                    </a:lnTo>
                    <a:lnTo>
                      <a:pt x="180" y="132"/>
                    </a:lnTo>
                    <a:lnTo>
                      <a:pt x="174" y="126"/>
                    </a:lnTo>
                    <a:lnTo>
                      <a:pt x="171" y="124"/>
                    </a:lnTo>
                    <a:lnTo>
                      <a:pt x="170" y="125"/>
                    </a:lnTo>
                    <a:lnTo>
                      <a:pt x="169" y="126"/>
                    </a:lnTo>
                    <a:lnTo>
                      <a:pt x="167" y="129"/>
                    </a:lnTo>
                    <a:lnTo>
                      <a:pt x="165" y="133"/>
                    </a:lnTo>
                    <a:lnTo>
                      <a:pt x="164" y="137"/>
                    </a:lnTo>
                    <a:lnTo>
                      <a:pt x="162" y="139"/>
                    </a:lnTo>
                    <a:lnTo>
                      <a:pt x="161" y="138"/>
                    </a:lnTo>
                    <a:lnTo>
                      <a:pt x="160" y="135"/>
                    </a:lnTo>
                    <a:lnTo>
                      <a:pt x="161" y="129"/>
                    </a:lnTo>
                    <a:lnTo>
                      <a:pt x="160" y="126"/>
                    </a:lnTo>
                    <a:lnTo>
                      <a:pt x="158" y="126"/>
                    </a:lnTo>
                    <a:lnTo>
                      <a:pt x="154" y="129"/>
                    </a:lnTo>
                    <a:lnTo>
                      <a:pt x="149" y="132"/>
                    </a:lnTo>
                    <a:lnTo>
                      <a:pt x="146" y="133"/>
                    </a:lnTo>
                    <a:lnTo>
                      <a:pt x="144" y="133"/>
                    </a:lnTo>
                    <a:lnTo>
                      <a:pt x="141" y="133"/>
                    </a:lnTo>
                    <a:lnTo>
                      <a:pt x="140" y="130"/>
                    </a:lnTo>
                    <a:lnTo>
                      <a:pt x="140" y="128"/>
                    </a:lnTo>
                    <a:lnTo>
                      <a:pt x="141" y="125"/>
                    </a:lnTo>
                    <a:lnTo>
                      <a:pt x="143" y="120"/>
                    </a:lnTo>
                    <a:lnTo>
                      <a:pt x="147" y="112"/>
                    </a:lnTo>
                    <a:lnTo>
                      <a:pt x="150" y="105"/>
                    </a:lnTo>
                    <a:lnTo>
                      <a:pt x="157" y="108"/>
                    </a:lnTo>
                    <a:lnTo>
                      <a:pt x="162" y="110"/>
                    </a:lnTo>
                    <a:lnTo>
                      <a:pt x="164" y="111"/>
                    </a:lnTo>
                    <a:lnTo>
                      <a:pt x="167" y="112"/>
                    </a:lnTo>
                    <a:lnTo>
                      <a:pt x="171" y="112"/>
                    </a:lnTo>
                    <a:lnTo>
                      <a:pt x="175" y="111"/>
                    </a:lnTo>
                    <a:lnTo>
                      <a:pt x="183" y="104"/>
                    </a:lnTo>
                    <a:lnTo>
                      <a:pt x="190" y="100"/>
                    </a:lnTo>
                    <a:lnTo>
                      <a:pt x="198" y="96"/>
                    </a:lnTo>
                    <a:lnTo>
                      <a:pt x="207" y="94"/>
                    </a:lnTo>
                    <a:lnTo>
                      <a:pt x="216" y="95"/>
                    </a:lnTo>
                    <a:lnTo>
                      <a:pt x="221" y="95"/>
                    </a:lnTo>
                    <a:lnTo>
                      <a:pt x="223" y="95"/>
                    </a:lnTo>
                    <a:lnTo>
                      <a:pt x="225" y="93"/>
                    </a:lnTo>
                    <a:lnTo>
                      <a:pt x="228" y="91"/>
                    </a:lnTo>
                    <a:lnTo>
                      <a:pt x="230" y="86"/>
                    </a:lnTo>
                    <a:lnTo>
                      <a:pt x="230" y="79"/>
                    </a:lnTo>
                    <a:lnTo>
                      <a:pt x="229" y="78"/>
                    </a:lnTo>
                    <a:lnTo>
                      <a:pt x="228" y="78"/>
                    </a:lnTo>
                    <a:lnTo>
                      <a:pt x="226" y="77"/>
                    </a:lnTo>
                    <a:lnTo>
                      <a:pt x="226" y="75"/>
                    </a:lnTo>
                    <a:lnTo>
                      <a:pt x="234" y="70"/>
                    </a:lnTo>
                    <a:lnTo>
                      <a:pt x="242" y="67"/>
                    </a:lnTo>
                    <a:lnTo>
                      <a:pt x="245" y="69"/>
                    </a:lnTo>
                    <a:lnTo>
                      <a:pt x="248" y="71"/>
                    </a:lnTo>
                    <a:lnTo>
                      <a:pt x="258" y="71"/>
                    </a:lnTo>
                    <a:lnTo>
                      <a:pt x="270" y="73"/>
                    </a:lnTo>
                    <a:lnTo>
                      <a:pt x="284" y="69"/>
                    </a:lnTo>
                    <a:lnTo>
                      <a:pt x="300" y="65"/>
                    </a:lnTo>
                    <a:lnTo>
                      <a:pt x="306" y="56"/>
                    </a:lnTo>
                    <a:lnTo>
                      <a:pt x="313" y="46"/>
                    </a:lnTo>
                    <a:lnTo>
                      <a:pt x="323" y="50"/>
                    </a:lnTo>
                    <a:lnTo>
                      <a:pt x="332" y="53"/>
                    </a:lnTo>
                    <a:lnTo>
                      <a:pt x="342" y="57"/>
                    </a:lnTo>
                    <a:lnTo>
                      <a:pt x="352" y="59"/>
                    </a:lnTo>
                    <a:lnTo>
                      <a:pt x="357" y="52"/>
                    </a:lnTo>
                    <a:lnTo>
                      <a:pt x="361" y="45"/>
                    </a:lnTo>
                    <a:lnTo>
                      <a:pt x="366" y="39"/>
                    </a:lnTo>
                    <a:lnTo>
                      <a:pt x="373" y="33"/>
                    </a:lnTo>
                    <a:lnTo>
                      <a:pt x="374" y="39"/>
                    </a:lnTo>
                    <a:lnTo>
                      <a:pt x="374" y="45"/>
                    </a:lnTo>
                    <a:lnTo>
                      <a:pt x="389" y="42"/>
                    </a:lnTo>
                    <a:lnTo>
                      <a:pt x="402" y="37"/>
                    </a:lnTo>
                    <a:lnTo>
                      <a:pt x="414" y="35"/>
                    </a:lnTo>
                    <a:lnTo>
                      <a:pt x="424" y="33"/>
                    </a:lnTo>
                    <a:lnTo>
                      <a:pt x="427" y="34"/>
                    </a:lnTo>
                    <a:lnTo>
                      <a:pt x="428" y="35"/>
                    </a:lnTo>
                    <a:lnTo>
                      <a:pt x="429" y="34"/>
                    </a:lnTo>
                    <a:lnTo>
                      <a:pt x="429" y="33"/>
                    </a:lnTo>
                    <a:lnTo>
                      <a:pt x="427" y="28"/>
                    </a:lnTo>
                    <a:lnTo>
                      <a:pt x="425" y="24"/>
                    </a:lnTo>
                    <a:lnTo>
                      <a:pt x="423" y="19"/>
                    </a:lnTo>
                    <a:lnTo>
                      <a:pt x="421" y="17"/>
                    </a:lnTo>
                    <a:lnTo>
                      <a:pt x="421" y="15"/>
                    </a:lnTo>
                    <a:lnTo>
                      <a:pt x="423" y="14"/>
                    </a:lnTo>
                    <a:lnTo>
                      <a:pt x="427" y="12"/>
                    </a:lnTo>
                    <a:lnTo>
                      <a:pt x="434" y="12"/>
                    </a:lnTo>
                    <a:lnTo>
                      <a:pt x="446" y="7"/>
                    </a:lnTo>
                    <a:lnTo>
                      <a:pt x="459" y="0"/>
                    </a:lnTo>
                    <a:lnTo>
                      <a:pt x="460" y="6"/>
                    </a:lnTo>
                    <a:lnTo>
                      <a:pt x="459" y="8"/>
                    </a:lnTo>
                    <a:lnTo>
                      <a:pt x="459" y="9"/>
                    </a:lnTo>
                    <a:lnTo>
                      <a:pt x="459" y="10"/>
                    </a:lnTo>
                    <a:lnTo>
                      <a:pt x="461" y="11"/>
                    </a:lnTo>
                    <a:lnTo>
                      <a:pt x="465" y="11"/>
                    </a:lnTo>
                    <a:lnTo>
                      <a:pt x="468" y="12"/>
                    </a:lnTo>
                    <a:lnTo>
                      <a:pt x="470" y="14"/>
                    </a:lnTo>
                    <a:lnTo>
                      <a:pt x="473" y="16"/>
                    </a:lnTo>
                    <a:lnTo>
                      <a:pt x="473" y="17"/>
                    </a:lnTo>
                    <a:lnTo>
                      <a:pt x="474" y="23"/>
                    </a:lnTo>
                    <a:lnTo>
                      <a:pt x="476" y="29"/>
                    </a:lnTo>
                    <a:lnTo>
                      <a:pt x="479" y="28"/>
                    </a:lnTo>
                    <a:lnTo>
                      <a:pt x="482" y="26"/>
                    </a:lnTo>
                    <a:lnTo>
                      <a:pt x="484" y="25"/>
                    </a:lnTo>
                    <a:lnTo>
                      <a:pt x="487" y="26"/>
                    </a:lnTo>
                    <a:lnTo>
                      <a:pt x="490" y="27"/>
                    </a:lnTo>
                    <a:lnTo>
                      <a:pt x="492" y="28"/>
                    </a:lnTo>
                    <a:lnTo>
                      <a:pt x="493" y="27"/>
                    </a:lnTo>
                    <a:lnTo>
                      <a:pt x="495" y="26"/>
                    </a:lnTo>
                    <a:lnTo>
                      <a:pt x="497" y="21"/>
                    </a:lnTo>
                    <a:lnTo>
                      <a:pt x="501" y="16"/>
                    </a:lnTo>
                    <a:lnTo>
                      <a:pt x="505" y="11"/>
                    </a:lnTo>
                    <a:lnTo>
                      <a:pt x="507" y="11"/>
                    </a:lnTo>
                    <a:lnTo>
                      <a:pt x="507" y="15"/>
                    </a:lnTo>
                    <a:lnTo>
                      <a:pt x="507" y="21"/>
                    </a:lnTo>
                    <a:lnTo>
                      <a:pt x="509" y="25"/>
                    </a:lnTo>
                    <a:lnTo>
                      <a:pt x="510" y="27"/>
                    </a:lnTo>
                    <a:lnTo>
                      <a:pt x="512" y="28"/>
                    </a:lnTo>
                    <a:lnTo>
                      <a:pt x="514" y="28"/>
                    </a:lnTo>
                    <a:lnTo>
                      <a:pt x="520" y="25"/>
                    </a:lnTo>
                    <a:lnTo>
                      <a:pt x="526" y="19"/>
                    </a:lnTo>
                    <a:lnTo>
                      <a:pt x="531" y="17"/>
                    </a:lnTo>
                    <a:lnTo>
                      <a:pt x="536" y="16"/>
                    </a:lnTo>
                    <a:lnTo>
                      <a:pt x="541" y="16"/>
                    </a:lnTo>
                    <a:lnTo>
                      <a:pt x="544" y="17"/>
                    </a:lnTo>
                    <a:lnTo>
                      <a:pt x="547" y="18"/>
                    </a:lnTo>
                    <a:lnTo>
                      <a:pt x="551" y="21"/>
                    </a:lnTo>
                    <a:lnTo>
                      <a:pt x="554" y="25"/>
                    </a:lnTo>
                    <a:lnTo>
                      <a:pt x="556" y="31"/>
                    </a:lnTo>
                    <a:lnTo>
                      <a:pt x="550" y="33"/>
                    </a:lnTo>
                    <a:lnTo>
                      <a:pt x="546" y="34"/>
                    </a:lnTo>
                    <a:lnTo>
                      <a:pt x="545" y="35"/>
                    </a:lnTo>
                    <a:lnTo>
                      <a:pt x="544" y="37"/>
                    </a:lnTo>
                    <a:lnTo>
                      <a:pt x="544" y="40"/>
                    </a:lnTo>
                    <a:lnTo>
                      <a:pt x="545" y="45"/>
                    </a:lnTo>
                    <a:lnTo>
                      <a:pt x="550" y="48"/>
                    </a:lnTo>
                    <a:lnTo>
                      <a:pt x="553" y="50"/>
                    </a:lnTo>
                    <a:lnTo>
                      <a:pt x="555" y="49"/>
                    </a:lnTo>
                    <a:lnTo>
                      <a:pt x="558" y="49"/>
                    </a:lnTo>
                    <a:lnTo>
                      <a:pt x="562" y="45"/>
                    </a:lnTo>
                    <a:lnTo>
                      <a:pt x="571" y="42"/>
                    </a:lnTo>
                    <a:lnTo>
                      <a:pt x="568" y="50"/>
                    </a:lnTo>
                    <a:lnTo>
                      <a:pt x="563" y="58"/>
                    </a:lnTo>
                    <a:lnTo>
                      <a:pt x="568" y="58"/>
                    </a:lnTo>
                    <a:lnTo>
                      <a:pt x="571" y="58"/>
                    </a:lnTo>
                    <a:lnTo>
                      <a:pt x="573" y="58"/>
                    </a:lnTo>
                    <a:lnTo>
                      <a:pt x="577" y="57"/>
                    </a:lnTo>
                    <a:lnTo>
                      <a:pt x="584" y="53"/>
                    </a:lnTo>
                    <a:lnTo>
                      <a:pt x="590" y="50"/>
                    </a:lnTo>
                    <a:lnTo>
                      <a:pt x="600" y="49"/>
                    </a:lnTo>
                    <a:lnTo>
                      <a:pt x="606" y="46"/>
                    </a:lnTo>
                    <a:lnTo>
                      <a:pt x="607" y="45"/>
                    </a:lnTo>
                    <a:lnTo>
                      <a:pt x="607" y="44"/>
                    </a:lnTo>
                    <a:lnTo>
                      <a:pt x="607" y="42"/>
                    </a:lnTo>
                    <a:lnTo>
                      <a:pt x="606" y="41"/>
                    </a:lnTo>
                    <a:lnTo>
                      <a:pt x="603" y="39"/>
                    </a:lnTo>
                    <a:lnTo>
                      <a:pt x="601" y="37"/>
                    </a:lnTo>
                    <a:lnTo>
                      <a:pt x="597" y="34"/>
                    </a:lnTo>
                    <a:lnTo>
                      <a:pt x="597" y="32"/>
                    </a:lnTo>
                    <a:lnTo>
                      <a:pt x="597" y="29"/>
                    </a:lnTo>
                    <a:lnTo>
                      <a:pt x="601" y="27"/>
                    </a:lnTo>
                    <a:lnTo>
                      <a:pt x="605" y="32"/>
                    </a:lnTo>
                    <a:lnTo>
                      <a:pt x="609" y="34"/>
                    </a:lnTo>
                    <a:lnTo>
                      <a:pt x="612" y="34"/>
                    </a:lnTo>
                    <a:lnTo>
                      <a:pt x="618" y="32"/>
                    </a:lnTo>
                    <a:lnTo>
                      <a:pt x="620" y="31"/>
                    </a:lnTo>
                    <a:lnTo>
                      <a:pt x="622" y="31"/>
                    </a:lnTo>
                    <a:lnTo>
                      <a:pt x="623" y="31"/>
                    </a:lnTo>
                    <a:lnTo>
                      <a:pt x="624" y="31"/>
                    </a:lnTo>
                    <a:lnTo>
                      <a:pt x="626" y="34"/>
                    </a:lnTo>
                    <a:lnTo>
                      <a:pt x="626" y="40"/>
                    </a:lnTo>
                    <a:lnTo>
                      <a:pt x="626" y="41"/>
                    </a:lnTo>
                    <a:lnTo>
                      <a:pt x="627" y="42"/>
                    </a:lnTo>
                    <a:lnTo>
                      <a:pt x="628" y="43"/>
                    </a:lnTo>
                    <a:lnTo>
                      <a:pt x="629" y="43"/>
                    </a:lnTo>
                    <a:lnTo>
                      <a:pt x="631" y="41"/>
                    </a:lnTo>
                    <a:lnTo>
                      <a:pt x="632" y="37"/>
                    </a:lnTo>
                    <a:lnTo>
                      <a:pt x="636" y="35"/>
                    </a:lnTo>
                    <a:lnTo>
                      <a:pt x="638" y="36"/>
                    </a:lnTo>
                    <a:lnTo>
                      <a:pt x="638" y="39"/>
                    </a:lnTo>
                    <a:lnTo>
                      <a:pt x="639" y="42"/>
                    </a:lnTo>
                    <a:lnTo>
                      <a:pt x="638" y="49"/>
                    </a:lnTo>
                    <a:lnTo>
                      <a:pt x="637" y="52"/>
                    </a:lnTo>
                    <a:lnTo>
                      <a:pt x="638" y="58"/>
                    </a:lnTo>
                    <a:lnTo>
                      <a:pt x="639" y="60"/>
                    </a:lnTo>
                    <a:lnTo>
                      <a:pt x="643" y="59"/>
                    </a:lnTo>
                    <a:lnTo>
                      <a:pt x="647" y="60"/>
                    </a:lnTo>
                    <a:lnTo>
                      <a:pt x="643" y="65"/>
                    </a:lnTo>
                    <a:lnTo>
                      <a:pt x="639" y="69"/>
                    </a:lnTo>
                    <a:lnTo>
                      <a:pt x="636" y="73"/>
                    </a:lnTo>
                    <a:lnTo>
                      <a:pt x="631" y="79"/>
                    </a:lnTo>
                    <a:lnTo>
                      <a:pt x="629" y="87"/>
                    </a:lnTo>
                    <a:lnTo>
                      <a:pt x="627" y="95"/>
                    </a:lnTo>
                    <a:lnTo>
                      <a:pt x="627" y="99"/>
                    </a:lnTo>
                    <a:lnTo>
                      <a:pt x="627" y="103"/>
                    </a:lnTo>
                    <a:lnTo>
                      <a:pt x="628" y="107"/>
                    </a:lnTo>
                    <a:lnTo>
                      <a:pt x="630" y="110"/>
                    </a:lnTo>
                    <a:lnTo>
                      <a:pt x="632" y="112"/>
                    </a:lnTo>
                    <a:lnTo>
                      <a:pt x="634" y="113"/>
                    </a:lnTo>
                    <a:lnTo>
                      <a:pt x="634" y="114"/>
                    </a:lnTo>
                    <a:lnTo>
                      <a:pt x="632" y="116"/>
                    </a:lnTo>
                    <a:lnTo>
                      <a:pt x="629" y="117"/>
                    </a:lnTo>
                    <a:lnTo>
                      <a:pt x="626" y="119"/>
                    </a:lnTo>
                    <a:lnTo>
                      <a:pt x="626" y="124"/>
                    </a:lnTo>
                    <a:lnTo>
                      <a:pt x="627" y="127"/>
                    </a:lnTo>
                    <a:lnTo>
                      <a:pt x="629" y="130"/>
                    </a:lnTo>
                    <a:lnTo>
                      <a:pt x="631" y="133"/>
                    </a:lnTo>
                    <a:lnTo>
                      <a:pt x="634" y="134"/>
                    </a:lnTo>
                    <a:lnTo>
                      <a:pt x="637" y="134"/>
                    </a:lnTo>
                    <a:lnTo>
                      <a:pt x="641" y="133"/>
                    </a:lnTo>
                    <a:lnTo>
                      <a:pt x="646" y="132"/>
                    </a:lnTo>
                    <a:lnTo>
                      <a:pt x="649" y="126"/>
                    </a:lnTo>
                    <a:lnTo>
                      <a:pt x="652" y="124"/>
                    </a:lnTo>
                    <a:lnTo>
                      <a:pt x="654" y="124"/>
                    </a:lnTo>
                    <a:lnTo>
                      <a:pt x="654" y="126"/>
                    </a:lnTo>
                    <a:lnTo>
                      <a:pt x="654" y="133"/>
                    </a:lnTo>
                    <a:lnTo>
                      <a:pt x="654" y="143"/>
                    </a:lnTo>
                    <a:lnTo>
                      <a:pt x="652" y="151"/>
                    </a:lnTo>
                    <a:lnTo>
                      <a:pt x="649" y="156"/>
                    </a:lnTo>
                    <a:lnTo>
                      <a:pt x="648" y="158"/>
                    </a:lnTo>
                    <a:lnTo>
                      <a:pt x="646" y="159"/>
                    </a:lnTo>
                    <a:lnTo>
                      <a:pt x="644" y="159"/>
                    </a:lnTo>
                    <a:lnTo>
                      <a:pt x="639" y="159"/>
                    </a:lnTo>
                    <a:lnTo>
                      <a:pt x="637" y="161"/>
                    </a:lnTo>
                    <a:lnTo>
                      <a:pt x="636" y="163"/>
                    </a:lnTo>
                    <a:lnTo>
                      <a:pt x="635" y="166"/>
                    </a:lnTo>
                    <a:lnTo>
                      <a:pt x="636" y="168"/>
                    </a:lnTo>
                    <a:lnTo>
                      <a:pt x="638" y="172"/>
                    </a:lnTo>
                    <a:lnTo>
                      <a:pt x="643" y="178"/>
                    </a:lnTo>
                    <a:lnTo>
                      <a:pt x="644" y="186"/>
                    </a:lnTo>
                    <a:lnTo>
                      <a:pt x="645" y="193"/>
                    </a:lnTo>
                    <a:lnTo>
                      <a:pt x="646" y="195"/>
                    </a:lnTo>
                    <a:lnTo>
                      <a:pt x="648" y="198"/>
                    </a:lnTo>
                    <a:lnTo>
                      <a:pt x="651" y="201"/>
                    </a:lnTo>
                    <a:lnTo>
                      <a:pt x="655" y="204"/>
                    </a:lnTo>
                    <a:lnTo>
                      <a:pt x="657" y="208"/>
                    </a:lnTo>
                    <a:lnTo>
                      <a:pt x="660" y="210"/>
                    </a:lnTo>
                    <a:lnTo>
                      <a:pt x="661" y="212"/>
                    </a:lnTo>
                    <a:lnTo>
                      <a:pt x="661" y="214"/>
                    </a:lnTo>
                    <a:lnTo>
                      <a:pt x="661" y="219"/>
                    </a:lnTo>
                    <a:lnTo>
                      <a:pt x="663" y="225"/>
                    </a:lnTo>
                    <a:lnTo>
                      <a:pt x="666" y="230"/>
                    </a:lnTo>
                    <a:lnTo>
                      <a:pt x="666" y="234"/>
                    </a:lnTo>
                    <a:lnTo>
                      <a:pt x="666" y="235"/>
                    </a:lnTo>
                    <a:lnTo>
                      <a:pt x="668" y="236"/>
                    </a:lnTo>
                    <a:lnTo>
                      <a:pt x="670" y="235"/>
                    </a:lnTo>
                    <a:lnTo>
                      <a:pt x="673" y="234"/>
                    </a:lnTo>
                    <a:lnTo>
                      <a:pt x="678" y="230"/>
                    </a:lnTo>
                    <a:lnTo>
                      <a:pt x="681" y="227"/>
                    </a:lnTo>
                    <a:lnTo>
                      <a:pt x="686" y="226"/>
                    </a:lnTo>
                    <a:lnTo>
                      <a:pt x="690" y="227"/>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97" name="Freeform 167"/>
              <p:cNvSpPr>
                <a:spLocks/>
              </p:cNvSpPr>
              <p:nvPr/>
            </p:nvSpPr>
            <p:spPr bwMode="auto">
              <a:xfrm>
                <a:off x="3649663" y="3935413"/>
                <a:ext cx="365125" cy="265112"/>
              </a:xfrm>
              <a:custGeom>
                <a:avLst/>
                <a:gdLst>
                  <a:gd name="T0" fmla="*/ 355182 w 918"/>
                  <a:gd name="T1" fmla="*/ 231327 h 667"/>
                  <a:gd name="T2" fmla="*/ 347227 w 918"/>
                  <a:gd name="T3" fmla="*/ 209069 h 667"/>
                  <a:gd name="T4" fmla="*/ 337681 w 918"/>
                  <a:gd name="T5" fmla="*/ 197145 h 667"/>
                  <a:gd name="T6" fmla="*/ 319783 w 918"/>
                  <a:gd name="T7" fmla="*/ 184426 h 667"/>
                  <a:gd name="T8" fmla="*/ 314612 w 918"/>
                  <a:gd name="T9" fmla="*/ 157000 h 667"/>
                  <a:gd name="T10" fmla="*/ 297907 w 918"/>
                  <a:gd name="T11" fmla="*/ 148654 h 667"/>
                  <a:gd name="T12" fmla="*/ 289554 w 918"/>
                  <a:gd name="T13" fmla="*/ 137524 h 667"/>
                  <a:gd name="T14" fmla="*/ 270861 w 918"/>
                  <a:gd name="T15" fmla="*/ 136332 h 667"/>
                  <a:gd name="T16" fmla="*/ 254951 w 918"/>
                  <a:gd name="T17" fmla="*/ 126793 h 667"/>
                  <a:gd name="T18" fmla="*/ 244610 w 918"/>
                  <a:gd name="T19" fmla="*/ 97380 h 667"/>
                  <a:gd name="T20" fmla="*/ 223927 w 918"/>
                  <a:gd name="T21" fmla="*/ 83071 h 667"/>
                  <a:gd name="T22" fmla="*/ 223530 w 918"/>
                  <a:gd name="T23" fmla="*/ 69557 h 667"/>
                  <a:gd name="T24" fmla="*/ 223530 w 918"/>
                  <a:gd name="T25" fmla="*/ 54453 h 667"/>
                  <a:gd name="T26" fmla="*/ 223927 w 918"/>
                  <a:gd name="T27" fmla="*/ 26233 h 667"/>
                  <a:gd name="T28" fmla="*/ 203245 w 918"/>
                  <a:gd name="T29" fmla="*/ 25041 h 667"/>
                  <a:gd name="T30" fmla="*/ 193699 w 918"/>
                  <a:gd name="T31" fmla="*/ 33387 h 667"/>
                  <a:gd name="T32" fmla="*/ 183756 w 918"/>
                  <a:gd name="T33" fmla="*/ 39747 h 667"/>
                  <a:gd name="T34" fmla="*/ 174210 w 918"/>
                  <a:gd name="T35" fmla="*/ 39747 h 667"/>
                  <a:gd name="T36" fmla="*/ 162676 w 918"/>
                  <a:gd name="T37" fmla="*/ 34182 h 667"/>
                  <a:gd name="T38" fmla="*/ 151141 w 918"/>
                  <a:gd name="T39" fmla="*/ 15501 h 667"/>
                  <a:gd name="T40" fmla="*/ 141198 w 918"/>
                  <a:gd name="T41" fmla="*/ 15104 h 667"/>
                  <a:gd name="T42" fmla="*/ 116140 w 918"/>
                  <a:gd name="T43" fmla="*/ 6360 h 667"/>
                  <a:gd name="T44" fmla="*/ 106594 w 918"/>
                  <a:gd name="T45" fmla="*/ 1192 h 667"/>
                  <a:gd name="T46" fmla="*/ 72389 w 918"/>
                  <a:gd name="T47" fmla="*/ 13911 h 667"/>
                  <a:gd name="T48" fmla="*/ 65229 w 918"/>
                  <a:gd name="T49" fmla="*/ 38555 h 667"/>
                  <a:gd name="T50" fmla="*/ 66820 w 918"/>
                  <a:gd name="T51" fmla="*/ 46504 h 667"/>
                  <a:gd name="T52" fmla="*/ 59263 w 918"/>
                  <a:gd name="T53" fmla="*/ 54851 h 667"/>
                  <a:gd name="T54" fmla="*/ 65627 w 918"/>
                  <a:gd name="T55" fmla="*/ 78301 h 667"/>
                  <a:gd name="T56" fmla="*/ 61650 w 918"/>
                  <a:gd name="T57" fmla="*/ 92213 h 667"/>
                  <a:gd name="T58" fmla="*/ 53695 w 918"/>
                  <a:gd name="T59" fmla="*/ 96983 h 667"/>
                  <a:gd name="T60" fmla="*/ 41763 w 918"/>
                  <a:gd name="T61" fmla="*/ 93803 h 667"/>
                  <a:gd name="T62" fmla="*/ 38183 w 918"/>
                  <a:gd name="T63" fmla="*/ 96585 h 667"/>
                  <a:gd name="T64" fmla="*/ 25853 w 918"/>
                  <a:gd name="T65" fmla="*/ 98175 h 667"/>
                  <a:gd name="T66" fmla="*/ 29035 w 918"/>
                  <a:gd name="T67" fmla="*/ 118048 h 667"/>
                  <a:gd name="T68" fmla="*/ 19092 w 918"/>
                  <a:gd name="T69" fmla="*/ 125600 h 667"/>
                  <a:gd name="T70" fmla="*/ 9148 w 918"/>
                  <a:gd name="T71" fmla="*/ 122023 h 667"/>
                  <a:gd name="T72" fmla="*/ 0 w 918"/>
                  <a:gd name="T73" fmla="*/ 146666 h 667"/>
                  <a:gd name="T74" fmla="*/ 11932 w 918"/>
                  <a:gd name="T75" fmla="*/ 159783 h 667"/>
                  <a:gd name="T76" fmla="*/ 28637 w 918"/>
                  <a:gd name="T77" fmla="*/ 161770 h 667"/>
                  <a:gd name="T78" fmla="*/ 23864 w 918"/>
                  <a:gd name="T79" fmla="*/ 166937 h 667"/>
                  <a:gd name="T80" fmla="*/ 29433 w 918"/>
                  <a:gd name="T81" fmla="*/ 167732 h 667"/>
                  <a:gd name="T82" fmla="*/ 40569 w 918"/>
                  <a:gd name="T83" fmla="*/ 172502 h 667"/>
                  <a:gd name="T84" fmla="*/ 58468 w 918"/>
                  <a:gd name="T85" fmla="*/ 191978 h 667"/>
                  <a:gd name="T86" fmla="*/ 49320 w 918"/>
                  <a:gd name="T87" fmla="*/ 199530 h 667"/>
                  <a:gd name="T88" fmla="*/ 46536 w 918"/>
                  <a:gd name="T89" fmla="*/ 203902 h 667"/>
                  <a:gd name="T90" fmla="*/ 38581 w 918"/>
                  <a:gd name="T91" fmla="*/ 210659 h 667"/>
                  <a:gd name="T92" fmla="*/ 47331 w 918"/>
                  <a:gd name="T93" fmla="*/ 222980 h 667"/>
                  <a:gd name="T94" fmla="*/ 70798 w 918"/>
                  <a:gd name="T95" fmla="*/ 233712 h 667"/>
                  <a:gd name="T96" fmla="*/ 99833 w 918"/>
                  <a:gd name="T97" fmla="*/ 234109 h 667"/>
                  <a:gd name="T98" fmla="*/ 138413 w 918"/>
                  <a:gd name="T99" fmla="*/ 250406 h 667"/>
                  <a:gd name="T100" fmla="*/ 153925 w 918"/>
                  <a:gd name="T101" fmla="*/ 240866 h 667"/>
                  <a:gd name="T102" fmla="*/ 193699 w 918"/>
                  <a:gd name="T103" fmla="*/ 240469 h 667"/>
                  <a:gd name="T104" fmla="*/ 214382 w 918"/>
                  <a:gd name="T105" fmla="*/ 251201 h 667"/>
                  <a:gd name="T106" fmla="*/ 278020 w 918"/>
                  <a:gd name="T107" fmla="*/ 256765 h 667"/>
                  <a:gd name="T108" fmla="*/ 315010 w 918"/>
                  <a:gd name="T109" fmla="*/ 261535 h 667"/>
                  <a:gd name="T110" fmla="*/ 332510 w 918"/>
                  <a:gd name="T111" fmla="*/ 249611 h 667"/>
                  <a:gd name="T112" fmla="*/ 359159 w 918"/>
                  <a:gd name="T113" fmla="*/ 245636 h 6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18" h="667">
                    <a:moveTo>
                      <a:pt x="918" y="603"/>
                    </a:moveTo>
                    <a:lnTo>
                      <a:pt x="917" y="597"/>
                    </a:lnTo>
                    <a:lnTo>
                      <a:pt x="915" y="593"/>
                    </a:lnTo>
                    <a:lnTo>
                      <a:pt x="913" y="588"/>
                    </a:lnTo>
                    <a:lnTo>
                      <a:pt x="910" y="583"/>
                    </a:lnTo>
                    <a:lnTo>
                      <a:pt x="902" y="585"/>
                    </a:lnTo>
                    <a:lnTo>
                      <a:pt x="896" y="585"/>
                    </a:lnTo>
                    <a:lnTo>
                      <a:pt x="894" y="583"/>
                    </a:lnTo>
                    <a:lnTo>
                      <a:pt x="893" y="582"/>
                    </a:lnTo>
                    <a:lnTo>
                      <a:pt x="892" y="579"/>
                    </a:lnTo>
                    <a:lnTo>
                      <a:pt x="892" y="576"/>
                    </a:lnTo>
                    <a:lnTo>
                      <a:pt x="887" y="563"/>
                    </a:lnTo>
                    <a:lnTo>
                      <a:pt x="883" y="553"/>
                    </a:lnTo>
                    <a:lnTo>
                      <a:pt x="884" y="545"/>
                    </a:lnTo>
                    <a:lnTo>
                      <a:pt x="884" y="540"/>
                    </a:lnTo>
                    <a:lnTo>
                      <a:pt x="880" y="536"/>
                    </a:lnTo>
                    <a:lnTo>
                      <a:pt x="873" y="531"/>
                    </a:lnTo>
                    <a:lnTo>
                      <a:pt x="873" y="526"/>
                    </a:lnTo>
                    <a:lnTo>
                      <a:pt x="873" y="521"/>
                    </a:lnTo>
                    <a:lnTo>
                      <a:pt x="875" y="518"/>
                    </a:lnTo>
                    <a:lnTo>
                      <a:pt x="876" y="513"/>
                    </a:lnTo>
                    <a:lnTo>
                      <a:pt x="879" y="505"/>
                    </a:lnTo>
                    <a:lnTo>
                      <a:pt x="881" y="496"/>
                    </a:lnTo>
                    <a:lnTo>
                      <a:pt x="873" y="495"/>
                    </a:lnTo>
                    <a:lnTo>
                      <a:pt x="866" y="495"/>
                    </a:lnTo>
                    <a:lnTo>
                      <a:pt x="856" y="496"/>
                    </a:lnTo>
                    <a:lnTo>
                      <a:pt x="849" y="496"/>
                    </a:lnTo>
                    <a:lnTo>
                      <a:pt x="845" y="494"/>
                    </a:lnTo>
                    <a:lnTo>
                      <a:pt x="843" y="492"/>
                    </a:lnTo>
                    <a:lnTo>
                      <a:pt x="841" y="489"/>
                    </a:lnTo>
                    <a:lnTo>
                      <a:pt x="841" y="487"/>
                    </a:lnTo>
                    <a:lnTo>
                      <a:pt x="838" y="483"/>
                    </a:lnTo>
                    <a:lnTo>
                      <a:pt x="834" y="476"/>
                    </a:lnTo>
                    <a:lnTo>
                      <a:pt x="824" y="472"/>
                    </a:lnTo>
                    <a:lnTo>
                      <a:pt x="813" y="469"/>
                    </a:lnTo>
                    <a:lnTo>
                      <a:pt x="804" y="464"/>
                    </a:lnTo>
                    <a:lnTo>
                      <a:pt x="794" y="459"/>
                    </a:lnTo>
                    <a:lnTo>
                      <a:pt x="790" y="447"/>
                    </a:lnTo>
                    <a:lnTo>
                      <a:pt x="787" y="436"/>
                    </a:lnTo>
                    <a:lnTo>
                      <a:pt x="786" y="425"/>
                    </a:lnTo>
                    <a:lnTo>
                      <a:pt x="786" y="413"/>
                    </a:lnTo>
                    <a:lnTo>
                      <a:pt x="788" y="408"/>
                    </a:lnTo>
                    <a:lnTo>
                      <a:pt x="791" y="403"/>
                    </a:lnTo>
                    <a:lnTo>
                      <a:pt x="792" y="399"/>
                    </a:lnTo>
                    <a:lnTo>
                      <a:pt x="791" y="395"/>
                    </a:lnTo>
                    <a:lnTo>
                      <a:pt x="784" y="394"/>
                    </a:lnTo>
                    <a:lnTo>
                      <a:pt x="779" y="393"/>
                    </a:lnTo>
                    <a:lnTo>
                      <a:pt x="776" y="392"/>
                    </a:lnTo>
                    <a:lnTo>
                      <a:pt x="774" y="391"/>
                    </a:lnTo>
                    <a:lnTo>
                      <a:pt x="771" y="388"/>
                    </a:lnTo>
                    <a:lnTo>
                      <a:pt x="770" y="386"/>
                    </a:lnTo>
                    <a:lnTo>
                      <a:pt x="763" y="382"/>
                    </a:lnTo>
                    <a:lnTo>
                      <a:pt x="757" y="377"/>
                    </a:lnTo>
                    <a:lnTo>
                      <a:pt x="749" y="374"/>
                    </a:lnTo>
                    <a:lnTo>
                      <a:pt x="742" y="373"/>
                    </a:lnTo>
                    <a:lnTo>
                      <a:pt x="739" y="370"/>
                    </a:lnTo>
                    <a:lnTo>
                      <a:pt x="736" y="369"/>
                    </a:lnTo>
                    <a:lnTo>
                      <a:pt x="733" y="366"/>
                    </a:lnTo>
                    <a:lnTo>
                      <a:pt x="731" y="362"/>
                    </a:lnTo>
                    <a:lnTo>
                      <a:pt x="732" y="356"/>
                    </a:lnTo>
                    <a:lnTo>
                      <a:pt x="732" y="351"/>
                    </a:lnTo>
                    <a:lnTo>
                      <a:pt x="731" y="348"/>
                    </a:lnTo>
                    <a:lnTo>
                      <a:pt x="728" y="346"/>
                    </a:lnTo>
                    <a:lnTo>
                      <a:pt x="720" y="348"/>
                    </a:lnTo>
                    <a:lnTo>
                      <a:pt x="709" y="351"/>
                    </a:lnTo>
                    <a:lnTo>
                      <a:pt x="702" y="352"/>
                    </a:lnTo>
                    <a:lnTo>
                      <a:pt x="697" y="353"/>
                    </a:lnTo>
                    <a:lnTo>
                      <a:pt x="692" y="353"/>
                    </a:lnTo>
                    <a:lnTo>
                      <a:pt x="689" y="353"/>
                    </a:lnTo>
                    <a:lnTo>
                      <a:pt x="685" y="351"/>
                    </a:lnTo>
                    <a:lnTo>
                      <a:pt x="683" y="348"/>
                    </a:lnTo>
                    <a:lnTo>
                      <a:pt x="681" y="343"/>
                    </a:lnTo>
                    <a:lnTo>
                      <a:pt x="680" y="336"/>
                    </a:lnTo>
                    <a:lnTo>
                      <a:pt x="678" y="328"/>
                    </a:lnTo>
                    <a:lnTo>
                      <a:pt x="676" y="323"/>
                    </a:lnTo>
                    <a:lnTo>
                      <a:pt x="672" y="317"/>
                    </a:lnTo>
                    <a:lnTo>
                      <a:pt x="666" y="312"/>
                    </a:lnTo>
                    <a:lnTo>
                      <a:pt x="656" y="316"/>
                    </a:lnTo>
                    <a:lnTo>
                      <a:pt x="649" y="318"/>
                    </a:lnTo>
                    <a:lnTo>
                      <a:pt x="646" y="319"/>
                    </a:lnTo>
                    <a:lnTo>
                      <a:pt x="641" y="319"/>
                    </a:lnTo>
                    <a:lnTo>
                      <a:pt x="638" y="318"/>
                    </a:lnTo>
                    <a:lnTo>
                      <a:pt x="633" y="316"/>
                    </a:lnTo>
                    <a:lnTo>
                      <a:pt x="627" y="308"/>
                    </a:lnTo>
                    <a:lnTo>
                      <a:pt x="624" y="300"/>
                    </a:lnTo>
                    <a:lnTo>
                      <a:pt x="622" y="292"/>
                    </a:lnTo>
                    <a:lnTo>
                      <a:pt x="619" y="283"/>
                    </a:lnTo>
                    <a:lnTo>
                      <a:pt x="616" y="266"/>
                    </a:lnTo>
                    <a:lnTo>
                      <a:pt x="615" y="250"/>
                    </a:lnTo>
                    <a:lnTo>
                      <a:pt x="615" y="245"/>
                    </a:lnTo>
                    <a:lnTo>
                      <a:pt x="616" y="242"/>
                    </a:lnTo>
                    <a:lnTo>
                      <a:pt x="615" y="240"/>
                    </a:lnTo>
                    <a:lnTo>
                      <a:pt x="614" y="238"/>
                    </a:lnTo>
                    <a:lnTo>
                      <a:pt x="609" y="233"/>
                    </a:lnTo>
                    <a:lnTo>
                      <a:pt x="601" y="227"/>
                    </a:lnTo>
                    <a:lnTo>
                      <a:pt x="588" y="222"/>
                    </a:lnTo>
                    <a:lnTo>
                      <a:pt x="575" y="216"/>
                    </a:lnTo>
                    <a:lnTo>
                      <a:pt x="568" y="213"/>
                    </a:lnTo>
                    <a:lnTo>
                      <a:pt x="563" y="209"/>
                    </a:lnTo>
                    <a:lnTo>
                      <a:pt x="557" y="205"/>
                    </a:lnTo>
                    <a:lnTo>
                      <a:pt x="553" y="199"/>
                    </a:lnTo>
                    <a:lnTo>
                      <a:pt x="557" y="196"/>
                    </a:lnTo>
                    <a:lnTo>
                      <a:pt x="560" y="194"/>
                    </a:lnTo>
                    <a:lnTo>
                      <a:pt x="563" y="196"/>
                    </a:lnTo>
                    <a:lnTo>
                      <a:pt x="568" y="194"/>
                    </a:lnTo>
                    <a:lnTo>
                      <a:pt x="564" y="189"/>
                    </a:lnTo>
                    <a:lnTo>
                      <a:pt x="560" y="183"/>
                    </a:lnTo>
                    <a:lnTo>
                      <a:pt x="562" y="175"/>
                    </a:lnTo>
                    <a:lnTo>
                      <a:pt x="560" y="168"/>
                    </a:lnTo>
                    <a:lnTo>
                      <a:pt x="558" y="163"/>
                    </a:lnTo>
                    <a:lnTo>
                      <a:pt x="555" y="156"/>
                    </a:lnTo>
                    <a:lnTo>
                      <a:pt x="554" y="152"/>
                    </a:lnTo>
                    <a:lnTo>
                      <a:pt x="554" y="150"/>
                    </a:lnTo>
                    <a:lnTo>
                      <a:pt x="554" y="148"/>
                    </a:lnTo>
                    <a:lnTo>
                      <a:pt x="555" y="146"/>
                    </a:lnTo>
                    <a:lnTo>
                      <a:pt x="557" y="141"/>
                    </a:lnTo>
                    <a:lnTo>
                      <a:pt x="562" y="137"/>
                    </a:lnTo>
                    <a:lnTo>
                      <a:pt x="568" y="128"/>
                    </a:lnTo>
                    <a:lnTo>
                      <a:pt x="572" y="117"/>
                    </a:lnTo>
                    <a:lnTo>
                      <a:pt x="576" y="104"/>
                    </a:lnTo>
                    <a:lnTo>
                      <a:pt x="583" y="90"/>
                    </a:lnTo>
                    <a:lnTo>
                      <a:pt x="576" y="84"/>
                    </a:lnTo>
                    <a:lnTo>
                      <a:pt x="574" y="79"/>
                    </a:lnTo>
                    <a:lnTo>
                      <a:pt x="573" y="74"/>
                    </a:lnTo>
                    <a:lnTo>
                      <a:pt x="572" y="66"/>
                    </a:lnTo>
                    <a:lnTo>
                      <a:pt x="563" y="66"/>
                    </a:lnTo>
                    <a:lnTo>
                      <a:pt x="553" y="67"/>
                    </a:lnTo>
                    <a:lnTo>
                      <a:pt x="546" y="62"/>
                    </a:lnTo>
                    <a:lnTo>
                      <a:pt x="539" y="59"/>
                    </a:lnTo>
                    <a:lnTo>
                      <a:pt x="537" y="59"/>
                    </a:lnTo>
                    <a:lnTo>
                      <a:pt x="533" y="61"/>
                    </a:lnTo>
                    <a:lnTo>
                      <a:pt x="530" y="62"/>
                    </a:lnTo>
                    <a:lnTo>
                      <a:pt x="525" y="64"/>
                    </a:lnTo>
                    <a:lnTo>
                      <a:pt x="517" y="64"/>
                    </a:lnTo>
                    <a:lnTo>
                      <a:pt x="511" y="63"/>
                    </a:lnTo>
                    <a:lnTo>
                      <a:pt x="505" y="61"/>
                    </a:lnTo>
                    <a:lnTo>
                      <a:pt x="497" y="58"/>
                    </a:lnTo>
                    <a:lnTo>
                      <a:pt x="496" y="65"/>
                    </a:lnTo>
                    <a:lnTo>
                      <a:pt x="496" y="71"/>
                    </a:lnTo>
                    <a:lnTo>
                      <a:pt x="496" y="73"/>
                    </a:lnTo>
                    <a:lnTo>
                      <a:pt x="495" y="75"/>
                    </a:lnTo>
                    <a:lnTo>
                      <a:pt x="494" y="79"/>
                    </a:lnTo>
                    <a:lnTo>
                      <a:pt x="491" y="81"/>
                    </a:lnTo>
                    <a:lnTo>
                      <a:pt x="487" y="84"/>
                    </a:lnTo>
                    <a:lnTo>
                      <a:pt x="485" y="87"/>
                    </a:lnTo>
                    <a:lnTo>
                      <a:pt x="482" y="88"/>
                    </a:lnTo>
                    <a:lnTo>
                      <a:pt x="477" y="88"/>
                    </a:lnTo>
                    <a:lnTo>
                      <a:pt x="472" y="87"/>
                    </a:lnTo>
                    <a:lnTo>
                      <a:pt x="469" y="87"/>
                    </a:lnTo>
                    <a:lnTo>
                      <a:pt x="466" y="87"/>
                    </a:lnTo>
                    <a:lnTo>
                      <a:pt x="465" y="88"/>
                    </a:lnTo>
                    <a:lnTo>
                      <a:pt x="463" y="92"/>
                    </a:lnTo>
                    <a:lnTo>
                      <a:pt x="462" y="100"/>
                    </a:lnTo>
                    <a:lnTo>
                      <a:pt x="461" y="108"/>
                    </a:lnTo>
                    <a:lnTo>
                      <a:pt x="458" y="114"/>
                    </a:lnTo>
                    <a:lnTo>
                      <a:pt x="457" y="115"/>
                    </a:lnTo>
                    <a:lnTo>
                      <a:pt x="455" y="115"/>
                    </a:lnTo>
                    <a:lnTo>
                      <a:pt x="452" y="114"/>
                    </a:lnTo>
                    <a:lnTo>
                      <a:pt x="447" y="113"/>
                    </a:lnTo>
                    <a:lnTo>
                      <a:pt x="444" y="107"/>
                    </a:lnTo>
                    <a:lnTo>
                      <a:pt x="440" y="103"/>
                    </a:lnTo>
                    <a:lnTo>
                      <a:pt x="438" y="100"/>
                    </a:lnTo>
                    <a:lnTo>
                      <a:pt x="436" y="99"/>
                    </a:lnTo>
                    <a:lnTo>
                      <a:pt x="433" y="99"/>
                    </a:lnTo>
                    <a:lnTo>
                      <a:pt x="430" y="99"/>
                    </a:lnTo>
                    <a:lnTo>
                      <a:pt x="426" y="99"/>
                    </a:lnTo>
                    <a:lnTo>
                      <a:pt x="422" y="98"/>
                    </a:lnTo>
                    <a:lnTo>
                      <a:pt x="420" y="97"/>
                    </a:lnTo>
                    <a:lnTo>
                      <a:pt x="418" y="96"/>
                    </a:lnTo>
                    <a:lnTo>
                      <a:pt x="413" y="91"/>
                    </a:lnTo>
                    <a:lnTo>
                      <a:pt x="409" y="86"/>
                    </a:lnTo>
                    <a:lnTo>
                      <a:pt x="406" y="80"/>
                    </a:lnTo>
                    <a:lnTo>
                      <a:pt x="405" y="78"/>
                    </a:lnTo>
                    <a:lnTo>
                      <a:pt x="405" y="74"/>
                    </a:lnTo>
                    <a:lnTo>
                      <a:pt x="405" y="70"/>
                    </a:lnTo>
                    <a:lnTo>
                      <a:pt x="396" y="66"/>
                    </a:lnTo>
                    <a:lnTo>
                      <a:pt x="388" y="62"/>
                    </a:lnTo>
                    <a:lnTo>
                      <a:pt x="388" y="52"/>
                    </a:lnTo>
                    <a:lnTo>
                      <a:pt x="387" y="42"/>
                    </a:lnTo>
                    <a:lnTo>
                      <a:pt x="380" y="39"/>
                    </a:lnTo>
                    <a:lnTo>
                      <a:pt x="375" y="36"/>
                    </a:lnTo>
                    <a:lnTo>
                      <a:pt x="368" y="41"/>
                    </a:lnTo>
                    <a:lnTo>
                      <a:pt x="363" y="48"/>
                    </a:lnTo>
                    <a:lnTo>
                      <a:pt x="361" y="50"/>
                    </a:lnTo>
                    <a:lnTo>
                      <a:pt x="359" y="52"/>
                    </a:lnTo>
                    <a:lnTo>
                      <a:pt x="355" y="52"/>
                    </a:lnTo>
                    <a:lnTo>
                      <a:pt x="351" y="50"/>
                    </a:lnTo>
                    <a:lnTo>
                      <a:pt x="353" y="44"/>
                    </a:lnTo>
                    <a:lnTo>
                      <a:pt x="355" y="38"/>
                    </a:lnTo>
                    <a:lnTo>
                      <a:pt x="340" y="33"/>
                    </a:lnTo>
                    <a:lnTo>
                      <a:pt x="327" y="27"/>
                    </a:lnTo>
                    <a:lnTo>
                      <a:pt x="321" y="19"/>
                    </a:lnTo>
                    <a:lnTo>
                      <a:pt x="316" y="15"/>
                    </a:lnTo>
                    <a:lnTo>
                      <a:pt x="313" y="14"/>
                    </a:lnTo>
                    <a:lnTo>
                      <a:pt x="310" y="15"/>
                    </a:lnTo>
                    <a:lnTo>
                      <a:pt x="306" y="16"/>
                    </a:lnTo>
                    <a:lnTo>
                      <a:pt x="302" y="19"/>
                    </a:lnTo>
                    <a:lnTo>
                      <a:pt x="292" y="16"/>
                    </a:lnTo>
                    <a:lnTo>
                      <a:pt x="282" y="14"/>
                    </a:lnTo>
                    <a:lnTo>
                      <a:pt x="275" y="17"/>
                    </a:lnTo>
                    <a:lnTo>
                      <a:pt x="269" y="19"/>
                    </a:lnTo>
                    <a:lnTo>
                      <a:pt x="267" y="19"/>
                    </a:lnTo>
                    <a:lnTo>
                      <a:pt x="265" y="16"/>
                    </a:lnTo>
                    <a:lnTo>
                      <a:pt x="265" y="14"/>
                    </a:lnTo>
                    <a:lnTo>
                      <a:pt x="263" y="10"/>
                    </a:lnTo>
                    <a:lnTo>
                      <a:pt x="268" y="4"/>
                    </a:lnTo>
                    <a:lnTo>
                      <a:pt x="268" y="3"/>
                    </a:lnTo>
                    <a:lnTo>
                      <a:pt x="263" y="2"/>
                    </a:lnTo>
                    <a:lnTo>
                      <a:pt x="255" y="0"/>
                    </a:lnTo>
                    <a:lnTo>
                      <a:pt x="242" y="3"/>
                    </a:lnTo>
                    <a:lnTo>
                      <a:pt x="231" y="5"/>
                    </a:lnTo>
                    <a:lnTo>
                      <a:pt x="220" y="11"/>
                    </a:lnTo>
                    <a:lnTo>
                      <a:pt x="210" y="19"/>
                    </a:lnTo>
                    <a:lnTo>
                      <a:pt x="200" y="27"/>
                    </a:lnTo>
                    <a:lnTo>
                      <a:pt x="187" y="33"/>
                    </a:lnTo>
                    <a:lnTo>
                      <a:pt x="182" y="35"/>
                    </a:lnTo>
                    <a:lnTo>
                      <a:pt x="178" y="33"/>
                    </a:lnTo>
                    <a:lnTo>
                      <a:pt x="176" y="32"/>
                    </a:lnTo>
                    <a:lnTo>
                      <a:pt x="170" y="31"/>
                    </a:lnTo>
                    <a:lnTo>
                      <a:pt x="164" y="47"/>
                    </a:lnTo>
                    <a:lnTo>
                      <a:pt x="156" y="64"/>
                    </a:lnTo>
                    <a:lnTo>
                      <a:pt x="157" y="75"/>
                    </a:lnTo>
                    <a:lnTo>
                      <a:pt x="157" y="86"/>
                    </a:lnTo>
                    <a:lnTo>
                      <a:pt x="161" y="91"/>
                    </a:lnTo>
                    <a:lnTo>
                      <a:pt x="164" y="97"/>
                    </a:lnTo>
                    <a:lnTo>
                      <a:pt x="162" y="101"/>
                    </a:lnTo>
                    <a:lnTo>
                      <a:pt x="159" y="108"/>
                    </a:lnTo>
                    <a:lnTo>
                      <a:pt x="156" y="115"/>
                    </a:lnTo>
                    <a:lnTo>
                      <a:pt x="155" y="120"/>
                    </a:lnTo>
                    <a:lnTo>
                      <a:pt x="155" y="121"/>
                    </a:lnTo>
                    <a:lnTo>
                      <a:pt x="156" y="121"/>
                    </a:lnTo>
                    <a:lnTo>
                      <a:pt x="159" y="120"/>
                    </a:lnTo>
                    <a:lnTo>
                      <a:pt x="164" y="117"/>
                    </a:lnTo>
                    <a:lnTo>
                      <a:pt x="168" y="117"/>
                    </a:lnTo>
                    <a:lnTo>
                      <a:pt x="170" y="118"/>
                    </a:lnTo>
                    <a:lnTo>
                      <a:pt x="172" y="121"/>
                    </a:lnTo>
                    <a:lnTo>
                      <a:pt x="170" y="123"/>
                    </a:lnTo>
                    <a:lnTo>
                      <a:pt x="167" y="128"/>
                    </a:lnTo>
                    <a:lnTo>
                      <a:pt x="162" y="133"/>
                    </a:lnTo>
                    <a:lnTo>
                      <a:pt x="156" y="133"/>
                    </a:lnTo>
                    <a:lnTo>
                      <a:pt x="151" y="134"/>
                    </a:lnTo>
                    <a:lnTo>
                      <a:pt x="150" y="135"/>
                    </a:lnTo>
                    <a:lnTo>
                      <a:pt x="149" y="138"/>
                    </a:lnTo>
                    <a:lnTo>
                      <a:pt x="148" y="140"/>
                    </a:lnTo>
                    <a:lnTo>
                      <a:pt x="148" y="143"/>
                    </a:lnTo>
                    <a:lnTo>
                      <a:pt x="156" y="147"/>
                    </a:lnTo>
                    <a:lnTo>
                      <a:pt x="164" y="150"/>
                    </a:lnTo>
                    <a:lnTo>
                      <a:pt x="167" y="160"/>
                    </a:lnTo>
                    <a:lnTo>
                      <a:pt x="168" y="169"/>
                    </a:lnTo>
                    <a:lnTo>
                      <a:pt x="168" y="180"/>
                    </a:lnTo>
                    <a:lnTo>
                      <a:pt x="166" y="190"/>
                    </a:lnTo>
                    <a:lnTo>
                      <a:pt x="165" y="197"/>
                    </a:lnTo>
                    <a:lnTo>
                      <a:pt x="165" y="201"/>
                    </a:lnTo>
                    <a:lnTo>
                      <a:pt x="164" y="204"/>
                    </a:lnTo>
                    <a:lnTo>
                      <a:pt x="158" y="208"/>
                    </a:lnTo>
                    <a:lnTo>
                      <a:pt x="149" y="211"/>
                    </a:lnTo>
                    <a:lnTo>
                      <a:pt x="145" y="215"/>
                    </a:lnTo>
                    <a:lnTo>
                      <a:pt x="147" y="218"/>
                    </a:lnTo>
                    <a:lnTo>
                      <a:pt x="152" y="224"/>
                    </a:lnTo>
                    <a:lnTo>
                      <a:pt x="153" y="228"/>
                    </a:lnTo>
                    <a:lnTo>
                      <a:pt x="155" y="232"/>
                    </a:lnTo>
                    <a:lnTo>
                      <a:pt x="155" y="234"/>
                    </a:lnTo>
                    <a:lnTo>
                      <a:pt x="153" y="235"/>
                    </a:lnTo>
                    <a:lnTo>
                      <a:pt x="149" y="235"/>
                    </a:lnTo>
                    <a:lnTo>
                      <a:pt x="141" y="234"/>
                    </a:lnTo>
                    <a:lnTo>
                      <a:pt x="139" y="236"/>
                    </a:lnTo>
                    <a:lnTo>
                      <a:pt x="136" y="239"/>
                    </a:lnTo>
                    <a:lnTo>
                      <a:pt x="135" y="241"/>
                    </a:lnTo>
                    <a:lnTo>
                      <a:pt x="135" y="243"/>
                    </a:lnTo>
                    <a:lnTo>
                      <a:pt x="135" y="244"/>
                    </a:lnTo>
                    <a:lnTo>
                      <a:pt x="134" y="244"/>
                    </a:lnTo>
                    <a:lnTo>
                      <a:pt x="132" y="244"/>
                    </a:lnTo>
                    <a:lnTo>
                      <a:pt x="127" y="242"/>
                    </a:lnTo>
                    <a:lnTo>
                      <a:pt x="119" y="241"/>
                    </a:lnTo>
                    <a:lnTo>
                      <a:pt x="114" y="241"/>
                    </a:lnTo>
                    <a:lnTo>
                      <a:pt x="111" y="241"/>
                    </a:lnTo>
                    <a:lnTo>
                      <a:pt x="109" y="240"/>
                    </a:lnTo>
                    <a:lnTo>
                      <a:pt x="107" y="239"/>
                    </a:lnTo>
                    <a:lnTo>
                      <a:pt x="105" y="236"/>
                    </a:lnTo>
                    <a:lnTo>
                      <a:pt x="102" y="232"/>
                    </a:lnTo>
                    <a:lnTo>
                      <a:pt x="100" y="230"/>
                    </a:lnTo>
                    <a:lnTo>
                      <a:pt x="98" y="228"/>
                    </a:lnTo>
                    <a:lnTo>
                      <a:pt x="96" y="227"/>
                    </a:lnTo>
                    <a:lnTo>
                      <a:pt x="94" y="228"/>
                    </a:lnTo>
                    <a:lnTo>
                      <a:pt x="93" y="231"/>
                    </a:lnTo>
                    <a:lnTo>
                      <a:pt x="93" y="234"/>
                    </a:lnTo>
                    <a:lnTo>
                      <a:pt x="93" y="239"/>
                    </a:lnTo>
                    <a:lnTo>
                      <a:pt x="96" y="243"/>
                    </a:lnTo>
                    <a:lnTo>
                      <a:pt x="96" y="247"/>
                    </a:lnTo>
                    <a:lnTo>
                      <a:pt x="96" y="249"/>
                    </a:lnTo>
                    <a:lnTo>
                      <a:pt x="94" y="250"/>
                    </a:lnTo>
                    <a:lnTo>
                      <a:pt x="90" y="250"/>
                    </a:lnTo>
                    <a:lnTo>
                      <a:pt x="82" y="249"/>
                    </a:lnTo>
                    <a:lnTo>
                      <a:pt x="75" y="247"/>
                    </a:lnTo>
                    <a:lnTo>
                      <a:pt x="69" y="245"/>
                    </a:lnTo>
                    <a:lnTo>
                      <a:pt x="67" y="245"/>
                    </a:lnTo>
                    <a:lnTo>
                      <a:pt x="65" y="247"/>
                    </a:lnTo>
                    <a:lnTo>
                      <a:pt x="63" y="249"/>
                    </a:lnTo>
                    <a:lnTo>
                      <a:pt x="59" y="252"/>
                    </a:lnTo>
                    <a:lnTo>
                      <a:pt x="66" y="261"/>
                    </a:lnTo>
                    <a:lnTo>
                      <a:pt x="74" y="272"/>
                    </a:lnTo>
                    <a:lnTo>
                      <a:pt x="75" y="275"/>
                    </a:lnTo>
                    <a:lnTo>
                      <a:pt x="79" y="278"/>
                    </a:lnTo>
                    <a:lnTo>
                      <a:pt x="73" y="285"/>
                    </a:lnTo>
                    <a:lnTo>
                      <a:pt x="68" y="291"/>
                    </a:lnTo>
                    <a:lnTo>
                      <a:pt x="73" y="297"/>
                    </a:lnTo>
                    <a:lnTo>
                      <a:pt x="75" y="301"/>
                    </a:lnTo>
                    <a:lnTo>
                      <a:pt x="69" y="304"/>
                    </a:lnTo>
                    <a:lnTo>
                      <a:pt x="65" y="308"/>
                    </a:lnTo>
                    <a:lnTo>
                      <a:pt x="60" y="310"/>
                    </a:lnTo>
                    <a:lnTo>
                      <a:pt x="56" y="315"/>
                    </a:lnTo>
                    <a:lnTo>
                      <a:pt x="54" y="320"/>
                    </a:lnTo>
                    <a:lnTo>
                      <a:pt x="51" y="324"/>
                    </a:lnTo>
                    <a:lnTo>
                      <a:pt x="49" y="321"/>
                    </a:lnTo>
                    <a:lnTo>
                      <a:pt x="48" y="316"/>
                    </a:lnTo>
                    <a:lnTo>
                      <a:pt x="47" y="311"/>
                    </a:lnTo>
                    <a:lnTo>
                      <a:pt x="46" y="309"/>
                    </a:lnTo>
                    <a:lnTo>
                      <a:pt x="45" y="307"/>
                    </a:lnTo>
                    <a:lnTo>
                      <a:pt x="42" y="306"/>
                    </a:lnTo>
                    <a:lnTo>
                      <a:pt x="38" y="303"/>
                    </a:lnTo>
                    <a:lnTo>
                      <a:pt x="30" y="303"/>
                    </a:lnTo>
                    <a:lnTo>
                      <a:pt x="26" y="304"/>
                    </a:lnTo>
                    <a:lnTo>
                      <a:pt x="24" y="306"/>
                    </a:lnTo>
                    <a:lnTo>
                      <a:pt x="23" y="307"/>
                    </a:lnTo>
                    <a:lnTo>
                      <a:pt x="22" y="309"/>
                    </a:lnTo>
                    <a:lnTo>
                      <a:pt x="21" y="314"/>
                    </a:lnTo>
                    <a:lnTo>
                      <a:pt x="20" y="320"/>
                    </a:lnTo>
                    <a:lnTo>
                      <a:pt x="21" y="329"/>
                    </a:lnTo>
                    <a:lnTo>
                      <a:pt x="22" y="338"/>
                    </a:lnTo>
                    <a:lnTo>
                      <a:pt x="24" y="346"/>
                    </a:lnTo>
                    <a:lnTo>
                      <a:pt x="25" y="356"/>
                    </a:lnTo>
                    <a:lnTo>
                      <a:pt x="13" y="362"/>
                    </a:lnTo>
                    <a:lnTo>
                      <a:pt x="0" y="369"/>
                    </a:lnTo>
                    <a:lnTo>
                      <a:pt x="3" y="378"/>
                    </a:lnTo>
                    <a:lnTo>
                      <a:pt x="5" y="387"/>
                    </a:lnTo>
                    <a:lnTo>
                      <a:pt x="6" y="393"/>
                    </a:lnTo>
                    <a:lnTo>
                      <a:pt x="7" y="396"/>
                    </a:lnTo>
                    <a:lnTo>
                      <a:pt x="9" y="396"/>
                    </a:lnTo>
                    <a:lnTo>
                      <a:pt x="14" y="393"/>
                    </a:lnTo>
                    <a:lnTo>
                      <a:pt x="20" y="394"/>
                    </a:lnTo>
                    <a:lnTo>
                      <a:pt x="24" y="397"/>
                    </a:lnTo>
                    <a:lnTo>
                      <a:pt x="30" y="402"/>
                    </a:lnTo>
                    <a:lnTo>
                      <a:pt x="35" y="405"/>
                    </a:lnTo>
                    <a:lnTo>
                      <a:pt x="45" y="401"/>
                    </a:lnTo>
                    <a:lnTo>
                      <a:pt x="52" y="396"/>
                    </a:lnTo>
                    <a:lnTo>
                      <a:pt x="55" y="400"/>
                    </a:lnTo>
                    <a:lnTo>
                      <a:pt x="55" y="401"/>
                    </a:lnTo>
                    <a:lnTo>
                      <a:pt x="56" y="401"/>
                    </a:lnTo>
                    <a:lnTo>
                      <a:pt x="63" y="402"/>
                    </a:lnTo>
                    <a:lnTo>
                      <a:pt x="69" y="404"/>
                    </a:lnTo>
                    <a:lnTo>
                      <a:pt x="72" y="407"/>
                    </a:lnTo>
                    <a:lnTo>
                      <a:pt x="72" y="408"/>
                    </a:lnTo>
                    <a:lnTo>
                      <a:pt x="71" y="409"/>
                    </a:lnTo>
                    <a:lnTo>
                      <a:pt x="68" y="411"/>
                    </a:lnTo>
                    <a:lnTo>
                      <a:pt x="65" y="412"/>
                    </a:lnTo>
                    <a:lnTo>
                      <a:pt x="63" y="412"/>
                    </a:lnTo>
                    <a:lnTo>
                      <a:pt x="62" y="413"/>
                    </a:lnTo>
                    <a:lnTo>
                      <a:pt x="60" y="414"/>
                    </a:lnTo>
                    <a:lnTo>
                      <a:pt x="60" y="417"/>
                    </a:lnTo>
                    <a:lnTo>
                      <a:pt x="60" y="420"/>
                    </a:lnTo>
                    <a:lnTo>
                      <a:pt x="60" y="425"/>
                    </a:lnTo>
                    <a:lnTo>
                      <a:pt x="62" y="429"/>
                    </a:lnTo>
                    <a:lnTo>
                      <a:pt x="63" y="430"/>
                    </a:lnTo>
                    <a:lnTo>
                      <a:pt x="65" y="429"/>
                    </a:lnTo>
                    <a:lnTo>
                      <a:pt x="68" y="426"/>
                    </a:lnTo>
                    <a:lnTo>
                      <a:pt x="71" y="424"/>
                    </a:lnTo>
                    <a:lnTo>
                      <a:pt x="72" y="422"/>
                    </a:lnTo>
                    <a:lnTo>
                      <a:pt x="73" y="422"/>
                    </a:lnTo>
                    <a:lnTo>
                      <a:pt x="74" y="422"/>
                    </a:lnTo>
                    <a:lnTo>
                      <a:pt x="76" y="426"/>
                    </a:lnTo>
                    <a:lnTo>
                      <a:pt x="77" y="430"/>
                    </a:lnTo>
                    <a:lnTo>
                      <a:pt x="79" y="434"/>
                    </a:lnTo>
                    <a:lnTo>
                      <a:pt x="80" y="436"/>
                    </a:lnTo>
                    <a:lnTo>
                      <a:pt x="81" y="437"/>
                    </a:lnTo>
                    <a:lnTo>
                      <a:pt x="83" y="437"/>
                    </a:lnTo>
                    <a:lnTo>
                      <a:pt x="88" y="436"/>
                    </a:lnTo>
                    <a:lnTo>
                      <a:pt x="93" y="435"/>
                    </a:lnTo>
                    <a:lnTo>
                      <a:pt x="102" y="434"/>
                    </a:lnTo>
                    <a:lnTo>
                      <a:pt x="109" y="433"/>
                    </a:lnTo>
                    <a:lnTo>
                      <a:pt x="115" y="434"/>
                    </a:lnTo>
                    <a:lnTo>
                      <a:pt x="123" y="438"/>
                    </a:lnTo>
                    <a:lnTo>
                      <a:pt x="134" y="445"/>
                    </a:lnTo>
                    <a:lnTo>
                      <a:pt x="147" y="453"/>
                    </a:lnTo>
                    <a:lnTo>
                      <a:pt x="144" y="466"/>
                    </a:lnTo>
                    <a:lnTo>
                      <a:pt x="143" y="477"/>
                    </a:lnTo>
                    <a:lnTo>
                      <a:pt x="145" y="480"/>
                    </a:lnTo>
                    <a:lnTo>
                      <a:pt x="147" y="483"/>
                    </a:lnTo>
                    <a:lnTo>
                      <a:pt x="147" y="485"/>
                    </a:lnTo>
                    <a:lnTo>
                      <a:pt x="147" y="487"/>
                    </a:lnTo>
                    <a:lnTo>
                      <a:pt x="143" y="490"/>
                    </a:lnTo>
                    <a:lnTo>
                      <a:pt x="139" y="496"/>
                    </a:lnTo>
                    <a:lnTo>
                      <a:pt x="133" y="500"/>
                    </a:lnTo>
                    <a:lnTo>
                      <a:pt x="128" y="503"/>
                    </a:lnTo>
                    <a:lnTo>
                      <a:pt x="127" y="503"/>
                    </a:lnTo>
                    <a:lnTo>
                      <a:pt x="125" y="503"/>
                    </a:lnTo>
                    <a:lnTo>
                      <a:pt x="124" y="502"/>
                    </a:lnTo>
                    <a:lnTo>
                      <a:pt x="122" y="498"/>
                    </a:lnTo>
                    <a:lnTo>
                      <a:pt x="119" y="496"/>
                    </a:lnTo>
                    <a:lnTo>
                      <a:pt x="117" y="495"/>
                    </a:lnTo>
                    <a:lnTo>
                      <a:pt x="116" y="495"/>
                    </a:lnTo>
                    <a:lnTo>
                      <a:pt x="115" y="496"/>
                    </a:lnTo>
                    <a:lnTo>
                      <a:pt x="114" y="500"/>
                    </a:lnTo>
                    <a:lnTo>
                      <a:pt x="115" y="505"/>
                    </a:lnTo>
                    <a:lnTo>
                      <a:pt x="117" y="510"/>
                    </a:lnTo>
                    <a:lnTo>
                      <a:pt x="117" y="513"/>
                    </a:lnTo>
                    <a:lnTo>
                      <a:pt x="116" y="514"/>
                    </a:lnTo>
                    <a:lnTo>
                      <a:pt x="110" y="514"/>
                    </a:lnTo>
                    <a:lnTo>
                      <a:pt x="106" y="520"/>
                    </a:lnTo>
                    <a:lnTo>
                      <a:pt x="101" y="526"/>
                    </a:lnTo>
                    <a:lnTo>
                      <a:pt x="98" y="526"/>
                    </a:lnTo>
                    <a:lnTo>
                      <a:pt x="96" y="526"/>
                    </a:lnTo>
                    <a:lnTo>
                      <a:pt x="94" y="527"/>
                    </a:lnTo>
                    <a:lnTo>
                      <a:pt x="97" y="530"/>
                    </a:lnTo>
                    <a:lnTo>
                      <a:pt x="102" y="532"/>
                    </a:lnTo>
                    <a:lnTo>
                      <a:pt x="107" y="544"/>
                    </a:lnTo>
                    <a:lnTo>
                      <a:pt x="111" y="554"/>
                    </a:lnTo>
                    <a:lnTo>
                      <a:pt x="116" y="554"/>
                    </a:lnTo>
                    <a:lnTo>
                      <a:pt x="119" y="555"/>
                    </a:lnTo>
                    <a:lnTo>
                      <a:pt x="121" y="557"/>
                    </a:lnTo>
                    <a:lnTo>
                      <a:pt x="121" y="559"/>
                    </a:lnTo>
                    <a:lnTo>
                      <a:pt x="119" y="561"/>
                    </a:lnTo>
                    <a:lnTo>
                      <a:pt x="114" y="566"/>
                    </a:lnTo>
                    <a:lnTo>
                      <a:pt x="109" y="573"/>
                    </a:lnTo>
                    <a:lnTo>
                      <a:pt x="113" y="576"/>
                    </a:lnTo>
                    <a:lnTo>
                      <a:pt x="117" y="578"/>
                    </a:lnTo>
                    <a:lnTo>
                      <a:pt x="131" y="577"/>
                    </a:lnTo>
                    <a:lnTo>
                      <a:pt x="143" y="576"/>
                    </a:lnTo>
                    <a:lnTo>
                      <a:pt x="157" y="574"/>
                    </a:lnTo>
                    <a:lnTo>
                      <a:pt x="170" y="576"/>
                    </a:lnTo>
                    <a:lnTo>
                      <a:pt x="178" y="588"/>
                    </a:lnTo>
                    <a:lnTo>
                      <a:pt x="185" y="601"/>
                    </a:lnTo>
                    <a:lnTo>
                      <a:pt x="191" y="601"/>
                    </a:lnTo>
                    <a:lnTo>
                      <a:pt x="195" y="601"/>
                    </a:lnTo>
                    <a:lnTo>
                      <a:pt x="199" y="601"/>
                    </a:lnTo>
                    <a:lnTo>
                      <a:pt x="201" y="598"/>
                    </a:lnTo>
                    <a:lnTo>
                      <a:pt x="203" y="593"/>
                    </a:lnTo>
                    <a:lnTo>
                      <a:pt x="206" y="582"/>
                    </a:lnTo>
                    <a:lnTo>
                      <a:pt x="228" y="585"/>
                    </a:lnTo>
                    <a:lnTo>
                      <a:pt x="251" y="589"/>
                    </a:lnTo>
                    <a:lnTo>
                      <a:pt x="272" y="593"/>
                    </a:lnTo>
                    <a:lnTo>
                      <a:pt x="295" y="597"/>
                    </a:lnTo>
                    <a:lnTo>
                      <a:pt x="301" y="604"/>
                    </a:lnTo>
                    <a:lnTo>
                      <a:pt x="303" y="613"/>
                    </a:lnTo>
                    <a:lnTo>
                      <a:pt x="314" y="615"/>
                    </a:lnTo>
                    <a:lnTo>
                      <a:pt x="325" y="615"/>
                    </a:lnTo>
                    <a:lnTo>
                      <a:pt x="334" y="616"/>
                    </a:lnTo>
                    <a:lnTo>
                      <a:pt x="345" y="619"/>
                    </a:lnTo>
                    <a:lnTo>
                      <a:pt x="348" y="630"/>
                    </a:lnTo>
                    <a:lnTo>
                      <a:pt x="351" y="639"/>
                    </a:lnTo>
                    <a:lnTo>
                      <a:pt x="353" y="642"/>
                    </a:lnTo>
                    <a:lnTo>
                      <a:pt x="356" y="645"/>
                    </a:lnTo>
                    <a:lnTo>
                      <a:pt x="361" y="648"/>
                    </a:lnTo>
                    <a:lnTo>
                      <a:pt x="367" y="650"/>
                    </a:lnTo>
                    <a:lnTo>
                      <a:pt x="373" y="640"/>
                    </a:lnTo>
                    <a:lnTo>
                      <a:pt x="378" y="629"/>
                    </a:lnTo>
                    <a:lnTo>
                      <a:pt x="382" y="618"/>
                    </a:lnTo>
                    <a:lnTo>
                      <a:pt x="387" y="606"/>
                    </a:lnTo>
                    <a:lnTo>
                      <a:pt x="398" y="603"/>
                    </a:lnTo>
                    <a:lnTo>
                      <a:pt x="409" y="602"/>
                    </a:lnTo>
                    <a:lnTo>
                      <a:pt x="418" y="602"/>
                    </a:lnTo>
                    <a:lnTo>
                      <a:pt x="426" y="604"/>
                    </a:lnTo>
                    <a:lnTo>
                      <a:pt x="443" y="610"/>
                    </a:lnTo>
                    <a:lnTo>
                      <a:pt x="464" y="618"/>
                    </a:lnTo>
                    <a:lnTo>
                      <a:pt x="473" y="612"/>
                    </a:lnTo>
                    <a:lnTo>
                      <a:pt x="482" y="607"/>
                    </a:lnTo>
                    <a:lnTo>
                      <a:pt x="487" y="605"/>
                    </a:lnTo>
                    <a:lnTo>
                      <a:pt x="491" y="604"/>
                    </a:lnTo>
                    <a:lnTo>
                      <a:pt x="497" y="603"/>
                    </a:lnTo>
                    <a:lnTo>
                      <a:pt x="503" y="604"/>
                    </a:lnTo>
                    <a:lnTo>
                      <a:pt x="499" y="615"/>
                    </a:lnTo>
                    <a:lnTo>
                      <a:pt x="496" y="627"/>
                    </a:lnTo>
                    <a:lnTo>
                      <a:pt x="506" y="629"/>
                    </a:lnTo>
                    <a:lnTo>
                      <a:pt x="517" y="630"/>
                    </a:lnTo>
                    <a:lnTo>
                      <a:pt x="528" y="631"/>
                    </a:lnTo>
                    <a:lnTo>
                      <a:pt x="539" y="632"/>
                    </a:lnTo>
                    <a:lnTo>
                      <a:pt x="550" y="633"/>
                    </a:lnTo>
                    <a:lnTo>
                      <a:pt x="560" y="635"/>
                    </a:lnTo>
                    <a:lnTo>
                      <a:pt x="595" y="640"/>
                    </a:lnTo>
                    <a:lnTo>
                      <a:pt x="625" y="645"/>
                    </a:lnTo>
                    <a:lnTo>
                      <a:pt x="640" y="646"/>
                    </a:lnTo>
                    <a:lnTo>
                      <a:pt x="656" y="646"/>
                    </a:lnTo>
                    <a:lnTo>
                      <a:pt x="673" y="645"/>
                    </a:lnTo>
                    <a:lnTo>
                      <a:pt x="690" y="642"/>
                    </a:lnTo>
                    <a:lnTo>
                      <a:pt x="699" y="646"/>
                    </a:lnTo>
                    <a:lnTo>
                      <a:pt x="708" y="650"/>
                    </a:lnTo>
                    <a:lnTo>
                      <a:pt x="716" y="656"/>
                    </a:lnTo>
                    <a:lnTo>
                      <a:pt x="725" y="661"/>
                    </a:lnTo>
                    <a:lnTo>
                      <a:pt x="736" y="659"/>
                    </a:lnTo>
                    <a:lnTo>
                      <a:pt x="746" y="656"/>
                    </a:lnTo>
                    <a:lnTo>
                      <a:pt x="757" y="653"/>
                    </a:lnTo>
                    <a:lnTo>
                      <a:pt x="768" y="648"/>
                    </a:lnTo>
                    <a:lnTo>
                      <a:pt x="780" y="653"/>
                    </a:lnTo>
                    <a:lnTo>
                      <a:pt x="792" y="658"/>
                    </a:lnTo>
                    <a:lnTo>
                      <a:pt x="802" y="663"/>
                    </a:lnTo>
                    <a:lnTo>
                      <a:pt x="816" y="667"/>
                    </a:lnTo>
                    <a:lnTo>
                      <a:pt x="824" y="661"/>
                    </a:lnTo>
                    <a:lnTo>
                      <a:pt x="829" y="656"/>
                    </a:lnTo>
                    <a:lnTo>
                      <a:pt x="834" y="650"/>
                    </a:lnTo>
                    <a:lnTo>
                      <a:pt x="836" y="646"/>
                    </a:lnTo>
                    <a:lnTo>
                      <a:pt x="837" y="641"/>
                    </a:lnTo>
                    <a:lnTo>
                      <a:pt x="837" y="636"/>
                    </a:lnTo>
                    <a:lnTo>
                      <a:pt x="836" y="628"/>
                    </a:lnTo>
                    <a:lnTo>
                      <a:pt x="835" y="618"/>
                    </a:lnTo>
                    <a:lnTo>
                      <a:pt x="843" y="619"/>
                    </a:lnTo>
                    <a:lnTo>
                      <a:pt x="850" y="620"/>
                    </a:lnTo>
                    <a:lnTo>
                      <a:pt x="856" y="622"/>
                    </a:lnTo>
                    <a:lnTo>
                      <a:pt x="863" y="624"/>
                    </a:lnTo>
                    <a:lnTo>
                      <a:pt x="877" y="630"/>
                    </a:lnTo>
                    <a:lnTo>
                      <a:pt x="890" y="636"/>
                    </a:lnTo>
                    <a:lnTo>
                      <a:pt x="897" y="627"/>
                    </a:lnTo>
                    <a:lnTo>
                      <a:pt x="903" y="618"/>
                    </a:lnTo>
                    <a:lnTo>
                      <a:pt x="906" y="614"/>
                    </a:lnTo>
                    <a:lnTo>
                      <a:pt x="910" y="610"/>
                    </a:lnTo>
                    <a:lnTo>
                      <a:pt x="913" y="606"/>
                    </a:lnTo>
                    <a:lnTo>
                      <a:pt x="918" y="60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198" name="Freeform 168"/>
              <p:cNvSpPr>
                <a:spLocks/>
              </p:cNvSpPr>
              <p:nvPr/>
            </p:nvSpPr>
            <p:spPr bwMode="auto">
              <a:xfrm>
                <a:off x="3649663" y="3935413"/>
                <a:ext cx="365125" cy="265112"/>
              </a:xfrm>
              <a:custGeom>
                <a:avLst/>
                <a:gdLst>
                  <a:gd name="T0" fmla="*/ 355182 w 918"/>
                  <a:gd name="T1" fmla="*/ 231327 h 667"/>
                  <a:gd name="T2" fmla="*/ 347227 w 918"/>
                  <a:gd name="T3" fmla="*/ 209069 h 667"/>
                  <a:gd name="T4" fmla="*/ 337681 w 918"/>
                  <a:gd name="T5" fmla="*/ 197145 h 667"/>
                  <a:gd name="T6" fmla="*/ 319783 w 918"/>
                  <a:gd name="T7" fmla="*/ 184426 h 667"/>
                  <a:gd name="T8" fmla="*/ 314612 w 918"/>
                  <a:gd name="T9" fmla="*/ 157000 h 667"/>
                  <a:gd name="T10" fmla="*/ 297907 w 918"/>
                  <a:gd name="T11" fmla="*/ 148654 h 667"/>
                  <a:gd name="T12" fmla="*/ 289554 w 918"/>
                  <a:gd name="T13" fmla="*/ 137524 h 667"/>
                  <a:gd name="T14" fmla="*/ 270861 w 918"/>
                  <a:gd name="T15" fmla="*/ 136332 h 667"/>
                  <a:gd name="T16" fmla="*/ 254951 w 918"/>
                  <a:gd name="T17" fmla="*/ 126793 h 667"/>
                  <a:gd name="T18" fmla="*/ 244610 w 918"/>
                  <a:gd name="T19" fmla="*/ 97380 h 667"/>
                  <a:gd name="T20" fmla="*/ 223927 w 918"/>
                  <a:gd name="T21" fmla="*/ 83071 h 667"/>
                  <a:gd name="T22" fmla="*/ 223530 w 918"/>
                  <a:gd name="T23" fmla="*/ 69557 h 667"/>
                  <a:gd name="T24" fmla="*/ 223530 w 918"/>
                  <a:gd name="T25" fmla="*/ 54453 h 667"/>
                  <a:gd name="T26" fmla="*/ 223927 w 918"/>
                  <a:gd name="T27" fmla="*/ 26233 h 667"/>
                  <a:gd name="T28" fmla="*/ 203245 w 918"/>
                  <a:gd name="T29" fmla="*/ 25041 h 667"/>
                  <a:gd name="T30" fmla="*/ 193699 w 918"/>
                  <a:gd name="T31" fmla="*/ 33387 h 667"/>
                  <a:gd name="T32" fmla="*/ 183756 w 918"/>
                  <a:gd name="T33" fmla="*/ 39747 h 667"/>
                  <a:gd name="T34" fmla="*/ 174210 w 918"/>
                  <a:gd name="T35" fmla="*/ 39747 h 667"/>
                  <a:gd name="T36" fmla="*/ 162676 w 918"/>
                  <a:gd name="T37" fmla="*/ 34182 h 667"/>
                  <a:gd name="T38" fmla="*/ 151141 w 918"/>
                  <a:gd name="T39" fmla="*/ 15501 h 667"/>
                  <a:gd name="T40" fmla="*/ 141198 w 918"/>
                  <a:gd name="T41" fmla="*/ 15104 h 667"/>
                  <a:gd name="T42" fmla="*/ 116140 w 918"/>
                  <a:gd name="T43" fmla="*/ 6360 h 667"/>
                  <a:gd name="T44" fmla="*/ 106594 w 918"/>
                  <a:gd name="T45" fmla="*/ 1192 h 667"/>
                  <a:gd name="T46" fmla="*/ 72389 w 918"/>
                  <a:gd name="T47" fmla="*/ 13911 h 667"/>
                  <a:gd name="T48" fmla="*/ 65229 w 918"/>
                  <a:gd name="T49" fmla="*/ 38555 h 667"/>
                  <a:gd name="T50" fmla="*/ 66820 w 918"/>
                  <a:gd name="T51" fmla="*/ 46504 h 667"/>
                  <a:gd name="T52" fmla="*/ 59263 w 918"/>
                  <a:gd name="T53" fmla="*/ 54851 h 667"/>
                  <a:gd name="T54" fmla="*/ 65627 w 918"/>
                  <a:gd name="T55" fmla="*/ 78301 h 667"/>
                  <a:gd name="T56" fmla="*/ 61650 w 918"/>
                  <a:gd name="T57" fmla="*/ 92213 h 667"/>
                  <a:gd name="T58" fmla="*/ 53695 w 918"/>
                  <a:gd name="T59" fmla="*/ 96983 h 667"/>
                  <a:gd name="T60" fmla="*/ 41763 w 918"/>
                  <a:gd name="T61" fmla="*/ 93803 h 667"/>
                  <a:gd name="T62" fmla="*/ 38183 w 918"/>
                  <a:gd name="T63" fmla="*/ 96585 h 667"/>
                  <a:gd name="T64" fmla="*/ 25853 w 918"/>
                  <a:gd name="T65" fmla="*/ 98175 h 667"/>
                  <a:gd name="T66" fmla="*/ 29035 w 918"/>
                  <a:gd name="T67" fmla="*/ 118048 h 667"/>
                  <a:gd name="T68" fmla="*/ 19092 w 918"/>
                  <a:gd name="T69" fmla="*/ 125600 h 667"/>
                  <a:gd name="T70" fmla="*/ 9148 w 918"/>
                  <a:gd name="T71" fmla="*/ 122023 h 667"/>
                  <a:gd name="T72" fmla="*/ 0 w 918"/>
                  <a:gd name="T73" fmla="*/ 146666 h 667"/>
                  <a:gd name="T74" fmla="*/ 11932 w 918"/>
                  <a:gd name="T75" fmla="*/ 159783 h 667"/>
                  <a:gd name="T76" fmla="*/ 28637 w 918"/>
                  <a:gd name="T77" fmla="*/ 161770 h 667"/>
                  <a:gd name="T78" fmla="*/ 23864 w 918"/>
                  <a:gd name="T79" fmla="*/ 166937 h 667"/>
                  <a:gd name="T80" fmla="*/ 29433 w 918"/>
                  <a:gd name="T81" fmla="*/ 167732 h 667"/>
                  <a:gd name="T82" fmla="*/ 40569 w 918"/>
                  <a:gd name="T83" fmla="*/ 172502 h 667"/>
                  <a:gd name="T84" fmla="*/ 58468 w 918"/>
                  <a:gd name="T85" fmla="*/ 191978 h 667"/>
                  <a:gd name="T86" fmla="*/ 49320 w 918"/>
                  <a:gd name="T87" fmla="*/ 199530 h 667"/>
                  <a:gd name="T88" fmla="*/ 46536 w 918"/>
                  <a:gd name="T89" fmla="*/ 203902 h 667"/>
                  <a:gd name="T90" fmla="*/ 38581 w 918"/>
                  <a:gd name="T91" fmla="*/ 210659 h 667"/>
                  <a:gd name="T92" fmla="*/ 47331 w 918"/>
                  <a:gd name="T93" fmla="*/ 222980 h 667"/>
                  <a:gd name="T94" fmla="*/ 70798 w 918"/>
                  <a:gd name="T95" fmla="*/ 233712 h 667"/>
                  <a:gd name="T96" fmla="*/ 99833 w 918"/>
                  <a:gd name="T97" fmla="*/ 234109 h 667"/>
                  <a:gd name="T98" fmla="*/ 138413 w 918"/>
                  <a:gd name="T99" fmla="*/ 250406 h 667"/>
                  <a:gd name="T100" fmla="*/ 153925 w 918"/>
                  <a:gd name="T101" fmla="*/ 240866 h 667"/>
                  <a:gd name="T102" fmla="*/ 193699 w 918"/>
                  <a:gd name="T103" fmla="*/ 240469 h 667"/>
                  <a:gd name="T104" fmla="*/ 214382 w 918"/>
                  <a:gd name="T105" fmla="*/ 251201 h 667"/>
                  <a:gd name="T106" fmla="*/ 278020 w 918"/>
                  <a:gd name="T107" fmla="*/ 256765 h 667"/>
                  <a:gd name="T108" fmla="*/ 315010 w 918"/>
                  <a:gd name="T109" fmla="*/ 261535 h 667"/>
                  <a:gd name="T110" fmla="*/ 332510 w 918"/>
                  <a:gd name="T111" fmla="*/ 249611 h 667"/>
                  <a:gd name="T112" fmla="*/ 359159 w 918"/>
                  <a:gd name="T113" fmla="*/ 245636 h 6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18" h="667">
                    <a:moveTo>
                      <a:pt x="918" y="603"/>
                    </a:moveTo>
                    <a:lnTo>
                      <a:pt x="917" y="597"/>
                    </a:lnTo>
                    <a:lnTo>
                      <a:pt x="915" y="593"/>
                    </a:lnTo>
                    <a:lnTo>
                      <a:pt x="913" y="588"/>
                    </a:lnTo>
                    <a:lnTo>
                      <a:pt x="910" y="583"/>
                    </a:lnTo>
                    <a:lnTo>
                      <a:pt x="902" y="585"/>
                    </a:lnTo>
                    <a:lnTo>
                      <a:pt x="896" y="585"/>
                    </a:lnTo>
                    <a:lnTo>
                      <a:pt x="894" y="583"/>
                    </a:lnTo>
                    <a:lnTo>
                      <a:pt x="893" y="582"/>
                    </a:lnTo>
                    <a:lnTo>
                      <a:pt x="892" y="579"/>
                    </a:lnTo>
                    <a:lnTo>
                      <a:pt x="892" y="576"/>
                    </a:lnTo>
                    <a:lnTo>
                      <a:pt x="887" y="563"/>
                    </a:lnTo>
                    <a:lnTo>
                      <a:pt x="883" y="553"/>
                    </a:lnTo>
                    <a:lnTo>
                      <a:pt x="884" y="545"/>
                    </a:lnTo>
                    <a:lnTo>
                      <a:pt x="884" y="540"/>
                    </a:lnTo>
                    <a:lnTo>
                      <a:pt x="880" y="536"/>
                    </a:lnTo>
                    <a:lnTo>
                      <a:pt x="873" y="531"/>
                    </a:lnTo>
                    <a:lnTo>
                      <a:pt x="873" y="526"/>
                    </a:lnTo>
                    <a:lnTo>
                      <a:pt x="873" y="521"/>
                    </a:lnTo>
                    <a:lnTo>
                      <a:pt x="875" y="518"/>
                    </a:lnTo>
                    <a:lnTo>
                      <a:pt x="876" y="513"/>
                    </a:lnTo>
                    <a:lnTo>
                      <a:pt x="879" y="505"/>
                    </a:lnTo>
                    <a:lnTo>
                      <a:pt x="881" y="496"/>
                    </a:lnTo>
                    <a:lnTo>
                      <a:pt x="873" y="495"/>
                    </a:lnTo>
                    <a:lnTo>
                      <a:pt x="866" y="495"/>
                    </a:lnTo>
                    <a:lnTo>
                      <a:pt x="856" y="496"/>
                    </a:lnTo>
                    <a:lnTo>
                      <a:pt x="849" y="496"/>
                    </a:lnTo>
                    <a:lnTo>
                      <a:pt x="845" y="494"/>
                    </a:lnTo>
                    <a:lnTo>
                      <a:pt x="843" y="492"/>
                    </a:lnTo>
                    <a:lnTo>
                      <a:pt x="841" y="489"/>
                    </a:lnTo>
                    <a:lnTo>
                      <a:pt x="841" y="487"/>
                    </a:lnTo>
                    <a:lnTo>
                      <a:pt x="838" y="483"/>
                    </a:lnTo>
                    <a:lnTo>
                      <a:pt x="834" y="476"/>
                    </a:lnTo>
                    <a:lnTo>
                      <a:pt x="824" y="472"/>
                    </a:lnTo>
                    <a:lnTo>
                      <a:pt x="813" y="469"/>
                    </a:lnTo>
                    <a:lnTo>
                      <a:pt x="804" y="464"/>
                    </a:lnTo>
                    <a:lnTo>
                      <a:pt x="794" y="459"/>
                    </a:lnTo>
                    <a:lnTo>
                      <a:pt x="790" y="447"/>
                    </a:lnTo>
                    <a:lnTo>
                      <a:pt x="787" y="436"/>
                    </a:lnTo>
                    <a:lnTo>
                      <a:pt x="786" y="425"/>
                    </a:lnTo>
                    <a:lnTo>
                      <a:pt x="786" y="413"/>
                    </a:lnTo>
                    <a:lnTo>
                      <a:pt x="788" y="408"/>
                    </a:lnTo>
                    <a:lnTo>
                      <a:pt x="791" y="403"/>
                    </a:lnTo>
                    <a:lnTo>
                      <a:pt x="792" y="399"/>
                    </a:lnTo>
                    <a:lnTo>
                      <a:pt x="791" y="395"/>
                    </a:lnTo>
                    <a:lnTo>
                      <a:pt x="784" y="394"/>
                    </a:lnTo>
                    <a:lnTo>
                      <a:pt x="779" y="393"/>
                    </a:lnTo>
                    <a:lnTo>
                      <a:pt x="776" y="392"/>
                    </a:lnTo>
                    <a:lnTo>
                      <a:pt x="774" y="391"/>
                    </a:lnTo>
                    <a:lnTo>
                      <a:pt x="771" y="388"/>
                    </a:lnTo>
                    <a:lnTo>
                      <a:pt x="770" y="386"/>
                    </a:lnTo>
                    <a:lnTo>
                      <a:pt x="763" y="382"/>
                    </a:lnTo>
                    <a:lnTo>
                      <a:pt x="757" y="377"/>
                    </a:lnTo>
                    <a:lnTo>
                      <a:pt x="749" y="374"/>
                    </a:lnTo>
                    <a:lnTo>
                      <a:pt x="742" y="373"/>
                    </a:lnTo>
                    <a:lnTo>
                      <a:pt x="739" y="370"/>
                    </a:lnTo>
                    <a:lnTo>
                      <a:pt x="736" y="369"/>
                    </a:lnTo>
                    <a:lnTo>
                      <a:pt x="733" y="366"/>
                    </a:lnTo>
                    <a:lnTo>
                      <a:pt x="731" y="362"/>
                    </a:lnTo>
                    <a:lnTo>
                      <a:pt x="732" y="356"/>
                    </a:lnTo>
                    <a:lnTo>
                      <a:pt x="732" y="351"/>
                    </a:lnTo>
                    <a:lnTo>
                      <a:pt x="731" y="348"/>
                    </a:lnTo>
                    <a:lnTo>
                      <a:pt x="728" y="346"/>
                    </a:lnTo>
                    <a:lnTo>
                      <a:pt x="720" y="348"/>
                    </a:lnTo>
                    <a:lnTo>
                      <a:pt x="709" y="351"/>
                    </a:lnTo>
                    <a:lnTo>
                      <a:pt x="702" y="352"/>
                    </a:lnTo>
                    <a:lnTo>
                      <a:pt x="697" y="353"/>
                    </a:lnTo>
                    <a:lnTo>
                      <a:pt x="692" y="353"/>
                    </a:lnTo>
                    <a:lnTo>
                      <a:pt x="689" y="353"/>
                    </a:lnTo>
                    <a:lnTo>
                      <a:pt x="685" y="351"/>
                    </a:lnTo>
                    <a:lnTo>
                      <a:pt x="683" y="348"/>
                    </a:lnTo>
                    <a:lnTo>
                      <a:pt x="681" y="343"/>
                    </a:lnTo>
                    <a:lnTo>
                      <a:pt x="680" y="336"/>
                    </a:lnTo>
                    <a:lnTo>
                      <a:pt x="678" y="328"/>
                    </a:lnTo>
                    <a:lnTo>
                      <a:pt x="676" y="323"/>
                    </a:lnTo>
                    <a:lnTo>
                      <a:pt x="672" y="317"/>
                    </a:lnTo>
                    <a:lnTo>
                      <a:pt x="666" y="312"/>
                    </a:lnTo>
                    <a:lnTo>
                      <a:pt x="656" y="316"/>
                    </a:lnTo>
                    <a:lnTo>
                      <a:pt x="649" y="318"/>
                    </a:lnTo>
                    <a:lnTo>
                      <a:pt x="646" y="319"/>
                    </a:lnTo>
                    <a:lnTo>
                      <a:pt x="641" y="319"/>
                    </a:lnTo>
                    <a:lnTo>
                      <a:pt x="638" y="318"/>
                    </a:lnTo>
                    <a:lnTo>
                      <a:pt x="633" y="316"/>
                    </a:lnTo>
                    <a:lnTo>
                      <a:pt x="627" y="308"/>
                    </a:lnTo>
                    <a:lnTo>
                      <a:pt x="624" y="300"/>
                    </a:lnTo>
                    <a:lnTo>
                      <a:pt x="622" y="292"/>
                    </a:lnTo>
                    <a:lnTo>
                      <a:pt x="619" y="283"/>
                    </a:lnTo>
                    <a:lnTo>
                      <a:pt x="616" y="266"/>
                    </a:lnTo>
                    <a:lnTo>
                      <a:pt x="615" y="250"/>
                    </a:lnTo>
                    <a:lnTo>
                      <a:pt x="615" y="245"/>
                    </a:lnTo>
                    <a:lnTo>
                      <a:pt x="616" y="242"/>
                    </a:lnTo>
                    <a:lnTo>
                      <a:pt x="615" y="240"/>
                    </a:lnTo>
                    <a:lnTo>
                      <a:pt x="614" y="238"/>
                    </a:lnTo>
                    <a:lnTo>
                      <a:pt x="609" y="233"/>
                    </a:lnTo>
                    <a:lnTo>
                      <a:pt x="601" y="227"/>
                    </a:lnTo>
                    <a:lnTo>
                      <a:pt x="588" y="222"/>
                    </a:lnTo>
                    <a:lnTo>
                      <a:pt x="575" y="216"/>
                    </a:lnTo>
                    <a:lnTo>
                      <a:pt x="568" y="213"/>
                    </a:lnTo>
                    <a:lnTo>
                      <a:pt x="563" y="209"/>
                    </a:lnTo>
                    <a:lnTo>
                      <a:pt x="557" y="205"/>
                    </a:lnTo>
                    <a:lnTo>
                      <a:pt x="553" y="199"/>
                    </a:lnTo>
                    <a:lnTo>
                      <a:pt x="557" y="196"/>
                    </a:lnTo>
                    <a:lnTo>
                      <a:pt x="560" y="194"/>
                    </a:lnTo>
                    <a:lnTo>
                      <a:pt x="563" y="196"/>
                    </a:lnTo>
                    <a:lnTo>
                      <a:pt x="568" y="194"/>
                    </a:lnTo>
                    <a:lnTo>
                      <a:pt x="564" y="189"/>
                    </a:lnTo>
                    <a:lnTo>
                      <a:pt x="560" y="183"/>
                    </a:lnTo>
                    <a:lnTo>
                      <a:pt x="562" y="175"/>
                    </a:lnTo>
                    <a:lnTo>
                      <a:pt x="560" y="168"/>
                    </a:lnTo>
                    <a:lnTo>
                      <a:pt x="558" y="163"/>
                    </a:lnTo>
                    <a:lnTo>
                      <a:pt x="555" y="156"/>
                    </a:lnTo>
                    <a:lnTo>
                      <a:pt x="554" y="152"/>
                    </a:lnTo>
                    <a:lnTo>
                      <a:pt x="554" y="150"/>
                    </a:lnTo>
                    <a:lnTo>
                      <a:pt x="554" y="148"/>
                    </a:lnTo>
                    <a:lnTo>
                      <a:pt x="555" y="146"/>
                    </a:lnTo>
                    <a:lnTo>
                      <a:pt x="557" y="141"/>
                    </a:lnTo>
                    <a:lnTo>
                      <a:pt x="562" y="137"/>
                    </a:lnTo>
                    <a:lnTo>
                      <a:pt x="568" y="128"/>
                    </a:lnTo>
                    <a:lnTo>
                      <a:pt x="572" y="117"/>
                    </a:lnTo>
                    <a:lnTo>
                      <a:pt x="576" y="104"/>
                    </a:lnTo>
                    <a:lnTo>
                      <a:pt x="583" y="90"/>
                    </a:lnTo>
                    <a:lnTo>
                      <a:pt x="576" y="84"/>
                    </a:lnTo>
                    <a:lnTo>
                      <a:pt x="574" y="79"/>
                    </a:lnTo>
                    <a:lnTo>
                      <a:pt x="573" y="74"/>
                    </a:lnTo>
                    <a:lnTo>
                      <a:pt x="572" y="66"/>
                    </a:lnTo>
                    <a:lnTo>
                      <a:pt x="563" y="66"/>
                    </a:lnTo>
                    <a:lnTo>
                      <a:pt x="553" y="67"/>
                    </a:lnTo>
                    <a:lnTo>
                      <a:pt x="546" y="62"/>
                    </a:lnTo>
                    <a:lnTo>
                      <a:pt x="539" y="59"/>
                    </a:lnTo>
                    <a:lnTo>
                      <a:pt x="537" y="59"/>
                    </a:lnTo>
                    <a:lnTo>
                      <a:pt x="533" y="61"/>
                    </a:lnTo>
                    <a:lnTo>
                      <a:pt x="530" y="62"/>
                    </a:lnTo>
                    <a:lnTo>
                      <a:pt x="525" y="64"/>
                    </a:lnTo>
                    <a:lnTo>
                      <a:pt x="517" y="64"/>
                    </a:lnTo>
                    <a:lnTo>
                      <a:pt x="511" y="63"/>
                    </a:lnTo>
                    <a:lnTo>
                      <a:pt x="505" y="61"/>
                    </a:lnTo>
                    <a:lnTo>
                      <a:pt x="497" y="58"/>
                    </a:lnTo>
                    <a:lnTo>
                      <a:pt x="496" y="65"/>
                    </a:lnTo>
                    <a:lnTo>
                      <a:pt x="496" y="71"/>
                    </a:lnTo>
                    <a:lnTo>
                      <a:pt x="496" y="73"/>
                    </a:lnTo>
                    <a:lnTo>
                      <a:pt x="495" y="75"/>
                    </a:lnTo>
                    <a:lnTo>
                      <a:pt x="494" y="79"/>
                    </a:lnTo>
                    <a:lnTo>
                      <a:pt x="491" y="81"/>
                    </a:lnTo>
                    <a:lnTo>
                      <a:pt x="487" y="84"/>
                    </a:lnTo>
                    <a:lnTo>
                      <a:pt x="485" y="87"/>
                    </a:lnTo>
                    <a:lnTo>
                      <a:pt x="482" y="88"/>
                    </a:lnTo>
                    <a:lnTo>
                      <a:pt x="477" y="88"/>
                    </a:lnTo>
                    <a:lnTo>
                      <a:pt x="472" y="87"/>
                    </a:lnTo>
                    <a:lnTo>
                      <a:pt x="469" y="87"/>
                    </a:lnTo>
                    <a:lnTo>
                      <a:pt x="466" y="87"/>
                    </a:lnTo>
                    <a:lnTo>
                      <a:pt x="465" y="88"/>
                    </a:lnTo>
                    <a:lnTo>
                      <a:pt x="463" y="92"/>
                    </a:lnTo>
                    <a:lnTo>
                      <a:pt x="462" y="100"/>
                    </a:lnTo>
                    <a:lnTo>
                      <a:pt x="461" y="108"/>
                    </a:lnTo>
                    <a:lnTo>
                      <a:pt x="458" y="114"/>
                    </a:lnTo>
                    <a:lnTo>
                      <a:pt x="457" y="115"/>
                    </a:lnTo>
                    <a:lnTo>
                      <a:pt x="455" y="115"/>
                    </a:lnTo>
                    <a:lnTo>
                      <a:pt x="452" y="114"/>
                    </a:lnTo>
                    <a:lnTo>
                      <a:pt x="447" y="113"/>
                    </a:lnTo>
                    <a:lnTo>
                      <a:pt x="444" y="107"/>
                    </a:lnTo>
                    <a:lnTo>
                      <a:pt x="440" y="103"/>
                    </a:lnTo>
                    <a:lnTo>
                      <a:pt x="438" y="100"/>
                    </a:lnTo>
                    <a:lnTo>
                      <a:pt x="436" y="99"/>
                    </a:lnTo>
                    <a:lnTo>
                      <a:pt x="433" y="99"/>
                    </a:lnTo>
                    <a:lnTo>
                      <a:pt x="430" y="99"/>
                    </a:lnTo>
                    <a:lnTo>
                      <a:pt x="426" y="99"/>
                    </a:lnTo>
                    <a:lnTo>
                      <a:pt x="422" y="98"/>
                    </a:lnTo>
                    <a:lnTo>
                      <a:pt x="420" y="97"/>
                    </a:lnTo>
                    <a:lnTo>
                      <a:pt x="418" y="96"/>
                    </a:lnTo>
                    <a:lnTo>
                      <a:pt x="413" y="91"/>
                    </a:lnTo>
                    <a:lnTo>
                      <a:pt x="409" y="86"/>
                    </a:lnTo>
                    <a:lnTo>
                      <a:pt x="406" y="80"/>
                    </a:lnTo>
                    <a:lnTo>
                      <a:pt x="405" y="78"/>
                    </a:lnTo>
                    <a:lnTo>
                      <a:pt x="405" y="74"/>
                    </a:lnTo>
                    <a:lnTo>
                      <a:pt x="405" y="70"/>
                    </a:lnTo>
                    <a:lnTo>
                      <a:pt x="396" y="66"/>
                    </a:lnTo>
                    <a:lnTo>
                      <a:pt x="388" y="62"/>
                    </a:lnTo>
                    <a:lnTo>
                      <a:pt x="388" y="52"/>
                    </a:lnTo>
                    <a:lnTo>
                      <a:pt x="387" y="42"/>
                    </a:lnTo>
                    <a:lnTo>
                      <a:pt x="380" y="39"/>
                    </a:lnTo>
                    <a:lnTo>
                      <a:pt x="375" y="36"/>
                    </a:lnTo>
                    <a:lnTo>
                      <a:pt x="368" y="41"/>
                    </a:lnTo>
                    <a:lnTo>
                      <a:pt x="363" y="48"/>
                    </a:lnTo>
                    <a:lnTo>
                      <a:pt x="361" y="50"/>
                    </a:lnTo>
                    <a:lnTo>
                      <a:pt x="359" y="52"/>
                    </a:lnTo>
                    <a:lnTo>
                      <a:pt x="355" y="52"/>
                    </a:lnTo>
                    <a:lnTo>
                      <a:pt x="351" y="50"/>
                    </a:lnTo>
                    <a:lnTo>
                      <a:pt x="353" y="44"/>
                    </a:lnTo>
                    <a:lnTo>
                      <a:pt x="355" y="38"/>
                    </a:lnTo>
                    <a:lnTo>
                      <a:pt x="340" y="33"/>
                    </a:lnTo>
                    <a:lnTo>
                      <a:pt x="327" y="27"/>
                    </a:lnTo>
                    <a:lnTo>
                      <a:pt x="321" y="19"/>
                    </a:lnTo>
                    <a:lnTo>
                      <a:pt x="316" y="15"/>
                    </a:lnTo>
                    <a:lnTo>
                      <a:pt x="313" y="14"/>
                    </a:lnTo>
                    <a:lnTo>
                      <a:pt x="310" y="15"/>
                    </a:lnTo>
                    <a:lnTo>
                      <a:pt x="306" y="16"/>
                    </a:lnTo>
                    <a:lnTo>
                      <a:pt x="302" y="19"/>
                    </a:lnTo>
                    <a:lnTo>
                      <a:pt x="292" y="16"/>
                    </a:lnTo>
                    <a:lnTo>
                      <a:pt x="282" y="14"/>
                    </a:lnTo>
                    <a:lnTo>
                      <a:pt x="275" y="17"/>
                    </a:lnTo>
                    <a:lnTo>
                      <a:pt x="269" y="19"/>
                    </a:lnTo>
                    <a:lnTo>
                      <a:pt x="267" y="19"/>
                    </a:lnTo>
                    <a:lnTo>
                      <a:pt x="265" y="16"/>
                    </a:lnTo>
                    <a:lnTo>
                      <a:pt x="265" y="14"/>
                    </a:lnTo>
                    <a:lnTo>
                      <a:pt x="263" y="10"/>
                    </a:lnTo>
                    <a:lnTo>
                      <a:pt x="268" y="4"/>
                    </a:lnTo>
                    <a:lnTo>
                      <a:pt x="268" y="3"/>
                    </a:lnTo>
                    <a:lnTo>
                      <a:pt x="263" y="2"/>
                    </a:lnTo>
                    <a:lnTo>
                      <a:pt x="255" y="0"/>
                    </a:lnTo>
                    <a:lnTo>
                      <a:pt x="242" y="3"/>
                    </a:lnTo>
                    <a:lnTo>
                      <a:pt x="231" y="5"/>
                    </a:lnTo>
                    <a:lnTo>
                      <a:pt x="220" y="11"/>
                    </a:lnTo>
                    <a:lnTo>
                      <a:pt x="210" y="19"/>
                    </a:lnTo>
                    <a:lnTo>
                      <a:pt x="200" y="27"/>
                    </a:lnTo>
                    <a:lnTo>
                      <a:pt x="187" y="33"/>
                    </a:lnTo>
                    <a:lnTo>
                      <a:pt x="182" y="35"/>
                    </a:lnTo>
                    <a:lnTo>
                      <a:pt x="178" y="33"/>
                    </a:lnTo>
                    <a:lnTo>
                      <a:pt x="176" y="32"/>
                    </a:lnTo>
                    <a:lnTo>
                      <a:pt x="170" y="31"/>
                    </a:lnTo>
                    <a:lnTo>
                      <a:pt x="164" y="47"/>
                    </a:lnTo>
                    <a:lnTo>
                      <a:pt x="156" y="64"/>
                    </a:lnTo>
                    <a:lnTo>
                      <a:pt x="157" y="75"/>
                    </a:lnTo>
                    <a:lnTo>
                      <a:pt x="157" y="86"/>
                    </a:lnTo>
                    <a:lnTo>
                      <a:pt x="161" y="91"/>
                    </a:lnTo>
                    <a:lnTo>
                      <a:pt x="164" y="97"/>
                    </a:lnTo>
                    <a:lnTo>
                      <a:pt x="162" y="101"/>
                    </a:lnTo>
                    <a:lnTo>
                      <a:pt x="159" y="108"/>
                    </a:lnTo>
                    <a:lnTo>
                      <a:pt x="156" y="115"/>
                    </a:lnTo>
                    <a:lnTo>
                      <a:pt x="155" y="120"/>
                    </a:lnTo>
                    <a:lnTo>
                      <a:pt x="155" y="121"/>
                    </a:lnTo>
                    <a:lnTo>
                      <a:pt x="156" y="121"/>
                    </a:lnTo>
                    <a:lnTo>
                      <a:pt x="159" y="120"/>
                    </a:lnTo>
                    <a:lnTo>
                      <a:pt x="164" y="117"/>
                    </a:lnTo>
                    <a:lnTo>
                      <a:pt x="168" y="117"/>
                    </a:lnTo>
                    <a:lnTo>
                      <a:pt x="170" y="118"/>
                    </a:lnTo>
                    <a:lnTo>
                      <a:pt x="172" y="121"/>
                    </a:lnTo>
                    <a:lnTo>
                      <a:pt x="170" y="123"/>
                    </a:lnTo>
                    <a:lnTo>
                      <a:pt x="167" y="128"/>
                    </a:lnTo>
                    <a:lnTo>
                      <a:pt x="162" y="133"/>
                    </a:lnTo>
                    <a:lnTo>
                      <a:pt x="156" y="133"/>
                    </a:lnTo>
                    <a:lnTo>
                      <a:pt x="151" y="134"/>
                    </a:lnTo>
                    <a:lnTo>
                      <a:pt x="150" y="135"/>
                    </a:lnTo>
                    <a:lnTo>
                      <a:pt x="149" y="138"/>
                    </a:lnTo>
                    <a:lnTo>
                      <a:pt x="148" y="140"/>
                    </a:lnTo>
                    <a:lnTo>
                      <a:pt x="148" y="143"/>
                    </a:lnTo>
                    <a:lnTo>
                      <a:pt x="156" y="147"/>
                    </a:lnTo>
                    <a:lnTo>
                      <a:pt x="164" y="150"/>
                    </a:lnTo>
                    <a:lnTo>
                      <a:pt x="167" y="160"/>
                    </a:lnTo>
                    <a:lnTo>
                      <a:pt x="168" y="169"/>
                    </a:lnTo>
                    <a:lnTo>
                      <a:pt x="168" y="180"/>
                    </a:lnTo>
                    <a:lnTo>
                      <a:pt x="166" y="190"/>
                    </a:lnTo>
                    <a:lnTo>
                      <a:pt x="165" y="197"/>
                    </a:lnTo>
                    <a:lnTo>
                      <a:pt x="165" y="201"/>
                    </a:lnTo>
                    <a:lnTo>
                      <a:pt x="164" y="204"/>
                    </a:lnTo>
                    <a:lnTo>
                      <a:pt x="158" y="208"/>
                    </a:lnTo>
                    <a:lnTo>
                      <a:pt x="149" y="211"/>
                    </a:lnTo>
                    <a:lnTo>
                      <a:pt x="145" y="215"/>
                    </a:lnTo>
                    <a:lnTo>
                      <a:pt x="147" y="218"/>
                    </a:lnTo>
                    <a:lnTo>
                      <a:pt x="152" y="224"/>
                    </a:lnTo>
                    <a:lnTo>
                      <a:pt x="153" y="228"/>
                    </a:lnTo>
                    <a:lnTo>
                      <a:pt x="155" y="232"/>
                    </a:lnTo>
                    <a:lnTo>
                      <a:pt x="155" y="234"/>
                    </a:lnTo>
                    <a:lnTo>
                      <a:pt x="153" y="235"/>
                    </a:lnTo>
                    <a:lnTo>
                      <a:pt x="149" y="235"/>
                    </a:lnTo>
                    <a:lnTo>
                      <a:pt x="141" y="234"/>
                    </a:lnTo>
                    <a:lnTo>
                      <a:pt x="139" y="236"/>
                    </a:lnTo>
                    <a:lnTo>
                      <a:pt x="136" y="239"/>
                    </a:lnTo>
                    <a:lnTo>
                      <a:pt x="135" y="241"/>
                    </a:lnTo>
                    <a:lnTo>
                      <a:pt x="135" y="243"/>
                    </a:lnTo>
                    <a:lnTo>
                      <a:pt x="135" y="244"/>
                    </a:lnTo>
                    <a:lnTo>
                      <a:pt x="134" y="244"/>
                    </a:lnTo>
                    <a:lnTo>
                      <a:pt x="132" y="244"/>
                    </a:lnTo>
                    <a:lnTo>
                      <a:pt x="127" y="242"/>
                    </a:lnTo>
                    <a:lnTo>
                      <a:pt x="119" y="241"/>
                    </a:lnTo>
                    <a:lnTo>
                      <a:pt x="114" y="241"/>
                    </a:lnTo>
                    <a:lnTo>
                      <a:pt x="111" y="241"/>
                    </a:lnTo>
                    <a:lnTo>
                      <a:pt x="109" y="240"/>
                    </a:lnTo>
                    <a:lnTo>
                      <a:pt x="107" y="239"/>
                    </a:lnTo>
                    <a:lnTo>
                      <a:pt x="105" y="236"/>
                    </a:lnTo>
                    <a:lnTo>
                      <a:pt x="102" y="232"/>
                    </a:lnTo>
                    <a:lnTo>
                      <a:pt x="100" y="230"/>
                    </a:lnTo>
                    <a:lnTo>
                      <a:pt x="98" y="228"/>
                    </a:lnTo>
                    <a:lnTo>
                      <a:pt x="96" y="227"/>
                    </a:lnTo>
                    <a:lnTo>
                      <a:pt x="94" y="228"/>
                    </a:lnTo>
                    <a:lnTo>
                      <a:pt x="93" y="231"/>
                    </a:lnTo>
                    <a:lnTo>
                      <a:pt x="93" y="234"/>
                    </a:lnTo>
                    <a:lnTo>
                      <a:pt x="93" y="239"/>
                    </a:lnTo>
                    <a:lnTo>
                      <a:pt x="96" y="243"/>
                    </a:lnTo>
                    <a:lnTo>
                      <a:pt x="96" y="247"/>
                    </a:lnTo>
                    <a:lnTo>
                      <a:pt x="96" y="249"/>
                    </a:lnTo>
                    <a:lnTo>
                      <a:pt x="94" y="250"/>
                    </a:lnTo>
                    <a:lnTo>
                      <a:pt x="90" y="250"/>
                    </a:lnTo>
                    <a:lnTo>
                      <a:pt x="82" y="249"/>
                    </a:lnTo>
                    <a:lnTo>
                      <a:pt x="75" y="247"/>
                    </a:lnTo>
                    <a:lnTo>
                      <a:pt x="69" y="245"/>
                    </a:lnTo>
                    <a:lnTo>
                      <a:pt x="67" y="245"/>
                    </a:lnTo>
                    <a:lnTo>
                      <a:pt x="65" y="247"/>
                    </a:lnTo>
                    <a:lnTo>
                      <a:pt x="63" y="249"/>
                    </a:lnTo>
                    <a:lnTo>
                      <a:pt x="59" y="252"/>
                    </a:lnTo>
                    <a:lnTo>
                      <a:pt x="66" y="261"/>
                    </a:lnTo>
                    <a:lnTo>
                      <a:pt x="74" y="272"/>
                    </a:lnTo>
                    <a:lnTo>
                      <a:pt x="75" y="275"/>
                    </a:lnTo>
                    <a:lnTo>
                      <a:pt x="79" y="278"/>
                    </a:lnTo>
                    <a:lnTo>
                      <a:pt x="73" y="285"/>
                    </a:lnTo>
                    <a:lnTo>
                      <a:pt x="68" y="291"/>
                    </a:lnTo>
                    <a:lnTo>
                      <a:pt x="73" y="297"/>
                    </a:lnTo>
                    <a:lnTo>
                      <a:pt x="75" y="301"/>
                    </a:lnTo>
                    <a:lnTo>
                      <a:pt x="69" y="304"/>
                    </a:lnTo>
                    <a:lnTo>
                      <a:pt x="65" y="308"/>
                    </a:lnTo>
                    <a:lnTo>
                      <a:pt x="60" y="310"/>
                    </a:lnTo>
                    <a:lnTo>
                      <a:pt x="56" y="315"/>
                    </a:lnTo>
                    <a:lnTo>
                      <a:pt x="54" y="320"/>
                    </a:lnTo>
                    <a:lnTo>
                      <a:pt x="51" y="324"/>
                    </a:lnTo>
                    <a:lnTo>
                      <a:pt x="49" y="321"/>
                    </a:lnTo>
                    <a:lnTo>
                      <a:pt x="48" y="316"/>
                    </a:lnTo>
                    <a:lnTo>
                      <a:pt x="47" y="311"/>
                    </a:lnTo>
                    <a:lnTo>
                      <a:pt x="46" y="309"/>
                    </a:lnTo>
                    <a:lnTo>
                      <a:pt x="45" y="307"/>
                    </a:lnTo>
                    <a:lnTo>
                      <a:pt x="42" y="306"/>
                    </a:lnTo>
                    <a:lnTo>
                      <a:pt x="38" y="303"/>
                    </a:lnTo>
                    <a:lnTo>
                      <a:pt x="30" y="303"/>
                    </a:lnTo>
                    <a:lnTo>
                      <a:pt x="26" y="304"/>
                    </a:lnTo>
                    <a:lnTo>
                      <a:pt x="24" y="306"/>
                    </a:lnTo>
                    <a:lnTo>
                      <a:pt x="23" y="307"/>
                    </a:lnTo>
                    <a:lnTo>
                      <a:pt x="22" y="309"/>
                    </a:lnTo>
                    <a:lnTo>
                      <a:pt x="21" y="314"/>
                    </a:lnTo>
                    <a:lnTo>
                      <a:pt x="20" y="320"/>
                    </a:lnTo>
                    <a:lnTo>
                      <a:pt x="21" y="329"/>
                    </a:lnTo>
                    <a:lnTo>
                      <a:pt x="22" y="338"/>
                    </a:lnTo>
                    <a:lnTo>
                      <a:pt x="24" y="346"/>
                    </a:lnTo>
                    <a:lnTo>
                      <a:pt x="25" y="356"/>
                    </a:lnTo>
                    <a:lnTo>
                      <a:pt x="13" y="362"/>
                    </a:lnTo>
                    <a:lnTo>
                      <a:pt x="0" y="369"/>
                    </a:lnTo>
                    <a:lnTo>
                      <a:pt x="3" y="378"/>
                    </a:lnTo>
                    <a:lnTo>
                      <a:pt x="5" y="387"/>
                    </a:lnTo>
                    <a:lnTo>
                      <a:pt x="6" y="393"/>
                    </a:lnTo>
                    <a:lnTo>
                      <a:pt x="7" y="396"/>
                    </a:lnTo>
                    <a:lnTo>
                      <a:pt x="9" y="396"/>
                    </a:lnTo>
                    <a:lnTo>
                      <a:pt x="14" y="393"/>
                    </a:lnTo>
                    <a:lnTo>
                      <a:pt x="20" y="394"/>
                    </a:lnTo>
                    <a:lnTo>
                      <a:pt x="24" y="397"/>
                    </a:lnTo>
                    <a:lnTo>
                      <a:pt x="30" y="402"/>
                    </a:lnTo>
                    <a:lnTo>
                      <a:pt x="35" y="405"/>
                    </a:lnTo>
                    <a:lnTo>
                      <a:pt x="45" y="401"/>
                    </a:lnTo>
                    <a:lnTo>
                      <a:pt x="52" y="396"/>
                    </a:lnTo>
                    <a:lnTo>
                      <a:pt x="55" y="400"/>
                    </a:lnTo>
                    <a:lnTo>
                      <a:pt x="55" y="401"/>
                    </a:lnTo>
                    <a:lnTo>
                      <a:pt x="56" y="401"/>
                    </a:lnTo>
                    <a:lnTo>
                      <a:pt x="63" y="402"/>
                    </a:lnTo>
                    <a:lnTo>
                      <a:pt x="69" y="404"/>
                    </a:lnTo>
                    <a:lnTo>
                      <a:pt x="72" y="407"/>
                    </a:lnTo>
                    <a:lnTo>
                      <a:pt x="72" y="408"/>
                    </a:lnTo>
                    <a:lnTo>
                      <a:pt x="71" y="409"/>
                    </a:lnTo>
                    <a:lnTo>
                      <a:pt x="68" y="411"/>
                    </a:lnTo>
                    <a:lnTo>
                      <a:pt x="65" y="412"/>
                    </a:lnTo>
                    <a:lnTo>
                      <a:pt x="63" y="412"/>
                    </a:lnTo>
                    <a:lnTo>
                      <a:pt x="62" y="413"/>
                    </a:lnTo>
                    <a:lnTo>
                      <a:pt x="60" y="414"/>
                    </a:lnTo>
                    <a:lnTo>
                      <a:pt x="60" y="417"/>
                    </a:lnTo>
                    <a:lnTo>
                      <a:pt x="60" y="420"/>
                    </a:lnTo>
                    <a:lnTo>
                      <a:pt x="60" y="425"/>
                    </a:lnTo>
                    <a:lnTo>
                      <a:pt x="62" y="429"/>
                    </a:lnTo>
                    <a:lnTo>
                      <a:pt x="63" y="430"/>
                    </a:lnTo>
                    <a:lnTo>
                      <a:pt x="65" y="429"/>
                    </a:lnTo>
                    <a:lnTo>
                      <a:pt x="68" y="426"/>
                    </a:lnTo>
                    <a:lnTo>
                      <a:pt x="71" y="424"/>
                    </a:lnTo>
                    <a:lnTo>
                      <a:pt x="72" y="422"/>
                    </a:lnTo>
                    <a:lnTo>
                      <a:pt x="73" y="422"/>
                    </a:lnTo>
                    <a:lnTo>
                      <a:pt x="74" y="422"/>
                    </a:lnTo>
                    <a:lnTo>
                      <a:pt x="76" y="426"/>
                    </a:lnTo>
                    <a:lnTo>
                      <a:pt x="77" y="430"/>
                    </a:lnTo>
                    <a:lnTo>
                      <a:pt x="79" y="434"/>
                    </a:lnTo>
                    <a:lnTo>
                      <a:pt x="80" y="436"/>
                    </a:lnTo>
                    <a:lnTo>
                      <a:pt x="81" y="437"/>
                    </a:lnTo>
                    <a:lnTo>
                      <a:pt x="83" y="437"/>
                    </a:lnTo>
                    <a:lnTo>
                      <a:pt x="88" y="436"/>
                    </a:lnTo>
                    <a:lnTo>
                      <a:pt x="93" y="435"/>
                    </a:lnTo>
                    <a:lnTo>
                      <a:pt x="102" y="434"/>
                    </a:lnTo>
                    <a:lnTo>
                      <a:pt x="109" y="433"/>
                    </a:lnTo>
                    <a:lnTo>
                      <a:pt x="115" y="434"/>
                    </a:lnTo>
                    <a:lnTo>
                      <a:pt x="123" y="438"/>
                    </a:lnTo>
                    <a:lnTo>
                      <a:pt x="134" y="445"/>
                    </a:lnTo>
                    <a:lnTo>
                      <a:pt x="147" y="453"/>
                    </a:lnTo>
                    <a:lnTo>
                      <a:pt x="144" y="466"/>
                    </a:lnTo>
                    <a:lnTo>
                      <a:pt x="143" y="477"/>
                    </a:lnTo>
                    <a:lnTo>
                      <a:pt x="145" y="480"/>
                    </a:lnTo>
                    <a:lnTo>
                      <a:pt x="147" y="483"/>
                    </a:lnTo>
                    <a:lnTo>
                      <a:pt x="147" y="485"/>
                    </a:lnTo>
                    <a:lnTo>
                      <a:pt x="147" y="487"/>
                    </a:lnTo>
                    <a:lnTo>
                      <a:pt x="143" y="490"/>
                    </a:lnTo>
                    <a:lnTo>
                      <a:pt x="139" y="496"/>
                    </a:lnTo>
                    <a:lnTo>
                      <a:pt x="133" y="500"/>
                    </a:lnTo>
                    <a:lnTo>
                      <a:pt x="128" y="503"/>
                    </a:lnTo>
                    <a:lnTo>
                      <a:pt x="127" y="503"/>
                    </a:lnTo>
                    <a:lnTo>
                      <a:pt x="125" y="503"/>
                    </a:lnTo>
                    <a:lnTo>
                      <a:pt x="124" y="502"/>
                    </a:lnTo>
                    <a:lnTo>
                      <a:pt x="122" y="498"/>
                    </a:lnTo>
                    <a:lnTo>
                      <a:pt x="119" y="496"/>
                    </a:lnTo>
                    <a:lnTo>
                      <a:pt x="117" y="495"/>
                    </a:lnTo>
                    <a:lnTo>
                      <a:pt x="116" y="495"/>
                    </a:lnTo>
                    <a:lnTo>
                      <a:pt x="115" y="496"/>
                    </a:lnTo>
                    <a:lnTo>
                      <a:pt x="114" y="500"/>
                    </a:lnTo>
                    <a:lnTo>
                      <a:pt x="115" y="505"/>
                    </a:lnTo>
                    <a:lnTo>
                      <a:pt x="117" y="510"/>
                    </a:lnTo>
                    <a:lnTo>
                      <a:pt x="117" y="513"/>
                    </a:lnTo>
                    <a:lnTo>
                      <a:pt x="116" y="514"/>
                    </a:lnTo>
                    <a:lnTo>
                      <a:pt x="110" y="514"/>
                    </a:lnTo>
                    <a:lnTo>
                      <a:pt x="106" y="520"/>
                    </a:lnTo>
                    <a:lnTo>
                      <a:pt x="101" y="526"/>
                    </a:lnTo>
                    <a:lnTo>
                      <a:pt x="98" y="526"/>
                    </a:lnTo>
                    <a:lnTo>
                      <a:pt x="96" y="526"/>
                    </a:lnTo>
                    <a:lnTo>
                      <a:pt x="94" y="527"/>
                    </a:lnTo>
                    <a:lnTo>
                      <a:pt x="97" y="530"/>
                    </a:lnTo>
                    <a:lnTo>
                      <a:pt x="102" y="532"/>
                    </a:lnTo>
                    <a:lnTo>
                      <a:pt x="107" y="544"/>
                    </a:lnTo>
                    <a:lnTo>
                      <a:pt x="111" y="554"/>
                    </a:lnTo>
                    <a:lnTo>
                      <a:pt x="116" y="554"/>
                    </a:lnTo>
                    <a:lnTo>
                      <a:pt x="119" y="555"/>
                    </a:lnTo>
                    <a:lnTo>
                      <a:pt x="121" y="557"/>
                    </a:lnTo>
                    <a:lnTo>
                      <a:pt x="121" y="559"/>
                    </a:lnTo>
                    <a:lnTo>
                      <a:pt x="119" y="561"/>
                    </a:lnTo>
                    <a:lnTo>
                      <a:pt x="114" y="566"/>
                    </a:lnTo>
                    <a:lnTo>
                      <a:pt x="109" y="573"/>
                    </a:lnTo>
                    <a:lnTo>
                      <a:pt x="113" y="576"/>
                    </a:lnTo>
                    <a:lnTo>
                      <a:pt x="117" y="578"/>
                    </a:lnTo>
                    <a:lnTo>
                      <a:pt x="131" y="577"/>
                    </a:lnTo>
                    <a:lnTo>
                      <a:pt x="143" y="576"/>
                    </a:lnTo>
                    <a:lnTo>
                      <a:pt x="157" y="574"/>
                    </a:lnTo>
                    <a:lnTo>
                      <a:pt x="170" y="576"/>
                    </a:lnTo>
                    <a:lnTo>
                      <a:pt x="178" y="588"/>
                    </a:lnTo>
                    <a:lnTo>
                      <a:pt x="185" y="601"/>
                    </a:lnTo>
                    <a:lnTo>
                      <a:pt x="191" y="601"/>
                    </a:lnTo>
                    <a:lnTo>
                      <a:pt x="195" y="601"/>
                    </a:lnTo>
                    <a:lnTo>
                      <a:pt x="199" y="601"/>
                    </a:lnTo>
                    <a:lnTo>
                      <a:pt x="201" y="598"/>
                    </a:lnTo>
                    <a:lnTo>
                      <a:pt x="203" y="593"/>
                    </a:lnTo>
                    <a:lnTo>
                      <a:pt x="206" y="582"/>
                    </a:lnTo>
                    <a:lnTo>
                      <a:pt x="228" y="585"/>
                    </a:lnTo>
                    <a:lnTo>
                      <a:pt x="251" y="589"/>
                    </a:lnTo>
                    <a:lnTo>
                      <a:pt x="272" y="593"/>
                    </a:lnTo>
                    <a:lnTo>
                      <a:pt x="295" y="597"/>
                    </a:lnTo>
                    <a:lnTo>
                      <a:pt x="301" y="604"/>
                    </a:lnTo>
                    <a:lnTo>
                      <a:pt x="303" y="613"/>
                    </a:lnTo>
                    <a:lnTo>
                      <a:pt x="314" y="615"/>
                    </a:lnTo>
                    <a:lnTo>
                      <a:pt x="325" y="615"/>
                    </a:lnTo>
                    <a:lnTo>
                      <a:pt x="334" y="616"/>
                    </a:lnTo>
                    <a:lnTo>
                      <a:pt x="345" y="619"/>
                    </a:lnTo>
                    <a:lnTo>
                      <a:pt x="348" y="630"/>
                    </a:lnTo>
                    <a:lnTo>
                      <a:pt x="351" y="639"/>
                    </a:lnTo>
                    <a:lnTo>
                      <a:pt x="353" y="642"/>
                    </a:lnTo>
                    <a:lnTo>
                      <a:pt x="356" y="645"/>
                    </a:lnTo>
                    <a:lnTo>
                      <a:pt x="361" y="648"/>
                    </a:lnTo>
                    <a:lnTo>
                      <a:pt x="367" y="650"/>
                    </a:lnTo>
                    <a:lnTo>
                      <a:pt x="373" y="640"/>
                    </a:lnTo>
                    <a:lnTo>
                      <a:pt x="378" y="629"/>
                    </a:lnTo>
                    <a:lnTo>
                      <a:pt x="382" y="618"/>
                    </a:lnTo>
                    <a:lnTo>
                      <a:pt x="387" y="606"/>
                    </a:lnTo>
                    <a:lnTo>
                      <a:pt x="398" y="603"/>
                    </a:lnTo>
                    <a:lnTo>
                      <a:pt x="409" y="602"/>
                    </a:lnTo>
                    <a:lnTo>
                      <a:pt x="418" y="602"/>
                    </a:lnTo>
                    <a:lnTo>
                      <a:pt x="426" y="604"/>
                    </a:lnTo>
                    <a:lnTo>
                      <a:pt x="443" y="610"/>
                    </a:lnTo>
                    <a:lnTo>
                      <a:pt x="464" y="618"/>
                    </a:lnTo>
                    <a:lnTo>
                      <a:pt x="473" y="612"/>
                    </a:lnTo>
                    <a:lnTo>
                      <a:pt x="482" y="607"/>
                    </a:lnTo>
                    <a:lnTo>
                      <a:pt x="487" y="605"/>
                    </a:lnTo>
                    <a:lnTo>
                      <a:pt x="491" y="604"/>
                    </a:lnTo>
                    <a:lnTo>
                      <a:pt x="497" y="603"/>
                    </a:lnTo>
                    <a:lnTo>
                      <a:pt x="503" y="604"/>
                    </a:lnTo>
                    <a:lnTo>
                      <a:pt x="499" y="615"/>
                    </a:lnTo>
                    <a:lnTo>
                      <a:pt x="496" y="627"/>
                    </a:lnTo>
                    <a:lnTo>
                      <a:pt x="506" y="629"/>
                    </a:lnTo>
                    <a:lnTo>
                      <a:pt x="517" y="630"/>
                    </a:lnTo>
                    <a:lnTo>
                      <a:pt x="528" y="631"/>
                    </a:lnTo>
                    <a:lnTo>
                      <a:pt x="539" y="632"/>
                    </a:lnTo>
                    <a:lnTo>
                      <a:pt x="550" y="633"/>
                    </a:lnTo>
                    <a:lnTo>
                      <a:pt x="560" y="635"/>
                    </a:lnTo>
                    <a:lnTo>
                      <a:pt x="595" y="640"/>
                    </a:lnTo>
                    <a:lnTo>
                      <a:pt x="625" y="645"/>
                    </a:lnTo>
                    <a:lnTo>
                      <a:pt x="640" y="646"/>
                    </a:lnTo>
                    <a:lnTo>
                      <a:pt x="656" y="646"/>
                    </a:lnTo>
                    <a:lnTo>
                      <a:pt x="673" y="645"/>
                    </a:lnTo>
                    <a:lnTo>
                      <a:pt x="690" y="642"/>
                    </a:lnTo>
                    <a:lnTo>
                      <a:pt x="699" y="646"/>
                    </a:lnTo>
                    <a:lnTo>
                      <a:pt x="708" y="650"/>
                    </a:lnTo>
                    <a:lnTo>
                      <a:pt x="716" y="656"/>
                    </a:lnTo>
                    <a:lnTo>
                      <a:pt x="725" y="661"/>
                    </a:lnTo>
                    <a:lnTo>
                      <a:pt x="736" y="659"/>
                    </a:lnTo>
                    <a:lnTo>
                      <a:pt x="746" y="656"/>
                    </a:lnTo>
                    <a:lnTo>
                      <a:pt x="757" y="653"/>
                    </a:lnTo>
                    <a:lnTo>
                      <a:pt x="768" y="648"/>
                    </a:lnTo>
                    <a:lnTo>
                      <a:pt x="780" y="653"/>
                    </a:lnTo>
                    <a:lnTo>
                      <a:pt x="792" y="658"/>
                    </a:lnTo>
                    <a:lnTo>
                      <a:pt x="802" y="663"/>
                    </a:lnTo>
                    <a:lnTo>
                      <a:pt x="816" y="667"/>
                    </a:lnTo>
                    <a:lnTo>
                      <a:pt x="824" y="661"/>
                    </a:lnTo>
                    <a:lnTo>
                      <a:pt x="829" y="656"/>
                    </a:lnTo>
                    <a:lnTo>
                      <a:pt x="834" y="650"/>
                    </a:lnTo>
                    <a:lnTo>
                      <a:pt x="836" y="646"/>
                    </a:lnTo>
                    <a:lnTo>
                      <a:pt x="837" y="641"/>
                    </a:lnTo>
                    <a:lnTo>
                      <a:pt x="837" y="636"/>
                    </a:lnTo>
                    <a:lnTo>
                      <a:pt x="836" y="628"/>
                    </a:lnTo>
                    <a:lnTo>
                      <a:pt x="835" y="618"/>
                    </a:lnTo>
                    <a:lnTo>
                      <a:pt x="843" y="619"/>
                    </a:lnTo>
                    <a:lnTo>
                      <a:pt x="850" y="620"/>
                    </a:lnTo>
                    <a:lnTo>
                      <a:pt x="856" y="622"/>
                    </a:lnTo>
                    <a:lnTo>
                      <a:pt x="863" y="624"/>
                    </a:lnTo>
                    <a:lnTo>
                      <a:pt x="877" y="630"/>
                    </a:lnTo>
                    <a:lnTo>
                      <a:pt x="890" y="636"/>
                    </a:lnTo>
                    <a:lnTo>
                      <a:pt x="897" y="627"/>
                    </a:lnTo>
                    <a:lnTo>
                      <a:pt x="903" y="618"/>
                    </a:lnTo>
                    <a:lnTo>
                      <a:pt x="906" y="614"/>
                    </a:lnTo>
                    <a:lnTo>
                      <a:pt x="910" y="610"/>
                    </a:lnTo>
                    <a:lnTo>
                      <a:pt x="913" y="606"/>
                    </a:lnTo>
                    <a:lnTo>
                      <a:pt x="918" y="603"/>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199" name="Freeform 169"/>
              <p:cNvSpPr>
                <a:spLocks/>
              </p:cNvSpPr>
              <p:nvPr/>
            </p:nvSpPr>
            <p:spPr bwMode="auto">
              <a:xfrm>
                <a:off x="2805113" y="3633788"/>
                <a:ext cx="255587" cy="220662"/>
              </a:xfrm>
              <a:custGeom>
                <a:avLst/>
                <a:gdLst>
                  <a:gd name="T0" fmla="*/ 134124 w 646"/>
                  <a:gd name="T1" fmla="*/ 50709 h 557"/>
                  <a:gd name="T2" fmla="*/ 145598 w 646"/>
                  <a:gd name="T3" fmla="*/ 53878 h 557"/>
                  <a:gd name="T4" fmla="*/ 161819 w 646"/>
                  <a:gd name="T5" fmla="*/ 44766 h 557"/>
                  <a:gd name="T6" fmla="*/ 171315 w 646"/>
                  <a:gd name="T7" fmla="*/ 51501 h 557"/>
                  <a:gd name="T8" fmla="*/ 178436 w 646"/>
                  <a:gd name="T9" fmla="*/ 54274 h 557"/>
                  <a:gd name="T10" fmla="*/ 182788 w 646"/>
                  <a:gd name="T11" fmla="*/ 64574 h 557"/>
                  <a:gd name="T12" fmla="*/ 191097 w 646"/>
                  <a:gd name="T13" fmla="*/ 75667 h 557"/>
                  <a:gd name="T14" fmla="*/ 208505 w 646"/>
                  <a:gd name="T15" fmla="*/ 84779 h 557"/>
                  <a:gd name="T16" fmla="*/ 223540 w 646"/>
                  <a:gd name="T17" fmla="*/ 81213 h 557"/>
                  <a:gd name="T18" fmla="*/ 239761 w 646"/>
                  <a:gd name="T19" fmla="*/ 83590 h 557"/>
                  <a:gd name="T20" fmla="*/ 238970 w 646"/>
                  <a:gd name="T21" fmla="*/ 103398 h 557"/>
                  <a:gd name="T22" fmla="*/ 235409 w 646"/>
                  <a:gd name="T23" fmla="*/ 109341 h 557"/>
                  <a:gd name="T24" fmla="*/ 235013 w 646"/>
                  <a:gd name="T25" fmla="*/ 114491 h 557"/>
                  <a:gd name="T26" fmla="*/ 251235 w 646"/>
                  <a:gd name="T27" fmla="*/ 133506 h 557"/>
                  <a:gd name="T28" fmla="*/ 254004 w 646"/>
                  <a:gd name="T29" fmla="*/ 151730 h 557"/>
                  <a:gd name="T30" fmla="*/ 234618 w 646"/>
                  <a:gd name="T31" fmla="*/ 176292 h 557"/>
                  <a:gd name="T32" fmla="*/ 219188 w 646"/>
                  <a:gd name="T33" fmla="*/ 177877 h 557"/>
                  <a:gd name="T34" fmla="*/ 216022 w 646"/>
                  <a:gd name="T35" fmla="*/ 188573 h 557"/>
                  <a:gd name="T36" fmla="*/ 199010 w 646"/>
                  <a:gd name="T37" fmla="*/ 177480 h 557"/>
                  <a:gd name="T38" fmla="*/ 190305 w 646"/>
                  <a:gd name="T39" fmla="*/ 167180 h 557"/>
                  <a:gd name="T40" fmla="*/ 170919 w 646"/>
                  <a:gd name="T41" fmla="*/ 155295 h 557"/>
                  <a:gd name="T42" fmla="*/ 155093 w 646"/>
                  <a:gd name="T43" fmla="*/ 158861 h 557"/>
                  <a:gd name="T44" fmla="*/ 138872 w 646"/>
                  <a:gd name="T45" fmla="*/ 149749 h 557"/>
                  <a:gd name="T46" fmla="*/ 135311 w 646"/>
                  <a:gd name="T47" fmla="*/ 152126 h 557"/>
                  <a:gd name="T48" fmla="*/ 130563 w 646"/>
                  <a:gd name="T49" fmla="*/ 149353 h 557"/>
                  <a:gd name="T50" fmla="*/ 121859 w 646"/>
                  <a:gd name="T51" fmla="*/ 160842 h 557"/>
                  <a:gd name="T52" fmla="*/ 109989 w 646"/>
                  <a:gd name="T53" fmla="*/ 162030 h 557"/>
                  <a:gd name="T54" fmla="*/ 105637 w 646"/>
                  <a:gd name="T55" fmla="*/ 153711 h 557"/>
                  <a:gd name="T56" fmla="*/ 92977 w 646"/>
                  <a:gd name="T57" fmla="*/ 174311 h 557"/>
                  <a:gd name="T58" fmla="*/ 89416 w 646"/>
                  <a:gd name="T59" fmla="*/ 188177 h 557"/>
                  <a:gd name="T60" fmla="*/ 91394 w 646"/>
                  <a:gd name="T61" fmla="*/ 194911 h 557"/>
                  <a:gd name="T62" fmla="*/ 92581 w 646"/>
                  <a:gd name="T63" fmla="*/ 202042 h 557"/>
                  <a:gd name="T64" fmla="*/ 97329 w 646"/>
                  <a:gd name="T65" fmla="*/ 217493 h 557"/>
                  <a:gd name="T66" fmla="*/ 73194 w 646"/>
                  <a:gd name="T67" fmla="*/ 209966 h 557"/>
                  <a:gd name="T68" fmla="*/ 62116 w 646"/>
                  <a:gd name="T69" fmla="*/ 214720 h 557"/>
                  <a:gd name="T70" fmla="*/ 55786 w 646"/>
                  <a:gd name="T71" fmla="*/ 207985 h 557"/>
                  <a:gd name="T72" fmla="*/ 44708 w 646"/>
                  <a:gd name="T73" fmla="*/ 210758 h 557"/>
                  <a:gd name="T74" fmla="*/ 34817 w 646"/>
                  <a:gd name="T75" fmla="*/ 204816 h 557"/>
                  <a:gd name="T76" fmla="*/ 15035 w 646"/>
                  <a:gd name="T77" fmla="*/ 195308 h 557"/>
                  <a:gd name="T78" fmla="*/ 7517 w 646"/>
                  <a:gd name="T79" fmla="*/ 189365 h 557"/>
                  <a:gd name="T80" fmla="*/ 791 w 646"/>
                  <a:gd name="T81" fmla="*/ 177480 h 557"/>
                  <a:gd name="T82" fmla="*/ 17408 w 646"/>
                  <a:gd name="T83" fmla="*/ 169557 h 557"/>
                  <a:gd name="T84" fmla="*/ 30465 w 646"/>
                  <a:gd name="T85" fmla="*/ 147768 h 557"/>
                  <a:gd name="T86" fmla="*/ 34421 w 646"/>
                  <a:gd name="T87" fmla="*/ 134695 h 557"/>
                  <a:gd name="T88" fmla="*/ 43521 w 646"/>
                  <a:gd name="T89" fmla="*/ 122810 h 557"/>
                  <a:gd name="T90" fmla="*/ 36004 w 646"/>
                  <a:gd name="T91" fmla="*/ 101814 h 557"/>
                  <a:gd name="T92" fmla="*/ 41543 w 646"/>
                  <a:gd name="T93" fmla="*/ 89533 h 557"/>
                  <a:gd name="T94" fmla="*/ 40356 w 646"/>
                  <a:gd name="T95" fmla="*/ 74875 h 557"/>
                  <a:gd name="T96" fmla="*/ 40751 w 646"/>
                  <a:gd name="T97" fmla="*/ 68140 h 557"/>
                  <a:gd name="T98" fmla="*/ 42730 w 646"/>
                  <a:gd name="T99" fmla="*/ 53482 h 557"/>
                  <a:gd name="T100" fmla="*/ 31256 w 646"/>
                  <a:gd name="T101" fmla="*/ 40805 h 557"/>
                  <a:gd name="T102" fmla="*/ 50247 w 646"/>
                  <a:gd name="T103" fmla="*/ 32485 h 557"/>
                  <a:gd name="T104" fmla="*/ 71612 w 646"/>
                  <a:gd name="T105" fmla="*/ 41201 h 557"/>
                  <a:gd name="T106" fmla="*/ 94164 w 646"/>
                  <a:gd name="T107" fmla="*/ 38032 h 557"/>
                  <a:gd name="T108" fmla="*/ 89416 w 646"/>
                  <a:gd name="T109" fmla="*/ 26939 h 557"/>
                  <a:gd name="T110" fmla="*/ 95746 w 646"/>
                  <a:gd name="T111" fmla="*/ 15054 h 557"/>
                  <a:gd name="T112" fmla="*/ 101681 w 646"/>
                  <a:gd name="T113" fmla="*/ 3565 h 557"/>
                  <a:gd name="T114" fmla="*/ 114342 w 646"/>
                  <a:gd name="T115" fmla="*/ 23770 h 557"/>
                  <a:gd name="T116" fmla="*/ 129772 w 646"/>
                  <a:gd name="T117" fmla="*/ 30108 h 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46" h="557">
                    <a:moveTo>
                      <a:pt x="337" y="82"/>
                    </a:moveTo>
                    <a:lnTo>
                      <a:pt x="339" y="89"/>
                    </a:lnTo>
                    <a:lnTo>
                      <a:pt x="339" y="96"/>
                    </a:lnTo>
                    <a:lnTo>
                      <a:pt x="337" y="101"/>
                    </a:lnTo>
                    <a:lnTo>
                      <a:pt x="336" y="105"/>
                    </a:lnTo>
                    <a:lnTo>
                      <a:pt x="333" y="115"/>
                    </a:lnTo>
                    <a:lnTo>
                      <a:pt x="331" y="128"/>
                    </a:lnTo>
                    <a:lnTo>
                      <a:pt x="339" y="128"/>
                    </a:lnTo>
                    <a:lnTo>
                      <a:pt x="343" y="127"/>
                    </a:lnTo>
                    <a:lnTo>
                      <a:pt x="345" y="127"/>
                    </a:lnTo>
                    <a:lnTo>
                      <a:pt x="348" y="128"/>
                    </a:lnTo>
                    <a:lnTo>
                      <a:pt x="350" y="129"/>
                    </a:lnTo>
                    <a:lnTo>
                      <a:pt x="354" y="131"/>
                    </a:lnTo>
                    <a:lnTo>
                      <a:pt x="359" y="135"/>
                    </a:lnTo>
                    <a:lnTo>
                      <a:pt x="364" y="137"/>
                    </a:lnTo>
                    <a:lnTo>
                      <a:pt x="368" y="136"/>
                    </a:lnTo>
                    <a:lnTo>
                      <a:pt x="373" y="135"/>
                    </a:lnTo>
                    <a:lnTo>
                      <a:pt x="382" y="130"/>
                    </a:lnTo>
                    <a:lnTo>
                      <a:pt x="392" y="123"/>
                    </a:lnTo>
                    <a:lnTo>
                      <a:pt x="398" y="118"/>
                    </a:lnTo>
                    <a:lnTo>
                      <a:pt x="402" y="113"/>
                    </a:lnTo>
                    <a:lnTo>
                      <a:pt x="404" y="112"/>
                    </a:lnTo>
                    <a:lnTo>
                      <a:pt x="407" y="112"/>
                    </a:lnTo>
                    <a:lnTo>
                      <a:pt x="409" y="113"/>
                    </a:lnTo>
                    <a:lnTo>
                      <a:pt x="411" y="115"/>
                    </a:lnTo>
                    <a:lnTo>
                      <a:pt x="407" y="128"/>
                    </a:lnTo>
                    <a:lnTo>
                      <a:pt x="403" y="140"/>
                    </a:lnTo>
                    <a:lnTo>
                      <a:pt x="412" y="138"/>
                    </a:lnTo>
                    <a:lnTo>
                      <a:pt x="420" y="133"/>
                    </a:lnTo>
                    <a:lnTo>
                      <a:pt x="425" y="132"/>
                    </a:lnTo>
                    <a:lnTo>
                      <a:pt x="428" y="131"/>
                    </a:lnTo>
                    <a:lnTo>
                      <a:pt x="433" y="130"/>
                    </a:lnTo>
                    <a:lnTo>
                      <a:pt x="436" y="131"/>
                    </a:lnTo>
                    <a:lnTo>
                      <a:pt x="440" y="133"/>
                    </a:lnTo>
                    <a:lnTo>
                      <a:pt x="442" y="135"/>
                    </a:lnTo>
                    <a:lnTo>
                      <a:pt x="444" y="135"/>
                    </a:lnTo>
                    <a:lnTo>
                      <a:pt x="445" y="133"/>
                    </a:lnTo>
                    <a:lnTo>
                      <a:pt x="447" y="135"/>
                    </a:lnTo>
                    <a:lnTo>
                      <a:pt x="449" y="135"/>
                    </a:lnTo>
                    <a:lnTo>
                      <a:pt x="451" y="137"/>
                    </a:lnTo>
                    <a:lnTo>
                      <a:pt x="453" y="140"/>
                    </a:lnTo>
                    <a:lnTo>
                      <a:pt x="458" y="146"/>
                    </a:lnTo>
                    <a:lnTo>
                      <a:pt x="462" y="150"/>
                    </a:lnTo>
                    <a:lnTo>
                      <a:pt x="463" y="153"/>
                    </a:lnTo>
                    <a:lnTo>
                      <a:pt x="464" y="155"/>
                    </a:lnTo>
                    <a:lnTo>
                      <a:pt x="464" y="157"/>
                    </a:lnTo>
                    <a:lnTo>
                      <a:pt x="463" y="161"/>
                    </a:lnTo>
                    <a:lnTo>
                      <a:pt x="462" y="163"/>
                    </a:lnTo>
                    <a:lnTo>
                      <a:pt x="462" y="165"/>
                    </a:lnTo>
                    <a:lnTo>
                      <a:pt x="463" y="168"/>
                    </a:lnTo>
                    <a:lnTo>
                      <a:pt x="466" y="170"/>
                    </a:lnTo>
                    <a:lnTo>
                      <a:pt x="470" y="174"/>
                    </a:lnTo>
                    <a:lnTo>
                      <a:pt x="475" y="180"/>
                    </a:lnTo>
                    <a:lnTo>
                      <a:pt x="477" y="185"/>
                    </a:lnTo>
                    <a:lnTo>
                      <a:pt x="479" y="188"/>
                    </a:lnTo>
                    <a:lnTo>
                      <a:pt x="483" y="191"/>
                    </a:lnTo>
                    <a:lnTo>
                      <a:pt x="486" y="194"/>
                    </a:lnTo>
                    <a:lnTo>
                      <a:pt x="494" y="198"/>
                    </a:lnTo>
                    <a:lnTo>
                      <a:pt x="503" y="204"/>
                    </a:lnTo>
                    <a:lnTo>
                      <a:pt x="510" y="208"/>
                    </a:lnTo>
                    <a:lnTo>
                      <a:pt x="514" y="211"/>
                    </a:lnTo>
                    <a:lnTo>
                      <a:pt x="519" y="213"/>
                    </a:lnTo>
                    <a:lnTo>
                      <a:pt x="523" y="214"/>
                    </a:lnTo>
                    <a:lnTo>
                      <a:pt x="527" y="214"/>
                    </a:lnTo>
                    <a:lnTo>
                      <a:pt x="531" y="212"/>
                    </a:lnTo>
                    <a:lnTo>
                      <a:pt x="537" y="209"/>
                    </a:lnTo>
                    <a:lnTo>
                      <a:pt x="544" y="206"/>
                    </a:lnTo>
                    <a:lnTo>
                      <a:pt x="553" y="203"/>
                    </a:lnTo>
                    <a:lnTo>
                      <a:pt x="559" y="202"/>
                    </a:lnTo>
                    <a:lnTo>
                      <a:pt x="561" y="202"/>
                    </a:lnTo>
                    <a:lnTo>
                      <a:pt x="563" y="203"/>
                    </a:lnTo>
                    <a:lnTo>
                      <a:pt x="565" y="205"/>
                    </a:lnTo>
                    <a:lnTo>
                      <a:pt x="569" y="208"/>
                    </a:lnTo>
                    <a:lnTo>
                      <a:pt x="578" y="206"/>
                    </a:lnTo>
                    <a:lnTo>
                      <a:pt x="587" y="204"/>
                    </a:lnTo>
                    <a:lnTo>
                      <a:pt x="593" y="205"/>
                    </a:lnTo>
                    <a:lnTo>
                      <a:pt x="596" y="204"/>
                    </a:lnTo>
                    <a:lnTo>
                      <a:pt x="599" y="203"/>
                    </a:lnTo>
                    <a:lnTo>
                      <a:pt x="604" y="202"/>
                    </a:lnTo>
                    <a:lnTo>
                      <a:pt x="606" y="211"/>
                    </a:lnTo>
                    <a:lnTo>
                      <a:pt x="607" y="221"/>
                    </a:lnTo>
                    <a:lnTo>
                      <a:pt x="610" y="229"/>
                    </a:lnTo>
                    <a:lnTo>
                      <a:pt x="611" y="237"/>
                    </a:lnTo>
                    <a:lnTo>
                      <a:pt x="610" y="245"/>
                    </a:lnTo>
                    <a:lnTo>
                      <a:pt x="610" y="253"/>
                    </a:lnTo>
                    <a:lnTo>
                      <a:pt x="607" y="257"/>
                    </a:lnTo>
                    <a:lnTo>
                      <a:pt x="605" y="258"/>
                    </a:lnTo>
                    <a:lnTo>
                      <a:pt x="604" y="261"/>
                    </a:lnTo>
                    <a:lnTo>
                      <a:pt x="604" y="265"/>
                    </a:lnTo>
                    <a:lnTo>
                      <a:pt x="603" y="268"/>
                    </a:lnTo>
                    <a:lnTo>
                      <a:pt x="602" y="271"/>
                    </a:lnTo>
                    <a:lnTo>
                      <a:pt x="599" y="272"/>
                    </a:lnTo>
                    <a:lnTo>
                      <a:pt x="597" y="273"/>
                    </a:lnTo>
                    <a:lnTo>
                      <a:pt x="596" y="273"/>
                    </a:lnTo>
                    <a:lnTo>
                      <a:pt x="595" y="274"/>
                    </a:lnTo>
                    <a:lnTo>
                      <a:pt x="595" y="276"/>
                    </a:lnTo>
                    <a:lnTo>
                      <a:pt x="596" y="280"/>
                    </a:lnTo>
                    <a:lnTo>
                      <a:pt x="598" y="283"/>
                    </a:lnTo>
                    <a:lnTo>
                      <a:pt x="598" y="285"/>
                    </a:lnTo>
                    <a:lnTo>
                      <a:pt x="597" y="287"/>
                    </a:lnTo>
                    <a:lnTo>
                      <a:pt x="596" y="287"/>
                    </a:lnTo>
                    <a:lnTo>
                      <a:pt x="595" y="287"/>
                    </a:lnTo>
                    <a:lnTo>
                      <a:pt x="594" y="288"/>
                    </a:lnTo>
                    <a:lnTo>
                      <a:pt x="594" y="289"/>
                    </a:lnTo>
                    <a:lnTo>
                      <a:pt x="596" y="293"/>
                    </a:lnTo>
                    <a:lnTo>
                      <a:pt x="604" y="297"/>
                    </a:lnTo>
                    <a:lnTo>
                      <a:pt x="610" y="299"/>
                    </a:lnTo>
                    <a:lnTo>
                      <a:pt x="613" y="302"/>
                    </a:lnTo>
                    <a:lnTo>
                      <a:pt x="616" y="312"/>
                    </a:lnTo>
                    <a:lnTo>
                      <a:pt x="625" y="322"/>
                    </a:lnTo>
                    <a:lnTo>
                      <a:pt x="633" y="331"/>
                    </a:lnTo>
                    <a:lnTo>
                      <a:pt x="635" y="337"/>
                    </a:lnTo>
                    <a:lnTo>
                      <a:pt x="638" y="339"/>
                    </a:lnTo>
                    <a:lnTo>
                      <a:pt x="641" y="341"/>
                    </a:lnTo>
                    <a:lnTo>
                      <a:pt x="646" y="344"/>
                    </a:lnTo>
                    <a:lnTo>
                      <a:pt x="644" y="356"/>
                    </a:lnTo>
                    <a:lnTo>
                      <a:pt x="644" y="366"/>
                    </a:lnTo>
                    <a:lnTo>
                      <a:pt x="645" y="373"/>
                    </a:lnTo>
                    <a:lnTo>
                      <a:pt x="645" y="377"/>
                    </a:lnTo>
                    <a:lnTo>
                      <a:pt x="642" y="383"/>
                    </a:lnTo>
                    <a:lnTo>
                      <a:pt x="640" y="390"/>
                    </a:lnTo>
                    <a:lnTo>
                      <a:pt x="633" y="402"/>
                    </a:lnTo>
                    <a:lnTo>
                      <a:pt x="627" y="413"/>
                    </a:lnTo>
                    <a:lnTo>
                      <a:pt x="618" y="423"/>
                    </a:lnTo>
                    <a:lnTo>
                      <a:pt x="608" y="433"/>
                    </a:lnTo>
                    <a:lnTo>
                      <a:pt x="603" y="439"/>
                    </a:lnTo>
                    <a:lnTo>
                      <a:pt x="597" y="442"/>
                    </a:lnTo>
                    <a:lnTo>
                      <a:pt x="593" y="445"/>
                    </a:lnTo>
                    <a:lnTo>
                      <a:pt x="587" y="447"/>
                    </a:lnTo>
                    <a:lnTo>
                      <a:pt x="582" y="448"/>
                    </a:lnTo>
                    <a:lnTo>
                      <a:pt x="577" y="448"/>
                    </a:lnTo>
                    <a:lnTo>
                      <a:pt x="570" y="447"/>
                    </a:lnTo>
                    <a:lnTo>
                      <a:pt x="562" y="445"/>
                    </a:lnTo>
                    <a:lnTo>
                      <a:pt x="559" y="447"/>
                    </a:lnTo>
                    <a:lnTo>
                      <a:pt x="555" y="448"/>
                    </a:lnTo>
                    <a:lnTo>
                      <a:pt x="554" y="449"/>
                    </a:lnTo>
                    <a:lnTo>
                      <a:pt x="553" y="451"/>
                    </a:lnTo>
                    <a:lnTo>
                      <a:pt x="554" y="457"/>
                    </a:lnTo>
                    <a:lnTo>
                      <a:pt x="555" y="465"/>
                    </a:lnTo>
                    <a:lnTo>
                      <a:pt x="554" y="470"/>
                    </a:lnTo>
                    <a:lnTo>
                      <a:pt x="553" y="474"/>
                    </a:lnTo>
                    <a:lnTo>
                      <a:pt x="552" y="476"/>
                    </a:lnTo>
                    <a:lnTo>
                      <a:pt x="551" y="477"/>
                    </a:lnTo>
                    <a:lnTo>
                      <a:pt x="546" y="476"/>
                    </a:lnTo>
                    <a:lnTo>
                      <a:pt x="538" y="470"/>
                    </a:lnTo>
                    <a:lnTo>
                      <a:pt x="534" y="462"/>
                    </a:lnTo>
                    <a:lnTo>
                      <a:pt x="532" y="458"/>
                    </a:lnTo>
                    <a:lnTo>
                      <a:pt x="532" y="453"/>
                    </a:lnTo>
                    <a:lnTo>
                      <a:pt x="532" y="447"/>
                    </a:lnTo>
                    <a:lnTo>
                      <a:pt x="521" y="448"/>
                    </a:lnTo>
                    <a:lnTo>
                      <a:pt x="511" y="449"/>
                    </a:lnTo>
                    <a:lnTo>
                      <a:pt x="503" y="448"/>
                    </a:lnTo>
                    <a:lnTo>
                      <a:pt x="495" y="447"/>
                    </a:lnTo>
                    <a:lnTo>
                      <a:pt x="498" y="442"/>
                    </a:lnTo>
                    <a:lnTo>
                      <a:pt x="501" y="441"/>
                    </a:lnTo>
                    <a:lnTo>
                      <a:pt x="501" y="439"/>
                    </a:lnTo>
                    <a:lnTo>
                      <a:pt x="496" y="433"/>
                    </a:lnTo>
                    <a:lnTo>
                      <a:pt x="491" y="430"/>
                    </a:lnTo>
                    <a:lnTo>
                      <a:pt x="486" y="426"/>
                    </a:lnTo>
                    <a:lnTo>
                      <a:pt x="481" y="422"/>
                    </a:lnTo>
                    <a:lnTo>
                      <a:pt x="477" y="417"/>
                    </a:lnTo>
                    <a:lnTo>
                      <a:pt x="470" y="414"/>
                    </a:lnTo>
                    <a:lnTo>
                      <a:pt x="466" y="414"/>
                    </a:lnTo>
                    <a:lnTo>
                      <a:pt x="461" y="413"/>
                    </a:lnTo>
                    <a:lnTo>
                      <a:pt x="452" y="407"/>
                    </a:lnTo>
                    <a:lnTo>
                      <a:pt x="443" y="398"/>
                    </a:lnTo>
                    <a:lnTo>
                      <a:pt x="435" y="392"/>
                    </a:lnTo>
                    <a:lnTo>
                      <a:pt x="432" y="392"/>
                    </a:lnTo>
                    <a:lnTo>
                      <a:pt x="427" y="392"/>
                    </a:lnTo>
                    <a:lnTo>
                      <a:pt x="422" y="394"/>
                    </a:lnTo>
                    <a:lnTo>
                      <a:pt x="416" y="397"/>
                    </a:lnTo>
                    <a:lnTo>
                      <a:pt x="408" y="401"/>
                    </a:lnTo>
                    <a:lnTo>
                      <a:pt x="401" y="403"/>
                    </a:lnTo>
                    <a:lnTo>
                      <a:pt x="398" y="405"/>
                    </a:lnTo>
                    <a:lnTo>
                      <a:pt x="395" y="403"/>
                    </a:lnTo>
                    <a:lnTo>
                      <a:pt x="392" y="401"/>
                    </a:lnTo>
                    <a:lnTo>
                      <a:pt x="387" y="399"/>
                    </a:lnTo>
                    <a:lnTo>
                      <a:pt x="374" y="382"/>
                    </a:lnTo>
                    <a:lnTo>
                      <a:pt x="358" y="367"/>
                    </a:lnTo>
                    <a:lnTo>
                      <a:pt x="353" y="366"/>
                    </a:lnTo>
                    <a:lnTo>
                      <a:pt x="350" y="366"/>
                    </a:lnTo>
                    <a:lnTo>
                      <a:pt x="349" y="368"/>
                    </a:lnTo>
                    <a:lnTo>
                      <a:pt x="349" y="372"/>
                    </a:lnTo>
                    <a:lnTo>
                      <a:pt x="351" y="378"/>
                    </a:lnTo>
                    <a:lnTo>
                      <a:pt x="354" y="386"/>
                    </a:lnTo>
                    <a:lnTo>
                      <a:pt x="356" y="391"/>
                    </a:lnTo>
                    <a:lnTo>
                      <a:pt x="356" y="393"/>
                    </a:lnTo>
                    <a:lnTo>
                      <a:pt x="356" y="394"/>
                    </a:lnTo>
                    <a:lnTo>
                      <a:pt x="354" y="395"/>
                    </a:lnTo>
                    <a:lnTo>
                      <a:pt x="351" y="393"/>
                    </a:lnTo>
                    <a:lnTo>
                      <a:pt x="345" y="389"/>
                    </a:lnTo>
                    <a:lnTo>
                      <a:pt x="342" y="384"/>
                    </a:lnTo>
                    <a:lnTo>
                      <a:pt x="340" y="381"/>
                    </a:lnTo>
                    <a:lnTo>
                      <a:pt x="337" y="382"/>
                    </a:lnTo>
                    <a:lnTo>
                      <a:pt x="333" y="385"/>
                    </a:lnTo>
                    <a:lnTo>
                      <a:pt x="331" y="383"/>
                    </a:lnTo>
                    <a:lnTo>
                      <a:pt x="330" y="382"/>
                    </a:lnTo>
                    <a:lnTo>
                      <a:pt x="330" y="380"/>
                    </a:lnTo>
                    <a:lnTo>
                      <a:pt x="330" y="378"/>
                    </a:lnTo>
                    <a:lnTo>
                      <a:pt x="330" y="377"/>
                    </a:lnTo>
                    <a:lnTo>
                      <a:pt x="330" y="376"/>
                    </a:lnTo>
                    <a:lnTo>
                      <a:pt x="327" y="374"/>
                    </a:lnTo>
                    <a:lnTo>
                      <a:pt x="324" y="373"/>
                    </a:lnTo>
                    <a:lnTo>
                      <a:pt x="323" y="385"/>
                    </a:lnTo>
                    <a:lnTo>
                      <a:pt x="322" y="398"/>
                    </a:lnTo>
                    <a:lnTo>
                      <a:pt x="316" y="399"/>
                    </a:lnTo>
                    <a:lnTo>
                      <a:pt x="311" y="401"/>
                    </a:lnTo>
                    <a:lnTo>
                      <a:pt x="308" y="406"/>
                    </a:lnTo>
                    <a:lnTo>
                      <a:pt x="305" y="411"/>
                    </a:lnTo>
                    <a:lnTo>
                      <a:pt x="301" y="413"/>
                    </a:lnTo>
                    <a:lnTo>
                      <a:pt x="298" y="413"/>
                    </a:lnTo>
                    <a:lnTo>
                      <a:pt x="295" y="413"/>
                    </a:lnTo>
                    <a:lnTo>
                      <a:pt x="294" y="411"/>
                    </a:lnTo>
                    <a:lnTo>
                      <a:pt x="290" y="409"/>
                    </a:lnTo>
                    <a:lnTo>
                      <a:pt x="283" y="408"/>
                    </a:lnTo>
                    <a:lnTo>
                      <a:pt x="278" y="409"/>
                    </a:lnTo>
                    <a:lnTo>
                      <a:pt x="277" y="408"/>
                    </a:lnTo>
                    <a:lnTo>
                      <a:pt x="277" y="406"/>
                    </a:lnTo>
                    <a:lnTo>
                      <a:pt x="277" y="400"/>
                    </a:lnTo>
                    <a:lnTo>
                      <a:pt x="275" y="395"/>
                    </a:lnTo>
                    <a:lnTo>
                      <a:pt x="274" y="392"/>
                    </a:lnTo>
                    <a:lnTo>
                      <a:pt x="272" y="390"/>
                    </a:lnTo>
                    <a:lnTo>
                      <a:pt x="269" y="388"/>
                    </a:lnTo>
                    <a:lnTo>
                      <a:pt x="267" y="388"/>
                    </a:lnTo>
                    <a:lnTo>
                      <a:pt x="264" y="388"/>
                    </a:lnTo>
                    <a:lnTo>
                      <a:pt x="259" y="389"/>
                    </a:lnTo>
                    <a:lnTo>
                      <a:pt x="255" y="390"/>
                    </a:lnTo>
                    <a:lnTo>
                      <a:pt x="246" y="394"/>
                    </a:lnTo>
                    <a:lnTo>
                      <a:pt x="238" y="399"/>
                    </a:lnTo>
                    <a:lnTo>
                      <a:pt x="239" y="414"/>
                    </a:lnTo>
                    <a:lnTo>
                      <a:pt x="238" y="431"/>
                    </a:lnTo>
                    <a:lnTo>
                      <a:pt x="235" y="440"/>
                    </a:lnTo>
                    <a:lnTo>
                      <a:pt x="233" y="447"/>
                    </a:lnTo>
                    <a:lnTo>
                      <a:pt x="233" y="450"/>
                    </a:lnTo>
                    <a:lnTo>
                      <a:pt x="233" y="453"/>
                    </a:lnTo>
                    <a:lnTo>
                      <a:pt x="235" y="457"/>
                    </a:lnTo>
                    <a:lnTo>
                      <a:pt x="237" y="461"/>
                    </a:lnTo>
                    <a:lnTo>
                      <a:pt x="233" y="468"/>
                    </a:lnTo>
                    <a:lnTo>
                      <a:pt x="229" y="473"/>
                    </a:lnTo>
                    <a:lnTo>
                      <a:pt x="226" y="475"/>
                    </a:lnTo>
                    <a:lnTo>
                      <a:pt x="224" y="477"/>
                    </a:lnTo>
                    <a:lnTo>
                      <a:pt x="222" y="482"/>
                    </a:lnTo>
                    <a:lnTo>
                      <a:pt x="220" y="487"/>
                    </a:lnTo>
                    <a:lnTo>
                      <a:pt x="221" y="493"/>
                    </a:lnTo>
                    <a:lnTo>
                      <a:pt x="222" y="495"/>
                    </a:lnTo>
                    <a:lnTo>
                      <a:pt x="224" y="495"/>
                    </a:lnTo>
                    <a:lnTo>
                      <a:pt x="225" y="495"/>
                    </a:lnTo>
                    <a:lnTo>
                      <a:pt x="231" y="492"/>
                    </a:lnTo>
                    <a:lnTo>
                      <a:pt x="240" y="490"/>
                    </a:lnTo>
                    <a:lnTo>
                      <a:pt x="240" y="495"/>
                    </a:lnTo>
                    <a:lnTo>
                      <a:pt x="238" y="499"/>
                    </a:lnTo>
                    <a:lnTo>
                      <a:pt x="237" y="501"/>
                    </a:lnTo>
                    <a:lnTo>
                      <a:pt x="234" y="502"/>
                    </a:lnTo>
                    <a:lnTo>
                      <a:pt x="233" y="504"/>
                    </a:lnTo>
                    <a:lnTo>
                      <a:pt x="233" y="507"/>
                    </a:lnTo>
                    <a:lnTo>
                      <a:pt x="234" y="510"/>
                    </a:lnTo>
                    <a:lnTo>
                      <a:pt x="238" y="517"/>
                    </a:lnTo>
                    <a:lnTo>
                      <a:pt x="242" y="523"/>
                    </a:lnTo>
                    <a:lnTo>
                      <a:pt x="247" y="527"/>
                    </a:lnTo>
                    <a:lnTo>
                      <a:pt x="250" y="532"/>
                    </a:lnTo>
                    <a:lnTo>
                      <a:pt x="251" y="536"/>
                    </a:lnTo>
                    <a:lnTo>
                      <a:pt x="251" y="541"/>
                    </a:lnTo>
                    <a:lnTo>
                      <a:pt x="249" y="544"/>
                    </a:lnTo>
                    <a:lnTo>
                      <a:pt x="246" y="549"/>
                    </a:lnTo>
                    <a:lnTo>
                      <a:pt x="239" y="552"/>
                    </a:lnTo>
                    <a:lnTo>
                      <a:pt x="226" y="553"/>
                    </a:lnTo>
                    <a:lnTo>
                      <a:pt x="214" y="557"/>
                    </a:lnTo>
                    <a:lnTo>
                      <a:pt x="210" y="549"/>
                    </a:lnTo>
                    <a:lnTo>
                      <a:pt x="206" y="543"/>
                    </a:lnTo>
                    <a:lnTo>
                      <a:pt x="201" y="538"/>
                    </a:lnTo>
                    <a:lnTo>
                      <a:pt x="195" y="534"/>
                    </a:lnTo>
                    <a:lnTo>
                      <a:pt x="185" y="530"/>
                    </a:lnTo>
                    <a:lnTo>
                      <a:pt x="176" y="528"/>
                    </a:lnTo>
                    <a:lnTo>
                      <a:pt x="167" y="526"/>
                    </a:lnTo>
                    <a:lnTo>
                      <a:pt x="157" y="526"/>
                    </a:lnTo>
                    <a:lnTo>
                      <a:pt x="161" y="533"/>
                    </a:lnTo>
                    <a:lnTo>
                      <a:pt x="166" y="540"/>
                    </a:lnTo>
                    <a:lnTo>
                      <a:pt x="163" y="541"/>
                    </a:lnTo>
                    <a:lnTo>
                      <a:pt x="161" y="542"/>
                    </a:lnTo>
                    <a:lnTo>
                      <a:pt x="157" y="542"/>
                    </a:lnTo>
                    <a:lnTo>
                      <a:pt x="155" y="542"/>
                    </a:lnTo>
                    <a:lnTo>
                      <a:pt x="148" y="540"/>
                    </a:lnTo>
                    <a:lnTo>
                      <a:pt x="141" y="537"/>
                    </a:lnTo>
                    <a:lnTo>
                      <a:pt x="140" y="535"/>
                    </a:lnTo>
                    <a:lnTo>
                      <a:pt x="139" y="533"/>
                    </a:lnTo>
                    <a:lnTo>
                      <a:pt x="139" y="530"/>
                    </a:lnTo>
                    <a:lnTo>
                      <a:pt x="140" y="529"/>
                    </a:lnTo>
                    <a:lnTo>
                      <a:pt x="141" y="525"/>
                    </a:lnTo>
                    <a:lnTo>
                      <a:pt x="141" y="519"/>
                    </a:lnTo>
                    <a:lnTo>
                      <a:pt x="138" y="518"/>
                    </a:lnTo>
                    <a:lnTo>
                      <a:pt x="134" y="517"/>
                    </a:lnTo>
                    <a:lnTo>
                      <a:pt x="131" y="517"/>
                    </a:lnTo>
                    <a:lnTo>
                      <a:pt x="129" y="518"/>
                    </a:lnTo>
                    <a:lnTo>
                      <a:pt x="124" y="523"/>
                    </a:lnTo>
                    <a:lnTo>
                      <a:pt x="117" y="528"/>
                    </a:lnTo>
                    <a:lnTo>
                      <a:pt x="113" y="532"/>
                    </a:lnTo>
                    <a:lnTo>
                      <a:pt x="108" y="534"/>
                    </a:lnTo>
                    <a:lnTo>
                      <a:pt x="105" y="536"/>
                    </a:lnTo>
                    <a:lnTo>
                      <a:pt x="103" y="536"/>
                    </a:lnTo>
                    <a:lnTo>
                      <a:pt x="100" y="535"/>
                    </a:lnTo>
                    <a:lnTo>
                      <a:pt x="98" y="533"/>
                    </a:lnTo>
                    <a:lnTo>
                      <a:pt x="96" y="528"/>
                    </a:lnTo>
                    <a:lnTo>
                      <a:pt x="94" y="523"/>
                    </a:lnTo>
                    <a:lnTo>
                      <a:pt x="88" y="517"/>
                    </a:lnTo>
                    <a:lnTo>
                      <a:pt x="83" y="515"/>
                    </a:lnTo>
                    <a:lnTo>
                      <a:pt x="78" y="515"/>
                    </a:lnTo>
                    <a:lnTo>
                      <a:pt x="70" y="516"/>
                    </a:lnTo>
                    <a:lnTo>
                      <a:pt x="62" y="512"/>
                    </a:lnTo>
                    <a:lnTo>
                      <a:pt x="54" y="508"/>
                    </a:lnTo>
                    <a:lnTo>
                      <a:pt x="47" y="503"/>
                    </a:lnTo>
                    <a:lnTo>
                      <a:pt x="40" y="498"/>
                    </a:lnTo>
                    <a:lnTo>
                      <a:pt x="38" y="493"/>
                    </a:lnTo>
                    <a:lnTo>
                      <a:pt x="38" y="489"/>
                    </a:lnTo>
                    <a:lnTo>
                      <a:pt x="36" y="484"/>
                    </a:lnTo>
                    <a:lnTo>
                      <a:pt x="34" y="482"/>
                    </a:lnTo>
                    <a:lnTo>
                      <a:pt x="27" y="483"/>
                    </a:lnTo>
                    <a:lnTo>
                      <a:pt x="22" y="484"/>
                    </a:lnTo>
                    <a:lnTo>
                      <a:pt x="21" y="483"/>
                    </a:lnTo>
                    <a:lnTo>
                      <a:pt x="20" y="482"/>
                    </a:lnTo>
                    <a:lnTo>
                      <a:pt x="19" y="478"/>
                    </a:lnTo>
                    <a:lnTo>
                      <a:pt x="18" y="475"/>
                    </a:lnTo>
                    <a:lnTo>
                      <a:pt x="18" y="469"/>
                    </a:lnTo>
                    <a:lnTo>
                      <a:pt x="17" y="466"/>
                    </a:lnTo>
                    <a:lnTo>
                      <a:pt x="15" y="462"/>
                    </a:lnTo>
                    <a:lnTo>
                      <a:pt x="13" y="460"/>
                    </a:lnTo>
                    <a:lnTo>
                      <a:pt x="9" y="456"/>
                    </a:lnTo>
                    <a:lnTo>
                      <a:pt x="0" y="451"/>
                    </a:lnTo>
                    <a:lnTo>
                      <a:pt x="2" y="448"/>
                    </a:lnTo>
                    <a:lnTo>
                      <a:pt x="4" y="443"/>
                    </a:lnTo>
                    <a:lnTo>
                      <a:pt x="7" y="440"/>
                    </a:lnTo>
                    <a:lnTo>
                      <a:pt x="11" y="436"/>
                    </a:lnTo>
                    <a:lnTo>
                      <a:pt x="24" y="435"/>
                    </a:lnTo>
                    <a:lnTo>
                      <a:pt x="37" y="437"/>
                    </a:lnTo>
                    <a:lnTo>
                      <a:pt x="40" y="435"/>
                    </a:lnTo>
                    <a:lnTo>
                      <a:pt x="43" y="433"/>
                    </a:lnTo>
                    <a:lnTo>
                      <a:pt x="44" y="428"/>
                    </a:lnTo>
                    <a:lnTo>
                      <a:pt x="46" y="425"/>
                    </a:lnTo>
                    <a:lnTo>
                      <a:pt x="47" y="416"/>
                    </a:lnTo>
                    <a:lnTo>
                      <a:pt x="48" y="407"/>
                    </a:lnTo>
                    <a:lnTo>
                      <a:pt x="54" y="402"/>
                    </a:lnTo>
                    <a:lnTo>
                      <a:pt x="58" y="397"/>
                    </a:lnTo>
                    <a:lnTo>
                      <a:pt x="62" y="391"/>
                    </a:lnTo>
                    <a:lnTo>
                      <a:pt x="65" y="383"/>
                    </a:lnTo>
                    <a:lnTo>
                      <a:pt x="77" y="373"/>
                    </a:lnTo>
                    <a:lnTo>
                      <a:pt x="88" y="361"/>
                    </a:lnTo>
                    <a:lnTo>
                      <a:pt x="93" y="357"/>
                    </a:lnTo>
                    <a:lnTo>
                      <a:pt x="98" y="351"/>
                    </a:lnTo>
                    <a:lnTo>
                      <a:pt x="93" y="350"/>
                    </a:lnTo>
                    <a:lnTo>
                      <a:pt x="89" y="349"/>
                    </a:lnTo>
                    <a:lnTo>
                      <a:pt x="87" y="348"/>
                    </a:lnTo>
                    <a:lnTo>
                      <a:pt x="83" y="343"/>
                    </a:lnTo>
                    <a:lnTo>
                      <a:pt x="87" y="340"/>
                    </a:lnTo>
                    <a:lnTo>
                      <a:pt x="89" y="339"/>
                    </a:lnTo>
                    <a:lnTo>
                      <a:pt x="91" y="337"/>
                    </a:lnTo>
                    <a:lnTo>
                      <a:pt x="94" y="337"/>
                    </a:lnTo>
                    <a:lnTo>
                      <a:pt x="99" y="337"/>
                    </a:lnTo>
                    <a:lnTo>
                      <a:pt x="106" y="335"/>
                    </a:lnTo>
                    <a:lnTo>
                      <a:pt x="107" y="329"/>
                    </a:lnTo>
                    <a:lnTo>
                      <a:pt x="108" y="322"/>
                    </a:lnTo>
                    <a:lnTo>
                      <a:pt x="110" y="310"/>
                    </a:lnTo>
                    <a:lnTo>
                      <a:pt x="110" y="301"/>
                    </a:lnTo>
                    <a:lnTo>
                      <a:pt x="106" y="292"/>
                    </a:lnTo>
                    <a:lnTo>
                      <a:pt x="104" y="282"/>
                    </a:lnTo>
                    <a:lnTo>
                      <a:pt x="104" y="274"/>
                    </a:lnTo>
                    <a:lnTo>
                      <a:pt x="103" y="271"/>
                    </a:lnTo>
                    <a:lnTo>
                      <a:pt x="100" y="266"/>
                    </a:lnTo>
                    <a:lnTo>
                      <a:pt x="94" y="261"/>
                    </a:lnTo>
                    <a:lnTo>
                      <a:pt x="91" y="257"/>
                    </a:lnTo>
                    <a:lnTo>
                      <a:pt x="89" y="254"/>
                    </a:lnTo>
                    <a:lnTo>
                      <a:pt x="88" y="251"/>
                    </a:lnTo>
                    <a:lnTo>
                      <a:pt x="88" y="249"/>
                    </a:lnTo>
                    <a:lnTo>
                      <a:pt x="90" y="244"/>
                    </a:lnTo>
                    <a:lnTo>
                      <a:pt x="95" y="236"/>
                    </a:lnTo>
                    <a:lnTo>
                      <a:pt x="100" y="231"/>
                    </a:lnTo>
                    <a:lnTo>
                      <a:pt x="104" y="228"/>
                    </a:lnTo>
                    <a:lnTo>
                      <a:pt x="105" y="226"/>
                    </a:lnTo>
                    <a:lnTo>
                      <a:pt x="105" y="224"/>
                    </a:lnTo>
                    <a:lnTo>
                      <a:pt x="105" y="221"/>
                    </a:lnTo>
                    <a:lnTo>
                      <a:pt x="105" y="217"/>
                    </a:lnTo>
                    <a:lnTo>
                      <a:pt x="103" y="207"/>
                    </a:lnTo>
                    <a:lnTo>
                      <a:pt x="104" y="199"/>
                    </a:lnTo>
                    <a:lnTo>
                      <a:pt x="104" y="196"/>
                    </a:lnTo>
                    <a:lnTo>
                      <a:pt x="103" y="192"/>
                    </a:lnTo>
                    <a:lnTo>
                      <a:pt x="102" y="189"/>
                    </a:lnTo>
                    <a:lnTo>
                      <a:pt x="99" y="185"/>
                    </a:lnTo>
                    <a:lnTo>
                      <a:pt x="98" y="182"/>
                    </a:lnTo>
                    <a:lnTo>
                      <a:pt x="98" y="180"/>
                    </a:lnTo>
                    <a:lnTo>
                      <a:pt x="98" y="179"/>
                    </a:lnTo>
                    <a:lnTo>
                      <a:pt x="99" y="178"/>
                    </a:lnTo>
                    <a:lnTo>
                      <a:pt x="100" y="177"/>
                    </a:lnTo>
                    <a:lnTo>
                      <a:pt x="102" y="174"/>
                    </a:lnTo>
                    <a:lnTo>
                      <a:pt x="103" y="172"/>
                    </a:lnTo>
                    <a:lnTo>
                      <a:pt x="103" y="168"/>
                    </a:lnTo>
                    <a:lnTo>
                      <a:pt x="102" y="163"/>
                    </a:lnTo>
                    <a:lnTo>
                      <a:pt x="100" y="161"/>
                    </a:lnTo>
                    <a:lnTo>
                      <a:pt x="102" y="158"/>
                    </a:lnTo>
                    <a:lnTo>
                      <a:pt x="103" y="157"/>
                    </a:lnTo>
                    <a:lnTo>
                      <a:pt x="106" y="154"/>
                    </a:lnTo>
                    <a:lnTo>
                      <a:pt x="112" y="148"/>
                    </a:lnTo>
                    <a:lnTo>
                      <a:pt x="108" y="135"/>
                    </a:lnTo>
                    <a:lnTo>
                      <a:pt x="104" y="120"/>
                    </a:lnTo>
                    <a:lnTo>
                      <a:pt x="100" y="115"/>
                    </a:lnTo>
                    <a:lnTo>
                      <a:pt x="96" y="112"/>
                    </a:lnTo>
                    <a:lnTo>
                      <a:pt x="93" y="110"/>
                    </a:lnTo>
                    <a:lnTo>
                      <a:pt x="89" y="109"/>
                    </a:lnTo>
                    <a:lnTo>
                      <a:pt x="86" y="107"/>
                    </a:lnTo>
                    <a:lnTo>
                      <a:pt x="82" y="105"/>
                    </a:lnTo>
                    <a:lnTo>
                      <a:pt x="79" y="103"/>
                    </a:lnTo>
                    <a:lnTo>
                      <a:pt x="74" y="98"/>
                    </a:lnTo>
                    <a:lnTo>
                      <a:pt x="83" y="96"/>
                    </a:lnTo>
                    <a:lnTo>
                      <a:pt x="93" y="94"/>
                    </a:lnTo>
                    <a:lnTo>
                      <a:pt x="102" y="92"/>
                    </a:lnTo>
                    <a:lnTo>
                      <a:pt x="110" y="88"/>
                    </a:lnTo>
                    <a:lnTo>
                      <a:pt x="117" y="85"/>
                    </a:lnTo>
                    <a:lnTo>
                      <a:pt x="124" y="82"/>
                    </a:lnTo>
                    <a:lnTo>
                      <a:pt x="127" y="82"/>
                    </a:lnTo>
                    <a:lnTo>
                      <a:pt x="130" y="84"/>
                    </a:lnTo>
                    <a:lnTo>
                      <a:pt x="132" y="85"/>
                    </a:lnTo>
                    <a:lnTo>
                      <a:pt x="136" y="88"/>
                    </a:lnTo>
                    <a:lnTo>
                      <a:pt x="142" y="93"/>
                    </a:lnTo>
                    <a:lnTo>
                      <a:pt x="150" y="96"/>
                    </a:lnTo>
                    <a:lnTo>
                      <a:pt x="157" y="99"/>
                    </a:lnTo>
                    <a:lnTo>
                      <a:pt x="165" y="102"/>
                    </a:lnTo>
                    <a:lnTo>
                      <a:pt x="181" y="104"/>
                    </a:lnTo>
                    <a:lnTo>
                      <a:pt x="198" y="106"/>
                    </a:lnTo>
                    <a:lnTo>
                      <a:pt x="212" y="110"/>
                    </a:lnTo>
                    <a:lnTo>
                      <a:pt x="221" y="112"/>
                    </a:lnTo>
                    <a:lnTo>
                      <a:pt x="225" y="111"/>
                    </a:lnTo>
                    <a:lnTo>
                      <a:pt x="229" y="109"/>
                    </a:lnTo>
                    <a:lnTo>
                      <a:pt x="233" y="106"/>
                    </a:lnTo>
                    <a:lnTo>
                      <a:pt x="238" y="101"/>
                    </a:lnTo>
                    <a:lnTo>
                      <a:pt x="238" y="96"/>
                    </a:lnTo>
                    <a:lnTo>
                      <a:pt x="238" y="92"/>
                    </a:lnTo>
                    <a:lnTo>
                      <a:pt x="235" y="89"/>
                    </a:lnTo>
                    <a:lnTo>
                      <a:pt x="233" y="87"/>
                    </a:lnTo>
                    <a:lnTo>
                      <a:pt x="227" y="82"/>
                    </a:lnTo>
                    <a:lnTo>
                      <a:pt x="221" y="76"/>
                    </a:lnTo>
                    <a:lnTo>
                      <a:pt x="222" y="72"/>
                    </a:lnTo>
                    <a:lnTo>
                      <a:pt x="224" y="70"/>
                    </a:lnTo>
                    <a:lnTo>
                      <a:pt x="226" y="68"/>
                    </a:lnTo>
                    <a:lnTo>
                      <a:pt x="229" y="67"/>
                    </a:lnTo>
                    <a:lnTo>
                      <a:pt x="234" y="65"/>
                    </a:lnTo>
                    <a:lnTo>
                      <a:pt x="241" y="62"/>
                    </a:lnTo>
                    <a:lnTo>
                      <a:pt x="232" y="60"/>
                    </a:lnTo>
                    <a:lnTo>
                      <a:pt x="225" y="56"/>
                    </a:lnTo>
                    <a:lnTo>
                      <a:pt x="235" y="50"/>
                    </a:lnTo>
                    <a:lnTo>
                      <a:pt x="246" y="44"/>
                    </a:lnTo>
                    <a:lnTo>
                      <a:pt x="242" y="38"/>
                    </a:lnTo>
                    <a:lnTo>
                      <a:pt x="240" y="36"/>
                    </a:lnTo>
                    <a:lnTo>
                      <a:pt x="240" y="34"/>
                    </a:lnTo>
                    <a:lnTo>
                      <a:pt x="247" y="31"/>
                    </a:lnTo>
                    <a:lnTo>
                      <a:pt x="250" y="29"/>
                    </a:lnTo>
                    <a:lnTo>
                      <a:pt x="252" y="26"/>
                    </a:lnTo>
                    <a:lnTo>
                      <a:pt x="254" y="22"/>
                    </a:lnTo>
                    <a:lnTo>
                      <a:pt x="255" y="18"/>
                    </a:lnTo>
                    <a:lnTo>
                      <a:pt x="257" y="9"/>
                    </a:lnTo>
                    <a:lnTo>
                      <a:pt x="261" y="0"/>
                    </a:lnTo>
                    <a:lnTo>
                      <a:pt x="267" y="10"/>
                    </a:lnTo>
                    <a:lnTo>
                      <a:pt x="272" y="20"/>
                    </a:lnTo>
                    <a:lnTo>
                      <a:pt x="277" y="30"/>
                    </a:lnTo>
                    <a:lnTo>
                      <a:pt x="283" y="40"/>
                    </a:lnTo>
                    <a:lnTo>
                      <a:pt x="286" y="52"/>
                    </a:lnTo>
                    <a:lnTo>
                      <a:pt x="288" y="57"/>
                    </a:lnTo>
                    <a:lnTo>
                      <a:pt x="289" y="60"/>
                    </a:lnTo>
                    <a:lnTo>
                      <a:pt x="291" y="61"/>
                    </a:lnTo>
                    <a:lnTo>
                      <a:pt x="295" y="62"/>
                    </a:lnTo>
                    <a:lnTo>
                      <a:pt x="302" y="63"/>
                    </a:lnTo>
                    <a:lnTo>
                      <a:pt x="311" y="65"/>
                    </a:lnTo>
                    <a:lnTo>
                      <a:pt x="317" y="68"/>
                    </a:lnTo>
                    <a:lnTo>
                      <a:pt x="322" y="69"/>
                    </a:lnTo>
                    <a:lnTo>
                      <a:pt x="324" y="71"/>
                    </a:lnTo>
                    <a:lnTo>
                      <a:pt x="328" y="76"/>
                    </a:lnTo>
                    <a:lnTo>
                      <a:pt x="337" y="82"/>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00" name="Freeform 170"/>
              <p:cNvSpPr>
                <a:spLocks/>
              </p:cNvSpPr>
              <p:nvPr/>
            </p:nvSpPr>
            <p:spPr bwMode="auto">
              <a:xfrm>
                <a:off x="2805113" y="3633788"/>
                <a:ext cx="255587" cy="220662"/>
              </a:xfrm>
              <a:custGeom>
                <a:avLst/>
                <a:gdLst>
                  <a:gd name="T0" fmla="*/ 134124 w 646"/>
                  <a:gd name="T1" fmla="*/ 50709 h 557"/>
                  <a:gd name="T2" fmla="*/ 145598 w 646"/>
                  <a:gd name="T3" fmla="*/ 53878 h 557"/>
                  <a:gd name="T4" fmla="*/ 161819 w 646"/>
                  <a:gd name="T5" fmla="*/ 44766 h 557"/>
                  <a:gd name="T6" fmla="*/ 171315 w 646"/>
                  <a:gd name="T7" fmla="*/ 51501 h 557"/>
                  <a:gd name="T8" fmla="*/ 178436 w 646"/>
                  <a:gd name="T9" fmla="*/ 54274 h 557"/>
                  <a:gd name="T10" fmla="*/ 182788 w 646"/>
                  <a:gd name="T11" fmla="*/ 64574 h 557"/>
                  <a:gd name="T12" fmla="*/ 191097 w 646"/>
                  <a:gd name="T13" fmla="*/ 75667 h 557"/>
                  <a:gd name="T14" fmla="*/ 208505 w 646"/>
                  <a:gd name="T15" fmla="*/ 84779 h 557"/>
                  <a:gd name="T16" fmla="*/ 223540 w 646"/>
                  <a:gd name="T17" fmla="*/ 81213 h 557"/>
                  <a:gd name="T18" fmla="*/ 239761 w 646"/>
                  <a:gd name="T19" fmla="*/ 83590 h 557"/>
                  <a:gd name="T20" fmla="*/ 238970 w 646"/>
                  <a:gd name="T21" fmla="*/ 103398 h 557"/>
                  <a:gd name="T22" fmla="*/ 235409 w 646"/>
                  <a:gd name="T23" fmla="*/ 109341 h 557"/>
                  <a:gd name="T24" fmla="*/ 235013 w 646"/>
                  <a:gd name="T25" fmla="*/ 114491 h 557"/>
                  <a:gd name="T26" fmla="*/ 251235 w 646"/>
                  <a:gd name="T27" fmla="*/ 133506 h 557"/>
                  <a:gd name="T28" fmla="*/ 254004 w 646"/>
                  <a:gd name="T29" fmla="*/ 151730 h 557"/>
                  <a:gd name="T30" fmla="*/ 234618 w 646"/>
                  <a:gd name="T31" fmla="*/ 176292 h 557"/>
                  <a:gd name="T32" fmla="*/ 219188 w 646"/>
                  <a:gd name="T33" fmla="*/ 177877 h 557"/>
                  <a:gd name="T34" fmla="*/ 216022 w 646"/>
                  <a:gd name="T35" fmla="*/ 188573 h 557"/>
                  <a:gd name="T36" fmla="*/ 199010 w 646"/>
                  <a:gd name="T37" fmla="*/ 177480 h 557"/>
                  <a:gd name="T38" fmla="*/ 190305 w 646"/>
                  <a:gd name="T39" fmla="*/ 167180 h 557"/>
                  <a:gd name="T40" fmla="*/ 170919 w 646"/>
                  <a:gd name="T41" fmla="*/ 155295 h 557"/>
                  <a:gd name="T42" fmla="*/ 155093 w 646"/>
                  <a:gd name="T43" fmla="*/ 158861 h 557"/>
                  <a:gd name="T44" fmla="*/ 138872 w 646"/>
                  <a:gd name="T45" fmla="*/ 149749 h 557"/>
                  <a:gd name="T46" fmla="*/ 135311 w 646"/>
                  <a:gd name="T47" fmla="*/ 152126 h 557"/>
                  <a:gd name="T48" fmla="*/ 130563 w 646"/>
                  <a:gd name="T49" fmla="*/ 149353 h 557"/>
                  <a:gd name="T50" fmla="*/ 121859 w 646"/>
                  <a:gd name="T51" fmla="*/ 160842 h 557"/>
                  <a:gd name="T52" fmla="*/ 109989 w 646"/>
                  <a:gd name="T53" fmla="*/ 162030 h 557"/>
                  <a:gd name="T54" fmla="*/ 105637 w 646"/>
                  <a:gd name="T55" fmla="*/ 153711 h 557"/>
                  <a:gd name="T56" fmla="*/ 92977 w 646"/>
                  <a:gd name="T57" fmla="*/ 174311 h 557"/>
                  <a:gd name="T58" fmla="*/ 89416 w 646"/>
                  <a:gd name="T59" fmla="*/ 188177 h 557"/>
                  <a:gd name="T60" fmla="*/ 91394 w 646"/>
                  <a:gd name="T61" fmla="*/ 194911 h 557"/>
                  <a:gd name="T62" fmla="*/ 92581 w 646"/>
                  <a:gd name="T63" fmla="*/ 202042 h 557"/>
                  <a:gd name="T64" fmla="*/ 97329 w 646"/>
                  <a:gd name="T65" fmla="*/ 217493 h 557"/>
                  <a:gd name="T66" fmla="*/ 73194 w 646"/>
                  <a:gd name="T67" fmla="*/ 209966 h 557"/>
                  <a:gd name="T68" fmla="*/ 62116 w 646"/>
                  <a:gd name="T69" fmla="*/ 214720 h 557"/>
                  <a:gd name="T70" fmla="*/ 55786 w 646"/>
                  <a:gd name="T71" fmla="*/ 207985 h 557"/>
                  <a:gd name="T72" fmla="*/ 44708 w 646"/>
                  <a:gd name="T73" fmla="*/ 210758 h 557"/>
                  <a:gd name="T74" fmla="*/ 34817 w 646"/>
                  <a:gd name="T75" fmla="*/ 204816 h 557"/>
                  <a:gd name="T76" fmla="*/ 15035 w 646"/>
                  <a:gd name="T77" fmla="*/ 195308 h 557"/>
                  <a:gd name="T78" fmla="*/ 7517 w 646"/>
                  <a:gd name="T79" fmla="*/ 189365 h 557"/>
                  <a:gd name="T80" fmla="*/ 791 w 646"/>
                  <a:gd name="T81" fmla="*/ 177480 h 557"/>
                  <a:gd name="T82" fmla="*/ 17408 w 646"/>
                  <a:gd name="T83" fmla="*/ 169557 h 557"/>
                  <a:gd name="T84" fmla="*/ 30465 w 646"/>
                  <a:gd name="T85" fmla="*/ 147768 h 557"/>
                  <a:gd name="T86" fmla="*/ 34421 w 646"/>
                  <a:gd name="T87" fmla="*/ 134695 h 557"/>
                  <a:gd name="T88" fmla="*/ 43521 w 646"/>
                  <a:gd name="T89" fmla="*/ 122810 h 557"/>
                  <a:gd name="T90" fmla="*/ 36004 w 646"/>
                  <a:gd name="T91" fmla="*/ 101814 h 557"/>
                  <a:gd name="T92" fmla="*/ 41543 w 646"/>
                  <a:gd name="T93" fmla="*/ 89533 h 557"/>
                  <a:gd name="T94" fmla="*/ 40356 w 646"/>
                  <a:gd name="T95" fmla="*/ 74875 h 557"/>
                  <a:gd name="T96" fmla="*/ 40751 w 646"/>
                  <a:gd name="T97" fmla="*/ 68140 h 557"/>
                  <a:gd name="T98" fmla="*/ 42730 w 646"/>
                  <a:gd name="T99" fmla="*/ 53482 h 557"/>
                  <a:gd name="T100" fmla="*/ 31256 w 646"/>
                  <a:gd name="T101" fmla="*/ 40805 h 557"/>
                  <a:gd name="T102" fmla="*/ 50247 w 646"/>
                  <a:gd name="T103" fmla="*/ 32485 h 557"/>
                  <a:gd name="T104" fmla="*/ 71612 w 646"/>
                  <a:gd name="T105" fmla="*/ 41201 h 557"/>
                  <a:gd name="T106" fmla="*/ 94164 w 646"/>
                  <a:gd name="T107" fmla="*/ 38032 h 557"/>
                  <a:gd name="T108" fmla="*/ 89416 w 646"/>
                  <a:gd name="T109" fmla="*/ 26939 h 557"/>
                  <a:gd name="T110" fmla="*/ 95746 w 646"/>
                  <a:gd name="T111" fmla="*/ 15054 h 557"/>
                  <a:gd name="T112" fmla="*/ 101681 w 646"/>
                  <a:gd name="T113" fmla="*/ 3565 h 557"/>
                  <a:gd name="T114" fmla="*/ 114342 w 646"/>
                  <a:gd name="T115" fmla="*/ 23770 h 557"/>
                  <a:gd name="T116" fmla="*/ 129772 w 646"/>
                  <a:gd name="T117" fmla="*/ 30108 h 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46" h="557">
                    <a:moveTo>
                      <a:pt x="337" y="82"/>
                    </a:moveTo>
                    <a:lnTo>
                      <a:pt x="339" y="89"/>
                    </a:lnTo>
                    <a:lnTo>
                      <a:pt x="339" y="96"/>
                    </a:lnTo>
                    <a:lnTo>
                      <a:pt x="337" y="101"/>
                    </a:lnTo>
                    <a:lnTo>
                      <a:pt x="336" y="105"/>
                    </a:lnTo>
                    <a:lnTo>
                      <a:pt x="333" y="115"/>
                    </a:lnTo>
                    <a:lnTo>
                      <a:pt x="331" y="128"/>
                    </a:lnTo>
                    <a:lnTo>
                      <a:pt x="339" y="128"/>
                    </a:lnTo>
                    <a:lnTo>
                      <a:pt x="343" y="127"/>
                    </a:lnTo>
                    <a:lnTo>
                      <a:pt x="345" y="127"/>
                    </a:lnTo>
                    <a:lnTo>
                      <a:pt x="348" y="128"/>
                    </a:lnTo>
                    <a:lnTo>
                      <a:pt x="350" y="129"/>
                    </a:lnTo>
                    <a:lnTo>
                      <a:pt x="354" y="131"/>
                    </a:lnTo>
                    <a:lnTo>
                      <a:pt x="359" y="135"/>
                    </a:lnTo>
                    <a:lnTo>
                      <a:pt x="364" y="137"/>
                    </a:lnTo>
                    <a:lnTo>
                      <a:pt x="368" y="136"/>
                    </a:lnTo>
                    <a:lnTo>
                      <a:pt x="373" y="135"/>
                    </a:lnTo>
                    <a:lnTo>
                      <a:pt x="382" y="130"/>
                    </a:lnTo>
                    <a:lnTo>
                      <a:pt x="392" y="123"/>
                    </a:lnTo>
                    <a:lnTo>
                      <a:pt x="398" y="118"/>
                    </a:lnTo>
                    <a:lnTo>
                      <a:pt x="402" y="113"/>
                    </a:lnTo>
                    <a:lnTo>
                      <a:pt x="404" y="112"/>
                    </a:lnTo>
                    <a:lnTo>
                      <a:pt x="407" y="112"/>
                    </a:lnTo>
                    <a:lnTo>
                      <a:pt x="409" y="113"/>
                    </a:lnTo>
                    <a:lnTo>
                      <a:pt x="411" y="115"/>
                    </a:lnTo>
                    <a:lnTo>
                      <a:pt x="407" y="128"/>
                    </a:lnTo>
                    <a:lnTo>
                      <a:pt x="403" y="140"/>
                    </a:lnTo>
                    <a:lnTo>
                      <a:pt x="412" y="138"/>
                    </a:lnTo>
                    <a:lnTo>
                      <a:pt x="420" y="133"/>
                    </a:lnTo>
                    <a:lnTo>
                      <a:pt x="425" y="132"/>
                    </a:lnTo>
                    <a:lnTo>
                      <a:pt x="428" y="131"/>
                    </a:lnTo>
                    <a:lnTo>
                      <a:pt x="433" y="130"/>
                    </a:lnTo>
                    <a:lnTo>
                      <a:pt x="436" y="131"/>
                    </a:lnTo>
                    <a:lnTo>
                      <a:pt x="440" y="133"/>
                    </a:lnTo>
                    <a:lnTo>
                      <a:pt x="442" y="135"/>
                    </a:lnTo>
                    <a:lnTo>
                      <a:pt x="444" y="135"/>
                    </a:lnTo>
                    <a:lnTo>
                      <a:pt x="445" y="133"/>
                    </a:lnTo>
                    <a:lnTo>
                      <a:pt x="447" y="135"/>
                    </a:lnTo>
                    <a:lnTo>
                      <a:pt x="449" y="135"/>
                    </a:lnTo>
                    <a:lnTo>
                      <a:pt x="451" y="137"/>
                    </a:lnTo>
                    <a:lnTo>
                      <a:pt x="453" y="140"/>
                    </a:lnTo>
                    <a:lnTo>
                      <a:pt x="458" y="146"/>
                    </a:lnTo>
                    <a:lnTo>
                      <a:pt x="462" y="150"/>
                    </a:lnTo>
                    <a:lnTo>
                      <a:pt x="463" y="153"/>
                    </a:lnTo>
                    <a:lnTo>
                      <a:pt x="464" y="155"/>
                    </a:lnTo>
                    <a:lnTo>
                      <a:pt x="464" y="157"/>
                    </a:lnTo>
                    <a:lnTo>
                      <a:pt x="463" y="161"/>
                    </a:lnTo>
                    <a:lnTo>
                      <a:pt x="462" y="163"/>
                    </a:lnTo>
                    <a:lnTo>
                      <a:pt x="462" y="165"/>
                    </a:lnTo>
                    <a:lnTo>
                      <a:pt x="463" y="168"/>
                    </a:lnTo>
                    <a:lnTo>
                      <a:pt x="466" y="170"/>
                    </a:lnTo>
                    <a:lnTo>
                      <a:pt x="470" y="174"/>
                    </a:lnTo>
                    <a:lnTo>
                      <a:pt x="475" y="180"/>
                    </a:lnTo>
                    <a:lnTo>
                      <a:pt x="477" y="185"/>
                    </a:lnTo>
                    <a:lnTo>
                      <a:pt x="479" y="188"/>
                    </a:lnTo>
                    <a:lnTo>
                      <a:pt x="483" y="191"/>
                    </a:lnTo>
                    <a:lnTo>
                      <a:pt x="486" y="194"/>
                    </a:lnTo>
                    <a:lnTo>
                      <a:pt x="494" y="198"/>
                    </a:lnTo>
                    <a:lnTo>
                      <a:pt x="503" y="204"/>
                    </a:lnTo>
                    <a:lnTo>
                      <a:pt x="510" y="208"/>
                    </a:lnTo>
                    <a:lnTo>
                      <a:pt x="514" y="211"/>
                    </a:lnTo>
                    <a:lnTo>
                      <a:pt x="519" y="213"/>
                    </a:lnTo>
                    <a:lnTo>
                      <a:pt x="523" y="214"/>
                    </a:lnTo>
                    <a:lnTo>
                      <a:pt x="527" y="214"/>
                    </a:lnTo>
                    <a:lnTo>
                      <a:pt x="531" y="212"/>
                    </a:lnTo>
                    <a:lnTo>
                      <a:pt x="537" y="209"/>
                    </a:lnTo>
                    <a:lnTo>
                      <a:pt x="544" y="206"/>
                    </a:lnTo>
                    <a:lnTo>
                      <a:pt x="553" y="203"/>
                    </a:lnTo>
                    <a:lnTo>
                      <a:pt x="559" y="202"/>
                    </a:lnTo>
                    <a:lnTo>
                      <a:pt x="561" y="202"/>
                    </a:lnTo>
                    <a:lnTo>
                      <a:pt x="563" y="203"/>
                    </a:lnTo>
                    <a:lnTo>
                      <a:pt x="565" y="205"/>
                    </a:lnTo>
                    <a:lnTo>
                      <a:pt x="569" y="208"/>
                    </a:lnTo>
                    <a:lnTo>
                      <a:pt x="578" y="206"/>
                    </a:lnTo>
                    <a:lnTo>
                      <a:pt x="587" y="204"/>
                    </a:lnTo>
                    <a:lnTo>
                      <a:pt x="593" y="205"/>
                    </a:lnTo>
                    <a:lnTo>
                      <a:pt x="596" y="204"/>
                    </a:lnTo>
                    <a:lnTo>
                      <a:pt x="599" y="203"/>
                    </a:lnTo>
                    <a:lnTo>
                      <a:pt x="604" y="202"/>
                    </a:lnTo>
                    <a:lnTo>
                      <a:pt x="606" y="211"/>
                    </a:lnTo>
                    <a:lnTo>
                      <a:pt x="607" y="221"/>
                    </a:lnTo>
                    <a:lnTo>
                      <a:pt x="610" y="229"/>
                    </a:lnTo>
                    <a:lnTo>
                      <a:pt x="611" y="237"/>
                    </a:lnTo>
                    <a:lnTo>
                      <a:pt x="610" y="245"/>
                    </a:lnTo>
                    <a:lnTo>
                      <a:pt x="610" y="253"/>
                    </a:lnTo>
                    <a:lnTo>
                      <a:pt x="607" y="257"/>
                    </a:lnTo>
                    <a:lnTo>
                      <a:pt x="605" y="258"/>
                    </a:lnTo>
                    <a:lnTo>
                      <a:pt x="604" y="261"/>
                    </a:lnTo>
                    <a:lnTo>
                      <a:pt x="604" y="265"/>
                    </a:lnTo>
                    <a:lnTo>
                      <a:pt x="603" y="268"/>
                    </a:lnTo>
                    <a:lnTo>
                      <a:pt x="602" y="271"/>
                    </a:lnTo>
                    <a:lnTo>
                      <a:pt x="599" y="272"/>
                    </a:lnTo>
                    <a:lnTo>
                      <a:pt x="597" y="273"/>
                    </a:lnTo>
                    <a:lnTo>
                      <a:pt x="596" y="273"/>
                    </a:lnTo>
                    <a:lnTo>
                      <a:pt x="595" y="274"/>
                    </a:lnTo>
                    <a:lnTo>
                      <a:pt x="595" y="276"/>
                    </a:lnTo>
                    <a:lnTo>
                      <a:pt x="596" y="280"/>
                    </a:lnTo>
                    <a:lnTo>
                      <a:pt x="598" y="283"/>
                    </a:lnTo>
                    <a:lnTo>
                      <a:pt x="598" y="285"/>
                    </a:lnTo>
                    <a:lnTo>
                      <a:pt x="597" y="287"/>
                    </a:lnTo>
                    <a:lnTo>
                      <a:pt x="596" y="287"/>
                    </a:lnTo>
                    <a:lnTo>
                      <a:pt x="595" y="287"/>
                    </a:lnTo>
                    <a:lnTo>
                      <a:pt x="594" y="288"/>
                    </a:lnTo>
                    <a:lnTo>
                      <a:pt x="594" y="289"/>
                    </a:lnTo>
                    <a:lnTo>
                      <a:pt x="596" y="293"/>
                    </a:lnTo>
                    <a:lnTo>
                      <a:pt x="604" y="297"/>
                    </a:lnTo>
                    <a:lnTo>
                      <a:pt x="610" y="299"/>
                    </a:lnTo>
                    <a:lnTo>
                      <a:pt x="613" y="302"/>
                    </a:lnTo>
                    <a:lnTo>
                      <a:pt x="616" y="312"/>
                    </a:lnTo>
                    <a:lnTo>
                      <a:pt x="625" y="322"/>
                    </a:lnTo>
                    <a:lnTo>
                      <a:pt x="633" y="331"/>
                    </a:lnTo>
                    <a:lnTo>
                      <a:pt x="635" y="337"/>
                    </a:lnTo>
                    <a:lnTo>
                      <a:pt x="638" y="339"/>
                    </a:lnTo>
                    <a:lnTo>
                      <a:pt x="641" y="341"/>
                    </a:lnTo>
                    <a:lnTo>
                      <a:pt x="646" y="344"/>
                    </a:lnTo>
                    <a:lnTo>
                      <a:pt x="644" y="356"/>
                    </a:lnTo>
                    <a:lnTo>
                      <a:pt x="644" y="366"/>
                    </a:lnTo>
                    <a:lnTo>
                      <a:pt x="645" y="373"/>
                    </a:lnTo>
                    <a:lnTo>
                      <a:pt x="645" y="377"/>
                    </a:lnTo>
                    <a:lnTo>
                      <a:pt x="642" y="383"/>
                    </a:lnTo>
                    <a:lnTo>
                      <a:pt x="640" y="390"/>
                    </a:lnTo>
                    <a:lnTo>
                      <a:pt x="633" y="402"/>
                    </a:lnTo>
                    <a:lnTo>
                      <a:pt x="627" y="413"/>
                    </a:lnTo>
                    <a:lnTo>
                      <a:pt x="618" y="423"/>
                    </a:lnTo>
                    <a:lnTo>
                      <a:pt x="608" y="433"/>
                    </a:lnTo>
                    <a:lnTo>
                      <a:pt x="603" y="439"/>
                    </a:lnTo>
                    <a:lnTo>
                      <a:pt x="597" y="442"/>
                    </a:lnTo>
                    <a:lnTo>
                      <a:pt x="593" y="445"/>
                    </a:lnTo>
                    <a:lnTo>
                      <a:pt x="587" y="447"/>
                    </a:lnTo>
                    <a:lnTo>
                      <a:pt x="582" y="448"/>
                    </a:lnTo>
                    <a:lnTo>
                      <a:pt x="577" y="448"/>
                    </a:lnTo>
                    <a:lnTo>
                      <a:pt x="570" y="447"/>
                    </a:lnTo>
                    <a:lnTo>
                      <a:pt x="562" y="445"/>
                    </a:lnTo>
                    <a:lnTo>
                      <a:pt x="559" y="447"/>
                    </a:lnTo>
                    <a:lnTo>
                      <a:pt x="555" y="448"/>
                    </a:lnTo>
                    <a:lnTo>
                      <a:pt x="554" y="449"/>
                    </a:lnTo>
                    <a:lnTo>
                      <a:pt x="553" y="451"/>
                    </a:lnTo>
                    <a:lnTo>
                      <a:pt x="554" y="457"/>
                    </a:lnTo>
                    <a:lnTo>
                      <a:pt x="555" y="465"/>
                    </a:lnTo>
                    <a:lnTo>
                      <a:pt x="554" y="470"/>
                    </a:lnTo>
                    <a:lnTo>
                      <a:pt x="553" y="474"/>
                    </a:lnTo>
                    <a:lnTo>
                      <a:pt x="552" y="476"/>
                    </a:lnTo>
                    <a:lnTo>
                      <a:pt x="551" y="477"/>
                    </a:lnTo>
                    <a:lnTo>
                      <a:pt x="546" y="476"/>
                    </a:lnTo>
                    <a:lnTo>
                      <a:pt x="538" y="470"/>
                    </a:lnTo>
                    <a:lnTo>
                      <a:pt x="534" y="462"/>
                    </a:lnTo>
                    <a:lnTo>
                      <a:pt x="532" y="458"/>
                    </a:lnTo>
                    <a:lnTo>
                      <a:pt x="532" y="453"/>
                    </a:lnTo>
                    <a:lnTo>
                      <a:pt x="532" y="447"/>
                    </a:lnTo>
                    <a:lnTo>
                      <a:pt x="521" y="448"/>
                    </a:lnTo>
                    <a:lnTo>
                      <a:pt x="511" y="449"/>
                    </a:lnTo>
                    <a:lnTo>
                      <a:pt x="503" y="448"/>
                    </a:lnTo>
                    <a:lnTo>
                      <a:pt x="495" y="447"/>
                    </a:lnTo>
                    <a:lnTo>
                      <a:pt x="498" y="442"/>
                    </a:lnTo>
                    <a:lnTo>
                      <a:pt x="501" y="441"/>
                    </a:lnTo>
                    <a:lnTo>
                      <a:pt x="501" y="439"/>
                    </a:lnTo>
                    <a:lnTo>
                      <a:pt x="496" y="433"/>
                    </a:lnTo>
                    <a:lnTo>
                      <a:pt x="491" y="430"/>
                    </a:lnTo>
                    <a:lnTo>
                      <a:pt x="486" y="426"/>
                    </a:lnTo>
                    <a:lnTo>
                      <a:pt x="481" y="422"/>
                    </a:lnTo>
                    <a:lnTo>
                      <a:pt x="477" y="417"/>
                    </a:lnTo>
                    <a:lnTo>
                      <a:pt x="470" y="414"/>
                    </a:lnTo>
                    <a:lnTo>
                      <a:pt x="466" y="414"/>
                    </a:lnTo>
                    <a:lnTo>
                      <a:pt x="461" y="413"/>
                    </a:lnTo>
                    <a:lnTo>
                      <a:pt x="452" y="407"/>
                    </a:lnTo>
                    <a:lnTo>
                      <a:pt x="443" y="398"/>
                    </a:lnTo>
                    <a:lnTo>
                      <a:pt x="435" y="392"/>
                    </a:lnTo>
                    <a:lnTo>
                      <a:pt x="432" y="392"/>
                    </a:lnTo>
                    <a:lnTo>
                      <a:pt x="427" y="392"/>
                    </a:lnTo>
                    <a:lnTo>
                      <a:pt x="422" y="394"/>
                    </a:lnTo>
                    <a:lnTo>
                      <a:pt x="416" y="397"/>
                    </a:lnTo>
                    <a:lnTo>
                      <a:pt x="408" y="401"/>
                    </a:lnTo>
                    <a:lnTo>
                      <a:pt x="401" y="403"/>
                    </a:lnTo>
                    <a:lnTo>
                      <a:pt x="398" y="405"/>
                    </a:lnTo>
                    <a:lnTo>
                      <a:pt x="395" y="403"/>
                    </a:lnTo>
                    <a:lnTo>
                      <a:pt x="392" y="401"/>
                    </a:lnTo>
                    <a:lnTo>
                      <a:pt x="387" y="399"/>
                    </a:lnTo>
                    <a:lnTo>
                      <a:pt x="374" y="382"/>
                    </a:lnTo>
                    <a:lnTo>
                      <a:pt x="358" y="367"/>
                    </a:lnTo>
                    <a:lnTo>
                      <a:pt x="353" y="366"/>
                    </a:lnTo>
                    <a:lnTo>
                      <a:pt x="350" y="366"/>
                    </a:lnTo>
                    <a:lnTo>
                      <a:pt x="349" y="368"/>
                    </a:lnTo>
                    <a:lnTo>
                      <a:pt x="349" y="372"/>
                    </a:lnTo>
                    <a:lnTo>
                      <a:pt x="351" y="378"/>
                    </a:lnTo>
                    <a:lnTo>
                      <a:pt x="354" y="386"/>
                    </a:lnTo>
                    <a:lnTo>
                      <a:pt x="356" y="391"/>
                    </a:lnTo>
                    <a:lnTo>
                      <a:pt x="356" y="393"/>
                    </a:lnTo>
                    <a:lnTo>
                      <a:pt x="356" y="394"/>
                    </a:lnTo>
                    <a:lnTo>
                      <a:pt x="354" y="395"/>
                    </a:lnTo>
                    <a:lnTo>
                      <a:pt x="351" y="393"/>
                    </a:lnTo>
                    <a:lnTo>
                      <a:pt x="345" y="389"/>
                    </a:lnTo>
                    <a:lnTo>
                      <a:pt x="342" y="384"/>
                    </a:lnTo>
                    <a:lnTo>
                      <a:pt x="340" y="381"/>
                    </a:lnTo>
                    <a:lnTo>
                      <a:pt x="337" y="382"/>
                    </a:lnTo>
                    <a:lnTo>
                      <a:pt x="333" y="385"/>
                    </a:lnTo>
                    <a:lnTo>
                      <a:pt x="331" y="383"/>
                    </a:lnTo>
                    <a:lnTo>
                      <a:pt x="330" y="382"/>
                    </a:lnTo>
                    <a:lnTo>
                      <a:pt x="330" y="380"/>
                    </a:lnTo>
                    <a:lnTo>
                      <a:pt x="330" y="378"/>
                    </a:lnTo>
                    <a:lnTo>
                      <a:pt x="330" y="377"/>
                    </a:lnTo>
                    <a:lnTo>
                      <a:pt x="330" y="376"/>
                    </a:lnTo>
                    <a:lnTo>
                      <a:pt x="327" y="374"/>
                    </a:lnTo>
                    <a:lnTo>
                      <a:pt x="324" y="373"/>
                    </a:lnTo>
                    <a:lnTo>
                      <a:pt x="323" y="385"/>
                    </a:lnTo>
                    <a:lnTo>
                      <a:pt x="322" y="398"/>
                    </a:lnTo>
                    <a:lnTo>
                      <a:pt x="316" y="399"/>
                    </a:lnTo>
                    <a:lnTo>
                      <a:pt x="311" y="401"/>
                    </a:lnTo>
                    <a:lnTo>
                      <a:pt x="308" y="406"/>
                    </a:lnTo>
                    <a:lnTo>
                      <a:pt x="305" y="411"/>
                    </a:lnTo>
                    <a:lnTo>
                      <a:pt x="301" y="413"/>
                    </a:lnTo>
                    <a:lnTo>
                      <a:pt x="298" y="413"/>
                    </a:lnTo>
                    <a:lnTo>
                      <a:pt x="295" y="413"/>
                    </a:lnTo>
                    <a:lnTo>
                      <a:pt x="294" y="411"/>
                    </a:lnTo>
                    <a:lnTo>
                      <a:pt x="290" y="409"/>
                    </a:lnTo>
                    <a:lnTo>
                      <a:pt x="283" y="408"/>
                    </a:lnTo>
                    <a:lnTo>
                      <a:pt x="278" y="409"/>
                    </a:lnTo>
                    <a:lnTo>
                      <a:pt x="277" y="408"/>
                    </a:lnTo>
                    <a:lnTo>
                      <a:pt x="277" y="406"/>
                    </a:lnTo>
                    <a:lnTo>
                      <a:pt x="277" y="400"/>
                    </a:lnTo>
                    <a:lnTo>
                      <a:pt x="275" y="395"/>
                    </a:lnTo>
                    <a:lnTo>
                      <a:pt x="274" y="392"/>
                    </a:lnTo>
                    <a:lnTo>
                      <a:pt x="272" y="390"/>
                    </a:lnTo>
                    <a:lnTo>
                      <a:pt x="269" y="388"/>
                    </a:lnTo>
                    <a:lnTo>
                      <a:pt x="267" y="388"/>
                    </a:lnTo>
                    <a:lnTo>
                      <a:pt x="264" y="388"/>
                    </a:lnTo>
                    <a:lnTo>
                      <a:pt x="259" y="389"/>
                    </a:lnTo>
                    <a:lnTo>
                      <a:pt x="255" y="390"/>
                    </a:lnTo>
                    <a:lnTo>
                      <a:pt x="246" y="394"/>
                    </a:lnTo>
                    <a:lnTo>
                      <a:pt x="238" y="399"/>
                    </a:lnTo>
                    <a:lnTo>
                      <a:pt x="239" y="414"/>
                    </a:lnTo>
                    <a:lnTo>
                      <a:pt x="238" y="431"/>
                    </a:lnTo>
                    <a:lnTo>
                      <a:pt x="235" y="440"/>
                    </a:lnTo>
                    <a:lnTo>
                      <a:pt x="233" y="447"/>
                    </a:lnTo>
                    <a:lnTo>
                      <a:pt x="233" y="450"/>
                    </a:lnTo>
                    <a:lnTo>
                      <a:pt x="233" y="453"/>
                    </a:lnTo>
                    <a:lnTo>
                      <a:pt x="235" y="457"/>
                    </a:lnTo>
                    <a:lnTo>
                      <a:pt x="237" y="461"/>
                    </a:lnTo>
                    <a:lnTo>
                      <a:pt x="233" y="468"/>
                    </a:lnTo>
                    <a:lnTo>
                      <a:pt x="229" y="473"/>
                    </a:lnTo>
                    <a:lnTo>
                      <a:pt x="226" y="475"/>
                    </a:lnTo>
                    <a:lnTo>
                      <a:pt x="224" y="477"/>
                    </a:lnTo>
                    <a:lnTo>
                      <a:pt x="222" y="482"/>
                    </a:lnTo>
                    <a:lnTo>
                      <a:pt x="220" y="487"/>
                    </a:lnTo>
                    <a:lnTo>
                      <a:pt x="221" y="493"/>
                    </a:lnTo>
                    <a:lnTo>
                      <a:pt x="222" y="495"/>
                    </a:lnTo>
                    <a:lnTo>
                      <a:pt x="224" y="495"/>
                    </a:lnTo>
                    <a:lnTo>
                      <a:pt x="225" y="495"/>
                    </a:lnTo>
                    <a:lnTo>
                      <a:pt x="231" y="492"/>
                    </a:lnTo>
                    <a:lnTo>
                      <a:pt x="240" y="490"/>
                    </a:lnTo>
                    <a:lnTo>
                      <a:pt x="240" y="495"/>
                    </a:lnTo>
                    <a:lnTo>
                      <a:pt x="238" y="499"/>
                    </a:lnTo>
                    <a:lnTo>
                      <a:pt x="237" y="501"/>
                    </a:lnTo>
                    <a:lnTo>
                      <a:pt x="234" y="502"/>
                    </a:lnTo>
                    <a:lnTo>
                      <a:pt x="233" y="504"/>
                    </a:lnTo>
                    <a:lnTo>
                      <a:pt x="233" y="507"/>
                    </a:lnTo>
                    <a:lnTo>
                      <a:pt x="234" y="510"/>
                    </a:lnTo>
                    <a:lnTo>
                      <a:pt x="238" y="517"/>
                    </a:lnTo>
                    <a:lnTo>
                      <a:pt x="242" y="523"/>
                    </a:lnTo>
                    <a:lnTo>
                      <a:pt x="247" y="527"/>
                    </a:lnTo>
                    <a:lnTo>
                      <a:pt x="250" y="532"/>
                    </a:lnTo>
                    <a:lnTo>
                      <a:pt x="251" y="536"/>
                    </a:lnTo>
                    <a:lnTo>
                      <a:pt x="251" y="541"/>
                    </a:lnTo>
                    <a:lnTo>
                      <a:pt x="249" y="544"/>
                    </a:lnTo>
                    <a:lnTo>
                      <a:pt x="246" y="549"/>
                    </a:lnTo>
                    <a:lnTo>
                      <a:pt x="239" y="552"/>
                    </a:lnTo>
                    <a:lnTo>
                      <a:pt x="226" y="553"/>
                    </a:lnTo>
                    <a:lnTo>
                      <a:pt x="214" y="557"/>
                    </a:lnTo>
                    <a:lnTo>
                      <a:pt x="210" y="549"/>
                    </a:lnTo>
                    <a:lnTo>
                      <a:pt x="206" y="543"/>
                    </a:lnTo>
                    <a:lnTo>
                      <a:pt x="201" y="538"/>
                    </a:lnTo>
                    <a:lnTo>
                      <a:pt x="195" y="534"/>
                    </a:lnTo>
                    <a:lnTo>
                      <a:pt x="185" y="530"/>
                    </a:lnTo>
                    <a:lnTo>
                      <a:pt x="176" y="528"/>
                    </a:lnTo>
                    <a:lnTo>
                      <a:pt x="167" y="526"/>
                    </a:lnTo>
                    <a:lnTo>
                      <a:pt x="157" y="526"/>
                    </a:lnTo>
                    <a:lnTo>
                      <a:pt x="161" y="533"/>
                    </a:lnTo>
                    <a:lnTo>
                      <a:pt x="166" y="540"/>
                    </a:lnTo>
                    <a:lnTo>
                      <a:pt x="163" y="541"/>
                    </a:lnTo>
                    <a:lnTo>
                      <a:pt x="161" y="542"/>
                    </a:lnTo>
                    <a:lnTo>
                      <a:pt x="157" y="542"/>
                    </a:lnTo>
                    <a:lnTo>
                      <a:pt x="155" y="542"/>
                    </a:lnTo>
                    <a:lnTo>
                      <a:pt x="148" y="540"/>
                    </a:lnTo>
                    <a:lnTo>
                      <a:pt x="141" y="537"/>
                    </a:lnTo>
                    <a:lnTo>
                      <a:pt x="140" y="535"/>
                    </a:lnTo>
                    <a:lnTo>
                      <a:pt x="139" y="533"/>
                    </a:lnTo>
                    <a:lnTo>
                      <a:pt x="139" y="530"/>
                    </a:lnTo>
                    <a:lnTo>
                      <a:pt x="140" y="529"/>
                    </a:lnTo>
                    <a:lnTo>
                      <a:pt x="141" y="525"/>
                    </a:lnTo>
                    <a:lnTo>
                      <a:pt x="141" y="519"/>
                    </a:lnTo>
                    <a:lnTo>
                      <a:pt x="138" y="518"/>
                    </a:lnTo>
                    <a:lnTo>
                      <a:pt x="134" y="517"/>
                    </a:lnTo>
                    <a:lnTo>
                      <a:pt x="131" y="517"/>
                    </a:lnTo>
                    <a:lnTo>
                      <a:pt x="129" y="518"/>
                    </a:lnTo>
                    <a:lnTo>
                      <a:pt x="124" y="523"/>
                    </a:lnTo>
                    <a:lnTo>
                      <a:pt x="117" y="528"/>
                    </a:lnTo>
                    <a:lnTo>
                      <a:pt x="113" y="532"/>
                    </a:lnTo>
                    <a:lnTo>
                      <a:pt x="108" y="534"/>
                    </a:lnTo>
                    <a:lnTo>
                      <a:pt x="105" y="536"/>
                    </a:lnTo>
                    <a:lnTo>
                      <a:pt x="103" y="536"/>
                    </a:lnTo>
                    <a:lnTo>
                      <a:pt x="100" y="535"/>
                    </a:lnTo>
                    <a:lnTo>
                      <a:pt x="98" y="533"/>
                    </a:lnTo>
                    <a:lnTo>
                      <a:pt x="96" y="528"/>
                    </a:lnTo>
                    <a:lnTo>
                      <a:pt x="94" y="523"/>
                    </a:lnTo>
                    <a:lnTo>
                      <a:pt x="88" y="517"/>
                    </a:lnTo>
                    <a:lnTo>
                      <a:pt x="83" y="515"/>
                    </a:lnTo>
                    <a:lnTo>
                      <a:pt x="78" y="515"/>
                    </a:lnTo>
                    <a:lnTo>
                      <a:pt x="70" y="516"/>
                    </a:lnTo>
                    <a:lnTo>
                      <a:pt x="62" y="512"/>
                    </a:lnTo>
                    <a:lnTo>
                      <a:pt x="54" y="508"/>
                    </a:lnTo>
                    <a:lnTo>
                      <a:pt x="47" y="503"/>
                    </a:lnTo>
                    <a:lnTo>
                      <a:pt x="40" y="498"/>
                    </a:lnTo>
                    <a:lnTo>
                      <a:pt x="38" y="493"/>
                    </a:lnTo>
                    <a:lnTo>
                      <a:pt x="38" y="489"/>
                    </a:lnTo>
                    <a:lnTo>
                      <a:pt x="36" y="484"/>
                    </a:lnTo>
                    <a:lnTo>
                      <a:pt x="34" y="482"/>
                    </a:lnTo>
                    <a:lnTo>
                      <a:pt x="27" y="483"/>
                    </a:lnTo>
                    <a:lnTo>
                      <a:pt x="22" y="484"/>
                    </a:lnTo>
                    <a:lnTo>
                      <a:pt x="21" y="483"/>
                    </a:lnTo>
                    <a:lnTo>
                      <a:pt x="20" y="482"/>
                    </a:lnTo>
                    <a:lnTo>
                      <a:pt x="19" y="478"/>
                    </a:lnTo>
                    <a:lnTo>
                      <a:pt x="18" y="475"/>
                    </a:lnTo>
                    <a:lnTo>
                      <a:pt x="18" y="469"/>
                    </a:lnTo>
                    <a:lnTo>
                      <a:pt x="17" y="466"/>
                    </a:lnTo>
                    <a:lnTo>
                      <a:pt x="15" y="462"/>
                    </a:lnTo>
                    <a:lnTo>
                      <a:pt x="13" y="460"/>
                    </a:lnTo>
                    <a:lnTo>
                      <a:pt x="9" y="456"/>
                    </a:lnTo>
                    <a:lnTo>
                      <a:pt x="0" y="451"/>
                    </a:lnTo>
                    <a:lnTo>
                      <a:pt x="2" y="448"/>
                    </a:lnTo>
                    <a:lnTo>
                      <a:pt x="4" y="443"/>
                    </a:lnTo>
                    <a:lnTo>
                      <a:pt x="7" y="440"/>
                    </a:lnTo>
                    <a:lnTo>
                      <a:pt x="11" y="436"/>
                    </a:lnTo>
                    <a:lnTo>
                      <a:pt x="24" y="435"/>
                    </a:lnTo>
                    <a:lnTo>
                      <a:pt x="37" y="437"/>
                    </a:lnTo>
                    <a:lnTo>
                      <a:pt x="40" y="435"/>
                    </a:lnTo>
                    <a:lnTo>
                      <a:pt x="43" y="433"/>
                    </a:lnTo>
                    <a:lnTo>
                      <a:pt x="44" y="428"/>
                    </a:lnTo>
                    <a:lnTo>
                      <a:pt x="46" y="425"/>
                    </a:lnTo>
                    <a:lnTo>
                      <a:pt x="47" y="416"/>
                    </a:lnTo>
                    <a:lnTo>
                      <a:pt x="48" y="407"/>
                    </a:lnTo>
                    <a:lnTo>
                      <a:pt x="54" y="402"/>
                    </a:lnTo>
                    <a:lnTo>
                      <a:pt x="58" y="397"/>
                    </a:lnTo>
                    <a:lnTo>
                      <a:pt x="62" y="391"/>
                    </a:lnTo>
                    <a:lnTo>
                      <a:pt x="65" y="383"/>
                    </a:lnTo>
                    <a:lnTo>
                      <a:pt x="77" y="373"/>
                    </a:lnTo>
                    <a:lnTo>
                      <a:pt x="88" y="361"/>
                    </a:lnTo>
                    <a:lnTo>
                      <a:pt x="93" y="357"/>
                    </a:lnTo>
                    <a:lnTo>
                      <a:pt x="98" y="351"/>
                    </a:lnTo>
                    <a:lnTo>
                      <a:pt x="93" y="350"/>
                    </a:lnTo>
                    <a:lnTo>
                      <a:pt x="89" y="349"/>
                    </a:lnTo>
                    <a:lnTo>
                      <a:pt x="87" y="348"/>
                    </a:lnTo>
                    <a:lnTo>
                      <a:pt x="83" y="343"/>
                    </a:lnTo>
                    <a:lnTo>
                      <a:pt x="87" y="340"/>
                    </a:lnTo>
                    <a:lnTo>
                      <a:pt x="89" y="339"/>
                    </a:lnTo>
                    <a:lnTo>
                      <a:pt x="91" y="337"/>
                    </a:lnTo>
                    <a:lnTo>
                      <a:pt x="94" y="337"/>
                    </a:lnTo>
                    <a:lnTo>
                      <a:pt x="99" y="337"/>
                    </a:lnTo>
                    <a:lnTo>
                      <a:pt x="106" y="335"/>
                    </a:lnTo>
                    <a:lnTo>
                      <a:pt x="107" y="329"/>
                    </a:lnTo>
                    <a:lnTo>
                      <a:pt x="108" y="322"/>
                    </a:lnTo>
                    <a:lnTo>
                      <a:pt x="110" y="310"/>
                    </a:lnTo>
                    <a:lnTo>
                      <a:pt x="110" y="301"/>
                    </a:lnTo>
                    <a:lnTo>
                      <a:pt x="106" y="292"/>
                    </a:lnTo>
                    <a:lnTo>
                      <a:pt x="104" y="282"/>
                    </a:lnTo>
                    <a:lnTo>
                      <a:pt x="104" y="274"/>
                    </a:lnTo>
                    <a:lnTo>
                      <a:pt x="103" y="271"/>
                    </a:lnTo>
                    <a:lnTo>
                      <a:pt x="100" y="266"/>
                    </a:lnTo>
                    <a:lnTo>
                      <a:pt x="94" y="261"/>
                    </a:lnTo>
                    <a:lnTo>
                      <a:pt x="91" y="257"/>
                    </a:lnTo>
                    <a:lnTo>
                      <a:pt x="89" y="254"/>
                    </a:lnTo>
                    <a:lnTo>
                      <a:pt x="88" y="251"/>
                    </a:lnTo>
                    <a:lnTo>
                      <a:pt x="88" y="249"/>
                    </a:lnTo>
                    <a:lnTo>
                      <a:pt x="90" y="244"/>
                    </a:lnTo>
                    <a:lnTo>
                      <a:pt x="95" y="236"/>
                    </a:lnTo>
                    <a:lnTo>
                      <a:pt x="100" y="231"/>
                    </a:lnTo>
                    <a:lnTo>
                      <a:pt x="104" y="228"/>
                    </a:lnTo>
                    <a:lnTo>
                      <a:pt x="105" y="226"/>
                    </a:lnTo>
                    <a:lnTo>
                      <a:pt x="105" y="224"/>
                    </a:lnTo>
                    <a:lnTo>
                      <a:pt x="105" y="221"/>
                    </a:lnTo>
                    <a:lnTo>
                      <a:pt x="105" y="217"/>
                    </a:lnTo>
                    <a:lnTo>
                      <a:pt x="103" y="207"/>
                    </a:lnTo>
                    <a:lnTo>
                      <a:pt x="104" y="199"/>
                    </a:lnTo>
                    <a:lnTo>
                      <a:pt x="104" y="196"/>
                    </a:lnTo>
                    <a:lnTo>
                      <a:pt x="103" y="192"/>
                    </a:lnTo>
                    <a:lnTo>
                      <a:pt x="102" y="189"/>
                    </a:lnTo>
                    <a:lnTo>
                      <a:pt x="99" y="185"/>
                    </a:lnTo>
                    <a:lnTo>
                      <a:pt x="98" y="182"/>
                    </a:lnTo>
                    <a:lnTo>
                      <a:pt x="98" y="180"/>
                    </a:lnTo>
                    <a:lnTo>
                      <a:pt x="98" y="179"/>
                    </a:lnTo>
                    <a:lnTo>
                      <a:pt x="99" y="178"/>
                    </a:lnTo>
                    <a:lnTo>
                      <a:pt x="100" y="177"/>
                    </a:lnTo>
                    <a:lnTo>
                      <a:pt x="102" y="174"/>
                    </a:lnTo>
                    <a:lnTo>
                      <a:pt x="103" y="172"/>
                    </a:lnTo>
                    <a:lnTo>
                      <a:pt x="103" y="168"/>
                    </a:lnTo>
                    <a:lnTo>
                      <a:pt x="102" y="163"/>
                    </a:lnTo>
                    <a:lnTo>
                      <a:pt x="100" y="161"/>
                    </a:lnTo>
                    <a:lnTo>
                      <a:pt x="102" y="158"/>
                    </a:lnTo>
                    <a:lnTo>
                      <a:pt x="103" y="157"/>
                    </a:lnTo>
                    <a:lnTo>
                      <a:pt x="106" y="154"/>
                    </a:lnTo>
                    <a:lnTo>
                      <a:pt x="112" y="148"/>
                    </a:lnTo>
                    <a:lnTo>
                      <a:pt x="108" y="135"/>
                    </a:lnTo>
                    <a:lnTo>
                      <a:pt x="104" y="120"/>
                    </a:lnTo>
                    <a:lnTo>
                      <a:pt x="100" y="115"/>
                    </a:lnTo>
                    <a:lnTo>
                      <a:pt x="96" y="112"/>
                    </a:lnTo>
                    <a:lnTo>
                      <a:pt x="93" y="110"/>
                    </a:lnTo>
                    <a:lnTo>
                      <a:pt x="89" y="109"/>
                    </a:lnTo>
                    <a:lnTo>
                      <a:pt x="86" y="107"/>
                    </a:lnTo>
                    <a:lnTo>
                      <a:pt x="82" y="105"/>
                    </a:lnTo>
                    <a:lnTo>
                      <a:pt x="79" y="103"/>
                    </a:lnTo>
                    <a:lnTo>
                      <a:pt x="74" y="98"/>
                    </a:lnTo>
                    <a:lnTo>
                      <a:pt x="83" y="96"/>
                    </a:lnTo>
                    <a:lnTo>
                      <a:pt x="93" y="94"/>
                    </a:lnTo>
                    <a:lnTo>
                      <a:pt x="102" y="92"/>
                    </a:lnTo>
                    <a:lnTo>
                      <a:pt x="110" y="88"/>
                    </a:lnTo>
                    <a:lnTo>
                      <a:pt x="117" y="85"/>
                    </a:lnTo>
                    <a:lnTo>
                      <a:pt x="124" y="82"/>
                    </a:lnTo>
                    <a:lnTo>
                      <a:pt x="127" y="82"/>
                    </a:lnTo>
                    <a:lnTo>
                      <a:pt x="130" y="84"/>
                    </a:lnTo>
                    <a:lnTo>
                      <a:pt x="132" y="85"/>
                    </a:lnTo>
                    <a:lnTo>
                      <a:pt x="136" y="88"/>
                    </a:lnTo>
                    <a:lnTo>
                      <a:pt x="142" y="93"/>
                    </a:lnTo>
                    <a:lnTo>
                      <a:pt x="150" y="96"/>
                    </a:lnTo>
                    <a:lnTo>
                      <a:pt x="157" y="99"/>
                    </a:lnTo>
                    <a:lnTo>
                      <a:pt x="165" y="102"/>
                    </a:lnTo>
                    <a:lnTo>
                      <a:pt x="181" y="104"/>
                    </a:lnTo>
                    <a:lnTo>
                      <a:pt x="198" y="106"/>
                    </a:lnTo>
                    <a:lnTo>
                      <a:pt x="212" y="110"/>
                    </a:lnTo>
                    <a:lnTo>
                      <a:pt x="221" y="112"/>
                    </a:lnTo>
                    <a:lnTo>
                      <a:pt x="225" y="111"/>
                    </a:lnTo>
                    <a:lnTo>
                      <a:pt x="229" y="109"/>
                    </a:lnTo>
                    <a:lnTo>
                      <a:pt x="233" y="106"/>
                    </a:lnTo>
                    <a:lnTo>
                      <a:pt x="238" y="101"/>
                    </a:lnTo>
                    <a:lnTo>
                      <a:pt x="238" y="96"/>
                    </a:lnTo>
                    <a:lnTo>
                      <a:pt x="238" y="92"/>
                    </a:lnTo>
                    <a:lnTo>
                      <a:pt x="235" y="89"/>
                    </a:lnTo>
                    <a:lnTo>
                      <a:pt x="233" y="87"/>
                    </a:lnTo>
                    <a:lnTo>
                      <a:pt x="227" y="82"/>
                    </a:lnTo>
                    <a:lnTo>
                      <a:pt x="221" y="76"/>
                    </a:lnTo>
                    <a:lnTo>
                      <a:pt x="222" y="72"/>
                    </a:lnTo>
                    <a:lnTo>
                      <a:pt x="224" y="70"/>
                    </a:lnTo>
                    <a:lnTo>
                      <a:pt x="226" y="68"/>
                    </a:lnTo>
                    <a:lnTo>
                      <a:pt x="229" y="67"/>
                    </a:lnTo>
                    <a:lnTo>
                      <a:pt x="234" y="65"/>
                    </a:lnTo>
                    <a:lnTo>
                      <a:pt x="241" y="62"/>
                    </a:lnTo>
                    <a:lnTo>
                      <a:pt x="232" y="60"/>
                    </a:lnTo>
                    <a:lnTo>
                      <a:pt x="225" y="56"/>
                    </a:lnTo>
                    <a:lnTo>
                      <a:pt x="235" y="50"/>
                    </a:lnTo>
                    <a:lnTo>
                      <a:pt x="246" y="44"/>
                    </a:lnTo>
                    <a:lnTo>
                      <a:pt x="242" y="38"/>
                    </a:lnTo>
                    <a:lnTo>
                      <a:pt x="240" y="36"/>
                    </a:lnTo>
                    <a:lnTo>
                      <a:pt x="240" y="34"/>
                    </a:lnTo>
                    <a:lnTo>
                      <a:pt x="247" y="31"/>
                    </a:lnTo>
                    <a:lnTo>
                      <a:pt x="250" y="29"/>
                    </a:lnTo>
                    <a:lnTo>
                      <a:pt x="252" y="26"/>
                    </a:lnTo>
                    <a:lnTo>
                      <a:pt x="254" y="22"/>
                    </a:lnTo>
                    <a:lnTo>
                      <a:pt x="255" y="18"/>
                    </a:lnTo>
                    <a:lnTo>
                      <a:pt x="257" y="9"/>
                    </a:lnTo>
                    <a:lnTo>
                      <a:pt x="261" y="0"/>
                    </a:lnTo>
                    <a:lnTo>
                      <a:pt x="267" y="10"/>
                    </a:lnTo>
                    <a:lnTo>
                      <a:pt x="272" y="20"/>
                    </a:lnTo>
                    <a:lnTo>
                      <a:pt x="277" y="30"/>
                    </a:lnTo>
                    <a:lnTo>
                      <a:pt x="283" y="40"/>
                    </a:lnTo>
                    <a:lnTo>
                      <a:pt x="286" y="52"/>
                    </a:lnTo>
                    <a:lnTo>
                      <a:pt x="288" y="57"/>
                    </a:lnTo>
                    <a:lnTo>
                      <a:pt x="289" y="60"/>
                    </a:lnTo>
                    <a:lnTo>
                      <a:pt x="291" y="61"/>
                    </a:lnTo>
                    <a:lnTo>
                      <a:pt x="295" y="62"/>
                    </a:lnTo>
                    <a:lnTo>
                      <a:pt x="302" y="63"/>
                    </a:lnTo>
                    <a:lnTo>
                      <a:pt x="311" y="65"/>
                    </a:lnTo>
                    <a:lnTo>
                      <a:pt x="317" y="68"/>
                    </a:lnTo>
                    <a:lnTo>
                      <a:pt x="322" y="69"/>
                    </a:lnTo>
                    <a:lnTo>
                      <a:pt x="324" y="71"/>
                    </a:lnTo>
                    <a:lnTo>
                      <a:pt x="328" y="76"/>
                    </a:lnTo>
                    <a:lnTo>
                      <a:pt x="337" y="82"/>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01" name="Freeform 171"/>
              <p:cNvSpPr>
                <a:spLocks/>
              </p:cNvSpPr>
              <p:nvPr/>
            </p:nvSpPr>
            <p:spPr bwMode="auto">
              <a:xfrm>
                <a:off x="2643188" y="3211513"/>
                <a:ext cx="195262" cy="238125"/>
              </a:xfrm>
              <a:custGeom>
                <a:avLst/>
                <a:gdLst>
                  <a:gd name="T0" fmla="*/ 28633 w 491"/>
                  <a:gd name="T1" fmla="*/ 157155 h 597"/>
                  <a:gd name="T2" fmla="*/ 34598 w 491"/>
                  <a:gd name="T3" fmla="*/ 151969 h 597"/>
                  <a:gd name="T4" fmla="*/ 31417 w 491"/>
                  <a:gd name="T5" fmla="*/ 145587 h 597"/>
                  <a:gd name="T6" fmla="*/ 38973 w 491"/>
                  <a:gd name="T7" fmla="*/ 136812 h 597"/>
                  <a:gd name="T8" fmla="*/ 37382 w 491"/>
                  <a:gd name="T9" fmla="*/ 114476 h 597"/>
                  <a:gd name="T10" fmla="*/ 17896 w 491"/>
                  <a:gd name="T11" fmla="*/ 99717 h 597"/>
                  <a:gd name="T12" fmla="*/ 11533 w 491"/>
                  <a:gd name="T13" fmla="*/ 78178 h 597"/>
                  <a:gd name="T14" fmla="*/ 4772 w 491"/>
                  <a:gd name="T15" fmla="*/ 71796 h 597"/>
                  <a:gd name="T16" fmla="*/ 795 w 491"/>
                  <a:gd name="T17" fmla="*/ 58634 h 597"/>
                  <a:gd name="T18" fmla="*/ 10737 w 491"/>
                  <a:gd name="T19" fmla="*/ 37494 h 597"/>
                  <a:gd name="T20" fmla="*/ 23066 w 491"/>
                  <a:gd name="T21" fmla="*/ 15556 h 597"/>
                  <a:gd name="T22" fmla="*/ 30224 w 491"/>
                  <a:gd name="T23" fmla="*/ 4388 h 597"/>
                  <a:gd name="T24" fmla="*/ 38177 w 491"/>
                  <a:gd name="T25" fmla="*/ 3590 h 597"/>
                  <a:gd name="T26" fmla="*/ 36587 w 491"/>
                  <a:gd name="T27" fmla="*/ 15157 h 597"/>
                  <a:gd name="T28" fmla="*/ 43347 w 491"/>
                  <a:gd name="T29" fmla="*/ 19146 h 597"/>
                  <a:gd name="T30" fmla="*/ 50108 w 491"/>
                  <a:gd name="T31" fmla="*/ 25528 h 597"/>
                  <a:gd name="T32" fmla="*/ 54880 w 491"/>
                  <a:gd name="T33" fmla="*/ 33505 h 597"/>
                  <a:gd name="T34" fmla="*/ 62436 w 491"/>
                  <a:gd name="T35" fmla="*/ 36696 h 597"/>
                  <a:gd name="T36" fmla="*/ 66811 w 491"/>
                  <a:gd name="T37" fmla="*/ 43477 h 597"/>
                  <a:gd name="T38" fmla="*/ 81525 w 491"/>
                  <a:gd name="T39" fmla="*/ 30713 h 597"/>
                  <a:gd name="T40" fmla="*/ 94648 w 491"/>
                  <a:gd name="T41" fmla="*/ 34702 h 597"/>
                  <a:gd name="T42" fmla="*/ 101409 w 491"/>
                  <a:gd name="T43" fmla="*/ 47465 h 597"/>
                  <a:gd name="T44" fmla="*/ 91865 w 491"/>
                  <a:gd name="T45" fmla="*/ 57038 h 597"/>
                  <a:gd name="T46" fmla="*/ 89876 w 491"/>
                  <a:gd name="T47" fmla="*/ 67808 h 597"/>
                  <a:gd name="T48" fmla="*/ 91467 w 491"/>
                  <a:gd name="T49" fmla="*/ 77381 h 597"/>
                  <a:gd name="T50" fmla="*/ 98625 w 491"/>
                  <a:gd name="T51" fmla="*/ 82167 h 597"/>
                  <a:gd name="T52" fmla="*/ 115328 w 491"/>
                  <a:gd name="T53" fmla="*/ 82965 h 597"/>
                  <a:gd name="T54" fmla="*/ 126861 w 491"/>
                  <a:gd name="T55" fmla="*/ 90942 h 597"/>
                  <a:gd name="T56" fmla="*/ 128451 w 491"/>
                  <a:gd name="T57" fmla="*/ 102509 h 597"/>
                  <a:gd name="T58" fmla="*/ 132428 w 491"/>
                  <a:gd name="T59" fmla="*/ 102908 h 597"/>
                  <a:gd name="T60" fmla="*/ 133224 w 491"/>
                  <a:gd name="T61" fmla="*/ 108492 h 597"/>
                  <a:gd name="T62" fmla="*/ 140382 w 491"/>
                  <a:gd name="T63" fmla="*/ 114874 h 597"/>
                  <a:gd name="T64" fmla="*/ 165038 w 491"/>
                  <a:gd name="T65" fmla="*/ 132425 h 597"/>
                  <a:gd name="T66" fmla="*/ 172196 w 491"/>
                  <a:gd name="T67" fmla="*/ 137211 h 597"/>
                  <a:gd name="T68" fmla="*/ 166231 w 491"/>
                  <a:gd name="T69" fmla="*/ 148778 h 597"/>
                  <a:gd name="T70" fmla="*/ 175776 w 491"/>
                  <a:gd name="T71" fmla="*/ 153565 h 597"/>
                  <a:gd name="T72" fmla="*/ 185718 w 491"/>
                  <a:gd name="T73" fmla="*/ 154761 h 597"/>
                  <a:gd name="T74" fmla="*/ 192478 w 491"/>
                  <a:gd name="T75" fmla="*/ 166329 h 597"/>
                  <a:gd name="T76" fmla="*/ 192876 w 491"/>
                  <a:gd name="T77" fmla="*/ 183081 h 597"/>
                  <a:gd name="T78" fmla="*/ 192478 w 491"/>
                  <a:gd name="T79" fmla="*/ 193851 h 597"/>
                  <a:gd name="T80" fmla="*/ 188104 w 491"/>
                  <a:gd name="T81" fmla="*/ 195845 h 597"/>
                  <a:gd name="T82" fmla="*/ 177366 w 491"/>
                  <a:gd name="T83" fmla="*/ 195047 h 597"/>
                  <a:gd name="T84" fmla="*/ 170606 w 491"/>
                  <a:gd name="T85" fmla="*/ 203423 h 597"/>
                  <a:gd name="T86" fmla="*/ 157880 w 491"/>
                  <a:gd name="T87" fmla="*/ 203822 h 597"/>
                  <a:gd name="T88" fmla="*/ 144359 w 491"/>
                  <a:gd name="T89" fmla="*/ 207811 h 597"/>
                  <a:gd name="T90" fmla="*/ 128054 w 491"/>
                  <a:gd name="T91" fmla="*/ 207811 h 597"/>
                  <a:gd name="T92" fmla="*/ 122088 w 491"/>
                  <a:gd name="T93" fmla="*/ 211800 h 597"/>
                  <a:gd name="T94" fmla="*/ 117316 w 491"/>
                  <a:gd name="T95" fmla="*/ 215788 h 597"/>
                  <a:gd name="T96" fmla="*/ 114930 w 491"/>
                  <a:gd name="T97" fmla="*/ 224563 h 597"/>
                  <a:gd name="T98" fmla="*/ 103397 w 491"/>
                  <a:gd name="T99" fmla="*/ 228951 h 597"/>
                  <a:gd name="T100" fmla="*/ 93853 w 491"/>
                  <a:gd name="T101" fmla="*/ 232142 h 597"/>
                  <a:gd name="T102" fmla="*/ 89479 w 491"/>
                  <a:gd name="T103" fmla="*/ 236131 h 597"/>
                  <a:gd name="T104" fmla="*/ 78741 w 491"/>
                  <a:gd name="T105" fmla="*/ 236928 h 597"/>
                  <a:gd name="T106" fmla="*/ 66811 w 491"/>
                  <a:gd name="T107" fmla="*/ 224563 h 597"/>
                  <a:gd name="T108" fmla="*/ 62038 w 491"/>
                  <a:gd name="T109" fmla="*/ 211002 h 597"/>
                  <a:gd name="T110" fmla="*/ 52494 w 491"/>
                  <a:gd name="T111" fmla="*/ 211002 h 597"/>
                  <a:gd name="T112" fmla="*/ 47722 w 491"/>
                  <a:gd name="T113" fmla="*/ 196244 h 597"/>
                  <a:gd name="T114" fmla="*/ 35791 w 491"/>
                  <a:gd name="T115" fmla="*/ 187469 h 597"/>
                  <a:gd name="T116" fmla="*/ 29031 w 491"/>
                  <a:gd name="T117" fmla="*/ 173508 h 597"/>
                  <a:gd name="T118" fmla="*/ 32212 w 491"/>
                  <a:gd name="T119" fmla="*/ 169918 h 5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91" h="597">
                    <a:moveTo>
                      <a:pt x="61" y="420"/>
                    </a:moveTo>
                    <a:lnTo>
                      <a:pt x="63" y="411"/>
                    </a:lnTo>
                    <a:lnTo>
                      <a:pt x="65" y="403"/>
                    </a:lnTo>
                    <a:lnTo>
                      <a:pt x="67" y="400"/>
                    </a:lnTo>
                    <a:lnTo>
                      <a:pt x="69" y="397"/>
                    </a:lnTo>
                    <a:lnTo>
                      <a:pt x="72" y="394"/>
                    </a:lnTo>
                    <a:lnTo>
                      <a:pt x="76" y="392"/>
                    </a:lnTo>
                    <a:lnTo>
                      <a:pt x="80" y="390"/>
                    </a:lnTo>
                    <a:lnTo>
                      <a:pt x="84" y="388"/>
                    </a:lnTo>
                    <a:lnTo>
                      <a:pt x="86" y="385"/>
                    </a:lnTo>
                    <a:lnTo>
                      <a:pt x="87" y="383"/>
                    </a:lnTo>
                    <a:lnTo>
                      <a:pt x="87" y="381"/>
                    </a:lnTo>
                    <a:lnTo>
                      <a:pt x="86" y="377"/>
                    </a:lnTo>
                    <a:lnTo>
                      <a:pt x="85" y="374"/>
                    </a:lnTo>
                    <a:lnTo>
                      <a:pt x="82" y="371"/>
                    </a:lnTo>
                    <a:lnTo>
                      <a:pt x="80" y="368"/>
                    </a:lnTo>
                    <a:lnTo>
                      <a:pt x="78" y="366"/>
                    </a:lnTo>
                    <a:lnTo>
                      <a:pt x="79" y="365"/>
                    </a:lnTo>
                    <a:lnTo>
                      <a:pt x="80" y="363"/>
                    </a:lnTo>
                    <a:lnTo>
                      <a:pt x="85" y="360"/>
                    </a:lnTo>
                    <a:lnTo>
                      <a:pt x="90" y="358"/>
                    </a:lnTo>
                    <a:lnTo>
                      <a:pt x="94" y="352"/>
                    </a:lnTo>
                    <a:lnTo>
                      <a:pt x="96" y="348"/>
                    </a:lnTo>
                    <a:lnTo>
                      <a:pt x="98" y="343"/>
                    </a:lnTo>
                    <a:lnTo>
                      <a:pt x="98" y="340"/>
                    </a:lnTo>
                    <a:lnTo>
                      <a:pt x="98" y="331"/>
                    </a:lnTo>
                    <a:lnTo>
                      <a:pt x="96" y="320"/>
                    </a:lnTo>
                    <a:lnTo>
                      <a:pt x="102" y="306"/>
                    </a:lnTo>
                    <a:lnTo>
                      <a:pt x="107" y="293"/>
                    </a:lnTo>
                    <a:lnTo>
                      <a:pt x="94" y="287"/>
                    </a:lnTo>
                    <a:lnTo>
                      <a:pt x="79" y="282"/>
                    </a:lnTo>
                    <a:lnTo>
                      <a:pt x="71" y="276"/>
                    </a:lnTo>
                    <a:lnTo>
                      <a:pt x="62" y="272"/>
                    </a:lnTo>
                    <a:lnTo>
                      <a:pt x="53" y="267"/>
                    </a:lnTo>
                    <a:lnTo>
                      <a:pt x="44" y="262"/>
                    </a:lnTo>
                    <a:lnTo>
                      <a:pt x="45" y="250"/>
                    </a:lnTo>
                    <a:lnTo>
                      <a:pt x="48" y="239"/>
                    </a:lnTo>
                    <a:lnTo>
                      <a:pt x="39" y="230"/>
                    </a:lnTo>
                    <a:lnTo>
                      <a:pt x="29" y="223"/>
                    </a:lnTo>
                    <a:lnTo>
                      <a:pt x="31" y="211"/>
                    </a:lnTo>
                    <a:lnTo>
                      <a:pt x="34" y="198"/>
                    </a:lnTo>
                    <a:lnTo>
                      <a:pt x="29" y="196"/>
                    </a:lnTo>
                    <a:lnTo>
                      <a:pt x="23" y="192"/>
                    </a:lnTo>
                    <a:lnTo>
                      <a:pt x="20" y="190"/>
                    </a:lnTo>
                    <a:lnTo>
                      <a:pt x="18" y="190"/>
                    </a:lnTo>
                    <a:lnTo>
                      <a:pt x="17" y="190"/>
                    </a:lnTo>
                    <a:lnTo>
                      <a:pt x="16" y="187"/>
                    </a:lnTo>
                    <a:lnTo>
                      <a:pt x="12" y="180"/>
                    </a:lnTo>
                    <a:lnTo>
                      <a:pt x="9" y="171"/>
                    </a:lnTo>
                    <a:lnTo>
                      <a:pt x="3" y="162"/>
                    </a:lnTo>
                    <a:lnTo>
                      <a:pt x="0" y="156"/>
                    </a:lnTo>
                    <a:lnTo>
                      <a:pt x="0" y="154"/>
                    </a:lnTo>
                    <a:lnTo>
                      <a:pt x="0" y="151"/>
                    </a:lnTo>
                    <a:lnTo>
                      <a:pt x="2" y="147"/>
                    </a:lnTo>
                    <a:lnTo>
                      <a:pt x="4" y="141"/>
                    </a:lnTo>
                    <a:lnTo>
                      <a:pt x="11" y="131"/>
                    </a:lnTo>
                    <a:lnTo>
                      <a:pt x="16" y="122"/>
                    </a:lnTo>
                    <a:lnTo>
                      <a:pt x="20" y="112"/>
                    </a:lnTo>
                    <a:lnTo>
                      <a:pt x="26" y="103"/>
                    </a:lnTo>
                    <a:lnTo>
                      <a:pt x="27" y="94"/>
                    </a:lnTo>
                    <a:lnTo>
                      <a:pt x="27" y="89"/>
                    </a:lnTo>
                    <a:lnTo>
                      <a:pt x="29" y="84"/>
                    </a:lnTo>
                    <a:lnTo>
                      <a:pt x="35" y="75"/>
                    </a:lnTo>
                    <a:lnTo>
                      <a:pt x="44" y="62"/>
                    </a:lnTo>
                    <a:lnTo>
                      <a:pt x="54" y="50"/>
                    </a:lnTo>
                    <a:lnTo>
                      <a:pt x="58" y="39"/>
                    </a:lnTo>
                    <a:lnTo>
                      <a:pt x="59" y="33"/>
                    </a:lnTo>
                    <a:lnTo>
                      <a:pt x="59" y="29"/>
                    </a:lnTo>
                    <a:lnTo>
                      <a:pt x="61" y="27"/>
                    </a:lnTo>
                    <a:lnTo>
                      <a:pt x="64" y="22"/>
                    </a:lnTo>
                    <a:lnTo>
                      <a:pt x="70" y="17"/>
                    </a:lnTo>
                    <a:lnTo>
                      <a:pt x="76" y="11"/>
                    </a:lnTo>
                    <a:lnTo>
                      <a:pt x="81" y="5"/>
                    </a:lnTo>
                    <a:lnTo>
                      <a:pt x="84" y="3"/>
                    </a:lnTo>
                    <a:lnTo>
                      <a:pt x="86" y="1"/>
                    </a:lnTo>
                    <a:lnTo>
                      <a:pt x="89" y="0"/>
                    </a:lnTo>
                    <a:lnTo>
                      <a:pt x="93" y="0"/>
                    </a:lnTo>
                    <a:lnTo>
                      <a:pt x="96" y="9"/>
                    </a:lnTo>
                    <a:lnTo>
                      <a:pt x="97" y="17"/>
                    </a:lnTo>
                    <a:lnTo>
                      <a:pt x="98" y="21"/>
                    </a:lnTo>
                    <a:lnTo>
                      <a:pt x="97" y="25"/>
                    </a:lnTo>
                    <a:lnTo>
                      <a:pt x="96" y="29"/>
                    </a:lnTo>
                    <a:lnTo>
                      <a:pt x="94" y="34"/>
                    </a:lnTo>
                    <a:lnTo>
                      <a:pt x="92" y="38"/>
                    </a:lnTo>
                    <a:lnTo>
                      <a:pt x="89" y="41"/>
                    </a:lnTo>
                    <a:lnTo>
                      <a:pt x="88" y="43"/>
                    </a:lnTo>
                    <a:lnTo>
                      <a:pt x="89" y="44"/>
                    </a:lnTo>
                    <a:lnTo>
                      <a:pt x="94" y="46"/>
                    </a:lnTo>
                    <a:lnTo>
                      <a:pt x="103" y="47"/>
                    </a:lnTo>
                    <a:lnTo>
                      <a:pt x="109" y="48"/>
                    </a:lnTo>
                    <a:lnTo>
                      <a:pt x="113" y="50"/>
                    </a:lnTo>
                    <a:lnTo>
                      <a:pt x="118" y="51"/>
                    </a:lnTo>
                    <a:lnTo>
                      <a:pt x="120" y="53"/>
                    </a:lnTo>
                    <a:lnTo>
                      <a:pt x="122" y="56"/>
                    </a:lnTo>
                    <a:lnTo>
                      <a:pt x="124" y="60"/>
                    </a:lnTo>
                    <a:lnTo>
                      <a:pt x="126" y="64"/>
                    </a:lnTo>
                    <a:lnTo>
                      <a:pt x="126" y="71"/>
                    </a:lnTo>
                    <a:lnTo>
                      <a:pt x="127" y="76"/>
                    </a:lnTo>
                    <a:lnTo>
                      <a:pt x="128" y="79"/>
                    </a:lnTo>
                    <a:lnTo>
                      <a:pt x="130" y="81"/>
                    </a:lnTo>
                    <a:lnTo>
                      <a:pt x="132" y="84"/>
                    </a:lnTo>
                    <a:lnTo>
                      <a:pt x="138" y="84"/>
                    </a:lnTo>
                    <a:lnTo>
                      <a:pt x="147" y="82"/>
                    </a:lnTo>
                    <a:lnTo>
                      <a:pt x="150" y="84"/>
                    </a:lnTo>
                    <a:lnTo>
                      <a:pt x="153" y="84"/>
                    </a:lnTo>
                    <a:lnTo>
                      <a:pt x="155" y="86"/>
                    </a:lnTo>
                    <a:lnTo>
                      <a:pt x="156" y="87"/>
                    </a:lnTo>
                    <a:lnTo>
                      <a:pt x="157" y="92"/>
                    </a:lnTo>
                    <a:lnTo>
                      <a:pt x="157" y="98"/>
                    </a:lnTo>
                    <a:lnTo>
                      <a:pt x="158" y="104"/>
                    </a:lnTo>
                    <a:lnTo>
                      <a:pt x="160" y="107"/>
                    </a:lnTo>
                    <a:lnTo>
                      <a:pt x="161" y="109"/>
                    </a:lnTo>
                    <a:lnTo>
                      <a:pt x="163" y="110"/>
                    </a:lnTo>
                    <a:lnTo>
                      <a:pt x="168" y="109"/>
                    </a:lnTo>
                    <a:lnTo>
                      <a:pt x="175" y="103"/>
                    </a:lnTo>
                    <a:lnTo>
                      <a:pt x="182" y="93"/>
                    </a:lnTo>
                    <a:lnTo>
                      <a:pt x="191" y="84"/>
                    </a:lnTo>
                    <a:lnTo>
                      <a:pt x="197" y="80"/>
                    </a:lnTo>
                    <a:lnTo>
                      <a:pt x="200" y="78"/>
                    </a:lnTo>
                    <a:lnTo>
                      <a:pt x="205" y="77"/>
                    </a:lnTo>
                    <a:lnTo>
                      <a:pt x="212" y="78"/>
                    </a:lnTo>
                    <a:lnTo>
                      <a:pt x="216" y="81"/>
                    </a:lnTo>
                    <a:lnTo>
                      <a:pt x="221" y="84"/>
                    </a:lnTo>
                    <a:lnTo>
                      <a:pt x="224" y="85"/>
                    </a:lnTo>
                    <a:lnTo>
                      <a:pt x="229" y="85"/>
                    </a:lnTo>
                    <a:lnTo>
                      <a:pt x="238" y="87"/>
                    </a:lnTo>
                    <a:lnTo>
                      <a:pt x="248" y="92"/>
                    </a:lnTo>
                    <a:lnTo>
                      <a:pt x="251" y="98"/>
                    </a:lnTo>
                    <a:lnTo>
                      <a:pt x="255" y="105"/>
                    </a:lnTo>
                    <a:lnTo>
                      <a:pt x="256" y="110"/>
                    </a:lnTo>
                    <a:lnTo>
                      <a:pt x="256" y="114"/>
                    </a:lnTo>
                    <a:lnTo>
                      <a:pt x="255" y="119"/>
                    </a:lnTo>
                    <a:lnTo>
                      <a:pt x="253" y="123"/>
                    </a:lnTo>
                    <a:lnTo>
                      <a:pt x="249" y="129"/>
                    </a:lnTo>
                    <a:lnTo>
                      <a:pt x="245" y="136"/>
                    </a:lnTo>
                    <a:lnTo>
                      <a:pt x="239" y="139"/>
                    </a:lnTo>
                    <a:lnTo>
                      <a:pt x="233" y="141"/>
                    </a:lnTo>
                    <a:lnTo>
                      <a:pt x="231" y="143"/>
                    </a:lnTo>
                    <a:lnTo>
                      <a:pt x="230" y="144"/>
                    </a:lnTo>
                    <a:lnTo>
                      <a:pt x="229" y="146"/>
                    </a:lnTo>
                    <a:lnTo>
                      <a:pt x="228" y="151"/>
                    </a:lnTo>
                    <a:lnTo>
                      <a:pt x="229" y="158"/>
                    </a:lnTo>
                    <a:lnTo>
                      <a:pt x="229" y="164"/>
                    </a:lnTo>
                    <a:lnTo>
                      <a:pt x="226" y="170"/>
                    </a:lnTo>
                    <a:lnTo>
                      <a:pt x="223" y="177"/>
                    </a:lnTo>
                    <a:lnTo>
                      <a:pt x="223" y="180"/>
                    </a:lnTo>
                    <a:lnTo>
                      <a:pt x="223" y="183"/>
                    </a:lnTo>
                    <a:lnTo>
                      <a:pt x="224" y="186"/>
                    </a:lnTo>
                    <a:lnTo>
                      <a:pt x="226" y="188"/>
                    </a:lnTo>
                    <a:lnTo>
                      <a:pt x="230" y="194"/>
                    </a:lnTo>
                    <a:lnTo>
                      <a:pt x="234" y="200"/>
                    </a:lnTo>
                    <a:lnTo>
                      <a:pt x="236" y="203"/>
                    </a:lnTo>
                    <a:lnTo>
                      <a:pt x="238" y="205"/>
                    </a:lnTo>
                    <a:lnTo>
                      <a:pt x="240" y="206"/>
                    </a:lnTo>
                    <a:lnTo>
                      <a:pt x="242" y="207"/>
                    </a:lnTo>
                    <a:lnTo>
                      <a:pt x="248" y="206"/>
                    </a:lnTo>
                    <a:lnTo>
                      <a:pt x="256" y="206"/>
                    </a:lnTo>
                    <a:lnTo>
                      <a:pt x="266" y="208"/>
                    </a:lnTo>
                    <a:lnTo>
                      <a:pt x="278" y="212"/>
                    </a:lnTo>
                    <a:lnTo>
                      <a:pt x="284" y="212"/>
                    </a:lnTo>
                    <a:lnTo>
                      <a:pt x="289" y="210"/>
                    </a:lnTo>
                    <a:lnTo>
                      <a:pt x="290" y="208"/>
                    </a:lnTo>
                    <a:lnTo>
                      <a:pt x="292" y="208"/>
                    </a:lnTo>
                    <a:lnTo>
                      <a:pt x="296" y="208"/>
                    </a:lnTo>
                    <a:lnTo>
                      <a:pt x="298" y="210"/>
                    </a:lnTo>
                    <a:lnTo>
                      <a:pt x="307" y="217"/>
                    </a:lnTo>
                    <a:lnTo>
                      <a:pt x="315" y="224"/>
                    </a:lnTo>
                    <a:lnTo>
                      <a:pt x="319" y="228"/>
                    </a:lnTo>
                    <a:lnTo>
                      <a:pt x="322" y="231"/>
                    </a:lnTo>
                    <a:lnTo>
                      <a:pt x="325" y="236"/>
                    </a:lnTo>
                    <a:lnTo>
                      <a:pt x="327" y="241"/>
                    </a:lnTo>
                    <a:lnTo>
                      <a:pt x="325" y="248"/>
                    </a:lnTo>
                    <a:lnTo>
                      <a:pt x="323" y="254"/>
                    </a:lnTo>
                    <a:lnTo>
                      <a:pt x="323" y="257"/>
                    </a:lnTo>
                    <a:lnTo>
                      <a:pt x="324" y="258"/>
                    </a:lnTo>
                    <a:lnTo>
                      <a:pt x="326" y="259"/>
                    </a:lnTo>
                    <a:lnTo>
                      <a:pt x="330" y="258"/>
                    </a:lnTo>
                    <a:lnTo>
                      <a:pt x="332" y="258"/>
                    </a:lnTo>
                    <a:lnTo>
                      <a:pt x="333" y="258"/>
                    </a:lnTo>
                    <a:lnTo>
                      <a:pt x="333" y="259"/>
                    </a:lnTo>
                    <a:lnTo>
                      <a:pt x="334" y="263"/>
                    </a:lnTo>
                    <a:lnTo>
                      <a:pt x="335" y="266"/>
                    </a:lnTo>
                    <a:lnTo>
                      <a:pt x="336" y="268"/>
                    </a:lnTo>
                    <a:lnTo>
                      <a:pt x="336" y="271"/>
                    </a:lnTo>
                    <a:lnTo>
                      <a:pt x="335" y="272"/>
                    </a:lnTo>
                    <a:lnTo>
                      <a:pt x="334" y="272"/>
                    </a:lnTo>
                    <a:lnTo>
                      <a:pt x="334" y="274"/>
                    </a:lnTo>
                    <a:lnTo>
                      <a:pt x="335" y="276"/>
                    </a:lnTo>
                    <a:lnTo>
                      <a:pt x="340" y="280"/>
                    </a:lnTo>
                    <a:lnTo>
                      <a:pt x="353" y="288"/>
                    </a:lnTo>
                    <a:lnTo>
                      <a:pt x="366" y="296"/>
                    </a:lnTo>
                    <a:lnTo>
                      <a:pt x="378" y="306"/>
                    </a:lnTo>
                    <a:lnTo>
                      <a:pt x="390" y="317"/>
                    </a:lnTo>
                    <a:lnTo>
                      <a:pt x="398" y="324"/>
                    </a:lnTo>
                    <a:lnTo>
                      <a:pt x="406" y="329"/>
                    </a:lnTo>
                    <a:lnTo>
                      <a:pt x="415" y="332"/>
                    </a:lnTo>
                    <a:lnTo>
                      <a:pt x="425" y="334"/>
                    </a:lnTo>
                    <a:lnTo>
                      <a:pt x="429" y="335"/>
                    </a:lnTo>
                    <a:lnTo>
                      <a:pt x="432" y="337"/>
                    </a:lnTo>
                    <a:lnTo>
                      <a:pt x="434" y="339"/>
                    </a:lnTo>
                    <a:lnTo>
                      <a:pt x="434" y="340"/>
                    </a:lnTo>
                    <a:lnTo>
                      <a:pt x="433" y="344"/>
                    </a:lnTo>
                    <a:lnTo>
                      <a:pt x="429" y="351"/>
                    </a:lnTo>
                    <a:lnTo>
                      <a:pt x="425" y="358"/>
                    </a:lnTo>
                    <a:lnTo>
                      <a:pt x="420" y="364"/>
                    </a:lnTo>
                    <a:lnTo>
                      <a:pt x="418" y="367"/>
                    </a:lnTo>
                    <a:lnTo>
                      <a:pt x="418" y="371"/>
                    </a:lnTo>
                    <a:lnTo>
                      <a:pt x="418" y="373"/>
                    </a:lnTo>
                    <a:lnTo>
                      <a:pt x="419" y="376"/>
                    </a:lnTo>
                    <a:lnTo>
                      <a:pt x="422" y="381"/>
                    </a:lnTo>
                    <a:lnTo>
                      <a:pt x="423" y="383"/>
                    </a:lnTo>
                    <a:lnTo>
                      <a:pt x="424" y="384"/>
                    </a:lnTo>
                    <a:lnTo>
                      <a:pt x="428" y="385"/>
                    </a:lnTo>
                    <a:lnTo>
                      <a:pt x="442" y="385"/>
                    </a:lnTo>
                    <a:lnTo>
                      <a:pt x="454" y="385"/>
                    </a:lnTo>
                    <a:lnTo>
                      <a:pt x="459" y="383"/>
                    </a:lnTo>
                    <a:lnTo>
                      <a:pt x="461" y="382"/>
                    </a:lnTo>
                    <a:lnTo>
                      <a:pt x="463" y="382"/>
                    </a:lnTo>
                    <a:lnTo>
                      <a:pt x="466" y="383"/>
                    </a:lnTo>
                    <a:lnTo>
                      <a:pt x="467" y="388"/>
                    </a:lnTo>
                    <a:lnTo>
                      <a:pt x="470" y="396"/>
                    </a:lnTo>
                    <a:lnTo>
                      <a:pt x="474" y="403"/>
                    </a:lnTo>
                    <a:lnTo>
                      <a:pt x="476" y="409"/>
                    </a:lnTo>
                    <a:lnTo>
                      <a:pt x="478" y="413"/>
                    </a:lnTo>
                    <a:lnTo>
                      <a:pt x="480" y="415"/>
                    </a:lnTo>
                    <a:lnTo>
                      <a:pt x="484" y="417"/>
                    </a:lnTo>
                    <a:lnTo>
                      <a:pt x="487" y="418"/>
                    </a:lnTo>
                    <a:lnTo>
                      <a:pt x="491" y="433"/>
                    </a:lnTo>
                    <a:lnTo>
                      <a:pt x="491" y="444"/>
                    </a:lnTo>
                    <a:lnTo>
                      <a:pt x="490" y="450"/>
                    </a:lnTo>
                    <a:lnTo>
                      <a:pt x="488" y="455"/>
                    </a:lnTo>
                    <a:lnTo>
                      <a:pt x="485" y="459"/>
                    </a:lnTo>
                    <a:lnTo>
                      <a:pt x="479" y="465"/>
                    </a:lnTo>
                    <a:lnTo>
                      <a:pt x="478" y="470"/>
                    </a:lnTo>
                    <a:lnTo>
                      <a:pt x="477" y="474"/>
                    </a:lnTo>
                    <a:lnTo>
                      <a:pt x="477" y="477"/>
                    </a:lnTo>
                    <a:lnTo>
                      <a:pt x="478" y="481"/>
                    </a:lnTo>
                    <a:lnTo>
                      <a:pt x="484" y="486"/>
                    </a:lnTo>
                    <a:lnTo>
                      <a:pt x="491" y="493"/>
                    </a:lnTo>
                    <a:lnTo>
                      <a:pt x="488" y="495"/>
                    </a:lnTo>
                    <a:lnTo>
                      <a:pt x="486" y="496"/>
                    </a:lnTo>
                    <a:lnTo>
                      <a:pt x="483" y="496"/>
                    </a:lnTo>
                    <a:lnTo>
                      <a:pt x="479" y="494"/>
                    </a:lnTo>
                    <a:lnTo>
                      <a:pt x="473" y="491"/>
                    </a:lnTo>
                    <a:lnTo>
                      <a:pt x="468" y="487"/>
                    </a:lnTo>
                    <a:lnTo>
                      <a:pt x="461" y="485"/>
                    </a:lnTo>
                    <a:lnTo>
                      <a:pt x="457" y="485"/>
                    </a:lnTo>
                    <a:lnTo>
                      <a:pt x="452" y="485"/>
                    </a:lnTo>
                    <a:lnTo>
                      <a:pt x="449" y="486"/>
                    </a:lnTo>
                    <a:lnTo>
                      <a:pt x="446" y="489"/>
                    </a:lnTo>
                    <a:lnTo>
                      <a:pt x="444" y="492"/>
                    </a:lnTo>
                    <a:lnTo>
                      <a:pt x="442" y="498"/>
                    </a:lnTo>
                    <a:lnTo>
                      <a:pt x="440" y="503"/>
                    </a:lnTo>
                    <a:lnTo>
                      <a:pt x="436" y="507"/>
                    </a:lnTo>
                    <a:lnTo>
                      <a:pt x="433" y="509"/>
                    </a:lnTo>
                    <a:lnTo>
                      <a:pt x="429" y="510"/>
                    </a:lnTo>
                    <a:lnTo>
                      <a:pt x="424" y="511"/>
                    </a:lnTo>
                    <a:lnTo>
                      <a:pt x="419" y="508"/>
                    </a:lnTo>
                    <a:lnTo>
                      <a:pt x="411" y="503"/>
                    </a:lnTo>
                    <a:lnTo>
                      <a:pt x="406" y="506"/>
                    </a:lnTo>
                    <a:lnTo>
                      <a:pt x="401" y="508"/>
                    </a:lnTo>
                    <a:lnTo>
                      <a:pt x="397" y="511"/>
                    </a:lnTo>
                    <a:lnTo>
                      <a:pt x="392" y="515"/>
                    </a:lnTo>
                    <a:lnTo>
                      <a:pt x="388" y="519"/>
                    </a:lnTo>
                    <a:lnTo>
                      <a:pt x="383" y="521"/>
                    </a:lnTo>
                    <a:lnTo>
                      <a:pt x="377" y="523"/>
                    </a:lnTo>
                    <a:lnTo>
                      <a:pt x="372" y="524"/>
                    </a:lnTo>
                    <a:lnTo>
                      <a:pt x="363" y="521"/>
                    </a:lnTo>
                    <a:lnTo>
                      <a:pt x="356" y="519"/>
                    </a:lnTo>
                    <a:lnTo>
                      <a:pt x="349" y="518"/>
                    </a:lnTo>
                    <a:lnTo>
                      <a:pt x="339" y="519"/>
                    </a:lnTo>
                    <a:lnTo>
                      <a:pt x="331" y="520"/>
                    </a:lnTo>
                    <a:lnTo>
                      <a:pt x="324" y="521"/>
                    </a:lnTo>
                    <a:lnTo>
                      <a:pt x="322" y="521"/>
                    </a:lnTo>
                    <a:lnTo>
                      <a:pt x="319" y="523"/>
                    </a:lnTo>
                    <a:lnTo>
                      <a:pt x="317" y="525"/>
                    </a:lnTo>
                    <a:lnTo>
                      <a:pt x="315" y="527"/>
                    </a:lnTo>
                    <a:lnTo>
                      <a:pt x="312" y="529"/>
                    </a:lnTo>
                    <a:lnTo>
                      <a:pt x="309" y="531"/>
                    </a:lnTo>
                    <a:lnTo>
                      <a:pt x="307" y="531"/>
                    </a:lnTo>
                    <a:lnTo>
                      <a:pt x="306" y="531"/>
                    </a:lnTo>
                    <a:lnTo>
                      <a:pt x="305" y="531"/>
                    </a:lnTo>
                    <a:lnTo>
                      <a:pt x="304" y="531"/>
                    </a:lnTo>
                    <a:lnTo>
                      <a:pt x="301" y="532"/>
                    </a:lnTo>
                    <a:lnTo>
                      <a:pt x="298" y="535"/>
                    </a:lnTo>
                    <a:lnTo>
                      <a:pt x="295" y="541"/>
                    </a:lnTo>
                    <a:lnTo>
                      <a:pt x="291" y="546"/>
                    </a:lnTo>
                    <a:lnTo>
                      <a:pt x="290" y="550"/>
                    </a:lnTo>
                    <a:lnTo>
                      <a:pt x="289" y="552"/>
                    </a:lnTo>
                    <a:lnTo>
                      <a:pt x="288" y="555"/>
                    </a:lnTo>
                    <a:lnTo>
                      <a:pt x="289" y="559"/>
                    </a:lnTo>
                    <a:lnTo>
                      <a:pt x="289" y="563"/>
                    </a:lnTo>
                    <a:lnTo>
                      <a:pt x="288" y="567"/>
                    </a:lnTo>
                    <a:lnTo>
                      <a:pt x="285" y="568"/>
                    </a:lnTo>
                    <a:lnTo>
                      <a:pt x="282" y="570"/>
                    </a:lnTo>
                    <a:lnTo>
                      <a:pt x="274" y="571"/>
                    </a:lnTo>
                    <a:lnTo>
                      <a:pt x="265" y="572"/>
                    </a:lnTo>
                    <a:lnTo>
                      <a:pt x="260" y="574"/>
                    </a:lnTo>
                    <a:lnTo>
                      <a:pt x="258" y="574"/>
                    </a:lnTo>
                    <a:lnTo>
                      <a:pt x="256" y="572"/>
                    </a:lnTo>
                    <a:lnTo>
                      <a:pt x="251" y="570"/>
                    </a:lnTo>
                    <a:lnTo>
                      <a:pt x="248" y="577"/>
                    </a:lnTo>
                    <a:lnTo>
                      <a:pt x="241" y="583"/>
                    </a:lnTo>
                    <a:lnTo>
                      <a:pt x="236" y="582"/>
                    </a:lnTo>
                    <a:lnTo>
                      <a:pt x="231" y="582"/>
                    </a:lnTo>
                    <a:lnTo>
                      <a:pt x="230" y="582"/>
                    </a:lnTo>
                    <a:lnTo>
                      <a:pt x="229" y="583"/>
                    </a:lnTo>
                    <a:lnTo>
                      <a:pt x="228" y="585"/>
                    </a:lnTo>
                    <a:lnTo>
                      <a:pt x="228" y="588"/>
                    </a:lnTo>
                    <a:lnTo>
                      <a:pt x="225" y="592"/>
                    </a:lnTo>
                    <a:lnTo>
                      <a:pt x="223" y="595"/>
                    </a:lnTo>
                    <a:lnTo>
                      <a:pt x="221" y="596"/>
                    </a:lnTo>
                    <a:lnTo>
                      <a:pt x="217" y="597"/>
                    </a:lnTo>
                    <a:lnTo>
                      <a:pt x="209" y="597"/>
                    </a:lnTo>
                    <a:lnTo>
                      <a:pt x="202" y="597"/>
                    </a:lnTo>
                    <a:lnTo>
                      <a:pt x="198" y="594"/>
                    </a:lnTo>
                    <a:lnTo>
                      <a:pt x="195" y="591"/>
                    </a:lnTo>
                    <a:lnTo>
                      <a:pt x="191" y="589"/>
                    </a:lnTo>
                    <a:lnTo>
                      <a:pt x="187" y="588"/>
                    </a:lnTo>
                    <a:lnTo>
                      <a:pt x="181" y="577"/>
                    </a:lnTo>
                    <a:lnTo>
                      <a:pt x="174" y="565"/>
                    </a:lnTo>
                    <a:lnTo>
                      <a:pt x="168" y="563"/>
                    </a:lnTo>
                    <a:lnTo>
                      <a:pt x="164" y="561"/>
                    </a:lnTo>
                    <a:lnTo>
                      <a:pt x="162" y="559"/>
                    </a:lnTo>
                    <a:lnTo>
                      <a:pt x="162" y="552"/>
                    </a:lnTo>
                    <a:lnTo>
                      <a:pt x="162" y="542"/>
                    </a:lnTo>
                    <a:lnTo>
                      <a:pt x="161" y="535"/>
                    </a:lnTo>
                    <a:lnTo>
                      <a:pt x="156" y="529"/>
                    </a:lnTo>
                    <a:lnTo>
                      <a:pt x="149" y="523"/>
                    </a:lnTo>
                    <a:lnTo>
                      <a:pt x="144" y="524"/>
                    </a:lnTo>
                    <a:lnTo>
                      <a:pt x="139" y="527"/>
                    </a:lnTo>
                    <a:lnTo>
                      <a:pt x="136" y="528"/>
                    </a:lnTo>
                    <a:lnTo>
                      <a:pt x="133" y="529"/>
                    </a:lnTo>
                    <a:lnTo>
                      <a:pt x="132" y="529"/>
                    </a:lnTo>
                    <a:lnTo>
                      <a:pt x="130" y="528"/>
                    </a:lnTo>
                    <a:lnTo>
                      <a:pt x="132" y="519"/>
                    </a:lnTo>
                    <a:lnTo>
                      <a:pt x="135" y="511"/>
                    </a:lnTo>
                    <a:lnTo>
                      <a:pt x="135" y="503"/>
                    </a:lnTo>
                    <a:lnTo>
                      <a:pt x="132" y="494"/>
                    </a:lnTo>
                    <a:lnTo>
                      <a:pt x="120" y="492"/>
                    </a:lnTo>
                    <a:lnTo>
                      <a:pt x="106" y="490"/>
                    </a:lnTo>
                    <a:lnTo>
                      <a:pt x="97" y="485"/>
                    </a:lnTo>
                    <a:lnTo>
                      <a:pt x="93" y="481"/>
                    </a:lnTo>
                    <a:lnTo>
                      <a:pt x="92" y="478"/>
                    </a:lnTo>
                    <a:lnTo>
                      <a:pt x="90" y="475"/>
                    </a:lnTo>
                    <a:lnTo>
                      <a:pt x="90" y="470"/>
                    </a:lnTo>
                    <a:lnTo>
                      <a:pt x="92" y="465"/>
                    </a:lnTo>
                    <a:lnTo>
                      <a:pt x="96" y="456"/>
                    </a:lnTo>
                    <a:lnTo>
                      <a:pt x="101" y="447"/>
                    </a:lnTo>
                    <a:lnTo>
                      <a:pt x="87" y="443"/>
                    </a:lnTo>
                    <a:lnTo>
                      <a:pt x="72" y="439"/>
                    </a:lnTo>
                    <a:lnTo>
                      <a:pt x="73" y="435"/>
                    </a:lnTo>
                    <a:lnTo>
                      <a:pt x="73" y="433"/>
                    </a:lnTo>
                    <a:lnTo>
                      <a:pt x="75" y="433"/>
                    </a:lnTo>
                    <a:lnTo>
                      <a:pt x="76" y="432"/>
                    </a:lnTo>
                    <a:lnTo>
                      <a:pt x="79" y="432"/>
                    </a:lnTo>
                    <a:lnTo>
                      <a:pt x="84" y="430"/>
                    </a:lnTo>
                    <a:lnTo>
                      <a:pt x="81" y="426"/>
                    </a:lnTo>
                    <a:lnTo>
                      <a:pt x="79" y="424"/>
                    </a:lnTo>
                    <a:lnTo>
                      <a:pt x="77" y="423"/>
                    </a:lnTo>
                    <a:lnTo>
                      <a:pt x="73" y="422"/>
                    </a:lnTo>
                    <a:lnTo>
                      <a:pt x="68" y="422"/>
                    </a:lnTo>
                    <a:lnTo>
                      <a:pt x="61" y="42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02" name="Freeform 172"/>
              <p:cNvSpPr>
                <a:spLocks/>
              </p:cNvSpPr>
              <p:nvPr/>
            </p:nvSpPr>
            <p:spPr bwMode="auto">
              <a:xfrm>
                <a:off x="2643188" y="3211513"/>
                <a:ext cx="195262" cy="238125"/>
              </a:xfrm>
              <a:custGeom>
                <a:avLst/>
                <a:gdLst>
                  <a:gd name="T0" fmla="*/ 28633 w 491"/>
                  <a:gd name="T1" fmla="*/ 157155 h 597"/>
                  <a:gd name="T2" fmla="*/ 34598 w 491"/>
                  <a:gd name="T3" fmla="*/ 151969 h 597"/>
                  <a:gd name="T4" fmla="*/ 31417 w 491"/>
                  <a:gd name="T5" fmla="*/ 145587 h 597"/>
                  <a:gd name="T6" fmla="*/ 38973 w 491"/>
                  <a:gd name="T7" fmla="*/ 136812 h 597"/>
                  <a:gd name="T8" fmla="*/ 37382 w 491"/>
                  <a:gd name="T9" fmla="*/ 114476 h 597"/>
                  <a:gd name="T10" fmla="*/ 17896 w 491"/>
                  <a:gd name="T11" fmla="*/ 99717 h 597"/>
                  <a:gd name="T12" fmla="*/ 11533 w 491"/>
                  <a:gd name="T13" fmla="*/ 78178 h 597"/>
                  <a:gd name="T14" fmla="*/ 4772 w 491"/>
                  <a:gd name="T15" fmla="*/ 71796 h 597"/>
                  <a:gd name="T16" fmla="*/ 795 w 491"/>
                  <a:gd name="T17" fmla="*/ 58634 h 597"/>
                  <a:gd name="T18" fmla="*/ 10737 w 491"/>
                  <a:gd name="T19" fmla="*/ 37494 h 597"/>
                  <a:gd name="T20" fmla="*/ 23066 w 491"/>
                  <a:gd name="T21" fmla="*/ 15556 h 597"/>
                  <a:gd name="T22" fmla="*/ 30224 w 491"/>
                  <a:gd name="T23" fmla="*/ 4388 h 597"/>
                  <a:gd name="T24" fmla="*/ 38177 w 491"/>
                  <a:gd name="T25" fmla="*/ 3590 h 597"/>
                  <a:gd name="T26" fmla="*/ 36587 w 491"/>
                  <a:gd name="T27" fmla="*/ 15157 h 597"/>
                  <a:gd name="T28" fmla="*/ 43347 w 491"/>
                  <a:gd name="T29" fmla="*/ 19146 h 597"/>
                  <a:gd name="T30" fmla="*/ 50108 w 491"/>
                  <a:gd name="T31" fmla="*/ 25528 h 597"/>
                  <a:gd name="T32" fmla="*/ 54880 w 491"/>
                  <a:gd name="T33" fmla="*/ 33505 h 597"/>
                  <a:gd name="T34" fmla="*/ 62436 w 491"/>
                  <a:gd name="T35" fmla="*/ 36696 h 597"/>
                  <a:gd name="T36" fmla="*/ 66811 w 491"/>
                  <a:gd name="T37" fmla="*/ 43477 h 597"/>
                  <a:gd name="T38" fmla="*/ 81525 w 491"/>
                  <a:gd name="T39" fmla="*/ 30713 h 597"/>
                  <a:gd name="T40" fmla="*/ 94648 w 491"/>
                  <a:gd name="T41" fmla="*/ 34702 h 597"/>
                  <a:gd name="T42" fmla="*/ 101409 w 491"/>
                  <a:gd name="T43" fmla="*/ 47465 h 597"/>
                  <a:gd name="T44" fmla="*/ 91865 w 491"/>
                  <a:gd name="T45" fmla="*/ 57038 h 597"/>
                  <a:gd name="T46" fmla="*/ 89876 w 491"/>
                  <a:gd name="T47" fmla="*/ 67808 h 597"/>
                  <a:gd name="T48" fmla="*/ 91467 w 491"/>
                  <a:gd name="T49" fmla="*/ 77381 h 597"/>
                  <a:gd name="T50" fmla="*/ 98625 w 491"/>
                  <a:gd name="T51" fmla="*/ 82167 h 597"/>
                  <a:gd name="T52" fmla="*/ 115328 w 491"/>
                  <a:gd name="T53" fmla="*/ 82965 h 597"/>
                  <a:gd name="T54" fmla="*/ 126861 w 491"/>
                  <a:gd name="T55" fmla="*/ 90942 h 597"/>
                  <a:gd name="T56" fmla="*/ 128451 w 491"/>
                  <a:gd name="T57" fmla="*/ 102509 h 597"/>
                  <a:gd name="T58" fmla="*/ 132428 w 491"/>
                  <a:gd name="T59" fmla="*/ 102908 h 597"/>
                  <a:gd name="T60" fmla="*/ 133224 w 491"/>
                  <a:gd name="T61" fmla="*/ 108492 h 597"/>
                  <a:gd name="T62" fmla="*/ 140382 w 491"/>
                  <a:gd name="T63" fmla="*/ 114874 h 597"/>
                  <a:gd name="T64" fmla="*/ 165038 w 491"/>
                  <a:gd name="T65" fmla="*/ 132425 h 597"/>
                  <a:gd name="T66" fmla="*/ 172196 w 491"/>
                  <a:gd name="T67" fmla="*/ 137211 h 597"/>
                  <a:gd name="T68" fmla="*/ 166231 w 491"/>
                  <a:gd name="T69" fmla="*/ 148778 h 597"/>
                  <a:gd name="T70" fmla="*/ 175776 w 491"/>
                  <a:gd name="T71" fmla="*/ 153565 h 597"/>
                  <a:gd name="T72" fmla="*/ 185718 w 491"/>
                  <a:gd name="T73" fmla="*/ 154761 h 597"/>
                  <a:gd name="T74" fmla="*/ 192478 w 491"/>
                  <a:gd name="T75" fmla="*/ 166329 h 597"/>
                  <a:gd name="T76" fmla="*/ 192876 w 491"/>
                  <a:gd name="T77" fmla="*/ 183081 h 597"/>
                  <a:gd name="T78" fmla="*/ 192478 w 491"/>
                  <a:gd name="T79" fmla="*/ 193851 h 597"/>
                  <a:gd name="T80" fmla="*/ 188104 w 491"/>
                  <a:gd name="T81" fmla="*/ 195845 h 597"/>
                  <a:gd name="T82" fmla="*/ 177366 w 491"/>
                  <a:gd name="T83" fmla="*/ 195047 h 597"/>
                  <a:gd name="T84" fmla="*/ 170606 w 491"/>
                  <a:gd name="T85" fmla="*/ 203423 h 597"/>
                  <a:gd name="T86" fmla="*/ 157880 w 491"/>
                  <a:gd name="T87" fmla="*/ 203822 h 597"/>
                  <a:gd name="T88" fmla="*/ 144359 w 491"/>
                  <a:gd name="T89" fmla="*/ 207811 h 597"/>
                  <a:gd name="T90" fmla="*/ 128054 w 491"/>
                  <a:gd name="T91" fmla="*/ 207811 h 597"/>
                  <a:gd name="T92" fmla="*/ 122088 w 491"/>
                  <a:gd name="T93" fmla="*/ 211800 h 597"/>
                  <a:gd name="T94" fmla="*/ 117316 w 491"/>
                  <a:gd name="T95" fmla="*/ 215788 h 597"/>
                  <a:gd name="T96" fmla="*/ 114930 w 491"/>
                  <a:gd name="T97" fmla="*/ 224563 h 597"/>
                  <a:gd name="T98" fmla="*/ 103397 w 491"/>
                  <a:gd name="T99" fmla="*/ 228951 h 597"/>
                  <a:gd name="T100" fmla="*/ 93853 w 491"/>
                  <a:gd name="T101" fmla="*/ 232142 h 597"/>
                  <a:gd name="T102" fmla="*/ 89479 w 491"/>
                  <a:gd name="T103" fmla="*/ 236131 h 597"/>
                  <a:gd name="T104" fmla="*/ 78741 w 491"/>
                  <a:gd name="T105" fmla="*/ 236928 h 597"/>
                  <a:gd name="T106" fmla="*/ 66811 w 491"/>
                  <a:gd name="T107" fmla="*/ 224563 h 597"/>
                  <a:gd name="T108" fmla="*/ 62038 w 491"/>
                  <a:gd name="T109" fmla="*/ 211002 h 597"/>
                  <a:gd name="T110" fmla="*/ 52494 w 491"/>
                  <a:gd name="T111" fmla="*/ 211002 h 597"/>
                  <a:gd name="T112" fmla="*/ 47722 w 491"/>
                  <a:gd name="T113" fmla="*/ 196244 h 597"/>
                  <a:gd name="T114" fmla="*/ 35791 w 491"/>
                  <a:gd name="T115" fmla="*/ 187469 h 597"/>
                  <a:gd name="T116" fmla="*/ 29031 w 491"/>
                  <a:gd name="T117" fmla="*/ 173508 h 597"/>
                  <a:gd name="T118" fmla="*/ 32212 w 491"/>
                  <a:gd name="T119" fmla="*/ 169918 h 5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91" h="597">
                    <a:moveTo>
                      <a:pt x="61" y="420"/>
                    </a:moveTo>
                    <a:lnTo>
                      <a:pt x="63" y="411"/>
                    </a:lnTo>
                    <a:lnTo>
                      <a:pt x="65" y="403"/>
                    </a:lnTo>
                    <a:lnTo>
                      <a:pt x="67" y="400"/>
                    </a:lnTo>
                    <a:lnTo>
                      <a:pt x="69" y="397"/>
                    </a:lnTo>
                    <a:lnTo>
                      <a:pt x="72" y="394"/>
                    </a:lnTo>
                    <a:lnTo>
                      <a:pt x="76" y="392"/>
                    </a:lnTo>
                    <a:lnTo>
                      <a:pt x="80" y="390"/>
                    </a:lnTo>
                    <a:lnTo>
                      <a:pt x="84" y="388"/>
                    </a:lnTo>
                    <a:lnTo>
                      <a:pt x="86" y="385"/>
                    </a:lnTo>
                    <a:lnTo>
                      <a:pt x="87" y="383"/>
                    </a:lnTo>
                    <a:lnTo>
                      <a:pt x="87" y="381"/>
                    </a:lnTo>
                    <a:lnTo>
                      <a:pt x="86" y="377"/>
                    </a:lnTo>
                    <a:lnTo>
                      <a:pt x="85" y="374"/>
                    </a:lnTo>
                    <a:lnTo>
                      <a:pt x="82" y="371"/>
                    </a:lnTo>
                    <a:lnTo>
                      <a:pt x="80" y="368"/>
                    </a:lnTo>
                    <a:lnTo>
                      <a:pt x="78" y="366"/>
                    </a:lnTo>
                    <a:lnTo>
                      <a:pt x="79" y="365"/>
                    </a:lnTo>
                    <a:lnTo>
                      <a:pt x="80" y="363"/>
                    </a:lnTo>
                    <a:lnTo>
                      <a:pt x="85" y="360"/>
                    </a:lnTo>
                    <a:lnTo>
                      <a:pt x="90" y="358"/>
                    </a:lnTo>
                    <a:lnTo>
                      <a:pt x="94" y="352"/>
                    </a:lnTo>
                    <a:lnTo>
                      <a:pt x="96" y="348"/>
                    </a:lnTo>
                    <a:lnTo>
                      <a:pt x="98" y="343"/>
                    </a:lnTo>
                    <a:lnTo>
                      <a:pt x="98" y="340"/>
                    </a:lnTo>
                    <a:lnTo>
                      <a:pt x="98" y="331"/>
                    </a:lnTo>
                    <a:lnTo>
                      <a:pt x="96" y="320"/>
                    </a:lnTo>
                    <a:lnTo>
                      <a:pt x="102" y="306"/>
                    </a:lnTo>
                    <a:lnTo>
                      <a:pt x="107" y="293"/>
                    </a:lnTo>
                    <a:lnTo>
                      <a:pt x="94" y="287"/>
                    </a:lnTo>
                    <a:lnTo>
                      <a:pt x="79" y="282"/>
                    </a:lnTo>
                    <a:lnTo>
                      <a:pt x="71" y="276"/>
                    </a:lnTo>
                    <a:lnTo>
                      <a:pt x="62" y="272"/>
                    </a:lnTo>
                    <a:lnTo>
                      <a:pt x="53" y="267"/>
                    </a:lnTo>
                    <a:lnTo>
                      <a:pt x="44" y="262"/>
                    </a:lnTo>
                    <a:lnTo>
                      <a:pt x="45" y="250"/>
                    </a:lnTo>
                    <a:lnTo>
                      <a:pt x="48" y="239"/>
                    </a:lnTo>
                    <a:lnTo>
                      <a:pt x="39" y="230"/>
                    </a:lnTo>
                    <a:lnTo>
                      <a:pt x="29" y="223"/>
                    </a:lnTo>
                    <a:lnTo>
                      <a:pt x="31" y="211"/>
                    </a:lnTo>
                    <a:lnTo>
                      <a:pt x="34" y="198"/>
                    </a:lnTo>
                    <a:lnTo>
                      <a:pt x="29" y="196"/>
                    </a:lnTo>
                    <a:lnTo>
                      <a:pt x="23" y="192"/>
                    </a:lnTo>
                    <a:lnTo>
                      <a:pt x="20" y="190"/>
                    </a:lnTo>
                    <a:lnTo>
                      <a:pt x="18" y="190"/>
                    </a:lnTo>
                    <a:lnTo>
                      <a:pt x="17" y="190"/>
                    </a:lnTo>
                    <a:lnTo>
                      <a:pt x="16" y="187"/>
                    </a:lnTo>
                    <a:lnTo>
                      <a:pt x="12" y="180"/>
                    </a:lnTo>
                    <a:lnTo>
                      <a:pt x="9" y="171"/>
                    </a:lnTo>
                    <a:lnTo>
                      <a:pt x="3" y="162"/>
                    </a:lnTo>
                    <a:lnTo>
                      <a:pt x="0" y="156"/>
                    </a:lnTo>
                    <a:lnTo>
                      <a:pt x="0" y="154"/>
                    </a:lnTo>
                    <a:lnTo>
                      <a:pt x="0" y="151"/>
                    </a:lnTo>
                    <a:lnTo>
                      <a:pt x="2" y="147"/>
                    </a:lnTo>
                    <a:lnTo>
                      <a:pt x="4" y="141"/>
                    </a:lnTo>
                    <a:lnTo>
                      <a:pt x="11" y="131"/>
                    </a:lnTo>
                    <a:lnTo>
                      <a:pt x="16" y="122"/>
                    </a:lnTo>
                    <a:lnTo>
                      <a:pt x="20" y="112"/>
                    </a:lnTo>
                    <a:lnTo>
                      <a:pt x="26" y="103"/>
                    </a:lnTo>
                    <a:lnTo>
                      <a:pt x="27" y="94"/>
                    </a:lnTo>
                    <a:lnTo>
                      <a:pt x="27" y="89"/>
                    </a:lnTo>
                    <a:lnTo>
                      <a:pt x="29" y="84"/>
                    </a:lnTo>
                    <a:lnTo>
                      <a:pt x="35" y="75"/>
                    </a:lnTo>
                    <a:lnTo>
                      <a:pt x="44" y="62"/>
                    </a:lnTo>
                    <a:lnTo>
                      <a:pt x="54" y="50"/>
                    </a:lnTo>
                    <a:lnTo>
                      <a:pt x="58" y="39"/>
                    </a:lnTo>
                    <a:lnTo>
                      <a:pt x="59" y="33"/>
                    </a:lnTo>
                    <a:lnTo>
                      <a:pt x="59" y="29"/>
                    </a:lnTo>
                    <a:lnTo>
                      <a:pt x="61" y="27"/>
                    </a:lnTo>
                    <a:lnTo>
                      <a:pt x="64" y="22"/>
                    </a:lnTo>
                    <a:lnTo>
                      <a:pt x="70" y="17"/>
                    </a:lnTo>
                    <a:lnTo>
                      <a:pt x="76" y="11"/>
                    </a:lnTo>
                    <a:lnTo>
                      <a:pt x="81" y="5"/>
                    </a:lnTo>
                    <a:lnTo>
                      <a:pt x="84" y="3"/>
                    </a:lnTo>
                    <a:lnTo>
                      <a:pt x="86" y="1"/>
                    </a:lnTo>
                    <a:lnTo>
                      <a:pt x="89" y="0"/>
                    </a:lnTo>
                    <a:lnTo>
                      <a:pt x="93" y="0"/>
                    </a:lnTo>
                    <a:lnTo>
                      <a:pt x="96" y="9"/>
                    </a:lnTo>
                    <a:lnTo>
                      <a:pt x="97" y="17"/>
                    </a:lnTo>
                    <a:lnTo>
                      <a:pt x="98" y="21"/>
                    </a:lnTo>
                    <a:lnTo>
                      <a:pt x="97" y="25"/>
                    </a:lnTo>
                    <a:lnTo>
                      <a:pt x="96" y="29"/>
                    </a:lnTo>
                    <a:lnTo>
                      <a:pt x="94" y="34"/>
                    </a:lnTo>
                    <a:lnTo>
                      <a:pt x="92" y="38"/>
                    </a:lnTo>
                    <a:lnTo>
                      <a:pt x="89" y="41"/>
                    </a:lnTo>
                    <a:lnTo>
                      <a:pt x="88" y="43"/>
                    </a:lnTo>
                    <a:lnTo>
                      <a:pt x="89" y="44"/>
                    </a:lnTo>
                    <a:lnTo>
                      <a:pt x="94" y="46"/>
                    </a:lnTo>
                    <a:lnTo>
                      <a:pt x="103" y="47"/>
                    </a:lnTo>
                    <a:lnTo>
                      <a:pt x="109" y="48"/>
                    </a:lnTo>
                    <a:lnTo>
                      <a:pt x="113" y="50"/>
                    </a:lnTo>
                    <a:lnTo>
                      <a:pt x="118" y="51"/>
                    </a:lnTo>
                    <a:lnTo>
                      <a:pt x="120" y="53"/>
                    </a:lnTo>
                    <a:lnTo>
                      <a:pt x="122" y="56"/>
                    </a:lnTo>
                    <a:lnTo>
                      <a:pt x="124" y="60"/>
                    </a:lnTo>
                    <a:lnTo>
                      <a:pt x="126" y="64"/>
                    </a:lnTo>
                    <a:lnTo>
                      <a:pt x="126" y="71"/>
                    </a:lnTo>
                    <a:lnTo>
                      <a:pt x="127" y="76"/>
                    </a:lnTo>
                    <a:lnTo>
                      <a:pt x="128" y="79"/>
                    </a:lnTo>
                    <a:lnTo>
                      <a:pt x="130" y="81"/>
                    </a:lnTo>
                    <a:lnTo>
                      <a:pt x="132" y="84"/>
                    </a:lnTo>
                    <a:lnTo>
                      <a:pt x="138" y="84"/>
                    </a:lnTo>
                    <a:lnTo>
                      <a:pt x="147" y="82"/>
                    </a:lnTo>
                    <a:lnTo>
                      <a:pt x="150" y="84"/>
                    </a:lnTo>
                    <a:lnTo>
                      <a:pt x="153" y="84"/>
                    </a:lnTo>
                    <a:lnTo>
                      <a:pt x="155" y="86"/>
                    </a:lnTo>
                    <a:lnTo>
                      <a:pt x="156" y="87"/>
                    </a:lnTo>
                    <a:lnTo>
                      <a:pt x="157" y="92"/>
                    </a:lnTo>
                    <a:lnTo>
                      <a:pt x="157" y="98"/>
                    </a:lnTo>
                    <a:lnTo>
                      <a:pt x="158" y="104"/>
                    </a:lnTo>
                    <a:lnTo>
                      <a:pt x="160" y="107"/>
                    </a:lnTo>
                    <a:lnTo>
                      <a:pt x="161" y="109"/>
                    </a:lnTo>
                    <a:lnTo>
                      <a:pt x="163" y="110"/>
                    </a:lnTo>
                    <a:lnTo>
                      <a:pt x="168" y="109"/>
                    </a:lnTo>
                    <a:lnTo>
                      <a:pt x="175" y="103"/>
                    </a:lnTo>
                    <a:lnTo>
                      <a:pt x="182" y="93"/>
                    </a:lnTo>
                    <a:lnTo>
                      <a:pt x="191" y="84"/>
                    </a:lnTo>
                    <a:lnTo>
                      <a:pt x="197" y="80"/>
                    </a:lnTo>
                    <a:lnTo>
                      <a:pt x="200" y="78"/>
                    </a:lnTo>
                    <a:lnTo>
                      <a:pt x="205" y="77"/>
                    </a:lnTo>
                    <a:lnTo>
                      <a:pt x="212" y="78"/>
                    </a:lnTo>
                    <a:lnTo>
                      <a:pt x="216" y="81"/>
                    </a:lnTo>
                    <a:lnTo>
                      <a:pt x="221" y="84"/>
                    </a:lnTo>
                    <a:lnTo>
                      <a:pt x="224" y="85"/>
                    </a:lnTo>
                    <a:lnTo>
                      <a:pt x="229" y="85"/>
                    </a:lnTo>
                    <a:lnTo>
                      <a:pt x="238" y="87"/>
                    </a:lnTo>
                    <a:lnTo>
                      <a:pt x="248" y="92"/>
                    </a:lnTo>
                    <a:lnTo>
                      <a:pt x="251" y="98"/>
                    </a:lnTo>
                    <a:lnTo>
                      <a:pt x="255" y="105"/>
                    </a:lnTo>
                    <a:lnTo>
                      <a:pt x="256" y="110"/>
                    </a:lnTo>
                    <a:lnTo>
                      <a:pt x="256" y="114"/>
                    </a:lnTo>
                    <a:lnTo>
                      <a:pt x="255" y="119"/>
                    </a:lnTo>
                    <a:lnTo>
                      <a:pt x="253" y="123"/>
                    </a:lnTo>
                    <a:lnTo>
                      <a:pt x="249" y="129"/>
                    </a:lnTo>
                    <a:lnTo>
                      <a:pt x="245" y="136"/>
                    </a:lnTo>
                    <a:lnTo>
                      <a:pt x="239" y="139"/>
                    </a:lnTo>
                    <a:lnTo>
                      <a:pt x="233" y="141"/>
                    </a:lnTo>
                    <a:lnTo>
                      <a:pt x="231" y="143"/>
                    </a:lnTo>
                    <a:lnTo>
                      <a:pt x="230" y="144"/>
                    </a:lnTo>
                    <a:lnTo>
                      <a:pt x="229" y="146"/>
                    </a:lnTo>
                    <a:lnTo>
                      <a:pt x="228" y="151"/>
                    </a:lnTo>
                    <a:lnTo>
                      <a:pt x="229" y="158"/>
                    </a:lnTo>
                    <a:lnTo>
                      <a:pt x="229" y="164"/>
                    </a:lnTo>
                    <a:lnTo>
                      <a:pt x="226" y="170"/>
                    </a:lnTo>
                    <a:lnTo>
                      <a:pt x="223" y="177"/>
                    </a:lnTo>
                    <a:lnTo>
                      <a:pt x="223" y="180"/>
                    </a:lnTo>
                    <a:lnTo>
                      <a:pt x="223" y="183"/>
                    </a:lnTo>
                    <a:lnTo>
                      <a:pt x="224" y="186"/>
                    </a:lnTo>
                    <a:lnTo>
                      <a:pt x="226" y="188"/>
                    </a:lnTo>
                    <a:lnTo>
                      <a:pt x="230" y="194"/>
                    </a:lnTo>
                    <a:lnTo>
                      <a:pt x="234" y="200"/>
                    </a:lnTo>
                    <a:lnTo>
                      <a:pt x="236" y="203"/>
                    </a:lnTo>
                    <a:lnTo>
                      <a:pt x="238" y="205"/>
                    </a:lnTo>
                    <a:lnTo>
                      <a:pt x="240" y="206"/>
                    </a:lnTo>
                    <a:lnTo>
                      <a:pt x="242" y="207"/>
                    </a:lnTo>
                    <a:lnTo>
                      <a:pt x="248" y="206"/>
                    </a:lnTo>
                    <a:lnTo>
                      <a:pt x="256" y="206"/>
                    </a:lnTo>
                    <a:lnTo>
                      <a:pt x="266" y="208"/>
                    </a:lnTo>
                    <a:lnTo>
                      <a:pt x="278" y="212"/>
                    </a:lnTo>
                    <a:lnTo>
                      <a:pt x="284" y="212"/>
                    </a:lnTo>
                    <a:lnTo>
                      <a:pt x="289" y="210"/>
                    </a:lnTo>
                    <a:lnTo>
                      <a:pt x="290" y="208"/>
                    </a:lnTo>
                    <a:lnTo>
                      <a:pt x="292" y="208"/>
                    </a:lnTo>
                    <a:lnTo>
                      <a:pt x="296" y="208"/>
                    </a:lnTo>
                    <a:lnTo>
                      <a:pt x="298" y="210"/>
                    </a:lnTo>
                    <a:lnTo>
                      <a:pt x="307" y="217"/>
                    </a:lnTo>
                    <a:lnTo>
                      <a:pt x="315" y="224"/>
                    </a:lnTo>
                    <a:lnTo>
                      <a:pt x="319" y="228"/>
                    </a:lnTo>
                    <a:lnTo>
                      <a:pt x="322" y="231"/>
                    </a:lnTo>
                    <a:lnTo>
                      <a:pt x="325" y="236"/>
                    </a:lnTo>
                    <a:lnTo>
                      <a:pt x="327" y="241"/>
                    </a:lnTo>
                    <a:lnTo>
                      <a:pt x="325" y="248"/>
                    </a:lnTo>
                    <a:lnTo>
                      <a:pt x="323" y="254"/>
                    </a:lnTo>
                    <a:lnTo>
                      <a:pt x="323" y="257"/>
                    </a:lnTo>
                    <a:lnTo>
                      <a:pt x="324" y="258"/>
                    </a:lnTo>
                    <a:lnTo>
                      <a:pt x="326" y="259"/>
                    </a:lnTo>
                    <a:lnTo>
                      <a:pt x="330" y="258"/>
                    </a:lnTo>
                    <a:lnTo>
                      <a:pt x="332" y="258"/>
                    </a:lnTo>
                    <a:lnTo>
                      <a:pt x="333" y="258"/>
                    </a:lnTo>
                    <a:lnTo>
                      <a:pt x="333" y="259"/>
                    </a:lnTo>
                    <a:lnTo>
                      <a:pt x="334" y="263"/>
                    </a:lnTo>
                    <a:lnTo>
                      <a:pt x="335" y="266"/>
                    </a:lnTo>
                    <a:lnTo>
                      <a:pt x="336" y="268"/>
                    </a:lnTo>
                    <a:lnTo>
                      <a:pt x="336" y="271"/>
                    </a:lnTo>
                    <a:lnTo>
                      <a:pt x="335" y="272"/>
                    </a:lnTo>
                    <a:lnTo>
                      <a:pt x="334" y="272"/>
                    </a:lnTo>
                    <a:lnTo>
                      <a:pt x="334" y="274"/>
                    </a:lnTo>
                    <a:lnTo>
                      <a:pt x="335" y="276"/>
                    </a:lnTo>
                    <a:lnTo>
                      <a:pt x="340" y="280"/>
                    </a:lnTo>
                    <a:lnTo>
                      <a:pt x="353" y="288"/>
                    </a:lnTo>
                    <a:lnTo>
                      <a:pt x="366" y="296"/>
                    </a:lnTo>
                    <a:lnTo>
                      <a:pt x="378" y="306"/>
                    </a:lnTo>
                    <a:lnTo>
                      <a:pt x="390" y="317"/>
                    </a:lnTo>
                    <a:lnTo>
                      <a:pt x="398" y="324"/>
                    </a:lnTo>
                    <a:lnTo>
                      <a:pt x="406" y="329"/>
                    </a:lnTo>
                    <a:lnTo>
                      <a:pt x="415" y="332"/>
                    </a:lnTo>
                    <a:lnTo>
                      <a:pt x="425" y="334"/>
                    </a:lnTo>
                    <a:lnTo>
                      <a:pt x="429" y="335"/>
                    </a:lnTo>
                    <a:lnTo>
                      <a:pt x="432" y="337"/>
                    </a:lnTo>
                    <a:lnTo>
                      <a:pt x="434" y="339"/>
                    </a:lnTo>
                    <a:lnTo>
                      <a:pt x="434" y="340"/>
                    </a:lnTo>
                    <a:lnTo>
                      <a:pt x="433" y="344"/>
                    </a:lnTo>
                    <a:lnTo>
                      <a:pt x="429" y="351"/>
                    </a:lnTo>
                    <a:lnTo>
                      <a:pt x="425" y="358"/>
                    </a:lnTo>
                    <a:lnTo>
                      <a:pt x="420" y="364"/>
                    </a:lnTo>
                    <a:lnTo>
                      <a:pt x="418" y="367"/>
                    </a:lnTo>
                    <a:lnTo>
                      <a:pt x="418" y="371"/>
                    </a:lnTo>
                    <a:lnTo>
                      <a:pt x="418" y="373"/>
                    </a:lnTo>
                    <a:lnTo>
                      <a:pt x="419" y="376"/>
                    </a:lnTo>
                    <a:lnTo>
                      <a:pt x="422" y="381"/>
                    </a:lnTo>
                    <a:lnTo>
                      <a:pt x="423" y="383"/>
                    </a:lnTo>
                    <a:lnTo>
                      <a:pt x="424" y="384"/>
                    </a:lnTo>
                    <a:lnTo>
                      <a:pt x="428" y="385"/>
                    </a:lnTo>
                    <a:lnTo>
                      <a:pt x="442" y="385"/>
                    </a:lnTo>
                    <a:lnTo>
                      <a:pt x="454" y="385"/>
                    </a:lnTo>
                    <a:lnTo>
                      <a:pt x="459" y="383"/>
                    </a:lnTo>
                    <a:lnTo>
                      <a:pt x="461" y="382"/>
                    </a:lnTo>
                    <a:lnTo>
                      <a:pt x="463" y="382"/>
                    </a:lnTo>
                    <a:lnTo>
                      <a:pt x="466" y="383"/>
                    </a:lnTo>
                    <a:lnTo>
                      <a:pt x="467" y="388"/>
                    </a:lnTo>
                    <a:lnTo>
                      <a:pt x="470" y="396"/>
                    </a:lnTo>
                    <a:lnTo>
                      <a:pt x="474" y="403"/>
                    </a:lnTo>
                    <a:lnTo>
                      <a:pt x="476" y="409"/>
                    </a:lnTo>
                    <a:lnTo>
                      <a:pt x="478" y="413"/>
                    </a:lnTo>
                    <a:lnTo>
                      <a:pt x="480" y="415"/>
                    </a:lnTo>
                    <a:lnTo>
                      <a:pt x="484" y="417"/>
                    </a:lnTo>
                    <a:lnTo>
                      <a:pt x="487" y="418"/>
                    </a:lnTo>
                    <a:lnTo>
                      <a:pt x="491" y="433"/>
                    </a:lnTo>
                    <a:lnTo>
                      <a:pt x="491" y="444"/>
                    </a:lnTo>
                    <a:lnTo>
                      <a:pt x="490" y="450"/>
                    </a:lnTo>
                    <a:lnTo>
                      <a:pt x="488" y="455"/>
                    </a:lnTo>
                    <a:lnTo>
                      <a:pt x="485" y="459"/>
                    </a:lnTo>
                    <a:lnTo>
                      <a:pt x="479" y="465"/>
                    </a:lnTo>
                    <a:lnTo>
                      <a:pt x="478" y="470"/>
                    </a:lnTo>
                    <a:lnTo>
                      <a:pt x="477" y="474"/>
                    </a:lnTo>
                    <a:lnTo>
                      <a:pt x="477" y="477"/>
                    </a:lnTo>
                    <a:lnTo>
                      <a:pt x="478" y="481"/>
                    </a:lnTo>
                    <a:lnTo>
                      <a:pt x="484" y="486"/>
                    </a:lnTo>
                    <a:lnTo>
                      <a:pt x="491" y="493"/>
                    </a:lnTo>
                    <a:lnTo>
                      <a:pt x="488" y="495"/>
                    </a:lnTo>
                    <a:lnTo>
                      <a:pt x="486" y="496"/>
                    </a:lnTo>
                    <a:lnTo>
                      <a:pt x="483" y="496"/>
                    </a:lnTo>
                    <a:lnTo>
                      <a:pt x="479" y="494"/>
                    </a:lnTo>
                    <a:lnTo>
                      <a:pt x="473" y="491"/>
                    </a:lnTo>
                    <a:lnTo>
                      <a:pt x="468" y="487"/>
                    </a:lnTo>
                    <a:lnTo>
                      <a:pt x="461" y="485"/>
                    </a:lnTo>
                    <a:lnTo>
                      <a:pt x="457" y="485"/>
                    </a:lnTo>
                    <a:lnTo>
                      <a:pt x="452" y="485"/>
                    </a:lnTo>
                    <a:lnTo>
                      <a:pt x="449" y="486"/>
                    </a:lnTo>
                    <a:lnTo>
                      <a:pt x="446" y="489"/>
                    </a:lnTo>
                    <a:lnTo>
                      <a:pt x="444" y="492"/>
                    </a:lnTo>
                    <a:lnTo>
                      <a:pt x="442" y="498"/>
                    </a:lnTo>
                    <a:lnTo>
                      <a:pt x="440" y="503"/>
                    </a:lnTo>
                    <a:lnTo>
                      <a:pt x="436" y="507"/>
                    </a:lnTo>
                    <a:lnTo>
                      <a:pt x="433" y="509"/>
                    </a:lnTo>
                    <a:lnTo>
                      <a:pt x="429" y="510"/>
                    </a:lnTo>
                    <a:lnTo>
                      <a:pt x="424" y="511"/>
                    </a:lnTo>
                    <a:lnTo>
                      <a:pt x="419" y="508"/>
                    </a:lnTo>
                    <a:lnTo>
                      <a:pt x="411" y="503"/>
                    </a:lnTo>
                    <a:lnTo>
                      <a:pt x="406" y="506"/>
                    </a:lnTo>
                    <a:lnTo>
                      <a:pt x="401" y="508"/>
                    </a:lnTo>
                    <a:lnTo>
                      <a:pt x="397" y="511"/>
                    </a:lnTo>
                    <a:lnTo>
                      <a:pt x="392" y="515"/>
                    </a:lnTo>
                    <a:lnTo>
                      <a:pt x="388" y="519"/>
                    </a:lnTo>
                    <a:lnTo>
                      <a:pt x="383" y="521"/>
                    </a:lnTo>
                    <a:lnTo>
                      <a:pt x="377" y="523"/>
                    </a:lnTo>
                    <a:lnTo>
                      <a:pt x="372" y="524"/>
                    </a:lnTo>
                    <a:lnTo>
                      <a:pt x="363" y="521"/>
                    </a:lnTo>
                    <a:lnTo>
                      <a:pt x="356" y="519"/>
                    </a:lnTo>
                    <a:lnTo>
                      <a:pt x="349" y="518"/>
                    </a:lnTo>
                    <a:lnTo>
                      <a:pt x="339" y="519"/>
                    </a:lnTo>
                    <a:lnTo>
                      <a:pt x="331" y="520"/>
                    </a:lnTo>
                    <a:lnTo>
                      <a:pt x="324" y="521"/>
                    </a:lnTo>
                    <a:lnTo>
                      <a:pt x="322" y="521"/>
                    </a:lnTo>
                    <a:lnTo>
                      <a:pt x="319" y="523"/>
                    </a:lnTo>
                    <a:lnTo>
                      <a:pt x="317" y="525"/>
                    </a:lnTo>
                    <a:lnTo>
                      <a:pt x="315" y="527"/>
                    </a:lnTo>
                    <a:lnTo>
                      <a:pt x="312" y="529"/>
                    </a:lnTo>
                    <a:lnTo>
                      <a:pt x="309" y="531"/>
                    </a:lnTo>
                    <a:lnTo>
                      <a:pt x="307" y="531"/>
                    </a:lnTo>
                    <a:lnTo>
                      <a:pt x="306" y="531"/>
                    </a:lnTo>
                    <a:lnTo>
                      <a:pt x="305" y="531"/>
                    </a:lnTo>
                    <a:lnTo>
                      <a:pt x="304" y="531"/>
                    </a:lnTo>
                    <a:lnTo>
                      <a:pt x="301" y="532"/>
                    </a:lnTo>
                    <a:lnTo>
                      <a:pt x="298" y="535"/>
                    </a:lnTo>
                    <a:lnTo>
                      <a:pt x="295" y="541"/>
                    </a:lnTo>
                    <a:lnTo>
                      <a:pt x="291" y="546"/>
                    </a:lnTo>
                    <a:lnTo>
                      <a:pt x="290" y="550"/>
                    </a:lnTo>
                    <a:lnTo>
                      <a:pt x="289" y="552"/>
                    </a:lnTo>
                    <a:lnTo>
                      <a:pt x="288" y="555"/>
                    </a:lnTo>
                    <a:lnTo>
                      <a:pt x="289" y="559"/>
                    </a:lnTo>
                    <a:lnTo>
                      <a:pt x="289" y="563"/>
                    </a:lnTo>
                    <a:lnTo>
                      <a:pt x="288" y="567"/>
                    </a:lnTo>
                    <a:lnTo>
                      <a:pt x="285" y="568"/>
                    </a:lnTo>
                    <a:lnTo>
                      <a:pt x="282" y="570"/>
                    </a:lnTo>
                    <a:lnTo>
                      <a:pt x="274" y="571"/>
                    </a:lnTo>
                    <a:lnTo>
                      <a:pt x="265" y="572"/>
                    </a:lnTo>
                    <a:lnTo>
                      <a:pt x="260" y="574"/>
                    </a:lnTo>
                    <a:lnTo>
                      <a:pt x="258" y="574"/>
                    </a:lnTo>
                    <a:lnTo>
                      <a:pt x="256" y="572"/>
                    </a:lnTo>
                    <a:lnTo>
                      <a:pt x="251" y="570"/>
                    </a:lnTo>
                    <a:lnTo>
                      <a:pt x="248" y="577"/>
                    </a:lnTo>
                    <a:lnTo>
                      <a:pt x="241" y="583"/>
                    </a:lnTo>
                    <a:lnTo>
                      <a:pt x="236" y="582"/>
                    </a:lnTo>
                    <a:lnTo>
                      <a:pt x="231" y="582"/>
                    </a:lnTo>
                    <a:lnTo>
                      <a:pt x="230" y="582"/>
                    </a:lnTo>
                    <a:lnTo>
                      <a:pt x="229" y="583"/>
                    </a:lnTo>
                    <a:lnTo>
                      <a:pt x="228" y="585"/>
                    </a:lnTo>
                    <a:lnTo>
                      <a:pt x="228" y="588"/>
                    </a:lnTo>
                    <a:lnTo>
                      <a:pt x="225" y="592"/>
                    </a:lnTo>
                    <a:lnTo>
                      <a:pt x="223" y="595"/>
                    </a:lnTo>
                    <a:lnTo>
                      <a:pt x="221" y="596"/>
                    </a:lnTo>
                    <a:lnTo>
                      <a:pt x="217" y="597"/>
                    </a:lnTo>
                    <a:lnTo>
                      <a:pt x="209" y="597"/>
                    </a:lnTo>
                    <a:lnTo>
                      <a:pt x="202" y="597"/>
                    </a:lnTo>
                    <a:lnTo>
                      <a:pt x="198" y="594"/>
                    </a:lnTo>
                    <a:lnTo>
                      <a:pt x="195" y="591"/>
                    </a:lnTo>
                    <a:lnTo>
                      <a:pt x="191" y="589"/>
                    </a:lnTo>
                    <a:lnTo>
                      <a:pt x="187" y="588"/>
                    </a:lnTo>
                    <a:lnTo>
                      <a:pt x="181" y="577"/>
                    </a:lnTo>
                    <a:lnTo>
                      <a:pt x="174" y="565"/>
                    </a:lnTo>
                    <a:lnTo>
                      <a:pt x="168" y="563"/>
                    </a:lnTo>
                    <a:lnTo>
                      <a:pt x="164" y="561"/>
                    </a:lnTo>
                    <a:lnTo>
                      <a:pt x="162" y="559"/>
                    </a:lnTo>
                    <a:lnTo>
                      <a:pt x="162" y="552"/>
                    </a:lnTo>
                    <a:lnTo>
                      <a:pt x="162" y="542"/>
                    </a:lnTo>
                    <a:lnTo>
                      <a:pt x="161" y="535"/>
                    </a:lnTo>
                    <a:lnTo>
                      <a:pt x="156" y="529"/>
                    </a:lnTo>
                    <a:lnTo>
                      <a:pt x="149" y="523"/>
                    </a:lnTo>
                    <a:lnTo>
                      <a:pt x="144" y="524"/>
                    </a:lnTo>
                    <a:lnTo>
                      <a:pt x="139" y="527"/>
                    </a:lnTo>
                    <a:lnTo>
                      <a:pt x="136" y="528"/>
                    </a:lnTo>
                    <a:lnTo>
                      <a:pt x="133" y="529"/>
                    </a:lnTo>
                    <a:lnTo>
                      <a:pt x="132" y="529"/>
                    </a:lnTo>
                    <a:lnTo>
                      <a:pt x="130" y="528"/>
                    </a:lnTo>
                    <a:lnTo>
                      <a:pt x="132" y="519"/>
                    </a:lnTo>
                    <a:lnTo>
                      <a:pt x="135" y="511"/>
                    </a:lnTo>
                    <a:lnTo>
                      <a:pt x="135" y="503"/>
                    </a:lnTo>
                    <a:lnTo>
                      <a:pt x="132" y="494"/>
                    </a:lnTo>
                    <a:lnTo>
                      <a:pt x="120" y="492"/>
                    </a:lnTo>
                    <a:lnTo>
                      <a:pt x="106" y="490"/>
                    </a:lnTo>
                    <a:lnTo>
                      <a:pt x="97" y="485"/>
                    </a:lnTo>
                    <a:lnTo>
                      <a:pt x="93" y="481"/>
                    </a:lnTo>
                    <a:lnTo>
                      <a:pt x="92" y="478"/>
                    </a:lnTo>
                    <a:lnTo>
                      <a:pt x="90" y="475"/>
                    </a:lnTo>
                    <a:lnTo>
                      <a:pt x="90" y="470"/>
                    </a:lnTo>
                    <a:lnTo>
                      <a:pt x="92" y="465"/>
                    </a:lnTo>
                    <a:lnTo>
                      <a:pt x="96" y="456"/>
                    </a:lnTo>
                    <a:lnTo>
                      <a:pt x="101" y="447"/>
                    </a:lnTo>
                    <a:lnTo>
                      <a:pt x="87" y="443"/>
                    </a:lnTo>
                    <a:lnTo>
                      <a:pt x="72" y="439"/>
                    </a:lnTo>
                    <a:lnTo>
                      <a:pt x="73" y="435"/>
                    </a:lnTo>
                    <a:lnTo>
                      <a:pt x="73" y="433"/>
                    </a:lnTo>
                    <a:lnTo>
                      <a:pt x="75" y="433"/>
                    </a:lnTo>
                    <a:lnTo>
                      <a:pt x="76" y="432"/>
                    </a:lnTo>
                    <a:lnTo>
                      <a:pt x="79" y="432"/>
                    </a:lnTo>
                    <a:lnTo>
                      <a:pt x="84" y="430"/>
                    </a:lnTo>
                    <a:lnTo>
                      <a:pt x="81" y="426"/>
                    </a:lnTo>
                    <a:lnTo>
                      <a:pt x="79" y="424"/>
                    </a:lnTo>
                    <a:lnTo>
                      <a:pt x="77" y="423"/>
                    </a:lnTo>
                    <a:lnTo>
                      <a:pt x="73" y="422"/>
                    </a:lnTo>
                    <a:lnTo>
                      <a:pt x="68" y="422"/>
                    </a:lnTo>
                    <a:lnTo>
                      <a:pt x="61" y="42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03" name="Freeform 173"/>
              <p:cNvSpPr>
                <a:spLocks/>
              </p:cNvSpPr>
              <p:nvPr/>
            </p:nvSpPr>
            <p:spPr bwMode="auto">
              <a:xfrm>
                <a:off x="2465388" y="3124200"/>
                <a:ext cx="220662" cy="277813"/>
              </a:xfrm>
              <a:custGeom>
                <a:avLst/>
                <a:gdLst>
                  <a:gd name="T0" fmla="*/ 57150 w 556"/>
                  <a:gd name="T1" fmla="*/ 199517 h 699"/>
                  <a:gd name="T2" fmla="*/ 73819 w 556"/>
                  <a:gd name="T3" fmla="*/ 203491 h 699"/>
                  <a:gd name="T4" fmla="*/ 75406 w 556"/>
                  <a:gd name="T5" fmla="*/ 213427 h 699"/>
                  <a:gd name="T6" fmla="*/ 75803 w 556"/>
                  <a:gd name="T7" fmla="*/ 220184 h 699"/>
                  <a:gd name="T8" fmla="*/ 87709 w 556"/>
                  <a:gd name="T9" fmla="*/ 242441 h 699"/>
                  <a:gd name="T10" fmla="*/ 78978 w 556"/>
                  <a:gd name="T11" fmla="*/ 248005 h 699"/>
                  <a:gd name="T12" fmla="*/ 70247 w 556"/>
                  <a:gd name="T13" fmla="*/ 265890 h 699"/>
                  <a:gd name="T14" fmla="*/ 80565 w 556"/>
                  <a:gd name="T15" fmla="*/ 274236 h 699"/>
                  <a:gd name="T16" fmla="*/ 91281 w 556"/>
                  <a:gd name="T17" fmla="*/ 271851 h 699"/>
                  <a:gd name="T18" fmla="*/ 98028 w 556"/>
                  <a:gd name="T19" fmla="*/ 257941 h 699"/>
                  <a:gd name="T20" fmla="*/ 108347 w 556"/>
                  <a:gd name="T21" fmla="*/ 263505 h 699"/>
                  <a:gd name="T22" fmla="*/ 120650 w 556"/>
                  <a:gd name="T23" fmla="*/ 269467 h 699"/>
                  <a:gd name="T24" fmla="*/ 127397 w 556"/>
                  <a:gd name="T25" fmla="*/ 265890 h 699"/>
                  <a:gd name="T26" fmla="*/ 142478 w 556"/>
                  <a:gd name="T27" fmla="*/ 259133 h 699"/>
                  <a:gd name="T28" fmla="*/ 163512 w 556"/>
                  <a:gd name="T29" fmla="*/ 259928 h 699"/>
                  <a:gd name="T30" fmla="*/ 175418 w 556"/>
                  <a:gd name="T31" fmla="*/ 256748 h 699"/>
                  <a:gd name="T32" fmla="*/ 174625 w 556"/>
                  <a:gd name="T33" fmla="*/ 250787 h 699"/>
                  <a:gd name="T34" fmla="*/ 196056 w 556"/>
                  <a:gd name="T35" fmla="*/ 256351 h 699"/>
                  <a:gd name="T36" fmla="*/ 208359 w 556"/>
                  <a:gd name="T37" fmla="*/ 244030 h 699"/>
                  <a:gd name="T38" fmla="*/ 211931 w 556"/>
                  <a:gd name="T39" fmla="*/ 236876 h 699"/>
                  <a:gd name="T40" fmla="*/ 213915 w 556"/>
                  <a:gd name="T41" fmla="*/ 230517 h 699"/>
                  <a:gd name="T42" fmla="*/ 218678 w 556"/>
                  <a:gd name="T43" fmla="*/ 209850 h 699"/>
                  <a:gd name="T44" fmla="*/ 195659 w 556"/>
                  <a:gd name="T45" fmla="*/ 192363 h 699"/>
                  <a:gd name="T46" fmla="*/ 189706 w 556"/>
                  <a:gd name="T47" fmla="*/ 166131 h 699"/>
                  <a:gd name="T48" fmla="*/ 181768 w 556"/>
                  <a:gd name="T49" fmla="*/ 156195 h 699"/>
                  <a:gd name="T50" fmla="*/ 182562 w 556"/>
                  <a:gd name="T51" fmla="*/ 140298 h 699"/>
                  <a:gd name="T52" fmla="*/ 192087 w 556"/>
                  <a:gd name="T53" fmla="*/ 118041 h 699"/>
                  <a:gd name="T54" fmla="*/ 203596 w 556"/>
                  <a:gd name="T55" fmla="*/ 96976 h 699"/>
                  <a:gd name="T56" fmla="*/ 215106 w 556"/>
                  <a:gd name="T57" fmla="*/ 88232 h 699"/>
                  <a:gd name="T58" fmla="*/ 207962 w 556"/>
                  <a:gd name="T59" fmla="*/ 67168 h 699"/>
                  <a:gd name="T60" fmla="*/ 207962 w 556"/>
                  <a:gd name="T61" fmla="*/ 57629 h 699"/>
                  <a:gd name="T62" fmla="*/ 199231 w 556"/>
                  <a:gd name="T63" fmla="*/ 44514 h 699"/>
                  <a:gd name="T64" fmla="*/ 186134 w 556"/>
                  <a:gd name="T65" fmla="*/ 49283 h 699"/>
                  <a:gd name="T66" fmla="*/ 171450 w 556"/>
                  <a:gd name="T67" fmla="*/ 40142 h 699"/>
                  <a:gd name="T68" fmla="*/ 158750 w 556"/>
                  <a:gd name="T69" fmla="*/ 52065 h 699"/>
                  <a:gd name="T70" fmla="*/ 150018 w 556"/>
                  <a:gd name="T71" fmla="*/ 48886 h 699"/>
                  <a:gd name="T72" fmla="*/ 132159 w 556"/>
                  <a:gd name="T73" fmla="*/ 37757 h 699"/>
                  <a:gd name="T74" fmla="*/ 115490 w 556"/>
                  <a:gd name="T75" fmla="*/ 32988 h 699"/>
                  <a:gd name="T76" fmla="*/ 100012 w 556"/>
                  <a:gd name="T77" fmla="*/ 26629 h 699"/>
                  <a:gd name="T78" fmla="*/ 92472 w 556"/>
                  <a:gd name="T79" fmla="*/ 13116 h 699"/>
                  <a:gd name="T80" fmla="*/ 86519 w 556"/>
                  <a:gd name="T81" fmla="*/ 1192 h 699"/>
                  <a:gd name="T82" fmla="*/ 79772 w 556"/>
                  <a:gd name="T83" fmla="*/ 8744 h 699"/>
                  <a:gd name="T84" fmla="*/ 68659 w 556"/>
                  <a:gd name="T85" fmla="*/ 14308 h 699"/>
                  <a:gd name="T86" fmla="*/ 51197 w 556"/>
                  <a:gd name="T87" fmla="*/ 22654 h 699"/>
                  <a:gd name="T88" fmla="*/ 37703 w 556"/>
                  <a:gd name="T89" fmla="*/ 32988 h 699"/>
                  <a:gd name="T90" fmla="*/ 27384 w 556"/>
                  <a:gd name="T91" fmla="*/ 52463 h 699"/>
                  <a:gd name="T92" fmla="*/ 18256 w 556"/>
                  <a:gd name="T93" fmla="*/ 57629 h 699"/>
                  <a:gd name="T94" fmla="*/ 3969 w 556"/>
                  <a:gd name="T95" fmla="*/ 71540 h 699"/>
                  <a:gd name="T96" fmla="*/ 3175 w 556"/>
                  <a:gd name="T97" fmla="*/ 88232 h 699"/>
                  <a:gd name="T98" fmla="*/ 11509 w 556"/>
                  <a:gd name="T99" fmla="*/ 88630 h 699"/>
                  <a:gd name="T100" fmla="*/ 22225 w 556"/>
                  <a:gd name="T101" fmla="*/ 105323 h 699"/>
                  <a:gd name="T102" fmla="*/ 34925 w 556"/>
                  <a:gd name="T103" fmla="*/ 119233 h 699"/>
                  <a:gd name="T104" fmla="*/ 45244 w 556"/>
                  <a:gd name="T105" fmla="*/ 115656 h 699"/>
                  <a:gd name="T106" fmla="*/ 51594 w 556"/>
                  <a:gd name="T107" fmla="*/ 125592 h 699"/>
                  <a:gd name="T108" fmla="*/ 55562 w 556"/>
                  <a:gd name="T109" fmla="*/ 133144 h 699"/>
                  <a:gd name="T110" fmla="*/ 60722 w 556"/>
                  <a:gd name="T111" fmla="*/ 148246 h 699"/>
                  <a:gd name="T112" fmla="*/ 50800 w 556"/>
                  <a:gd name="T113" fmla="*/ 175670 h 6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56" h="699">
                    <a:moveTo>
                      <a:pt x="124" y="460"/>
                    </a:moveTo>
                    <a:lnTo>
                      <a:pt x="129" y="467"/>
                    </a:lnTo>
                    <a:lnTo>
                      <a:pt x="133" y="470"/>
                    </a:lnTo>
                    <a:lnTo>
                      <a:pt x="139" y="475"/>
                    </a:lnTo>
                    <a:lnTo>
                      <a:pt x="145" y="479"/>
                    </a:lnTo>
                    <a:lnTo>
                      <a:pt x="144" y="492"/>
                    </a:lnTo>
                    <a:lnTo>
                      <a:pt x="144" y="502"/>
                    </a:lnTo>
                    <a:lnTo>
                      <a:pt x="144" y="506"/>
                    </a:lnTo>
                    <a:lnTo>
                      <a:pt x="146" y="512"/>
                    </a:lnTo>
                    <a:lnTo>
                      <a:pt x="148" y="517"/>
                    </a:lnTo>
                    <a:lnTo>
                      <a:pt x="153" y="522"/>
                    </a:lnTo>
                    <a:lnTo>
                      <a:pt x="166" y="515"/>
                    </a:lnTo>
                    <a:lnTo>
                      <a:pt x="179" y="509"/>
                    </a:lnTo>
                    <a:lnTo>
                      <a:pt x="186" y="512"/>
                    </a:lnTo>
                    <a:lnTo>
                      <a:pt x="191" y="515"/>
                    </a:lnTo>
                    <a:lnTo>
                      <a:pt x="192" y="518"/>
                    </a:lnTo>
                    <a:lnTo>
                      <a:pt x="194" y="521"/>
                    </a:lnTo>
                    <a:lnTo>
                      <a:pt x="194" y="525"/>
                    </a:lnTo>
                    <a:lnTo>
                      <a:pt x="192" y="529"/>
                    </a:lnTo>
                    <a:lnTo>
                      <a:pt x="191" y="535"/>
                    </a:lnTo>
                    <a:lnTo>
                      <a:pt x="190" y="537"/>
                    </a:lnTo>
                    <a:lnTo>
                      <a:pt x="190" y="539"/>
                    </a:lnTo>
                    <a:lnTo>
                      <a:pt x="191" y="540"/>
                    </a:lnTo>
                    <a:lnTo>
                      <a:pt x="192" y="540"/>
                    </a:lnTo>
                    <a:lnTo>
                      <a:pt x="192" y="542"/>
                    </a:lnTo>
                    <a:lnTo>
                      <a:pt x="192" y="545"/>
                    </a:lnTo>
                    <a:lnTo>
                      <a:pt x="191" y="548"/>
                    </a:lnTo>
                    <a:lnTo>
                      <a:pt x="191" y="554"/>
                    </a:lnTo>
                    <a:lnTo>
                      <a:pt x="190" y="557"/>
                    </a:lnTo>
                    <a:lnTo>
                      <a:pt x="191" y="560"/>
                    </a:lnTo>
                    <a:lnTo>
                      <a:pt x="192" y="563"/>
                    </a:lnTo>
                    <a:lnTo>
                      <a:pt x="195" y="568"/>
                    </a:lnTo>
                    <a:lnTo>
                      <a:pt x="198" y="576"/>
                    </a:lnTo>
                    <a:lnTo>
                      <a:pt x="208" y="593"/>
                    </a:lnTo>
                    <a:lnTo>
                      <a:pt x="221" y="610"/>
                    </a:lnTo>
                    <a:lnTo>
                      <a:pt x="221" y="614"/>
                    </a:lnTo>
                    <a:lnTo>
                      <a:pt x="220" y="616"/>
                    </a:lnTo>
                    <a:lnTo>
                      <a:pt x="220" y="619"/>
                    </a:lnTo>
                    <a:lnTo>
                      <a:pt x="218" y="621"/>
                    </a:lnTo>
                    <a:lnTo>
                      <a:pt x="214" y="623"/>
                    </a:lnTo>
                    <a:lnTo>
                      <a:pt x="206" y="625"/>
                    </a:lnTo>
                    <a:lnTo>
                      <a:pt x="199" y="624"/>
                    </a:lnTo>
                    <a:lnTo>
                      <a:pt x="195" y="623"/>
                    </a:lnTo>
                    <a:lnTo>
                      <a:pt x="191" y="624"/>
                    </a:lnTo>
                    <a:lnTo>
                      <a:pt x="186" y="628"/>
                    </a:lnTo>
                    <a:lnTo>
                      <a:pt x="184" y="639"/>
                    </a:lnTo>
                    <a:lnTo>
                      <a:pt x="183" y="648"/>
                    </a:lnTo>
                    <a:lnTo>
                      <a:pt x="181" y="657"/>
                    </a:lnTo>
                    <a:lnTo>
                      <a:pt x="177" y="669"/>
                    </a:lnTo>
                    <a:lnTo>
                      <a:pt x="173" y="677"/>
                    </a:lnTo>
                    <a:lnTo>
                      <a:pt x="173" y="683"/>
                    </a:lnTo>
                    <a:lnTo>
                      <a:pt x="174" y="690"/>
                    </a:lnTo>
                    <a:lnTo>
                      <a:pt x="178" y="699"/>
                    </a:lnTo>
                    <a:lnTo>
                      <a:pt x="187" y="695"/>
                    </a:lnTo>
                    <a:lnTo>
                      <a:pt x="195" y="692"/>
                    </a:lnTo>
                    <a:lnTo>
                      <a:pt x="203" y="690"/>
                    </a:lnTo>
                    <a:lnTo>
                      <a:pt x="213" y="689"/>
                    </a:lnTo>
                    <a:lnTo>
                      <a:pt x="220" y="691"/>
                    </a:lnTo>
                    <a:lnTo>
                      <a:pt x="226" y="694"/>
                    </a:lnTo>
                    <a:lnTo>
                      <a:pt x="230" y="694"/>
                    </a:lnTo>
                    <a:lnTo>
                      <a:pt x="231" y="691"/>
                    </a:lnTo>
                    <a:lnTo>
                      <a:pt x="231" y="689"/>
                    </a:lnTo>
                    <a:lnTo>
                      <a:pt x="230" y="684"/>
                    </a:lnTo>
                    <a:lnTo>
                      <a:pt x="226" y="680"/>
                    </a:lnTo>
                    <a:lnTo>
                      <a:pt x="225" y="675"/>
                    </a:lnTo>
                    <a:lnTo>
                      <a:pt x="225" y="672"/>
                    </a:lnTo>
                    <a:lnTo>
                      <a:pt x="226" y="670"/>
                    </a:lnTo>
                    <a:lnTo>
                      <a:pt x="231" y="664"/>
                    </a:lnTo>
                    <a:lnTo>
                      <a:pt x="238" y="656"/>
                    </a:lnTo>
                    <a:lnTo>
                      <a:pt x="247" y="649"/>
                    </a:lnTo>
                    <a:lnTo>
                      <a:pt x="252" y="647"/>
                    </a:lnTo>
                    <a:lnTo>
                      <a:pt x="256" y="647"/>
                    </a:lnTo>
                    <a:lnTo>
                      <a:pt x="258" y="648"/>
                    </a:lnTo>
                    <a:lnTo>
                      <a:pt x="260" y="652"/>
                    </a:lnTo>
                    <a:lnTo>
                      <a:pt x="264" y="657"/>
                    </a:lnTo>
                    <a:lnTo>
                      <a:pt x="268" y="661"/>
                    </a:lnTo>
                    <a:lnTo>
                      <a:pt x="273" y="663"/>
                    </a:lnTo>
                    <a:lnTo>
                      <a:pt x="279" y="665"/>
                    </a:lnTo>
                    <a:lnTo>
                      <a:pt x="285" y="667"/>
                    </a:lnTo>
                    <a:lnTo>
                      <a:pt x="290" y="673"/>
                    </a:lnTo>
                    <a:lnTo>
                      <a:pt x="296" y="677"/>
                    </a:lnTo>
                    <a:lnTo>
                      <a:pt x="298" y="678"/>
                    </a:lnTo>
                    <a:lnTo>
                      <a:pt x="300" y="678"/>
                    </a:lnTo>
                    <a:lnTo>
                      <a:pt x="304" y="678"/>
                    </a:lnTo>
                    <a:lnTo>
                      <a:pt x="307" y="675"/>
                    </a:lnTo>
                    <a:lnTo>
                      <a:pt x="310" y="670"/>
                    </a:lnTo>
                    <a:lnTo>
                      <a:pt x="313" y="666"/>
                    </a:lnTo>
                    <a:lnTo>
                      <a:pt x="315" y="666"/>
                    </a:lnTo>
                    <a:lnTo>
                      <a:pt x="316" y="666"/>
                    </a:lnTo>
                    <a:lnTo>
                      <a:pt x="318" y="667"/>
                    </a:lnTo>
                    <a:lnTo>
                      <a:pt x="321" y="669"/>
                    </a:lnTo>
                    <a:lnTo>
                      <a:pt x="324" y="674"/>
                    </a:lnTo>
                    <a:lnTo>
                      <a:pt x="325" y="675"/>
                    </a:lnTo>
                    <a:lnTo>
                      <a:pt x="327" y="674"/>
                    </a:lnTo>
                    <a:lnTo>
                      <a:pt x="331" y="671"/>
                    </a:lnTo>
                    <a:lnTo>
                      <a:pt x="338" y="663"/>
                    </a:lnTo>
                    <a:lnTo>
                      <a:pt x="345" y="657"/>
                    </a:lnTo>
                    <a:lnTo>
                      <a:pt x="359" y="652"/>
                    </a:lnTo>
                    <a:lnTo>
                      <a:pt x="372" y="648"/>
                    </a:lnTo>
                    <a:lnTo>
                      <a:pt x="384" y="646"/>
                    </a:lnTo>
                    <a:lnTo>
                      <a:pt x="399" y="645"/>
                    </a:lnTo>
                    <a:lnTo>
                      <a:pt x="403" y="647"/>
                    </a:lnTo>
                    <a:lnTo>
                      <a:pt x="408" y="649"/>
                    </a:lnTo>
                    <a:lnTo>
                      <a:pt x="410" y="652"/>
                    </a:lnTo>
                    <a:lnTo>
                      <a:pt x="412" y="654"/>
                    </a:lnTo>
                    <a:lnTo>
                      <a:pt x="417" y="660"/>
                    </a:lnTo>
                    <a:lnTo>
                      <a:pt x="424" y="666"/>
                    </a:lnTo>
                    <a:lnTo>
                      <a:pt x="431" y="663"/>
                    </a:lnTo>
                    <a:lnTo>
                      <a:pt x="436" y="661"/>
                    </a:lnTo>
                    <a:lnTo>
                      <a:pt x="442" y="657"/>
                    </a:lnTo>
                    <a:lnTo>
                      <a:pt x="446" y="650"/>
                    </a:lnTo>
                    <a:lnTo>
                      <a:pt x="442" y="646"/>
                    </a:lnTo>
                    <a:lnTo>
                      <a:pt x="438" y="644"/>
                    </a:lnTo>
                    <a:lnTo>
                      <a:pt x="434" y="641"/>
                    </a:lnTo>
                    <a:lnTo>
                      <a:pt x="428" y="638"/>
                    </a:lnTo>
                    <a:lnTo>
                      <a:pt x="432" y="635"/>
                    </a:lnTo>
                    <a:lnTo>
                      <a:pt x="434" y="632"/>
                    </a:lnTo>
                    <a:lnTo>
                      <a:pt x="436" y="631"/>
                    </a:lnTo>
                    <a:lnTo>
                      <a:pt x="440" y="631"/>
                    </a:lnTo>
                    <a:lnTo>
                      <a:pt x="446" y="633"/>
                    </a:lnTo>
                    <a:lnTo>
                      <a:pt x="454" y="637"/>
                    </a:lnTo>
                    <a:lnTo>
                      <a:pt x="461" y="639"/>
                    </a:lnTo>
                    <a:lnTo>
                      <a:pt x="468" y="642"/>
                    </a:lnTo>
                    <a:lnTo>
                      <a:pt x="475" y="644"/>
                    </a:lnTo>
                    <a:lnTo>
                      <a:pt x="482" y="645"/>
                    </a:lnTo>
                    <a:lnTo>
                      <a:pt x="494" y="645"/>
                    </a:lnTo>
                    <a:lnTo>
                      <a:pt x="510" y="642"/>
                    </a:lnTo>
                    <a:lnTo>
                      <a:pt x="512" y="633"/>
                    </a:lnTo>
                    <a:lnTo>
                      <a:pt x="514" y="625"/>
                    </a:lnTo>
                    <a:lnTo>
                      <a:pt x="516" y="622"/>
                    </a:lnTo>
                    <a:lnTo>
                      <a:pt x="518" y="619"/>
                    </a:lnTo>
                    <a:lnTo>
                      <a:pt x="521" y="616"/>
                    </a:lnTo>
                    <a:lnTo>
                      <a:pt x="525" y="614"/>
                    </a:lnTo>
                    <a:lnTo>
                      <a:pt x="529" y="612"/>
                    </a:lnTo>
                    <a:lnTo>
                      <a:pt x="533" y="610"/>
                    </a:lnTo>
                    <a:lnTo>
                      <a:pt x="535" y="607"/>
                    </a:lnTo>
                    <a:lnTo>
                      <a:pt x="536" y="605"/>
                    </a:lnTo>
                    <a:lnTo>
                      <a:pt x="536" y="603"/>
                    </a:lnTo>
                    <a:lnTo>
                      <a:pt x="535" y="599"/>
                    </a:lnTo>
                    <a:lnTo>
                      <a:pt x="534" y="596"/>
                    </a:lnTo>
                    <a:lnTo>
                      <a:pt x="531" y="593"/>
                    </a:lnTo>
                    <a:lnTo>
                      <a:pt x="529" y="590"/>
                    </a:lnTo>
                    <a:lnTo>
                      <a:pt x="527" y="588"/>
                    </a:lnTo>
                    <a:lnTo>
                      <a:pt x="528" y="587"/>
                    </a:lnTo>
                    <a:lnTo>
                      <a:pt x="529" y="585"/>
                    </a:lnTo>
                    <a:lnTo>
                      <a:pt x="534" y="582"/>
                    </a:lnTo>
                    <a:lnTo>
                      <a:pt x="539" y="580"/>
                    </a:lnTo>
                    <a:lnTo>
                      <a:pt x="543" y="574"/>
                    </a:lnTo>
                    <a:lnTo>
                      <a:pt x="545" y="570"/>
                    </a:lnTo>
                    <a:lnTo>
                      <a:pt x="547" y="565"/>
                    </a:lnTo>
                    <a:lnTo>
                      <a:pt x="547" y="562"/>
                    </a:lnTo>
                    <a:lnTo>
                      <a:pt x="547" y="553"/>
                    </a:lnTo>
                    <a:lnTo>
                      <a:pt x="545" y="542"/>
                    </a:lnTo>
                    <a:lnTo>
                      <a:pt x="551" y="528"/>
                    </a:lnTo>
                    <a:lnTo>
                      <a:pt x="556" y="515"/>
                    </a:lnTo>
                    <a:lnTo>
                      <a:pt x="543" y="509"/>
                    </a:lnTo>
                    <a:lnTo>
                      <a:pt x="528" y="504"/>
                    </a:lnTo>
                    <a:lnTo>
                      <a:pt x="520" y="498"/>
                    </a:lnTo>
                    <a:lnTo>
                      <a:pt x="511" y="494"/>
                    </a:lnTo>
                    <a:lnTo>
                      <a:pt x="502" y="489"/>
                    </a:lnTo>
                    <a:lnTo>
                      <a:pt x="493" y="484"/>
                    </a:lnTo>
                    <a:lnTo>
                      <a:pt x="494" y="472"/>
                    </a:lnTo>
                    <a:lnTo>
                      <a:pt x="497" y="461"/>
                    </a:lnTo>
                    <a:lnTo>
                      <a:pt x="488" y="452"/>
                    </a:lnTo>
                    <a:lnTo>
                      <a:pt x="478" y="445"/>
                    </a:lnTo>
                    <a:lnTo>
                      <a:pt x="480" y="433"/>
                    </a:lnTo>
                    <a:lnTo>
                      <a:pt x="483" y="420"/>
                    </a:lnTo>
                    <a:lnTo>
                      <a:pt x="478" y="418"/>
                    </a:lnTo>
                    <a:lnTo>
                      <a:pt x="472" y="414"/>
                    </a:lnTo>
                    <a:lnTo>
                      <a:pt x="469" y="412"/>
                    </a:lnTo>
                    <a:lnTo>
                      <a:pt x="467" y="412"/>
                    </a:lnTo>
                    <a:lnTo>
                      <a:pt x="466" y="412"/>
                    </a:lnTo>
                    <a:lnTo>
                      <a:pt x="465" y="409"/>
                    </a:lnTo>
                    <a:lnTo>
                      <a:pt x="461" y="402"/>
                    </a:lnTo>
                    <a:lnTo>
                      <a:pt x="458" y="393"/>
                    </a:lnTo>
                    <a:lnTo>
                      <a:pt x="452" y="384"/>
                    </a:lnTo>
                    <a:lnTo>
                      <a:pt x="449" y="378"/>
                    </a:lnTo>
                    <a:lnTo>
                      <a:pt x="449" y="376"/>
                    </a:lnTo>
                    <a:lnTo>
                      <a:pt x="449" y="373"/>
                    </a:lnTo>
                    <a:lnTo>
                      <a:pt x="451" y="369"/>
                    </a:lnTo>
                    <a:lnTo>
                      <a:pt x="453" y="363"/>
                    </a:lnTo>
                    <a:lnTo>
                      <a:pt x="460" y="353"/>
                    </a:lnTo>
                    <a:lnTo>
                      <a:pt x="465" y="344"/>
                    </a:lnTo>
                    <a:lnTo>
                      <a:pt x="469" y="334"/>
                    </a:lnTo>
                    <a:lnTo>
                      <a:pt x="475" y="325"/>
                    </a:lnTo>
                    <a:lnTo>
                      <a:pt x="476" y="316"/>
                    </a:lnTo>
                    <a:lnTo>
                      <a:pt x="476" y="311"/>
                    </a:lnTo>
                    <a:lnTo>
                      <a:pt x="478" y="306"/>
                    </a:lnTo>
                    <a:lnTo>
                      <a:pt x="484" y="297"/>
                    </a:lnTo>
                    <a:lnTo>
                      <a:pt x="493" y="284"/>
                    </a:lnTo>
                    <a:lnTo>
                      <a:pt x="503" y="272"/>
                    </a:lnTo>
                    <a:lnTo>
                      <a:pt x="507" y="261"/>
                    </a:lnTo>
                    <a:lnTo>
                      <a:pt x="508" y="255"/>
                    </a:lnTo>
                    <a:lnTo>
                      <a:pt x="508" y="251"/>
                    </a:lnTo>
                    <a:lnTo>
                      <a:pt x="510" y="249"/>
                    </a:lnTo>
                    <a:lnTo>
                      <a:pt x="513" y="244"/>
                    </a:lnTo>
                    <a:lnTo>
                      <a:pt x="519" y="239"/>
                    </a:lnTo>
                    <a:lnTo>
                      <a:pt x="525" y="233"/>
                    </a:lnTo>
                    <a:lnTo>
                      <a:pt x="530" y="227"/>
                    </a:lnTo>
                    <a:lnTo>
                      <a:pt x="533" y="225"/>
                    </a:lnTo>
                    <a:lnTo>
                      <a:pt x="535" y="223"/>
                    </a:lnTo>
                    <a:lnTo>
                      <a:pt x="538" y="222"/>
                    </a:lnTo>
                    <a:lnTo>
                      <a:pt x="542" y="222"/>
                    </a:lnTo>
                    <a:lnTo>
                      <a:pt x="543" y="209"/>
                    </a:lnTo>
                    <a:lnTo>
                      <a:pt x="542" y="197"/>
                    </a:lnTo>
                    <a:lnTo>
                      <a:pt x="531" y="189"/>
                    </a:lnTo>
                    <a:lnTo>
                      <a:pt x="525" y="182"/>
                    </a:lnTo>
                    <a:lnTo>
                      <a:pt x="524" y="179"/>
                    </a:lnTo>
                    <a:lnTo>
                      <a:pt x="522" y="175"/>
                    </a:lnTo>
                    <a:lnTo>
                      <a:pt x="524" y="169"/>
                    </a:lnTo>
                    <a:lnTo>
                      <a:pt x="525" y="163"/>
                    </a:lnTo>
                    <a:lnTo>
                      <a:pt x="528" y="151"/>
                    </a:lnTo>
                    <a:lnTo>
                      <a:pt x="528" y="149"/>
                    </a:lnTo>
                    <a:lnTo>
                      <a:pt x="527" y="149"/>
                    </a:lnTo>
                    <a:lnTo>
                      <a:pt x="526" y="149"/>
                    </a:lnTo>
                    <a:lnTo>
                      <a:pt x="525" y="148"/>
                    </a:lnTo>
                    <a:lnTo>
                      <a:pt x="524" y="145"/>
                    </a:lnTo>
                    <a:lnTo>
                      <a:pt x="521" y="134"/>
                    </a:lnTo>
                    <a:lnTo>
                      <a:pt x="519" y="124"/>
                    </a:lnTo>
                    <a:lnTo>
                      <a:pt x="518" y="117"/>
                    </a:lnTo>
                    <a:lnTo>
                      <a:pt x="517" y="114"/>
                    </a:lnTo>
                    <a:lnTo>
                      <a:pt x="512" y="112"/>
                    </a:lnTo>
                    <a:lnTo>
                      <a:pt x="505" y="112"/>
                    </a:lnTo>
                    <a:lnTo>
                      <a:pt x="502" y="112"/>
                    </a:lnTo>
                    <a:lnTo>
                      <a:pt x="497" y="111"/>
                    </a:lnTo>
                    <a:lnTo>
                      <a:pt x="494" y="111"/>
                    </a:lnTo>
                    <a:lnTo>
                      <a:pt x="491" y="113"/>
                    </a:lnTo>
                    <a:lnTo>
                      <a:pt x="487" y="120"/>
                    </a:lnTo>
                    <a:lnTo>
                      <a:pt x="483" y="123"/>
                    </a:lnTo>
                    <a:lnTo>
                      <a:pt x="477" y="125"/>
                    </a:lnTo>
                    <a:lnTo>
                      <a:pt x="469" y="124"/>
                    </a:lnTo>
                    <a:lnTo>
                      <a:pt x="461" y="121"/>
                    </a:lnTo>
                    <a:lnTo>
                      <a:pt x="453" y="117"/>
                    </a:lnTo>
                    <a:lnTo>
                      <a:pt x="446" y="114"/>
                    </a:lnTo>
                    <a:lnTo>
                      <a:pt x="440" y="108"/>
                    </a:lnTo>
                    <a:lnTo>
                      <a:pt x="437" y="105"/>
                    </a:lnTo>
                    <a:lnTo>
                      <a:pt x="434" y="103"/>
                    </a:lnTo>
                    <a:lnTo>
                      <a:pt x="432" y="101"/>
                    </a:lnTo>
                    <a:lnTo>
                      <a:pt x="429" y="101"/>
                    </a:lnTo>
                    <a:lnTo>
                      <a:pt x="427" y="101"/>
                    </a:lnTo>
                    <a:lnTo>
                      <a:pt x="425" y="104"/>
                    </a:lnTo>
                    <a:lnTo>
                      <a:pt x="421" y="106"/>
                    </a:lnTo>
                    <a:lnTo>
                      <a:pt x="419" y="109"/>
                    </a:lnTo>
                    <a:lnTo>
                      <a:pt x="410" y="121"/>
                    </a:lnTo>
                    <a:lnTo>
                      <a:pt x="400" y="131"/>
                    </a:lnTo>
                    <a:lnTo>
                      <a:pt x="394" y="135"/>
                    </a:lnTo>
                    <a:lnTo>
                      <a:pt x="390" y="138"/>
                    </a:lnTo>
                    <a:lnTo>
                      <a:pt x="386" y="138"/>
                    </a:lnTo>
                    <a:lnTo>
                      <a:pt x="384" y="135"/>
                    </a:lnTo>
                    <a:lnTo>
                      <a:pt x="382" y="133"/>
                    </a:lnTo>
                    <a:lnTo>
                      <a:pt x="380" y="129"/>
                    </a:lnTo>
                    <a:lnTo>
                      <a:pt x="378" y="123"/>
                    </a:lnTo>
                    <a:lnTo>
                      <a:pt x="377" y="116"/>
                    </a:lnTo>
                    <a:lnTo>
                      <a:pt x="373" y="109"/>
                    </a:lnTo>
                    <a:lnTo>
                      <a:pt x="369" y="105"/>
                    </a:lnTo>
                    <a:lnTo>
                      <a:pt x="365" y="101"/>
                    </a:lnTo>
                    <a:lnTo>
                      <a:pt x="359" y="99"/>
                    </a:lnTo>
                    <a:lnTo>
                      <a:pt x="348" y="97"/>
                    </a:lnTo>
                    <a:lnTo>
                      <a:pt x="333" y="95"/>
                    </a:lnTo>
                    <a:lnTo>
                      <a:pt x="324" y="96"/>
                    </a:lnTo>
                    <a:lnTo>
                      <a:pt x="317" y="98"/>
                    </a:lnTo>
                    <a:lnTo>
                      <a:pt x="315" y="98"/>
                    </a:lnTo>
                    <a:lnTo>
                      <a:pt x="311" y="97"/>
                    </a:lnTo>
                    <a:lnTo>
                      <a:pt x="308" y="96"/>
                    </a:lnTo>
                    <a:lnTo>
                      <a:pt x="305" y="92"/>
                    </a:lnTo>
                    <a:lnTo>
                      <a:pt x="291" y="83"/>
                    </a:lnTo>
                    <a:lnTo>
                      <a:pt x="277" y="75"/>
                    </a:lnTo>
                    <a:lnTo>
                      <a:pt x="268" y="75"/>
                    </a:lnTo>
                    <a:lnTo>
                      <a:pt x="263" y="75"/>
                    </a:lnTo>
                    <a:lnTo>
                      <a:pt x="260" y="74"/>
                    </a:lnTo>
                    <a:lnTo>
                      <a:pt x="257" y="73"/>
                    </a:lnTo>
                    <a:lnTo>
                      <a:pt x="255" y="71"/>
                    </a:lnTo>
                    <a:lnTo>
                      <a:pt x="252" y="67"/>
                    </a:lnTo>
                    <a:lnTo>
                      <a:pt x="249" y="57"/>
                    </a:lnTo>
                    <a:lnTo>
                      <a:pt x="243" y="49"/>
                    </a:lnTo>
                    <a:lnTo>
                      <a:pt x="239" y="42"/>
                    </a:lnTo>
                    <a:lnTo>
                      <a:pt x="235" y="40"/>
                    </a:lnTo>
                    <a:lnTo>
                      <a:pt x="234" y="38"/>
                    </a:lnTo>
                    <a:lnTo>
                      <a:pt x="233" y="36"/>
                    </a:lnTo>
                    <a:lnTo>
                      <a:pt x="233" y="33"/>
                    </a:lnTo>
                    <a:lnTo>
                      <a:pt x="233" y="28"/>
                    </a:lnTo>
                    <a:lnTo>
                      <a:pt x="233" y="22"/>
                    </a:lnTo>
                    <a:lnTo>
                      <a:pt x="234" y="19"/>
                    </a:lnTo>
                    <a:lnTo>
                      <a:pt x="233" y="15"/>
                    </a:lnTo>
                    <a:lnTo>
                      <a:pt x="232" y="12"/>
                    </a:lnTo>
                    <a:lnTo>
                      <a:pt x="228" y="8"/>
                    </a:lnTo>
                    <a:lnTo>
                      <a:pt x="218" y="3"/>
                    </a:lnTo>
                    <a:lnTo>
                      <a:pt x="215" y="2"/>
                    </a:lnTo>
                    <a:lnTo>
                      <a:pt x="212" y="0"/>
                    </a:lnTo>
                    <a:lnTo>
                      <a:pt x="209" y="0"/>
                    </a:lnTo>
                    <a:lnTo>
                      <a:pt x="208" y="2"/>
                    </a:lnTo>
                    <a:lnTo>
                      <a:pt x="207" y="7"/>
                    </a:lnTo>
                    <a:lnTo>
                      <a:pt x="207" y="15"/>
                    </a:lnTo>
                    <a:lnTo>
                      <a:pt x="201" y="22"/>
                    </a:lnTo>
                    <a:lnTo>
                      <a:pt x="196" y="27"/>
                    </a:lnTo>
                    <a:lnTo>
                      <a:pt x="191" y="33"/>
                    </a:lnTo>
                    <a:lnTo>
                      <a:pt x="186" y="40"/>
                    </a:lnTo>
                    <a:lnTo>
                      <a:pt x="181" y="40"/>
                    </a:lnTo>
                    <a:lnTo>
                      <a:pt x="178" y="39"/>
                    </a:lnTo>
                    <a:lnTo>
                      <a:pt x="175" y="38"/>
                    </a:lnTo>
                    <a:lnTo>
                      <a:pt x="173" y="36"/>
                    </a:lnTo>
                    <a:lnTo>
                      <a:pt x="171" y="35"/>
                    </a:lnTo>
                    <a:lnTo>
                      <a:pt x="169" y="35"/>
                    </a:lnTo>
                    <a:lnTo>
                      <a:pt x="165" y="35"/>
                    </a:lnTo>
                    <a:lnTo>
                      <a:pt x="161" y="37"/>
                    </a:lnTo>
                    <a:lnTo>
                      <a:pt x="149" y="46"/>
                    </a:lnTo>
                    <a:lnTo>
                      <a:pt x="137" y="54"/>
                    </a:lnTo>
                    <a:lnTo>
                      <a:pt x="129" y="57"/>
                    </a:lnTo>
                    <a:lnTo>
                      <a:pt x="119" y="58"/>
                    </a:lnTo>
                    <a:lnTo>
                      <a:pt x="110" y="59"/>
                    </a:lnTo>
                    <a:lnTo>
                      <a:pt x="98" y="63"/>
                    </a:lnTo>
                    <a:lnTo>
                      <a:pt x="97" y="70"/>
                    </a:lnTo>
                    <a:lnTo>
                      <a:pt x="97" y="75"/>
                    </a:lnTo>
                    <a:lnTo>
                      <a:pt x="97" y="79"/>
                    </a:lnTo>
                    <a:lnTo>
                      <a:pt x="95" y="83"/>
                    </a:lnTo>
                    <a:lnTo>
                      <a:pt x="91" y="88"/>
                    </a:lnTo>
                    <a:lnTo>
                      <a:pt x="88" y="91"/>
                    </a:lnTo>
                    <a:lnTo>
                      <a:pt x="88" y="101"/>
                    </a:lnTo>
                    <a:lnTo>
                      <a:pt x="88" y="111"/>
                    </a:lnTo>
                    <a:lnTo>
                      <a:pt x="79" y="116"/>
                    </a:lnTo>
                    <a:lnTo>
                      <a:pt x="71" y="123"/>
                    </a:lnTo>
                    <a:lnTo>
                      <a:pt x="69" y="132"/>
                    </a:lnTo>
                    <a:lnTo>
                      <a:pt x="65" y="140"/>
                    </a:lnTo>
                    <a:lnTo>
                      <a:pt x="61" y="146"/>
                    </a:lnTo>
                    <a:lnTo>
                      <a:pt x="54" y="152"/>
                    </a:lnTo>
                    <a:lnTo>
                      <a:pt x="51" y="149"/>
                    </a:lnTo>
                    <a:lnTo>
                      <a:pt x="48" y="146"/>
                    </a:lnTo>
                    <a:lnTo>
                      <a:pt x="47" y="145"/>
                    </a:lnTo>
                    <a:lnTo>
                      <a:pt x="46" y="145"/>
                    </a:lnTo>
                    <a:lnTo>
                      <a:pt x="45" y="146"/>
                    </a:lnTo>
                    <a:lnTo>
                      <a:pt x="43" y="148"/>
                    </a:lnTo>
                    <a:lnTo>
                      <a:pt x="37" y="155"/>
                    </a:lnTo>
                    <a:lnTo>
                      <a:pt x="31" y="160"/>
                    </a:lnTo>
                    <a:lnTo>
                      <a:pt x="25" y="166"/>
                    </a:lnTo>
                    <a:lnTo>
                      <a:pt x="18" y="171"/>
                    </a:lnTo>
                    <a:lnTo>
                      <a:pt x="10" y="180"/>
                    </a:lnTo>
                    <a:lnTo>
                      <a:pt x="4" y="188"/>
                    </a:lnTo>
                    <a:lnTo>
                      <a:pt x="1" y="196"/>
                    </a:lnTo>
                    <a:lnTo>
                      <a:pt x="0" y="207"/>
                    </a:lnTo>
                    <a:lnTo>
                      <a:pt x="2" y="214"/>
                    </a:lnTo>
                    <a:lnTo>
                      <a:pt x="4" y="218"/>
                    </a:lnTo>
                    <a:lnTo>
                      <a:pt x="5" y="221"/>
                    </a:lnTo>
                    <a:lnTo>
                      <a:pt x="8" y="222"/>
                    </a:lnTo>
                    <a:lnTo>
                      <a:pt x="10" y="222"/>
                    </a:lnTo>
                    <a:lnTo>
                      <a:pt x="13" y="222"/>
                    </a:lnTo>
                    <a:lnTo>
                      <a:pt x="17" y="222"/>
                    </a:lnTo>
                    <a:lnTo>
                      <a:pt x="19" y="223"/>
                    </a:lnTo>
                    <a:lnTo>
                      <a:pt x="20" y="224"/>
                    </a:lnTo>
                    <a:lnTo>
                      <a:pt x="23" y="222"/>
                    </a:lnTo>
                    <a:lnTo>
                      <a:pt x="29" y="223"/>
                    </a:lnTo>
                    <a:lnTo>
                      <a:pt x="32" y="224"/>
                    </a:lnTo>
                    <a:lnTo>
                      <a:pt x="36" y="226"/>
                    </a:lnTo>
                    <a:lnTo>
                      <a:pt x="38" y="230"/>
                    </a:lnTo>
                    <a:lnTo>
                      <a:pt x="42" y="238"/>
                    </a:lnTo>
                    <a:lnTo>
                      <a:pt x="44" y="247"/>
                    </a:lnTo>
                    <a:lnTo>
                      <a:pt x="50" y="257"/>
                    </a:lnTo>
                    <a:lnTo>
                      <a:pt x="56" y="265"/>
                    </a:lnTo>
                    <a:lnTo>
                      <a:pt x="62" y="274"/>
                    </a:lnTo>
                    <a:lnTo>
                      <a:pt x="67" y="284"/>
                    </a:lnTo>
                    <a:lnTo>
                      <a:pt x="71" y="290"/>
                    </a:lnTo>
                    <a:lnTo>
                      <a:pt x="74" y="294"/>
                    </a:lnTo>
                    <a:lnTo>
                      <a:pt x="79" y="298"/>
                    </a:lnTo>
                    <a:lnTo>
                      <a:pt x="84" y="299"/>
                    </a:lnTo>
                    <a:lnTo>
                      <a:pt x="88" y="300"/>
                    </a:lnTo>
                    <a:lnTo>
                      <a:pt x="93" y="300"/>
                    </a:lnTo>
                    <a:lnTo>
                      <a:pt x="98" y="299"/>
                    </a:lnTo>
                    <a:lnTo>
                      <a:pt x="105" y="295"/>
                    </a:lnTo>
                    <a:lnTo>
                      <a:pt x="108" y="293"/>
                    </a:lnTo>
                    <a:lnTo>
                      <a:pt x="111" y="292"/>
                    </a:lnTo>
                    <a:lnTo>
                      <a:pt x="113" y="291"/>
                    </a:lnTo>
                    <a:lnTo>
                      <a:pt x="114" y="291"/>
                    </a:lnTo>
                    <a:lnTo>
                      <a:pt x="119" y="293"/>
                    </a:lnTo>
                    <a:lnTo>
                      <a:pt x="123" y="299"/>
                    </a:lnTo>
                    <a:lnTo>
                      <a:pt x="130" y="303"/>
                    </a:lnTo>
                    <a:lnTo>
                      <a:pt x="135" y="308"/>
                    </a:lnTo>
                    <a:lnTo>
                      <a:pt x="132" y="312"/>
                    </a:lnTo>
                    <a:lnTo>
                      <a:pt x="130" y="315"/>
                    </a:lnTo>
                    <a:lnTo>
                      <a:pt x="130" y="316"/>
                    </a:lnTo>
                    <a:lnTo>
                      <a:pt x="129" y="317"/>
                    </a:lnTo>
                    <a:lnTo>
                      <a:pt x="130" y="318"/>
                    </a:lnTo>
                    <a:lnTo>
                      <a:pt x="131" y="320"/>
                    </a:lnTo>
                    <a:lnTo>
                      <a:pt x="135" y="324"/>
                    </a:lnTo>
                    <a:lnTo>
                      <a:pt x="137" y="327"/>
                    </a:lnTo>
                    <a:lnTo>
                      <a:pt x="138" y="331"/>
                    </a:lnTo>
                    <a:lnTo>
                      <a:pt x="140" y="335"/>
                    </a:lnTo>
                    <a:lnTo>
                      <a:pt x="138" y="344"/>
                    </a:lnTo>
                    <a:lnTo>
                      <a:pt x="136" y="353"/>
                    </a:lnTo>
                    <a:lnTo>
                      <a:pt x="141" y="354"/>
                    </a:lnTo>
                    <a:lnTo>
                      <a:pt x="146" y="354"/>
                    </a:lnTo>
                    <a:lnTo>
                      <a:pt x="149" y="357"/>
                    </a:lnTo>
                    <a:lnTo>
                      <a:pt x="154" y="361"/>
                    </a:lnTo>
                    <a:lnTo>
                      <a:pt x="153" y="373"/>
                    </a:lnTo>
                    <a:lnTo>
                      <a:pt x="150" y="383"/>
                    </a:lnTo>
                    <a:lnTo>
                      <a:pt x="147" y="393"/>
                    </a:lnTo>
                    <a:lnTo>
                      <a:pt x="142" y="403"/>
                    </a:lnTo>
                    <a:lnTo>
                      <a:pt x="139" y="413"/>
                    </a:lnTo>
                    <a:lnTo>
                      <a:pt x="136" y="422"/>
                    </a:lnTo>
                    <a:lnTo>
                      <a:pt x="131" y="433"/>
                    </a:lnTo>
                    <a:lnTo>
                      <a:pt x="128" y="442"/>
                    </a:lnTo>
                    <a:lnTo>
                      <a:pt x="124" y="446"/>
                    </a:lnTo>
                    <a:lnTo>
                      <a:pt x="122" y="451"/>
                    </a:lnTo>
                    <a:lnTo>
                      <a:pt x="122" y="454"/>
                    </a:lnTo>
                    <a:lnTo>
                      <a:pt x="124" y="46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04" name="Freeform 174"/>
              <p:cNvSpPr>
                <a:spLocks/>
              </p:cNvSpPr>
              <p:nvPr/>
            </p:nvSpPr>
            <p:spPr bwMode="auto">
              <a:xfrm>
                <a:off x="2465388" y="3124200"/>
                <a:ext cx="220662" cy="277813"/>
              </a:xfrm>
              <a:custGeom>
                <a:avLst/>
                <a:gdLst>
                  <a:gd name="T0" fmla="*/ 57150 w 556"/>
                  <a:gd name="T1" fmla="*/ 199517 h 699"/>
                  <a:gd name="T2" fmla="*/ 73819 w 556"/>
                  <a:gd name="T3" fmla="*/ 203491 h 699"/>
                  <a:gd name="T4" fmla="*/ 75406 w 556"/>
                  <a:gd name="T5" fmla="*/ 213427 h 699"/>
                  <a:gd name="T6" fmla="*/ 75803 w 556"/>
                  <a:gd name="T7" fmla="*/ 220184 h 699"/>
                  <a:gd name="T8" fmla="*/ 87709 w 556"/>
                  <a:gd name="T9" fmla="*/ 242441 h 699"/>
                  <a:gd name="T10" fmla="*/ 78978 w 556"/>
                  <a:gd name="T11" fmla="*/ 248005 h 699"/>
                  <a:gd name="T12" fmla="*/ 70247 w 556"/>
                  <a:gd name="T13" fmla="*/ 265890 h 699"/>
                  <a:gd name="T14" fmla="*/ 80565 w 556"/>
                  <a:gd name="T15" fmla="*/ 274236 h 699"/>
                  <a:gd name="T16" fmla="*/ 91281 w 556"/>
                  <a:gd name="T17" fmla="*/ 271851 h 699"/>
                  <a:gd name="T18" fmla="*/ 98028 w 556"/>
                  <a:gd name="T19" fmla="*/ 257941 h 699"/>
                  <a:gd name="T20" fmla="*/ 108347 w 556"/>
                  <a:gd name="T21" fmla="*/ 263505 h 699"/>
                  <a:gd name="T22" fmla="*/ 120650 w 556"/>
                  <a:gd name="T23" fmla="*/ 269467 h 699"/>
                  <a:gd name="T24" fmla="*/ 127397 w 556"/>
                  <a:gd name="T25" fmla="*/ 265890 h 699"/>
                  <a:gd name="T26" fmla="*/ 142478 w 556"/>
                  <a:gd name="T27" fmla="*/ 259133 h 699"/>
                  <a:gd name="T28" fmla="*/ 163512 w 556"/>
                  <a:gd name="T29" fmla="*/ 259928 h 699"/>
                  <a:gd name="T30" fmla="*/ 175418 w 556"/>
                  <a:gd name="T31" fmla="*/ 256748 h 699"/>
                  <a:gd name="T32" fmla="*/ 174625 w 556"/>
                  <a:gd name="T33" fmla="*/ 250787 h 699"/>
                  <a:gd name="T34" fmla="*/ 196056 w 556"/>
                  <a:gd name="T35" fmla="*/ 256351 h 699"/>
                  <a:gd name="T36" fmla="*/ 208359 w 556"/>
                  <a:gd name="T37" fmla="*/ 244030 h 699"/>
                  <a:gd name="T38" fmla="*/ 211931 w 556"/>
                  <a:gd name="T39" fmla="*/ 236876 h 699"/>
                  <a:gd name="T40" fmla="*/ 213915 w 556"/>
                  <a:gd name="T41" fmla="*/ 230517 h 699"/>
                  <a:gd name="T42" fmla="*/ 218678 w 556"/>
                  <a:gd name="T43" fmla="*/ 209850 h 699"/>
                  <a:gd name="T44" fmla="*/ 195659 w 556"/>
                  <a:gd name="T45" fmla="*/ 192363 h 699"/>
                  <a:gd name="T46" fmla="*/ 189706 w 556"/>
                  <a:gd name="T47" fmla="*/ 166131 h 699"/>
                  <a:gd name="T48" fmla="*/ 181768 w 556"/>
                  <a:gd name="T49" fmla="*/ 156195 h 699"/>
                  <a:gd name="T50" fmla="*/ 182562 w 556"/>
                  <a:gd name="T51" fmla="*/ 140298 h 699"/>
                  <a:gd name="T52" fmla="*/ 192087 w 556"/>
                  <a:gd name="T53" fmla="*/ 118041 h 699"/>
                  <a:gd name="T54" fmla="*/ 203596 w 556"/>
                  <a:gd name="T55" fmla="*/ 96976 h 699"/>
                  <a:gd name="T56" fmla="*/ 215106 w 556"/>
                  <a:gd name="T57" fmla="*/ 88232 h 699"/>
                  <a:gd name="T58" fmla="*/ 207962 w 556"/>
                  <a:gd name="T59" fmla="*/ 67168 h 699"/>
                  <a:gd name="T60" fmla="*/ 207962 w 556"/>
                  <a:gd name="T61" fmla="*/ 57629 h 699"/>
                  <a:gd name="T62" fmla="*/ 199231 w 556"/>
                  <a:gd name="T63" fmla="*/ 44514 h 699"/>
                  <a:gd name="T64" fmla="*/ 186134 w 556"/>
                  <a:gd name="T65" fmla="*/ 49283 h 699"/>
                  <a:gd name="T66" fmla="*/ 171450 w 556"/>
                  <a:gd name="T67" fmla="*/ 40142 h 699"/>
                  <a:gd name="T68" fmla="*/ 158750 w 556"/>
                  <a:gd name="T69" fmla="*/ 52065 h 699"/>
                  <a:gd name="T70" fmla="*/ 150018 w 556"/>
                  <a:gd name="T71" fmla="*/ 48886 h 699"/>
                  <a:gd name="T72" fmla="*/ 132159 w 556"/>
                  <a:gd name="T73" fmla="*/ 37757 h 699"/>
                  <a:gd name="T74" fmla="*/ 115490 w 556"/>
                  <a:gd name="T75" fmla="*/ 32988 h 699"/>
                  <a:gd name="T76" fmla="*/ 100012 w 556"/>
                  <a:gd name="T77" fmla="*/ 26629 h 699"/>
                  <a:gd name="T78" fmla="*/ 92472 w 556"/>
                  <a:gd name="T79" fmla="*/ 13116 h 699"/>
                  <a:gd name="T80" fmla="*/ 86519 w 556"/>
                  <a:gd name="T81" fmla="*/ 1192 h 699"/>
                  <a:gd name="T82" fmla="*/ 79772 w 556"/>
                  <a:gd name="T83" fmla="*/ 8744 h 699"/>
                  <a:gd name="T84" fmla="*/ 68659 w 556"/>
                  <a:gd name="T85" fmla="*/ 14308 h 699"/>
                  <a:gd name="T86" fmla="*/ 51197 w 556"/>
                  <a:gd name="T87" fmla="*/ 22654 h 699"/>
                  <a:gd name="T88" fmla="*/ 37703 w 556"/>
                  <a:gd name="T89" fmla="*/ 32988 h 699"/>
                  <a:gd name="T90" fmla="*/ 27384 w 556"/>
                  <a:gd name="T91" fmla="*/ 52463 h 699"/>
                  <a:gd name="T92" fmla="*/ 18256 w 556"/>
                  <a:gd name="T93" fmla="*/ 57629 h 699"/>
                  <a:gd name="T94" fmla="*/ 3969 w 556"/>
                  <a:gd name="T95" fmla="*/ 71540 h 699"/>
                  <a:gd name="T96" fmla="*/ 3175 w 556"/>
                  <a:gd name="T97" fmla="*/ 88232 h 699"/>
                  <a:gd name="T98" fmla="*/ 11509 w 556"/>
                  <a:gd name="T99" fmla="*/ 88630 h 699"/>
                  <a:gd name="T100" fmla="*/ 22225 w 556"/>
                  <a:gd name="T101" fmla="*/ 105323 h 699"/>
                  <a:gd name="T102" fmla="*/ 34925 w 556"/>
                  <a:gd name="T103" fmla="*/ 119233 h 699"/>
                  <a:gd name="T104" fmla="*/ 45244 w 556"/>
                  <a:gd name="T105" fmla="*/ 115656 h 699"/>
                  <a:gd name="T106" fmla="*/ 51594 w 556"/>
                  <a:gd name="T107" fmla="*/ 125592 h 699"/>
                  <a:gd name="T108" fmla="*/ 55562 w 556"/>
                  <a:gd name="T109" fmla="*/ 133144 h 699"/>
                  <a:gd name="T110" fmla="*/ 60722 w 556"/>
                  <a:gd name="T111" fmla="*/ 148246 h 699"/>
                  <a:gd name="T112" fmla="*/ 50800 w 556"/>
                  <a:gd name="T113" fmla="*/ 175670 h 6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56" h="699">
                    <a:moveTo>
                      <a:pt x="124" y="460"/>
                    </a:moveTo>
                    <a:lnTo>
                      <a:pt x="129" y="467"/>
                    </a:lnTo>
                    <a:lnTo>
                      <a:pt x="133" y="470"/>
                    </a:lnTo>
                    <a:lnTo>
                      <a:pt x="139" y="475"/>
                    </a:lnTo>
                    <a:lnTo>
                      <a:pt x="145" y="479"/>
                    </a:lnTo>
                    <a:lnTo>
                      <a:pt x="144" y="492"/>
                    </a:lnTo>
                    <a:lnTo>
                      <a:pt x="144" y="502"/>
                    </a:lnTo>
                    <a:lnTo>
                      <a:pt x="144" y="506"/>
                    </a:lnTo>
                    <a:lnTo>
                      <a:pt x="146" y="512"/>
                    </a:lnTo>
                    <a:lnTo>
                      <a:pt x="148" y="517"/>
                    </a:lnTo>
                    <a:lnTo>
                      <a:pt x="153" y="522"/>
                    </a:lnTo>
                    <a:lnTo>
                      <a:pt x="166" y="515"/>
                    </a:lnTo>
                    <a:lnTo>
                      <a:pt x="179" y="509"/>
                    </a:lnTo>
                    <a:lnTo>
                      <a:pt x="186" y="512"/>
                    </a:lnTo>
                    <a:lnTo>
                      <a:pt x="191" y="515"/>
                    </a:lnTo>
                    <a:lnTo>
                      <a:pt x="192" y="518"/>
                    </a:lnTo>
                    <a:lnTo>
                      <a:pt x="194" y="521"/>
                    </a:lnTo>
                    <a:lnTo>
                      <a:pt x="194" y="525"/>
                    </a:lnTo>
                    <a:lnTo>
                      <a:pt x="192" y="529"/>
                    </a:lnTo>
                    <a:lnTo>
                      <a:pt x="191" y="535"/>
                    </a:lnTo>
                    <a:lnTo>
                      <a:pt x="190" y="537"/>
                    </a:lnTo>
                    <a:lnTo>
                      <a:pt x="190" y="539"/>
                    </a:lnTo>
                    <a:lnTo>
                      <a:pt x="191" y="540"/>
                    </a:lnTo>
                    <a:lnTo>
                      <a:pt x="192" y="540"/>
                    </a:lnTo>
                    <a:lnTo>
                      <a:pt x="192" y="542"/>
                    </a:lnTo>
                    <a:lnTo>
                      <a:pt x="192" y="545"/>
                    </a:lnTo>
                    <a:lnTo>
                      <a:pt x="191" y="548"/>
                    </a:lnTo>
                    <a:lnTo>
                      <a:pt x="191" y="554"/>
                    </a:lnTo>
                    <a:lnTo>
                      <a:pt x="190" y="557"/>
                    </a:lnTo>
                    <a:lnTo>
                      <a:pt x="191" y="560"/>
                    </a:lnTo>
                    <a:lnTo>
                      <a:pt x="192" y="563"/>
                    </a:lnTo>
                    <a:lnTo>
                      <a:pt x="195" y="568"/>
                    </a:lnTo>
                    <a:lnTo>
                      <a:pt x="198" y="576"/>
                    </a:lnTo>
                    <a:lnTo>
                      <a:pt x="208" y="593"/>
                    </a:lnTo>
                    <a:lnTo>
                      <a:pt x="221" y="610"/>
                    </a:lnTo>
                    <a:lnTo>
                      <a:pt x="221" y="614"/>
                    </a:lnTo>
                    <a:lnTo>
                      <a:pt x="220" y="616"/>
                    </a:lnTo>
                    <a:lnTo>
                      <a:pt x="220" y="619"/>
                    </a:lnTo>
                    <a:lnTo>
                      <a:pt x="218" y="621"/>
                    </a:lnTo>
                    <a:lnTo>
                      <a:pt x="214" y="623"/>
                    </a:lnTo>
                    <a:lnTo>
                      <a:pt x="206" y="625"/>
                    </a:lnTo>
                    <a:lnTo>
                      <a:pt x="199" y="624"/>
                    </a:lnTo>
                    <a:lnTo>
                      <a:pt x="195" y="623"/>
                    </a:lnTo>
                    <a:lnTo>
                      <a:pt x="191" y="624"/>
                    </a:lnTo>
                    <a:lnTo>
                      <a:pt x="186" y="628"/>
                    </a:lnTo>
                    <a:lnTo>
                      <a:pt x="184" y="639"/>
                    </a:lnTo>
                    <a:lnTo>
                      <a:pt x="183" y="648"/>
                    </a:lnTo>
                    <a:lnTo>
                      <a:pt x="181" y="657"/>
                    </a:lnTo>
                    <a:lnTo>
                      <a:pt x="177" y="669"/>
                    </a:lnTo>
                    <a:lnTo>
                      <a:pt x="173" y="677"/>
                    </a:lnTo>
                    <a:lnTo>
                      <a:pt x="173" y="683"/>
                    </a:lnTo>
                    <a:lnTo>
                      <a:pt x="174" y="690"/>
                    </a:lnTo>
                    <a:lnTo>
                      <a:pt x="178" y="699"/>
                    </a:lnTo>
                    <a:lnTo>
                      <a:pt x="187" y="695"/>
                    </a:lnTo>
                    <a:lnTo>
                      <a:pt x="195" y="692"/>
                    </a:lnTo>
                    <a:lnTo>
                      <a:pt x="203" y="690"/>
                    </a:lnTo>
                    <a:lnTo>
                      <a:pt x="213" y="689"/>
                    </a:lnTo>
                    <a:lnTo>
                      <a:pt x="220" y="691"/>
                    </a:lnTo>
                    <a:lnTo>
                      <a:pt x="226" y="694"/>
                    </a:lnTo>
                    <a:lnTo>
                      <a:pt x="230" y="694"/>
                    </a:lnTo>
                    <a:lnTo>
                      <a:pt x="231" y="691"/>
                    </a:lnTo>
                    <a:lnTo>
                      <a:pt x="231" y="689"/>
                    </a:lnTo>
                    <a:lnTo>
                      <a:pt x="230" y="684"/>
                    </a:lnTo>
                    <a:lnTo>
                      <a:pt x="226" y="680"/>
                    </a:lnTo>
                    <a:lnTo>
                      <a:pt x="225" y="675"/>
                    </a:lnTo>
                    <a:lnTo>
                      <a:pt x="225" y="672"/>
                    </a:lnTo>
                    <a:lnTo>
                      <a:pt x="226" y="670"/>
                    </a:lnTo>
                    <a:lnTo>
                      <a:pt x="231" y="664"/>
                    </a:lnTo>
                    <a:lnTo>
                      <a:pt x="238" y="656"/>
                    </a:lnTo>
                    <a:lnTo>
                      <a:pt x="247" y="649"/>
                    </a:lnTo>
                    <a:lnTo>
                      <a:pt x="252" y="647"/>
                    </a:lnTo>
                    <a:lnTo>
                      <a:pt x="256" y="647"/>
                    </a:lnTo>
                    <a:lnTo>
                      <a:pt x="258" y="648"/>
                    </a:lnTo>
                    <a:lnTo>
                      <a:pt x="260" y="652"/>
                    </a:lnTo>
                    <a:lnTo>
                      <a:pt x="264" y="657"/>
                    </a:lnTo>
                    <a:lnTo>
                      <a:pt x="268" y="661"/>
                    </a:lnTo>
                    <a:lnTo>
                      <a:pt x="273" y="663"/>
                    </a:lnTo>
                    <a:lnTo>
                      <a:pt x="279" y="665"/>
                    </a:lnTo>
                    <a:lnTo>
                      <a:pt x="285" y="667"/>
                    </a:lnTo>
                    <a:lnTo>
                      <a:pt x="290" y="673"/>
                    </a:lnTo>
                    <a:lnTo>
                      <a:pt x="296" y="677"/>
                    </a:lnTo>
                    <a:lnTo>
                      <a:pt x="298" y="678"/>
                    </a:lnTo>
                    <a:lnTo>
                      <a:pt x="300" y="678"/>
                    </a:lnTo>
                    <a:lnTo>
                      <a:pt x="304" y="678"/>
                    </a:lnTo>
                    <a:lnTo>
                      <a:pt x="307" y="675"/>
                    </a:lnTo>
                    <a:lnTo>
                      <a:pt x="310" y="670"/>
                    </a:lnTo>
                    <a:lnTo>
                      <a:pt x="313" y="666"/>
                    </a:lnTo>
                    <a:lnTo>
                      <a:pt x="315" y="666"/>
                    </a:lnTo>
                    <a:lnTo>
                      <a:pt x="316" y="666"/>
                    </a:lnTo>
                    <a:lnTo>
                      <a:pt x="318" y="667"/>
                    </a:lnTo>
                    <a:lnTo>
                      <a:pt x="321" y="669"/>
                    </a:lnTo>
                    <a:lnTo>
                      <a:pt x="324" y="674"/>
                    </a:lnTo>
                    <a:lnTo>
                      <a:pt x="325" y="675"/>
                    </a:lnTo>
                    <a:lnTo>
                      <a:pt x="327" y="674"/>
                    </a:lnTo>
                    <a:lnTo>
                      <a:pt x="331" y="671"/>
                    </a:lnTo>
                    <a:lnTo>
                      <a:pt x="338" y="663"/>
                    </a:lnTo>
                    <a:lnTo>
                      <a:pt x="345" y="657"/>
                    </a:lnTo>
                    <a:lnTo>
                      <a:pt x="359" y="652"/>
                    </a:lnTo>
                    <a:lnTo>
                      <a:pt x="372" y="648"/>
                    </a:lnTo>
                    <a:lnTo>
                      <a:pt x="384" y="646"/>
                    </a:lnTo>
                    <a:lnTo>
                      <a:pt x="399" y="645"/>
                    </a:lnTo>
                    <a:lnTo>
                      <a:pt x="403" y="647"/>
                    </a:lnTo>
                    <a:lnTo>
                      <a:pt x="408" y="649"/>
                    </a:lnTo>
                    <a:lnTo>
                      <a:pt x="410" y="652"/>
                    </a:lnTo>
                    <a:lnTo>
                      <a:pt x="412" y="654"/>
                    </a:lnTo>
                    <a:lnTo>
                      <a:pt x="417" y="660"/>
                    </a:lnTo>
                    <a:lnTo>
                      <a:pt x="424" y="666"/>
                    </a:lnTo>
                    <a:lnTo>
                      <a:pt x="431" y="663"/>
                    </a:lnTo>
                    <a:lnTo>
                      <a:pt x="436" y="661"/>
                    </a:lnTo>
                    <a:lnTo>
                      <a:pt x="442" y="657"/>
                    </a:lnTo>
                    <a:lnTo>
                      <a:pt x="446" y="650"/>
                    </a:lnTo>
                    <a:lnTo>
                      <a:pt x="442" y="646"/>
                    </a:lnTo>
                    <a:lnTo>
                      <a:pt x="438" y="644"/>
                    </a:lnTo>
                    <a:lnTo>
                      <a:pt x="434" y="641"/>
                    </a:lnTo>
                    <a:lnTo>
                      <a:pt x="428" y="638"/>
                    </a:lnTo>
                    <a:lnTo>
                      <a:pt x="432" y="635"/>
                    </a:lnTo>
                    <a:lnTo>
                      <a:pt x="434" y="632"/>
                    </a:lnTo>
                    <a:lnTo>
                      <a:pt x="436" y="631"/>
                    </a:lnTo>
                    <a:lnTo>
                      <a:pt x="440" y="631"/>
                    </a:lnTo>
                    <a:lnTo>
                      <a:pt x="446" y="633"/>
                    </a:lnTo>
                    <a:lnTo>
                      <a:pt x="454" y="637"/>
                    </a:lnTo>
                    <a:lnTo>
                      <a:pt x="461" y="639"/>
                    </a:lnTo>
                    <a:lnTo>
                      <a:pt x="468" y="642"/>
                    </a:lnTo>
                    <a:lnTo>
                      <a:pt x="475" y="644"/>
                    </a:lnTo>
                    <a:lnTo>
                      <a:pt x="482" y="645"/>
                    </a:lnTo>
                    <a:lnTo>
                      <a:pt x="494" y="645"/>
                    </a:lnTo>
                    <a:lnTo>
                      <a:pt x="510" y="642"/>
                    </a:lnTo>
                    <a:lnTo>
                      <a:pt x="512" y="633"/>
                    </a:lnTo>
                    <a:lnTo>
                      <a:pt x="514" y="625"/>
                    </a:lnTo>
                    <a:lnTo>
                      <a:pt x="516" y="622"/>
                    </a:lnTo>
                    <a:lnTo>
                      <a:pt x="518" y="619"/>
                    </a:lnTo>
                    <a:lnTo>
                      <a:pt x="521" y="616"/>
                    </a:lnTo>
                    <a:lnTo>
                      <a:pt x="525" y="614"/>
                    </a:lnTo>
                    <a:lnTo>
                      <a:pt x="529" y="612"/>
                    </a:lnTo>
                    <a:lnTo>
                      <a:pt x="533" y="610"/>
                    </a:lnTo>
                    <a:lnTo>
                      <a:pt x="535" y="607"/>
                    </a:lnTo>
                    <a:lnTo>
                      <a:pt x="536" y="605"/>
                    </a:lnTo>
                    <a:lnTo>
                      <a:pt x="536" y="603"/>
                    </a:lnTo>
                    <a:lnTo>
                      <a:pt x="535" y="599"/>
                    </a:lnTo>
                    <a:lnTo>
                      <a:pt x="534" y="596"/>
                    </a:lnTo>
                    <a:lnTo>
                      <a:pt x="531" y="593"/>
                    </a:lnTo>
                    <a:lnTo>
                      <a:pt x="529" y="590"/>
                    </a:lnTo>
                    <a:lnTo>
                      <a:pt x="527" y="588"/>
                    </a:lnTo>
                    <a:lnTo>
                      <a:pt x="528" y="587"/>
                    </a:lnTo>
                    <a:lnTo>
                      <a:pt x="529" y="585"/>
                    </a:lnTo>
                    <a:lnTo>
                      <a:pt x="534" y="582"/>
                    </a:lnTo>
                    <a:lnTo>
                      <a:pt x="539" y="580"/>
                    </a:lnTo>
                    <a:lnTo>
                      <a:pt x="543" y="574"/>
                    </a:lnTo>
                    <a:lnTo>
                      <a:pt x="545" y="570"/>
                    </a:lnTo>
                    <a:lnTo>
                      <a:pt x="547" y="565"/>
                    </a:lnTo>
                    <a:lnTo>
                      <a:pt x="547" y="562"/>
                    </a:lnTo>
                    <a:lnTo>
                      <a:pt x="547" y="553"/>
                    </a:lnTo>
                    <a:lnTo>
                      <a:pt x="545" y="542"/>
                    </a:lnTo>
                    <a:lnTo>
                      <a:pt x="551" y="528"/>
                    </a:lnTo>
                    <a:lnTo>
                      <a:pt x="556" y="515"/>
                    </a:lnTo>
                    <a:lnTo>
                      <a:pt x="543" y="509"/>
                    </a:lnTo>
                    <a:lnTo>
                      <a:pt x="528" y="504"/>
                    </a:lnTo>
                    <a:lnTo>
                      <a:pt x="520" y="498"/>
                    </a:lnTo>
                    <a:lnTo>
                      <a:pt x="511" y="494"/>
                    </a:lnTo>
                    <a:lnTo>
                      <a:pt x="502" y="489"/>
                    </a:lnTo>
                    <a:lnTo>
                      <a:pt x="493" y="484"/>
                    </a:lnTo>
                    <a:lnTo>
                      <a:pt x="494" y="472"/>
                    </a:lnTo>
                    <a:lnTo>
                      <a:pt x="497" y="461"/>
                    </a:lnTo>
                    <a:lnTo>
                      <a:pt x="488" y="452"/>
                    </a:lnTo>
                    <a:lnTo>
                      <a:pt x="478" y="445"/>
                    </a:lnTo>
                    <a:lnTo>
                      <a:pt x="480" y="433"/>
                    </a:lnTo>
                    <a:lnTo>
                      <a:pt x="483" y="420"/>
                    </a:lnTo>
                    <a:lnTo>
                      <a:pt x="478" y="418"/>
                    </a:lnTo>
                    <a:lnTo>
                      <a:pt x="472" y="414"/>
                    </a:lnTo>
                    <a:lnTo>
                      <a:pt x="469" y="412"/>
                    </a:lnTo>
                    <a:lnTo>
                      <a:pt x="467" y="412"/>
                    </a:lnTo>
                    <a:lnTo>
                      <a:pt x="466" y="412"/>
                    </a:lnTo>
                    <a:lnTo>
                      <a:pt x="465" y="409"/>
                    </a:lnTo>
                    <a:lnTo>
                      <a:pt x="461" y="402"/>
                    </a:lnTo>
                    <a:lnTo>
                      <a:pt x="458" y="393"/>
                    </a:lnTo>
                    <a:lnTo>
                      <a:pt x="452" y="384"/>
                    </a:lnTo>
                    <a:lnTo>
                      <a:pt x="449" y="378"/>
                    </a:lnTo>
                    <a:lnTo>
                      <a:pt x="449" y="376"/>
                    </a:lnTo>
                    <a:lnTo>
                      <a:pt x="449" y="373"/>
                    </a:lnTo>
                    <a:lnTo>
                      <a:pt x="451" y="369"/>
                    </a:lnTo>
                    <a:lnTo>
                      <a:pt x="453" y="363"/>
                    </a:lnTo>
                    <a:lnTo>
                      <a:pt x="460" y="353"/>
                    </a:lnTo>
                    <a:lnTo>
                      <a:pt x="465" y="344"/>
                    </a:lnTo>
                    <a:lnTo>
                      <a:pt x="469" y="334"/>
                    </a:lnTo>
                    <a:lnTo>
                      <a:pt x="475" y="325"/>
                    </a:lnTo>
                    <a:lnTo>
                      <a:pt x="476" y="316"/>
                    </a:lnTo>
                    <a:lnTo>
                      <a:pt x="476" y="311"/>
                    </a:lnTo>
                    <a:lnTo>
                      <a:pt x="478" y="306"/>
                    </a:lnTo>
                    <a:lnTo>
                      <a:pt x="484" y="297"/>
                    </a:lnTo>
                    <a:lnTo>
                      <a:pt x="493" y="284"/>
                    </a:lnTo>
                    <a:lnTo>
                      <a:pt x="503" y="272"/>
                    </a:lnTo>
                    <a:lnTo>
                      <a:pt x="507" y="261"/>
                    </a:lnTo>
                    <a:lnTo>
                      <a:pt x="508" y="255"/>
                    </a:lnTo>
                    <a:lnTo>
                      <a:pt x="508" y="251"/>
                    </a:lnTo>
                    <a:lnTo>
                      <a:pt x="510" y="249"/>
                    </a:lnTo>
                    <a:lnTo>
                      <a:pt x="513" y="244"/>
                    </a:lnTo>
                    <a:lnTo>
                      <a:pt x="519" y="239"/>
                    </a:lnTo>
                    <a:lnTo>
                      <a:pt x="525" y="233"/>
                    </a:lnTo>
                    <a:lnTo>
                      <a:pt x="530" y="227"/>
                    </a:lnTo>
                    <a:lnTo>
                      <a:pt x="533" y="225"/>
                    </a:lnTo>
                    <a:lnTo>
                      <a:pt x="535" y="223"/>
                    </a:lnTo>
                    <a:lnTo>
                      <a:pt x="538" y="222"/>
                    </a:lnTo>
                    <a:lnTo>
                      <a:pt x="542" y="222"/>
                    </a:lnTo>
                    <a:lnTo>
                      <a:pt x="543" y="209"/>
                    </a:lnTo>
                    <a:lnTo>
                      <a:pt x="542" y="197"/>
                    </a:lnTo>
                    <a:lnTo>
                      <a:pt x="531" y="189"/>
                    </a:lnTo>
                    <a:lnTo>
                      <a:pt x="525" y="182"/>
                    </a:lnTo>
                    <a:lnTo>
                      <a:pt x="524" y="179"/>
                    </a:lnTo>
                    <a:lnTo>
                      <a:pt x="522" y="175"/>
                    </a:lnTo>
                    <a:lnTo>
                      <a:pt x="524" y="169"/>
                    </a:lnTo>
                    <a:lnTo>
                      <a:pt x="525" y="163"/>
                    </a:lnTo>
                    <a:lnTo>
                      <a:pt x="528" y="151"/>
                    </a:lnTo>
                    <a:lnTo>
                      <a:pt x="528" y="149"/>
                    </a:lnTo>
                    <a:lnTo>
                      <a:pt x="527" y="149"/>
                    </a:lnTo>
                    <a:lnTo>
                      <a:pt x="526" y="149"/>
                    </a:lnTo>
                    <a:lnTo>
                      <a:pt x="525" y="148"/>
                    </a:lnTo>
                    <a:lnTo>
                      <a:pt x="524" y="145"/>
                    </a:lnTo>
                    <a:lnTo>
                      <a:pt x="521" y="134"/>
                    </a:lnTo>
                    <a:lnTo>
                      <a:pt x="519" y="124"/>
                    </a:lnTo>
                    <a:lnTo>
                      <a:pt x="518" y="117"/>
                    </a:lnTo>
                    <a:lnTo>
                      <a:pt x="517" y="114"/>
                    </a:lnTo>
                    <a:lnTo>
                      <a:pt x="512" y="112"/>
                    </a:lnTo>
                    <a:lnTo>
                      <a:pt x="505" y="112"/>
                    </a:lnTo>
                    <a:lnTo>
                      <a:pt x="502" y="112"/>
                    </a:lnTo>
                    <a:lnTo>
                      <a:pt x="497" y="111"/>
                    </a:lnTo>
                    <a:lnTo>
                      <a:pt x="494" y="111"/>
                    </a:lnTo>
                    <a:lnTo>
                      <a:pt x="491" y="113"/>
                    </a:lnTo>
                    <a:lnTo>
                      <a:pt x="487" y="120"/>
                    </a:lnTo>
                    <a:lnTo>
                      <a:pt x="483" y="123"/>
                    </a:lnTo>
                    <a:lnTo>
                      <a:pt x="477" y="125"/>
                    </a:lnTo>
                    <a:lnTo>
                      <a:pt x="469" y="124"/>
                    </a:lnTo>
                    <a:lnTo>
                      <a:pt x="461" y="121"/>
                    </a:lnTo>
                    <a:lnTo>
                      <a:pt x="453" y="117"/>
                    </a:lnTo>
                    <a:lnTo>
                      <a:pt x="446" y="114"/>
                    </a:lnTo>
                    <a:lnTo>
                      <a:pt x="440" y="108"/>
                    </a:lnTo>
                    <a:lnTo>
                      <a:pt x="437" y="105"/>
                    </a:lnTo>
                    <a:lnTo>
                      <a:pt x="434" y="103"/>
                    </a:lnTo>
                    <a:lnTo>
                      <a:pt x="432" y="101"/>
                    </a:lnTo>
                    <a:lnTo>
                      <a:pt x="429" y="101"/>
                    </a:lnTo>
                    <a:lnTo>
                      <a:pt x="427" y="101"/>
                    </a:lnTo>
                    <a:lnTo>
                      <a:pt x="425" y="104"/>
                    </a:lnTo>
                    <a:lnTo>
                      <a:pt x="421" y="106"/>
                    </a:lnTo>
                    <a:lnTo>
                      <a:pt x="419" y="109"/>
                    </a:lnTo>
                    <a:lnTo>
                      <a:pt x="410" y="121"/>
                    </a:lnTo>
                    <a:lnTo>
                      <a:pt x="400" y="131"/>
                    </a:lnTo>
                    <a:lnTo>
                      <a:pt x="394" y="135"/>
                    </a:lnTo>
                    <a:lnTo>
                      <a:pt x="390" y="138"/>
                    </a:lnTo>
                    <a:lnTo>
                      <a:pt x="386" y="138"/>
                    </a:lnTo>
                    <a:lnTo>
                      <a:pt x="384" y="135"/>
                    </a:lnTo>
                    <a:lnTo>
                      <a:pt x="382" y="133"/>
                    </a:lnTo>
                    <a:lnTo>
                      <a:pt x="380" y="129"/>
                    </a:lnTo>
                    <a:lnTo>
                      <a:pt x="378" y="123"/>
                    </a:lnTo>
                    <a:lnTo>
                      <a:pt x="377" y="116"/>
                    </a:lnTo>
                    <a:lnTo>
                      <a:pt x="373" y="109"/>
                    </a:lnTo>
                    <a:lnTo>
                      <a:pt x="369" y="105"/>
                    </a:lnTo>
                    <a:lnTo>
                      <a:pt x="365" y="101"/>
                    </a:lnTo>
                    <a:lnTo>
                      <a:pt x="359" y="99"/>
                    </a:lnTo>
                    <a:lnTo>
                      <a:pt x="348" y="97"/>
                    </a:lnTo>
                    <a:lnTo>
                      <a:pt x="333" y="95"/>
                    </a:lnTo>
                    <a:lnTo>
                      <a:pt x="324" y="96"/>
                    </a:lnTo>
                    <a:lnTo>
                      <a:pt x="317" y="98"/>
                    </a:lnTo>
                    <a:lnTo>
                      <a:pt x="315" y="98"/>
                    </a:lnTo>
                    <a:lnTo>
                      <a:pt x="311" y="97"/>
                    </a:lnTo>
                    <a:lnTo>
                      <a:pt x="308" y="96"/>
                    </a:lnTo>
                    <a:lnTo>
                      <a:pt x="305" y="92"/>
                    </a:lnTo>
                    <a:lnTo>
                      <a:pt x="291" y="83"/>
                    </a:lnTo>
                    <a:lnTo>
                      <a:pt x="277" y="75"/>
                    </a:lnTo>
                    <a:lnTo>
                      <a:pt x="268" y="75"/>
                    </a:lnTo>
                    <a:lnTo>
                      <a:pt x="263" y="75"/>
                    </a:lnTo>
                    <a:lnTo>
                      <a:pt x="260" y="74"/>
                    </a:lnTo>
                    <a:lnTo>
                      <a:pt x="257" y="73"/>
                    </a:lnTo>
                    <a:lnTo>
                      <a:pt x="255" y="71"/>
                    </a:lnTo>
                    <a:lnTo>
                      <a:pt x="252" y="67"/>
                    </a:lnTo>
                    <a:lnTo>
                      <a:pt x="249" y="57"/>
                    </a:lnTo>
                    <a:lnTo>
                      <a:pt x="243" y="49"/>
                    </a:lnTo>
                    <a:lnTo>
                      <a:pt x="239" y="42"/>
                    </a:lnTo>
                    <a:lnTo>
                      <a:pt x="235" y="40"/>
                    </a:lnTo>
                    <a:lnTo>
                      <a:pt x="234" y="38"/>
                    </a:lnTo>
                    <a:lnTo>
                      <a:pt x="233" y="36"/>
                    </a:lnTo>
                    <a:lnTo>
                      <a:pt x="233" y="33"/>
                    </a:lnTo>
                    <a:lnTo>
                      <a:pt x="233" y="28"/>
                    </a:lnTo>
                    <a:lnTo>
                      <a:pt x="233" y="22"/>
                    </a:lnTo>
                    <a:lnTo>
                      <a:pt x="234" y="19"/>
                    </a:lnTo>
                    <a:lnTo>
                      <a:pt x="233" y="15"/>
                    </a:lnTo>
                    <a:lnTo>
                      <a:pt x="232" y="12"/>
                    </a:lnTo>
                    <a:lnTo>
                      <a:pt x="228" y="8"/>
                    </a:lnTo>
                    <a:lnTo>
                      <a:pt x="218" y="3"/>
                    </a:lnTo>
                    <a:lnTo>
                      <a:pt x="215" y="2"/>
                    </a:lnTo>
                    <a:lnTo>
                      <a:pt x="212" y="0"/>
                    </a:lnTo>
                    <a:lnTo>
                      <a:pt x="209" y="0"/>
                    </a:lnTo>
                    <a:lnTo>
                      <a:pt x="208" y="2"/>
                    </a:lnTo>
                    <a:lnTo>
                      <a:pt x="207" y="7"/>
                    </a:lnTo>
                    <a:lnTo>
                      <a:pt x="207" y="15"/>
                    </a:lnTo>
                    <a:lnTo>
                      <a:pt x="201" y="22"/>
                    </a:lnTo>
                    <a:lnTo>
                      <a:pt x="196" y="27"/>
                    </a:lnTo>
                    <a:lnTo>
                      <a:pt x="191" y="33"/>
                    </a:lnTo>
                    <a:lnTo>
                      <a:pt x="186" y="40"/>
                    </a:lnTo>
                    <a:lnTo>
                      <a:pt x="181" y="40"/>
                    </a:lnTo>
                    <a:lnTo>
                      <a:pt x="178" y="39"/>
                    </a:lnTo>
                    <a:lnTo>
                      <a:pt x="175" y="38"/>
                    </a:lnTo>
                    <a:lnTo>
                      <a:pt x="173" y="36"/>
                    </a:lnTo>
                    <a:lnTo>
                      <a:pt x="171" y="35"/>
                    </a:lnTo>
                    <a:lnTo>
                      <a:pt x="169" y="35"/>
                    </a:lnTo>
                    <a:lnTo>
                      <a:pt x="165" y="35"/>
                    </a:lnTo>
                    <a:lnTo>
                      <a:pt x="161" y="37"/>
                    </a:lnTo>
                    <a:lnTo>
                      <a:pt x="149" y="46"/>
                    </a:lnTo>
                    <a:lnTo>
                      <a:pt x="137" y="54"/>
                    </a:lnTo>
                    <a:lnTo>
                      <a:pt x="129" y="57"/>
                    </a:lnTo>
                    <a:lnTo>
                      <a:pt x="119" y="58"/>
                    </a:lnTo>
                    <a:lnTo>
                      <a:pt x="110" y="59"/>
                    </a:lnTo>
                    <a:lnTo>
                      <a:pt x="98" y="63"/>
                    </a:lnTo>
                    <a:lnTo>
                      <a:pt x="97" y="70"/>
                    </a:lnTo>
                    <a:lnTo>
                      <a:pt x="97" y="75"/>
                    </a:lnTo>
                    <a:lnTo>
                      <a:pt x="97" y="79"/>
                    </a:lnTo>
                    <a:lnTo>
                      <a:pt x="95" y="83"/>
                    </a:lnTo>
                    <a:lnTo>
                      <a:pt x="91" y="88"/>
                    </a:lnTo>
                    <a:lnTo>
                      <a:pt x="88" y="91"/>
                    </a:lnTo>
                    <a:lnTo>
                      <a:pt x="88" y="101"/>
                    </a:lnTo>
                    <a:lnTo>
                      <a:pt x="88" y="111"/>
                    </a:lnTo>
                    <a:lnTo>
                      <a:pt x="79" y="116"/>
                    </a:lnTo>
                    <a:lnTo>
                      <a:pt x="71" y="123"/>
                    </a:lnTo>
                    <a:lnTo>
                      <a:pt x="69" y="132"/>
                    </a:lnTo>
                    <a:lnTo>
                      <a:pt x="65" y="140"/>
                    </a:lnTo>
                    <a:lnTo>
                      <a:pt x="61" y="146"/>
                    </a:lnTo>
                    <a:lnTo>
                      <a:pt x="54" y="152"/>
                    </a:lnTo>
                    <a:lnTo>
                      <a:pt x="51" y="149"/>
                    </a:lnTo>
                    <a:lnTo>
                      <a:pt x="48" y="146"/>
                    </a:lnTo>
                    <a:lnTo>
                      <a:pt x="47" y="145"/>
                    </a:lnTo>
                    <a:lnTo>
                      <a:pt x="46" y="145"/>
                    </a:lnTo>
                    <a:lnTo>
                      <a:pt x="45" y="146"/>
                    </a:lnTo>
                    <a:lnTo>
                      <a:pt x="43" y="148"/>
                    </a:lnTo>
                    <a:lnTo>
                      <a:pt x="37" y="155"/>
                    </a:lnTo>
                    <a:lnTo>
                      <a:pt x="31" y="160"/>
                    </a:lnTo>
                    <a:lnTo>
                      <a:pt x="25" y="166"/>
                    </a:lnTo>
                    <a:lnTo>
                      <a:pt x="18" y="171"/>
                    </a:lnTo>
                    <a:lnTo>
                      <a:pt x="10" y="180"/>
                    </a:lnTo>
                    <a:lnTo>
                      <a:pt x="4" y="188"/>
                    </a:lnTo>
                    <a:lnTo>
                      <a:pt x="1" y="196"/>
                    </a:lnTo>
                    <a:lnTo>
                      <a:pt x="0" y="207"/>
                    </a:lnTo>
                    <a:lnTo>
                      <a:pt x="2" y="214"/>
                    </a:lnTo>
                    <a:lnTo>
                      <a:pt x="4" y="218"/>
                    </a:lnTo>
                    <a:lnTo>
                      <a:pt x="5" y="221"/>
                    </a:lnTo>
                    <a:lnTo>
                      <a:pt x="8" y="222"/>
                    </a:lnTo>
                    <a:lnTo>
                      <a:pt x="10" y="222"/>
                    </a:lnTo>
                    <a:lnTo>
                      <a:pt x="13" y="222"/>
                    </a:lnTo>
                    <a:lnTo>
                      <a:pt x="17" y="222"/>
                    </a:lnTo>
                    <a:lnTo>
                      <a:pt x="19" y="223"/>
                    </a:lnTo>
                    <a:lnTo>
                      <a:pt x="20" y="224"/>
                    </a:lnTo>
                    <a:lnTo>
                      <a:pt x="23" y="222"/>
                    </a:lnTo>
                    <a:lnTo>
                      <a:pt x="29" y="223"/>
                    </a:lnTo>
                    <a:lnTo>
                      <a:pt x="32" y="224"/>
                    </a:lnTo>
                    <a:lnTo>
                      <a:pt x="36" y="226"/>
                    </a:lnTo>
                    <a:lnTo>
                      <a:pt x="38" y="230"/>
                    </a:lnTo>
                    <a:lnTo>
                      <a:pt x="42" y="238"/>
                    </a:lnTo>
                    <a:lnTo>
                      <a:pt x="44" y="247"/>
                    </a:lnTo>
                    <a:lnTo>
                      <a:pt x="50" y="257"/>
                    </a:lnTo>
                    <a:lnTo>
                      <a:pt x="56" y="265"/>
                    </a:lnTo>
                    <a:lnTo>
                      <a:pt x="62" y="274"/>
                    </a:lnTo>
                    <a:lnTo>
                      <a:pt x="67" y="284"/>
                    </a:lnTo>
                    <a:lnTo>
                      <a:pt x="71" y="290"/>
                    </a:lnTo>
                    <a:lnTo>
                      <a:pt x="74" y="294"/>
                    </a:lnTo>
                    <a:lnTo>
                      <a:pt x="79" y="298"/>
                    </a:lnTo>
                    <a:lnTo>
                      <a:pt x="84" y="299"/>
                    </a:lnTo>
                    <a:lnTo>
                      <a:pt x="88" y="300"/>
                    </a:lnTo>
                    <a:lnTo>
                      <a:pt x="93" y="300"/>
                    </a:lnTo>
                    <a:lnTo>
                      <a:pt x="98" y="299"/>
                    </a:lnTo>
                    <a:lnTo>
                      <a:pt x="105" y="295"/>
                    </a:lnTo>
                    <a:lnTo>
                      <a:pt x="108" y="293"/>
                    </a:lnTo>
                    <a:lnTo>
                      <a:pt x="111" y="292"/>
                    </a:lnTo>
                    <a:lnTo>
                      <a:pt x="113" y="291"/>
                    </a:lnTo>
                    <a:lnTo>
                      <a:pt x="114" y="291"/>
                    </a:lnTo>
                    <a:lnTo>
                      <a:pt x="119" y="293"/>
                    </a:lnTo>
                    <a:lnTo>
                      <a:pt x="123" y="299"/>
                    </a:lnTo>
                    <a:lnTo>
                      <a:pt x="130" y="303"/>
                    </a:lnTo>
                    <a:lnTo>
                      <a:pt x="135" y="308"/>
                    </a:lnTo>
                    <a:lnTo>
                      <a:pt x="132" y="312"/>
                    </a:lnTo>
                    <a:lnTo>
                      <a:pt x="130" y="315"/>
                    </a:lnTo>
                    <a:lnTo>
                      <a:pt x="130" y="316"/>
                    </a:lnTo>
                    <a:lnTo>
                      <a:pt x="129" y="317"/>
                    </a:lnTo>
                    <a:lnTo>
                      <a:pt x="130" y="318"/>
                    </a:lnTo>
                    <a:lnTo>
                      <a:pt x="131" y="320"/>
                    </a:lnTo>
                    <a:lnTo>
                      <a:pt x="135" y="324"/>
                    </a:lnTo>
                    <a:lnTo>
                      <a:pt x="137" y="327"/>
                    </a:lnTo>
                    <a:lnTo>
                      <a:pt x="138" y="331"/>
                    </a:lnTo>
                    <a:lnTo>
                      <a:pt x="140" y="335"/>
                    </a:lnTo>
                    <a:lnTo>
                      <a:pt x="138" y="344"/>
                    </a:lnTo>
                    <a:lnTo>
                      <a:pt x="136" y="353"/>
                    </a:lnTo>
                    <a:lnTo>
                      <a:pt x="141" y="354"/>
                    </a:lnTo>
                    <a:lnTo>
                      <a:pt x="146" y="354"/>
                    </a:lnTo>
                    <a:lnTo>
                      <a:pt x="149" y="357"/>
                    </a:lnTo>
                    <a:lnTo>
                      <a:pt x="154" y="361"/>
                    </a:lnTo>
                    <a:lnTo>
                      <a:pt x="153" y="373"/>
                    </a:lnTo>
                    <a:lnTo>
                      <a:pt x="150" y="383"/>
                    </a:lnTo>
                    <a:lnTo>
                      <a:pt x="147" y="393"/>
                    </a:lnTo>
                    <a:lnTo>
                      <a:pt x="142" y="403"/>
                    </a:lnTo>
                    <a:lnTo>
                      <a:pt x="139" y="413"/>
                    </a:lnTo>
                    <a:lnTo>
                      <a:pt x="136" y="422"/>
                    </a:lnTo>
                    <a:lnTo>
                      <a:pt x="131" y="433"/>
                    </a:lnTo>
                    <a:lnTo>
                      <a:pt x="128" y="442"/>
                    </a:lnTo>
                    <a:lnTo>
                      <a:pt x="124" y="446"/>
                    </a:lnTo>
                    <a:lnTo>
                      <a:pt x="122" y="451"/>
                    </a:lnTo>
                    <a:lnTo>
                      <a:pt x="122" y="454"/>
                    </a:lnTo>
                    <a:lnTo>
                      <a:pt x="124" y="460"/>
                    </a:lnTo>
                  </a:path>
                </a:pathLst>
              </a:custGeom>
              <a:solidFill>
                <a:srgbClr val="D4A13B"/>
              </a:solidFill>
              <a:ln w="1588">
                <a:solidFill>
                  <a:srgbClr val="FFFFFF"/>
                </a:solidFill>
                <a:prstDash val="solid"/>
                <a:round/>
                <a:headEnd/>
                <a:tailEnd/>
              </a:ln>
            </p:spPr>
            <p:txBody>
              <a:bodyPr/>
              <a:lstStyle/>
              <a:p>
                <a:endParaRPr lang="ru-RU" sz="1400" dirty="0">
                  <a:solidFill>
                    <a:prstClr val="black"/>
                  </a:solidFill>
                </a:endParaRPr>
              </a:p>
            </p:txBody>
          </p:sp>
          <p:sp>
            <p:nvSpPr>
              <p:cNvPr id="205" name="Freeform 175"/>
              <p:cNvSpPr>
                <a:spLocks/>
              </p:cNvSpPr>
              <p:nvPr/>
            </p:nvSpPr>
            <p:spPr bwMode="auto">
              <a:xfrm>
                <a:off x="3198813" y="3502025"/>
                <a:ext cx="236537" cy="258763"/>
              </a:xfrm>
              <a:custGeom>
                <a:avLst/>
                <a:gdLst>
                  <a:gd name="T0" fmla="*/ 17521 w 594"/>
                  <a:gd name="T1" fmla="*/ 163618 h 650"/>
                  <a:gd name="T2" fmla="*/ 17521 w 594"/>
                  <a:gd name="T3" fmla="*/ 145305 h 650"/>
                  <a:gd name="T4" fmla="*/ 26282 w 594"/>
                  <a:gd name="T5" fmla="*/ 128983 h 650"/>
                  <a:gd name="T6" fmla="*/ 44600 w 594"/>
                  <a:gd name="T7" fmla="*/ 124604 h 650"/>
                  <a:gd name="T8" fmla="*/ 50573 w 594"/>
                  <a:gd name="T9" fmla="*/ 112263 h 650"/>
                  <a:gd name="T10" fmla="*/ 57342 w 594"/>
                  <a:gd name="T11" fmla="*/ 75240 h 650"/>
                  <a:gd name="T12" fmla="*/ 77651 w 594"/>
                  <a:gd name="T13" fmla="*/ 64094 h 650"/>
                  <a:gd name="T14" fmla="*/ 88801 w 594"/>
                  <a:gd name="T15" fmla="*/ 72852 h 650"/>
                  <a:gd name="T16" fmla="*/ 111499 w 594"/>
                  <a:gd name="T17" fmla="*/ 63297 h 650"/>
                  <a:gd name="T18" fmla="*/ 121454 w 594"/>
                  <a:gd name="T19" fmla="*/ 48568 h 650"/>
                  <a:gd name="T20" fmla="*/ 129817 w 594"/>
                  <a:gd name="T21" fmla="*/ 27867 h 650"/>
                  <a:gd name="T22" fmla="*/ 133799 w 594"/>
                  <a:gd name="T23" fmla="*/ 13137 h 650"/>
                  <a:gd name="T24" fmla="*/ 161673 w 594"/>
                  <a:gd name="T25" fmla="*/ 1194 h 650"/>
                  <a:gd name="T26" fmla="*/ 188354 w 594"/>
                  <a:gd name="T27" fmla="*/ 26274 h 650"/>
                  <a:gd name="T28" fmla="*/ 203486 w 594"/>
                  <a:gd name="T29" fmla="*/ 20303 h 650"/>
                  <a:gd name="T30" fmla="*/ 216228 w 594"/>
                  <a:gd name="T31" fmla="*/ 42994 h 650"/>
                  <a:gd name="T32" fmla="*/ 234148 w 594"/>
                  <a:gd name="T33" fmla="*/ 62899 h 650"/>
                  <a:gd name="T34" fmla="*/ 226980 w 594"/>
                  <a:gd name="T35" fmla="*/ 86387 h 650"/>
                  <a:gd name="T36" fmla="*/ 213441 w 594"/>
                  <a:gd name="T37" fmla="*/ 123012 h 650"/>
                  <a:gd name="T38" fmla="*/ 202291 w 594"/>
                  <a:gd name="T39" fmla="*/ 130576 h 650"/>
                  <a:gd name="T40" fmla="*/ 208662 w 594"/>
                  <a:gd name="T41" fmla="*/ 136149 h 650"/>
                  <a:gd name="T42" fmla="*/ 208264 w 594"/>
                  <a:gd name="T43" fmla="*/ 148888 h 650"/>
                  <a:gd name="T44" fmla="*/ 195123 w 594"/>
                  <a:gd name="T45" fmla="*/ 156452 h 650"/>
                  <a:gd name="T46" fmla="*/ 193132 w 594"/>
                  <a:gd name="T47" fmla="*/ 176357 h 650"/>
                  <a:gd name="T48" fmla="*/ 180389 w 594"/>
                  <a:gd name="T49" fmla="*/ 183125 h 650"/>
                  <a:gd name="T50" fmla="*/ 162868 w 594"/>
                  <a:gd name="T51" fmla="*/ 199447 h 650"/>
                  <a:gd name="T52" fmla="*/ 152116 w 594"/>
                  <a:gd name="T53" fmla="*/ 195864 h 650"/>
                  <a:gd name="T54" fmla="*/ 156497 w 594"/>
                  <a:gd name="T55" fmla="*/ 205020 h 650"/>
                  <a:gd name="T56" fmla="*/ 157293 w 594"/>
                  <a:gd name="T57" fmla="*/ 221740 h 650"/>
                  <a:gd name="T58" fmla="*/ 160877 w 594"/>
                  <a:gd name="T59" fmla="*/ 234479 h 650"/>
                  <a:gd name="T60" fmla="*/ 152913 w 594"/>
                  <a:gd name="T61" fmla="*/ 249607 h 650"/>
                  <a:gd name="T62" fmla="*/ 121852 w 594"/>
                  <a:gd name="T63" fmla="*/ 258763 h 650"/>
                  <a:gd name="T64" fmla="*/ 105924 w 594"/>
                  <a:gd name="T65" fmla="*/ 257171 h 650"/>
                  <a:gd name="T66" fmla="*/ 85217 w 594"/>
                  <a:gd name="T67" fmla="*/ 256374 h 650"/>
                  <a:gd name="T68" fmla="*/ 84819 w 594"/>
                  <a:gd name="T69" fmla="*/ 246422 h 650"/>
                  <a:gd name="T70" fmla="*/ 111101 w 594"/>
                  <a:gd name="T71" fmla="*/ 234479 h 650"/>
                  <a:gd name="T72" fmla="*/ 102738 w 594"/>
                  <a:gd name="T73" fmla="*/ 220546 h 650"/>
                  <a:gd name="T74" fmla="*/ 93579 w 594"/>
                  <a:gd name="T75" fmla="*/ 235275 h 650"/>
                  <a:gd name="T76" fmla="*/ 85217 w 594"/>
                  <a:gd name="T77" fmla="*/ 223730 h 650"/>
                  <a:gd name="T78" fmla="*/ 87606 w 594"/>
                  <a:gd name="T79" fmla="*/ 210991 h 650"/>
                  <a:gd name="T80" fmla="*/ 105128 w 594"/>
                  <a:gd name="T81" fmla="*/ 194271 h 650"/>
                  <a:gd name="T82" fmla="*/ 101145 w 594"/>
                  <a:gd name="T83" fmla="*/ 187106 h 650"/>
                  <a:gd name="T84" fmla="*/ 94376 w 594"/>
                  <a:gd name="T85" fmla="*/ 186707 h 650"/>
                  <a:gd name="T86" fmla="*/ 92385 w 594"/>
                  <a:gd name="T87" fmla="*/ 197058 h 650"/>
                  <a:gd name="T88" fmla="*/ 72474 w 594"/>
                  <a:gd name="T89" fmla="*/ 199845 h 650"/>
                  <a:gd name="T90" fmla="*/ 68890 w 594"/>
                  <a:gd name="T91" fmla="*/ 203428 h 650"/>
                  <a:gd name="T92" fmla="*/ 75660 w 594"/>
                  <a:gd name="T93" fmla="*/ 216963 h 650"/>
                  <a:gd name="T94" fmla="*/ 70085 w 594"/>
                  <a:gd name="T95" fmla="*/ 214574 h 650"/>
                  <a:gd name="T96" fmla="*/ 62121 w 594"/>
                  <a:gd name="T97" fmla="*/ 222138 h 650"/>
                  <a:gd name="T98" fmla="*/ 54953 w 594"/>
                  <a:gd name="T99" fmla="*/ 213380 h 650"/>
                  <a:gd name="T100" fmla="*/ 45396 w 594"/>
                  <a:gd name="T101" fmla="*/ 204622 h 650"/>
                  <a:gd name="T102" fmla="*/ 40219 w 594"/>
                  <a:gd name="T103" fmla="*/ 210991 h 650"/>
                  <a:gd name="T104" fmla="*/ 29866 w 594"/>
                  <a:gd name="T105" fmla="*/ 218157 h 650"/>
                  <a:gd name="T106" fmla="*/ 20309 w 594"/>
                  <a:gd name="T107" fmla="*/ 207408 h 650"/>
                  <a:gd name="T108" fmla="*/ 7964 w 594"/>
                  <a:gd name="T109" fmla="*/ 196660 h 650"/>
                  <a:gd name="T110" fmla="*/ 4380 w 594"/>
                  <a:gd name="T111" fmla="*/ 186707 h 650"/>
                  <a:gd name="T112" fmla="*/ 17123 w 594"/>
                  <a:gd name="T113" fmla="*/ 179542 h 6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94" h="650">
                    <a:moveTo>
                      <a:pt x="28" y="443"/>
                    </a:moveTo>
                    <a:lnTo>
                      <a:pt x="33" y="437"/>
                    </a:lnTo>
                    <a:lnTo>
                      <a:pt x="40" y="433"/>
                    </a:lnTo>
                    <a:lnTo>
                      <a:pt x="38" y="427"/>
                    </a:lnTo>
                    <a:lnTo>
                      <a:pt x="37" y="425"/>
                    </a:lnTo>
                    <a:lnTo>
                      <a:pt x="37" y="422"/>
                    </a:lnTo>
                    <a:lnTo>
                      <a:pt x="41" y="418"/>
                    </a:lnTo>
                    <a:lnTo>
                      <a:pt x="43" y="414"/>
                    </a:lnTo>
                    <a:lnTo>
                      <a:pt x="44" y="411"/>
                    </a:lnTo>
                    <a:lnTo>
                      <a:pt x="45" y="406"/>
                    </a:lnTo>
                    <a:lnTo>
                      <a:pt x="45" y="403"/>
                    </a:lnTo>
                    <a:lnTo>
                      <a:pt x="45" y="394"/>
                    </a:lnTo>
                    <a:lnTo>
                      <a:pt x="46" y="385"/>
                    </a:lnTo>
                    <a:lnTo>
                      <a:pt x="48" y="379"/>
                    </a:lnTo>
                    <a:lnTo>
                      <a:pt x="48" y="375"/>
                    </a:lnTo>
                    <a:lnTo>
                      <a:pt x="48" y="371"/>
                    </a:lnTo>
                    <a:lnTo>
                      <a:pt x="46" y="369"/>
                    </a:lnTo>
                    <a:lnTo>
                      <a:pt x="44" y="365"/>
                    </a:lnTo>
                    <a:lnTo>
                      <a:pt x="38" y="355"/>
                    </a:lnTo>
                    <a:lnTo>
                      <a:pt x="43" y="350"/>
                    </a:lnTo>
                    <a:lnTo>
                      <a:pt x="45" y="349"/>
                    </a:lnTo>
                    <a:lnTo>
                      <a:pt x="49" y="348"/>
                    </a:lnTo>
                    <a:lnTo>
                      <a:pt x="53" y="345"/>
                    </a:lnTo>
                    <a:lnTo>
                      <a:pt x="54" y="338"/>
                    </a:lnTo>
                    <a:lnTo>
                      <a:pt x="57" y="334"/>
                    </a:lnTo>
                    <a:lnTo>
                      <a:pt x="61" y="329"/>
                    </a:lnTo>
                    <a:lnTo>
                      <a:pt x="66" y="324"/>
                    </a:lnTo>
                    <a:lnTo>
                      <a:pt x="70" y="323"/>
                    </a:lnTo>
                    <a:lnTo>
                      <a:pt x="74" y="321"/>
                    </a:lnTo>
                    <a:lnTo>
                      <a:pt x="77" y="321"/>
                    </a:lnTo>
                    <a:lnTo>
                      <a:pt x="80" y="323"/>
                    </a:lnTo>
                    <a:lnTo>
                      <a:pt x="86" y="325"/>
                    </a:lnTo>
                    <a:lnTo>
                      <a:pt x="95" y="328"/>
                    </a:lnTo>
                    <a:lnTo>
                      <a:pt x="101" y="323"/>
                    </a:lnTo>
                    <a:lnTo>
                      <a:pt x="106" y="318"/>
                    </a:lnTo>
                    <a:lnTo>
                      <a:pt x="112" y="313"/>
                    </a:lnTo>
                    <a:lnTo>
                      <a:pt x="120" y="309"/>
                    </a:lnTo>
                    <a:lnTo>
                      <a:pt x="127" y="307"/>
                    </a:lnTo>
                    <a:lnTo>
                      <a:pt x="131" y="304"/>
                    </a:lnTo>
                    <a:lnTo>
                      <a:pt x="135" y="302"/>
                    </a:lnTo>
                    <a:lnTo>
                      <a:pt x="136" y="300"/>
                    </a:lnTo>
                    <a:lnTo>
                      <a:pt x="135" y="296"/>
                    </a:lnTo>
                    <a:lnTo>
                      <a:pt x="134" y="293"/>
                    </a:lnTo>
                    <a:lnTo>
                      <a:pt x="130" y="289"/>
                    </a:lnTo>
                    <a:lnTo>
                      <a:pt x="127" y="282"/>
                    </a:lnTo>
                    <a:lnTo>
                      <a:pt x="125" y="272"/>
                    </a:lnTo>
                    <a:lnTo>
                      <a:pt x="126" y="266"/>
                    </a:lnTo>
                    <a:lnTo>
                      <a:pt x="127" y="259"/>
                    </a:lnTo>
                    <a:lnTo>
                      <a:pt x="128" y="250"/>
                    </a:lnTo>
                    <a:lnTo>
                      <a:pt x="133" y="234"/>
                    </a:lnTo>
                    <a:lnTo>
                      <a:pt x="138" y="219"/>
                    </a:lnTo>
                    <a:lnTo>
                      <a:pt x="141" y="207"/>
                    </a:lnTo>
                    <a:lnTo>
                      <a:pt x="144" y="194"/>
                    </a:lnTo>
                    <a:lnTo>
                      <a:pt x="144" y="189"/>
                    </a:lnTo>
                    <a:lnTo>
                      <a:pt x="145" y="183"/>
                    </a:lnTo>
                    <a:lnTo>
                      <a:pt x="147" y="179"/>
                    </a:lnTo>
                    <a:lnTo>
                      <a:pt x="150" y="175"/>
                    </a:lnTo>
                    <a:lnTo>
                      <a:pt x="158" y="168"/>
                    </a:lnTo>
                    <a:lnTo>
                      <a:pt x="165" y="161"/>
                    </a:lnTo>
                    <a:lnTo>
                      <a:pt x="175" y="160"/>
                    </a:lnTo>
                    <a:lnTo>
                      <a:pt x="182" y="160"/>
                    </a:lnTo>
                    <a:lnTo>
                      <a:pt x="188" y="160"/>
                    </a:lnTo>
                    <a:lnTo>
                      <a:pt x="195" y="161"/>
                    </a:lnTo>
                    <a:lnTo>
                      <a:pt x="199" y="165"/>
                    </a:lnTo>
                    <a:lnTo>
                      <a:pt x="205" y="168"/>
                    </a:lnTo>
                    <a:lnTo>
                      <a:pt x="211" y="174"/>
                    </a:lnTo>
                    <a:lnTo>
                      <a:pt x="215" y="181"/>
                    </a:lnTo>
                    <a:lnTo>
                      <a:pt x="216" y="184"/>
                    </a:lnTo>
                    <a:lnTo>
                      <a:pt x="218" y="186"/>
                    </a:lnTo>
                    <a:lnTo>
                      <a:pt x="219" y="188"/>
                    </a:lnTo>
                    <a:lnTo>
                      <a:pt x="220" y="186"/>
                    </a:lnTo>
                    <a:lnTo>
                      <a:pt x="223" y="183"/>
                    </a:lnTo>
                    <a:lnTo>
                      <a:pt x="228" y="176"/>
                    </a:lnTo>
                    <a:lnTo>
                      <a:pt x="232" y="174"/>
                    </a:lnTo>
                    <a:lnTo>
                      <a:pt x="236" y="174"/>
                    </a:lnTo>
                    <a:lnTo>
                      <a:pt x="238" y="174"/>
                    </a:lnTo>
                    <a:lnTo>
                      <a:pt x="240" y="174"/>
                    </a:lnTo>
                    <a:lnTo>
                      <a:pt x="245" y="175"/>
                    </a:lnTo>
                    <a:lnTo>
                      <a:pt x="252" y="174"/>
                    </a:lnTo>
                    <a:lnTo>
                      <a:pt x="266" y="167"/>
                    </a:lnTo>
                    <a:lnTo>
                      <a:pt x="280" y="159"/>
                    </a:lnTo>
                    <a:lnTo>
                      <a:pt x="286" y="152"/>
                    </a:lnTo>
                    <a:lnTo>
                      <a:pt x="291" y="147"/>
                    </a:lnTo>
                    <a:lnTo>
                      <a:pt x="297" y="142"/>
                    </a:lnTo>
                    <a:lnTo>
                      <a:pt x="303" y="137"/>
                    </a:lnTo>
                    <a:lnTo>
                      <a:pt x="305" y="132"/>
                    </a:lnTo>
                    <a:lnTo>
                      <a:pt x="306" y="129"/>
                    </a:lnTo>
                    <a:lnTo>
                      <a:pt x="306" y="126"/>
                    </a:lnTo>
                    <a:lnTo>
                      <a:pt x="306" y="125"/>
                    </a:lnTo>
                    <a:lnTo>
                      <a:pt x="305" y="122"/>
                    </a:lnTo>
                    <a:lnTo>
                      <a:pt x="305" y="114"/>
                    </a:lnTo>
                    <a:lnTo>
                      <a:pt x="312" y="107"/>
                    </a:lnTo>
                    <a:lnTo>
                      <a:pt x="316" y="103"/>
                    </a:lnTo>
                    <a:lnTo>
                      <a:pt x="319" y="99"/>
                    </a:lnTo>
                    <a:lnTo>
                      <a:pt x="320" y="96"/>
                    </a:lnTo>
                    <a:lnTo>
                      <a:pt x="321" y="91"/>
                    </a:lnTo>
                    <a:lnTo>
                      <a:pt x="321" y="87"/>
                    </a:lnTo>
                    <a:lnTo>
                      <a:pt x="323" y="78"/>
                    </a:lnTo>
                    <a:lnTo>
                      <a:pt x="326" y="70"/>
                    </a:lnTo>
                    <a:lnTo>
                      <a:pt x="328" y="66"/>
                    </a:lnTo>
                    <a:lnTo>
                      <a:pt x="329" y="62"/>
                    </a:lnTo>
                    <a:lnTo>
                      <a:pt x="329" y="57"/>
                    </a:lnTo>
                    <a:lnTo>
                      <a:pt x="329" y="53"/>
                    </a:lnTo>
                    <a:lnTo>
                      <a:pt x="326" y="47"/>
                    </a:lnTo>
                    <a:lnTo>
                      <a:pt x="325" y="42"/>
                    </a:lnTo>
                    <a:lnTo>
                      <a:pt x="326" y="40"/>
                    </a:lnTo>
                    <a:lnTo>
                      <a:pt x="329" y="37"/>
                    </a:lnTo>
                    <a:lnTo>
                      <a:pt x="336" y="33"/>
                    </a:lnTo>
                    <a:lnTo>
                      <a:pt x="346" y="29"/>
                    </a:lnTo>
                    <a:lnTo>
                      <a:pt x="358" y="19"/>
                    </a:lnTo>
                    <a:lnTo>
                      <a:pt x="370" y="8"/>
                    </a:lnTo>
                    <a:lnTo>
                      <a:pt x="380" y="4"/>
                    </a:lnTo>
                    <a:lnTo>
                      <a:pt x="388" y="2"/>
                    </a:lnTo>
                    <a:lnTo>
                      <a:pt x="391" y="0"/>
                    </a:lnTo>
                    <a:lnTo>
                      <a:pt x="396" y="0"/>
                    </a:lnTo>
                    <a:lnTo>
                      <a:pt x="400" y="2"/>
                    </a:lnTo>
                    <a:lnTo>
                      <a:pt x="406" y="3"/>
                    </a:lnTo>
                    <a:lnTo>
                      <a:pt x="413" y="5"/>
                    </a:lnTo>
                    <a:lnTo>
                      <a:pt x="418" y="6"/>
                    </a:lnTo>
                    <a:lnTo>
                      <a:pt x="422" y="9"/>
                    </a:lnTo>
                    <a:lnTo>
                      <a:pt x="427" y="14"/>
                    </a:lnTo>
                    <a:lnTo>
                      <a:pt x="435" y="25"/>
                    </a:lnTo>
                    <a:lnTo>
                      <a:pt x="444" y="36"/>
                    </a:lnTo>
                    <a:lnTo>
                      <a:pt x="453" y="46"/>
                    </a:lnTo>
                    <a:lnTo>
                      <a:pt x="464" y="56"/>
                    </a:lnTo>
                    <a:lnTo>
                      <a:pt x="473" y="66"/>
                    </a:lnTo>
                    <a:lnTo>
                      <a:pt x="481" y="72"/>
                    </a:lnTo>
                    <a:lnTo>
                      <a:pt x="484" y="73"/>
                    </a:lnTo>
                    <a:lnTo>
                      <a:pt x="488" y="72"/>
                    </a:lnTo>
                    <a:lnTo>
                      <a:pt x="492" y="68"/>
                    </a:lnTo>
                    <a:lnTo>
                      <a:pt x="498" y="64"/>
                    </a:lnTo>
                    <a:lnTo>
                      <a:pt x="502" y="56"/>
                    </a:lnTo>
                    <a:lnTo>
                      <a:pt x="507" y="51"/>
                    </a:lnTo>
                    <a:lnTo>
                      <a:pt x="509" y="50"/>
                    </a:lnTo>
                    <a:lnTo>
                      <a:pt x="511" y="51"/>
                    </a:lnTo>
                    <a:lnTo>
                      <a:pt x="515" y="53"/>
                    </a:lnTo>
                    <a:lnTo>
                      <a:pt x="518" y="56"/>
                    </a:lnTo>
                    <a:lnTo>
                      <a:pt x="526" y="58"/>
                    </a:lnTo>
                    <a:lnTo>
                      <a:pt x="533" y="59"/>
                    </a:lnTo>
                    <a:lnTo>
                      <a:pt x="531" y="72"/>
                    </a:lnTo>
                    <a:lnTo>
                      <a:pt x="527" y="84"/>
                    </a:lnTo>
                    <a:lnTo>
                      <a:pt x="532" y="96"/>
                    </a:lnTo>
                    <a:lnTo>
                      <a:pt x="536" y="106"/>
                    </a:lnTo>
                    <a:lnTo>
                      <a:pt x="543" y="108"/>
                    </a:lnTo>
                    <a:lnTo>
                      <a:pt x="550" y="108"/>
                    </a:lnTo>
                    <a:lnTo>
                      <a:pt x="557" y="108"/>
                    </a:lnTo>
                    <a:lnTo>
                      <a:pt x="563" y="108"/>
                    </a:lnTo>
                    <a:lnTo>
                      <a:pt x="579" y="118"/>
                    </a:lnTo>
                    <a:lnTo>
                      <a:pt x="594" y="127"/>
                    </a:lnTo>
                    <a:lnTo>
                      <a:pt x="593" y="140"/>
                    </a:lnTo>
                    <a:lnTo>
                      <a:pt x="592" y="150"/>
                    </a:lnTo>
                    <a:lnTo>
                      <a:pt x="591" y="154"/>
                    </a:lnTo>
                    <a:lnTo>
                      <a:pt x="588" y="158"/>
                    </a:lnTo>
                    <a:lnTo>
                      <a:pt x="585" y="163"/>
                    </a:lnTo>
                    <a:lnTo>
                      <a:pt x="582" y="168"/>
                    </a:lnTo>
                    <a:lnTo>
                      <a:pt x="577" y="173"/>
                    </a:lnTo>
                    <a:lnTo>
                      <a:pt x="575" y="177"/>
                    </a:lnTo>
                    <a:lnTo>
                      <a:pt x="574" y="181"/>
                    </a:lnTo>
                    <a:lnTo>
                      <a:pt x="573" y="184"/>
                    </a:lnTo>
                    <a:lnTo>
                      <a:pt x="571" y="192"/>
                    </a:lnTo>
                    <a:lnTo>
                      <a:pt x="570" y="203"/>
                    </a:lnTo>
                    <a:lnTo>
                      <a:pt x="570" y="217"/>
                    </a:lnTo>
                    <a:lnTo>
                      <a:pt x="570" y="230"/>
                    </a:lnTo>
                    <a:lnTo>
                      <a:pt x="570" y="241"/>
                    </a:lnTo>
                    <a:lnTo>
                      <a:pt x="568" y="255"/>
                    </a:lnTo>
                    <a:lnTo>
                      <a:pt x="561" y="268"/>
                    </a:lnTo>
                    <a:lnTo>
                      <a:pt x="554" y="283"/>
                    </a:lnTo>
                    <a:lnTo>
                      <a:pt x="550" y="290"/>
                    </a:lnTo>
                    <a:lnTo>
                      <a:pt x="546" y="296"/>
                    </a:lnTo>
                    <a:lnTo>
                      <a:pt x="542" y="303"/>
                    </a:lnTo>
                    <a:lnTo>
                      <a:pt x="536" y="309"/>
                    </a:lnTo>
                    <a:lnTo>
                      <a:pt x="532" y="311"/>
                    </a:lnTo>
                    <a:lnTo>
                      <a:pt x="529" y="313"/>
                    </a:lnTo>
                    <a:lnTo>
                      <a:pt x="528" y="315"/>
                    </a:lnTo>
                    <a:lnTo>
                      <a:pt x="527" y="317"/>
                    </a:lnTo>
                    <a:lnTo>
                      <a:pt x="527" y="321"/>
                    </a:lnTo>
                    <a:lnTo>
                      <a:pt x="524" y="327"/>
                    </a:lnTo>
                    <a:lnTo>
                      <a:pt x="515" y="326"/>
                    </a:lnTo>
                    <a:lnTo>
                      <a:pt x="510" y="326"/>
                    </a:lnTo>
                    <a:lnTo>
                      <a:pt x="508" y="328"/>
                    </a:lnTo>
                    <a:lnTo>
                      <a:pt x="507" y="330"/>
                    </a:lnTo>
                    <a:lnTo>
                      <a:pt x="507" y="334"/>
                    </a:lnTo>
                    <a:lnTo>
                      <a:pt x="507" y="338"/>
                    </a:lnTo>
                    <a:lnTo>
                      <a:pt x="509" y="342"/>
                    </a:lnTo>
                    <a:lnTo>
                      <a:pt x="511" y="344"/>
                    </a:lnTo>
                    <a:lnTo>
                      <a:pt x="512" y="344"/>
                    </a:lnTo>
                    <a:lnTo>
                      <a:pt x="514" y="344"/>
                    </a:lnTo>
                    <a:lnTo>
                      <a:pt x="517" y="342"/>
                    </a:lnTo>
                    <a:lnTo>
                      <a:pt x="524" y="342"/>
                    </a:lnTo>
                    <a:lnTo>
                      <a:pt x="522" y="349"/>
                    </a:lnTo>
                    <a:lnTo>
                      <a:pt x="519" y="353"/>
                    </a:lnTo>
                    <a:lnTo>
                      <a:pt x="518" y="355"/>
                    </a:lnTo>
                    <a:lnTo>
                      <a:pt x="517" y="358"/>
                    </a:lnTo>
                    <a:lnTo>
                      <a:pt x="517" y="361"/>
                    </a:lnTo>
                    <a:lnTo>
                      <a:pt x="518" y="365"/>
                    </a:lnTo>
                    <a:lnTo>
                      <a:pt x="520" y="368"/>
                    </a:lnTo>
                    <a:lnTo>
                      <a:pt x="523" y="371"/>
                    </a:lnTo>
                    <a:lnTo>
                      <a:pt x="523" y="374"/>
                    </a:lnTo>
                    <a:lnTo>
                      <a:pt x="522" y="375"/>
                    </a:lnTo>
                    <a:lnTo>
                      <a:pt x="517" y="377"/>
                    </a:lnTo>
                    <a:lnTo>
                      <a:pt x="510" y="378"/>
                    </a:lnTo>
                    <a:lnTo>
                      <a:pt x="502" y="379"/>
                    </a:lnTo>
                    <a:lnTo>
                      <a:pt x="495" y="382"/>
                    </a:lnTo>
                    <a:lnTo>
                      <a:pt x="493" y="384"/>
                    </a:lnTo>
                    <a:lnTo>
                      <a:pt x="491" y="386"/>
                    </a:lnTo>
                    <a:lnTo>
                      <a:pt x="490" y="389"/>
                    </a:lnTo>
                    <a:lnTo>
                      <a:pt x="490" y="393"/>
                    </a:lnTo>
                    <a:lnTo>
                      <a:pt x="497" y="397"/>
                    </a:lnTo>
                    <a:lnTo>
                      <a:pt x="502" y="402"/>
                    </a:lnTo>
                    <a:lnTo>
                      <a:pt x="503" y="404"/>
                    </a:lnTo>
                    <a:lnTo>
                      <a:pt x="505" y="406"/>
                    </a:lnTo>
                    <a:lnTo>
                      <a:pt x="506" y="410"/>
                    </a:lnTo>
                    <a:lnTo>
                      <a:pt x="506" y="414"/>
                    </a:lnTo>
                    <a:lnTo>
                      <a:pt x="498" y="426"/>
                    </a:lnTo>
                    <a:lnTo>
                      <a:pt x="491" y="438"/>
                    </a:lnTo>
                    <a:lnTo>
                      <a:pt x="485" y="443"/>
                    </a:lnTo>
                    <a:lnTo>
                      <a:pt x="478" y="447"/>
                    </a:lnTo>
                    <a:lnTo>
                      <a:pt x="483" y="455"/>
                    </a:lnTo>
                    <a:lnTo>
                      <a:pt x="486" y="464"/>
                    </a:lnTo>
                    <a:lnTo>
                      <a:pt x="482" y="467"/>
                    </a:lnTo>
                    <a:lnTo>
                      <a:pt x="477" y="468"/>
                    </a:lnTo>
                    <a:lnTo>
                      <a:pt x="474" y="468"/>
                    </a:lnTo>
                    <a:lnTo>
                      <a:pt x="469" y="468"/>
                    </a:lnTo>
                    <a:lnTo>
                      <a:pt x="461" y="464"/>
                    </a:lnTo>
                    <a:lnTo>
                      <a:pt x="453" y="460"/>
                    </a:lnTo>
                    <a:lnTo>
                      <a:pt x="447" y="462"/>
                    </a:lnTo>
                    <a:lnTo>
                      <a:pt x="441" y="464"/>
                    </a:lnTo>
                    <a:lnTo>
                      <a:pt x="436" y="468"/>
                    </a:lnTo>
                    <a:lnTo>
                      <a:pt x="433" y="471"/>
                    </a:lnTo>
                    <a:lnTo>
                      <a:pt x="427" y="480"/>
                    </a:lnTo>
                    <a:lnTo>
                      <a:pt x="422" y="492"/>
                    </a:lnTo>
                    <a:lnTo>
                      <a:pt x="417" y="498"/>
                    </a:lnTo>
                    <a:lnTo>
                      <a:pt x="414" y="501"/>
                    </a:lnTo>
                    <a:lnTo>
                      <a:pt x="409" y="501"/>
                    </a:lnTo>
                    <a:lnTo>
                      <a:pt x="402" y="500"/>
                    </a:lnTo>
                    <a:lnTo>
                      <a:pt x="398" y="495"/>
                    </a:lnTo>
                    <a:lnTo>
                      <a:pt x="396" y="493"/>
                    </a:lnTo>
                    <a:lnTo>
                      <a:pt x="395" y="489"/>
                    </a:lnTo>
                    <a:lnTo>
                      <a:pt x="395" y="487"/>
                    </a:lnTo>
                    <a:lnTo>
                      <a:pt x="395" y="482"/>
                    </a:lnTo>
                    <a:lnTo>
                      <a:pt x="391" y="476"/>
                    </a:lnTo>
                    <a:lnTo>
                      <a:pt x="387" y="484"/>
                    </a:lnTo>
                    <a:lnTo>
                      <a:pt x="382" y="492"/>
                    </a:lnTo>
                    <a:lnTo>
                      <a:pt x="379" y="501"/>
                    </a:lnTo>
                    <a:lnTo>
                      <a:pt x="374" y="510"/>
                    </a:lnTo>
                    <a:lnTo>
                      <a:pt x="370" y="515"/>
                    </a:lnTo>
                    <a:lnTo>
                      <a:pt x="367" y="519"/>
                    </a:lnTo>
                    <a:lnTo>
                      <a:pt x="371" y="521"/>
                    </a:lnTo>
                    <a:lnTo>
                      <a:pt x="379" y="521"/>
                    </a:lnTo>
                    <a:lnTo>
                      <a:pt x="385" y="519"/>
                    </a:lnTo>
                    <a:lnTo>
                      <a:pt x="390" y="517"/>
                    </a:lnTo>
                    <a:lnTo>
                      <a:pt x="393" y="515"/>
                    </a:lnTo>
                    <a:lnTo>
                      <a:pt x="396" y="515"/>
                    </a:lnTo>
                    <a:lnTo>
                      <a:pt x="398" y="515"/>
                    </a:lnTo>
                    <a:lnTo>
                      <a:pt x="401" y="517"/>
                    </a:lnTo>
                    <a:lnTo>
                      <a:pt x="396" y="529"/>
                    </a:lnTo>
                    <a:lnTo>
                      <a:pt x="389" y="541"/>
                    </a:lnTo>
                    <a:lnTo>
                      <a:pt x="390" y="547"/>
                    </a:lnTo>
                    <a:lnTo>
                      <a:pt x="390" y="551"/>
                    </a:lnTo>
                    <a:lnTo>
                      <a:pt x="391" y="554"/>
                    </a:lnTo>
                    <a:lnTo>
                      <a:pt x="395" y="557"/>
                    </a:lnTo>
                    <a:lnTo>
                      <a:pt x="395" y="565"/>
                    </a:lnTo>
                    <a:lnTo>
                      <a:pt x="393" y="572"/>
                    </a:lnTo>
                    <a:lnTo>
                      <a:pt x="392" y="574"/>
                    </a:lnTo>
                    <a:lnTo>
                      <a:pt x="393" y="578"/>
                    </a:lnTo>
                    <a:lnTo>
                      <a:pt x="395" y="580"/>
                    </a:lnTo>
                    <a:lnTo>
                      <a:pt x="397" y="583"/>
                    </a:lnTo>
                    <a:lnTo>
                      <a:pt x="401" y="585"/>
                    </a:lnTo>
                    <a:lnTo>
                      <a:pt x="404" y="587"/>
                    </a:lnTo>
                    <a:lnTo>
                      <a:pt x="404" y="589"/>
                    </a:lnTo>
                    <a:lnTo>
                      <a:pt x="404" y="593"/>
                    </a:lnTo>
                    <a:lnTo>
                      <a:pt x="399" y="599"/>
                    </a:lnTo>
                    <a:lnTo>
                      <a:pt x="393" y="608"/>
                    </a:lnTo>
                    <a:lnTo>
                      <a:pt x="390" y="611"/>
                    </a:lnTo>
                    <a:lnTo>
                      <a:pt x="388" y="613"/>
                    </a:lnTo>
                    <a:lnTo>
                      <a:pt x="388" y="614"/>
                    </a:lnTo>
                    <a:lnTo>
                      <a:pt x="387" y="615"/>
                    </a:lnTo>
                    <a:lnTo>
                      <a:pt x="387" y="620"/>
                    </a:lnTo>
                    <a:lnTo>
                      <a:pt x="384" y="627"/>
                    </a:lnTo>
                    <a:lnTo>
                      <a:pt x="368" y="631"/>
                    </a:lnTo>
                    <a:lnTo>
                      <a:pt x="353" y="633"/>
                    </a:lnTo>
                    <a:lnTo>
                      <a:pt x="343" y="637"/>
                    </a:lnTo>
                    <a:lnTo>
                      <a:pt x="337" y="639"/>
                    </a:lnTo>
                    <a:lnTo>
                      <a:pt x="330" y="642"/>
                    </a:lnTo>
                    <a:lnTo>
                      <a:pt x="321" y="648"/>
                    </a:lnTo>
                    <a:lnTo>
                      <a:pt x="314" y="650"/>
                    </a:lnTo>
                    <a:lnTo>
                      <a:pt x="309" y="650"/>
                    </a:lnTo>
                    <a:lnTo>
                      <a:pt x="306" y="650"/>
                    </a:lnTo>
                    <a:lnTo>
                      <a:pt x="304" y="649"/>
                    </a:lnTo>
                    <a:lnTo>
                      <a:pt x="302" y="647"/>
                    </a:lnTo>
                    <a:lnTo>
                      <a:pt x="298" y="645"/>
                    </a:lnTo>
                    <a:lnTo>
                      <a:pt x="295" y="644"/>
                    </a:lnTo>
                    <a:lnTo>
                      <a:pt x="289" y="641"/>
                    </a:lnTo>
                    <a:lnTo>
                      <a:pt x="282" y="646"/>
                    </a:lnTo>
                    <a:lnTo>
                      <a:pt x="279" y="648"/>
                    </a:lnTo>
                    <a:lnTo>
                      <a:pt x="273" y="648"/>
                    </a:lnTo>
                    <a:lnTo>
                      <a:pt x="266" y="646"/>
                    </a:lnTo>
                    <a:lnTo>
                      <a:pt x="262" y="645"/>
                    </a:lnTo>
                    <a:lnTo>
                      <a:pt x="258" y="645"/>
                    </a:lnTo>
                    <a:lnTo>
                      <a:pt x="256" y="646"/>
                    </a:lnTo>
                    <a:lnTo>
                      <a:pt x="254" y="650"/>
                    </a:lnTo>
                    <a:lnTo>
                      <a:pt x="245" y="648"/>
                    </a:lnTo>
                    <a:lnTo>
                      <a:pt x="236" y="647"/>
                    </a:lnTo>
                    <a:lnTo>
                      <a:pt x="226" y="647"/>
                    </a:lnTo>
                    <a:lnTo>
                      <a:pt x="218" y="645"/>
                    </a:lnTo>
                    <a:lnTo>
                      <a:pt x="214" y="644"/>
                    </a:lnTo>
                    <a:lnTo>
                      <a:pt x="211" y="641"/>
                    </a:lnTo>
                    <a:lnTo>
                      <a:pt x="207" y="638"/>
                    </a:lnTo>
                    <a:lnTo>
                      <a:pt x="204" y="633"/>
                    </a:lnTo>
                    <a:lnTo>
                      <a:pt x="203" y="624"/>
                    </a:lnTo>
                    <a:lnTo>
                      <a:pt x="203" y="619"/>
                    </a:lnTo>
                    <a:lnTo>
                      <a:pt x="203" y="617"/>
                    </a:lnTo>
                    <a:lnTo>
                      <a:pt x="205" y="617"/>
                    </a:lnTo>
                    <a:lnTo>
                      <a:pt x="209" y="617"/>
                    </a:lnTo>
                    <a:lnTo>
                      <a:pt x="213" y="619"/>
                    </a:lnTo>
                    <a:lnTo>
                      <a:pt x="221" y="617"/>
                    </a:lnTo>
                    <a:lnTo>
                      <a:pt x="228" y="615"/>
                    </a:lnTo>
                    <a:lnTo>
                      <a:pt x="235" y="613"/>
                    </a:lnTo>
                    <a:lnTo>
                      <a:pt x="240" y="610"/>
                    </a:lnTo>
                    <a:lnTo>
                      <a:pt x="253" y="603"/>
                    </a:lnTo>
                    <a:lnTo>
                      <a:pt x="265" y="596"/>
                    </a:lnTo>
                    <a:lnTo>
                      <a:pt x="272" y="596"/>
                    </a:lnTo>
                    <a:lnTo>
                      <a:pt x="277" y="594"/>
                    </a:lnTo>
                    <a:lnTo>
                      <a:pt x="279" y="589"/>
                    </a:lnTo>
                    <a:lnTo>
                      <a:pt x="283" y="583"/>
                    </a:lnTo>
                    <a:lnTo>
                      <a:pt x="285" y="579"/>
                    </a:lnTo>
                    <a:lnTo>
                      <a:pt x="285" y="576"/>
                    </a:lnTo>
                    <a:lnTo>
                      <a:pt x="285" y="572"/>
                    </a:lnTo>
                    <a:lnTo>
                      <a:pt x="282" y="570"/>
                    </a:lnTo>
                    <a:lnTo>
                      <a:pt x="277" y="564"/>
                    </a:lnTo>
                    <a:lnTo>
                      <a:pt x="270" y="558"/>
                    </a:lnTo>
                    <a:lnTo>
                      <a:pt x="263" y="555"/>
                    </a:lnTo>
                    <a:lnTo>
                      <a:pt x="258" y="554"/>
                    </a:lnTo>
                    <a:lnTo>
                      <a:pt x="255" y="554"/>
                    </a:lnTo>
                    <a:lnTo>
                      <a:pt x="253" y="555"/>
                    </a:lnTo>
                    <a:lnTo>
                      <a:pt x="252" y="563"/>
                    </a:lnTo>
                    <a:lnTo>
                      <a:pt x="251" y="576"/>
                    </a:lnTo>
                    <a:lnTo>
                      <a:pt x="247" y="585"/>
                    </a:lnTo>
                    <a:lnTo>
                      <a:pt x="243" y="591"/>
                    </a:lnTo>
                    <a:lnTo>
                      <a:pt x="240" y="594"/>
                    </a:lnTo>
                    <a:lnTo>
                      <a:pt x="238" y="594"/>
                    </a:lnTo>
                    <a:lnTo>
                      <a:pt x="235" y="591"/>
                    </a:lnTo>
                    <a:lnTo>
                      <a:pt x="232" y="586"/>
                    </a:lnTo>
                    <a:lnTo>
                      <a:pt x="230" y="578"/>
                    </a:lnTo>
                    <a:lnTo>
                      <a:pt x="228" y="570"/>
                    </a:lnTo>
                    <a:lnTo>
                      <a:pt x="227" y="568"/>
                    </a:lnTo>
                    <a:lnTo>
                      <a:pt x="226" y="565"/>
                    </a:lnTo>
                    <a:lnTo>
                      <a:pt x="224" y="564"/>
                    </a:lnTo>
                    <a:lnTo>
                      <a:pt x="223" y="564"/>
                    </a:lnTo>
                    <a:lnTo>
                      <a:pt x="219" y="563"/>
                    </a:lnTo>
                    <a:lnTo>
                      <a:pt x="214" y="562"/>
                    </a:lnTo>
                    <a:lnTo>
                      <a:pt x="218" y="556"/>
                    </a:lnTo>
                    <a:lnTo>
                      <a:pt x="222" y="551"/>
                    </a:lnTo>
                    <a:lnTo>
                      <a:pt x="219" y="548"/>
                    </a:lnTo>
                    <a:lnTo>
                      <a:pt x="214" y="548"/>
                    </a:lnTo>
                    <a:lnTo>
                      <a:pt x="216" y="545"/>
                    </a:lnTo>
                    <a:lnTo>
                      <a:pt x="218" y="543"/>
                    </a:lnTo>
                    <a:lnTo>
                      <a:pt x="218" y="540"/>
                    </a:lnTo>
                    <a:lnTo>
                      <a:pt x="218" y="536"/>
                    </a:lnTo>
                    <a:lnTo>
                      <a:pt x="220" y="530"/>
                    </a:lnTo>
                    <a:lnTo>
                      <a:pt x="224" y="524"/>
                    </a:lnTo>
                    <a:lnTo>
                      <a:pt x="228" y="518"/>
                    </a:lnTo>
                    <a:lnTo>
                      <a:pt x="231" y="512"/>
                    </a:lnTo>
                    <a:lnTo>
                      <a:pt x="235" y="507"/>
                    </a:lnTo>
                    <a:lnTo>
                      <a:pt x="238" y="503"/>
                    </a:lnTo>
                    <a:lnTo>
                      <a:pt x="241" y="500"/>
                    </a:lnTo>
                    <a:lnTo>
                      <a:pt x="246" y="497"/>
                    </a:lnTo>
                    <a:lnTo>
                      <a:pt x="255" y="493"/>
                    </a:lnTo>
                    <a:lnTo>
                      <a:pt x="264" y="488"/>
                    </a:lnTo>
                    <a:lnTo>
                      <a:pt x="270" y="484"/>
                    </a:lnTo>
                    <a:lnTo>
                      <a:pt x="270" y="482"/>
                    </a:lnTo>
                    <a:lnTo>
                      <a:pt x="266" y="481"/>
                    </a:lnTo>
                    <a:lnTo>
                      <a:pt x="261" y="478"/>
                    </a:lnTo>
                    <a:lnTo>
                      <a:pt x="258" y="475"/>
                    </a:lnTo>
                    <a:lnTo>
                      <a:pt x="257" y="471"/>
                    </a:lnTo>
                    <a:lnTo>
                      <a:pt x="256" y="470"/>
                    </a:lnTo>
                    <a:lnTo>
                      <a:pt x="255" y="470"/>
                    </a:lnTo>
                    <a:lnTo>
                      <a:pt x="254" y="470"/>
                    </a:lnTo>
                    <a:lnTo>
                      <a:pt x="253" y="472"/>
                    </a:lnTo>
                    <a:lnTo>
                      <a:pt x="251" y="475"/>
                    </a:lnTo>
                    <a:lnTo>
                      <a:pt x="249" y="477"/>
                    </a:lnTo>
                    <a:lnTo>
                      <a:pt x="248" y="477"/>
                    </a:lnTo>
                    <a:lnTo>
                      <a:pt x="247" y="477"/>
                    </a:lnTo>
                    <a:lnTo>
                      <a:pt x="245" y="475"/>
                    </a:lnTo>
                    <a:lnTo>
                      <a:pt x="241" y="470"/>
                    </a:lnTo>
                    <a:lnTo>
                      <a:pt x="238" y="468"/>
                    </a:lnTo>
                    <a:lnTo>
                      <a:pt x="237" y="469"/>
                    </a:lnTo>
                    <a:lnTo>
                      <a:pt x="237" y="470"/>
                    </a:lnTo>
                    <a:lnTo>
                      <a:pt x="238" y="473"/>
                    </a:lnTo>
                    <a:lnTo>
                      <a:pt x="241" y="481"/>
                    </a:lnTo>
                    <a:lnTo>
                      <a:pt x="244" y="485"/>
                    </a:lnTo>
                    <a:lnTo>
                      <a:pt x="244" y="489"/>
                    </a:lnTo>
                    <a:lnTo>
                      <a:pt x="243" y="492"/>
                    </a:lnTo>
                    <a:lnTo>
                      <a:pt x="241" y="494"/>
                    </a:lnTo>
                    <a:lnTo>
                      <a:pt x="239" y="495"/>
                    </a:lnTo>
                    <a:lnTo>
                      <a:pt x="232" y="495"/>
                    </a:lnTo>
                    <a:lnTo>
                      <a:pt x="226" y="495"/>
                    </a:lnTo>
                    <a:lnTo>
                      <a:pt x="220" y="494"/>
                    </a:lnTo>
                    <a:lnTo>
                      <a:pt x="219" y="492"/>
                    </a:lnTo>
                    <a:lnTo>
                      <a:pt x="218" y="489"/>
                    </a:lnTo>
                    <a:lnTo>
                      <a:pt x="215" y="485"/>
                    </a:lnTo>
                    <a:lnTo>
                      <a:pt x="209" y="490"/>
                    </a:lnTo>
                    <a:lnTo>
                      <a:pt x="201" y="495"/>
                    </a:lnTo>
                    <a:lnTo>
                      <a:pt x="192" y="500"/>
                    </a:lnTo>
                    <a:lnTo>
                      <a:pt x="182" y="502"/>
                    </a:lnTo>
                    <a:lnTo>
                      <a:pt x="181" y="500"/>
                    </a:lnTo>
                    <a:lnTo>
                      <a:pt x="179" y="498"/>
                    </a:lnTo>
                    <a:lnTo>
                      <a:pt x="178" y="498"/>
                    </a:lnTo>
                    <a:lnTo>
                      <a:pt x="177" y="498"/>
                    </a:lnTo>
                    <a:lnTo>
                      <a:pt x="175" y="502"/>
                    </a:lnTo>
                    <a:lnTo>
                      <a:pt x="172" y="506"/>
                    </a:lnTo>
                    <a:lnTo>
                      <a:pt x="172" y="509"/>
                    </a:lnTo>
                    <a:lnTo>
                      <a:pt x="172" y="510"/>
                    </a:lnTo>
                    <a:lnTo>
                      <a:pt x="173" y="511"/>
                    </a:lnTo>
                    <a:lnTo>
                      <a:pt x="175" y="512"/>
                    </a:lnTo>
                    <a:lnTo>
                      <a:pt x="178" y="515"/>
                    </a:lnTo>
                    <a:lnTo>
                      <a:pt x="182" y="519"/>
                    </a:lnTo>
                    <a:lnTo>
                      <a:pt x="186" y="522"/>
                    </a:lnTo>
                    <a:lnTo>
                      <a:pt x="190" y="526"/>
                    </a:lnTo>
                    <a:lnTo>
                      <a:pt x="193" y="530"/>
                    </a:lnTo>
                    <a:lnTo>
                      <a:pt x="194" y="535"/>
                    </a:lnTo>
                    <a:lnTo>
                      <a:pt x="193" y="540"/>
                    </a:lnTo>
                    <a:lnTo>
                      <a:pt x="190" y="545"/>
                    </a:lnTo>
                    <a:lnTo>
                      <a:pt x="188" y="549"/>
                    </a:lnTo>
                    <a:lnTo>
                      <a:pt x="188" y="554"/>
                    </a:lnTo>
                    <a:lnTo>
                      <a:pt x="185" y="555"/>
                    </a:lnTo>
                    <a:lnTo>
                      <a:pt x="182" y="555"/>
                    </a:lnTo>
                    <a:lnTo>
                      <a:pt x="180" y="555"/>
                    </a:lnTo>
                    <a:lnTo>
                      <a:pt x="179" y="554"/>
                    </a:lnTo>
                    <a:lnTo>
                      <a:pt x="178" y="549"/>
                    </a:lnTo>
                    <a:lnTo>
                      <a:pt x="177" y="544"/>
                    </a:lnTo>
                    <a:lnTo>
                      <a:pt x="176" y="539"/>
                    </a:lnTo>
                    <a:lnTo>
                      <a:pt x="175" y="537"/>
                    </a:lnTo>
                    <a:lnTo>
                      <a:pt x="173" y="537"/>
                    </a:lnTo>
                    <a:lnTo>
                      <a:pt x="172" y="539"/>
                    </a:lnTo>
                    <a:lnTo>
                      <a:pt x="170" y="545"/>
                    </a:lnTo>
                    <a:lnTo>
                      <a:pt x="168" y="552"/>
                    </a:lnTo>
                    <a:lnTo>
                      <a:pt x="164" y="555"/>
                    </a:lnTo>
                    <a:lnTo>
                      <a:pt x="161" y="557"/>
                    </a:lnTo>
                    <a:lnTo>
                      <a:pt x="159" y="558"/>
                    </a:lnTo>
                    <a:lnTo>
                      <a:pt x="156" y="558"/>
                    </a:lnTo>
                    <a:lnTo>
                      <a:pt x="154" y="557"/>
                    </a:lnTo>
                    <a:lnTo>
                      <a:pt x="152" y="555"/>
                    </a:lnTo>
                    <a:lnTo>
                      <a:pt x="150" y="552"/>
                    </a:lnTo>
                    <a:lnTo>
                      <a:pt x="147" y="548"/>
                    </a:lnTo>
                    <a:lnTo>
                      <a:pt x="146" y="543"/>
                    </a:lnTo>
                    <a:lnTo>
                      <a:pt x="143" y="536"/>
                    </a:lnTo>
                    <a:lnTo>
                      <a:pt x="142" y="535"/>
                    </a:lnTo>
                    <a:lnTo>
                      <a:pt x="141" y="535"/>
                    </a:lnTo>
                    <a:lnTo>
                      <a:pt x="138" y="536"/>
                    </a:lnTo>
                    <a:lnTo>
                      <a:pt x="136" y="539"/>
                    </a:lnTo>
                    <a:lnTo>
                      <a:pt x="133" y="543"/>
                    </a:lnTo>
                    <a:lnTo>
                      <a:pt x="130" y="543"/>
                    </a:lnTo>
                    <a:lnTo>
                      <a:pt x="128" y="541"/>
                    </a:lnTo>
                    <a:lnTo>
                      <a:pt x="126" y="539"/>
                    </a:lnTo>
                    <a:lnTo>
                      <a:pt x="122" y="532"/>
                    </a:lnTo>
                    <a:lnTo>
                      <a:pt x="120" y="526"/>
                    </a:lnTo>
                    <a:lnTo>
                      <a:pt x="117" y="519"/>
                    </a:lnTo>
                    <a:lnTo>
                      <a:pt x="114" y="514"/>
                    </a:lnTo>
                    <a:lnTo>
                      <a:pt x="112" y="513"/>
                    </a:lnTo>
                    <a:lnTo>
                      <a:pt x="110" y="513"/>
                    </a:lnTo>
                    <a:lnTo>
                      <a:pt x="106" y="514"/>
                    </a:lnTo>
                    <a:lnTo>
                      <a:pt x="103" y="515"/>
                    </a:lnTo>
                    <a:lnTo>
                      <a:pt x="106" y="519"/>
                    </a:lnTo>
                    <a:lnTo>
                      <a:pt x="111" y="522"/>
                    </a:lnTo>
                    <a:lnTo>
                      <a:pt x="106" y="526"/>
                    </a:lnTo>
                    <a:lnTo>
                      <a:pt x="103" y="527"/>
                    </a:lnTo>
                    <a:lnTo>
                      <a:pt x="101" y="530"/>
                    </a:lnTo>
                    <a:lnTo>
                      <a:pt x="97" y="537"/>
                    </a:lnTo>
                    <a:lnTo>
                      <a:pt x="96" y="543"/>
                    </a:lnTo>
                    <a:lnTo>
                      <a:pt x="94" y="545"/>
                    </a:lnTo>
                    <a:lnTo>
                      <a:pt x="92" y="545"/>
                    </a:lnTo>
                    <a:lnTo>
                      <a:pt x="86" y="546"/>
                    </a:lnTo>
                    <a:lnTo>
                      <a:pt x="82" y="547"/>
                    </a:lnTo>
                    <a:lnTo>
                      <a:pt x="79" y="548"/>
                    </a:lnTo>
                    <a:lnTo>
                      <a:pt x="76" y="548"/>
                    </a:lnTo>
                    <a:lnTo>
                      <a:pt x="75" y="548"/>
                    </a:lnTo>
                    <a:lnTo>
                      <a:pt x="71" y="544"/>
                    </a:lnTo>
                    <a:lnTo>
                      <a:pt x="70" y="536"/>
                    </a:lnTo>
                    <a:lnTo>
                      <a:pt x="71" y="529"/>
                    </a:lnTo>
                    <a:lnTo>
                      <a:pt x="71" y="522"/>
                    </a:lnTo>
                    <a:lnTo>
                      <a:pt x="70" y="521"/>
                    </a:lnTo>
                    <a:lnTo>
                      <a:pt x="68" y="519"/>
                    </a:lnTo>
                    <a:lnTo>
                      <a:pt x="66" y="519"/>
                    </a:lnTo>
                    <a:lnTo>
                      <a:pt x="61" y="520"/>
                    </a:lnTo>
                    <a:lnTo>
                      <a:pt x="51" y="521"/>
                    </a:lnTo>
                    <a:lnTo>
                      <a:pt x="38" y="521"/>
                    </a:lnTo>
                    <a:lnTo>
                      <a:pt x="37" y="520"/>
                    </a:lnTo>
                    <a:lnTo>
                      <a:pt x="36" y="518"/>
                    </a:lnTo>
                    <a:lnTo>
                      <a:pt x="36" y="517"/>
                    </a:lnTo>
                    <a:lnTo>
                      <a:pt x="36" y="514"/>
                    </a:lnTo>
                    <a:lnTo>
                      <a:pt x="37" y="509"/>
                    </a:lnTo>
                    <a:lnTo>
                      <a:pt x="36" y="504"/>
                    </a:lnTo>
                    <a:lnTo>
                      <a:pt x="28" y="500"/>
                    </a:lnTo>
                    <a:lnTo>
                      <a:pt x="20" y="494"/>
                    </a:lnTo>
                    <a:lnTo>
                      <a:pt x="12" y="493"/>
                    </a:lnTo>
                    <a:lnTo>
                      <a:pt x="6" y="490"/>
                    </a:lnTo>
                    <a:lnTo>
                      <a:pt x="3" y="489"/>
                    </a:lnTo>
                    <a:lnTo>
                      <a:pt x="2" y="488"/>
                    </a:lnTo>
                    <a:lnTo>
                      <a:pt x="0" y="485"/>
                    </a:lnTo>
                    <a:lnTo>
                      <a:pt x="0" y="481"/>
                    </a:lnTo>
                    <a:lnTo>
                      <a:pt x="3" y="475"/>
                    </a:lnTo>
                    <a:lnTo>
                      <a:pt x="7" y="471"/>
                    </a:lnTo>
                    <a:lnTo>
                      <a:pt x="11" y="469"/>
                    </a:lnTo>
                    <a:lnTo>
                      <a:pt x="18" y="465"/>
                    </a:lnTo>
                    <a:lnTo>
                      <a:pt x="27" y="464"/>
                    </a:lnTo>
                    <a:lnTo>
                      <a:pt x="36" y="463"/>
                    </a:lnTo>
                    <a:lnTo>
                      <a:pt x="45" y="463"/>
                    </a:lnTo>
                    <a:lnTo>
                      <a:pt x="54" y="461"/>
                    </a:lnTo>
                    <a:lnTo>
                      <a:pt x="52" y="458"/>
                    </a:lnTo>
                    <a:lnTo>
                      <a:pt x="50" y="455"/>
                    </a:lnTo>
                    <a:lnTo>
                      <a:pt x="46" y="453"/>
                    </a:lnTo>
                    <a:lnTo>
                      <a:pt x="43" y="451"/>
                    </a:lnTo>
                    <a:lnTo>
                      <a:pt x="35" y="447"/>
                    </a:lnTo>
                    <a:lnTo>
                      <a:pt x="28" y="44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06" name="Freeform 176"/>
              <p:cNvSpPr>
                <a:spLocks/>
              </p:cNvSpPr>
              <p:nvPr/>
            </p:nvSpPr>
            <p:spPr bwMode="auto">
              <a:xfrm>
                <a:off x="3198813" y="3502025"/>
                <a:ext cx="236537" cy="258763"/>
              </a:xfrm>
              <a:custGeom>
                <a:avLst/>
                <a:gdLst>
                  <a:gd name="T0" fmla="*/ 17521 w 594"/>
                  <a:gd name="T1" fmla="*/ 163618 h 650"/>
                  <a:gd name="T2" fmla="*/ 17521 w 594"/>
                  <a:gd name="T3" fmla="*/ 145305 h 650"/>
                  <a:gd name="T4" fmla="*/ 26282 w 594"/>
                  <a:gd name="T5" fmla="*/ 128983 h 650"/>
                  <a:gd name="T6" fmla="*/ 44600 w 594"/>
                  <a:gd name="T7" fmla="*/ 124604 h 650"/>
                  <a:gd name="T8" fmla="*/ 50573 w 594"/>
                  <a:gd name="T9" fmla="*/ 112263 h 650"/>
                  <a:gd name="T10" fmla="*/ 57342 w 594"/>
                  <a:gd name="T11" fmla="*/ 75240 h 650"/>
                  <a:gd name="T12" fmla="*/ 77651 w 594"/>
                  <a:gd name="T13" fmla="*/ 64094 h 650"/>
                  <a:gd name="T14" fmla="*/ 88801 w 594"/>
                  <a:gd name="T15" fmla="*/ 72852 h 650"/>
                  <a:gd name="T16" fmla="*/ 111499 w 594"/>
                  <a:gd name="T17" fmla="*/ 63297 h 650"/>
                  <a:gd name="T18" fmla="*/ 121454 w 594"/>
                  <a:gd name="T19" fmla="*/ 48568 h 650"/>
                  <a:gd name="T20" fmla="*/ 129817 w 594"/>
                  <a:gd name="T21" fmla="*/ 27867 h 650"/>
                  <a:gd name="T22" fmla="*/ 133799 w 594"/>
                  <a:gd name="T23" fmla="*/ 13137 h 650"/>
                  <a:gd name="T24" fmla="*/ 161673 w 594"/>
                  <a:gd name="T25" fmla="*/ 1194 h 650"/>
                  <a:gd name="T26" fmla="*/ 188354 w 594"/>
                  <a:gd name="T27" fmla="*/ 26274 h 650"/>
                  <a:gd name="T28" fmla="*/ 203486 w 594"/>
                  <a:gd name="T29" fmla="*/ 20303 h 650"/>
                  <a:gd name="T30" fmla="*/ 216228 w 594"/>
                  <a:gd name="T31" fmla="*/ 42994 h 650"/>
                  <a:gd name="T32" fmla="*/ 234148 w 594"/>
                  <a:gd name="T33" fmla="*/ 62899 h 650"/>
                  <a:gd name="T34" fmla="*/ 226980 w 594"/>
                  <a:gd name="T35" fmla="*/ 86387 h 650"/>
                  <a:gd name="T36" fmla="*/ 213441 w 594"/>
                  <a:gd name="T37" fmla="*/ 123012 h 650"/>
                  <a:gd name="T38" fmla="*/ 202291 w 594"/>
                  <a:gd name="T39" fmla="*/ 130576 h 650"/>
                  <a:gd name="T40" fmla="*/ 208662 w 594"/>
                  <a:gd name="T41" fmla="*/ 136149 h 650"/>
                  <a:gd name="T42" fmla="*/ 208264 w 594"/>
                  <a:gd name="T43" fmla="*/ 148888 h 650"/>
                  <a:gd name="T44" fmla="*/ 195123 w 594"/>
                  <a:gd name="T45" fmla="*/ 156452 h 650"/>
                  <a:gd name="T46" fmla="*/ 193132 w 594"/>
                  <a:gd name="T47" fmla="*/ 176357 h 650"/>
                  <a:gd name="T48" fmla="*/ 180389 w 594"/>
                  <a:gd name="T49" fmla="*/ 183125 h 650"/>
                  <a:gd name="T50" fmla="*/ 162868 w 594"/>
                  <a:gd name="T51" fmla="*/ 199447 h 650"/>
                  <a:gd name="T52" fmla="*/ 152116 w 594"/>
                  <a:gd name="T53" fmla="*/ 195864 h 650"/>
                  <a:gd name="T54" fmla="*/ 156497 w 594"/>
                  <a:gd name="T55" fmla="*/ 205020 h 650"/>
                  <a:gd name="T56" fmla="*/ 157293 w 594"/>
                  <a:gd name="T57" fmla="*/ 221740 h 650"/>
                  <a:gd name="T58" fmla="*/ 160877 w 594"/>
                  <a:gd name="T59" fmla="*/ 234479 h 650"/>
                  <a:gd name="T60" fmla="*/ 152913 w 594"/>
                  <a:gd name="T61" fmla="*/ 249607 h 650"/>
                  <a:gd name="T62" fmla="*/ 121852 w 594"/>
                  <a:gd name="T63" fmla="*/ 258763 h 650"/>
                  <a:gd name="T64" fmla="*/ 105924 w 594"/>
                  <a:gd name="T65" fmla="*/ 257171 h 650"/>
                  <a:gd name="T66" fmla="*/ 85217 w 594"/>
                  <a:gd name="T67" fmla="*/ 256374 h 650"/>
                  <a:gd name="T68" fmla="*/ 84819 w 594"/>
                  <a:gd name="T69" fmla="*/ 246422 h 650"/>
                  <a:gd name="T70" fmla="*/ 111101 w 594"/>
                  <a:gd name="T71" fmla="*/ 234479 h 650"/>
                  <a:gd name="T72" fmla="*/ 102738 w 594"/>
                  <a:gd name="T73" fmla="*/ 220546 h 650"/>
                  <a:gd name="T74" fmla="*/ 93579 w 594"/>
                  <a:gd name="T75" fmla="*/ 235275 h 650"/>
                  <a:gd name="T76" fmla="*/ 85217 w 594"/>
                  <a:gd name="T77" fmla="*/ 223730 h 650"/>
                  <a:gd name="T78" fmla="*/ 87606 w 594"/>
                  <a:gd name="T79" fmla="*/ 210991 h 650"/>
                  <a:gd name="T80" fmla="*/ 105128 w 594"/>
                  <a:gd name="T81" fmla="*/ 194271 h 650"/>
                  <a:gd name="T82" fmla="*/ 101145 w 594"/>
                  <a:gd name="T83" fmla="*/ 187106 h 650"/>
                  <a:gd name="T84" fmla="*/ 94376 w 594"/>
                  <a:gd name="T85" fmla="*/ 186707 h 650"/>
                  <a:gd name="T86" fmla="*/ 92385 w 594"/>
                  <a:gd name="T87" fmla="*/ 197058 h 650"/>
                  <a:gd name="T88" fmla="*/ 72474 w 594"/>
                  <a:gd name="T89" fmla="*/ 199845 h 650"/>
                  <a:gd name="T90" fmla="*/ 68890 w 594"/>
                  <a:gd name="T91" fmla="*/ 203428 h 650"/>
                  <a:gd name="T92" fmla="*/ 75660 w 594"/>
                  <a:gd name="T93" fmla="*/ 216963 h 650"/>
                  <a:gd name="T94" fmla="*/ 70085 w 594"/>
                  <a:gd name="T95" fmla="*/ 214574 h 650"/>
                  <a:gd name="T96" fmla="*/ 62121 w 594"/>
                  <a:gd name="T97" fmla="*/ 222138 h 650"/>
                  <a:gd name="T98" fmla="*/ 54953 w 594"/>
                  <a:gd name="T99" fmla="*/ 213380 h 650"/>
                  <a:gd name="T100" fmla="*/ 45396 w 594"/>
                  <a:gd name="T101" fmla="*/ 204622 h 650"/>
                  <a:gd name="T102" fmla="*/ 40219 w 594"/>
                  <a:gd name="T103" fmla="*/ 210991 h 650"/>
                  <a:gd name="T104" fmla="*/ 29866 w 594"/>
                  <a:gd name="T105" fmla="*/ 218157 h 650"/>
                  <a:gd name="T106" fmla="*/ 20309 w 594"/>
                  <a:gd name="T107" fmla="*/ 207408 h 650"/>
                  <a:gd name="T108" fmla="*/ 7964 w 594"/>
                  <a:gd name="T109" fmla="*/ 196660 h 650"/>
                  <a:gd name="T110" fmla="*/ 4380 w 594"/>
                  <a:gd name="T111" fmla="*/ 186707 h 650"/>
                  <a:gd name="T112" fmla="*/ 17123 w 594"/>
                  <a:gd name="T113" fmla="*/ 179542 h 6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94" h="650">
                    <a:moveTo>
                      <a:pt x="28" y="443"/>
                    </a:moveTo>
                    <a:lnTo>
                      <a:pt x="33" y="437"/>
                    </a:lnTo>
                    <a:lnTo>
                      <a:pt x="40" y="433"/>
                    </a:lnTo>
                    <a:lnTo>
                      <a:pt x="38" y="427"/>
                    </a:lnTo>
                    <a:lnTo>
                      <a:pt x="37" y="425"/>
                    </a:lnTo>
                    <a:lnTo>
                      <a:pt x="37" y="422"/>
                    </a:lnTo>
                    <a:lnTo>
                      <a:pt x="41" y="418"/>
                    </a:lnTo>
                    <a:lnTo>
                      <a:pt x="43" y="414"/>
                    </a:lnTo>
                    <a:lnTo>
                      <a:pt x="44" y="411"/>
                    </a:lnTo>
                    <a:lnTo>
                      <a:pt x="45" y="406"/>
                    </a:lnTo>
                    <a:lnTo>
                      <a:pt x="45" y="403"/>
                    </a:lnTo>
                    <a:lnTo>
                      <a:pt x="45" y="394"/>
                    </a:lnTo>
                    <a:lnTo>
                      <a:pt x="46" y="385"/>
                    </a:lnTo>
                    <a:lnTo>
                      <a:pt x="48" y="379"/>
                    </a:lnTo>
                    <a:lnTo>
                      <a:pt x="48" y="375"/>
                    </a:lnTo>
                    <a:lnTo>
                      <a:pt x="48" y="371"/>
                    </a:lnTo>
                    <a:lnTo>
                      <a:pt x="46" y="369"/>
                    </a:lnTo>
                    <a:lnTo>
                      <a:pt x="44" y="365"/>
                    </a:lnTo>
                    <a:lnTo>
                      <a:pt x="38" y="355"/>
                    </a:lnTo>
                    <a:lnTo>
                      <a:pt x="43" y="350"/>
                    </a:lnTo>
                    <a:lnTo>
                      <a:pt x="45" y="349"/>
                    </a:lnTo>
                    <a:lnTo>
                      <a:pt x="49" y="348"/>
                    </a:lnTo>
                    <a:lnTo>
                      <a:pt x="53" y="345"/>
                    </a:lnTo>
                    <a:lnTo>
                      <a:pt x="54" y="338"/>
                    </a:lnTo>
                    <a:lnTo>
                      <a:pt x="57" y="334"/>
                    </a:lnTo>
                    <a:lnTo>
                      <a:pt x="61" y="329"/>
                    </a:lnTo>
                    <a:lnTo>
                      <a:pt x="66" y="324"/>
                    </a:lnTo>
                    <a:lnTo>
                      <a:pt x="70" y="323"/>
                    </a:lnTo>
                    <a:lnTo>
                      <a:pt x="74" y="321"/>
                    </a:lnTo>
                    <a:lnTo>
                      <a:pt x="77" y="321"/>
                    </a:lnTo>
                    <a:lnTo>
                      <a:pt x="80" y="323"/>
                    </a:lnTo>
                    <a:lnTo>
                      <a:pt x="86" y="325"/>
                    </a:lnTo>
                    <a:lnTo>
                      <a:pt x="95" y="328"/>
                    </a:lnTo>
                    <a:lnTo>
                      <a:pt x="101" y="323"/>
                    </a:lnTo>
                    <a:lnTo>
                      <a:pt x="106" y="318"/>
                    </a:lnTo>
                    <a:lnTo>
                      <a:pt x="112" y="313"/>
                    </a:lnTo>
                    <a:lnTo>
                      <a:pt x="120" y="309"/>
                    </a:lnTo>
                    <a:lnTo>
                      <a:pt x="127" y="307"/>
                    </a:lnTo>
                    <a:lnTo>
                      <a:pt x="131" y="304"/>
                    </a:lnTo>
                    <a:lnTo>
                      <a:pt x="135" y="302"/>
                    </a:lnTo>
                    <a:lnTo>
                      <a:pt x="136" y="300"/>
                    </a:lnTo>
                    <a:lnTo>
                      <a:pt x="135" y="296"/>
                    </a:lnTo>
                    <a:lnTo>
                      <a:pt x="134" y="293"/>
                    </a:lnTo>
                    <a:lnTo>
                      <a:pt x="130" y="289"/>
                    </a:lnTo>
                    <a:lnTo>
                      <a:pt x="127" y="282"/>
                    </a:lnTo>
                    <a:lnTo>
                      <a:pt x="125" y="272"/>
                    </a:lnTo>
                    <a:lnTo>
                      <a:pt x="126" y="266"/>
                    </a:lnTo>
                    <a:lnTo>
                      <a:pt x="127" y="259"/>
                    </a:lnTo>
                    <a:lnTo>
                      <a:pt x="128" y="250"/>
                    </a:lnTo>
                    <a:lnTo>
                      <a:pt x="133" y="234"/>
                    </a:lnTo>
                    <a:lnTo>
                      <a:pt x="138" y="219"/>
                    </a:lnTo>
                    <a:lnTo>
                      <a:pt x="141" y="207"/>
                    </a:lnTo>
                    <a:lnTo>
                      <a:pt x="144" y="194"/>
                    </a:lnTo>
                    <a:lnTo>
                      <a:pt x="144" y="189"/>
                    </a:lnTo>
                    <a:lnTo>
                      <a:pt x="145" y="183"/>
                    </a:lnTo>
                    <a:lnTo>
                      <a:pt x="147" y="179"/>
                    </a:lnTo>
                    <a:lnTo>
                      <a:pt x="150" y="175"/>
                    </a:lnTo>
                    <a:lnTo>
                      <a:pt x="158" y="168"/>
                    </a:lnTo>
                    <a:lnTo>
                      <a:pt x="165" y="161"/>
                    </a:lnTo>
                    <a:lnTo>
                      <a:pt x="175" y="160"/>
                    </a:lnTo>
                    <a:lnTo>
                      <a:pt x="182" y="160"/>
                    </a:lnTo>
                    <a:lnTo>
                      <a:pt x="188" y="160"/>
                    </a:lnTo>
                    <a:lnTo>
                      <a:pt x="195" y="161"/>
                    </a:lnTo>
                    <a:lnTo>
                      <a:pt x="199" y="165"/>
                    </a:lnTo>
                    <a:lnTo>
                      <a:pt x="205" y="168"/>
                    </a:lnTo>
                    <a:lnTo>
                      <a:pt x="211" y="174"/>
                    </a:lnTo>
                    <a:lnTo>
                      <a:pt x="215" y="181"/>
                    </a:lnTo>
                    <a:lnTo>
                      <a:pt x="216" y="184"/>
                    </a:lnTo>
                    <a:lnTo>
                      <a:pt x="218" y="186"/>
                    </a:lnTo>
                    <a:lnTo>
                      <a:pt x="219" y="188"/>
                    </a:lnTo>
                    <a:lnTo>
                      <a:pt x="220" y="186"/>
                    </a:lnTo>
                    <a:lnTo>
                      <a:pt x="223" y="183"/>
                    </a:lnTo>
                    <a:lnTo>
                      <a:pt x="228" y="176"/>
                    </a:lnTo>
                    <a:lnTo>
                      <a:pt x="232" y="174"/>
                    </a:lnTo>
                    <a:lnTo>
                      <a:pt x="236" y="174"/>
                    </a:lnTo>
                    <a:lnTo>
                      <a:pt x="238" y="174"/>
                    </a:lnTo>
                    <a:lnTo>
                      <a:pt x="240" y="174"/>
                    </a:lnTo>
                    <a:lnTo>
                      <a:pt x="245" y="175"/>
                    </a:lnTo>
                    <a:lnTo>
                      <a:pt x="252" y="174"/>
                    </a:lnTo>
                    <a:lnTo>
                      <a:pt x="266" y="167"/>
                    </a:lnTo>
                    <a:lnTo>
                      <a:pt x="280" y="159"/>
                    </a:lnTo>
                    <a:lnTo>
                      <a:pt x="286" y="152"/>
                    </a:lnTo>
                    <a:lnTo>
                      <a:pt x="291" y="147"/>
                    </a:lnTo>
                    <a:lnTo>
                      <a:pt x="297" y="142"/>
                    </a:lnTo>
                    <a:lnTo>
                      <a:pt x="303" y="137"/>
                    </a:lnTo>
                    <a:lnTo>
                      <a:pt x="305" y="132"/>
                    </a:lnTo>
                    <a:lnTo>
                      <a:pt x="306" y="129"/>
                    </a:lnTo>
                    <a:lnTo>
                      <a:pt x="306" y="126"/>
                    </a:lnTo>
                    <a:lnTo>
                      <a:pt x="306" y="125"/>
                    </a:lnTo>
                    <a:lnTo>
                      <a:pt x="305" y="122"/>
                    </a:lnTo>
                    <a:lnTo>
                      <a:pt x="305" y="114"/>
                    </a:lnTo>
                    <a:lnTo>
                      <a:pt x="312" y="107"/>
                    </a:lnTo>
                    <a:lnTo>
                      <a:pt x="316" y="103"/>
                    </a:lnTo>
                    <a:lnTo>
                      <a:pt x="319" y="99"/>
                    </a:lnTo>
                    <a:lnTo>
                      <a:pt x="320" y="96"/>
                    </a:lnTo>
                    <a:lnTo>
                      <a:pt x="321" y="91"/>
                    </a:lnTo>
                    <a:lnTo>
                      <a:pt x="321" y="87"/>
                    </a:lnTo>
                    <a:lnTo>
                      <a:pt x="323" y="78"/>
                    </a:lnTo>
                    <a:lnTo>
                      <a:pt x="326" y="70"/>
                    </a:lnTo>
                    <a:lnTo>
                      <a:pt x="328" y="66"/>
                    </a:lnTo>
                    <a:lnTo>
                      <a:pt x="329" y="62"/>
                    </a:lnTo>
                    <a:lnTo>
                      <a:pt x="329" y="57"/>
                    </a:lnTo>
                    <a:lnTo>
                      <a:pt x="329" y="53"/>
                    </a:lnTo>
                    <a:lnTo>
                      <a:pt x="326" y="47"/>
                    </a:lnTo>
                    <a:lnTo>
                      <a:pt x="325" y="42"/>
                    </a:lnTo>
                    <a:lnTo>
                      <a:pt x="326" y="40"/>
                    </a:lnTo>
                    <a:lnTo>
                      <a:pt x="329" y="37"/>
                    </a:lnTo>
                    <a:lnTo>
                      <a:pt x="336" y="33"/>
                    </a:lnTo>
                    <a:lnTo>
                      <a:pt x="346" y="29"/>
                    </a:lnTo>
                    <a:lnTo>
                      <a:pt x="358" y="19"/>
                    </a:lnTo>
                    <a:lnTo>
                      <a:pt x="370" y="8"/>
                    </a:lnTo>
                    <a:lnTo>
                      <a:pt x="380" y="4"/>
                    </a:lnTo>
                    <a:lnTo>
                      <a:pt x="388" y="2"/>
                    </a:lnTo>
                    <a:lnTo>
                      <a:pt x="391" y="0"/>
                    </a:lnTo>
                    <a:lnTo>
                      <a:pt x="396" y="0"/>
                    </a:lnTo>
                    <a:lnTo>
                      <a:pt x="400" y="2"/>
                    </a:lnTo>
                    <a:lnTo>
                      <a:pt x="406" y="3"/>
                    </a:lnTo>
                    <a:lnTo>
                      <a:pt x="413" y="5"/>
                    </a:lnTo>
                    <a:lnTo>
                      <a:pt x="418" y="6"/>
                    </a:lnTo>
                    <a:lnTo>
                      <a:pt x="422" y="9"/>
                    </a:lnTo>
                    <a:lnTo>
                      <a:pt x="427" y="14"/>
                    </a:lnTo>
                    <a:lnTo>
                      <a:pt x="435" y="25"/>
                    </a:lnTo>
                    <a:lnTo>
                      <a:pt x="444" y="36"/>
                    </a:lnTo>
                    <a:lnTo>
                      <a:pt x="453" y="46"/>
                    </a:lnTo>
                    <a:lnTo>
                      <a:pt x="464" y="56"/>
                    </a:lnTo>
                    <a:lnTo>
                      <a:pt x="473" y="66"/>
                    </a:lnTo>
                    <a:lnTo>
                      <a:pt x="481" y="72"/>
                    </a:lnTo>
                    <a:lnTo>
                      <a:pt x="484" y="73"/>
                    </a:lnTo>
                    <a:lnTo>
                      <a:pt x="488" y="72"/>
                    </a:lnTo>
                    <a:lnTo>
                      <a:pt x="492" y="68"/>
                    </a:lnTo>
                    <a:lnTo>
                      <a:pt x="498" y="64"/>
                    </a:lnTo>
                    <a:lnTo>
                      <a:pt x="502" y="56"/>
                    </a:lnTo>
                    <a:lnTo>
                      <a:pt x="507" y="51"/>
                    </a:lnTo>
                    <a:lnTo>
                      <a:pt x="509" y="50"/>
                    </a:lnTo>
                    <a:lnTo>
                      <a:pt x="511" y="51"/>
                    </a:lnTo>
                    <a:lnTo>
                      <a:pt x="515" y="53"/>
                    </a:lnTo>
                    <a:lnTo>
                      <a:pt x="518" y="56"/>
                    </a:lnTo>
                    <a:lnTo>
                      <a:pt x="526" y="58"/>
                    </a:lnTo>
                    <a:lnTo>
                      <a:pt x="533" y="59"/>
                    </a:lnTo>
                    <a:lnTo>
                      <a:pt x="531" y="72"/>
                    </a:lnTo>
                    <a:lnTo>
                      <a:pt x="527" y="84"/>
                    </a:lnTo>
                    <a:lnTo>
                      <a:pt x="532" y="96"/>
                    </a:lnTo>
                    <a:lnTo>
                      <a:pt x="536" y="106"/>
                    </a:lnTo>
                    <a:lnTo>
                      <a:pt x="543" y="108"/>
                    </a:lnTo>
                    <a:lnTo>
                      <a:pt x="550" y="108"/>
                    </a:lnTo>
                    <a:lnTo>
                      <a:pt x="557" y="108"/>
                    </a:lnTo>
                    <a:lnTo>
                      <a:pt x="563" y="108"/>
                    </a:lnTo>
                    <a:lnTo>
                      <a:pt x="579" y="118"/>
                    </a:lnTo>
                    <a:lnTo>
                      <a:pt x="594" y="127"/>
                    </a:lnTo>
                    <a:lnTo>
                      <a:pt x="593" y="140"/>
                    </a:lnTo>
                    <a:lnTo>
                      <a:pt x="592" y="150"/>
                    </a:lnTo>
                    <a:lnTo>
                      <a:pt x="591" y="154"/>
                    </a:lnTo>
                    <a:lnTo>
                      <a:pt x="588" y="158"/>
                    </a:lnTo>
                    <a:lnTo>
                      <a:pt x="585" y="163"/>
                    </a:lnTo>
                    <a:lnTo>
                      <a:pt x="582" y="168"/>
                    </a:lnTo>
                    <a:lnTo>
                      <a:pt x="577" y="173"/>
                    </a:lnTo>
                    <a:lnTo>
                      <a:pt x="575" y="177"/>
                    </a:lnTo>
                    <a:lnTo>
                      <a:pt x="574" y="181"/>
                    </a:lnTo>
                    <a:lnTo>
                      <a:pt x="573" y="184"/>
                    </a:lnTo>
                    <a:lnTo>
                      <a:pt x="571" y="192"/>
                    </a:lnTo>
                    <a:lnTo>
                      <a:pt x="570" y="203"/>
                    </a:lnTo>
                    <a:lnTo>
                      <a:pt x="570" y="217"/>
                    </a:lnTo>
                    <a:lnTo>
                      <a:pt x="570" y="230"/>
                    </a:lnTo>
                    <a:lnTo>
                      <a:pt x="570" y="241"/>
                    </a:lnTo>
                    <a:lnTo>
                      <a:pt x="568" y="255"/>
                    </a:lnTo>
                    <a:lnTo>
                      <a:pt x="561" y="268"/>
                    </a:lnTo>
                    <a:lnTo>
                      <a:pt x="554" y="283"/>
                    </a:lnTo>
                    <a:lnTo>
                      <a:pt x="550" y="290"/>
                    </a:lnTo>
                    <a:lnTo>
                      <a:pt x="546" y="296"/>
                    </a:lnTo>
                    <a:lnTo>
                      <a:pt x="542" y="303"/>
                    </a:lnTo>
                    <a:lnTo>
                      <a:pt x="536" y="309"/>
                    </a:lnTo>
                    <a:lnTo>
                      <a:pt x="532" y="311"/>
                    </a:lnTo>
                    <a:lnTo>
                      <a:pt x="529" y="313"/>
                    </a:lnTo>
                    <a:lnTo>
                      <a:pt x="528" y="315"/>
                    </a:lnTo>
                    <a:lnTo>
                      <a:pt x="527" y="317"/>
                    </a:lnTo>
                    <a:lnTo>
                      <a:pt x="527" y="321"/>
                    </a:lnTo>
                    <a:lnTo>
                      <a:pt x="524" y="327"/>
                    </a:lnTo>
                    <a:lnTo>
                      <a:pt x="515" y="326"/>
                    </a:lnTo>
                    <a:lnTo>
                      <a:pt x="510" y="326"/>
                    </a:lnTo>
                    <a:lnTo>
                      <a:pt x="508" y="328"/>
                    </a:lnTo>
                    <a:lnTo>
                      <a:pt x="507" y="330"/>
                    </a:lnTo>
                    <a:lnTo>
                      <a:pt x="507" y="334"/>
                    </a:lnTo>
                    <a:lnTo>
                      <a:pt x="507" y="338"/>
                    </a:lnTo>
                    <a:lnTo>
                      <a:pt x="509" y="342"/>
                    </a:lnTo>
                    <a:lnTo>
                      <a:pt x="511" y="344"/>
                    </a:lnTo>
                    <a:lnTo>
                      <a:pt x="512" y="344"/>
                    </a:lnTo>
                    <a:lnTo>
                      <a:pt x="514" y="344"/>
                    </a:lnTo>
                    <a:lnTo>
                      <a:pt x="517" y="342"/>
                    </a:lnTo>
                    <a:lnTo>
                      <a:pt x="524" y="342"/>
                    </a:lnTo>
                    <a:lnTo>
                      <a:pt x="522" y="349"/>
                    </a:lnTo>
                    <a:lnTo>
                      <a:pt x="519" y="353"/>
                    </a:lnTo>
                    <a:lnTo>
                      <a:pt x="518" y="355"/>
                    </a:lnTo>
                    <a:lnTo>
                      <a:pt x="517" y="358"/>
                    </a:lnTo>
                    <a:lnTo>
                      <a:pt x="517" y="361"/>
                    </a:lnTo>
                    <a:lnTo>
                      <a:pt x="518" y="365"/>
                    </a:lnTo>
                    <a:lnTo>
                      <a:pt x="520" y="368"/>
                    </a:lnTo>
                    <a:lnTo>
                      <a:pt x="523" y="371"/>
                    </a:lnTo>
                    <a:lnTo>
                      <a:pt x="523" y="374"/>
                    </a:lnTo>
                    <a:lnTo>
                      <a:pt x="522" y="375"/>
                    </a:lnTo>
                    <a:lnTo>
                      <a:pt x="517" y="377"/>
                    </a:lnTo>
                    <a:lnTo>
                      <a:pt x="510" y="378"/>
                    </a:lnTo>
                    <a:lnTo>
                      <a:pt x="502" y="379"/>
                    </a:lnTo>
                    <a:lnTo>
                      <a:pt x="495" y="382"/>
                    </a:lnTo>
                    <a:lnTo>
                      <a:pt x="493" y="384"/>
                    </a:lnTo>
                    <a:lnTo>
                      <a:pt x="491" y="386"/>
                    </a:lnTo>
                    <a:lnTo>
                      <a:pt x="490" y="389"/>
                    </a:lnTo>
                    <a:lnTo>
                      <a:pt x="490" y="393"/>
                    </a:lnTo>
                    <a:lnTo>
                      <a:pt x="497" y="397"/>
                    </a:lnTo>
                    <a:lnTo>
                      <a:pt x="502" y="402"/>
                    </a:lnTo>
                    <a:lnTo>
                      <a:pt x="503" y="404"/>
                    </a:lnTo>
                    <a:lnTo>
                      <a:pt x="505" y="406"/>
                    </a:lnTo>
                    <a:lnTo>
                      <a:pt x="506" y="410"/>
                    </a:lnTo>
                    <a:lnTo>
                      <a:pt x="506" y="414"/>
                    </a:lnTo>
                    <a:lnTo>
                      <a:pt x="498" y="426"/>
                    </a:lnTo>
                    <a:lnTo>
                      <a:pt x="491" y="438"/>
                    </a:lnTo>
                    <a:lnTo>
                      <a:pt x="485" y="443"/>
                    </a:lnTo>
                    <a:lnTo>
                      <a:pt x="478" y="447"/>
                    </a:lnTo>
                    <a:lnTo>
                      <a:pt x="483" y="455"/>
                    </a:lnTo>
                    <a:lnTo>
                      <a:pt x="486" y="464"/>
                    </a:lnTo>
                    <a:lnTo>
                      <a:pt x="482" y="467"/>
                    </a:lnTo>
                    <a:lnTo>
                      <a:pt x="477" y="468"/>
                    </a:lnTo>
                    <a:lnTo>
                      <a:pt x="474" y="468"/>
                    </a:lnTo>
                    <a:lnTo>
                      <a:pt x="469" y="468"/>
                    </a:lnTo>
                    <a:lnTo>
                      <a:pt x="461" y="464"/>
                    </a:lnTo>
                    <a:lnTo>
                      <a:pt x="453" y="460"/>
                    </a:lnTo>
                    <a:lnTo>
                      <a:pt x="447" y="462"/>
                    </a:lnTo>
                    <a:lnTo>
                      <a:pt x="441" y="464"/>
                    </a:lnTo>
                    <a:lnTo>
                      <a:pt x="436" y="468"/>
                    </a:lnTo>
                    <a:lnTo>
                      <a:pt x="433" y="471"/>
                    </a:lnTo>
                    <a:lnTo>
                      <a:pt x="427" y="480"/>
                    </a:lnTo>
                    <a:lnTo>
                      <a:pt x="422" y="492"/>
                    </a:lnTo>
                    <a:lnTo>
                      <a:pt x="417" y="498"/>
                    </a:lnTo>
                    <a:lnTo>
                      <a:pt x="414" y="501"/>
                    </a:lnTo>
                    <a:lnTo>
                      <a:pt x="409" y="501"/>
                    </a:lnTo>
                    <a:lnTo>
                      <a:pt x="402" y="500"/>
                    </a:lnTo>
                    <a:lnTo>
                      <a:pt x="398" y="495"/>
                    </a:lnTo>
                    <a:lnTo>
                      <a:pt x="396" y="493"/>
                    </a:lnTo>
                    <a:lnTo>
                      <a:pt x="395" y="489"/>
                    </a:lnTo>
                    <a:lnTo>
                      <a:pt x="395" y="487"/>
                    </a:lnTo>
                    <a:lnTo>
                      <a:pt x="395" y="482"/>
                    </a:lnTo>
                    <a:lnTo>
                      <a:pt x="391" y="476"/>
                    </a:lnTo>
                    <a:lnTo>
                      <a:pt x="387" y="484"/>
                    </a:lnTo>
                    <a:lnTo>
                      <a:pt x="382" y="492"/>
                    </a:lnTo>
                    <a:lnTo>
                      <a:pt x="379" y="501"/>
                    </a:lnTo>
                    <a:lnTo>
                      <a:pt x="374" y="510"/>
                    </a:lnTo>
                    <a:lnTo>
                      <a:pt x="370" y="515"/>
                    </a:lnTo>
                    <a:lnTo>
                      <a:pt x="367" y="519"/>
                    </a:lnTo>
                    <a:lnTo>
                      <a:pt x="371" y="521"/>
                    </a:lnTo>
                    <a:lnTo>
                      <a:pt x="379" y="521"/>
                    </a:lnTo>
                    <a:lnTo>
                      <a:pt x="385" y="519"/>
                    </a:lnTo>
                    <a:lnTo>
                      <a:pt x="390" y="517"/>
                    </a:lnTo>
                    <a:lnTo>
                      <a:pt x="393" y="515"/>
                    </a:lnTo>
                    <a:lnTo>
                      <a:pt x="396" y="515"/>
                    </a:lnTo>
                    <a:lnTo>
                      <a:pt x="398" y="515"/>
                    </a:lnTo>
                    <a:lnTo>
                      <a:pt x="401" y="517"/>
                    </a:lnTo>
                    <a:lnTo>
                      <a:pt x="396" y="529"/>
                    </a:lnTo>
                    <a:lnTo>
                      <a:pt x="389" y="541"/>
                    </a:lnTo>
                    <a:lnTo>
                      <a:pt x="390" y="547"/>
                    </a:lnTo>
                    <a:lnTo>
                      <a:pt x="390" y="551"/>
                    </a:lnTo>
                    <a:lnTo>
                      <a:pt x="391" y="554"/>
                    </a:lnTo>
                    <a:lnTo>
                      <a:pt x="395" y="557"/>
                    </a:lnTo>
                    <a:lnTo>
                      <a:pt x="395" y="565"/>
                    </a:lnTo>
                    <a:lnTo>
                      <a:pt x="393" y="572"/>
                    </a:lnTo>
                    <a:lnTo>
                      <a:pt x="392" y="574"/>
                    </a:lnTo>
                    <a:lnTo>
                      <a:pt x="393" y="578"/>
                    </a:lnTo>
                    <a:lnTo>
                      <a:pt x="395" y="580"/>
                    </a:lnTo>
                    <a:lnTo>
                      <a:pt x="397" y="583"/>
                    </a:lnTo>
                    <a:lnTo>
                      <a:pt x="401" y="585"/>
                    </a:lnTo>
                    <a:lnTo>
                      <a:pt x="404" y="587"/>
                    </a:lnTo>
                    <a:lnTo>
                      <a:pt x="404" y="589"/>
                    </a:lnTo>
                    <a:lnTo>
                      <a:pt x="404" y="593"/>
                    </a:lnTo>
                    <a:lnTo>
                      <a:pt x="399" y="599"/>
                    </a:lnTo>
                    <a:lnTo>
                      <a:pt x="393" y="608"/>
                    </a:lnTo>
                    <a:lnTo>
                      <a:pt x="390" y="611"/>
                    </a:lnTo>
                    <a:lnTo>
                      <a:pt x="388" y="613"/>
                    </a:lnTo>
                    <a:lnTo>
                      <a:pt x="388" y="614"/>
                    </a:lnTo>
                    <a:lnTo>
                      <a:pt x="387" y="615"/>
                    </a:lnTo>
                    <a:lnTo>
                      <a:pt x="387" y="620"/>
                    </a:lnTo>
                    <a:lnTo>
                      <a:pt x="384" y="627"/>
                    </a:lnTo>
                    <a:lnTo>
                      <a:pt x="368" y="631"/>
                    </a:lnTo>
                    <a:lnTo>
                      <a:pt x="353" y="633"/>
                    </a:lnTo>
                    <a:lnTo>
                      <a:pt x="343" y="637"/>
                    </a:lnTo>
                    <a:lnTo>
                      <a:pt x="337" y="639"/>
                    </a:lnTo>
                    <a:lnTo>
                      <a:pt x="330" y="642"/>
                    </a:lnTo>
                    <a:lnTo>
                      <a:pt x="321" y="648"/>
                    </a:lnTo>
                    <a:lnTo>
                      <a:pt x="314" y="650"/>
                    </a:lnTo>
                    <a:lnTo>
                      <a:pt x="309" y="650"/>
                    </a:lnTo>
                    <a:lnTo>
                      <a:pt x="306" y="650"/>
                    </a:lnTo>
                    <a:lnTo>
                      <a:pt x="304" y="649"/>
                    </a:lnTo>
                    <a:lnTo>
                      <a:pt x="302" y="647"/>
                    </a:lnTo>
                    <a:lnTo>
                      <a:pt x="298" y="645"/>
                    </a:lnTo>
                    <a:lnTo>
                      <a:pt x="295" y="644"/>
                    </a:lnTo>
                    <a:lnTo>
                      <a:pt x="289" y="641"/>
                    </a:lnTo>
                    <a:lnTo>
                      <a:pt x="282" y="646"/>
                    </a:lnTo>
                    <a:lnTo>
                      <a:pt x="279" y="648"/>
                    </a:lnTo>
                    <a:lnTo>
                      <a:pt x="273" y="648"/>
                    </a:lnTo>
                    <a:lnTo>
                      <a:pt x="266" y="646"/>
                    </a:lnTo>
                    <a:lnTo>
                      <a:pt x="262" y="645"/>
                    </a:lnTo>
                    <a:lnTo>
                      <a:pt x="258" y="645"/>
                    </a:lnTo>
                    <a:lnTo>
                      <a:pt x="256" y="646"/>
                    </a:lnTo>
                    <a:lnTo>
                      <a:pt x="254" y="650"/>
                    </a:lnTo>
                    <a:lnTo>
                      <a:pt x="245" y="648"/>
                    </a:lnTo>
                    <a:lnTo>
                      <a:pt x="236" y="647"/>
                    </a:lnTo>
                    <a:lnTo>
                      <a:pt x="226" y="647"/>
                    </a:lnTo>
                    <a:lnTo>
                      <a:pt x="218" y="645"/>
                    </a:lnTo>
                    <a:lnTo>
                      <a:pt x="214" y="644"/>
                    </a:lnTo>
                    <a:lnTo>
                      <a:pt x="211" y="641"/>
                    </a:lnTo>
                    <a:lnTo>
                      <a:pt x="207" y="638"/>
                    </a:lnTo>
                    <a:lnTo>
                      <a:pt x="204" y="633"/>
                    </a:lnTo>
                    <a:lnTo>
                      <a:pt x="203" y="624"/>
                    </a:lnTo>
                    <a:lnTo>
                      <a:pt x="203" y="619"/>
                    </a:lnTo>
                    <a:lnTo>
                      <a:pt x="203" y="617"/>
                    </a:lnTo>
                    <a:lnTo>
                      <a:pt x="205" y="617"/>
                    </a:lnTo>
                    <a:lnTo>
                      <a:pt x="209" y="617"/>
                    </a:lnTo>
                    <a:lnTo>
                      <a:pt x="213" y="619"/>
                    </a:lnTo>
                    <a:lnTo>
                      <a:pt x="221" y="617"/>
                    </a:lnTo>
                    <a:lnTo>
                      <a:pt x="228" y="615"/>
                    </a:lnTo>
                    <a:lnTo>
                      <a:pt x="235" y="613"/>
                    </a:lnTo>
                    <a:lnTo>
                      <a:pt x="240" y="610"/>
                    </a:lnTo>
                    <a:lnTo>
                      <a:pt x="253" y="603"/>
                    </a:lnTo>
                    <a:lnTo>
                      <a:pt x="265" y="596"/>
                    </a:lnTo>
                    <a:lnTo>
                      <a:pt x="272" y="596"/>
                    </a:lnTo>
                    <a:lnTo>
                      <a:pt x="277" y="594"/>
                    </a:lnTo>
                    <a:lnTo>
                      <a:pt x="279" y="589"/>
                    </a:lnTo>
                    <a:lnTo>
                      <a:pt x="283" y="583"/>
                    </a:lnTo>
                    <a:lnTo>
                      <a:pt x="285" y="579"/>
                    </a:lnTo>
                    <a:lnTo>
                      <a:pt x="285" y="576"/>
                    </a:lnTo>
                    <a:lnTo>
                      <a:pt x="285" y="572"/>
                    </a:lnTo>
                    <a:lnTo>
                      <a:pt x="282" y="570"/>
                    </a:lnTo>
                    <a:lnTo>
                      <a:pt x="277" y="564"/>
                    </a:lnTo>
                    <a:lnTo>
                      <a:pt x="270" y="558"/>
                    </a:lnTo>
                    <a:lnTo>
                      <a:pt x="263" y="555"/>
                    </a:lnTo>
                    <a:lnTo>
                      <a:pt x="258" y="554"/>
                    </a:lnTo>
                    <a:lnTo>
                      <a:pt x="255" y="554"/>
                    </a:lnTo>
                    <a:lnTo>
                      <a:pt x="253" y="555"/>
                    </a:lnTo>
                    <a:lnTo>
                      <a:pt x="252" y="563"/>
                    </a:lnTo>
                    <a:lnTo>
                      <a:pt x="251" y="576"/>
                    </a:lnTo>
                    <a:lnTo>
                      <a:pt x="247" y="585"/>
                    </a:lnTo>
                    <a:lnTo>
                      <a:pt x="243" y="591"/>
                    </a:lnTo>
                    <a:lnTo>
                      <a:pt x="240" y="594"/>
                    </a:lnTo>
                    <a:lnTo>
                      <a:pt x="238" y="594"/>
                    </a:lnTo>
                    <a:lnTo>
                      <a:pt x="235" y="591"/>
                    </a:lnTo>
                    <a:lnTo>
                      <a:pt x="232" y="586"/>
                    </a:lnTo>
                    <a:lnTo>
                      <a:pt x="230" y="578"/>
                    </a:lnTo>
                    <a:lnTo>
                      <a:pt x="228" y="570"/>
                    </a:lnTo>
                    <a:lnTo>
                      <a:pt x="227" y="568"/>
                    </a:lnTo>
                    <a:lnTo>
                      <a:pt x="226" y="565"/>
                    </a:lnTo>
                    <a:lnTo>
                      <a:pt x="224" y="564"/>
                    </a:lnTo>
                    <a:lnTo>
                      <a:pt x="223" y="564"/>
                    </a:lnTo>
                    <a:lnTo>
                      <a:pt x="219" y="563"/>
                    </a:lnTo>
                    <a:lnTo>
                      <a:pt x="214" y="562"/>
                    </a:lnTo>
                    <a:lnTo>
                      <a:pt x="218" y="556"/>
                    </a:lnTo>
                    <a:lnTo>
                      <a:pt x="222" y="551"/>
                    </a:lnTo>
                    <a:lnTo>
                      <a:pt x="219" y="548"/>
                    </a:lnTo>
                    <a:lnTo>
                      <a:pt x="214" y="548"/>
                    </a:lnTo>
                    <a:lnTo>
                      <a:pt x="216" y="545"/>
                    </a:lnTo>
                    <a:lnTo>
                      <a:pt x="218" y="543"/>
                    </a:lnTo>
                    <a:lnTo>
                      <a:pt x="218" y="540"/>
                    </a:lnTo>
                    <a:lnTo>
                      <a:pt x="218" y="536"/>
                    </a:lnTo>
                    <a:lnTo>
                      <a:pt x="220" y="530"/>
                    </a:lnTo>
                    <a:lnTo>
                      <a:pt x="224" y="524"/>
                    </a:lnTo>
                    <a:lnTo>
                      <a:pt x="228" y="518"/>
                    </a:lnTo>
                    <a:lnTo>
                      <a:pt x="231" y="512"/>
                    </a:lnTo>
                    <a:lnTo>
                      <a:pt x="235" y="507"/>
                    </a:lnTo>
                    <a:lnTo>
                      <a:pt x="238" y="503"/>
                    </a:lnTo>
                    <a:lnTo>
                      <a:pt x="241" y="500"/>
                    </a:lnTo>
                    <a:lnTo>
                      <a:pt x="246" y="497"/>
                    </a:lnTo>
                    <a:lnTo>
                      <a:pt x="255" y="493"/>
                    </a:lnTo>
                    <a:lnTo>
                      <a:pt x="264" y="488"/>
                    </a:lnTo>
                    <a:lnTo>
                      <a:pt x="270" y="484"/>
                    </a:lnTo>
                    <a:lnTo>
                      <a:pt x="270" y="482"/>
                    </a:lnTo>
                    <a:lnTo>
                      <a:pt x="266" y="481"/>
                    </a:lnTo>
                    <a:lnTo>
                      <a:pt x="261" y="478"/>
                    </a:lnTo>
                    <a:lnTo>
                      <a:pt x="258" y="475"/>
                    </a:lnTo>
                    <a:lnTo>
                      <a:pt x="257" y="471"/>
                    </a:lnTo>
                    <a:lnTo>
                      <a:pt x="256" y="470"/>
                    </a:lnTo>
                    <a:lnTo>
                      <a:pt x="255" y="470"/>
                    </a:lnTo>
                    <a:lnTo>
                      <a:pt x="254" y="470"/>
                    </a:lnTo>
                    <a:lnTo>
                      <a:pt x="253" y="472"/>
                    </a:lnTo>
                    <a:lnTo>
                      <a:pt x="251" y="475"/>
                    </a:lnTo>
                    <a:lnTo>
                      <a:pt x="249" y="477"/>
                    </a:lnTo>
                    <a:lnTo>
                      <a:pt x="248" y="477"/>
                    </a:lnTo>
                    <a:lnTo>
                      <a:pt x="247" y="477"/>
                    </a:lnTo>
                    <a:lnTo>
                      <a:pt x="245" y="475"/>
                    </a:lnTo>
                    <a:lnTo>
                      <a:pt x="241" y="470"/>
                    </a:lnTo>
                    <a:lnTo>
                      <a:pt x="238" y="468"/>
                    </a:lnTo>
                    <a:lnTo>
                      <a:pt x="237" y="469"/>
                    </a:lnTo>
                    <a:lnTo>
                      <a:pt x="237" y="470"/>
                    </a:lnTo>
                    <a:lnTo>
                      <a:pt x="238" y="473"/>
                    </a:lnTo>
                    <a:lnTo>
                      <a:pt x="241" y="481"/>
                    </a:lnTo>
                    <a:lnTo>
                      <a:pt x="244" y="485"/>
                    </a:lnTo>
                    <a:lnTo>
                      <a:pt x="244" y="489"/>
                    </a:lnTo>
                    <a:lnTo>
                      <a:pt x="243" y="492"/>
                    </a:lnTo>
                    <a:lnTo>
                      <a:pt x="241" y="494"/>
                    </a:lnTo>
                    <a:lnTo>
                      <a:pt x="239" y="495"/>
                    </a:lnTo>
                    <a:lnTo>
                      <a:pt x="232" y="495"/>
                    </a:lnTo>
                    <a:lnTo>
                      <a:pt x="226" y="495"/>
                    </a:lnTo>
                    <a:lnTo>
                      <a:pt x="220" y="494"/>
                    </a:lnTo>
                    <a:lnTo>
                      <a:pt x="219" y="492"/>
                    </a:lnTo>
                    <a:lnTo>
                      <a:pt x="218" y="489"/>
                    </a:lnTo>
                    <a:lnTo>
                      <a:pt x="215" y="485"/>
                    </a:lnTo>
                    <a:lnTo>
                      <a:pt x="209" y="490"/>
                    </a:lnTo>
                    <a:lnTo>
                      <a:pt x="201" y="495"/>
                    </a:lnTo>
                    <a:lnTo>
                      <a:pt x="192" y="500"/>
                    </a:lnTo>
                    <a:lnTo>
                      <a:pt x="182" y="502"/>
                    </a:lnTo>
                    <a:lnTo>
                      <a:pt x="181" y="500"/>
                    </a:lnTo>
                    <a:lnTo>
                      <a:pt x="179" y="498"/>
                    </a:lnTo>
                    <a:lnTo>
                      <a:pt x="178" y="498"/>
                    </a:lnTo>
                    <a:lnTo>
                      <a:pt x="177" y="498"/>
                    </a:lnTo>
                    <a:lnTo>
                      <a:pt x="175" y="502"/>
                    </a:lnTo>
                    <a:lnTo>
                      <a:pt x="172" y="506"/>
                    </a:lnTo>
                    <a:lnTo>
                      <a:pt x="172" y="509"/>
                    </a:lnTo>
                    <a:lnTo>
                      <a:pt x="172" y="510"/>
                    </a:lnTo>
                    <a:lnTo>
                      <a:pt x="173" y="511"/>
                    </a:lnTo>
                    <a:lnTo>
                      <a:pt x="175" y="512"/>
                    </a:lnTo>
                    <a:lnTo>
                      <a:pt x="178" y="515"/>
                    </a:lnTo>
                    <a:lnTo>
                      <a:pt x="182" y="519"/>
                    </a:lnTo>
                    <a:lnTo>
                      <a:pt x="186" y="522"/>
                    </a:lnTo>
                    <a:lnTo>
                      <a:pt x="190" y="526"/>
                    </a:lnTo>
                    <a:lnTo>
                      <a:pt x="193" y="530"/>
                    </a:lnTo>
                    <a:lnTo>
                      <a:pt x="194" y="535"/>
                    </a:lnTo>
                    <a:lnTo>
                      <a:pt x="193" y="540"/>
                    </a:lnTo>
                    <a:lnTo>
                      <a:pt x="190" y="545"/>
                    </a:lnTo>
                    <a:lnTo>
                      <a:pt x="188" y="549"/>
                    </a:lnTo>
                    <a:lnTo>
                      <a:pt x="188" y="554"/>
                    </a:lnTo>
                    <a:lnTo>
                      <a:pt x="185" y="555"/>
                    </a:lnTo>
                    <a:lnTo>
                      <a:pt x="182" y="555"/>
                    </a:lnTo>
                    <a:lnTo>
                      <a:pt x="180" y="555"/>
                    </a:lnTo>
                    <a:lnTo>
                      <a:pt x="179" y="554"/>
                    </a:lnTo>
                    <a:lnTo>
                      <a:pt x="178" y="549"/>
                    </a:lnTo>
                    <a:lnTo>
                      <a:pt x="177" y="544"/>
                    </a:lnTo>
                    <a:lnTo>
                      <a:pt x="176" y="539"/>
                    </a:lnTo>
                    <a:lnTo>
                      <a:pt x="175" y="537"/>
                    </a:lnTo>
                    <a:lnTo>
                      <a:pt x="173" y="537"/>
                    </a:lnTo>
                    <a:lnTo>
                      <a:pt x="172" y="539"/>
                    </a:lnTo>
                    <a:lnTo>
                      <a:pt x="170" y="545"/>
                    </a:lnTo>
                    <a:lnTo>
                      <a:pt x="168" y="552"/>
                    </a:lnTo>
                    <a:lnTo>
                      <a:pt x="164" y="555"/>
                    </a:lnTo>
                    <a:lnTo>
                      <a:pt x="161" y="557"/>
                    </a:lnTo>
                    <a:lnTo>
                      <a:pt x="159" y="558"/>
                    </a:lnTo>
                    <a:lnTo>
                      <a:pt x="156" y="558"/>
                    </a:lnTo>
                    <a:lnTo>
                      <a:pt x="154" y="557"/>
                    </a:lnTo>
                    <a:lnTo>
                      <a:pt x="152" y="555"/>
                    </a:lnTo>
                    <a:lnTo>
                      <a:pt x="150" y="552"/>
                    </a:lnTo>
                    <a:lnTo>
                      <a:pt x="147" y="548"/>
                    </a:lnTo>
                    <a:lnTo>
                      <a:pt x="146" y="543"/>
                    </a:lnTo>
                    <a:lnTo>
                      <a:pt x="143" y="536"/>
                    </a:lnTo>
                    <a:lnTo>
                      <a:pt x="142" y="535"/>
                    </a:lnTo>
                    <a:lnTo>
                      <a:pt x="141" y="535"/>
                    </a:lnTo>
                    <a:lnTo>
                      <a:pt x="138" y="536"/>
                    </a:lnTo>
                    <a:lnTo>
                      <a:pt x="136" y="539"/>
                    </a:lnTo>
                    <a:lnTo>
                      <a:pt x="133" y="543"/>
                    </a:lnTo>
                    <a:lnTo>
                      <a:pt x="130" y="543"/>
                    </a:lnTo>
                    <a:lnTo>
                      <a:pt x="128" y="541"/>
                    </a:lnTo>
                    <a:lnTo>
                      <a:pt x="126" y="539"/>
                    </a:lnTo>
                    <a:lnTo>
                      <a:pt x="122" y="532"/>
                    </a:lnTo>
                    <a:lnTo>
                      <a:pt x="120" y="526"/>
                    </a:lnTo>
                    <a:lnTo>
                      <a:pt x="117" y="519"/>
                    </a:lnTo>
                    <a:lnTo>
                      <a:pt x="114" y="514"/>
                    </a:lnTo>
                    <a:lnTo>
                      <a:pt x="112" y="513"/>
                    </a:lnTo>
                    <a:lnTo>
                      <a:pt x="110" y="513"/>
                    </a:lnTo>
                    <a:lnTo>
                      <a:pt x="106" y="514"/>
                    </a:lnTo>
                    <a:lnTo>
                      <a:pt x="103" y="515"/>
                    </a:lnTo>
                    <a:lnTo>
                      <a:pt x="106" y="519"/>
                    </a:lnTo>
                    <a:lnTo>
                      <a:pt x="111" y="522"/>
                    </a:lnTo>
                    <a:lnTo>
                      <a:pt x="106" y="526"/>
                    </a:lnTo>
                    <a:lnTo>
                      <a:pt x="103" y="527"/>
                    </a:lnTo>
                    <a:lnTo>
                      <a:pt x="101" y="530"/>
                    </a:lnTo>
                    <a:lnTo>
                      <a:pt x="97" y="537"/>
                    </a:lnTo>
                    <a:lnTo>
                      <a:pt x="96" y="543"/>
                    </a:lnTo>
                    <a:lnTo>
                      <a:pt x="94" y="545"/>
                    </a:lnTo>
                    <a:lnTo>
                      <a:pt x="92" y="545"/>
                    </a:lnTo>
                    <a:lnTo>
                      <a:pt x="86" y="546"/>
                    </a:lnTo>
                    <a:lnTo>
                      <a:pt x="82" y="547"/>
                    </a:lnTo>
                    <a:lnTo>
                      <a:pt x="79" y="548"/>
                    </a:lnTo>
                    <a:lnTo>
                      <a:pt x="76" y="548"/>
                    </a:lnTo>
                    <a:lnTo>
                      <a:pt x="75" y="548"/>
                    </a:lnTo>
                    <a:lnTo>
                      <a:pt x="71" y="544"/>
                    </a:lnTo>
                    <a:lnTo>
                      <a:pt x="70" y="536"/>
                    </a:lnTo>
                    <a:lnTo>
                      <a:pt x="71" y="529"/>
                    </a:lnTo>
                    <a:lnTo>
                      <a:pt x="71" y="522"/>
                    </a:lnTo>
                    <a:lnTo>
                      <a:pt x="70" y="521"/>
                    </a:lnTo>
                    <a:lnTo>
                      <a:pt x="68" y="519"/>
                    </a:lnTo>
                    <a:lnTo>
                      <a:pt x="66" y="519"/>
                    </a:lnTo>
                    <a:lnTo>
                      <a:pt x="61" y="520"/>
                    </a:lnTo>
                    <a:lnTo>
                      <a:pt x="51" y="521"/>
                    </a:lnTo>
                    <a:lnTo>
                      <a:pt x="38" y="521"/>
                    </a:lnTo>
                    <a:lnTo>
                      <a:pt x="37" y="520"/>
                    </a:lnTo>
                    <a:lnTo>
                      <a:pt x="36" y="518"/>
                    </a:lnTo>
                    <a:lnTo>
                      <a:pt x="36" y="517"/>
                    </a:lnTo>
                    <a:lnTo>
                      <a:pt x="36" y="514"/>
                    </a:lnTo>
                    <a:lnTo>
                      <a:pt x="37" y="509"/>
                    </a:lnTo>
                    <a:lnTo>
                      <a:pt x="36" y="504"/>
                    </a:lnTo>
                    <a:lnTo>
                      <a:pt x="28" y="500"/>
                    </a:lnTo>
                    <a:lnTo>
                      <a:pt x="20" y="494"/>
                    </a:lnTo>
                    <a:lnTo>
                      <a:pt x="12" y="493"/>
                    </a:lnTo>
                    <a:lnTo>
                      <a:pt x="6" y="490"/>
                    </a:lnTo>
                    <a:lnTo>
                      <a:pt x="3" y="489"/>
                    </a:lnTo>
                    <a:lnTo>
                      <a:pt x="2" y="488"/>
                    </a:lnTo>
                    <a:lnTo>
                      <a:pt x="0" y="485"/>
                    </a:lnTo>
                    <a:lnTo>
                      <a:pt x="0" y="481"/>
                    </a:lnTo>
                    <a:lnTo>
                      <a:pt x="3" y="475"/>
                    </a:lnTo>
                    <a:lnTo>
                      <a:pt x="7" y="471"/>
                    </a:lnTo>
                    <a:lnTo>
                      <a:pt x="11" y="469"/>
                    </a:lnTo>
                    <a:lnTo>
                      <a:pt x="18" y="465"/>
                    </a:lnTo>
                    <a:lnTo>
                      <a:pt x="27" y="464"/>
                    </a:lnTo>
                    <a:lnTo>
                      <a:pt x="36" y="463"/>
                    </a:lnTo>
                    <a:lnTo>
                      <a:pt x="45" y="463"/>
                    </a:lnTo>
                    <a:lnTo>
                      <a:pt x="54" y="461"/>
                    </a:lnTo>
                    <a:lnTo>
                      <a:pt x="52" y="458"/>
                    </a:lnTo>
                    <a:lnTo>
                      <a:pt x="50" y="455"/>
                    </a:lnTo>
                    <a:lnTo>
                      <a:pt x="46" y="453"/>
                    </a:lnTo>
                    <a:lnTo>
                      <a:pt x="43" y="451"/>
                    </a:lnTo>
                    <a:lnTo>
                      <a:pt x="35" y="447"/>
                    </a:lnTo>
                    <a:lnTo>
                      <a:pt x="28" y="44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07" name="Freeform 177"/>
              <p:cNvSpPr>
                <a:spLocks/>
              </p:cNvSpPr>
              <p:nvPr/>
            </p:nvSpPr>
            <p:spPr bwMode="auto">
              <a:xfrm>
                <a:off x="3452813" y="3297238"/>
                <a:ext cx="163512" cy="274637"/>
              </a:xfrm>
              <a:custGeom>
                <a:avLst/>
                <a:gdLst>
                  <a:gd name="T0" fmla="*/ 19892 w 411"/>
                  <a:gd name="T1" fmla="*/ 54450 h 691"/>
                  <a:gd name="T2" fmla="*/ 21881 w 411"/>
                  <a:gd name="T3" fmla="*/ 46899 h 691"/>
                  <a:gd name="T4" fmla="*/ 18301 w 411"/>
                  <a:gd name="T5" fmla="*/ 38553 h 691"/>
                  <a:gd name="T6" fmla="*/ 11935 w 411"/>
                  <a:gd name="T7" fmla="*/ 23847 h 691"/>
                  <a:gd name="T8" fmla="*/ 23075 w 411"/>
                  <a:gd name="T9" fmla="*/ 5564 h 691"/>
                  <a:gd name="T10" fmla="*/ 28644 w 411"/>
                  <a:gd name="T11" fmla="*/ 0 h 691"/>
                  <a:gd name="T12" fmla="*/ 43762 w 411"/>
                  <a:gd name="T13" fmla="*/ 13911 h 691"/>
                  <a:gd name="T14" fmla="*/ 62063 w 411"/>
                  <a:gd name="T15" fmla="*/ 10731 h 691"/>
                  <a:gd name="T16" fmla="*/ 72009 w 411"/>
                  <a:gd name="T17" fmla="*/ 15898 h 691"/>
                  <a:gd name="T18" fmla="*/ 83944 w 411"/>
                  <a:gd name="T19" fmla="*/ 9539 h 691"/>
                  <a:gd name="T20" fmla="*/ 97868 w 411"/>
                  <a:gd name="T21" fmla="*/ 23449 h 691"/>
                  <a:gd name="T22" fmla="*/ 92697 w 411"/>
                  <a:gd name="T23" fmla="*/ 31001 h 691"/>
                  <a:gd name="T24" fmla="*/ 91105 w 411"/>
                  <a:gd name="T25" fmla="*/ 37360 h 691"/>
                  <a:gd name="T26" fmla="*/ 105825 w 411"/>
                  <a:gd name="T27" fmla="*/ 51271 h 691"/>
                  <a:gd name="T28" fmla="*/ 112191 w 411"/>
                  <a:gd name="T29" fmla="*/ 44514 h 691"/>
                  <a:gd name="T30" fmla="*/ 120545 w 411"/>
                  <a:gd name="T31" fmla="*/ 44117 h 691"/>
                  <a:gd name="T32" fmla="*/ 148792 w 411"/>
                  <a:gd name="T33" fmla="*/ 72733 h 691"/>
                  <a:gd name="T34" fmla="*/ 163114 w 411"/>
                  <a:gd name="T35" fmla="*/ 87439 h 691"/>
                  <a:gd name="T36" fmla="*/ 154760 w 411"/>
                  <a:gd name="T37" fmla="*/ 96183 h 691"/>
                  <a:gd name="T38" fmla="*/ 138846 w 411"/>
                  <a:gd name="T39" fmla="*/ 119632 h 691"/>
                  <a:gd name="T40" fmla="*/ 140835 w 411"/>
                  <a:gd name="T41" fmla="*/ 127184 h 691"/>
                  <a:gd name="T42" fmla="*/ 134470 w 411"/>
                  <a:gd name="T43" fmla="*/ 138312 h 691"/>
                  <a:gd name="T44" fmla="*/ 140039 w 411"/>
                  <a:gd name="T45" fmla="*/ 143479 h 691"/>
                  <a:gd name="T46" fmla="*/ 138448 w 411"/>
                  <a:gd name="T47" fmla="*/ 155005 h 691"/>
                  <a:gd name="T48" fmla="*/ 145211 w 411"/>
                  <a:gd name="T49" fmla="*/ 162556 h 691"/>
                  <a:gd name="T50" fmla="*/ 141631 w 411"/>
                  <a:gd name="T51" fmla="*/ 169313 h 691"/>
                  <a:gd name="T52" fmla="*/ 133276 w 411"/>
                  <a:gd name="T53" fmla="*/ 170108 h 691"/>
                  <a:gd name="T54" fmla="*/ 129696 w 411"/>
                  <a:gd name="T55" fmla="*/ 170505 h 691"/>
                  <a:gd name="T56" fmla="*/ 121341 w 411"/>
                  <a:gd name="T57" fmla="*/ 177262 h 691"/>
                  <a:gd name="T58" fmla="*/ 118556 w 411"/>
                  <a:gd name="T59" fmla="*/ 187596 h 691"/>
                  <a:gd name="T60" fmla="*/ 112986 w 411"/>
                  <a:gd name="T61" fmla="*/ 200712 h 691"/>
                  <a:gd name="T62" fmla="*/ 109008 w 411"/>
                  <a:gd name="T63" fmla="*/ 219789 h 691"/>
                  <a:gd name="T64" fmla="*/ 111793 w 411"/>
                  <a:gd name="T65" fmla="*/ 234097 h 691"/>
                  <a:gd name="T66" fmla="*/ 109406 w 411"/>
                  <a:gd name="T67" fmla="*/ 239264 h 691"/>
                  <a:gd name="T68" fmla="*/ 114578 w 411"/>
                  <a:gd name="T69" fmla="*/ 242444 h 691"/>
                  <a:gd name="T70" fmla="*/ 128104 w 411"/>
                  <a:gd name="T71" fmla="*/ 245226 h 691"/>
                  <a:gd name="T72" fmla="*/ 129298 w 411"/>
                  <a:gd name="T73" fmla="*/ 251188 h 691"/>
                  <a:gd name="T74" fmla="*/ 119352 w 411"/>
                  <a:gd name="T75" fmla="*/ 260726 h 691"/>
                  <a:gd name="T76" fmla="*/ 116567 w 411"/>
                  <a:gd name="T77" fmla="*/ 271855 h 691"/>
                  <a:gd name="T78" fmla="*/ 107417 w 411"/>
                  <a:gd name="T79" fmla="*/ 270663 h 691"/>
                  <a:gd name="T80" fmla="*/ 87525 w 411"/>
                  <a:gd name="T81" fmla="*/ 265496 h 691"/>
                  <a:gd name="T82" fmla="*/ 74396 w 411"/>
                  <a:gd name="T83" fmla="*/ 264303 h 691"/>
                  <a:gd name="T84" fmla="*/ 68031 w 411"/>
                  <a:gd name="T85" fmla="*/ 265893 h 691"/>
                  <a:gd name="T86" fmla="*/ 56891 w 411"/>
                  <a:gd name="T87" fmla="*/ 258739 h 691"/>
                  <a:gd name="T88" fmla="*/ 46547 w 411"/>
                  <a:gd name="T89" fmla="*/ 253572 h 691"/>
                  <a:gd name="T90" fmla="*/ 34612 w 411"/>
                  <a:gd name="T91" fmla="*/ 267483 h 691"/>
                  <a:gd name="T92" fmla="*/ 25462 w 411"/>
                  <a:gd name="T93" fmla="*/ 263508 h 691"/>
                  <a:gd name="T94" fmla="*/ 7161 w 411"/>
                  <a:gd name="T95" fmla="*/ 238867 h 691"/>
                  <a:gd name="T96" fmla="*/ 3978 w 411"/>
                  <a:gd name="T97" fmla="*/ 223764 h 691"/>
                  <a:gd name="T98" fmla="*/ 8752 w 411"/>
                  <a:gd name="T99" fmla="*/ 209058 h 691"/>
                  <a:gd name="T100" fmla="*/ 14720 w 411"/>
                  <a:gd name="T101" fmla="*/ 207866 h 691"/>
                  <a:gd name="T102" fmla="*/ 16709 w 411"/>
                  <a:gd name="T103" fmla="*/ 198724 h 691"/>
                  <a:gd name="T104" fmla="*/ 13129 w 411"/>
                  <a:gd name="T105" fmla="*/ 197929 h 691"/>
                  <a:gd name="T106" fmla="*/ 8752 w 411"/>
                  <a:gd name="T107" fmla="*/ 197135 h 691"/>
                  <a:gd name="T108" fmla="*/ 0 w 411"/>
                  <a:gd name="T109" fmla="*/ 176467 h 691"/>
                  <a:gd name="T110" fmla="*/ 6763 w 411"/>
                  <a:gd name="T111" fmla="*/ 160967 h 691"/>
                  <a:gd name="T112" fmla="*/ 27053 w 411"/>
                  <a:gd name="T113" fmla="*/ 144274 h 691"/>
                  <a:gd name="T114" fmla="*/ 35408 w 411"/>
                  <a:gd name="T115" fmla="*/ 144274 h 691"/>
                  <a:gd name="T116" fmla="*/ 55300 w 411"/>
                  <a:gd name="T117" fmla="*/ 125594 h 691"/>
                  <a:gd name="T118" fmla="*/ 61665 w 411"/>
                  <a:gd name="T119" fmla="*/ 109696 h 691"/>
                  <a:gd name="T120" fmla="*/ 58482 w 411"/>
                  <a:gd name="T121" fmla="*/ 96183 h 691"/>
                  <a:gd name="T122" fmla="*/ 33419 w 411"/>
                  <a:gd name="T123" fmla="*/ 87439 h 691"/>
                  <a:gd name="T124" fmla="*/ 11537 w 411"/>
                  <a:gd name="T125" fmla="*/ 63989 h 6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1" h="691">
                    <a:moveTo>
                      <a:pt x="29" y="161"/>
                    </a:moveTo>
                    <a:lnTo>
                      <a:pt x="35" y="156"/>
                    </a:lnTo>
                    <a:lnTo>
                      <a:pt x="41" y="150"/>
                    </a:lnTo>
                    <a:lnTo>
                      <a:pt x="46" y="144"/>
                    </a:lnTo>
                    <a:lnTo>
                      <a:pt x="50" y="137"/>
                    </a:lnTo>
                    <a:lnTo>
                      <a:pt x="55" y="131"/>
                    </a:lnTo>
                    <a:lnTo>
                      <a:pt x="58" y="126"/>
                    </a:lnTo>
                    <a:lnTo>
                      <a:pt x="58" y="124"/>
                    </a:lnTo>
                    <a:lnTo>
                      <a:pt x="58" y="122"/>
                    </a:lnTo>
                    <a:lnTo>
                      <a:pt x="55" y="118"/>
                    </a:lnTo>
                    <a:lnTo>
                      <a:pt x="53" y="114"/>
                    </a:lnTo>
                    <a:lnTo>
                      <a:pt x="47" y="107"/>
                    </a:lnTo>
                    <a:lnTo>
                      <a:pt x="44" y="101"/>
                    </a:lnTo>
                    <a:lnTo>
                      <a:pt x="44" y="99"/>
                    </a:lnTo>
                    <a:lnTo>
                      <a:pt x="46" y="97"/>
                    </a:lnTo>
                    <a:lnTo>
                      <a:pt x="49" y="94"/>
                    </a:lnTo>
                    <a:lnTo>
                      <a:pt x="52" y="91"/>
                    </a:lnTo>
                    <a:lnTo>
                      <a:pt x="45" y="80"/>
                    </a:lnTo>
                    <a:lnTo>
                      <a:pt x="38" y="69"/>
                    </a:lnTo>
                    <a:lnTo>
                      <a:pt x="30" y="60"/>
                    </a:lnTo>
                    <a:lnTo>
                      <a:pt x="24" y="49"/>
                    </a:lnTo>
                    <a:lnTo>
                      <a:pt x="33" y="40"/>
                    </a:lnTo>
                    <a:lnTo>
                      <a:pt x="41" y="31"/>
                    </a:lnTo>
                    <a:lnTo>
                      <a:pt x="50" y="23"/>
                    </a:lnTo>
                    <a:lnTo>
                      <a:pt x="58" y="14"/>
                    </a:lnTo>
                    <a:lnTo>
                      <a:pt x="62" y="8"/>
                    </a:lnTo>
                    <a:lnTo>
                      <a:pt x="66" y="4"/>
                    </a:lnTo>
                    <a:lnTo>
                      <a:pt x="68" y="1"/>
                    </a:lnTo>
                    <a:lnTo>
                      <a:pt x="70" y="0"/>
                    </a:lnTo>
                    <a:lnTo>
                      <a:pt x="72" y="0"/>
                    </a:lnTo>
                    <a:lnTo>
                      <a:pt x="76" y="2"/>
                    </a:lnTo>
                    <a:lnTo>
                      <a:pt x="84" y="10"/>
                    </a:lnTo>
                    <a:lnTo>
                      <a:pt x="93" y="18"/>
                    </a:lnTo>
                    <a:lnTo>
                      <a:pt x="101" y="26"/>
                    </a:lnTo>
                    <a:lnTo>
                      <a:pt x="110" y="35"/>
                    </a:lnTo>
                    <a:lnTo>
                      <a:pt x="119" y="32"/>
                    </a:lnTo>
                    <a:lnTo>
                      <a:pt x="128" y="26"/>
                    </a:lnTo>
                    <a:lnTo>
                      <a:pt x="136" y="21"/>
                    </a:lnTo>
                    <a:lnTo>
                      <a:pt x="145" y="15"/>
                    </a:lnTo>
                    <a:lnTo>
                      <a:pt x="156" y="27"/>
                    </a:lnTo>
                    <a:lnTo>
                      <a:pt x="168" y="41"/>
                    </a:lnTo>
                    <a:lnTo>
                      <a:pt x="171" y="42"/>
                    </a:lnTo>
                    <a:lnTo>
                      <a:pt x="176" y="43"/>
                    </a:lnTo>
                    <a:lnTo>
                      <a:pt x="179" y="42"/>
                    </a:lnTo>
                    <a:lnTo>
                      <a:pt x="181" y="40"/>
                    </a:lnTo>
                    <a:lnTo>
                      <a:pt x="187" y="34"/>
                    </a:lnTo>
                    <a:lnTo>
                      <a:pt x="194" y="26"/>
                    </a:lnTo>
                    <a:lnTo>
                      <a:pt x="200" y="24"/>
                    </a:lnTo>
                    <a:lnTo>
                      <a:pt x="206" y="23"/>
                    </a:lnTo>
                    <a:lnTo>
                      <a:pt x="211" y="24"/>
                    </a:lnTo>
                    <a:lnTo>
                      <a:pt x="215" y="26"/>
                    </a:lnTo>
                    <a:lnTo>
                      <a:pt x="223" y="34"/>
                    </a:lnTo>
                    <a:lnTo>
                      <a:pt x="232" y="44"/>
                    </a:lnTo>
                    <a:lnTo>
                      <a:pt x="241" y="53"/>
                    </a:lnTo>
                    <a:lnTo>
                      <a:pt x="246" y="59"/>
                    </a:lnTo>
                    <a:lnTo>
                      <a:pt x="247" y="61"/>
                    </a:lnTo>
                    <a:lnTo>
                      <a:pt x="246" y="65"/>
                    </a:lnTo>
                    <a:lnTo>
                      <a:pt x="244" y="68"/>
                    </a:lnTo>
                    <a:lnTo>
                      <a:pt x="239" y="74"/>
                    </a:lnTo>
                    <a:lnTo>
                      <a:pt x="233" y="78"/>
                    </a:lnTo>
                    <a:lnTo>
                      <a:pt x="229" y="83"/>
                    </a:lnTo>
                    <a:lnTo>
                      <a:pt x="227" y="85"/>
                    </a:lnTo>
                    <a:lnTo>
                      <a:pt x="227" y="88"/>
                    </a:lnTo>
                    <a:lnTo>
                      <a:pt x="227" y="91"/>
                    </a:lnTo>
                    <a:lnTo>
                      <a:pt x="229" y="94"/>
                    </a:lnTo>
                    <a:lnTo>
                      <a:pt x="237" y="102"/>
                    </a:lnTo>
                    <a:lnTo>
                      <a:pt x="246" y="111"/>
                    </a:lnTo>
                    <a:lnTo>
                      <a:pt x="254" y="120"/>
                    </a:lnTo>
                    <a:lnTo>
                      <a:pt x="263" y="128"/>
                    </a:lnTo>
                    <a:lnTo>
                      <a:pt x="266" y="129"/>
                    </a:lnTo>
                    <a:lnTo>
                      <a:pt x="270" y="128"/>
                    </a:lnTo>
                    <a:lnTo>
                      <a:pt x="272" y="127"/>
                    </a:lnTo>
                    <a:lnTo>
                      <a:pt x="274" y="125"/>
                    </a:lnTo>
                    <a:lnTo>
                      <a:pt x="279" y="119"/>
                    </a:lnTo>
                    <a:lnTo>
                      <a:pt x="282" y="112"/>
                    </a:lnTo>
                    <a:lnTo>
                      <a:pt x="287" y="109"/>
                    </a:lnTo>
                    <a:lnTo>
                      <a:pt x="290" y="108"/>
                    </a:lnTo>
                    <a:lnTo>
                      <a:pt x="293" y="107"/>
                    </a:lnTo>
                    <a:lnTo>
                      <a:pt x="297" y="108"/>
                    </a:lnTo>
                    <a:lnTo>
                      <a:pt x="303" y="111"/>
                    </a:lnTo>
                    <a:lnTo>
                      <a:pt x="310" y="118"/>
                    </a:lnTo>
                    <a:lnTo>
                      <a:pt x="331" y="141"/>
                    </a:lnTo>
                    <a:lnTo>
                      <a:pt x="351" y="162"/>
                    </a:lnTo>
                    <a:lnTo>
                      <a:pt x="363" y="173"/>
                    </a:lnTo>
                    <a:lnTo>
                      <a:pt x="374" y="183"/>
                    </a:lnTo>
                    <a:lnTo>
                      <a:pt x="386" y="191"/>
                    </a:lnTo>
                    <a:lnTo>
                      <a:pt x="400" y="199"/>
                    </a:lnTo>
                    <a:lnTo>
                      <a:pt x="406" y="207"/>
                    </a:lnTo>
                    <a:lnTo>
                      <a:pt x="411" y="217"/>
                    </a:lnTo>
                    <a:lnTo>
                      <a:pt x="410" y="220"/>
                    </a:lnTo>
                    <a:lnTo>
                      <a:pt x="408" y="224"/>
                    </a:lnTo>
                    <a:lnTo>
                      <a:pt x="405" y="227"/>
                    </a:lnTo>
                    <a:lnTo>
                      <a:pt x="402" y="230"/>
                    </a:lnTo>
                    <a:lnTo>
                      <a:pt x="394" y="236"/>
                    </a:lnTo>
                    <a:lnTo>
                      <a:pt x="389" y="242"/>
                    </a:lnTo>
                    <a:lnTo>
                      <a:pt x="381" y="254"/>
                    </a:lnTo>
                    <a:lnTo>
                      <a:pt x="373" y="268"/>
                    </a:lnTo>
                    <a:lnTo>
                      <a:pt x="364" y="280"/>
                    </a:lnTo>
                    <a:lnTo>
                      <a:pt x="355" y="292"/>
                    </a:lnTo>
                    <a:lnTo>
                      <a:pt x="349" y="301"/>
                    </a:lnTo>
                    <a:lnTo>
                      <a:pt x="346" y="306"/>
                    </a:lnTo>
                    <a:lnTo>
                      <a:pt x="347" y="310"/>
                    </a:lnTo>
                    <a:lnTo>
                      <a:pt x="348" y="312"/>
                    </a:lnTo>
                    <a:lnTo>
                      <a:pt x="350" y="316"/>
                    </a:lnTo>
                    <a:lnTo>
                      <a:pt x="354" y="320"/>
                    </a:lnTo>
                    <a:lnTo>
                      <a:pt x="352" y="326"/>
                    </a:lnTo>
                    <a:lnTo>
                      <a:pt x="351" y="330"/>
                    </a:lnTo>
                    <a:lnTo>
                      <a:pt x="349" y="335"/>
                    </a:lnTo>
                    <a:lnTo>
                      <a:pt x="346" y="339"/>
                    </a:lnTo>
                    <a:lnTo>
                      <a:pt x="338" y="348"/>
                    </a:lnTo>
                    <a:lnTo>
                      <a:pt x="331" y="356"/>
                    </a:lnTo>
                    <a:lnTo>
                      <a:pt x="341" y="356"/>
                    </a:lnTo>
                    <a:lnTo>
                      <a:pt x="349" y="357"/>
                    </a:lnTo>
                    <a:lnTo>
                      <a:pt x="351" y="359"/>
                    </a:lnTo>
                    <a:lnTo>
                      <a:pt x="352" y="361"/>
                    </a:lnTo>
                    <a:lnTo>
                      <a:pt x="354" y="365"/>
                    </a:lnTo>
                    <a:lnTo>
                      <a:pt x="352" y="371"/>
                    </a:lnTo>
                    <a:lnTo>
                      <a:pt x="349" y="379"/>
                    </a:lnTo>
                    <a:lnTo>
                      <a:pt x="348" y="387"/>
                    </a:lnTo>
                    <a:lnTo>
                      <a:pt x="348" y="390"/>
                    </a:lnTo>
                    <a:lnTo>
                      <a:pt x="349" y="393"/>
                    </a:lnTo>
                    <a:lnTo>
                      <a:pt x="350" y="396"/>
                    </a:lnTo>
                    <a:lnTo>
                      <a:pt x="354" y="401"/>
                    </a:lnTo>
                    <a:lnTo>
                      <a:pt x="360" y="404"/>
                    </a:lnTo>
                    <a:lnTo>
                      <a:pt x="365" y="409"/>
                    </a:lnTo>
                    <a:lnTo>
                      <a:pt x="366" y="411"/>
                    </a:lnTo>
                    <a:lnTo>
                      <a:pt x="366" y="413"/>
                    </a:lnTo>
                    <a:lnTo>
                      <a:pt x="365" y="415"/>
                    </a:lnTo>
                    <a:lnTo>
                      <a:pt x="363" y="420"/>
                    </a:lnTo>
                    <a:lnTo>
                      <a:pt x="356" y="426"/>
                    </a:lnTo>
                    <a:lnTo>
                      <a:pt x="350" y="429"/>
                    </a:lnTo>
                    <a:lnTo>
                      <a:pt x="348" y="430"/>
                    </a:lnTo>
                    <a:lnTo>
                      <a:pt x="344" y="430"/>
                    </a:lnTo>
                    <a:lnTo>
                      <a:pt x="340" y="429"/>
                    </a:lnTo>
                    <a:lnTo>
                      <a:pt x="335" y="428"/>
                    </a:lnTo>
                    <a:lnTo>
                      <a:pt x="329" y="422"/>
                    </a:lnTo>
                    <a:lnTo>
                      <a:pt x="327" y="422"/>
                    </a:lnTo>
                    <a:lnTo>
                      <a:pt x="327" y="424"/>
                    </a:lnTo>
                    <a:lnTo>
                      <a:pt x="327" y="427"/>
                    </a:lnTo>
                    <a:lnTo>
                      <a:pt x="326" y="429"/>
                    </a:lnTo>
                    <a:lnTo>
                      <a:pt x="324" y="432"/>
                    </a:lnTo>
                    <a:lnTo>
                      <a:pt x="317" y="433"/>
                    </a:lnTo>
                    <a:lnTo>
                      <a:pt x="314" y="436"/>
                    </a:lnTo>
                    <a:lnTo>
                      <a:pt x="309" y="440"/>
                    </a:lnTo>
                    <a:lnTo>
                      <a:pt x="305" y="446"/>
                    </a:lnTo>
                    <a:lnTo>
                      <a:pt x="303" y="453"/>
                    </a:lnTo>
                    <a:lnTo>
                      <a:pt x="299" y="460"/>
                    </a:lnTo>
                    <a:lnTo>
                      <a:pt x="297" y="464"/>
                    </a:lnTo>
                    <a:lnTo>
                      <a:pt x="297" y="469"/>
                    </a:lnTo>
                    <a:lnTo>
                      <a:pt x="298" y="472"/>
                    </a:lnTo>
                    <a:lnTo>
                      <a:pt x="299" y="478"/>
                    </a:lnTo>
                    <a:lnTo>
                      <a:pt x="289" y="485"/>
                    </a:lnTo>
                    <a:lnTo>
                      <a:pt x="280" y="491"/>
                    </a:lnTo>
                    <a:lnTo>
                      <a:pt x="281" y="498"/>
                    </a:lnTo>
                    <a:lnTo>
                      <a:pt x="284" y="505"/>
                    </a:lnTo>
                    <a:lnTo>
                      <a:pt x="278" y="512"/>
                    </a:lnTo>
                    <a:lnTo>
                      <a:pt x="272" y="520"/>
                    </a:lnTo>
                    <a:lnTo>
                      <a:pt x="276" y="530"/>
                    </a:lnTo>
                    <a:lnTo>
                      <a:pt x="283" y="539"/>
                    </a:lnTo>
                    <a:lnTo>
                      <a:pt x="274" y="553"/>
                    </a:lnTo>
                    <a:lnTo>
                      <a:pt x="265" y="565"/>
                    </a:lnTo>
                    <a:lnTo>
                      <a:pt x="268" y="572"/>
                    </a:lnTo>
                    <a:lnTo>
                      <a:pt x="272" y="578"/>
                    </a:lnTo>
                    <a:lnTo>
                      <a:pt x="276" y="583"/>
                    </a:lnTo>
                    <a:lnTo>
                      <a:pt x="281" y="589"/>
                    </a:lnTo>
                    <a:lnTo>
                      <a:pt x="279" y="595"/>
                    </a:lnTo>
                    <a:lnTo>
                      <a:pt x="276" y="597"/>
                    </a:lnTo>
                    <a:lnTo>
                      <a:pt x="275" y="597"/>
                    </a:lnTo>
                    <a:lnTo>
                      <a:pt x="275" y="599"/>
                    </a:lnTo>
                    <a:lnTo>
                      <a:pt x="275" y="602"/>
                    </a:lnTo>
                    <a:lnTo>
                      <a:pt x="275" y="607"/>
                    </a:lnTo>
                    <a:lnTo>
                      <a:pt x="280" y="609"/>
                    </a:lnTo>
                    <a:lnTo>
                      <a:pt x="283" y="610"/>
                    </a:lnTo>
                    <a:lnTo>
                      <a:pt x="286" y="610"/>
                    </a:lnTo>
                    <a:lnTo>
                      <a:pt x="288" y="610"/>
                    </a:lnTo>
                    <a:lnTo>
                      <a:pt x="293" y="608"/>
                    </a:lnTo>
                    <a:lnTo>
                      <a:pt x="301" y="606"/>
                    </a:lnTo>
                    <a:lnTo>
                      <a:pt x="308" y="609"/>
                    </a:lnTo>
                    <a:lnTo>
                      <a:pt x="315" y="614"/>
                    </a:lnTo>
                    <a:lnTo>
                      <a:pt x="322" y="617"/>
                    </a:lnTo>
                    <a:lnTo>
                      <a:pt x="327" y="623"/>
                    </a:lnTo>
                    <a:lnTo>
                      <a:pt x="327" y="625"/>
                    </a:lnTo>
                    <a:lnTo>
                      <a:pt x="327" y="627"/>
                    </a:lnTo>
                    <a:lnTo>
                      <a:pt x="326" y="630"/>
                    </a:lnTo>
                    <a:lnTo>
                      <a:pt x="325" y="632"/>
                    </a:lnTo>
                    <a:lnTo>
                      <a:pt x="321" y="637"/>
                    </a:lnTo>
                    <a:lnTo>
                      <a:pt x="317" y="641"/>
                    </a:lnTo>
                    <a:lnTo>
                      <a:pt x="310" y="647"/>
                    </a:lnTo>
                    <a:lnTo>
                      <a:pt x="304" y="652"/>
                    </a:lnTo>
                    <a:lnTo>
                      <a:pt x="300" y="656"/>
                    </a:lnTo>
                    <a:lnTo>
                      <a:pt x="297" y="659"/>
                    </a:lnTo>
                    <a:lnTo>
                      <a:pt x="295" y="663"/>
                    </a:lnTo>
                    <a:lnTo>
                      <a:pt x="292" y="667"/>
                    </a:lnTo>
                    <a:lnTo>
                      <a:pt x="293" y="676"/>
                    </a:lnTo>
                    <a:lnTo>
                      <a:pt x="293" y="684"/>
                    </a:lnTo>
                    <a:lnTo>
                      <a:pt x="292" y="688"/>
                    </a:lnTo>
                    <a:lnTo>
                      <a:pt x="291" y="690"/>
                    </a:lnTo>
                    <a:lnTo>
                      <a:pt x="288" y="691"/>
                    </a:lnTo>
                    <a:lnTo>
                      <a:pt x="282" y="691"/>
                    </a:lnTo>
                    <a:lnTo>
                      <a:pt x="270" y="681"/>
                    </a:lnTo>
                    <a:lnTo>
                      <a:pt x="258" y="668"/>
                    </a:lnTo>
                    <a:lnTo>
                      <a:pt x="248" y="668"/>
                    </a:lnTo>
                    <a:lnTo>
                      <a:pt x="239" y="668"/>
                    </a:lnTo>
                    <a:lnTo>
                      <a:pt x="230" y="669"/>
                    </a:lnTo>
                    <a:lnTo>
                      <a:pt x="220" y="668"/>
                    </a:lnTo>
                    <a:lnTo>
                      <a:pt x="212" y="667"/>
                    </a:lnTo>
                    <a:lnTo>
                      <a:pt x="205" y="668"/>
                    </a:lnTo>
                    <a:lnTo>
                      <a:pt x="198" y="671"/>
                    </a:lnTo>
                    <a:lnTo>
                      <a:pt x="190" y="673"/>
                    </a:lnTo>
                    <a:lnTo>
                      <a:pt x="187" y="665"/>
                    </a:lnTo>
                    <a:lnTo>
                      <a:pt x="181" y="657"/>
                    </a:lnTo>
                    <a:lnTo>
                      <a:pt x="177" y="661"/>
                    </a:lnTo>
                    <a:lnTo>
                      <a:pt x="174" y="666"/>
                    </a:lnTo>
                    <a:lnTo>
                      <a:pt x="172" y="668"/>
                    </a:lnTo>
                    <a:lnTo>
                      <a:pt x="171" y="669"/>
                    </a:lnTo>
                    <a:lnTo>
                      <a:pt x="169" y="671"/>
                    </a:lnTo>
                    <a:lnTo>
                      <a:pt x="166" y="671"/>
                    </a:lnTo>
                    <a:lnTo>
                      <a:pt x="159" y="663"/>
                    </a:lnTo>
                    <a:lnTo>
                      <a:pt x="151" y="656"/>
                    </a:lnTo>
                    <a:lnTo>
                      <a:pt x="143" y="651"/>
                    </a:lnTo>
                    <a:lnTo>
                      <a:pt x="134" y="646"/>
                    </a:lnTo>
                    <a:lnTo>
                      <a:pt x="129" y="643"/>
                    </a:lnTo>
                    <a:lnTo>
                      <a:pt x="126" y="640"/>
                    </a:lnTo>
                    <a:lnTo>
                      <a:pt x="121" y="638"/>
                    </a:lnTo>
                    <a:lnTo>
                      <a:pt x="117" y="638"/>
                    </a:lnTo>
                    <a:lnTo>
                      <a:pt x="114" y="647"/>
                    </a:lnTo>
                    <a:lnTo>
                      <a:pt x="110" y="657"/>
                    </a:lnTo>
                    <a:lnTo>
                      <a:pt x="104" y="666"/>
                    </a:lnTo>
                    <a:lnTo>
                      <a:pt x="97" y="675"/>
                    </a:lnTo>
                    <a:lnTo>
                      <a:pt x="87" y="673"/>
                    </a:lnTo>
                    <a:lnTo>
                      <a:pt x="78" y="669"/>
                    </a:lnTo>
                    <a:lnTo>
                      <a:pt x="73" y="668"/>
                    </a:lnTo>
                    <a:lnTo>
                      <a:pt x="69" y="667"/>
                    </a:lnTo>
                    <a:lnTo>
                      <a:pt x="67" y="665"/>
                    </a:lnTo>
                    <a:lnTo>
                      <a:pt x="64" y="663"/>
                    </a:lnTo>
                    <a:lnTo>
                      <a:pt x="59" y="657"/>
                    </a:lnTo>
                    <a:lnTo>
                      <a:pt x="54" y="650"/>
                    </a:lnTo>
                    <a:lnTo>
                      <a:pt x="42" y="634"/>
                    </a:lnTo>
                    <a:lnTo>
                      <a:pt x="29" y="617"/>
                    </a:lnTo>
                    <a:lnTo>
                      <a:pt x="18" y="601"/>
                    </a:lnTo>
                    <a:lnTo>
                      <a:pt x="5" y="584"/>
                    </a:lnTo>
                    <a:lnTo>
                      <a:pt x="8" y="580"/>
                    </a:lnTo>
                    <a:lnTo>
                      <a:pt x="9" y="575"/>
                    </a:lnTo>
                    <a:lnTo>
                      <a:pt x="10" y="568"/>
                    </a:lnTo>
                    <a:lnTo>
                      <a:pt x="10" y="563"/>
                    </a:lnTo>
                    <a:lnTo>
                      <a:pt x="9" y="549"/>
                    </a:lnTo>
                    <a:lnTo>
                      <a:pt x="9" y="537"/>
                    </a:lnTo>
                    <a:lnTo>
                      <a:pt x="16" y="531"/>
                    </a:lnTo>
                    <a:lnTo>
                      <a:pt x="19" y="528"/>
                    </a:lnTo>
                    <a:lnTo>
                      <a:pt x="22" y="526"/>
                    </a:lnTo>
                    <a:lnTo>
                      <a:pt x="24" y="526"/>
                    </a:lnTo>
                    <a:lnTo>
                      <a:pt x="26" y="526"/>
                    </a:lnTo>
                    <a:lnTo>
                      <a:pt x="28" y="526"/>
                    </a:lnTo>
                    <a:lnTo>
                      <a:pt x="31" y="525"/>
                    </a:lnTo>
                    <a:lnTo>
                      <a:pt x="37" y="523"/>
                    </a:lnTo>
                    <a:lnTo>
                      <a:pt x="42" y="519"/>
                    </a:lnTo>
                    <a:lnTo>
                      <a:pt x="44" y="515"/>
                    </a:lnTo>
                    <a:lnTo>
                      <a:pt x="45" y="512"/>
                    </a:lnTo>
                    <a:lnTo>
                      <a:pt x="45" y="506"/>
                    </a:lnTo>
                    <a:lnTo>
                      <a:pt x="42" y="500"/>
                    </a:lnTo>
                    <a:lnTo>
                      <a:pt x="39" y="495"/>
                    </a:lnTo>
                    <a:lnTo>
                      <a:pt x="37" y="494"/>
                    </a:lnTo>
                    <a:lnTo>
                      <a:pt x="36" y="494"/>
                    </a:lnTo>
                    <a:lnTo>
                      <a:pt x="35" y="495"/>
                    </a:lnTo>
                    <a:lnTo>
                      <a:pt x="33" y="498"/>
                    </a:lnTo>
                    <a:lnTo>
                      <a:pt x="31" y="503"/>
                    </a:lnTo>
                    <a:lnTo>
                      <a:pt x="29" y="504"/>
                    </a:lnTo>
                    <a:lnTo>
                      <a:pt x="28" y="504"/>
                    </a:lnTo>
                    <a:lnTo>
                      <a:pt x="26" y="503"/>
                    </a:lnTo>
                    <a:lnTo>
                      <a:pt x="22" y="496"/>
                    </a:lnTo>
                    <a:lnTo>
                      <a:pt x="18" y="490"/>
                    </a:lnTo>
                    <a:lnTo>
                      <a:pt x="11" y="478"/>
                    </a:lnTo>
                    <a:lnTo>
                      <a:pt x="5" y="469"/>
                    </a:lnTo>
                    <a:lnTo>
                      <a:pt x="2" y="458"/>
                    </a:lnTo>
                    <a:lnTo>
                      <a:pt x="0" y="444"/>
                    </a:lnTo>
                    <a:lnTo>
                      <a:pt x="2" y="429"/>
                    </a:lnTo>
                    <a:lnTo>
                      <a:pt x="5" y="418"/>
                    </a:lnTo>
                    <a:lnTo>
                      <a:pt x="8" y="413"/>
                    </a:lnTo>
                    <a:lnTo>
                      <a:pt x="11" y="409"/>
                    </a:lnTo>
                    <a:lnTo>
                      <a:pt x="17" y="405"/>
                    </a:lnTo>
                    <a:lnTo>
                      <a:pt x="24" y="401"/>
                    </a:lnTo>
                    <a:lnTo>
                      <a:pt x="37" y="393"/>
                    </a:lnTo>
                    <a:lnTo>
                      <a:pt x="47" y="385"/>
                    </a:lnTo>
                    <a:lnTo>
                      <a:pt x="58" y="374"/>
                    </a:lnTo>
                    <a:lnTo>
                      <a:pt x="68" y="363"/>
                    </a:lnTo>
                    <a:lnTo>
                      <a:pt x="72" y="362"/>
                    </a:lnTo>
                    <a:lnTo>
                      <a:pt x="77" y="361"/>
                    </a:lnTo>
                    <a:lnTo>
                      <a:pt x="80" y="361"/>
                    </a:lnTo>
                    <a:lnTo>
                      <a:pt x="83" y="362"/>
                    </a:lnTo>
                    <a:lnTo>
                      <a:pt x="89" y="363"/>
                    </a:lnTo>
                    <a:lnTo>
                      <a:pt x="98" y="362"/>
                    </a:lnTo>
                    <a:lnTo>
                      <a:pt x="113" y="347"/>
                    </a:lnTo>
                    <a:lnTo>
                      <a:pt x="127" y="331"/>
                    </a:lnTo>
                    <a:lnTo>
                      <a:pt x="134" y="323"/>
                    </a:lnTo>
                    <a:lnTo>
                      <a:pt x="139" y="316"/>
                    </a:lnTo>
                    <a:lnTo>
                      <a:pt x="145" y="308"/>
                    </a:lnTo>
                    <a:lnTo>
                      <a:pt x="151" y="299"/>
                    </a:lnTo>
                    <a:lnTo>
                      <a:pt x="153" y="289"/>
                    </a:lnTo>
                    <a:lnTo>
                      <a:pt x="155" y="280"/>
                    </a:lnTo>
                    <a:lnTo>
                      <a:pt x="155" y="276"/>
                    </a:lnTo>
                    <a:lnTo>
                      <a:pt x="155" y="271"/>
                    </a:lnTo>
                    <a:lnTo>
                      <a:pt x="155" y="267"/>
                    </a:lnTo>
                    <a:lnTo>
                      <a:pt x="154" y="262"/>
                    </a:lnTo>
                    <a:lnTo>
                      <a:pt x="151" y="252"/>
                    </a:lnTo>
                    <a:lnTo>
                      <a:pt x="147" y="242"/>
                    </a:lnTo>
                    <a:lnTo>
                      <a:pt x="137" y="244"/>
                    </a:lnTo>
                    <a:lnTo>
                      <a:pt x="126" y="246"/>
                    </a:lnTo>
                    <a:lnTo>
                      <a:pt x="110" y="238"/>
                    </a:lnTo>
                    <a:lnTo>
                      <a:pt x="96" y="229"/>
                    </a:lnTo>
                    <a:lnTo>
                      <a:pt x="84" y="220"/>
                    </a:lnTo>
                    <a:lnTo>
                      <a:pt x="71" y="210"/>
                    </a:lnTo>
                    <a:lnTo>
                      <a:pt x="60" y="200"/>
                    </a:lnTo>
                    <a:lnTo>
                      <a:pt x="50" y="188"/>
                    </a:lnTo>
                    <a:lnTo>
                      <a:pt x="39" y="176"/>
                    </a:lnTo>
                    <a:lnTo>
                      <a:pt x="29" y="16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08" name="Freeform 178"/>
              <p:cNvSpPr>
                <a:spLocks/>
              </p:cNvSpPr>
              <p:nvPr/>
            </p:nvSpPr>
            <p:spPr bwMode="auto">
              <a:xfrm>
                <a:off x="3452813" y="3297238"/>
                <a:ext cx="163512" cy="274637"/>
              </a:xfrm>
              <a:custGeom>
                <a:avLst/>
                <a:gdLst>
                  <a:gd name="T0" fmla="*/ 19892 w 411"/>
                  <a:gd name="T1" fmla="*/ 54450 h 691"/>
                  <a:gd name="T2" fmla="*/ 21881 w 411"/>
                  <a:gd name="T3" fmla="*/ 46899 h 691"/>
                  <a:gd name="T4" fmla="*/ 18301 w 411"/>
                  <a:gd name="T5" fmla="*/ 38553 h 691"/>
                  <a:gd name="T6" fmla="*/ 11935 w 411"/>
                  <a:gd name="T7" fmla="*/ 23847 h 691"/>
                  <a:gd name="T8" fmla="*/ 23075 w 411"/>
                  <a:gd name="T9" fmla="*/ 5564 h 691"/>
                  <a:gd name="T10" fmla="*/ 28644 w 411"/>
                  <a:gd name="T11" fmla="*/ 0 h 691"/>
                  <a:gd name="T12" fmla="*/ 43762 w 411"/>
                  <a:gd name="T13" fmla="*/ 13911 h 691"/>
                  <a:gd name="T14" fmla="*/ 62063 w 411"/>
                  <a:gd name="T15" fmla="*/ 10731 h 691"/>
                  <a:gd name="T16" fmla="*/ 72009 w 411"/>
                  <a:gd name="T17" fmla="*/ 15898 h 691"/>
                  <a:gd name="T18" fmla="*/ 83944 w 411"/>
                  <a:gd name="T19" fmla="*/ 9539 h 691"/>
                  <a:gd name="T20" fmla="*/ 97868 w 411"/>
                  <a:gd name="T21" fmla="*/ 23449 h 691"/>
                  <a:gd name="T22" fmla="*/ 92697 w 411"/>
                  <a:gd name="T23" fmla="*/ 31001 h 691"/>
                  <a:gd name="T24" fmla="*/ 91105 w 411"/>
                  <a:gd name="T25" fmla="*/ 37360 h 691"/>
                  <a:gd name="T26" fmla="*/ 105825 w 411"/>
                  <a:gd name="T27" fmla="*/ 51271 h 691"/>
                  <a:gd name="T28" fmla="*/ 112191 w 411"/>
                  <a:gd name="T29" fmla="*/ 44514 h 691"/>
                  <a:gd name="T30" fmla="*/ 120545 w 411"/>
                  <a:gd name="T31" fmla="*/ 44117 h 691"/>
                  <a:gd name="T32" fmla="*/ 148792 w 411"/>
                  <a:gd name="T33" fmla="*/ 72733 h 691"/>
                  <a:gd name="T34" fmla="*/ 163114 w 411"/>
                  <a:gd name="T35" fmla="*/ 87439 h 691"/>
                  <a:gd name="T36" fmla="*/ 154760 w 411"/>
                  <a:gd name="T37" fmla="*/ 96183 h 691"/>
                  <a:gd name="T38" fmla="*/ 138846 w 411"/>
                  <a:gd name="T39" fmla="*/ 119632 h 691"/>
                  <a:gd name="T40" fmla="*/ 140835 w 411"/>
                  <a:gd name="T41" fmla="*/ 127184 h 691"/>
                  <a:gd name="T42" fmla="*/ 134470 w 411"/>
                  <a:gd name="T43" fmla="*/ 138312 h 691"/>
                  <a:gd name="T44" fmla="*/ 140039 w 411"/>
                  <a:gd name="T45" fmla="*/ 143479 h 691"/>
                  <a:gd name="T46" fmla="*/ 138448 w 411"/>
                  <a:gd name="T47" fmla="*/ 155005 h 691"/>
                  <a:gd name="T48" fmla="*/ 145211 w 411"/>
                  <a:gd name="T49" fmla="*/ 162556 h 691"/>
                  <a:gd name="T50" fmla="*/ 141631 w 411"/>
                  <a:gd name="T51" fmla="*/ 169313 h 691"/>
                  <a:gd name="T52" fmla="*/ 133276 w 411"/>
                  <a:gd name="T53" fmla="*/ 170108 h 691"/>
                  <a:gd name="T54" fmla="*/ 129696 w 411"/>
                  <a:gd name="T55" fmla="*/ 170505 h 691"/>
                  <a:gd name="T56" fmla="*/ 121341 w 411"/>
                  <a:gd name="T57" fmla="*/ 177262 h 691"/>
                  <a:gd name="T58" fmla="*/ 118556 w 411"/>
                  <a:gd name="T59" fmla="*/ 187596 h 691"/>
                  <a:gd name="T60" fmla="*/ 112986 w 411"/>
                  <a:gd name="T61" fmla="*/ 200712 h 691"/>
                  <a:gd name="T62" fmla="*/ 109008 w 411"/>
                  <a:gd name="T63" fmla="*/ 219789 h 691"/>
                  <a:gd name="T64" fmla="*/ 111793 w 411"/>
                  <a:gd name="T65" fmla="*/ 234097 h 691"/>
                  <a:gd name="T66" fmla="*/ 109406 w 411"/>
                  <a:gd name="T67" fmla="*/ 239264 h 691"/>
                  <a:gd name="T68" fmla="*/ 114578 w 411"/>
                  <a:gd name="T69" fmla="*/ 242444 h 691"/>
                  <a:gd name="T70" fmla="*/ 128104 w 411"/>
                  <a:gd name="T71" fmla="*/ 245226 h 691"/>
                  <a:gd name="T72" fmla="*/ 129298 w 411"/>
                  <a:gd name="T73" fmla="*/ 251188 h 691"/>
                  <a:gd name="T74" fmla="*/ 119352 w 411"/>
                  <a:gd name="T75" fmla="*/ 260726 h 691"/>
                  <a:gd name="T76" fmla="*/ 116567 w 411"/>
                  <a:gd name="T77" fmla="*/ 271855 h 691"/>
                  <a:gd name="T78" fmla="*/ 107417 w 411"/>
                  <a:gd name="T79" fmla="*/ 270663 h 691"/>
                  <a:gd name="T80" fmla="*/ 87525 w 411"/>
                  <a:gd name="T81" fmla="*/ 265496 h 691"/>
                  <a:gd name="T82" fmla="*/ 74396 w 411"/>
                  <a:gd name="T83" fmla="*/ 264303 h 691"/>
                  <a:gd name="T84" fmla="*/ 68031 w 411"/>
                  <a:gd name="T85" fmla="*/ 265893 h 691"/>
                  <a:gd name="T86" fmla="*/ 56891 w 411"/>
                  <a:gd name="T87" fmla="*/ 258739 h 691"/>
                  <a:gd name="T88" fmla="*/ 46547 w 411"/>
                  <a:gd name="T89" fmla="*/ 253572 h 691"/>
                  <a:gd name="T90" fmla="*/ 34612 w 411"/>
                  <a:gd name="T91" fmla="*/ 267483 h 691"/>
                  <a:gd name="T92" fmla="*/ 25462 w 411"/>
                  <a:gd name="T93" fmla="*/ 263508 h 691"/>
                  <a:gd name="T94" fmla="*/ 7161 w 411"/>
                  <a:gd name="T95" fmla="*/ 238867 h 691"/>
                  <a:gd name="T96" fmla="*/ 3978 w 411"/>
                  <a:gd name="T97" fmla="*/ 223764 h 691"/>
                  <a:gd name="T98" fmla="*/ 8752 w 411"/>
                  <a:gd name="T99" fmla="*/ 209058 h 691"/>
                  <a:gd name="T100" fmla="*/ 14720 w 411"/>
                  <a:gd name="T101" fmla="*/ 207866 h 691"/>
                  <a:gd name="T102" fmla="*/ 16709 w 411"/>
                  <a:gd name="T103" fmla="*/ 198724 h 691"/>
                  <a:gd name="T104" fmla="*/ 13129 w 411"/>
                  <a:gd name="T105" fmla="*/ 197929 h 691"/>
                  <a:gd name="T106" fmla="*/ 8752 w 411"/>
                  <a:gd name="T107" fmla="*/ 197135 h 691"/>
                  <a:gd name="T108" fmla="*/ 0 w 411"/>
                  <a:gd name="T109" fmla="*/ 176467 h 691"/>
                  <a:gd name="T110" fmla="*/ 6763 w 411"/>
                  <a:gd name="T111" fmla="*/ 160967 h 691"/>
                  <a:gd name="T112" fmla="*/ 27053 w 411"/>
                  <a:gd name="T113" fmla="*/ 144274 h 691"/>
                  <a:gd name="T114" fmla="*/ 35408 w 411"/>
                  <a:gd name="T115" fmla="*/ 144274 h 691"/>
                  <a:gd name="T116" fmla="*/ 55300 w 411"/>
                  <a:gd name="T117" fmla="*/ 125594 h 691"/>
                  <a:gd name="T118" fmla="*/ 61665 w 411"/>
                  <a:gd name="T119" fmla="*/ 109696 h 691"/>
                  <a:gd name="T120" fmla="*/ 58482 w 411"/>
                  <a:gd name="T121" fmla="*/ 96183 h 691"/>
                  <a:gd name="T122" fmla="*/ 33419 w 411"/>
                  <a:gd name="T123" fmla="*/ 87439 h 691"/>
                  <a:gd name="T124" fmla="*/ 11537 w 411"/>
                  <a:gd name="T125" fmla="*/ 63989 h 6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1" h="691">
                    <a:moveTo>
                      <a:pt x="29" y="161"/>
                    </a:moveTo>
                    <a:lnTo>
                      <a:pt x="35" y="156"/>
                    </a:lnTo>
                    <a:lnTo>
                      <a:pt x="41" y="150"/>
                    </a:lnTo>
                    <a:lnTo>
                      <a:pt x="46" y="144"/>
                    </a:lnTo>
                    <a:lnTo>
                      <a:pt x="50" y="137"/>
                    </a:lnTo>
                    <a:lnTo>
                      <a:pt x="55" y="131"/>
                    </a:lnTo>
                    <a:lnTo>
                      <a:pt x="58" y="126"/>
                    </a:lnTo>
                    <a:lnTo>
                      <a:pt x="58" y="124"/>
                    </a:lnTo>
                    <a:lnTo>
                      <a:pt x="58" y="122"/>
                    </a:lnTo>
                    <a:lnTo>
                      <a:pt x="55" y="118"/>
                    </a:lnTo>
                    <a:lnTo>
                      <a:pt x="53" y="114"/>
                    </a:lnTo>
                    <a:lnTo>
                      <a:pt x="47" y="107"/>
                    </a:lnTo>
                    <a:lnTo>
                      <a:pt x="44" y="101"/>
                    </a:lnTo>
                    <a:lnTo>
                      <a:pt x="44" y="99"/>
                    </a:lnTo>
                    <a:lnTo>
                      <a:pt x="46" y="97"/>
                    </a:lnTo>
                    <a:lnTo>
                      <a:pt x="49" y="94"/>
                    </a:lnTo>
                    <a:lnTo>
                      <a:pt x="52" y="91"/>
                    </a:lnTo>
                    <a:lnTo>
                      <a:pt x="45" y="80"/>
                    </a:lnTo>
                    <a:lnTo>
                      <a:pt x="38" y="69"/>
                    </a:lnTo>
                    <a:lnTo>
                      <a:pt x="30" y="60"/>
                    </a:lnTo>
                    <a:lnTo>
                      <a:pt x="24" y="49"/>
                    </a:lnTo>
                    <a:lnTo>
                      <a:pt x="33" y="40"/>
                    </a:lnTo>
                    <a:lnTo>
                      <a:pt x="41" y="31"/>
                    </a:lnTo>
                    <a:lnTo>
                      <a:pt x="50" y="23"/>
                    </a:lnTo>
                    <a:lnTo>
                      <a:pt x="58" y="14"/>
                    </a:lnTo>
                    <a:lnTo>
                      <a:pt x="62" y="8"/>
                    </a:lnTo>
                    <a:lnTo>
                      <a:pt x="66" y="4"/>
                    </a:lnTo>
                    <a:lnTo>
                      <a:pt x="68" y="1"/>
                    </a:lnTo>
                    <a:lnTo>
                      <a:pt x="70" y="0"/>
                    </a:lnTo>
                    <a:lnTo>
                      <a:pt x="72" y="0"/>
                    </a:lnTo>
                    <a:lnTo>
                      <a:pt x="76" y="2"/>
                    </a:lnTo>
                    <a:lnTo>
                      <a:pt x="84" y="10"/>
                    </a:lnTo>
                    <a:lnTo>
                      <a:pt x="93" y="18"/>
                    </a:lnTo>
                    <a:lnTo>
                      <a:pt x="101" y="26"/>
                    </a:lnTo>
                    <a:lnTo>
                      <a:pt x="110" y="35"/>
                    </a:lnTo>
                    <a:lnTo>
                      <a:pt x="119" y="32"/>
                    </a:lnTo>
                    <a:lnTo>
                      <a:pt x="128" y="26"/>
                    </a:lnTo>
                    <a:lnTo>
                      <a:pt x="136" y="21"/>
                    </a:lnTo>
                    <a:lnTo>
                      <a:pt x="145" y="15"/>
                    </a:lnTo>
                    <a:lnTo>
                      <a:pt x="156" y="27"/>
                    </a:lnTo>
                    <a:lnTo>
                      <a:pt x="168" y="41"/>
                    </a:lnTo>
                    <a:lnTo>
                      <a:pt x="171" y="42"/>
                    </a:lnTo>
                    <a:lnTo>
                      <a:pt x="176" y="43"/>
                    </a:lnTo>
                    <a:lnTo>
                      <a:pt x="179" y="42"/>
                    </a:lnTo>
                    <a:lnTo>
                      <a:pt x="181" y="40"/>
                    </a:lnTo>
                    <a:lnTo>
                      <a:pt x="187" y="34"/>
                    </a:lnTo>
                    <a:lnTo>
                      <a:pt x="194" y="26"/>
                    </a:lnTo>
                    <a:lnTo>
                      <a:pt x="200" y="24"/>
                    </a:lnTo>
                    <a:lnTo>
                      <a:pt x="206" y="23"/>
                    </a:lnTo>
                    <a:lnTo>
                      <a:pt x="211" y="24"/>
                    </a:lnTo>
                    <a:lnTo>
                      <a:pt x="215" y="26"/>
                    </a:lnTo>
                    <a:lnTo>
                      <a:pt x="223" y="34"/>
                    </a:lnTo>
                    <a:lnTo>
                      <a:pt x="232" y="44"/>
                    </a:lnTo>
                    <a:lnTo>
                      <a:pt x="241" y="53"/>
                    </a:lnTo>
                    <a:lnTo>
                      <a:pt x="246" y="59"/>
                    </a:lnTo>
                    <a:lnTo>
                      <a:pt x="247" y="61"/>
                    </a:lnTo>
                    <a:lnTo>
                      <a:pt x="246" y="65"/>
                    </a:lnTo>
                    <a:lnTo>
                      <a:pt x="244" y="68"/>
                    </a:lnTo>
                    <a:lnTo>
                      <a:pt x="239" y="74"/>
                    </a:lnTo>
                    <a:lnTo>
                      <a:pt x="233" y="78"/>
                    </a:lnTo>
                    <a:lnTo>
                      <a:pt x="229" y="83"/>
                    </a:lnTo>
                    <a:lnTo>
                      <a:pt x="227" y="85"/>
                    </a:lnTo>
                    <a:lnTo>
                      <a:pt x="227" y="88"/>
                    </a:lnTo>
                    <a:lnTo>
                      <a:pt x="227" y="91"/>
                    </a:lnTo>
                    <a:lnTo>
                      <a:pt x="229" y="94"/>
                    </a:lnTo>
                    <a:lnTo>
                      <a:pt x="237" y="102"/>
                    </a:lnTo>
                    <a:lnTo>
                      <a:pt x="246" y="111"/>
                    </a:lnTo>
                    <a:lnTo>
                      <a:pt x="254" y="120"/>
                    </a:lnTo>
                    <a:lnTo>
                      <a:pt x="263" y="128"/>
                    </a:lnTo>
                    <a:lnTo>
                      <a:pt x="266" y="129"/>
                    </a:lnTo>
                    <a:lnTo>
                      <a:pt x="270" y="128"/>
                    </a:lnTo>
                    <a:lnTo>
                      <a:pt x="272" y="127"/>
                    </a:lnTo>
                    <a:lnTo>
                      <a:pt x="274" y="125"/>
                    </a:lnTo>
                    <a:lnTo>
                      <a:pt x="279" y="119"/>
                    </a:lnTo>
                    <a:lnTo>
                      <a:pt x="282" y="112"/>
                    </a:lnTo>
                    <a:lnTo>
                      <a:pt x="287" y="109"/>
                    </a:lnTo>
                    <a:lnTo>
                      <a:pt x="290" y="108"/>
                    </a:lnTo>
                    <a:lnTo>
                      <a:pt x="293" y="107"/>
                    </a:lnTo>
                    <a:lnTo>
                      <a:pt x="297" y="108"/>
                    </a:lnTo>
                    <a:lnTo>
                      <a:pt x="303" y="111"/>
                    </a:lnTo>
                    <a:lnTo>
                      <a:pt x="310" y="118"/>
                    </a:lnTo>
                    <a:lnTo>
                      <a:pt x="331" y="141"/>
                    </a:lnTo>
                    <a:lnTo>
                      <a:pt x="351" y="162"/>
                    </a:lnTo>
                    <a:lnTo>
                      <a:pt x="363" y="173"/>
                    </a:lnTo>
                    <a:lnTo>
                      <a:pt x="374" y="183"/>
                    </a:lnTo>
                    <a:lnTo>
                      <a:pt x="386" y="191"/>
                    </a:lnTo>
                    <a:lnTo>
                      <a:pt x="400" y="199"/>
                    </a:lnTo>
                    <a:lnTo>
                      <a:pt x="406" y="207"/>
                    </a:lnTo>
                    <a:lnTo>
                      <a:pt x="411" y="217"/>
                    </a:lnTo>
                    <a:lnTo>
                      <a:pt x="410" y="220"/>
                    </a:lnTo>
                    <a:lnTo>
                      <a:pt x="408" y="224"/>
                    </a:lnTo>
                    <a:lnTo>
                      <a:pt x="405" y="227"/>
                    </a:lnTo>
                    <a:lnTo>
                      <a:pt x="402" y="230"/>
                    </a:lnTo>
                    <a:lnTo>
                      <a:pt x="394" y="236"/>
                    </a:lnTo>
                    <a:lnTo>
                      <a:pt x="389" y="242"/>
                    </a:lnTo>
                    <a:lnTo>
                      <a:pt x="381" y="254"/>
                    </a:lnTo>
                    <a:lnTo>
                      <a:pt x="373" y="268"/>
                    </a:lnTo>
                    <a:lnTo>
                      <a:pt x="364" y="280"/>
                    </a:lnTo>
                    <a:lnTo>
                      <a:pt x="355" y="292"/>
                    </a:lnTo>
                    <a:lnTo>
                      <a:pt x="349" y="301"/>
                    </a:lnTo>
                    <a:lnTo>
                      <a:pt x="346" y="306"/>
                    </a:lnTo>
                    <a:lnTo>
                      <a:pt x="347" y="310"/>
                    </a:lnTo>
                    <a:lnTo>
                      <a:pt x="348" y="312"/>
                    </a:lnTo>
                    <a:lnTo>
                      <a:pt x="350" y="316"/>
                    </a:lnTo>
                    <a:lnTo>
                      <a:pt x="354" y="320"/>
                    </a:lnTo>
                    <a:lnTo>
                      <a:pt x="352" y="326"/>
                    </a:lnTo>
                    <a:lnTo>
                      <a:pt x="351" y="330"/>
                    </a:lnTo>
                    <a:lnTo>
                      <a:pt x="349" y="335"/>
                    </a:lnTo>
                    <a:lnTo>
                      <a:pt x="346" y="339"/>
                    </a:lnTo>
                    <a:lnTo>
                      <a:pt x="338" y="348"/>
                    </a:lnTo>
                    <a:lnTo>
                      <a:pt x="331" y="356"/>
                    </a:lnTo>
                    <a:lnTo>
                      <a:pt x="341" y="356"/>
                    </a:lnTo>
                    <a:lnTo>
                      <a:pt x="349" y="357"/>
                    </a:lnTo>
                    <a:lnTo>
                      <a:pt x="351" y="359"/>
                    </a:lnTo>
                    <a:lnTo>
                      <a:pt x="352" y="361"/>
                    </a:lnTo>
                    <a:lnTo>
                      <a:pt x="354" y="365"/>
                    </a:lnTo>
                    <a:lnTo>
                      <a:pt x="352" y="371"/>
                    </a:lnTo>
                    <a:lnTo>
                      <a:pt x="349" y="379"/>
                    </a:lnTo>
                    <a:lnTo>
                      <a:pt x="348" y="387"/>
                    </a:lnTo>
                    <a:lnTo>
                      <a:pt x="348" y="390"/>
                    </a:lnTo>
                    <a:lnTo>
                      <a:pt x="349" y="393"/>
                    </a:lnTo>
                    <a:lnTo>
                      <a:pt x="350" y="396"/>
                    </a:lnTo>
                    <a:lnTo>
                      <a:pt x="354" y="401"/>
                    </a:lnTo>
                    <a:lnTo>
                      <a:pt x="360" y="404"/>
                    </a:lnTo>
                    <a:lnTo>
                      <a:pt x="365" y="409"/>
                    </a:lnTo>
                    <a:lnTo>
                      <a:pt x="366" y="411"/>
                    </a:lnTo>
                    <a:lnTo>
                      <a:pt x="366" y="413"/>
                    </a:lnTo>
                    <a:lnTo>
                      <a:pt x="365" y="415"/>
                    </a:lnTo>
                    <a:lnTo>
                      <a:pt x="363" y="420"/>
                    </a:lnTo>
                    <a:lnTo>
                      <a:pt x="356" y="426"/>
                    </a:lnTo>
                    <a:lnTo>
                      <a:pt x="350" y="429"/>
                    </a:lnTo>
                    <a:lnTo>
                      <a:pt x="348" y="430"/>
                    </a:lnTo>
                    <a:lnTo>
                      <a:pt x="344" y="430"/>
                    </a:lnTo>
                    <a:lnTo>
                      <a:pt x="340" y="429"/>
                    </a:lnTo>
                    <a:lnTo>
                      <a:pt x="335" y="428"/>
                    </a:lnTo>
                    <a:lnTo>
                      <a:pt x="329" y="422"/>
                    </a:lnTo>
                    <a:lnTo>
                      <a:pt x="327" y="422"/>
                    </a:lnTo>
                    <a:lnTo>
                      <a:pt x="327" y="424"/>
                    </a:lnTo>
                    <a:lnTo>
                      <a:pt x="327" y="427"/>
                    </a:lnTo>
                    <a:lnTo>
                      <a:pt x="326" y="429"/>
                    </a:lnTo>
                    <a:lnTo>
                      <a:pt x="324" y="432"/>
                    </a:lnTo>
                    <a:lnTo>
                      <a:pt x="317" y="433"/>
                    </a:lnTo>
                    <a:lnTo>
                      <a:pt x="314" y="436"/>
                    </a:lnTo>
                    <a:lnTo>
                      <a:pt x="309" y="440"/>
                    </a:lnTo>
                    <a:lnTo>
                      <a:pt x="305" y="446"/>
                    </a:lnTo>
                    <a:lnTo>
                      <a:pt x="303" y="453"/>
                    </a:lnTo>
                    <a:lnTo>
                      <a:pt x="299" y="460"/>
                    </a:lnTo>
                    <a:lnTo>
                      <a:pt x="297" y="464"/>
                    </a:lnTo>
                    <a:lnTo>
                      <a:pt x="297" y="469"/>
                    </a:lnTo>
                    <a:lnTo>
                      <a:pt x="298" y="472"/>
                    </a:lnTo>
                    <a:lnTo>
                      <a:pt x="299" y="478"/>
                    </a:lnTo>
                    <a:lnTo>
                      <a:pt x="289" y="485"/>
                    </a:lnTo>
                    <a:lnTo>
                      <a:pt x="280" y="491"/>
                    </a:lnTo>
                    <a:lnTo>
                      <a:pt x="281" y="498"/>
                    </a:lnTo>
                    <a:lnTo>
                      <a:pt x="284" y="505"/>
                    </a:lnTo>
                    <a:lnTo>
                      <a:pt x="278" y="512"/>
                    </a:lnTo>
                    <a:lnTo>
                      <a:pt x="272" y="520"/>
                    </a:lnTo>
                    <a:lnTo>
                      <a:pt x="276" y="530"/>
                    </a:lnTo>
                    <a:lnTo>
                      <a:pt x="283" y="539"/>
                    </a:lnTo>
                    <a:lnTo>
                      <a:pt x="274" y="553"/>
                    </a:lnTo>
                    <a:lnTo>
                      <a:pt x="265" y="565"/>
                    </a:lnTo>
                    <a:lnTo>
                      <a:pt x="268" y="572"/>
                    </a:lnTo>
                    <a:lnTo>
                      <a:pt x="272" y="578"/>
                    </a:lnTo>
                    <a:lnTo>
                      <a:pt x="276" y="583"/>
                    </a:lnTo>
                    <a:lnTo>
                      <a:pt x="281" y="589"/>
                    </a:lnTo>
                    <a:lnTo>
                      <a:pt x="279" y="595"/>
                    </a:lnTo>
                    <a:lnTo>
                      <a:pt x="276" y="597"/>
                    </a:lnTo>
                    <a:lnTo>
                      <a:pt x="275" y="597"/>
                    </a:lnTo>
                    <a:lnTo>
                      <a:pt x="275" y="599"/>
                    </a:lnTo>
                    <a:lnTo>
                      <a:pt x="275" y="602"/>
                    </a:lnTo>
                    <a:lnTo>
                      <a:pt x="275" y="607"/>
                    </a:lnTo>
                    <a:lnTo>
                      <a:pt x="280" y="609"/>
                    </a:lnTo>
                    <a:lnTo>
                      <a:pt x="283" y="610"/>
                    </a:lnTo>
                    <a:lnTo>
                      <a:pt x="286" y="610"/>
                    </a:lnTo>
                    <a:lnTo>
                      <a:pt x="288" y="610"/>
                    </a:lnTo>
                    <a:lnTo>
                      <a:pt x="293" y="608"/>
                    </a:lnTo>
                    <a:lnTo>
                      <a:pt x="301" y="606"/>
                    </a:lnTo>
                    <a:lnTo>
                      <a:pt x="308" y="609"/>
                    </a:lnTo>
                    <a:lnTo>
                      <a:pt x="315" y="614"/>
                    </a:lnTo>
                    <a:lnTo>
                      <a:pt x="322" y="617"/>
                    </a:lnTo>
                    <a:lnTo>
                      <a:pt x="327" y="623"/>
                    </a:lnTo>
                    <a:lnTo>
                      <a:pt x="327" y="625"/>
                    </a:lnTo>
                    <a:lnTo>
                      <a:pt x="327" y="627"/>
                    </a:lnTo>
                    <a:lnTo>
                      <a:pt x="326" y="630"/>
                    </a:lnTo>
                    <a:lnTo>
                      <a:pt x="325" y="632"/>
                    </a:lnTo>
                    <a:lnTo>
                      <a:pt x="321" y="637"/>
                    </a:lnTo>
                    <a:lnTo>
                      <a:pt x="317" y="641"/>
                    </a:lnTo>
                    <a:lnTo>
                      <a:pt x="310" y="647"/>
                    </a:lnTo>
                    <a:lnTo>
                      <a:pt x="304" y="652"/>
                    </a:lnTo>
                    <a:lnTo>
                      <a:pt x="300" y="656"/>
                    </a:lnTo>
                    <a:lnTo>
                      <a:pt x="297" y="659"/>
                    </a:lnTo>
                    <a:lnTo>
                      <a:pt x="295" y="663"/>
                    </a:lnTo>
                    <a:lnTo>
                      <a:pt x="292" y="667"/>
                    </a:lnTo>
                    <a:lnTo>
                      <a:pt x="293" y="676"/>
                    </a:lnTo>
                    <a:lnTo>
                      <a:pt x="293" y="684"/>
                    </a:lnTo>
                    <a:lnTo>
                      <a:pt x="292" y="688"/>
                    </a:lnTo>
                    <a:lnTo>
                      <a:pt x="291" y="690"/>
                    </a:lnTo>
                    <a:lnTo>
                      <a:pt x="288" y="691"/>
                    </a:lnTo>
                    <a:lnTo>
                      <a:pt x="282" y="691"/>
                    </a:lnTo>
                    <a:lnTo>
                      <a:pt x="270" y="681"/>
                    </a:lnTo>
                    <a:lnTo>
                      <a:pt x="258" y="668"/>
                    </a:lnTo>
                    <a:lnTo>
                      <a:pt x="248" y="668"/>
                    </a:lnTo>
                    <a:lnTo>
                      <a:pt x="239" y="668"/>
                    </a:lnTo>
                    <a:lnTo>
                      <a:pt x="230" y="669"/>
                    </a:lnTo>
                    <a:lnTo>
                      <a:pt x="220" y="668"/>
                    </a:lnTo>
                    <a:lnTo>
                      <a:pt x="212" y="667"/>
                    </a:lnTo>
                    <a:lnTo>
                      <a:pt x="205" y="668"/>
                    </a:lnTo>
                    <a:lnTo>
                      <a:pt x="198" y="671"/>
                    </a:lnTo>
                    <a:lnTo>
                      <a:pt x="190" y="673"/>
                    </a:lnTo>
                    <a:lnTo>
                      <a:pt x="187" y="665"/>
                    </a:lnTo>
                    <a:lnTo>
                      <a:pt x="181" y="657"/>
                    </a:lnTo>
                    <a:lnTo>
                      <a:pt x="177" y="661"/>
                    </a:lnTo>
                    <a:lnTo>
                      <a:pt x="174" y="666"/>
                    </a:lnTo>
                    <a:lnTo>
                      <a:pt x="172" y="668"/>
                    </a:lnTo>
                    <a:lnTo>
                      <a:pt x="171" y="669"/>
                    </a:lnTo>
                    <a:lnTo>
                      <a:pt x="169" y="671"/>
                    </a:lnTo>
                    <a:lnTo>
                      <a:pt x="166" y="671"/>
                    </a:lnTo>
                    <a:lnTo>
                      <a:pt x="159" y="663"/>
                    </a:lnTo>
                    <a:lnTo>
                      <a:pt x="151" y="656"/>
                    </a:lnTo>
                    <a:lnTo>
                      <a:pt x="143" y="651"/>
                    </a:lnTo>
                    <a:lnTo>
                      <a:pt x="134" y="646"/>
                    </a:lnTo>
                    <a:lnTo>
                      <a:pt x="129" y="643"/>
                    </a:lnTo>
                    <a:lnTo>
                      <a:pt x="126" y="640"/>
                    </a:lnTo>
                    <a:lnTo>
                      <a:pt x="121" y="638"/>
                    </a:lnTo>
                    <a:lnTo>
                      <a:pt x="117" y="638"/>
                    </a:lnTo>
                    <a:lnTo>
                      <a:pt x="114" y="647"/>
                    </a:lnTo>
                    <a:lnTo>
                      <a:pt x="110" y="657"/>
                    </a:lnTo>
                    <a:lnTo>
                      <a:pt x="104" y="666"/>
                    </a:lnTo>
                    <a:lnTo>
                      <a:pt x="97" y="675"/>
                    </a:lnTo>
                    <a:lnTo>
                      <a:pt x="87" y="673"/>
                    </a:lnTo>
                    <a:lnTo>
                      <a:pt x="78" y="669"/>
                    </a:lnTo>
                    <a:lnTo>
                      <a:pt x="73" y="668"/>
                    </a:lnTo>
                    <a:lnTo>
                      <a:pt x="69" y="667"/>
                    </a:lnTo>
                    <a:lnTo>
                      <a:pt x="67" y="665"/>
                    </a:lnTo>
                    <a:lnTo>
                      <a:pt x="64" y="663"/>
                    </a:lnTo>
                    <a:lnTo>
                      <a:pt x="59" y="657"/>
                    </a:lnTo>
                    <a:lnTo>
                      <a:pt x="54" y="650"/>
                    </a:lnTo>
                    <a:lnTo>
                      <a:pt x="42" y="634"/>
                    </a:lnTo>
                    <a:lnTo>
                      <a:pt x="29" y="617"/>
                    </a:lnTo>
                    <a:lnTo>
                      <a:pt x="18" y="601"/>
                    </a:lnTo>
                    <a:lnTo>
                      <a:pt x="5" y="584"/>
                    </a:lnTo>
                    <a:lnTo>
                      <a:pt x="8" y="580"/>
                    </a:lnTo>
                    <a:lnTo>
                      <a:pt x="9" y="575"/>
                    </a:lnTo>
                    <a:lnTo>
                      <a:pt x="10" y="568"/>
                    </a:lnTo>
                    <a:lnTo>
                      <a:pt x="10" y="563"/>
                    </a:lnTo>
                    <a:lnTo>
                      <a:pt x="9" y="549"/>
                    </a:lnTo>
                    <a:lnTo>
                      <a:pt x="9" y="537"/>
                    </a:lnTo>
                    <a:lnTo>
                      <a:pt x="16" y="531"/>
                    </a:lnTo>
                    <a:lnTo>
                      <a:pt x="19" y="528"/>
                    </a:lnTo>
                    <a:lnTo>
                      <a:pt x="22" y="526"/>
                    </a:lnTo>
                    <a:lnTo>
                      <a:pt x="24" y="526"/>
                    </a:lnTo>
                    <a:lnTo>
                      <a:pt x="26" y="526"/>
                    </a:lnTo>
                    <a:lnTo>
                      <a:pt x="28" y="526"/>
                    </a:lnTo>
                    <a:lnTo>
                      <a:pt x="31" y="525"/>
                    </a:lnTo>
                    <a:lnTo>
                      <a:pt x="37" y="523"/>
                    </a:lnTo>
                    <a:lnTo>
                      <a:pt x="42" y="519"/>
                    </a:lnTo>
                    <a:lnTo>
                      <a:pt x="44" y="515"/>
                    </a:lnTo>
                    <a:lnTo>
                      <a:pt x="45" y="512"/>
                    </a:lnTo>
                    <a:lnTo>
                      <a:pt x="45" y="506"/>
                    </a:lnTo>
                    <a:lnTo>
                      <a:pt x="42" y="500"/>
                    </a:lnTo>
                    <a:lnTo>
                      <a:pt x="39" y="495"/>
                    </a:lnTo>
                    <a:lnTo>
                      <a:pt x="37" y="494"/>
                    </a:lnTo>
                    <a:lnTo>
                      <a:pt x="36" y="494"/>
                    </a:lnTo>
                    <a:lnTo>
                      <a:pt x="35" y="495"/>
                    </a:lnTo>
                    <a:lnTo>
                      <a:pt x="33" y="498"/>
                    </a:lnTo>
                    <a:lnTo>
                      <a:pt x="31" y="503"/>
                    </a:lnTo>
                    <a:lnTo>
                      <a:pt x="29" y="504"/>
                    </a:lnTo>
                    <a:lnTo>
                      <a:pt x="28" y="504"/>
                    </a:lnTo>
                    <a:lnTo>
                      <a:pt x="26" y="503"/>
                    </a:lnTo>
                    <a:lnTo>
                      <a:pt x="22" y="496"/>
                    </a:lnTo>
                    <a:lnTo>
                      <a:pt x="18" y="490"/>
                    </a:lnTo>
                    <a:lnTo>
                      <a:pt x="11" y="478"/>
                    </a:lnTo>
                    <a:lnTo>
                      <a:pt x="5" y="469"/>
                    </a:lnTo>
                    <a:lnTo>
                      <a:pt x="2" y="458"/>
                    </a:lnTo>
                    <a:lnTo>
                      <a:pt x="0" y="444"/>
                    </a:lnTo>
                    <a:lnTo>
                      <a:pt x="2" y="429"/>
                    </a:lnTo>
                    <a:lnTo>
                      <a:pt x="5" y="418"/>
                    </a:lnTo>
                    <a:lnTo>
                      <a:pt x="8" y="413"/>
                    </a:lnTo>
                    <a:lnTo>
                      <a:pt x="11" y="409"/>
                    </a:lnTo>
                    <a:lnTo>
                      <a:pt x="17" y="405"/>
                    </a:lnTo>
                    <a:lnTo>
                      <a:pt x="24" y="401"/>
                    </a:lnTo>
                    <a:lnTo>
                      <a:pt x="37" y="393"/>
                    </a:lnTo>
                    <a:lnTo>
                      <a:pt x="47" y="385"/>
                    </a:lnTo>
                    <a:lnTo>
                      <a:pt x="58" y="374"/>
                    </a:lnTo>
                    <a:lnTo>
                      <a:pt x="68" y="363"/>
                    </a:lnTo>
                    <a:lnTo>
                      <a:pt x="72" y="362"/>
                    </a:lnTo>
                    <a:lnTo>
                      <a:pt x="77" y="361"/>
                    </a:lnTo>
                    <a:lnTo>
                      <a:pt x="80" y="361"/>
                    </a:lnTo>
                    <a:lnTo>
                      <a:pt x="83" y="362"/>
                    </a:lnTo>
                    <a:lnTo>
                      <a:pt x="89" y="363"/>
                    </a:lnTo>
                    <a:lnTo>
                      <a:pt x="98" y="362"/>
                    </a:lnTo>
                    <a:lnTo>
                      <a:pt x="113" y="347"/>
                    </a:lnTo>
                    <a:lnTo>
                      <a:pt x="127" y="331"/>
                    </a:lnTo>
                    <a:lnTo>
                      <a:pt x="134" y="323"/>
                    </a:lnTo>
                    <a:lnTo>
                      <a:pt x="139" y="316"/>
                    </a:lnTo>
                    <a:lnTo>
                      <a:pt x="145" y="308"/>
                    </a:lnTo>
                    <a:lnTo>
                      <a:pt x="151" y="299"/>
                    </a:lnTo>
                    <a:lnTo>
                      <a:pt x="153" y="289"/>
                    </a:lnTo>
                    <a:lnTo>
                      <a:pt x="155" y="280"/>
                    </a:lnTo>
                    <a:lnTo>
                      <a:pt x="155" y="276"/>
                    </a:lnTo>
                    <a:lnTo>
                      <a:pt x="155" y="271"/>
                    </a:lnTo>
                    <a:lnTo>
                      <a:pt x="155" y="267"/>
                    </a:lnTo>
                    <a:lnTo>
                      <a:pt x="154" y="262"/>
                    </a:lnTo>
                    <a:lnTo>
                      <a:pt x="151" y="252"/>
                    </a:lnTo>
                    <a:lnTo>
                      <a:pt x="147" y="242"/>
                    </a:lnTo>
                    <a:lnTo>
                      <a:pt x="137" y="244"/>
                    </a:lnTo>
                    <a:lnTo>
                      <a:pt x="126" y="246"/>
                    </a:lnTo>
                    <a:lnTo>
                      <a:pt x="110" y="238"/>
                    </a:lnTo>
                    <a:lnTo>
                      <a:pt x="96" y="229"/>
                    </a:lnTo>
                    <a:lnTo>
                      <a:pt x="84" y="220"/>
                    </a:lnTo>
                    <a:lnTo>
                      <a:pt x="71" y="210"/>
                    </a:lnTo>
                    <a:lnTo>
                      <a:pt x="60" y="200"/>
                    </a:lnTo>
                    <a:lnTo>
                      <a:pt x="50" y="188"/>
                    </a:lnTo>
                    <a:lnTo>
                      <a:pt x="39" y="176"/>
                    </a:lnTo>
                    <a:lnTo>
                      <a:pt x="29" y="16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09" name="Freeform 179"/>
              <p:cNvSpPr>
                <a:spLocks/>
              </p:cNvSpPr>
              <p:nvPr/>
            </p:nvSpPr>
            <p:spPr bwMode="auto">
              <a:xfrm>
                <a:off x="2252663" y="2657475"/>
                <a:ext cx="230187" cy="365125"/>
              </a:xfrm>
              <a:custGeom>
                <a:avLst/>
                <a:gdLst>
                  <a:gd name="T0" fmla="*/ 172640 w 580"/>
                  <a:gd name="T1" fmla="*/ 795 h 918"/>
                  <a:gd name="T2" fmla="*/ 136128 w 580"/>
                  <a:gd name="T3" fmla="*/ 36592 h 918"/>
                  <a:gd name="T4" fmla="*/ 123825 w 580"/>
                  <a:gd name="T5" fmla="*/ 54490 h 918"/>
                  <a:gd name="T6" fmla="*/ 113506 w 580"/>
                  <a:gd name="T7" fmla="*/ 76366 h 918"/>
                  <a:gd name="T8" fmla="*/ 97234 w 580"/>
                  <a:gd name="T9" fmla="*/ 71991 h 918"/>
                  <a:gd name="T10" fmla="*/ 82947 w 580"/>
                  <a:gd name="T11" fmla="*/ 75571 h 918"/>
                  <a:gd name="T12" fmla="*/ 76200 w 580"/>
                  <a:gd name="T13" fmla="*/ 88298 h 918"/>
                  <a:gd name="T14" fmla="*/ 72628 w 580"/>
                  <a:gd name="T15" fmla="*/ 110572 h 918"/>
                  <a:gd name="T16" fmla="*/ 59928 w 580"/>
                  <a:gd name="T17" fmla="*/ 122902 h 918"/>
                  <a:gd name="T18" fmla="*/ 37306 w 580"/>
                  <a:gd name="T19" fmla="*/ 136425 h 918"/>
                  <a:gd name="T20" fmla="*/ 39291 w 580"/>
                  <a:gd name="T21" fmla="*/ 151141 h 918"/>
                  <a:gd name="T22" fmla="*/ 25003 w 580"/>
                  <a:gd name="T23" fmla="*/ 178585 h 918"/>
                  <a:gd name="T24" fmla="*/ 7144 w 580"/>
                  <a:gd name="T25" fmla="*/ 200063 h 918"/>
                  <a:gd name="T26" fmla="*/ 5953 w 580"/>
                  <a:gd name="T27" fmla="*/ 219552 h 918"/>
                  <a:gd name="T28" fmla="*/ 8731 w 580"/>
                  <a:gd name="T29" fmla="*/ 237053 h 918"/>
                  <a:gd name="T30" fmla="*/ 20637 w 580"/>
                  <a:gd name="T31" fmla="*/ 250178 h 918"/>
                  <a:gd name="T32" fmla="*/ 25003 w 580"/>
                  <a:gd name="T33" fmla="*/ 273247 h 918"/>
                  <a:gd name="T34" fmla="*/ 19844 w 580"/>
                  <a:gd name="T35" fmla="*/ 290350 h 918"/>
                  <a:gd name="T36" fmla="*/ 49609 w 580"/>
                  <a:gd name="T37" fmla="*/ 301884 h 918"/>
                  <a:gd name="T38" fmla="*/ 57150 w 580"/>
                  <a:gd name="T39" fmla="*/ 334897 h 918"/>
                  <a:gd name="T40" fmla="*/ 70247 w 580"/>
                  <a:gd name="T41" fmla="*/ 350409 h 918"/>
                  <a:gd name="T42" fmla="*/ 81359 w 580"/>
                  <a:gd name="T43" fmla="*/ 348022 h 918"/>
                  <a:gd name="T44" fmla="*/ 88900 w 580"/>
                  <a:gd name="T45" fmla="*/ 360750 h 918"/>
                  <a:gd name="T46" fmla="*/ 107950 w 580"/>
                  <a:gd name="T47" fmla="*/ 345238 h 918"/>
                  <a:gd name="T48" fmla="*/ 130572 w 580"/>
                  <a:gd name="T49" fmla="*/ 331317 h 918"/>
                  <a:gd name="T50" fmla="*/ 128190 w 580"/>
                  <a:gd name="T51" fmla="*/ 313021 h 918"/>
                  <a:gd name="T52" fmla="*/ 129381 w 580"/>
                  <a:gd name="T53" fmla="*/ 297907 h 918"/>
                  <a:gd name="T54" fmla="*/ 139700 w 580"/>
                  <a:gd name="T55" fmla="*/ 289952 h 918"/>
                  <a:gd name="T56" fmla="*/ 141684 w 580"/>
                  <a:gd name="T57" fmla="*/ 281997 h 918"/>
                  <a:gd name="T58" fmla="*/ 134540 w 580"/>
                  <a:gd name="T59" fmla="*/ 278418 h 918"/>
                  <a:gd name="T60" fmla="*/ 144462 w 580"/>
                  <a:gd name="T61" fmla="*/ 268077 h 918"/>
                  <a:gd name="T62" fmla="*/ 155178 w 580"/>
                  <a:gd name="T63" fmla="*/ 264895 h 918"/>
                  <a:gd name="T64" fmla="*/ 153987 w 580"/>
                  <a:gd name="T65" fmla="*/ 257338 h 918"/>
                  <a:gd name="T66" fmla="*/ 164703 w 580"/>
                  <a:gd name="T67" fmla="*/ 235860 h 918"/>
                  <a:gd name="T68" fmla="*/ 173831 w 580"/>
                  <a:gd name="T69" fmla="*/ 233473 h 918"/>
                  <a:gd name="T70" fmla="*/ 168672 w 580"/>
                  <a:gd name="T71" fmla="*/ 216768 h 918"/>
                  <a:gd name="T72" fmla="*/ 176609 w 580"/>
                  <a:gd name="T73" fmla="*/ 211200 h 918"/>
                  <a:gd name="T74" fmla="*/ 191293 w 580"/>
                  <a:gd name="T75" fmla="*/ 204438 h 918"/>
                  <a:gd name="T76" fmla="*/ 195262 w 580"/>
                  <a:gd name="T77" fmla="*/ 195290 h 918"/>
                  <a:gd name="T78" fmla="*/ 198834 w 580"/>
                  <a:gd name="T79" fmla="*/ 189324 h 918"/>
                  <a:gd name="T80" fmla="*/ 208756 w 580"/>
                  <a:gd name="T81" fmla="*/ 185347 h 918"/>
                  <a:gd name="T82" fmla="*/ 201612 w 580"/>
                  <a:gd name="T83" fmla="*/ 170233 h 918"/>
                  <a:gd name="T84" fmla="*/ 193278 w 580"/>
                  <a:gd name="T85" fmla="*/ 155516 h 918"/>
                  <a:gd name="T86" fmla="*/ 201612 w 580"/>
                  <a:gd name="T87" fmla="*/ 153130 h 918"/>
                  <a:gd name="T88" fmla="*/ 196056 w 580"/>
                  <a:gd name="T89" fmla="*/ 139607 h 918"/>
                  <a:gd name="T90" fmla="*/ 200818 w 580"/>
                  <a:gd name="T91" fmla="*/ 130459 h 918"/>
                  <a:gd name="T92" fmla="*/ 213915 w 580"/>
                  <a:gd name="T93" fmla="*/ 125288 h 918"/>
                  <a:gd name="T94" fmla="*/ 220265 w 580"/>
                  <a:gd name="T95" fmla="*/ 110174 h 918"/>
                  <a:gd name="T96" fmla="*/ 221456 w 580"/>
                  <a:gd name="T97" fmla="*/ 97446 h 918"/>
                  <a:gd name="T98" fmla="*/ 221059 w 580"/>
                  <a:gd name="T99" fmla="*/ 83923 h 918"/>
                  <a:gd name="T100" fmla="*/ 221059 w 580"/>
                  <a:gd name="T101" fmla="*/ 61650 h 918"/>
                  <a:gd name="T102" fmla="*/ 207565 w 580"/>
                  <a:gd name="T103" fmla="*/ 37785 h 918"/>
                  <a:gd name="T104" fmla="*/ 203596 w 580"/>
                  <a:gd name="T105" fmla="*/ 24660 h 918"/>
                  <a:gd name="T106" fmla="*/ 201612 w 580"/>
                  <a:gd name="T107" fmla="*/ 9943 h 9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0" h="918">
                    <a:moveTo>
                      <a:pt x="483" y="5"/>
                    </a:moveTo>
                    <a:lnTo>
                      <a:pt x="469" y="3"/>
                    </a:lnTo>
                    <a:lnTo>
                      <a:pt x="455" y="2"/>
                    </a:lnTo>
                    <a:lnTo>
                      <a:pt x="449" y="0"/>
                    </a:lnTo>
                    <a:lnTo>
                      <a:pt x="442" y="2"/>
                    </a:lnTo>
                    <a:lnTo>
                      <a:pt x="435" y="2"/>
                    </a:lnTo>
                    <a:lnTo>
                      <a:pt x="427" y="4"/>
                    </a:lnTo>
                    <a:lnTo>
                      <a:pt x="408" y="24"/>
                    </a:lnTo>
                    <a:lnTo>
                      <a:pt x="390" y="46"/>
                    </a:lnTo>
                    <a:lnTo>
                      <a:pt x="372" y="69"/>
                    </a:lnTo>
                    <a:lnTo>
                      <a:pt x="353" y="89"/>
                    </a:lnTo>
                    <a:lnTo>
                      <a:pt x="343" y="92"/>
                    </a:lnTo>
                    <a:lnTo>
                      <a:pt x="335" y="95"/>
                    </a:lnTo>
                    <a:lnTo>
                      <a:pt x="327" y="99"/>
                    </a:lnTo>
                    <a:lnTo>
                      <a:pt x="318" y="106"/>
                    </a:lnTo>
                    <a:lnTo>
                      <a:pt x="315" y="116"/>
                    </a:lnTo>
                    <a:lnTo>
                      <a:pt x="313" y="126"/>
                    </a:lnTo>
                    <a:lnTo>
                      <a:pt x="312" y="137"/>
                    </a:lnTo>
                    <a:lnTo>
                      <a:pt x="311" y="147"/>
                    </a:lnTo>
                    <a:lnTo>
                      <a:pt x="296" y="162"/>
                    </a:lnTo>
                    <a:lnTo>
                      <a:pt x="281" y="176"/>
                    </a:lnTo>
                    <a:lnTo>
                      <a:pt x="284" y="182"/>
                    </a:lnTo>
                    <a:lnTo>
                      <a:pt x="285" y="187"/>
                    </a:lnTo>
                    <a:lnTo>
                      <a:pt x="286" y="192"/>
                    </a:lnTo>
                    <a:lnTo>
                      <a:pt x="284" y="198"/>
                    </a:lnTo>
                    <a:lnTo>
                      <a:pt x="275" y="194"/>
                    </a:lnTo>
                    <a:lnTo>
                      <a:pt x="267" y="190"/>
                    </a:lnTo>
                    <a:lnTo>
                      <a:pt x="260" y="185"/>
                    </a:lnTo>
                    <a:lnTo>
                      <a:pt x="251" y="180"/>
                    </a:lnTo>
                    <a:lnTo>
                      <a:pt x="245" y="181"/>
                    </a:lnTo>
                    <a:lnTo>
                      <a:pt x="240" y="184"/>
                    </a:lnTo>
                    <a:lnTo>
                      <a:pt x="235" y="190"/>
                    </a:lnTo>
                    <a:lnTo>
                      <a:pt x="232" y="194"/>
                    </a:lnTo>
                    <a:lnTo>
                      <a:pt x="225" y="190"/>
                    </a:lnTo>
                    <a:lnTo>
                      <a:pt x="218" y="185"/>
                    </a:lnTo>
                    <a:lnTo>
                      <a:pt x="209" y="190"/>
                    </a:lnTo>
                    <a:lnTo>
                      <a:pt x="200" y="196"/>
                    </a:lnTo>
                    <a:lnTo>
                      <a:pt x="192" y="201"/>
                    </a:lnTo>
                    <a:lnTo>
                      <a:pt x="183" y="208"/>
                    </a:lnTo>
                    <a:lnTo>
                      <a:pt x="187" y="214"/>
                    </a:lnTo>
                    <a:lnTo>
                      <a:pt x="191" y="218"/>
                    </a:lnTo>
                    <a:lnTo>
                      <a:pt x="192" y="222"/>
                    </a:lnTo>
                    <a:lnTo>
                      <a:pt x="192" y="225"/>
                    </a:lnTo>
                    <a:lnTo>
                      <a:pt x="187" y="231"/>
                    </a:lnTo>
                    <a:lnTo>
                      <a:pt x="178" y="241"/>
                    </a:lnTo>
                    <a:lnTo>
                      <a:pt x="179" y="253"/>
                    </a:lnTo>
                    <a:lnTo>
                      <a:pt x="181" y="266"/>
                    </a:lnTo>
                    <a:lnTo>
                      <a:pt x="183" y="278"/>
                    </a:lnTo>
                    <a:lnTo>
                      <a:pt x="185" y="291"/>
                    </a:lnTo>
                    <a:lnTo>
                      <a:pt x="179" y="298"/>
                    </a:lnTo>
                    <a:lnTo>
                      <a:pt x="174" y="302"/>
                    </a:lnTo>
                    <a:lnTo>
                      <a:pt x="168" y="306"/>
                    </a:lnTo>
                    <a:lnTo>
                      <a:pt x="164" y="308"/>
                    </a:lnTo>
                    <a:lnTo>
                      <a:pt x="151" y="309"/>
                    </a:lnTo>
                    <a:lnTo>
                      <a:pt x="135" y="309"/>
                    </a:lnTo>
                    <a:lnTo>
                      <a:pt x="134" y="317"/>
                    </a:lnTo>
                    <a:lnTo>
                      <a:pt x="133" y="326"/>
                    </a:lnTo>
                    <a:lnTo>
                      <a:pt x="120" y="332"/>
                    </a:lnTo>
                    <a:lnTo>
                      <a:pt x="108" y="337"/>
                    </a:lnTo>
                    <a:lnTo>
                      <a:pt x="94" y="343"/>
                    </a:lnTo>
                    <a:lnTo>
                      <a:pt x="82" y="348"/>
                    </a:lnTo>
                    <a:lnTo>
                      <a:pt x="93" y="357"/>
                    </a:lnTo>
                    <a:lnTo>
                      <a:pt x="105" y="367"/>
                    </a:lnTo>
                    <a:lnTo>
                      <a:pt x="102" y="374"/>
                    </a:lnTo>
                    <a:lnTo>
                      <a:pt x="101" y="378"/>
                    </a:lnTo>
                    <a:lnTo>
                      <a:pt x="99" y="380"/>
                    </a:lnTo>
                    <a:lnTo>
                      <a:pt x="97" y="383"/>
                    </a:lnTo>
                    <a:lnTo>
                      <a:pt x="91" y="385"/>
                    </a:lnTo>
                    <a:lnTo>
                      <a:pt x="83" y="392"/>
                    </a:lnTo>
                    <a:lnTo>
                      <a:pt x="76" y="413"/>
                    </a:lnTo>
                    <a:lnTo>
                      <a:pt x="69" y="432"/>
                    </a:lnTo>
                    <a:lnTo>
                      <a:pt x="63" y="449"/>
                    </a:lnTo>
                    <a:lnTo>
                      <a:pt x="55" y="463"/>
                    </a:lnTo>
                    <a:lnTo>
                      <a:pt x="50" y="470"/>
                    </a:lnTo>
                    <a:lnTo>
                      <a:pt x="46" y="477"/>
                    </a:lnTo>
                    <a:lnTo>
                      <a:pt x="40" y="484"/>
                    </a:lnTo>
                    <a:lnTo>
                      <a:pt x="33" y="491"/>
                    </a:lnTo>
                    <a:lnTo>
                      <a:pt x="18" y="503"/>
                    </a:lnTo>
                    <a:lnTo>
                      <a:pt x="0" y="514"/>
                    </a:lnTo>
                    <a:lnTo>
                      <a:pt x="1" y="529"/>
                    </a:lnTo>
                    <a:lnTo>
                      <a:pt x="4" y="538"/>
                    </a:lnTo>
                    <a:lnTo>
                      <a:pt x="7" y="544"/>
                    </a:lnTo>
                    <a:lnTo>
                      <a:pt x="10" y="548"/>
                    </a:lnTo>
                    <a:lnTo>
                      <a:pt x="15" y="552"/>
                    </a:lnTo>
                    <a:lnTo>
                      <a:pt x="20" y="556"/>
                    </a:lnTo>
                    <a:lnTo>
                      <a:pt x="25" y="564"/>
                    </a:lnTo>
                    <a:lnTo>
                      <a:pt x="32" y="574"/>
                    </a:lnTo>
                    <a:lnTo>
                      <a:pt x="27" y="584"/>
                    </a:lnTo>
                    <a:lnTo>
                      <a:pt x="23" y="591"/>
                    </a:lnTo>
                    <a:lnTo>
                      <a:pt x="22" y="596"/>
                    </a:lnTo>
                    <a:lnTo>
                      <a:pt x="21" y="601"/>
                    </a:lnTo>
                    <a:lnTo>
                      <a:pt x="21" y="605"/>
                    </a:lnTo>
                    <a:lnTo>
                      <a:pt x="21" y="611"/>
                    </a:lnTo>
                    <a:lnTo>
                      <a:pt x="33" y="618"/>
                    </a:lnTo>
                    <a:lnTo>
                      <a:pt x="44" y="623"/>
                    </a:lnTo>
                    <a:lnTo>
                      <a:pt x="52" y="629"/>
                    </a:lnTo>
                    <a:lnTo>
                      <a:pt x="59" y="635"/>
                    </a:lnTo>
                    <a:lnTo>
                      <a:pt x="66" y="641"/>
                    </a:lnTo>
                    <a:lnTo>
                      <a:pt x="71" y="649"/>
                    </a:lnTo>
                    <a:lnTo>
                      <a:pt x="75" y="661"/>
                    </a:lnTo>
                    <a:lnTo>
                      <a:pt x="81" y="675"/>
                    </a:lnTo>
                    <a:lnTo>
                      <a:pt x="63" y="687"/>
                    </a:lnTo>
                    <a:lnTo>
                      <a:pt x="51" y="696"/>
                    </a:lnTo>
                    <a:lnTo>
                      <a:pt x="47" y="701"/>
                    </a:lnTo>
                    <a:lnTo>
                      <a:pt x="43" y="708"/>
                    </a:lnTo>
                    <a:lnTo>
                      <a:pt x="41" y="717"/>
                    </a:lnTo>
                    <a:lnTo>
                      <a:pt x="40" y="729"/>
                    </a:lnTo>
                    <a:lnTo>
                      <a:pt x="50" y="730"/>
                    </a:lnTo>
                    <a:lnTo>
                      <a:pt x="59" y="731"/>
                    </a:lnTo>
                    <a:lnTo>
                      <a:pt x="68" y="731"/>
                    </a:lnTo>
                    <a:lnTo>
                      <a:pt x="77" y="732"/>
                    </a:lnTo>
                    <a:lnTo>
                      <a:pt x="93" y="741"/>
                    </a:lnTo>
                    <a:lnTo>
                      <a:pt x="109" y="750"/>
                    </a:lnTo>
                    <a:lnTo>
                      <a:pt x="125" y="759"/>
                    </a:lnTo>
                    <a:lnTo>
                      <a:pt x="141" y="770"/>
                    </a:lnTo>
                    <a:lnTo>
                      <a:pt x="144" y="783"/>
                    </a:lnTo>
                    <a:lnTo>
                      <a:pt x="145" y="796"/>
                    </a:lnTo>
                    <a:lnTo>
                      <a:pt x="147" y="807"/>
                    </a:lnTo>
                    <a:lnTo>
                      <a:pt x="147" y="818"/>
                    </a:lnTo>
                    <a:lnTo>
                      <a:pt x="144" y="842"/>
                    </a:lnTo>
                    <a:lnTo>
                      <a:pt x="144" y="868"/>
                    </a:lnTo>
                    <a:lnTo>
                      <a:pt x="150" y="872"/>
                    </a:lnTo>
                    <a:lnTo>
                      <a:pt x="154" y="875"/>
                    </a:lnTo>
                    <a:lnTo>
                      <a:pt x="158" y="878"/>
                    </a:lnTo>
                    <a:lnTo>
                      <a:pt x="160" y="885"/>
                    </a:lnTo>
                    <a:lnTo>
                      <a:pt x="177" y="881"/>
                    </a:lnTo>
                    <a:lnTo>
                      <a:pt x="194" y="876"/>
                    </a:lnTo>
                    <a:lnTo>
                      <a:pt x="198" y="874"/>
                    </a:lnTo>
                    <a:lnTo>
                      <a:pt x="200" y="872"/>
                    </a:lnTo>
                    <a:lnTo>
                      <a:pt x="202" y="872"/>
                    </a:lnTo>
                    <a:lnTo>
                      <a:pt x="203" y="872"/>
                    </a:lnTo>
                    <a:lnTo>
                      <a:pt x="205" y="875"/>
                    </a:lnTo>
                    <a:lnTo>
                      <a:pt x="208" y="882"/>
                    </a:lnTo>
                    <a:lnTo>
                      <a:pt x="209" y="888"/>
                    </a:lnTo>
                    <a:lnTo>
                      <a:pt x="209" y="891"/>
                    </a:lnTo>
                    <a:lnTo>
                      <a:pt x="210" y="893"/>
                    </a:lnTo>
                    <a:lnTo>
                      <a:pt x="213" y="897"/>
                    </a:lnTo>
                    <a:lnTo>
                      <a:pt x="224" y="907"/>
                    </a:lnTo>
                    <a:lnTo>
                      <a:pt x="234" y="918"/>
                    </a:lnTo>
                    <a:lnTo>
                      <a:pt x="241" y="907"/>
                    </a:lnTo>
                    <a:lnTo>
                      <a:pt x="247" y="895"/>
                    </a:lnTo>
                    <a:lnTo>
                      <a:pt x="254" y="884"/>
                    </a:lnTo>
                    <a:lnTo>
                      <a:pt x="261" y="873"/>
                    </a:lnTo>
                    <a:lnTo>
                      <a:pt x="272" y="868"/>
                    </a:lnTo>
                    <a:lnTo>
                      <a:pt x="281" y="867"/>
                    </a:lnTo>
                    <a:lnTo>
                      <a:pt x="291" y="864"/>
                    </a:lnTo>
                    <a:lnTo>
                      <a:pt x="301" y="858"/>
                    </a:lnTo>
                    <a:lnTo>
                      <a:pt x="310" y="849"/>
                    </a:lnTo>
                    <a:lnTo>
                      <a:pt x="319" y="841"/>
                    </a:lnTo>
                    <a:lnTo>
                      <a:pt x="329" y="833"/>
                    </a:lnTo>
                    <a:lnTo>
                      <a:pt x="337" y="824"/>
                    </a:lnTo>
                    <a:lnTo>
                      <a:pt x="331" y="813"/>
                    </a:lnTo>
                    <a:lnTo>
                      <a:pt x="326" y="802"/>
                    </a:lnTo>
                    <a:lnTo>
                      <a:pt x="323" y="796"/>
                    </a:lnTo>
                    <a:lnTo>
                      <a:pt x="322" y="791"/>
                    </a:lnTo>
                    <a:lnTo>
                      <a:pt x="323" y="787"/>
                    </a:lnTo>
                    <a:lnTo>
                      <a:pt x="327" y="780"/>
                    </a:lnTo>
                    <a:lnTo>
                      <a:pt x="332" y="772"/>
                    </a:lnTo>
                    <a:lnTo>
                      <a:pt x="335" y="766"/>
                    </a:lnTo>
                    <a:lnTo>
                      <a:pt x="332" y="762"/>
                    </a:lnTo>
                    <a:lnTo>
                      <a:pt x="327" y="755"/>
                    </a:lnTo>
                    <a:lnTo>
                      <a:pt x="326" y="749"/>
                    </a:lnTo>
                    <a:lnTo>
                      <a:pt x="326" y="745"/>
                    </a:lnTo>
                    <a:lnTo>
                      <a:pt x="326" y="741"/>
                    </a:lnTo>
                    <a:lnTo>
                      <a:pt x="328" y="739"/>
                    </a:lnTo>
                    <a:lnTo>
                      <a:pt x="335" y="736"/>
                    </a:lnTo>
                    <a:lnTo>
                      <a:pt x="345" y="732"/>
                    </a:lnTo>
                    <a:lnTo>
                      <a:pt x="352" y="729"/>
                    </a:lnTo>
                    <a:lnTo>
                      <a:pt x="360" y="724"/>
                    </a:lnTo>
                    <a:lnTo>
                      <a:pt x="362" y="722"/>
                    </a:lnTo>
                    <a:lnTo>
                      <a:pt x="363" y="720"/>
                    </a:lnTo>
                    <a:lnTo>
                      <a:pt x="363" y="716"/>
                    </a:lnTo>
                    <a:lnTo>
                      <a:pt x="361" y="713"/>
                    </a:lnTo>
                    <a:lnTo>
                      <a:pt x="357" y="709"/>
                    </a:lnTo>
                    <a:lnTo>
                      <a:pt x="355" y="707"/>
                    </a:lnTo>
                    <a:lnTo>
                      <a:pt x="353" y="705"/>
                    </a:lnTo>
                    <a:lnTo>
                      <a:pt x="348" y="704"/>
                    </a:lnTo>
                    <a:lnTo>
                      <a:pt x="343" y="704"/>
                    </a:lnTo>
                    <a:lnTo>
                      <a:pt x="340" y="703"/>
                    </a:lnTo>
                    <a:lnTo>
                      <a:pt x="339" y="700"/>
                    </a:lnTo>
                    <a:lnTo>
                      <a:pt x="340" y="698"/>
                    </a:lnTo>
                    <a:lnTo>
                      <a:pt x="345" y="692"/>
                    </a:lnTo>
                    <a:lnTo>
                      <a:pt x="350" y="687"/>
                    </a:lnTo>
                    <a:lnTo>
                      <a:pt x="354" y="677"/>
                    </a:lnTo>
                    <a:lnTo>
                      <a:pt x="357" y="671"/>
                    </a:lnTo>
                    <a:lnTo>
                      <a:pt x="364" y="674"/>
                    </a:lnTo>
                    <a:lnTo>
                      <a:pt x="368" y="677"/>
                    </a:lnTo>
                    <a:lnTo>
                      <a:pt x="370" y="677"/>
                    </a:lnTo>
                    <a:lnTo>
                      <a:pt x="371" y="675"/>
                    </a:lnTo>
                    <a:lnTo>
                      <a:pt x="373" y="674"/>
                    </a:lnTo>
                    <a:lnTo>
                      <a:pt x="377" y="671"/>
                    </a:lnTo>
                    <a:lnTo>
                      <a:pt x="391" y="666"/>
                    </a:lnTo>
                    <a:lnTo>
                      <a:pt x="406" y="663"/>
                    </a:lnTo>
                    <a:lnTo>
                      <a:pt x="399" y="657"/>
                    </a:lnTo>
                    <a:lnTo>
                      <a:pt x="394" y="653"/>
                    </a:lnTo>
                    <a:lnTo>
                      <a:pt x="391" y="652"/>
                    </a:lnTo>
                    <a:lnTo>
                      <a:pt x="389" y="649"/>
                    </a:lnTo>
                    <a:lnTo>
                      <a:pt x="388" y="647"/>
                    </a:lnTo>
                    <a:lnTo>
                      <a:pt x="386" y="643"/>
                    </a:lnTo>
                    <a:lnTo>
                      <a:pt x="381" y="633"/>
                    </a:lnTo>
                    <a:lnTo>
                      <a:pt x="379" y="624"/>
                    </a:lnTo>
                    <a:lnTo>
                      <a:pt x="394" y="610"/>
                    </a:lnTo>
                    <a:lnTo>
                      <a:pt x="411" y="596"/>
                    </a:lnTo>
                    <a:lnTo>
                      <a:pt x="415" y="593"/>
                    </a:lnTo>
                    <a:lnTo>
                      <a:pt x="419" y="591"/>
                    </a:lnTo>
                    <a:lnTo>
                      <a:pt x="421" y="591"/>
                    </a:lnTo>
                    <a:lnTo>
                      <a:pt x="423" y="591"/>
                    </a:lnTo>
                    <a:lnTo>
                      <a:pt x="429" y="593"/>
                    </a:lnTo>
                    <a:lnTo>
                      <a:pt x="438" y="594"/>
                    </a:lnTo>
                    <a:lnTo>
                      <a:pt x="438" y="587"/>
                    </a:lnTo>
                    <a:lnTo>
                      <a:pt x="438" y="582"/>
                    </a:lnTo>
                    <a:lnTo>
                      <a:pt x="437" y="577"/>
                    </a:lnTo>
                    <a:lnTo>
                      <a:pt x="435" y="571"/>
                    </a:lnTo>
                    <a:lnTo>
                      <a:pt x="430" y="561"/>
                    </a:lnTo>
                    <a:lnTo>
                      <a:pt x="425" y="549"/>
                    </a:lnTo>
                    <a:lnTo>
                      <a:pt x="425" y="545"/>
                    </a:lnTo>
                    <a:lnTo>
                      <a:pt x="427" y="542"/>
                    </a:lnTo>
                    <a:lnTo>
                      <a:pt x="427" y="540"/>
                    </a:lnTo>
                    <a:lnTo>
                      <a:pt x="429" y="539"/>
                    </a:lnTo>
                    <a:lnTo>
                      <a:pt x="433" y="537"/>
                    </a:lnTo>
                    <a:lnTo>
                      <a:pt x="440" y="535"/>
                    </a:lnTo>
                    <a:lnTo>
                      <a:pt x="445" y="531"/>
                    </a:lnTo>
                    <a:lnTo>
                      <a:pt x="448" y="528"/>
                    </a:lnTo>
                    <a:lnTo>
                      <a:pt x="453" y="526"/>
                    </a:lnTo>
                    <a:lnTo>
                      <a:pt x="456" y="523"/>
                    </a:lnTo>
                    <a:lnTo>
                      <a:pt x="465" y="521"/>
                    </a:lnTo>
                    <a:lnTo>
                      <a:pt x="477" y="519"/>
                    </a:lnTo>
                    <a:lnTo>
                      <a:pt x="482" y="514"/>
                    </a:lnTo>
                    <a:lnTo>
                      <a:pt x="486" y="510"/>
                    </a:lnTo>
                    <a:lnTo>
                      <a:pt x="488" y="506"/>
                    </a:lnTo>
                    <a:lnTo>
                      <a:pt x="489" y="503"/>
                    </a:lnTo>
                    <a:lnTo>
                      <a:pt x="489" y="500"/>
                    </a:lnTo>
                    <a:lnTo>
                      <a:pt x="490" y="495"/>
                    </a:lnTo>
                    <a:lnTo>
                      <a:pt x="492" y="491"/>
                    </a:lnTo>
                    <a:lnTo>
                      <a:pt x="496" y="485"/>
                    </a:lnTo>
                    <a:lnTo>
                      <a:pt x="500" y="483"/>
                    </a:lnTo>
                    <a:lnTo>
                      <a:pt x="503" y="481"/>
                    </a:lnTo>
                    <a:lnTo>
                      <a:pt x="504" y="480"/>
                    </a:lnTo>
                    <a:lnTo>
                      <a:pt x="504" y="479"/>
                    </a:lnTo>
                    <a:lnTo>
                      <a:pt x="501" y="476"/>
                    </a:lnTo>
                    <a:lnTo>
                      <a:pt x="500" y="469"/>
                    </a:lnTo>
                    <a:lnTo>
                      <a:pt x="504" y="467"/>
                    </a:lnTo>
                    <a:lnTo>
                      <a:pt x="509" y="468"/>
                    </a:lnTo>
                    <a:lnTo>
                      <a:pt x="515" y="469"/>
                    </a:lnTo>
                    <a:lnTo>
                      <a:pt x="522" y="470"/>
                    </a:lnTo>
                    <a:lnTo>
                      <a:pt x="526" y="466"/>
                    </a:lnTo>
                    <a:lnTo>
                      <a:pt x="529" y="461"/>
                    </a:lnTo>
                    <a:lnTo>
                      <a:pt x="529" y="458"/>
                    </a:lnTo>
                    <a:lnTo>
                      <a:pt x="528" y="453"/>
                    </a:lnTo>
                    <a:lnTo>
                      <a:pt x="522" y="446"/>
                    </a:lnTo>
                    <a:lnTo>
                      <a:pt x="513" y="437"/>
                    </a:lnTo>
                    <a:lnTo>
                      <a:pt x="508" y="428"/>
                    </a:lnTo>
                    <a:lnTo>
                      <a:pt x="505" y="420"/>
                    </a:lnTo>
                    <a:lnTo>
                      <a:pt x="500" y="411"/>
                    </a:lnTo>
                    <a:lnTo>
                      <a:pt x="496" y="403"/>
                    </a:lnTo>
                    <a:lnTo>
                      <a:pt x="490" y="397"/>
                    </a:lnTo>
                    <a:lnTo>
                      <a:pt x="487" y="393"/>
                    </a:lnTo>
                    <a:lnTo>
                      <a:pt x="487" y="391"/>
                    </a:lnTo>
                    <a:lnTo>
                      <a:pt x="488" y="390"/>
                    </a:lnTo>
                    <a:lnTo>
                      <a:pt x="490" y="387"/>
                    </a:lnTo>
                    <a:lnTo>
                      <a:pt x="495" y="386"/>
                    </a:lnTo>
                    <a:lnTo>
                      <a:pt x="500" y="386"/>
                    </a:lnTo>
                    <a:lnTo>
                      <a:pt x="506" y="386"/>
                    </a:lnTo>
                    <a:lnTo>
                      <a:pt x="508" y="385"/>
                    </a:lnTo>
                    <a:lnTo>
                      <a:pt x="508" y="384"/>
                    </a:lnTo>
                    <a:lnTo>
                      <a:pt x="507" y="383"/>
                    </a:lnTo>
                    <a:lnTo>
                      <a:pt x="504" y="379"/>
                    </a:lnTo>
                    <a:lnTo>
                      <a:pt x="501" y="367"/>
                    </a:lnTo>
                    <a:lnTo>
                      <a:pt x="498" y="353"/>
                    </a:lnTo>
                    <a:lnTo>
                      <a:pt x="494" y="351"/>
                    </a:lnTo>
                    <a:lnTo>
                      <a:pt x="491" y="349"/>
                    </a:lnTo>
                    <a:lnTo>
                      <a:pt x="490" y="346"/>
                    </a:lnTo>
                    <a:lnTo>
                      <a:pt x="490" y="345"/>
                    </a:lnTo>
                    <a:lnTo>
                      <a:pt x="492" y="341"/>
                    </a:lnTo>
                    <a:lnTo>
                      <a:pt x="499" y="336"/>
                    </a:lnTo>
                    <a:lnTo>
                      <a:pt x="506" y="328"/>
                    </a:lnTo>
                    <a:lnTo>
                      <a:pt x="511" y="323"/>
                    </a:lnTo>
                    <a:lnTo>
                      <a:pt x="513" y="319"/>
                    </a:lnTo>
                    <a:lnTo>
                      <a:pt x="516" y="317"/>
                    </a:lnTo>
                    <a:lnTo>
                      <a:pt x="520" y="316"/>
                    </a:lnTo>
                    <a:lnTo>
                      <a:pt x="524" y="315"/>
                    </a:lnTo>
                    <a:lnTo>
                      <a:pt x="539" y="315"/>
                    </a:lnTo>
                    <a:lnTo>
                      <a:pt x="552" y="314"/>
                    </a:lnTo>
                    <a:lnTo>
                      <a:pt x="566" y="311"/>
                    </a:lnTo>
                    <a:lnTo>
                      <a:pt x="580" y="309"/>
                    </a:lnTo>
                    <a:lnTo>
                      <a:pt x="569" y="299"/>
                    </a:lnTo>
                    <a:lnTo>
                      <a:pt x="562" y="289"/>
                    </a:lnTo>
                    <a:lnTo>
                      <a:pt x="555" y="277"/>
                    </a:lnTo>
                    <a:lnTo>
                      <a:pt x="549" y="265"/>
                    </a:lnTo>
                    <a:lnTo>
                      <a:pt x="554" y="260"/>
                    </a:lnTo>
                    <a:lnTo>
                      <a:pt x="559" y="256"/>
                    </a:lnTo>
                    <a:lnTo>
                      <a:pt x="558" y="251"/>
                    </a:lnTo>
                    <a:lnTo>
                      <a:pt x="558" y="248"/>
                    </a:lnTo>
                    <a:lnTo>
                      <a:pt x="558" y="245"/>
                    </a:lnTo>
                    <a:lnTo>
                      <a:pt x="559" y="241"/>
                    </a:lnTo>
                    <a:lnTo>
                      <a:pt x="555" y="226"/>
                    </a:lnTo>
                    <a:lnTo>
                      <a:pt x="549" y="211"/>
                    </a:lnTo>
                    <a:lnTo>
                      <a:pt x="554" y="210"/>
                    </a:lnTo>
                    <a:lnTo>
                      <a:pt x="556" y="210"/>
                    </a:lnTo>
                    <a:lnTo>
                      <a:pt x="557" y="211"/>
                    </a:lnTo>
                    <a:lnTo>
                      <a:pt x="562" y="207"/>
                    </a:lnTo>
                    <a:lnTo>
                      <a:pt x="563" y="196"/>
                    </a:lnTo>
                    <a:lnTo>
                      <a:pt x="562" y="185"/>
                    </a:lnTo>
                    <a:lnTo>
                      <a:pt x="558" y="175"/>
                    </a:lnTo>
                    <a:lnTo>
                      <a:pt x="555" y="164"/>
                    </a:lnTo>
                    <a:lnTo>
                      <a:pt x="557" y="155"/>
                    </a:lnTo>
                    <a:lnTo>
                      <a:pt x="559" y="147"/>
                    </a:lnTo>
                    <a:lnTo>
                      <a:pt x="549" y="133"/>
                    </a:lnTo>
                    <a:lnTo>
                      <a:pt x="539" y="121"/>
                    </a:lnTo>
                    <a:lnTo>
                      <a:pt x="534" y="111"/>
                    </a:lnTo>
                    <a:lnTo>
                      <a:pt x="529" y="101"/>
                    </a:lnTo>
                    <a:lnTo>
                      <a:pt x="523" y="95"/>
                    </a:lnTo>
                    <a:lnTo>
                      <a:pt x="514" y="87"/>
                    </a:lnTo>
                    <a:lnTo>
                      <a:pt x="511" y="81"/>
                    </a:lnTo>
                    <a:lnTo>
                      <a:pt x="509" y="76"/>
                    </a:lnTo>
                    <a:lnTo>
                      <a:pt x="508" y="73"/>
                    </a:lnTo>
                    <a:lnTo>
                      <a:pt x="508" y="70"/>
                    </a:lnTo>
                    <a:lnTo>
                      <a:pt x="513" y="62"/>
                    </a:lnTo>
                    <a:lnTo>
                      <a:pt x="518" y="53"/>
                    </a:lnTo>
                    <a:lnTo>
                      <a:pt x="520" y="45"/>
                    </a:lnTo>
                    <a:lnTo>
                      <a:pt x="518" y="40"/>
                    </a:lnTo>
                    <a:lnTo>
                      <a:pt x="516" y="37"/>
                    </a:lnTo>
                    <a:lnTo>
                      <a:pt x="512" y="31"/>
                    </a:lnTo>
                    <a:lnTo>
                      <a:pt x="508" y="25"/>
                    </a:lnTo>
                    <a:lnTo>
                      <a:pt x="505" y="20"/>
                    </a:lnTo>
                    <a:lnTo>
                      <a:pt x="500" y="15"/>
                    </a:lnTo>
                    <a:lnTo>
                      <a:pt x="495" y="12"/>
                    </a:lnTo>
                    <a:lnTo>
                      <a:pt x="490" y="8"/>
                    </a:lnTo>
                    <a:lnTo>
                      <a:pt x="483" y="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10" name="Freeform 180"/>
              <p:cNvSpPr>
                <a:spLocks/>
              </p:cNvSpPr>
              <p:nvPr/>
            </p:nvSpPr>
            <p:spPr bwMode="auto">
              <a:xfrm>
                <a:off x="2252663" y="2657475"/>
                <a:ext cx="230187" cy="365125"/>
              </a:xfrm>
              <a:custGeom>
                <a:avLst/>
                <a:gdLst>
                  <a:gd name="T0" fmla="*/ 172640 w 580"/>
                  <a:gd name="T1" fmla="*/ 795 h 918"/>
                  <a:gd name="T2" fmla="*/ 136128 w 580"/>
                  <a:gd name="T3" fmla="*/ 36592 h 918"/>
                  <a:gd name="T4" fmla="*/ 123825 w 580"/>
                  <a:gd name="T5" fmla="*/ 54490 h 918"/>
                  <a:gd name="T6" fmla="*/ 113506 w 580"/>
                  <a:gd name="T7" fmla="*/ 76366 h 918"/>
                  <a:gd name="T8" fmla="*/ 97234 w 580"/>
                  <a:gd name="T9" fmla="*/ 71991 h 918"/>
                  <a:gd name="T10" fmla="*/ 82947 w 580"/>
                  <a:gd name="T11" fmla="*/ 75571 h 918"/>
                  <a:gd name="T12" fmla="*/ 76200 w 580"/>
                  <a:gd name="T13" fmla="*/ 88298 h 918"/>
                  <a:gd name="T14" fmla="*/ 72628 w 580"/>
                  <a:gd name="T15" fmla="*/ 110572 h 918"/>
                  <a:gd name="T16" fmla="*/ 59928 w 580"/>
                  <a:gd name="T17" fmla="*/ 122902 h 918"/>
                  <a:gd name="T18" fmla="*/ 37306 w 580"/>
                  <a:gd name="T19" fmla="*/ 136425 h 918"/>
                  <a:gd name="T20" fmla="*/ 39291 w 580"/>
                  <a:gd name="T21" fmla="*/ 151141 h 918"/>
                  <a:gd name="T22" fmla="*/ 25003 w 580"/>
                  <a:gd name="T23" fmla="*/ 178585 h 918"/>
                  <a:gd name="T24" fmla="*/ 7144 w 580"/>
                  <a:gd name="T25" fmla="*/ 200063 h 918"/>
                  <a:gd name="T26" fmla="*/ 5953 w 580"/>
                  <a:gd name="T27" fmla="*/ 219552 h 918"/>
                  <a:gd name="T28" fmla="*/ 8731 w 580"/>
                  <a:gd name="T29" fmla="*/ 237053 h 918"/>
                  <a:gd name="T30" fmla="*/ 20637 w 580"/>
                  <a:gd name="T31" fmla="*/ 250178 h 918"/>
                  <a:gd name="T32" fmla="*/ 25003 w 580"/>
                  <a:gd name="T33" fmla="*/ 273247 h 918"/>
                  <a:gd name="T34" fmla="*/ 19844 w 580"/>
                  <a:gd name="T35" fmla="*/ 290350 h 918"/>
                  <a:gd name="T36" fmla="*/ 49609 w 580"/>
                  <a:gd name="T37" fmla="*/ 301884 h 918"/>
                  <a:gd name="T38" fmla="*/ 57150 w 580"/>
                  <a:gd name="T39" fmla="*/ 334897 h 918"/>
                  <a:gd name="T40" fmla="*/ 70247 w 580"/>
                  <a:gd name="T41" fmla="*/ 350409 h 918"/>
                  <a:gd name="T42" fmla="*/ 81359 w 580"/>
                  <a:gd name="T43" fmla="*/ 348022 h 918"/>
                  <a:gd name="T44" fmla="*/ 88900 w 580"/>
                  <a:gd name="T45" fmla="*/ 360750 h 918"/>
                  <a:gd name="T46" fmla="*/ 107950 w 580"/>
                  <a:gd name="T47" fmla="*/ 345238 h 918"/>
                  <a:gd name="T48" fmla="*/ 130572 w 580"/>
                  <a:gd name="T49" fmla="*/ 331317 h 918"/>
                  <a:gd name="T50" fmla="*/ 128190 w 580"/>
                  <a:gd name="T51" fmla="*/ 313021 h 918"/>
                  <a:gd name="T52" fmla="*/ 129381 w 580"/>
                  <a:gd name="T53" fmla="*/ 297907 h 918"/>
                  <a:gd name="T54" fmla="*/ 139700 w 580"/>
                  <a:gd name="T55" fmla="*/ 289952 h 918"/>
                  <a:gd name="T56" fmla="*/ 141684 w 580"/>
                  <a:gd name="T57" fmla="*/ 281997 h 918"/>
                  <a:gd name="T58" fmla="*/ 134540 w 580"/>
                  <a:gd name="T59" fmla="*/ 278418 h 918"/>
                  <a:gd name="T60" fmla="*/ 144462 w 580"/>
                  <a:gd name="T61" fmla="*/ 268077 h 918"/>
                  <a:gd name="T62" fmla="*/ 155178 w 580"/>
                  <a:gd name="T63" fmla="*/ 264895 h 918"/>
                  <a:gd name="T64" fmla="*/ 153987 w 580"/>
                  <a:gd name="T65" fmla="*/ 257338 h 918"/>
                  <a:gd name="T66" fmla="*/ 164703 w 580"/>
                  <a:gd name="T67" fmla="*/ 235860 h 918"/>
                  <a:gd name="T68" fmla="*/ 173831 w 580"/>
                  <a:gd name="T69" fmla="*/ 233473 h 918"/>
                  <a:gd name="T70" fmla="*/ 168672 w 580"/>
                  <a:gd name="T71" fmla="*/ 216768 h 918"/>
                  <a:gd name="T72" fmla="*/ 176609 w 580"/>
                  <a:gd name="T73" fmla="*/ 211200 h 918"/>
                  <a:gd name="T74" fmla="*/ 191293 w 580"/>
                  <a:gd name="T75" fmla="*/ 204438 h 918"/>
                  <a:gd name="T76" fmla="*/ 195262 w 580"/>
                  <a:gd name="T77" fmla="*/ 195290 h 918"/>
                  <a:gd name="T78" fmla="*/ 198834 w 580"/>
                  <a:gd name="T79" fmla="*/ 189324 h 918"/>
                  <a:gd name="T80" fmla="*/ 208756 w 580"/>
                  <a:gd name="T81" fmla="*/ 185347 h 918"/>
                  <a:gd name="T82" fmla="*/ 201612 w 580"/>
                  <a:gd name="T83" fmla="*/ 170233 h 918"/>
                  <a:gd name="T84" fmla="*/ 193278 w 580"/>
                  <a:gd name="T85" fmla="*/ 155516 h 918"/>
                  <a:gd name="T86" fmla="*/ 201612 w 580"/>
                  <a:gd name="T87" fmla="*/ 153130 h 918"/>
                  <a:gd name="T88" fmla="*/ 196056 w 580"/>
                  <a:gd name="T89" fmla="*/ 139607 h 918"/>
                  <a:gd name="T90" fmla="*/ 200818 w 580"/>
                  <a:gd name="T91" fmla="*/ 130459 h 918"/>
                  <a:gd name="T92" fmla="*/ 213915 w 580"/>
                  <a:gd name="T93" fmla="*/ 125288 h 918"/>
                  <a:gd name="T94" fmla="*/ 220265 w 580"/>
                  <a:gd name="T95" fmla="*/ 110174 h 918"/>
                  <a:gd name="T96" fmla="*/ 221456 w 580"/>
                  <a:gd name="T97" fmla="*/ 97446 h 918"/>
                  <a:gd name="T98" fmla="*/ 221059 w 580"/>
                  <a:gd name="T99" fmla="*/ 83923 h 918"/>
                  <a:gd name="T100" fmla="*/ 221059 w 580"/>
                  <a:gd name="T101" fmla="*/ 61650 h 918"/>
                  <a:gd name="T102" fmla="*/ 207565 w 580"/>
                  <a:gd name="T103" fmla="*/ 37785 h 918"/>
                  <a:gd name="T104" fmla="*/ 203596 w 580"/>
                  <a:gd name="T105" fmla="*/ 24660 h 918"/>
                  <a:gd name="T106" fmla="*/ 201612 w 580"/>
                  <a:gd name="T107" fmla="*/ 9943 h 9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0" h="918">
                    <a:moveTo>
                      <a:pt x="483" y="5"/>
                    </a:moveTo>
                    <a:lnTo>
                      <a:pt x="469" y="3"/>
                    </a:lnTo>
                    <a:lnTo>
                      <a:pt x="455" y="2"/>
                    </a:lnTo>
                    <a:lnTo>
                      <a:pt x="449" y="0"/>
                    </a:lnTo>
                    <a:lnTo>
                      <a:pt x="442" y="2"/>
                    </a:lnTo>
                    <a:lnTo>
                      <a:pt x="435" y="2"/>
                    </a:lnTo>
                    <a:lnTo>
                      <a:pt x="427" y="4"/>
                    </a:lnTo>
                    <a:lnTo>
                      <a:pt x="408" y="24"/>
                    </a:lnTo>
                    <a:lnTo>
                      <a:pt x="390" y="46"/>
                    </a:lnTo>
                    <a:lnTo>
                      <a:pt x="372" y="69"/>
                    </a:lnTo>
                    <a:lnTo>
                      <a:pt x="353" y="89"/>
                    </a:lnTo>
                    <a:lnTo>
                      <a:pt x="343" y="92"/>
                    </a:lnTo>
                    <a:lnTo>
                      <a:pt x="335" y="95"/>
                    </a:lnTo>
                    <a:lnTo>
                      <a:pt x="327" y="99"/>
                    </a:lnTo>
                    <a:lnTo>
                      <a:pt x="318" y="106"/>
                    </a:lnTo>
                    <a:lnTo>
                      <a:pt x="315" y="116"/>
                    </a:lnTo>
                    <a:lnTo>
                      <a:pt x="313" y="126"/>
                    </a:lnTo>
                    <a:lnTo>
                      <a:pt x="312" y="137"/>
                    </a:lnTo>
                    <a:lnTo>
                      <a:pt x="311" y="147"/>
                    </a:lnTo>
                    <a:lnTo>
                      <a:pt x="296" y="162"/>
                    </a:lnTo>
                    <a:lnTo>
                      <a:pt x="281" y="176"/>
                    </a:lnTo>
                    <a:lnTo>
                      <a:pt x="284" y="182"/>
                    </a:lnTo>
                    <a:lnTo>
                      <a:pt x="285" y="187"/>
                    </a:lnTo>
                    <a:lnTo>
                      <a:pt x="286" y="192"/>
                    </a:lnTo>
                    <a:lnTo>
                      <a:pt x="284" y="198"/>
                    </a:lnTo>
                    <a:lnTo>
                      <a:pt x="275" y="194"/>
                    </a:lnTo>
                    <a:lnTo>
                      <a:pt x="267" y="190"/>
                    </a:lnTo>
                    <a:lnTo>
                      <a:pt x="260" y="185"/>
                    </a:lnTo>
                    <a:lnTo>
                      <a:pt x="251" y="180"/>
                    </a:lnTo>
                    <a:lnTo>
                      <a:pt x="245" y="181"/>
                    </a:lnTo>
                    <a:lnTo>
                      <a:pt x="240" y="184"/>
                    </a:lnTo>
                    <a:lnTo>
                      <a:pt x="235" y="190"/>
                    </a:lnTo>
                    <a:lnTo>
                      <a:pt x="232" y="194"/>
                    </a:lnTo>
                    <a:lnTo>
                      <a:pt x="225" y="190"/>
                    </a:lnTo>
                    <a:lnTo>
                      <a:pt x="218" y="185"/>
                    </a:lnTo>
                    <a:lnTo>
                      <a:pt x="209" y="190"/>
                    </a:lnTo>
                    <a:lnTo>
                      <a:pt x="200" y="196"/>
                    </a:lnTo>
                    <a:lnTo>
                      <a:pt x="192" y="201"/>
                    </a:lnTo>
                    <a:lnTo>
                      <a:pt x="183" y="208"/>
                    </a:lnTo>
                    <a:lnTo>
                      <a:pt x="187" y="214"/>
                    </a:lnTo>
                    <a:lnTo>
                      <a:pt x="191" y="218"/>
                    </a:lnTo>
                    <a:lnTo>
                      <a:pt x="192" y="222"/>
                    </a:lnTo>
                    <a:lnTo>
                      <a:pt x="192" y="225"/>
                    </a:lnTo>
                    <a:lnTo>
                      <a:pt x="187" y="231"/>
                    </a:lnTo>
                    <a:lnTo>
                      <a:pt x="178" y="241"/>
                    </a:lnTo>
                    <a:lnTo>
                      <a:pt x="179" y="253"/>
                    </a:lnTo>
                    <a:lnTo>
                      <a:pt x="181" y="266"/>
                    </a:lnTo>
                    <a:lnTo>
                      <a:pt x="183" y="278"/>
                    </a:lnTo>
                    <a:lnTo>
                      <a:pt x="185" y="291"/>
                    </a:lnTo>
                    <a:lnTo>
                      <a:pt x="179" y="298"/>
                    </a:lnTo>
                    <a:lnTo>
                      <a:pt x="174" y="302"/>
                    </a:lnTo>
                    <a:lnTo>
                      <a:pt x="168" y="306"/>
                    </a:lnTo>
                    <a:lnTo>
                      <a:pt x="164" y="308"/>
                    </a:lnTo>
                    <a:lnTo>
                      <a:pt x="151" y="309"/>
                    </a:lnTo>
                    <a:lnTo>
                      <a:pt x="135" y="309"/>
                    </a:lnTo>
                    <a:lnTo>
                      <a:pt x="134" y="317"/>
                    </a:lnTo>
                    <a:lnTo>
                      <a:pt x="133" y="326"/>
                    </a:lnTo>
                    <a:lnTo>
                      <a:pt x="120" y="332"/>
                    </a:lnTo>
                    <a:lnTo>
                      <a:pt x="108" y="337"/>
                    </a:lnTo>
                    <a:lnTo>
                      <a:pt x="94" y="343"/>
                    </a:lnTo>
                    <a:lnTo>
                      <a:pt x="82" y="348"/>
                    </a:lnTo>
                    <a:lnTo>
                      <a:pt x="93" y="357"/>
                    </a:lnTo>
                    <a:lnTo>
                      <a:pt x="105" y="367"/>
                    </a:lnTo>
                    <a:lnTo>
                      <a:pt x="102" y="374"/>
                    </a:lnTo>
                    <a:lnTo>
                      <a:pt x="101" y="378"/>
                    </a:lnTo>
                    <a:lnTo>
                      <a:pt x="99" y="380"/>
                    </a:lnTo>
                    <a:lnTo>
                      <a:pt x="97" y="383"/>
                    </a:lnTo>
                    <a:lnTo>
                      <a:pt x="91" y="385"/>
                    </a:lnTo>
                    <a:lnTo>
                      <a:pt x="83" y="392"/>
                    </a:lnTo>
                    <a:lnTo>
                      <a:pt x="76" y="413"/>
                    </a:lnTo>
                    <a:lnTo>
                      <a:pt x="69" y="432"/>
                    </a:lnTo>
                    <a:lnTo>
                      <a:pt x="63" y="449"/>
                    </a:lnTo>
                    <a:lnTo>
                      <a:pt x="55" y="463"/>
                    </a:lnTo>
                    <a:lnTo>
                      <a:pt x="50" y="470"/>
                    </a:lnTo>
                    <a:lnTo>
                      <a:pt x="46" y="477"/>
                    </a:lnTo>
                    <a:lnTo>
                      <a:pt x="40" y="484"/>
                    </a:lnTo>
                    <a:lnTo>
                      <a:pt x="33" y="491"/>
                    </a:lnTo>
                    <a:lnTo>
                      <a:pt x="18" y="503"/>
                    </a:lnTo>
                    <a:lnTo>
                      <a:pt x="0" y="514"/>
                    </a:lnTo>
                    <a:lnTo>
                      <a:pt x="1" y="529"/>
                    </a:lnTo>
                    <a:lnTo>
                      <a:pt x="4" y="538"/>
                    </a:lnTo>
                    <a:lnTo>
                      <a:pt x="7" y="544"/>
                    </a:lnTo>
                    <a:lnTo>
                      <a:pt x="10" y="548"/>
                    </a:lnTo>
                    <a:lnTo>
                      <a:pt x="15" y="552"/>
                    </a:lnTo>
                    <a:lnTo>
                      <a:pt x="20" y="556"/>
                    </a:lnTo>
                    <a:lnTo>
                      <a:pt x="25" y="564"/>
                    </a:lnTo>
                    <a:lnTo>
                      <a:pt x="32" y="574"/>
                    </a:lnTo>
                    <a:lnTo>
                      <a:pt x="27" y="584"/>
                    </a:lnTo>
                    <a:lnTo>
                      <a:pt x="23" y="591"/>
                    </a:lnTo>
                    <a:lnTo>
                      <a:pt x="22" y="596"/>
                    </a:lnTo>
                    <a:lnTo>
                      <a:pt x="21" y="601"/>
                    </a:lnTo>
                    <a:lnTo>
                      <a:pt x="21" y="605"/>
                    </a:lnTo>
                    <a:lnTo>
                      <a:pt x="21" y="611"/>
                    </a:lnTo>
                    <a:lnTo>
                      <a:pt x="33" y="618"/>
                    </a:lnTo>
                    <a:lnTo>
                      <a:pt x="44" y="623"/>
                    </a:lnTo>
                    <a:lnTo>
                      <a:pt x="52" y="629"/>
                    </a:lnTo>
                    <a:lnTo>
                      <a:pt x="59" y="635"/>
                    </a:lnTo>
                    <a:lnTo>
                      <a:pt x="66" y="641"/>
                    </a:lnTo>
                    <a:lnTo>
                      <a:pt x="71" y="649"/>
                    </a:lnTo>
                    <a:lnTo>
                      <a:pt x="75" y="661"/>
                    </a:lnTo>
                    <a:lnTo>
                      <a:pt x="81" y="675"/>
                    </a:lnTo>
                    <a:lnTo>
                      <a:pt x="63" y="687"/>
                    </a:lnTo>
                    <a:lnTo>
                      <a:pt x="51" y="696"/>
                    </a:lnTo>
                    <a:lnTo>
                      <a:pt x="47" y="701"/>
                    </a:lnTo>
                    <a:lnTo>
                      <a:pt x="43" y="708"/>
                    </a:lnTo>
                    <a:lnTo>
                      <a:pt x="41" y="717"/>
                    </a:lnTo>
                    <a:lnTo>
                      <a:pt x="40" y="729"/>
                    </a:lnTo>
                    <a:lnTo>
                      <a:pt x="50" y="730"/>
                    </a:lnTo>
                    <a:lnTo>
                      <a:pt x="59" y="731"/>
                    </a:lnTo>
                    <a:lnTo>
                      <a:pt x="68" y="731"/>
                    </a:lnTo>
                    <a:lnTo>
                      <a:pt x="77" y="732"/>
                    </a:lnTo>
                    <a:lnTo>
                      <a:pt x="93" y="741"/>
                    </a:lnTo>
                    <a:lnTo>
                      <a:pt x="109" y="750"/>
                    </a:lnTo>
                    <a:lnTo>
                      <a:pt x="125" y="759"/>
                    </a:lnTo>
                    <a:lnTo>
                      <a:pt x="141" y="770"/>
                    </a:lnTo>
                    <a:lnTo>
                      <a:pt x="144" y="783"/>
                    </a:lnTo>
                    <a:lnTo>
                      <a:pt x="145" y="796"/>
                    </a:lnTo>
                    <a:lnTo>
                      <a:pt x="147" y="807"/>
                    </a:lnTo>
                    <a:lnTo>
                      <a:pt x="147" y="818"/>
                    </a:lnTo>
                    <a:lnTo>
                      <a:pt x="144" y="842"/>
                    </a:lnTo>
                    <a:lnTo>
                      <a:pt x="144" y="868"/>
                    </a:lnTo>
                    <a:lnTo>
                      <a:pt x="150" y="872"/>
                    </a:lnTo>
                    <a:lnTo>
                      <a:pt x="154" y="875"/>
                    </a:lnTo>
                    <a:lnTo>
                      <a:pt x="158" y="878"/>
                    </a:lnTo>
                    <a:lnTo>
                      <a:pt x="160" y="885"/>
                    </a:lnTo>
                    <a:lnTo>
                      <a:pt x="177" y="881"/>
                    </a:lnTo>
                    <a:lnTo>
                      <a:pt x="194" y="876"/>
                    </a:lnTo>
                    <a:lnTo>
                      <a:pt x="198" y="874"/>
                    </a:lnTo>
                    <a:lnTo>
                      <a:pt x="200" y="872"/>
                    </a:lnTo>
                    <a:lnTo>
                      <a:pt x="202" y="872"/>
                    </a:lnTo>
                    <a:lnTo>
                      <a:pt x="203" y="872"/>
                    </a:lnTo>
                    <a:lnTo>
                      <a:pt x="205" y="875"/>
                    </a:lnTo>
                    <a:lnTo>
                      <a:pt x="208" y="882"/>
                    </a:lnTo>
                    <a:lnTo>
                      <a:pt x="209" y="888"/>
                    </a:lnTo>
                    <a:lnTo>
                      <a:pt x="209" y="891"/>
                    </a:lnTo>
                    <a:lnTo>
                      <a:pt x="210" y="893"/>
                    </a:lnTo>
                    <a:lnTo>
                      <a:pt x="213" y="897"/>
                    </a:lnTo>
                    <a:lnTo>
                      <a:pt x="224" y="907"/>
                    </a:lnTo>
                    <a:lnTo>
                      <a:pt x="234" y="918"/>
                    </a:lnTo>
                    <a:lnTo>
                      <a:pt x="241" y="907"/>
                    </a:lnTo>
                    <a:lnTo>
                      <a:pt x="247" y="895"/>
                    </a:lnTo>
                    <a:lnTo>
                      <a:pt x="254" y="884"/>
                    </a:lnTo>
                    <a:lnTo>
                      <a:pt x="261" y="873"/>
                    </a:lnTo>
                    <a:lnTo>
                      <a:pt x="272" y="868"/>
                    </a:lnTo>
                    <a:lnTo>
                      <a:pt x="281" y="867"/>
                    </a:lnTo>
                    <a:lnTo>
                      <a:pt x="291" y="864"/>
                    </a:lnTo>
                    <a:lnTo>
                      <a:pt x="301" y="858"/>
                    </a:lnTo>
                    <a:lnTo>
                      <a:pt x="310" y="849"/>
                    </a:lnTo>
                    <a:lnTo>
                      <a:pt x="319" y="841"/>
                    </a:lnTo>
                    <a:lnTo>
                      <a:pt x="329" y="833"/>
                    </a:lnTo>
                    <a:lnTo>
                      <a:pt x="337" y="824"/>
                    </a:lnTo>
                    <a:lnTo>
                      <a:pt x="331" y="813"/>
                    </a:lnTo>
                    <a:lnTo>
                      <a:pt x="326" y="802"/>
                    </a:lnTo>
                    <a:lnTo>
                      <a:pt x="323" y="796"/>
                    </a:lnTo>
                    <a:lnTo>
                      <a:pt x="322" y="791"/>
                    </a:lnTo>
                    <a:lnTo>
                      <a:pt x="323" y="787"/>
                    </a:lnTo>
                    <a:lnTo>
                      <a:pt x="327" y="780"/>
                    </a:lnTo>
                    <a:lnTo>
                      <a:pt x="332" y="772"/>
                    </a:lnTo>
                    <a:lnTo>
                      <a:pt x="335" y="766"/>
                    </a:lnTo>
                    <a:lnTo>
                      <a:pt x="332" y="762"/>
                    </a:lnTo>
                    <a:lnTo>
                      <a:pt x="327" y="755"/>
                    </a:lnTo>
                    <a:lnTo>
                      <a:pt x="326" y="749"/>
                    </a:lnTo>
                    <a:lnTo>
                      <a:pt x="326" y="745"/>
                    </a:lnTo>
                    <a:lnTo>
                      <a:pt x="326" y="741"/>
                    </a:lnTo>
                    <a:lnTo>
                      <a:pt x="328" y="739"/>
                    </a:lnTo>
                    <a:lnTo>
                      <a:pt x="335" y="736"/>
                    </a:lnTo>
                    <a:lnTo>
                      <a:pt x="345" y="732"/>
                    </a:lnTo>
                    <a:lnTo>
                      <a:pt x="352" y="729"/>
                    </a:lnTo>
                    <a:lnTo>
                      <a:pt x="360" y="724"/>
                    </a:lnTo>
                    <a:lnTo>
                      <a:pt x="362" y="722"/>
                    </a:lnTo>
                    <a:lnTo>
                      <a:pt x="363" y="720"/>
                    </a:lnTo>
                    <a:lnTo>
                      <a:pt x="363" y="716"/>
                    </a:lnTo>
                    <a:lnTo>
                      <a:pt x="361" y="713"/>
                    </a:lnTo>
                    <a:lnTo>
                      <a:pt x="357" y="709"/>
                    </a:lnTo>
                    <a:lnTo>
                      <a:pt x="355" y="707"/>
                    </a:lnTo>
                    <a:lnTo>
                      <a:pt x="353" y="705"/>
                    </a:lnTo>
                    <a:lnTo>
                      <a:pt x="348" y="704"/>
                    </a:lnTo>
                    <a:lnTo>
                      <a:pt x="343" y="704"/>
                    </a:lnTo>
                    <a:lnTo>
                      <a:pt x="340" y="703"/>
                    </a:lnTo>
                    <a:lnTo>
                      <a:pt x="339" y="700"/>
                    </a:lnTo>
                    <a:lnTo>
                      <a:pt x="340" y="698"/>
                    </a:lnTo>
                    <a:lnTo>
                      <a:pt x="345" y="692"/>
                    </a:lnTo>
                    <a:lnTo>
                      <a:pt x="350" y="687"/>
                    </a:lnTo>
                    <a:lnTo>
                      <a:pt x="354" y="677"/>
                    </a:lnTo>
                    <a:lnTo>
                      <a:pt x="357" y="671"/>
                    </a:lnTo>
                    <a:lnTo>
                      <a:pt x="364" y="674"/>
                    </a:lnTo>
                    <a:lnTo>
                      <a:pt x="368" y="677"/>
                    </a:lnTo>
                    <a:lnTo>
                      <a:pt x="370" y="677"/>
                    </a:lnTo>
                    <a:lnTo>
                      <a:pt x="371" y="675"/>
                    </a:lnTo>
                    <a:lnTo>
                      <a:pt x="373" y="674"/>
                    </a:lnTo>
                    <a:lnTo>
                      <a:pt x="377" y="671"/>
                    </a:lnTo>
                    <a:lnTo>
                      <a:pt x="391" y="666"/>
                    </a:lnTo>
                    <a:lnTo>
                      <a:pt x="406" y="663"/>
                    </a:lnTo>
                    <a:lnTo>
                      <a:pt x="399" y="657"/>
                    </a:lnTo>
                    <a:lnTo>
                      <a:pt x="394" y="653"/>
                    </a:lnTo>
                    <a:lnTo>
                      <a:pt x="391" y="652"/>
                    </a:lnTo>
                    <a:lnTo>
                      <a:pt x="389" y="649"/>
                    </a:lnTo>
                    <a:lnTo>
                      <a:pt x="388" y="647"/>
                    </a:lnTo>
                    <a:lnTo>
                      <a:pt x="386" y="643"/>
                    </a:lnTo>
                    <a:lnTo>
                      <a:pt x="381" y="633"/>
                    </a:lnTo>
                    <a:lnTo>
                      <a:pt x="379" y="624"/>
                    </a:lnTo>
                    <a:lnTo>
                      <a:pt x="394" y="610"/>
                    </a:lnTo>
                    <a:lnTo>
                      <a:pt x="411" y="596"/>
                    </a:lnTo>
                    <a:lnTo>
                      <a:pt x="415" y="593"/>
                    </a:lnTo>
                    <a:lnTo>
                      <a:pt x="419" y="591"/>
                    </a:lnTo>
                    <a:lnTo>
                      <a:pt x="421" y="591"/>
                    </a:lnTo>
                    <a:lnTo>
                      <a:pt x="423" y="591"/>
                    </a:lnTo>
                    <a:lnTo>
                      <a:pt x="429" y="593"/>
                    </a:lnTo>
                    <a:lnTo>
                      <a:pt x="438" y="594"/>
                    </a:lnTo>
                    <a:lnTo>
                      <a:pt x="438" y="587"/>
                    </a:lnTo>
                    <a:lnTo>
                      <a:pt x="438" y="582"/>
                    </a:lnTo>
                    <a:lnTo>
                      <a:pt x="437" y="577"/>
                    </a:lnTo>
                    <a:lnTo>
                      <a:pt x="435" y="571"/>
                    </a:lnTo>
                    <a:lnTo>
                      <a:pt x="430" y="561"/>
                    </a:lnTo>
                    <a:lnTo>
                      <a:pt x="425" y="549"/>
                    </a:lnTo>
                    <a:lnTo>
                      <a:pt x="425" y="545"/>
                    </a:lnTo>
                    <a:lnTo>
                      <a:pt x="427" y="542"/>
                    </a:lnTo>
                    <a:lnTo>
                      <a:pt x="427" y="540"/>
                    </a:lnTo>
                    <a:lnTo>
                      <a:pt x="429" y="539"/>
                    </a:lnTo>
                    <a:lnTo>
                      <a:pt x="433" y="537"/>
                    </a:lnTo>
                    <a:lnTo>
                      <a:pt x="440" y="535"/>
                    </a:lnTo>
                    <a:lnTo>
                      <a:pt x="445" y="531"/>
                    </a:lnTo>
                    <a:lnTo>
                      <a:pt x="448" y="528"/>
                    </a:lnTo>
                    <a:lnTo>
                      <a:pt x="453" y="526"/>
                    </a:lnTo>
                    <a:lnTo>
                      <a:pt x="456" y="523"/>
                    </a:lnTo>
                    <a:lnTo>
                      <a:pt x="465" y="521"/>
                    </a:lnTo>
                    <a:lnTo>
                      <a:pt x="477" y="519"/>
                    </a:lnTo>
                    <a:lnTo>
                      <a:pt x="482" y="514"/>
                    </a:lnTo>
                    <a:lnTo>
                      <a:pt x="486" y="510"/>
                    </a:lnTo>
                    <a:lnTo>
                      <a:pt x="488" y="506"/>
                    </a:lnTo>
                    <a:lnTo>
                      <a:pt x="489" y="503"/>
                    </a:lnTo>
                    <a:lnTo>
                      <a:pt x="489" y="500"/>
                    </a:lnTo>
                    <a:lnTo>
                      <a:pt x="490" y="495"/>
                    </a:lnTo>
                    <a:lnTo>
                      <a:pt x="492" y="491"/>
                    </a:lnTo>
                    <a:lnTo>
                      <a:pt x="496" y="485"/>
                    </a:lnTo>
                    <a:lnTo>
                      <a:pt x="500" y="483"/>
                    </a:lnTo>
                    <a:lnTo>
                      <a:pt x="503" y="481"/>
                    </a:lnTo>
                    <a:lnTo>
                      <a:pt x="504" y="480"/>
                    </a:lnTo>
                    <a:lnTo>
                      <a:pt x="504" y="479"/>
                    </a:lnTo>
                    <a:lnTo>
                      <a:pt x="501" y="476"/>
                    </a:lnTo>
                    <a:lnTo>
                      <a:pt x="500" y="469"/>
                    </a:lnTo>
                    <a:lnTo>
                      <a:pt x="504" y="467"/>
                    </a:lnTo>
                    <a:lnTo>
                      <a:pt x="509" y="468"/>
                    </a:lnTo>
                    <a:lnTo>
                      <a:pt x="515" y="469"/>
                    </a:lnTo>
                    <a:lnTo>
                      <a:pt x="522" y="470"/>
                    </a:lnTo>
                    <a:lnTo>
                      <a:pt x="526" y="466"/>
                    </a:lnTo>
                    <a:lnTo>
                      <a:pt x="529" y="461"/>
                    </a:lnTo>
                    <a:lnTo>
                      <a:pt x="529" y="458"/>
                    </a:lnTo>
                    <a:lnTo>
                      <a:pt x="528" y="453"/>
                    </a:lnTo>
                    <a:lnTo>
                      <a:pt x="522" y="446"/>
                    </a:lnTo>
                    <a:lnTo>
                      <a:pt x="513" y="437"/>
                    </a:lnTo>
                    <a:lnTo>
                      <a:pt x="508" y="428"/>
                    </a:lnTo>
                    <a:lnTo>
                      <a:pt x="505" y="420"/>
                    </a:lnTo>
                    <a:lnTo>
                      <a:pt x="500" y="411"/>
                    </a:lnTo>
                    <a:lnTo>
                      <a:pt x="496" y="403"/>
                    </a:lnTo>
                    <a:lnTo>
                      <a:pt x="490" y="397"/>
                    </a:lnTo>
                    <a:lnTo>
                      <a:pt x="487" y="393"/>
                    </a:lnTo>
                    <a:lnTo>
                      <a:pt x="487" y="391"/>
                    </a:lnTo>
                    <a:lnTo>
                      <a:pt x="488" y="390"/>
                    </a:lnTo>
                    <a:lnTo>
                      <a:pt x="490" y="387"/>
                    </a:lnTo>
                    <a:lnTo>
                      <a:pt x="495" y="386"/>
                    </a:lnTo>
                    <a:lnTo>
                      <a:pt x="500" y="386"/>
                    </a:lnTo>
                    <a:lnTo>
                      <a:pt x="506" y="386"/>
                    </a:lnTo>
                    <a:lnTo>
                      <a:pt x="508" y="385"/>
                    </a:lnTo>
                    <a:lnTo>
                      <a:pt x="508" y="384"/>
                    </a:lnTo>
                    <a:lnTo>
                      <a:pt x="507" y="383"/>
                    </a:lnTo>
                    <a:lnTo>
                      <a:pt x="504" y="379"/>
                    </a:lnTo>
                    <a:lnTo>
                      <a:pt x="501" y="367"/>
                    </a:lnTo>
                    <a:lnTo>
                      <a:pt x="498" y="353"/>
                    </a:lnTo>
                    <a:lnTo>
                      <a:pt x="494" y="351"/>
                    </a:lnTo>
                    <a:lnTo>
                      <a:pt x="491" y="349"/>
                    </a:lnTo>
                    <a:lnTo>
                      <a:pt x="490" y="346"/>
                    </a:lnTo>
                    <a:lnTo>
                      <a:pt x="490" y="345"/>
                    </a:lnTo>
                    <a:lnTo>
                      <a:pt x="492" y="341"/>
                    </a:lnTo>
                    <a:lnTo>
                      <a:pt x="499" y="336"/>
                    </a:lnTo>
                    <a:lnTo>
                      <a:pt x="506" y="328"/>
                    </a:lnTo>
                    <a:lnTo>
                      <a:pt x="511" y="323"/>
                    </a:lnTo>
                    <a:lnTo>
                      <a:pt x="513" y="319"/>
                    </a:lnTo>
                    <a:lnTo>
                      <a:pt x="516" y="317"/>
                    </a:lnTo>
                    <a:lnTo>
                      <a:pt x="520" y="316"/>
                    </a:lnTo>
                    <a:lnTo>
                      <a:pt x="524" y="315"/>
                    </a:lnTo>
                    <a:lnTo>
                      <a:pt x="539" y="315"/>
                    </a:lnTo>
                    <a:lnTo>
                      <a:pt x="552" y="314"/>
                    </a:lnTo>
                    <a:lnTo>
                      <a:pt x="566" y="311"/>
                    </a:lnTo>
                    <a:lnTo>
                      <a:pt x="580" y="309"/>
                    </a:lnTo>
                    <a:lnTo>
                      <a:pt x="569" y="299"/>
                    </a:lnTo>
                    <a:lnTo>
                      <a:pt x="562" y="289"/>
                    </a:lnTo>
                    <a:lnTo>
                      <a:pt x="555" y="277"/>
                    </a:lnTo>
                    <a:lnTo>
                      <a:pt x="549" y="265"/>
                    </a:lnTo>
                    <a:lnTo>
                      <a:pt x="554" y="260"/>
                    </a:lnTo>
                    <a:lnTo>
                      <a:pt x="559" y="256"/>
                    </a:lnTo>
                    <a:lnTo>
                      <a:pt x="558" y="251"/>
                    </a:lnTo>
                    <a:lnTo>
                      <a:pt x="558" y="248"/>
                    </a:lnTo>
                    <a:lnTo>
                      <a:pt x="558" y="245"/>
                    </a:lnTo>
                    <a:lnTo>
                      <a:pt x="559" y="241"/>
                    </a:lnTo>
                    <a:lnTo>
                      <a:pt x="555" y="226"/>
                    </a:lnTo>
                    <a:lnTo>
                      <a:pt x="549" y="211"/>
                    </a:lnTo>
                    <a:lnTo>
                      <a:pt x="554" y="210"/>
                    </a:lnTo>
                    <a:lnTo>
                      <a:pt x="556" y="210"/>
                    </a:lnTo>
                    <a:lnTo>
                      <a:pt x="557" y="211"/>
                    </a:lnTo>
                    <a:lnTo>
                      <a:pt x="562" y="207"/>
                    </a:lnTo>
                    <a:lnTo>
                      <a:pt x="563" y="196"/>
                    </a:lnTo>
                    <a:lnTo>
                      <a:pt x="562" y="185"/>
                    </a:lnTo>
                    <a:lnTo>
                      <a:pt x="558" y="175"/>
                    </a:lnTo>
                    <a:lnTo>
                      <a:pt x="555" y="164"/>
                    </a:lnTo>
                    <a:lnTo>
                      <a:pt x="557" y="155"/>
                    </a:lnTo>
                    <a:lnTo>
                      <a:pt x="559" y="147"/>
                    </a:lnTo>
                    <a:lnTo>
                      <a:pt x="549" y="133"/>
                    </a:lnTo>
                    <a:lnTo>
                      <a:pt x="539" y="121"/>
                    </a:lnTo>
                    <a:lnTo>
                      <a:pt x="534" y="111"/>
                    </a:lnTo>
                    <a:lnTo>
                      <a:pt x="529" y="101"/>
                    </a:lnTo>
                    <a:lnTo>
                      <a:pt x="523" y="95"/>
                    </a:lnTo>
                    <a:lnTo>
                      <a:pt x="514" y="87"/>
                    </a:lnTo>
                    <a:lnTo>
                      <a:pt x="511" y="81"/>
                    </a:lnTo>
                    <a:lnTo>
                      <a:pt x="509" y="76"/>
                    </a:lnTo>
                    <a:lnTo>
                      <a:pt x="508" y="73"/>
                    </a:lnTo>
                    <a:lnTo>
                      <a:pt x="508" y="70"/>
                    </a:lnTo>
                    <a:lnTo>
                      <a:pt x="513" y="62"/>
                    </a:lnTo>
                    <a:lnTo>
                      <a:pt x="518" y="53"/>
                    </a:lnTo>
                    <a:lnTo>
                      <a:pt x="520" y="45"/>
                    </a:lnTo>
                    <a:lnTo>
                      <a:pt x="518" y="40"/>
                    </a:lnTo>
                    <a:lnTo>
                      <a:pt x="516" y="37"/>
                    </a:lnTo>
                    <a:lnTo>
                      <a:pt x="512" y="31"/>
                    </a:lnTo>
                    <a:lnTo>
                      <a:pt x="508" y="25"/>
                    </a:lnTo>
                    <a:lnTo>
                      <a:pt x="505" y="20"/>
                    </a:lnTo>
                    <a:lnTo>
                      <a:pt x="500" y="15"/>
                    </a:lnTo>
                    <a:lnTo>
                      <a:pt x="495" y="12"/>
                    </a:lnTo>
                    <a:lnTo>
                      <a:pt x="490" y="8"/>
                    </a:lnTo>
                    <a:lnTo>
                      <a:pt x="483" y="5"/>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11" name="Freeform 181"/>
              <p:cNvSpPr>
                <a:spLocks/>
              </p:cNvSpPr>
              <p:nvPr/>
            </p:nvSpPr>
            <p:spPr bwMode="auto">
              <a:xfrm>
                <a:off x="2679700" y="3046413"/>
                <a:ext cx="223838" cy="209550"/>
              </a:xfrm>
              <a:custGeom>
                <a:avLst/>
                <a:gdLst>
                  <a:gd name="T0" fmla="*/ 130276 w 567"/>
                  <a:gd name="T1" fmla="*/ 182807 h 525"/>
                  <a:gd name="T2" fmla="*/ 134224 w 567"/>
                  <a:gd name="T3" fmla="*/ 176022 h 525"/>
                  <a:gd name="T4" fmla="*/ 140145 w 567"/>
                  <a:gd name="T5" fmla="*/ 174825 h 525"/>
                  <a:gd name="T6" fmla="*/ 144488 w 567"/>
                  <a:gd name="T7" fmla="*/ 174825 h 525"/>
                  <a:gd name="T8" fmla="*/ 146857 w 567"/>
                  <a:gd name="T9" fmla="*/ 180413 h 525"/>
                  <a:gd name="T10" fmla="*/ 164227 w 567"/>
                  <a:gd name="T11" fmla="*/ 157262 h 525"/>
                  <a:gd name="T12" fmla="*/ 187913 w 567"/>
                  <a:gd name="T13" fmla="*/ 144490 h 525"/>
                  <a:gd name="T14" fmla="*/ 202915 w 567"/>
                  <a:gd name="T15" fmla="*/ 138902 h 525"/>
                  <a:gd name="T16" fmla="*/ 218706 w 567"/>
                  <a:gd name="T17" fmla="*/ 130520 h 525"/>
                  <a:gd name="T18" fmla="*/ 223048 w 567"/>
                  <a:gd name="T19" fmla="*/ 120142 h 525"/>
                  <a:gd name="T20" fmla="*/ 219101 w 567"/>
                  <a:gd name="T21" fmla="*/ 108168 h 525"/>
                  <a:gd name="T22" fmla="*/ 206073 w 567"/>
                  <a:gd name="T23" fmla="*/ 99387 h 525"/>
                  <a:gd name="T24" fmla="*/ 195414 w 567"/>
                  <a:gd name="T25" fmla="*/ 91404 h 525"/>
                  <a:gd name="T26" fmla="*/ 193440 w 567"/>
                  <a:gd name="T27" fmla="*/ 83022 h 525"/>
                  <a:gd name="T28" fmla="*/ 196598 w 567"/>
                  <a:gd name="T29" fmla="*/ 70249 h 525"/>
                  <a:gd name="T30" fmla="*/ 193045 w 567"/>
                  <a:gd name="T31" fmla="*/ 61069 h 525"/>
                  <a:gd name="T32" fmla="*/ 189887 w 567"/>
                  <a:gd name="T33" fmla="*/ 42309 h 525"/>
                  <a:gd name="T34" fmla="*/ 176465 w 567"/>
                  <a:gd name="T35" fmla="*/ 23549 h 525"/>
                  <a:gd name="T36" fmla="*/ 169754 w 567"/>
                  <a:gd name="T37" fmla="*/ 17961 h 525"/>
                  <a:gd name="T38" fmla="*/ 165806 w 567"/>
                  <a:gd name="T39" fmla="*/ 20356 h 525"/>
                  <a:gd name="T40" fmla="*/ 163832 w 567"/>
                  <a:gd name="T41" fmla="*/ 28339 h 525"/>
                  <a:gd name="T42" fmla="*/ 151989 w 567"/>
                  <a:gd name="T43" fmla="*/ 28738 h 525"/>
                  <a:gd name="T44" fmla="*/ 140540 w 567"/>
                  <a:gd name="T45" fmla="*/ 17562 h 525"/>
                  <a:gd name="T46" fmla="*/ 123960 w 567"/>
                  <a:gd name="T47" fmla="*/ 5987 h 525"/>
                  <a:gd name="T48" fmla="*/ 99089 w 567"/>
                  <a:gd name="T49" fmla="*/ 1597 h 525"/>
                  <a:gd name="T50" fmla="*/ 86851 w 567"/>
                  <a:gd name="T51" fmla="*/ 10777 h 525"/>
                  <a:gd name="T52" fmla="*/ 73034 w 567"/>
                  <a:gd name="T53" fmla="*/ 7584 h 525"/>
                  <a:gd name="T54" fmla="*/ 63559 w 567"/>
                  <a:gd name="T55" fmla="*/ 15167 h 525"/>
                  <a:gd name="T56" fmla="*/ 65928 w 567"/>
                  <a:gd name="T57" fmla="*/ 30335 h 525"/>
                  <a:gd name="T58" fmla="*/ 59611 w 567"/>
                  <a:gd name="T59" fmla="*/ 36322 h 525"/>
                  <a:gd name="T60" fmla="*/ 53295 w 567"/>
                  <a:gd name="T61" fmla="*/ 38717 h 525"/>
                  <a:gd name="T62" fmla="*/ 45004 w 567"/>
                  <a:gd name="T63" fmla="*/ 41112 h 525"/>
                  <a:gd name="T64" fmla="*/ 37504 w 567"/>
                  <a:gd name="T65" fmla="*/ 48296 h 525"/>
                  <a:gd name="T66" fmla="*/ 37109 w 567"/>
                  <a:gd name="T67" fmla="*/ 59871 h 525"/>
                  <a:gd name="T68" fmla="*/ 38293 w 567"/>
                  <a:gd name="T69" fmla="*/ 75438 h 525"/>
                  <a:gd name="T70" fmla="*/ 30398 w 567"/>
                  <a:gd name="T71" fmla="*/ 89009 h 525"/>
                  <a:gd name="T72" fmla="*/ 27240 w 567"/>
                  <a:gd name="T73" fmla="*/ 91404 h 525"/>
                  <a:gd name="T74" fmla="*/ 34346 w 567"/>
                  <a:gd name="T75" fmla="*/ 108966 h 525"/>
                  <a:gd name="T76" fmla="*/ 38293 w 567"/>
                  <a:gd name="T77" fmla="*/ 118945 h 525"/>
                  <a:gd name="T78" fmla="*/ 23687 w 567"/>
                  <a:gd name="T79" fmla="*/ 126927 h 525"/>
                  <a:gd name="T80" fmla="*/ 12633 w 567"/>
                  <a:gd name="T81" fmla="*/ 139700 h 525"/>
                  <a:gd name="T82" fmla="*/ 2763 w 567"/>
                  <a:gd name="T83" fmla="*/ 147284 h 525"/>
                  <a:gd name="T84" fmla="*/ 3158 w 567"/>
                  <a:gd name="T85" fmla="*/ 169237 h 525"/>
                  <a:gd name="T86" fmla="*/ 1579 w 567"/>
                  <a:gd name="T87" fmla="*/ 180812 h 525"/>
                  <a:gd name="T88" fmla="*/ 8290 w 567"/>
                  <a:gd name="T89" fmla="*/ 184803 h 525"/>
                  <a:gd name="T90" fmla="*/ 15001 w 567"/>
                  <a:gd name="T91" fmla="*/ 191189 h 525"/>
                  <a:gd name="T92" fmla="*/ 19739 w 567"/>
                  <a:gd name="T93" fmla="*/ 199172 h 525"/>
                  <a:gd name="T94" fmla="*/ 27240 w 567"/>
                  <a:gd name="T95" fmla="*/ 202365 h 525"/>
                  <a:gd name="T96" fmla="*/ 31582 w 567"/>
                  <a:gd name="T97" fmla="*/ 209151 h 525"/>
                  <a:gd name="T98" fmla="*/ 46189 w 567"/>
                  <a:gd name="T99" fmla="*/ 196378 h 525"/>
                  <a:gd name="T100" fmla="*/ 59611 w 567"/>
                  <a:gd name="T101" fmla="*/ 187996 h 525"/>
                  <a:gd name="T102" fmla="*/ 67901 w 567"/>
                  <a:gd name="T103" fmla="*/ 186799 h 525"/>
                  <a:gd name="T104" fmla="*/ 71060 w 567"/>
                  <a:gd name="T105" fmla="*/ 181211 h 525"/>
                  <a:gd name="T106" fmla="*/ 84482 w 567"/>
                  <a:gd name="T107" fmla="*/ 184803 h 525"/>
                  <a:gd name="T108" fmla="*/ 92772 w 567"/>
                  <a:gd name="T109" fmla="*/ 182009 h 525"/>
                  <a:gd name="T110" fmla="*/ 106195 w 567"/>
                  <a:gd name="T111" fmla="*/ 188795 h 525"/>
                  <a:gd name="T112" fmla="*/ 113301 w 567"/>
                  <a:gd name="T113" fmla="*/ 185601 h 5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67" h="525">
                    <a:moveTo>
                      <a:pt x="310" y="486"/>
                    </a:moveTo>
                    <a:lnTo>
                      <a:pt x="315" y="480"/>
                    </a:lnTo>
                    <a:lnTo>
                      <a:pt x="320" y="475"/>
                    </a:lnTo>
                    <a:lnTo>
                      <a:pt x="323" y="469"/>
                    </a:lnTo>
                    <a:lnTo>
                      <a:pt x="327" y="461"/>
                    </a:lnTo>
                    <a:lnTo>
                      <a:pt x="330" y="458"/>
                    </a:lnTo>
                    <a:lnTo>
                      <a:pt x="336" y="454"/>
                    </a:lnTo>
                    <a:lnTo>
                      <a:pt x="336" y="449"/>
                    </a:lnTo>
                    <a:lnTo>
                      <a:pt x="336" y="443"/>
                    </a:lnTo>
                    <a:lnTo>
                      <a:pt x="337" y="442"/>
                    </a:lnTo>
                    <a:lnTo>
                      <a:pt x="338" y="441"/>
                    </a:lnTo>
                    <a:lnTo>
                      <a:pt x="340" y="441"/>
                    </a:lnTo>
                    <a:lnTo>
                      <a:pt x="344" y="442"/>
                    </a:lnTo>
                    <a:lnTo>
                      <a:pt x="347" y="446"/>
                    </a:lnTo>
                    <a:lnTo>
                      <a:pt x="349" y="449"/>
                    </a:lnTo>
                    <a:lnTo>
                      <a:pt x="352" y="448"/>
                    </a:lnTo>
                    <a:lnTo>
                      <a:pt x="353" y="442"/>
                    </a:lnTo>
                    <a:lnTo>
                      <a:pt x="355" y="438"/>
                    </a:lnTo>
                    <a:lnTo>
                      <a:pt x="356" y="436"/>
                    </a:lnTo>
                    <a:lnTo>
                      <a:pt x="358" y="434"/>
                    </a:lnTo>
                    <a:lnTo>
                      <a:pt x="361" y="434"/>
                    </a:lnTo>
                    <a:lnTo>
                      <a:pt x="362" y="434"/>
                    </a:lnTo>
                    <a:lnTo>
                      <a:pt x="364" y="435"/>
                    </a:lnTo>
                    <a:lnTo>
                      <a:pt x="366" y="438"/>
                    </a:lnTo>
                    <a:lnTo>
                      <a:pt x="369" y="442"/>
                    </a:lnTo>
                    <a:lnTo>
                      <a:pt x="368" y="449"/>
                    </a:lnTo>
                    <a:lnTo>
                      <a:pt x="368" y="452"/>
                    </a:lnTo>
                    <a:lnTo>
                      <a:pt x="369" y="453"/>
                    </a:lnTo>
                    <a:lnTo>
                      <a:pt x="370" y="453"/>
                    </a:lnTo>
                    <a:lnTo>
                      <a:pt x="372" y="452"/>
                    </a:lnTo>
                    <a:lnTo>
                      <a:pt x="375" y="451"/>
                    </a:lnTo>
                    <a:lnTo>
                      <a:pt x="385" y="442"/>
                    </a:lnTo>
                    <a:lnTo>
                      <a:pt x="391" y="431"/>
                    </a:lnTo>
                    <a:lnTo>
                      <a:pt x="398" y="420"/>
                    </a:lnTo>
                    <a:lnTo>
                      <a:pt x="406" y="409"/>
                    </a:lnTo>
                    <a:lnTo>
                      <a:pt x="416" y="394"/>
                    </a:lnTo>
                    <a:lnTo>
                      <a:pt x="425" y="381"/>
                    </a:lnTo>
                    <a:lnTo>
                      <a:pt x="439" y="376"/>
                    </a:lnTo>
                    <a:lnTo>
                      <a:pt x="454" y="373"/>
                    </a:lnTo>
                    <a:lnTo>
                      <a:pt x="462" y="368"/>
                    </a:lnTo>
                    <a:lnTo>
                      <a:pt x="470" y="365"/>
                    </a:lnTo>
                    <a:lnTo>
                      <a:pt x="476" y="362"/>
                    </a:lnTo>
                    <a:lnTo>
                      <a:pt x="485" y="364"/>
                    </a:lnTo>
                    <a:lnTo>
                      <a:pt x="491" y="359"/>
                    </a:lnTo>
                    <a:lnTo>
                      <a:pt x="495" y="356"/>
                    </a:lnTo>
                    <a:lnTo>
                      <a:pt x="498" y="352"/>
                    </a:lnTo>
                    <a:lnTo>
                      <a:pt x="504" y="350"/>
                    </a:lnTo>
                    <a:lnTo>
                      <a:pt x="514" y="348"/>
                    </a:lnTo>
                    <a:lnTo>
                      <a:pt x="525" y="344"/>
                    </a:lnTo>
                    <a:lnTo>
                      <a:pt x="538" y="344"/>
                    </a:lnTo>
                    <a:lnTo>
                      <a:pt x="550" y="342"/>
                    </a:lnTo>
                    <a:lnTo>
                      <a:pt x="552" y="339"/>
                    </a:lnTo>
                    <a:lnTo>
                      <a:pt x="554" y="333"/>
                    </a:lnTo>
                    <a:lnTo>
                      <a:pt x="554" y="327"/>
                    </a:lnTo>
                    <a:lnTo>
                      <a:pt x="554" y="322"/>
                    </a:lnTo>
                    <a:lnTo>
                      <a:pt x="555" y="316"/>
                    </a:lnTo>
                    <a:lnTo>
                      <a:pt x="557" y="311"/>
                    </a:lnTo>
                    <a:lnTo>
                      <a:pt x="559" y="307"/>
                    </a:lnTo>
                    <a:lnTo>
                      <a:pt x="563" y="304"/>
                    </a:lnTo>
                    <a:lnTo>
                      <a:pt x="565" y="301"/>
                    </a:lnTo>
                    <a:lnTo>
                      <a:pt x="566" y="298"/>
                    </a:lnTo>
                    <a:lnTo>
                      <a:pt x="567" y="296"/>
                    </a:lnTo>
                    <a:lnTo>
                      <a:pt x="567" y="292"/>
                    </a:lnTo>
                    <a:lnTo>
                      <a:pt x="566" y="286"/>
                    </a:lnTo>
                    <a:lnTo>
                      <a:pt x="565" y="280"/>
                    </a:lnTo>
                    <a:lnTo>
                      <a:pt x="555" y="271"/>
                    </a:lnTo>
                    <a:lnTo>
                      <a:pt x="543" y="262"/>
                    </a:lnTo>
                    <a:lnTo>
                      <a:pt x="541" y="255"/>
                    </a:lnTo>
                    <a:lnTo>
                      <a:pt x="539" y="251"/>
                    </a:lnTo>
                    <a:lnTo>
                      <a:pt x="535" y="250"/>
                    </a:lnTo>
                    <a:lnTo>
                      <a:pt x="527" y="250"/>
                    </a:lnTo>
                    <a:lnTo>
                      <a:pt x="522" y="249"/>
                    </a:lnTo>
                    <a:lnTo>
                      <a:pt x="518" y="248"/>
                    </a:lnTo>
                    <a:lnTo>
                      <a:pt x="515" y="247"/>
                    </a:lnTo>
                    <a:lnTo>
                      <a:pt x="512" y="245"/>
                    </a:lnTo>
                    <a:lnTo>
                      <a:pt x="507" y="239"/>
                    </a:lnTo>
                    <a:lnTo>
                      <a:pt x="499" y="232"/>
                    </a:lnTo>
                    <a:lnTo>
                      <a:pt x="495" y="229"/>
                    </a:lnTo>
                    <a:lnTo>
                      <a:pt x="491" y="225"/>
                    </a:lnTo>
                    <a:lnTo>
                      <a:pt x="489" y="222"/>
                    </a:lnTo>
                    <a:lnTo>
                      <a:pt x="488" y="220"/>
                    </a:lnTo>
                    <a:lnTo>
                      <a:pt x="488" y="216"/>
                    </a:lnTo>
                    <a:lnTo>
                      <a:pt x="488" y="213"/>
                    </a:lnTo>
                    <a:lnTo>
                      <a:pt x="490" y="208"/>
                    </a:lnTo>
                    <a:lnTo>
                      <a:pt x="492" y="203"/>
                    </a:lnTo>
                    <a:lnTo>
                      <a:pt x="496" y="195"/>
                    </a:lnTo>
                    <a:lnTo>
                      <a:pt x="496" y="191"/>
                    </a:lnTo>
                    <a:lnTo>
                      <a:pt x="496" y="188"/>
                    </a:lnTo>
                    <a:lnTo>
                      <a:pt x="496" y="181"/>
                    </a:lnTo>
                    <a:lnTo>
                      <a:pt x="498" y="176"/>
                    </a:lnTo>
                    <a:lnTo>
                      <a:pt x="499" y="172"/>
                    </a:lnTo>
                    <a:lnTo>
                      <a:pt x="498" y="167"/>
                    </a:lnTo>
                    <a:lnTo>
                      <a:pt x="496" y="163"/>
                    </a:lnTo>
                    <a:lnTo>
                      <a:pt x="491" y="159"/>
                    </a:lnTo>
                    <a:lnTo>
                      <a:pt x="489" y="156"/>
                    </a:lnTo>
                    <a:lnTo>
                      <a:pt x="489" y="153"/>
                    </a:lnTo>
                    <a:lnTo>
                      <a:pt x="491" y="147"/>
                    </a:lnTo>
                    <a:lnTo>
                      <a:pt x="491" y="138"/>
                    </a:lnTo>
                    <a:lnTo>
                      <a:pt x="490" y="130"/>
                    </a:lnTo>
                    <a:lnTo>
                      <a:pt x="489" y="122"/>
                    </a:lnTo>
                    <a:lnTo>
                      <a:pt x="487" y="114"/>
                    </a:lnTo>
                    <a:lnTo>
                      <a:pt x="481" y="106"/>
                    </a:lnTo>
                    <a:lnTo>
                      <a:pt x="472" y="99"/>
                    </a:lnTo>
                    <a:lnTo>
                      <a:pt x="466" y="90"/>
                    </a:lnTo>
                    <a:lnTo>
                      <a:pt x="459" y="82"/>
                    </a:lnTo>
                    <a:lnTo>
                      <a:pt x="454" y="74"/>
                    </a:lnTo>
                    <a:lnTo>
                      <a:pt x="449" y="64"/>
                    </a:lnTo>
                    <a:lnTo>
                      <a:pt x="447" y="59"/>
                    </a:lnTo>
                    <a:lnTo>
                      <a:pt x="446" y="55"/>
                    </a:lnTo>
                    <a:lnTo>
                      <a:pt x="444" y="54"/>
                    </a:lnTo>
                    <a:lnTo>
                      <a:pt x="438" y="52"/>
                    </a:lnTo>
                    <a:lnTo>
                      <a:pt x="434" y="48"/>
                    </a:lnTo>
                    <a:lnTo>
                      <a:pt x="432" y="45"/>
                    </a:lnTo>
                    <a:lnTo>
                      <a:pt x="430" y="45"/>
                    </a:lnTo>
                    <a:lnTo>
                      <a:pt x="429" y="45"/>
                    </a:lnTo>
                    <a:lnTo>
                      <a:pt x="427" y="46"/>
                    </a:lnTo>
                    <a:lnTo>
                      <a:pt x="425" y="48"/>
                    </a:lnTo>
                    <a:lnTo>
                      <a:pt x="422" y="51"/>
                    </a:lnTo>
                    <a:lnTo>
                      <a:pt x="421" y="51"/>
                    </a:lnTo>
                    <a:lnTo>
                      <a:pt x="420" y="51"/>
                    </a:lnTo>
                    <a:lnTo>
                      <a:pt x="416" y="51"/>
                    </a:lnTo>
                    <a:lnTo>
                      <a:pt x="417" y="57"/>
                    </a:lnTo>
                    <a:lnTo>
                      <a:pt x="420" y="64"/>
                    </a:lnTo>
                    <a:lnTo>
                      <a:pt x="419" y="68"/>
                    </a:lnTo>
                    <a:lnTo>
                      <a:pt x="417" y="70"/>
                    </a:lnTo>
                    <a:lnTo>
                      <a:pt x="415" y="71"/>
                    </a:lnTo>
                    <a:lnTo>
                      <a:pt x="414" y="71"/>
                    </a:lnTo>
                    <a:lnTo>
                      <a:pt x="410" y="70"/>
                    </a:lnTo>
                    <a:lnTo>
                      <a:pt x="404" y="69"/>
                    </a:lnTo>
                    <a:lnTo>
                      <a:pt x="397" y="74"/>
                    </a:lnTo>
                    <a:lnTo>
                      <a:pt x="390" y="81"/>
                    </a:lnTo>
                    <a:lnTo>
                      <a:pt x="385" y="72"/>
                    </a:lnTo>
                    <a:lnTo>
                      <a:pt x="378" y="63"/>
                    </a:lnTo>
                    <a:lnTo>
                      <a:pt x="372" y="59"/>
                    </a:lnTo>
                    <a:lnTo>
                      <a:pt x="370" y="54"/>
                    </a:lnTo>
                    <a:lnTo>
                      <a:pt x="368" y="48"/>
                    </a:lnTo>
                    <a:lnTo>
                      <a:pt x="365" y="43"/>
                    </a:lnTo>
                    <a:lnTo>
                      <a:pt x="356" y="44"/>
                    </a:lnTo>
                    <a:lnTo>
                      <a:pt x="351" y="46"/>
                    </a:lnTo>
                    <a:lnTo>
                      <a:pt x="345" y="46"/>
                    </a:lnTo>
                    <a:lnTo>
                      <a:pt x="336" y="44"/>
                    </a:lnTo>
                    <a:lnTo>
                      <a:pt x="328" y="35"/>
                    </a:lnTo>
                    <a:lnTo>
                      <a:pt x="321" y="26"/>
                    </a:lnTo>
                    <a:lnTo>
                      <a:pt x="314" y="15"/>
                    </a:lnTo>
                    <a:lnTo>
                      <a:pt x="307" y="6"/>
                    </a:lnTo>
                    <a:lnTo>
                      <a:pt x="293" y="11"/>
                    </a:lnTo>
                    <a:lnTo>
                      <a:pt x="279" y="15"/>
                    </a:lnTo>
                    <a:lnTo>
                      <a:pt x="269" y="7"/>
                    </a:lnTo>
                    <a:lnTo>
                      <a:pt x="260" y="0"/>
                    </a:lnTo>
                    <a:lnTo>
                      <a:pt x="251" y="4"/>
                    </a:lnTo>
                    <a:lnTo>
                      <a:pt x="243" y="9"/>
                    </a:lnTo>
                    <a:lnTo>
                      <a:pt x="235" y="13"/>
                    </a:lnTo>
                    <a:lnTo>
                      <a:pt x="226" y="18"/>
                    </a:lnTo>
                    <a:lnTo>
                      <a:pt x="224" y="22"/>
                    </a:lnTo>
                    <a:lnTo>
                      <a:pt x="221" y="26"/>
                    </a:lnTo>
                    <a:lnTo>
                      <a:pt x="220" y="27"/>
                    </a:lnTo>
                    <a:lnTo>
                      <a:pt x="218" y="28"/>
                    </a:lnTo>
                    <a:lnTo>
                      <a:pt x="213" y="29"/>
                    </a:lnTo>
                    <a:lnTo>
                      <a:pt x="204" y="29"/>
                    </a:lnTo>
                    <a:lnTo>
                      <a:pt x="199" y="22"/>
                    </a:lnTo>
                    <a:lnTo>
                      <a:pt x="191" y="18"/>
                    </a:lnTo>
                    <a:lnTo>
                      <a:pt x="185" y="19"/>
                    </a:lnTo>
                    <a:lnTo>
                      <a:pt x="180" y="21"/>
                    </a:lnTo>
                    <a:lnTo>
                      <a:pt x="179" y="23"/>
                    </a:lnTo>
                    <a:lnTo>
                      <a:pt x="178" y="29"/>
                    </a:lnTo>
                    <a:lnTo>
                      <a:pt x="170" y="34"/>
                    </a:lnTo>
                    <a:lnTo>
                      <a:pt x="165" y="36"/>
                    </a:lnTo>
                    <a:lnTo>
                      <a:pt x="161" y="38"/>
                    </a:lnTo>
                    <a:lnTo>
                      <a:pt x="158" y="40"/>
                    </a:lnTo>
                    <a:lnTo>
                      <a:pt x="155" y="43"/>
                    </a:lnTo>
                    <a:lnTo>
                      <a:pt x="152" y="47"/>
                    </a:lnTo>
                    <a:lnTo>
                      <a:pt x="159" y="56"/>
                    </a:lnTo>
                    <a:lnTo>
                      <a:pt x="166" y="65"/>
                    </a:lnTo>
                    <a:lnTo>
                      <a:pt x="167" y="76"/>
                    </a:lnTo>
                    <a:lnTo>
                      <a:pt x="167" y="85"/>
                    </a:lnTo>
                    <a:lnTo>
                      <a:pt x="167" y="88"/>
                    </a:lnTo>
                    <a:lnTo>
                      <a:pt x="165" y="91"/>
                    </a:lnTo>
                    <a:lnTo>
                      <a:pt x="161" y="95"/>
                    </a:lnTo>
                    <a:lnTo>
                      <a:pt x="157" y="96"/>
                    </a:lnTo>
                    <a:lnTo>
                      <a:pt x="151" y="91"/>
                    </a:lnTo>
                    <a:lnTo>
                      <a:pt x="145" y="89"/>
                    </a:lnTo>
                    <a:lnTo>
                      <a:pt x="144" y="89"/>
                    </a:lnTo>
                    <a:lnTo>
                      <a:pt x="142" y="90"/>
                    </a:lnTo>
                    <a:lnTo>
                      <a:pt x="140" y="93"/>
                    </a:lnTo>
                    <a:lnTo>
                      <a:pt x="138" y="96"/>
                    </a:lnTo>
                    <a:lnTo>
                      <a:pt x="135" y="97"/>
                    </a:lnTo>
                    <a:lnTo>
                      <a:pt x="132" y="98"/>
                    </a:lnTo>
                    <a:lnTo>
                      <a:pt x="128" y="97"/>
                    </a:lnTo>
                    <a:lnTo>
                      <a:pt x="126" y="96"/>
                    </a:lnTo>
                    <a:lnTo>
                      <a:pt x="119" y="94"/>
                    </a:lnTo>
                    <a:lnTo>
                      <a:pt x="112" y="91"/>
                    </a:lnTo>
                    <a:lnTo>
                      <a:pt x="114" y="103"/>
                    </a:lnTo>
                    <a:lnTo>
                      <a:pt x="116" y="115"/>
                    </a:lnTo>
                    <a:lnTo>
                      <a:pt x="107" y="110"/>
                    </a:lnTo>
                    <a:lnTo>
                      <a:pt x="98" y="105"/>
                    </a:lnTo>
                    <a:lnTo>
                      <a:pt x="98" y="111"/>
                    </a:lnTo>
                    <a:lnTo>
                      <a:pt x="97" y="116"/>
                    </a:lnTo>
                    <a:lnTo>
                      <a:pt x="95" y="121"/>
                    </a:lnTo>
                    <a:lnTo>
                      <a:pt x="97" y="124"/>
                    </a:lnTo>
                    <a:lnTo>
                      <a:pt x="99" y="129"/>
                    </a:lnTo>
                    <a:lnTo>
                      <a:pt x="100" y="134"/>
                    </a:lnTo>
                    <a:lnTo>
                      <a:pt x="97" y="141"/>
                    </a:lnTo>
                    <a:lnTo>
                      <a:pt x="95" y="146"/>
                    </a:lnTo>
                    <a:lnTo>
                      <a:pt x="94" y="150"/>
                    </a:lnTo>
                    <a:lnTo>
                      <a:pt x="95" y="157"/>
                    </a:lnTo>
                    <a:lnTo>
                      <a:pt x="95" y="165"/>
                    </a:lnTo>
                    <a:lnTo>
                      <a:pt x="95" y="169"/>
                    </a:lnTo>
                    <a:lnTo>
                      <a:pt x="95" y="174"/>
                    </a:lnTo>
                    <a:lnTo>
                      <a:pt x="97" y="182"/>
                    </a:lnTo>
                    <a:lnTo>
                      <a:pt x="97" y="189"/>
                    </a:lnTo>
                    <a:lnTo>
                      <a:pt x="95" y="193"/>
                    </a:lnTo>
                    <a:lnTo>
                      <a:pt x="93" y="198"/>
                    </a:lnTo>
                    <a:lnTo>
                      <a:pt x="91" y="201"/>
                    </a:lnTo>
                    <a:lnTo>
                      <a:pt x="85" y="209"/>
                    </a:lnTo>
                    <a:lnTo>
                      <a:pt x="78" y="220"/>
                    </a:lnTo>
                    <a:lnTo>
                      <a:pt x="77" y="223"/>
                    </a:lnTo>
                    <a:lnTo>
                      <a:pt x="75" y="224"/>
                    </a:lnTo>
                    <a:lnTo>
                      <a:pt x="74" y="224"/>
                    </a:lnTo>
                    <a:lnTo>
                      <a:pt x="73" y="224"/>
                    </a:lnTo>
                    <a:lnTo>
                      <a:pt x="72" y="224"/>
                    </a:lnTo>
                    <a:lnTo>
                      <a:pt x="70" y="225"/>
                    </a:lnTo>
                    <a:lnTo>
                      <a:pt x="69" y="229"/>
                    </a:lnTo>
                    <a:lnTo>
                      <a:pt x="69" y="234"/>
                    </a:lnTo>
                    <a:lnTo>
                      <a:pt x="73" y="248"/>
                    </a:lnTo>
                    <a:lnTo>
                      <a:pt x="77" y="259"/>
                    </a:lnTo>
                    <a:lnTo>
                      <a:pt x="80" y="264"/>
                    </a:lnTo>
                    <a:lnTo>
                      <a:pt x="83" y="268"/>
                    </a:lnTo>
                    <a:lnTo>
                      <a:pt x="87" y="273"/>
                    </a:lnTo>
                    <a:lnTo>
                      <a:pt x="94" y="276"/>
                    </a:lnTo>
                    <a:lnTo>
                      <a:pt x="103" y="277"/>
                    </a:lnTo>
                    <a:lnTo>
                      <a:pt x="107" y="279"/>
                    </a:lnTo>
                    <a:lnTo>
                      <a:pt x="107" y="283"/>
                    </a:lnTo>
                    <a:lnTo>
                      <a:pt x="103" y="292"/>
                    </a:lnTo>
                    <a:lnTo>
                      <a:pt x="97" y="298"/>
                    </a:lnTo>
                    <a:lnTo>
                      <a:pt x="92" y="299"/>
                    </a:lnTo>
                    <a:lnTo>
                      <a:pt x="89" y="299"/>
                    </a:lnTo>
                    <a:lnTo>
                      <a:pt x="82" y="300"/>
                    </a:lnTo>
                    <a:lnTo>
                      <a:pt x="73" y="301"/>
                    </a:lnTo>
                    <a:lnTo>
                      <a:pt x="64" y="302"/>
                    </a:lnTo>
                    <a:lnTo>
                      <a:pt x="60" y="318"/>
                    </a:lnTo>
                    <a:lnTo>
                      <a:pt x="56" y="334"/>
                    </a:lnTo>
                    <a:lnTo>
                      <a:pt x="42" y="339"/>
                    </a:lnTo>
                    <a:lnTo>
                      <a:pt x="30" y="342"/>
                    </a:lnTo>
                    <a:lnTo>
                      <a:pt x="31" y="347"/>
                    </a:lnTo>
                    <a:lnTo>
                      <a:pt x="32" y="348"/>
                    </a:lnTo>
                    <a:lnTo>
                      <a:pt x="32" y="350"/>
                    </a:lnTo>
                    <a:lnTo>
                      <a:pt x="28" y="356"/>
                    </a:lnTo>
                    <a:lnTo>
                      <a:pt x="22" y="359"/>
                    </a:lnTo>
                    <a:lnTo>
                      <a:pt x="17" y="360"/>
                    </a:lnTo>
                    <a:lnTo>
                      <a:pt x="13" y="360"/>
                    </a:lnTo>
                    <a:lnTo>
                      <a:pt x="6" y="361"/>
                    </a:lnTo>
                    <a:lnTo>
                      <a:pt x="7" y="369"/>
                    </a:lnTo>
                    <a:lnTo>
                      <a:pt x="8" y="376"/>
                    </a:lnTo>
                    <a:lnTo>
                      <a:pt x="7" y="382"/>
                    </a:lnTo>
                    <a:lnTo>
                      <a:pt x="5" y="390"/>
                    </a:lnTo>
                    <a:lnTo>
                      <a:pt x="6" y="402"/>
                    </a:lnTo>
                    <a:lnTo>
                      <a:pt x="5" y="415"/>
                    </a:lnTo>
                    <a:lnTo>
                      <a:pt x="8" y="424"/>
                    </a:lnTo>
                    <a:lnTo>
                      <a:pt x="9" y="432"/>
                    </a:lnTo>
                    <a:lnTo>
                      <a:pt x="10" y="436"/>
                    </a:lnTo>
                    <a:lnTo>
                      <a:pt x="9" y="440"/>
                    </a:lnTo>
                    <a:lnTo>
                      <a:pt x="8" y="444"/>
                    </a:lnTo>
                    <a:lnTo>
                      <a:pt x="6" y="449"/>
                    </a:lnTo>
                    <a:lnTo>
                      <a:pt x="4" y="453"/>
                    </a:lnTo>
                    <a:lnTo>
                      <a:pt x="1" y="456"/>
                    </a:lnTo>
                    <a:lnTo>
                      <a:pt x="0" y="458"/>
                    </a:lnTo>
                    <a:lnTo>
                      <a:pt x="1" y="459"/>
                    </a:lnTo>
                    <a:lnTo>
                      <a:pt x="6" y="461"/>
                    </a:lnTo>
                    <a:lnTo>
                      <a:pt x="15" y="462"/>
                    </a:lnTo>
                    <a:lnTo>
                      <a:pt x="21" y="463"/>
                    </a:lnTo>
                    <a:lnTo>
                      <a:pt x="25" y="465"/>
                    </a:lnTo>
                    <a:lnTo>
                      <a:pt x="30" y="466"/>
                    </a:lnTo>
                    <a:lnTo>
                      <a:pt x="32" y="468"/>
                    </a:lnTo>
                    <a:lnTo>
                      <a:pt x="34" y="471"/>
                    </a:lnTo>
                    <a:lnTo>
                      <a:pt x="36" y="475"/>
                    </a:lnTo>
                    <a:lnTo>
                      <a:pt x="38" y="479"/>
                    </a:lnTo>
                    <a:lnTo>
                      <a:pt x="38" y="486"/>
                    </a:lnTo>
                    <a:lnTo>
                      <a:pt x="39" y="491"/>
                    </a:lnTo>
                    <a:lnTo>
                      <a:pt x="40" y="494"/>
                    </a:lnTo>
                    <a:lnTo>
                      <a:pt x="42" y="496"/>
                    </a:lnTo>
                    <a:lnTo>
                      <a:pt x="44" y="499"/>
                    </a:lnTo>
                    <a:lnTo>
                      <a:pt x="50" y="499"/>
                    </a:lnTo>
                    <a:lnTo>
                      <a:pt x="59" y="497"/>
                    </a:lnTo>
                    <a:lnTo>
                      <a:pt x="62" y="499"/>
                    </a:lnTo>
                    <a:lnTo>
                      <a:pt x="65" y="499"/>
                    </a:lnTo>
                    <a:lnTo>
                      <a:pt x="67" y="501"/>
                    </a:lnTo>
                    <a:lnTo>
                      <a:pt x="68" y="502"/>
                    </a:lnTo>
                    <a:lnTo>
                      <a:pt x="69" y="507"/>
                    </a:lnTo>
                    <a:lnTo>
                      <a:pt x="69" y="513"/>
                    </a:lnTo>
                    <a:lnTo>
                      <a:pt x="70" y="519"/>
                    </a:lnTo>
                    <a:lnTo>
                      <a:pt x="72" y="522"/>
                    </a:lnTo>
                    <a:lnTo>
                      <a:pt x="73" y="524"/>
                    </a:lnTo>
                    <a:lnTo>
                      <a:pt x="75" y="525"/>
                    </a:lnTo>
                    <a:lnTo>
                      <a:pt x="80" y="524"/>
                    </a:lnTo>
                    <a:lnTo>
                      <a:pt x="87" y="518"/>
                    </a:lnTo>
                    <a:lnTo>
                      <a:pt x="94" y="508"/>
                    </a:lnTo>
                    <a:lnTo>
                      <a:pt x="103" y="499"/>
                    </a:lnTo>
                    <a:lnTo>
                      <a:pt x="109" y="495"/>
                    </a:lnTo>
                    <a:lnTo>
                      <a:pt x="112" y="493"/>
                    </a:lnTo>
                    <a:lnTo>
                      <a:pt x="117" y="492"/>
                    </a:lnTo>
                    <a:lnTo>
                      <a:pt x="124" y="493"/>
                    </a:lnTo>
                    <a:lnTo>
                      <a:pt x="127" y="486"/>
                    </a:lnTo>
                    <a:lnTo>
                      <a:pt x="131" y="480"/>
                    </a:lnTo>
                    <a:lnTo>
                      <a:pt x="138" y="477"/>
                    </a:lnTo>
                    <a:lnTo>
                      <a:pt x="146" y="474"/>
                    </a:lnTo>
                    <a:lnTo>
                      <a:pt x="151" y="471"/>
                    </a:lnTo>
                    <a:lnTo>
                      <a:pt x="155" y="470"/>
                    </a:lnTo>
                    <a:lnTo>
                      <a:pt x="161" y="470"/>
                    </a:lnTo>
                    <a:lnTo>
                      <a:pt x="167" y="470"/>
                    </a:lnTo>
                    <a:lnTo>
                      <a:pt x="169" y="470"/>
                    </a:lnTo>
                    <a:lnTo>
                      <a:pt x="171" y="469"/>
                    </a:lnTo>
                    <a:lnTo>
                      <a:pt x="172" y="468"/>
                    </a:lnTo>
                    <a:lnTo>
                      <a:pt x="174" y="467"/>
                    </a:lnTo>
                    <a:lnTo>
                      <a:pt x="174" y="462"/>
                    </a:lnTo>
                    <a:lnTo>
                      <a:pt x="172" y="457"/>
                    </a:lnTo>
                    <a:lnTo>
                      <a:pt x="175" y="456"/>
                    </a:lnTo>
                    <a:lnTo>
                      <a:pt x="178" y="454"/>
                    </a:lnTo>
                    <a:lnTo>
                      <a:pt x="180" y="454"/>
                    </a:lnTo>
                    <a:lnTo>
                      <a:pt x="184" y="456"/>
                    </a:lnTo>
                    <a:lnTo>
                      <a:pt x="190" y="457"/>
                    </a:lnTo>
                    <a:lnTo>
                      <a:pt x="196" y="458"/>
                    </a:lnTo>
                    <a:lnTo>
                      <a:pt x="204" y="460"/>
                    </a:lnTo>
                    <a:lnTo>
                      <a:pt x="211" y="462"/>
                    </a:lnTo>
                    <a:lnTo>
                      <a:pt x="214" y="463"/>
                    </a:lnTo>
                    <a:lnTo>
                      <a:pt x="218" y="463"/>
                    </a:lnTo>
                    <a:lnTo>
                      <a:pt x="221" y="462"/>
                    </a:lnTo>
                    <a:lnTo>
                      <a:pt x="226" y="460"/>
                    </a:lnTo>
                    <a:lnTo>
                      <a:pt x="229" y="458"/>
                    </a:lnTo>
                    <a:lnTo>
                      <a:pt x="233" y="457"/>
                    </a:lnTo>
                    <a:lnTo>
                      <a:pt x="235" y="456"/>
                    </a:lnTo>
                    <a:lnTo>
                      <a:pt x="238" y="457"/>
                    </a:lnTo>
                    <a:lnTo>
                      <a:pt x="244" y="459"/>
                    </a:lnTo>
                    <a:lnTo>
                      <a:pt x="253" y="461"/>
                    </a:lnTo>
                    <a:lnTo>
                      <a:pt x="260" y="466"/>
                    </a:lnTo>
                    <a:lnTo>
                      <a:pt x="264" y="469"/>
                    </a:lnTo>
                    <a:lnTo>
                      <a:pt x="269" y="473"/>
                    </a:lnTo>
                    <a:lnTo>
                      <a:pt x="277" y="475"/>
                    </a:lnTo>
                    <a:lnTo>
                      <a:pt x="282" y="471"/>
                    </a:lnTo>
                    <a:lnTo>
                      <a:pt x="284" y="469"/>
                    </a:lnTo>
                    <a:lnTo>
                      <a:pt x="282" y="468"/>
                    </a:lnTo>
                    <a:lnTo>
                      <a:pt x="282" y="463"/>
                    </a:lnTo>
                    <a:lnTo>
                      <a:pt x="287" y="465"/>
                    </a:lnTo>
                    <a:lnTo>
                      <a:pt x="290" y="467"/>
                    </a:lnTo>
                    <a:lnTo>
                      <a:pt x="294" y="470"/>
                    </a:lnTo>
                    <a:lnTo>
                      <a:pt x="297" y="473"/>
                    </a:lnTo>
                    <a:lnTo>
                      <a:pt x="303" y="479"/>
                    </a:lnTo>
                    <a:lnTo>
                      <a:pt x="310" y="48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12" name="Freeform 182"/>
              <p:cNvSpPr>
                <a:spLocks/>
              </p:cNvSpPr>
              <p:nvPr/>
            </p:nvSpPr>
            <p:spPr bwMode="auto">
              <a:xfrm>
                <a:off x="2679700" y="3046413"/>
                <a:ext cx="223838" cy="209550"/>
              </a:xfrm>
              <a:custGeom>
                <a:avLst/>
                <a:gdLst>
                  <a:gd name="T0" fmla="*/ 130276 w 567"/>
                  <a:gd name="T1" fmla="*/ 182807 h 525"/>
                  <a:gd name="T2" fmla="*/ 134224 w 567"/>
                  <a:gd name="T3" fmla="*/ 176022 h 525"/>
                  <a:gd name="T4" fmla="*/ 140145 w 567"/>
                  <a:gd name="T5" fmla="*/ 174825 h 525"/>
                  <a:gd name="T6" fmla="*/ 144488 w 567"/>
                  <a:gd name="T7" fmla="*/ 174825 h 525"/>
                  <a:gd name="T8" fmla="*/ 146857 w 567"/>
                  <a:gd name="T9" fmla="*/ 180413 h 525"/>
                  <a:gd name="T10" fmla="*/ 164227 w 567"/>
                  <a:gd name="T11" fmla="*/ 157262 h 525"/>
                  <a:gd name="T12" fmla="*/ 187913 w 567"/>
                  <a:gd name="T13" fmla="*/ 144490 h 525"/>
                  <a:gd name="T14" fmla="*/ 202915 w 567"/>
                  <a:gd name="T15" fmla="*/ 138902 h 525"/>
                  <a:gd name="T16" fmla="*/ 218706 w 567"/>
                  <a:gd name="T17" fmla="*/ 130520 h 525"/>
                  <a:gd name="T18" fmla="*/ 223048 w 567"/>
                  <a:gd name="T19" fmla="*/ 120142 h 525"/>
                  <a:gd name="T20" fmla="*/ 219101 w 567"/>
                  <a:gd name="T21" fmla="*/ 108168 h 525"/>
                  <a:gd name="T22" fmla="*/ 206073 w 567"/>
                  <a:gd name="T23" fmla="*/ 99387 h 525"/>
                  <a:gd name="T24" fmla="*/ 195414 w 567"/>
                  <a:gd name="T25" fmla="*/ 91404 h 525"/>
                  <a:gd name="T26" fmla="*/ 193440 w 567"/>
                  <a:gd name="T27" fmla="*/ 83022 h 525"/>
                  <a:gd name="T28" fmla="*/ 196598 w 567"/>
                  <a:gd name="T29" fmla="*/ 70249 h 525"/>
                  <a:gd name="T30" fmla="*/ 193045 w 567"/>
                  <a:gd name="T31" fmla="*/ 61069 h 525"/>
                  <a:gd name="T32" fmla="*/ 189887 w 567"/>
                  <a:gd name="T33" fmla="*/ 42309 h 525"/>
                  <a:gd name="T34" fmla="*/ 176465 w 567"/>
                  <a:gd name="T35" fmla="*/ 23549 h 525"/>
                  <a:gd name="T36" fmla="*/ 169754 w 567"/>
                  <a:gd name="T37" fmla="*/ 17961 h 525"/>
                  <a:gd name="T38" fmla="*/ 165806 w 567"/>
                  <a:gd name="T39" fmla="*/ 20356 h 525"/>
                  <a:gd name="T40" fmla="*/ 163832 w 567"/>
                  <a:gd name="T41" fmla="*/ 28339 h 525"/>
                  <a:gd name="T42" fmla="*/ 151989 w 567"/>
                  <a:gd name="T43" fmla="*/ 28738 h 525"/>
                  <a:gd name="T44" fmla="*/ 140540 w 567"/>
                  <a:gd name="T45" fmla="*/ 17562 h 525"/>
                  <a:gd name="T46" fmla="*/ 123960 w 567"/>
                  <a:gd name="T47" fmla="*/ 5987 h 525"/>
                  <a:gd name="T48" fmla="*/ 99089 w 567"/>
                  <a:gd name="T49" fmla="*/ 1597 h 525"/>
                  <a:gd name="T50" fmla="*/ 86851 w 567"/>
                  <a:gd name="T51" fmla="*/ 10777 h 525"/>
                  <a:gd name="T52" fmla="*/ 73034 w 567"/>
                  <a:gd name="T53" fmla="*/ 7584 h 525"/>
                  <a:gd name="T54" fmla="*/ 63559 w 567"/>
                  <a:gd name="T55" fmla="*/ 15167 h 525"/>
                  <a:gd name="T56" fmla="*/ 65928 w 567"/>
                  <a:gd name="T57" fmla="*/ 30335 h 525"/>
                  <a:gd name="T58" fmla="*/ 59611 w 567"/>
                  <a:gd name="T59" fmla="*/ 36322 h 525"/>
                  <a:gd name="T60" fmla="*/ 53295 w 567"/>
                  <a:gd name="T61" fmla="*/ 38717 h 525"/>
                  <a:gd name="T62" fmla="*/ 45004 w 567"/>
                  <a:gd name="T63" fmla="*/ 41112 h 525"/>
                  <a:gd name="T64" fmla="*/ 37504 w 567"/>
                  <a:gd name="T65" fmla="*/ 48296 h 525"/>
                  <a:gd name="T66" fmla="*/ 37109 w 567"/>
                  <a:gd name="T67" fmla="*/ 59871 h 525"/>
                  <a:gd name="T68" fmla="*/ 38293 w 567"/>
                  <a:gd name="T69" fmla="*/ 75438 h 525"/>
                  <a:gd name="T70" fmla="*/ 30398 w 567"/>
                  <a:gd name="T71" fmla="*/ 89009 h 525"/>
                  <a:gd name="T72" fmla="*/ 27240 w 567"/>
                  <a:gd name="T73" fmla="*/ 91404 h 525"/>
                  <a:gd name="T74" fmla="*/ 34346 w 567"/>
                  <a:gd name="T75" fmla="*/ 108966 h 525"/>
                  <a:gd name="T76" fmla="*/ 38293 w 567"/>
                  <a:gd name="T77" fmla="*/ 118945 h 525"/>
                  <a:gd name="T78" fmla="*/ 23687 w 567"/>
                  <a:gd name="T79" fmla="*/ 126927 h 525"/>
                  <a:gd name="T80" fmla="*/ 12633 w 567"/>
                  <a:gd name="T81" fmla="*/ 139700 h 525"/>
                  <a:gd name="T82" fmla="*/ 2763 w 567"/>
                  <a:gd name="T83" fmla="*/ 147284 h 525"/>
                  <a:gd name="T84" fmla="*/ 3158 w 567"/>
                  <a:gd name="T85" fmla="*/ 169237 h 525"/>
                  <a:gd name="T86" fmla="*/ 1579 w 567"/>
                  <a:gd name="T87" fmla="*/ 180812 h 525"/>
                  <a:gd name="T88" fmla="*/ 8290 w 567"/>
                  <a:gd name="T89" fmla="*/ 184803 h 525"/>
                  <a:gd name="T90" fmla="*/ 15001 w 567"/>
                  <a:gd name="T91" fmla="*/ 191189 h 525"/>
                  <a:gd name="T92" fmla="*/ 19739 w 567"/>
                  <a:gd name="T93" fmla="*/ 199172 h 525"/>
                  <a:gd name="T94" fmla="*/ 27240 w 567"/>
                  <a:gd name="T95" fmla="*/ 202365 h 525"/>
                  <a:gd name="T96" fmla="*/ 31582 w 567"/>
                  <a:gd name="T97" fmla="*/ 209151 h 525"/>
                  <a:gd name="T98" fmla="*/ 46189 w 567"/>
                  <a:gd name="T99" fmla="*/ 196378 h 525"/>
                  <a:gd name="T100" fmla="*/ 59611 w 567"/>
                  <a:gd name="T101" fmla="*/ 187996 h 525"/>
                  <a:gd name="T102" fmla="*/ 67901 w 567"/>
                  <a:gd name="T103" fmla="*/ 186799 h 525"/>
                  <a:gd name="T104" fmla="*/ 71060 w 567"/>
                  <a:gd name="T105" fmla="*/ 181211 h 525"/>
                  <a:gd name="T106" fmla="*/ 84482 w 567"/>
                  <a:gd name="T107" fmla="*/ 184803 h 525"/>
                  <a:gd name="T108" fmla="*/ 92772 w 567"/>
                  <a:gd name="T109" fmla="*/ 182009 h 525"/>
                  <a:gd name="T110" fmla="*/ 106195 w 567"/>
                  <a:gd name="T111" fmla="*/ 188795 h 525"/>
                  <a:gd name="T112" fmla="*/ 113301 w 567"/>
                  <a:gd name="T113" fmla="*/ 185601 h 5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67" h="525">
                    <a:moveTo>
                      <a:pt x="310" y="486"/>
                    </a:moveTo>
                    <a:lnTo>
                      <a:pt x="315" y="480"/>
                    </a:lnTo>
                    <a:lnTo>
                      <a:pt x="320" y="475"/>
                    </a:lnTo>
                    <a:lnTo>
                      <a:pt x="323" y="469"/>
                    </a:lnTo>
                    <a:lnTo>
                      <a:pt x="327" y="461"/>
                    </a:lnTo>
                    <a:lnTo>
                      <a:pt x="330" y="458"/>
                    </a:lnTo>
                    <a:lnTo>
                      <a:pt x="336" y="454"/>
                    </a:lnTo>
                    <a:lnTo>
                      <a:pt x="336" y="449"/>
                    </a:lnTo>
                    <a:lnTo>
                      <a:pt x="336" y="443"/>
                    </a:lnTo>
                    <a:lnTo>
                      <a:pt x="337" y="442"/>
                    </a:lnTo>
                    <a:lnTo>
                      <a:pt x="338" y="441"/>
                    </a:lnTo>
                    <a:lnTo>
                      <a:pt x="340" y="441"/>
                    </a:lnTo>
                    <a:lnTo>
                      <a:pt x="344" y="442"/>
                    </a:lnTo>
                    <a:lnTo>
                      <a:pt x="347" y="446"/>
                    </a:lnTo>
                    <a:lnTo>
                      <a:pt x="349" y="449"/>
                    </a:lnTo>
                    <a:lnTo>
                      <a:pt x="352" y="448"/>
                    </a:lnTo>
                    <a:lnTo>
                      <a:pt x="353" y="442"/>
                    </a:lnTo>
                    <a:lnTo>
                      <a:pt x="355" y="438"/>
                    </a:lnTo>
                    <a:lnTo>
                      <a:pt x="356" y="436"/>
                    </a:lnTo>
                    <a:lnTo>
                      <a:pt x="358" y="434"/>
                    </a:lnTo>
                    <a:lnTo>
                      <a:pt x="361" y="434"/>
                    </a:lnTo>
                    <a:lnTo>
                      <a:pt x="362" y="434"/>
                    </a:lnTo>
                    <a:lnTo>
                      <a:pt x="364" y="435"/>
                    </a:lnTo>
                    <a:lnTo>
                      <a:pt x="366" y="438"/>
                    </a:lnTo>
                    <a:lnTo>
                      <a:pt x="369" y="442"/>
                    </a:lnTo>
                    <a:lnTo>
                      <a:pt x="368" y="449"/>
                    </a:lnTo>
                    <a:lnTo>
                      <a:pt x="368" y="452"/>
                    </a:lnTo>
                    <a:lnTo>
                      <a:pt x="369" y="453"/>
                    </a:lnTo>
                    <a:lnTo>
                      <a:pt x="370" y="453"/>
                    </a:lnTo>
                    <a:lnTo>
                      <a:pt x="372" y="452"/>
                    </a:lnTo>
                    <a:lnTo>
                      <a:pt x="375" y="451"/>
                    </a:lnTo>
                    <a:lnTo>
                      <a:pt x="385" y="442"/>
                    </a:lnTo>
                    <a:lnTo>
                      <a:pt x="391" y="431"/>
                    </a:lnTo>
                    <a:lnTo>
                      <a:pt x="398" y="420"/>
                    </a:lnTo>
                    <a:lnTo>
                      <a:pt x="406" y="409"/>
                    </a:lnTo>
                    <a:lnTo>
                      <a:pt x="416" y="394"/>
                    </a:lnTo>
                    <a:lnTo>
                      <a:pt x="425" y="381"/>
                    </a:lnTo>
                    <a:lnTo>
                      <a:pt x="439" y="376"/>
                    </a:lnTo>
                    <a:lnTo>
                      <a:pt x="454" y="373"/>
                    </a:lnTo>
                    <a:lnTo>
                      <a:pt x="462" y="368"/>
                    </a:lnTo>
                    <a:lnTo>
                      <a:pt x="470" y="365"/>
                    </a:lnTo>
                    <a:lnTo>
                      <a:pt x="476" y="362"/>
                    </a:lnTo>
                    <a:lnTo>
                      <a:pt x="485" y="364"/>
                    </a:lnTo>
                    <a:lnTo>
                      <a:pt x="491" y="359"/>
                    </a:lnTo>
                    <a:lnTo>
                      <a:pt x="495" y="356"/>
                    </a:lnTo>
                    <a:lnTo>
                      <a:pt x="498" y="352"/>
                    </a:lnTo>
                    <a:lnTo>
                      <a:pt x="504" y="350"/>
                    </a:lnTo>
                    <a:lnTo>
                      <a:pt x="514" y="348"/>
                    </a:lnTo>
                    <a:lnTo>
                      <a:pt x="525" y="344"/>
                    </a:lnTo>
                    <a:lnTo>
                      <a:pt x="538" y="344"/>
                    </a:lnTo>
                    <a:lnTo>
                      <a:pt x="550" y="342"/>
                    </a:lnTo>
                    <a:lnTo>
                      <a:pt x="552" y="339"/>
                    </a:lnTo>
                    <a:lnTo>
                      <a:pt x="554" y="333"/>
                    </a:lnTo>
                    <a:lnTo>
                      <a:pt x="554" y="327"/>
                    </a:lnTo>
                    <a:lnTo>
                      <a:pt x="554" y="322"/>
                    </a:lnTo>
                    <a:lnTo>
                      <a:pt x="555" y="316"/>
                    </a:lnTo>
                    <a:lnTo>
                      <a:pt x="557" y="311"/>
                    </a:lnTo>
                    <a:lnTo>
                      <a:pt x="559" y="307"/>
                    </a:lnTo>
                    <a:lnTo>
                      <a:pt x="563" y="304"/>
                    </a:lnTo>
                    <a:lnTo>
                      <a:pt x="565" y="301"/>
                    </a:lnTo>
                    <a:lnTo>
                      <a:pt x="566" y="298"/>
                    </a:lnTo>
                    <a:lnTo>
                      <a:pt x="567" y="296"/>
                    </a:lnTo>
                    <a:lnTo>
                      <a:pt x="567" y="292"/>
                    </a:lnTo>
                    <a:lnTo>
                      <a:pt x="566" y="286"/>
                    </a:lnTo>
                    <a:lnTo>
                      <a:pt x="565" y="280"/>
                    </a:lnTo>
                    <a:lnTo>
                      <a:pt x="555" y="271"/>
                    </a:lnTo>
                    <a:lnTo>
                      <a:pt x="543" y="262"/>
                    </a:lnTo>
                    <a:lnTo>
                      <a:pt x="541" y="255"/>
                    </a:lnTo>
                    <a:lnTo>
                      <a:pt x="539" y="251"/>
                    </a:lnTo>
                    <a:lnTo>
                      <a:pt x="535" y="250"/>
                    </a:lnTo>
                    <a:lnTo>
                      <a:pt x="527" y="250"/>
                    </a:lnTo>
                    <a:lnTo>
                      <a:pt x="522" y="249"/>
                    </a:lnTo>
                    <a:lnTo>
                      <a:pt x="518" y="248"/>
                    </a:lnTo>
                    <a:lnTo>
                      <a:pt x="515" y="247"/>
                    </a:lnTo>
                    <a:lnTo>
                      <a:pt x="512" y="245"/>
                    </a:lnTo>
                    <a:lnTo>
                      <a:pt x="507" y="239"/>
                    </a:lnTo>
                    <a:lnTo>
                      <a:pt x="499" y="232"/>
                    </a:lnTo>
                    <a:lnTo>
                      <a:pt x="495" y="229"/>
                    </a:lnTo>
                    <a:lnTo>
                      <a:pt x="491" y="225"/>
                    </a:lnTo>
                    <a:lnTo>
                      <a:pt x="489" y="222"/>
                    </a:lnTo>
                    <a:lnTo>
                      <a:pt x="488" y="220"/>
                    </a:lnTo>
                    <a:lnTo>
                      <a:pt x="488" y="216"/>
                    </a:lnTo>
                    <a:lnTo>
                      <a:pt x="488" y="213"/>
                    </a:lnTo>
                    <a:lnTo>
                      <a:pt x="490" y="208"/>
                    </a:lnTo>
                    <a:lnTo>
                      <a:pt x="492" y="203"/>
                    </a:lnTo>
                    <a:lnTo>
                      <a:pt x="496" y="195"/>
                    </a:lnTo>
                    <a:lnTo>
                      <a:pt x="496" y="191"/>
                    </a:lnTo>
                    <a:lnTo>
                      <a:pt x="496" y="188"/>
                    </a:lnTo>
                    <a:lnTo>
                      <a:pt x="496" y="181"/>
                    </a:lnTo>
                    <a:lnTo>
                      <a:pt x="498" y="176"/>
                    </a:lnTo>
                    <a:lnTo>
                      <a:pt x="499" y="172"/>
                    </a:lnTo>
                    <a:lnTo>
                      <a:pt x="498" y="167"/>
                    </a:lnTo>
                    <a:lnTo>
                      <a:pt x="496" y="163"/>
                    </a:lnTo>
                    <a:lnTo>
                      <a:pt x="491" y="159"/>
                    </a:lnTo>
                    <a:lnTo>
                      <a:pt x="489" y="156"/>
                    </a:lnTo>
                    <a:lnTo>
                      <a:pt x="489" y="153"/>
                    </a:lnTo>
                    <a:lnTo>
                      <a:pt x="491" y="147"/>
                    </a:lnTo>
                    <a:lnTo>
                      <a:pt x="491" y="138"/>
                    </a:lnTo>
                    <a:lnTo>
                      <a:pt x="490" y="130"/>
                    </a:lnTo>
                    <a:lnTo>
                      <a:pt x="489" y="122"/>
                    </a:lnTo>
                    <a:lnTo>
                      <a:pt x="487" y="114"/>
                    </a:lnTo>
                    <a:lnTo>
                      <a:pt x="481" y="106"/>
                    </a:lnTo>
                    <a:lnTo>
                      <a:pt x="472" y="99"/>
                    </a:lnTo>
                    <a:lnTo>
                      <a:pt x="466" y="90"/>
                    </a:lnTo>
                    <a:lnTo>
                      <a:pt x="459" y="82"/>
                    </a:lnTo>
                    <a:lnTo>
                      <a:pt x="454" y="74"/>
                    </a:lnTo>
                    <a:lnTo>
                      <a:pt x="449" y="64"/>
                    </a:lnTo>
                    <a:lnTo>
                      <a:pt x="447" y="59"/>
                    </a:lnTo>
                    <a:lnTo>
                      <a:pt x="446" y="55"/>
                    </a:lnTo>
                    <a:lnTo>
                      <a:pt x="444" y="54"/>
                    </a:lnTo>
                    <a:lnTo>
                      <a:pt x="438" y="52"/>
                    </a:lnTo>
                    <a:lnTo>
                      <a:pt x="434" y="48"/>
                    </a:lnTo>
                    <a:lnTo>
                      <a:pt x="432" y="45"/>
                    </a:lnTo>
                    <a:lnTo>
                      <a:pt x="430" y="45"/>
                    </a:lnTo>
                    <a:lnTo>
                      <a:pt x="429" y="45"/>
                    </a:lnTo>
                    <a:lnTo>
                      <a:pt x="427" y="46"/>
                    </a:lnTo>
                    <a:lnTo>
                      <a:pt x="425" y="48"/>
                    </a:lnTo>
                    <a:lnTo>
                      <a:pt x="422" y="51"/>
                    </a:lnTo>
                    <a:lnTo>
                      <a:pt x="421" y="51"/>
                    </a:lnTo>
                    <a:lnTo>
                      <a:pt x="420" y="51"/>
                    </a:lnTo>
                    <a:lnTo>
                      <a:pt x="416" y="51"/>
                    </a:lnTo>
                    <a:lnTo>
                      <a:pt x="417" y="57"/>
                    </a:lnTo>
                    <a:lnTo>
                      <a:pt x="420" y="64"/>
                    </a:lnTo>
                    <a:lnTo>
                      <a:pt x="419" y="68"/>
                    </a:lnTo>
                    <a:lnTo>
                      <a:pt x="417" y="70"/>
                    </a:lnTo>
                    <a:lnTo>
                      <a:pt x="415" y="71"/>
                    </a:lnTo>
                    <a:lnTo>
                      <a:pt x="414" y="71"/>
                    </a:lnTo>
                    <a:lnTo>
                      <a:pt x="410" y="70"/>
                    </a:lnTo>
                    <a:lnTo>
                      <a:pt x="404" y="69"/>
                    </a:lnTo>
                    <a:lnTo>
                      <a:pt x="397" y="74"/>
                    </a:lnTo>
                    <a:lnTo>
                      <a:pt x="390" y="81"/>
                    </a:lnTo>
                    <a:lnTo>
                      <a:pt x="385" y="72"/>
                    </a:lnTo>
                    <a:lnTo>
                      <a:pt x="378" y="63"/>
                    </a:lnTo>
                    <a:lnTo>
                      <a:pt x="372" y="59"/>
                    </a:lnTo>
                    <a:lnTo>
                      <a:pt x="370" y="54"/>
                    </a:lnTo>
                    <a:lnTo>
                      <a:pt x="368" y="48"/>
                    </a:lnTo>
                    <a:lnTo>
                      <a:pt x="365" y="43"/>
                    </a:lnTo>
                    <a:lnTo>
                      <a:pt x="356" y="44"/>
                    </a:lnTo>
                    <a:lnTo>
                      <a:pt x="351" y="46"/>
                    </a:lnTo>
                    <a:lnTo>
                      <a:pt x="345" y="46"/>
                    </a:lnTo>
                    <a:lnTo>
                      <a:pt x="336" y="44"/>
                    </a:lnTo>
                    <a:lnTo>
                      <a:pt x="328" y="35"/>
                    </a:lnTo>
                    <a:lnTo>
                      <a:pt x="321" y="26"/>
                    </a:lnTo>
                    <a:lnTo>
                      <a:pt x="314" y="15"/>
                    </a:lnTo>
                    <a:lnTo>
                      <a:pt x="307" y="6"/>
                    </a:lnTo>
                    <a:lnTo>
                      <a:pt x="293" y="11"/>
                    </a:lnTo>
                    <a:lnTo>
                      <a:pt x="279" y="15"/>
                    </a:lnTo>
                    <a:lnTo>
                      <a:pt x="269" y="7"/>
                    </a:lnTo>
                    <a:lnTo>
                      <a:pt x="260" y="0"/>
                    </a:lnTo>
                    <a:lnTo>
                      <a:pt x="251" y="4"/>
                    </a:lnTo>
                    <a:lnTo>
                      <a:pt x="243" y="9"/>
                    </a:lnTo>
                    <a:lnTo>
                      <a:pt x="235" y="13"/>
                    </a:lnTo>
                    <a:lnTo>
                      <a:pt x="226" y="18"/>
                    </a:lnTo>
                    <a:lnTo>
                      <a:pt x="224" y="22"/>
                    </a:lnTo>
                    <a:lnTo>
                      <a:pt x="221" y="26"/>
                    </a:lnTo>
                    <a:lnTo>
                      <a:pt x="220" y="27"/>
                    </a:lnTo>
                    <a:lnTo>
                      <a:pt x="218" y="28"/>
                    </a:lnTo>
                    <a:lnTo>
                      <a:pt x="213" y="29"/>
                    </a:lnTo>
                    <a:lnTo>
                      <a:pt x="204" y="29"/>
                    </a:lnTo>
                    <a:lnTo>
                      <a:pt x="199" y="22"/>
                    </a:lnTo>
                    <a:lnTo>
                      <a:pt x="191" y="18"/>
                    </a:lnTo>
                    <a:lnTo>
                      <a:pt x="185" y="19"/>
                    </a:lnTo>
                    <a:lnTo>
                      <a:pt x="180" y="21"/>
                    </a:lnTo>
                    <a:lnTo>
                      <a:pt x="179" y="23"/>
                    </a:lnTo>
                    <a:lnTo>
                      <a:pt x="178" y="29"/>
                    </a:lnTo>
                    <a:lnTo>
                      <a:pt x="170" y="34"/>
                    </a:lnTo>
                    <a:lnTo>
                      <a:pt x="165" y="36"/>
                    </a:lnTo>
                    <a:lnTo>
                      <a:pt x="161" y="38"/>
                    </a:lnTo>
                    <a:lnTo>
                      <a:pt x="158" y="40"/>
                    </a:lnTo>
                    <a:lnTo>
                      <a:pt x="155" y="43"/>
                    </a:lnTo>
                    <a:lnTo>
                      <a:pt x="152" y="47"/>
                    </a:lnTo>
                    <a:lnTo>
                      <a:pt x="159" y="56"/>
                    </a:lnTo>
                    <a:lnTo>
                      <a:pt x="166" y="65"/>
                    </a:lnTo>
                    <a:lnTo>
                      <a:pt x="167" y="76"/>
                    </a:lnTo>
                    <a:lnTo>
                      <a:pt x="167" y="85"/>
                    </a:lnTo>
                    <a:lnTo>
                      <a:pt x="167" y="88"/>
                    </a:lnTo>
                    <a:lnTo>
                      <a:pt x="165" y="91"/>
                    </a:lnTo>
                    <a:lnTo>
                      <a:pt x="161" y="95"/>
                    </a:lnTo>
                    <a:lnTo>
                      <a:pt x="157" y="96"/>
                    </a:lnTo>
                    <a:lnTo>
                      <a:pt x="151" y="91"/>
                    </a:lnTo>
                    <a:lnTo>
                      <a:pt x="145" y="89"/>
                    </a:lnTo>
                    <a:lnTo>
                      <a:pt x="144" y="89"/>
                    </a:lnTo>
                    <a:lnTo>
                      <a:pt x="142" y="90"/>
                    </a:lnTo>
                    <a:lnTo>
                      <a:pt x="140" y="93"/>
                    </a:lnTo>
                    <a:lnTo>
                      <a:pt x="138" y="96"/>
                    </a:lnTo>
                    <a:lnTo>
                      <a:pt x="135" y="97"/>
                    </a:lnTo>
                    <a:lnTo>
                      <a:pt x="132" y="98"/>
                    </a:lnTo>
                    <a:lnTo>
                      <a:pt x="128" y="97"/>
                    </a:lnTo>
                    <a:lnTo>
                      <a:pt x="126" y="96"/>
                    </a:lnTo>
                    <a:lnTo>
                      <a:pt x="119" y="94"/>
                    </a:lnTo>
                    <a:lnTo>
                      <a:pt x="112" y="91"/>
                    </a:lnTo>
                    <a:lnTo>
                      <a:pt x="114" y="103"/>
                    </a:lnTo>
                    <a:lnTo>
                      <a:pt x="116" y="115"/>
                    </a:lnTo>
                    <a:lnTo>
                      <a:pt x="107" y="110"/>
                    </a:lnTo>
                    <a:lnTo>
                      <a:pt x="98" y="105"/>
                    </a:lnTo>
                    <a:lnTo>
                      <a:pt x="98" y="111"/>
                    </a:lnTo>
                    <a:lnTo>
                      <a:pt x="97" y="116"/>
                    </a:lnTo>
                    <a:lnTo>
                      <a:pt x="95" y="121"/>
                    </a:lnTo>
                    <a:lnTo>
                      <a:pt x="97" y="124"/>
                    </a:lnTo>
                    <a:lnTo>
                      <a:pt x="99" y="129"/>
                    </a:lnTo>
                    <a:lnTo>
                      <a:pt x="100" y="134"/>
                    </a:lnTo>
                    <a:lnTo>
                      <a:pt x="97" y="141"/>
                    </a:lnTo>
                    <a:lnTo>
                      <a:pt x="95" y="146"/>
                    </a:lnTo>
                    <a:lnTo>
                      <a:pt x="94" y="150"/>
                    </a:lnTo>
                    <a:lnTo>
                      <a:pt x="95" y="157"/>
                    </a:lnTo>
                    <a:lnTo>
                      <a:pt x="95" y="165"/>
                    </a:lnTo>
                    <a:lnTo>
                      <a:pt x="95" y="169"/>
                    </a:lnTo>
                    <a:lnTo>
                      <a:pt x="95" y="174"/>
                    </a:lnTo>
                    <a:lnTo>
                      <a:pt x="97" y="182"/>
                    </a:lnTo>
                    <a:lnTo>
                      <a:pt x="97" y="189"/>
                    </a:lnTo>
                    <a:lnTo>
                      <a:pt x="95" y="193"/>
                    </a:lnTo>
                    <a:lnTo>
                      <a:pt x="93" y="198"/>
                    </a:lnTo>
                    <a:lnTo>
                      <a:pt x="91" y="201"/>
                    </a:lnTo>
                    <a:lnTo>
                      <a:pt x="85" y="209"/>
                    </a:lnTo>
                    <a:lnTo>
                      <a:pt x="78" y="220"/>
                    </a:lnTo>
                    <a:lnTo>
                      <a:pt x="77" y="223"/>
                    </a:lnTo>
                    <a:lnTo>
                      <a:pt x="75" y="224"/>
                    </a:lnTo>
                    <a:lnTo>
                      <a:pt x="74" y="224"/>
                    </a:lnTo>
                    <a:lnTo>
                      <a:pt x="73" y="224"/>
                    </a:lnTo>
                    <a:lnTo>
                      <a:pt x="72" y="224"/>
                    </a:lnTo>
                    <a:lnTo>
                      <a:pt x="70" y="225"/>
                    </a:lnTo>
                    <a:lnTo>
                      <a:pt x="69" y="229"/>
                    </a:lnTo>
                    <a:lnTo>
                      <a:pt x="69" y="234"/>
                    </a:lnTo>
                    <a:lnTo>
                      <a:pt x="73" y="248"/>
                    </a:lnTo>
                    <a:lnTo>
                      <a:pt x="77" y="259"/>
                    </a:lnTo>
                    <a:lnTo>
                      <a:pt x="80" y="264"/>
                    </a:lnTo>
                    <a:lnTo>
                      <a:pt x="83" y="268"/>
                    </a:lnTo>
                    <a:lnTo>
                      <a:pt x="87" y="273"/>
                    </a:lnTo>
                    <a:lnTo>
                      <a:pt x="94" y="276"/>
                    </a:lnTo>
                    <a:lnTo>
                      <a:pt x="103" y="277"/>
                    </a:lnTo>
                    <a:lnTo>
                      <a:pt x="107" y="279"/>
                    </a:lnTo>
                    <a:lnTo>
                      <a:pt x="107" y="283"/>
                    </a:lnTo>
                    <a:lnTo>
                      <a:pt x="103" y="292"/>
                    </a:lnTo>
                    <a:lnTo>
                      <a:pt x="97" y="298"/>
                    </a:lnTo>
                    <a:lnTo>
                      <a:pt x="92" y="299"/>
                    </a:lnTo>
                    <a:lnTo>
                      <a:pt x="89" y="299"/>
                    </a:lnTo>
                    <a:lnTo>
                      <a:pt x="82" y="300"/>
                    </a:lnTo>
                    <a:lnTo>
                      <a:pt x="73" y="301"/>
                    </a:lnTo>
                    <a:lnTo>
                      <a:pt x="64" y="302"/>
                    </a:lnTo>
                    <a:lnTo>
                      <a:pt x="60" y="318"/>
                    </a:lnTo>
                    <a:lnTo>
                      <a:pt x="56" y="334"/>
                    </a:lnTo>
                    <a:lnTo>
                      <a:pt x="42" y="339"/>
                    </a:lnTo>
                    <a:lnTo>
                      <a:pt x="30" y="342"/>
                    </a:lnTo>
                    <a:lnTo>
                      <a:pt x="31" y="347"/>
                    </a:lnTo>
                    <a:lnTo>
                      <a:pt x="32" y="348"/>
                    </a:lnTo>
                    <a:lnTo>
                      <a:pt x="32" y="350"/>
                    </a:lnTo>
                    <a:lnTo>
                      <a:pt x="28" y="356"/>
                    </a:lnTo>
                    <a:lnTo>
                      <a:pt x="22" y="359"/>
                    </a:lnTo>
                    <a:lnTo>
                      <a:pt x="17" y="360"/>
                    </a:lnTo>
                    <a:lnTo>
                      <a:pt x="13" y="360"/>
                    </a:lnTo>
                    <a:lnTo>
                      <a:pt x="6" y="361"/>
                    </a:lnTo>
                    <a:lnTo>
                      <a:pt x="7" y="369"/>
                    </a:lnTo>
                    <a:lnTo>
                      <a:pt x="8" y="376"/>
                    </a:lnTo>
                    <a:lnTo>
                      <a:pt x="7" y="382"/>
                    </a:lnTo>
                    <a:lnTo>
                      <a:pt x="5" y="390"/>
                    </a:lnTo>
                    <a:lnTo>
                      <a:pt x="6" y="402"/>
                    </a:lnTo>
                    <a:lnTo>
                      <a:pt x="5" y="415"/>
                    </a:lnTo>
                    <a:lnTo>
                      <a:pt x="8" y="424"/>
                    </a:lnTo>
                    <a:lnTo>
                      <a:pt x="9" y="432"/>
                    </a:lnTo>
                    <a:lnTo>
                      <a:pt x="10" y="436"/>
                    </a:lnTo>
                    <a:lnTo>
                      <a:pt x="9" y="440"/>
                    </a:lnTo>
                    <a:lnTo>
                      <a:pt x="8" y="444"/>
                    </a:lnTo>
                    <a:lnTo>
                      <a:pt x="6" y="449"/>
                    </a:lnTo>
                    <a:lnTo>
                      <a:pt x="4" y="453"/>
                    </a:lnTo>
                    <a:lnTo>
                      <a:pt x="1" y="456"/>
                    </a:lnTo>
                    <a:lnTo>
                      <a:pt x="0" y="458"/>
                    </a:lnTo>
                    <a:lnTo>
                      <a:pt x="1" y="459"/>
                    </a:lnTo>
                    <a:lnTo>
                      <a:pt x="6" y="461"/>
                    </a:lnTo>
                    <a:lnTo>
                      <a:pt x="15" y="462"/>
                    </a:lnTo>
                    <a:lnTo>
                      <a:pt x="21" y="463"/>
                    </a:lnTo>
                    <a:lnTo>
                      <a:pt x="25" y="465"/>
                    </a:lnTo>
                    <a:lnTo>
                      <a:pt x="30" y="466"/>
                    </a:lnTo>
                    <a:lnTo>
                      <a:pt x="32" y="468"/>
                    </a:lnTo>
                    <a:lnTo>
                      <a:pt x="34" y="471"/>
                    </a:lnTo>
                    <a:lnTo>
                      <a:pt x="36" y="475"/>
                    </a:lnTo>
                    <a:lnTo>
                      <a:pt x="38" y="479"/>
                    </a:lnTo>
                    <a:lnTo>
                      <a:pt x="38" y="486"/>
                    </a:lnTo>
                    <a:lnTo>
                      <a:pt x="39" y="491"/>
                    </a:lnTo>
                    <a:lnTo>
                      <a:pt x="40" y="494"/>
                    </a:lnTo>
                    <a:lnTo>
                      <a:pt x="42" y="496"/>
                    </a:lnTo>
                    <a:lnTo>
                      <a:pt x="44" y="499"/>
                    </a:lnTo>
                    <a:lnTo>
                      <a:pt x="50" y="499"/>
                    </a:lnTo>
                    <a:lnTo>
                      <a:pt x="59" y="497"/>
                    </a:lnTo>
                    <a:lnTo>
                      <a:pt x="62" y="499"/>
                    </a:lnTo>
                    <a:lnTo>
                      <a:pt x="65" y="499"/>
                    </a:lnTo>
                    <a:lnTo>
                      <a:pt x="67" y="501"/>
                    </a:lnTo>
                    <a:lnTo>
                      <a:pt x="68" y="502"/>
                    </a:lnTo>
                    <a:lnTo>
                      <a:pt x="69" y="507"/>
                    </a:lnTo>
                    <a:lnTo>
                      <a:pt x="69" y="513"/>
                    </a:lnTo>
                    <a:lnTo>
                      <a:pt x="70" y="519"/>
                    </a:lnTo>
                    <a:lnTo>
                      <a:pt x="72" y="522"/>
                    </a:lnTo>
                    <a:lnTo>
                      <a:pt x="73" y="524"/>
                    </a:lnTo>
                    <a:lnTo>
                      <a:pt x="75" y="525"/>
                    </a:lnTo>
                    <a:lnTo>
                      <a:pt x="80" y="524"/>
                    </a:lnTo>
                    <a:lnTo>
                      <a:pt x="87" y="518"/>
                    </a:lnTo>
                    <a:lnTo>
                      <a:pt x="94" y="508"/>
                    </a:lnTo>
                    <a:lnTo>
                      <a:pt x="103" y="499"/>
                    </a:lnTo>
                    <a:lnTo>
                      <a:pt x="109" y="495"/>
                    </a:lnTo>
                    <a:lnTo>
                      <a:pt x="112" y="493"/>
                    </a:lnTo>
                    <a:lnTo>
                      <a:pt x="117" y="492"/>
                    </a:lnTo>
                    <a:lnTo>
                      <a:pt x="124" y="493"/>
                    </a:lnTo>
                    <a:lnTo>
                      <a:pt x="127" y="486"/>
                    </a:lnTo>
                    <a:lnTo>
                      <a:pt x="131" y="480"/>
                    </a:lnTo>
                    <a:lnTo>
                      <a:pt x="138" y="477"/>
                    </a:lnTo>
                    <a:lnTo>
                      <a:pt x="146" y="474"/>
                    </a:lnTo>
                    <a:lnTo>
                      <a:pt x="151" y="471"/>
                    </a:lnTo>
                    <a:lnTo>
                      <a:pt x="155" y="470"/>
                    </a:lnTo>
                    <a:lnTo>
                      <a:pt x="161" y="470"/>
                    </a:lnTo>
                    <a:lnTo>
                      <a:pt x="167" y="470"/>
                    </a:lnTo>
                    <a:lnTo>
                      <a:pt x="169" y="470"/>
                    </a:lnTo>
                    <a:lnTo>
                      <a:pt x="171" y="469"/>
                    </a:lnTo>
                    <a:lnTo>
                      <a:pt x="172" y="468"/>
                    </a:lnTo>
                    <a:lnTo>
                      <a:pt x="174" y="467"/>
                    </a:lnTo>
                    <a:lnTo>
                      <a:pt x="174" y="462"/>
                    </a:lnTo>
                    <a:lnTo>
                      <a:pt x="172" y="457"/>
                    </a:lnTo>
                    <a:lnTo>
                      <a:pt x="175" y="456"/>
                    </a:lnTo>
                    <a:lnTo>
                      <a:pt x="178" y="454"/>
                    </a:lnTo>
                    <a:lnTo>
                      <a:pt x="180" y="454"/>
                    </a:lnTo>
                    <a:lnTo>
                      <a:pt x="184" y="456"/>
                    </a:lnTo>
                    <a:lnTo>
                      <a:pt x="190" y="457"/>
                    </a:lnTo>
                    <a:lnTo>
                      <a:pt x="196" y="458"/>
                    </a:lnTo>
                    <a:lnTo>
                      <a:pt x="204" y="460"/>
                    </a:lnTo>
                    <a:lnTo>
                      <a:pt x="211" y="462"/>
                    </a:lnTo>
                    <a:lnTo>
                      <a:pt x="214" y="463"/>
                    </a:lnTo>
                    <a:lnTo>
                      <a:pt x="218" y="463"/>
                    </a:lnTo>
                    <a:lnTo>
                      <a:pt x="221" y="462"/>
                    </a:lnTo>
                    <a:lnTo>
                      <a:pt x="226" y="460"/>
                    </a:lnTo>
                    <a:lnTo>
                      <a:pt x="229" y="458"/>
                    </a:lnTo>
                    <a:lnTo>
                      <a:pt x="233" y="457"/>
                    </a:lnTo>
                    <a:lnTo>
                      <a:pt x="235" y="456"/>
                    </a:lnTo>
                    <a:lnTo>
                      <a:pt x="238" y="457"/>
                    </a:lnTo>
                    <a:lnTo>
                      <a:pt x="244" y="459"/>
                    </a:lnTo>
                    <a:lnTo>
                      <a:pt x="253" y="461"/>
                    </a:lnTo>
                    <a:lnTo>
                      <a:pt x="260" y="466"/>
                    </a:lnTo>
                    <a:lnTo>
                      <a:pt x="264" y="469"/>
                    </a:lnTo>
                    <a:lnTo>
                      <a:pt x="269" y="473"/>
                    </a:lnTo>
                    <a:lnTo>
                      <a:pt x="277" y="475"/>
                    </a:lnTo>
                    <a:lnTo>
                      <a:pt x="282" y="471"/>
                    </a:lnTo>
                    <a:lnTo>
                      <a:pt x="284" y="469"/>
                    </a:lnTo>
                    <a:lnTo>
                      <a:pt x="282" y="468"/>
                    </a:lnTo>
                    <a:lnTo>
                      <a:pt x="282" y="463"/>
                    </a:lnTo>
                    <a:lnTo>
                      <a:pt x="287" y="465"/>
                    </a:lnTo>
                    <a:lnTo>
                      <a:pt x="290" y="467"/>
                    </a:lnTo>
                    <a:lnTo>
                      <a:pt x="294" y="470"/>
                    </a:lnTo>
                    <a:lnTo>
                      <a:pt x="297" y="473"/>
                    </a:lnTo>
                    <a:lnTo>
                      <a:pt x="303" y="479"/>
                    </a:lnTo>
                    <a:lnTo>
                      <a:pt x="310" y="486"/>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13" name="Freeform 183"/>
              <p:cNvSpPr>
                <a:spLocks/>
              </p:cNvSpPr>
              <p:nvPr/>
            </p:nvSpPr>
            <p:spPr bwMode="auto">
              <a:xfrm>
                <a:off x="2344738" y="2921000"/>
                <a:ext cx="428625" cy="280988"/>
              </a:xfrm>
              <a:custGeom>
                <a:avLst/>
                <a:gdLst>
                  <a:gd name="T0" fmla="*/ 346396 w 1079"/>
                  <a:gd name="T1" fmla="*/ 265113 h 708"/>
                  <a:gd name="T2" fmla="*/ 369039 w 1079"/>
                  <a:gd name="T3" fmla="*/ 244872 h 708"/>
                  <a:gd name="T4" fmla="*/ 365463 w 1079"/>
                  <a:gd name="T5" fmla="*/ 230982 h 708"/>
                  <a:gd name="T6" fmla="*/ 364272 w 1079"/>
                  <a:gd name="T7" fmla="*/ 214710 h 708"/>
                  <a:gd name="T8" fmla="*/ 371422 w 1079"/>
                  <a:gd name="T9" fmla="*/ 191691 h 708"/>
                  <a:gd name="T10" fmla="*/ 372614 w 1079"/>
                  <a:gd name="T11" fmla="*/ 170260 h 708"/>
                  <a:gd name="T12" fmla="*/ 387312 w 1079"/>
                  <a:gd name="T13" fmla="*/ 164703 h 708"/>
                  <a:gd name="T14" fmla="*/ 400024 w 1079"/>
                  <a:gd name="T15" fmla="*/ 161132 h 708"/>
                  <a:gd name="T16" fmla="*/ 401215 w 1079"/>
                  <a:gd name="T17" fmla="*/ 139700 h 708"/>
                  <a:gd name="T18" fmla="*/ 421077 w 1079"/>
                  <a:gd name="T19" fmla="*/ 136922 h 708"/>
                  <a:gd name="T20" fmla="*/ 428625 w 1079"/>
                  <a:gd name="T21" fmla="*/ 90488 h 708"/>
                  <a:gd name="T22" fmla="*/ 413927 w 1079"/>
                  <a:gd name="T23" fmla="*/ 80169 h 708"/>
                  <a:gd name="T24" fmla="*/ 404790 w 1079"/>
                  <a:gd name="T25" fmla="*/ 84535 h 708"/>
                  <a:gd name="T26" fmla="*/ 389298 w 1079"/>
                  <a:gd name="T27" fmla="*/ 87313 h 708"/>
                  <a:gd name="T28" fmla="*/ 374997 w 1079"/>
                  <a:gd name="T29" fmla="*/ 87710 h 708"/>
                  <a:gd name="T30" fmla="*/ 367052 w 1079"/>
                  <a:gd name="T31" fmla="*/ 80169 h 708"/>
                  <a:gd name="T32" fmla="*/ 353943 w 1079"/>
                  <a:gd name="T33" fmla="*/ 80169 h 708"/>
                  <a:gd name="T34" fmla="*/ 335273 w 1079"/>
                  <a:gd name="T35" fmla="*/ 59928 h 708"/>
                  <a:gd name="T36" fmla="*/ 318589 w 1079"/>
                  <a:gd name="T37" fmla="*/ 64691 h 708"/>
                  <a:gd name="T38" fmla="*/ 300316 w 1079"/>
                  <a:gd name="T39" fmla="*/ 54372 h 708"/>
                  <a:gd name="T40" fmla="*/ 284029 w 1079"/>
                  <a:gd name="T41" fmla="*/ 57547 h 708"/>
                  <a:gd name="T42" fmla="*/ 268139 w 1079"/>
                  <a:gd name="T43" fmla="*/ 27781 h 708"/>
                  <a:gd name="T44" fmla="*/ 250263 w 1079"/>
                  <a:gd name="T45" fmla="*/ 17463 h 708"/>
                  <a:gd name="T46" fmla="*/ 240332 w 1079"/>
                  <a:gd name="T47" fmla="*/ 20638 h 708"/>
                  <a:gd name="T48" fmla="*/ 234373 w 1079"/>
                  <a:gd name="T49" fmla="*/ 35719 h 708"/>
                  <a:gd name="T50" fmla="*/ 212128 w 1079"/>
                  <a:gd name="T51" fmla="*/ 42466 h 708"/>
                  <a:gd name="T52" fmla="*/ 191471 w 1079"/>
                  <a:gd name="T53" fmla="*/ 47228 h 708"/>
                  <a:gd name="T54" fmla="*/ 175581 w 1079"/>
                  <a:gd name="T55" fmla="*/ 40084 h 708"/>
                  <a:gd name="T56" fmla="*/ 153733 w 1079"/>
                  <a:gd name="T57" fmla="*/ 35719 h 708"/>
                  <a:gd name="T58" fmla="*/ 139035 w 1079"/>
                  <a:gd name="T59" fmla="*/ 26194 h 708"/>
                  <a:gd name="T60" fmla="*/ 127118 w 1079"/>
                  <a:gd name="T61" fmla="*/ 28178 h 708"/>
                  <a:gd name="T62" fmla="*/ 111625 w 1079"/>
                  <a:gd name="T63" fmla="*/ 24209 h 708"/>
                  <a:gd name="T64" fmla="*/ 85407 w 1079"/>
                  <a:gd name="T65" fmla="*/ 20241 h 708"/>
                  <a:gd name="T66" fmla="*/ 70709 w 1079"/>
                  <a:gd name="T67" fmla="*/ 2778 h 708"/>
                  <a:gd name="T68" fmla="*/ 47669 w 1079"/>
                  <a:gd name="T69" fmla="*/ 5556 h 708"/>
                  <a:gd name="T70" fmla="*/ 48861 w 1079"/>
                  <a:gd name="T71" fmla="*/ 18256 h 708"/>
                  <a:gd name="T72" fmla="*/ 36546 w 1079"/>
                  <a:gd name="T73" fmla="*/ 30956 h 708"/>
                  <a:gd name="T74" fmla="*/ 35355 w 1079"/>
                  <a:gd name="T75" fmla="*/ 52784 h 708"/>
                  <a:gd name="T76" fmla="*/ 15095 w 1079"/>
                  <a:gd name="T77" fmla="*/ 81360 h 708"/>
                  <a:gd name="T78" fmla="*/ 10328 w 1079"/>
                  <a:gd name="T79" fmla="*/ 112316 h 708"/>
                  <a:gd name="T80" fmla="*/ 19862 w 1079"/>
                  <a:gd name="T81" fmla="*/ 126603 h 708"/>
                  <a:gd name="T82" fmla="*/ 29793 w 1079"/>
                  <a:gd name="T83" fmla="*/ 136525 h 708"/>
                  <a:gd name="T84" fmla="*/ 37341 w 1079"/>
                  <a:gd name="T85" fmla="*/ 147638 h 708"/>
                  <a:gd name="T86" fmla="*/ 50053 w 1079"/>
                  <a:gd name="T87" fmla="*/ 165100 h 708"/>
                  <a:gd name="T88" fmla="*/ 67929 w 1079"/>
                  <a:gd name="T89" fmla="*/ 173832 h 708"/>
                  <a:gd name="T90" fmla="*/ 101694 w 1079"/>
                  <a:gd name="T91" fmla="*/ 175419 h 708"/>
                  <a:gd name="T92" fmla="*/ 125926 w 1079"/>
                  <a:gd name="T93" fmla="*/ 180182 h 708"/>
                  <a:gd name="T94" fmla="*/ 129501 w 1079"/>
                  <a:gd name="T95" fmla="*/ 193278 h 708"/>
                  <a:gd name="T96" fmla="*/ 135857 w 1079"/>
                  <a:gd name="T97" fmla="*/ 210741 h 708"/>
                  <a:gd name="T98" fmla="*/ 157308 w 1079"/>
                  <a:gd name="T99" fmla="*/ 223838 h 708"/>
                  <a:gd name="T100" fmla="*/ 185910 w 1079"/>
                  <a:gd name="T101" fmla="*/ 216694 h 708"/>
                  <a:gd name="T102" fmla="*/ 200210 w 1079"/>
                  <a:gd name="T103" fmla="*/ 211535 h 708"/>
                  <a:gd name="T104" fmla="*/ 212922 w 1079"/>
                  <a:gd name="T105" fmla="*/ 208757 h 708"/>
                  <a:gd name="T106" fmla="*/ 219278 w 1079"/>
                  <a:gd name="T107" fmla="*/ 225425 h 708"/>
                  <a:gd name="T108" fmla="*/ 242715 w 1079"/>
                  <a:gd name="T109" fmla="*/ 240904 h 708"/>
                  <a:gd name="T110" fmla="*/ 268536 w 1079"/>
                  <a:gd name="T111" fmla="*/ 246063 h 708"/>
                  <a:gd name="T112" fmla="*/ 283234 w 1079"/>
                  <a:gd name="T113" fmla="*/ 250825 h 708"/>
                  <a:gd name="T114" fmla="*/ 297535 w 1079"/>
                  <a:gd name="T115" fmla="*/ 248047 h 708"/>
                  <a:gd name="T116" fmla="*/ 319780 w 1079"/>
                  <a:gd name="T117" fmla="*/ 247254 h 708"/>
                  <a:gd name="T118" fmla="*/ 329712 w 1079"/>
                  <a:gd name="T119" fmla="*/ 261938 h 7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79" h="708">
                    <a:moveTo>
                      <a:pt x="845" y="708"/>
                    </a:moveTo>
                    <a:lnTo>
                      <a:pt x="847" y="700"/>
                    </a:lnTo>
                    <a:lnTo>
                      <a:pt x="848" y="694"/>
                    </a:lnTo>
                    <a:lnTo>
                      <a:pt x="847" y="687"/>
                    </a:lnTo>
                    <a:lnTo>
                      <a:pt x="846" y="679"/>
                    </a:lnTo>
                    <a:lnTo>
                      <a:pt x="853" y="678"/>
                    </a:lnTo>
                    <a:lnTo>
                      <a:pt x="857" y="678"/>
                    </a:lnTo>
                    <a:lnTo>
                      <a:pt x="862" y="677"/>
                    </a:lnTo>
                    <a:lnTo>
                      <a:pt x="868" y="674"/>
                    </a:lnTo>
                    <a:lnTo>
                      <a:pt x="872" y="668"/>
                    </a:lnTo>
                    <a:lnTo>
                      <a:pt x="872" y="666"/>
                    </a:lnTo>
                    <a:lnTo>
                      <a:pt x="871" y="665"/>
                    </a:lnTo>
                    <a:lnTo>
                      <a:pt x="870" y="660"/>
                    </a:lnTo>
                    <a:lnTo>
                      <a:pt x="882" y="657"/>
                    </a:lnTo>
                    <a:lnTo>
                      <a:pt x="896" y="652"/>
                    </a:lnTo>
                    <a:lnTo>
                      <a:pt x="900" y="636"/>
                    </a:lnTo>
                    <a:lnTo>
                      <a:pt x="904" y="620"/>
                    </a:lnTo>
                    <a:lnTo>
                      <a:pt x="913" y="619"/>
                    </a:lnTo>
                    <a:lnTo>
                      <a:pt x="922" y="618"/>
                    </a:lnTo>
                    <a:lnTo>
                      <a:pt x="929" y="617"/>
                    </a:lnTo>
                    <a:lnTo>
                      <a:pt x="932" y="617"/>
                    </a:lnTo>
                    <a:lnTo>
                      <a:pt x="937" y="616"/>
                    </a:lnTo>
                    <a:lnTo>
                      <a:pt x="943" y="610"/>
                    </a:lnTo>
                    <a:lnTo>
                      <a:pt x="947" y="601"/>
                    </a:lnTo>
                    <a:lnTo>
                      <a:pt x="947" y="597"/>
                    </a:lnTo>
                    <a:lnTo>
                      <a:pt x="943" y="595"/>
                    </a:lnTo>
                    <a:lnTo>
                      <a:pt x="934" y="594"/>
                    </a:lnTo>
                    <a:lnTo>
                      <a:pt x="927" y="591"/>
                    </a:lnTo>
                    <a:lnTo>
                      <a:pt x="923" y="586"/>
                    </a:lnTo>
                    <a:lnTo>
                      <a:pt x="920" y="582"/>
                    </a:lnTo>
                    <a:lnTo>
                      <a:pt x="917" y="577"/>
                    </a:lnTo>
                    <a:lnTo>
                      <a:pt x="913" y="566"/>
                    </a:lnTo>
                    <a:lnTo>
                      <a:pt x="909" y="552"/>
                    </a:lnTo>
                    <a:lnTo>
                      <a:pt x="909" y="547"/>
                    </a:lnTo>
                    <a:lnTo>
                      <a:pt x="910" y="543"/>
                    </a:lnTo>
                    <a:lnTo>
                      <a:pt x="912" y="542"/>
                    </a:lnTo>
                    <a:lnTo>
                      <a:pt x="913" y="542"/>
                    </a:lnTo>
                    <a:lnTo>
                      <a:pt x="914" y="542"/>
                    </a:lnTo>
                    <a:lnTo>
                      <a:pt x="915" y="542"/>
                    </a:lnTo>
                    <a:lnTo>
                      <a:pt x="917" y="541"/>
                    </a:lnTo>
                    <a:lnTo>
                      <a:pt x="918" y="538"/>
                    </a:lnTo>
                    <a:lnTo>
                      <a:pt x="925" y="527"/>
                    </a:lnTo>
                    <a:lnTo>
                      <a:pt x="931" y="519"/>
                    </a:lnTo>
                    <a:lnTo>
                      <a:pt x="933" y="516"/>
                    </a:lnTo>
                    <a:lnTo>
                      <a:pt x="935" y="511"/>
                    </a:lnTo>
                    <a:lnTo>
                      <a:pt x="937" y="507"/>
                    </a:lnTo>
                    <a:lnTo>
                      <a:pt x="937" y="500"/>
                    </a:lnTo>
                    <a:lnTo>
                      <a:pt x="935" y="492"/>
                    </a:lnTo>
                    <a:lnTo>
                      <a:pt x="935" y="487"/>
                    </a:lnTo>
                    <a:lnTo>
                      <a:pt x="935" y="483"/>
                    </a:lnTo>
                    <a:lnTo>
                      <a:pt x="935" y="475"/>
                    </a:lnTo>
                    <a:lnTo>
                      <a:pt x="934" y="468"/>
                    </a:lnTo>
                    <a:lnTo>
                      <a:pt x="935" y="464"/>
                    </a:lnTo>
                    <a:lnTo>
                      <a:pt x="937" y="459"/>
                    </a:lnTo>
                    <a:lnTo>
                      <a:pt x="940" y="452"/>
                    </a:lnTo>
                    <a:lnTo>
                      <a:pt x="939" y="447"/>
                    </a:lnTo>
                    <a:lnTo>
                      <a:pt x="937" y="442"/>
                    </a:lnTo>
                    <a:lnTo>
                      <a:pt x="935" y="439"/>
                    </a:lnTo>
                    <a:lnTo>
                      <a:pt x="937" y="434"/>
                    </a:lnTo>
                    <a:lnTo>
                      <a:pt x="938" y="429"/>
                    </a:lnTo>
                    <a:lnTo>
                      <a:pt x="938" y="423"/>
                    </a:lnTo>
                    <a:lnTo>
                      <a:pt x="947" y="428"/>
                    </a:lnTo>
                    <a:lnTo>
                      <a:pt x="956" y="433"/>
                    </a:lnTo>
                    <a:lnTo>
                      <a:pt x="954" y="421"/>
                    </a:lnTo>
                    <a:lnTo>
                      <a:pt x="952" y="409"/>
                    </a:lnTo>
                    <a:lnTo>
                      <a:pt x="959" y="412"/>
                    </a:lnTo>
                    <a:lnTo>
                      <a:pt x="966" y="414"/>
                    </a:lnTo>
                    <a:lnTo>
                      <a:pt x="968" y="415"/>
                    </a:lnTo>
                    <a:lnTo>
                      <a:pt x="972" y="416"/>
                    </a:lnTo>
                    <a:lnTo>
                      <a:pt x="975" y="415"/>
                    </a:lnTo>
                    <a:lnTo>
                      <a:pt x="978" y="414"/>
                    </a:lnTo>
                    <a:lnTo>
                      <a:pt x="980" y="411"/>
                    </a:lnTo>
                    <a:lnTo>
                      <a:pt x="982" y="408"/>
                    </a:lnTo>
                    <a:lnTo>
                      <a:pt x="984" y="407"/>
                    </a:lnTo>
                    <a:lnTo>
                      <a:pt x="985" y="407"/>
                    </a:lnTo>
                    <a:lnTo>
                      <a:pt x="991" y="409"/>
                    </a:lnTo>
                    <a:lnTo>
                      <a:pt x="997" y="414"/>
                    </a:lnTo>
                    <a:lnTo>
                      <a:pt x="1001" y="413"/>
                    </a:lnTo>
                    <a:lnTo>
                      <a:pt x="1005" y="409"/>
                    </a:lnTo>
                    <a:lnTo>
                      <a:pt x="1007" y="406"/>
                    </a:lnTo>
                    <a:lnTo>
                      <a:pt x="1007" y="403"/>
                    </a:lnTo>
                    <a:lnTo>
                      <a:pt x="1007" y="394"/>
                    </a:lnTo>
                    <a:lnTo>
                      <a:pt x="1006" y="383"/>
                    </a:lnTo>
                    <a:lnTo>
                      <a:pt x="999" y="374"/>
                    </a:lnTo>
                    <a:lnTo>
                      <a:pt x="992" y="365"/>
                    </a:lnTo>
                    <a:lnTo>
                      <a:pt x="995" y="361"/>
                    </a:lnTo>
                    <a:lnTo>
                      <a:pt x="998" y="358"/>
                    </a:lnTo>
                    <a:lnTo>
                      <a:pt x="1001" y="356"/>
                    </a:lnTo>
                    <a:lnTo>
                      <a:pt x="1005" y="354"/>
                    </a:lnTo>
                    <a:lnTo>
                      <a:pt x="1010" y="352"/>
                    </a:lnTo>
                    <a:lnTo>
                      <a:pt x="1018" y="347"/>
                    </a:lnTo>
                    <a:lnTo>
                      <a:pt x="1019" y="341"/>
                    </a:lnTo>
                    <a:lnTo>
                      <a:pt x="1020" y="339"/>
                    </a:lnTo>
                    <a:lnTo>
                      <a:pt x="1025" y="337"/>
                    </a:lnTo>
                    <a:lnTo>
                      <a:pt x="1031" y="336"/>
                    </a:lnTo>
                    <a:lnTo>
                      <a:pt x="1039" y="340"/>
                    </a:lnTo>
                    <a:lnTo>
                      <a:pt x="1044" y="347"/>
                    </a:lnTo>
                    <a:lnTo>
                      <a:pt x="1053" y="347"/>
                    </a:lnTo>
                    <a:lnTo>
                      <a:pt x="1058" y="346"/>
                    </a:lnTo>
                    <a:lnTo>
                      <a:pt x="1060" y="345"/>
                    </a:lnTo>
                    <a:lnTo>
                      <a:pt x="1061" y="344"/>
                    </a:lnTo>
                    <a:lnTo>
                      <a:pt x="1064" y="340"/>
                    </a:lnTo>
                    <a:lnTo>
                      <a:pt x="1066" y="336"/>
                    </a:lnTo>
                    <a:lnTo>
                      <a:pt x="1067" y="312"/>
                    </a:lnTo>
                    <a:lnTo>
                      <a:pt x="1068" y="288"/>
                    </a:lnTo>
                    <a:lnTo>
                      <a:pt x="1070" y="263"/>
                    </a:lnTo>
                    <a:lnTo>
                      <a:pt x="1074" y="239"/>
                    </a:lnTo>
                    <a:lnTo>
                      <a:pt x="1077" y="235"/>
                    </a:lnTo>
                    <a:lnTo>
                      <a:pt x="1079" y="230"/>
                    </a:lnTo>
                    <a:lnTo>
                      <a:pt x="1079" y="228"/>
                    </a:lnTo>
                    <a:lnTo>
                      <a:pt x="1079" y="226"/>
                    </a:lnTo>
                    <a:lnTo>
                      <a:pt x="1079" y="222"/>
                    </a:lnTo>
                    <a:lnTo>
                      <a:pt x="1077" y="220"/>
                    </a:lnTo>
                    <a:lnTo>
                      <a:pt x="1071" y="218"/>
                    </a:lnTo>
                    <a:lnTo>
                      <a:pt x="1067" y="217"/>
                    </a:lnTo>
                    <a:lnTo>
                      <a:pt x="1062" y="215"/>
                    </a:lnTo>
                    <a:lnTo>
                      <a:pt x="1057" y="211"/>
                    </a:lnTo>
                    <a:lnTo>
                      <a:pt x="1050" y="205"/>
                    </a:lnTo>
                    <a:lnTo>
                      <a:pt x="1045" y="202"/>
                    </a:lnTo>
                    <a:lnTo>
                      <a:pt x="1042" y="202"/>
                    </a:lnTo>
                    <a:lnTo>
                      <a:pt x="1040" y="203"/>
                    </a:lnTo>
                    <a:lnTo>
                      <a:pt x="1037" y="205"/>
                    </a:lnTo>
                    <a:lnTo>
                      <a:pt x="1034" y="210"/>
                    </a:lnTo>
                    <a:lnTo>
                      <a:pt x="1032" y="217"/>
                    </a:lnTo>
                    <a:lnTo>
                      <a:pt x="1030" y="220"/>
                    </a:lnTo>
                    <a:lnTo>
                      <a:pt x="1028" y="220"/>
                    </a:lnTo>
                    <a:lnTo>
                      <a:pt x="1026" y="220"/>
                    </a:lnTo>
                    <a:lnTo>
                      <a:pt x="1024" y="218"/>
                    </a:lnTo>
                    <a:lnTo>
                      <a:pt x="1022" y="214"/>
                    </a:lnTo>
                    <a:lnTo>
                      <a:pt x="1019" y="213"/>
                    </a:lnTo>
                    <a:lnTo>
                      <a:pt x="1018" y="213"/>
                    </a:lnTo>
                    <a:lnTo>
                      <a:pt x="1017" y="214"/>
                    </a:lnTo>
                    <a:lnTo>
                      <a:pt x="1016" y="214"/>
                    </a:lnTo>
                    <a:lnTo>
                      <a:pt x="1012" y="218"/>
                    </a:lnTo>
                    <a:lnTo>
                      <a:pt x="1008" y="220"/>
                    </a:lnTo>
                    <a:lnTo>
                      <a:pt x="1001" y="221"/>
                    </a:lnTo>
                    <a:lnTo>
                      <a:pt x="997" y="221"/>
                    </a:lnTo>
                    <a:lnTo>
                      <a:pt x="991" y="221"/>
                    </a:lnTo>
                    <a:lnTo>
                      <a:pt x="983" y="220"/>
                    </a:lnTo>
                    <a:lnTo>
                      <a:pt x="980" y="220"/>
                    </a:lnTo>
                    <a:lnTo>
                      <a:pt x="976" y="221"/>
                    </a:lnTo>
                    <a:lnTo>
                      <a:pt x="974" y="222"/>
                    </a:lnTo>
                    <a:lnTo>
                      <a:pt x="973" y="223"/>
                    </a:lnTo>
                    <a:lnTo>
                      <a:pt x="969" y="227"/>
                    </a:lnTo>
                    <a:lnTo>
                      <a:pt x="963" y="229"/>
                    </a:lnTo>
                    <a:lnTo>
                      <a:pt x="957" y="228"/>
                    </a:lnTo>
                    <a:lnTo>
                      <a:pt x="951" y="227"/>
                    </a:lnTo>
                    <a:lnTo>
                      <a:pt x="948" y="226"/>
                    </a:lnTo>
                    <a:lnTo>
                      <a:pt x="947" y="223"/>
                    </a:lnTo>
                    <a:lnTo>
                      <a:pt x="944" y="221"/>
                    </a:lnTo>
                    <a:lnTo>
                      <a:pt x="944" y="219"/>
                    </a:lnTo>
                    <a:lnTo>
                      <a:pt x="944" y="214"/>
                    </a:lnTo>
                    <a:lnTo>
                      <a:pt x="944" y="212"/>
                    </a:lnTo>
                    <a:lnTo>
                      <a:pt x="944" y="210"/>
                    </a:lnTo>
                    <a:lnTo>
                      <a:pt x="943" y="209"/>
                    </a:lnTo>
                    <a:lnTo>
                      <a:pt x="939" y="207"/>
                    </a:lnTo>
                    <a:lnTo>
                      <a:pt x="932" y="207"/>
                    </a:lnTo>
                    <a:lnTo>
                      <a:pt x="927" y="206"/>
                    </a:lnTo>
                    <a:lnTo>
                      <a:pt x="925" y="205"/>
                    </a:lnTo>
                    <a:lnTo>
                      <a:pt x="924" y="202"/>
                    </a:lnTo>
                    <a:lnTo>
                      <a:pt x="922" y="198"/>
                    </a:lnTo>
                    <a:lnTo>
                      <a:pt x="915" y="194"/>
                    </a:lnTo>
                    <a:lnTo>
                      <a:pt x="910" y="192"/>
                    </a:lnTo>
                    <a:lnTo>
                      <a:pt x="907" y="192"/>
                    </a:lnTo>
                    <a:lnTo>
                      <a:pt x="905" y="193"/>
                    </a:lnTo>
                    <a:lnTo>
                      <a:pt x="901" y="194"/>
                    </a:lnTo>
                    <a:lnTo>
                      <a:pt x="898" y="196"/>
                    </a:lnTo>
                    <a:lnTo>
                      <a:pt x="896" y="200"/>
                    </a:lnTo>
                    <a:lnTo>
                      <a:pt x="893" y="201"/>
                    </a:lnTo>
                    <a:lnTo>
                      <a:pt x="891" y="202"/>
                    </a:lnTo>
                    <a:lnTo>
                      <a:pt x="890" y="201"/>
                    </a:lnTo>
                    <a:lnTo>
                      <a:pt x="888" y="197"/>
                    </a:lnTo>
                    <a:lnTo>
                      <a:pt x="884" y="190"/>
                    </a:lnTo>
                    <a:lnTo>
                      <a:pt x="878" y="181"/>
                    </a:lnTo>
                    <a:lnTo>
                      <a:pt x="872" y="173"/>
                    </a:lnTo>
                    <a:lnTo>
                      <a:pt x="864" y="168"/>
                    </a:lnTo>
                    <a:lnTo>
                      <a:pt x="854" y="162"/>
                    </a:lnTo>
                    <a:lnTo>
                      <a:pt x="848" y="158"/>
                    </a:lnTo>
                    <a:lnTo>
                      <a:pt x="845" y="152"/>
                    </a:lnTo>
                    <a:lnTo>
                      <a:pt x="844" y="151"/>
                    </a:lnTo>
                    <a:lnTo>
                      <a:pt x="841" y="150"/>
                    </a:lnTo>
                    <a:lnTo>
                      <a:pt x="839" y="149"/>
                    </a:lnTo>
                    <a:lnTo>
                      <a:pt x="836" y="149"/>
                    </a:lnTo>
                    <a:lnTo>
                      <a:pt x="825" y="149"/>
                    </a:lnTo>
                    <a:lnTo>
                      <a:pt x="819" y="149"/>
                    </a:lnTo>
                    <a:lnTo>
                      <a:pt x="816" y="153"/>
                    </a:lnTo>
                    <a:lnTo>
                      <a:pt x="814" y="156"/>
                    </a:lnTo>
                    <a:lnTo>
                      <a:pt x="812" y="160"/>
                    </a:lnTo>
                    <a:lnTo>
                      <a:pt x="808" y="161"/>
                    </a:lnTo>
                    <a:lnTo>
                      <a:pt x="802" y="163"/>
                    </a:lnTo>
                    <a:lnTo>
                      <a:pt x="792" y="164"/>
                    </a:lnTo>
                    <a:lnTo>
                      <a:pt x="783" y="163"/>
                    </a:lnTo>
                    <a:lnTo>
                      <a:pt x="778" y="163"/>
                    </a:lnTo>
                    <a:lnTo>
                      <a:pt x="774" y="162"/>
                    </a:lnTo>
                    <a:lnTo>
                      <a:pt x="772" y="160"/>
                    </a:lnTo>
                    <a:lnTo>
                      <a:pt x="770" y="156"/>
                    </a:lnTo>
                    <a:lnTo>
                      <a:pt x="766" y="153"/>
                    </a:lnTo>
                    <a:lnTo>
                      <a:pt x="763" y="146"/>
                    </a:lnTo>
                    <a:lnTo>
                      <a:pt x="760" y="141"/>
                    </a:lnTo>
                    <a:lnTo>
                      <a:pt x="756" y="137"/>
                    </a:lnTo>
                    <a:lnTo>
                      <a:pt x="753" y="134"/>
                    </a:lnTo>
                    <a:lnTo>
                      <a:pt x="749" y="131"/>
                    </a:lnTo>
                    <a:lnTo>
                      <a:pt x="745" y="131"/>
                    </a:lnTo>
                    <a:lnTo>
                      <a:pt x="739" y="133"/>
                    </a:lnTo>
                    <a:lnTo>
                      <a:pt x="732" y="135"/>
                    </a:lnTo>
                    <a:lnTo>
                      <a:pt x="727" y="142"/>
                    </a:lnTo>
                    <a:lnTo>
                      <a:pt x="722" y="146"/>
                    </a:lnTo>
                    <a:lnTo>
                      <a:pt x="720" y="147"/>
                    </a:lnTo>
                    <a:lnTo>
                      <a:pt x="718" y="147"/>
                    </a:lnTo>
                    <a:lnTo>
                      <a:pt x="715" y="145"/>
                    </a:lnTo>
                    <a:lnTo>
                      <a:pt x="713" y="142"/>
                    </a:lnTo>
                    <a:lnTo>
                      <a:pt x="710" y="134"/>
                    </a:lnTo>
                    <a:lnTo>
                      <a:pt x="707" y="127"/>
                    </a:lnTo>
                    <a:lnTo>
                      <a:pt x="706" y="119"/>
                    </a:lnTo>
                    <a:lnTo>
                      <a:pt x="704" y="112"/>
                    </a:lnTo>
                    <a:lnTo>
                      <a:pt x="702" y="105"/>
                    </a:lnTo>
                    <a:lnTo>
                      <a:pt x="698" y="99"/>
                    </a:lnTo>
                    <a:lnTo>
                      <a:pt x="690" y="87"/>
                    </a:lnTo>
                    <a:lnTo>
                      <a:pt x="680" y="76"/>
                    </a:lnTo>
                    <a:lnTo>
                      <a:pt x="675" y="70"/>
                    </a:lnTo>
                    <a:lnTo>
                      <a:pt x="675" y="68"/>
                    </a:lnTo>
                    <a:lnTo>
                      <a:pt x="675" y="66"/>
                    </a:lnTo>
                    <a:lnTo>
                      <a:pt x="675" y="61"/>
                    </a:lnTo>
                    <a:lnTo>
                      <a:pt x="663" y="63"/>
                    </a:lnTo>
                    <a:lnTo>
                      <a:pt x="652" y="63"/>
                    </a:lnTo>
                    <a:lnTo>
                      <a:pt x="646" y="59"/>
                    </a:lnTo>
                    <a:lnTo>
                      <a:pt x="643" y="54"/>
                    </a:lnTo>
                    <a:lnTo>
                      <a:pt x="639" y="49"/>
                    </a:lnTo>
                    <a:lnTo>
                      <a:pt x="636" y="43"/>
                    </a:lnTo>
                    <a:lnTo>
                      <a:pt x="630" y="44"/>
                    </a:lnTo>
                    <a:lnTo>
                      <a:pt x="627" y="46"/>
                    </a:lnTo>
                    <a:lnTo>
                      <a:pt x="622" y="48"/>
                    </a:lnTo>
                    <a:lnTo>
                      <a:pt x="618" y="48"/>
                    </a:lnTo>
                    <a:lnTo>
                      <a:pt x="614" y="45"/>
                    </a:lnTo>
                    <a:lnTo>
                      <a:pt x="611" y="45"/>
                    </a:lnTo>
                    <a:lnTo>
                      <a:pt x="609" y="45"/>
                    </a:lnTo>
                    <a:lnTo>
                      <a:pt x="607" y="45"/>
                    </a:lnTo>
                    <a:lnTo>
                      <a:pt x="605" y="48"/>
                    </a:lnTo>
                    <a:lnTo>
                      <a:pt x="605" y="50"/>
                    </a:lnTo>
                    <a:lnTo>
                      <a:pt x="605" y="52"/>
                    </a:lnTo>
                    <a:lnTo>
                      <a:pt x="607" y="55"/>
                    </a:lnTo>
                    <a:lnTo>
                      <a:pt x="609" y="59"/>
                    </a:lnTo>
                    <a:lnTo>
                      <a:pt x="610" y="62"/>
                    </a:lnTo>
                    <a:lnTo>
                      <a:pt x="609" y="66"/>
                    </a:lnTo>
                    <a:lnTo>
                      <a:pt x="608" y="70"/>
                    </a:lnTo>
                    <a:lnTo>
                      <a:pt x="605" y="75"/>
                    </a:lnTo>
                    <a:lnTo>
                      <a:pt x="602" y="79"/>
                    </a:lnTo>
                    <a:lnTo>
                      <a:pt x="597" y="84"/>
                    </a:lnTo>
                    <a:lnTo>
                      <a:pt x="593" y="87"/>
                    </a:lnTo>
                    <a:lnTo>
                      <a:pt x="590" y="90"/>
                    </a:lnTo>
                    <a:lnTo>
                      <a:pt x="585" y="91"/>
                    </a:lnTo>
                    <a:lnTo>
                      <a:pt x="583" y="91"/>
                    </a:lnTo>
                    <a:lnTo>
                      <a:pt x="579" y="91"/>
                    </a:lnTo>
                    <a:lnTo>
                      <a:pt x="573" y="91"/>
                    </a:lnTo>
                    <a:lnTo>
                      <a:pt x="563" y="92"/>
                    </a:lnTo>
                    <a:lnTo>
                      <a:pt x="554" y="102"/>
                    </a:lnTo>
                    <a:lnTo>
                      <a:pt x="548" y="108"/>
                    </a:lnTo>
                    <a:lnTo>
                      <a:pt x="544" y="109"/>
                    </a:lnTo>
                    <a:lnTo>
                      <a:pt x="540" y="108"/>
                    </a:lnTo>
                    <a:lnTo>
                      <a:pt x="534" y="107"/>
                    </a:lnTo>
                    <a:lnTo>
                      <a:pt x="526" y="104"/>
                    </a:lnTo>
                    <a:lnTo>
                      <a:pt x="519" y="103"/>
                    </a:lnTo>
                    <a:lnTo>
                      <a:pt x="515" y="103"/>
                    </a:lnTo>
                    <a:lnTo>
                      <a:pt x="510" y="103"/>
                    </a:lnTo>
                    <a:lnTo>
                      <a:pt x="508" y="104"/>
                    </a:lnTo>
                    <a:lnTo>
                      <a:pt x="502" y="108"/>
                    </a:lnTo>
                    <a:lnTo>
                      <a:pt x="492" y="111"/>
                    </a:lnTo>
                    <a:lnTo>
                      <a:pt x="487" y="113"/>
                    </a:lnTo>
                    <a:lnTo>
                      <a:pt x="484" y="117"/>
                    </a:lnTo>
                    <a:lnTo>
                      <a:pt x="482" y="119"/>
                    </a:lnTo>
                    <a:lnTo>
                      <a:pt x="480" y="122"/>
                    </a:lnTo>
                    <a:lnTo>
                      <a:pt x="475" y="129"/>
                    </a:lnTo>
                    <a:lnTo>
                      <a:pt x="470" y="137"/>
                    </a:lnTo>
                    <a:lnTo>
                      <a:pt x="465" y="126"/>
                    </a:lnTo>
                    <a:lnTo>
                      <a:pt x="457" y="114"/>
                    </a:lnTo>
                    <a:lnTo>
                      <a:pt x="453" y="113"/>
                    </a:lnTo>
                    <a:lnTo>
                      <a:pt x="450" y="112"/>
                    </a:lnTo>
                    <a:lnTo>
                      <a:pt x="448" y="110"/>
                    </a:lnTo>
                    <a:lnTo>
                      <a:pt x="445" y="108"/>
                    </a:lnTo>
                    <a:lnTo>
                      <a:pt x="442" y="101"/>
                    </a:lnTo>
                    <a:lnTo>
                      <a:pt x="439" y="93"/>
                    </a:lnTo>
                    <a:lnTo>
                      <a:pt x="431" y="87"/>
                    </a:lnTo>
                    <a:lnTo>
                      <a:pt x="427" y="86"/>
                    </a:lnTo>
                    <a:lnTo>
                      <a:pt x="423" y="86"/>
                    </a:lnTo>
                    <a:lnTo>
                      <a:pt x="415" y="85"/>
                    </a:lnTo>
                    <a:lnTo>
                      <a:pt x="405" y="86"/>
                    </a:lnTo>
                    <a:lnTo>
                      <a:pt x="399" y="88"/>
                    </a:lnTo>
                    <a:lnTo>
                      <a:pt x="396" y="88"/>
                    </a:lnTo>
                    <a:lnTo>
                      <a:pt x="391" y="90"/>
                    </a:lnTo>
                    <a:lnTo>
                      <a:pt x="387" y="90"/>
                    </a:lnTo>
                    <a:lnTo>
                      <a:pt x="380" y="90"/>
                    </a:lnTo>
                    <a:lnTo>
                      <a:pt x="370" y="87"/>
                    </a:lnTo>
                    <a:lnTo>
                      <a:pt x="360" y="87"/>
                    </a:lnTo>
                    <a:lnTo>
                      <a:pt x="357" y="86"/>
                    </a:lnTo>
                    <a:lnTo>
                      <a:pt x="355" y="85"/>
                    </a:lnTo>
                    <a:lnTo>
                      <a:pt x="353" y="82"/>
                    </a:lnTo>
                    <a:lnTo>
                      <a:pt x="351" y="78"/>
                    </a:lnTo>
                    <a:lnTo>
                      <a:pt x="351" y="71"/>
                    </a:lnTo>
                    <a:lnTo>
                      <a:pt x="350" y="67"/>
                    </a:lnTo>
                    <a:lnTo>
                      <a:pt x="350" y="66"/>
                    </a:lnTo>
                    <a:lnTo>
                      <a:pt x="348" y="66"/>
                    </a:lnTo>
                    <a:lnTo>
                      <a:pt x="346" y="67"/>
                    </a:lnTo>
                    <a:lnTo>
                      <a:pt x="343" y="69"/>
                    </a:lnTo>
                    <a:lnTo>
                      <a:pt x="340" y="77"/>
                    </a:lnTo>
                    <a:lnTo>
                      <a:pt x="337" y="80"/>
                    </a:lnTo>
                    <a:lnTo>
                      <a:pt x="335" y="80"/>
                    </a:lnTo>
                    <a:lnTo>
                      <a:pt x="333" y="80"/>
                    </a:lnTo>
                    <a:lnTo>
                      <a:pt x="330" y="78"/>
                    </a:lnTo>
                    <a:lnTo>
                      <a:pt x="326" y="75"/>
                    </a:lnTo>
                    <a:lnTo>
                      <a:pt x="320" y="71"/>
                    </a:lnTo>
                    <a:lnTo>
                      <a:pt x="314" y="70"/>
                    </a:lnTo>
                    <a:lnTo>
                      <a:pt x="308" y="69"/>
                    </a:lnTo>
                    <a:lnTo>
                      <a:pt x="300" y="68"/>
                    </a:lnTo>
                    <a:lnTo>
                      <a:pt x="292" y="67"/>
                    </a:lnTo>
                    <a:lnTo>
                      <a:pt x="289" y="67"/>
                    </a:lnTo>
                    <a:lnTo>
                      <a:pt x="286" y="69"/>
                    </a:lnTo>
                    <a:lnTo>
                      <a:pt x="280" y="73"/>
                    </a:lnTo>
                    <a:lnTo>
                      <a:pt x="280" y="68"/>
                    </a:lnTo>
                    <a:lnTo>
                      <a:pt x="281" y="65"/>
                    </a:lnTo>
                    <a:lnTo>
                      <a:pt x="281" y="61"/>
                    </a:lnTo>
                    <a:lnTo>
                      <a:pt x="278" y="57"/>
                    </a:lnTo>
                    <a:lnTo>
                      <a:pt x="271" y="50"/>
                    </a:lnTo>
                    <a:lnTo>
                      <a:pt x="262" y="43"/>
                    </a:lnTo>
                    <a:lnTo>
                      <a:pt x="253" y="51"/>
                    </a:lnTo>
                    <a:lnTo>
                      <a:pt x="243" y="57"/>
                    </a:lnTo>
                    <a:lnTo>
                      <a:pt x="233" y="57"/>
                    </a:lnTo>
                    <a:lnTo>
                      <a:pt x="225" y="55"/>
                    </a:lnTo>
                    <a:lnTo>
                      <a:pt x="222" y="55"/>
                    </a:lnTo>
                    <a:lnTo>
                      <a:pt x="219" y="53"/>
                    </a:lnTo>
                    <a:lnTo>
                      <a:pt x="215" y="51"/>
                    </a:lnTo>
                    <a:lnTo>
                      <a:pt x="212" y="48"/>
                    </a:lnTo>
                    <a:lnTo>
                      <a:pt x="212" y="41"/>
                    </a:lnTo>
                    <a:lnTo>
                      <a:pt x="211" y="36"/>
                    </a:lnTo>
                    <a:lnTo>
                      <a:pt x="208" y="33"/>
                    </a:lnTo>
                    <a:lnTo>
                      <a:pt x="207" y="31"/>
                    </a:lnTo>
                    <a:lnTo>
                      <a:pt x="201" y="26"/>
                    </a:lnTo>
                    <a:lnTo>
                      <a:pt x="190" y="21"/>
                    </a:lnTo>
                    <a:lnTo>
                      <a:pt x="182" y="15"/>
                    </a:lnTo>
                    <a:lnTo>
                      <a:pt x="179" y="11"/>
                    </a:lnTo>
                    <a:lnTo>
                      <a:pt x="178" y="7"/>
                    </a:lnTo>
                    <a:lnTo>
                      <a:pt x="172" y="0"/>
                    </a:lnTo>
                    <a:lnTo>
                      <a:pt x="157" y="3"/>
                    </a:lnTo>
                    <a:lnTo>
                      <a:pt x="143" y="8"/>
                    </a:lnTo>
                    <a:lnTo>
                      <a:pt x="139" y="11"/>
                    </a:lnTo>
                    <a:lnTo>
                      <a:pt x="137" y="12"/>
                    </a:lnTo>
                    <a:lnTo>
                      <a:pt x="136" y="14"/>
                    </a:lnTo>
                    <a:lnTo>
                      <a:pt x="134" y="14"/>
                    </a:lnTo>
                    <a:lnTo>
                      <a:pt x="130" y="11"/>
                    </a:lnTo>
                    <a:lnTo>
                      <a:pt x="123" y="8"/>
                    </a:lnTo>
                    <a:lnTo>
                      <a:pt x="120" y="14"/>
                    </a:lnTo>
                    <a:lnTo>
                      <a:pt x="116" y="24"/>
                    </a:lnTo>
                    <a:lnTo>
                      <a:pt x="111" y="29"/>
                    </a:lnTo>
                    <a:lnTo>
                      <a:pt x="106" y="35"/>
                    </a:lnTo>
                    <a:lnTo>
                      <a:pt x="105" y="37"/>
                    </a:lnTo>
                    <a:lnTo>
                      <a:pt x="106" y="40"/>
                    </a:lnTo>
                    <a:lnTo>
                      <a:pt x="109" y="41"/>
                    </a:lnTo>
                    <a:lnTo>
                      <a:pt x="114" y="41"/>
                    </a:lnTo>
                    <a:lnTo>
                      <a:pt x="119" y="42"/>
                    </a:lnTo>
                    <a:lnTo>
                      <a:pt x="121" y="44"/>
                    </a:lnTo>
                    <a:lnTo>
                      <a:pt x="123" y="46"/>
                    </a:lnTo>
                    <a:lnTo>
                      <a:pt x="127" y="50"/>
                    </a:lnTo>
                    <a:lnTo>
                      <a:pt x="129" y="53"/>
                    </a:lnTo>
                    <a:lnTo>
                      <a:pt x="129" y="57"/>
                    </a:lnTo>
                    <a:lnTo>
                      <a:pt x="128" y="59"/>
                    </a:lnTo>
                    <a:lnTo>
                      <a:pt x="126" y="61"/>
                    </a:lnTo>
                    <a:lnTo>
                      <a:pt x="118" y="66"/>
                    </a:lnTo>
                    <a:lnTo>
                      <a:pt x="111" y="69"/>
                    </a:lnTo>
                    <a:lnTo>
                      <a:pt x="101" y="73"/>
                    </a:lnTo>
                    <a:lnTo>
                      <a:pt x="94" y="76"/>
                    </a:lnTo>
                    <a:lnTo>
                      <a:pt x="92" y="78"/>
                    </a:lnTo>
                    <a:lnTo>
                      <a:pt x="92" y="82"/>
                    </a:lnTo>
                    <a:lnTo>
                      <a:pt x="92" y="86"/>
                    </a:lnTo>
                    <a:lnTo>
                      <a:pt x="93" y="92"/>
                    </a:lnTo>
                    <a:lnTo>
                      <a:pt x="98" y="99"/>
                    </a:lnTo>
                    <a:lnTo>
                      <a:pt x="101" y="103"/>
                    </a:lnTo>
                    <a:lnTo>
                      <a:pt x="98" y="109"/>
                    </a:lnTo>
                    <a:lnTo>
                      <a:pt x="93" y="117"/>
                    </a:lnTo>
                    <a:lnTo>
                      <a:pt x="89" y="124"/>
                    </a:lnTo>
                    <a:lnTo>
                      <a:pt x="88" y="128"/>
                    </a:lnTo>
                    <a:lnTo>
                      <a:pt x="89" y="133"/>
                    </a:lnTo>
                    <a:lnTo>
                      <a:pt x="92" y="139"/>
                    </a:lnTo>
                    <a:lnTo>
                      <a:pt x="97" y="150"/>
                    </a:lnTo>
                    <a:lnTo>
                      <a:pt x="103" y="161"/>
                    </a:lnTo>
                    <a:lnTo>
                      <a:pt x="95" y="170"/>
                    </a:lnTo>
                    <a:lnTo>
                      <a:pt x="85" y="178"/>
                    </a:lnTo>
                    <a:lnTo>
                      <a:pt x="76" y="186"/>
                    </a:lnTo>
                    <a:lnTo>
                      <a:pt x="67" y="195"/>
                    </a:lnTo>
                    <a:lnTo>
                      <a:pt x="57" y="201"/>
                    </a:lnTo>
                    <a:lnTo>
                      <a:pt x="47" y="204"/>
                    </a:lnTo>
                    <a:lnTo>
                      <a:pt x="38" y="205"/>
                    </a:lnTo>
                    <a:lnTo>
                      <a:pt x="27" y="210"/>
                    </a:lnTo>
                    <a:lnTo>
                      <a:pt x="20" y="221"/>
                    </a:lnTo>
                    <a:lnTo>
                      <a:pt x="13" y="232"/>
                    </a:lnTo>
                    <a:lnTo>
                      <a:pt x="7" y="244"/>
                    </a:lnTo>
                    <a:lnTo>
                      <a:pt x="0" y="255"/>
                    </a:lnTo>
                    <a:lnTo>
                      <a:pt x="8" y="263"/>
                    </a:lnTo>
                    <a:lnTo>
                      <a:pt x="15" y="272"/>
                    </a:lnTo>
                    <a:lnTo>
                      <a:pt x="18" y="276"/>
                    </a:lnTo>
                    <a:lnTo>
                      <a:pt x="21" y="280"/>
                    </a:lnTo>
                    <a:lnTo>
                      <a:pt x="26" y="283"/>
                    </a:lnTo>
                    <a:lnTo>
                      <a:pt x="30" y="286"/>
                    </a:lnTo>
                    <a:lnTo>
                      <a:pt x="38" y="287"/>
                    </a:lnTo>
                    <a:lnTo>
                      <a:pt x="46" y="288"/>
                    </a:lnTo>
                    <a:lnTo>
                      <a:pt x="52" y="295"/>
                    </a:lnTo>
                    <a:lnTo>
                      <a:pt x="55" y="302"/>
                    </a:lnTo>
                    <a:lnTo>
                      <a:pt x="55" y="306"/>
                    </a:lnTo>
                    <a:lnTo>
                      <a:pt x="55" y="310"/>
                    </a:lnTo>
                    <a:lnTo>
                      <a:pt x="55" y="314"/>
                    </a:lnTo>
                    <a:lnTo>
                      <a:pt x="53" y="319"/>
                    </a:lnTo>
                    <a:lnTo>
                      <a:pt x="50" y="319"/>
                    </a:lnTo>
                    <a:lnTo>
                      <a:pt x="45" y="319"/>
                    </a:lnTo>
                    <a:lnTo>
                      <a:pt x="44" y="319"/>
                    </a:lnTo>
                    <a:lnTo>
                      <a:pt x="43" y="320"/>
                    </a:lnTo>
                    <a:lnTo>
                      <a:pt x="42" y="322"/>
                    </a:lnTo>
                    <a:lnTo>
                      <a:pt x="42" y="324"/>
                    </a:lnTo>
                    <a:lnTo>
                      <a:pt x="49" y="327"/>
                    </a:lnTo>
                    <a:lnTo>
                      <a:pt x="54" y="329"/>
                    </a:lnTo>
                    <a:lnTo>
                      <a:pt x="59" y="331"/>
                    </a:lnTo>
                    <a:lnTo>
                      <a:pt x="64" y="337"/>
                    </a:lnTo>
                    <a:lnTo>
                      <a:pt x="75" y="344"/>
                    </a:lnTo>
                    <a:lnTo>
                      <a:pt x="85" y="352"/>
                    </a:lnTo>
                    <a:lnTo>
                      <a:pt x="87" y="358"/>
                    </a:lnTo>
                    <a:lnTo>
                      <a:pt x="89" y="361"/>
                    </a:lnTo>
                    <a:lnTo>
                      <a:pt x="92" y="359"/>
                    </a:lnTo>
                    <a:lnTo>
                      <a:pt x="96" y="361"/>
                    </a:lnTo>
                    <a:lnTo>
                      <a:pt x="95" y="365"/>
                    </a:lnTo>
                    <a:lnTo>
                      <a:pt x="93" y="369"/>
                    </a:lnTo>
                    <a:lnTo>
                      <a:pt x="93" y="370"/>
                    </a:lnTo>
                    <a:lnTo>
                      <a:pt x="93" y="371"/>
                    </a:lnTo>
                    <a:lnTo>
                      <a:pt x="94" y="372"/>
                    </a:lnTo>
                    <a:lnTo>
                      <a:pt x="96" y="374"/>
                    </a:lnTo>
                    <a:lnTo>
                      <a:pt x="102" y="378"/>
                    </a:lnTo>
                    <a:lnTo>
                      <a:pt x="108" y="380"/>
                    </a:lnTo>
                    <a:lnTo>
                      <a:pt x="116" y="390"/>
                    </a:lnTo>
                    <a:lnTo>
                      <a:pt x="120" y="401"/>
                    </a:lnTo>
                    <a:lnTo>
                      <a:pt x="122" y="406"/>
                    </a:lnTo>
                    <a:lnTo>
                      <a:pt x="123" y="411"/>
                    </a:lnTo>
                    <a:lnTo>
                      <a:pt x="123" y="413"/>
                    </a:lnTo>
                    <a:lnTo>
                      <a:pt x="123" y="415"/>
                    </a:lnTo>
                    <a:lnTo>
                      <a:pt x="126" y="416"/>
                    </a:lnTo>
                    <a:lnTo>
                      <a:pt x="128" y="417"/>
                    </a:lnTo>
                    <a:lnTo>
                      <a:pt x="137" y="423"/>
                    </a:lnTo>
                    <a:lnTo>
                      <a:pt x="143" y="429"/>
                    </a:lnTo>
                    <a:lnTo>
                      <a:pt x="145" y="431"/>
                    </a:lnTo>
                    <a:lnTo>
                      <a:pt x="148" y="433"/>
                    </a:lnTo>
                    <a:lnTo>
                      <a:pt x="153" y="434"/>
                    </a:lnTo>
                    <a:lnTo>
                      <a:pt x="159" y="435"/>
                    </a:lnTo>
                    <a:lnTo>
                      <a:pt x="163" y="435"/>
                    </a:lnTo>
                    <a:lnTo>
                      <a:pt x="168" y="437"/>
                    </a:lnTo>
                    <a:lnTo>
                      <a:pt x="171" y="438"/>
                    </a:lnTo>
                    <a:lnTo>
                      <a:pt x="173" y="439"/>
                    </a:lnTo>
                    <a:lnTo>
                      <a:pt x="180" y="443"/>
                    </a:lnTo>
                    <a:lnTo>
                      <a:pt x="188" y="447"/>
                    </a:lnTo>
                    <a:lnTo>
                      <a:pt x="199" y="449"/>
                    </a:lnTo>
                    <a:lnTo>
                      <a:pt x="211" y="448"/>
                    </a:lnTo>
                    <a:lnTo>
                      <a:pt x="224" y="447"/>
                    </a:lnTo>
                    <a:lnTo>
                      <a:pt x="237" y="448"/>
                    </a:lnTo>
                    <a:lnTo>
                      <a:pt x="243" y="439"/>
                    </a:lnTo>
                    <a:lnTo>
                      <a:pt x="249" y="431"/>
                    </a:lnTo>
                    <a:lnTo>
                      <a:pt x="256" y="442"/>
                    </a:lnTo>
                    <a:lnTo>
                      <a:pt x="265" y="452"/>
                    </a:lnTo>
                    <a:lnTo>
                      <a:pt x="269" y="447"/>
                    </a:lnTo>
                    <a:lnTo>
                      <a:pt x="272" y="442"/>
                    </a:lnTo>
                    <a:lnTo>
                      <a:pt x="275" y="440"/>
                    </a:lnTo>
                    <a:lnTo>
                      <a:pt x="281" y="438"/>
                    </a:lnTo>
                    <a:lnTo>
                      <a:pt x="289" y="434"/>
                    </a:lnTo>
                    <a:lnTo>
                      <a:pt x="296" y="431"/>
                    </a:lnTo>
                    <a:lnTo>
                      <a:pt x="300" y="440"/>
                    </a:lnTo>
                    <a:lnTo>
                      <a:pt x="308" y="449"/>
                    </a:lnTo>
                    <a:lnTo>
                      <a:pt x="317" y="454"/>
                    </a:lnTo>
                    <a:lnTo>
                      <a:pt x="323" y="457"/>
                    </a:lnTo>
                    <a:lnTo>
                      <a:pt x="325" y="460"/>
                    </a:lnTo>
                    <a:lnTo>
                      <a:pt x="326" y="463"/>
                    </a:lnTo>
                    <a:lnTo>
                      <a:pt x="328" y="467"/>
                    </a:lnTo>
                    <a:lnTo>
                      <a:pt x="328" y="472"/>
                    </a:lnTo>
                    <a:lnTo>
                      <a:pt x="325" y="477"/>
                    </a:lnTo>
                    <a:lnTo>
                      <a:pt x="324" y="482"/>
                    </a:lnTo>
                    <a:lnTo>
                      <a:pt x="324" y="483"/>
                    </a:lnTo>
                    <a:lnTo>
                      <a:pt x="324" y="485"/>
                    </a:lnTo>
                    <a:lnTo>
                      <a:pt x="326" y="487"/>
                    </a:lnTo>
                    <a:lnTo>
                      <a:pt x="329" y="488"/>
                    </a:lnTo>
                    <a:lnTo>
                      <a:pt x="332" y="491"/>
                    </a:lnTo>
                    <a:lnTo>
                      <a:pt x="334" y="496"/>
                    </a:lnTo>
                    <a:lnTo>
                      <a:pt x="335" y="500"/>
                    </a:lnTo>
                    <a:lnTo>
                      <a:pt x="337" y="504"/>
                    </a:lnTo>
                    <a:lnTo>
                      <a:pt x="338" y="513"/>
                    </a:lnTo>
                    <a:lnTo>
                      <a:pt x="339" y="523"/>
                    </a:lnTo>
                    <a:lnTo>
                      <a:pt x="340" y="526"/>
                    </a:lnTo>
                    <a:lnTo>
                      <a:pt x="341" y="530"/>
                    </a:lnTo>
                    <a:lnTo>
                      <a:pt x="342" y="531"/>
                    </a:lnTo>
                    <a:lnTo>
                      <a:pt x="345" y="532"/>
                    </a:lnTo>
                    <a:lnTo>
                      <a:pt x="349" y="532"/>
                    </a:lnTo>
                    <a:lnTo>
                      <a:pt x="357" y="531"/>
                    </a:lnTo>
                    <a:lnTo>
                      <a:pt x="363" y="531"/>
                    </a:lnTo>
                    <a:lnTo>
                      <a:pt x="365" y="532"/>
                    </a:lnTo>
                    <a:lnTo>
                      <a:pt x="366" y="534"/>
                    </a:lnTo>
                    <a:lnTo>
                      <a:pt x="366" y="541"/>
                    </a:lnTo>
                    <a:lnTo>
                      <a:pt x="381" y="549"/>
                    </a:lnTo>
                    <a:lnTo>
                      <a:pt x="394" y="559"/>
                    </a:lnTo>
                    <a:lnTo>
                      <a:pt x="396" y="564"/>
                    </a:lnTo>
                    <a:lnTo>
                      <a:pt x="397" y="568"/>
                    </a:lnTo>
                    <a:lnTo>
                      <a:pt x="398" y="570"/>
                    </a:lnTo>
                    <a:lnTo>
                      <a:pt x="401" y="574"/>
                    </a:lnTo>
                    <a:lnTo>
                      <a:pt x="413" y="570"/>
                    </a:lnTo>
                    <a:lnTo>
                      <a:pt x="422" y="569"/>
                    </a:lnTo>
                    <a:lnTo>
                      <a:pt x="432" y="568"/>
                    </a:lnTo>
                    <a:lnTo>
                      <a:pt x="440" y="565"/>
                    </a:lnTo>
                    <a:lnTo>
                      <a:pt x="452" y="557"/>
                    </a:lnTo>
                    <a:lnTo>
                      <a:pt x="464" y="548"/>
                    </a:lnTo>
                    <a:lnTo>
                      <a:pt x="468" y="546"/>
                    </a:lnTo>
                    <a:lnTo>
                      <a:pt x="472" y="546"/>
                    </a:lnTo>
                    <a:lnTo>
                      <a:pt x="474" y="546"/>
                    </a:lnTo>
                    <a:lnTo>
                      <a:pt x="476" y="547"/>
                    </a:lnTo>
                    <a:lnTo>
                      <a:pt x="478" y="549"/>
                    </a:lnTo>
                    <a:lnTo>
                      <a:pt x="481" y="550"/>
                    </a:lnTo>
                    <a:lnTo>
                      <a:pt x="484" y="551"/>
                    </a:lnTo>
                    <a:lnTo>
                      <a:pt x="489" y="551"/>
                    </a:lnTo>
                    <a:lnTo>
                      <a:pt x="494" y="544"/>
                    </a:lnTo>
                    <a:lnTo>
                      <a:pt x="499" y="538"/>
                    </a:lnTo>
                    <a:lnTo>
                      <a:pt x="504" y="533"/>
                    </a:lnTo>
                    <a:lnTo>
                      <a:pt x="510" y="526"/>
                    </a:lnTo>
                    <a:lnTo>
                      <a:pt x="510" y="518"/>
                    </a:lnTo>
                    <a:lnTo>
                      <a:pt x="511" y="513"/>
                    </a:lnTo>
                    <a:lnTo>
                      <a:pt x="512" y="511"/>
                    </a:lnTo>
                    <a:lnTo>
                      <a:pt x="515" y="511"/>
                    </a:lnTo>
                    <a:lnTo>
                      <a:pt x="518" y="513"/>
                    </a:lnTo>
                    <a:lnTo>
                      <a:pt x="521" y="514"/>
                    </a:lnTo>
                    <a:lnTo>
                      <a:pt x="531" y="519"/>
                    </a:lnTo>
                    <a:lnTo>
                      <a:pt x="535" y="523"/>
                    </a:lnTo>
                    <a:lnTo>
                      <a:pt x="536" y="526"/>
                    </a:lnTo>
                    <a:lnTo>
                      <a:pt x="537" y="530"/>
                    </a:lnTo>
                    <a:lnTo>
                      <a:pt x="536" y="533"/>
                    </a:lnTo>
                    <a:lnTo>
                      <a:pt x="536" y="539"/>
                    </a:lnTo>
                    <a:lnTo>
                      <a:pt x="536" y="544"/>
                    </a:lnTo>
                    <a:lnTo>
                      <a:pt x="536" y="547"/>
                    </a:lnTo>
                    <a:lnTo>
                      <a:pt x="537" y="549"/>
                    </a:lnTo>
                    <a:lnTo>
                      <a:pt x="538" y="551"/>
                    </a:lnTo>
                    <a:lnTo>
                      <a:pt x="542" y="553"/>
                    </a:lnTo>
                    <a:lnTo>
                      <a:pt x="546" y="560"/>
                    </a:lnTo>
                    <a:lnTo>
                      <a:pt x="552" y="568"/>
                    </a:lnTo>
                    <a:lnTo>
                      <a:pt x="555" y="578"/>
                    </a:lnTo>
                    <a:lnTo>
                      <a:pt x="558" y="582"/>
                    </a:lnTo>
                    <a:lnTo>
                      <a:pt x="560" y="584"/>
                    </a:lnTo>
                    <a:lnTo>
                      <a:pt x="563" y="585"/>
                    </a:lnTo>
                    <a:lnTo>
                      <a:pt x="566" y="586"/>
                    </a:lnTo>
                    <a:lnTo>
                      <a:pt x="571" y="586"/>
                    </a:lnTo>
                    <a:lnTo>
                      <a:pt x="580" y="586"/>
                    </a:lnTo>
                    <a:lnTo>
                      <a:pt x="594" y="594"/>
                    </a:lnTo>
                    <a:lnTo>
                      <a:pt x="608" y="603"/>
                    </a:lnTo>
                    <a:lnTo>
                      <a:pt x="611" y="607"/>
                    </a:lnTo>
                    <a:lnTo>
                      <a:pt x="614" y="608"/>
                    </a:lnTo>
                    <a:lnTo>
                      <a:pt x="618" y="609"/>
                    </a:lnTo>
                    <a:lnTo>
                      <a:pt x="620" y="609"/>
                    </a:lnTo>
                    <a:lnTo>
                      <a:pt x="627" y="607"/>
                    </a:lnTo>
                    <a:lnTo>
                      <a:pt x="636" y="606"/>
                    </a:lnTo>
                    <a:lnTo>
                      <a:pt x="651" y="608"/>
                    </a:lnTo>
                    <a:lnTo>
                      <a:pt x="662" y="610"/>
                    </a:lnTo>
                    <a:lnTo>
                      <a:pt x="668" y="612"/>
                    </a:lnTo>
                    <a:lnTo>
                      <a:pt x="672" y="616"/>
                    </a:lnTo>
                    <a:lnTo>
                      <a:pt x="676" y="620"/>
                    </a:lnTo>
                    <a:lnTo>
                      <a:pt x="680" y="627"/>
                    </a:lnTo>
                    <a:lnTo>
                      <a:pt x="681" y="634"/>
                    </a:lnTo>
                    <a:lnTo>
                      <a:pt x="683" y="640"/>
                    </a:lnTo>
                    <a:lnTo>
                      <a:pt x="685" y="644"/>
                    </a:lnTo>
                    <a:lnTo>
                      <a:pt x="687" y="646"/>
                    </a:lnTo>
                    <a:lnTo>
                      <a:pt x="689" y="649"/>
                    </a:lnTo>
                    <a:lnTo>
                      <a:pt x="693" y="649"/>
                    </a:lnTo>
                    <a:lnTo>
                      <a:pt x="697" y="646"/>
                    </a:lnTo>
                    <a:lnTo>
                      <a:pt x="703" y="642"/>
                    </a:lnTo>
                    <a:lnTo>
                      <a:pt x="713" y="632"/>
                    </a:lnTo>
                    <a:lnTo>
                      <a:pt x="722" y="620"/>
                    </a:lnTo>
                    <a:lnTo>
                      <a:pt x="724" y="617"/>
                    </a:lnTo>
                    <a:lnTo>
                      <a:pt x="728" y="615"/>
                    </a:lnTo>
                    <a:lnTo>
                      <a:pt x="730" y="612"/>
                    </a:lnTo>
                    <a:lnTo>
                      <a:pt x="732" y="612"/>
                    </a:lnTo>
                    <a:lnTo>
                      <a:pt x="735" y="612"/>
                    </a:lnTo>
                    <a:lnTo>
                      <a:pt x="737" y="614"/>
                    </a:lnTo>
                    <a:lnTo>
                      <a:pt x="740" y="616"/>
                    </a:lnTo>
                    <a:lnTo>
                      <a:pt x="743" y="619"/>
                    </a:lnTo>
                    <a:lnTo>
                      <a:pt x="749" y="625"/>
                    </a:lnTo>
                    <a:lnTo>
                      <a:pt x="756" y="628"/>
                    </a:lnTo>
                    <a:lnTo>
                      <a:pt x="764" y="632"/>
                    </a:lnTo>
                    <a:lnTo>
                      <a:pt x="772" y="635"/>
                    </a:lnTo>
                    <a:lnTo>
                      <a:pt x="780" y="636"/>
                    </a:lnTo>
                    <a:lnTo>
                      <a:pt x="786" y="634"/>
                    </a:lnTo>
                    <a:lnTo>
                      <a:pt x="790" y="631"/>
                    </a:lnTo>
                    <a:lnTo>
                      <a:pt x="794" y="624"/>
                    </a:lnTo>
                    <a:lnTo>
                      <a:pt x="797" y="622"/>
                    </a:lnTo>
                    <a:lnTo>
                      <a:pt x="800" y="622"/>
                    </a:lnTo>
                    <a:lnTo>
                      <a:pt x="805" y="623"/>
                    </a:lnTo>
                    <a:lnTo>
                      <a:pt x="808" y="623"/>
                    </a:lnTo>
                    <a:lnTo>
                      <a:pt x="815" y="623"/>
                    </a:lnTo>
                    <a:lnTo>
                      <a:pt x="820" y="625"/>
                    </a:lnTo>
                    <a:lnTo>
                      <a:pt x="821" y="628"/>
                    </a:lnTo>
                    <a:lnTo>
                      <a:pt x="822" y="635"/>
                    </a:lnTo>
                    <a:lnTo>
                      <a:pt x="824" y="645"/>
                    </a:lnTo>
                    <a:lnTo>
                      <a:pt x="827" y="656"/>
                    </a:lnTo>
                    <a:lnTo>
                      <a:pt x="828" y="659"/>
                    </a:lnTo>
                    <a:lnTo>
                      <a:pt x="829" y="660"/>
                    </a:lnTo>
                    <a:lnTo>
                      <a:pt x="830" y="660"/>
                    </a:lnTo>
                    <a:lnTo>
                      <a:pt x="831" y="660"/>
                    </a:lnTo>
                    <a:lnTo>
                      <a:pt x="831" y="662"/>
                    </a:lnTo>
                    <a:lnTo>
                      <a:pt x="828" y="674"/>
                    </a:lnTo>
                    <a:lnTo>
                      <a:pt x="827" y="680"/>
                    </a:lnTo>
                    <a:lnTo>
                      <a:pt x="825" y="686"/>
                    </a:lnTo>
                    <a:lnTo>
                      <a:pt x="827" y="690"/>
                    </a:lnTo>
                    <a:lnTo>
                      <a:pt x="828" y="693"/>
                    </a:lnTo>
                    <a:lnTo>
                      <a:pt x="834" y="700"/>
                    </a:lnTo>
                    <a:lnTo>
                      <a:pt x="845" y="70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14" name="Freeform 184"/>
              <p:cNvSpPr>
                <a:spLocks/>
              </p:cNvSpPr>
              <p:nvPr/>
            </p:nvSpPr>
            <p:spPr bwMode="auto">
              <a:xfrm>
                <a:off x="2344738" y="2921000"/>
                <a:ext cx="428625" cy="280988"/>
              </a:xfrm>
              <a:custGeom>
                <a:avLst/>
                <a:gdLst>
                  <a:gd name="T0" fmla="*/ 346396 w 1079"/>
                  <a:gd name="T1" fmla="*/ 265113 h 708"/>
                  <a:gd name="T2" fmla="*/ 369039 w 1079"/>
                  <a:gd name="T3" fmla="*/ 244872 h 708"/>
                  <a:gd name="T4" fmla="*/ 365463 w 1079"/>
                  <a:gd name="T5" fmla="*/ 230982 h 708"/>
                  <a:gd name="T6" fmla="*/ 364272 w 1079"/>
                  <a:gd name="T7" fmla="*/ 214710 h 708"/>
                  <a:gd name="T8" fmla="*/ 371422 w 1079"/>
                  <a:gd name="T9" fmla="*/ 191691 h 708"/>
                  <a:gd name="T10" fmla="*/ 372614 w 1079"/>
                  <a:gd name="T11" fmla="*/ 170260 h 708"/>
                  <a:gd name="T12" fmla="*/ 387312 w 1079"/>
                  <a:gd name="T13" fmla="*/ 164703 h 708"/>
                  <a:gd name="T14" fmla="*/ 400024 w 1079"/>
                  <a:gd name="T15" fmla="*/ 161132 h 708"/>
                  <a:gd name="T16" fmla="*/ 401215 w 1079"/>
                  <a:gd name="T17" fmla="*/ 139700 h 708"/>
                  <a:gd name="T18" fmla="*/ 421077 w 1079"/>
                  <a:gd name="T19" fmla="*/ 136922 h 708"/>
                  <a:gd name="T20" fmla="*/ 428625 w 1079"/>
                  <a:gd name="T21" fmla="*/ 90488 h 708"/>
                  <a:gd name="T22" fmla="*/ 413927 w 1079"/>
                  <a:gd name="T23" fmla="*/ 80169 h 708"/>
                  <a:gd name="T24" fmla="*/ 404790 w 1079"/>
                  <a:gd name="T25" fmla="*/ 84535 h 708"/>
                  <a:gd name="T26" fmla="*/ 389298 w 1079"/>
                  <a:gd name="T27" fmla="*/ 87313 h 708"/>
                  <a:gd name="T28" fmla="*/ 374997 w 1079"/>
                  <a:gd name="T29" fmla="*/ 87710 h 708"/>
                  <a:gd name="T30" fmla="*/ 367052 w 1079"/>
                  <a:gd name="T31" fmla="*/ 80169 h 708"/>
                  <a:gd name="T32" fmla="*/ 353943 w 1079"/>
                  <a:gd name="T33" fmla="*/ 80169 h 708"/>
                  <a:gd name="T34" fmla="*/ 335273 w 1079"/>
                  <a:gd name="T35" fmla="*/ 59928 h 708"/>
                  <a:gd name="T36" fmla="*/ 318589 w 1079"/>
                  <a:gd name="T37" fmla="*/ 64691 h 708"/>
                  <a:gd name="T38" fmla="*/ 300316 w 1079"/>
                  <a:gd name="T39" fmla="*/ 54372 h 708"/>
                  <a:gd name="T40" fmla="*/ 284029 w 1079"/>
                  <a:gd name="T41" fmla="*/ 57547 h 708"/>
                  <a:gd name="T42" fmla="*/ 268139 w 1079"/>
                  <a:gd name="T43" fmla="*/ 27781 h 708"/>
                  <a:gd name="T44" fmla="*/ 250263 w 1079"/>
                  <a:gd name="T45" fmla="*/ 17463 h 708"/>
                  <a:gd name="T46" fmla="*/ 240332 w 1079"/>
                  <a:gd name="T47" fmla="*/ 20638 h 708"/>
                  <a:gd name="T48" fmla="*/ 234373 w 1079"/>
                  <a:gd name="T49" fmla="*/ 35719 h 708"/>
                  <a:gd name="T50" fmla="*/ 212128 w 1079"/>
                  <a:gd name="T51" fmla="*/ 42466 h 708"/>
                  <a:gd name="T52" fmla="*/ 191471 w 1079"/>
                  <a:gd name="T53" fmla="*/ 47228 h 708"/>
                  <a:gd name="T54" fmla="*/ 175581 w 1079"/>
                  <a:gd name="T55" fmla="*/ 40084 h 708"/>
                  <a:gd name="T56" fmla="*/ 153733 w 1079"/>
                  <a:gd name="T57" fmla="*/ 35719 h 708"/>
                  <a:gd name="T58" fmla="*/ 139035 w 1079"/>
                  <a:gd name="T59" fmla="*/ 26194 h 708"/>
                  <a:gd name="T60" fmla="*/ 127118 w 1079"/>
                  <a:gd name="T61" fmla="*/ 28178 h 708"/>
                  <a:gd name="T62" fmla="*/ 111625 w 1079"/>
                  <a:gd name="T63" fmla="*/ 24209 h 708"/>
                  <a:gd name="T64" fmla="*/ 85407 w 1079"/>
                  <a:gd name="T65" fmla="*/ 20241 h 708"/>
                  <a:gd name="T66" fmla="*/ 70709 w 1079"/>
                  <a:gd name="T67" fmla="*/ 2778 h 708"/>
                  <a:gd name="T68" fmla="*/ 47669 w 1079"/>
                  <a:gd name="T69" fmla="*/ 5556 h 708"/>
                  <a:gd name="T70" fmla="*/ 48861 w 1079"/>
                  <a:gd name="T71" fmla="*/ 18256 h 708"/>
                  <a:gd name="T72" fmla="*/ 36546 w 1079"/>
                  <a:gd name="T73" fmla="*/ 30956 h 708"/>
                  <a:gd name="T74" fmla="*/ 35355 w 1079"/>
                  <a:gd name="T75" fmla="*/ 52784 h 708"/>
                  <a:gd name="T76" fmla="*/ 15095 w 1079"/>
                  <a:gd name="T77" fmla="*/ 81360 h 708"/>
                  <a:gd name="T78" fmla="*/ 10328 w 1079"/>
                  <a:gd name="T79" fmla="*/ 112316 h 708"/>
                  <a:gd name="T80" fmla="*/ 19862 w 1079"/>
                  <a:gd name="T81" fmla="*/ 126603 h 708"/>
                  <a:gd name="T82" fmla="*/ 29793 w 1079"/>
                  <a:gd name="T83" fmla="*/ 136525 h 708"/>
                  <a:gd name="T84" fmla="*/ 37341 w 1079"/>
                  <a:gd name="T85" fmla="*/ 147638 h 708"/>
                  <a:gd name="T86" fmla="*/ 50053 w 1079"/>
                  <a:gd name="T87" fmla="*/ 165100 h 708"/>
                  <a:gd name="T88" fmla="*/ 67929 w 1079"/>
                  <a:gd name="T89" fmla="*/ 173832 h 708"/>
                  <a:gd name="T90" fmla="*/ 101694 w 1079"/>
                  <a:gd name="T91" fmla="*/ 175419 h 708"/>
                  <a:gd name="T92" fmla="*/ 125926 w 1079"/>
                  <a:gd name="T93" fmla="*/ 180182 h 708"/>
                  <a:gd name="T94" fmla="*/ 129501 w 1079"/>
                  <a:gd name="T95" fmla="*/ 193278 h 708"/>
                  <a:gd name="T96" fmla="*/ 135857 w 1079"/>
                  <a:gd name="T97" fmla="*/ 210741 h 708"/>
                  <a:gd name="T98" fmla="*/ 157308 w 1079"/>
                  <a:gd name="T99" fmla="*/ 223838 h 708"/>
                  <a:gd name="T100" fmla="*/ 185910 w 1079"/>
                  <a:gd name="T101" fmla="*/ 216694 h 708"/>
                  <a:gd name="T102" fmla="*/ 200210 w 1079"/>
                  <a:gd name="T103" fmla="*/ 211535 h 708"/>
                  <a:gd name="T104" fmla="*/ 212922 w 1079"/>
                  <a:gd name="T105" fmla="*/ 208757 h 708"/>
                  <a:gd name="T106" fmla="*/ 219278 w 1079"/>
                  <a:gd name="T107" fmla="*/ 225425 h 708"/>
                  <a:gd name="T108" fmla="*/ 242715 w 1079"/>
                  <a:gd name="T109" fmla="*/ 240904 h 708"/>
                  <a:gd name="T110" fmla="*/ 268536 w 1079"/>
                  <a:gd name="T111" fmla="*/ 246063 h 708"/>
                  <a:gd name="T112" fmla="*/ 283234 w 1079"/>
                  <a:gd name="T113" fmla="*/ 250825 h 708"/>
                  <a:gd name="T114" fmla="*/ 297535 w 1079"/>
                  <a:gd name="T115" fmla="*/ 248047 h 708"/>
                  <a:gd name="T116" fmla="*/ 319780 w 1079"/>
                  <a:gd name="T117" fmla="*/ 247254 h 708"/>
                  <a:gd name="T118" fmla="*/ 329712 w 1079"/>
                  <a:gd name="T119" fmla="*/ 261938 h 7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79" h="708">
                    <a:moveTo>
                      <a:pt x="845" y="708"/>
                    </a:moveTo>
                    <a:lnTo>
                      <a:pt x="847" y="700"/>
                    </a:lnTo>
                    <a:lnTo>
                      <a:pt x="848" y="694"/>
                    </a:lnTo>
                    <a:lnTo>
                      <a:pt x="847" y="687"/>
                    </a:lnTo>
                    <a:lnTo>
                      <a:pt x="846" y="679"/>
                    </a:lnTo>
                    <a:lnTo>
                      <a:pt x="853" y="678"/>
                    </a:lnTo>
                    <a:lnTo>
                      <a:pt x="857" y="678"/>
                    </a:lnTo>
                    <a:lnTo>
                      <a:pt x="862" y="677"/>
                    </a:lnTo>
                    <a:lnTo>
                      <a:pt x="868" y="674"/>
                    </a:lnTo>
                    <a:lnTo>
                      <a:pt x="872" y="668"/>
                    </a:lnTo>
                    <a:lnTo>
                      <a:pt x="872" y="666"/>
                    </a:lnTo>
                    <a:lnTo>
                      <a:pt x="871" y="665"/>
                    </a:lnTo>
                    <a:lnTo>
                      <a:pt x="870" y="660"/>
                    </a:lnTo>
                    <a:lnTo>
                      <a:pt x="882" y="657"/>
                    </a:lnTo>
                    <a:lnTo>
                      <a:pt x="896" y="652"/>
                    </a:lnTo>
                    <a:lnTo>
                      <a:pt x="900" y="636"/>
                    </a:lnTo>
                    <a:lnTo>
                      <a:pt x="904" y="620"/>
                    </a:lnTo>
                    <a:lnTo>
                      <a:pt x="913" y="619"/>
                    </a:lnTo>
                    <a:lnTo>
                      <a:pt x="922" y="618"/>
                    </a:lnTo>
                    <a:lnTo>
                      <a:pt x="929" y="617"/>
                    </a:lnTo>
                    <a:lnTo>
                      <a:pt x="932" y="617"/>
                    </a:lnTo>
                    <a:lnTo>
                      <a:pt x="937" y="616"/>
                    </a:lnTo>
                    <a:lnTo>
                      <a:pt x="943" y="610"/>
                    </a:lnTo>
                    <a:lnTo>
                      <a:pt x="947" y="601"/>
                    </a:lnTo>
                    <a:lnTo>
                      <a:pt x="947" y="597"/>
                    </a:lnTo>
                    <a:lnTo>
                      <a:pt x="943" y="595"/>
                    </a:lnTo>
                    <a:lnTo>
                      <a:pt x="934" y="594"/>
                    </a:lnTo>
                    <a:lnTo>
                      <a:pt x="927" y="591"/>
                    </a:lnTo>
                    <a:lnTo>
                      <a:pt x="923" y="586"/>
                    </a:lnTo>
                    <a:lnTo>
                      <a:pt x="920" y="582"/>
                    </a:lnTo>
                    <a:lnTo>
                      <a:pt x="917" y="577"/>
                    </a:lnTo>
                    <a:lnTo>
                      <a:pt x="913" y="566"/>
                    </a:lnTo>
                    <a:lnTo>
                      <a:pt x="909" y="552"/>
                    </a:lnTo>
                    <a:lnTo>
                      <a:pt x="909" y="547"/>
                    </a:lnTo>
                    <a:lnTo>
                      <a:pt x="910" y="543"/>
                    </a:lnTo>
                    <a:lnTo>
                      <a:pt x="912" y="542"/>
                    </a:lnTo>
                    <a:lnTo>
                      <a:pt x="913" y="542"/>
                    </a:lnTo>
                    <a:lnTo>
                      <a:pt x="914" y="542"/>
                    </a:lnTo>
                    <a:lnTo>
                      <a:pt x="915" y="542"/>
                    </a:lnTo>
                    <a:lnTo>
                      <a:pt x="917" y="541"/>
                    </a:lnTo>
                    <a:lnTo>
                      <a:pt x="918" y="538"/>
                    </a:lnTo>
                    <a:lnTo>
                      <a:pt x="925" y="527"/>
                    </a:lnTo>
                    <a:lnTo>
                      <a:pt x="931" y="519"/>
                    </a:lnTo>
                    <a:lnTo>
                      <a:pt x="933" y="516"/>
                    </a:lnTo>
                    <a:lnTo>
                      <a:pt x="935" y="511"/>
                    </a:lnTo>
                    <a:lnTo>
                      <a:pt x="937" y="507"/>
                    </a:lnTo>
                    <a:lnTo>
                      <a:pt x="937" y="500"/>
                    </a:lnTo>
                    <a:lnTo>
                      <a:pt x="935" y="492"/>
                    </a:lnTo>
                    <a:lnTo>
                      <a:pt x="935" y="487"/>
                    </a:lnTo>
                    <a:lnTo>
                      <a:pt x="935" y="483"/>
                    </a:lnTo>
                    <a:lnTo>
                      <a:pt x="935" y="475"/>
                    </a:lnTo>
                    <a:lnTo>
                      <a:pt x="934" y="468"/>
                    </a:lnTo>
                    <a:lnTo>
                      <a:pt x="935" y="464"/>
                    </a:lnTo>
                    <a:lnTo>
                      <a:pt x="937" y="459"/>
                    </a:lnTo>
                    <a:lnTo>
                      <a:pt x="940" y="452"/>
                    </a:lnTo>
                    <a:lnTo>
                      <a:pt x="939" y="447"/>
                    </a:lnTo>
                    <a:lnTo>
                      <a:pt x="937" y="442"/>
                    </a:lnTo>
                    <a:lnTo>
                      <a:pt x="935" y="439"/>
                    </a:lnTo>
                    <a:lnTo>
                      <a:pt x="937" y="434"/>
                    </a:lnTo>
                    <a:lnTo>
                      <a:pt x="938" y="429"/>
                    </a:lnTo>
                    <a:lnTo>
                      <a:pt x="938" y="423"/>
                    </a:lnTo>
                    <a:lnTo>
                      <a:pt x="947" y="428"/>
                    </a:lnTo>
                    <a:lnTo>
                      <a:pt x="956" y="433"/>
                    </a:lnTo>
                    <a:lnTo>
                      <a:pt x="954" y="421"/>
                    </a:lnTo>
                    <a:lnTo>
                      <a:pt x="952" y="409"/>
                    </a:lnTo>
                    <a:lnTo>
                      <a:pt x="959" y="412"/>
                    </a:lnTo>
                    <a:lnTo>
                      <a:pt x="966" y="414"/>
                    </a:lnTo>
                    <a:lnTo>
                      <a:pt x="968" y="415"/>
                    </a:lnTo>
                    <a:lnTo>
                      <a:pt x="972" y="416"/>
                    </a:lnTo>
                    <a:lnTo>
                      <a:pt x="975" y="415"/>
                    </a:lnTo>
                    <a:lnTo>
                      <a:pt x="978" y="414"/>
                    </a:lnTo>
                    <a:lnTo>
                      <a:pt x="980" y="411"/>
                    </a:lnTo>
                    <a:lnTo>
                      <a:pt x="982" y="408"/>
                    </a:lnTo>
                    <a:lnTo>
                      <a:pt x="984" y="407"/>
                    </a:lnTo>
                    <a:lnTo>
                      <a:pt x="985" y="407"/>
                    </a:lnTo>
                    <a:lnTo>
                      <a:pt x="991" y="409"/>
                    </a:lnTo>
                    <a:lnTo>
                      <a:pt x="997" y="414"/>
                    </a:lnTo>
                    <a:lnTo>
                      <a:pt x="1001" y="413"/>
                    </a:lnTo>
                    <a:lnTo>
                      <a:pt x="1005" y="409"/>
                    </a:lnTo>
                    <a:lnTo>
                      <a:pt x="1007" y="406"/>
                    </a:lnTo>
                    <a:lnTo>
                      <a:pt x="1007" y="403"/>
                    </a:lnTo>
                    <a:lnTo>
                      <a:pt x="1007" y="394"/>
                    </a:lnTo>
                    <a:lnTo>
                      <a:pt x="1006" y="383"/>
                    </a:lnTo>
                    <a:lnTo>
                      <a:pt x="999" y="374"/>
                    </a:lnTo>
                    <a:lnTo>
                      <a:pt x="992" y="365"/>
                    </a:lnTo>
                    <a:lnTo>
                      <a:pt x="995" y="361"/>
                    </a:lnTo>
                    <a:lnTo>
                      <a:pt x="998" y="358"/>
                    </a:lnTo>
                    <a:lnTo>
                      <a:pt x="1001" y="356"/>
                    </a:lnTo>
                    <a:lnTo>
                      <a:pt x="1005" y="354"/>
                    </a:lnTo>
                    <a:lnTo>
                      <a:pt x="1010" y="352"/>
                    </a:lnTo>
                    <a:lnTo>
                      <a:pt x="1018" y="347"/>
                    </a:lnTo>
                    <a:lnTo>
                      <a:pt x="1019" y="341"/>
                    </a:lnTo>
                    <a:lnTo>
                      <a:pt x="1020" y="339"/>
                    </a:lnTo>
                    <a:lnTo>
                      <a:pt x="1025" y="337"/>
                    </a:lnTo>
                    <a:lnTo>
                      <a:pt x="1031" y="336"/>
                    </a:lnTo>
                    <a:lnTo>
                      <a:pt x="1039" y="340"/>
                    </a:lnTo>
                    <a:lnTo>
                      <a:pt x="1044" y="347"/>
                    </a:lnTo>
                    <a:lnTo>
                      <a:pt x="1053" y="347"/>
                    </a:lnTo>
                    <a:lnTo>
                      <a:pt x="1058" y="346"/>
                    </a:lnTo>
                    <a:lnTo>
                      <a:pt x="1060" y="345"/>
                    </a:lnTo>
                    <a:lnTo>
                      <a:pt x="1061" y="344"/>
                    </a:lnTo>
                    <a:lnTo>
                      <a:pt x="1064" y="340"/>
                    </a:lnTo>
                    <a:lnTo>
                      <a:pt x="1066" y="336"/>
                    </a:lnTo>
                    <a:lnTo>
                      <a:pt x="1067" y="312"/>
                    </a:lnTo>
                    <a:lnTo>
                      <a:pt x="1068" y="288"/>
                    </a:lnTo>
                    <a:lnTo>
                      <a:pt x="1070" y="263"/>
                    </a:lnTo>
                    <a:lnTo>
                      <a:pt x="1074" y="239"/>
                    </a:lnTo>
                    <a:lnTo>
                      <a:pt x="1077" y="235"/>
                    </a:lnTo>
                    <a:lnTo>
                      <a:pt x="1079" y="230"/>
                    </a:lnTo>
                    <a:lnTo>
                      <a:pt x="1079" y="228"/>
                    </a:lnTo>
                    <a:lnTo>
                      <a:pt x="1079" y="226"/>
                    </a:lnTo>
                    <a:lnTo>
                      <a:pt x="1079" y="222"/>
                    </a:lnTo>
                    <a:lnTo>
                      <a:pt x="1077" y="220"/>
                    </a:lnTo>
                    <a:lnTo>
                      <a:pt x="1071" y="218"/>
                    </a:lnTo>
                    <a:lnTo>
                      <a:pt x="1067" y="217"/>
                    </a:lnTo>
                    <a:lnTo>
                      <a:pt x="1062" y="215"/>
                    </a:lnTo>
                    <a:lnTo>
                      <a:pt x="1057" y="211"/>
                    </a:lnTo>
                    <a:lnTo>
                      <a:pt x="1050" y="205"/>
                    </a:lnTo>
                    <a:lnTo>
                      <a:pt x="1045" y="202"/>
                    </a:lnTo>
                    <a:lnTo>
                      <a:pt x="1042" y="202"/>
                    </a:lnTo>
                    <a:lnTo>
                      <a:pt x="1040" y="203"/>
                    </a:lnTo>
                    <a:lnTo>
                      <a:pt x="1037" y="205"/>
                    </a:lnTo>
                    <a:lnTo>
                      <a:pt x="1034" y="210"/>
                    </a:lnTo>
                    <a:lnTo>
                      <a:pt x="1032" y="217"/>
                    </a:lnTo>
                    <a:lnTo>
                      <a:pt x="1030" y="220"/>
                    </a:lnTo>
                    <a:lnTo>
                      <a:pt x="1028" y="220"/>
                    </a:lnTo>
                    <a:lnTo>
                      <a:pt x="1026" y="220"/>
                    </a:lnTo>
                    <a:lnTo>
                      <a:pt x="1024" y="218"/>
                    </a:lnTo>
                    <a:lnTo>
                      <a:pt x="1022" y="214"/>
                    </a:lnTo>
                    <a:lnTo>
                      <a:pt x="1019" y="213"/>
                    </a:lnTo>
                    <a:lnTo>
                      <a:pt x="1018" y="213"/>
                    </a:lnTo>
                    <a:lnTo>
                      <a:pt x="1017" y="214"/>
                    </a:lnTo>
                    <a:lnTo>
                      <a:pt x="1016" y="214"/>
                    </a:lnTo>
                    <a:lnTo>
                      <a:pt x="1012" y="218"/>
                    </a:lnTo>
                    <a:lnTo>
                      <a:pt x="1008" y="220"/>
                    </a:lnTo>
                    <a:lnTo>
                      <a:pt x="1001" y="221"/>
                    </a:lnTo>
                    <a:lnTo>
                      <a:pt x="997" y="221"/>
                    </a:lnTo>
                    <a:lnTo>
                      <a:pt x="991" y="221"/>
                    </a:lnTo>
                    <a:lnTo>
                      <a:pt x="983" y="220"/>
                    </a:lnTo>
                    <a:lnTo>
                      <a:pt x="980" y="220"/>
                    </a:lnTo>
                    <a:lnTo>
                      <a:pt x="976" y="221"/>
                    </a:lnTo>
                    <a:lnTo>
                      <a:pt x="974" y="222"/>
                    </a:lnTo>
                    <a:lnTo>
                      <a:pt x="973" y="223"/>
                    </a:lnTo>
                    <a:lnTo>
                      <a:pt x="969" y="227"/>
                    </a:lnTo>
                    <a:lnTo>
                      <a:pt x="963" y="229"/>
                    </a:lnTo>
                    <a:lnTo>
                      <a:pt x="957" y="228"/>
                    </a:lnTo>
                    <a:lnTo>
                      <a:pt x="951" y="227"/>
                    </a:lnTo>
                    <a:lnTo>
                      <a:pt x="948" y="226"/>
                    </a:lnTo>
                    <a:lnTo>
                      <a:pt x="947" y="223"/>
                    </a:lnTo>
                    <a:lnTo>
                      <a:pt x="944" y="221"/>
                    </a:lnTo>
                    <a:lnTo>
                      <a:pt x="944" y="219"/>
                    </a:lnTo>
                    <a:lnTo>
                      <a:pt x="944" y="214"/>
                    </a:lnTo>
                    <a:lnTo>
                      <a:pt x="944" y="212"/>
                    </a:lnTo>
                    <a:lnTo>
                      <a:pt x="944" y="210"/>
                    </a:lnTo>
                    <a:lnTo>
                      <a:pt x="943" y="209"/>
                    </a:lnTo>
                    <a:lnTo>
                      <a:pt x="939" y="207"/>
                    </a:lnTo>
                    <a:lnTo>
                      <a:pt x="932" y="207"/>
                    </a:lnTo>
                    <a:lnTo>
                      <a:pt x="927" y="206"/>
                    </a:lnTo>
                    <a:lnTo>
                      <a:pt x="925" y="205"/>
                    </a:lnTo>
                    <a:lnTo>
                      <a:pt x="924" y="202"/>
                    </a:lnTo>
                    <a:lnTo>
                      <a:pt x="922" y="198"/>
                    </a:lnTo>
                    <a:lnTo>
                      <a:pt x="915" y="194"/>
                    </a:lnTo>
                    <a:lnTo>
                      <a:pt x="910" y="192"/>
                    </a:lnTo>
                    <a:lnTo>
                      <a:pt x="907" y="192"/>
                    </a:lnTo>
                    <a:lnTo>
                      <a:pt x="905" y="193"/>
                    </a:lnTo>
                    <a:lnTo>
                      <a:pt x="901" y="194"/>
                    </a:lnTo>
                    <a:lnTo>
                      <a:pt x="898" y="196"/>
                    </a:lnTo>
                    <a:lnTo>
                      <a:pt x="896" y="200"/>
                    </a:lnTo>
                    <a:lnTo>
                      <a:pt x="893" y="201"/>
                    </a:lnTo>
                    <a:lnTo>
                      <a:pt x="891" y="202"/>
                    </a:lnTo>
                    <a:lnTo>
                      <a:pt x="890" y="201"/>
                    </a:lnTo>
                    <a:lnTo>
                      <a:pt x="888" y="197"/>
                    </a:lnTo>
                    <a:lnTo>
                      <a:pt x="884" y="190"/>
                    </a:lnTo>
                    <a:lnTo>
                      <a:pt x="878" y="181"/>
                    </a:lnTo>
                    <a:lnTo>
                      <a:pt x="872" y="173"/>
                    </a:lnTo>
                    <a:lnTo>
                      <a:pt x="864" y="168"/>
                    </a:lnTo>
                    <a:lnTo>
                      <a:pt x="854" y="162"/>
                    </a:lnTo>
                    <a:lnTo>
                      <a:pt x="848" y="158"/>
                    </a:lnTo>
                    <a:lnTo>
                      <a:pt x="845" y="152"/>
                    </a:lnTo>
                    <a:lnTo>
                      <a:pt x="844" y="151"/>
                    </a:lnTo>
                    <a:lnTo>
                      <a:pt x="841" y="150"/>
                    </a:lnTo>
                    <a:lnTo>
                      <a:pt x="839" y="149"/>
                    </a:lnTo>
                    <a:lnTo>
                      <a:pt x="836" y="149"/>
                    </a:lnTo>
                    <a:lnTo>
                      <a:pt x="825" y="149"/>
                    </a:lnTo>
                    <a:lnTo>
                      <a:pt x="819" y="149"/>
                    </a:lnTo>
                    <a:lnTo>
                      <a:pt x="816" y="153"/>
                    </a:lnTo>
                    <a:lnTo>
                      <a:pt x="814" y="156"/>
                    </a:lnTo>
                    <a:lnTo>
                      <a:pt x="812" y="160"/>
                    </a:lnTo>
                    <a:lnTo>
                      <a:pt x="808" y="161"/>
                    </a:lnTo>
                    <a:lnTo>
                      <a:pt x="802" y="163"/>
                    </a:lnTo>
                    <a:lnTo>
                      <a:pt x="792" y="164"/>
                    </a:lnTo>
                    <a:lnTo>
                      <a:pt x="783" y="163"/>
                    </a:lnTo>
                    <a:lnTo>
                      <a:pt x="778" y="163"/>
                    </a:lnTo>
                    <a:lnTo>
                      <a:pt x="774" y="162"/>
                    </a:lnTo>
                    <a:lnTo>
                      <a:pt x="772" y="160"/>
                    </a:lnTo>
                    <a:lnTo>
                      <a:pt x="770" y="156"/>
                    </a:lnTo>
                    <a:lnTo>
                      <a:pt x="766" y="153"/>
                    </a:lnTo>
                    <a:lnTo>
                      <a:pt x="763" y="146"/>
                    </a:lnTo>
                    <a:lnTo>
                      <a:pt x="760" y="141"/>
                    </a:lnTo>
                    <a:lnTo>
                      <a:pt x="756" y="137"/>
                    </a:lnTo>
                    <a:lnTo>
                      <a:pt x="753" y="134"/>
                    </a:lnTo>
                    <a:lnTo>
                      <a:pt x="749" y="131"/>
                    </a:lnTo>
                    <a:lnTo>
                      <a:pt x="745" y="131"/>
                    </a:lnTo>
                    <a:lnTo>
                      <a:pt x="739" y="133"/>
                    </a:lnTo>
                    <a:lnTo>
                      <a:pt x="732" y="135"/>
                    </a:lnTo>
                    <a:lnTo>
                      <a:pt x="727" y="142"/>
                    </a:lnTo>
                    <a:lnTo>
                      <a:pt x="722" y="146"/>
                    </a:lnTo>
                    <a:lnTo>
                      <a:pt x="720" y="147"/>
                    </a:lnTo>
                    <a:lnTo>
                      <a:pt x="718" y="147"/>
                    </a:lnTo>
                    <a:lnTo>
                      <a:pt x="715" y="145"/>
                    </a:lnTo>
                    <a:lnTo>
                      <a:pt x="713" y="142"/>
                    </a:lnTo>
                    <a:lnTo>
                      <a:pt x="710" y="134"/>
                    </a:lnTo>
                    <a:lnTo>
                      <a:pt x="707" y="127"/>
                    </a:lnTo>
                    <a:lnTo>
                      <a:pt x="706" y="119"/>
                    </a:lnTo>
                    <a:lnTo>
                      <a:pt x="704" y="112"/>
                    </a:lnTo>
                    <a:lnTo>
                      <a:pt x="702" y="105"/>
                    </a:lnTo>
                    <a:lnTo>
                      <a:pt x="698" y="99"/>
                    </a:lnTo>
                    <a:lnTo>
                      <a:pt x="690" y="87"/>
                    </a:lnTo>
                    <a:lnTo>
                      <a:pt x="680" y="76"/>
                    </a:lnTo>
                    <a:lnTo>
                      <a:pt x="675" y="70"/>
                    </a:lnTo>
                    <a:lnTo>
                      <a:pt x="675" y="68"/>
                    </a:lnTo>
                    <a:lnTo>
                      <a:pt x="675" y="66"/>
                    </a:lnTo>
                    <a:lnTo>
                      <a:pt x="675" y="61"/>
                    </a:lnTo>
                    <a:lnTo>
                      <a:pt x="663" y="63"/>
                    </a:lnTo>
                    <a:lnTo>
                      <a:pt x="652" y="63"/>
                    </a:lnTo>
                    <a:lnTo>
                      <a:pt x="646" y="59"/>
                    </a:lnTo>
                    <a:lnTo>
                      <a:pt x="643" y="54"/>
                    </a:lnTo>
                    <a:lnTo>
                      <a:pt x="639" y="49"/>
                    </a:lnTo>
                    <a:lnTo>
                      <a:pt x="636" y="43"/>
                    </a:lnTo>
                    <a:lnTo>
                      <a:pt x="630" y="44"/>
                    </a:lnTo>
                    <a:lnTo>
                      <a:pt x="627" y="46"/>
                    </a:lnTo>
                    <a:lnTo>
                      <a:pt x="622" y="48"/>
                    </a:lnTo>
                    <a:lnTo>
                      <a:pt x="618" y="48"/>
                    </a:lnTo>
                    <a:lnTo>
                      <a:pt x="614" y="45"/>
                    </a:lnTo>
                    <a:lnTo>
                      <a:pt x="611" y="45"/>
                    </a:lnTo>
                    <a:lnTo>
                      <a:pt x="609" y="45"/>
                    </a:lnTo>
                    <a:lnTo>
                      <a:pt x="607" y="45"/>
                    </a:lnTo>
                    <a:lnTo>
                      <a:pt x="605" y="48"/>
                    </a:lnTo>
                    <a:lnTo>
                      <a:pt x="605" y="50"/>
                    </a:lnTo>
                    <a:lnTo>
                      <a:pt x="605" y="52"/>
                    </a:lnTo>
                    <a:lnTo>
                      <a:pt x="607" y="55"/>
                    </a:lnTo>
                    <a:lnTo>
                      <a:pt x="609" y="59"/>
                    </a:lnTo>
                    <a:lnTo>
                      <a:pt x="610" y="62"/>
                    </a:lnTo>
                    <a:lnTo>
                      <a:pt x="609" y="66"/>
                    </a:lnTo>
                    <a:lnTo>
                      <a:pt x="608" y="70"/>
                    </a:lnTo>
                    <a:lnTo>
                      <a:pt x="605" y="75"/>
                    </a:lnTo>
                    <a:lnTo>
                      <a:pt x="602" y="79"/>
                    </a:lnTo>
                    <a:lnTo>
                      <a:pt x="597" y="84"/>
                    </a:lnTo>
                    <a:lnTo>
                      <a:pt x="593" y="87"/>
                    </a:lnTo>
                    <a:lnTo>
                      <a:pt x="590" y="90"/>
                    </a:lnTo>
                    <a:lnTo>
                      <a:pt x="585" y="91"/>
                    </a:lnTo>
                    <a:lnTo>
                      <a:pt x="583" y="91"/>
                    </a:lnTo>
                    <a:lnTo>
                      <a:pt x="579" y="91"/>
                    </a:lnTo>
                    <a:lnTo>
                      <a:pt x="573" y="91"/>
                    </a:lnTo>
                    <a:lnTo>
                      <a:pt x="563" y="92"/>
                    </a:lnTo>
                    <a:lnTo>
                      <a:pt x="554" y="102"/>
                    </a:lnTo>
                    <a:lnTo>
                      <a:pt x="548" y="108"/>
                    </a:lnTo>
                    <a:lnTo>
                      <a:pt x="544" y="109"/>
                    </a:lnTo>
                    <a:lnTo>
                      <a:pt x="540" y="108"/>
                    </a:lnTo>
                    <a:lnTo>
                      <a:pt x="534" y="107"/>
                    </a:lnTo>
                    <a:lnTo>
                      <a:pt x="526" y="104"/>
                    </a:lnTo>
                    <a:lnTo>
                      <a:pt x="519" y="103"/>
                    </a:lnTo>
                    <a:lnTo>
                      <a:pt x="515" y="103"/>
                    </a:lnTo>
                    <a:lnTo>
                      <a:pt x="510" y="103"/>
                    </a:lnTo>
                    <a:lnTo>
                      <a:pt x="508" y="104"/>
                    </a:lnTo>
                    <a:lnTo>
                      <a:pt x="502" y="108"/>
                    </a:lnTo>
                    <a:lnTo>
                      <a:pt x="492" y="111"/>
                    </a:lnTo>
                    <a:lnTo>
                      <a:pt x="487" y="113"/>
                    </a:lnTo>
                    <a:lnTo>
                      <a:pt x="484" y="117"/>
                    </a:lnTo>
                    <a:lnTo>
                      <a:pt x="482" y="119"/>
                    </a:lnTo>
                    <a:lnTo>
                      <a:pt x="480" y="122"/>
                    </a:lnTo>
                    <a:lnTo>
                      <a:pt x="475" y="129"/>
                    </a:lnTo>
                    <a:lnTo>
                      <a:pt x="470" y="137"/>
                    </a:lnTo>
                    <a:lnTo>
                      <a:pt x="465" y="126"/>
                    </a:lnTo>
                    <a:lnTo>
                      <a:pt x="457" y="114"/>
                    </a:lnTo>
                    <a:lnTo>
                      <a:pt x="453" y="113"/>
                    </a:lnTo>
                    <a:lnTo>
                      <a:pt x="450" y="112"/>
                    </a:lnTo>
                    <a:lnTo>
                      <a:pt x="448" y="110"/>
                    </a:lnTo>
                    <a:lnTo>
                      <a:pt x="445" y="108"/>
                    </a:lnTo>
                    <a:lnTo>
                      <a:pt x="442" y="101"/>
                    </a:lnTo>
                    <a:lnTo>
                      <a:pt x="439" y="93"/>
                    </a:lnTo>
                    <a:lnTo>
                      <a:pt x="431" y="87"/>
                    </a:lnTo>
                    <a:lnTo>
                      <a:pt x="427" y="86"/>
                    </a:lnTo>
                    <a:lnTo>
                      <a:pt x="423" y="86"/>
                    </a:lnTo>
                    <a:lnTo>
                      <a:pt x="415" y="85"/>
                    </a:lnTo>
                    <a:lnTo>
                      <a:pt x="405" y="86"/>
                    </a:lnTo>
                    <a:lnTo>
                      <a:pt x="399" y="88"/>
                    </a:lnTo>
                    <a:lnTo>
                      <a:pt x="396" y="88"/>
                    </a:lnTo>
                    <a:lnTo>
                      <a:pt x="391" y="90"/>
                    </a:lnTo>
                    <a:lnTo>
                      <a:pt x="387" y="90"/>
                    </a:lnTo>
                    <a:lnTo>
                      <a:pt x="380" y="90"/>
                    </a:lnTo>
                    <a:lnTo>
                      <a:pt x="370" y="87"/>
                    </a:lnTo>
                    <a:lnTo>
                      <a:pt x="360" y="87"/>
                    </a:lnTo>
                    <a:lnTo>
                      <a:pt x="357" y="86"/>
                    </a:lnTo>
                    <a:lnTo>
                      <a:pt x="355" y="85"/>
                    </a:lnTo>
                    <a:lnTo>
                      <a:pt x="353" y="82"/>
                    </a:lnTo>
                    <a:lnTo>
                      <a:pt x="351" y="78"/>
                    </a:lnTo>
                    <a:lnTo>
                      <a:pt x="351" y="71"/>
                    </a:lnTo>
                    <a:lnTo>
                      <a:pt x="350" y="67"/>
                    </a:lnTo>
                    <a:lnTo>
                      <a:pt x="350" y="66"/>
                    </a:lnTo>
                    <a:lnTo>
                      <a:pt x="348" y="66"/>
                    </a:lnTo>
                    <a:lnTo>
                      <a:pt x="346" y="67"/>
                    </a:lnTo>
                    <a:lnTo>
                      <a:pt x="343" y="69"/>
                    </a:lnTo>
                    <a:lnTo>
                      <a:pt x="340" y="77"/>
                    </a:lnTo>
                    <a:lnTo>
                      <a:pt x="337" y="80"/>
                    </a:lnTo>
                    <a:lnTo>
                      <a:pt x="335" y="80"/>
                    </a:lnTo>
                    <a:lnTo>
                      <a:pt x="333" y="80"/>
                    </a:lnTo>
                    <a:lnTo>
                      <a:pt x="330" y="78"/>
                    </a:lnTo>
                    <a:lnTo>
                      <a:pt x="326" y="75"/>
                    </a:lnTo>
                    <a:lnTo>
                      <a:pt x="320" y="71"/>
                    </a:lnTo>
                    <a:lnTo>
                      <a:pt x="314" y="70"/>
                    </a:lnTo>
                    <a:lnTo>
                      <a:pt x="308" y="69"/>
                    </a:lnTo>
                    <a:lnTo>
                      <a:pt x="300" y="68"/>
                    </a:lnTo>
                    <a:lnTo>
                      <a:pt x="292" y="67"/>
                    </a:lnTo>
                    <a:lnTo>
                      <a:pt x="289" y="67"/>
                    </a:lnTo>
                    <a:lnTo>
                      <a:pt x="286" y="69"/>
                    </a:lnTo>
                    <a:lnTo>
                      <a:pt x="280" y="73"/>
                    </a:lnTo>
                    <a:lnTo>
                      <a:pt x="280" y="68"/>
                    </a:lnTo>
                    <a:lnTo>
                      <a:pt x="281" y="65"/>
                    </a:lnTo>
                    <a:lnTo>
                      <a:pt x="281" y="61"/>
                    </a:lnTo>
                    <a:lnTo>
                      <a:pt x="278" y="57"/>
                    </a:lnTo>
                    <a:lnTo>
                      <a:pt x="271" y="50"/>
                    </a:lnTo>
                    <a:lnTo>
                      <a:pt x="262" y="43"/>
                    </a:lnTo>
                    <a:lnTo>
                      <a:pt x="253" y="51"/>
                    </a:lnTo>
                    <a:lnTo>
                      <a:pt x="243" y="57"/>
                    </a:lnTo>
                    <a:lnTo>
                      <a:pt x="233" y="57"/>
                    </a:lnTo>
                    <a:lnTo>
                      <a:pt x="225" y="55"/>
                    </a:lnTo>
                    <a:lnTo>
                      <a:pt x="222" y="55"/>
                    </a:lnTo>
                    <a:lnTo>
                      <a:pt x="219" y="53"/>
                    </a:lnTo>
                    <a:lnTo>
                      <a:pt x="215" y="51"/>
                    </a:lnTo>
                    <a:lnTo>
                      <a:pt x="212" y="48"/>
                    </a:lnTo>
                    <a:lnTo>
                      <a:pt x="212" y="41"/>
                    </a:lnTo>
                    <a:lnTo>
                      <a:pt x="211" y="36"/>
                    </a:lnTo>
                    <a:lnTo>
                      <a:pt x="208" y="33"/>
                    </a:lnTo>
                    <a:lnTo>
                      <a:pt x="207" y="31"/>
                    </a:lnTo>
                    <a:lnTo>
                      <a:pt x="201" y="26"/>
                    </a:lnTo>
                    <a:lnTo>
                      <a:pt x="190" y="21"/>
                    </a:lnTo>
                    <a:lnTo>
                      <a:pt x="182" y="15"/>
                    </a:lnTo>
                    <a:lnTo>
                      <a:pt x="179" y="11"/>
                    </a:lnTo>
                    <a:lnTo>
                      <a:pt x="178" y="7"/>
                    </a:lnTo>
                    <a:lnTo>
                      <a:pt x="172" y="0"/>
                    </a:lnTo>
                    <a:lnTo>
                      <a:pt x="157" y="3"/>
                    </a:lnTo>
                    <a:lnTo>
                      <a:pt x="143" y="8"/>
                    </a:lnTo>
                    <a:lnTo>
                      <a:pt x="139" y="11"/>
                    </a:lnTo>
                    <a:lnTo>
                      <a:pt x="137" y="12"/>
                    </a:lnTo>
                    <a:lnTo>
                      <a:pt x="136" y="14"/>
                    </a:lnTo>
                    <a:lnTo>
                      <a:pt x="134" y="14"/>
                    </a:lnTo>
                    <a:lnTo>
                      <a:pt x="130" y="11"/>
                    </a:lnTo>
                    <a:lnTo>
                      <a:pt x="123" y="8"/>
                    </a:lnTo>
                    <a:lnTo>
                      <a:pt x="120" y="14"/>
                    </a:lnTo>
                    <a:lnTo>
                      <a:pt x="116" y="24"/>
                    </a:lnTo>
                    <a:lnTo>
                      <a:pt x="111" y="29"/>
                    </a:lnTo>
                    <a:lnTo>
                      <a:pt x="106" y="35"/>
                    </a:lnTo>
                    <a:lnTo>
                      <a:pt x="105" y="37"/>
                    </a:lnTo>
                    <a:lnTo>
                      <a:pt x="106" y="40"/>
                    </a:lnTo>
                    <a:lnTo>
                      <a:pt x="109" y="41"/>
                    </a:lnTo>
                    <a:lnTo>
                      <a:pt x="114" y="41"/>
                    </a:lnTo>
                    <a:lnTo>
                      <a:pt x="119" y="42"/>
                    </a:lnTo>
                    <a:lnTo>
                      <a:pt x="121" y="44"/>
                    </a:lnTo>
                    <a:lnTo>
                      <a:pt x="123" y="46"/>
                    </a:lnTo>
                    <a:lnTo>
                      <a:pt x="127" y="50"/>
                    </a:lnTo>
                    <a:lnTo>
                      <a:pt x="129" y="53"/>
                    </a:lnTo>
                    <a:lnTo>
                      <a:pt x="129" y="57"/>
                    </a:lnTo>
                    <a:lnTo>
                      <a:pt x="128" y="59"/>
                    </a:lnTo>
                    <a:lnTo>
                      <a:pt x="126" y="61"/>
                    </a:lnTo>
                    <a:lnTo>
                      <a:pt x="118" y="66"/>
                    </a:lnTo>
                    <a:lnTo>
                      <a:pt x="111" y="69"/>
                    </a:lnTo>
                    <a:lnTo>
                      <a:pt x="101" y="73"/>
                    </a:lnTo>
                    <a:lnTo>
                      <a:pt x="94" y="76"/>
                    </a:lnTo>
                    <a:lnTo>
                      <a:pt x="92" y="78"/>
                    </a:lnTo>
                    <a:lnTo>
                      <a:pt x="92" y="82"/>
                    </a:lnTo>
                    <a:lnTo>
                      <a:pt x="92" y="86"/>
                    </a:lnTo>
                    <a:lnTo>
                      <a:pt x="93" y="92"/>
                    </a:lnTo>
                    <a:lnTo>
                      <a:pt x="98" y="99"/>
                    </a:lnTo>
                    <a:lnTo>
                      <a:pt x="101" y="103"/>
                    </a:lnTo>
                    <a:lnTo>
                      <a:pt x="98" y="109"/>
                    </a:lnTo>
                    <a:lnTo>
                      <a:pt x="93" y="117"/>
                    </a:lnTo>
                    <a:lnTo>
                      <a:pt x="89" y="124"/>
                    </a:lnTo>
                    <a:lnTo>
                      <a:pt x="88" y="128"/>
                    </a:lnTo>
                    <a:lnTo>
                      <a:pt x="89" y="133"/>
                    </a:lnTo>
                    <a:lnTo>
                      <a:pt x="92" y="139"/>
                    </a:lnTo>
                    <a:lnTo>
                      <a:pt x="97" y="150"/>
                    </a:lnTo>
                    <a:lnTo>
                      <a:pt x="103" y="161"/>
                    </a:lnTo>
                    <a:lnTo>
                      <a:pt x="95" y="170"/>
                    </a:lnTo>
                    <a:lnTo>
                      <a:pt x="85" y="178"/>
                    </a:lnTo>
                    <a:lnTo>
                      <a:pt x="76" y="186"/>
                    </a:lnTo>
                    <a:lnTo>
                      <a:pt x="67" y="195"/>
                    </a:lnTo>
                    <a:lnTo>
                      <a:pt x="57" y="201"/>
                    </a:lnTo>
                    <a:lnTo>
                      <a:pt x="47" y="204"/>
                    </a:lnTo>
                    <a:lnTo>
                      <a:pt x="38" y="205"/>
                    </a:lnTo>
                    <a:lnTo>
                      <a:pt x="27" y="210"/>
                    </a:lnTo>
                    <a:lnTo>
                      <a:pt x="20" y="221"/>
                    </a:lnTo>
                    <a:lnTo>
                      <a:pt x="13" y="232"/>
                    </a:lnTo>
                    <a:lnTo>
                      <a:pt x="7" y="244"/>
                    </a:lnTo>
                    <a:lnTo>
                      <a:pt x="0" y="255"/>
                    </a:lnTo>
                    <a:lnTo>
                      <a:pt x="8" y="263"/>
                    </a:lnTo>
                    <a:lnTo>
                      <a:pt x="15" y="272"/>
                    </a:lnTo>
                    <a:lnTo>
                      <a:pt x="18" y="276"/>
                    </a:lnTo>
                    <a:lnTo>
                      <a:pt x="21" y="280"/>
                    </a:lnTo>
                    <a:lnTo>
                      <a:pt x="26" y="283"/>
                    </a:lnTo>
                    <a:lnTo>
                      <a:pt x="30" y="286"/>
                    </a:lnTo>
                    <a:lnTo>
                      <a:pt x="38" y="287"/>
                    </a:lnTo>
                    <a:lnTo>
                      <a:pt x="46" y="288"/>
                    </a:lnTo>
                    <a:lnTo>
                      <a:pt x="52" y="295"/>
                    </a:lnTo>
                    <a:lnTo>
                      <a:pt x="55" y="302"/>
                    </a:lnTo>
                    <a:lnTo>
                      <a:pt x="55" y="306"/>
                    </a:lnTo>
                    <a:lnTo>
                      <a:pt x="55" y="310"/>
                    </a:lnTo>
                    <a:lnTo>
                      <a:pt x="55" y="314"/>
                    </a:lnTo>
                    <a:lnTo>
                      <a:pt x="53" y="319"/>
                    </a:lnTo>
                    <a:lnTo>
                      <a:pt x="50" y="319"/>
                    </a:lnTo>
                    <a:lnTo>
                      <a:pt x="45" y="319"/>
                    </a:lnTo>
                    <a:lnTo>
                      <a:pt x="44" y="319"/>
                    </a:lnTo>
                    <a:lnTo>
                      <a:pt x="43" y="320"/>
                    </a:lnTo>
                    <a:lnTo>
                      <a:pt x="42" y="322"/>
                    </a:lnTo>
                    <a:lnTo>
                      <a:pt x="42" y="324"/>
                    </a:lnTo>
                    <a:lnTo>
                      <a:pt x="49" y="327"/>
                    </a:lnTo>
                    <a:lnTo>
                      <a:pt x="54" y="329"/>
                    </a:lnTo>
                    <a:lnTo>
                      <a:pt x="59" y="331"/>
                    </a:lnTo>
                    <a:lnTo>
                      <a:pt x="64" y="337"/>
                    </a:lnTo>
                    <a:lnTo>
                      <a:pt x="75" y="344"/>
                    </a:lnTo>
                    <a:lnTo>
                      <a:pt x="85" y="352"/>
                    </a:lnTo>
                    <a:lnTo>
                      <a:pt x="87" y="358"/>
                    </a:lnTo>
                    <a:lnTo>
                      <a:pt x="89" y="361"/>
                    </a:lnTo>
                    <a:lnTo>
                      <a:pt x="92" y="359"/>
                    </a:lnTo>
                    <a:lnTo>
                      <a:pt x="96" y="361"/>
                    </a:lnTo>
                    <a:lnTo>
                      <a:pt x="95" y="365"/>
                    </a:lnTo>
                    <a:lnTo>
                      <a:pt x="93" y="369"/>
                    </a:lnTo>
                    <a:lnTo>
                      <a:pt x="93" y="370"/>
                    </a:lnTo>
                    <a:lnTo>
                      <a:pt x="93" y="371"/>
                    </a:lnTo>
                    <a:lnTo>
                      <a:pt x="94" y="372"/>
                    </a:lnTo>
                    <a:lnTo>
                      <a:pt x="96" y="374"/>
                    </a:lnTo>
                    <a:lnTo>
                      <a:pt x="102" y="378"/>
                    </a:lnTo>
                    <a:lnTo>
                      <a:pt x="108" y="380"/>
                    </a:lnTo>
                    <a:lnTo>
                      <a:pt x="116" y="390"/>
                    </a:lnTo>
                    <a:lnTo>
                      <a:pt x="120" y="401"/>
                    </a:lnTo>
                    <a:lnTo>
                      <a:pt x="122" y="406"/>
                    </a:lnTo>
                    <a:lnTo>
                      <a:pt x="123" y="411"/>
                    </a:lnTo>
                    <a:lnTo>
                      <a:pt x="123" y="413"/>
                    </a:lnTo>
                    <a:lnTo>
                      <a:pt x="123" y="415"/>
                    </a:lnTo>
                    <a:lnTo>
                      <a:pt x="126" y="416"/>
                    </a:lnTo>
                    <a:lnTo>
                      <a:pt x="128" y="417"/>
                    </a:lnTo>
                    <a:lnTo>
                      <a:pt x="137" y="423"/>
                    </a:lnTo>
                    <a:lnTo>
                      <a:pt x="143" y="429"/>
                    </a:lnTo>
                    <a:lnTo>
                      <a:pt x="145" y="431"/>
                    </a:lnTo>
                    <a:lnTo>
                      <a:pt x="148" y="433"/>
                    </a:lnTo>
                    <a:lnTo>
                      <a:pt x="153" y="434"/>
                    </a:lnTo>
                    <a:lnTo>
                      <a:pt x="159" y="435"/>
                    </a:lnTo>
                    <a:lnTo>
                      <a:pt x="163" y="435"/>
                    </a:lnTo>
                    <a:lnTo>
                      <a:pt x="168" y="437"/>
                    </a:lnTo>
                    <a:lnTo>
                      <a:pt x="171" y="438"/>
                    </a:lnTo>
                    <a:lnTo>
                      <a:pt x="173" y="439"/>
                    </a:lnTo>
                    <a:lnTo>
                      <a:pt x="180" y="443"/>
                    </a:lnTo>
                    <a:lnTo>
                      <a:pt x="188" y="447"/>
                    </a:lnTo>
                    <a:lnTo>
                      <a:pt x="199" y="449"/>
                    </a:lnTo>
                    <a:lnTo>
                      <a:pt x="211" y="448"/>
                    </a:lnTo>
                    <a:lnTo>
                      <a:pt x="224" y="447"/>
                    </a:lnTo>
                    <a:lnTo>
                      <a:pt x="237" y="448"/>
                    </a:lnTo>
                    <a:lnTo>
                      <a:pt x="243" y="439"/>
                    </a:lnTo>
                    <a:lnTo>
                      <a:pt x="249" y="431"/>
                    </a:lnTo>
                    <a:lnTo>
                      <a:pt x="256" y="442"/>
                    </a:lnTo>
                    <a:lnTo>
                      <a:pt x="265" y="452"/>
                    </a:lnTo>
                    <a:lnTo>
                      <a:pt x="269" y="447"/>
                    </a:lnTo>
                    <a:lnTo>
                      <a:pt x="272" y="442"/>
                    </a:lnTo>
                    <a:lnTo>
                      <a:pt x="275" y="440"/>
                    </a:lnTo>
                    <a:lnTo>
                      <a:pt x="281" y="438"/>
                    </a:lnTo>
                    <a:lnTo>
                      <a:pt x="289" y="434"/>
                    </a:lnTo>
                    <a:lnTo>
                      <a:pt x="296" y="431"/>
                    </a:lnTo>
                    <a:lnTo>
                      <a:pt x="300" y="440"/>
                    </a:lnTo>
                    <a:lnTo>
                      <a:pt x="308" y="449"/>
                    </a:lnTo>
                    <a:lnTo>
                      <a:pt x="317" y="454"/>
                    </a:lnTo>
                    <a:lnTo>
                      <a:pt x="323" y="457"/>
                    </a:lnTo>
                    <a:lnTo>
                      <a:pt x="325" y="460"/>
                    </a:lnTo>
                    <a:lnTo>
                      <a:pt x="326" y="463"/>
                    </a:lnTo>
                    <a:lnTo>
                      <a:pt x="328" y="467"/>
                    </a:lnTo>
                    <a:lnTo>
                      <a:pt x="328" y="472"/>
                    </a:lnTo>
                    <a:lnTo>
                      <a:pt x="325" y="477"/>
                    </a:lnTo>
                    <a:lnTo>
                      <a:pt x="324" y="482"/>
                    </a:lnTo>
                    <a:lnTo>
                      <a:pt x="324" y="483"/>
                    </a:lnTo>
                    <a:lnTo>
                      <a:pt x="324" y="485"/>
                    </a:lnTo>
                    <a:lnTo>
                      <a:pt x="326" y="487"/>
                    </a:lnTo>
                    <a:lnTo>
                      <a:pt x="329" y="488"/>
                    </a:lnTo>
                    <a:lnTo>
                      <a:pt x="332" y="491"/>
                    </a:lnTo>
                    <a:lnTo>
                      <a:pt x="334" y="496"/>
                    </a:lnTo>
                    <a:lnTo>
                      <a:pt x="335" y="500"/>
                    </a:lnTo>
                    <a:lnTo>
                      <a:pt x="337" y="504"/>
                    </a:lnTo>
                    <a:lnTo>
                      <a:pt x="338" y="513"/>
                    </a:lnTo>
                    <a:lnTo>
                      <a:pt x="339" y="523"/>
                    </a:lnTo>
                    <a:lnTo>
                      <a:pt x="340" y="526"/>
                    </a:lnTo>
                    <a:lnTo>
                      <a:pt x="341" y="530"/>
                    </a:lnTo>
                    <a:lnTo>
                      <a:pt x="342" y="531"/>
                    </a:lnTo>
                    <a:lnTo>
                      <a:pt x="345" y="532"/>
                    </a:lnTo>
                    <a:lnTo>
                      <a:pt x="349" y="532"/>
                    </a:lnTo>
                    <a:lnTo>
                      <a:pt x="357" y="531"/>
                    </a:lnTo>
                    <a:lnTo>
                      <a:pt x="363" y="531"/>
                    </a:lnTo>
                    <a:lnTo>
                      <a:pt x="365" y="532"/>
                    </a:lnTo>
                    <a:lnTo>
                      <a:pt x="366" y="534"/>
                    </a:lnTo>
                    <a:lnTo>
                      <a:pt x="366" y="541"/>
                    </a:lnTo>
                    <a:lnTo>
                      <a:pt x="381" y="549"/>
                    </a:lnTo>
                    <a:lnTo>
                      <a:pt x="394" y="559"/>
                    </a:lnTo>
                    <a:lnTo>
                      <a:pt x="396" y="564"/>
                    </a:lnTo>
                    <a:lnTo>
                      <a:pt x="397" y="568"/>
                    </a:lnTo>
                    <a:lnTo>
                      <a:pt x="398" y="570"/>
                    </a:lnTo>
                    <a:lnTo>
                      <a:pt x="401" y="574"/>
                    </a:lnTo>
                    <a:lnTo>
                      <a:pt x="413" y="570"/>
                    </a:lnTo>
                    <a:lnTo>
                      <a:pt x="422" y="569"/>
                    </a:lnTo>
                    <a:lnTo>
                      <a:pt x="432" y="568"/>
                    </a:lnTo>
                    <a:lnTo>
                      <a:pt x="440" y="565"/>
                    </a:lnTo>
                    <a:lnTo>
                      <a:pt x="452" y="557"/>
                    </a:lnTo>
                    <a:lnTo>
                      <a:pt x="464" y="548"/>
                    </a:lnTo>
                    <a:lnTo>
                      <a:pt x="468" y="546"/>
                    </a:lnTo>
                    <a:lnTo>
                      <a:pt x="472" y="546"/>
                    </a:lnTo>
                    <a:lnTo>
                      <a:pt x="474" y="546"/>
                    </a:lnTo>
                    <a:lnTo>
                      <a:pt x="476" y="547"/>
                    </a:lnTo>
                    <a:lnTo>
                      <a:pt x="478" y="549"/>
                    </a:lnTo>
                    <a:lnTo>
                      <a:pt x="481" y="550"/>
                    </a:lnTo>
                    <a:lnTo>
                      <a:pt x="484" y="551"/>
                    </a:lnTo>
                    <a:lnTo>
                      <a:pt x="489" y="551"/>
                    </a:lnTo>
                    <a:lnTo>
                      <a:pt x="494" y="544"/>
                    </a:lnTo>
                    <a:lnTo>
                      <a:pt x="499" y="538"/>
                    </a:lnTo>
                    <a:lnTo>
                      <a:pt x="504" y="533"/>
                    </a:lnTo>
                    <a:lnTo>
                      <a:pt x="510" y="526"/>
                    </a:lnTo>
                    <a:lnTo>
                      <a:pt x="510" y="518"/>
                    </a:lnTo>
                    <a:lnTo>
                      <a:pt x="511" y="513"/>
                    </a:lnTo>
                    <a:lnTo>
                      <a:pt x="512" y="511"/>
                    </a:lnTo>
                    <a:lnTo>
                      <a:pt x="515" y="511"/>
                    </a:lnTo>
                    <a:lnTo>
                      <a:pt x="518" y="513"/>
                    </a:lnTo>
                    <a:lnTo>
                      <a:pt x="521" y="514"/>
                    </a:lnTo>
                    <a:lnTo>
                      <a:pt x="531" y="519"/>
                    </a:lnTo>
                    <a:lnTo>
                      <a:pt x="535" y="523"/>
                    </a:lnTo>
                    <a:lnTo>
                      <a:pt x="536" y="526"/>
                    </a:lnTo>
                    <a:lnTo>
                      <a:pt x="537" y="530"/>
                    </a:lnTo>
                    <a:lnTo>
                      <a:pt x="536" y="533"/>
                    </a:lnTo>
                    <a:lnTo>
                      <a:pt x="536" y="539"/>
                    </a:lnTo>
                    <a:lnTo>
                      <a:pt x="536" y="544"/>
                    </a:lnTo>
                    <a:lnTo>
                      <a:pt x="536" y="547"/>
                    </a:lnTo>
                    <a:lnTo>
                      <a:pt x="537" y="549"/>
                    </a:lnTo>
                    <a:lnTo>
                      <a:pt x="538" y="551"/>
                    </a:lnTo>
                    <a:lnTo>
                      <a:pt x="542" y="553"/>
                    </a:lnTo>
                    <a:lnTo>
                      <a:pt x="546" y="560"/>
                    </a:lnTo>
                    <a:lnTo>
                      <a:pt x="552" y="568"/>
                    </a:lnTo>
                    <a:lnTo>
                      <a:pt x="555" y="578"/>
                    </a:lnTo>
                    <a:lnTo>
                      <a:pt x="558" y="582"/>
                    </a:lnTo>
                    <a:lnTo>
                      <a:pt x="560" y="584"/>
                    </a:lnTo>
                    <a:lnTo>
                      <a:pt x="563" y="585"/>
                    </a:lnTo>
                    <a:lnTo>
                      <a:pt x="566" y="586"/>
                    </a:lnTo>
                    <a:lnTo>
                      <a:pt x="571" y="586"/>
                    </a:lnTo>
                    <a:lnTo>
                      <a:pt x="580" y="586"/>
                    </a:lnTo>
                    <a:lnTo>
                      <a:pt x="594" y="594"/>
                    </a:lnTo>
                    <a:lnTo>
                      <a:pt x="608" y="603"/>
                    </a:lnTo>
                    <a:lnTo>
                      <a:pt x="611" y="607"/>
                    </a:lnTo>
                    <a:lnTo>
                      <a:pt x="614" y="608"/>
                    </a:lnTo>
                    <a:lnTo>
                      <a:pt x="618" y="609"/>
                    </a:lnTo>
                    <a:lnTo>
                      <a:pt x="620" y="609"/>
                    </a:lnTo>
                    <a:lnTo>
                      <a:pt x="627" y="607"/>
                    </a:lnTo>
                    <a:lnTo>
                      <a:pt x="636" y="606"/>
                    </a:lnTo>
                    <a:lnTo>
                      <a:pt x="651" y="608"/>
                    </a:lnTo>
                    <a:lnTo>
                      <a:pt x="662" y="610"/>
                    </a:lnTo>
                    <a:lnTo>
                      <a:pt x="668" y="612"/>
                    </a:lnTo>
                    <a:lnTo>
                      <a:pt x="672" y="616"/>
                    </a:lnTo>
                    <a:lnTo>
                      <a:pt x="676" y="620"/>
                    </a:lnTo>
                    <a:lnTo>
                      <a:pt x="680" y="627"/>
                    </a:lnTo>
                    <a:lnTo>
                      <a:pt x="681" y="634"/>
                    </a:lnTo>
                    <a:lnTo>
                      <a:pt x="683" y="640"/>
                    </a:lnTo>
                    <a:lnTo>
                      <a:pt x="685" y="644"/>
                    </a:lnTo>
                    <a:lnTo>
                      <a:pt x="687" y="646"/>
                    </a:lnTo>
                    <a:lnTo>
                      <a:pt x="689" y="649"/>
                    </a:lnTo>
                    <a:lnTo>
                      <a:pt x="693" y="649"/>
                    </a:lnTo>
                    <a:lnTo>
                      <a:pt x="697" y="646"/>
                    </a:lnTo>
                    <a:lnTo>
                      <a:pt x="703" y="642"/>
                    </a:lnTo>
                    <a:lnTo>
                      <a:pt x="713" y="632"/>
                    </a:lnTo>
                    <a:lnTo>
                      <a:pt x="722" y="620"/>
                    </a:lnTo>
                    <a:lnTo>
                      <a:pt x="724" y="617"/>
                    </a:lnTo>
                    <a:lnTo>
                      <a:pt x="728" y="615"/>
                    </a:lnTo>
                    <a:lnTo>
                      <a:pt x="730" y="612"/>
                    </a:lnTo>
                    <a:lnTo>
                      <a:pt x="732" y="612"/>
                    </a:lnTo>
                    <a:lnTo>
                      <a:pt x="735" y="612"/>
                    </a:lnTo>
                    <a:lnTo>
                      <a:pt x="737" y="614"/>
                    </a:lnTo>
                    <a:lnTo>
                      <a:pt x="740" y="616"/>
                    </a:lnTo>
                    <a:lnTo>
                      <a:pt x="743" y="619"/>
                    </a:lnTo>
                    <a:lnTo>
                      <a:pt x="749" y="625"/>
                    </a:lnTo>
                    <a:lnTo>
                      <a:pt x="756" y="628"/>
                    </a:lnTo>
                    <a:lnTo>
                      <a:pt x="764" y="632"/>
                    </a:lnTo>
                    <a:lnTo>
                      <a:pt x="772" y="635"/>
                    </a:lnTo>
                    <a:lnTo>
                      <a:pt x="780" y="636"/>
                    </a:lnTo>
                    <a:lnTo>
                      <a:pt x="786" y="634"/>
                    </a:lnTo>
                    <a:lnTo>
                      <a:pt x="790" y="631"/>
                    </a:lnTo>
                    <a:lnTo>
                      <a:pt x="794" y="624"/>
                    </a:lnTo>
                    <a:lnTo>
                      <a:pt x="797" y="622"/>
                    </a:lnTo>
                    <a:lnTo>
                      <a:pt x="800" y="622"/>
                    </a:lnTo>
                    <a:lnTo>
                      <a:pt x="805" y="623"/>
                    </a:lnTo>
                    <a:lnTo>
                      <a:pt x="808" y="623"/>
                    </a:lnTo>
                    <a:lnTo>
                      <a:pt x="815" y="623"/>
                    </a:lnTo>
                    <a:lnTo>
                      <a:pt x="820" y="625"/>
                    </a:lnTo>
                    <a:lnTo>
                      <a:pt x="821" y="628"/>
                    </a:lnTo>
                    <a:lnTo>
                      <a:pt x="822" y="635"/>
                    </a:lnTo>
                    <a:lnTo>
                      <a:pt x="824" y="645"/>
                    </a:lnTo>
                    <a:lnTo>
                      <a:pt x="827" y="656"/>
                    </a:lnTo>
                    <a:lnTo>
                      <a:pt x="828" y="659"/>
                    </a:lnTo>
                    <a:lnTo>
                      <a:pt x="829" y="660"/>
                    </a:lnTo>
                    <a:lnTo>
                      <a:pt x="830" y="660"/>
                    </a:lnTo>
                    <a:lnTo>
                      <a:pt x="831" y="660"/>
                    </a:lnTo>
                    <a:lnTo>
                      <a:pt x="831" y="662"/>
                    </a:lnTo>
                    <a:lnTo>
                      <a:pt x="828" y="674"/>
                    </a:lnTo>
                    <a:lnTo>
                      <a:pt x="827" y="680"/>
                    </a:lnTo>
                    <a:lnTo>
                      <a:pt x="825" y="686"/>
                    </a:lnTo>
                    <a:lnTo>
                      <a:pt x="827" y="690"/>
                    </a:lnTo>
                    <a:lnTo>
                      <a:pt x="828" y="693"/>
                    </a:lnTo>
                    <a:lnTo>
                      <a:pt x="834" y="700"/>
                    </a:lnTo>
                    <a:lnTo>
                      <a:pt x="845" y="70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15" name="Freeform 185"/>
              <p:cNvSpPr>
                <a:spLocks/>
              </p:cNvSpPr>
              <p:nvPr/>
            </p:nvSpPr>
            <p:spPr bwMode="auto">
              <a:xfrm>
                <a:off x="3074988" y="1990725"/>
                <a:ext cx="428625" cy="536575"/>
              </a:xfrm>
              <a:custGeom>
                <a:avLst/>
                <a:gdLst>
                  <a:gd name="T0" fmla="*/ 75149 w 1078"/>
                  <a:gd name="T1" fmla="*/ 306388 h 1352"/>
                  <a:gd name="T2" fmla="*/ 54473 w 1078"/>
                  <a:gd name="T3" fmla="*/ 297259 h 1352"/>
                  <a:gd name="T4" fmla="*/ 59642 w 1078"/>
                  <a:gd name="T5" fmla="*/ 275034 h 1352"/>
                  <a:gd name="T6" fmla="*/ 9940 w 1078"/>
                  <a:gd name="T7" fmla="*/ 211931 h 1352"/>
                  <a:gd name="T8" fmla="*/ 44930 w 1078"/>
                  <a:gd name="T9" fmla="*/ 162322 h 1352"/>
                  <a:gd name="T10" fmla="*/ 104572 w 1078"/>
                  <a:gd name="T11" fmla="*/ 117872 h 1352"/>
                  <a:gd name="T12" fmla="*/ 112126 w 1078"/>
                  <a:gd name="T13" fmla="*/ 55959 h 1352"/>
                  <a:gd name="T14" fmla="*/ 158647 w 1078"/>
                  <a:gd name="T15" fmla="*/ 18256 h 1352"/>
                  <a:gd name="T16" fmla="*/ 180118 w 1078"/>
                  <a:gd name="T17" fmla="*/ 14684 h 1352"/>
                  <a:gd name="T18" fmla="*/ 215505 w 1078"/>
                  <a:gd name="T19" fmla="*/ 3572 h 1352"/>
                  <a:gd name="T20" fmla="*/ 256857 w 1078"/>
                  <a:gd name="T21" fmla="*/ 5556 h 1352"/>
                  <a:gd name="T22" fmla="*/ 270376 w 1078"/>
                  <a:gd name="T23" fmla="*/ 26194 h 1352"/>
                  <a:gd name="T24" fmla="*/ 296618 w 1078"/>
                  <a:gd name="T25" fmla="*/ 25797 h 1352"/>
                  <a:gd name="T26" fmla="*/ 307354 w 1078"/>
                  <a:gd name="T27" fmla="*/ 42069 h 1352"/>
                  <a:gd name="T28" fmla="*/ 320077 w 1078"/>
                  <a:gd name="T29" fmla="*/ 40878 h 1352"/>
                  <a:gd name="T30" fmla="*/ 335186 w 1078"/>
                  <a:gd name="T31" fmla="*/ 30559 h 1352"/>
                  <a:gd name="T32" fmla="*/ 343934 w 1078"/>
                  <a:gd name="T33" fmla="*/ 70644 h 1352"/>
                  <a:gd name="T34" fmla="*/ 323258 w 1078"/>
                  <a:gd name="T35" fmla="*/ 75009 h 1352"/>
                  <a:gd name="T36" fmla="*/ 311330 w 1078"/>
                  <a:gd name="T37" fmla="*/ 53181 h 1352"/>
                  <a:gd name="T38" fmla="*/ 313715 w 1078"/>
                  <a:gd name="T39" fmla="*/ 69056 h 1352"/>
                  <a:gd name="T40" fmla="*/ 301389 w 1078"/>
                  <a:gd name="T41" fmla="*/ 76597 h 1352"/>
                  <a:gd name="T42" fmla="*/ 313318 w 1078"/>
                  <a:gd name="T43" fmla="*/ 80963 h 1352"/>
                  <a:gd name="T44" fmla="*/ 321668 w 1078"/>
                  <a:gd name="T45" fmla="*/ 93266 h 1352"/>
                  <a:gd name="T46" fmla="*/ 305365 w 1078"/>
                  <a:gd name="T47" fmla="*/ 102791 h 1352"/>
                  <a:gd name="T48" fmla="*/ 321668 w 1078"/>
                  <a:gd name="T49" fmla="*/ 102394 h 1352"/>
                  <a:gd name="T50" fmla="*/ 316896 w 1078"/>
                  <a:gd name="T51" fmla="*/ 116681 h 1352"/>
                  <a:gd name="T52" fmla="*/ 317294 w 1078"/>
                  <a:gd name="T53" fmla="*/ 122634 h 1352"/>
                  <a:gd name="T54" fmla="*/ 298208 w 1078"/>
                  <a:gd name="T55" fmla="*/ 128191 h 1352"/>
                  <a:gd name="T56" fmla="*/ 302185 w 1078"/>
                  <a:gd name="T57" fmla="*/ 132953 h 1352"/>
                  <a:gd name="T58" fmla="*/ 345127 w 1078"/>
                  <a:gd name="T59" fmla="*/ 142081 h 1352"/>
                  <a:gd name="T60" fmla="*/ 360236 w 1078"/>
                  <a:gd name="T61" fmla="*/ 173038 h 1352"/>
                  <a:gd name="T62" fmla="*/ 380514 w 1078"/>
                  <a:gd name="T63" fmla="*/ 197644 h 1352"/>
                  <a:gd name="T64" fmla="*/ 396816 w 1078"/>
                  <a:gd name="T65" fmla="*/ 275034 h 1352"/>
                  <a:gd name="T66" fmla="*/ 394828 w 1078"/>
                  <a:gd name="T67" fmla="*/ 326628 h 1352"/>
                  <a:gd name="T68" fmla="*/ 399599 w 1078"/>
                  <a:gd name="T69" fmla="*/ 340519 h 1352"/>
                  <a:gd name="T70" fmla="*/ 407949 w 1078"/>
                  <a:gd name="T71" fmla="*/ 369094 h 1352"/>
                  <a:gd name="T72" fmla="*/ 420275 w 1078"/>
                  <a:gd name="T73" fmla="*/ 405209 h 1352"/>
                  <a:gd name="T74" fmla="*/ 414709 w 1078"/>
                  <a:gd name="T75" fmla="*/ 429022 h 1352"/>
                  <a:gd name="T76" fmla="*/ 424251 w 1078"/>
                  <a:gd name="T77" fmla="*/ 437753 h 1352"/>
                  <a:gd name="T78" fmla="*/ 413118 w 1078"/>
                  <a:gd name="T79" fmla="*/ 471488 h 1352"/>
                  <a:gd name="T80" fmla="*/ 403973 w 1078"/>
                  <a:gd name="T81" fmla="*/ 496094 h 1352"/>
                  <a:gd name="T82" fmla="*/ 382502 w 1078"/>
                  <a:gd name="T83" fmla="*/ 521097 h 1352"/>
                  <a:gd name="T84" fmla="*/ 298208 w 1078"/>
                  <a:gd name="T85" fmla="*/ 536178 h 1352"/>
                  <a:gd name="T86" fmla="*/ 227434 w 1078"/>
                  <a:gd name="T87" fmla="*/ 504825 h 1352"/>
                  <a:gd name="T88" fmla="*/ 168190 w 1078"/>
                  <a:gd name="T89" fmla="*/ 410369 h 1352"/>
                  <a:gd name="T90" fmla="*/ 144731 w 1078"/>
                  <a:gd name="T91" fmla="*/ 363538 h 1352"/>
                  <a:gd name="T92" fmla="*/ 150297 w 1078"/>
                  <a:gd name="T93" fmla="*/ 350838 h 1352"/>
                  <a:gd name="T94" fmla="*/ 144333 w 1078"/>
                  <a:gd name="T95" fmla="*/ 336947 h 1352"/>
                  <a:gd name="T96" fmla="*/ 138369 w 1078"/>
                  <a:gd name="T97" fmla="*/ 317500 h 1352"/>
                  <a:gd name="T98" fmla="*/ 133995 w 1078"/>
                  <a:gd name="T99" fmla="*/ 317897 h 1352"/>
                  <a:gd name="T100" fmla="*/ 130019 w 1078"/>
                  <a:gd name="T101" fmla="*/ 319088 h 1352"/>
                  <a:gd name="T102" fmla="*/ 126838 w 1078"/>
                  <a:gd name="T103" fmla="*/ 283369 h 1352"/>
                  <a:gd name="T104" fmla="*/ 120476 w 1078"/>
                  <a:gd name="T105" fmla="*/ 247650 h 1352"/>
                  <a:gd name="T106" fmla="*/ 118886 w 1078"/>
                  <a:gd name="T107" fmla="*/ 261541 h 1352"/>
                  <a:gd name="T108" fmla="*/ 114910 w 1078"/>
                  <a:gd name="T109" fmla="*/ 273050 h 1352"/>
                  <a:gd name="T110" fmla="*/ 111331 w 1078"/>
                  <a:gd name="T111" fmla="*/ 294878 h 1352"/>
                  <a:gd name="T112" fmla="*/ 113319 w 1078"/>
                  <a:gd name="T113" fmla="*/ 311944 h 1352"/>
                  <a:gd name="T114" fmla="*/ 101391 w 1078"/>
                  <a:gd name="T115" fmla="*/ 311944 h 1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78" h="1352">
                    <a:moveTo>
                      <a:pt x="246" y="783"/>
                    </a:moveTo>
                    <a:lnTo>
                      <a:pt x="237" y="777"/>
                    </a:lnTo>
                    <a:lnTo>
                      <a:pt x="230" y="773"/>
                    </a:lnTo>
                    <a:lnTo>
                      <a:pt x="226" y="772"/>
                    </a:lnTo>
                    <a:lnTo>
                      <a:pt x="222" y="770"/>
                    </a:lnTo>
                    <a:lnTo>
                      <a:pt x="214" y="773"/>
                    </a:lnTo>
                    <a:lnTo>
                      <a:pt x="201" y="776"/>
                    </a:lnTo>
                    <a:lnTo>
                      <a:pt x="196" y="774"/>
                    </a:lnTo>
                    <a:lnTo>
                      <a:pt x="193" y="772"/>
                    </a:lnTo>
                    <a:lnTo>
                      <a:pt x="189" y="772"/>
                    </a:lnTo>
                    <a:lnTo>
                      <a:pt x="187" y="772"/>
                    </a:lnTo>
                    <a:lnTo>
                      <a:pt x="183" y="774"/>
                    </a:lnTo>
                    <a:lnTo>
                      <a:pt x="175" y="781"/>
                    </a:lnTo>
                    <a:lnTo>
                      <a:pt x="166" y="779"/>
                    </a:lnTo>
                    <a:lnTo>
                      <a:pt x="158" y="777"/>
                    </a:lnTo>
                    <a:lnTo>
                      <a:pt x="151" y="774"/>
                    </a:lnTo>
                    <a:lnTo>
                      <a:pt x="146" y="769"/>
                    </a:lnTo>
                    <a:lnTo>
                      <a:pt x="142" y="764"/>
                    </a:lnTo>
                    <a:lnTo>
                      <a:pt x="140" y="757"/>
                    </a:lnTo>
                    <a:lnTo>
                      <a:pt x="137" y="749"/>
                    </a:lnTo>
                    <a:lnTo>
                      <a:pt x="136" y="740"/>
                    </a:lnTo>
                    <a:lnTo>
                      <a:pt x="143" y="732"/>
                    </a:lnTo>
                    <a:lnTo>
                      <a:pt x="147" y="726"/>
                    </a:lnTo>
                    <a:lnTo>
                      <a:pt x="149" y="724"/>
                    </a:lnTo>
                    <a:lnTo>
                      <a:pt x="149" y="719"/>
                    </a:lnTo>
                    <a:lnTo>
                      <a:pt x="147" y="716"/>
                    </a:lnTo>
                    <a:lnTo>
                      <a:pt x="146" y="710"/>
                    </a:lnTo>
                    <a:lnTo>
                      <a:pt x="146" y="703"/>
                    </a:lnTo>
                    <a:lnTo>
                      <a:pt x="147" y="699"/>
                    </a:lnTo>
                    <a:lnTo>
                      <a:pt x="150" y="693"/>
                    </a:lnTo>
                    <a:lnTo>
                      <a:pt x="152" y="689"/>
                    </a:lnTo>
                    <a:lnTo>
                      <a:pt x="157" y="680"/>
                    </a:lnTo>
                    <a:lnTo>
                      <a:pt x="160" y="668"/>
                    </a:lnTo>
                    <a:lnTo>
                      <a:pt x="145" y="651"/>
                    </a:lnTo>
                    <a:lnTo>
                      <a:pt x="130" y="634"/>
                    </a:lnTo>
                    <a:lnTo>
                      <a:pt x="116" y="618"/>
                    </a:lnTo>
                    <a:lnTo>
                      <a:pt x="100" y="601"/>
                    </a:lnTo>
                    <a:lnTo>
                      <a:pt x="75" y="580"/>
                    </a:lnTo>
                    <a:lnTo>
                      <a:pt x="50" y="557"/>
                    </a:lnTo>
                    <a:lnTo>
                      <a:pt x="25" y="534"/>
                    </a:lnTo>
                    <a:lnTo>
                      <a:pt x="0" y="513"/>
                    </a:lnTo>
                    <a:lnTo>
                      <a:pt x="3" y="505"/>
                    </a:lnTo>
                    <a:lnTo>
                      <a:pt x="8" y="497"/>
                    </a:lnTo>
                    <a:lnTo>
                      <a:pt x="13" y="481"/>
                    </a:lnTo>
                    <a:lnTo>
                      <a:pt x="16" y="468"/>
                    </a:lnTo>
                    <a:lnTo>
                      <a:pt x="22" y="453"/>
                    </a:lnTo>
                    <a:lnTo>
                      <a:pt x="27" y="438"/>
                    </a:lnTo>
                    <a:lnTo>
                      <a:pt x="56" y="427"/>
                    </a:lnTo>
                    <a:lnTo>
                      <a:pt x="85" y="416"/>
                    </a:lnTo>
                    <a:lnTo>
                      <a:pt x="113" y="409"/>
                    </a:lnTo>
                    <a:lnTo>
                      <a:pt x="142" y="401"/>
                    </a:lnTo>
                    <a:lnTo>
                      <a:pt x="170" y="393"/>
                    </a:lnTo>
                    <a:lnTo>
                      <a:pt x="200" y="385"/>
                    </a:lnTo>
                    <a:lnTo>
                      <a:pt x="228" y="375"/>
                    </a:lnTo>
                    <a:lnTo>
                      <a:pt x="256" y="362"/>
                    </a:lnTo>
                    <a:lnTo>
                      <a:pt x="257" y="351"/>
                    </a:lnTo>
                    <a:lnTo>
                      <a:pt x="257" y="339"/>
                    </a:lnTo>
                    <a:lnTo>
                      <a:pt x="257" y="328"/>
                    </a:lnTo>
                    <a:lnTo>
                      <a:pt x="256" y="316"/>
                    </a:lnTo>
                    <a:lnTo>
                      <a:pt x="263" y="297"/>
                    </a:lnTo>
                    <a:lnTo>
                      <a:pt x="271" y="278"/>
                    </a:lnTo>
                    <a:lnTo>
                      <a:pt x="279" y="260"/>
                    </a:lnTo>
                    <a:lnTo>
                      <a:pt x="285" y="241"/>
                    </a:lnTo>
                    <a:lnTo>
                      <a:pt x="279" y="223"/>
                    </a:lnTo>
                    <a:lnTo>
                      <a:pt x="273" y="206"/>
                    </a:lnTo>
                    <a:lnTo>
                      <a:pt x="268" y="189"/>
                    </a:lnTo>
                    <a:lnTo>
                      <a:pt x="264" y="170"/>
                    </a:lnTo>
                    <a:lnTo>
                      <a:pt x="270" y="160"/>
                    </a:lnTo>
                    <a:lnTo>
                      <a:pt x="276" y="150"/>
                    </a:lnTo>
                    <a:lnTo>
                      <a:pt x="282" y="141"/>
                    </a:lnTo>
                    <a:lnTo>
                      <a:pt x="289" y="131"/>
                    </a:lnTo>
                    <a:lnTo>
                      <a:pt x="305" y="116"/>
                    </a:lnTo>
                    <a:lnTo>
                      <a:pt x="318" y="106"/>
                    </a:lnTo>
                    <a:lnTo>
                      <a:pt x="329" y="97"/>
                    </a:lnTo>
                    <a:lnTo>
                      <a:pt x="340" y="91"/>
                    </a:lnTo>
                    <a:lnTo>
                      <a:pt x="364" y="80"/>
                    </a:lnTo>
                    <a:lnTo>
                      <a:pt x="396" y="65"/>
                    </a:lnTo>
                    <a:lnTo>
                      <a:pt x="398" y="56"/>
                    </a:lnTo>
                    <a:lnTo>
                      <a:pt x="400" y="50"/>
                    </a:lnTo>
                    <a:lnTo>
                      <a:pt x="399" y="46"/>
                    </a:lnTo>
                    <a:lnTo>
                      <a:pt x="398" y="42"/>
                    </a:lnTo>
                    <a:lnTo>
                      <a:pt x="392" y="37"/>
                    </a:lnTo>
                    <a:lnTo>
                      <a:pt x="384" y="25"/>
                    </a:lnTo>
                    <a:lnTo>
                      <a:pt x="394" y="24"/>
                    </a:lnTo>
                    <a:lnTo>
                      <a:pt x="401" y="25"/>
                    </a:lnTo>
                    <a:lnTo>
                      <a:pt x="409" y="25"/>
                    </a:lnTo>
                    <a:lnTo>
                      <a:pt x="418" y="26"/>
                    </a:lnTo>
                    <a:lnTo>
                      <a:pt x="436" y="30"/>
                    </a:lnTo>
                    <a:lnTo>
                      <a:pt x="451" y="33"/>
                    </a:lnTo>
                    <a:lnTo>
                      <a:pt x="453" y="37"/>
                    </a:lnTo>
                    <a:lnTo>
                      <a:pt x="454" y="40"/>
                    </a:lnTo>
                    <a:lnTo>
                      <a:pt x="459" y="42"/>
                    </a:lnTo>
                    <a:lnTo>
                      <a:pt x="466" y="42"/>
                    </a:lnTo>
                    <a:lnTo>
                      <a:pt x="471" y="43"/>
                    </a:lnTo>
                    <a:lnTo>
                      <a:pt x="476" y="42"/>
                    </a:lnTo>
                    <a:lnTo>
                      <a:pt x="485" y="40"/>
                    </a:lnTo>
                    <a:lnTo>
                      <a:pt x="494" y="35"/>
                    </a:lnTo>
                    <a:lnTo>
                      <a:pt x="513" y="23"/>
                    </a:lnTo>
                    <a:lnTo>
                      <a:pt x="531" y="8"/>
                    </a:lnTo>
                    <a:lnTo>
                      <a:pt x="542" y="9"/>
                    </a:lnTo>
                    <a:lnTo>
                      <a:pt x="552" y="12"/>
                    </a:lnTo>
                    <a:lnTo>
                      <a:pt x="563" y="14"/>
                    </a:lnTo>
                    <a:lnTo>
                      <a:pt x="573" y="16"/>
                    </a:lnTo>
                    <a:lnTo>
                      <a:pt x="592" y="23"/>
                    </a:lnTo>
                    <a:lnTo>
                      <a:pt x="612" y="29"/>
                    </a:lnTo>
                    <a:lnTo>
                      <a:pt x="625" y="26"/>
                    </a:lnTo>
                    <a:lnTo>
                      <a:pt x="634" y="23"/>
                    </a:lnTo>
                    <a:lnTo>
                      <a:pt x="638" y="21"/>
                    </a:lnTo>
                    <a:lnTo>
                      <a:pt x="643" y="17"/>
                    </a:lnTo>
                    <a:lnTo>
                      <a:pt x="646" y="14"/>
                    </a:lnTo>
                    <a:lnTo>
                      <a:pt x="651" y="8"/>
                    </a:lnTo>
                    <a:lnTo>
                      <a:pt x="649" y="4"/>
                    </a:lnTo>
                    <a:lnTo>
                      <a:pt x="650" y="0"/>
                    </a:lnTo>
                    <a:lnTo>
                      <a:pt x="657" y="32"/>
                    </a:lnTo>
                    <a:lnTo>
                      <a:pt x="662" y="54"/>
                    </a:lnTo>
                    <a:lnTo>
                      <a:pt x="665" y="58"/>
                    </a:lnTo>
                    <a:lnTo>
                      <a:pt x="667" y="61"/>
                    </a:lnTo>
                    <a:lnTo>
                      <a:pt x="670" y="64"/>
                    </a:lnTo>
                    <a:lnTo>
                      <a:pt x="675" y="65"/>
                    </a:lnTo>
                    <a:lnTo>
                      <a:pt x="680" y="66"/>
                    </a:lnTo>
                    <a:lnTo>
                      <a:pt x="687" y="66"/>
                    </a:lnTo>
                    <a:lnTo>
                      <a:pt x="695" y="65"/>
                    </a:lnTo>
                    <a:lnTo>
                      <a:pt x="705" y="63"/>
                    </a:lnTo>
                    <a:lnTo>
                      <a:pt x="712" y="55"/>
                    </a:lnTo>
                    <a:lnTo>
                      <a:pt x="718" y="46"/>
                    </a:lnTo>
                    <a:lnTo>
                      <a:pt x="724" y="38"/>
                    </a:lnTo>
                    <a:lnTo>
                      <a:pt x="728" y="29"/>
                    </a:lnTo>
                    <a:lnTo>
                      <a:pt x="735" y="41"/>
                    </a:lnTo>
                    <a:lnTo>
                      <a:pt x="741" y="52"/>
                    </a:lnTo>
                    <a:lnTo>
                      <a:pt x="746" y="65"/>
                    </a:lnTo>
                    <a:lnTo>
                      <a:pt x="751" y="78"/>
                    </a:lnTo>
                    <a:lnTo>
                      <a:pt x="737" y="86"/>
                    </a:lnTo>
                    <a:lnTo>
                      <a:pt x="722" y="94"/>
                    </a:lnTo>
                    <a:lnTo>
                      <a:pt x="739" y="94"/>
                    </a:lnTo>
                    <a:lnTo>
                      <a:pt x="755" y="92"/>
                    </a:lnTo>
                    <a:lnTo>
                      <a:pt x="760" y="99"/>
                    </a:lnTo>
                    <a:lnTo>
                      <a:pt x="762" y="105"/>
                    </a:lnTo>
                    <a:lnTo>
                      <a:pt x="767" y="109"/>
                    </a:lnTo>
                    <a:lnTo>
                      <a:pt x="772" y="114"/>
                    </a:lnTo>
                    <a:lnTo>
                      <a:pt x="773" y="106"/>
                    </a:lnTo>
                    <a:lnTo>
                      <a:pt x="773" y="97"/>
                    </a:lnTo>
                    <a:lnTo>
                      <a:pt x="778" y="91"/>
                    </a:lnTo>
                    <a:lnTo>
                      <a:pt x="784" y="85"/>
                    </a:lnTo>
                    <a:lnTo>
                      <a:pt x="789" y="82"/>
                    </a:lnTo>
                    <a:lnTo>
                      <a:pt x="797" y="78"/>
                    </a:lnTo>
                    <a:lnTo>
                      <a:pt x="801" y="83"/>
                    </a:lnTo>
                    <a:lnTo>
                      <a:pt x="804" y="86"/>
                    </a:lnTo>
                    <a:lnTo>
                      <a:pt x="805" y="91"/>
                    </a:lnTo>
                    <a:lnTo>
                      <a:pt x="805" y="94"/>
                    </a:lnTo>
                    <a:lnTo>
                      <a:pt x="805" y="103"/>
                    </a:lnTo>
                    <a:lnTo>
                      <a:pt x="804" y="115"/>
                    </a:lnTo>
                    <a:lnTo>
                      <a:pt x="810" y="110"/>
                    </a:lnTo>
                    <a:lnTo>
                      <a:pt x="814" y="105"/>
                    </a:lnTo>
                    <a:lnTo>
                      <a:pt x="818" y="99"/>
                    </a:lnTo>
                    <a:lnTo>
                      <a:pt x="821" y="93"/>
                    </a:lnTo>
                    <a:lnTo>
                      <a:pt x="828" y="81"/>
                    </a:lnTo>
                    <a:lnTo>
                      <a:pt x="835" y="68"/>
                    </a:lnTo>
                    <a:lnTo>
                      <a:pt x="839" y="71"/>
                    </a:lnTo>
                    <a:lnTo>
                      <a:pt x="841" y="74"/>
                    </a:lnTo>
                    <a:lnTo>
                      <a:pt x="843" y="77"/>
                    </a:lnTo>
                    <a:lnTo>
                      <a:pt x="843" y="83"/>
                    </a:lnTo>
                    <a:lnTo>
                      <a:pt x="844" y="95"/>
                    </a:lnTo>
                    <a:lnTo>
                      <a:pt x="845" y="107"/>
                    </a:lnTo>
                    <a:lnTo>
                      <a:pt x="847" y="117"/>
                    </a:lnTo>
                    <a:lnTo>
                      <a:pt x="849" y="130"/>
                    </a:lnTo>
                    <a:lnTo>
                      <a:pt x="846" y="137"/>
                    </a:lnTo>
                    <a:lnTo>
                      <a:pt x="843" y="147"/>
                    </a:lnTo>
                    <a:lnTo>
                      <a:pt x="851" y="158"/>
                    </a:lnTo>
                    <a:lnTo>
                      <a:pt x="858" y="168"/>
                    </a:lnTo>
                    <a:lnTo>
                      <a:pt x="865" y="178"/>
                    </a:lnTo>
                    <a:lnTo>
                      <a:pt x="871" y="191"/>
                    </a:lnTo>
                    <a:lnTo>
                      <a:pt x="865" y="198"/>
                    </a:lnTo>
                    <a:lnTo>
                      <a:pt x="860" y="203"/>
                    </a:lnTo>
                    <a:lnTo>
                      <a:pt x="854" y="207"/>
                    </a:lnTo>
                    <a:lnTo>
                      <a:pt x="848" y="209"/>
                    </a:lnTo>
                    <a:lnTo>
                      <a:pt x="843" y="210"/>
                    </a:lnTo>
                    <a:lnTo>
                      <a:pt x="836" y="210"/>
                    </a:lnTo>
                    <a:lnTo>
                      <a:pt x="829" y="208"/>
                    </a:lnTo>
                    <a:lnTo>
                      <a:pt x="821" y="203"/>
                    </a:lnTo>
                    <a:lnTo>
                      <a:pt x="813" y="189"/>
                    </a:lnTo>
                    <a:lnTo>
                      <a:pt x="805" y="174"/>
                    </a:lnTo>
                    <a:lnTo>
                      <a:pt x="797" y="159"/>
                    </a:lnTo>
                    <a:lnTo>
                      <a:pt x="789" y="143"/>
                    </a:lnTo>
                    <a:lnTo>
                      <a:pt x="795" y="139"/>
                    </a:lnTo>
                    <a:lnTo>
                      <a:pt x="801" y="135"/>
                    </a:lnTo>
                    <a:lnTo>
                      <a:pt x="804" y="130"/>
                    </a:lnTo>
                    <a:lnTo>
                      <a:pt x="806" y="123"/>
                    </a:lnTo>
                    <a:lnTo>
                      <a:pt x="798" y="128"/>
                    </a:lnTo>
                    <a:lnTo>
                      <a:pt x="790" y="136"/>
                    </a:lnTo>
                    <a:lnTo>
                      <a:pt x="783" y="134"/>
                    </a:lnTo>
                    <a:lnTo>
                      <a:pt x="776" y="132"/>
                    </a:lnTo>
                    <a:lnTo>
                      <a:pt x="776" y="137"/>
                    </a:lnTo>
                    <a:lnTo>
                      <a:pt x="778" y="142"/>
                    </a:lnTo>
                    <a:lnTo>
                      <a:pt x="770" y="148"/>
                    </a:lnTo>
                    <a:lnTo>
                      <a:pt x="761" y="152"/>
                    </a:lnTo>
                    <a:lnTo>
                      <a:pt x="771" y="157"/>
                    </a:lnTo>
                    <a:lnTo>
                      <a:pt x="780" y="162"/>
                    </a:lnTo>
                    <a:lnTo>
                      <a:pt x="784" y="166"/>
                    </a:lnTo>
                    <a:lnTo>
                      <a:pt x="786" y="169"/>
                    </a:lnTo>
                    <a:lnTo>
                      <a:pt x="789" y="174"/>
                    </a:lnTo>
                    <a:lnTo>
                      <a:pt x="790" y="179"/>
                    </a:lnTo>
                    <a:lnTo>
                      <a:pt x="787" y="181"/>
                    </a:lnTo>
                    <a:lnTo>
                      <a:pt x="785" y="182"/>
                    </a:lnTo>
                    <a:lnTo>
                      <a:pt x="784" y="183"/>
                    </a:lnTo>
                    <a:lnTo>
                      <a:pt x="784" y="186"/>
                    </a:lnTo>
                    <a:lnTo>
                      <a:pt x="780" y="191"/>
                    </a:lnTo>
                    <a:lnTo>
                      <a:pt x="777" y="194"/>
                    </a:lnTo>
                    <a:lnTo>
                      <a:pt x="772" y="195"/>
                    </a:lnTo>
                    <a:lnTo>
                      <a:pt x="768" y="195"/>
                    </a:lnTo>
                    <a:lnTo>
                      <a:pt x="758" y="193"/>
                    </a:lnTo>
                    <a:lnTo>
                      <a:pt x="746" y="190"/>
                    </a:lnTo>
                    <a:lnTo>
                      <a:pt x="747" y="193"/>
                    </a:lnTo>
                    <a:lnTo>
                      <a:pt x="750" y="194"/>
                    </a:lnTo>
                    <a:lnTo>
                      <a:pt x="755" y="196"/>
                    </a:lnTo>
                    <a:lnTo>
                      <a:pt x="760" y="198"/>
                    </a:lnTo>
                    <a:lnTo>
                      <a:pt x="764" y="199"/>
                    </a:lnTo>
                    <a:lnTo>
                      <a:pt x="770" y="199"/>
                    </a:lnTo>
                    <a:lnTo>
                      <a:pt x="777" y="201"/>
                    </a:lnTo>
                    <a:lnTo>
                      <a:pt x="783" y="202"/>
                    </a:lnTo>
                    <a:lnTo>
                      <a:pt x="788" y="204"/>
                    </a:lnTo>
                    <a:lnTo>
                      <a:pt x="792" y="208"/>
                    </a:lnTo>
                    <a:lnTo>
                      <a:pt x="800" y="216"/>
                    </a:lnTo>
                    <a:lnTo>
                      <a:pt x="806" y="227"/>
                    </a:lnTo>
                    <a:lnTo>
                      <a:pt x="794" y="229"/>
                    </a:lnTo>
                    <a:lnTo>
                      <a:pt x="783" y="234"/>
                    </a:lnTo>
                    <a:lnTo>
                      <a:pt x="787" y="234"/>
                    </a:lnTo>
                    <a:lnTo>
                      <a:pt x="790" y="233"/>
                    </a:lnTo>
                    <a:lnTo>
                      <a:pt x="798" y="233"/>
                    </a:lnTo>
                    <a:lnTo>
                      <a:pt x="805" y="234"/>
                    </a:lnTo>
                    <a:lnTo>
                      <a:pt x="809" y="235"/>
                    </a:lnTo>
                    <a:lnTo>
                      <a:pt x="812" y="237"/>
                    </a:lnTo>
                    <a:lnTo>
                      <a:pt x="814" y="240"/>
                    </a:lnTo>
                    <a:lnTo>
                      <a:pt x="817" y="244"/>
                    </a:lnTo>
                    <a:lnTo>
                      <a:pt x="805" y="245"/>
                    </a:lnTo>
                    <a:lnTo>
                      <a:pt x="795" y="247"/>
                    </a:lnTo>
                    <a:lnTo>
                      <a:pt x="784" y="249"/>
                    </a:lnTo>
                    <a:lnTo>
                      <a:pt x="773" y="251"/>
                    </a:lnTo>
                    <a:lnTo>
                      <a:pt x="768" y="255"/>
                    </a:lnTo>
                    <a:lnTo>
                      <a:pt x="763" y="259"/>
                    </a:lnTo>
                    <a:lnTo>
                      <a:pt x="768" y="259"/>
                    </a:lnTo>
                    <a:lnTo>
                      <a:pt x="771" y="259"/>
                    </a:lnTo>
                    <a:lnTo>
                      <a:pt x="772" y="261"/>
                    </a:lnTo>
                    <a:lnTo>
                      <a:pt x="773" y="261"/>
                    </a:lnTo>
                    <a:lnTo>
                      <a:pt x="776" y="261"/>
                    </a:lnTo>
                    <a:lnTo>
                      <a:pt x="777" y="260"/>
                    </a:lnTo>
                    <a:lnTo>
                      <a:pt x="780" y="258"/>
                    </a:lnTo>
                    <a:lnTo>
                      <a:pt x="784" y="255"/>
                    </a:lnTo>
                    <a:lnTo>
                      <a:pt x="793" y="255"/>
                    </a:lnTo>
                    <a:lnTo>
                      <a:pt x="802" y="257"/>
                    </a:lnTo>
                    <a:lnTo>
                      <a:pt x="809" y="258"/>
                    </a:lnTo>
                    <a:lnTo>
                      <a:pt x="815" y="260"/>
                    </a:lnTo>
                    <a:lnTo>
                      <a:pt x="822" y="263"/>
                    </a:lnTo>
                    <a:lnTo>
                      <a:pt x="828" y="268"/>
                    </a:lnTo>
                    <a:lnTo>
                      <a:pt x="832" y="275"/>
                    </a:lnTo>
                    <a:lnTo>
                      <a:pt x="837" y="283"/>
                    </a:lnTo>
                    <a:lnTo>
                      <a:pt x="828" y="287"/>
                    </a:lnTo>
                    <a:lnTo>
                      <a:pt x="820" y="291"/>
                    </a:lnTo>
                    <a:lnTo>
                      <a:pt x="811" y="293"/>
                    </a:lnTo>
                    <a:lnTo>
                      <a:pt x="802" y="295"/>
                    </a:lnTo>
                    <a:lnTo>
                      <a:pt x="797" y="294"/>
                    </a:lnTo>
                    <a:lnTo>
                      <a:pt x="794" y="293"/>
                    </a:lnTo>
                    <a:lnTo>
                      <a:pt x="790" y="293"/>
                    </a:lnTo>
                    <a:lnTo>
                      <a:pt x="787" y="294"/>
                    </a:lnTo>
                    <a:lnTo>
                      <a:pt x="792" y="297"/>
                    </a:lnTo>
                    <a:lnTo>
                      <a:pt x="797" y="299"/>
                    </a:lnTo>
                    <a:lnTo>
                      <a:pt x="802" y="304"/>
                    </a:lnTo>
                    <a:lnTo>
                      <a:pt x="803" y="308"/>
                    </a:lnTo>
                    <a:lnTo>
                      <a:pt x="803" y="309"/>
                    </a:lnTo>
                    <a:lnTo>
                      <a:pt x="801" y="309"/>
                    </a:lnTo>
                    <a:lnTo>
                      <a:pt x="798" y="309"/>
                    </a:lnTo>
                    <a:lnTo>
                      <a:pt x="794" y="308"/>
                    </a:lnTo>
                    <a:lnTo>
                      <a:pt x="789" y="306"/>
                    </a:lnTo>
                    <a:lnTo>
                      <a:pt x="784" y="305"/>
                    </a:lnTo>
                    <a:lnTo>
                      <a:pt x="790" y="316"/>
                    </a:lnTo>
                    <a:lnTo>
                      <a:pt x="796" y="327"/>
                    </a:lnTo>
                    <a:lnTo>
                      <a:pt x="787" y="328"/>
                    </a:lnTo>
                    <a:lnTo>
                      <a:pt x="779" y="329"/>
                    </a:lnTo>
                    <a:lnTo>
                      <a:pt x="772" y="328"/>
                    </a:lnTo>
                    <a:lnTo>
                      <a:pt x="764" y="327"/>
                    </a:lnTo>
                    <a:lnTo>
                      <a:pt x="750" y="323"/>
                    </a:lnTo>
                    <a:lnTo>
                      <a:pt x="733" y="320"/>
                    </a:lnTo>
                    <a:lnTo>
                      <a:pt x="727" y="325"/>
                    </a:lnTo>
                    <a:lnTo>
                      <a:pt x="722" y="329"/>
                    </a:lnTo>
                    <a:lnTo>
                      <a:pt x="717" y="335"/>
                    </a:lnTo>
                    <a:lnTo>
                      <a:pt x="713" y="340"/>
                    </a:lnTo>
                    <a:lnTo>
                      <a:pt x="722" y="331"/>
                    </a:lnTo>
                    <a:lnTo>
                      <a:pt x="733" y="323"/>
                    </a:lnTo>
                    <a:lnTo>
                      <a:pt x="743" y="326"/>
                    </a:lnTo>
                    <a:lnTo>
                      <a:pt x="751" y="330"/>
                    </a:lnTo>
                    <a:lnTo>
                      <a:pt x="760" y="335"/>
                    </a:lnTo>
                    <a:lnTo>
                      <a:pt x="769" y="340"/>
                    </a:lnTo>
                    <a:lnTo>
                      <a:pt x="783" y="334"/>
                    </a:lnTo>
                    <a:lnTo>
                      <a:pt x="795" y="326"/>
                    </a:lnTo>
                    <a:lnTo>
                      <a:pt x="807" y="318"/>
                    </a:lnTo>
                    <a:lnTo>
                      <a:pt x="820" y="309"/>
                    </a:lnTo>
                    <a:lnTo>
                      <a:pt x="831" y="316"/>
                    </a:lnTo>
                    <a:lnTo>
                      <a:pt x="843" y="323"/>
                    </a:lnTo>
                    <a:lnTo>
                      <a:pt x="853" y="334"/>
                    </a:lnTo>
                    <a:lnTo>
                      <a:pt x="861" y="345"/>
                    </a:lnTo>
                    <a:lnTo>
                      <a:pt x="868" y="358"/>
                    </a:lnTo>
                    <a:lnTo>
                      <a:pt x="873" y="369"/>
                    </a:lnTo>
                    <a:lnTo>
                      <a:pt x="885" y="394"/>
                    </a:lnTo>
                    <a:lnTo>
                      <a:pt x="898" y="420"/>
                    </a:lnTo>
                    <a:lnTo>
                      <a:pt x="899" y="421"/>
                    </a:lnTo>
                    <a:lnTo>
                      <a:pt x="900" y="422"/>
                    </a:lnTo>
                    <a:lnTo>
                      <a:pt x="899" y="423"/>
                    </a:lnTo>
                    <a:lnTo>
                      <a:pt x="898" y="423"/>
                    </a:lnTo>
                    <a:lnTo>
                      <a:pt x="896" y="426"/>
                    </a:lnTo>
                    <a:lnTo>
                      <a:pt x="894" y="428"/>
                    </a:lnTo>
                    <a:lnTo>
                      <a:pt x="906" y="436"/>
                    </a:lnTo>
                    <a:lnTo>
                      <a:pt x="919" y="443"/>
                    </a:lnTo>
                    <a:lnTo>
                      <a:pt x="921" y="432"/>
                    </a:lnTo>
                    <a:lnTo>
                      <a:pt x="923" y="423"/>
                    </a:lnTo>
                    <a:lnTo>
                      <a:pt x="930" y="434"/>
                    </a:lnTo>
                    <a:lnTo>
                      <a:pt x="937" y="444"/>
                    </a:lnTo>
                    <a:lnTo>
                      <a:pt x="942" y="454"/>
                    </a:lnTo>
                    <a:lnTo>
                      <a:pt x="947" y="464"/>
                    </a:lnTo>
                    <a:lnTo>
                      <a:pt x="950" y="475"/>
                    </a:lnTo>
                    <a:lnTo>
                      <a:pt x="955" y="487"/>
                    </a:lnTo>
                    <a:lnTo>
                      <a:pt x="957" y="498"/>
                    </a:lnTo>
                    <a:lnTo>
                      <a:pt x="959" y="511"/>
                    </a:lnTo>
                    <a:lnTo>
                      <a:pt x="959" y="513"/>
                    </a:lnTo>
                    <a:lnTo>
                      <a:pt x="958" y="515"/>
                    </a:lnTo>
                    <a:lnTo>
                      <a:pt x="966" y="540"/>
                    </a:lnTo>
                    <a:lnTo>
                      <a:pt x="973" y="565"/>
                    </a:lnTo>
                    <a:lnTo>
                      <a:pt x="979" y="590"/>
                    </a:lnTo>
                    <a:lnTo>
                      <a:pt x="984" y="616"/>
                    </a:lnTo>
                    <a:lnTo>
                      <a:pt x="989" y="641"/>
                    </a:lnTo>
                    <a:lnTo>
                      <a:pt x="993" y="667"/>
                    </a:lnTo>
                    <a:lnTo>
                      <a:pt x="998" y="693"/>
                    </a:lnTo>
                    <a:lnTo>
                      <a:pt x="1003" y="719"/>
                    </a:lnTo>
                    <a:lnTo>
                      <a:pt x="1001" y="733"/>
                    </a:lnTo>
                    <a:lnTo>
                      <a:pt x="999" y="747"/>
                    </a:lnTo>
                    <a:lnTo>
                      <a:pt x="996" y="760"/>
                    </a:lnTo>
                    <a:lnTo>
                      <a:pt x="992" y="774"/>
                    </a:lnTo>
                    <a:lnTo>
                      <a:pt x="993" y="785"/>
                    </a:lnTo>
                    <a:lnTo>
                      <a:pt x="996" y="795"/>
                    </a:lnTo>
                    <a:lnTo>
                      <a:pt x="997" y="806"/>
                    </a:lnTo>
                    <a:lnTo>
                      <a:pt x="998" y="817"/>
                    </a:lnTo>
                    <a:lnTo>
                      <a:pt x="993" y="823"/>
                    </a:lnTo>
                    <a:lnTo>
                      <a:pt x="988" y="827"/>
                    </a:lnTo>
                    <a:lnTo>
                      <a:pt x="988" y="829"/>
                    </a:lnTo>
                    <a:lnTo>
                      <a:pt x="988" y="831"/>
                    </a:lnTo>
                    <a:lnTo>
                      <a:pt x="990" y="842"/>
                    </a:lnTo>
                    <a:lnTo>
                      <a:pt x="992" y="851"/>
                    </a:lnTo>
                    <a:lnTo>
                      <a:pt x="995" y="855"/>
                    </a:lnTo>
                    <a:lnTo>
                      <a:pt x="997" y="859"/>
                    </a:lnTo>
                    <a:lnTo>
                      <a:pt x="1001" y="862"/>
                    </a:lnTo>
                    <a:lnTo>
                      <a:pt x="1006" y="866"/>
                    </a:lnTo>
                    <a:lnTo>
                      <a:pt x="1005" y="858"/>
                    </a:lnTo>
                    <a:lnTo>
                      <a:pt x="1004" y="851"/>
                    </a:lnTo>
                    <a:lnTo>
                      <a:pt x="1001" y="843"/>
                    </a:lnTo>
                    <a:lnTo>
                      <a:pt x="1001" y="836"/>
                    </a:lnTo>
                    <a:lnTo>
                      <a:pt x="1001" y="834"/>
                    </a:lnTo>
                    <a:lnTo>
                      <a:pt x="1004" y="833"/>
                    </a:lnTo>
                    <a:lnTo>
                      <a:pt x="1007" y="833"/>
                    </a:lnTo>
                    <a:lnTo>
                      <a:pt x="1012" y="833"/>
                    </a:lnTo>
                    <a:lnTo>
                      <a:pt x="1018" y="874"/>
                    </a:lnTo>
                    <a:lnTo>
                      <a:pt x="1024" y="912"/>
                    </a:lnTo>
                    <a:lnTo>
                      <a:pt x="1026" y="930"/>
                    </a:lnTo>
                    <a:lnTo>
                      <a:pt x="1031" y="950"/>
                    </a:lnTo>
                    <a:lnTo>
                      <a:pt x="1038" y="969"/>
                    </a:lnTo>
                    <a:lnTo>
                      <a:pt x="1046" y="988"/>
                    </a:lnTo>
                    <a:lnTo>
                      <a:pt x="1049" y="979"/>
                    </a:lnTo>
                    <a:lnTo>
                      <a:pt x="1052" y="970"/>
                    </a:lnTo>
                    <a:lnTo>
                      <a:pt x="1056" y="961"/>
                    </a:lnTo>
                    <a:lnTo>
                      <a:pt x="1059" y="952"/>
                    </a:lnTo>
                    <a:lnTo>
                      <a:pt x="1058" y="976"/>
                    </a:lnTo>
                    <a:lnTo>
                      <a:pt x="1057" y="998"/>
                    </a:lnTo>
                    <a:lnTo>
                      <a:pt x="1057" y="1021"/>
                    </a:lnTo>
                    <a:lnTo>
                      <a:pt x="1056" y="1045"/>
                    </a:lnTo>
                    <a:lnTo>
                      <a:pt x="1058" y="1052"/>
                    </a:lnTo>
                    <a:lnTo>
                      <a:pt x="1059" y="1060"/>
                    </a:lnTo>
                    <a:lnTo>
                      <a:pt x="1056" y="1061"/>
                    </a:lnTo>
                    <a:lnTo>
                      <a:pt x="1054" y="1061"/>
                    </a:lnTo>
                    <a:lnTo>
                      <a:pt x="1051" y="1060"/>
                    </a:lnTo>
                    <a:lnTo>
                      <a:pt x="1047" y="1060"/>
                    </a:lnTo>
                    <a:lnTo>
                      <a:pt x="1046" y="1066"/>
                    </a:lnTo>
                    <a:lnTo>
                      <a:pt x="1044" y="1073"/>
                    </a:lnTo>
                    <a:lnTo>
                      <a:pt x="1043" y="1081"/>
                    </a:lnTo>
                    <a:lnTo>
                      <a:pt x="1043" y="1088"/>
                    </a:lnTo>
                    <a:lnTo>
                      <a:pt x="1046" y="1090"/>
                    </a:lnTo>
                    <a:lnTo>
                      <a:pt x="1048" y="1093"/>
                    </a:lnTo>
                    <a:lnTo>
                      <a:pt x="1054" y="1089"/>
                    </a:lnTo>
                    <a:lnTo>
                      <a:pt x="1059" y="1086"/>
                    </a:lnTo>
                    <a:lnTo>
                      <a:pt x="1061" y="1085"/>
                    </a:lnTo>
                    <a:lnTo>
                      <a:pt x="1064" y="1085"/>
                    </a:lnTo>
                    <a:lnTo>
                      <a:pt x="1066" y="1086"/>
                    </a:lnTo>
                    <a:lnTo>
                      <a:pt x="1069" y="1089"/>
                    </a:lnTo>
                    <a:lnTo>
                      <a:pt x="1067" y="1103"/>
                    </a:lnTo>
                    <a:lnTo>
                      <a:pt x="1065" y="1116"/>
                    </a:lnTo>
                    <a:lnTo>
                      <a:pt x="1073" y="1122"/>
                    </a:lnTo>
                    <a:lnTo>
                      <a:pt x="1078" y="1129"/>
                    </a:lnTo>
                    <a:lnTo>
                      <a:pt x="1074" y="1138"/>
                    </a:lnTo>
                    <a:lnTo>
                      <a:pt x="1069" y="1145"/>
                    </a:lnTo>
                    <a:lnTo>
                      <a:pt x="1065" y="1152"/>
                    </a:lnTo>
                    <a:lnTo>
                      <a:pt x="1059" y="1157"/>
                    </a:lnTo>
                    <a:lnTo>
                      <a:pt x="1048" y="1170"/>
                    </a:lnTo>
                    <a:lnTo>
                      <a:pt x="1035" y="1182"/>
                    </a:lnTo>
                    <a:lnTo>
                      <a:pt x="1039" y="1188"/>
                    </a:lnTo>
                    <a:lnTo>
                      <a:pt x="1040" y="1192"/>
                    </a:lnTo>
                    <a:lnTo>
                      <a:pt x="1040" y="1197"/>
                    </a:lnTo>
                    <a:lnTo>
                      <a:pt x="1039" y="1203"/>
                    </a:lnTo>
                    <a:lnTo>
                      <a:pt x="1023" y="1218"/>
                    </a:lnTo>
                    <a:lnTo>
                      <a:pt x="1007" y="1235"/>
                    </a:lnTo>
                    <a:lnTo>
                      <a:pt x="1008" y="1240"/>
                    </a:lnTo>
                    <a:lnTo>
                      <a:pt x="1010" y="1243"/>
                    </a:lnTo>
                    <a:lnTo>
                      <a:pt x="1012" y="1247"/>
                    </a:lnTo>
                    <a:lnTo>
                      <a:pt x="1014" y="1249"/>
                    </a:lnTo>
                    <a:lnTo>
                      <a:pt x="1016" y="1250"/>
                    </a:lnTo>
                    <a:lnTo>
                      <a:pt x="1017" y="1254"/>
                    </a:lnTo>
                    <a:lnTo>
                      <a:pt x="1018" y="1257"/>
                    </a:lnTo>
                    <a:lnTo>
                      <a:pt x="1020" y="1262"/>
                    </a:lnTo>
                    <a:lnTo>
                      <a:pt x="1012" y="1272"/>
                    </a:lnTo>
                    <a:lnTo>
                      <a:pt x="1004" y="1282"/>
                    </a:lnTo>
                    <a:lnTo>
                      <a:pt x="996" y="1292"/>
                    </a:lnTo>
                    <a:lnTo>
                      <a:pt x="987" y="1301"/>
                    </a:lnTo>
                    <a:lnTo>
                      <a:pt x="981" y="1300"/>
                    </a:lnTo>
                    <a:lnTo>
                      <a:pt x="976" y="1298"/>
                    </a:lnTo>
                    <a:lnTo>
                      <a:pt x="962" y="1313"/>
                    </a:lnTo>
                    <a:lnTo>
                      <a:pt x="946" y="1326"/>
                    </a:lnTo>
                    <a:lnTo>
                      <a:pt x="925" y="1332"/>
                    </a:lnTo>
                    <a:lnTo>
                      <a:pt x="905" y="1336"/>
                    </a:lnTo>
                    <a:lnTo>
                      <a:pt x="885" y="1341"/>
                    </a:lnTo>
                    <a:lnTo>
                      <a:pt x="863" y="1345"/>
                    </a:lnTo>
                    <a:lnTo>
                      <a:pt x="837" y="1349"/>
                    </a:lnTo>
                    <a:lnTo>
                      <a:pt x="813" y="1351"/>
                    </a:lnTo>
                    <a:lnTo>
                      <a:pt x="790" y="1352"/>
                    </a:lnTo>
                    <a:lnTo>
                      <a:pt x="769" y="1352"/>
                    </a:lnTo>
                    <a:lnTo>
                      <a:pt x="750" y="1351"/>
                    </a:lnTo>
                    <a:lnTo>
                      <a:pt x="730" y="1350"/>
                    </a:lnTo>
                    <a:lnTo>
                      <a:pt x="712" y="1347"/>
                    </a:lnTo>
                    <a:lnTo>
                      <a:pt x="695" y="1342"/>
                    </a:lnTo>
                    <a:lnTo>
                      <a:pt x="678" y="1336"/>
                    </a:lnTo>
                    <a:lnTo>
                      <a:pt x="661" y="1330"/>
                    </a:lnTo>
                    <a:lnTo>
                      <a:pt x="644" y="1322"/>
                    </a:lnTo>
                    <a:lnTo>
                      <a:pt x="627" y="1311"/>
                    </a:lnTo>
                    <a:lnTo>
                      <a:pt x="609" y="1300"/>
                    </a:lnTo>
                    <a:lnTo>
                      <a:pt x="591" y="1286"/>
                    </a:lnTo>
                    <a:lnTo>
                      <a:pt x="572" y="1272"/>
                    </a:lnTo>
                    <a:lnTo>
                      <a:pt x="552" y="1255"/>
                    </a:lnTo>
                    <a:lnTo>
                      <a:pt x="540" y="1229"/>
                    </a:lnTo>
                    <a:lnTo>
                      <a:pt x="530" y="1203"/>
                    </a:lnTo>
                    <a:lnTo>
                      <a:pt x="519" y="1176"/>
                    </a:lnTo>
                    <a:lnTo>
                      <a:pt x="509" y="1149"/>
                    </a:lnTo>
                    <a:lnTo>
                      <a:pt x="483" y="1116"/>
                    </a:lnTo>
                    <a:lnTo>
                      <a:pt x="458" y="1085"/>
                    </a:lnTo>
                    <a:lnTo>
                      <a:pt x="446" y="1068"/>
                    </a:lnTo>
                    <a:lnTo>
                      <a:pt x="434" y="1052"/>
                    </a:lnTo>
                    <a:lnTo>
                      <a:pt x="423" y="1034"/>
                    </a:lnTo>
                    <a:lnTo>
                      <a:pt x="412" y="1015"/>
                    </a:lnTo>
                    <a:lnTo>
                      <a:pt x="409" y="993"/>
                    </a:lnTo>
                    <a:lnTo>
                      <a:pt x="407" y="971"/>
                    </a:lnTo>
                    <a:lnTo>
                      <a:pt x="405" y="948"/>
                    </a:lnTo>
                    <a:lnTo>
                      <a:pt x="401" y="926"/>
                    </a:lnTo>
                    <a:lnTo>
                      <a:pt x="390" y="922"/>
                    </a:lnTo>
                    <a:lnTo>
                      <a:pt x="380" y="920"/>
                    </a:lnTo>
                    <a:lnTo>
                      <a:pt x="374" y="919"/>
                    </a:lnTo>
                    <a:lnTo>
                      <a:pt x="370" y="918"/>
                    </a:lnTo>
                    <a:lnTo>
                      <a:pt x="364" y="916"/>
                    </a:lnTo>
                    <a:lnTo>
                      <a:pt x="360" y="912"/>
                    </a:lnTo>
                    <a:lnTo>
                      <a:pt x="360" y="905"/>
                    </a:lnTo>
                    <a:lnTo>
                      <a:pt x="362" y="899"/>
                    </a:lnTo>
                    <a:lnTo>
                      <a:pt x="364" y="893"/>
                    </a:lnTo>
                    <a:lnTo>
                      <a:pt x="367" y="886"/>
                    </a:lnTo>
                    <a:lnTo>
                      <a:pt x="373" y="889"/>
                    </a:lnTo>
                    <a:lnTo>
                      <a:pt x="377" y="892"/>
                    </a:lnTo>
                    <a:lnTo>
                      <a:pt x="380" y="894"/>
                    </a:lnTo>
                    <a:lnTo>
                      <a:pt x="384" y="894"/>
                    </a:lnTo>
                    <a:lnTo>
                      <a:pt x="378" y="884"/>
                    </a:lnTo>
                    <a:lnTo>
                      <a:pt x="370" y="876"/>
                    </a:lnTo>
                    <a:lnTo>
                      <a:pt x="362" y="868"/>
                    </a:lnTo>
                    <a:lnTo>
                      <a:pt x="355" y="859"/>
                    </a:lnTo>
                    <a:lnTo>
                      <a:pt x="363" y="854"/>
                    </a:lnTo>
                    <a:lnTo>
                      <a:pt x="373" y="851"/>
                    </a:lnTo>
                    <a:lnTo>
                      <a:pt x="375" y="846"/>
                    </a:lnTo>
                    <a:lnTo>
                      <a:pt x="375" y="845"/>
                    </a:lnTo>
                    <a:lnTo>
                      <a:pt x="373" y="844"/>
                    </a:lnTo>
                    <a:lnTo>
                      <a:pt x="370" y="845"/>
                    </a:lnTo>
                    <a:lnTo>
                      <a:pt x="363" y="849"/>
                    </a:lnTo>
                    <a:lnTo>
                      <a:pt x="356" y="852"/>
                    </a:lnTo>
                    <a:lnTo>
                      <a:pt x="354" y="851"/>
                    </a:lnTo>
                    <a:lnTo>
                      <a:pt x="352" y="850"/>
                    </a:lnTo>
                    <a:lnTo>
                      <a:pt x="348" y="842"/>
                    </a:lnTo>
                    <a:lnTo>
                      <a:pt x="347" y="834"/>
                    </a:lnTo>
                    <a:lnTo>
                      <a:pt x="346" y="827"/>
                    </a:lnTo>
                    <a:lnTo>
                      <a:pt x="347" y="821"/>
                    </a:lnTo>
                    <a:lnTo>
                      <a:pt x="347" y="815"/>
                    </a:lnTo>
                    <a:lnTo>
                      <a:pt x="348" y="807"/>
                    </a:lnTo>
                    <a:lnTo>
                      <a:pt x="348" y="800"/>
                    </a:lnTo>
                    <a:lnTo>
                      <a:pt x="347" y="791"/>
                    </a:lnTo>
                    <a:lnTo>
                      <a:pt x="345" y="793"/>
                    </a:lnTo>
                    <a:lnTo>
                      <a:pt x="344" y="795"/>
                    </a:lnTo>
                    <a:lnTo>
                      <a:pt x="343" y="798"/>
                    </a:lnTo>
                    <a:lnTo>
                      <a:pt x="339" y="798"/>
                    </a:lnTo>
                    <a:lnTo>
                      <a:pt x="340" y="792"/>
                    </a:lnTo>
                    <a:lnTo>
                      <a:pt x="341" y="786"/>
                    </a:lnTo>
                    <a:lnTo>
                      <a:pt x="339" y="789"/>
                    </a:lnTo>
                    <a:lnTo>
                      <a:pt x="337" y="791"/>
                    </a:lnTo>
                    <a:lnTo>
                      <a:pt x="337" y="801"/>
                    </a:lnTo>
                    <a:lnTo>
                      <a:pt x="335" y="809"/>
                    </a:lnTo>
                    <a:lnTo>
                      <a:pt x="333" y="807"/>
                    </a:lnTo>
                    <a:lnTo>
                      <a:pt x="332" y="804"/>
                    </a:lnTo>
                    <a:lnTo>
                      <a:pt x="332" y="801"/>
                    </a:lnTo>
                    <a:lnTo>
                      <a:pt x="333" y="799"/>
                    </a:lnTo>
                    <a:lnTo>
                      <a:pt x="331" y="796"/>
                    </a:lnTo>
                    <a:lnTo>
                      <a:pt x="328" y="795"/>
                    </a:lnTo>
                    <a:lnTo>
                      <a:pt x="328" y="800"/>
                    </a:lnTo>
                    <a:lnTo>
                      <a:pt x="327" y="803"/>
                    </a:lnTo>
                    <a:lnTo>
                      <a:pt x="327" y="804"/>
                    </a:lnTo>
                    <a:lnTo>
                      <a:pt x="326" y="806"/>
                    </a:lnTo>
                    <a:lnTo>
                      <a:pt x="324" y="807"/>
                    </a:lnTo>
                    <a:lnTo>
                      <a:pt x="322" y="807"/>
                    </a:lnTo>
                    <a:lnTo>
                      <a:pt x="318" y="793"/>
                    </a:lnTo>
                    <a:lnTo>
                      <a:pt x="315" y="779"/>
                    </a:lnTo>
                    <a:lnTo>
                      <a:pt x="314" y="766"/>
                    </a:lnTo>
                    <a:lnTo>
                      <a:pt x="314" y="753"/>
                    </a:lnTo>
                    <a:lnTo>
                      <a:pt x="314" y="741"/>
                    </a:lnTo>
                    <a:lnTo>
                      <a:pt x="316" y="727"/>
                    </a:lnTo>
                    <a:lnTo>
                      <a:pt x="319" y="714"/>
                    </a:lnTo>
                    <a:lnTo>
                      <a:pt x="322" y="699"/>
                    </a:lnTo>
                    <a:lnTo>
                      <a:pt x="327" y="694"/>
                    </a:lnTo>
                    <a:lnTo>
                      <a:pt x="331" y="691"/>
                    </a:lnTo>
                    <a:lnTo>
                      <a:pt x="336" y="691"/>
                    </a:lnTo>
                    <a:lnTo>
                      <a:pt x="341" y="693"/>
                    </a:lnTo>
                    <a:lnTo>
                      <a:pt x="346" y="696"/>
                    </a:lnTo>
                    <a:lnTo>
                      <a:pt x="349" y="696"/>
                    </a:lnTo>
                    <a:lnTo>
                      <a:pt x="336" y="671"/>
                    </a:lnTo>
                    <a:lnTo>
                      <a:pt x="320" y="647"/>
                    </a:lnTo>
                    <a:lnTo>
                      <a:pt x="303" y="624"/>
                    </a:lnTo>
                    <a:lnTo>
                      <a:pt x="286" y="603"/>
                    </a:lnTo>
                    <a:lnTo>
                      <a:pt x="284" y="600"/>
                    </a:lnTo>
                    <a:lnTo>
                      <a:pt x="280" y="600"/>
                    </a:lnTo>
                    <a:lnTo>
                      <a:pt x="287" y="614"/>
                    </a:lnTo>
                    <a:lnTo>
                      <a:pt x="293" y="626"/>
                    </a:lnTo>
                    <a:lnTo>
                      <a:pt x="298" y="639"/>
                    </a:lnTo>
                    <a:lnTo>
                      <a:pt x="303" y="652"/>
                    </a:lnTo>
                    <a:lnTo>
                      <a:pt x="299" y="651"/>
                    </a:lnTo>
                    <a:lnTo>
                      <a:pt x="296" y="649"/>
                    </a:lnTo>
                    <a:lnTo>
                      <a:pt x="299" y="659"/>
                    </a:lnTo>
                    <a:lnTo>
                      <a:pt x="302" y="667"/>
                    </a:lnTo>
                    <a:lnTo>
                      <a:pt x="303" y="671"/>
                    </a:lnTo>
                    <a:lnTo>
                      <a:pt x="303" y="675"/>
                    </a:lnTo>
                    <a:lnTo>
                      <a:pt x="302" y="680"/>
                    </a:lnTo>
                    <a:lnTo>
                      <a:pt x="299" y="685"/>
                    </a:lnTo>
                    <a:lnTo>
                      <a:pt x="296" y="686"/>
                    </a:lnTo>
                    <a:lnTo>
                      <a:pt x="293" y="689"/>
                    </a:lnTo>
                    <a:lnTo>
                      <a:pt x="291" y="689"/>
                    </a:lnTo>
                    <a:lnTo>
                      <a:pt x="290" y="689"/>
                    </a:lnTo>
                    <a:lnTo>
                      <a:pt x="289" y="688"/>
                    </a:lnTo>
                    <a:lnTo>
                      <a:pt x="288" y="686"/>
                    </a:lnTo>
                    <a:lnTo>
                      <a:pt x="284" y="680"/>
                    </a:lnTo>
                    <a:lnTo>
                      <a:pt x="282" y="680"/>
                    </a:lnTo>
                    <a:lnTo>
                      <a:pt x="284" y="684"/>
                    </a:lnTo>
                    <a:lnTo>
                      <a:pt x="285" y="690"/>
                    </a:lnTo>
                    <a:lnTo>
                      <a:pt x="277" y="691"/>
                    </a:lnTo>
                    <a:lnTo>
                      <a:pt x="270" y="694"/>
                    </a:lnTo>
                    <a:lnTo>
                      <a:pt x="274" y="710"/>
                    </a:lnTo>
                    <a:lnTo>
                      <a:pt x="278" y="726"/>
                    </a:lnTo>
                    <a:lnTo>
                      <a:pt x="280" y="743"/>
                    </a:lnTo>
                    <a:lnTo>
                      <a:pt x="281" y="759"/>
                    </a:lnTo>
                    <a:lnTo>
                      <a:pt x="278" y="759"/>
                    </a:lnTo>
                    <a:lnTo>
                      <a:pt x="276" y="759"/>
                    </a:lnTo>
                    <a:lnTo>
                      <a:pt x="273" y="757"/>
                    </a:lnTo>
                    <a:lnTo>
                      <a:pt x="271" y="753"/>
                    </a:lnTo>
                    <a:lnTo>
                      <a:pt x="271" y="750"/>
                    </a:lnTo>
                    <a:lnTo>
                      <a:pt x="269" y="748"/>
                    </a:lnTo>
                    <a:lnTo>
                      <a:pt x="274" y="764"/>
                    </a:lnTo>
                    <a:lnTo>
                      <a:pt x="281" y="778"/>
                    </a:lnTo>
                    <a:lnTo>
                      <a:pt x="285" y="786"/>
                    </a:lnTo>
                    <a:lnTo>
                      <a:pt x="287" y="793"/>
                    </a:lnTo>
                    <a:lnTo>
                      <a:pt x="289" y="801"/>
                    </a:lnTo>
                    <a:lnTo>
                      <a:pt x="289" y="810"/>
                    </a:lnTo>
                    <a:lnTo>
                      <a:pt x="285" y="801"/>
                    </a:lnTo>
                    <a:lnTo>
                      <a:pt x="281" y="792"/>
                    </a:lnTo>
                    <a:lnTo>
                      <a:pt x="274" y="792"/>
                    </a:lnTo>
                    <a:lnTo>
                      <a:pt x="269" y="793"/>
                    </a:lnTo>
                    <a:lnTo>
                      <a:pt x="263" y="792"/>
                    </a:lnTo>
                    <a:lnTo>
                      <a:pt x="257" y="790"/>
                    </a:lnTo>
                    <a:lnTo>
                      <a:pt x="255" y="786"/>
                    </a:lnTo>
                    <a:lnTo>
                      <a:pt x="253" y="784"/>
                    </a:lnTo>
                    <a:lnTo>
                      <a:pt x="251" y="783"/>
                    </a:lnTo>
                    <a:lnTo>
                      <a:pt x="246" y="78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16" name="Freeform 186"/>
              <p:cNvSpPr>
                <a:spLocks/>
              </p:cNvSpPr>
              <p:nvPr/>
            </p:nvSpPr>
            <p:spPr bwMode="auto">
              <a:xfrm>
                <a:off x="3074988" y="1990725"/>
                <a:ext cx="428625" cy="536575"/>
              </a:xfrm>
              <a:custGeom>
                <a:avLst/>
                <a:gdLst>
                  <a:gd name="T0" fmla="*/ 75149 w 1078"/>
                  <a:gd name="T1" fmla="*/ 306388 h 1352"/>
                  <a:gd name="T2" fmla="*/ 54473 w 1078"/>
                  <a:gd name="T3" fmla="*/ 297259 h 1352"/>
                  <a:gd name="T4" fmla="*/ 59642 w 1078"/>
                  <a:gd name="T5" fmla="*/ 275034 h 1352"/>
                  <a:gd name="T6" fmla="*/ 9940 w 1078"/>
                  <a:gd name="T7" fmla="*/ 211931 h 1352"/>
                  <a:gd name="T8" fmla="*/ 44930 w 1078"/>
                  <a:gd name="T9" fmla="*/ 162322 h 1352"/>
                  <a:gd name="T10" fmla="*/ 104572 w 1078"/>
                  <a:gd name="T11" fmla="*/ 117872 h 1352"/>
                  <a:gd name="T12" fmla="*/ 112126 w 1078"/>
                  <a:gd name="T13" fmla="*/ 55959 h 1352"/>
                  <a:gd name="T14" fmla="*/ 158647 w 1078"/>
                  <a:gd name="T15" fmla="*/ 18256 h 1352"/>
                  <a:gd name="T16" fmla="*/ 180118 w 1078"/>
                  <a:gd name="T17" fmla="*/ 14684 h 1352"/>
                  <a:gd name="T18" fmla="*/ 215505 w 1078"/>
                  <a:gd name="T19" fmla="*/ 3572 h 1352"/>
                  <a:gd name="T20" fmla="*/ 256857 w 1078"/>
                  <a:gd name="T21" fmla="*/ 5556 h 1352"/>
                  <a:gd name="T22" fmla="*/ 270376 w 1078"/>
                  <a:gd name="T23" fmla="*/ 26194 h 1352"/>
                  <a:gd name="T24" fmla="*/ 296618 w 1078"/>
                  <a:gd name="T25" fmla="*/ 25797 h 1352"/>
                  <a:gd name="T26" fmla="*/ 307354 w 1078"/>
                  <a:gd name="T27" fmla="*/ 42069 h 1352"/>
                  <a:gd name="T28" fmla="*/ 320077 w 1078"/>
                  <a:gd name="T29" fmla="*/ 40878 h 1352"/>
                  <a:gd name="T30" fmla="*/ 335186 w 1078"/>
                  <a:gd name="T31" fmla="*/ 30559 h 1352"/>
                  <a:gd name="T32" fmla="*/ 343934 w 1078"/>
                  <a:gd name="T33" fmla="*/ 70644 h 1352"/>
                  <a:gd name="T34" fmla="*/ 323258 w 1078"/>
                  <a:gd name="T35" fmla="*/ 75009 h 1352"/>
                  <a:gd name="T36" fmla="*/ 311330 w 1078"/>
                  <a:gd name="T37" fmla="*/ 53181 h 1352"/>
                  <a:gd name="T38" fmla="*/ 313715 w 1078"/>
                  <a:gd name="T39" fmla="*/ 69056 h 1352"/>
                  <a:gd name="T40" fmla="*/ 301389 w 1078"/>
                  <a:gd name="T41" fmla="*/ 76597 h 1352"/>
                  <a:gd name="T42" fmla="*/ 313318 w 1078"/>
                  <a:gd name="T43" fmla="*/ 80963 h 1352"/>
                  <a:gd name="T44" fmla="*/ 321668 w 1078"/>
                  <a:gd name="T45" fmla="*/ 93266 h 1352"/>
                  <a:gd name="T46" fmla="*/ 305365 w 1078"/>
                  <a:gd name="T47" fmla="*/ 102791 h 1352"/>
                  <a:gd name="T48" fmla="*/ 321668 w 1078"/>
                  <a:gd name="T49" fmla="*/ 102394 h 1352"/>
                  <a:gd name="T50" fmla="*/ 316896 w 1078"/>
                  <a:gd name="T51" fmla="*/ 116681 h 1352"/>
                  <a:gd name="T52" fmla="*/ 317294 w 1078"/>
                  <a:gd name="T53" fmla="*/ 122634 h 1352"/>
                  <a:gd name="T54" fmla="*/ 298208 w 1078"/>
                  <a:gd name="T55" fmla="*/ 128191 h 1352"/>
                  <a:gd name="T56" fmla="*/ 302185 w 1078"/>
                  <a:gd name="T57" fmla="*/ 132953 h 1352"/>
                  <a:gd name="T58" fmla="*/ 345127 w 1078"/>
                  <a:gd name="T59" fmla="*/ 142081 h 1352"/>
                  <a:gd name="T60" fmla="*/ 360236 w 1078"/>
                  <a:gd name="T61" fmla="*/ 173038 h 1352"/>
                  <a:gd name="T62" fmla="*/ 380514 w 1078"/>
                  <a:gd name="T63" fmla="*/ 197644 h 1352"/>
                  <a:gd name="T64" fmla="*/ 396816 w 1078"/>
                  <a:gd name="T65" fmla="*/ 275034 h 1352"/>
                  <a:gd name="T66" fmla="*/ 394828 w 1078"/>
                  <a:gd name="T67" fmla="*/ 326628 h 1352"/>
                  <a:gd name="T68" fmla="*/ 399599 w 1078"/>
                  <a:gd name="T69" fmla="*/ 340519 h 1352"/>
                  <a:gd name="T70" fmla="*/ 407949 w 1078"/>
                  <a:gd name="T71" fmla="*/ 369094 h 1352"/>
                  <a:gd name="T72" fmla="*/ 420275 w 1078"/>
                  <a:gd name="T73" fmla="*/ 405209 h 1352"/>
                  <a:gd name="T74" fmla="*/ 414709 w 1078"/>
                  <a:gd name="T75" fmla="*/ 429022 h 1352"/>
                  <a:gd name="T76" fmla="*/ 424251 w 1078"/>
                  <a:gd name="T77" fmla="*/ 437753 h 1352"/>
                  <a:gd name="T78" fmla="*/ 413118 w 1078"/>
                  <a:gd name="T79" fmla="*/ 471488 h 1352"/>
                  <a:gd name="T80" fmla="*/ 403973 w 1078"/>
                  <a:gd name="T81" fmla="*/ 496094 h 1352"/>
                  <a:gd name="T82" fmla="*/ 382502 w 1078"/>
                  <a:gd name="T83" fmla="*/ 521097 h 1352"/>
                  <a:gd name="T84" fmla="*/ 298208 w 1078"/>
                  <a:gd name="T85" fmla="*/ 536178 h 1352"/>
                  <a:gd name="T86" fmla="*/ 227434 w 1078"/>
                  <a:gd name="T87" fmla="*/ 504825 h 1352"/>
                  <a:gd name="T88" fmla="*/ 168190 w 1078"/>
                  <a:gd name="T89" fmla="*/ 410369 h 1352"/>
                  <a:gd name="T90" fmla="*/ 144731 w 1078"/>
                  <a:gd name="T91" fmla="*/ 363538 h 1352"/>
                  <a:gd name="T92" fmla="*/ 150297 w 1078"/>
                  <a:gd name="T93" fmla="*/ 350838 h 1352"/>
                  <a:gd name="T94" fmla="*/ 144333 w 1078"/>
                  <a:gd name="T95" fmla="*/ 336947 h 1352"/>
                  <a:gd name="T96" fmla="*/ 138369 w 1078"/>
                  <a:gd name="T97" fmla="*/ 317500 h 1352"/>
                  <a:gd name="T98" fmla="*/ 133995 w 1078"/>
                  <a:gd name="T99" fmla="*/ 317897 h 1352"/>
                  <a:gd name="T100" fmla="*/ 130019 w 1078"/>
                  <a:gd name="T101" fmla="*/ 319088 h 1352"/>
                  <a:gd name="T102" fmla="*/ 126838 w 1078"/>
                  <a:gd name="T103" fmla="*/ 283369 h 1352"/>
                  <a:gd name="T104" fmla="*/ 120476 w 1078"/>
                  <a:gd name="T105" fmla="*/ 247650 h 1352"/>
                  <a:gd name="T106" fmla="*/ 118886 w 1078"/>
                  <a:gd name="T107" fmla="*/ 261541 h 1352"/>
                  <a:gd name="T108" fmla="*/ 114910 w 1078"/>
                  <a:gd name="T109" fmla="*/ 273050 h 1352"/>
                  <a:gd name="T110" fmla="*/ 111331 w 1078"/>
                  <a:gd name="T111" fmla="*/ 294878 h 1352"/>
                  <a:gd name="T112" fmla="*/ 113319 w 1078"/>
                  <a:gd name="T113" fmla="*/ 311944 h 1352"/>
                  <a:gd name="T114" fmla="*/ 101391 w 1078"/>
                  <a:gd name="T115" fmla="*/ 311944 h 1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78" h="1352">
                    <a:moveTo>
                      <a:pt x="246" y="783"/>
                    </a:moveTo>
                    <a:lnTo>
                      <a:pt x="237" y="777"/>
                    </a:lnTo>
                    <a:lnTo>
                      <a:pt x="230" y="773"/>
                    </a:lnTo>
                    <a:lnTo>
                      <a:pt x="226" y="772"/>
                    </a:lnTo>
                    <a:lnTo>
                      <a:pt x="222" y="770"/>
                    </a:lnTo>
                    <a:lnTo>
                      <a:pt x="214" y="773"/>
                    </a:lnTo>
                    <a:lnTo>
                      <a:pt x="201" y="776"/>
                    </a:lnTo>
                    <a:lnTo>
                      <a:pt x="196" y="774"/>
                    </a:lnTo>
                    <a:lnTo>
                      <a:pt x="193" y="772"/>
                    </a:lnTo>
                    <a:lnTo>
                      <a:pt x="189" y="772"/>
                    </a:lnTo>
                    <a:lnTo>
                      <a:pt x="187" y="772"/>
                    </a:lnTo>
                    <a:lnTo>
                      <a:pt x="183" y="774"/>
                    </a:lnTo>
                    <a:lnTo>
                      <a:pt x="175" y="781"/>
                    </a:lnTo>
                    <a:lnTo>
                      <a:pt x="166" y="779"/>
                    </a:lnTo>
                    <a:lnTo>
                      <a:pt x="158" y="777"/>
                    </a:lnTo>
                    <a:lnTo>
                      <a:pt x="151" y="774"/>
                    </a:lnTo>
                    <a:lnTo>
                      <a:pt x="146" y="769"/>
                    </a:lnTo>
                    <a:lnTo>
                      <a:pt x="142" y="764"/>
                    </a:lnTo>
                    <a:lnTo>
                      <a:pt x="140" y="757"/>
                    </a:lnTo>
                    <a:lnTo>
                      <a:pt x="137" y="749"/>
                    </a:lnTo>
                    <a:lnTo>
                      <a:pt x="136" y="740"/>
                    </a:lnTo>
                    <a:lnTo>
                      <a:pt x="143" y="732"/>
                    </a:lnTo>
                    <a:lnTo>
                      <a:pt x="147" y="726"/>
                    </a:lnTo>
                    <a:lnTo>
                      <a:pt x="149" y="724"/>
                    </a:lnTo>
                    <a:lnTo>
                      <a:pt x="149" y="719"/>
                    </a:lnTo>
                    <a:lnTo>
                      <a:pt x="147" y="716"/>
                    </a:lnTo>
                    <a:lnTo>
                      <a:pt x="146" y="710"/>
                    </a:lnTo>
                    <a:lnTo>
                      <a:pt x="146" y="703"/>
                    </a:lnTo>
                    <a:lnTo>
                      <a:pt x="147" y="699"/>
                    </a:lnTo>
                    <a:lnTo>
                      <a:pt x="150" y="693"/>
                    </a:lnTo>
                    <a:lnTo>
                      <a:pt x="152" y="689"/>
                    </a:lnTo>
                    <a:lnTo>
                      <a:pt x="157" y="680"/>
                    </a:lnTo>
                    <a:lnTo>
                      <a:pt x="160" y="668"/>
                    </a:lnTo>
                    <a:lnTo>
                      <a:pt x="145" y="651"/>
                    </a:lnTo>
                    <a:lnTo>
                      <a:pt x="130" y="634"/>
                    </a:lnTo>
                    <a:lnTo>
                      <a:pt x="116" y="618"/>
                    </a:lnTo>
                    <a:lnTo>
                      <a:pt x="100" y="601"/>
                    </a:lnTo>
                    <a:lnTo>
                      <a:pt x="75" y="580"/>
                    </a:lnTo>
                    <a:lnTo>
                      <a:pt x="50" y="557"/>
                    </a:lnTo>
                    <a:lnTo>
                      <a:pt x="25" y="534"/>
                    </a:lnTo>
                    <a:lnTo>
                      <a:pt x="0" y="513"/>
                    </a:lnTo>
                    <a:lnTo>
                      <a:pt x="3" y="505"/>
                    </a:lnTo>
                    <a:lnTo>
                      <a:pt x="8" y="497"/>
                    </a:lnTo>
                    <a:lnTo>
                      <a:pt x="13" y="481"/>
                    </a:lnTo>
                    <a:lnTo>
                      <a:pt x="16" y="468"/>
                    </a:lnTo>
                    <a:lnTo>
                      <a:pt x="22" y="453"/>
                    </a:lnTo>
                    <a:lnTo>
                      <a:pt x="27" y="438"/>
                    </a:lnTo>
                    <a:lnTo>
                      <a:pt x="56" y="427"/>
                    </a:lnTo>
                    <a:lnTo>
                      <a:pt x="85" y="416"/>
                    </a:lnTo>
                    <a:lnTo>
                      <a:pt x="113" y="409"/>
                    </a:lnTo>
                    <a:lnTo>
                      <a:pt x="142" y="401"/>
                    </a:lnTo>
                    <a:lnTo>
                      <a:pt x="170" y="393"/>
                    </a:lnTo>
                    <a:lnTo>
                      <a:pt x="200" y="385"/>
                    </a:lnTo>
                    <a:lnTo>
                      <a:pt x="228" y="375"/>
                    </a:lnTo>
                    <a:lnTo>
                      <a:pt x="256" y="362"/>
                    </a:lnTo>
                    <a:lnTo>
                      <a:pt x="257" y="351"/>
                    </a:lnTo>
                    <a:lnTo>
                      <a:pt x="257" y="339"/>
                    </a:lnTo>
                    <a:lnTo>
                      <a:pt x="257" y="328"/>
                    </a:lnTo>
                    <a:lnTo>
                      <a:pt x="256" y="316"/>
                    </a:lnTo>
                    <a:lnTo>
                      <a:pt x="263" y="297"/>
                    </a:lnTo>
                    <a:lnTo>
                      <a:pt x="271" y="278"/>
                    </a:lnTo>
                    <a:lnTo>
                      <a:pt x="279" y="260"/>
                    </a:lnTo>
                    <a:lnTo>
                      <a:pt x="285" y="241"/>
                    </a:lnTo>
                    <a:lnTo>
                      <a:pt x="279" y="223"/>
                    </a:lnTo>
                    <a:lnTo>
                      <a:pt x="273" y="206"/>
                    </a:lnTo>
                    <a:lnTo>
                      <a:pt x="268" y="189"/>
                    </a:lnTo>
                    <a:lnTo>
                      <a:pt x="264" y="170"/>
                    </a:lnTo>
                    <a:lnTo>
                      <a:pt x="270" y="160"/>
                    </a:lnTo>
                    <a:lnTo>
                      <a:pt x="276" y="150"/>
                    </a:lnTo>
                    <a:lnTo>
                      <a:pt x="282" y="141"/>
                    </a:lnTo>
                    <a:lnTo>
                      <a:pt x="289" y="131"/>
                    </a:lnTo>
                    <a:lnTo>
                      <a:pt x="305" y="116"/>
                    </a:lnTo>
                    <a:lnTo>
                      <a:pt x="318" y="106"/>
                    </a:lnTo>
                    <a:lnTo>
                      <a:pt x="329" y="97"/>
                    </a:lnTo>
                    <a:lnTo>
                      <a:pt x="340" y="91"/>
                    </a:lnTo>
                    <a:lnTo>
                      <a:pt x="364" y="80"/>
                    </a:lnTo>
                    <a:lnTo>
                      <a:pt x="396" y="65"/>
                    </a:lnTo>
                    <a:lnTo>
                      <a:pt x="398" y="56"/>
                    </a:lnTo>
                    <a:lnTo>
                      <a:pt x="400" y="50"/>
                    </a:lnTo>
                    <a:lnTo>
                      <a:pt x="399" y="46"/>
                    </a:lnTo>
                    <a:lnTo>
                      <a:pt x="398" y="42"/>
                    </a:lnTo>
                    <a:lnTo>
                      <a:pt x="392" y="37"/>
                    </a:lnTo>
                    <a:lnTo>
                      <a:pt x="384" y="25"/>
                    </a:lnTo>
                    <a:lnTo>
                      <a:pt x="394" y="24"/>
                    </a:lnTo>
                    <a:lnTo>
                      <a:pt x="401" y="25"/>
                    </a:lnTo>
                    <a:lnTo>
                      <a:pt x="409" y="25"/>
                    </a:lnTo>
                    <a:lnTo>
                      <a:pt x="418" y="26"/>
                    </a:lnTo>
                    <a:lnTo>
                      <a:pt x="436" y="30"/>
                    </a:lnTo>
                    <a:lnTo>
                      <a:pt x="451" y="33"/>
                    </a:lnTo>
                    <a:lnTo>
                      <a:pt x="453" y="37"/>
                    </a:lnTo>
                    <a:lnTo>
                      <a:pt x="454" y="40"/>
                    </a:lnTo>
                    <a:lnTo>
                      <a:pt x="459" y="42"/>
                    </a:lnTo>
                    <a:lnTo>
                      <a:pt x="466" y="42"/>
                    </a:lnTo>
                    <a:lnTo>
                      <a:pt x="471" y="43"/>
                    </a:lnTo>
                    <a:lnTo>
                      <a:pt x="476" y="42"/>
                    </a:lnTo>
                    <a:lnTo>
                      <a:pt x="485" y="40"/>
                    </a:lnTo>
                    <a:lnTo>
                      <a:pt x="494" y="35"/>
                    </a:lnTo>
                    <a:lnTo>
                      <a:pt x="513" y="23"/>
                    </a:lnTo>
                    <a:lnTo>
                      <a:pt x="531" y="8"/>
                    </a:lnTo>
                    <a:lnTo>
                      <a:pt x="542" y="9"/>
                    </a:lnTo>
                    <a:lnTo>
                      <a:pt x="552" y="12"/>
                    </a:lnTo>
                    <a:lnTo>
                      <a:pt x="563" y="14"/>
                    </a:lnTo>
                    <a:lnTo>
                      <a:pt x="573" y="16"/>
                    </a:lnTo>
                    <a:lnTo>
                      <a:pt x="592" y="23"/>
                    </a:lnTo>
                    <a:lnTo>
                      <a:pt x="612" y="29"/>
                    </a:lnTo>
                    <a:lnTo>
                      <a:pt x="625" y="26"/>
                    </a:lnTo>
                    <a:lnTo>
                      <a:pt x="634" y="23"/>
                    </a:lnTo>
                    <a:lnTo>
                      <a:pt x="638" y="21"/>
                    </a:lnTo>
                    <a:lnTo>
                      <a:pt x="643" y="17"/>
                    </a:lnTo>
                    <a:lnTo>
                      <a:pt x="646" y="14"/>
                    </a:lnTo>
                    <a:lnTo>
                      <a:pt x="651" y="8"/>
                    </a:lnTo>
                    <a:lnTo>
                      <a:pt x="649" y="4"/>
                    </a:lnTo>
                    <a:lnTo>
                      <a:pt x="650" y="0"/>
                    </a:lnTo>
                    <a:lnTo>
                      <a:pt x="657" y="32"/>
                    </a:lnTo>
                    <a:lnTo>
                      <a:pt x="662" y="54"/>
                    </a:lnTo>
                    <a:lnTo>
                      <a:pt x="665" y="58"/>
                    </a:lnTo>
                    <a:lnTo>
                      <a:pt x="667" y="61"/>
                    </a:lnTo>
                    <a:lnTo>
                      <a:pt x="670" y="64"/>
                    </a:lnTo>
                    <a:lnTo>
                      <a:pt x="675" y="65"/>
                    </a:lnTo>
                    <a:lnTo>
                      <a:pt x="680" y="66"/>
                    </a:lnTo>
                    <a:lnTo>
                      <a:pt x="687" y="66"/>
                    </a:lnTo>
                    <a:lnTo>
                      <a:pt x="695" y="65"/>
                    </a:lnTo>
                    <a:lnTo>
                      <a:pt x="705" y="63"/>
                    </a:lnTo>
                    <a:lnTo>
                      <a:pt x="712" y="55"/>
                    </a:lnTo>
                    <a:lnTo>
                      <a:pt x="718" y="46"/>
                    </a:lnTo>
                    <a:lnTo>
                      <a:pt x="724" y="38"/>
                    </a:lnTo>
                    <a:lnTo>
                      <a:pt x="728" y="29"/>
                    </a:lnTo>
                    <a:lnTo>
                      <a:pt x="735" y="41"/>
                    </a:lnTo>
                    <a:lnTo>
                      <a:pt x="741" y="52"/>
                    </a:lnTo>
                    <a:lnTo>
                      <a:pt x="746" y="65"/>
                    </a:lnTo>
                    <a:lnTo>
                      <a:pt x="751" y="78"/>
                    </a:lnTo>
                    <a:lnTo>
                      <a:pt x="737" y="86"/>
                    </a:lnTo>
                    <a:lnTo>
                      <a:pt x="722" y="94"/>
                    </a:lnTo>
                    <a:lnTo>
                      <a:pt x="739" y="94"/>
                    </a:lnTo>
                    <a:lnTo>
                      <a:pt x="755" y="92"/>
                    </a:lnTo>
                    <a:lnTo>
                      <a:pt x="760" y="99"/>
                    </a:lnTo>
                    <a:lnTo>
                      <a:pt x="762" y="105"/>
                    </a:lnTo>
                    <a:lnTo>
                      <a:pt x="767" y="109"/>
                    </a:lnTo>
                    <a:lnTo>
                      <a:pt x="772" y="114"/>
                    </a:lnTo>
                    <a:lnTo>
                      <a:pt x="773" y="106"/>
                    </a:lnTo>
                    <a:lnTo>
                      <a:pt x="773" y="97"/>
                    </a:lnTo>
                    <a:lnTo>
                      <a:pt x="778" y="91"/>
                    </a:lnTo>
                    <a:lnTo>
                      <a:pt x="784" y="85"/>
                    </a:lnTo>
                    <a:lnTo>
                      <a:pt x="789" y="82"/>
                    </a:lnTo>
                    <a:lnTo>
                      <a:pt x="797" y="78"/>
                    </a:lnTo>
                    <a:lnTo>
                      <a:pt x="801" y="83"/>
                    </a:lnTo>
                    <a:lnTo>
                      <a:pt x="804" y="86"/>
                    </a:lnTo>
                    <a:lnTo>
                      <a:pt x="805" y="91"/>
                    </a:lnTo>
                    <a:lnTo>
                      <a:pt x="805" y="94"/>
                    </a:lnTo>
                    <a:lnTo>
                      <a:pt x="805" y="103"/>
                    </a:lnTo>
                    <a:lnTo>
                      <a:pt x="804" y="115"/>
                    </a:lnTo>
                    <a:lnTo>
                      <a:pt x="810" y="110"/>
                    </a:lnTo>
                    <a:lnTo>
                      <a:pt x="814" y="105"/>
                    </a:lnTo>
                    <a:lnTo>
                      <a:pt x="818" y="99"/>
                    </a:lnTo>
                    <a:lnTo>
                      <a:pt x="821" y="93"/>
                    </a:lnTo>
                    <a:lnTo>
                      <a:pt x="828" y="81"/>
                    </a:lnTo>
                    <a:lnTo>
                      <a:pt x="835" y="68"/>
                    </a:lnTo>
                    <a:lnTo>
                      <a:pt x="839" y="71"/>
                    </a:lnTo>
                    <a:lnTo>
                      <a:pt x="841" y="74"/>
                    </a:lnTo>
                    <a:lnTo>
                      <a:pt x="843" y="77"/>
                    </a:lnTo>
                    <a:lnTo>
                      <a:pt x="843" y="83"/>
                    </a:lnTo>
                    <a:lnTo>
                      <a:pt x="844" y="95"/>
                    </a:lnTo>
                    <a:lnTo>
                      <a:pt x="845" y="107"/>
                    </a:lnTo>
                    <a:lnTo>
                      <a:pt x="847" y="117"/>
                    </a:lnTo>
                    <a:lnTo>
                      <a:pt x="849" y="130"/>
                    </a:lnTo>
                    <a:lnTo>
                      <a:pt x="846" y="137"/>
                    </a:lnTo>
                    <a:lnTo>
                      <a:pt x="843" y="147"/>
                    </a:lnTo>
                    <a:lnTo>
                      <a:pt x="851" y="158"/>
                    </a:lnTo>
                    <a:lnTo>
                      <a:pt x="858" y="168"/>
                    </a:lnTo>
                    <a:lnTo>
                      <a:pt x="865" y="178"/>
                    </a:lnTo>
                    <a:lnTo>
                      <a:pt x="871" y="191"/>
                    </a:lnTo>
                    <a:lnTo>
                      <a:pt x="865" y="198"/>
                    </a:lnTo>
                    <a:lnTo>
                      <a:pt x="860" y="203"/>
                    </a:lnTo>
                    <a:lnTo>
                      <a:pt x="854" y="207"/>
                    </a:lnTo>
                    <a:lnTo>
                      <a:pt x="848" y="209"/>
                    </a:lnTo>
                    <a:lnTo>
                      <a:pt x="843" y="210"/>
                    </a:lnTo>
                    <a:lnTo>
                      <a:pt x="836" y="210"/>
                    </a:lnTo>
                    <a:lnTo>
                      <a:pt x="829" y="208"/>
                    </a:lnTo>
                    <a:lnTo>
                      <a:pt x="821" y="203"/>
                    </a:lnTo>
                    <a:lnTo>
                      <a:pt x="813" y="189"/>
                    </a:lnTo>
                    <a:lnTo>
                      <a:pt x="805" y="174"/>
                    </a:lnTo>
                    <a:lnTo>
                      <a:pt x="797" y="159"/>
                    </a:lnTo>
                    <a:lnTo>
                      <a:pt x="789" y="143"/>
                    </a:lnTo>
                    <a:lnTo>
                      <a:pt x="795" y="139"/>
                    </a:lnTo>
                    <a:lnTo>
                      <a:pt x="801" y="135"/>
                    </a:lnTo>
                    <a:lnTo>
                      <a:pt x="804" y="130"/>
                    </a:lnTo>
                    <a:lnTo>
                      <a:pt x="806" y="123"/>
                    </a:lnTo>
                    <a:lnTo>
                      <a:pt x="798" y="128"/>
                    </a:lnTo>
                    <a:lnTo>
                      <a:pt x="790" y="136"/>
                    </a:lnTo>
                    <a:lnTo>
                      <a:pt x="783" y="134"/>
                    </a:lnTo>
                    <a:lnTo>
                      <a:pt x="776" y="132"/>
                    </a:lnTo>
                    <a:lnTo>
                      <a:pt x="776" y="137"/>
                    </a:lnTo>
                    <a:lnTo>
                      <a:pt x="778" y="142"/>
                    </a:lnTo>
                    <a:lnTo>
                      <a:pt x="770" y="148"/>
                    </a:lnTo>
                    <a:lnTo>
                      <a:pt x="761" y="152"/>
                    </a:lnTo>
                    <a:lnTo>
                      <a:pt x="771" y="157"/>
                    </a:lnTo>
                    <a:lnTo>
                      <a:pt x="780" y="162"/>
                    </a:lnTo>
                    <a:lnTo>
                      <a:pt x="784" y="166"/>
                    </a:lnTo>
                    <a:lnTo>
                      <a:pt x="786" y="169"/>
                    </a:lnTo>
                    <a:lnTo>
                      <a:pt x="789" y="174"/>
                    </a:lnTo>
                    <a:lnTo>
                      <a:pt x="790" y="179"/>
                    </a:lnTo>
                    <a:lnTo>
                      <a:pt x="787" y="181"/>
                    </a:lnTo>
                    <a:lnTo>
                      <a:pt x="785" y="182"/>
                    </a:lnTo>
                    <a:lnTo>
                      <a:pt x="784" y="183"/>
                    </a:lnTo>
                    <a:lnTo>
                      <a:pt x="784" y="186"/>
                    </a:lnTo>
                    <a:lnTo>
                      <a:pt x="780" y="191"/>
                    </a:lnTo>
                    <a:lnTo>
                      <a:pt x="777" y="194"/>
                    </a:lnTo>
                    <a:lnTo>
                      <a:pt x="772" y="195"/>
                    </a:lnTo>
                    <a:lnTo>
                      <a:pt x="768" y="195"/>
                    </a:lnTo>
                    <a:lnTo>
                      <a:pt x="758" y="193"/>
                    </a:lnTo>
                    <a:lnTo>
                      <a:pt x="746" y="190"/>
                    </a:lnTo>
                    <a:lnTo>
                      <a:pt x="747" y="193"/>
                    </a:lnTo>
                    <a:lnTo>
                      <a:pt x="750" y="194"/>
                    </a:lnTo>
                    <a:lnTo>
                      <a:pt x="755" y="196"/>
                    </a:lnTo>
                    <a:lnTo>
                      <a:pt x="760" y="198"/>
                    </a:lnTo>
                    <a:lnTo>
                      <a:pt x="764" y="199"/>
                    </a:lnTo>
                    <a:lnTo>
                      <a:pt x="770" y="199"/>
                    </a:lnTo>
                    <a:lnTo>
                      <a:pt x="777" y="201"/>
                    </a:lnTo>
                    <a:lnTo>
                      <a:pt x="783" y="202"/>
                    </a:lnTo>
                    <a:lnTo>
                      <a:pt x="788" y="204"/>
                    </a:lnTo>
                    <a:lnTo>
                      <a:pt x="792" y="208"/>
                    </a:lnTo>
                    <a:lnTo>
                      <a:pt x="800" y="216"/>
                    </a:lnTo>
                    <a:lnTo>
                      <a:pt x="806" y="227"/>
                    </a:lnTo>
                    <a:lnTo>
                      <a:pt x="794" y="229"/>
                    </a:lnTo>
                    <a:lnTo>
                      <a:pt x="783" y="234"/>
                    </a:lnTo>
                    <a:lnTo>
                      <a:pt x="787" y="234"/>
                    </a:lnTo>
                    <a:lnTo>
                      <a:pt x="790" y="233"/>
                    </a:lnTo>
                    <a:lnTo>
                      <a:pt x="798" y="233"/>
                    </a:lnTo>
                    <a:lnTo>
                      <a:pt x="805" y="234"/>
                    </a:lnTo>
                    <a:lnTo>
                      <a:pt x="809" y="235"/>
                    </a:lnTo>
                    <a:lnTo>
                      <a:pt x="812" y="237"/>
                    </a:lnTo>
                    <a:lnTo>
                      <a:pt x="814" y="240"/>
                    </a:lnTo>
                    <a:lnTo>
                      <a:pt x="817" y="244"/>
                    </a:lnTo>
                    <a:lnTo>
                      <a:pt x="805" y="245"/>
                    </a:lnTo>
                    <a:lnTo>
                      <a:pt x="795" y="247"/>
                    </a:lnTo>
                    <a:lnTo>
                      <a:pt x="784" y="249"/>
                    </a:lnTo>
                    <a:lnTo>
                      <a:pt x="773" y="251"/>
                    </a:lnTo>
                    <a:lnTo>
                      <a:pt x="768" y="255"/>
                    </a:lnTo>
                    <a:lnTo>
                      <a:pt x="763" y="259"/>
                    </a:lnTo>
                    <a:lnTo>
                      <a:pt x="768" y="259"/>
                    </a:lnTo>
                    <a:lnTo>
                      <a:pt x="771" y="259"/>
                    </a:lnTo>
                    <a:lnTo>
                      <a:pt x="772" y="261"/>
                    </a:lnTo>
                    <a:lnTo>
                      <a:pt x="773" y="261"/>
                    </a:lnTo>
                    <a:lnTo>
                      <a:pt x="776" y="261"/>
                    </a:lnTo>
                    <a:lnTo>
                      <a:pt x="777" y="260"/>
                    </a:lnTo>
                    <a:lnTo>
                      <a:pt x="780" y="258"/>
                    </a:lnTo>
                    <a:lnTo>
                      <a:pt x="784" y="255"/>
                    </a:lnTo>
                    <a:lnTo>
                      <a:pt x="793" y="255"/>
                    </a:lnTo>
                    <a:lnTo>
                      <a:pt x="802" y="257"/>
                    </a:lnTo>
                    <a:lnTo>
                      <a:pt x="809" y="258"/>
                    </a:lnTo>
                    <a:lnTo>
                      <a:pt x="815" y="260"/>
                    </a:lnTo>
                    <a:lnTo>
                      <a:pt x="822" y="263"/>
                    </a:lnTo>
                    <a:lnTo>
                      <a:pt x="828" y="268"/>
                    </a:lnTo>
                    <a:lnTo>
                      <a:pt x="832" y="275"/>
                    </a:lnTo>
                    <a:lnTo>
                      <a:pt x="837" y="283"/>
                    </a:lnTo>
                    <a:lnTo>
                      <a:pt x="828" y="287"/>
                    </a:lnTo>
                    <a:lnTo>
                      <a:pt x="820" y="291"/>
                    </a:lnTo>
                    <a:lnTo>
                      <a:pt x="811" y="293"/>
                    </a:lnTo>
                    <a:lnTo>
                      <a:pt x="802" y="295"/>
                    </a:lnTo>
                    <a:lnTo>
                      <a:pt x="797" y="294"/>
                    </a:lnTo>
                    <a:lnTo>
                      <a:pt x="794" y="293"/>
                    </a:lnTo>
                    <a:lnTo>
                      <a:pt x="790" y="293"/>
                    </a:lnTo>
                    <a:lnTo>
                      <a:pt x="787" y="294"/>
                    </a:lnTo>
                    <a:lnTo>
                      <a:pt x="792" y="297"/>
                    </a:lnTo>
                    <a:lnTo>
                      <a:pt x="797" y="299"/>
                    </a:lnTo>
                    <a:lnTo>
                      <a:pt x="802" y="304"/>
                    </a:lnTo>
                    <a:lnTo>
                      <a:pt x="803" y="308"/>
                    </a:lnTo>
                    <a:lnTo>
                      <a:pt x="803" y="309"/>
                    </a:lnTo>
                    <a:lnTo>
                      <a:pt x="801" y="309"/>
                    </a:lnTo>
                    <a:lnTo>
                      <a:pt x="798" y="309"/>
                    </a:lnTo>
                    <a:lnTo>
                      <a:pt x="794" y="308"/>
                    </a:lnTo>
                    <a:lnTo>
                      <a:pt x="789" y="306"/>
                    </a:lnTo>
                    <a:lnTo>
                      <a:pt x="784" y="305"/>
                    </a:lnTo>
                    <a:lnTo>
                      <a:pt x="790" y="316"/>
                    </a:lnTo>
                    <a:lnTo>
                      <a:pt x="796" y="327"/>
                    </a:lnTo>
                    <a:lnTo>
                      <a:pt x="787" y="328"/>
                    </a:lnTo>
                    <a:lnTo>
                      <a:pt x="779" y="329"/>
                    </a:lnTo>
                    <a:lnTo>
                      <a:pt x="772" y="328"/>
                    </a:lnTo>
                    <a:lnTo>
                      <a:pt x="764" y="327"/>
                    </a:lnTo>
                    <a:lnTo>
                      <a:pt x="750" y="323"/>
                    </a:lnTo>
                    <a:lnTo>
                      <a:pt x="733" y="320"/>
                    </a:lnTo>
                    <a:lnTo>
                      <a:pt x="727" y="325"/>
                    </a:lnTo>
                    <a:lnTo>
                      <a:pt x="722" y="329"/>
                    </a:lnTo>
                    <a:lnTo>
                      <a:pt x="717" y="335"/>
                    </a:lnTo>
                    <a:lnTo>
                      <a:pt x="713" y="340"/>
                    </a:lnTo>
                    <a:lnTo>
                      <a:pt x="722" y="331"/>
                    </a:lnTo>
                    <a:lnTo>
                      <a:pt x="733" y="323"/>
                    </a:lnTo>
                    <a:lnTo>
                      <a:pt x="743" y="326"/>
                    </a:lnTo>
                    <a:lnTo>
                      <a:pt x="751" y="330"/>
                    </a:lnTo>
                    <a:lnTo>
                      <a:pt x="760" y="335"/>
                    </a:lnTo>
                    <a:lnTo>
                      <a:pt x="769" y="340"/>
                    </a:lnTo>
                    <a:lnTo>
                      <a:pt x="783" y="334"/>
                    </a:lnTo>
                    <a:lnTo>
                      <a:pt x="795" y="326"/>
                    </a:lnTo>
                    <a:lnTo>
                      <a:pt x="807" y="318"/>
                    </a:lnTo>
                    <a:lnTo>
                      <a:pt x="820" y="309"/>
                    </a:lnTo>
                    <a:lnTo>
                      <a:pt x="831" y="316"/>
                    </a:lnTo>
                    <a:lnTo>
                      <a:pt x="843" y="323"/>
                    </a:lnTo>
                    <a:lnTo>
                      <a:pt x="853" y="334"/>
                    </a:lnTo>
                    <a:lnTo>
                      <a:pt x="861" y="345"/>
                    </a:lnTo>
                    <a:lnTo>
                      <a:pt x="868" y="358"/>
                    </a:lnTo>
                    <a:lnTo>
                      <a:pt x="873" y="369"/>
                    </a:lnTo>
                    <a:lnTo>
                      <a:pt x="885" y="394"/>
                    </a:lnTo>
                    <a:lnTo>
                      <a:pt x="898" y="420"/>
                    </a:lnTo>
                    <a:lnTo>
                      <a:pt x="899" y="421"/>
                    </a:lnTo>
                    <a:lnTo>
                      <a:pt x="900" y="422"/>
                    </a:lnTo>
                    <a:lnTo>
                      <a:pt x="899" y="423"/>
                    </a:lnTo>
                    <a:lnTo>
                      <a:pt x="898" y="423"/>
                    </a:lnTo>
                    <a:lnTo>
                      <a:pt x="896" y="426"/>
                    </a:lnTo>
                    <a:lnTo>
                      <a:pt x="894" y="428"/>
                    </a:lnTo>
                    <a:lnTo>
                      <a:pt x="906" y="436"/>
                    </a:lnTo>
                    <a:lnTo>
                      <a:pt x="919" y="443"/>
                    </a:lnTo>
                    <a:lnTo>
                      <a:pt x="921" y="432"/>
                    </a:lnTo>
                    <a:lnTo>
                      <a:pt x="923" y="423"/>
                    </a:lnTo>
                    <a:lnTo>
                      <a:pt x="930" y="434"/>
                    </a:lnTo>
                    <a:lnTo>
                      <a:pt x="937" y="444"/>
                    </a:lnTo>
                    <a:lnTo>
                      <a:pt x="942" y="454"/>
                    </a:lnTo>
                    <a:lnTo>
                      <a:pt x="947" y="464"/>
                    </a:lnTo>
                    <a:lnTo>
                      <a:pt x="950" y="475"/>
                    </a:lnTo>
                    <a:lnTo>
                      <a:pt x="955" y="487"/>
                    </a:lnTo>
                    <a:lnTo>
                      <a:pt x="957" y="498"/>
                    </a:lnTo>
                    <a:lnTo>
                      <a:pt x="959" y="511"/>
                    </a:lnTo>
                    <a:lnTo>
                      <a:pt x="959" y="513"/>
                    </a:lnTo>
                    <a:lnTo>
                      <a:pt x="958" y="515"/>
                    </a:lnTo>
                    <a:lnTo>
                      <a:pt x="966" y="540"/>
                    </a:lnTo>
                    <a:lnTo>
                      <a:pt x="973" y="565"/>
                    </a:lnTo>
                    <a:lnTo>
                      <a:pt x="979" y="590"/>
                    </a:lnTo>
                    <a:lnTo>
                      <a:pt x="984" y="616"/>
                    </a:lnTo>
                    <a:lnTo>
                      <a:pt x="989" y="641"/>
                    </a:lnTo>
                    <a:lnTo>
                      <a:pt x="993" y="667"/>
                    </a:lnTo>
                    <a:lnTo>
                      <a:pt x="998" y="693"/>
                    </a:lnTo>
                    <a:lnTo>
                      <a:pt x="1003" y="719"/>
                    </a:lnTo>
                    <a:lnTo>
                      <a:pt x="1001" y="733"/>
                    </a:lnTo>
                    <a:lnTo>
                      <a:pt x="999" y="747"/>
                    </a:lnTo>
                    <a:lnTo>
                      <a:pt x="996" y="760"/>
                    </a:lnTo>
                    <a:lnTo>
                      <a:pt x="992" y="774"/>
                    </a:lnTo>
                    <a:lnTo>
                      <a:pt x="993" y="785"/>
                    </a:lnTo>
                    <a:lnTo>
                      <a:pt x="996" y="795"/>
                    </a:lnTo>
                    <a:lnTo>
                      <a:pt x="997" y="806"/>
                    </a:lnTo>
                    <a:lnTo>
                      <a:pt x="998" y="817"/>
                    </a:lnTo>
                    <a:lnTo>
                      <a:pt x="993" y="823"/>
                    </a:lnTo>
                    <a:lnTo>
                      <a:pt x="988" y="827"/>
                    </a:lnTo>
                    <a:lnTo>
                      <a:pt x="988" y="829"/>
                    </a:lnTo>
                    <a:lnTo>
                      <a:pt x="988" y="831"/>
                    </a:lnTo>
                    <a:lnTo>
                      <a:pt x="990" y="842"/>
                    </a:lnTo>
                    <a:lnTo>
                      <a:pt x="992" y="851"/>
                    </a:lnTo>
                    <a:lnTo>
                      <a:pt x="995" y="855"/>
                    </a:lnTo>
                    <a:lnTo>
                      <a:pt x="997" y="859"/>
                    </a:lnTo>
                    <a:lnTo>
                      <a:pt x="1001" y="862"/>
                    </a:lnTo>
                    <a:lnTo>
                      <a:pt x="1006" y="866"/>
                    </a:lnTo>
                    <a:lnTo>
                      <a:pt x="1005" y="858"/>
                    </a:lnTo>
                    <a:lnTo>
                      <a:pt x="1004" y="851"/>
                    </a:lnTo>
                    <a:lnTo>
                      <a:pt x="1001" y="843"/>
                    </a:lnTo>
                    <a:lnTo>
                      <a:pt x="1001" y="836"/>
                    </a:lnTo>
                    <a:lnTo>
                      <a:pt x="1001" y="834"/>
                    </a:lnTo>
                    <a:lnTo>
                      <a:pt x="1004" y="833"/>
                    </a:lnTo>
                    <a:lnTo>
                      <a:pt x="1007" y="833"/>
                    </a:lnTo>
                    <a:lnTo>
                      <a:pt x="1012" y="833"/>
                    </a:lnTo>
                    <a:lnTo>
                      <a:pt x="1018" y="874"/>
                    </a:lnTo>
                    <a:lnTo>
                      <a:pt x="1024" y="912"/>
                    </a:lnTo>
                    <a:lnTo>
                      <a:pt x="1026" y="930"/>
                    </a:lnTo>
                    <a:lnTo>
                      <a:pt x="1031" y="950"/>
                    </a:lnTo>
                    <a:lnTo>
                      <a:pt x="1038" y="969"/>
                    </a:lnTo>
                    <a:lnTo>
                      <a:pt x="1046" y="988"/>
                    </a:lnTo>
                    <a:lnTo>
                      <a:pt x="1049" y="979"/>
                    </a:lnTo>
                    <a:lnTo>
                      <a:pt x="1052" y="970"/>
                    </a:lnTo>
                    <a:lnTo>
                      <a:pt x="1056" y="961"/>
                    </a:lnTo>
                    <a:lnTo>
                      <a:pt x="1059" y="952"/>
                    </a:lnTo>
                    <a:lnTo>
                      <a:pt x="1058" y="976"/>
                    </a:lnTo>
                    <a:lnTo>
                      <a:pt x="1057" y="998"/>
                    </a:lnTo>
                    <a:lnTo>
                      <a:pt x="1057" y="1021"/>
                    </a:lnTo>
                    <a:lnTo>
                      <a:pt x="1056" y="1045"/>
                    </a:lnTo>
                    <a:lnTo>
                      <a:pt x="1058" y="1052"/>
                    </a:lnTo>
                    <a:lnTo>
                      <a:pt x="1059" y="1060"/>
                    </a:lnTo>
                    <a:lnTo>
                      <a:pt x="1056" y="1061"/>
                    </a:lnTo>
                    <a:lnTo>
                      <a:pt x="1054" y="1061"/>
                    </a:lnTo>
                    <a:lnTo>
                      <a:pt x="1051" y="1060"/>
                    </a:lnTo>
                    <a:lnTo>
                      <a:pt x="1047" y="1060"/>
                    </a:lnTo>
                    <a:lnTo>
                      <a:pt x="1046" y="1066"/>
                    </a:lnTo>
                    <a:lnTo>
                      <a:pt x="1044" y="1073"/>
                    </a:lnTo>
                    <a:lnTo>
                      <a:pt x="1043" y="1081"/>
                    </a:lnTo>
                    <a:lnTo>
                      <a:pt x="1043" y="1088"/>
                    </a:lnTo>
                    <a:lnTo>
                      <a:pt x="1046" y="1090"/>
                    </a:lnTo>
                    <a:lnTo>
                      <a:pt x="1048" y="1093"/>
                    </a:lnTo>
                    <a:lnTo>
                      <a:pt x="1054" y="1089"/>
                    </a:lnTo>
                    <a:lnTo>
                      <a:pt x="1059" y="1086"/>
                    </a:lnTo>
                    <a:lnTo>
                      <a:pt x="1061" y="1085"/>
                    </a:lnTo>
                    <a:lnTo>
                      <a:pt x="1064" y="1085"/>
                    </a:lnTo>
                    <a:lnTo>
                      <a:pt x="1066" y="1086"/>
                    </a:lnTo>
                    <a:lnTo>
                      <a:pt x="1069" y="1089"/>
                    </a:lnTo>
                    <a:lnTo>
                      <a:pt x="1067" y="1103"/>
                    </a:lnTo>
                    <a:lnTo>
                      <a:pt x="1065" y="1116"/>
                    </a:lnTo>
                    <a:lnTo>
                      <a:pt x="1073" y="1122"/>
                    </a:lnTo>
                    <a:lnTo>
                      <a:pt x="1078" y="1129"/>
                    </a:lnTo>
                    <a:lnTo>
                      <a:pt x="1074" y="1138"/>
                    </a:lnTo>
                    <a:lnTo>
                      <a:pt x="1069" y="1145"/>
                    </a:lnTo>
                    <a:lnTo>
                      <a:pt x="1065" y="1152"/>
                    </a:lnTo>
                    <a:lnTo>
                      <a:pt x="1059" y="1157"/>
                    </a:lnTo>
                    <a:lnTo>
                      <a:pt x="1048" y="1170"/>
                    </a:lnTo>
                    <a:lnTo>
                      <a:pt x="1035" y="1182"/>
                    </a:lnTo>
                    <a:lnTo>
                      <a:pt x="1039" y="1188"/>
                    </a:lnTo>
                    <a:lnTo>
                      <a:pt x="1040" y="1192"/>
                    </a:lnTo>
                    <a:lnTo>
                      <a:pt x="1040" y="1197"/>
                    </a:lnTo>
                    <a:lnTo>
                      <a:pt x="1039" y="1203"/>
                    </a:lnTo>
                    <a:lnTo>
                      <a:pt x="1023" y="1218"/>
                    </a:lnTo>
                    <a:lnTo>
                      <a:pt x="1007" y="1235"/>
                    </a:lnTo>
                    <a:lnTo>
                      <a:pt x="1008" y="1240"/>
                    </a:lnTo>
                    <a:lnTo>
                      <a:pt x="1010" y="1243"/>
                    </a:lnTo>
                    <a:lnTo>
                      <a:pt x="1012" y="1247"/>
                    </a:lnTo>
                    <a:lnTo>
                      <a:pt x="1014" y="1249"/>
                    </a:lnTo>
                    <a:lnTo>
                      <a:pt x="1016" y="1250"/>
                    </a:lnTo>
                    <a:lnTo>
                      <a:pt x="1017" y="1254"/>
                    </a:lnTo>
                    <a:lnTo>
                      <a:pt x="1018" y="1257"/>
                    </a:lnTo>
                    <a:lnTo>
                      <a:pt x="1020" y="1262"/>
                    </a:lnTo>
                    <a:lnTo>
                      <a:pt x="1012" y="1272"/>
                    </a:lnTo>
                    <a:lnTo>
                      <a:pt x="1004" y="1282"/>
                    </a:lnTo>
                    <a:lnTo>
                      <a:pt x="996" y="1292"/>
                    </a:lnTo>
                    <a:lnTo>
                      <a:pt x="987" y="1301"/>
                    </a:lnTo>
                    <a:lnTo>
                      <a:pt x="981" y="1300"/>
                    </a:lnTo>
                    <a:lnTo>
                      <a:pt x="976" y="1298"/>
                    </a:lnTo>
                    <a:lnTo>
                      <a:pt x="962" y="1313"/>
                    </a:lnTo>
                    <a:lnTo>
                      <a:pt x="946" y="1326"/>
                    </a:lnTo>
                    <a:lnTo>
                      <a:pt x="925" y="1332"/>
                    </a:lnTo>
                    <a:lnTo>
                      <a:pt x="905" y="1336"/>
                    </a:lnTo>
                    <a:lnTo>
                      <a:pt x="885" y="1341"/>
                    </a:lnTo>
                    <a:lnTo>
                      <a:pt x="863" y="1345"/>
                    </a:lnTo>
                    <a:lnTo>
                      <a:pt x="837" y="1349"/>
                    </a:lnTo>
                    <a:lnTo>
                      <a:pt x="813" y="1351"/>
                    </a:lnTo>
                    <a:lnTo>
                      <a:pt x="790" y="1352"/>
                    </a:lnTo>
                    <a:lnTo>
                      <a:pt x="769" y="1352"/>
                    </a:lnTo>
                    <a:lnTo>
                      <a:pt x="750" y="1351"/>
                    </a:lnTo>
                    <a:lnTo>
                      <a:pt x="730" y="1350"/>
                    </a:lnTo>
                    <a:lnTo>
                      <a:pt x="712" y="1347"/>
                    </a:lnTo>
                    <a:lnTo>
                      <a:pt x="695" y="1342"/>
                    </a:lnTo>
                    <a:lnTo>
                      <a:pt x="678" y="1336"/>
                    </a:lnTo>
                    <a:lnTo>
                      <a:pt x="661" y="1330"/>
                    </a:lnTo>
                    <a:lnTo>
                      <a:pt x="644" y="1322"/>
                    </a:lnTo>
                    <a:lnTo>
                      <a:pt x="627" y="1311"/>
                    </a:lnTo>
                    <a:lnTo>
                      <a:pt x="609" y="1300"/>
                    </a:lnTo>
                    <a:lnTo>
                      <a:pt x="591" y="1286"/>
                    </a:lnTo>
                    <a:lnTo>
                      <a:pt x="572" y="1272"/>
                    </a:lnTo>
                    <a:lnTo>
                      <a:pt x="552" y="1255"/>
                    </a:lnTo>
                    <a:lnTo>
                      <a:pt x="540" y="1229"/>
                    </a:lnTo>
                    <a:lnTo>
                      <a:pt x="530" y="1203"/>
                    </a:lnTo>
                    <a:lnTo>
                      <a:pt x="519" y="1176"/>
                    </a:lnTo>
                    <a:lnTo>
                      <a:pt x="509" y="1149"/>
                    </a:lnTo>
                    <a:lnTo>
                      <a:pt x="483" y="1116"/>
                    </a:lnTo>
                    <a:lnTo>
                      <a:pt x="458" y="1085"/>
                    </a:lnTo>
                    <a:lnTo>
                      <a:pt x="446" y="1068"/>
                    </a:lnTo>
                    <a:lnTo>
                      <a:pt x="434" y="1052"/>
                    </a:lnTo>
                    <a:lnTo>
                      <a:pt x="423" y="1034"/>
                    </a:lnTo>
                    <a:lnTo>
                      <a:pt x="412" y="1015"/>
                    </a:lnTo>
                    <a:lnTo>
                      <a:pt x="409" y="993"/>
                    </a:lnTo>
                    <a:lnTo>
                      <a:pt x="407" y="971"/>
                    </a:lnTo>
                    <a:lnTo>
                      <a:pt x="405" y="948"/>
                    </a:lnTo>
                    <a:lnTo>
                      <a:pt x="401" y="926"/>
                    </a:lnTo>
                    <a:lnTo>
                      <a:pt x="390" y="922"/>
                    </a:lnTo>
                    <a:lnTo>
                      <a:pt x="380" y="920"/>
                    </a:lnTo>
                    <a:lnTo>
                      <a:pt x="374" y="919"/>
                    </a:lnTo>
                    <a:lnTo>
                      <a:pt x="370" y="918"/>
                    </a:lnTo>
                    <a:lnTo>
                      <a:pt x="364" y="916"/>
                    </a:lnTo>
                    <a:lnTo>
                      <a:pt x="360" y="912"/>
                    </a:lnTo>
                    <a:lnTo>
                      <a:pt x="360" y="905"/>
                    </a:lnTo>
                    <a:lnTo>
                      <a:pt x="362" y="899"/>
                    </a:lnTo>
                    <a:lnTo>
                      <a:pt x="364" y="893"/>
                    </a:lnTo>
                    <a:lnTo>
                      <a:pt x="367" y="886"/>
                    </a:lnTo>
                    <a:lnTo>
                      <a:pt x="373" y="889"/>
                    </a:lnTo>
                    <a:lnTo>
                      <a:pt x="377" y="892"/>
                    </a:lnTo>
                    <a:lnTo>
                      <a:pt x="380" y="894"/>
                    </a:lnTo>
                    <a:lnTo>
                      <a:pt x="384" y="894"/>
                    </a:lnTo>
                    <a:lnTo>
                      <a:pt x="378" y="884"/>
                    </a:lnTo>
                    <a:lnTo>
                      <a:pt x="370" y="876"/>
                    </a:lnTo>
                    <a:lnTo>
                      <a:pt x="362" y="868"/>
                    </a:lnTo>
                    <a:lnTo>
                      <a:pt x="355" y="859"/>
                    </a:lnTo>
                    <a:lnTo>
                      <a:pt x="363" y="854"/>
                    </a:lnTo>
                    <a:lnTo>
                      <a:pt x="373" y="851"/>
                    </a:lnTo>
                    <a:lnTo>
                      <a:pt x="375" y="846"/>
                    </a:lnTo>
                    <a:lnTo>
                      <a:pt x="375" y="845"/>
                    </a:lnTo>
                    <a:lnTo>
                      <a:pt x="373" y="844"/>
                    </a:lnTo>
                    <a:lnTo>
                      <a:pt x="370" y="845"/>
                    </a:lnTo>
                    <a:lnTo>
                      <a:pt x="363" y="849"/>
                    </a:lnTo>
                    <a:lnTo>
                      <a:pt x="356" y="852"/>
                    </a:lnTo>
                    <a:lnTo>
                      <a:pt x="354" y="851"/>
                    </a:lnTo>
                    <a:lnTo>
                      <a:pt x="352" y="850"/>
                    </a:lnTo>
                    <a:lnTo>
                      <a:pt x="348" y="842"/>
                    </a:lnTo>
                    <a:lnTo>
                      <a:pt x="347" y="834"/>
                    </a:lnTo>
                    <a:lnTo>
                      <a:pt x="346" y="827"/>
                    </a:lnTo>
                    <a:lnTo>
                      <a:pt x="347" y="821"/>
                    </a:lnTo>
                    <a:lnTo>
                      <a:pt x="347" y="815"/>
                    </a:lnTo>
                    <a:lnTo>
                      <a:pt x="348" y="807"/>
                    </a:lnTo>
                    <a:lnTo>
                      <a:pt x="348" y="800"/>
                    </a:lnTo>
                    <a:lnTo>
                      <a:pt x="347" y="791"/>
                    </a:lnTo>
                    <a:lnTo>
                      <a:pt x="345" y="793"/>
                    </a:lnTo>
                    <a:lnTo>
                      <a:pt x="344" y="795"/>
                    </a:lnTo>
                    <a:lnTo>
                      <a:pt x="343" y="798"/>
                    </a:lnTo>
                    <a:lnTo>
                      <a:pt x="339" y="798"/>
                    </a:lnTo>
                    <a:lnTo>
                      <a:pt x="340" y="792"/>
                    </a:lnTo>
                    <a:lnTo>
                      <a:pt x="341" y="786"/>
                    </a:lnTo>
                    <a:lnTo>
                      <a:pt x="339" y="789"/>
                    </a:lnTo>
                    <a:lnTo>
                      <a:pt x="337" y="791"/>
                    </a:lnTo>
                    <a:lnTo>
                      <a:pt x="337" y="801"/>
                    </a:lnTo>
                    <a:lnTo>
                      <a:pt x="335" y="809"/>
                    </a:lnTo>
                    <a:lnTo>
                      <a:pt x="333" y="807"/>
                    </a:lnTo>
                    <a:lnTo>
                      <a:pt x="332" y="804"/>
                    </a:lnTo>
                    <a:lnTo>
                      <a:pt x="332" y="801"/>
                    </a:lnTo>
                    <a:lnTo>
                      <a:pt x="333" y="799"/>
                    </a:lnTo>
                    <a:lnTo>
                      <a:pt x="331" y="796"/>
                    </a:lnTo>
                    <a:lnTo>
                      <a:pt x="328" y="795"/>
                    </a:lnTo>
                    <a:lnTo>
                      <a:pt x="328" y="800"/>
                    </a:lnTo>
                    <a:lnTo>
                      <a:pt x="327" y="803"/>
                    </a:lnTo>
                    <a:lnTo>
                      <a:pt x="327" y="804"/>
                    </a:lnTo>
                    <a:lnTo>
                      <a:pt x="326" y="806"/>
                    </a:lnTo>
                    <a:lnTo>
                      <a:pt x="324" y="807"/>
                    </a:lnTo>
                    <a:lnTo>
                      <a:pt x="322" y="807"/>
                    </a:lnTo>
                    <a:lnTo>
                      <a:pt x="318" y="793"/>
                    </a:lnTo>
                    <a:lnTo>
                      <a:pt x="315" y="779"/>
                    </a:lnTo>
                    <a:lnTo>
                      <a:pt x="314" y="766"/>
                    </a:lnTo>
                    <a:lnTo>
                      <a:pt x="314" y="753"/>
                    </a:lnTo>
                    <a:lnTo>
                      <a:pt x="314" y="741"/>
                    </a:lnTo>
                    <a:lnTo>
                      <a:pt x="316" y="727"/>
                    </a:lnTo>
                    <a:lnTo>
                      <a:pt x="319" y="714"/>
                    </a:lnTo>
                    <a:lnTo>
                      <a:pt x="322" y="699"/>
                    </a:lnTo>
                    <a:lnTo>
                      <a:pt x="327" y="694"/>
                    </a:lnTo>
                    <a:lnTo>
                      <a:pt x="331" y="691"/>
                    </a:lnTo>
                    <a:lnTo>
                      <a:pt x="336" y="691"/>
                    </a:lnTo>
                    <a:lnTo>
                      <a:pt x="341" y="693"/>
                    </a:lnTo>
                    <a:lnTo>
                      <a:pt x="346" y="696"/>
                    </a:lnTo>
                    <a:lnTo>
                      <a:pt x="349" y="696"/>
                    </a:lnTo>
                    <a:lnTo>
                      <a:pt x="336" y="671"/>
                    </a:lnTo>
                    <a:lnTo>
                      <a:pt x="320" y="647"/>
                    </a:lnTo>
                    <a:lnTo>
                      <a:pt x="303" y="624"/>
                    </a:lnTo>
                    <a:lnTo>
                      <a:pt x="286" y="603"/>
                    </a:lnTo>
                    <a:lnTo>
                      <a:pt x="284" y="600"/>
                    </a:lnTo>
                    <a:lnTo>
                      <a:pt x="280" y="600"/>
                    </a:lnTo>
                    <a:lnTo>
                      <a:pt x="287" y="614"/>
                    </a:lnTo>
                    <a:lnTo>
                      <a:pt x="293" y="626"/>
                    </a:lnTo>
                    <a:lnTo>
                      <a:pt x="298" y="639"/>
                    </a:lnTo>
                    <a:lnTo>
                      <a:pt x="303" y="652"/>
                    </a:lnTo>
                    <a:lnTo>
                      <a:pt x="299" y="651"/>
                    </a:lnTo>
                    <a:lnTo>
                      <a:pt x="296" y="649"/>
                    </a:lnTo>
                    <a:lnTo>
                      <a:pt x="299" y="659"/>
                    </a:lnTo>
                    <a:lnTo>
                      <a:pt x="302" y="667"/>
                    </a:lnTo>
                    <a:lnTo>
                      <a:pt x="303" y="671"/>
                    </a:lnTo>
                    <a:lnTo>
                      <a:pt x="303" y="675"/>
                    </a:lnTo>
                    <a:lnTo>
                      <a:pt x="302" y="680"/>
                    </a:lnTo>
                    <a:lnTo>
                      <a:pt x="299" y="685"/>
                    </a:lnTo>
                    <a:lnTo>
                      <a:pt x="296" y="686"/>
                    </a:lnTo>
                    <a:lnTo>
                      <a:pt x="293" y="689"/>
                    </a:lnTo>
                    <a:lnTo>
                      <a:pt x="291" y="689"/>
                    </a:lnTo>
                    <a:lnTo>
                      <a:pt x="290" y="689"/>
                    </a:lnTo>
                    <a:lnTo>
                      <a:pt x="289" y="688"/>
                    </a:lnTo>
                    <a:lnTo>
                      <a:pt x="288" y="686"/>
                    </a:lnTo>
                    <a:lnTo>
                      <a:pt x="284" y="680"/>
                    </a:lnTo>
                    <a:lnTo>
                      <a:pt x="282" y="680"/>
                    </a:lnTo>
                    <a:lnTo>
                      <a:pt x="284" y="684"/>
                    </a:lnTo>
                    <a:lnTo>
                      <a:pt x="285" y="690"/>
                    </a:lnTo>
                    <a:lnTo>
                      <a:pt x="277" y="691"/>
                    </a:lnTo>
                    <a:lnTo>
                      <a:pt x="270" y="694"/>
                    </a:lnTo>
                    <a:lnTo>
                      <a:pt x="274" y="710"/>
                    </a:lnTo>
                    <a:lnTo>
                      <a:pt x="278" y="726"/>
                    </a:lnTo>
                    <a:lnTo>
                      <a:pt x="280" y="743"/>
                    </a:lnTo>
                    <a:lnTo>
                      <a:pt x="281" y="759"/>
                    </a:lnTo>
                    <a:lnTo>
                      <a:pt x="278" y="759"/>
                    </a:lnTo>
                    <a:lnTo>
                      <a:pt x="276" y="759"/>
                    </a:lnTo>
                    <a:lnTo>
                      <a:pt x="273" y="757"/>
                    </a:lnTo>
                    <a:lnTo>
                      <a:pt x="271" y="753"/>
                    </a:lnTo>
                    <a:lnTo>
                      <a:pt x="271" y="750"/>
                    </a:lnTo>
                    <a:lnTo>
                      <a:pt x="269" y="748"/>
                    </a:lnTo>
                    <a:lnTo>
                      <a:pt x="274" y="764"/>
                    </a:lnTo>
                    <a:lnTo>
                      <a:pt x="281" y="778"/>
                    </a:lnTo>
                    <a:lnTo>
                      <a:pt x="285" y="786"/>
                    </a:lnTo>
                    <a:lnTo>
                      <a:pt x="287" y="793"/>
                    </a:lnTo>
                    <a:lnTo>
                      <a:pt x="289" y="801"/>
                    </a:lnTo>
                    <a:lnTo>
                      <a:pt x="289" y="810"/>
                    </a:lnTo>
                    <a:lnTo>
                      <a:pt x="285" y="801"/>
                    </a:lnTo>
                    <a:lnTo>
                      <a:pt x="281" y="792"/>
                    </a:lnTo>
                    <a:lnTo>
                      <a:pt x="274" y="792"/>
                    </a:lnTo>
                    <a:lnTo>
                      <a:pt x="269" y="793"/>
                    </a:lnTo>
                    <a:lnTo>
                      <a:pt x="263" y="792"/>
                    </a:lnTo>
                    <a:lnTo>
                      <a:pt x="257" y="790"/>
                    </a:lnTo>
                    <a:lnTo>
                      <a:pt x="255" y="786"/>
                    </a:lnTo>
                    <a:lnTo>
                      <a:pt x="253" y="784"/>
                    </a:lnTo>
                    <a:lnTo>
                      <a:pt x="251" y="783"/>
                    </a:lnTo>
                    <a:lnTo>
                      <a:pt x="246" y="78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17" name="Freeform 187"/>
              <p:cNvSpPr>
                <a:spLocks/>
              </p:cNvSpPr>
              <p:nvPr/>
            </p:nvSpPr>
            <p:spPr bwMode="auto">
              <a:xfrm>
                <a:off x="2224088" y="3003550"/>
                <a:ext cx="280987" cy="228600"/>
              </a:xfrm>
              <a:custGeom>
                <a:avLst/>
                <a:gdLst>
                  <a:gd name="T0" fmla="*/ 80962 w 708"/>
                  <a:gd name="T1" fmla="*/ 216694 h 576"/>
                  <a:gd name="T2" fmla="*/ 75406 w 708"/>
                  <a:gd name="T3" fmla="*/ 215106 h 576"/>
                  <a:gd name="T4" fmla="*/ 75009 w 708"/>
                  <a:gd name="T5" fmla="*/ 211138 h 576"/>
                  <a:gd name="T6" fmla="*/ 64294 w 708"/>
                  <a:gd name="T7" fmla="*/ 216694 h 576"/>
                  <a:gd name="T8" fmla="*/ 51197 w 708"/>
                  <a:gd name="T9" fmla="*/ 221456 h 576"/>
                  <a:gd name="T10" fmla="*/ 26987 w 708"/>
                  <a:gd name="T11" fmla="*/ 224631 h 576"/>
                  <a:gd name="T12" fmla="*/ 14684 w 708"/>
                  <a:gd name="T13" fmla="*/ 217091 h 576"/>
                  <a:gd name="T14" fmla="*/ 17859 w 708"/>
                  <a:gd name="T15" fmla="*/ 196453 h 576"/>
                  <a:gd name="T16" fmla="*/ 13891 w 708"/>
                  <a:gd name="T17" fmla="*/ 175419 h 576"/>
                  <a:gd name="T18" fmla="*/ 13891 w 708"/>
                  <a:gd name="T19" fmla="*/ 151606 h 576"/>
                  <a:gd name="T20" fmla="*/ 14287 w 708"/>
                  <a:gd name="T21" fmla="*/ 121047 h 576"/>
                  <a:gd name="T22" fmla="*/ 27781 w 708"/>
                  <a:gd name="T23" fmla="*/ 82153 h 576"/>
                  <a:gd name="T24" fmla="*/ 30559 w 708"/>
                  <a:gd name="T25" fmla="*/ 56753 h 576"/>
                  <a:gd name="T26" fmla="*/ 42069 w 708"/>
                  <a:gd name="T27" fmla="*/ 48419 h 576"/>
                  <a:gd name="T28" fmla="*/ 53181 w 708"/>
                  <a:gd name="T29" fmla="*/ 43656 h 576"/>
                  <a:gd name="T30" fmla="*/ 64294 w 708"/>
                  <a:gd name="T31" fmla="*/ 28178 h 576"/>
                  <a:gd name="T32" fmla="*/ 99219 w 708"/>
                  <a:gd name="T33" fmla="*/ 3572 h 576"/>
                  <a:gd name="T34" fmla="*/ 110331 w 708"/>
                  <a:gd name="T35" fmla="*/ 1191 h 576"/>
                  <a:gd name="T36" fmla="*/ 117872 w 708"/>
                  <a:gd name="T37" fmla="*/ 13891 h 576"/>
                  <a:gd name="T38" fmla="*/ 132159 w 708"/>
                  <a:gd name="T39" fmla="*/ 29369 h 576"/>
                  <a:gd name="T40" fmla="*/ 143668 w 708"/>
                  <a:gd name="T41" fmla="*/ 38497 h 576"/>
                  <a:gd name="T42" fmla="*/ 139303 w 708"/>
                  <a:gd name="T43" fmla="*/ 43656 h 576"/>
                  <a:gd name="T44" fmla="*/ 145256 w 708"/>
                  <a:gd name="T45" fmla="*/ 48419 h 576"/>
                  <a:gd name="T46" fmla="*/ 158353 w 708"/>
                  <a:gd name="T47" fmla="*/ 59531 h 576"/>
                  <a:gd name="T48" fmla="*/ 159147 w 708"/>
                  <a:gd name="T49" fmla="*/ 64691 h 576"/>
                  <a:gd name="T50" fmla="*/ 170259 w 708"/>
                  <a:gd name="T51" fmla="*/ 78184 h 576"/>
                  <a:gd name="T52" fmla="*/ 176212 w 708"/>
                  <a:gd name="T53" fmla="*/ 84931 h 576"/>
                  <a:gd name="T54" fmla="*/ 186531 w 708"/>
                  <a:gd name="T55" fmla="*/ 89694 h 576"/>
                  <a:gd name="T56" fmla="*/ 200818 w 708"/>
                  <a:gd name="T57" fmla="*/ 95250 h 576"/>
                  <a:gd name="T58" fmla="*/ 223440 w 708"/>
                  <a:gd name="T59" fmla="*/ 92472 h 576"/>
                  <a:gd name="T60" fmla="*/ 236537 w 708"/>
                  <a:gd name="T61" fmla="*/ 89297 h 576"/>
                  <a:gd name="T62" fmla="*/ 250825 w 708"/>
                  <a:gd name="T63" fmla="*/ 99616 h 576"/>
                  <a:gd name="T64" fmla="*/ 250428 w 708"/>
                  <a:gd name="T65" fmla="*/ 108744 h 576"/>
                  <a:gd name="T66" fmla="*/ 254793 w 708"/>
                  <a:gd name="T67" fmla="*/ 115491 h 576"/>
                  <a:gd name="T68" fmla="*/ 257571 w 708"/>
                  <a:gd name="T69" fmla="*/ 127794 h 576"/>
                  <a:gd name="T70" fmla="*/ 267096 w 708"/>
                  <a:gd name="T71" fmla="*/ 128984 h 576"/>
                  <a:gd name="T72" fmla="*/ 279796 w 708"/>
                  <a:gd name="T73" fmla="*/ 143272 h 576"/>
                  <a:gd name="T74" fmla="*/ 278209 w 708"/>
                  <a:gd name="T75" fmla="*/ 154781 h 576"/>
                  <a:gd name="T76" fmla="*/ 269478 w 708"/>
                  <a:gd name="T77" fmla="*/ 172244 h 576"/>
                  <a:gd name="T78" fmla="*/ 260746 w 708"/>
                  <a:gd name="T79" fmla="*/ 177403 h 576"/>
                  <a:gd name="T80" fmla="*/ 252015 w 708"/>
                  <a:gd name="T81" fmla="*/ 185738 h 576"/>
                  <a:gd name="T82" fmla="*/ 239315 w 708"/>
                  <a:gd name="T83" fmla="*/ 202406 h 576"/>
                  <a:gd name="T84" fmla="*/ 228600 w 708"/>
                  <a:gd name="T85" fmla="*/ 208359 h 576"/>
                  <a:gd name="T86" fmla="*/ 216296 w 708"/>
                  <a:gd name="T87" fmla="*/ 209550 h 576"/>
                  <a:gd name="T88" fmla="*/ 203597 w 708"/>
                  <a:gd name="T89" fmla="*/ 212725 h 576"/>
                  <a:gd name="T90" fmla="*/ 193278 w 708"/>
                  <a:gd name="T91" fmla="*/ 213122 h 576"/>
                  <a:gd name="T92" fmla="*/ 179784 w 708"/>
                  <a:gd name="T93" fmla="*/ 217091 h 576"/>
                  <a:gd name="T94" fmla="*/ 165497 w 708"/>
                  <a:gd name="T95" fmla="*/ 209947 h 576"/>
                  <a:gd name="T96" fmla="*/ 153987 w 708"/>
                  <a:gd name="T97" fmla="*/ 217091 h 576"/>
                  <a:gd name="T98" fmla="*/ 145256 w 708"/>
                  <a:gd name="T99" fmla="*/ 219075 h 576"/>
                  <a:gd name="T100" fmla="*/ 141684 w 708"/>
                  <a:gd name="T101" fmla="*/ 199628 h 576"/>
                  <a:gd name="T102" fmla="*/ 129778 w 708"/>
                  <a:gd name="T103" fmla="*/ 186928 h 576"/>
                  <a:gd name="T104" fmla="*/ 121047 w 708"/>
                  <a:gd name="T105" fmla="*/ 189309 h 576"/>
                  <a:gd name="T106" fmla="*/ 109140 w 708"/>
                  <a:gd name="T107" fmla="*/ 202803 h 576"/>
                  <a:gd name="T108" fmla="*/ 94456 w 708"/>
                  <a:gd name="T109" fmla="*/ 209153 h 576"/>
                  <a:gd name="T110" fmla="*/ 83344 w 708"/>
                  <a:gd name="T111" fmla="*/ 212725 h 5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8" h="576">
                    <a:moveTo>
                      <a:pt x="214" y="541"/>
                    </a:moveTo>
                    <a:lnTo>
                      <a:pt x="210" y="541"/>
                    </a:lnTo>
                    <a:lnTo>
                      <a:pt x="208" y="542"/>
                    </a:lnTo>
                    <a:lnTo>
                      <a:pt x="206" y="542"/>
                    </a:lnTo>
                    <a:lnTo>
                      <a:pt x="205" y="545"/>
                    </a:lnTo>
                    <a:lnTo>
                      <a:pt x="204" y="546"/>
                    </a:lnTo>
                    <a:lnTo>
                      <a:pt x="203" y="547"/>
                    </a:lnTo>
                    <a:lnTo>
                      <a:pt x="201" y="547"/>
                    </a:lnTo>
                    <a:lnTo>
                      <a:pt x="199" y="547"/>
                    </a:lnTo>
                    <a:lnTo>
                      <a:pt x="196" y="545"/>
                    </a:lnTo>
                    <a:lnTo>
                      <a:pt x="191" y="543"/>
                    </a:lnTo>
                    <a:lnTo>
                      <a:pt x="190" y="542"/>
                    </a:lnTo>
                    <a:lnTo>
                      <a:pt x="190" y="541"/>
                    </a:lnTo>
                    <a:lnTo>
                      <a:pt x="190" y="540"/>
                    </a:lnTo>
                    <a:lnTo>
                      <a:pt x="191" y="538"/>
                    </a:lnTo>
                    <a:lnTo>
                      <a:pt x="195" y="538"/>
                    </a:lnTo>
                    <a:lnTo>
                      <a:pt x="198" y="536"/>
                    </a:lnTo>
                    <a:lnTo>
                      <a:pt x="189" y="532"/>
                    </a:lnTo>
                    <a:lnTo>
                      <a:pt x="179" y="528"/>
                    </a:lnTo>
                    <a:lnTo>
                      <a:pt x="175" y="528"/>
                    </a:lnTo>
                    <a:lnTo>
                      <a:pt x="172" y="529"/>
                    </a:lnTo>
                    <a:lnTo>
                      <a:pt x="171" y="533"/>
                    </a:lnTo>
                    <a:lnTo>
                      <a:pt x="167" y="536"/>
                    </a:lnTo>
                    <a:lnTo>
                      <a:pt x="162" y="546"/>
                    </a:lnTo>
                    <a:lnTo>
                      <a:pt x="156" y="555"/>
                    </a:lnTo>
                    <a:lnTo>
                      <a:pt x="150" y="553"/>
                    </a:lnTo>
                    <a:lnTo>
                      <a:pt x="146" y="550"/>
                    </a:lnTo>
                    <a:lnTo>
                      <a:pt x="140" y="555"/>
                    </a:lnTo>
                    <a:lnTo>
                      <a:pt x="134" y="561"/>
                    </a:lnTo>
                    <a:lnTo>
                      <a:pt x="129" y="558"/>
                    </a:lnTo>
                    <a:lnTo>
                      <a:pt x="123" y="554"/>
                    </a:lnTo>
                    <a:lnTo>
                      <a:pt x="114" y="555"/>
                    </a:lnTo>
                    <a:lnTo>
                      <a:pt x="104" y="555"/>
                    </a:lnTo>
                    <a:lnTo>
                      <a:pt x="94" y="557"/>
                    </a:lnTo>
                    <a:lnTo>
                      <a:pt x="83" y="557"/>
                    </a:lnTo>
                    <a:lnTo>
                      <a:pt x="68" y="566"/>
                    </a:lnTo>
                    <a:lnTo>
                      <a:pt x="53" y="576"/>
                    </a:lnTo>
                    <a:lnTo>
                      <a:pt x="44" y="572"/>
                    </a:lnTo>
                    <a:lnTo>
                      <a:pt x="36" y="569"/>
                    </a:lnTo>
                    <a:lnTo>
                      <a:pt x="38" y="563"/>
                    </a:lnTo>
                    <a:lnTo>
                      <a:pt x="39" y="558"/>
                    </a:lnTo>
                    <a:lnTo>
                      <a:pt x="37" y="547"/>
                    </a:lnTo>
                    <a:lnTo>
                      <a:pt x="35" y="537"/>
                    </a:lnTo>
                    <a:lnTo>
                      <a:pt x="31" y="527"/>
                    </a:lnTo>
                    <a:lnTo>
                      <a:pt x="28" y="518"/>
                    </a:lnTo>
                    <a:lnTo>
                      <a:pt x="35" y="506"/>
                    </a:lnTo>
                    <a:lnTo>
                      <a:pt x="40" y="499"/>
                    </a:lnTo>
                    <a:lnTo>
                      <a:pt x="45" y="495"/>
                    </a:lnTo>
                    <a:lnTo>
                      <a:pt x="47" y="494"/>
                    </a:lnTo>
                    <a:lnTo>
                      <a:pt x="49" y="491"/>
                    </a:lnTo>
                    <a:lnTo>
                      <a:pt x="49" y="485"/>
                    </a:lnTo>
                    <a:lnTo>
                      <a:pt x="48" y="474"/>
                    </a:lnTo>
                    <a:lnTo>
                      <a:pt x="46" y="456"/>
                    </a:lnTo>
                    <a:lnTo>
                      <a:pt x="35" y="442"/>
                    </a:lnTo>
                    <a:lnTo>
                      <a:pt x="22" y="430"/>
                    </a:lnTo>
                    <a:lnTo>
                      <a:pt x="11" y="416"/>
                    </a:lnTo>
                    <a:lnTo>
                      <a:pt x="0" y="401"/>
                    </a:lnTo>
                    <a:lnTo>
                      <a:pt x="14" y="392"/>
                    </a:lnTo>
                    <a:lnTo>
                      <a:pt x="28" y="385"/>
                    </a:lnTo>
                    <a:lnTo>
                      <a:pt x="35" y="382"/>
                    </a:lnTo>
                    <a:lnTo>
                      <a:pt x="41" y="377"/>
                    </a:lnTo>
                    <a:lnTo>
                      <a:pt x="47" y="372"/>
                    </a:lnTo>
                    <a:lnTo>
                      <a:pt x="54" y="365"/>
                    </a:lnTo>
                    <a:lnTo>
                      <a:pt x="47" y="344"/>
                    </a:lnTo>
                    <a:lnTo>
                      <a:pt x="40" y="325"/>
                    </a:lnTo>
                    <a:lnTo>
                      <a:pt x="36" y="305"/>
                    </a:lnTo>
                    <a:lnTo>
                      <a:pt x="31" y="284"/>
                    </a:lnTo>
                    <a:lnTo>
                      <a:pt x="39" y="266"/>
                    </a:lnTo>
                    <a:lnTo>
                      <a:pt x="45" y="250"/>
                    </a:lnTo>
                    <a:lnTo>
                      <a:pt x="51" y="233"/>
                    </a:lnTo>
                    <a:lnTo>
                      <a:pt x="54" y="214"/>
                    </a:lnTo>
                    <a:lnTo>
                      <a:pt x="70" y="207"/>
                    </a:lnTo>
                    <a:lnTo>
                      <a:pt x="87" y="202"/>
                    </a:lnTo>
                    <a:lnTo>
                      <a:pt x="81" y="183"/>
                    </a:lnTo>
                    <a:lnTo>
                      <a:pt x="78" y="168"/>
                    </a:lnTo>
                    <a:lnTo>
                      <a:pt x="77" y="160"/>
                    </a:lnTo>
                    <a:lnTo>
                      <a:pt x="77" y="150"/>
                    </a:lnTo>
                    <a:lnTo>
                      <a:pt x="77" y="143"/>
                    </a:lnTo>
                    <a:lnTo>
                      <a:pt x="78" y="132"/>
                    </a:lnTo>
                    <a:lnTo>
                      <a:pt x="82" y="128"/>
                    </a:lnTo>
                    <a:lnTo>
                      <a:pt x="87" y="127"/>
                    </a:lnTo>
                    <a:lnTo>
                      <a:pt x="91" y="126"/>
                    </a:lnTo>
                    <a:lnTo>
                      <a:pt x="98" y="126"/>
                    </a:lnTo>
                    <a:lnTo>
                      <a:pt x="106" y="122"/>
                    </a:lnTo>
                    <a:lnTo>
                      <a:pt x="111" y="121"/>
                    </a:lnTo>
                    <a:lnTo>
                      <a:pt x="114" y="121"/>
                    </a:lnTo>
                    <a:lnTo>
                      <a:pt x="123" y="121"/>
                    </a:lnTo>
                    <a:lnTo>
                      <a:pt x="127" y="114"/>
                    </a:lnTo>
                    <a:lnTo>
                      <a:pt x="131" y="107"/>
                    </a:lnTo>
                    <a:lnTo>
                      <a:pt x="134" y="110"/>
                    </a:lnTo>
                    <a:lnTo>
                      <a:pt x="138" y="113"/>
                    </a:lnTo>
                    <a:lnTo>
                      <a:pt x="141" y="115"/>
                    </a:lnTo>
                    <a:lnTo>
                      <a:pt x="146" y="115"/>
                    </a:lnTo>
                    <a:lnTo>
                      <a:pt x="153" y="101"/>
                    </a:lnTo>
                    <a:lnTo>
                      <a:pt x="157" y="86"/>
                    </a:lnTo>
                    <a:lnTo>
                      <a:pt x="162" y="71"/>
                    </a:lnTo>
                    <a:lnTo>
                      <a:pt x="165" y="55"/>
                    </a:lnTo>
                    <a:lnTo>
                      <a:pt x="184" y="46"/>
                    </a:lnTo>
                    <a:lnTo>
                      <a:pt x="201" y="37"/>
                    </a:lnTo>
                    <a:lnTo>
                      <a:pt x="217" y="26"/>
                    </a:lnTo>
                    <a:lnTo>
                      <a:pt x="233" y="13"/>
                    </a:lnTo>
                    <a:lnTo>
                      <a:pt x="250" y="9"/>
                    </a:lnTo>
                    <a:lnTo>
                      <a:pt x="267" y="4"/>
                    </a:lnTo>
                    <a:lnTo>
                      <a:pt x="271" y="2"/>
                    </a:lnTo>
                    <a:lnTo>
                      <a:pt x="273" y="0"/>
                    </a:lnTo>
                    <a:lnTo>
                      <a:pt x="275" y="0"/>
                    </a:lnTo>
                    <a:lnTo>
                      <a:pt x="276" y="0"/>
                    </a:lnTo>
                    <a:lnTo>
                      <a:pt x="278" y="3"/>
                    </a:lnTo>
                    <a:lnTo>
                      <a:pt x="281" y="10"/>
                    </a:lnTo>
                    <a:lnTo>
                      <a:pt x="282" y="16"/>
                    </a:lnTo>
                    <a:lnTo>
                      <a:pt x="282" y="19"/>
                    </a:lnTo>
                    <a:lnTo>
                      <a:pt x="283" y="21"/>
                    </a:lnTo>
                    <a:lnTo>
                      <a:pt x="286" y="25"/>
                    </a:lnTo>
                    <a:lnTo>
                      <a:pt x="297" y="35"/>
                    </a:lnTo>
                    <a:lnTo>
                      <a:pt x="307" y="46"/>
                    </a:lnTo>
                    <a:lnTo>
                      <a:pt x="315" y="54"/>
                    </a:lnTo>
                    <a:lnTo>
                      <a:pt x="322" y="63"/>
                    </a:lnTo>
                    <a:lnTo>
                      <a:pt x="325" y="67"/>
                    </a:lnTo>
                    <a:lnTo>
                      <a:pt x="328" y="71"/>
                    </a:lnTo>
                    <a:lnTo>
                      <a:pt x="333" y="74"/>
                    </a:lnTo>
                    <a:lnTo>
                      <a:pt x="337" y="77"/>
                    </a:lnTo>
                    <a:lnTo>
                      <a:pt x="345" y="78"/>
                    </a:lnTo>
                    <a:lnTo>
                      <a:pt x="353" y="79"/>
                    </a:lnTo>
                    <a:lnTo>
                      <a:pt x="359" y="86"/>
                    </a:lnTo>
                    <a:lnTo>
                      <a:pt x="362" y="93"/>
                    </a:lnTo>
                    <a:lnTo>
                      <a:pt x="362" y="97"/>
                    </a:lnTo>
                    <a:lnTo>
                      <a:pt x="362" y="101"/>
                    </a:lnTo>
                    <a:lnTo>
                      <a:pt x="362" y="105"/>
                    </a:lnTo>
                    <a:lnTo>
                      <a:pt x="360" y="110"/>
                    </a:lnTo>
                    <a:lnTo>
                      <a:pt x="357" y="110"/>
                    </a:lnTo>
                    <a:lnTo>
                      <a:pt x="352" y="110"/>
                    </a:lnTo>
                    <a:lnTo>
                      <a:pt x="351" y="110"/>
                    </a:lnTo>
                    <a:lnTo>
                      <a:pt x="350" y="111"/>
                    </a:lnTo>
                    <a:lnTo>
                      <a:pt x="349" y="113"/>
                    </a:lnTo>
                    <a:lnTo>
                      <a:pt x="349" y="115"/>
                    </a:lnTo>
                    <a:lnTo>
                      <a:pt x="356" y="118"/>
                    </a:lnTo>
                    <a:lnTo>
                      <a:pt x="361" y="120"/>
                    </a:lnTo>
                    <a:lnTo>
                      <a:pt x="366" y="122"/>
                    </a:lnTo>
                    <a:lnTo>
                      <a:pt x="371" y="128"/>
                    </a:lnTo>
                    <a:lnTo>
                      <a:pt x="382" y="135"/>
                    </a:lnTo>
                    <a:lnTo>
                      <a:pt x="392" y="143"/>
                    </a:lnTo>
                    <a:lnTo>
                      <a:pt x="394" y="149"/>
                    </a:lnTo>
                    <a:lnTo>
                      <a:pt x="396" y="152"/>
                    </a:lnTo>
                    <a:lnTo>
                      <a:pt x="399" y="150"/>
                    </a:lnTo>
                    <a:lnTo>
                      <a:pt x="403" y="152"/>
                    </a:lnTo>
                    <a:lnTo>
                      <a:pt x="402" y="156"/>
                    </a:lnTo>
                    <a:lnTo>
                      <a:pt x="400" y="160"/>
                    </a:lnTo>
                    <a:lnTo>
                      <a:pt x="400" y="161"/>
                    </a:lnTo>
                    <a:lnTo>
                      <a:pt x="400" y="162"/>
                    </a:lnTo>
                    <a:lnTo>
                      <a:pt x="401" y="163"/>
                    </a:lnTo>
                    <a:lnTo>
                      <a:pt x="403" y="165"/>
                    </a:lnTo>
                    <a:lnTo>
                      <a:pt x="409" y="169"/>
                    </a:lnTo>
                    <a:lnTo>
                      <a:pt x="415" y="171"/>
                    </a:lnTo>
                    <a:lnTo>
                      <a:pt x="423" y="181"/>
                    </a:lnTo>
                    <a:lnTo>
                      <a:pt x="427" y="192"/>
                    </a:lnTo>
                    <a:lnTo>
                      <a:pt x="429" y="197"/>
                    </a:lnTo>
                    <a:lnTo>
                      <a:pt x="430" y="202"/>
                    </a:lnTo>
                    <a:lnTo>
                      <a:pt x="430" y="204"/>
                    </a:lnTo>
                    <a:lnTo>
                      <a:pt x="430" y="206"/>
                    </a:lnTo>
                    <a:lnTo>
                      <a:pt x="433" y="207"/>
                    </a:lnTo>
                    <a:lnTo>
                      <a:pt x="435" y="208"/>
                    </a:lnTo>
                    <a:lnTo>
                      <a:pt x="444" y="214"/>
                    </a:lnTo>
                    <a:lnTo>
                      <a:pt x="450" y="220"/>
                    </a:lnTo>
                    <a:lnTo>
                      <a:pt x="452" y="222"/>
                    </a:lnTo>
                    <a:lnTo>
                      <a:pt x="455" y="224"/>
                    </a:lnTo>
                    <a:lnTo>
                      <a:pt x="460" y="225"/>
                    </a:lnTo>
                    <a:lnTo>
                      <a:pt x="466" y="226"/>
                    </a:lnTo>
                    <a:lnTo>
                      <a:pt x="470" y="226"/>
                    </a:lnTo>
                    <a:lnTo>
                      <a:pt x="475" y="228"/>
                    </a:lnTo>
                    <a:lnTo>
                      <a:pt x="478" y="229"/>
                    </a:lnTo>
                    <a:lnTo>
                      <a:pt x="480" y="230"/>
                    </a:lnTo>
                    <a:lnTo>
                      <a:pt x="487" y="234"/>
                    </a:lnTo>
                    <a:lnTo>
                      <a:pt x="495" y="238"/>
                    </a:lnTo>
                    <a:lnTo>
                      <a:pt x="506" y="240"/>
                    </a:lnTo>
                    <a:lnTo>
                      <a:pt x="518" y="239"/>
                    </a:lnTo>
                    <a:lnTo>
                      <a:pt x="531" y="238"/>
                    </a:lnTo>
                    <a:lnTo>
                      <a:pt x="544" y="239"/>
                    </a:lnTo>
                    <a:lnTo>
                      <a:pt x="550" y="230"/>
                    </a:lnTo>
                    <a:lnTo>
                      <a:pt x="556" y="222"/>
                    </a:lnTo>
                    <a:lnTo>
                      <a:pt x="563" y="233"/>
                    </a:lnTo>
                    <a:lnTo>
                      <a:pt x="572" y="243"/>
                    </a:lnTo>
                    <a:lnTo>
                      <a:pt x="576" y="238"/>
                    </a:lnTo>
                    <a:lnTo>
                      <a:pt x="579" y="233"/>
                    </a:lnTo>
                    <a:lnTo>
                      <a:pt x="582" y="231"/>
                    </a:lnTo>
                    <a:lnTo>
                      <a:pt x="588" y="229"/>
                    </a:lnTo>
                    <a:lnTo>
                      <a:pt x="596" y="225"/>
                    </a:lnTo>
                    <a:lnTo>
                      <a:pt x="603" y="222"/>
                    </a:lnTo>
                    <a:lnTo>
                      <a:pt x="607" y="231"/>
                    </a:lnTo>
                    <a:lnTo>
                      <a:pt x="615" y="240"/>
                    </a:lnTo>
                    <a:lnTo>
                      <a:pt x="624" y="245"/>
                    </a:lnTo>
                    <a:lnTo>
                      <a:pt x="630" y="248"/>
                    </a:lnTo>
                    <a:lnTo>
                      <a:pt x="632" y="251"/>
                    </a:lnTo>
                    <a:lnTo>
                      <a:pt x="633" y="254"/>
                    </a:lnTo>
                    <a:lnTo>
                      <a:pt x="635" y="258"/>
                    </a:lnTo>
                    <a:lnTo>
                      <a:pt x="635" y="263"/>
                    </a:lnTo>
                    <a:lnTo>
                      <a:pt x="632" y="268"/>
                    </a:lnTo>
                    <a:lnTo>
                      <a:pt x="631" y="273"/>
                    </a:lnTo>
                    <a:lnTo>
                      <a:pt x="631" y="274"/>
                    </a:lnTo>
                    <a:lnTo>
                      <a:pt x="631" y="276"/>
                    </a:lnTo>
                    <a:lnTo>
                      <a:pt x="633" y="278"/>
                    </a:lnTo>
                    <a:lnTo>
                      <a:pt x="636" y="279"/>
                    </a:lnTo>
                    <a:lnTo>
                      <a:pt x="639" y="282"/>
                    </a:lnTo>
                    <a:lnTo>
                      <a:pt x="641" y="287"/>
                    </a:lnTo>
                    <a:lnTo>
                      <a:pt x="642" y="291"/>
                    </a:lnTo>
                    <a:lnTo>
                      <a:pt x="644" y="295"/>
                    </a:lnTo>
                    <a:lnTo>
                      <a:pt x="645" y="304"/>
                    </a:lnTo>
                    <a:lnTo>
                      <a:pt x="646" y="314"/>
                    </a:lnTo>
                    <a:lnTo>
                      <a:pt x="647" y="317"/>
                    </a:lnTo>
                    <a:lnTo>
                      <a:pt x="648" y="321"/>
                    </a:lnTo>
                    <a:lnTo>
                      <a:pt x="649" y="322"/>
                    </a:lnTo>
                    <a:lnTo>
                      <a:pt x="652" y="323"/>
                    </a:lnTo>
                    <a:lnTo>
                      <a:pt x="656" y="323"/>
                    </a:lnTo>
                    <a:lnTo>
                      <a:pt x="664" y="322"/>
                    </a:lnTo>
                    <a:lnTo>
                      <a:pt x="670" y="322"/>
                    </a:lnTo>
                    <a:lnTo>
                      <a:pt x="672" y="323"/>
                    </a:lnTo>
                    <a:lnTo>
                      <a:pt x="673" y="325"/>
                    </a:lnTo>
                    <a:lnTo>
                      <a:pt x="673" y="332"/>
                    </a:lnTo>
                    <a:lnTo>
                      <a:pt x="688" y="340"/>
                    </a:lnTo>
                    <a:lnTo>
                      <a:pt x="701" y="350"/>
                    </a:lnTo>
                    <a:lnTo>
                      <a:pt x="703" y="355"/>
                    </a:lnTo>
                    <a:lnTo>
                      <a:pt x="704" y="359"/>
                    </a:lnTo>
                    <a:lnTo>
                      <a:pt x="705" y="361"/>
                    </a:lnTo>
                    <a:lnTo>
                      <a:pt x="708" y="365"/>
                    </a:lnTo>
                    <a:lnTo>
                      <a:pt x="707" y="372"/>
                    </a:lnTo>
                    <a:lnTo>
                      <a:pt x="707" y="377"/>
                    </a:lnTo>
                    <a:lnTo>
                      <a:pt x="707" y="381"/>
                    </a:lnTo>
                    <a:lnTo>
                      <a:pt x="705" y="385"/>
                    </a:lnTo>
                    <a:lnTo>
                      <a:pt x="701" y="390"/>
                    </a:lnTo>
                    <a:lnTo>
                      <a:pt x="698" y="393"/>
                    </a:lnTo>
                    <a:lnTo>
                      <a:pt x="698" y="403"/>
                    </a:lnTo>
                    <a:lnTo>
                      <a:pt x="698" y="413"/>
                    </a:lnTo>
                    <a:lnTo>
                      <a:pt x="689" y="418"/>
                    </a:lnTo>
                    <a:lnTo>
                      <a:pt x="681" y="425"/>
                    </a:lnTo>
                    <a:lnTo>
                      <a:pt x="679" y="434"/>
                    </a:lnTo>
                    <a:lnTo>
                      <a:pt x="675" y="442"/>
                    </a:lnTo>
                    <a:lnTo>
                      <a:pt x="671" y="448"/>
                    </a:lnTo>
                    <a:lnTo>
                      <a:pt x="664" y="454"/>
                    </a:lnTo>
                    <a:lnTo>
                      <a:pt x="661" y="451"/>
                    </a:lnTo>
                    <a:lnTo>
                      <a:pt x="658" y="448"/>
                    </a:lnTo>
                    <a:lnTo>
                      <a:pt x="657" y="447"/>
                    </a:lnTo>
                    <a:lnTo>
                      <a:pt x="656" y="447"/>
                    </a:lnTo>
                    <a:lnTo>
                      <a:pt x="655" y="448"/>
                    </a:lnTo>
                    <a:lnTo>
                      <a:pt x="653" y="450"/>
                    </a:lnTo>
                    <a:lnTo>
                      <a:pt x="647" y="457"/>
                    </a:lnTo>
                    <a:lnTo>
                      <a:pt x="641" y="462"/>
                    </a:lnTo>
                    <a:lnTo>
                      <a:pt x="635" y="468"/>
                    </a:lnTo>
                    <a:lnTo>
                      <a:pt x="628" y="473"/>
                    </a:lnTo>
                    <a:lnTo>
                      <a:pt x="620" y="482"/>
                    </a:lnTo>
                    <a:lnTo>
                      <a:pt x="614" y="490"/>
                    </a:lnTo>
                    <a:lnTo>
                      <a:pt x="611" y="498"/>
                    </a:lnTo>
                    <a:lnTo>
                      <a:pt x="610" y="509"/>
                    </a:lnTo>
                    <a:lnTo>
                      <a:pt x="603" y="510"/>
                    </a:lnTo>
                    <a:lnTo>
                      <a:pt x="599" y="511"/>
                    </a:lnTo>
                    <a:lnTo>
                      <a:pt x="595" y="512"/>
                    </a:lnTo>
                    <a:lnTo>
                      <a:pt x="590" y="516"/>
                    </a:lnTo>
                    <a:lnTo>
                      <a:pt x="586" y="518"/>
                    </a:lnTo>
                    <a:lnTo>
                      <a:pt x="580" y="523"/>
                    </a:lnTo>
                    <a:lnTo>
                      <a:pt x="576" y="525"/>
                    </a:lnTo>
                    <a:lnTo>
                      <a:pt x="572" y="527"/>
                    </a:lnTo>
                    <a:lnTo>
                      <a:pt x="569" y="528"/>
                    </a:lnTo>
                    <a:lnTo>
                      <a:pt x="565" y="528"/>
                    </a:lnTo>
                    <a:lnTo>
                      <a:pt x="559" y="528"/>
                    </a:lnTo>
                    <a:lnTo>
                      <a:pt x="550" y="526"/>
                    </a:lnTo>
                    <a:lnTo>
                      <a:pt x="545" y="528"/>
                    </a:lnTo>
                    <a:lnTo>
                      <a:pt x="543" y="530"/>
                    </a:lnTo>
                    <a:lnTo>
                      <a:pt x="540" y="532"/>
                    </a:lnTo>
                    <a:lnTo>
                      <a:pt x="532" y="533"/>
                    </a:lnTo>
                    <a:lnTo>
                      <a:pt x="527" y="534"/>
                    </a:lnTo>
                    <a:lnTo>
                      <a:pt x="520" y="535"/>
                    </a:lnTo>
                    <a:lnTo>
                      <a:pt x="513" y="536"/>
                    </a:lnTo>
                    <a:lnTo>
                      <a:pt x="508" y="535"/>
                    </a:lnTo>
                    <a:lnTo>
                      <a:pt x="505" y="528"/>
                    </a:lnTo>
                    <a:lnTo>
                      <a:pt x="502" y="525"/>
                    </a:lnTo>
                    <a:lnTo>
                      <a:pt x="498" y="526"/>
                    </a:lnTo>
                    <a:lnTo>
                      <a:pt x="492" y="530"/>
                    </a:lnTo>
                    <a:lnTo>
                      <a:pt x="487" y="537"/>
                    </a:lnTo>
                    <a:lnTo>
                      <a:pt x="486" y="541"/>
                    </a:lnTo>
                    <a:lnTo>
                      <a:pt x="486" y="544"/>
                    </a:lnTo>
                    <a:lnTo>
                      <a:pt x="486" y="551"/>
                    </a:lnTo>
                    <a:lnTo>
                      <a:pt x="475" y="551"/>
                    </a:lnTo>
                    <a:lnTo>
                      <a:pt x="463" y="550"/>
                    </a:lnTo>
                    <a:lnTo>
                      <a:pt x="453" y="547"/>
                    </a:lnTo>
                    <a:lnTo>
                      <a:pt x="442" y="544"/>
                    </a:lnTo>
                    <a:lnTo>
                      <a:pt x="429" y="530"/>
                    </a:lnTo>
                    <a:lnTo>
                      <a:pt x="419" y="516"/>
                    </a:lnTo>
                    <a:lnTo>
                      <a:pt x="417" y="523"/>
                    </a:lnTo>
                    <a:lnTo>
                      <a:pt x="417" y="527"/>
                    </a:lnTo>
                    <a:lnTo>
                      <a:pt x="417" y="529"/>
                    </a:lnTo>
                    <a:lnTo>
                      <a:pt x="416" y="532"/>
                    </a:lnTo>
                    <a:lnTo>
                      <a:pt x="415" y="535"/>
                    </a:lnTo>
                    <a:lnTo>
                      <a:pt x="411" y="538"/>
                    </a:lnTo>
                    <a:lnTo>
                      <a:pt x="403" y="542"/>
                    </a:lnTo>
                    <a:lnTo>
                      <a:pt x="395" y="544"/>
                    </a:lnTo>
                    <a:lnTo>
                      <a:pt x="388" y="547"/>
                    </a:lnTo>
                    <a:lnTo>
                      <a:pt x="382" y="552"/>
                    </a:lnTo>
                    <a:lnTo>
                      <a:pt x="376" y="557"/>
                    </a:lnTo>
                    <a:lnTo>
                      <a:pt x="371" y="558"/>
                    </a:lnTo>
                    <a:lnTo>
                      <a:pt x="369" y="557"/>
                    </a:lnTo>
                    <a:lnTo>
                      <a:pt x="368" y="555"/>
                    </a:lnTo>
                    <a:lnTo>
                      <a:pt x="366" y="552"/>
                    </a:lnTo>
                    <a:lnTo>
                      <a:pt x="365" y="547"/>
                    </a:lnTo>
                    <a:lnTo>
                      <a:pt x="365" y="536"/>
                    </a:lnTo>
                    <a:lnTo>
                      <a:pt x="365" y="527"/>
                    </a:lnTo>
                    <a:lnTo>
                      <a:pt x="362" y="518"/>
                    </a:lnTo>
                    <a:lnTo>
                      <a:pt x="360" y="510"/>
                    </a:lnTo>
                    <a:lnTo>
                      <a:pt x="357" y="503"/>
                    </a:lnTo>
                    <a:lnTo>
                      <a:pt x="352" y="496"/>
                    </a:lnTo>
                    <a:lnTo>
                      <a:pt x="345" y="489"/>
                    </a:lnTo>
                    <a:lnTo>
                      <a:pt x="337" y="481"/>
                    </a:lnTo>
                    <a:lnTo>
                      <a:pt x="333" y="476"/>
                    </a:lnTo>
                    <a:lnTo>
                      <a:pt x="331" y="474"/>
                    </a:lnTo>
                    <a:lnTo>
                      <a:pt x="327" y="471"/>
                    </a:lnTo>
                    <a:lnTo>
                      <a:pt x="320" y="470"/>
                    </a:lnTo>
                    <a:lnTo>
                      <a:pt x="315" y="471"/>
                    </a:lnTo>
                    <a:lnTo>
                      <a:pt x="310" y="473"/>
                    </a:lnTo>
                    <a:lnTo>
                      <a:pt x="308" y="474"/>
                    </a:lnTo>
                    <a:lnTo>
                      <a:pt x="306" y="475"/>
                    </a:lnTo>
                    <a:lnTo>
                      <a:pt x="305" y="477"/>
                    </a:lnTo>
                    <a:lnTo>
                      <a:pt x="305" y="481"/>
                    </a:lnTo>
                    <a:lnTo>
                      <a:pt x="294" y="489"/>
                    </a:lnTo>
                    <a:lnTo>
                      <a:pt x="283" y="498"/>
                    </a:lnTo>
                    <a:lnTo>
                      <a:pt x="280" y="504"/>
                    </a:lnTo>
                    <a:lnTo>
                      <a:pt x="276" y="509"/>
                    </a:lnTo>
                    <a:lnTo>
                      <a:pt x="275" y="511"/>
                    </a:lnTo>
                    <a:lnTo>
                      <a:pt x="273" y="511"/>
                    </a:lnTo>
                    <a:lnTo>
                      <a:pt x="269" y="511"/>
                    </a:lnTo>
                    <a:lnTo>
                      <a:pt x="266" y="511"/>
                    </a:lnTo>
                    <a:lnTo>
                      <a:pt x="258" y="516"/>
                    </a:lnTo>
                    <a:lnTo>
                      <a:pt x="248" y="523"/>
                    </a:lnTo>
                    <a:lnTo>
                      <a:pt x="238" y="527"/>
                    </a:lnTo>
                    <a:lnTo>
                      <a:pt x="226" y="529"/>
                    </a:lnTo>
                    <a:lnTo>
                      <a:pt x="222" y="528"/>
                    </a:lnTo>
                    <a:lnTo>
                      <a:pt x="217" y="527"/>
                    </a:lnTo>
                    <a:lnTo>
                      <a:pt x="214" y="528"/>
                    </a:lnTo>
                    <a:lnTo>
                      <a:pt x="209" y="530"/>
                    </a:lnTo>
                    <a:lnTo>
                      <a:pt x="210" y="536"/>
                    </a:lnTo>
                    <a:lnTo>
                      <a:pt x="214" y="54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18" name="Freeform 188"/>
              <p:cNvSpPr>
                <a:spLocks/>
              </p:cNvSpPr>
              <p:nvPr/>
            </p:nvSpPr>
            <p:spPr bwMode="auto">
              <a:xfrm>
                <a:off x="2224088" y="3003550"/>
                <a:ext cx="280987" cy="228600"/>
              </a:xfrm>
              <a:custGeom>
                <a:avLst/>
                <a:gdLst>
                  <a:gd name="T0" fmla="*/ 80962 w 708"/>
                  <a:gd name="T1" fmla="*/ 216694 h 576"/>
                  <a:gd name="T2" fmla="*/ 75406 w 708"/>
                  <a:gd name="T3" fmla="*/ 215106 h 576"/>
                  <a:gd name="T4" fmla="*/ 75009 w 708"/>
                  <a:gd name="T5" fmla="*/ 211138 h 576"/>
                  <a:gd name="T6" fmla="*/ 64294 w 708"/>
                  <a:gd name="T7" fmla="*/ 216694 h 576"/>
                  <a:gd name="T8" fmla="*/ 51197 w 708"/>
                  <a:gd name="T9" fmla="*/ 221456 h 576"/>
                  <a:gd name="T10" fmla="*/ 26987 w 708"/>
                  <a:gd name="T11" fmla="*/ 224631 h 576"/>
                  <a:gd name="T12" fmla="*/ 14684 w 708"/>
                  <a:gd name="T13" fmla="*/ 217091 h 576"/>
                  <a:gd name="T14" fmla="*/ 17859 w 708"/>
                  <a:gd name="T15" fmla="*/ 196453 h 576"/>
                  <a:gd name="T16" fmla="*/ 13891 w 708"/>
                  <a:gd name="T17" fmla="*/ 175419 h 576"/>
                  <a:gd name="T18" fmla="*/ 13891 w 708"/>
                  <a:gd name="T19" fmla="*/ 151606 h 576"/>
                  <a:gd name="T20" fmla="*/ 14287 w 708"/>
                  <a:gd name="T21" fmla="*/ 121047 h 576"/>
                  <a:gd name="T22" fmla="*/ 27781 w 708"/>
                  <a:gd name="T23" fmla="*/ 82153 h 576"/>
                  <a:gd name="T24" fmla="*/ 30559 w 708"/>
                  <a:gd name="T25" fmla="*/ 56753 h 576"/>
                  <a:gd name="T26" fmla="*/ 42069 w 708"/>
                  <a:gd name="T27" fmla="*/ 48419 h 576"/>
                  <a:gd name="T28" fmla="*/ 53181 w 708"/>
                  <a:gd name="T29" fmla="*/ 43656 h 576"/>
                  <a:gd name="T30" fmla="*/ 64294 w 708"/>
                  <a:gd name="T31" fmla="*/ 28178 h 576"/>
                  <a:gd name="T32" fmla="*/ 99219 w 708"/>
                  <a:gd name="T33" fmla="*/ 3572 h 576"/>
                  <a:gd name="T34" fmla="*/ 110331 w 708"/>
                  <a:gd name="T35" fmla="*/ 1191 h 576"/>
                  <a:gd name="T36" fmla="*/ 117872 w 708"/>
                  <a:gd name="T37" fmla="*/ 13891 h 576"/>
                  <a:gd name="T38" fmla="*/ 132159 w 708"/>
                  <a:gd name="T39" fmla="*/ 29369 h 576"/>
                  <a:gd name="T40" fmla="*/ 143668 w 708"/>
                  <a:gd name="T41" fmla="*/ 38497 h 576"/>
                  <a:gd name="T42" fmla="*/ 139303 w 708"/>
                  <a:gd name="T43" fmla="*/ 43656 h 576"/>
                  <a:gd name="T44" fmla="*/ 145256 w 708"/>
                  <a:gd name="T45" fmla="*/ 48419 h 576"/>
                  <a:gd name="T46" fmla="*/ 158353 w 708"/>
                  <a:gd name="T47" fmla="*/ 59531 h 576"/>
                  <a:gd name="T48" fmla="*/ 159147 w 708"/>
                  <a:gd name="T49" fmla="*/ 64691 h 576"/>
                  <a:gd name="T50" fmla="*/ 170259 w 708"/>
                  <a:gd name="T51" fmla="*/ 78184 h 576"/>
                  <a:gd name="T52" fmla="*/ 176212 w 708"/>
                  <a:gd name="T53" fmla="*/ 84931 h 576"/>
                  <a:gd name="T54" fmla="*/ 186531 w 708"/>
                  <a:gd name="T55" fmla="*/ 89694 h 576"/>
                  <a:gd name="T56" fmla="*/ 200818 w 708"/>
                  <a:gd name="T57" fmla="*/ 95250 h 576"/>
                  <a:gd name="T58" fmla="*/ 223440 w 708"/>
                  <a:gd name="T59" fmla="*/ 92472 h 576"/>
                  <a:gd name="T60" fmla="*/ 236537 w 708"/>
                  <a:gd name="T61" fmla="*/ 89297 h 576"/>
                  <a:gd name="T62" fmla="*/ 250825 w 708"/>
                  <a:gd name="T63" fmla="*/ 99616 h 576"/>
                  <a:gd name="T64" fmla="*/ 250428 w 708"/>
                  <a:gd name="T65" fmla="*/ 108744 h 576"/>
                  <a:gd name="T66" fmla="*/ 254793 w 708"/>
                  <a:gd name="T67" fmla="*/ 115491 h 576"/>
                  <a:gd name="T68" fmla="*/ 257571 w 708"/>
                  <a:gd name="T69" fmla="*/ 127794 h 576"/>
                  <a:gd name="T70" fmla="*/ 267096 w 708"/>
                  <a:gd name="T71" fmla="*/ 128984 h 576"/>
                  <a:gd name="T72" fmla="*/ 279796 w 708"/>
                  <a:gd name="T73" fmla="*/ 143272 h 576"/>
                  <a:gd name="T74" fmla="*/ 278209 w 708"/>
                  <a:gd name="T75" fmla="*/ 154781 h 576"/>
                  <a:gd name="T76" fmla="*/ 269478 w 708"/>
                  <a:gd name="T77" fmla="*/ 172244 h 576"/>
                  <a:gd name="T78" fmla="*/ 260746 w 708"/>
                  <a:gd name="T79" fmla="*/ 177403 h 576"/>
                  <a:gd name="T80" fmla="*/ 252015 w 708"/>
                  <a:gd name="T81" fmla="*/ 185738 h 576"/>
                  <a:gd name="T82" fmla="*/ 239315 w 708"/>
                  <a:gd name="T83" fmla="*/ 202406 h 576"/>
                  <a:gd name="T84" fmla="*/ 228600 w 708"/>
                  <a:gd name="T85" fmla="*/ 208359 h 576"/>
                  <a:gd name="T86" fmla="*/ 216296 w 708"/>
                  <a:gd name="T87" fmla="*/ 209550 h 576"/>
                  <a:gd name="T88" fmla="*/ 203597 w 708"/>
                  <a:gd name="T89" fmla="*/ 212725 h 576"/>
                  <a:gd name="T90" fmla="*/ 193278 w 708"/>
                  <a:gd name="T91" fmla="*/ 213122 h 576"/>
                  <a:gd name="T92" fmla="*/ 179784 w 708"/>
                  <a:gd name="T93" fmla="*/ 217091 h 576"/>
                  <a:gd name="T94" fmla="*/ 165497 w 708"/>
                  <a:gd name="T95" fmla="*/ 209947 h 576"/>
                  <a:gd name="T96" fmla="*/ 153987 w 708"/>
                  <a:gd name="T97" fmla="*/ 217091 h 576"/>
                  <a:gd name="T98" fmla="*/ 145256 w 708"/>
                  <a:gd name="T99" fmla="*/ 219075 h 576"/>
                  <a:gd name="T100" fmla="*/ 141684 w 708"/>
                  <a:gd name="T101" fmla="*/ 199628 h 576"/>
                  <a:gd name="T102" fmla="*/ 129778 w 708"/>
                  <a:gd name="T103" fmla="*/ 186928 h 576"/>
                  <a:gd name="T104" fmla="*/ 121047 w 708"/>
                  <a:gd name="T105" fmla="*/ 189309 h 576"/>
                  <a:gd name="T106" fmla="*/ 109140 w 708"/>
                  <a:gd name="T107" fmla="*/ 202803 h 576"/>
                  <a:gd name="T108" fmla="*/ 94456 w 708"/>
                  <a:gd name="T109" fmla="*/ 209153 h 576"/>
                  <a:gd name="T110" fmla="*/ 83344 w 708"/>
                  <a:gd name="T111" fmla="*/ 212725 h 5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8" h="576">
                    <a:moveTo>
                      <a:pt x="214" y="541"/>
                    </a:moveTo>
                    <a:lnTo>
                      <a:pt x="210" y="541"/>
                    </a:lnTo>
                    <a:lnTo>
                      <a:pt x="208" y="542"/>
                    </a:lnTo>
                    <a:lnTo>
                      <a:pt x="206" y="542"/>
                    </a:lnTo>
                    <a:lnTo>
                      <a:pt x="205" y="545"/>
                    </a:lnTo>
                    <a:lnTo>
                      <a:pt x="204" y="546"/>
                    </a:lnTo>
                    <a:lnTo>
                      <a:pt x="203" y="547"/>
                    </a:lnTo>
                    <a:lnTo>
                      <a:pt x="201" y="547"/>
                    </a:lnTo>
                    <a:lnTo>
                      <a:pt x="199" y="547"/>
                    </a:lnTo>
                    <a:lnTo>
                      <a:pt x="196" y="545"/>
                    </a:lnTo>
                    <a:lnTo>
                      <a:pt x="191" y="543"/>
                    </a:lnTo>
                    <a:lnTo>
                      <a:pt x="190" y="542"/>
                    </a:lnTo>
                    <a:lnTo>
                      <a:pt x="190" y="541"/>
                    </a:lnTo>
                    <a:lnTo>
                      <a:pt x="190" y="540"/>
                    </a:lnTo>
                    <a:lnTo>
                      <a:pt x="191" y="538"/>
                    </a:lnTo>
                    <a:lnTo>
                      <a:pt x="195" y="538"/>
                    </a:lnTo>
                    <a:lnTo>
                      <a:pt x="198" y="536"/>
                    </a:lnTo>
                    <a:lnTo>
                      <a:pt x="189" y="532"/>
                    </a:lnTo>
                    <a:lnTo>
                      <a:pt x="179" y="528"/>
                    </a:lnTo>
                    <a:lnTo>
                      <a:pt x="175" y="528"/>
                    </a:lnTo>
                    <a:lnTo>
                      <a:pt x="172" y="529"/>
                    </a:lnTo>
                    <a:lnTo>
                      <a:pt x="171" y="533"/>
                    </a:lnTo>
                    <a:lnTo>
                      <a:pt x="167" y="536"/>
                    </a:lnTo>
                    <a:lnTo>
                      <a:pt x="162" y="546"/>
                    </a:lnTo>
                    <a:lnTo>
                      <a:pt x="156" y="555"/>
                    </a:lnTo>
                    <a:lnTo>
                      <a:pt x="150" y="553"/>
                    </a:lnTo>
                    <a:lnTo>
                      <a:pt x="146" y="550"/>
                    </a:lnTo>
                    <a:lnTo>
                      <a:pt x="140" y="555"/>
                    </a:lnTo>
                    <a:lnTo>
                      <a:pt x="134" y="561"/>
                    </a:lnTo>
                    <a:lnTo>
                      <a:pt x="129" y="558"/>
                    </a:lnTo>
                    <a:lnTo>
                      <a:pt x="123" y="554"/>
                    </a:lnTo>
                    <a:lnTo>
                      <a:pt x="114" y="555"/>
                    </a:lnTo>
                    <a:lnTo>
                      <a:pt x="104" y="555"/>
                    </a:lnTo>
                    <a:lnTo>
                      <a:pt x="94" y="557"/>
                    </a:lnTo>
                    <a:lnTo>
                      <a:pt x="83" y="557"/>
                    </a:lnTo>
                    <a:lnTo>
                      <a:pt x="68" y="566"/>
                    </a:lnTo>
                    <a:lnTo>
                      <a:pt x="53" y="576"/>
                    </a:lnTo>
                    <a:lnTo>
                      <a:pt x="44" y="572"/>
                    </a:lnTo>
                    <a:lnTo>
                      <a:pt x="36" y="569"/>
                    </a:lnTo>
                    <a:lnTo>
                      <a:pt x="38" y="563"/>
                    </a:lnTo>
                    <a:lnTo>
                      <a:pt x="39" y="558"/>
                    </a:lnTo>
                    <a:lnTo>
                      <a:pt x="37" y="547"/>
                    </a:lnTo>
                    <a:lnTo>
                      <a:pt x="35" y="537"/>
                    </a:lnTo>
                    <a:lnTo>
                      <a:pt x="31" y="527"/>
                    </a:lnTo>
                    <a:lnTo>
                      <a:pt x="28" y="518"/>
                    </a:lnTo>
                    <a:lnTo>
                      <a:pt x="35" y="506"/>
                    </a:lnTo>
                    <a:lnTo>
                      <a:pt x="40" y="499"/>
                    </a:lnTo>
                    <a:lnTo>
                      <a:pt x="45" y="495"/>
                    </a:lnTo>
                    <a:lnTo>
                      <a:pt x="47" y="494"/>
                    </a:lnTo>
                    <a:lnTo>
                      <a:pt x="49" y="491"/>
                    </a:lnTo>
                    <a:lnTo>
                      <a:pt x="49" y="485"/>
                    </a:lnTo>
                    <a:lnTo>
                      <a:pt x="48" y="474"/>
                    </a:lnTo>
                    <a:lnTo>
                      <a:pt x="46" y="456"/>
                    </a:lnTo>
                    <a:lnTo>
                      <a:pt x="35" y="442"/>
                    </a:lnTo>
                    <a:lnTo>
                      <a:pt x="22" y="430"/>
                    </a:lnTo>
                    <a:lnTo>
                      <a:pt x="11" y="416"/>
                    </a:lnTo>
                    <a:lnTo>
                      <a:pt x="0" y="401"/>
                    </a:lnTo>
                    <a:lnTo>
                      <a:pt x="14" y="392"/>
                    </a:lnTo>
                    <a:lnTo>
                      <a:pt x="28" y="385"/>
                    </a:lnTo>
                    <a:lnTo>
                      <a:pt x="35" y="382"/>
                    </a:lnTo>
                    <a:lnTo>
                      <a:pt x="41" y="377"/>
                    </a:lnTo>
                    <a:lnTo>
                      <a:pt x="47" y="372"/>
                    </a:lnTo>
                    <a:lnTo>
                      <a:pt x="54" y="365"/>
                    </a:lnTo>
                    <a:lnTo>
                      <a:pt x="47" y="344"/>
                    </a:lnTo>
                    <a:lnTo>
                      <a:pt x="40" y="325"/>
                    </a:lnTo>
                    <a:lnTo>
                      <a:pt x="36" y="305"/>
                    </a:lnTo>
                    <a:lnTo>
                      <a:pt x="31" y="284"/>
                    </a:lnTo>
                    <a:lnTo>
                      <a:pt x="39" y="266"/>
                    </a:lnTo>
                    <a:lnTo>
                      <a:pt x="45" y="250"/>
                    </a:lnTo>
                    <a:lnTo>
                      <a:pt x="51" y="233"/>
                    </a:lnTo>
                    <a:lnTo>
                      <a:pt x="54" y="214"/>
                    </a:lnTo>
                    <a:lnTo>
                      <a:pt x="70" y="207"/>
                    </a:lnTo>
                    <a:lnTo>
                      <a:pt x="87" y="202"/>
                    </a:lnTo>
                    <a:lnTo>
                      <a:pt x="81" y="183"/>
                    </a:lnTo>
                    <a:lnTo>
                      <a:pt x="78" y="168"/>
                    </a:lnTo>
                    <a:lnTo>
                      <a:pt x="77" y="160"/>
                    </a:lnTo>
                    <a:lnTo>
                      <a:pt x="77" y="150"/>
                    </a:lnTo>
                    <a:lnTo>
                      <a:pt x="77" y="143"/>
                    </a:lnTo>
                    <a:lnTo>
                      <a:pt x="78" y="132"/>
                    </a:lnTo>
                    <a:lnTo>
                      <a:pt x="82" y="128"/>
                    </a:lnTo>
                    <a:lnTo>
                      <a:pt x="87" y="127"/>
                    </a:lnTo>
                    <a:lnTo>
                      <a:pt x="91" y="126"/>
                    </a:lnTo>
                    <a:lnTo>
                      <a:pt x="98" y="126"/>
                    </a:lnTo>
                    <a:lnTo>
                      <a:pt x="106" y="122"/>
                    </a:lnTo>
                    <a:lnTo>
                      <a:pt x="111" y="121"/>
                    </a:lnTo>
                    <a:lnTo>
                      <a:pt x="114" y="121"/>
                    </a:lnTo>
                    <a:lnTo>
                      <a:pt x="123" y="121"/>
                    </a:lnTo>
                    <a:lnTo>
                      <a:pt x="127" y="114"/>
                    </a:lnTo>
                    <a:lnTo>
                      <a:pt x="131" y="107"/>
                    </a:lnTo>
                    <a:lnTo>
                      <a:pt x="134" y="110"/>
                    </a:lnTo>
                    <a:lnTo>
                      <a:pt x="138" y="113"/>
                    </a:lnTo>
                    <a:lnTo>
                      <a:pt x="141" y="115"/>
                    </a:lnTo>
                    <a:lnTo>
                      <a:pt x="146" y="115"/>
                    </a:lnTo>
                    <a:lnTo>
                      <a:pt x="153" y="101"/>
                    </a:lnTo>
                    <a:lnTo>
                      <a:pt x="157" y="86"/>
                    </a:lnTo>
                    <a:lnTo>
                      <a:pt x="162" y="71"/>
                    </a:lnTo>
                    <a:lnTo>
                      <a:pt x="165" y="55"/>
                    </a:lnTo>
                    <a:lnTo>
                      <a:pt x="184" y="46"/>
                    </a:lnTo>
                    <a:lnTo>
                      <a:pt x="201" y="37"/>
                    </a:lnTo>
                    <a:lnTo>
                      <a:pt x="217" y="26"/>
                    </a:lnTo>
                    <a:lnTo>
                      <a:pt x="233" y="13"/>
                    </a:lnTo>
                    <a:lnTo>
                      <a:pt x="250" y="9"/>
                    </a:lnTo>
                    <a:lnTo>
                      <a:pt x="267" y="4"/>
                    </a:lnTo>
                    <a:lnTo>
                      <a:pt x="271" y="2"/>
                    </a:lnTo>
                    <a:lnTo>
                      <a:pt x="273" y="0"/>
                    </a:lnTo>
                    <a:lnTo>
                      <a:pt x="275" y="0"/>
                    </a:lnTo>
                    <a:lnTo>
                      <a:pt x="276" y="0"/>
                    </a:lnTo>
                    <a:lnTo>
                      <a:pt x="278" y="3"/>
                    </a:lnTo>
                    <a:lnTo>
                      <a:pt x="281" y="10"/>
                    </a:lnTo>
                    <a:lnTo>
                      <a:pt x="282" y="16"/>
                    </a:lnTo>
                    <a:lnTo>
                      <a:pt x="282" y="19"/>
                    </a:lnTo>
                    <a:lnTo>
                      <a:pt x="283" y="21"/>
                    </a:lnTo>
                    <a:lnTo>
                      <a:pt x="286" y="25"/>
                    </a:lnTo>
                    <a:lnTo>
                      <a:pt x="297" y="35"/>
                    </a:lnTo>
                    <a:lnTo>
                      <a:pt x="307" y="46"/>
                    </a:lnTo>
                    <a:lnTo>
                      <a:pt x="315" y="54"/>
                    </a:lnTo>
                    <a:lnTo>
                      <a:pt x="322" y="63"/>
                    </a:lnTo>
                    <a:lnTo>
                      <a:pt x="325" y="67"/>
                    </a:lnTo>
                    <a:lnTo>
                      <a:pt x="328" y="71"/>
                    </a:lnTo>
                    <a:lnTo>
                      <a:pt x="333" y="74"/>
                    </a:lnTo>
                    <a:lnTo>
                      <a:pt x="337" y="77"/>
                    </a:lnTo>
                    <a:lnTo>
                      <a:pt x="345" y="78"/>
                    </a:lnTo>
                    <a:lnTo>
                      <a:pt x="353" y="79"/>
                    </a:lnTo>
                    <a:lnTo>
                      <a:pt x="359" y="86"/>
                    </a:lnTo>
                    <a:lnTo>
                      <a:pt x="362" y="93"/>
                    </a:lnTo>
                    <a:lnTo>
                      <a:pt x="362" y="97"/>
                    </a:lnTo>
                    <a:lnTo>
                      <a:pt x="362" y="101"/>
                    </a:lnTo>
                    <a:lnTo>
                      <a:pt x="362" y="105"/>
                    </a:lnTo>
                    <a:lnTo>
                      <a:pt x="360" y="110"/>
                    </a:lnTo>
                    <a:lnTo>
                      <a:pt x="357" y="110"/>
                    </a:lnTo>
                    <a:lnTo>
                      <a:pt x="352" y="110"/>
                    </a:lnTo>
                    <a:lnTo>
                      <a:pt x="351" y="110"/>
                    </a:lnTo>
                    <a:lnTo>
                      <a:pt x="350" y="111"/>
                    </a:lnTo>
                    <a:lnTo>
                      <a:pt x="349" y="113"/>
                    </a:lnTo>
                    <a:lnTo>
                      <a:pt x="349" y="115"/>
                    </a:lnTo>
                    <a:lnTo>
                      <a:pt x="356" y="118"/>
                    </a:lnTo>
                    <a:lnTo>
                      <a:pt x="361" y="120"/>
                    </a:lnTo>
                    <a:lnTo>
                      <a:pt x="366" y="122"/>
                    </a:lnTo>
                    <a:lnTo>
                      <a:pt x="371" y="128"/>
                    </a:lnTo>
                    <a:lnTo>
                      <a:pt x="382" y="135"/>
                    </a:lnTo>
                    <a:lnTo>
                      <a:pt x="392" y="143"/>
                    </a:lnTo>
                    <a:lnTo>
                      <a:pt x="394" y="149"/>
                    </a:lnTo>
                    <a:lnTo>
                      <a:pt x="396" y="152"/>
                    </a:lnTo>
                    <a:lnTo>
                      <a:pt x="399" y="150"/>
                    </a:lnTo>
                    <a:lnTo>
                      <a:pt x="403" y="152"/>
                    </a:lnTo>
                    <a:lnTo>
                      <a:pt x="402" y="156"/>
                    </a:lnTo>
                    <a:lnTo>
                      <a:pt x="400" y="160"/>
                    </a:lnTo>
                    <a:lnTo>
                      <a:pt x="400" y="161"/>
                    </a:lnTo>
                    <a:lnTo>
                      <a:pt x="400" y="162"/>
                    </a:lnTo>
                    <a:lnTo>
                      <a:pt x="401" y="163"/>
                    </a:lnTo>
                    <a:lnTo>
                      <a:pt x="403" y="165"/>
                    </a:lnTo>
                    <a:lnTo>
                      <a:pt x="409" y="169"/>
                    </a:lnTo>
                    <a:lnTo>
                      <a:pt x="415" y="171"/>
                    </a:lnTo>
                    <a:lnTo>
                      <a:pt x="423" y="181"/>
                    </a:lnTo>
                    <a:lnTo>
                      <a:pt x="427" y="192"/>
                    </a:lnTo>
                    <a:lnTo>
                      <a:pt x="429" y="197"/>
                    </a:lnTo>
                    <a:lnTo>
                      <a:pt x="430" y="202"/>
                    </a:lnTo>
                    <a:lnTo>
                      <a:pt x="430" y="204"/>
                    </a:lnTo>
                    <a:lnTo>
                      <a:pt x="430" y="206"/>
                    </a:lnTo>
                    <a:lnTo>
                      <a:pt x="433" y="207"/>
                    </a:lnTo>
                    <a:lnTo>
                      <a:pt x="435" y="208"/>
                    </a:lnTo>
                    <a:lnTo>
                      <a:pt x="444" y="214"/>
                    </a:lnTo>
                    <a:lnTo>
                      <a:pt x="450" y="220"/>
                    </a:lnTo>
                    <a:lnTo>
                      <a:pt x="452" y="222"/>
                    </a:lnTo>
                    <a:lnTo>
                      <a:pt x="455" y="224"/>
                    </a:lnTo>
                    <a:lnTo>
                      <a:pt x="460" y="225"/>
                    </a:lnTo>
                    <a:lnTo>
                      <a:pt x="466" y="226"/>
                    </a:lnTo>
                    <a:lnTo>
                      <a:pt x="470" y="226"/>
                    </a:lnTo>
                    <a:lnTo>
                      <a:pt x="475" y="228"/>
                    </a:lnTo>
                    <a:lnTo>
                      <a:pt x="478" y="229"/>
                    </a:lnTo>
                    <a:lnTo>
                      <a:pt x="480" y="230"/>
                    </a:lnTo>
                    <a:lnTo>
                      <a:pt x="487" y="234"/>
                    </a:lnTo>
                    <a:lnTo>
                      <a:pt x="495" y="238"/>
                    </a:lnTo>
                    <a:lnTo>
                      <a:pt x="506" y="240"/>
                    </a:lnTo>
                    <a:lnTo>
                      <a:pt x="518" y="239"/>
                    </a:lnTo>
                    <a:lnTo>
                      <a:pt x="531" y="238"/>
                    </a:lnTo>
                    <a:lnTo>
                      <a:pt x="544" y="239"/>
                    </a:lnTo>
                    <a:lnTo>
                      <a:pt x="550" y="230"/>
                    </a:lnTo>
                    <a:lnTo>
                      <a:pt x="556" y="222"/>
                    </a:lnTo>
                    <a:lnTo>
                      <a:pt x="563" y="233"/>
                    </a:lnTo>
                    <a:lnTo>
                      <a:pt x="572" y="243"/>
                    </a:lnTo>
                    <a:lnTo>
                      <a:pt x="576" y="238"/>
                    </a:lnTo>
                    <a:lnTo>
                      <a:pt x="579" y="233"/>
                    </a:lnTo>
                    <a:lnTo>
                      <a:pt x="582" y="231"/>
                    </a:lnTo>
                    <a:lnTo>
                      <a:pt x="588" y="229"/>
                    </a:lnTo>
                    <a:lnTo>
                      <a:pt x="596" y="225"/>
                    </a:lnTo>
                    <a:lnTo>
                      <a:pt x="603" y="222"/>
                    </a:lnTo>
                    <a:lnTo>
                      <a:pt x="607" y="231"/>
                    </a:lnTo>
                    <a:lnTo>
                      <a:pt x="615" y="240"/>
                    </a:lnTo>
                    <a:lnTo>
                      <a:pt x="624" y="245"/>
                    </a:lnTo>
                    <a:lnTo>
                      <a:pt x="630" y="248"/>
                    </a:lnTo>
                    <a:lnTo>
                      <a:pt x="632" y="251"/>
                    </a:lnTo>
                    <a:lnTo>
                      <a:pt x="633" y="254"/>
                    </a:lnTo>
                    <a:lnTo>
                      <a:pt x="635" y="258"/>
                    </a:lnTo>
                    <a:lnTo>
                      <a:pt x="635" y="263"/>
                    </a:lnTo>
                    <a:lnTo>
                      <a:pt x="632" y="268"/>
                    </a:lnTo>
                    <a:lnTo>
                      <a:pt x="631" y="273"/>
                    </a:lnTo>
                    <a:lnTo>
                      <a:pt x="631" y="274"/>
                    </a:lnTo>
                    <a:lnTo>
                      <a:pt x="631" y="276"/>
                    </a:lnTo>
                    <a:lnTo>
                      <a:pt x="633" y="278"/>
                    </a:lnTo>
                    <a:lnTo>
                      <a:pt x="636" y="279"/>
                    </a:lnTo>
                    <a:lnTo>
                      <a:pt x="639" y="282"/>
                    </a:lnTo>
                    <a:lnTo>
                      <a:pt x="641" y="287"/>
                    </a:lnTo>
                    <a:lnTo>
                      <a:pt x="642" y="291"/>
                    </a:lnTo>
                    <a:lnTo>
                      <a:pt x="644" y="295"/>
                    </a:lnTo>
                    <a:lnTo>
                      <a:pt x="645" y="304"/>
                    </a:lnTo>
                    <a:lnTo>
                      <a:pt x="646" y="314"/>
                    </a:lnTo>
                    <a:lnTo>
                      <a:pt x="647" y="317"/>
                    </a:lnTo>
                    <a:lnTo>
                      <a:pt x="648" y="321"/>
                    </a:lnTo>
                    <a:lnTo>
                      <a:pt x="649" y="322"/>
                    </a:lnTo>
                    <a:lnTo>
                      <a:pt x="652" y="323"/>
                    </a:lnTo>
                    <a:lnTo>
                      <a:pt x="656" y="323"/>
                    </a:lnTo>
                    <a:lnTo>
                      <a:pt x="664" y="322"/>
                    </a:lnTo>
                    <a:lnTo>
                      <a:pt x="670" y="322"/>
                    </a:lnTo>
                    <a:lnTo>
                      <a:pt x="672" y="323"/>
                    </a:lnTo>
                    <a:lnTo>
                      <a:pt x="673" y="325"/>
                    </a:lnTo>
                    <a:lnTo>
                      <a:pt x="673" y="332"/>
                    </a:lnTo>
                    <a:lnTo>
                      <a:pt x="688" y="340"/>
                    </a:lnTo>
                    <a:lnTo>
                      <a:pt x="701" y="350"/>
                    </a:lnTo>
                    <a:lnTo>
                      <a:pt x="703" y="355"/>
                    </a:lnTo>
                    <a:lnTo>
                      <a:pt x="704" y="359"/>
                    </a:lnTo>
                    <a:lnTo>
                      <a:pt x="705" y="361"/>
                    </a:lnTo>
                    <a:lnTo>
                      <a:pt x="708" y="365"/>
                    </a:lnTo>
                    <a:lnTo>
                      <a:pt x="707" y="372"/>
                    </a:lnTo>
                    <a:lnTo>
                      <a:pt x="707" y="377"/>
                    </a:lnTo>
                    <a:lnTo>
                      <a:pt x="707" y="381"/>
                    </a:lnTo>
                    <a:lnTo>
                      <a:pt x="705" y="385"/>
                    </a:lnTo>
                    <a:lnTo>
                      <a:pt x="701" y="390"/>
                    </a:lnTo>
                    <a:lnTo>
                      <a:pt x="698" y="393"/>
                    </a:lnTo>
                    <a:lnTo>
                      <a:pt x="698" y="403"/>
                    </a:lnTo>
                    <a:lnTo>
                      <a:pt x="698" y="413"/>
                    </a:lnTo>
                    <a:lnTo>
                      <a:pt x="689" y="418"/>
                    </a:lnTo>
                    <a:lnTo>
                      <a:pt x="681" y="425"/>
                    </a:lnTo>
                    <a:lnTo>
                      <a:pt x="679" y="434"/>
                    </a:lnTo>
                    <a:lnTo>
                      <a:pt x="675" y="442"/>
                    </a:lnTo>
                    <a:lnTo>
                      <a:pt x="671" y="448"/>
                    </a:lnTo>
                    <a:lnTo>
                      <a:pt x="664" y="454"/>
                    </a:lnTo>
                    <a:lnTo>
                      <a:pt x="661" y="451"/>
                    </a:lnTo>
                    <a:lnTo>
                      <a:pt x="658" y="448"/>
                    </a:lnTo>
                    <a:lnTo>
                      <a:pt x="657" y="447"/>
                    </a:lnTo>
                    <a:lnTo>
                      <a:pt x="656" y="447"/>
                    </a:lnTo>
                    <a:lnTo>
                      <a:pt x="655" y="448"/>
                    </a:lnTo>
                    <a:lnTo>
                      <a:pt x="653" y="450"/>
                    </a:lnTo>
                    <a:lnTo>
                      <a:pt x="647" y="457"/>
                    </a:lnTo>
                    <a:lnTo>
                      <a:pt x="641" y="462"/>
                    </a:lnTo>
                    <a:lnTo>
                      <a:pt x="635" y="468"/>
                    </a:lnTo>
                    <a:lnTo>
                      <a:pt x="628" y="473"/>
                    </a:lnTo>
                    <a:lnTo>
                      <a:pt x="620" y="482"/>
                    </a:lnTo>
                    <a:lnTo>
                      <a:pt x="614" y="490"/>
                    </a:lnTo>
                    <a:lnTo>
                      <a:pt x="611" y="498"/>
                    </a:lnTo>
                    <a:lnTo>
                      <a:pt x="610" y="509"/>
                    </a:lnTo>
                    <a:lnTo>
                      <a:pt x="603" y="510"/>
                    </a:lnTo>
                    <a:lnTo>
                      <a:pt x="599" y="511"/>
                    </a:lnTo>
                    <a:lnTo>
                      <a:pt x="595" y="512"/>
                    </a:lnTo>
                    <a:lnTo>
                      <a:pt x="590" y="516"/>
                    </a:lnTo>
                    <a:lnTo>
                      <a:pt x="586" y="518"/>
                    </a:lnTo>
                    <a:lnTo>
                      <a:pt x="580" y="523"/>
                    </a:lnTo>
                    <a:lnTo>
                      <a:pt x="576" y="525"/>
                    </a:lnTo>
                    <a:lnTo>
                      <a:pt x="572" y="527"/>
                    </a:lnTo>
                    <a:lnTo>
                      <a:pt x="569" y="528"/>
                    </a:lnTo>
                    <a:lnTo>
                      <a:pt x="565" y="528"/>
                    </a:lnTo>
                    <a:lnTo>
                      <a:pt x="559" y="528"/>
                    </a:lnTo>
                    <a:lnTo>
                      <a:pt x="550" y="526"/>
                    </a:lnTo>
                    <a:lnTo>
                      <a:pt x="545" y="528"/>
                    </a:lnTo>
                    <a:lnTo>
                      <a:pt x="543" y="530"/>
                    </a:lnTo>
                    <a:lnTo>
                      <a:pt x="540" y="532"/>
                    </a:lnTo>
                    <a:lnTo>
                      <a:pt x="532" y="533"/>
                    </a:lnTo>
                    <a:lnTo>
                      <a:pt x="527" y="534"/>
                    </a:lnTo>
                    <a:lnTo>
                      <a:pt x="520" y="535"/>
                    </a:lnTo>
                    <a:lnTo>
                      <a:pt x="513" y="536"/>
                    </a:lnTo>
                    <a:lnTo>
                      <a:pt x="508" y="535"/>
                    </a:lnTo>
                    <a:lnTo>
                      <a:pt x="505" y="528"/>
                    </a:lnTo>
                    <a:lnTo>
                      <a:pt x="502" y="525"/>
                    </a:lnTo>
                    <a:lnTo>
                      <a:pt x="498" y="526"/>
                    </a:lnTo>
                    <a:lnTo>
                      <a:pt x="492" y="530"/>
                    </a:lnTo>
                    <a:lnTo>
                      <a:pt x="487" y="537"/>
                    </a:lnTo>
                    <a:lnTo>
                      <a:pt x="486" y="541"/>
                    </a:lnTo>
                    <a:lnTo>
                      <a:pt x="486" y="544"/>
                    </a:lnTo>
                    <a:lnTo>
                      <a:pt x="486" y="551"/>
                    </a:lnTo>
                    <a:lnTo>
                      <a:pt x="475" y="551"/>
                    </a:lnTo>
                    <a:lnTo>
                      <a:pt x="463" y="550"/>
                    </a:lnTo>
                    <a:lnTo>
                      <a:pt x="453" y="547"/>
                    </a:lnTo>
                    <a:lnTo>
                      <a:pt x="442" y="544"/>
                    </a:lnTo>
                    <a:lnTo>
                      <a:pt x="429" y="530"/>
                    </a:lnTo>
                    <a:lnTo>
                      <a:pt x="419" y="516"/>
                    </a:lnTo>
                    <a:lnTo>
                      <a:pt x="417" y="523"/>
                    </a:lnTo>
                    <a:lnTo>
                      <a:pt x="417" y="527"/>
                    </a:lnTo>
                    <a:lnTo>
                      <a:pt x="417" y="529"/>
                    </a:lnTo>
                    <a:lnTo>
                      <a:pt x="416" y="532"/>
                    </a:lnTo>
                    <a:lnTo>
                      <a:pt x="415" y="535"/>
                    </a:lnTo>
                    <a:lnTo>
                      <a:pt x="411" y="538"/>
                    </a:lnTo>
                    <a:lnTo>
                      <a:pt x="403" y="542"/>
                    </a:lnTo>
                    <a:lnTo>
                      <a:pt x="395" y="544"/>
                    </a:lnTo>
                    <a:lnTo>
                      <a:pt x="388" y="547"/>
                    </a:lnTo>
                    <a:lnTo>
                      <a:pt x="382" y="552"/>
                    </a:lnTo>
                    <a:lnTo>
                      <a:pt x="376" y="557"/>
                    </a:lnTo>
                    <a:lnTo>
                      <a:pt x="371" y="558"/>
                    </a:lnTo>
                    <a:lnTo>
                      <a:pt x="369" y="557"/>
                    </a:lnTo>
                    <a:lnTo>
                      <a:pt x="368" y="555"/>
                    </a:lnTo>
                    <a:lnTo>
                      <a:pt x="366" y="552"/>
                    </a:lnTo>
                    <a:lnTo>
                      <a:pt x="365" y="547"/>
                    </a:lnTo>
                    <a:lnTo>
                      <a:pt x="365" y="536"/>
                    </a:lnTo>
                    <a:lnTo>
                      <a:pt x="365" y="527"/>
                    </a:lnTo>
                    <a:lnTo>
                      <a:pt x="362" y="518"/>
                    </a:lnTo>
                    <a:lnTo>
                      <a:pt x="360" y="510"/>
                    </a:lnTo>
                    <a:lnTo>
                      <a:pt x="357" y="503"/>
                    </a:lnTo>
                    <a:lnTo>
                      <a:pt x="352" y="496"/>
                    </a:lnTo>
                    <a:lnTo>
                      <a:pt x="345" y="489"/>
                    </a:lnTo>
                    <a:lnTo>
                      <a:pt x="337" y="481"/>
                    </a:lnTo>
                    <a:lnTo>
                      <a:pt x="333" y="476"/>
                    </a:lnTo>
                    <a:lnTo>
                      <a:pt x="331" y="474"/>
                    </a:lnTo>
                    <a:lnTo>
                      <a:pt x="327" y="471"/>
                    </a:lnTo>
                    <a:lnTo>
                      <a:pt x="320" y="470"/>
                    </a:lnTo>
                    <a:lnTo>
                      <a:pt x="315" y="471"/>
                    </a:lnTo>
                    <a:lnTo>
                      <a:pt x="310" y="473"/>
                    </a:lnTo>
                    <a:lnTo>
                      <a:pt x="308" y="474"/>
                    </a:lnTo>
                    <a:lnTo>
                      <a:pt x="306" y="475"/>
                    </a:lnTo>
                    <a:lnTo>
                      <a:pt x="305" y="477"/>
                    </a:lnTo>
                    <a:lnTo>
                      <a:pt x="305" y="481"/>
                    </a:lnTo>
                    <a:lnTo>
                      <a:pt x="294" y="489"/>
                    </a:lnTo>
                    <a:lnTo>
                      <a:pt x="283" y="498"/>
                    </a:lnTo>
                    <a:lnTo>
                      <a:pt x="280" y="504"/>
                    </a:lnTo>
                    <a:lnTo>
                      <a:pt x="276" y="509"/>
                    </a:lnTo>
                    <a:lnTo>
                      <a:pt x="275" y="511"/>
                    </a:lnTo>
                    <a:lnTo>
                      <a:pt x="273" y="511"/>
                    </a:lnTo>
                    <a:lnTo>
                      <a:pt x="269" y="511"/>
                    </a:lnTo>
                    <a:lnTo>
                      <a:pt x="266" y="511"/>
                    </a:lnTo>
                    <a:lnTo>
                      <a:pt x="258" y="516"/>
                    </a:lnTo>
                    <a:lnTo>
                      <a:pt x="248" y="523"/>
                    </a:lnTo>
                    <a:lnTo>
                      <a:pt x="238" y="527"/>
                    </a:lnTo>
                    <a:lnTo>
                      <a:pt x="226" y="529"/>
                    </a:lnTo>
                    <a:lnTo>
                      <a:pt x="222" y="528"/>
                    </a:lnTo>
                    <a:lnTo>
                      <a:pt x="217" y="527"/>
                    </a:lnTo>
                    <a:lnTo>
                      <a:pt x="214" y="528"/>
                    </a:lnTo>
                    <a:lnTo>
                      <a:pt x="209" y="530"/>
                    </a:lnTo>
                    <a:lnTo>
                      <a:pt x="210" y="536"/>
                    </a:lnTo>
                    <a:lnTo>
                      <a:pt x="214" y="541"/>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19" name="Freeform 189"/>
              <p:cNvSpPr>
                <a:spLocks/>
              </p:cNvSpPr>
              <p:nvPr/>
            </p:nvSpPr>
            <p:spPr bwMode="auto">
              <a:xfrm>
                <a:off x="8623300" y="4776788"/>
                <a:ext cx="41275" cy="98425"/>
              </a:xfrm>
              <a:custGeom>
                <a:avLst/>
                <a:gdLst>
                  <a:gd name="T0" fmla="*/ 13895 w 101"/>
                  <a:gd name="T1" fmla="*/ 8268 h 250"/>
                  <a:gd name="T2" fmla="*/ 17981 w 101"/>
                  <a:gd name="T3" fmla="*/ 8661 h 250"/>
                  <a:gd name="T4" fmla="*/ 21659 w 101"/>
                  <a:gd name="T5" fmla="*/ 9055 h 250"/>
                  <a:gd name="T6" fmla="*/ 26154 w 101"/>
                  <a:gd name="T7" fmla="*/ 9055 h 250"/>
                  <a:gd name="T8" fmla="*/ 30241 w 101"/>
                  <a:gd name="T9" fmla="*/ 9055 h 250"/>
                  <a:gd name="T10" fmla="*/ 35554 w 101"/>
                  <a:gd name="T11" fmla="*/ 4724 h 250"/>
                  <a:gd name="T12" fmla="*/ 41275 w 101"/>
                  <a:gd name="T13" fmla="*/ 0 h 250"/>
                  <a:gd name="T14" fmla="*/ 40866 w 101"/>
                  <a:gd name="T15" fmla="*/ 3543 h 250"/>
                  <a:gd name="T16" fmla="*/ 40049 w 101"/>
                  <a:gd name="T17" fmla="*/ 7087 h 250"/>
                  <a:gd name="T18" fmla="*/ 38414 w 101"/>
                  <a:gd name="T19" fmla="*/ 10236 h 250"/>
                  <a:gd name="T20" fmla="*/ 37188 w 101"/>
                  <a:gd name="T21" fmla="*/ 13780 h 250"/>
                  <a:gd name="T22" fmla="*/ 33510 w 101"/>
                  <a:gd name="T23" fmla="*/ 19685 h 250"/>
                  <a:gd name="T24" fmla="*/ 28606 w 101"/>
                  <a:gd name="T25" fmla="*/ 25984 h 250"/>
                  <a:gd name="T26" fmla="*/ 26154 w 101"/>
                  <a:gd name="T27" fmla="*/ 29528 h 250"/>
                  <a:gd name="T28" fmla="*/ 23702 w 101"/>
                  <a:gd name="T29" fmla="*/ 33465 h 250"/>
                  <a:gd name="T30" fmla="*/ 22476 w 101"/>
                  <a:gd name="T31" fmla="*/ 37795 h 250"/>
                  <a:gd name="T32" fmla="*/ 20842 w 101"/>
                  <a:gd name="T33" fmla="*/ 41732 h 250"/>
                  <a:gd name="T34" fmla="*/ 18390 w 101"/>
                  <a:gd name="T35" fmla="*/ 50000 h 250"/>
                  <a:gd name="T36" fmla="*/ 17164 w 101"/>
                  <a:gd name="T37" fmla="*/ 59055 h 250"/>
                  <a:gd name="T38" fmla="*/ 15529 w 101"/>
                  <a:gd name="T39" fmla="*/ 64961 h 250"/>
                  <a:gd name="T40" fmla="*/ 13486 w 101"/>
                  <a:gd name="T41" fmla="*/ 70866 h 250"/>
                  <a:gd name="T42" fmla="*/ 11443 w 101"/>
                  <a:gd name="T43" fmla="*/ 75984 h 250"/>
                  <a:gd name="T44" fmla="*/ 10625 w 101"/>
                  <a:gd name="T45" fmla="*/ 82283 h 250"/>
                  <a:gd name="T46" fmla="*/ 12260 w 101"/>
                  <a:gd name="T47" fmla="*/ 86220 h 250"/>
                  <a:gd name="T48" fmla="*/ 13895 w 101"/>
                  <a:gd name="T49" fmla="*/ 89764 h 250"/>
                  <a:gd name="T50" fmla="*/ 15529 w 101"/>
                  <a:gd name="T51" fmla="*/ 94488 h 250"/>
                  <a:gd name="T52" fmla="*/ 16755 w 101"/>
                  <a:gd name="T53" fmla="*/ 98425 h 250"/>
                  <a:gd name="T54" fmla="*/ 16347 w 101"/>
                  <a:gd name="T55" fmla="*/ 98031 h 250"/>
                  <a:gd name="T56" fmla="*/ 15938 w 101"/>
                  <a:gd name="T57" fmla="*/ 96850 h 250"/>
                  <a:gd name="T58" fmla="*/ 13895 w 101"/>
                  <a:gd name="T59" fmla="*/ 95275 h 250"/>
                  <a:gd name="T60" fmla="*/ 11443 w 101"/>
                  <a:gd name="T61" fmla="*/ 93307 h 250"/>
                  <a:gd name="T62" fmla="*/ 7356 w 101"/>
                  <a:gd name="T63" fmla="*/ 93307 h 250"/>
                  <a:gd name="T64" fmla="*/ 5313 w 101"/>
                  <a:gd name="T65" fmla="*/ 93307 h 250"/>
                  <a:gd name="T66" fmla="*/ 3269 w 101"/>
                  <a:gd name="T67" fmla="*/ 91732 h 250"/>
                  <a:gd name="T68" fmla="*/ 0 w 101"/>
                  <a:gd name="T69" fmla="*/ 88189 h 250"/>
                  <a:gd name="T70" fmla="*/ 409 w 101"/>
                  <a:gd name="T71" fmla="*/ 86614 h 250"/>
                  <a:gd name="T72" fmla="*/ 1635 w 101"/>
                  <a:gd name="T73" fmla="*/ 85039 h 250"/>
                  <a:gd name="T74" fmla="*/ 5313 w 101"/>
                  <a:gd name="T75" fmla="*/ 72441 h 250"/>
                  <a:gd name="T76" fmla="*/ 7356 w 101"/>
                  <a:gd name="T77" fmla="*/ 59449 h 250"/>
                  <a:gd name="T78" fmla="*/ 9808 w 101"/>
                  <a:gd name="T79" fmla="*/ 46457 h 250"/>
                  <a:gd name="T80" fmla="*/ 12669 w 101"/>
                  <a:gd name="T81" fmla="*/ 33071 h 250"/>
                  <a:gd name="T82" fmla="*/ 12260 w 101"/>
                  <a:gd name="T83" fmla="*/ 26772 h 250"/>
                  <a:gd name="T84" fmla="*/ 11034 w 101"/>
                  <a:gd name="T85" fmla="*/ 20866 h 250"/>
                  <a:gd name="T86" fmla="*/ 11034 w 101"/>
                  <a:gd name="T87" fmla="*/ 17717 h 250"/>
                  <a:gd name="T88" fmla="*/ 11443 w 101"/>
                  <a:gd name="T89" fmla="*/ 14961 h 250"/>
                  <a:gd name="T90" fmla="*/ 12669 w 101"/>
                  <a:gd name="T91" fmla="*/ 11811 h 250"/>
                  <a:gd name="T92" fmla="*/ 13895 w 101"/>
                  <a:gd name="T93" fmla="*/ 8661 h 250"/>
                  <a:gd name="T94" fmla="*/ 13895 w 101"/>
                  <a:gd name="T95" fmla="*/ 8268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1" h="250">
                    <a:moveTo>
                      <a:pt x="34" y="21"/>
                    </a:moveTo>
                    <a:lnTo>
                      <a:pt x="44" y="22"/>
                    </a:lnTo>
                    <a:lnTo>
                      <a:pt x="53" y="23"/>
                    </a:lnTo>
                    <a:lnTo>
                      <a:pt x="64" y="23"/>
                    </a:lnTo>
                    <a:lnTo>
                      <a:pt x="74" y="23"/>
                    </a:lnTo>
                    <a:lnTo>
                      <a:pt x="87" y="12"/>
                    </a:lnTo>
                    <a:lnTo>
                      <a:pt x="101" y="0"/>
                    </a:lnTo>
                    <a:lnTo>
                      <a:pt x="100" y="9"/>
                    </a:lnTo>
                    <a:lnTo>
                      <a:pt x="98" y="18"/>
                    </a:lnTo>
                    <a:lnTo>
                      <a:pt x="94" y="26"/>
                    </a:lnTo>
                    <a:lnTo>
                      <a:pt x="91" y="35"/>
                    </a:lnTo>
                    <a:lnTo>
                      <a:pt x="82" y="50"/>
                    </a:lnTo>
                    <a:lnTo>
                      <a:pt x="70" y="66"/>
                    </a:lnTo>
                    <a:lnTo>
                      <a:pt x="64" y="75"/>
                    </a:lnTo>
                    <a:lnTo>
                      <a:pt x="58" y="85"/>
                    </a:lnTo>
                    <a:lnTo>
                      <a:pt x="55" y="96"/>
                    </a:lnTo>
                    <a:lnTo>
                      <a:pt x="51" y="106"/>
                    </a:lnTo>
                    <a:lnTo>
                      <a:pt x="45" y="127"/>
                    </a:lnTo>
                    <a:lnTo>
                      <a:pt x="42" y="150"/>
                    </a:lnTo>
                    <a:lnTo>
                      <a:pt x="38" y="165"/>
                    </a:lnTo>
                    <a:lnTo>
                      <a:pt x="33" y="180"/>
                    </a:lnTo>
                    <a:lnTo>
                      <a:pt x="28" y="193"/>
                    </a:lnTo>
                    <a:lnTo>
                      <a:pt x="26" y="209"/>
                    </a:lnTo>
                    <a:lnTo>
                      <a:pt x="30" y="219"/>
                    </a:lnTo>
                    <a:lnTo>
                      <a:pt x="34" y="228"/>
                    </a:lnTo>
                    <a:lnTo>
                      <a:pt x="38" y="240"/>
                    </a:lnTo>
                    <a:lnTo>
                      <a:pt x="41" y="250"/>
                    </a:lnTo>
                    <a:lnTo>
                      <a:pt x="40" y="249"/>
                    </a:lnTo>
                    <a:lnTo>
                      <a:pt x="39" y="246"/>
                    </a:lnTo>
                    <a:lnTo>
                      <a:pt x="34" y="242"/>
                    </a:lnTo>
                    <a:lnTo>
                      <a:pt x="28" y="237"/>
                    </a:lnTo>
                    <a:lnTo>
                      <a:pt x="18" y="237"/>
                    </a:lnTo>
                    <a:lnTo>
                      <a:pt x="13" y="237"/>
                    </a:lnTo>
                    <a:lnTo>
                      <a:pt x="8" y="233"/>
                    </a:lnTo>
                    <a:lnTo>
                      <a:pt x="0" y="224"/>
                    </a:lnTo>
                    <a:lnTo>
                      <a:pt x="1" y="220"/>
                    </a:lnTo>
                    <a:lnTo>
                      <a:pt x="4" y="216"/>
                    </a:lnTo>
                    <a:lnTo>
                      <a:pt x="13" y="184"/>
                    </a:lnTo>
                    <a:lnTo>
                      <a:pt x="18" y="151"/>
                    </a:lnTo>
                    <a:lnTo>
                      <a:pt x="24" y="118"/>
                    </a:lnTo>
                    <a:lnTo>
                      <a:pt x="31" y="84"/>
                    </a:lnTo>
                    <a:lnTo>
                      <a:pt x="30" y="68"/>
                    </a:lnTo>
                    <a:lnTo>
                      <a:pt x="27" y="53"/>
                    </a:lnTo>
                    <a:lnTo>
                      <a:pt x="27" y="45"/>
                    </a:lnTo>
                    <a:lnTo>
                      <a:pt x="28" y="38"/>
                    </a:lnTo>
                    <a:lnTo>
                      <a:pt x="31" y="30"/>
                    </a:lnTo>
                    <a:lnTo>
                      <a:pt x="34" y="22"/>
                    </a:lnTo>
                    <a:lnTo>
                      <a:pt x="34" y="2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20" name="Freeform 190"/>
              <p:cNvSpPr>
                <a:spLocks/>
              </p:cNvSpPr>
              <p:nvPr/>
            </p:nvSpPr>
            <p:spPr bwMode="auto">
              <a:xfrm>
                <a:off x="8623300" y="4776788"/>
                <a:ext cx="41275" cy="98425"/>
              </a:xfrm>
              <a:custGeom>
                <a:avLst/>
                <a:gdLst>
                  <a:gd name="T0" fmla="*/ 13895 w 101"/>
                  <a:gd name="T1" fmla="*/ 8268 h 250"/>
                  <a:gd name="T2" fmla="*/ 17981 w 101"/>
                  <a:gd name="T3" fmla="*/ 8661 h 250"/>
                  <a:gd name="T4" fmla="*/ 21659 w 101"/>
                  <a:gd name="T5" fmla="*/ 9055 h 250"/>
                  <a:gd name="T6" fmla="*/ 26154 w 101"/>
                  <a:gd name="T7" fmla="*/ 9055 h 250"/>
                  <a:gd name="T8" fmla="*/ 30241 w 101"/>
                  <a:gd name="T9" fmla="*/ 9055 h 250"/>
                  <a:gd name="T10" fmla="*/ 35554 w 101"/>
                  <a:gd name="T11" fmla="*/ 4724 h 250"/>
                  <a:gd name="T12" fmla="*/ 41275 w 101"/>
                  <a:gd name="T13" fmla="*/ 0 h 250"/>
                  <a:gd name="T14" fmla="*/ 40866 w 101"/>
                  <a:gd name="T15" fmla="*/ 3543 h 250"/>
                  <a:gd name="T16" fmla="*/ 40049 w 101"/>
                  <a:gd name="T17" fmla="*/ 7087 h 250"/>
                  <a:gd name="T18" fmla="*/ 38414 w 101"/>
                  <a:gd name="T19" fmla="*/ 10236 h 250"/>
                  <a:gd name="T20" fmla="*/ 37188 w 101"/>
                  <a:gd name="T21" fmla="*/ 13780 h 250"/>
                  <a:gd name="T22" fmla="*/ 33510 w 101"/>
                  <a:gd name="T23" fmla="*/ 19685 h 250"/>
                  <a:gd name="T24" fmla="*/ 28606 w 101"/>
                  <a:gd name="T25" fmla="*/ 25984 h 250"/>
                  <a:gd name="T26" fmla="*/ 26154 w 101"/>
                  <a:gd name="T27" fmla="*/ 29528 h 250"/>
                  <a:gd name="T28" fmla="*/ 23702 w 101"/>
                  <a:gd name="T29" fmla="*/ 33465 h 250"/>
                  <a:gd name="T30" fmla="*/ 22476 w 101"/>
                  <a:gd name="T31" fmla="*/ 37795 h 250"/>
                  <a:gd name="T32" fmla="*/ 20842 w 101"/>
                  <a:gd name="T33" fmla="*/ 41732 h 250"/>
                  <a:gd name="T34" fmla="*/ 18390 w 101"/>
                  <a:gd name="T35" fmla="*/ 50000 h 250"/>
                  <a:gd name="T36" fmla="*/ 17164 w 101"/>
                  <a:gd name="T37" fmla="*/ 59055 h 250"/>
                  <a:gd name="T38" fmla="*/ 15529 w 101"/>
                  <a:gd name="T39" fmla="*/ 64961 h 250"/>
                  <a:gd name="T40" fmla="*/ 13486 w 101"/>
                  <a:gd name="T41" fmla="*/ 70866 h 250"/>
                  <a:gd name="T42" fmla="*/ 11443 w 101"/>
                  <a:gd name="T43" fmla="*/ 75984 h 250"/>
                  <a:gd name="T44" fmla="*/ 10625 w 101"/>
                  <a:gd name="T45" fmla="*/ 82283 h 250"/>
                  <a:gd name="T46" fmla="*/ 12260 w 101"/>
                  <a:gd name="T47" fmla="*/ 86220 h 250"/>
                  <a:gd name="T48" fmla="*/ 13895 w 101"/>
                  <a:gd name="T49" fmla="*/ 89764 h 250"/>
                  <a:gd name="T50" fmla="*/ 15529 w 101"/>
                  <a:gd name="T51" fmla="*/ 94488 h 250"/>
                  <a:gd name="T52" fmla="*/ 16755 w 101"/>
                  <a:gd name="T53" fmla="*/ 98425 h 250"/>
                  <a:gd name="T54" fmla="*/ 16347 w 101"/>
                  <a:gd name="T55" fmla="*/ 98031 h 250"/>
                  <a:gd name="T56" fmla="*/ 15938 w 101"/>
                  <a:gd name="T57" fmla="*/ 96850 h 250"/>
                  <a:gd name="T58" fmla="*/ 13895 w 101"/>
                  <a:gd name="T59" fmla="*/ 95275 h 250"/>
                  <a:gd name="T60" fmla="*/ 11443 w 101"/>
                  <a:gd name="T61" fmla="*/ 93307 h 250"/>
                  <a:gd name="T62" fmla="*/ 7356 w 101"/>
                  <a:gd name="T63" fmla="*/ 93307 h 250"/>
                  <a:gd name="T64" fmla="*/ 5313 w 101"/>
                  <a:gd name="T65" fmla="*/ 93307 h 250"/>
                  <a:gd name="T66" fmla="*/ 3269 w 101"/>
                  <a:gd name="T67" fmla="*/ 91732 h 250"/>
                  <a:gd name="T68" fmla="*/ 0 w 101"/>
                  <a:gd name="T69" fmla="*/ 88189 h 250"/>
                  <a:gd name="T70" fmla="*/ 409 w 101"/>
                  <a:gd name="T71" fmla="*/ 86614 h 250"/>
                  <a:gd name="T72" fmla="*/ 1635 w 101"/>
                  <a:gd name="T73" fmla="*/ 85039 h 250"/>
                  <a:gd name="T74" fmla="*/ 5313 w 101"/>
                  <a:gd name="T75" fmla="*/ 72441 h 250"/>
                  <a:gd name="T76" fmla="*/ 7356 w 101"/>
                  <a:gd name="T77" fmla="*/ 59449 h 250"/>
                  <a:gd name="T78" fmla="*/ 9808 w 101"/>
                  <a:gd name="T79" fmla="*/ 46457 h 250"/>
                  <a:gd name="T80" fmla="*/ 12669 w 101"/>
                  <a:gd name="T81" fmla="*/ 33071 h 250"/>
                  <a:gd name="T82" fmla="*/ 12260 w 101"/>
                  <a:gd name="T83" fmla="*/ 26772 h 250"/>
                  <a:gd name="T84" fmla="*/ 11034 w 101"/>
                  <a:gd name="T85" fmla="*/ 20866 h 250"/>
                  <a:gd name="T86" fmla="*/ 11034 w 101"/>
                  <a:gd name="T87" fmla="*/ 17717 h 250"/>
                  <a:gd name="T88" fmla="*/ 11443 w 101"/>
                  <a:gd name="T89" fmla="*/ 14961 h 250"/>
                  <a:gd name="T90" fmla="*/ 12669 w 101"/>
                  <a:gd name="T91" fmla="*/ 11811 h 250"/>
                  <a:gd name="T92" fmla="*/ 13895 w 101"/>
                  <a:gd name="T93" fmla="*/ 8661 h 250"/>
                  <a:gd name="T94" fmla="*/ 13895 w 101"/>
                  <a:gd name="T95" fmla="*/ 8268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1" h="250">
                    <a:moveTo>
                      <a:pt x="34" y="21"/>
                    </a:moveTo>
                    <a:lnTo>
                      <a:pt x="44" y="22"/>
                    </a:lnTo>
                    <a:lnTo>
                      <a:pt x="53" y="23"/>
                    </a:lnTo>
                    <a:lnTo>
                      <a:pt x="64" y="23"/>
                    </a:lnTo>
                    <a:lnTo>
                      <a:pt x="74" y="23"/>
                    </a:lnTo>
                    <a:lnTo>
                      <a:pt x="87" y="12"/>
                    </a:lnTo>
                    <a:lnTo>
                      <a:pt x="101" y="0"/>
                    </a:lnTo>
                    <a:lnTo>
                      <a:pt x="100" y="9"/>
                    </a:lnTo>
                    <a:lnTo>
                      <a:pt x="98" y="18"/>
                    </a:lnTo>
                    <a:lnTo>
                      <a:pt x="94" y="26"/>
                    </a:lnTo>
                    <a:lnTo>
                      <a:pt x="91" y="35"/>
                    </a:lnTo>
                    <a:lnTo>
                      <a:pt x="82" y="50"/>
                    </a:lnTo>
                    <a:lnTo>
                      <a:pt x="70" y="66"/>
                    </a:lnTo>
                    <a:lnTo>
                      <a:pt x="64" y="75"/>
                    </a:lnTo>
                    <a:lnTo>
                      <a:pt x="58" y="85"/>
                    </a:lnTo>
                    <a:lnTo>
                      <a:pt x="55" y="96"/>
                    </a:lnTo>
                    <a:lnTo>
                      <a:pt x="51" y="106"/>
                    </a:lnTo>
                    <a:lnTo>
                      <a:pt x="45" y="127"/>
                    </a:lnTo>
                    <a:lnTo>
                      <a:pt x="42" y="150"/>
                    </a:lnTo>
                    <a:lnTo>
                      <a:pt x="38" y="165"/>
                    </a:lnTo>
                    <a:lnTo>
                      <a:pt x="33" y="180"/>
                    </a:lnTo>
                    <a:lnTo>
                      <a:pt x="28" y="193"/>
                    </a:lnTo>
                    <a:lnTo>
                      <a:pt x="26" y="209"/>
                    </a:lnTo>
                    <a:lnTo>
                      <a:pt x="30" y="219"/>
                    </a:lnTo>
                    <a:lnTo>
                      <a:pt x="34" y="228"/>
                    </a:lnTo>
                    <a:lnTo>
                      <a:pt x="38" y="240"/>
                    </a:lnTo>
                    <a:lnTo>
                      <a:pt x="41" y="250"/>
                    </a:lnTo>
                    <a:lnTo>
                      <a:pt x="40" y="249"/>
                    </a:lnTo>
                    <a:lnTo>
                      <a:pt x="39" y="246"/>
                    </a:lnTo>
                    <a:lnTo>
                      <a:pt x="34" y="242"/>
                    </a:lnTo>
                    <a:lnTo>
                      <a:pt x="28" y="237"/>
                    </a:lnTo>
                    <a:lnTo>
                      <a:pt x="18" y="237"/>
                    </a:lnTo>
                    <a:lnTo>
                      <a:pt x="13" y="237"/>
                    </a:lnTo>
                    <a:lnTo>
                      <a:pt x="8" y="233"/>
                    </a:lnTo>
                    <a:lnTo>
                      <a:pt x="0" y="224"/>
                    </a:lnTo>
                    <a:lnTo>
                      <a:pt x="1" y="220"/>
                    </a:lnTo>
                    <a:lnTo>
                      <a:pt x="4" y="216"/>
                    </a:lnTo>
                    <a:lnTo>
                      <a:pt x="13" y="184"/>
                    </a:lnTo>
                    <a:lnTo>
                      <a:pt x="18" y="151"/>
                    </a:lnTo>
                    <a:lnTo>
                      <a:pt x="24" y="118"/>
                    </a:lnTo>
                    <a:lnTo>
                      <a:pt x="31" y="84"/>
                    </a:lnTo>
                    <a:lnTo>
                      <a:pt x="30" y="68"/>
                    </a:lnTo>
                    <a:lnTo>
                      <a:pt x="27" y="53"/>
                    </a:lnTo>
                    <a:lnTo>
                      <a:pt x="27" y="45"/>
                    </a:lnTo>
                    <a:lnTo>
                      <a:pt x="28" y="38"/>
                    </a:lnTo>
                    <a:lnTo>
                      <a:pt x="31" y="30"/>
                    </a:lnTo>
                    <a:lnTo>
                      <a:pt x="34" y="22"/>
                    </a:lnTo>
                    <a:lnTo>
                      <a:pt x="34" y="2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21" name="Freeform 191"/>
              <p:cNvSpPr>
                <a:spLocks/>
              </p:cNvSpPr>
              <p:nvPr/>
            </p:nvSpPr>
            <p:spPr bwMode="auto">
              <a:xfrm>
                <a:off x="8677275" y="4614863"/>
                <a:ext cx="74613" cy="153987"/>
              </a:xfrm>
              <a:custGeom>
                <a:avLst/>
                <a:gdLst>
                  <a:gd name="T0" fmla="*/ 10029 w 186"/>
                  <a:gd name="T1" fmla="*/ 147637 h 388"/>
                  <a:gd name="T2" fmla="*/ 9226 w 186"/>
                  <a:gd name="T3" fmla="*/ 152400 h 388"/>
                  <a:gd name="T4" fmla="*/ 6418 w 186"/>
                  <a:gd name="T5" fmla="*/ 153987 h 388"/>
                  <a:gd name="T6" fmla="*/ 2808 w 186"/>
                  <a:gd name="T7" fmla="*/ 152796 h 388"/>
                  <a:gd name="T8" fmla="*/ 2006 w 186"/>
                  <a:gd name="T9" fmla="*/ 150415 h 388"/>
                  <a:gd name="T10" fmla="*/ 2407 w 186"/>
                  <a:gd name="T11" fmla="*/ 146843 h 388"/>
                  <a:gd name="T12" fmla="*/ 2006 w 186"/>
                  <a:gd name="T13" fmla="*/ 142081 h 388"/>
                  <a:gd name="T14" fmla="*/ 401 w 186"/>
                  <a:gd name="T15" fmla="*/ 138509 h 388"/>
                  <a:gd name="T16" fmla="*/ 2006 w 186"/>
                  <a:gd name="T17" fmla="*/ 137318 h 388"/>
                  <a:gd name="T18" fmla="*/ 5215 w 186"/>
                  <a:gd name="T19" fmla="*/ 138509 h 388"/>
                  <a:gd name="T20" fmla="*/ 6017 w 186"/>
                  <a:gd name="T21" fmla="*/ 136525 h 388"/>
                  <a:gd name="T22" fmla="*/ 5215 w 186"/>
                  <a:gd name="T23" fmla="*/ 133350 h 388"/>
                  <a:gd name="T24" fmla="*/ 5616 w 186"/>
                  <a:gd name="T25" fmla="*/ 130571 h 388"/>
                  <a:gd name="T26" fmla="*/ 8023 w 186"/>
                  <a:gd name="T27" fmla="*/ 126206 h 388"/>
                  <a:gd name="T28" fmla="*/ 5616 w 186"/>
                  <a:gd name="T29" fmla="*/ 119459 h 388"/>
                  <a:gd name="T30" fmla="*/ 3610 w 186"/>
                  <a:gd name="T31" fmla="*/ 111522 h 388"/>
                  <a:gd name="T32" fmla="*/ 8023 w 186"/>
                  <a:gd name="T33" fmla="*/ 102790 h 388"/>
                  <a:gd name="T34" fmla="*/ 10029 w 186"/>
                  <a:gd name="T35" fmla="*/ 94853 h 388"/>
                  <a:gd name="T36" fmla="*/ 10430 w 186"/>
                  <a:gd name="T37" fmla="*/ 84931 h 388"/>
                  <a:gd name="T38" fmla="*/ 10831 w 186"/>
                  <a:gd name="T39" fmla="*/ 77390 h 388"/>
                  <a:gd name="T40" fmla="*/ 12837 w 186"/>
                  <a:gd name="T41" fmla="*/ 76597 h 388"/>
                  <a:gd name="T42" fmla="*/ 15645 w 186"/>
                  <a:gd name="T43" fmla="*/ 76200 h 388"/>
                  <a:gd name="T44" fmla="*/ 20057 w 186"/>
                  <a:gd name="T45" fmla="*/ 70644 h 388"/>
                  <a:gd name="T46" fmla="*/ 24470 w 186"/>
                  <a:gd name="T47" fmla="*/ 59928 h 388"/>
                  <a:gd name="T48" fmla="*/ 23266 w 186"/>
                  <a:gd name="T49" fmla="*/ 49212 h 388"/>
                  <a:gd name="T50" fmla="*/ 20057 w 186"/>
                  <a:gd name="T51" fmla="*/ 43656 h 388"/>
                  <a:gd name="T52" fmla="*/ 19255 w 186"/>
                  <a:gd name="T53" fmla="*/ 39290 h 388"/>
                  <a:gd name="T54" fmla="*/ 23266 w 186"/>
                  <a:gd name="T55" fmla="*/ 38894 h 388"/>
                  <a:gd name="T56" fmla="*/ 28882 w 186"/>
                  <a:gd name="T57" fmla="*/ 42862 h 388"/>
                  <a:gd name="T58" fmla="*/ 33295 w 186"/>
                  <a:gd name="T59" fmla="*/ 44847 h 388"/>
                  <a:gd name="T60" fmla="*/ 42521 w 186"/>
                  <a:gd name="T61" fmla="*/ 40481 h 388"/>
                  <a:gd name="T62" fmla="*/ 50945 w 186"/>
                  <a:gd name="T63" fmla="*/ 23019 h 388"/>
                  <a:gd name="T64" fmla="*/ 54155 w 186"/>
                  <a:gd name="T65" fmla="*/ 11509 h 388"/>
                  <a:gd name="T66" fmla="*/ 56561 w 186"/>
                  <a:gd name="T67" fmla="*/ 7541 h 388"/>
                  <a:gd name="T68" fmla="*/ 60172 w 186"/>
                  <a:gd name="T69" fmla="*/ 4366 h 388"/>
                  <a:gd name="T70" fmla="*/ 65387 w 186"/>
                  <a:gd name="T71" fmla="*/ 1587 h 388"/>
                  <a:gd name="T72" fmla="*/ 69799 w 186"/>
                  <a:gd name="T73" fmla="*/ 1984 h 388"/>
                  <a:gd name="T74" fmla="*/ 68596 w 186"/>
                  <a:gd name="T75" fmla="*/ 4762 h 388"/>
                  <a:gd name="T76" fmla="*/ 71404 w 186"/>
                  <a:gd name="T77" fmla="*/ 8731 h 388"/>
                  <a:gd name="T78" fmla="*/ 67794 w 186"/>
                  <a:gd name="T79" fmla="*/ 19050 h 388"/>
                  <a:gd name="T80" fmla="*/ 54556 w 186"/>
                  <a:gd name="T81" fmla="*/ 33734 h 388"/>
                  <a:gd name="T82" fmla="*/ 45329 w 186"/>
                  <a:gd name="T83" fmla="*/ 50006 h 388"/>
                  <a:gd name="T84" fmla="*/ 40516 w 186"/>
                  <a:gd name="T85" fmla="*/ 66675 h 388"/>
                  <a:gd name="T86" fmla="*/ 33295 w 186"/>
                  <a:gd name="T87" fmla="*/ 76994 h 388"/>
                  <a:gd name="T88" fmla="*/ 26074 w 186"/>
                  <a:gd name="T89" fmla="*/ 81359 h 388"/>
                  <a:gd name="T90" fmla="*/ 23266 w 186"/>
                  <a:gd name="T91" fmla="*/ 86518 h 388"/>
                  <a:gd name="T92" fmla="*/ 24871 w 186"/>
                  <a:gd name="T93" fmla="*/ 88900 h 388"/>
                  <a:gd name="T94" fmla="*/ 24470 w 186"/>
                  <a:gd name="T95" fmla="*/ 100409 h 388"/>
                  <a:gd name="T96" fmla="*/ 20860 w 186"/>
                  <a:gd name="T97" fmla="*/ 120253 h 388"/>
                  <a:gd name="T98" fmla="*/ 14040 w 186"/>
                  <a:gd name="T99" fmla="*/ 136525 h 388"/>
                  <a:gd name="T100" fmla="*/ 9627 w 186"/>
                  <a:gd name="T101" fmla="*/ 143668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6" h="388">
                    <a:moveTo>
                      <a:pt x="24" y="362"/>
                    </a:moveTo>
                    <a:lnTo>
                      <a:pt x="25" y="372"/>
                    </a:lnTo>
                    <a:lnTo>
                      <a:pt x="24" y="382"/>
                    </a:lnTo>
                    <a:lnTo>
                      <a:pt x="23" y="384"/>
                    </a:lnTo>
                    <a:lnTo>
                      <a:pt x="19" y="386"/>
                    </a:lnTo>
                    <a:lnTo>
                      <a:pt x="16" y="388"/>
                    </a:lnTo>
                    <a:lnTo>
                      <a:pt x="9" y="388"/>
                    </a:lnTo>
                    <a:lnTo>
                      <a:pt x="7" y="385"/>
                    </a:lnTo>
                    <a:lnTo>
                      <a:pt x="6" y="382"/>
                    </a:lnTo>
                    <a:lnTo>
                      <a:pt x="5" y="379"/>
                    </a:lnTo>
                    <a:lnTo>
                      <a:pt x="5" y="376"/>
                    </a:lnTo>
                    <a:lnTo>
                      <a:pt x="6" y="370"/>
                    </a:lnTo>
                    <a:lnTo>
                      <a:pt x="8" y="362"/>
                    </a:lnTo>
                    <a:lnTo>
                      <a:pt x="5" y="358"/>
                    </a:lnTo>
                    <a:lnTo>
                      <a:pt x="2" y="353"/>
                    </a:lnTo>
                    <a:lnTo>
                      <a:pt x="1" y="349"/>
                    </a:lnTo>
                    <a:lnTo>
                      <a:pt x="0" y="344"/>
                    </a:lnTo>
                    <a:lnTo>
                      <a:pt x="5" y="346"/>
                    </a:lnTo>
                    <a:lnTo>
                      <a:pt x="9" y="350"/>
                    </a:lnTo>
                    <a:lnTo>
                      <a:pt x="13" y="349"/>
                    </a:lnTo>
                    <a:lnTo>
                      <a:pt x="15" y="346"/>
                    </a:lnTo>
                    <a:lnTo>
                      <a:pt x="15" y="344"/>
                    </a:lnTo>
                    <a:lnTo>
                      <a:pt x="14" y="341"/>
                    </a:lnTo>
                    <a:lnTo>
                      <a:pt x="13" y="336"/>
                    </a:lnTo>
                    <a:lnTo>
                      <a:pt x="13" y="333"/>
                    </a:lnTo>
                    <a:lnTo>
                      <a:pt x="14" y="329"/>
                    </a:lnTo>
                    <a:lnTo>
                      <a:pt x="16" y="326"/>
                    </a:lnTo>
                    <a:lnTo>
                      <a:pt x="20" y="318"/>
                    </a:lnTo>
                    <a:lnTo>
                      <a:pt x="25" y="310"/>
                    </a:lnTo>
                    <a:lnTo>
                      <a:pt x="14" y="301"/>
                    </a:lnTo>
                    <a:lnTo>
                      <a:pt x="1" y="293"/>
                    </a:lnTo>
                    <a:lnTo>
                      <a:pt x="9" y="281"/>
                    </a:lnTo>
                    <a:lnTo>
                      <a:pt x="16" y="270"/>
                    </a:lnTo>
                    <a:lnTo>
                      <a:pt x="20" y="259"/>
                    </a:lnTo>
                    <a:lnTo>
                      <a:pt x="23" y="249"/>
                    </a:lnTo>
                    <a:lnTo>
                      <a:pt x="25" y="239"/>
                    </a:lnTo>
                    <a:lnTo>
                      <a:pt x="26" y="227"/>
                    </a:lnTo>
                    <a:lnTo>
                      <a:pt x="26" y="214"/>
                    </a:lnTo>
                    <a:lnTo>
                      <a:pt x="26" y="199"/>
                    </a:lnTo>
                    <a:lnTo>
                      <a:pt x="27" y="195"/>
                    </a:lnTo>
                    <a:lnTo>
                      <a:pt x="30" y="194"/>
                    </a:lnTo>
                    <a:lnTo>
                      <a:pt x="32" y="193"/>
                    </a:lnTo>
                    <a:lnTo>
                      <a:pt x="34" y="193"/>
                    </a:lnTo>
                    <a:lnTo>
                      <a:pt x="39" y="192"/>
                    </a:lnTo>
                    <a:lnTo>
                      <a:pt x="44" y="192"/>
                    </a:lnTo>
                    <a:lnTo>
                      <a:pt x="50" y="178"/>
                    </a:lnTo>
                    <a:lnTo>
                      <a:pt x="56" y="165"/>
                    </a:lnTo>
                    <a:lnTo>
                      <a:pt x="61" y="151"/>
                    </a:lnTo>
                    <a:lnTo>
                      <a:pt x="66" y="136"/>
                    </a:lnTo>
                    <a:lnTo>
                      <a:pt x="58" y="124"/>
                    </a:lnTo>
                    <a:lnTo>
                      <a:pt x="52" y="115"/>
                    </a:lnTo>
                    <a:lnTo>
                      <a:pt x="50" y="110"/>
                    </a:lnTo>
                    <a:lnTo>
                      <a:pt x="49" y="106"/>
                    </a:lnTo>
                    <a:lnTo>
                      <a:pt x="48" y="99"/>
                    </a:lnTo>
                    <a:lnTo>
                      <a:pt x="48" y="91"/>
                    </a:lnTo>
                    <a:lnTo>
                      <a:pt x="58" y="98"/>
                    </a:lnTo>
                    <a:lnTo>
                      <a:pt x="67" y="105"/>
                    </a:lnTo>
                    <a:lnTo>
                      <a:pt x="72" y="108"/>
                    </a:lnTo>
                    <a:lnTo>
                      <a:pt x="77" y="110"/>
                    </a:lnTo>
                    <a:lnTo>
                      <a:pt x="83" y="113"/>
                    </a:lnTo>
                    <a:lnTo>
                      <a:pt x="90" y="114"/>
                    </a:lnTo>
                    <a:lnTo>
                      <a:pt x="106" y="102"/>
                    </a:lnTo>
                    <a:lnTo>
                      <a:pt x="121" y="89"/>
                    </a:lnTo>
                    <a:lnTo>
                      <a:pt x="127" y="58"/>
                    </a:lnTo>
                    <a:lnTo>
                      <a:pt x="133" y="33"/>
                    </a:lnTo>
                    <a:lnTo>
                      <a:pt x="135" y="29"/>
                    </a:lnTo>
                    <a:lnTo>
                      <a:pt x="137" y="23"/>
                    </a:lnTo>
                    <a:lnTo>
                      <a:pt x="141" y="19"/>
                    </a:lnTo>
                    <a:lnTo>
                      <a:pt x="145" y="14"/>
                    </a:lnTo>
                    <a:lnTo>
                      <a:pt x="150" y="11"/>
                    </a:lnTo>
                    <a:lnTo>
                      <a:pt x="155" y="7"/>
                    </a:lnTo>
                    <a:lnTo>
                      <a:pt x="163" y="4"/>
                    </a:lnTo>
                    <a:lnTo>
                      <a:pt x="171" y="0"/>
                    </a:lnTo>
                    <a:lnTo>
                      <a:pt x="174" y="5"/>
                    </a:lnTo>
                    <a:lnTo>
                      <a:pt x="174" y="8"/>
                    </a:lnTo>
                    <a:lnTo>
                      <a:pt x="171" y="12"/>
                    </a:lnTo>
                    <a:lnTo>
                      <a:pt x="170" y="17"/>
                    </a:lnTo>
                    <a:lnTo>
                      <a:pt x="178" y="22"/>
                    </a:lnTo>
                    <a:lnTo>
                      <a:pt x="186" y="29"/>
                    </a:lnTo>
                    <a:lnTo>
                      <a:pt x="169" y="48"/>
                    </a:lnTo>
                    <a:lnTo>
                      <a:pt x="153" y="67"/>
                    </a:lnTo>
                    <a:lnTo>
                      <a:pt x="136" y="85"/>
                    </a:lnTo>
                    <a:lnTo>
                      <a:pt x="120" y="105"/>
                    </a:lnTo>
                    <a:lnTo>
                      <a:pt x="113" y="126"/>
                    </a:lnTo>
                    <a:lnTo>
                      <a:pt x="108" y="147"/>
                    </a:lnTo>
                    <a:lnTo>
                      <a:pt x="101" y="168"/>
                    </a:lnTo>
                    <a:lnTo>
                      <a:pt x="92" y="189"/>
                    </a:lnTo>
                    <a:lnTo>
                      <a:pt x="83" y="194"/>
                    </a:lnTo>
                    <a:lnTo>
                      <a:pt x="74" y="199"/>
                    </a:lnTo>
                    <a:lnTo>
                      <a:pt x="65" y="205"/>
                    </a:lnTo>
                    <a:lnTo>
                      <a:pt x="57" y="212"/>
                    </a:lnTo>
                    <a:lnTo>
                      <a:pt x="58" y="218"/>
                    </a:lnTo>
                    <a:lnTo>
                      <a:pt x="60" y="220"/>
                    </a:lnTo>
                    <a:lnTo>
                      <a:pt x="62" y="224"/>
                    </a:lnTo>
                    <a:lnTo>
                      <a:pt x="66" y="227"/>
                    </a:lnTo>
                    <a:lnTo>
                      <a:pt x="61" y="253"/>
                    </a:lnTo>
                    <a:lnTo>
                      <a:pt x="57" y="278"/>
                    </a:lnTo>
                    <a:lnTo>
                      <a:pt x="52" y="303"/>
                    </a:lnTo>
                    <a:lnTo>
                      <a:pt x="48" y="328"/>
                    </a:lnTo>
                    <a:lnTo>
                      <a:pt x="35" y="344"/>
                    </a:lnTo>
                    <a:lnTo>
                      <a:pt x="24" y="360"/>
                    </a:lnTo>
                    <a:lnTo>
                      <a:pt x="24" y="362"/>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22" name="Freeform 192"/>
              <p:cNvSpPr>
                <a:spLocks/>
              </p:cNvSpPr>
              <p:nvPr/>
            </p:nvSpPr>
            <p:spPr bwMode="auto">
              <a:xfrm>
                <a:off x="8677275" y="4614863"/>
                <a:ext cx="74613" cy="153987"/>
              </a:xfrm>
              <a:custGeom>
                <a:avLst/>
                <a:gdLst>
                  <a:gd name="T0" fmla="*/ 10029 w 186"/>
                  <a:gd name="T1" fmla="*/ 147637 h 388"/>
                  <a:gd name="T2" fmla="*/ 9226 w 186"/>
                  <a:gd name="T3" fmla="*/ 152400 h 388"/>
                  <a:gd name="T4" fmla="*/ 6418 w 186"/>
                  <a:gd name="T5" fmla="*/ 153987 h 388"/>
                  <a:gd name="T6" fmla="*/ 2808 w 186"/>
                  <a:gd name="T7" fmla="*/ 152796 h 388"/>
                  <a:gd name="T8" fmla="*/ 2006 w 186"/>
                  <a:gd name="T9" fmla="*/ 150415 h 388"/>
                  <a:gd name="T10" fmla="*/ 2407 w 186"/>
                  <a:gd name="T11" fmla="*/ 146843 h 388"/>
                  <a:gd name="T12" fmla="*/ 2006 w 186"/>
                  <a:gd name="T13" fmla="*/ 142081 h 388"/>
                  <a:gd name="T14" fmla="*/ 401 w 186"/>
                  <a:gd name="T15" fmla="*/ 138509 h 388"/>
                  <a:gd name="T16" fmla="*/ 2006 w 186"/>
                  <a:gd name="T17" fmla="*/ 137318 h 388"/>
                  <a:gd name="T18" fmla="*/ 5215 w 186"/>
                  <a:gd name="T19" fmla="*/ 138509 h 388"/>
                  <a:gd name="T20" fmla="*/ 6017 w 186"/>
                  <a:gd name="T21" fmla="*/ 136525 h 388"/>
                  <a:gd name="T22" fmla="*/ 5215 w 186"/>
                  <a:gd name="T23" fmla="*/ 133350 h 388"/>
                  <a:gd name="T24" fmla="*/ 5616 w 186"/>
                  <a:gd name="T25" fmla="*/ 130571 h 388"/>
                  <a:gd name="T26" fmla="*/ 8023 w 186"/>
                  <a:gd name="T27" fmla="*/ 126206 h 388"/>
                  <a:gd name="T28" fmla="*/ 5616 w 186"/>
                  <a:gd name="T29" fmla="*/ 119459 h 388"/>
                  <a:gd name="T30" fmla="*/ 3610 w 186"/>
                  <a:gd name="T31" fmla="*/ 111522 h 388"/>
                  <a:gd name="T32" fmla="*/ 8023 w 186"/>
                  <a:gd name="T33" fmla="*/ 102790 h 388"/>
                  <a:gd name="T34" fmla="*/ 10029 w 186"/>
                  <a:gd name="T35" fmla="*/ 94853 h 388"/>
                  <a:gd name="T36" fmla="*/ 10430 w 186"/>
                  <a:gd name="T37" fmla="*/ 84931 h 388"/>
                  <a:gd name="T38" fmla="*/ 10831 w 186"/>
                  <a:gd name="T39" fmla="*/ 77390 h 388"/>
                  <a:gd name="T40" fmla="*/ 12837 w 186"/>
                  <a:gd name="T41" fmla="*/ 76597 h 388"/>
                  <a:gd name="T42" fmla="*/ 15645 w 186"/>
                  <a:gd name="T43" fmla="*/ 76200 h 388"/>
                  <a:gd name="T44" fmla="*/ 20057 w 186"/>
                  <a:gd name="T45" fmla="*/ 70644 h 388"/>
                  <a:gd name="T46" fmla="*/ 24470 w 186"/>
                  <a:gd name="T47" fmla="*/ 59928 h 388"/>
                  <a:gd name="T48" fmla="*/ 23266 w 186"/>
                  <a:gd name="T49" fmla="*/ 49212 h 388"/>
                  <a:gd name="T50" fmla="*/ 20057 w 186"/>
                  <a:gd name="T51" fmla="*/ 43656 h 388"/>
                  <a:gd name="T52" fmla="*/ 19255 w 186"/>
                  <a:gd name="T53" fmla="*/ 39290 h 388"/>
                  <a:gd name="T54" fmla="*/ 23266 w 186"/>
                  <a:gd name="T55" fmla="*/ 38894 h 388"/>
                  <a:gd name="T56" fmla="*/ 28882 w 186"/>
                  <a:gd name="T57" fmla="*/ 42862 h 388"/>
                  <a:gd name="T58" fmla="*/ 33295 w 186"/>
                  <a:gd name="T59" fmla="*/ 44847 h 388"/>
                  <a:gd name="T60" fmla="*/ 42521 w 186"/>
                  <a:gd name="T61" fmla="*/ 40481 h 388"/>
                  <a:gd name="T62" fmla="*/ 50945 w 186"/>
                  <a:gd name="T63" fmla="*/ 23019 h 388"/>
                  <a:gd name="T64" fmla="*/ 54155 w 186"/>
                  <a:gd name="T65" fmla="*/ 11509 h 388"/>
                  <a:gd name="T66" fmla="*/ 56561 w 186"/>
                  <a:gd name="T67" fmla="*/ 7541 h 388"/>
                  <a:gd name="T68" fmla="*/ 60172 w 186"/>
                  <a:gd name="T69" fmla="*/ 4366 h 388"/>
                  <a:gd name="T70" fmla="*/ 65387 w 186"/>
                  <a:gd name="T71" fmla="*/ 1587 h 388"/>
                  <a:gd name="T72" fmla="*/ 69799 w 186"/>
                  <a:gd name="T73" fmla="*/ 1984 h 388"/>
                  <a:gd name="T74" fmla="*/ 68596 w 186"/>
                  <a:gd name="T75" fmla="*/ 4762 h 388"/>
                  <a:gd name="T76" fmla="*/ 71404 w 186"/>
                  <a:gd name="T77" fmla="*/ 8731 h 388"/>
                  <a:gd name="T78" fmla="*/ 67794 w 186"/>
                  <a:gd name="T79" fmla="*/ 19050 h 388"/>
                  <a:gd name="T80" fmla="*/ 54556 w 186"/>
                  <a:gd name="T81" fmla="*/ 33734 h 388"/>
                  <a:gd name="T82" fmla="*/ 45329 w 186"/>
                  <a:gd name="T83" fmla="*/ 50006 h 388"/>
                  <a:gd name="T84" fmla="*/ 40516 w 186"/>
                  <a:gd name="T85" fmla="*/ 66675 h 388"/>
                  <a:gd name="T86" fmla="*/ 33295 w 186"/>
                  <a:gd name="T87" fmla="*/ 76994 h 388"/>
                  <a:gd name="T88" fmla="*/ 26074 w 186"/>
                  <a:gd name="T89" fmla="*/ 81359 h 388"/>
                  <a:gd name="T90" fmla="*/ 23266 w 186"/>
                  <a:gd name="T91" fmla="*/ 86518 h 388"/>
                  <a:gd name="T92" fmla="*/ 24871 w 186"/>
                  <a:gd name="T93" fmla="*/ 88900 h 388"/>
                  <a:gd name="T94" fmla="*/ 24470 w 186"/>
                  <a:gd name="T95" fmla="*/ 100409 h 388"/>
                  <a:gd name="T96" fmla="*/ 20860 w 186"/>
                  <a:gd name="T97" fmla="*/ 120253 h 388"/>
                  <a:gd name="T98" fmla="*/ 14040 w 186"/>
                  <a:gd name="T99" fmla="*/ 136525 h 388"/>
                  <a:gd name="T100" fmla="*/ 9627 w 186"/>
                  <a:gd name="T101" fmla="*/ 143668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6" h="388">
                    <a:moveTo>
                      <a:pt x="24" y="362"/>
                    </a:moveTo>
                    <a:lnTo>
                      <a:pt x="25" y="372"/>
                    </a:lnTo>
                    <a:lnTo>
                      <a:pt x="24" y="382"/>
                    </a:lnTo>
                    <a:lnTo>
                      <a:pt x="23" y="384"/>
                    </a:lnTo>
                    <a:lnTo>
                      <a:pt x="19" y="386"/>
                    </a:lnTo>
                    <a:lnTo>
                      <a:pt x="16" y="388"/>
                    </a:lnTo>
                    <a:lnTo>
                      <a:pt x="9" y="388"/>
                    </a:lnTo>
                    <a:lnTo>
                      <a:pt x="7" y="385"/>
                    </a:lnTo>
                    <a:lnTo>
                      <a:pt x="6" y="382"/>
                    </a:lnTo>
                    <a:lnTo>
                      <a:pt x="5" y="379"/>
                    </a:lnTo>
                    <a:lnTo>
                      <a:pt x="5" y="376"/>
                    </a:lnTo>
                    <a:lnTo>
                      <a:pt x="6" y="370"/>
                    </a:lnTo>
                    <a:lnTo>
                      <a:pt x="8" y="362"/>
                    </a:lnTo>
                    <a:lnTo>
                      <a:pt x="5" y="358"/>
                    </a:lnTo>
                    <a:lnTo>
                      <a:pt x="2" y="353"/>
                    </a:lnTo>
                    <a:lnTo>
                      <a:pt x="1" y="349"/>
                    </a:lnTo>
                    <a:lnTo>
                      <a:pt x="0" y="344"/>
                    </a:lnTo>
                    <a:lnTo>
                      <a:pt x="5" y="346"/>
                    </a:lnTo>
                    <a:lnTo>
                      <a:pt x="9" y="350"/>
                    </a:lnTo>
                    <a:lnTo>
                      <a:pt x="13" y="349"/>
                    </a:lnTo>
                    <a:lnTo>
                      <a:pt x="15" y="346"/>
                    </a:lnTo>
                    <a:lnTo>
                      <a:pt x="15" y="344"/>
                    </a:lnTo>
                    <a:lnTo>
                      <a:pt x="14" y="341"/>
                    </a:lnTo>
                    <a:lnTo>
                      <a:pt x="13" y="336"/>
                    </a:lnTo>
                    <a:lnTo>
                      <a:pt x="13" y="333"/>
                    </a:lnTo>
                    <a:lnTo>
                      <a:pt x="14" y="329"/>
                    </a:lnTo>
                    <a:lnTo>
                      <a:pt x="16" y="326"/>
                    </a:lnTo>
                    <a:lnTo>
                      <a:pt x="20" y="318"/>
                    </a:lnTo>
                    <a:lnTo>
                      <a:pt x="25" y="310"/>
                    </a:lnTo>
                    <a:lnTo>
                      <a:pt x="14" y="301"/>
                    </a:lnTo>
                    <a:lnTo>
                      <a:pt x="1" y="293"/>
                    </a:lnTo>
                    <a:lnTo>
                      <a:pt x="9" y="281"/>
                    </a:lnTo>
                    <a:lnTo>
                      <a:pt x="16" y="270"/>
                    </a:lnTo>
                    <a:lnTo>
                      <a:pt x="20" y="259"/>
                    </a:lnTo>
                    <a:lnTo>
                      <a:pt x="23" y="249"/>
                    </a:lnTo>
                    <a:lnTo>
                      <a:pt x="25" y="239"/>
                    </a:lnTo>
                    <a:lnTo>
                      <a:pt x="26" y="227"/>
                    </a:lnTo>
                    <a:lnTo>
                      <a:pt x="26" y="214"/>
                    </a:lnTo>
                    <a:lnTo>
                      <a:pt x="26" y="199"/>
                    </a:lnTo>
                    <a:lnTo>
                      <a:pt x="27" y="195"/>
                    </a:lnTo>
                    <a:lnTo>
                      <a:pt x="30" y="194"/>
                    </a:lnTo>
                    <a:lnTo>
                      <a:pt x="32" y="193"/>
                    </a:lnTo>
                    <a:lnTo>
                      <a:pt x="34" y="193"/>
                    </a:lnTo>
                    <a:lnTo>
                      <a:pt x="39" y="192"/>
                    </a:lnTo>
                    <a:lnTo>
                      <a:pt x="44" y="192"/>
                    </a:lnTo>
                    <a:lnTo>
                      <a:pt x="50" y="178"/>
                    </a:lnTo>
                    <a:lnTo>
                      <a:pt x="56" y="165"/>
                    </a:lnTo>
                    <a:lnTo>
                      <a:pt x="61" y="151"/>
                    </a:lnTo>
                    <a:lnTo>
                      <a:pt x="66" y="136"/>
                    </a:lnTo>
                    <a:lnTo>
                      <a:pt x="58" y="124"/>
                    </a:lnTo>
                    <a:lnTo>
                      <a:pt x="52" y="115"/>
                    </a:lnTo>
                    <a:lnTo>
                      <a:pt x="50" y="110"/>
                    </a:lnTo>
                    <a:lnTo>
                      <a:pt x="49" y="106"/>
                    </a:lnTo>
                    <a:lnTo>
                      <a:pt x="48" y="99"/>
                    </a:lnTo>
                    <a:lnTo>
                      <a:pt x="48" y="91"/>
                    </a:lnTo>
                    <a:lnTo>
                      <a:pt x="58" y="98"/>
                    </a:lnTo>
                    <a:lnTo>
                      <a:pt x="67" y="105"/>
                    </a:lnTo>
                    <a:lnTo>
                      <a:pt x="72" y="108"/>
                    </a:lnTo>
                    <a:lnTo>
                      <a:pt x="77" y="110"/>
                    </a:lnTo>
                    <a:lnTo>
                      <a:pt x="83" y="113"/>
                    </a:lnTo>
                    <a:lnTo>
                      <a:pt x="90" y="114"/>
                    </a:lnTo>
                    <a:lnTo>
                      <a:pt x="106" y="102"/>
                    </a:lnTo>
                    <a:lnTo>
                      <a:pt x="121" y="89"/>
                    </a:lnTo>
                    <a:lnTo>
                      <a:pt x="127" y="58"/>
                    </a:lnTo>
                    <a:lnTo>
                      <a:pt x="133" y="33"/>
                    </a:lnTo>
                    <a:lnTo>
                      <a:pt x="135" y="29"/>
                    </a:lnTo>
                    <a:lnTo>
                      <a:pt x="137" y="23"/>
                    </a:lnTo>
                    <a:lnTo>
                      <a:pt x="141" y="19"/>
                    </a:lnTo>
                    <a:lnTo>
                      <a:pt x="145" y="14"/>
                    </a:lnTo>
                    <a:lnTo>
                      <a:pt x="150" y="11"/>
                    </a:lnTo>
                    <a:lnTo>
                      <a:pt x="155" y="7"/>
                    </a:lnTo>
                    <a:lnTo>
                      <a:pt x="163" y="4"/>
                    </a:lnTo>
                    <a:lnTo>
                      <a:pt x="171" y="0"/>
                    </a:lnTo>
                    <a:lnTo>
                      <a:pt x="174" y="5"/>
                    </a:lnTo>
                    <a:lnTo>
                      <a:pt x="174" y="8"/>
                    </a:lnTo>
                    <a:lnTo>
                      <a:pt x="171" y="12"/>
                    </a:lnTo>
                    <a:lnTo>
                      <a:pt x="170" y="17"/>
                    </a:lnTo>
                    <a:lnTo>
                      <a:pt x="178" y="22"/>
                    </a:lnTo>
                    <a:lnTo>
                      <a:pt x="186" y="29"/>
                    </a:lnTo>
                    <a:lnTo>
                      <a:pt x="169" y="48"/>
                    </a:lnTo>
                    <a:lnTo>
                      <a:pt x="153" y="67"/>
                    </a:lnTo>
                    <a:lnTo>
                      <a:pt x="136" y="85"/>
                    </a:lnTo>
                    <a:lnTo>
                      <a:pt x="120" y="105"/>
                    </a:lnTo>
                    <a:lnTo>
                      <a:pt x="113" y="126"/>
                    </a:lnTo>
                    <a:lnTo>
                      <a:pt x="108" y="147"/>
                    </a:lnTo>
                    <a:lnTo>
                      <a:pt x="101" y="168"/>
                    </a:lnTo>
                    <a:lnTo>
                      <a:pt x="92" y="189"/>
                    </a:lnTo>
                    <a:lnTo>
                      <a:pt x="83" y="194"/>
                    </a:lnTo>
                    <a:lnTo>
                      <a:pt x="74" y="199"/>
                    </a:lnTo>
                    <a:lnTo>
                      <a:pt x="65" y="205"/>
                    </a:lnTo>
                    <a:lnTo>
                      <a:pt x="57" y="212"/>
                    </a:lnTo>
                    <a:lnTo>
                      <a:pt x="58" y="218"/>
                    </a:lnTo>
                    <a:lnTo>
                      <a:pt x="60" y="220"/>
                    </a:lnTo>
                    <a:lnTo>
                      <a:pt x="62" y="224"/>
                    </a:lnTo>
                    <a:lnTo>
                      <a:pt x="66" y="227"/>
                    </a:lnTo>
                    <a:lnTo>
                      <a:pt x="61" y="253"/>
                    </a:lnTo>
                    <a:lnTo>
                      <a:pt x="57" y="278"/>
                    </a:lnTo>
                    <a:lnTo>
                      <a:pt x="52" y="303"/>
                    </a:lnTo>
                    <a:lnTo>
                      <a:pt x="48" y="328"/>
                    </a:lnTo>
                    <a:lnTo>
                      <a:pt x="35" y="344"/>
                    </a:lnTo>
                    <a:lnTo>
                      <a:pt x="24" y="360"/>
                    </a:lnTo>
                    <a:lnTo>
                      <a:pt x="24" y="362"/>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23" name="Freeform 193"/>
              <p:cNvSpPr>
                <a:spLocks/>
              </p:cNvSpPr>
              <p:nvPr/>
            </p:nvSpPr>
            <p:spPr bwMode="auto">
              <a:xfrm>
                <a:off x="8772525" y="4498975"/>
                <a:ext cx="31750" cy="87313"/>
              </a:xfrm>
              <a:custGeom>
                <a:avLst/>
                <a:gdLst>
                  <a:gd name="T0" fmla="*/ 1568 w 81"/>
                  <a:gd name="T1" fmla="*/ 85355 h 223"/>
                  <a:gd name="T2" fmla="*/ 1568 w 81"/>
                  <a:gd name="T3" fmla="*/ 86921 h 223"/>
                  <a:gd name="T4" fmla="*/ 1568 w 81"/>
                  <a:gd name="T5" fmla="*/ 87313 h 223"/>
                  <a:gd name="T6" fmla="*/ 1960 w 81"/>
                  <a:gd name="T7" fmla="*/ 87313 h 223"/>
                  <a:gd name="T8" fmla="*/ 2744 w 81"/>
                  <a:gd name="T9" fmla="*/ 87313 h 223"/>
                  <a:gd name="T10" fmla="*/ 4312 w 81"/>
                  <a:gd name="T11" fmla="*/ 85747 h 223"/>
                  <a:gd name="T12" fmla="*/ 5880 w 81"/>
                  <a:gd name="T13" fmla="*/ 84572 h 223"/>
                  <a:gd name="T14" fmla="*/ 8623 w 81"/>
                  <a:gd name="T15" fmla="*/ 80657 h 223"/>
                  <a:gd name="T16" fmla="*/ 10975 w 81"/>
                  <a:gd name="T17" fmla="*/ 76741 h 223"/>
                  <a:gd name="T18" fmla="*/ 12151 w 81"/>
                  <a:gd name="T19" fmla="*/ 72435 h 223"/>
                  <a:gd name="T20" fmla="*/ 14111 w 81"/>
                  <a:gd name="T21" fmla="*/ 67736 h 223"/>
                  <a:gd name="T22" fmla="*/ 16463 w 81"/>
                  <a:gd name="T23" fmla="*/ 60688 h 223"/>
                  <a:gd name="T24" fmla="*/ 19599 w 81"/>
                  <a:gd name="T25" fmla="*/ 52858 h 223"/>
                  <a:gd name="T26" fmla="*/ 22343 w 81"/>
                  <a:gd name="T27" fmla="*/ 45810 h 223"/>
                  <a:gd name="T28" fmla="*/ 24694 w 81"/>
                  <a:gd name="T29" fmla="*/ 38371 h 223"/>
                  <a:gd name="T30" fmla="*/ 24302 w 81"/>
                  <a:gd name="T31" fmla="*/ 34847 h 223"/>
                  <a:gd name="T32" fmla="*/ 23910 w 81"/>
                  <a:gd name="T33" fmla="*/ 31323 h 223"/>
                  <a:gd name="T34" fmla="*/ 23910 w 81"/>
                  <a:gd name="T35" fmla="*/ 27799 h 223"/>
                  <a:gd name="T36" fmla="*/ 24302 w 81"/>
                  <a:gd name="T37" fmla="*/ 24275 h 223"/>
                  <a:gd name="T38" fmla="*/ 25870 w 81"/>
                  <a:gd name="T39" fmla="*/ 20752 h 223"/>
                  <a:gd name="T40" fmla="*/ 27046 w 81"/>
                  <a:gd name="T41" fmla="*/ 17228 h 223"/>
                  <a:gd name="T42" fmla="*/ 27830 w 81"/>
                  <a:gd name="T43" fmla="*/ 14095 h 223"/>
                  <a:gd name="T44" fmla="*/ 28614 w 81"/>
                  <a:gd name="T45" fmla="*/ 9788 h 223"/>
                  <a:gd name="T46" fmla="*/ 29006 w 81"/>
                  <a:gd name="T47" fmla="*/ 7439 h 223"/>
                  <a:gd name="T48" fmla="*/ 29398 w 81"/>
                  <a:gd name="T49" fmla="*/ 5090 h 223"/>
                  <a:gd name="T50" fmla="*/ 30574 w 81"/>
                  <a:gd name="T51" fmla="*/ 2349 h 223"/>
                  <a:gd name="T52" fmla="*/ 31750 w 81"/>
                  <a:gd name="T53" fmla="*/ 0 h 223"/>
                  <a:gd name="T54" fmla="*/ 25870 w 81"/>
                  <a:gd name="T55" fmla="*/ 4307 h 223"/>
                  <a:gd name="T56" fmla="*/ 19207 w 81"/>
                  <a:gd name="T57" fmla="*/ 7831 h 223"/>
                  <a:gd name="T58" fmla="*/ 14503 w 81"/>
                  <a:gd name="T59" fmla="*/ 20360 h 223"/>
                  <a:gd name="T60" fmla="*/ 9799 w 81"/>
                  <a:gd name="T61" fmla="*/ 32889 h 223"/>
                  <a:gd name="T62" fmla="*/ 5488 w 81"/>
                  <a:gd name="T63" fmla="*/ 45418 h 223"/>
                  <a:gd name="T64" fmla="*/ 784 w 81"/>
                  <a:gd name="T65" fmla="*/ 58339 h 223"/>
                  <a:gd name="T66" fmla="*/ 0 w 81"/>
                  <a:gd name="T67" fmla="*/ 64995 h 223"/>
                  <a:gd name="T68" fmla="*/ 1176 w 81"/>
                  <a:gd name="T69" fmla="*/ 71651 h 223"/>
                  <a:gd name="T70" fmla="*/ 1568 w 81"/>
                  <a:gd name="T71" fmla="*/ 78308 h 223"/>
                  <a:gd name="T72" fmla="*/ 1568 w 81"/>
                  <a:gd name="T73" fmla="*/ 84964 h 223"/>
                  <a:gd name="T74" fmla="*/ 1568 w 81"/>
                  <a:gd name="T75" fmla="*/ 85355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 h="223">
                    <a:moveTo>
                      <a:pt x="4" y="218"/>
                    </a:moveTo>
                    <a:lnTo>
                      <a:pt x="4" y="222"/>
                    </a:lnTo>
                    <a:lnTo>
                      <a:pt x="4" y="223"/>
                    </a:lnTo>
                    <a:lnTo>
                      <a:pt x="5" y="223"/>
                    </a:lnTo>
                    <a:lnTo>
                      <a:pt x="7" y="223"/>
                    </a:lnTo>
                    <a:lnTo>
                      <a:pt x="11" y="219"/>
                    </a:lnTo>
                    <a:lnTo>
                      <a:pt x="15" y="216"/>
                    </a:lnTo>
                    <a:lnTo>
                      <a:pt x="22" y="206"/>
                    </a:lnTo>
                    <a:lnTo>
                      <a:pt x="28" y="196"/>
                    </a:lnTo>
                    <a:lnTo>
                      <a:pt x="31" y="185"/>
                    </a:lnTo>
                    <a:lnTo>
                      <a:pt x="36" y="173"/>
                    </a:lnTo>
                    <a:lnTo>
                      <a:pt x="42" y="155"/>
                    </a:lnTo>
                    <a:lnTo>
                      <a:pt x="50" y="135"/>
                    </a:lnTo>
                    <a:lnTo>
                      <a:pt x="57" y="117"/>
                    </a:lnTo>
                    <a:lnTo>
                      <a:pt x="63" y="98"/>
                    </a:lnTo>
                    <a:lnTo>
                      <a:pt x="62" y="89"/>
                    </a:lnTo>
                    <a:lnTo>
                      <a:pt x="61" y="80"/>
                    </a:lnTo>
                    <a:lnTo>
                      <a:pt x="61" y="71"/>
                    </a:lnTo>
                    <a:lnTo>
                      <a:pt x="62" y="62"/>
                    </a:lnTo>
                    <a:lnTo>
                      <a:pt x="66" y="53"/>
                    </a:lnTo>
                    <a:lnTo>
                      <a:pt x="69" y="44"/>
                    </a:lnTo>
                    <a:lnTo>
                      <a:pt x="71" y="36"/>
                    </a:lnTo>
                    <a:lnTo>
                      <a:pt x="73" y="25"/>
                    </a:lnTo>
                    <a:lnTo>
                      <a:pt x="74" y="19"/>
                    </a:lnTo>
                    <a:lnTo>
                      <a:pt x="75" y="13"/>
                    </a:lnTo>
                    <a:lnTo>
                      <a:pt x="78" y="6"/>
                    </a:lnTo>
                    <a:lnTo>
                      <a:pt x="81" y="0"/>
                    </a:lnTo>
                    <a:lnTo>
                      <a:pt x="66" y="11"/>
                    </a:lnTo>
                    <a:lnTo>
                      <a:pt x="49" y="20"/>
                    </a:lnTo>
                    <a:lnTo>
                      <a:pt x="37" y="52"/>
                    </a:lnTo>
                    <a:lnTo>
                      <a:pt x="25" y="84"/>
                    </a:lnTo>
                    <a:lnTo>
                      <a:pt x="14" y="116"/>
                    </a:lnTo>
                    <a:lnTo>
                      <a:pt x="2" y="149"/>
                    </a:lnTo>
                    <a:lnTo>
                      <a:pt x="0" y="166"/>
                    </a:lnTo>
                    <a:lnTo>
                      <a:pt x="3" y="183"/>
                    </a:lnTo>
                    <a:lnTo>
                      <a:pt x="4" y="200"/>
                    </a:lnTo>
                    <a:lnTo>
                      <a:pt x="4" y="217"/>
                    </a:lnTo>
                    <a:lnTo>
                      <a:pt x="4" y="21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24" name="Freeform 194"/>
              <p:cNvSpPr>
                <a:spLocks/>
              </p:cNvSpPr>
              <p:nvPr/>
            </p:nvSpPr>
            <p:spPr bwMode="auto">
              <a:xfrm>
                <a:off x="8772525" y="4498975"/>
                <a:ext cx="31750" cy="87313"/>
              </a:xfrm>
              <a:custGeom>
                <a:avLst/>
                <a:gdLst>
                  <a:gd name="T0" fmla="*/ 1568 w 81"/>
                  <a:gd name="T1" fmla="*/ 85355 h 223"/>
                  <a:gd name="T2" fmla="*/ 1568 w 81"/>
                  <a:gd name="T3" fmla="*/ 86921 h 223"/>
                  <a:gd name="T4" fmla="*/ 1568 w 81"/>
                  <a:gd name="T5" fmla="*/ 87313 h 223"/>
                  <a:gd name="T6" fmla="*/ 1960 w 81"/>
                  <a:gd name="T7" fmla="*/ 87313 h 223"/>
                  <a:gd name="T8" fmla="*/ 2744 w 81"/>
                  <a:gd name="T9" fmla="*/ 87313 h 223"/>
                  <a:gd name="T10" fmla="*/ 4312 w 81"/>
                  <a:gd name="T11" fmla="*/ 85747 h 223"/>
                  <a:gd name="T12" fmla="*/ 5880 w 81"/>
                  <a:gd name="T13" fmla="*/ 84572 h 223"/>
                  <a:gd name="T14" fmla="*/ 8623 w 81"/>
                  <a:gd name="T15" fmla="*/ 80657 h 223"/>
                  <a:gd name="T16" fmla="*/ 10975 w 81"/>
                  <a:gd name="T17" fmla="*/ 76741 h 223"/>
                  <a:gd name="T18" fmla="*/ 12151 w 81"/>
                  <a:gd name="T19" fmla="*/ 72435 h 223"/>
                  <a:gd name="T20" fmla="*/ 14111 w 81"/>
                  <a:gd name="T21" fmla="*/ 67736 h 223"/>
                  <a:gd name="T22" fmla="*/ 16463 w 81"/>
                  <a:gd name="T23" fmla="*/ 60688 h 223"/>
                  <a:gd name="T24" fmla="*/ 19599 w 81"/>
                  <a:gd name="T25" fmla="*/ 52858 h 223"/>
                  <a:gd name="T26" fmla="*/ 22343 w 81"/>
                  <a:gd name="T27" fmla="*/ 45810 h 223"/>
                  <a:gd name="T28" fmla="*/ 24694 w 81"/>
                  <a:gd name="T29" fmla="*/ 38371 h 223"/>
                  <a:gd name="T30" fmla="*/ 24302 w 81"/>
                  <a:gd name="T31" fmla="*/ 34847 h 223"/>
                  <a:gd name="T32" fmla="*/ 23910 w 81"/>
                  <a:gd name="T33" fmla="*/ 31323 h 223"/>
                  <a:gd name="T34" fmla="*/ 23910 w 81"/>
                  <a:gd name="T35" fmla="*/ 27799 h 223"/>
                  <a:gd name="T36" fmla="*/ 24302 w 81"/>
                  <a:gd name="T37" fmla="*/ 24275 h 223"/>
                  <a:gd name="T38" fmla="*/ 25870 w 81"/>
                  <a:gd name="T39" fmla="*/ 20752 h 223"/>
                  <a:gd name="T40" fmla="*/ 27046 w 81"/>
                  <a:gd name="T41" fmla="*/ 17228 h 223"/>
                  <a:gd name="T42" fmla="*/ 27830 w 81"/>
                  <a:gd name="T43" fmla="*/ 14095 h 223"/>
                  <a:gd name="T44" fmla="*/ 28614 w 81"/>
                  <a:gd name="T45" fmla="*/ 9788 h 223"/>
                  <a:gd name="T46" fmla="*/ 29006 w 81"/>
                  <a:gd name="T47" fmla="*/ 7439 h 223"/>
                  <a:gd name="T48" fmla="*/ 29398 w 81"/>
                  <a:gd name="T49" fmla="*/ 5090 h 223"/>
                  <a:gd name="T50" fmla="*/ 30574 w 81"/>
                  <a:gd name="T51" fmla="*/ 2349 h 223"/>
                  <a:gd name="T52" fmla="*/ 31750 w 81"/>
                  <a:gd name="T53" fmla="*/ 0 h 223"/>
                  <a:gd name="T54" fmla="*/ 25870 w 81"/>
                  <a:gd name="T55" fmla="*/ 4307 h 223"/>
                  <a:gd name="T56" fmla="*/ 19207 w 81"/>
                  <a:gd name="T57" fmla="*/ 7831 h 223"/>
                  <a:gd name="T58" fmla="*/ 14503 w 81"/>
                  <a:gd name="T59" fmla="*/ 20360 h 223"/>
                  <a:gd name="T60" fmla="*/ 9799 w 81"/>
                  <a:gd name="T61" fmla="*/ 32889 h 223"/>
                  <a:gd name="T62" fmla="*/ 5488 w 81"/>
                  <a:gd name="T63" fmla="*/ 45418 h 223"/>
                  <a:gd name="T64" fmla="*/ 784 w 81"/>
                  <a:gd name="T65" fmla="*/ 58339 h 223"/>
                  <a:gd name="T66" fmla="*/ 0 w 81"/>
                  <a:gd name="T67" fmla="*/ 64995 h 223"/>
                  <a:gd name="T68" fmla="*/ 1176 w 81"/>
                  <a:gd name="T69" fmla="*/ 71651 h 223"/>
                  <a:gd name="T70" fmla="*/ 1568 w 81"/>
                  <a:gd name="T71" fmla="*/ 78308 h 223"/>
                  <a:gd name="T72" fmla="*/ 1568 w 81"/>
                  <a:gd name="T73" fmla="*/ 84964 h 223"/>
                  <a:gd name="T74" fmla="*/ 1568 w 81"/>
                  <a:gd name="T75" fmla="*/ 85355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 h="223">
                    <a:moveTo>
                      <a:pt x="4" y="218"/>
                    </a:moveTo>
                    <a:lnTo>
                      <a:pt x="4" y="222"/>
                    </a:lnTo>
                    <a:lnTo>
                      <a:pt x="4" y="223"/>
                    </a:lnTo>
                    <a:lnTo>
                      <a:pt x="5" y="223"/>
                    </a:lnTo>
                    <a:lnTo>
                      <a:pt x="7" y="223"/>
                    </a:lnTo>
                    <a:lnTo>
                      <a:pt x="11" y="219"/>
                    </a:lnTo>
                    <a:lnTo>
                      <a:pt x="15" y="216"/>
                    </a:lnTo>
                    <a:lnTo>
                      <a:pt x="22" y="206"/>
                    </a:lnTo>
                    <a:lnTo>
                      <a:pt x="28" y="196"/>
                    </a:lnTo>
                    <a:lnTo>
                      <a:pt x="31" y="185"/>
                    </a:lnTo>
                    <a:lnTo>
                      <a:pt x="36" y="173"/>
                    </a:lnTo>
                    <a:lnTo>
                      <a:pt x="42" y="155"/>
                    </a:lnTo>
                    <a:lnTo>
                      <a:pt x="50" y="135"/>
                    </a:lnTo>
                    <a:lnTo>
                      <a:pt x="57" y="117"/>
                    </a:lnTo>
                    <a:lnTo>
                      <a:pt x="63" y="98"/>
                    </a:lnTo>
                    <a:lnTo>
                      <a:pt x="62" y="89"/>
                    </a:lnTo>
                    <a:lnTo>
                      <a:pt x="61" y="80"/>
                    </a:lnTo>
                    <a:lnTo>
                      <a:pt x="61" y="71"/>
                    </a:lnTo>
                    <a:lnTo>
                      <a:pt x="62" y="62"/>
                    </a:lnTo>
                    <a:lnTo>
                      <a:pt x="66" y="53"/>
                    </a:lnTo>
                    <a:lnTo>
                      <a:pt x="69" y="44"/>
                    </a:lnTo>
                    <a:lnTo>
                      <a:pt x="71" y="36"/>
                    </a:lnTo>
                    <a:lnTo>
                      <a:pt x="73" y="25"/>
                    </a:lnTo>
                    <a:lnTo>
                      <a:pt x="74" y="19"/>
                    </a:lnTo>
                    <a:lnTo>
                      <a:pt x="75" y="13"/>
                    </a:lnTo>
                    <a:lnTo>
                      <a:pt x="78" y="6"/>
                    </a:lnTo>
                    <a:lnTo>
                      <a:pt x="81" y="0"/>
                    </a:lnTo>
                    <a:lnTo>
                      <a:pt x="66" y="11"/>
                    </a:lnTo>
                    <a:lnTo>
                      <a:pt x="49" y="20"/>
                    </a:lnTo>
                    <a:lnTo>
                      <a:pt x="37" y="52"/>
                    </a:lnTo>
                    <a:lnTo>
                      <a:pt x="25" y="84"/>
                    </a:lnTo>
                    <a:lnTo>
                      <a:pt x="14" y="116"/>
                    </a:lnTo>
                    <a:lnTo>
                      <a:pt x="2" y="149"/>
                    </a:lnTo>
                    <a:lnTo>
                      <a:pt x="0" y="166"/>
                    </a:lnTo>
                    <a:lnTo>
                      <a:pt x="3" y="183"/>
                    </a:lnTo>
                    <a:lnTo>
                      <a:pt x="4" y="200"/>
                    </a:lnTo>
                    <a:lnTo>
                      <a:pt x="4" y="217"/>
                    </a:lnTo>
                    <a:lnTo>
                      <a:pt x="4" y="21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25" name="Freeform 195"/>
              <p:cNvSpPr>
                <a:spLocks/>
              </p:cNvSpPr>
              <p:nvPr/>
            </p:nvSpPr>
            <p:spPr bwMode="auto">
              <a:xfrm>
                <a:off x="8834438" y="3944938"/>
                <a:ext cx="34925" cy="85725"/>
              </a:xfrm>
              <a:custGeom>
                <a:avLst/>
                <a:gdLst>
                  <a:gd name="T0" fmla="*/ 14358 w 90"/>
                  <a:gd name="T1" fmla="*/ 85328 h 216"/>
                  <a:gd name="T2" fmla="*/ 16298 w 90"/>
                  <a:gd name="T3" fmla="*/ 83344 h 216"/>
                  <a:gd name="T4" fmla="*/ 17851 w 90"/>
                  <a:gd name="T5" fmla="*/ 82153 h 216"/>
                  <a:gd name="T6" fmla="*/ 19791 w 90"/>
                  <a:gd name="T7" fmla="*/ 80963 h 216"/>
                  <a:gd name="T8" fmla="*/ 22507 w 90"/>
                  <a:gd name="T9" fmla="*/ 80566 h 216"/>
                  <a:gd name="T10" fmla="*/ 22895 w 90"/>
                  <a:gd name="T11" fmla="*/ 82153 h 216"/>
                  <a:gd name="T12" fmla="*/ 23283 w 90"/>
                  <a:gd name="T13" fmla="*/ 83344 h 216"/>
                  <a:gd name="T14" fmla="*/ 23671 w 90"/>
                  <a:gd name="T15" fmla="*/ 83741 h 216"/>
                  <a:gd name="T16" fmla="*/ 24059 w 90"/>
                  <a:gd name="T17" fmla="*/ 84138 h 216"/>
                  <a:gd name="T18" fmla="*/ 24448 w 90"/>
                  <a:gd name="T19" fmla="*/ 84138 h 216"/>
                  <a:gd name="T20" fmla="*/ 25224 w 90"/>
                  <a:gd name="T21" fmla="*/ 84138 h 216"/>
                  <a:gd name="T22" fmla="*/ 24836 w 90"/>
                  <a:gd name="T23" fmla="*/ 80169 h 216"/>
                  <a:gd name="T24" fmla="*/ 24448 w 90"/>
                  <a:gd name="T25" fmla="*/ 76200 h 216"/>
                  <a:gd name="T26" fmla="*/ 24059 w 90"/>
                  <a:gd name="T27" fmla="*/ 72628 h 216"/>
                  <a:gd name="T28" fmla="*/ 23283 w 90"/>
                  <a:gd name="T29" fmla="*/ 68659 h 216"/>
                  <a:gd name="T30" fmla="*/ 26000 w 90"/>
                  <a:gd name="T31" fmla="*/ 62706 h 216"/>
                  <a:gd name="T32" fmla="*/ 29104 w 90"/>
                  <a:gd name="T33" fmla="*/ 57547 h 216"/>
                  <a:gd name="T34" fmla="*/ 31821 w 90"/>
                  <a:gd name="T35" fmla="*/ 52784 h 216"/>
                  <a:gd name="T36" fmla="*/ 34925 w 90"/>
                  <a:gd name="T37" fmla="*/ 47228 h 216"/>
                  <a:gd name="T38" fmla="*/ 34149 w 90"/>
                  <a:gd name="T39" fmla="*/ 40084 h 216"/>
                  <a:gd name="T40" fmla="*/ 33761 w 90"/>
                  <a:gd name="T41" fmla="*/ 32941 h 216"/>
                  <a:gd name="T42" fmla="*/ 32597 w 90"/>
                  <a:gd name="T43" fmla="*/ 26591 h 216"/>
                  <a:gd name="T44" fmla="*/ 31044 w 90"/>
                  <a:gd name="T45" fmla="*/ 20638 h 216"/>
                  <a:gd name="T46" fmla="*/ 29880 w 90"/>
                  <a:gd name="T47" fmla="*/ 17859 h 216"/>
                  <a:gd name="T48" fmla="*/ 29104 w 90"/>
                  <a:gd name="T49" fmla="*/ 15081 h 216"/>
                  <a:gd name="T50" fmla="*/ 27164 w 90"/>
                  <a:gd name="T51" fmla="*/ 12303 h 216"/>
                  <a:gd name="T52" fmla="*/ 25224 w 90"/>
                  <a:gd name="T53" fmla="*/ 9525 h 216"/>
                  <a:gd name="T54" fmla="*/ 23671 w 90"/>
                  <a:gd name="T55" fmla="*/ 7144 h 216"/>
                  <a:gd name="T56" fmla="*/ 20955 w 90"/>
                  <a:gd name="T57" fmla="*/ 4763 h 216"/>
                  <a:gd name="T58" fmla="*/ 18239 w 90"/>
                  <a:gd name="T59" fmla="*/ 2381 h 216"/>
                  <a:gd name="T60" fmla="*/ 15134 w 90"/>
                  <a:gd name="T61" fmla="*/ 0 h 216"/>
                  <a:gd name="T62" fmla="*/ 13582 w 90"/>
                  <a:gd name="T63" fmla="*/ 5159 h 216"/>
                  <a:gd name="T64" fmla="*/ 13194 w 90"/>
                  <a:gd name="T65" fmla="*/ 9525 h 216"/>
                  <a:gd name="T66" fmla="*/ 12806 w 90"/>
                  <a:gd name="T67" fmla="*/ 13891 h 216"/>
                  <a:gd name="T68" fmla="*/ 13194 w 90"/>
                  <a:gd name="T69" fmla="*/ 18256 h 216"/>
                  <a:gd name="T70" fmla="*/ 15134 w 90"/>
                  <a:gd name="T71" fmla="*/ 26591 h 216"/>
                  <a:gd name="T72" fmla="*/ 17851 w 90"/>
                  <a:gd name="T73" fmla="*/ 36513 h 216"/>
                  <a:gd name="T74" fmla="*/ 13970 w 90"/>
                  <a:gd name="T75" fmla="*/ 45244 h 216"/>
                  <a:gd name="T76" fmla="*/ 9313 w 90"/>
                  <a:gd name="T77" fmla="*/ 52784 h 216"/>
                  <a:gd name="T78" fmla="*/ 4657 w 90"/>
                  <a:gd name="T79" fmla="*/ 60722 h 216"/>
                  <a:gd name="T80" fmla="*/ 0 w 90"/>
                  <a:gd name="T81" fmla="*/ 69056 h 216"/>
                  <a:gd name="T82" fmla="*/ 1164 w 90"/>
                  <a:gd name="T83" fmla="*/ 70247 h 216"/>
                  <a:gd name="T84" fmla="*/ 3104 w 90"/>
                  <a:gd name="T85" fmla="*/ 71438 h 216"/>
                  <a:gd name="T86" fmla="*/ 4269 w 90"/>
                  <a:gd name="T87" fmla="*/ 71834 h 216"/>
                  <a:gd name="T88" fmla="*/ 6597 w 90"/>
                  <a:gd name="T89" fmla="*/ 72628 h 216"/>
                  <a:gd name="T90" fmla="*/ 8149 w 90"/>
                  <a:gd name="T91" fmla="*/ 76200 h 216"/>
                  <a:gd name="T92" fmla="*/ 10089 w 90"/>
                  <a:gd name="T93" fmla="*/ 79375 h 216"/>
                  <a:gd name="T94" fmla="*/ 11642 w 90"/>
                  <a:gd name="T95" fmla="*/ 82550 h 216"/>
                  <a:gd name="T96" fmla="*/ 13970 w 90"/>
                  <a:gd name="T97" fmla="*/ 85725 h 216"/>
                  <a:gd name="T98" fmla="*/ 14358 w 90"/>
                  <a:gd name="T99" fmla="*/ 85328 h 216"/>
                  <a:gd name="T100" fmla="*/ 14358 w 90"/>
                  <a:gd name="T101" fmla="*/ 85328 h 2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0" h="216">
                    <a:moveTo>
                      <a:pt x="37" y="215"/>
                    </a:moveTo>
                    <a:lnTo>
                      <a:pt x="42" y="210"/>
                    </a:lnTo>
                    <a:lnTo>
                      <a:pt x="46" y="207"/>
                    </a:lnTo>
                    <a:lnTo>
                      <a:pt x="51" y="204"/>
                    </a:lnTo>
                    <a:lnTo>
                      <a:pt x="58" y="203"/>
                    </a:lnTo>
                    <a:lnTo>
                      <a:pt x="59" y="207"/>
                    </a:lnTo>
                    <a:lnTo>
                      <a:pt x="60" y="210"/>
                    </a:lnTo>
                    <a:lnTo>
                      <a:pt x="61" y="211"/>
                    </a:lnTo>
                    <a:lnTo>
                      <a:pt x="62" y="212"/>
                    </a:lnTo>
                    <a:lnTo>
                      <a:pt x="63" y="212"/>
                    </a:lnTo>
                    <a:lnTo>
                      <a:pt x="65" y="212"/>
                    </a:lnTo>
                    <a:lnTo>
                      <a:pt x="64" y="202"/>
                    </a:lnTo>
                    <a:lnTo>
                      <a:pt x="63" y="192"/>
                    </a:lnTo>
                    <a:lnTo>
                      <a:pt x="62" y="183"/>
                    </a:lnTo>
                    <a:lnTo>
                      <a:pt x="60" y="173"/>
                    </a:lnTo>
                    <a:lnTo>
                      <a:pt x="67" y="158"/>
                    </a:lnTo>
                    <a:lnTo>
                      <a:pt x="75" y="145"/>
                    </a:lnTo>
                    <a:lnTo>
                      <a:pt x="82" y="133"/>
                    </a:lnTo>
                    <a:lnTo>
                      <a:pt x="90" y="119"/>
                    </a:lnTo>
                    <a:lnTo>
                      <a:pt x="88" y="101"/>
                    </a:lnTo>
                    <a:lnTo>
                      <a:pt x="87" y="83"/>
                    </a:lnTo>
                    <a:lnTo>
                      <a:pt x="84" y="67"/>
                    </a:lnTo>
                    <a:lnTo>
                      <a:pt x="80" y="52"/>
                    </a:lnTo>
                    <a:lnTo>
                      <a:pt x="77" y="45"/>
                    </a:lnTo>
                    <a:lnTo>
                      <a:pt x="75" y="38"/>
                    </a:lnTo>
                    <a:lnTo>
                      <a:pt x="70" y="31"/>
                    </a:lnTo>
                    <a:lnTo>
                      <a:pt x="65" y="24"/>
                    </a:lnTo>
                    <a:lnTo>
                      <a:pt x="61" y="18"/>
                    </a:lnTo>
                    <a:lnTo>
                      <a:pt x="54" y="12"/>
                    </a:lnTo>
                    <a:lnTo>
                      <a:pt x="47" y="6"/>
                    </a:lnTo>
                    <a:lnTo>
                      <a:pt x="39" y="0"/>
                    </a:lnTo>
                    <a:lnTo>
                      <a:pt x="35" y="13"/>
                    </a:lnTo>
                    <a:lnTo>
                      <a:pt x="34" y="24"/>
                    </a:lnTo>
                    <a:lnTo>
                      <a:pt x="33" y="35"/>
                    </a:lnTo>
                    <a:lnTo>
                      <a:pt x="34" y="46"/>
                    </a:lnTo>
                    <a:lnTo>
                      <a:pt x="39" y="67"/>
                    </a:lnTo>
                    <a:lnTo>
                      <a:pt x="46" y="92"/>
                    </a:lnTo>
                    <a:lnTo>
                      <a:pt x="36" y="114"/>
                    </a:lnTo>
                    <a:lnTo>
                      <a:pt x="24" y="133"/>
                    </a:lnTo>
                    <a:lnTo>
                      <a:pt x="12" y="153"/>
                    </a:lnTo>
                    <a:lnTo>
                      <a:pt x="0" y="174"/>
                    </a:lnTo>
                    <a:lnTo>
                      <a:pt x="3" y="177"/>
                    </a:lnTo>
                    <a:lnTo>
                      <a:pt x="8" y="180"/>
                    </a:lnTo>
                    <a:lnTo>
                      <a:pt x="11" y="181"/>
                    </a:lnTo>
                    <a:lnTo>
                      <a:pt x="17" y="183"/>
                    </a:lnTo>
                    <a:lnTo>
                      <a:pt x="21" y="192"/>
                    </a:lnTo>
                    <a:lnTo>
                      <a:pt x="26" y="200"/>
                    </a:lnTo>
                    <a:lnTo>
                      <a:pt x="30" y="208"/>
                    </a:lnTo>
                    <a:lnTo>
                      <a:pt x="36" y="216"/>
                    </a:lnTo>
                    <a:lnTo>
                      <a:pt x="37" y="21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26" name="Freeform 196"/>
              <p:cNvSpPr>
                <a:spLocks/>
              </p:cNvSpPr>
              <p:nvPr/>
            </p:nvSpPr>
            <p:spPr bwMode="auto">
              <a:xfrm>
                <a:off x="8834438" y="3944938"/>
                <a:ext cx="34925" cy="85725"/>
              </a:xfrm>
              <a:custGeom>
                <a:avLst/>
                <a:gdLst>
                  <a:gd name="T0" fmla="*/ 14358 w 90"/>
                  <a:gd name="T1" fmla="*/ 85328 h 216"/>
                  <a:gd name="T2" fmla="*/ 16298 w 90"/>
                  <a:gd name="T3" fmla="*/ 83344 h 216"/>
                  <a:gd name="T4" fmla="*/ 17851 w 90"/>
                  <a:gd name="T5" fmla="*/ 82153 h 216"/>
                  <a:gd name="T6" fmla="*/ 19791 w 90"/>
                  <a:gd name="T7" fmla="*/ 80963 h 216"/>
                  <a:gd name="T8" fmla="*/ 22507 w 90"/>
                  <a:gd name="T9" fmla="*/ 80566 h 216"/>
                  <a:gd name="T10" fmla="*/ 22895 w 90"/>
                  <a:gd name="T11" fmla="*/ 82153 h 216"/>
                  <a:gd name="T12" fmla="*/ 23283 w 90"/>
                  <a:gd name="T13" fmla="*/ 83344 h 216"/>
                  <a:gd name="T14" fmla="*/ 23671 w 90"/>
                  <a:gd name="T15" fmla="*/ 83741 h 216"/>
                  <a:gd name="T16" fmla="*/ 24059 w 90"/>
                  <a:gd name="T17" fmla="*/ 84138 h 216"/>
                  <a:gd name="T18" fmla="*/ 24448 w 90"/>
                  <a:gd name="T19" fmla="*/ 84138 h 216"/>
                  <a:gd name="T20" fmla="*/ 25224 w 90"/>
                  <a:gd name="T21" fmla="*/ 84138 h 216"/>
                  <a:gd name="T22" fmla="*/ 24836 w 90"/>
                  <a:gd name="T23" fmla="*/ 80169 h 216"/>
                  <a:gd name="T24" fmla="*/ 24448 w 90"/>
                  <a:gd name="T25" fmla="*/ 76200 h 216"/>
                  <a:gd name="T26" fmla="*/ 24059 w 90"/>
                  <a:gd name="T27" fmla="*/ 72628 h 216"/>
                  <a:gd name="T28" fmla="*/ 23283 w 90"/>
                  <a:gd name="T29" fmla="*/ 68659 h 216"/>
                  <a:gd name="T30" fmla="*/ 26000 w 90"/>
                  <a:gd name="T31" fmla="*/ 62706 h 216"/>
                  <a:gd name="T32" fmla="*/ 29104 w 90"/>
                  <a:gd name="T33" fmla="*/ 57547 h 216"/>
                  <a:gd name="T34" fmla="*/ 31821 w 90"/>
                  <a:gd name="T35" fmla="*/ 52784 h 216"/>
                  <a:gd name="T36" fmla="*/ 34925 w 90"/>
                  <a:gd name="T37" fmla="*/ 47228 h 216"/>
                  <a:gd name="T38" fmla="*/ 34149 w 90"/>
                  <a:gd name="T39" fmla="*/ 40084 h 216"/>
                  <a:gd name="T40" fmla="*/ 33761 w 90"/>
                  <a:gd name="T41" fmla="*/ 32941 h 216"/>
                  <a:gd name="T42" fmla="*/ 32597 w 90"/>
                  <a:gd name="T43" fmla="*/ 26591 h 216"/>
                  <a:gd name="T44" fmla="*/ 31044 w 90"/>
                  <a:gd name="T45" fmla="*/ 20638 h 216"/>
                  <a:gd name="T46" fmla="*/ 29880 w 90"/>
                  <a:gd name="T47" fmla="*/ 17859 h 216"/>
                  <a:gd name="T48" fmla="*/ 29104 w 90"/>
                  <a:gd name="T49" fmla="*/ 15081 h 216"/>
                  <a:gd name="T50" fmla="*/ 27164 w 90"/>
                  <a:gd name="T51" fmla="*/ 12303 h 216"/>
                  <a:gd name="T52" fmla="*/ 25224 w 90"/>
                  <a:gd name="T53" fmla="*/ 9525 h 216"/>
                  <a:gd name="T54" fmla="*/ 23671 w 90"/>
                  <a:gd name="T55" fmla="*/ 7144 h 216"/>
                  <a:gd name="T56" fmla="*/ 20955 w 90"/>
                  <a:gd name="T57" fmla="*/ 4763 h 216"/>
                  <a:gd name="T58" fmla="*/ 18239 w 90"/>
                  <a:gd name="T59" fmla="*/ 2381 h 216"/>
                  <a:gd name="T60" fmla="*/ 15134 w 90"/>
                  <a:gd name="T61" fmla="*/ 0 h 216"/>
                  <a:gd name="T62" fmla="*/ 13582 w 90"/>
                  <a:gd name="T63" fmla="*/ 5159 h 216"/>
                  <a:gd name="T64" fmla="*/ 13194 w 90"/>
                  <a:gd name="T65" fmla="*/ 9525 h 216"/>
                  <a:gd name="T66" fmla="*/ 12806 w 90"/>
                  <a:gd name="T67" fmla="*/ 13891 h 216"/>
                  <a:gd name="T68" fmla="*/ 13194 w 90"/>
                  <a:gd name="T69" fmla="*/ 18256 h 216"/>
                  <a:gd name="T70" fmla="*/ 15134 w 90"/>
                  <a:gd name="T71" fmla="*/ 26591 h 216"/>
                  <a:gd name="T72" fmla="*/ 17851 w 90"/>
                  <a:gd name="T73" fmla="*/ 36513 h 216"/>
                  <a:gd name="T74" fmla="*/ 13970 w 90"/>
                  <a:gd name="T75" fmla="*/ 45244 h 216"/>
                  <a:gd name="T76" fmla="*/ 9313 w 90"/>
                  <a:gd name="T77" fmla="*/ 52784 h 216"/>
                  <a:gd name="T78" fmla="*/ 4657 w 90"/>
                  <a:gd name="T79" fmla="*/ 60722 h 216"/>
                  <a:gd name="T80" fmla="*/ 0 w 90"/>
                  <a:gd name="T81" fmla="*/ 69056 h 216"/>
                  <a:gd name="T82" fmla="*/ 1164 w 90"/>
                  <a:gd name="T83" fmla="*/ 70247 h 216"/>
                  <a:gd name="T84" fmla="*/ 3104 w 90"/>
                  <a:gd name="T85" fmla="*/ 71438 h 216"/>
                  <a:gd name="T86" fmla="*/ 4269 w 90"/>
                  <a:gd name="T87" fmla="*/ 71834 h 216"/>
                  <a:gd name="T88" fmla="*/ 6597 w 90"/>
                  <a:gd name="T89" fmla="*/ 72628 h 216"/>
                  <a:gd name="T90" fmla="*/ 8149 w 90"/>
                  <a:gd name="T91" fmla="*/ 76200 h 216"/>
                  <a:gd name="T92" fmla="*/ 10089 w 90"/>
                  <a:gd name="T93" fmla="*/ 79375 h 216"/>
                  <a:gd name="T94" fmla="*/ 11642 w 90"/>
                  <a:gd name="T95" fmla="*/ 82550 h 216"/>
                  <a:gd name="T96" fmla="*/ 13970 w 90"/>
                  <a:gd name="T97" fmla="*/ 85725 h 216"/>
                  <a:gd name="T98" fmla="*/ 14358 w 90"/>
                  <a:gd name="T99" fmla="*/ 85328 h 216"/>
                  <a:gd name="T100" fmla="*/ 14358 w 90"/>
                  <a:gd name="T101" fmla="*/ 85328 h 2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0" h="216">
                    <a:moveTo>
                      <a:pt x="37" y="215"/>
                    </a:moveTo>
                    <a:lnTo>
                      <a:pt x="42" y="210"/>
                    </a:lnTo>
                    <a:lnTo>
                      <a:pt x="46" y="207"/>
                    </a:lnTo>
                    <a:lnTo>
                      <a:pt x="51" y="204"/>
                    </a:lnTo>
                    <a:lnTo>
                      <a:pt x="58" y="203"/>
                    </a:lnTo>
                    <a:lnTo>
                      <a:pt x="59" y="207"/>
                    </a:lnTo>
                    <a:lnTo>
                      <a:pt x="60" y="210"/>
                    </a:lnTo>
                    <a:lnTo>
                      <a:pt x="61" y="211"/>
                    </a:lnTo>
                    <a:lnTo>
                      <a:pt x="62" y="212"/>
                    </a:lnTo>
                    <a:lnTo>
                      <a:pt x="63" y="212"/>
                    </a:lnTo>
                    <a:lnTo>
                      <a:pt x="65" y="212"/>
                    </a:lnTo>
                    <a:lnTo>
                      <a:pt x="64" y="202"/>
                    </a:lnTo>
                    <a:lnTo>
                      <a:pt x="63" y="192"/>
                    </a:lnTo>
                    <a:lnTo>
                      <a:pt x="62" y="183"/>
                    </a:lnTo>
                    <a:lnTo>
                      <a:pt x="60" y="173"/>
                    </a:lnTo>
                    <a:lnTo>
                      <a:pt x="67" y="158"/>
                    </a:lnTo>
                    <a:lnTo>
                      <a:pt x="75" y="145"/>
                    </a:lnTo>
                    <a:lnTo>
                      <a:pt x="82" y="133"/>
                    </a:lnTo>
                    <a:lnTo>
                      <a:pt x="90" y="119"/>
                    </a:lnTo>
                    <a:lnTo>
                      <a:pt x="88" y="101"/>
                    </a:lnTo>
                    <a:lnTo>
                      <a:pt x="87" y="83"/>
                    </a:lnTo>
                    <a:lnTo>
                      <a:pt x="84" y="67"/>
                    </a:lnTo>
                    <a:lnTo>
                      <a:pt x="80" y="52"/>
                    </a:lnTo>
                    <a:lnTo>
                      <a:pt x="77" y="45"/>
                    </a:lnTo>
                    <a:lnTo>
                      <a:pt x="75" y="38"/>
                    </a:lnTo>
                    <a:lnTo>
                      <a:pt x="70" y="31"/>
                    </a:lnTo>
                    <a:lnTo>
                      <a:pt x="65" y="24"/>
                    </a:lnTo>
                    <a:lnTo>
                      <a:pt x="61" y="18"/>
                    </a:lnTo>
                    <a:lnTo>
                      <a:pt x="54" y="12"/>
                    </a:lnTo>
                    <a:lnTo>
                      <a:pt x="47" y="6"/>
                    </a:lnTo>
                    <a:lnTo>
                      <a:pt x="39" y="0"/>
                    </a:lnTo>
                    <a:lnTo>
                      <a:pt x="35" y="13"/>
                    </a:lnTo>
                    <a:lnTo>
                      <a:pt x="34" y="24"/>
                    </a:lnTo>
                    <a:lnTo>
                      <a:pt x="33" y="35"/>
                    </a:lnTo>
                    <a:lnTo>
                      <a:pt x="34" y="46"/>
                    </a:lnTo>
                    <a:lnTo>
                      <a:pt x="39" y="67"/>
                    </a:lnTo>
                    <a:lnTo>
                      <a:pt x="46" y="92"/>
                    </a:lnTo>
                    <a:lnTo>
                      <a:pt x="36" y="114"/>
                    </a:lnTo>
                    <a:lnTo>
                      <a:pt x="24" y="133"/>
                    </a:lnTo>
                    <a:lnTo>
                      <a:pt x="12" y="153"/>
                    </a:lnTo>
                    <a:lnTo>
                      <a:pt x="0" y="174"/>
                    </a:lnTo>
                    <a:lnTo>
                      <a:pt x="3" y="177"/>
                    </a:lnTo>
                    <a:lnTo>
                      <a:pt x="8" y="180"/>
                    </a:lnTo>
                    <a:lnTo>
                      <a:pt x="11" y="181"/>
                    </a:lnTo>
                    <a:lnTo>
                      <a:pt x="17" y="183"/>
                    </a:lnTo>
                    <a:lnTo>
                      <a:pt x="21" y="192"/>
                    </a:lnTo>
                    <a:lnTo>
                      <a:pt x="26" y="200"/>
                    </a:lnTo>
                    <a:lnTo>
                      <a:pt x="30" y="208"/>
                    </a:lnTo>
                    <a:lnTo>
                      <a:pt x="36" y="216"/>
                    </a:lnTo>
                    <a:lnTo>
                      <a:pt x="37" y="215"/>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27" name="Freeform 197"/>
              <p:cNvSpPr>
                <a:spLocks/>
              </p:cNvSpPr>
              <p:nvPr/>
            </p:nvSpPr>
            <p:spPr bwMode="auto">
              <a:xfrm>
                <a:off x="8856663" y="3924300"/>
                <a:ext cx="17462" cy="20638"/>
              </a:xfrm>
              <a:custGeom>
                <a:avLst/>
                <a:gdLst>
                  <a:gd name="T0" fmla="*/ 17462 w 45"/>
                  <a:gd name="T1" fmla="*/ 20233 h 51"/>
                  <a:gd name="T2" fmla="*/ 15522 w 45"/>
                  <a:gd name="T3" fmla="*/ 14973 h 51"/>
                  <a:gd name="T4" fmla="*/ 14358 w 45"/>
                  <a:gd name="T5" fmla="*/ 9712 h 51"/>
                  <a:gd name="T6" fmla="*/ 12417 w 45"/>
                  <a:gd name="T7" fmla="*/ 5261 h 51"/>
                  <a:gd name="T8" fmla="*/ 10089 w 45"/>
                  <a:gd name="T9" fmla="*/ 0 h 51"/>
                  <a:gd name="T10" fmla="*/ 7761 w 45"/>
                  <a:gd name="T11" fmla="*/ 2428 h 51"/>
                  <a:gd name="T12" fmla="*/ 5433 w 45"/>
                  <a:gd name="T13" fmla="*/ 4856 h 51"/>
                  <a:gd name="T14" fmla="*/ 3492 w 45"/>
                  <a:gd name="T15" fmla="*/ 6475 h 51"/>
                  <a:gd name="T16" fmla="*/ 1940 w 45"/>
                  <a:gd name="T17" fmla="*/ 8903 h 51"/>
                  <a:gd name="T18" fmla="*/ 1164 w 45"/>
                  <a:gd name="T19" fmla="*/ 10521 h 51"/>
                  <a:gd name="T20" fmla="*/ 0 w 45"/>
                  <a:gd name="T21" fmla="*/ 12545 h 51"/>
                  <a:gd name="T22" fmla="*/ 0 w 45"/>
                  <a:gd name="T23" fmla="*/ 14163 h 51"/>
                  <a:gd name="T24" fmla="*/ 0 w 45"/>
                  <a:gd name="T25" fmla="*/ 15782 h 51"/>
                  <a:gd name="T26" fmla="*/ 776 w 45"/>
                  <a:gd name="T27" fmla="*/ 16996 h 51"/>
                  <a:gd name="T28" fmla="*/ 1940 w 45"/>
                  <a:gd name="T29" fmla="*/ 18615 h 51"/>
                  <a:gd name="T30" fmla="*/ 3104 w 45"/>
                  <a:gd name="T31" fmla="*/ 19424 h 51"/>
                  <a:gd name="T32" fmla="*/ 5045 w 45"/>
                  <a:gd name="T33" fmla="*/ 20233 h 51"/>
                  <a:gd name="T34" fmla="*/ 7761 w 45"/>
                  <a:gd name="T35" fmla="*/ 20638 h 51"/>
                  <a:gd name="T36" fmla="*/ 10089 w 45"/>
                  <a:gd name="T37" fmla="*/ 20638 h 51"/>
                  <a:gd name="T38" fmla="*/ 13970 w 45"/>
                  <a:gd name="T39" fmla="*/ 20638 h 51"/>
                  <a:gd name="T40" fmla="*/ 17462 w 45"/>
                  <a:gd name="T41" fmla="*/ 20233 h 51"/>
                  <a:gd name="T42" fmla="*/ 17462 w 45"/>
                  <a:gd name="T43" fmla="*/ 20233 h 51"/>
                  <a:gd name="T44" fmla="*/ 17462 w 45"/>
                  <a:gd name="T45" fmla="*/ 2023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 h="51">
                    <a:moveTo>
                      <a:pt x="45" y="50"/>
                    </a:moveTo>
                    <a:lnTo>
                      <a:pt x="40" y="37"/>
                    </a:lnTo>
                    <a:lnTo>
                      <a:pt x="37" y="24"/>
                    </a:lnTo>
                    <a:lnTo>
                      <a:pt x="32" y="13"/>
                    </a:lnTo>
                    <a:lnTo>
                      <a:pt x="26" y="0"/>
                    </a:lnTo>
                    <a:lnTo>
                      <a:pt x="20" y="6"/>
                    </a:lnTo>
                    <a:lnTo>
                      <a:pt x="14" y="12"/>
                    </a:lnTo>
                    <a:lnTo>
                      <a:pt x="9" y="16"/>
                    </a:lnTo>
                    <a:lnTo>
                      <a:pt x="5" y="22"/>
                    </a:lnTo>
                    <a:lnTo>
                      <a:pt x="3" y="26"/>
                    </a:lnTo>
                    <a:lnTo>
                      <a:pt x="0" y="31"/>
                    </a:lnTo>
                    <a:lnTo>
                      <a:pt x="0" y="35"/>
                    </a:lnTo>
                    <a:lnTo>
                      <a:pt x="0" y="39"/>
                    </a:lnTo>
                    <a:lnTo>
                      <a:pt x="2" y="42"/>
                    </a:lnTo>
                    <a:lnTo>
                      <a:pt x="5" y="46"/>
                    </a:lnTo>
                    <a:lnTo>
                      <a:pt x="8" y="48"/>
                    </a:lnTo>
                    <a:lnTo>
                      <a:pt x="13" y="50"/>
                    </a:lnTo>
                    <a:lnTo>
                      <a:pt x="20" y="51"/>
                    </a:lnTo>
                    <a:lnTo>
                      <a:pt x="26" y="51"/>
                    </a:lnTo>
                    <a:lnTo>
                      <a:pt x="36" y="51"/>
                    </a:lnTo>
                    <a:lnTo>
                      <a:pt x="45" y="5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28" name="Freeform 198"/>
              <p:cNvSpPr>
                <a:spLocks/>
              </p:cNvSpPr>
              <p:nvPr/>
            </p:nvSpPr>
            <p:spPr bwMode="auto">
              <a:xfrm>
                <a:off x="8856663" y="3924300"/>
                <a:ext cx="17462" cy="20638"/>
              </a:xfrm>
              <a:custGeom>
                <a:avLst/>
                <a:gdLst>
                  <a:gd name="T0" fmla="*/ 17462 w 45"/>
                  <a:gd name="T1" fmla="*/ 20233 h 51"/>
                  <a:gd name="T2" fmla="*/ 15522 w 45"/>
                  <a:gd name="T3" fmla="*/ 14973 h 51"/>
                  <a:gd name="T4" fmla="*/ 14358 w 45"/>
                  <a:gd name="T5" fmla="*/ 9712 h 51"/>
                  <a:gd name="T6" fmla="*/ 12417 w 45"/>
                  <a:gd name="T7" fmla="*/ 5261 h 51"/>
                  <a:gd name="T8" fmla="*/ 10089 w 45"/>
                  <a:gd name="T9" fmla="*/ 0 h 51"/>
                  <a:gd name="T10" fmla="*/ 7761 w 45"/>
                  <a:gd name="T11" fmla="*/ 2428 h 51"/>
                  <a:gd name="T12" fmla="*/ 5433 w 45"/>
                  <a:gd name="T13" fmla="*/ 4856 h 51"/>
                  <a:gd name="T14" fmla="*/ 3492 w 45"/>
                  <a:gd name="T15" fmla="*/ 6475 h 51"/>
                  <a:gd name="T16" fmla="*/ 1940 w 45"/>
                  <a:gd name="T17" fmla="*/ 8903 h 51"/>
                  <a:gd name="T18" fmla="*/ 1164 w 45"/>
                  <a:gd name="T19" fmla="*/ 10521 h 51"/>
                  <a:gd name="T20" fmla="*/ 0 w 45"/>
                  <a:gd name="T21" fmla="*/ 12545 h 51"/>
                  <a:gd name="T22" fmla="*/ 0 w 45"/>
                  <a:gd name="T23" fmla="*/ 14163 h 51"/>
                  <a:gd name="T24" fmla="*/ 0 w 45"/>
                  <a:gd name="T25" fmla="*/ 15782 h 51"/>
                  <a:gd name="T26" fmla="*/ 776 w 45"/>
                  <a:gd name="T27" fmla="*/ 16996 h 51"/>
                  <a:gd name="T28" fmla="*/ 1940 w 45"/>
                  <a:gd name="T29" fmla="*/ 18615 h 51"/>
                  <a:gd name="T30" fmla="*/ 3104 w 45"/>
                  <a:gd name="T31" fmla="*/ 19424 h 51"/>
                  <a:gd name="T32" fmla="*/ 5045 w 45"/>
                  <a:gd name="T33" fmla="*/ 20233 h 51"/>
                  <a:gd name="T34" fmla="*/ 7761 w 45"/>
                  <a:gd name="T35" fmla="*/ 20638 h 51"/>
                  <a:gd name="T36" fmla="*/ 10089 w 45"/>
                  <a:gd name="T37" fmla="*/ 20638 h 51"/>
                  <a:gd name="T38" fmla="*/ 13970 w 45"/>
                  <a:gd name="T39" fmla="*/ 20638 h 51"/>
                  <a:gd name="T40" fmla="*/ 17462 w 45"/>
                  <a:gd name="T41" fmla="*/ 20233 h 51"/>
                  <a:gd name="T42" fmla="*/ 17462 w 45"/>
                  <a:gd name="T43" fmla="*/ 20233 h 51"/>
                  <a:gd name="T44" fmla="*/ 17462 w 45"/>
                  <a:gd name="T45" fmla="*/ 2023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 h="51">
                    <a:moveTo>
                      <a:pt x="45" y="50"/>
                    </a:moveTo>
                    <a:lnTo>
                      <a:pt x="40" y="37"/>
                    </a:lnTo>
                    <a:lnTo>
                      <a:pt x="37" y="24"/>
                    </a:lnTo>
                    <a:lnTo>
                      <a:pt x="32" y="13"/>
                    </a:lnTo>
                    <a:lnTo>
                      <a:pt x="26" y="0"/>
                    </a:lnTo>
                    <a:lnTo>
                      <a:pt x="20" y="6"/>
                    </a:lnTo>
                    <a:lnTo>
                      <a:pt x="14" y="12"/>
                    </a:lnTo>
                    <a:lnTo>
                      <a:pt x="9" y="16"/>
                    </a:lnTo>
                    <a:lnTo>
                      <a:pt x="5" y="22"/>
                    </a:lnTo>
                    <a:lnTo>
                      <a:pt x="3" y="26"/>
                    </a:lnTo>
                    <a:lnTo>
                      <a:pt x="0" y="31"/>
                    </a:lnTo>
                    <a:lnTo>
                      <a:pt x="0" y="35"/>
                    </a:lnTo>
                    <a:lnTo>
                      <a:pt x="0" y="39"/>
                    </a:lnTo>
                    <a:lnTo>
                      <a:pt x="2" y="42"/>
                    </a:lnTo>
                    <a:lnTo>
                      <a:pt x="5" y="46"/>
                    </a:lnTo>
                    <a:lnTo>
                      <a:pt x="8" y="48"/>
                    </a:lnTo>
                    <a:lnTo>
                      <a:pt x="13" y="50"/>
                    </a:lnTo>
                    <a:lnTo>
                      <a:pt x="20" y="51"/>
                    </a:lnTo>
                    <a:lnTo>
                      <a:pt x="26" y="51"/>
                    </a:lnTo>
                    <a:lnTo>
                      <a:pt x="36" y="51"/>
                    </a:lnTo>
                    <a:lnTo>
                      <a:pt x="45" y="5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29" name="Freeform 199"/>
              <p:cNvSpPr>
                <a:spLocks/>
              </p:cNvSpPr>
              <p:nvPr/>
            </p:nvSpPr>
            <p:spPr bwMode="auto">
              <a:xfrm>
                <a:off x="8224838" y="1592263"/>
                <a:ext cx="85725" cy="138112"/>
              </a:xfrm>
              <a:custGeom>
                <a:avLst/>
                <a:gdLst>
                  <a:gd name="T0" fmla="*/ 52541 w 217"/>
                  <a:gd name="T1" fmla="*/ 87166 h 347"/>
                  <a:gd name="T2" fmla="*/ 62022 w 217"/>
                  <a:gd name="T3" fmla="*/ 83584 h 347"/>
                  <a:gd name="T4" fmla="*/ 71898 w 217"/>
                  <a:gd name="T5" fmla="*/ 70847 h 347"/>
                  <a:gd name="T6" fmla="*/ 79799 w 217"/>
                  <a:gd name="T7" fmla="*/ 51344 h 347"/>
                  <a:gd name="T8" fmla="*/ 83750 w 217"/>
                  <a:gd name="T9" fmla="*/ 37016 h 347"/>
                  <a:gd name="T10" fmla="*/ 85330 w 217"/>
                  <a:gd name="T11" fmla="*/ 27463 h 347"/>
                  <a:gd name="T12" fmla="*/ 85725 w 217"/>
                  <a:gd name="T13" fmla="*/ 17115 h 347"/>
                  <a:gd name="T14" fmla="*/ 84935 w 217"/>
                  <a:gd name="T15" fmla="*/ 5970 h 347"/>
                  <a:gd name="T16" fmla="*/ 80194 w 217"/>
                  <a:gd name="T17" fmla="*/ 0 h 347"/>
                  <a:gd name="T18" fmla="*/ 73084 w 217"/>
                  <a:gd name="T19" fmla="*/ 796 h 347"/>
                  <a:gd name="T20" fmla="*/ 62417 w 217"/>
                  <a:gd name="T21" fmla="*/ 3582 h 347"/>
                  <a:gd name="T22" fmla="*/ 53331 w 217"/>
                  <a:gd name="T23" fmla="*/ 3980 h 347"/>
                  <a:gd name="T24" fmla="*/ 50961 w 217"/>
                  <a:gd name="T25" fmla="*/ 1592 h 347"/>
                  <a:gd name="T26" fmla="*/ 39110 w 217"/>
                  <a:gd name="T27" fmla="*/ 5970 h 347"/>
                  <a:gd name="T28" fmla="*/ 26863 w 217"/>
                  <a:gd name="T29" fmla="*/ 11543 h 347"/>
                  <a:gd name="T30" fmla="*/ 19752 w 217"/>
                  <a:gd name="T31" fmla="*/ 17513 h 347"/>
                  <a:gd name="T32" fmla="*/ 13432 w 217"/>
                  <a:gd name="T33" fmla="*/ 27463 h 347"/>
                  <a:gd name="T34" fmla="*/ 9481 w 217"/>
                  <a:gd name="T35" fmla="*/ 34628 h 347"/>
                  <a:gd name="T36" fmla="*/ 5136 w 217"/>
                  <a:gd name="T37" fmla="*/ 38608 h 347"/>
                  <a:gd name="T38" fmla="*/ 1580 w 217"/>
                  <a:gd name="T39" fmla="*/ 46568 h 347"/>
                  <a:gd name="T40" fmla="*/ 790 w 217"/>
                  <a:gd name="T41" fmla="*/ 52140 h 347"/>
                  <a:gd name="T42" fmla="*/ 0 w 217"/>
                  <a:gd name="T43" fmla="*/ 60499 h 347"/>
                  <a:gd name="T44" fmla="*/ 1185 w 217"/>
                  <a:gd name="T45" fmla="*/ 76021 h 347"/>
                  <a:gd name="T46" fmla="*/ 4346 w 217"/>
                  <a:gd name="T47" fmla="*/ 99504 h 347"/>
                  <a:gd name="T48" fmla="*/ 11061 w 217"/>
                  <a:gd name="T49" fmla="*/ 119405 h 347"/>
                  <a:gd name="T50" fmla="*/ 17777 w 217"/>
                  <a:gd name="T51" fmla="*/ 126171 h 347"/>
                  <a:gd name="T52" fmla="*/ 25283 w 217"/>
                  <a:gd name="T53" fmla="*/ 131744 h 347"/>
                  <a:gd name="T54" fmla="*/ 33184 w 217"/>
                  <a:gd name="T55" fmla="*/ 136122 h 347"/>
                  <a:gd name="T56" fmla="*/ 38715 w 217"/>
                  <a:gd name="T57" fmla="*/ 134928 h 347"/>
                  <a:gd name="T58" fmla="*/ 39110 w 217"/>
                  <a:gd name="T59" fmla="*/ 128958 h 347"/>
                  <a:gd name="T60" fmla="*/ 41480 w 217"/>
                  <a:gd name="T61" fmla="*/ 120997 h 347"/>
                  <a:gd name="T62" fmla="*/ 47010 w 217"/>
                  <a:gd name="T63" fmla="*/ 111047 h 347"/>
                  <a:gd name="T64" fmla="*/ 49381 w 217"/>
                  <a:gd name="T65" fmla="*/ 101892 h 347"/>
                  <a:gd name="T66" fmla="*/ 48591 w 217"/>
                  <a:gd name="T67" fmla="*/ 94330 h 347"/>
                  <a:gd name="T68" fmla="*/ 48196 w 217"/>
                  <a:gd name="T69" fmla="*/ 90350 h 3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7" h="347">
                    <a:moveTo>
                      <a:pt x="122" y="225"/>
                    </a:moveTo>
                    <a:lnTo>
                      <a:pt x="133" y="219"/>
                    </a:lnTo>
                    <a:lnTo>
                      <a:pt x="144" y="214"/>
                    </a:lnTo>
                    <a:lnTo>
                      <a:pt x="157" y="210"/>
                    </a:lnTo>
                    <a:lnTo>
                      <a:pt x="169" y="204"/>
                    </a:lnTo>
                    <a:lnTo>
                      <a:pt x="182" y="178"/>
                    </a:lnTo>
                    <a:lnTo>
                      <a:pt x="193" y="153"/>
                    </a:lnTo>
                    <a:lnTo>
                      <a:pt x="202" y="129"/>
                    </a:lnTo>
                    <a:lnTo>
                      <a:pt x="209" y="105"/>
                    </a:lnTo>
                    <a:lnTo>
                      <a:pt x="212" y="93"/>
                    </a:lnTo>
                    <a:lnTo>
                      <a:pt x="215" y="81"/>
                    </a:lnTo>
                    <a:lnTo>
                      <a:pt x="216" y="69"/>
                    </a:lnTo>
                    <a:lnTo>
                      <a:pt x="216" y="55"/>
                    </a:lnTo>
                    <a:lnTo>
                      <a:pt x="217" y="43"/>
                    </a:lnTo>
                    <a:lnTo>
                      <a:pt x="216" y="29"/>
                    </a:lnTo>
                    <a:lnTo>
                      <a:pt x="215" y="15"/>
                    </a:lnTo>
                    <a:lnTo>
                      <a:pt x="212" y="0"/>
                    </a:lnTo>
                    <a:lnTo>
                      <a:pt x="203" y="0"/>
                    </a:lnTo>
                    <a:lnTo>
                      <a:pt x="194" y="1"/>
                    </a:lnTo>
                    <a:lnTo>
                      <a:pt x="185" y="2"/>
                    </a:lnTo>
                    <a:lnTo>
                      <a:pt x="176" y="4"/>
                    </a:lnTo>
                    <a:lnTo>
                      <a:pt x="158" y="9"/>
                    </a:lnTo>
                    <a:lnTo>
                      <a:pt x="140" y="13"/>
                    </a:lnTo>
                    <a:lnTo>
                      <a:pt x="135" y="10"/>
                    </a:lnTo>
                    <a:lnTo>
                      <a:pt x="132" y="4"/>
                    </a:lnTo>
                    <a:lnTo>
                      <a:pt x="129" y="4"/>
                    </a:lnTo>
                    <a:lnTo>
                      <a:pt x="124" y="7"/>
                    </a:lnTo>
                    <a:lnTo>
                      <a:pt x="99" y="15"/>
                    </a:lnTo>
                    <a:lnTo>
                      <a:pt x="79" y="24"/>
                    </a:lnTo>
                    <a:lnTo>
                      <a:pt x="68" y="29"/>
                    </a:lnTo>
                    <a:lnTo>
                      <a:pt x="59" y="36"/>
                    </a:lnTo>
                    <a:lnTo>
                      <a:pt x="50" y="44"/>
                    </a:lnTo>
                    <a:lnTo>
                      <a:pt x="40" y="53"/>
                    </a:lnTo>
                    <a:lnTo>
                      <a:pt x="34" y="69"/>
                    </a:lnTo>
                    <a:lnTo>
                      <a:pt x="28" y="81"/>
                    </a:lnTo>
                    <a:lnTo>
                      <a:pt x="24" y="87"/>
                    </a:lnTo>
                    <a:lnTo>
                      <a:pt x="19" y="93"/>
                    </a:lnTo>
                    <a:lnTo>
                      <a:pt x="13" y="97"/>
                    </a:lnTo>
                    <a:lnTo>
                      <a:pt x="5" y="103"/>
                    </a:lnTo>
                    <a:lnTo>
                      <a:pt x="4" y="117"/>
                    </a:lnTo>
                    <a:lnTo>
                      <a:pt x="2" y="131"/>
                    </a:lnTo>
                    <a:lnTo>
                      <a:pt x="0" y="152"/>
                    </a:lnTo>
                    <a:lnTo>
                      <a:pt x="0" y="172"/>
                    </a:lnTo>
                    <a:lnTo>
                      <a:pt x="3" y="191"/>
                    </a:lnTo>
                    <a:lnTo>
                      <a:pt x="5" y="211"/>
                    </a:lnTo>
                    <a:lnTo>
                      <a:pt x="11" y="250"/>
                    </a:lnTo>
                    <a:lnTo>
                      <a:pt x="20" y="291"/>
                    </a:lnTo>
                    <a:lnTo>
                      <a:pt x="28" y="300"/>
                    </a:lnTo>
                    <a:lnTo>
                      <a:pt x="37" y="309"/>
                    </a:lnTo>
                    <a:lnTo>
                      <a:pt x="45" y="317"/>
                    </a:lnTo>
                    <a:lnTo>
                      <a:pt x="54" y="324"/>
                    </a:lnTo>
                    <a:lnTo>
                      <a:pt x="64" y="331"/>
                    </a:lnTo>
                    <a:lnTo>
                      <a:pt x="74" y="337"/>
                    </a:lnTo>
                    <a:lnTo>
                      <a:pt x="84" y="342"/>
                    </a:lnTo>
                    <a:lnTo>
                      <a:pt x="97" y="347"/>
                    </a:lnTo>
                    <a:lnTo>
                      <a:pt x="98" y="339"/>
                    </a:lnTo>
                    <a:lnTo>
                      <a:pt x="99" y="332"/>
                    </a:lnTo>
                    <a:lnTo>
                      <a:pt x="99" y="324"/>
                    </a:lnTo>
                    <a:lnTo>
                      <a:pt x="98" y="317"/>
                    </a:lnTo>
                    <a:lnTo>
                      <a:pt x="105" y="304"/>
                    </a:lnTo>
                    <a:lnTo>
                      <a:pt x="112" y="291"/>
                    </a:lnTo>
                    <a:lnTo>
                      <a:pt x="119" y="279"/>
                    </a:lnTo>
                    <a:lnTo>
                      <a:pt x="126" y="266"/>
                    </a:lnTo>
                    <a:lnTo>
                      <a:pt x="125" y="256"/>
                    </a:lnTo>
                    <a:lnTo>
                      <a:pt x="124" y="246"/>
                    </a:lnTo>
                    <a:lnTo>
                      <a:pt x="123" y="237"/>
                    </a:lnTo>
                    <a:lnTo>
                      <a:pt x="122" y="227"/>
                    </a:lnTo>
                    <a:lnTo>
                      <a:pt x="122" y="22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30" name="Freeform 200"/>
              <p:cNvSpPr>
                <a:spLocks/>
              </p:cNvSpPr>
              <p:nvPr/>
            </p:nvSpPr>
            <p:spPr bwMode="auto">
              <a:xfrm>
                <a:off x="8224838" y="1592263"/>
                <a:ext cx="85725" cy="138112"/>
              </a:xfrm>
              <a:custGeom>
                <a:avLst/>
                <a:gdLst>
                  <a:gd name="T0" fmla="*/ 52541 w 217"/>
                  <a:gd name="T1" fmla="*/ 87166 h 347"/>
                  <a:gd name="T2" fmla="*/ 62022 w 217"/>
                  <a:gd name="T3" fmla="*/ 83584 h 347"/>
                  <a:gd name="T4" fmla="*/ 71898 w 217"/>
                  <a:gd name="T5" fmla="*/ 70847 h 347"/>
                  <a:gd name="T6" fmla="*/ 79799 w 217"/>
                  <a:gd name="T7" fmla="*/ 51344 h 347"/>
                  <a:gd name="T8" fmla="*/ 83750 w 217"/>
                  <a:gd name="T9" fmla="*/ 37016 h 347"/>
                  <a:gd name="T10" fmla="*/ 85330 w 217"/>
                  <a:gd name="T11" fmla="*/ 27463 h 347"/>
                  <a:gd name="T12" fmla="*/ 85725 w 217"/>
                  <a:gd name="T13" fmla="*/ 17115 h 347"/>
                  <a:gd name="T14" fmla="*/ 84935 w 217"/>
                  <a:gd name="T15" fmla="*/ 5970 h 347"/>
                  <a:gd name="T16" fmla="*/ 80194 w 217"/>
                  <a:gd name="T17" fmla="*/ 0 h 347"/>
                  <a:gd name="T18" fmla="*/ 73084 w 217"/>
                  <a:gd name="T19" fmla="*/ 796 h 347"/>
                  <a:gd name="T20" fmla="*/ 62417 w 217"/>
                  <a:gd name="T21" fmla="*/ 3582 h 347"/>
                  <a:gd name="T22" fmla="*/ 53331 w 217"/>
                  <a:gd name="T23" fmla="*/ 3980 h 347"/>
                  <a:gd name="T24" fmla="*/ 50961 w 217"/>
                  <a:gd name="T25" fmla="*/ 1592 h 347"/>
                  <a:gd name="T26" fmla="*/ 39110 w 217"/>
                  <a:gd name="T27" fmla="*/ 5970 h 347"/>
                  <a:gd name="T28" fmla="*/ 26863 w 217"/>
                  <a:gd name="T29" fmla="*/ 11543 h 347"/>
                  <a:gd name="T30" fmla="*/ 19752 w 217"/>
                  <a:gd name="T31" fmla="*/ 17513 h 347"/>
                  <a:gd name="T32" fmla="*/ 13432 w 217"/>
                  <a:gd name="T33" fmla="*/ 27463 h 347"/>
                  <a:gd name="T34" fmla="*/ 9481 w 217"/>
                  <a:gd name="T35" fmla="*/ 34628 h 347"/>
                  <a:gd name="T36" fmla="*/ 5136 w 217"/>
                  <a:gd name="T37" fmla="*/ 38608 h 347"/>
                  <a:gd name="T38" fmla="*/ 1580 w 217"/>
                  <a:gd name="T39" fmla="*/ 46568 h 347"/>
                  <a:gd name="T40" fmla="*/ 790 w 217"/>
                  <a:gd name="T41" fmla="*/ 52140 h 347"/>
                  <a:gd name="T42" fmla="*/ 0 w 217"/>
                  <a:gd name="T43" fmla="*/ 60499 h 347"/>
                  <a:gd name="T44" fmla="*/ 1185 w 217"/>
                  <a:gd name="T45" fmla="*/ 76021 h 347"/>
                  <a:gd name="T46" fmla="*/ 4346 w 217"/>
                  <a:gd name="T47" fmla="*/ 99504 h 347"/>
                  <a:gd name="T48" fmla="*/ 11061 w 217"/>
                  <a:gd name="T49" fmla="*/ 119405 h 347"/>
                  <a:gd name="T50" fmla="*/ 17777 w 217"/>
                  <a:gd name="T51" fmla="*/ 126171 h 347"/>
                  <a:gd name="T52" fmla="*/ 25283 w 217"/>
                  <a:gd name="T53" fmla="*/ 131744 h 347"/>
                  <a:gd name="T54" fmla="*/ 33184 w 217"/>
                  <a:gd name="T55" fmla="*/ 136122 h 347"/>
                  <a:gd name="T56" fmla="*/ 38715 w 217"/>
                  <a:gd name="T57" fmla="*/ 134928 h 347"/>
                  <a:gd name="T58" fmla="*/ 39110 w 217"/>
                  <a:gd name="T59" fmla="*/ 128958 h 347"/>
                  <a:gd name="T60" fmla="*/ 41480 w 217"/>
                  <a:gd name="T61" fmla="*/ 120997 h 347"/>
                  <a:gd name="T62" fmla="*/ 47010 w 217"/>
                  <a:gd name="T63" fmla="*/ 111047 h 347"/>
                  <a:gd name="T64" fmla="*/ 49381 w 217"/>
                  <a:gd name="T65" fmla="*/ 101892 h 347"/>
                  <a:gd name="T66" fmla="*/ 48591 w 217"/>
                  <a:gd name="T67" fmla="*/ 94330 h 347"/>
                  <a:gd name="T68" fmla="*/ 48196 w 217"/>
                  <a:gd name="T69" fmla="*/ 90350 h 3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7" h="347">
                    <a:moveTo>
                      <a:pt x="122" y="225"/>
                    </a:moveTo>
                    <a:lnTo>
                      <a:pt x="133" y="219"/>
                    </a:lnTo>
                    <a:lnTo>
                      <a:pt x="144" y="214"/>
                    </a:lnTo>
                    <a:lnTo>
                      <a:pt x="157" y="210"/>
                    </a:lnTo>
                    <a:lnTo>
                      <a:pt x="169" y="204"/>
                    </a:lnTo>
                    <a:lnTo>
                      <a:pt x="182" y="178"/>
                    </a:lnTo>
                    <a:lnTo>
                      <a:pt x="193" y="153"/>
                    </a:lnTo>
                    <a:lnTo>
                      <a:pt x="202" y="129"/>
                    </a:lnTo>
                    <a:lnTo>
                      <a:pt x="209" y="105"/>
                    </a:lnTo>
                    <a:lnTo>
                      <a:pt x="212" y="93"/>
                    </a:lnTo>
                    <a:lnTo>
                      <a:pt x="215" y="81"/>
                    </a:lnTo>
                    <a:lnTo>
                      <a:pt x="216" y="69"/>
                    </a:lnTo>
                    <a:lnTo>
                      <a:pt x="216" y="55"/>
                    </a:lnTo>
                    <a:lnTo>
                      <a:pt x="217" y="43"/>
                    </a:lnTo>
                    <a:lnTo>
                      <a:pt x="216" y="29"/>
                    </a:lnTo>
                    <a:lnTo>
                      <a:pt x="215" y="15"/>
                    </a:lnTo>
                    <a:lnTo>
                      <a:pt x="212" y="0"/>
                    </a:lnTo>
                    <a:lnTo>
                      <a:pt x="203" y="0"/>
                    </a:lnTo>
                    <a:lnTo>
                      <a:pt x="194" y="1"/>
                    </a:lnTo>
                    <a:lnTo>
                      <a:pt x="185" y="2"/>
                    </a:lnTo>
                    <a:lnTo>
                      <a:pt x="176" y="4"/>
                    </a:lnTo>
                    <a:lnTo>
                      <a:pt x="158" y="9"/>
                    </a:lnTo>
                    <a:lnTo>
                      <a:pt x="140" y="13"/>
                    </a:lnTo>
                    <a:lnTo>
                      <a:pt x="135" y="10"/>
                    </a:lnTo>
                    <a:lnTo>
                      <a:pt x="132" y="4"/>
                    </a:lnTo>
                    <a:lnTo>
                      <a:pt x="129" y="4"/>
                    </a:lnTo>
                    <a:lnTo>
                      <a:pt x="124" y="7"/>
                    </a:lnTo>
                    <a:lnTo>
                      <a:pt x="99" y="15"/>
                    </a:lnTo>
                    <a:lnTo>
                      <a:pt x="79" y="24"/>
                    </a:lnTo>
                    <a:lnTo>
                      <a:pt x="68" y="29"/>
                    </a:lnTo>
                    <a:lnTo>
                      <a:pt x="59" y="36"/>
                    </a:lnTo>
                    <a:lnTo>
                      <a:pt x="50" y="44"/>
                    </a:lnTo>
                    <a:lnTo>
                      <a:pt x="40" y="53"/>
                    </a:lnTo>
                    <a:lnTo>
                      <a:pt x="34" y="69"/>
                    </a:lnTo>
                    <a:lnTo>
                      <a:pt x="28" y="81"/>
                    </a:lnTo>
                    <a:lnTo>
                      <a:pt x="24" y="87"/>
                    </a:lnTo>
                    <a:lnTo>
                      <a:pt x="19" y="93"/>
                    </a:lnTo>
                    <a:lnTo>
                      <a:pt x="13" y="97"/>
                    </a:lnTo>
                    <a:lnTo>
                      <a:pt x="5" y="103"/>
                    </a:lnTo>
                    <a:lnTo>
                      <a:pt x="4" y="117"/>
                    </a:lnTo>
                    <a:lnTo>
                      <a:pt x="2" y="131"/>
                    </a:lnTo>
                    <a:lnTo>
                      <a:pt x="0" y="152"/>
                    </a:lnTo>
                    <a:lnTo>
                      <a:pt x="0" y="172"/>
                    </a:lnTo>
                    <a:lnTo>
                      <a:pt x="3" y="191"/>
                    </a:lnTo>
                    <a:lnTo>
                      <a:pt x="5" y="211"/>
                    </a:lnTo>
                    <a:lnTo>
                      <a:pt x="11" y="250"/>
                    </a:lnTo>
                    <a:lnTo>
                      <a:pt x="20" y="291"/>
                    </a:lnTo>
                    <a:lnTo>
                      <a:pt x="28" y="300"/>
                    </a:lnTo>
                    <a:lnTo>
                      <a:pt x="37" y="309"/>
                    </a:lnTo>
                    <a:lnTo>
                      <a:pt x="45" y="317"/>
                    </a:lnTo>
                    <a:lnTo>
                      <a:pt x="54" y="324"/>
                    </a:lnTo>
                    <a:lnTo>
                      <a:pt x="64" y="331"/>
                    </a:lnTo>
                    <a:lnTo>
                      <a:pt x="74" y="337"/>
                    </a:lnTo>
                    <a:lnTo>
                      <a:pt x="84" y="342"/>
                    </a:lnTo>
                    <a:lnTo>
                      <a:pt x="97" y="347"/>
                    </a:lnTo>
                    <a:lnTo>
                      <a:pt x="98" y="339"/>
                    </a:lnTo>
                    <a:lnTo>
                      <a:pt x="99" y="332"/>
                    </a:lnTo>
                    <a:lnTo>
                      <a:pt x="99" y="324"/>
                    </a:lnTo>
                    <a:lnTo>
                      <a:pt x="98" y="317"/>
                    </a:lnTo>
                    <a:lnTo>
                      <a:pt x="105" y="304"/>
                    </a:lnTo>
                    <a:lnTo>
                      <a:pt x="112" y="291"/>
                    </a:lnTo>
                    <a:lnTo>
                      <a:pt x="119" y="279"/>
                    </a:lnTo>
                    <a:lnTo>
                      <a:pt x="126" y="266"/>
                    </a:lnTo>
                    <a:lnTo>
                      <a:pt x="125" y="256"/>
                    </a:lnTo>
                    <a:lnTo>
                      <a:pt x="124" y="246"/>
                    </a:lnTo>
                    <a:lnTo>
                      <a:pt x="123" y="237"/>
                    </a:lnTo>
                    <a:lnTo>
                      <a:pt x="122" y="227"/>
                    </a:lnTo>
                    <a:lnTo>
                      <a:pt x="122" y="225"/>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31" name="Freeform 201"/>
              <p:cNvSpPr>
                <a:spLocks/>
              </p:cNvSpPr>
              <p:nvPr/>
            </p:nvSpPr>
            <p:spPr bwMode="auto">
              <a:xfrm>
                <a:off x="8058150" y="2060575"/>
                <a:ext cx="61913" cy="47625"/>
              </a:xfrm>
              <a:custGeom>
                <a:avLst/>
                <a:gdLst>
                  <a:gd name="T0" fmla="*/ 53820 w 153"/>
                  <a:gd name="T1" fmla="*/ 8404 h 119"/>
                  <a:gd name="T2" fmla="*/ 51796 w 153"/>
                  <a:gd name="T3" fmla="*/ 5603 h 119"/>
                  <a:gd name="T4" fmla="*/ 50583 w 153"/>
                  <a:gd name="T5" fmla="*/ 3602 h 119"/>
                  <a:gd name="T6" fmla="*/ 48559 w 153"/>
                  <a:gd name="T7" fmla="*/ 2001 h 119"/>
                  <a:gd name="T8" fmla="*/ 46131 w 153"/>
                  <a:gd name="T9" fmla="*/ 0 h 119"/>
                  <a:gd name="T10" fmla="*/ 39252 w 153"/>
                  <a:gd name="T11" fmla="*/ 2401 h 119"/>
                  <a:gd name="T12" fmla="*/ 33587 w 153"/>
                  <a:gd name="T13" fmla="*/ 4803 h 119"/>
                  <a:gd name="T14" fmla="*/ 27517 w 153"/>
                  <a:gd name="T15" fmla="*/ 6804 h 119"/>
                  <a:gd name="T16" fmla="*/ 21852 w 153"/>
                  <a:gd name="T17" fmla="*/ 9605 h 119"/>
                  <a:gd name="T18" fmla="*/ 16591 w 153"/>
                  <a:gd name="T19" fmla="*/ 12807 h 119"/>
                  <a:gd name="T20" fmla="*/ 11330 w 153"/>
                  <a:gd name="T21" fmla="*/ 16409 h 119"/>
                  <a:gd name="T22" fmla="*/ 6070 w 153"/>
                  <a:gd name="T23" fmla="*/ 20811 h 119"/>
                  <a:gd name="T24" fmla="*/ 809 w 153"/>
                  <a:gd name="T25" fmla="*/ 25613 h 119"/>
                  <a:gd name="T26" fmla="*/ 405 w 153"/>
                  <a:gd name="T27" fmla="*/ 31216 h 119"/>
                  <a:gd name="T28" fmla="*/ 0 w 153"/>
                  <a:gd name="T29" fmla="*/ 36819 h 119"/>
                  <a:gd name="T30" fmla="*/ 405 w 153"/>
                  <a:gd name="T31" fmla="*/ 39621 h 119"/>
                  <a:gd name="T32" fmla="*/ 809 w 153"/>
                  <a:gd name="T33" fmla="*/ 42022 h 119"/>
                  <a:gd name="T34" fmla="*/ 1619 w 153"/>
                  <a:gd name="T35" fmla="*/ 44824 h 119"/>
                  <a:gd name="T36" fmla="*/ 2833 w 153"/>
                  <a:gd name="T37" fmla="*/ 47625 h 119"/>
                  <a:gd name="T38" fmla="*/ 12949 w 153"/>
                  <a:gd name="T39" fmla="*/ 46825 h 119"/>
                  <a:gd name="T40" fmla="*/ 22661 w 153"/>
                  <a:gd name="T41" fmla="*/ 46024 h 119"/>
                  <a:gd name="T42" fmla="*/ 32373 w 153"/>
                  <a:gd name="T43" fmla="*/ 44023 h 119"/>
                  <a:gd name="T44" fmla="*/ 42085 w 153"/>
                  <a:gd name="T45" fmla="*/ 42822 h 119"/>
                  <a:gd name="T46" fmla="*/ 48155 w 153"/>
                  <a:gd name="T47" fmla="*/ 40421 h 119"/>
                  <a:gd name="T48" fmla="*/ 53415 w 153"/>
                  <a:gd name="T49" fmla="*/ 38020 h 119"/>
                  <a:gd name="T50" fmla="*/ 57462 w 153"/>
                  <a:gd name="T51" fmla="*/ 34818 h 119"/>
                  <a:gd name="T52" fmla="*/ 61913 w 153"/>
                  <a:gd name="T53" fmla="*/ 30816 h 119"/>
                  <a:gd name="T54" fmla="*/ 61913 w 153"/>
                  <a:gd name="T55" fmla="*/ 27614 h 119"/>
                  <a:gd name="T56" fmla="*/ 61104 w 153"/>
                  <a:gd name="T57" fmla="*/ 24413 h 119"/>
                  <a:gd name="T58" fmla="*/ 60294 w 153"/>
                  <a:gd name="T59" fmla="*/ 22412 h 119"/>
                  <a:gd name="T60" fmla="*/ 58676 w 153"/>
                  <a:gd name="T61" fmla="*/ 20011 h 119"/>
                  <a:gd name="T62" fmla="*/ 57462 w 153"/>
                  <a:gd name="T63" fmla="*/ 17209 h 119"/>
                  <a:gd name="T64" fmla="*/ 55843 w 153"/>
                  <a:gd name="T65" fmla="*/ 15208 h 119"/>
                  <a:gd name="T66" fmla="*/ 55034 w 153"/>
                  <a:gd name="T67" fmla="*/ 12006 h 119"/>
                  <a:gd name="T68" fmla="*/ 54224 w 153"/>
                  <a:gd name="T69" fmla="*/ 8805 h 119"/>
                  <a:gd name="T70" fmla="*/ 53820 w 153"/>
                  <a:gd name="T71" fmla="*/ 8404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3" h="119">
                    <a:moveTo>
                      <a:pt x="133" y="21"/>
                    </a:moveTo>
                    <a:lnTo>
                      <a:pt x="128" y="14"/>
                    </a:lnTo>
                    <a:lnTo>
                      <a:pt x="125" y="9"/>
                    </a:lnTo>
                    <a:lnTo>
                      <a:pt x="120" y="5"/>
                    </a:lnTo>
                    <a:lnTo>
                      <a:pt x="114" y="0"/>
                    </a:lnTo>
                    <a:lnTo>
                      <a:pt x="97" y="6"/>
                    </a:lnTo>
                    <a:lnTo>
                      <a:pt x="83" y="12"/>
                    </a:lnTo>
                    <a:lnTo>
                      <a:pt x="68" y="17"/>
                    </a:lnTo>
                    <a:lnTo>
                      <a:pt x="54" y="24"/>
                    </a:lnTo>
                    <a:lnTo>
                      <a:pt x="41" y="32"/>
                    </a:lnTo>
                    <a:lnTo>
                      <a:pt x="28" y="41"/>
                    </a:lnTo>
                    <a:lnTo>
                      <a:pt x="15" y="52"/>
                    </a:lnTo>
                    <a:lnTo>
                      <a:pt x="2" y="64"/>
                    </a:lnTo>
                    <a:lnTo>
                      <a:pt x="1" y="78"/>
                    </a:lnTo>
                    <a:lnTo>
                      <a:pt x="0" y="92"/>
                    </a:lnTo>
                    <a:lnTo>
                      <a:pt x="1" y="99"/>
                    </a:lnTo>
                    <a:lnTo>
                      <a:pt x="2" y="105"/>
                    </a:lnTo>
                    <a:lnTo>
                      <a:pt x="4" y="112"/>
                    </a:lnTo>
                    <a:lnTo>
                      <a:pt x="7" y="119"/>
                    </a:lnTo>
                    <a:lnTo>
                      <a:pt x="32" y="117"/>
                    </a:lnTo>
                    <a:lnTo>
                      <a:pt x="56" y="115"/>
                    </a:lnTo>
                    <a:lnTo>
                      <a:pt x="80" y="110"/>
                    </a:lnTo>
                    <a:lnTo>
                      <a:pt x="104" y="107"/>
                    </a:lnTo>
                    <a:lnTo>
                      <a:pt x="119" y="101"/>
                    </a:lnTo>
                    <a:lnTo>
                      <a:pt x="132" y="95"/>
                    </a:lnTo>
                    <a:lnTo>
                      <a:pt x="142" y="87"/>
                    </a:lnTo>
                    <a:lnTo>
                      <a:pt x="153" y="77"/>
                    </a:lnTo>
                    <a:lnTo>
                      <a:pt x="153" y="69"/>
                    </a:lnTo>
                    <a:lnTo>
                      <a:pt x="151" y="61"/>
                    </a:lnTo>
                    <a:lnTo>
                      <a:pt x="149" y="56"/>
                    </a:lnTo>
                    <a:lnTo>
                      <a:pt x="145" y="50"/>
                    </a:lnTo>
                    <a:lnTo>
                      <a:pt x="142" y="43"/>
                    </a:lnTo>
                    <a:lnTo>
                      <a:pt x="138" y="38"/>
                    </a:lnTo>
                    <a:lnTo>
                      <a:pt x="136" y="30"/>
                    </a:lnTo>
                    <a:lnTo>
                      <a:pt x="134" y="22"/>
                    </a:lnTo>
                    <a:lnTo>
                      <a:pt x="133" y="2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32" name="Freeform 202"/>
              <p:cNvSpPr>
                <a:spLocks/>
              </p:cNvSpPr>
              <p:nvPr/>
            </p:nvSpPr>
            <p:spPr bwMode="auto">
              <a:xfrm>
                <a:off x="8058150" y="2060575"/>
                <a:ext cx="61913" cy="47625"/>
              </a:xfrm>
              <a:custGeom>
                <a:avLst/>
                <a:gdLst>
                  <a:gd name="T0" fmla="*/ 53820 w 153"/>
                  <a:gd name="T1" fmla="*/ 8404 h 119"/>
                  <a:gd name="T2" fmla="*/ 51796 w 153"/>
                  <a:gd name="T3" fmla="*/ 5603 h 119"/>
                  <a:gd name="T4" fmla="*/ 50583 w 153"/>
                  <a:gd name="T5" fmla="*/ 3602 h 119"/>
                  <a:gd name="T6" fmla="*/ 48559 w 153"/>
                  <a:gd name="T7" fmla="*/ 2001 h 119"/>
                  <a:gd name="T8" fmla="*/ 46131 w 153"/>
                  <a:gd name="T9" fmla="*/ 0 h 119"/>
                  <a:gd name="T10" fmla="*/ 39252 w 153"/>
                  <a:gd name="T11" fmla="*/ 2401 h 119"/>
                  <a:gd name="T12" fmla="*/ 33587 w 153"/>
                  <a:gd name="T13" fmla="*/ 4803 h 119"/>
                  <a:gd name="T14" fmla="*/ 27517 w 153"/>
                  <a:gd name="T15" fmla="*/ 6804 h 119"/>
                  <a:gd name="T16" fmla="*/ 21852 w 153"/>
                  <a:gd name="T17" fmla="*/ 9605 h 119"/>
                  <a:gd name="T18" fmla="*/ 16591 w 153"/>
                  <a:gd name="T19" fmla="*/ 12807 h 119"/>
                  <a:gd name="T20" fmla="*/ 11330 w 153"/>
                  <a:gd name="T21" fmla="*/ 16409 h 119"/>
                  <a:gd name="T22" fmla="*/ 6070 w 153"/>
                  <a:gd name="T23" fmla="*/ 20811 h 119"/>
                  <a:gd name="T24" fmla="*/ 809 w 153"/>
                  <a:gd name="T25" fmla="*/ 25613 h 119"/>
                  <a:gd name="T26" fmla="*/ 405 w 153"/>
                  <a:gd name="T27" fmla="*/ 31216 h 119"/>
                  <a:gd name="T28" fmla="*/ 0 w 153"/>
                  <a:gd name="T29" fmla="*/ 36819 h 119"/>
                  <a:gd name="T30" fmla="*/ 405 w 153"/>
                  <a:gd name="T31" fmla="*/ 39621 h 119"/>
                  <a:gd name="T32" fmla="*/ 809 w 153"/>
                  <a:gd name="T33" fmla="*/ 42022 h 119"/>
                  <a:gd name="T34" fmla="*/ 1619 w 153"/>
                  <a:gd name="T35" fmla="*/ 44824 h 119"/>
                  <a:gd name="T36" fmla="*/ 2833 w 153"/>
                  <a:gd name="T37" fmla="*/ 47625 h 119"/>
                  <a:gd name="T38" fmla="*/ 12949 w 153"/>
                  <a:gd name="T39" fmla="*/ 46825 h 119"/>
                  <a:gd name="T40" fmla="*/ 22661 w 153"/>
                  <a:gd name="T41" fmla="*/ 46024 h 119"/>
                  <a:gd name="T42" fmla="*/ 32373 w 153"/>
                  <a:gd name="T43" fmla="*/ 44023 h 119"/>
                  <a:gd name="T44" fmla="*/ 42085 w 153"/>
                  <a:gd name="T45" fmla="*/ 42822 h 119"/>
                  <a:gd name="T46" fmla="*/ 48155 w 153"/>
                  <a:gd name="T47" fmla="*/ 40421 h 119"/>
                  <a:gd name="T48" fmla="*/ 53415 w 153"/>
                  <a:gd name="T49" fmla="*/ 38020 h 119"/>
                  <a:gd name="T50" fmla="*/ 57462 w 153"/>
                  <a:gd name="T51" fmla="*/ 34818 h 119"/>
                  <a:gd name="T52" fmla="*/ 61913 w 153"/>
                  <a:gd name="T53" fmla="*/ 30816 h 119"/>
                  <a:gd name="T54" fmla="*/ 61913 w 153"/>
                  <a:gd name="T55" fmla="*/ 27614 h 119"/>
                  <a:gd name="T56" fmla="*/ 61104 w 153"/>
                  <a:gd name="T57" fmla="*/ 24413 h 119"/>
                  <a:gd name="T58" fmla="*/ 60294 w 153"/>
                  <a:gd name="T59" fmla="*/ 22412 h 119"/>
                  <a:gd name="T60" fmla="*/ 58676 w 153"/>
                  <a:gd name="T61" fmla="*/ 20011 h 119"/>
                  <a:gd name="T62" fmla="*/ 57462 w 153"/>
                  <a:gd name="T63" fmla="*/ 17209 h 119"/>
                  <a:gd name="T64" fmla="*/ 55843 w 153"/>
                  <a:gd name="T65" fmla="*/ 15208 h 119"/>
                  <a:gd name="T66" fmla="*/ 55034 w 153"/>
                  <a:gd name="T67" fmla="*/ 12006 h 119"/>
                  <a:gd name="T68" fmla="*/ 54224 w 153"/>
                  <a:gd name="T69" fmla="*/ 8805 h 119"/>
                  <a:gd name="T70" fmla="*/ 53820 w 153"/>
                  <a:gd name="T71" fmla="*/ 8404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3" h="119">
                    <a:moveTo>
                      <a:pt x="133" y="21"/>
                    </a:moveTo>
                    <a:lnTo>
                      <a:pt x="128" y="14"/>
                    </a:lnTo>
                    <a:lnTo>
                      <a:pt x="125" y="9"/>
                    </a:lnTo>
                    <a:lnTo>
                      <a:pt x="120" y="5"/>
                    </a:lnTo>
                    <a:lnTo>
                      <a:pt x="114" y="0"/>
                    </a:lnTo>
                    <a:lnTo>
                      <a:pt x="97" y="6"/>
                    </a:lnTo>
                    <a:lnTo>
                      <a:pt x="83" y="12"/>
                    </a:lnTo>
                    <a:lnTo>
                      <a:pt x="68" y="17"/>
                    </a:lnTo>
                    <a:lnTo>
                      <a:pt x="54" y="24"/>
                    </a:lnTo>
                    <a:lnTo>
                      <a:pt x="41" y="32"/>
                    </a:lnTo>
                    <a:lnTo>
                      <a:pt x="28" y="41"/>
                    </a:lnTo>
                    <a:lnTo>
                      <a:pt x="15" y="52"/>
                    </a:lnTo>
                    <a:lnTo>
                      <a:pt x="2" y="64"/>
                    </a:lnTo>
                    <a:lnTo>
                      <a:pt x="1" y="78"/>
                    </a:lnTo>
                    <a:lnTo>
                      <a:pt x="0" y="92"/>
                    </a:lnTo>
                    <a:lnTo>
                      <a:pt x="1" y="99"/>
                    </a:lnTo>
                    <a:lnTo>
                      <a:pt x="2" y="105"/>
                    </a:lnTo>
                    <a:lnTo>
                      <a:pt x="4" y="112"/>
                    </a:lnTo>
                    <a:lnTo>
                      <a:pt x="7" y="119"/>
                    </a:lnTo>
                    <a:lnTo>
                      <a:pt x="32" y="117"/>
                    </a:lnTo>
                    <a:lnTo>
                      <a:pt x="56" y="115"/>
                    </a:lnTo>
                    <a:lnTo>
                      <a:pt x="80" y="110"/>
                    </a:lnTo>
                    <a:lnTo>
                      <a:pt x="104" y="107"/>
                    </a:lnTo>
                    <a:lnTo>
                      <a:pt x="119" y="101"/>
                    </a:lnTo>
                    <a:lnTo>
                      <a:pt x="132" y="95"/>
                    </a:lnTo>
                    <a:lnTo>
                      <a:pt x="142" y="87"/>
                    </a:lnTo>
                    <a:lnTo>
                      <a:pt x="153" y="77"/>
                    </a:lnTo>
                    <a:lnTo>
                      <a:pt x="153" y="69"/>
                    </a:lnTo>
                    <a:lnTo>
                      <a:pt x="151" y="61"/>
                    </a:lnTo>
                    <a:lnTo>
                      <a:pt x="149" y="56"/>
                    </a:lnTo>
                    <a:lnTo>
                      <a:pt x="145" y="50"/>
                    </a:lnTo>
                    <a:lnTo>
                      <a:pt x="142" y="43"/>
                    </a:lnTo>
                    <a:lnTo>
                      <a:pt x="138" y="38"/>
                    </a:lnTo>
                    <a:lnTo>
                      <a:pt x="136" y="30"/>
                    </a:lnTo>
                    <a:lnTo>
                      <a:pt x="134" y="22"/>
                    </a:lnTo>
                    <a:lnTo>
                      <a:pt x="133" y="2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33" name="Freeform 203"/>
              <p:cNvSpPr>
                <a:spLocks/>
              </p:cNvSpPr>
              <p:nvPr/>
            </p:nvSpPr>
            <p:spPr bwMode="auto">
              <a:xfrm>
                <a:off x="7008813" y="2252663"/>
                <a:ext cx="127000" cy="90487"/>
              </a:xfrm>
              <a:custGeom>
                <a:avLst/>
                <a:gdLst>
                  <a:gd name="T0" fmla="*/ 21828 w 320"/>
                  <a:gd name="T1" fmla="*/ 17695 h 225"/>
                  <a:gd name="T2" fmla="*/ 20638 w 320"/>
                  <a:gd name="T3" fmla="*/ 24934 h 225"/>
                  <a:gd name="T4" fmla="*/ 20241 w 320"/>
                  <a:gd name="T5" fmla="*/ 31771 h 225"/>
                  <a:gd name="T6" fmla="*/ 19844 w 320"/>
                  <a:gd name="T7" fmla="*/ 39010 h 225"/>
                  <a:gd name="T8" fmla="*/ 19447 w 320"/>
                  <a:gd name="T9" fmla="*/ 46249 h 225"/>
                  <a:gd name="T10" fmla="*/ 19447 w 320"/>
                  <a:gd name="T11" fmla="*/ 60325 h 225"/>
                  <a:gd name="T12" fmla="*/ 18653 w 320"/>
                  <a:gd name="T13" fmla="*/ 75205 h 225"/>
                  <a:gd name="T14" fmla="*/ 13097 w 320"/>
                  <a:gd name="T15" fmla="*/ 78020 h 225"/>
                  <a:gd name="T16" fmla="*/ 8334 w 320"/>
                  <a:gd name="T17" fmla="*/ 80031 h 225"/>
                  <a:gd name="T18" fmla="*/ 5953 w 320"/>
                  <a:gd name="T19" fmla="*/ 81639 h 225"/>
                  <a:gd name="T20" fmla="*/ 3969 w 320"/>
                  <a:gd name="T21" fmla="*/ 83248 h 225"/>
                  <a:gd name="T22" fmla="*/ 1984 w 320"/>
                  <a:gd name="T23" fmla="*/ 85661 h 225"/>
                  <a:gd name="T24" fmla="*/ 0 w 320"/>
                  <a:gd name="T25" fmla="*/ 88476 h 225"/>
                  <a:gd name="T26" fmla="*/ 3175 w 320"/>
                  <a:gd name="T27" fmla="*/ 89683 h 225"/>
                  <a:gd name="T28" fmla="*/ 5556 w 320"/>
                  <a:gd name="T29" fmla="*/ 90085 h 225"/>
                  <a:gd name="T30" fmla="*/ 8334 w 320"/>
                  <a:gd name="T31" fmla="*/ 90487 h 225"/>
                  <a:gd name="T32" fmla="*/ 10319 w 320"/>
                  <a:gd name="T33" fmla="*/ 90085 h 225"/>
                  <a:gd name="T34" fmla="*/ 12303 w 320"/>
                  <a:gd name="T35" fmla="*/ 89683 h 225"/>
                  <a:gd name="T36" fmla="*/ 14288 w 320"/>
                  <a:gd name="T37" fmla="*/ 88878 h 225"/>
                  <a:gd name="T38" fmla="*/ 16272 w 320"/>
                  <a:gd name="T39" fmla="*/ 87270 h 225"/>
                  <a:gd name="T40" fmla="*/ 18256 w 320"/>
                  <a:gd name="T41" fmla="*/ 86063 h 225"/>
                  <a:gd name="T42" fmla="*/ 24209 w 320"/>
                  <a:gd name="T43" fmla="*/ 78020 h 225"/>
                  <a:gd name="T44" fmla="*/ 31750 w 320"/>
                  <a:gd name="T45" fmla="*/ 68770 h 225"/>
                  <a:gd name="T46" fmla="*/ 40084 w 320"/>
                  <a:gd name="T47" fmla="*/ 68770 h 225"/>
                  <a:gd name="T48" fmla="*/ 48816 w 320"/>
                  <a:gd name="T49" fmla="*/ 69172 h 225"/>
                  <a:gd name="T50" fmla="*/ 57150 w 320"/>
                  <a:gd name="T51" fmla="*/ 70379 h 225"/>
                  <a:gd name="T52" fmla="*/ 65881 w 320"/>
                  <a:gd name="T53" fmla="*/ 71585 h 225"/>
                  <a:gd name="T54" fmla="*/ 74613 w 320"/>
                  <a:gd name="T55" fmla="*/ 68770 h 225"/>
                  <a:gd name="T56" fmla="*/ 83344 w 320"/>
                  <a:gd name="T57" fmla="*/ 65955 h 225"/>
                  <a:gd name="T58" fmla="*/ 92075 w 320"/>
                  <a:gd name="T59" fmla="*/ 63140 h 225"/>
                  <a:gd name="T60" fmla="*/ 100806 w 320"/>
                  <a:gd name="T61" fmla="*/ 60325 h 225"/>
                  <a:gd name="T62" fmla="*/ 108744 w 320"/>
                  <a:gd name="T63" fmla="*/ 59118 h 225"/>
                  <a:gd name="T64" fmla="*/ 115491 w 320"/>
                  <a:gd name="T65" fmla="*/ 57510 h 225"/>
                  <a:gd name="T66" fmla="*/ 117872 w 320"/>
                  <a:gd name="T67" fmla="*/ 55901 h 225"/>
                  <a:gd name="T68" fmla="*/ 121047 w 320"/>
                  <a:gd name="T69" fmla="*/ 54694 h 225"/>
                  <a:gd name="T70" fmla="*/ 123825 w 320"/>
                  <a:gd name="T71" fmla="*/ 52281 h 225"/>
                  <a:gd name="T72" fmla="*/ 127000 w 320"/>
                  <a:gd name="T73" fmla="*/ 49466 h 225"/>
                  <a:gd name="T74" fmla="*/ 123825 w 320"/>
                  <a:gd name="T75" fmla="*/ 45445 h 225"/>
                  <a:gd name="T76" fmla="*/ 120650 w 320"/>
                  <a:gd name="T77" fmla="*/ 41423 h 225"/>
                  <a:gd name="T78" fmla="*/ 117475 w 320"/>
                  <a:gd name="T79" fmla="*/ 37401 h 225"/>
                  <a:gd name="T80" fmla="*/ 114300 w 320"/>
                  <a:gd name="T81" fmla="*/ 32977 h 225"/>
                  <a:gd name="T82" fmla="*/ 115491 w 320"/>
                  <a:gd name="T83" fmla="*/ 30564 h 225"/>
                  <a:gd name="T84" fmla="*/ 115491 w 320"/>
                  <a:gd name="T85" fmla="*/ 27749 h 225"/>
                  <a:gd name="T86" fmla="*/ 106759 w 320"/>
                  <a:gd name="T87" fmla="*/ 22119 h 225"/>
                  <a:gd name="T88" fmla="*/ 98028 w 320"/>
                  <a:gd name="T89" fmla="*/ 17293 h 225"/>
                  <a:gd name="T90" fmla="*/ 90091 w 320"/>
                  <a:gd name="T91" fmla="*/ 13271 h 225"/>
                  <a:gd name="T92" fmla="*/ 81359 w 320"/>
                  <a:gd name="T93" fmla="*/ 9250 h 225"/>
                  <a:gd name="T94" fmla="*/ 73025 w 320"/>
                  <a:gd name="T95" fmla="*/ 6837 h 225"/>
                  <a:gd name="T96" fmla="*/ 64294 w 320"/>
                  <a:gd name="T97" fmla="*/ 4022 h 225"/>
                  <a:gd name="T98" fmla="*/ 55166 w 320"/>
                  <a:gd name="T99" fmla="*/ 1609 h 225"/>
                  <a:gd name="T100" fmla="*/ 45244 w 320"/>
                  <a:gd name="T101" fmla="*/ 0 h 225"/>
                  <a:gd name="T102" fmla="*/ 40084 w 320"/>
                  <a:gd name="T103" fmla="*/ 2413 h 225"/>
                  <a:gd name="T104" fmla="*/ 36116 w 320"/>
                  <a:gd name="T105" fmla="*/ 5630 h 225"/>
                  <a:gd name="T106" fmla="*/ 32941 w 320"/>
                  <a:gd name="T107" fmla="*/ 9250 h 225"/>
                  <a:gd name="T108" fmla="*/ 30163 w 320"/>
                  <a:gd name="T109" fmla="*/ 14478 h 225"/>
                  <a:gd name="T110" fmla="*/ 28575 w 320"/>
                  <a:gd name="T111" fmla="*/ 16087 h 225"/>
                  <a:gd name="T112" fmla="*/ 26591 w 320"/>
                  <a:gd name="T113" fmla="*/ 17695 h 225"/>
                  <a:gd name="T114" fmla="*/ 25797 w 320"/>
                  <a:gd name="T115" fmla="*/ 17695 h 225"/>
                  <a:gd name="T116" fmla="*/ 25003 w 320"/>
                  <a:gd name="T117" fmla="*/ 17695 h 225"/>
                  <a:gd name="T118" fmla="*/ 23416 w 320"/>
                  <a:gd name="T119" fmla="*/ 17695 h 225"/>
                  <a:gd name="T120" fmla="*/ 22225 w 320"/>
                  <a:gd name="T121" fmla="*/ 17293 h 225"/>
                  <a:gd name="T122" fmla="*/ 22225 w 320"/>
                  <a:gd name="T123" fmla="*/ 17293 h 225"/>
                  <a:gd name="T124" fmla="*/ 21828 w 320"/>
                  <a:gd name="T125" fmla="*/ 17695 h 2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0" h="225">
                    <a:moveTo>
                      <a:pt x="55" y="44"/>
                    </a:moveTo>
                    <a:lnTo>
                      <a:pt x="52" y="62"/>
                    </a:lnTo>
                    <a:lnTo>
                      <a:pt x="51" y="79"/>
                    </a:lnTo>
                    <a:lnTo>
                      <a:pt x="50" y="97"/>
                    </a:lnTo>
                    <a:lnTo>
                      <a:pt x="49" y="115"/>
                    </a:lnTo>
                    <a:lnTo>
                      <a:pt x="49" y="150"/>
                    </a:lnTo>
                    <a:lnTo>
                      <a:pt x="47" y="187"/>
                    </a:lnTo>
                    <a:lnTo>
                      <a:pt x="33" y="194"/>
                    </a:lnTo>
                    <a:lnTo>
                      <a:pt x="21" y="199"/>
                    </a:lnTo>
                    <a:lnTo>
                      <a:pt x="15" y="203"/>
                    </a:lnTo>
                    <a:lnTo>
                      <a:pt x="10" y="207"/>
                    </a:lnTo>
                    <a:lnTo>
                      <a:pt x="5" y="213"/>
                    </a:lnTo>
                    <a:lnTo>
                      <a:pt x="0" y="220"/>
                    </a:lnTo>
                    <a:lnTo>
                      <a:pt x="8" y="223"/>
                    </a:lnTo>
                    <a:lnTo>
                      <a:pt x="14" y="224"/>
                    </a:lnTo>
                    <a:lnTo>
                      <a:pt x="21" y="225"/>
                    </a:lnTo>
                    <a:lnTo>
                      <a:pt x="26" y="224"/>
                    </a:lnTo>
                    <a:lnTo>
                      <a:pt x="31" y="223"/>
                    </a:lnTo>
                    <a:lnTo>
                      <a:pt x="36" y="221"/>
                    </a:lnTo>
                    <a:lnTo>
                      <a:pt x="41" y="217"/>
                    </a:lnTo>
                    <a:lnTo>
                      <a:pt x="46" y="214"/>
                    </a:lnTo>
                    <a:lnTo>
                      <a:pt x="61" y="194"/>
                    </a:lnTo>
                    <a:lnTo>
                      <a:pt x="80" y="171"/>
                    </a:lnTo>
                    <a:lnTo>
                      <a:pt x="101" y="171"/>
                    </a:lnTo>
                    <a:lnTo>
                      <a:pt x="123" y="172"/>
                    </a:lnTo>
                    <a:lnTo>
                      <a:pt x="144" y="175"/>
                    </a:lnTo>
                    <a:lnTo>
                      <a:pt x="166" y="178"/>
                    </a:lnTo>
                    <a:lnTo>
                      <a:pt x="188" y="171"/>
                    </a:lnTo>
                    <a:lnTo>
                      <a:pt x="210" y="164"/>
                    </a:lnTo>
                    <a:lnTo>
                      <a:pt x="232" y="157"/>
                    </a:lnTo>
                    <a:lnTo>
                      <a:pt x="254" y="150"/>
                    </a:lnTo>
                    <a:lnTo>
                      <a:pt x="274" y="147"/>
                    </a:lnTo>
                    <a:lnTo>
                      <a:pt x="291" y="143"/>
                    </a:lnTo>
                    <a:lnTo>
                      <a:pt x="297" y="139"/>
                    </a:lnTo>
                    <a:lnTo>
                      <a:pt x="305" y="136"/>
                    </a:lnTo>
                    <a:lnTo>
                      <a:pt x="312" y="130"/>
                    </a:lnTo>
                    <a:lnTo>
                      <a:pt x="320" y="123"/>
                    </a:lnTo>
                    <a:lnTo>
                      <a:pt x="312" y="113"/>
                    </a:lnTo>
                    <a:lnTo>
                      <a:pt x="304" y="103"/>
                    </a:lnTo>
                    <a:lnTo>
                      <a:pt x="296" y="93"/>
                    </a:lnTo>
                    <a:lnTo>
                      <a:pt x="288" y="82"/>
                    </a:lnTo>
                    <a:lnTo>
                      <a:pt x="291" y="76"/>
                    </a:lnTo>
                    <a:lnTo>
                      <a:pt x="291" y="69"/>
                    </a:lnTo>
                    <a:lnTo>
                      <a:pt x="269" y="55"/>
                    </a:lnTo>
                    <a:lnTo>
                      <a:pt x="247" y="43"/>
                    </a:lnTo>
                    <a:lnTo>
                      <a:pt x="227" y="33"/>
                    </a:lnTo>
                    <a:lnTo>
                      <a:pt x="205" y="23"/>
                    </a:lnTo>
                    <a:lnTo>
                      <a:pt x="184" y="17"/>
                    </a:lnTo>
                    <a:lnTo>
                      <a:pt x="162" y="10"/>
                    </a:lnTo>
                    <a:lnTo>
                      <a:pt x="139" y="4"/>
                    </a:lnTo>
                    <a:lnTo>
                      <a:pt x="114" y="0"/>
                    </a:lnTo>
                    <a:lnTo>
                      <a:pt x="101" y="6"/>
                    </a:lnTo>
                    <a:lnTo>
                      <a:pt x="91" y="14"/>
                    </a:lnTo>
                    <a:lnTo>
                      <a:pt x="83" y="23"/>
                    </a:lnTo>
                    <a:lnTo>
                      <a:pt x="76" y="36"/>
                    </a:lnTo>
                    <a:lnTo>
                      <a:pt x="72" y="40"/>
                    </a:lnTo>
                    <a:lnTo>
                      <a:pt x="67" y="44"/>
                    </a:lnTo>
                    <a:lnTo>
                      <a:pt x="65" y="44"/>
                    </a:lnTo>
                    <a:lnTo>
                      <a:pt x="63" y="44"/>
                    </a:lnTo>
                    <a:lnTo>
                      <a:pt x="59" y="44"/>
                    </a:lnTo>
                    <a:lnTo>
                      <a:pt x="56" y="43"/>
                    </a:lnTo>
                    <a:lnTo>
                      <a:pt x="55" y="4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34" name="Freeform 204"/>
              <p:cNvSpPr>
                <a:spLocks/>
              </p:cNvSpPr>
              <p:nvPr/>
            </p:nvSpPr>
            <p:spPr bwMode="auto">
              <a:xfrm>
                <a:off x="7008813" y="2252663"/>
                <a:ext cx="127000" cy="90487"/>
              </a:xfrm>
              <a:custGeom>
                <a:avLst/>
                <a:gdLst>
                  <a:gd name="T0" fmla="*/ 21828 w 320"/>
                  <a:gd name="T1" fmla="*/ 17695 h 225"/>
                  <a:gd name="T2" fmla="*/ 20638 w 320"/>
                  <a:gd name="T3" fmla="*/ 24934 h 225"/>
                  <a:gd name="T4" fmla="*/ 20241 w 320"/>
                  <a:gd name="T5" fmla="*/ 31771 h 225"/>
                  <a:gd name="T6" fmla="*/ 19844 w 320"/>
                  <a:gd name="T7" fmla="*/ 39010 h 225"/>
                  <a:gd name="T8" fmla="*/ 19447 w 320"/>
                  <a:gd name="T9" fmla="*/ 46249 h 225"/>
                  <a:gd name="T10" fmla="*/ 19447 w 320"/>
                  <a:gd name="T11" fmla="*/ 60325 h 225"/>
                  <a:gd name="T12" fmla="*/ 18653 w 320"/>
                  <a:gd name="T13" fmla="*/ 75205 h 225"/>
                  <a:gd name="T14" fmla="*/ 13097 w 320"/>
                  <a:gd name="T15" fmla="*/ 78020 h 225"/>
                  <a:gd name="T16" fmla="*/ 8334 w 320"/>
                  <a:gd name="T17" fmla="*/ 80031 h 225"/>
                  <a:gd name="T18" fmla="*/ 5953 w 320"/>
                  <a:gd name="T19" fmla="*/ 81639 h 225"/>
                  <a:gd name="T20" fmla="*/ 3969 w 320"/>
                  <a:gd name="T21" fmla="*/ 83248 h 225"/>
                  <a:gd name="T22" fmla="*/ 1984 w 320"/>
                  <a:gd name="T23" fmla="*/ 85661 h 225"/>
                  <a:gd name="T24" fmla="*/ 0 w 320"/>
                  <a:gd name="T25" fmla="*/ 88476 h 225"/>
                  <a:gd name="T26" fmla="*/ 3175 w 320"/>
                  <a:gd name="T27" fmla="*/ 89683 h 225"/>
                  <a:gd name="T28" fmla="*/ 5556 w 320"/>
                  <a:gd name="T29" fmla="*/ 90085 h 225"/>
                  <a:gd name="T30" fmla="*/ 8334 w 320"/>
                  <a:gd name="T31" fmla="*/ 90487 h 225"/>
                  <a:gd name="T32" fmla="*/ 10319 w 320"/>
                  <a:gd name="T33" fmla="*/ 90085 h 225"/>
                  <a:gd name="T34" fmla="*/ 12303 w 320"/>
                  <a:gd name="T35" fmla="*/ 89683 h 225"/>
                  <a:gd name="T36" fmla="*/ 14288 w 320"/>
                  <a:gd name="T37" fmla="*/ 88878 h 225"/>
                  <a:gd name="T38" fmla="*/ 16272 w 320"/>
                  <a:gd name="T39" fmla="*/ 87270 h 225"/>
                  <a:gd name="T40" fmla="*/ 18256 w 320"/>
                  <a:gd name="T41" fmla="*/ 86063 h 225"/>
                  <a:gd name="T42" fmla="*/ 24209 w 320"/>
                  <a:gd name="T43" fmla="*/ 78020 h 225"/>
                  <a:gd name="T44" fmla="*/ 31750 w 320"/>
                  <a:gd name="T45" fmla="*/ 68770 h 225"/>
                  <a:gd name="T46" fmla="*/ 40084 w 320"/>
                  <a:gd name="T47" fmla="*/ 68770 h 225"/>
                  <a:gd name="T48" fmla="*/ 48816 w 320"/>
                  <a:gd name="T49" fmla="*/ 69172 h 225"/>
                  <a:gd name="T50" fmla="*/ 57150 w 320"/>
                  <a:gd name="T51" fmla="*/ 70379 h 225"/>
                  <a:gd name="T52" fmla="*/ 65881 w 320"/>
                  <a:gd name="T53" fmla="*/ 71585 h 225"/>
                  <a:gd name="T54" fmla="*/ 74613 w 320"/>
                  <a:gd name="T55" fmla="*/ 68770 h 225"/>
                  <a:gd name="T56" fmla="*/ 83344 w 320"/>
                  <a:gd name="T57" fmla="*/ 65955 h 225"/>
                  <a:gd name="T58" fmla="*/ 92075 w 320"/>
                  <a:gd name="T59" fmla="*/ 63140 h 225"/>
                  <a:gd name="T60" fmla="*/ 100806 w 320"/>
                  <a:gd name="T61" fmla="*/ 60325 h 225"/>
                  <a:gd name="T62" fmla="*/ 108744 w 320"/>
                  <a:gd name="T63" fmla="*/ 59118 h 225"/>
                  <a:gd name="T64" fmla="*/ 115491 w 320"/>
                  <a:gd name="T65" fmla="*/ 57510 h 225"/>
                  <a:gd name="T66" fmla="*/ 117872 w 320"/>
                  <a:gd name="T67" fmla="*/ 55901 h 225"/>
                  <a:gd name="T68" fmla="*/ 121047 w 320"/>
                  <a:gd name="T69" fmla="*/ 54694 h 225"/>
                  <a:gd name="T70" fmla="*/ 123825 w 320"/>
                  <a:gd name="T71" fmla="*/ 52281 h 225"/>
                  <a:gd name="T72" fmla="*/ 127000 w 320"/>
                  <a:gd name="T73" fmla="*/ 49466 h 225"/>
                  <a:gd name="T74" fmla="*/ 123825 w 320"/>
                  <a:gd name="T75" fmla="*/ 45445 h 225"/>
                  <a:gd name="T76" fmla="*/ 120650 w 320"/>
                  <a:gd name="T77" fmla="*/ 41423 h 225"/>
                  <a:gd name="T78" fmla="*/ 117475 w 320"/>
                  <a:gd name="T79" fmla="*/ 37401 h 225"/>
                  <a:gd name="T80" fmla="*/ 114300 w 320"/>
                  <a:gd name="T81" fmla="*/ 32977 h 225"/>
                  <a:gd name="T82" fmla="*/ 115491 w 320"/>
                  <a:gd name="T83" fmla="*/ 30564 h 225"/>
                  <a:gd name="T84" fmla="*/ 115491 w 320"/>
                  <a:gd name="T85" fmla="*/ 27749 h 225"/>
                  <a:gd name="T86" fmla="*/ 106759 w 320"/>
                  <a:gd name="T87" fmla="*/ 22119 h 225"/>
                  <a:gd name="T88" fmla="*/ 98028 w 320"/>
                  <a:gd name="T89" fmla="*/ 17293 h 225"/>
                  <a:gd name="T90" fmla="*/ 90091 w 320"/>
                  <a:gd name="T91" fmla="*/ 13271 h 225"/>
                  <a:gd name="T92" fmla="*/ 81359 w 320"/>
                  <a:gd name="T93" fmla="*/ 9250 h 225"/>
                  <a:gd name="T94" fmla="*/ 73025 w 320"/>
                  <a:gd name="T95" fmla="*/ 6837 h 225"/>
                  <a:gd name="T96" fmla="*/ 64294 w 320"/>
                  <a:gd name="T97" fmla="*/ 4022 h 225"/>
                  <a:gd name="T98" fmla="*/ 55166 w 320"/>
                  <a:gd name="T99" fmla="*/ 1609 h 225"/>
                  <a:gd name="T100" fmla="*/ 45244 w 320"/>
                  <a:gd name="T101" fmla="*/ 0 h 225"/>
                  <a:gd name="T102" fmla="*/ 40084 w 320"/>
                  <a:gd name="T103" fmla="*/ 2413 h 225"/>
                  <a:gd name="T104" fmla="*/ 36116 w 320"/>
                  <a:gd name="T105" fmla="*/ 5630 h 225"/>
                  <a:gd name="T106" fmla="*/ 32941 w 320"/>
                  <a:gd name="T107" fmla="*/ 9250 h 225"/>
                  <a:gd name="T108" fmla="*/ 30163 w 320"/>
                  <a:gd name="T109" fmla="*/ 14478 h 225"/>
                  <a:gd name="T110" fmla="*/ 28575 w 320"/>
                  <a:gd name="T111" fmla="*/ 16087 h 225"/>
                  <a:gd name="T112" fmla="*/ 26591 w 320"/>
                  <a:gd name="T113" fmla="*/ 17695 h 225"/>
                  <a:gd name="T114" fmla="*/ 25797 w 320"/>
                  <a:gd name="T115" fmla="*/ 17695 h 225"/>
                  <a:gd name="T116" fmla="*/ 25003 w 320"/>
                  <a:gd name="T117" fmla="*/ 17695 h 225"/>
                  <a:gd name="T118" fmla="*/ 23416 w 320"/>
                  <a:gd name="T119" fmla="*/ 17695 h 225"/>
                  <a:gd name="T120" fmla="*/ 22225 w 320"/>
                  <a:gd name="T121" fmla="*/ 17293 h 225"/>
                  <a:gd name="T122" fmla="*/ 22225 w 320"/>
                  <a:gd name="T123" fmla="*/ 17293 h 225"/>
                  <a:gd name="T124" fmla="*/ 21828 w 320"/>
                  <a:gd name="T125" fmla="*/ 17695 h 2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0" h="225">
                    <a:moveTo>
                      <a:pt x="55" y="44"/>
                    </a:moveTo>
                    <a:lnTo>
                      <a:pt x="52" y="62"/>
                    </a:lnTo>
                    <a:lnTo>
                      <a:pt x="51" y="79"/>
                    </a:lnTo>
                    <a:lnTo>
                      <a:pt x="50" y="97"/>
                    </a:lnTo>
                    <a:lnTo>
                      <a:pt x="49" y="115"/>
                    </a:lnTo>
                    <a:lnTo>
                      <a:pt x="49" y="150"/>
                    </a:lnTo>
                    <a:lnTo>
                      <a:pt x="47" y="187"/>
                    </a:lnTo>
                    <a:lnTo>
                      <a:pt x="33" y="194"/>
                    </a:lnTo>
                    <a:lnTo>
                      <a:pt x="21" y="199"/>
                    </a:lnTo>
                    <a:lnTo>
                      <a:pt x="15" y="203"/>
                    </a:lnTo>
                    <a:lnTo>
                      <a:pt x="10" y="207"/>
                    </a:lnTo>
                    <a:lnTo>
                      <a:pt x="5" y="213"/>
                    </a:lnTo>
                    <a:lnTo>
                      <a:pt x="0" y="220"/>
                    </a:lnTo>
                    <a:lnTo>
                      <a:pt x="8" y="223"/>
                    </a:lnTo>
                    <a:lnTo>
                      <a:pt x="14" y="224"/>
                    </a:lnTo>
                    <a:lnTo>
                      <a:pt x="21" y="225"/>
                    </a:lnTo>
                    <a:lnTo>
                      <a:pt x="26" y="224"/>
                    </a:lnTo>
                    <a:lnTo>
                      <a:pt x="31" y="223"/>
                    </a:lnTo>
                    <a:lnTo>
                      <a:pt x="36" y="221"/>
                    </a:lnTo>
                    <a:lnTo>
                      <a:pt x="41" y="217"/>
                    </a:lnTo>
                    <a:lnTo>
                      <a:pt x="46" y="214"/>
                    </a:lnTo>
                    <a:lnTo>
                      <a:pt x="61" y="194"/>
                    </a:lnTo>
                    <a:lnTo>
                      <a:pt x="80" y="171"/>
                    </a:lnTo>
                    <a:lnTo>
                      <a:pt x="101" y="171"/>
                    </a:lnTo>
                    <a:lnTo>
                      <a:pt x="123" y="172"/>
                    </a:lnTo>
                    <a:lnTo>
                      <a:pt x="144" y="175"/>
                    </a:lnTo>
                    <a:lnTo>
                      <a:pt x="166" y="178"/>
                    </a:lnTo>
                    <a:lnTo>
                      <a:pt x="188" y="171"/>
                    </a:lnTo>
                    <a:lnTo>
                      <a:pt x="210" y="164"/>
                    </a:lnTo>
                    <a:lnTo>
                      <a:pt x="232" y="157"/>
                    </a:lnTo>
                    <a:lnTo>
                      <a:pt x="254" y="150"/>
                    </a:lnTo>
                    <a:lnTo>
                      <a:pt x="274" y="147"/>
                    </a:lnTo>
                    <a:lnTo>
                      <a:pt x="291" y="143"/>
                    </a:lnTo>
                    <a:lnTo>
                      <a:pt x="297" y="139"/>
                    </a:lnTo>
                    <a:lnTo>
                      <a:pt x="305" y="136"/>
                    </a:lnTo>
                    <a:lnTo>
                      <a:pt x="312" y="130"/>
                    </a:lnTo>
                    <a:lnTo>
                      <a:pt x="320" y="123"/>
                    </a:lnTo>
                    <a:lnTo>
                      <a:pt x="312" y="113"/>
                    </a:lnTo>
                    <a:lnTo>
                      <a:pt x="304" y="103"/>
                    </a:lnTo>
                    <a:lnTo>
                      <a:pt x="296" y="93"/>
                    </a:lnTo>
                    <a:lnTo>
                      <a:pt x="288" y="82"/>
                    </a:lnTo>
                    <a:lnTo>
                      <a:pt x="291" y="76"/>
                    </a:lnTo>
                    <a:lnTo>
                      <a:pt x="291" y="69"/>
                    </a:lnTo>
                    <a:lnTo>
                      <a:pt x="269" y="55"/>
                    </a:lnTo>
                    <a:lnTo>
                      <a:pt x="247" y="43"/>
                    </a:lnTo>
                    <a:lnTo>
                      <a:pt x="227" y="33"/>
                    </a:lnTo>
                    <a:lnTo>
                      <a:pt x="205" y="23"/>
                    </a:lnTo>
                    <a:lnTo>
                      <a:pt x="184" y="17"/>
                    </a:lnTo>
                    <a:lnTo>
                      <a:pt x="162" y="10"/>
                    </a:lnTo>
                    <a:lnTo>
                      <a:pt x="139" y="4"/>
                    </a:lnTo>
                    <a:lnTo>
                      <a:pt x="114" y="0"/>
                    </a:lnTo>
                    <a:lnTo>
                      <a:pt x="101" y="6"/>
                    </a:lnTo>
                    <a:lnTo>
                      <a:pt x="91" y="14"/>
                    </a:lnTo>
                    <a:lnTo>
                      <a:pt x="83" y="23"/>
                    </a:lnTo>
                    <a:lnTo>
                      <a:pt x="76" y="36"/>
                    </a:lnTo>
                    <a:lnTo>
                      <a:pt x="72" y="40"/>
                    </a:lnTo>
                    <a:lnTo>
                      <a:pt x="67" y="44"/>
                    </a:lnTo>
                    <a:lnTo>
                      <a:pt x="65" y="44"/>
                    </a:lnTo>
                    <a:lnTo>
                      <a:pt x="63" y="44"/>
                    </a:lnTo>
                    <a:lnTo>
                      <a:pt x="59" y="44"/>
                    </a:lnTo>
                    <a:lnTo>
                      <a:pt x="56" y="43"/>
                    </a:lnTo>
                    <a:lnTo>
                      <a:pt x="55" y="4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35" name="Freeform 205"/>
              <p:cNvSpPr>
                <a:spLocks/>
              </p:cNvSpPr>
              <p:nvPr/>
            </p:nvSpPr>
            <p:spPr bwMode="auto">
              <a:xfrm>
                <a:off x="6986588" y="2233613"/>
                <a:ext cx="33337" cy="44450"/>
              </a:xfrm>
              <a:custGeom>
                <a:avLst/>
                <a:gdLst>
                  <a:gd name="T0" fmla="*/ 25584 w 86"/>
                  <a:gd name="T1" fmla="*/ 43656 h 112"/>
                  <a:gd name="T2" fmla="*/ 22095 w 86"/>
                  <a:gd name="T3" fmla="*/ 42466 h 112"/>
                  <a:gd name="T4" fmla="*/ 18607 w 86"/>
                  <a:gd name="T5" fmla="*/ 41275 h 112"/>
                  <a:gd name="T6" fmla="*/ 15118 w 86"/>
                  <a:gd name="T7" fmla="*/ 40481 h 112"/>
                  <a:gd name="T8" fmla="*/ 12404 w 86"/>
                  <a:gd name="T9" fmla="*/ 38894 h 112"/>
                  <a:gd name="T10" fmla="*/ 10079 w 86"/>
                  <a:gd name="T11" fmla="*/ 37703 h 112"/>
                  <a:gd name="T12" fmla="*/ 7753 w 86"/>
                  <a:gd name="T13" fmla="*/ 35719 h 112"/>
                  <a:gd name="T14" fmla="*/ 5815 w 86"/>
                  <a:gd name="T15" fmla="*/ 34131 h 112"/>
                  <a:gd name="T16" fmla="*/ 4652 w 86"/>
                  <a:gd name="T17" fmla="*/ 32147 h 112"/>
                  <a:gd name="T18" fmla="*/ 2713 w 86"/>
                  <a:gd name="T19" fmla="*/ 30163 h 112"/>
                  <a:gd name="T20" fmla="*/ 1938 w 86"/>
                  <a:gd name="T21" fmla="*/ 27781 h 112"/>
                  <a:gd name="T22" fmla="*/ 1163 w 86"/>
                  <a:gd name="T23" fmla="*/ 25003 h 112"/>
                  <a:gd name="T24" fmla="*/ 775 w 86"/>
                  <a:gd name="T25" fmla="*/ 21828 h 112"/>
                  <a:gd name="T26" fmla="*/ 0 w 86"/>
                  <a:gd name="T27" fmla="*/ 15478 h 112"/>
                  <a:gd name="T28" fmla="*/ 0 w 86"/>
                  <a:gd name="T29" fmla="*/ 7541 h 112"/>
                  <a:gd name="T30" fmla="*/ 3876 w 86"/>
                  <a:gd name="T31" fmla="*/ 4366 h 112"/>
                  <a:gd name="T32" fmla="*/ 6978 w 86"/>
                  <a:gd name="T33" fmla="*/ 1588 h 112"/>
                  <a:gd name="T34" fmla="*/ 10079 w 86"/>
                  <a:gd name="T35" fmla="*/ 397 h 112"/>
                  <a:gd name="T36" fmla="*/ 13180 w 86"/>
                  <a:gd name="T37" fmla="*/ 0 h 112"/>
                  <a:gd name="T38" fmla="*/ 15506 w 86"/>
                  <a:gd name="T39" fmla="*/ 0 h 112"/>
                  <a:gd name="T40" fmla="*/ 18994 w 86"/>
                  <a:gd name="T41" fmla="*/ 1191 h 112"/>
                  <a:gd name="T42" fmla="*/ 22483 w 86"/>
                  <a:gd name="T43" fmla="*/ 3572 h 112"/>
                  <a:gd name="T44" fmla="*/ 27135 w 86"/>
                  <a:gd name="T45" fmla="*/ 6747 h 112"/>
                  <a:gd name="T46" fmla="*/ 27522 w 86"/>
                  <a:gd name="T47" fmla="*/ 9525 h 112"/>
                  <a:gd name="T48" fmla="*/ 28298 w 86"/>
                  <a:gd name="T49" fmla="*/ 12303 h 112"/>
                  <a:gd name="T50" fmla="*/ 30236 w 86"/>
                  <a:gd name="T51" fmla="*/ 16272 h 112"/>
                  <a:gd name="T52" fmla="*/ 31399 w 86"/>
                  <a:gd name="T53" fmla="*/ 19050 h 112"/>
                  <a:gd name="T54" fmla="*/ 32174 w 86"/>
                  <a:gd name="T55" fmla="*/ 23019 h 112"/>
                  <a:gd name="T56" fmla="*/ 33337 w 86"/>
                  <a:gd name="T57" fmla="*/ 26591 h 112"/>
                  <a:gd name="T58" fmla="*/ 31011 w 86"/>
                  <a:gd name="T59" fmla="*/ 31353 h 112"/>
                  <a:gd name="T60" fmla="*/ 27910 w 86"/>
                  <a:gd name="T61" fmla="*/ 35719 h 112"/>
                  <a:gd name="T62" fmla="*/ 24809 w 86"/>
                  <a:gd name="T63" fmla="*/ 40481 h 112"/>
                  <a:gd name="T64" fmla="*/ 21320 w 86"/>
                  <a:gd name="T65" fmla="*/ 44450 h 112"/>
                  <a:gd name="T66" fmla="*/ 23646 w 86"/>
                  <a:gd name="T67" fmla="*/ 44053 h 112"/>
                  <a:gd name="T68" fmla="*/ 25584 w 86"/>
                  <a:gd name="T69" fmla="*/ 43656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 h="112">
                    <a:moveTo>
                      <a:pt x="66" y="110"/>
                    </a:moveTo>
                    <a:lnTo>
                      <a:pt x="57" y="107"/>
                    </a:lnTo>
                    <a:lnTo>
                      <a:pt x="48" y="104"/>
                    </a:lnTo>
                    <a:lnTo>
                      <a:pt x="39" y="102"/>
                    </a:lnTo>
                    <a:lnTo>
                      <a:pt x="32" y="98"/>
                    </a:lnTo>
                    <a:lnTo>
                      <a:pt x="26" y="95"/>
                    </a:lnTo>
                    <a:lnTo>
                      <a:pt x="20" y="90"/>
                    </a:lnTo>
                    <a:lnTo>
                      <a:pt x="15" y="86"/>
                    </a:lnTo>
                    <a:lnTo>
                      <a:pt x="12" y="81"/>
                    </a:lnTo>
                    <a:lnTo>
                      <a:pt x="7" y="76"/>
                    </a:lnTo>
                    <a:lnTo>
                      <a:pt x="5" y="70"/>
                    </a:lnTo>
                    <a:lnTo>
                      <a:pt x="3" y="63"/>
                    </a:lnTo>
                    <a:lnTo>
                      <a:pt x="2" y="55"/>
                    </a:lnTo>
                    <a:lnTo>
                      <a:pt x="0" y="39"/>
                    </a:lnTo>
                    <a:lnTo>
                      <a:pt x="0" y="19"/>
                    </a:lnTo>
                    <a:lnTo>
                      <a:pt x="10" y="11"/>
                    </a:lnTo>
                    <a:lnTo>
                      <a:pt x="18" y="4"/>
                    </a:lnTo>
                    <a:lnTo>
                      <a:pt x="26" y="1"/>
                    </a:lnTo>
                    <a:lnTo>
                      <a:pt x="34" y="0"/>
                    </a:lnTo>
                    <a:lnTo>
                      <a:pt x="40" y="0"/>
                    </a:lnTo>
                    <a:lnTo>
                      <a:pt x="49" y="3"/>
                    </a:lnTo>
                    <a:lnTo>
                      <a:pt x="58" y="9"/>
                    </a:lnTo>
                    <a:lnTo>
                      <a:pt x="70" y="17"/>
                    </a:lnTo>
                    <a:lnTo>
                      <a:pt x="71" y="24"/>
                    </a:lnTo>
                    <a:lnTo>
                      <a:pt x="73" y="31"/>
                    </a:lnTo>
                    <a:lnTo>
                      <a:pt x="78" y="41"/>
                    </a:lnTo>
                    <a:lnTo>
                      <a:pt x="81" y="48"/>
                    </a:lnTo>
                    <a:lnTo>
                      <a:pt x="83" y="58"/>
                    </a:lnTo>
                    <a:lnTo>
                      <a:pt x="86" y="67"/>
                    </a:lnTo>
                    <a:lnTo>
                      <a:pt x="80" y="79"/>
                    </a:lnTo>
                    <a:lnTo>
                      <a:pt x="72" y="90"/>
                    </a:lnTo>
                    <a:lnTo>
                      <a:pt x="64" y="102"/>
                    </a:lnTo>
                    <a:lnTo>
                      <a:pt x="55" y="112"/>
                    </a:lnTo>
                    <a:lnTo>
                      <a:pt x="61" y="111"/>
                    </a:lnTo>
                    <a:lnTo>
                      <a:pt x="66" y="11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36" name="Freeform 206"/>
              <p:cNvSpPr>
                <a:spLocks/>
              </p:cNvSpPr>
              <p:nvPr/>
            </p:nvSpPr>
            <p:spPr bwMode="auto">
              <a:xfrm>
                <a:off x="6986588" y="2233613"/>
                <a:ext cx="33337" cy="44450"/>
              </a:xfrm>
              <a:custGeom>
                <a:avLst/>
                <a:gdLst>
                  <a:gd name="T0" fmla="*/ 25584 w 86"/>
                  <a:gd name="T1" fmla="*/ 43656 h 112"/>
                  <a:gd name="T2" fmla="*/ 22095 w 86"/>
                  <a:gd name="T3" fmla="*/ 42466 h 112"/>
                  <a:gd name="T4" fmla="*/ 18607 w 86"/>
                  <a:gd name="T5" fmla="*/ 41275 h 112"/>
                  <a:gd name="T6" fmla="*/ 15118 w 86"/>
                  <a:gd name="T7" fmla="*/ 40481 h 112"/>
                  <a:gd name="T8" fmla="*/ 12404 w 86"/>
                  <a:gd name="T9" fmla="*/ 38894 h 112"/>
                  <a:gd name="T10" fmla="*/ 10079 w 86"/>
                  <a:gd name="T11" fmla="*/ 37703 h 112"/>
                  <a:gd name="T12" fmla="*/ 7753 w 86"/>
                  <a:gd name="T13" fmla="*/ 35719 h 112"/>
                  <a:gd name="T14" fmla="*/ 5815 w 86"/>
                  <a:gd name="T15" fmla="*/ 34131 h 112"/>
                  <a:gd name="T16" fmla="*/ 4652 w 86"/>
                  <a:gd name="T17" fmla="*/ 32147 h 112"/>
                  <a:gd name="T18" fmla="*/ 2713 w 86"/>
                  <a:gd name="T19" fmla="*/ 30163 h 112"/>
                  <a:gd name="T20" fmla="*/ 1938 w 86"/>
                  <a:gd name="T21" fmla="*/ 27781 h 112"/>
                  <a:gd name="T22" fmla="*/ 1163 w 86"/>
                  <a:gd name="T23" fmla="*/ 25003 h 112"/>
                  <a:gd name="T24" fmla="*/ 775 w 86"/>
                  <a:gd name="T25" fmla="*/ 21828 h 112"/>
                  <a:gd name="T26" fmla="*/ 0 w 86"/>
                  <a:gd name="T27" fmla="*/ 15478 h 112"/>
                  <a:gd name="T28" fmla="*/ 0 w 86"/>
                  <a:gd name="T29" fmla="*/ 7541 h 112"/>
                  <a:gd name="T30" fmla="*/ 3876 w 86"/>
                  <a:gd name="T31" fmla="*/ 4366 h 112"/>
                  <a:gd name="T32" fmla="*/ 6978 w 86"/>
                  <a:gd name="T33" fmla="*/ 1588 h 112"/>
                  <a:gd name="T34" fmla="*/ 10079 w 86"/>
                  <a:gd name="T35" fmla="*/ 397 h 112"/>
                  <a:gd name="T36" fmla="*/ 13180 w 86"/>
                  <a:gd name="T37" fmla="*/ 0 h 112"/>
                  <a:gd name="T38" fmla="*/ 15506 w 86"/>
                  <a:gd name="T39" fmla="*/ 0 h 112"/>
                  <a:gd name="T40" fmla="*/ 18994 w 86"/>
                  <a:gd name="T41" fmla="*/ 1191 h 112"/>
                  <a:gd name="T42" fmla="*/ 22483 w 86"/>
                  <a:gd name="T43" fmla="*/ 3572 h 112"/>
                  <a:gd name="T44" fmla="*/ 27135 w 86"/>
                  <a:gd name="T45" fmla="*/ 6747 h 112"/>
                  <a:gd name="T46" fmla="*/ 27522 w 86"/>
                  <a:gd name="T47" fmla="*/ 9525 h 112"/>
                  <a:gd name="T48" fmla="*/ 28298 w 86"/>
                  <a:gd name="T49" fmla="*/ 12303 h 112"/>
                  <a:gd name="T50" fmla="*/ 30236 w 86"/>
                  <a:gd name="T51" fmla="*/ 16272 h 112"/>
                  <a:gd name="T52" fmla="*/ 31399 w 86"/>
                  <a:gd name="T53" fmla="*/ 19050 h 112"/>
                  <a:gd name="T54" fmla="*/ 32174 w 86"/>
                  <a:gd name="T55" fmla="*/ 23019 h 112"/>
                  <a:gd name="T56" fmla="*/ 33337 w 86"/>
                  <a:gd name="T57" fmla="*/ 26591 h 112"/>
                  <a:gd name="T58" fmla="*/ 31011 w 86"/>
                  <a:gd name="T59" fmla="*/ 31353 h 112"/>
                  <a:gd name="T60" fmla="*/ 27910 w 86"/>
                  <a:gd name="T61" fmla="*/ 35719 h 112"/>
                  <a:gd name="T62" fmla="*/ 24809 w 86"/>
                  <a:gd name="T63" fmla="*/ 40481 h 112"/>
                  <a:gd name="T64" fmla="*/ 21320 w 86"/>
                  <a:gd name="T65" fmla="*/ 44450 h 112"/>
                  <a:gd name="T66" fmla="*/ 23646 w 86"/>
                  <a:gd name="T67" fmla="*/ 44053 h 112"/>
                  <a:gd name="T68" fmla="*/ 25584 w 86"/>
                  <a:gd name="T69" fmla="*/ 43656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 h="112">
                    <a:moveTo>
                      <a:pt x="66" y="110"/>
                    </a:moveTo>
                    <a:lnTo>
                      <a:pt x="57" y="107"/>
                    </a:lnTo>
                    <a:lnTo>
                      <a:pt x="48" y="104"/>
                    </a:lnTo>
                    <a:lnTo>
                      <a:pt x="39" y="102"/>
                    </a:lnTo>
                    <a:lnTo>
                      <a:pt x="32" y="98"/>
                    </a:lnTo>
                    <a:lnTo>
                      <a:pt x="26" y="95"/>
                    </a:lnTo>
                    <a:lnTo>
                      <a:pt x="20" y="90"/>
                    </a:lnTo>
                    <a:lnTo>
                      <a:pt x="15" y="86"/>
                    </a:lnTo>
                    <a:lnTo>
                      <a:pt x="12" y="81"/>
                    </a:lnTo>
                    <a:lnTo>
                      <a:pt x="7" y="76"/>
                    </a:lnTo>
                    <a:lnTo>
                      <a:pt x="5" y="70"/>
                    </a:lnTo>
                    <a:lnTo>
                      <a:pt x="3" y="63"/>
                    </a:lnTo>
                    <a:lnTo>
                      <a:pt x="2" y="55"/>
                    </a:lnTo>
                    <a:lnTo>
                      <a:pt x="0" y="39"/>
                    </a:lnTo>
                    <a:lnTo>
                      <a:pt x="0" y="19"/>
                    </a:lnTo>
                    <a:lnTo>
                      <a:pt x="10" y="11"/>
                    </a:lnTo>
                    <a:lnTo>
                      <a:pt x="18" y="4"/>
                    </a:lnTo>
                    <a:lnTo>
                      <a:pt x="26" y="1"/>
                    </a:lnTo>
                    <a:lnTo>
                      <a:pt x="34" y="0"/>
                    </a:lnTo>
                    <a:lnTo>
                      <a:pt x="40" y="0"/>
                    </a:lnTo>
                    <a:lnTo>
                      <a:pt x="49" y="3"/>
                    </a:lnTo>
                    <a:lnTo>
                      <a:pt x="58" y="9"/>
                    </a:lnTo>
                    <a:lnTo>
                      <a:pt x="70" y="17"/>
                    </a:lnTo>
                    <a:lnTo>
                      <a:pt x="71" y="24"/>
                    </a:lnTo>
                    <a:lnTo>
                      <a:pt x="73" y="31"/>
                    </a:lnTo>
                    <a:lnTo>
                      <a:pt x="78" y="41"/>
                    </a:lnTo>
                    <a:lnTo>
                      <a:pt x="81" y="48"/>
                    </a:lnTo>
                    <a:lnTo>
                      <a:pt x="83" y="58"/>
                    </a:lnTo>
                    <a:lnTo>
                      <a:pt x="86" y="67"/>
                    </a:lnTo>
                    <a:lnTo>
                      <a:pt x="80" y="79"/>
                    </a:lnTo>
                    <a:lnTo>
                      <a:pt x="72" y="90"/>
                    </a:lnTo>
                    <a:lnTo>
                      <a:pt x="64" y="102"/>
                    </a:lnTo>
                    <a:lnTo>
                      <a:pt x="55" y="112"/>
                    </a:lnTo>
                    <a:lnTo>
                      <a:pt x="61" y="111"/>
                    </a:lnTo>
                    <a:lnTo>
                      <a:pt x="66" y="11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37" name="Freeform 207"/>
              <p:cNvSpPr>
                <a:spLocks/>
              </p:cNvSpPr>
              <p:nvPr/>
            </p:nvSpPr>
            <p:spPr bwMode="auto">
              <a:xfrm>
                <a:off x="6818313" y="2017713"/>
                <a:ext cx="242887" cy="196850"/>
              </a:xfrm>
              <a:custGeom>
                <a:avLst/>
                <a:gdLst>
                  <a:gd name="T0" fmla="*/ 175086 w 609"/>
                  <a:gd name="T1" fmla="*/ 123131 h 494"/>
                  <a:gd name="T2" fmla="*/ 189045 w 609"/>
                  <a:gd name="T3" fmla="*/ 122334 h 494"/>
                  <a:gd name="T4" fmla="*/ 179074 w 609"/>
                  <a:gd name="T5" fmla="*/ 125123 h 494"/>
                  <a:gd name="T6" fmla="*/ 195426 w 609"/>
                  <a:gd name="T7" fmla="*/ 133093 h 494"/>
                  <a:gd name="T8" fmla="*/ 202206 w 609"/>
                  <a:gd name="T9" fmla="*/ 125522 h 494"/>
                  <a:gd name="T10" fmla="*/ 225339 w 609"/>
                  <a:gd name="T11" fmla="*/ 105996 h 494"/>
                  <a:gd name="T12" fmla="*/ 210981 w 609"/>
                  <a:gd name="T13" fmla="*/ 98425 h 494"/>
                  <a:gd name="T14" fmla="*/ 176681 w 609"/>
                  <a:gd name="T15" fmla="*/ 89260 h 494"/>
                  <a:gd name="T16" fmla="*/ 153549 w 609"/>
                  <a:gd name="T17" fmla="*/ 64953 h 494"/>
                  <a:gd name="T18" fmla="*/ 147966 w 609"/>
                  <a:gd name="T19" fmla="*/ 54592 h 494"/>
                  <a:gd name="T20" fmla="*/ 145573 w 609"/>
                  <a:gd name="T21" fmla="*/ 50607 h 494"/>
                  <a:gd name="T22" fmla="*/ 150359 w 609"/>
                  <a:gd name="T23" fmla="*/ 42638 h 494"/>
                  <a:gd name="T24" fmla="*/ 155543 w 609"/>
                  <a:gd name="T25" fmla="*/ 31082 h 494"/>
                  <a:gd name="T26" fmla="*/ 169901 w 609"/>
                  <a:gd name="T27" fmla="*/ 44630 h 494"/>
                  <a:gd name="T28" fmla="*/ 172294 w 609"/>
                  <a:gd name="T29" fmla="*/ 72524 h 494"/>
                  <a:gd name="T30" fmla="*/ 191039 w 609"/>
                  <a:gd name="T31" fmla="*/ 88463 h 494"/>
                  <a:gd name="T32" fmla="*/ 210183 w 609"/>
                  <a:gd name="T33" fmla="*/ 90455 h 494"/>
                  <a:gd name="T34" fmla="*/ 232119 w 609"/>
                  <a:gd name="T35" fmla="*/ 87268 h 494"/>
                  <a:gd name="T36" fmla="*/ 239696 w 609"/>
                  <a:gd name="T37" fmla="*/ 75712 h 494"/>
                  <a:gd name="T38" fmla="*/ 240494 w 609"/>
                  <a:gd name="T39" fmla="*/ 51404 h 494"/>
                  <a:gd name="T40" fmla="*/ 230124 w 609"/>
                  <a:gd name="T41" fmla="*/ 41044 h 494"/>
                  <a:gd name="T42" fmla="*/ 234512 w 609"/>
                  <a:gd name="T43" fmla="*/ 19924 h 494"/>
                  <a:gd name="T44" fmla="*/ 236905 w 609"/>
                  <a:gd name="T45" fmla="*/ 13150 h 494"/>
                  <a:gd name="T46" fmla="*/ 205796 w 609"/>
                  <a:gd name="T47" fmla="*/ 6774 h 494"/>
                  <a:gd name="T48" fmla="*/ 169901 w 609"/>
                  <a:gd name="T49" fmla="*/ 4782 h 494"/>
                  <a:gd name="T50" fmla="*/ 165115 w 609"/>
                  <a:gd name="T51" fmla="*/ 15142 h 494"/>
                  <a:gd name="T52" fmla="*/ 142781 w 609"/>
                  <a:gd name="T53" fmla="*/ 16736 h 494"/>
                  <a:gd name="T54" fmla="*/ 98910 w 609"/>
                  <a:gd name="T55" fmla="*/ 1195 h 494"/>
                  <a:gd name="T56" fmla="*/ 110875 w 609"/>
                  <a:gd name="T57" fmla="*/ 15142 h 494"/>
                  <a:gd name="T58" fmla="*/ 93725 w 609"/>
                  <a:gd name="T59" fmla="*/ 17932 h 494"/>
                  <a:gd name="T60" fmla="*/ 110077 w 609"/>
                  <a:gd name="T61" fmla="*/ 58577 h 494"/>
                  <a:gd name="T62" fmla="*/ 109279 w 609"/>
                  <a:gd name="T63" fmla="*/ 69734 h 494"/>
                  <a:gd name="T64" fmla="*/ 97314 w 609"/>
                  <a:gd name="T65" fmla="*/ 65351 h 494"/>
                  <a:gd name="T66" fmla="*/ 89737 w 609"/>
                  <a:gd name="T67" fmla="*/ 53397 h 494"/>
                  <a:gd name="T68" fmla="*/ 73783 w 609"/>
                  <a:gd name="T69" fmla="*/ 55389 h 494"/>
                  <a:gd name="T70" fmla="*/ 55437 w 609"/>
                  <a:gd name="T71" fmla="*/ 41442 h 494"/>
                  <a:gd name="T72" fmla="*/ 27519 w 609"/>
                  <a:gd name="T73" fmla="*/ 27495 h 494"/>
                  <a:gd name="T74" fmla="*/ 25126 w 609"/>
                  <a:gd name="T75" fmla="*/ 25104 h 494"/>
                  <a:gd name="T76" fmla="*/ 21138 w 609"/>
                  <a:gd name="T77" fmla="*/ 46622 h 494"/>
                  <a:gd name="T78" fmla="*/ 14358 w 609"/>
                  <a:gd name="T79" fmla="*/ 41044 h 494"/>
                  <a:gd name="T80" fmla="*/ 10370 w 609"/>
                  <a:gd name="T81" fmla="*/ 54592 h 494"/>
                  <a:gd name="T82" fmla="*/ 8774 w 609"/>
                  <a:gd name="T83" fmla="*/ 60569 h 494"/>
                  <a:gd name="T84" fmla="*/ 1994 w 609"/>
                  <a:gd name="T85" fmla="*/ 78899 h 494"/>
                  <a:gd name="T86" fmla="*/ 17947 w 609"/>
                  <a:gd name="T87" fmla="*/ 94440 h 494"/>
                  <a:gd name="T88" fmla="*/ 5185 w 609"/>
                  <a:gd name="T89" fmla="*/ 94440 h 494"/>
                  <a:gd name="T90" fmla="*/ 4387 w 609"/>
                  <a:gd name="T91" fmla="*/ 106793 h 494"/>
                  <a:gd name="T92" fmla="*/ 6381 w 609"/>
                  <a:gd name="T93" fmla="*/ 122334 h 494"/>
                  <a:gd name="T94" fmla="*/ 4387 w 609"/>
                  <a:gd name="T95" fmla="*/ 114364 h 494"/>
                  <a:gd name="T96" fmla="*/ 11965 w 609"/>
                  <a:gd name="T97" fmla="*/ 116357 h 494"/>
                  <a:gd name="T98" fmla="*/ 17947 w 609"/>
                  <a:gd name="T99" fmla="*/ 131101 h 494"/>
                  <a:gd name="T100" fmla="*/ 17548 w 609"/>
                  <a:gd name="T101" fmla="*/ 137078 h 494"/>
                  <a:gd name="T102" fmla="*/ 26323 w 609"/>
                  <a:gd name="T103" fmla="*/ 136679 h 494"/>
                  <a:gd name="T104" fmla="*/ 18745 w 609"/>
                  <a:gd name="T105" fmla="*/ 145446 h 494"/>
                  <a:gd name="T106" fmla="*/ 15554 w 609"/>
                  <a:gd name="T107" fmla="*/ 150228 h 494"/>
                  <a:gd name="T108" fmla="*/ 37490 w 609"/>
                  <a:gd name="T109" fmla="*/ 171746 h 494"/>
                  <a:gd name="T110" fmla="*/ 58628 w 609"/>
                  <a:gd name="T111" fmla="*/ 181309 h 494"/>
                  <a:gd name="T112" fmla="*/ 85349 w 609"/>
                  <a:gd name="T113" fmla="*/ 196053 h 494"/>
                  <a:gd name="T114" fmla="*/ 116059 w 609"/>
                  <a:gd name="T115" fmla="*/ 190873 h 494"/>
                  <a:gd name="T116" fmla="*/ 116059 w 609"/>
                  <a:gd name="T117" fmla="*/ 166167 h 494"/>
                  <a:gd name="T118" fmla="*/ 109678 w 609"/>
                  <a:gd name="T119" fmla="*/ 165370 h 494"/>
                  <a:gd name="T120" fmla="*/ 115660 w 609"/>
                  <a:gd name="T121" fmla="*/ 153814 h 494"/>
                  <a:gd name="T122" fmla="*/ 128423 w 609"/>
                  <a:gd name="T123" fmla="*/ 168558 h 4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9" h="494">
                    <a:moveTo>
                      <a:pt x="315" y="428"/>
                    </a:moveTo>
                    <a:lnTo>
                      <a:pt x="350" y="394"/>
                    </a:lnTo>
                    <a:lnTo>
                      <a:pt x="385" y="359"/>
                    </a:lnTo>
                    <a:lnTo>
                      <a:pt x="402" y="342"/>
                    </a:lnTo>
                    <a:lnTo>
                      <a:pt x="421" y="325"/>
                    </a:lnTo>
                    <a:lnTo>
                      <a:pt x="439" y="309"/>
                    </a:lnTo>
                    <a:lnTo>
                      <a:pt x="458" y="293"/>
                    </a:lnTo>
                    <a:lnTo>
                      <a:pt x="467" y="299"/>
                    </a:lnTo>
                    <a:lnTo>
                      <a:pt x="474" y="305"/>
                    </a:lnTo>
                    <a:lnTo>
                      <a:pt x="474" y="306"/>
                    </a:lnTo>
                    <a:lnTo>
                      <a:pt x="475" y="307"/>
                    </a:lnTo>
                    <a:lnTo>
                      <a:pt x="474" y="307"/>
                    </a:lnTo>
                    <a:lnTo>
                      <a:pt x="473" y="308"/>
                    </a:lnTo>
                    <a:lnTo>
                      <a:pt x="468" y="309"/>
                    </a:lnTo>
                    <a:lnTo>
                      <a:pt x="460" y="308"/>
                    </a:lnTo>
                    <a:lnTo>
                      <a:pt x="455" y="309"/>
                    </a:lnTo>
                    <a:lnTo>
                      <a:pt x="451" y="310"/>
                    </a:lnTo>
                    <a:lnTo>
                      <a:pt x="449" y="314"/>
                    </a:lnTo>
                    <a:lnTo>
                      <a:pt x="450" y="321"/>
                    </a:lnTo>
                    <a:lnTo>
                      <a:pt x="459" y="326"/>
                    </a:lnTo>
                    <a:lnTo>
                      <a:pt x="468" y="331"/>
                    </a:lnTo>
                    <a:lnTo>
                      <a:pt x="475" y="334"/>
                    </a:lnTo>
                    <a:lnTo>
                      <a:pt x="483" y="335"/>
                    </a:lnTo>
                    <a:lnTo>
                      <a:pt x="490" y="334"/>
                    </a:lnTo>
                    <a:lnTo>
                      <a:pt x="498" y="332"/>
                    </a:lnTo>
                    <a:lnTo>
                      <a:pt x="506" y="327"/>
                    </a:lnTo>
                    <a:lnTo>
                      <a:pt x="515" y="321"/>
                    </a:lnTo>
                    <a:lnTo>
                      <a:pt x="510" y="318"/>
                    </a:lnTo>
                    <a:lnTo>
                      <a:pt x="508" y="317"/>
                    </a:lnTo>
                    <a:lnTo>
                      <a:pt x="507" y="315"/>
                    </a:lnTo>
                    <a:lnTo>
                      <a:pt x="504" y="309"/>
                    </a:lnTo>
                    <a:lnTo>
                      <a:pt x="524" y="297"/>
                    </a:lnTo>
                    <a:lnTo>
                      <a:pt x="542" y="287"/>
                    </a:lnTo>
                    <a:lnTo>
                      <a:pt x="550" y="281"/>
                    </a:lnTo>
                    <a:lnTo>
                      <a:pt x="557" y="274"/>
                    </a:lnTo>
                    <a:lnTo>
                      <a:pt x="565" y="266"/>
                    </a:lnTo>
                    <a:lnTo>
                      <a:pt x="571" y="256"/>
                    </a:lnTo>
                    <a:lnTo>
                      <a:pt x="567" y="251"/>
                    </a:lnTo>
                    <a:lnTo>
                      <a:pt x="563" y="248"/>
                    </a:lnTo>
                    <a:lnTo>
                      <a:pt x="552" y="247"/>
                    </a:lnTo>
                    <a:lnTo>
                      <a:pt x="541" y="247"/>
                    </a:lnTo>
                    <a:lnTo>
                      <a:pt x="529" y="247"/>
                    </a:lnTo>
                    <a:lnTo>
                      <a:pt x="519" y="248"/>
                    </a:lnTo>
                    <a:lnTo>
                      <a:pt x="496" y="250"/>
                    </a:lnTo>
                    <a:lnTo>
                      <a:pt x="474" y="253"/>
                    </a:lnTo>
                    <a:lnTo>
                      <a:pt x="466" y="245"/>
                    </a:lnTo>
                    <a:lnTo>
                      <a:pt x="458" y="234"/>
                    </a:lnTo>
                    <a:lnTo>
                      <a:pt x="443" y="224"/>
                    </a:lnTo>
                    <a:lnTo>
                      <a:pt x="430" y="215"/>
                    </a:lnTo>
                    <a:lnTo>
                      <a:pt x="416" y="205"/>
                    </a:lnTo>
                    <a:lnTo>
                      <a:pt x="402" y="194"/>
                    </a:lnTo>
                    <a:lnTo>
                      <a:pt x="396" y="180"/>
                    </a:lnTo>
                    <a:lnTo>
                      <a:pt x="391" y="166"/>
                    </a:lnTo>
                    <a:lnTo>
                      <a:pt x="385" y="163"/>
                    </a:lnTo>
                    <a:lnTo>
                      <a:pt x="382" y="160"/>
                    </a:lnTo>
                    <a:lnTo>
                      <a:pt x="379" y="156"/>
                    </a:lnTo>
                    <a:lnTo>
                      <a:pt x="375" y="152"/>
                    </a:lnTo>
                    <a:lnTo>
                      <a:pt x="374" y="146"/>
                    </a:lnTo>
                    <a:lnTo>
                      <a:pt x="373" y="141"/>
                    </a:lnTo>
                    <a:lnTo>
                      <a:pt x="371" y="137"/>
                    </a:lnTo>
                    <a:lnTo>
                      <a:pt x="368" y="132"/>
                    </a:lnTo>
                    <a:lnTo>
                      <a:pt x="363" y="131"/>
                    </a:lnTo>
                    <a:lnTo>
                      <a:pt x="360" y="130"/>
                    </a:lnTo>
                    <a:lnTo>
                      <a:pt x="359" y="129"/>
                    </a:lnTo>
                    <a:lnTo>
                      <a:pt x="360" y="129"/>
                    </a:lnTo>
                    <a:lnTo>
                      <a:pt x="365" y="127"/>
                    </a:lnTo>
                    <a:lnTo>
                      <a:pt x="371" y="122"/>
                    </a:lnTo>
                    <a:lnTo>
                      <a:pt x="362" y="121"/>
                    </a:lnTo>
                    <a:lnTo>
                      <a:pt x="352" y="121"/>
                    </a:lnTo>
                    <a:lnTo>
                      <a:pt x="364" y="115"/>
                    </a:lnTo>
                    <a:lnTo>
                      <a:pt x="374" y="110"/>
                    </a:lnTo>
                    <a:lnTo>
                      <a:pt x="377" y="107"/>
                    </a:lnTo>
                    <a:lnTo>
                      <a:pt x="380" y="104"/>
                    </a:lnTo>
                    <a:lnTo>
                      <a:pt x="373" y="99"/>
                    </a:lnTo>
                    <a:lnTo>
                      <a:pt x="365" y="95"/>
                    </a:lnTo>
                    <a:lnTo>
                      <a:pt x="374" y="87"/>
                    </a:lnTo>
                    <a:lnTo>
                      <a:pt x="383" y="81"/>
                    </a:lnTo>
                    <a:lnTo>
                      <a:pt x="390" y="78"/>
                    </a:lnTo>
                    <a:lnTo>
                      <a:pt x="397" y="77"/>
                    </a:lnTo>
                    <a:lnTo>
                      <a:pt x="405" y="78"/>
                    </a:lnTo>
                    <a:lnTo>
                      <a:pt x="411" y="81"/>
                    </a:lnTo>
                    <a:lnTo>
                      <a:pt x="419" y="88"/>
                    </a:lnTo>
                    <a:lnTo>
                      <a:pt x="428" y="96"/>
                    </a:lnTo>
                    <a:lnTo>
                      <a:pt x="426" y="112"/>
                    </a:lnTo>
                    <a:lnTo>
                      <a:pt x="423" y="127"/>
                    </a:lnTo>
                    <a:lnTo>
                      <a:pt x="418" y="141"/>
                    </a:lnTo>
                    <a:lnTo>
                      <a:pt x="415" y="157"/>
                    </a:lnTo>
                    <a:lnTo>
                      <a:pt x="419" y="166"/>
                    </a:lnTo>
                    <a:lnTo>
                      <a:pt x="425" y="175"/>
                    </a:lnTo>
                    <a:lnTo>
                      <a:pt x="432" y="182"/>
                    </a:lnTo>
                    <a:lnTo>
                      <a:pt x="438" y="189"/>
                    </a:lnTo>
                    <a:lnTo>
                      <a:pt x="444" y="195"/>
                    </a:lnTo>
                    <a:lnTo>
                      <a:pt x="452" y="200"/>
                    </a:lnTo>
                    <a:lnTo>
                      <a:pt x="461" y="206"/>
                    </a:lnTo>
                    <a:lnTo>
                      <a:pt x="470" y="212"/>
                    </a:lnTo>
                    <a:lnTo>
                      <a:pt x="479" y="222"/>
                    </a:lnTo>
                    <a:lnTo>
                      <a:pt x="487" y="232"/>
                    </a:lnTo>
                    <a:lnTo>
                      <a:pt x="495" y="233"/>
                    </a:lnTo>
                    <a:lnTo>
                      <a:pt x="502" y="233"/>
                    </a:lnTo>
                    <a:lnTo>
                      <a:pt x="509" y="232"/>
                    </a:lnTo>
                    <a:lnTo>
                      <a:pt x="515" y="231"/>
                    </a:lnTo>
                    <a:lnTo>
                      <a:pt x="527" y="227"/>
                    </a:lnTo>
                    <a:lnTo>
                      <a:pt x="541" y="220"/>
                    </a:lnTo>
                    <a:lnTo>
                      <a:pt x="549" y="220"/>
                    </a:lnTo>
                    <a:lnTo>
                      <a:pt x="558" y="221"/>
                    </a:lnTo>
                    <a:lnTo>
                      <a:pt x="567" y="222"/>
                    </a:lnTo>
                    <a:lnTo>
                      <a:pt x="575" y="223"/>
                    </a:lnTo>
                    <a:lnTo>
                      <a:pt x="582" y="219"/>
                    </a:lnTo>
                    <a:lnTo>
                      <a:pt x="586" y="214"/>
                    </a:lnTo>
                    <a:lnTo>
                      <a:pt x="591" y="210"/>
                    </a:lnTo>
                    <a:lnTo>
                      <a:pt x="594" y="205"/>
                    </a:lnTo>
                    <a:lnTo>
                      <a:pt x="597" y="200"/>
                    </a:lnTo>
                    <a:lnTo>
                      <a:pt x="600" y="196"/>
                    </a:lnTo>
                    <a:lnTo>
                      <a:pt x="601" y="190"/>
                    </a:lnTo>
                    <a:lnTo>
                      <a:pt x="602" y="186"/>
                    </a:lnTo>
                    <a:lnTo>
                      <a:pt x="602" y="175"/>
                    </a:lnTo>
                    <a:lnTo>
                      <a:pt x="602" y="163"/>
                    </a:lnTo>
                    <a:lnTo>
                      <a:pt x="600" y="151"/>
                    </a:lnTo>
                    <a:lnTo>
                      <a:pt x="597" y="136"/>
                    </a:lnTo>
                    <a:lnTo>
                      <a:pt x="603" y="129"/>
                    </a:lnTo>
                    <a:lnTo>
                      <a:pt x="609" y="122"/>
                    </a:lnTo>
                    <a:lnTo>
                      <a:pt x="595" y="117"/>
                    </a:lnTo>
                    <a:lnTo>
                      <a:pt x="587" y="114"/>
                    </a:lnTo>
                    <a:lnTo>
                      <a:pt x="584" y="112"/>
                    </a:lnTo>
                    <a:lnTo>
                      <a:pt x="580" y="109"/>
                    </a:lnTo>
                    <a:lnTo>
                      <a:pt x="577" y="103"/>
                    </a:lnTo>
                    <a:lnTo>
                      <a:pt x="572" y="95"/>
                    </a:lnTo>
                    <a:lnTo>
                      <a:pt x="575" y="80"/>
                    </a:lnTo>
                    <a:lnTo>
                      <a:pt x="578" y="68"/>
                    </a:lnTo>
                    <a:lnTo>
                      <a:pt x="580" y="62"/>
                    </a:lnTo>
                    <a:lnTo>
                      <a:pt x="584" y="56"/>
                    </a:lnTo>
                    <a:lnTo>
                      <a:pt x="588" y="50"/>
                    </a:lnTo>
                    <a:lnTo>
                      <a:pt x="594" y="44"/>
                    </a:lnTo>
                    <a:lnTo>
                      <a:pt x="596" y="43"/>
                    </a:lnTo>
                    <a:lnTo>
                      <a:pt x="600" y="42"/>
                    </a:lnTo>
                    <a:lnTo>
                      <a:pt x="601" y="41"/>
                    </a:lnTo>
                    <a:lnTo>
                      <a:pt x="603" y="38"/>
                    </a:lnTo>
                    <a:lnTo>
                      <a:pt x="594" y="33"/>
                    </a:lnTo>
                    <a:lnTo>
                      <a:pt x="587" y="28"/>
                    </a:lnTo>
                    <a:lnTo>
                      <a:pt x="580" y="26"/>
                    </a:lnTo>
                    <a:lnTo>
                      <a:pt x="575" y="25"/>
                    </a:lnTo>
                    <a:lnTo>
                      <a:pt x="561" y="25"/>
                    </a:lnTo>
                    <a:lnTo>
                      <a:pt x="544" y="26"/>
                    </a:lnTo>
                    <a:lnTo>
                      <a:pt x="516" y="17"/>
                    </a:lnTo>
                    <a:lnTo>
                      <a:pt x="487" y="11"/>
                    </a:lnTo>
                    <a:lnTo>
                      <a:pt x="474" y="9"/>
                    </a:lnTo>
                    <a:lnTo>
                      <a:pt x="459" y="8"/>
                    </a:lnTo>
                    <a:lnTo>
                      <a:pt x="444" y="8"/>
                    </a:lnTo>
                    <a:lnTo>
                      <a:pt x="430" y="9"/>
                    </a:lnTo>
                    <a:lnTo>
                      <a:pt x="426" y="12"/>
                    </a:lnTo>
                    <a:lnTo>
                      <a:pt x="423" y="17"/>
                    </a:lnTo>
                    <a:lnTo>
                      <a:pt x="421" y="21"/>
                    </a:lnTo>
                    <a:lnTo>
                      <a:pt x="421" y="27"/>
                    </a:lnTo>
                    <a:lnTo>
                      <a:pt x="423" y="29"/>
                    </a:lnTo>
                    <a:lnTo>
                      <a:pt x="425" y="33"/>
                    </a:lnTo>
                    <a:lnTo>
                      <a:pt x="414" y="38"/>
                    </a:lnTo>
                    <a:lnTo>
                      <a:pt x="403" y="42"/>
                    </a:lnTo>
                    <a:lnTo>
                      <a:pt x="394" y="44"/>
                    </a:lnTo>
                    <a:lnTo>
                      <a:pt x="385" y="45"/>
                    </a:lnTo>
                    <a:lnTo>
                      <a:pt x="377" y="45"/>
                    </a:lnTo>
                    <a:lnTo>
                      <a:pt x="368" y="44"/>
                    </a:lnTo>
                    <a:lnTo>
                      <a:pt x="358" y="42"/>
                    </a:lnTo>
                    <a:lnTo>
                      <a:pt x="346" y="37"/>
                    </a:lnTo>
                    <a:lnTo>
                      <a:pt x="318" y="25"/>
                    </a:lnTo>
                    <a:lnTo>
                      <a:pt x="291" y="14"/>
                    </a:lnTo>
                    <a:lnTo>
                      <a:pt x="276" y="10"/>
                    </a:lnTo>
                    <a:lnTo>
                      <a:pt x="263" y="6"/>
                    </a:lnTo>
                    <a:lnTo>
                      <a:pt x="248" y="3"/>
                    </a:lnTo>
                    <a:lnTo>
                      <a:pt x="233" y="0"/>
                    </a:lnTo>
                    <a:lnTo>
                      <a:pt x="239" y="3"/>
                    </a:lnTo>
                    <a:lnTo>
                      <a:pt x="244" y="6"/>
                    </a:lnTo>
                    <a:lnTo>
                      <a:pt x="259" y="22"/>
                    </a:lnTo>
                    <a:lnTo>
                      <a:pt x="278" y="36"/>
                    </a:lnTo>
                    <a:lnTo>
                      <a:pt x="278" y="38"/>
                    </a:lnTo>
                    <a:lnTo>
                      <a:pt x="276" y="41"/>
                    </a:lnTo>
                    <a:lnTo>
                      <a:pt x="261" y="38"/>
                    </a:lnTo>
                    <a:lnTo>
                      <a:pt x="249" y="37"/>
                    </a:lnTo>
                    <a:lnTo>
                      <a:pt x="244" y="38"/>
                    </a:lnTo>
                    <a:lnTo>
                      <a:pt x="239" y="41"/>
                    </a:lnTo>
                    <a:lnTo>
                      <a:pt x="235" y="45"/>
                    </a:lnTo>
                    <a:lnTo>
                      <a:pt x="230" y="52"/>
                    </a:lnTo>
                    <a:lnTo>
                      <a:pt x="237" y="75"/>
                    </a:lnTo>
                    <a:lnTo>
                      <a:pt x="245" y="95"/>
                    </a:lnTo>
                    <a:lnTo>
                      <a:pt x="254" y="117"/>
                    </a:lnTo>
                    <a:lnTo>
                      <a:pt x="264" y="137"/>
                    </a:lnTo>
                    <a:lnTo>
                      <a:pt x="276" y="147"/>
                    </a:lnTo>
                    <a:lnTo>
                      <a:pt x="289" y="156"/>
                    </a:lnTo>
                    <a:lnTo>
                      <a:pt x="289" y="161"/>
                    </a:lnTo>
                    <a:lnTo>
                      <a:pt x="288" y="165"/>
                    </a:lnTo>
                    <a:lnTo>
                      <a:pt x="286" y="169"/>
                    </a:lnTo>
                    <a:lnTo>
                      <a:pt x="282" y="172"/>
                    </a:lnTo>
                    <a:lnTo>
                      <a:pt x="274" y="175"/>
                    </a:lnTo>
                    <a:lnTo>
                      <a:pt x="267" y="177"/>
                    </a:lnTo>
                    <a:lnTo>
                      <a:pt x="261" y="178"/>
                    </a:lnTo>
                    <a:lnTo>
                      <a:pt x="256" y="177"/>
                    </a:lnTo>
                    <a:lnTo>
                      <a:pt x="252" y="174"/>
                    </a:lnTo>
                    <a:lnTo>
                      <a:pt x="248" y="171"/>
                    </a:lnTo>
                    <a:lnTo>
                      <a:pt x="244" y="164"/>
                    </a:lnTo>
                    <a:lnTo>
                      <a:pt x="240" y="156"/>
                    </a:lnTo>
                    <a:lnTo>
                      <a:pt x="240" y="149"/>
                    </a:lnTo>
                    <a:lnTo>
                      <a:pt x="239" y="145"/>
                    </a:lnTo>
                    <a:lnTo>
                      <a:pt x="237" y="140"/>
                    </a:lnTo>
                    <a:lnTo>
                      <a:pt x="232" y="135"/>
                    </a:lnTo>
                    <a:lnTo>
                      <a:pt x="225" y="134"/>
                    </a:lnTo>
                    <a:lnTo>
                      <a:pt x="220" y="134"/>
                    </a:lnTo>
                    <a:lnTo>
                      <a:pt x="215" y="135"/>
                    </a:lnTo>
                    <a:lnTo>
                      <a:pt x="211" y="136"/>
                    </a:lnTo>
                    <a:lnTo>
                      <a:pt x="202" y="139"/>
                    </a:lnTo>
                    <a:lnTo>
                      <a:pt x="190" y="143"/>
                    </a:lnTo>
                    <a:lnTo>
                      <a:pt x="185" y="139"/>
                    </a:lnTo>
                    <a:lnTo>
                      <a:pt x="180" y="136"/>
                    </a:lnTo>
                    <a:lnTo>
                      <a:pt x="177" y="132"/>
                    </a:lnTo>
                    <a:lnTo>
                      <a:pt x="174" y="129"/>
                    </a:lnTo>
                    <a:lnTo>
                      <a:pt x="171" y="121"/>
                    </a:lnTo>
                    <a:lnTo>
                      <a:pt x="166" y="110"/>
                    </a:lnTo>
                    <a:lnTo>
                      <a:pt x="139" y="104"/>
                    </a:lnTo>
                    <a:lnTo>
                      <a:pt x="117" y="97"/>
                    </a:lnTo>
                    <a:lnTo>
                      <a:pt x="105" y="94"/>
                    </a:lnTo>
                    <a:lnTo>
                      <a:pt x="95" y="88"/>
                    </a:lnTo>
                    <a:lnTo>
                      <a:pt x="85" y="80"/>
                    </a:lnTo>
                    <a:lnTo>
                      <a:pt x="74" y="70"/>
                    </a:lnTo>
                    <a:lnTo>
                      <a:pt x="69" y="69"/>
                    </a:lnTo>
                    <a:lnTo>
                      <a:pt x="64" y="67"/>
                    </a:lnTo>
                    <a:lnTo>
                      <a:pt x="69" y="61"/>
                    </a:lnTo>
                    <a:lnTo>
                      <a:pt x="74" y="56"/>
                    </a:lnTo>
                    <a:lnTo>
                      <a:pt x="72" y="56"/>
                    </a:lnTo>
                    <a:lnTo>
                      <a:pt x="63" y="63"/>
                    </a:lnTo>
                    <a:lnTo>
                      <a:pt x="56" y="70"/>
                    </a:lnTo>
                    <a:lnTo>
                      <a:pt x="51" y="78"/>
                    </a:lnTo>
                    <a:lnTo>
                      <a:pt x="45" y="88"/>
                    </a:lnTo>
                    <a:lnTo>
                      <a:pt x="47" y="97"/>
                    </a:lnTo>
                    <a:lnTo>
                      <a:pt x="50" y="106"/>
                    </a:lnTo>
                    <a:lnTo>
                      <a:pt x="53" y="117"/>
                    </a:lnTo>
                    <a:lnTo>
                      <a:pt x="55" y="126"/>
                    </a:lnTo>
                    <a:lnTo>
                      <a:pt x="49" y="120"/>
                    </a:lnTo>
                    <a:lnTo>
                      <a:pt x="44" y="114"/>
                    </a:lnTo>
                    <a:lnTo>
                      <a:pt x="41" y="107"/>
                    </a:lnTo>
                    <a:lnTo>
                      <a:pt x="38" y="99"/>
                    </a:lnTo>
                    <a:lnTo>
                      <a:pt x="36" y="103"/>
                    </a:lnTo>
                    <a:lnTo>
                      <a:pt x="35" y="106"/>
                    </a:lnTo>
                    <a:lnTo>
                      <a:pt x="29" y="119"/>
                    </a:lnTo>
                    <a:lnTo>
                      <a:pt x="26" y="134"/>
                    </a:lnTo>
                    <a:lnTo>
                      <a:pt x="25" y="137"/>
                    </a:lnTo>
                    <a:lnTo>
                      <a:pt x="24" y="141"/>
                    </a:lnTo>
                    <a:lnTo>
                      <a:pt x="26" y="137"/>
                    </a:lnTo>
                    <a:lnTo>
                      <a:pt x="28" y="132"/>
                    </a:lnTo>
                    <a:lnTo>
                      <a:pt x="28" y="131"/>
                    </a:lnTo>
                    <a:lnTo>
                      <a:pt x="29" y="131"/>
                    </a:lnTo>
                    <a:lnTo>
                      <a:pt x="30" y="132"/>
                    </a:lnTo>
                    <a:lnTo>
                      <a:pt x="32" y="137"/>
                    </a:lnTo>
                    <a:lnTo>
                      <a:pt x="22" y="152"/>
                    </a:lnTo>
                    <a:lnTo>
                      <a:pt x="13" y="163"/>
                    </a:lnTo>
                    <a:lnTo>
                      <a:pt x="10" y="168"/>
                    </a:lnTo>
                    <a:lnTo>
                      <a:pt x="5" y="174"/>
                    </a:lnTo>
                    <a:lnTo>
                      <a:pt x="3" y="182"/>
                    </a:lnTo>
                    <a:lnTo>
                      <a:pt x="0" y="191"/>
                    </a:lnTo>
                    <a:lnTo>
                      <a:pt x="5" y="198"/>
                    </a:lnTo>
                    <a:lnTo>
                      <a:pt x="10" y="205"/>
                    </a:lnTo>
                    <a:lnTo>
                      <a:pt x="16" y="211"/>
                    </a:lnTo>
                    <a:lnTo>
                      <a:pt x="21" y="215"/>
                    </a:lnTo>
                    <a:lnTo>
                      <a:pt x="34" y="224"/>
                    </a:lnTo>
                    <a:lnTo>
                      <a:pt x="46" y="234"/>
                    </a:lnTo>
                    <a:lnTo>
                      <a:pt x="45" y="237"/>
                    </a:lnTo>
                    <a:lnTo>
                      <a:pt x="44" y="237"/>
                    </a:lnTo>
                    <a:lnTo>
                      <a:pt x="42" y="237"/>
                    </a:lnTo>
                    <a:lnTo>
                      <a:pt x="39" y="234"/>
                    </a:lnTo>
                    <a:lnTo>
                      <a:pt x="29" y="233"/>
                    </a:lnTo>
                    <a:lnTo>
                      <a:pt x="21" y="234"/>
                    </a:lnTo>
                    <a:lnTo>
                      <a:pt x="13" y="237"/>
                    </a:lnTo>
                    <a:lnTo>
                      <a:pt x="4" y="241"/>
                    </a:lnTo>
                    <a:lnTo>
                      <a:pt x="4" y="247"/>
                    </a:lnTo>
                    <a:lnTo>
                      <a:pt x="4" y="253"/>
                    </a:lnTo>
                    <a:lnTo>
                      <a:pt x="4" y="257"/>
                    </a:lnTo>
                    <a:lnTo>
                      <a:pt x="7" y="261"/>
                    </a:lnTo>
                    <a:lnTo>
                      <a:pt x="11" y="268"/>
                    </a:lnTo>
                    <a:lnTo>
                      <a:pt x="17" y="279"/>
                    </a:lnTo>
                    <a:lnTo>
                      <a:pt x="13" y="289"/>
                    </a:lnTo>
                    <a:lnTo>
                      <a:pt x="9" y="298"/>
                    </a:lnTo>
                    <a:lnTo>
                      <a:pt x="11" y="301"/>
                    </a:lnTo>
                    <a:lnTo>
                      <a:pt x="15" y="305"/>
                    </a:lnTo>
                    <a:lnTo>
                      <a:pt x="16" y="307"/>
                    </a:lnTo>
                    <a:lnTo>
                      <a:pt x="18" y="307"/>
                    </a:lnTo>
                    <a:lnTo>
                      <a:pt x="20" y="307"/>
                    </a:lnTo>
                    <a:lnTo>
                      <a:pt x="21" y="306"/>
                    </a:lnTo>
                    <a:lnTo>
                      <a:pt x="16" y="298"/>
                    </a:lnTo>
                    <a:lnTo>
                      <a:pt x="11" y="290"/>
                    </a:lnTo>
                    <a:lnTo>
                      <a:pt x="11" y="287"/>
                    </a:lnTo>
                    <a:lnTo>
                      <a:pt x="13" y="284"/>
                    </a:lnTo>
                    <a:lnTo>
                      <a:pt x="17" y="283"/>
                    </a:lnTo>
                    <a:lnTo>
                      <a:pt x="24" y="282"/>
                    </a:lnTo>
                    <a:lnTo>
                      <a:pt x="27" y="287"/>
                    </a:lnTo>
                    <a:lnTo>
                      <a:pt x="29" y="289"/>
                    </a:lnTo>
                    <a:lnTo>
                      <a:pt x="30" y="292"/>
                    </a:lnTo>
                    <a:lnTo>
                      <a:pt x="32" y="295"/>
                    </a:lnTo>
                    <a:lnTo>
                      <a:pt x="32" y="301"/>
                    </a:lnTo>
                    <a:lnTo>
                      <a:pt x="33" y="310"/>
                    </a:lnTo>
                    <a:lnTo>
                      <a:pt x="42" y="318"/>
                    </a:lnTo>
                    <a:lnTo>
                      <a:pt x="50" y="327"/>
                    </a:lnTo>
                    <a:lnTo>
                      <a:pt x="45" y="329"/>
                    </a:lnTo>
                    <a:lnTo>
                      <a:pt x="42" y="330"/>
                    </a:lnTo>
                    <a:lnTo>
                      <a:pt x="41" y="333"/>
                    </a:lnTo>
                    <a:lnTo>
                      <a:pt x="41" y="334"/>
                    </a:lnTo>
                    <a:lnTo>
                      <a:pt x="42" y="337"/>
                    </a:lnTo>
                    <a:lnTo>
                      <a:pt x="43" y="340"/>
                    </a:lnTo>
                    <a:lnTo>
                      <a:pt x="44" y="344"/>
                    </a:lnTo>
                    <a:lnTo>
                      <a:pt x="45" y="348"/>
                    </a:lnTo>
                    <a:lnTo>
                      <a:pt x="53" y="343"/>
                    </a:lnTo>
                    <a:lnTo>
                      <a:pt x="58" y="341"/>
                    </a:lnTo>
                    <a:lnTo>
                      <a:pt x="60" y="340"/>
                    </a:lnTo>
                    <a:lnTo>
                      <a:pt x="62" y="341"/>
                    </a:lnTo>
                    <a:lnTo>
                      <a:pt x="66" y="343"/>
                    </a:lnTo>
                    <a:lnTo>
                      <a:pt x="70" y="348"/>
                    </a:lnTo>
                    <a:lnTo>
                      <a:pt x="66" y="354"/>
                    </a:lnTo>
                    <a:lnTo>
                      <a:pt x="62" y="358"/>
                    </a:lnTo>
                    <a:lnTo>
                      <a:pt x="58" y="362"/>
                    </a:lnTo>
                    <a:lnTo>
                      <a:pt x="54" y="364"/>
                    </a:lnTo>
                    <a:lnTo>
                      <a:pt x="47" y="365"/>
                    </a:lnTo>
                    <a:lnTo>
                      <a:pt x="42" y="364"/>
                    </a:lnTo>
                    <a:lnTo>
                      <a:pt x="39" y="364"/>
                    </a:lnTo>
                    <a:lnTo>
                      <a:pt x="38" y="364"/>
                    </a:lnTo>
                    <a:lnTo>
                      <a:pt x="37" y="365"/>
                    </a:lnTo>
                    <a:lnTo>
                      <a:pt x="37" y="368"/>
                    </a:lnTo>
                    <a:lnTo>
                      <a:pt x="39" y="377"/>
                    </a:lnTo>
                    <a:lnTo>
                      <a:pt x="46" y="394"/>
                    </a:lnTo>
                    <a:lnTo>
                      <a:pt x="56" y="405"/>
                    </a:lnTo>
                    <a:lnTo>
                      <a:pt x="66" y="413"/>
                    </a:lnTo>
                    <a:lnTo>
                      <a:pt x="75" y="419"/>
                    </a:lnTo>
                    <a:lnTo>
                      <a:pt x="84" y="426"/>
                    </a:lnTo>
                    <a:lnTo>
                      <a:pt x="94" y="431"/>
                    </a:lnTo>
                    <a:lnTo>
                      <a:pt x="104" y="435"/>
                    </a:lnTo>
                    <a:lnTo>
                      <a:pt x="117" y="439"/>
                    </a:lnTo>
                    <a:lnTo>
                      <a:pt x="130" y="441"/>
                    </a:lnTo>
                    <a:lnTo>
                      <a:pt x="136" y="445"/>
                    </a:lnTo>
                    <a:lnTo>
                      <a:pt x="142" y="450"/>
                    </a:lnTo>
                    <a:lnTo>
                      <a:pt x="147" y="455"/>
                    </a:lnTo>
                    <a:lnTo>
                      <a:pt x="152" y="460"/>
                    </a:lnTo>
                    <a:lnTo>
                      <a:pt x="160" y="472"/>
                    </a:lnTo>
                    <a:lnTo>
                      <a:pt x="170" y="483"/>
                    </a:lnTo>
                    <a:lnTo>
                      <a:pt x="185" y="486"/>
                    </a:lnTo>
                    <a:lnTo>
                      <a:pt x="199" y="490"/>
                    </a:lnTo>
                    <a:lnTo>
                      <a:pt x="214" y="492"/>
                    </a:lnTo>
                    <a:lnTo>
                      <a:pt x="229" y="493"/>
                    </a:lnTo>
                    <a:lnTo>
                      <a:pt x="244" y="494"/>
                    </a:lnTo>
                    <a:lnTo>
                      <a:pt x="258" y="493"/>
                    </a:lnTo>
                    <a:lnTo>
                      <a:pt x="274" y="492"/>
                    </a:lnTo>
                    <a:lnTo>
                      <a:pt x="290" y="490"/>
                    </a:lnTo>
                    <a:lnTo>
                      <a:pt x="291" y="479"/>
                    </a:lnTo>
                    <a:lnTo>
                      <a:pt x="292" y="470"/>
                    </a:lnTo>
                    <a:lnTo>
                      <a:pt x="293" y="461"/>
                    </a:lnTo>
                    <a:lnTo>
                      <a:pt x="293" y="452"/>
                    </a:lnTo>
                    <a:lnTo>
                      <a:pt x="292" y="433"/>
                    </a:lnTo>
                    <a:lnTo>
                      <a:pt x="290" y="414"/>
                    </a:lnTo>
                    <a:lnTo>
                      <a:pt x="291" y="417"/>
                    </a:lnTo>
                    <a:lnTo>
                      <a:pt x="291" y="420"/>
                    </a:lnTo>
                    <a:lnTo>
                      <a:pt x="287" y="423"/>
                    </a:lnTo>
                    <a:lnTo>
                      <a:pt x="283" y="424"/>
                    </a:lnTo>
                    <a:lnTo>
                      <a:pt x="281" y="423"/>
                    </a:lnTo>
                    <a:lnTo>
                      <a:pt x="279" y="420"/>
                    </a:lnTo>
                    <a:lnTo>
                      <a:pt x="275" y="415"/>
                    </a:lnTo>
                    <a:lnTo>
                      <a:pt x="272" y="407"/>
                    </a:lnTo>
                    <a:lnTo>
                      <a:pt x="275" y="398"/>
                    </a:lnTo>
                    <a:lnTo>
                      <a:pt x="280" y="391"/>
                    </a:lnTo>
                    <a:lnTo>
                      <a:pt x="282" y="389"/>
                    </a:lnTo>
                    <a:lnTo>
                      <a:pt x="286" y="388"/>
                    </a:lnTo>
                    <a:lnTo>
                      <a:pt x="290" y="386"/>
                    </a:lnTo>
                    <a:lnTo>
                      <a:pt x="296" y="386"/>
                    </a:lnTo>
                    <a:lnTo>
                      <a:pt x="307" y="397"/>
                    </a:lnTo>
                    <a:lnTo>
                      <a:pt x="317" y="407"/>
                    </a:lnTo>
                    <a:lnTo>
                      <a:pt x="323" y="413"/>
                    </a:lnTo>
                    <a:lnTo>
                      <a:pt x="329" y="416"/>
                    </a:lnTo>
                    <a:lnTo>
                      <a:pt x="322" y="423"/>
                    </a:lnTo>
                    <a:lnTo>
                      <a:pt x="315" y="42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38" name="Freeform 208"/>
              <p:cNvSpPr>
                <a:spLocks/>
              </p:cNvSpPr>
              <p:nvPr/>
            </p:nvSpPr>
            <p:spPr bwMode="auto">
              <a:xfrm>
                <a:off x="6818313" y="2017713"/>
                <a:ext cx="242887" cy="196850"/>
              </a:xfrm>
              <a:custGeom>
                <a:avLst/>
                <a:gdLst>
                  <a:gd name="T0" fmla="*/ 175086 w 609"/>
                  <a:gd name="T1" fmla="*/ 123131 h 494"/>
                  <a:gd name="T2" fmla="*/ 189045 w 609"/>
                  <a:gd name="T3" fmla="*/ 122334 h 494"/>
                  <a:gd name="T4" fmla="*/ 179074 w 609"/>
                  <a:gd name="T5" fmla="*/ 125123 h 494"/>
                  <a:gd name="T6" fmla="*/ 195426 w 609"/>
                  <a:gd name="T7" fmla="*/ 133093 h 494"/>
                  <a:gd name="T8" fmla="*/ 202206 w 609"/>
                  <a:gd name="T9" fmla="*/ 125522 h 494"/>
                  <a:gd name="T10" fmla="*/ 225339 w 609"/>
                  <a:gd name="T11" fmla="*/ 105996 h 494"/>
                  <a:gd name="T12" fmla="*/ 210981 w 609"/>
                  <a:gd name="T13" fmla="*/ 98425 h 494"/>
                  <a:gd name="T14" fmla="*/ 176681 w 609"/>
                  <a:gd name="T15" fmla="*/ 89260 h 494"/>
                  <a:gd name="T16" fmla="*/ 153549 w 609"/>
                  <a:gd name="T17" fmla="*/ 64953 h 494"/>
                  <a:gd name="T18" fmla="*/ 147966 w 609"/>
                  <a:gd name="T19" fmla="*/ 54592 h 494"/>
                  <a:gd name="T20" fmla="*/ 145573 w 609"/>
                  <a:gd name="T21" fmla="*/ 50607 h 494"/>
                  <a:gd name="T22" fmla="*/ 150359 w 609"/>
                  <a:gd name="T23" fmla="*/ 42638 h 494"/>
                  <a:gd name="T24" fmla="*/ 155543 w 609"/>
                  <a:gd name="T25" fmla="*/ 31082 h 494"/>
                  <a:gd name="T26" fmla="*/ 169901 w 609"/>
                  <a:gd name="T27" fmla="*/ 44630 h 494"/>
                  <a:gd name="T28" fmla="*/ 172294 w 609"/>
                  <a:gd name="T29" fmla="*/ 72524 h 494"/>
                  <a:gd name="T30" fmla="*/ 191039 w 609"/>
                  <a:gd name="T31" fmla="*/ 88463 h 494"/>
                  <a:gd name="T32" fmla="*/ 210183 w 609"/>
                  <a:gd name="T33" fmla="*/ 90455 h 494"/>
                  <a:gd name="T34" fmla="*/ 232119 w 609"/>
                  <a:gd name="T35" fmla="*/ 87268 h 494"/>
                  <a:gd name="T36" fmla="*/ 239696 w 609"/>
                  <a:gd name="T37" fmla="*/ 75712 h 494"/>
                  <a:gd name="T38" fmla="*/ 240494 w 609"/>
                  <a:gd name="T39" fmla="*/ 51404 h 494"/>
                  <a:gd name="T40" fmla="*/ 230124 w 609"/>
                  <a:gd name="T41" fmla="*/ 41044 h 494"/>
                  <a:gd name="T42" fmla="*/ 234512 w 609"/>
                  <a:gd name="T43" fmla="*/ 19924 h 494"/>
                  <a:gd name="T44" fmla="*/ 236905 w 609"/>
                  <a:gd name="T45" fmla="*/ 13150 h 494"/>
                  <a:gd name="T46" fmla="*/ 205796 w 609"/>
                  <a:gd name="T47" fmla="*/ 6774 h 494"/>
                  <a:gd name="T48" fmla="*/ 169901 w 609"/>
                  <a:gd name="T49" fmla="*/ 4782 h 494"/>
                  <a:gd name="T50" fmla="*/ 165115 w 609"/>
                  <a:gd name="T51" fmla="*/ 15142 h 494"/>
                  <a:gd name="T52" fmla="*/ 142781 w 609"/>
                  <a:gd name="T53" fmla="*/ 16736 h 494"/>
                  <a:gd name="T54" fmla="*/ 98910 w 609"/>
                  <a:gd name="T55" fmla="*/ 1195 h 494"/>
                  <a:gd name="T56" fmla="*/ 110875 w 609"/>
                  <a:gd name="T57" fmla="*/ 15142 h 494"/>
                  <a:gd name="T58" fmla="*/ 93725 w 609"/>
                  <a:gd name="T59" fmla="*/ 17932 h 494"/>
                  <a:gd name="T60" fmla="*/ 110077 w 609"/>
                  <a:gd name="T61" fmla="*/ 58577 h 494"/>
                  <a:gd name="T62" fmla="*/ 109279 w 609"/>
                  <a:gd name="T63" fmla="*/ 69734 h 494"/>
                  <a:gd name="T64" fmla="*/ 97314 w 609"/>
                  <a:gd name="T65" fmla="*/ 65351 h 494"/>
                  <a:gd name="T66" fmla="*/ 89737 w 609"/>
                  <a:gd name="T67" fmla="*/ 53397 h 494"/>
                  <a:gd name="T68" fmla="*/ 73783 w 609"/>
                  <a:gd name="T69" fmla="*/ 55389 h 494"/>
                  <a:gd name="T70" fmla="*/ 55437 w 609"/>
                  <a:gd name="T71" fmla="*/ 41442 h 494"/>
                  <a:gd name="T72" fmla="*/ 27519 w 609"/>
                  <a:gd name="T73" fmla="*/ 27495 h 494"/>
                  <a:gd name="T74" fmla="*/ 25126 w 609"/>
                  <a:gd name="T75" fmla="*/ 25104 h 494"/>
                  <a:gd name="T76" fmla="*/ 21138 w 609"/>
                  <a:gd name="T77" fmla="*/ 46622 h 494"/>
                  <a:gd name="T78" fmla="*/ 14358 w 609"/>
                  <a:gd name="T79" fmla="*/ 41044 h 494"/>
                  <a:gd name="T80" fmla="*/ 10370 w 609"/>
                  <a:gd name="T81" fmla="*/ 54592 h 494"/>
                  <a:gd name="T82" fmla="*/ 8774 w 609"/>
                  <a:gd name="T83" fmla="*/ 60569 h 494"/>
                  <a:gd name="T84" fmla="*/ 1994 w 609"/>
                  <a:gd name="T85" fmla="*/ 78899 h 494"/>
                  <a:gd name="T86" fmla="*/ 17947 w 609"/>
                  <a:gd name="T87" fmla="*/ 94440 h 494"/>
                  <a:gd name="T88" fmla="*/ 5185 w 609"/>
                  <a:gd name="T89" fmla="*/ 94440 h 494"/>
                  <a:gd name="T90" fmla="*/ 4387 w 609"/>
                  <a:gd name="T91" fmla="*/ 106793 h 494"/>
                  <a:gd name="T92" fmla="*/ 6381 w 609"/>
                  <a:gd name="T93" fmla="*/ 122334 h 494"/>
                  <a:gd name="T94" fmla="*/ 4387 w 609"/>
                  <a:gd name="T95" fmla="*/ 114364 h 494"/>
                  <a:gd name="T96" fmla="*/ 11965 w 609"/>
                  <a:gd name="T97" fmla="*/ 116357 h 494"/>
                  <a:gd name="T98" fmla="*/ 17947 w 609"/>
                  <a:gd name="T99" fmla="*/ 131101 h 494"/>
                  <a:gd name="T100" fmla="*/ 17548 w 609"/>
                  <a:gd name="T101" fmla="*/ 137078 h 494"/>
                  <a:gd name="T102" fmla="*/ 26323 w 609"/>
                  <a:gd name="T103" fmla="*/ 136679 h 494"/>
                  <a:gd name="T104" fmla="*/ 18745 w 609"/>
                  <a:gd name="T105" fmla="*/ 145446 h 494"/>
                  <a:gd name="T106" fmla="*/ 15554 w 609"/>
                  <a:gd name="T107" fmla="*/ 150228 h 494"/>
                  <a:gd name="T108" fmla="*/ 37490 w 609"/>
                  <a:gd name="T109" fmla="*/ 171746 h 494"/>
                  <a:gd name="T110" fmla="*/ 58628 w 609"/>
                  <a:gd name="T111" fmla="*/ 181309 h 494"/>
                  <a:gd name="T112" fmla="*/ 85349 w 609"/>
                  <a:gd name="T113" fmla="*/ 196053 h 494"/>
                  <a:gd name="T114" fmla="*/ 116059 w 609"/>
                  <a:gd name="T115" fmla="*/ 190873 h 494"/>
                  <a:gd name="T116" fmla="*/ 116059 w 609"/>
                  <a:gd name="T117" fmla="*/ 166167 h 494"/>
                  <a:gd name="T118" fmla="*/ 109678 w 609"/>
                  <a:gd name="T119" fmla="*/ 165370 h 494"/>
                  <a:gd name="T120" fmla="*/ 115660 w 609"/>
                  <a:gd name="T121" fmla="*/ 153814 h 494"/>
                  <a:gd name="T122" fmla="*/ 128423 w 609"/>
                  <a:gd name="T123" fmla="*/ 168558 h 4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9" h="494">
                    <a:moveTo>
                      <a:pt x="315" y="428"/>
                    </a:moveTo>
                    <a:lnTo>
                      <a:pt x="350" y="394"/>
                    </a:lnTo>
                    <a:lnTo>
                      <a:pt x="385" y="359"/>
                    </a:lnTo>
                    <a:lnTo>
                      <a:pt x="402" y="342"/>
                    </a:lnTo>
                    <a:lnTo>
                      <a:pt x="421" y="325"/>
                    </a:lnTo>
                    <a:lnTo>
                      <a:pt x="439" y="309"/>
                    </a:lnTo>
                    <a:lnTo>
                      <a:pt x="458" y="293"/>
                    </a:lnTo>
                    <a:lnTo>
                      <a:pt x="467" y="299"/>
                    </a:lnTo>
                    <a:lnTo>
                      <a:pt x="474" y="305"/>
                    </a:lnTo>
                    <a:lnTo>
                      <a:pt x="474" y="306"/>
                    </a:lnTo>
                    <a:lnTo>
                      <a:pt x="475" y="307"/>
                    </a:lnTo>
                    <a:lnTo>
                      <a:pt x="474" y="307"/>
                    </a:lnTo>
                    <a:lnTo>
                      <a:pt x="473" y="308"/>
                    </a:lnTo>
                    <a:lnTo>
                      <a:pt x="468" y="309"/>
                    </a:lnTo>
                    <a:lnTo>
                      <a:pt x="460" y="308"/>
                    </a:lnTo>
                    <a:lnTo>
                      <a:pt x="455" y="309"/>
                    </a:lnTo>
                    <a:lnTo>
                      <a:pt x="451" y="310"/>
                    </a:lnTo>
                    <a:lnTo>
                      <a:pt x="449" y="314"/>
                    </a:lnTo>
                    <a:lnTo>
                      <a:pt x="450" y="321"/>
                    </a:lnTo>
                    <a:lnTo>
                      <a:pt x="459" y="326"/>
                    </a:lnTo>
                    <a:lnTo>
                      <a:pt x="468" y="331"/>
                    </a:lnTo>
                    <a:lnTo>
                      <a:pt x="475" y="334"/>
                    </a:lnTo>
                    <a:lnTo>
                      <a:pt x="483" y="335"/>
                    </a:lnTo>
                    <a:lnTo>
                      <a:pt x="490" y="334"/>
                    </a:lnTo>
                    <a:lnTo>
                      <a:pt x="498" y="332"/>
                    </a:lnTo>
                    <a:lnTo>
                      <a:pt x="506" y="327"/>
                    </a:lnTo>
                    <a:lnTo>
                      <a:pt x="515" y="321"/>
                    </a:lnTo>
                    <a:lnTo>
                      <a:pt x="510" y="318"/>
                    </a:lnTo>
                    <a:lnTo>
                      <a:pt x="508" y="317"/>
                    </a:lnTo>
                    <a:lnTo>
                      <a:pt x="507" y="315"/>
                    </a:lnTo>
                    <a:lnTo>
                      <a:pt x="504" y="309"/>
                    </a:lnTo>
                    <a:lnTo>
                      <a:pt x="524" y="297"/>
                    </a:lnTo>
                    <a:lnTo>
                      <a:pt x="542" y="287"/>
                    </a:lnTo>
                    <a:lnTo>
                      <a:pt x="550" y="281"/>
                    </a:lnTo>
                    <a:lnTo>
                      <a:pt x="557" y="274"/>
                    </a:lnTo>
                    <a:lnTo>
                      <a:pt x="565" y="266"/>
                    </a:lnTo>
                    <a:lnTo>
                      <a:pt x="571" y="256"/>
                    </a:lnTo>
                    <a:lnTo>
                      <a:pt x="567" y="251"/>
                    </a:lnTo>
                    <a:lnTo>
                      <a:pt x="563" y="248"/>
                    </a:lnTo>
                    <a:lnTo>
                      <a:pt x="552" y="247"/>
                    </a:lnTo>
                    <a:lnTo>
                      <a:pt x="541" y="247"/>
                    </a:lnTo>
                    <a:lnTo>
                      <a:pt x="529" y="247"/>
                    </a:lnTo>
                    <a:lnTo>
                      <a:pt x="519" y="248"/>
                    </a:lnTo>
                    <a:lnTo>
                      <a:pt x="496" y="250"/>
                    </a:lnTo>
                    <a:lnTo>
                      <a:pt x="474" y="253"/>
                    </a:lnTo>
                    <a:lnTo>
                      <a:pt x="466" y="245"/>
                    </a:lnTo>
                    <a:lnTo>
                      <a:pt x="458" y="234"/>
                    </a:lnTo>
                    <a:lnTo>
                      <a:pt x="443" y="224"/>
                    </a:lnTo>
                    <a:lnTo>
                      <a:pt x="430" y="215"/>
                    </a:lnTo>
                    <a:lnTo>
                      <a:pt x="416" y="205"/>
                    </a:lnTo>
                    <a:lnTo>
                      <a:pt x="402" y="194"/>
                    </a:lnTo>
                    <a:lnTo>
                      <a:pt x="396" y="180"/>
                    </a:lnTo>
                    <a:lnTo>
                      <a:pt x="391" y="166"/>
                    </a:lnTo>
                    <a:lnTo>
                      <a:pt x="385" y="163"/>
                    </a:lnTo>
                    <a:lnTo>
                      <a:pt x="382" y="160"/>
                    </a:lnTo>
                    <a:lnTo>
                      <a:pt x="379" y="156"/>
                    </a:lnTo>
                    <a:lnTo>
                      <a:pt x="375" y="152"/>
                    </a:lnTo>
                    <a:lnTo>
                      <a:pt x="374" y="146"/>
                    </a:lnTo>
                    <a:lnTo>
                      <a:pt x="373" y="141"/>
                    </a:lnTo>
                    <a:lnTo>
                      <a:pt x="371" y="137"/>
                    </a:lnTo>
                    <a:lnTo>
                      <a:pt x="368" y="132"/>
                    </a:lnTo>
                    <a:lnTo>
                      <a:pt x="363" y="131"/>
                    </a:lnTo>
                    <a:lnTo>
                      <a:pt x="360" y="130"/>
                    </a:lnTo>
                    <a:lnTo>
                      <a:pt x="359" y="129"/>
                    </a:lnTo>
                    <a:lnTo>
                      <a:pt x="360" y="129"/>
                    </a:lnTo>
                    <a:lnTo>
                      <a:pt x="365" y="127"/>
                    </a:lnTo>
                    <a:lnTo>
                      <a:pt x="371" y="122"/>
                    </a:lnTo>
                    <a:lnTo>
                      <a:pt x="362" y="121"/>
                    </a:lnTo>
                    <a:lnTo>
                      <a:pt x="352" y="121"/>
                    </a:lnTo>
                    <a:lnTo>
                      <a:pt x="364" y="115"/>
                    </a:lnTo>
                    <a:lnTo>
                      <a:pt x="374" y="110"/>
                    </a:lnTo>
                    <a:lnTo>
                      <a:pt x="377" y="107"/>
                    </a:lnTo>
                    <a:lnTo>
                      <a:pt x="380" y="104"/>
                    </a:lnTo>
                    <a:lnTo>
                      <a:pt x="373" y="99"/>
                    </a:lnTo>
                    <a:lnTo>
                      <a:pt x="365" y="95"/>
                    </a:lnTo>
                    <a:lnTo>
                      <a:pt x="374" y="87"/>
                    </a:lnTo>
                    <a:lnTo>
                      <a:pt x="383" y="81"/>
                    </a:lnTo>
                    <a:lnTo>
                      <a:pt x="390" y="78"/>
                    </a:lnTo>
                    <a:lnTo>
                      <a:pt x="397" y="77"/>
                    </a:lnTo>
                    <a:lnTo>
                      <a:pt x="405" y="78"/>
                    </a:lnTo>
                    <a:lnTo>
                      <a:pt x="411" y="81"/>
                    </a:lnTo>
                    <a:lnTo>
                      <a:pt x="419" y="88"/>
                    </a:lnTo>
                    <a:lnTo>
                      <a:pt x="428" y="96"/>
                    </a:lnTo>
                    <a:lnTo>
                      <a:pt x="426" y="112"/>
                    </a:lnTo>
                    <a:lnTo>
                      <a:pt x="423" y="127"/>
                    </a:lnTo>
                    <a:lnTo>
                      <a:pt x="418" y="141"/>
                    </a:lnTo>
                    <a:lnTo>
                      <a:pt x="415" y="157"/>
                    </a:lnTo>
                    <a:lnTo>
                      <a:pt x="419" y="166"/>
                    </a:lnTo>
                    <a:lnTo>
                      <a:pt x="425" y="175"/>
                    </a:lnTo>
                    <a:lnTo>
                      <a:pt x="432" y="182"/>
                    </a:lnTo>
                    <a:lnTo>
                      <a:pt x="438" y="189"/>
                    </a:lnTo>
                    <a:lnTo>
                      <a:pt x="444" y="195"/>
                    </a:lnTo>
                    <a:lnTo>
                      <a:pt x="452" y="200"/>
                    </a:lnTo>
                    <a:lnTo>
                      <a:pt x="461" y="206"/>
                    </a:lnTo>
                    <a:lnTo>
                      <a:pt x="470" y="212"/>
                    </a:lnTo>
                    <a:lnTo>
                      <a:pt x="479" y="222"/>
                    </a:lnTo>
                    <a:lnTo>
                      <a:pt x="487" y="232"/>
                    </a:lnTo>
                    <a:lnTo>
                      <a:pt x="495" y="233"/>
                    </a:lnTo>
                    <a:lnTo>
                      <a:pt x="502" y="233"/>
                    </a:lnTo>
                    <a:lnTo>
                      <a:pt x="509" y="232"/>
                    </a:lnTo>
                    <a:lnTo>
                      <a:pt x="515" y="231"/>
                    </a:lnTo>
                    <a:lnTo>
                      <a:pt x="527" y="227"/>
                    </a:lnTo>
                    <a:lnTo>
                      <a:pt x="541" y="220"/>
                    </a:lnTo>
                    <a:lnTo>
                      <a:pt x="549" y="220"/>
                    </a:lnTo>
                    <a:lnTo>
                      <a:pt x="558" y="221"/>
                    </a:lnTo>
                    <a:lnTo>
                      <a:pt x="567" y="222"/>
                    </a:lnTo>
                    <a:lnTo>
                      <a:pt x="575" y="223"/>
                    </a:lnTo>
                    <a:lnTo>
                      <a:pt x="582" y="219"/>
                    </a:lnTo>
                    <a:lnTo>
                      <a:pt x="586" y="214"/>
                    </a:lnTo>
                    <a:lnTo>
                      <a:pt x="591" y="210"/>
                    </a:lnTo>
                    <a:lnTo>
                      <a:pt x="594" y="205"/>
                    </a:lnTo>
                    <a:lnTo>
                      <a:pt x="597" y="200"/>
                    </a:lnTo>
                    <a:lnTo>
                      <a:pt x="600" y="196"/>
                    </a:lnTo>
                    <a:lnTo>
                      <a:pt x="601" y="190"/>
                    </a:lnTo>
                    <a:lnTo>
                      <a:pt x="602" y="186"/>
                    </a:lnTo>
                    <a:lnTo>
                      <a:pt x="602" y="175"/>
                    </a:lnTo>
                    <a:lnTo>
                      <a:pt x="602" y="163"/>
                    </a:lnTo>
                    <a:lnTo>
                      <a:pt x="600" y="151"/>
                    </a:lnTo>
                    <a:lnTo>
                      <a:pt x="597" y="136"/>
                    </a:lnTo>
                    <a:lnTo>
                      <a:pt x="603" y="129"/>
                    </a:lnTo>
                    <a:lnTo>
                      <a:pt x="609" y="122"/>
                    </a:lnTo>
                    <a:lnTo>
                      <a:pt x="595" y="117"/>
                    </a:lnTo>
                    <a:lnTo>
                      <a:pt x="587" y="114"/>
                    </a:lnTo>
                    <a:lnTo>
                      <a:pt x="584" y="112"/>
                    </a:lnTo>
                    <a:lnTo>
                      <a:pt x="580" y="109"/>
                    </a:lnTo>
                    <a:lnTo>
                      <a:pt x="577" y="103"/>
                    </a:lnTo>
                    <a:lnTo>
                      <a:pt x="572" y="95"/>
                    </a:lnTo>
                    <a:lnTo>
                      <a:pt x="575" y="80"/>
                    </a:lnTo>
                    <a:lnTo>
                      <a:pt x="578" y="68"/>
                    </a:lnTo>
                    <a:lnTo>
                      <a:pt x="580" y="62"/>
                    </a:lnTo>
                    <a:lnTo>
                      <a:pt x="584" y="56"/>
                    </a:lnTo>
                    <a:lnTo>
                      <a:pt x="588" y="50"/>
                    </a:lnTo>
                    <a:lnTo>
                      <a:pt x="594" y="44"/>
                    </a:lnTo>
                    <a:lnTo>
                      <a:pt x="596" y="43"/>
                    </a:lnTo>
                    <a:lnTo>
                      <a:pt x="600" y="42"/>
                    </a:lnTo>
                    <a:lnTo>
                      <a:pt x="601" y="41"/>
                    </a:lnTo>
                    <a:lnTo>
                      <a:pt x="603" y="38"/>
                    </a:lnTo>
                    <a:lnTo>
                      <a:pt x="594" y="33"/>
                    </a:lnTo>
                    <a:lnTo>
                      <a:pt x="587" y="28"/>
                    </a:lnTo>
                    <a:lnTo>
                      <a:pt x="580" y="26"/>
                    </a:lnTo>
                    <a:lnTo>
                      <a:pt x="575" y="25"/>
                    </a:lnTo>
                    <a:lnTo>
                      <a:pt x="561" y="25"/>
                    </a:lnTo>
                    <a:lnTo>
                      <a:pt x="544" y="26"/>
                    </a:lnTo>
                    <a:lnTo>
                      <a:pt x="516" y="17"/>
                    </a:lnTo>
                    <a:lnTo>
                      <a:pt x="487" y="11"/>
                    </a:lnTo>
                    <a:lnTo>
                      <a:pt x="474" y="9"/>
                    </a:lnTo>
                    <a:lnTo>
                      <a:pt x="459" y="8"/>
                    </a:lnTo>
                    <a:lnTo>
                      <a:pt x="444" y="8"/>
                    </a:lnTo>
                    <a:lnTo>
                      <a:pt x="430" y="9"/>
                    </a:lnTo>
                    <a:lnTo>
                      <a:pt x="426" y="12"/>
                    </a:lnTo>
                    <a:lnTo>
                      <a:pt x="423" y="17"/>
                    </a:lnTo>
                    <a:lnTo>
                      <a:pt x="421" y="21"/>
                    </a:lnTo>
                    <a:lnTo>
                      <a:pt x="421" y="27"/>
                    </a:lnTo>
                    <a:lnTo>
                      <a:pt x="423" y="29"/>
                    </a:lnTo>
                    <a:lnTo>
                      <a:pt x="425" y="33"/>
                    </a:lnTo>
                    <a:lnTo>
                      <a:pt x="414" y="38"/>
                    </a:lnTo>
                    <a:lnTo>
                      <a:pt x="403" y="42"/>
                    </a:lnTo>
                    <a:lnTo>
                      <a:pt x="394" y="44"/>
                    </a:lnTo>
                    <a:lnTo>
                      <a:pt x="385" y="45"/>
                    </a:lnTo>
                    <a:lnTo>
                      <a:pt x="377" y="45"/>
                    </a:lnTo>
                    <a:lnTo>
                      <a:pt x="368" y="44"/>
                    </a:lnTo>
                    <a:lnTo>
                      <a:pt x="358" y="42"/>
                    </a:lnTo>
                    <a:lnTo>
                      <a:pt x="346" y="37"/>
                    </a:lnTo>
                    <a:lnTo>
                      <a:pt x="318" y="25"/>
                    </a:lnTo>
                    <a:lnTo>
                      <a:pt x="291" y="14"/>
                    </a:lnTo>
                    <a:lnTo>
                      <a:pt x="276" y="10"/>
                    </a:lnTo>
                    <a:lnTo>
                      <a:pt x="263" y="6"/>
                    </a:lnTo>
                    <a:lnTo>
                      <a:pt x="248" y="3"/>
                    </a:lnTo>
                    <a:lnTo>
                      <a:pt x="233" y="0"/>
                    </a:lnTo>
                    <a:lnTo>
                      <a:pt x="239" y="3"/>
                    </a:lnTo>
                    <a:lnTo>
                      <a:pt x="244" y="6"/>
                    </a:lnTo>
                    <a:lnTo>
                      <a:pt x="259" y="22"/>
                    </a:lnTo>
                    <a:lnTo>
                      <a:pt x="278" y="36"/>
                    </a:lnTo>
                    <a:lnTo>
                      <a:pt x="278" y="38"/>
                    </a:lnTo>
                    <a:lnTo>
                      <a:pt x="276" y="41"/>
                    </a:lnTo>
                    <a:lnTo>
                      <a:pt x="261" y="38"/>
                    </a:lnTo>
                    <a:lnTo>
                      <a:pt x="249" y="37"/>
                    </a:lnTo>
                    <a:lnTo>
                      <a:pt x="244" y="38"/>
                    </a:lnTo>
                    <a:lnTo>
                      <a:pt x="239" y="41"/>
                    </a:lnTo>
                    <a:lnTo>
                      <a:pt x="235" y="45"/>
                    </a:lnTo>
                    <a:lnTo>
                      <a:pt x="230" y="52"/>
                    </a:lnTo>
                    <a:lnTo>
                      <a:pt x="237" y="75"/>
                    </a:lnTo>
                    <a:lnTo>
                      <a:pt x="245" y="95"/>
                    </a:lnTo>
                    <a:lnTo>
                      <a:pt x="254" y="117"/>
                    </a:lnTo>
                    <a:lnTo>
                      <a:pt x="264" y="137"/>
                    </a:lnTo>
                    <a:lnTo>
                      <a:pt x="276" y="147"/>
                    </a:lnTo>
                    <a:lnTo>
                      <a:pt x="289" y="156"/>
                    </a:lnTo>
                    <a:lnTo>
                      <a:pt x="289" y="161"/>
                    </a:lnTo>
                    <a:lnTo>
                      <a:pt x="288" y="165"/>
                    </a:lnTo>
                    <a:lnTo>
                      <a:pt x="286" y="169"/>
                    </a:lnTo>
                    <a:lnTo>
                      <a:pt x="282" y="172"/>
                    </a:lnTo>
                    <a:lnTo>
                      <a:pt x="274" y="175"/>
                    </a:lnTo>
                    <a:lnTo>
                      <a:pt x="267" y="177"/>
                    </a:lnTo>
                    <a:lnTo>
                      <a:pt x="261" y="178"/>
                    </a:lnTo>
                    <a:lnTo>
                      <a:pt x="256" y="177"/>
                    </a:lnTo>
                    <a:lnTo>
                      <a:pt x="252" y="174"/>
                    </a:lnTo>
                    <a:lnTo>
                      <a:pt x="248" y="171"/>
                    </a:lnTo>
                    <a:lnTo>
                      <a:pt x="244" y="164"/>
                    </a:lnTo>
                    <a:lnTo>
                      <a:pt x="240" y="156"/>
                    </a:lnTo>
                    <a:lnTo>
                      <a:pt x="240" y="149"/>
                    </a:lnTo>
                    <a:lnTo>
                      <a:pt x="239" y="145"/>
                    </a:lnTo>
                    <a:lnTo>
                      <a:pt x="237" y="140"/>
                    </a:lnTo>
                    <a:lnTo>
                      <a:pt x="232" y="135"/>
                    </a:lnTo>
                    <a:lnTo>
                      <a:pt x="225" y="134"/>
                    </a:lnTo>
                    <a:lnTo>
                      <a:pt x="220" y="134"/>
                    </a:lnTo>
                    <a:lnTo>
                      <a:pt x="215" y="135"/>
                    </a:lnTo>
                    <a:lnTo>
                      <a:pt x="211" y="136"/>
                    </a:lnTo>
                    <a:lnTo>
                      <a:pt x="202" y="139"/>
                    </a:lnTo>
                    <a:lnTo>
                      <a:pt x="190" y="143"/>
                    </a:lnTo>
                    <a:lnTo>
                      <a:pt x="185" y="139"/>
                    </a:lnTo>
                    <a:lnTo>
                      <a:pt x="180" y="136"/>
                    </a:lnTo>
                    <a:lnTo>
                      <a:pt x="177" y="132"/>
                    </a:lnTo>
                    <a:lnTo>
                      <a:pt x="174" y="129"/>
                    </a:lnTo>
                    <a:lnTo>
                      <a:pt x="171" y="121"/>
                    </a:lnTo>
                    <a:lnTo>
                      <a:pt x="166" y="110"/>
                    </a:lnTo>
                    <a:lnTo>
                      <a:pt x="139" y="104"/>
                    </a:lnTo>
                    <a:lnTo>
                      <a:pt x="117" y="97"/>
                    </a:lnTo>
                    <a:lnTo>
                      <a:pt x="105" y="94"/>
                    </a:lnTo>
                    <a:lnTo>
                      <a:pt x="95" y="88"/>
                    </a:lnTo>
                    <a:lnTo>
                      <a:pt x="85" y="80"/>
                    </a:lnTo>
                    <a:lnTo>
                      <a:pt x="74" y="70"/>
                    </a:lnTo>
                    <a:lnTo>
                      <a:pt x="69" y="69"/>
                    </a:lnTo>
                    <a:lnTo>
                      <a:pt x="64" y="67"/>
                    </a:lnTo>
                    <a:lnTo>
                      <a:pt x="69" y="61"/>
                    </a:lnTo>
                    <a:lnTo>
                      <a:pt x="74" y="56"/>
                    </a:lnTo>
                    <a:lnTo>
                      <a:pt x="72" y="56"/>
                    </a:lnTo>
                    <a:lnTo>
                      <a:pt x="63" y="63"/>
                    </a:lnTo>
                    <a:lnTo>
                      <a:pt x="56" y="70"/>
                    </a:lnTo>
                    <a:lnTo>
                      <a:pt x="51" y="78"/>
                    </a:lnTo>
                    <a:lnTo>
                      <a:pt x="45" y="88"/>
                    </a:lnTo>
                    <a:lnTo>
                      <a:pt x="47" y="97"/>
                    </a:lnTo>
                    <a:lnTo>
                      <a:pt x="50" y="106"/>
                    </a:lnTo>
                    <a:lnTo>
                      <a:pt x="53" y="117"/>
                    </a:lnTo>
                    <a:lnTo>
                      <a:pt x="55" y="126"/>
                    </a:lnTo>
                    <a:lnTo>
                      <a:pt x="49" y="120"/>
                    </a:lnTo>
                    <a:lnTo>
                      <a:pt x="44" y="114"/>
                    </a:lnTo>
                    <a:lnTo>
                      <a:pt x="41" y="107"/>
                    </a:lnTo>
                    <a:lnTo>
                      <a:pt x="38" y="99"/>
                    </a:lnTo>
                    <a:lnTo>
                      <a:pt x="36" y="103"/>
                    </a:lnTo>
                    <a:lnTo>
                      <a:pt x="35" y="106"/>
                    </a:lnTo>
                    <a:lnTo>
                      <a:pt x="29" y="119"/>
                    </a:lnTo>
                    <a:lnTo>
                      <a:pt x="26" y="134"/>
                    </a:lnTo>
                    <a:lnTo>
                      <a:pt x="25" y="137"/>
                    </a:lnTo>
                    <a:lnTo>
                      <a:pt x="24" y="141"/>
                    </a:lnTo>
                    <a:lnTo>
                      <a:pt x="26" y="137"/>
                    </a:lnTo>
                    <a:lnTo>
                      <a:pt x="28" y="132"/>
                    </a:lnTo>
                    <a:lnTo>
                      <a:pt x="28" y="131"/>
                    </a:lnTo>
                    <a:lnTo>
                      <a:pt x="29" y="131"/>
                    </a:lnTo>
                    <a:lnTo>
                      <a:pt x="30" y="132"/>
                    </a:lnTo>
                    <a:lnTo>
                      <a:pt x="32" y="137"/>
                    </a:lnTo>
                    <a:lnTo>
                      <a:pt x="22" y="152"/>
                    </a:lnTo>
                    <a:lnTo>
                      <a:pt x="13" y="163"/>
                    </a:lnTo>
                    <a:lnTo>
                      <a:pt x="10" y="168"/>
                    </a:lnTo>
                    <a:lnTo>
                      <a:pt x="5" y="174"/>
                    </a:lnTo>
                    <a:lnTo>
                      <a:pt x="3" y="182"/>
                    </a:lnTo>
                    <a:lnTo>
                      <a:pt x="0" y="191"/>
                    </a:lnTo>
                    <a:lnTo>
                      <a:pt x="5" y="198"/>
                    </a:lnTo>
                    <a:lnTo>
                      <a:pt x="10" y="205"/>
                    </a:lnTo>
                    <a:lnTo>
                      <a:pt x="16" y="211"/>
                    </a:lnTo>
                    <a:lnTo>
                      <a:pt x="21" y="215"/>
                    </a:lnTo>
                    <a:lnTo>
                      <a:pt x="34" y="224"/>
                    </a:lnTo>
                    <a:lnTo>
                      <a:pt x="46" y="234"/>
                    </a:lnTo>
                    <a:lnTo>
                      <a:pt x="45" y="237"/>
                    </a:lnTo>
                    <a:lnTo>
                      <a:pt x="44" y="237"/>
                    </a:lnTo>
                    <a:lnTo>
                      <a:pt x="42" y="237"/>
                    </a:lnTo>
                    <a:lnTo>
                      <a:pt x="39" y="234"/>
                    </a:lnTo>
                    <a:lnTo>
                      <a:pt x="29" y="233"/>
                    </a:lnTo>
                    <a:lnTo>
                      <a:pt x="21" y="234"/>
                    </a:lnTo>
                    <a:lnTo>
                      <a:pt x="13" y="237"/>
                    </a:lnTo>
                    <a:lnTo>
                      <a:pt x="4" y="241"/>
                    </a:lnTo>
                    <a:lnTo>
                      <a:pt x="4" y="247"/>
                    </a:lnTo>
                    <a:lnTo>
                      <a:pt x="4" y="253"/>
                    </a:lnTo>
                    <a:lnTo>
                      <a:pt x="4" y="257"/>
                    </a:lnTo>
                    <a:lnTo>
                      <a:pt x="7" y="261"/>
                    </a:lnTo>
                    <a:lnTo>
                      <a:pt x="11" y="268"/>
                    </a:lnTo>
                    <a:lnTo>
                      <a:pt x="17" y="279"/>
                    </a:lnTo>
                    <a:lnTo>
                      <a:pt x="13" y="289"/>
                    </a:lnTo>
                    <a:lnTo>
                      <a:pt x="9" y="298"/>
                    </a:lnTo>
                    <a:lnTo>
                      <a:pt x="11" y="301"/>
                    </a:lnTo>
                    <a:lnTo>
                      <a:pt x="15" y="305"/>
                    </a:lnTo>
                    <a:lnTo>
                      <a:pt x="16" y="307"/>
                    </a:lnTo>
                    <a:lnTo>
                      <a:pt x="18" y="307"/>
                    </a:lnTo>
                    <a:lnTo>
                      <a:pt x="20" y="307"/>
                    </a:lnTo>
                    <a:lnTo>
                      <a:pt x="21" y="306"/>
                    </a:lnTo>
                    <a:lnTo>
                      <a:pt x="16" y="298"/>
                    </a:lnTo>
                    <a:lnTo>
                      <a:pt x="11" y="290"/>
                    </a:lnTo>
                    <a:lnTo>
                      <a:pt x="11" y="287"/>
                    </a:lnTo>
                    <a:lnTo>
                      <a:pt x="13" y="284"/>
                    </a:lnTo>
                    <a:lnTo>
                      <a:pt x="17" y="283"/>
                    </a:lnTo>
                    <a:lnTo>
                      <a:pt x="24" y="282"/>
                    </a:lnTo>
                    <a:lnTo>
                      <a:pt x="27" y="287"/>
                    </a:lnTo>
                    <a:lnTo>
                      <a:pt x="29" y="289"/>
                    </a:lnTo>
                    <a:lnTo>
                      <a:pt x="30" y="292"/>
                    </a:lnTo>
                    <a:lnTo>
                      <a:pt x="32" y="295"/>
                    </a:lnTo>
                    <a:lnTo>
                      <a:pt x="32" y="301"/>
                    </a:lnTo>
                    <a:lnTo>
                      <a:pt x="33" y="310"/>
                    </a:lnTo>
                    <a:lnTo>
                      <a:pt x="42" y="318"/>
                    </a:lnTo>
                    <a:lnTo>
                      <a:pt x="50" y="327"/>
                    </a:lnTo>
                    <a:lnTo>
                      <a:pt x="45" y="329"/>
                    </a:lnTo>
                    <a:lnTo>
                      <a:pt x="42" y="330"/>
                    </a:lnTo>
                    <a:lnTo>
                      <a:pt x="41" y="333"/>
                    </a:lnTo>
                    <a:lnTo>
                      <a:pt x="41" y="334"/>
                    </a:lnTo>
                    <a:lnTo>
                      <a:pt x="42" y="337"/>
                    </a:lnTo>
                    <a:lnTo>
                      <a:pt x="43" y="340"/>
                    </a:lnTo>
                    <a:lnTo>
                      <a:pt x="44" y="344"/>
                    </a:lnTo>
                    <a:lnTo>
                      <a:pt x="45" y="348"/>
                    </a:lnTo>
                    <a:lnTo>
                      <a:pt x="53" y="343"/>
                    </a:lnTo>
                    <a:lnTo>
                      <a:pt x="58" y="341"/>
                    </a:lnTo>
                    <a:lnTo>
                      <a:pt x="60" y="340"/>
                    </a:lnTo>
                    <a:lnTo>
                      <a:pt x="62" y="341"/>
                    </a:lnTo>
                    <a:lnTo>
                      <a:pt x="66" y="343"/>
                    </a:lnTo>
                    <a:lnTo>
                      <a:pt x="70" y="348"/>
                    </a:lnTo>
                    <a:lnTo>
                      <a:pt x="66" y="354"/>
                    </a:lnTo>
                    <a:lnTo>
                      <a:pt x="62" y="358"/>
                    </a:lnTo>
                    <a:lnTo>
                      <a:pt x="58" y="362"/>
                    </a:lnTo>
                    <a:lnTo>
                      <a:pt x="54" y="364"/>
                    </a:lnTo>
                    <a:lnTo>
                      <a:pt x="47" y="365"/>
                    </a:lnTo>
                    <a:lnTo>
                      <a:pt x="42" y="364"/>
                    </a:lnTo>
                    <a:lnTo>
                      <a:pt x="39" y="364"/>
                    </a:lnTo>
                    <a:lnTo>
                      <a:pt x="38" y="364"/>
                    </a:lnTo>
                    <a:lnTo>
                      <a:pt x="37" y="365"/>
                    </a:lnTo>
                    <a:lnTo>
                      <a:pt x="37" y="368"/>
                    </a:lnTo>
                    <a:lnTo>
                      <a:pt x="39" y="377"/>
                    </a:lnTo>
                    <a:lnTo>
                      <a:pt x="46" y="394"/>
                    </a:lnTo>
                    <a:lnTo>
                      <a:pt x="56" y="405"/>
                    </a:lnTo>
                    <a:lnTo>
                      <a:pt x="66" y="413"/>
                    </a:lnTo>
                    <a:lnTo>
                      <a:pt x="75" y="419"/>
                    </a:lnTo>
                    <a:lnTo>
                      <a:pt x="84" y="426"/>
                    </a:lnTo>
                    <a:lnTo>
                      <a:pt x="94" y="431"/>
                    </a:lnTo>
                    <a:lnTo>
                      <a:pt x="104" y="435"/>
                    </a:lnTo>
                    <a:lnTo>
                      <a:pt x="117" y="439"/>
                    </a:lnTo>
                    <a:lnTo>
                      <a:pt x="130" y="441"/>
                    </a:lnTo>
                    <a:lnTo>
                      <a:pt x="136" y="445"/>
                    </a:lnTo>
                    <a:lnTo>
                      <a:pt x="142" y="450"/>
                    </a:lnTo>
                    <a:lnTo>
                      <a:pt x="147" y="455"/>
                    </a:lnTo>
                    <a:lnTo>
                      <a:pt x="152" y="460"/>
                    </a:lnTo>
                    <a:lnTo>
                      <a:pt x="160" y="472"/>
                    </a:lnTo>
                    <a:lnTo>
                      <a:pt x="170" y="483"/>
                    </a:lnTo>
                    <a:lnTo>
                      <a:pt x="185" y="486"/>
                    </a:lnTo>
                    <a:lnTo>
                      <a:pt x="199" y="490"/>
                    </a:lnTo>
                    <a:lnTo>
                      <a:pt x="214" y="492"/>
                    </a:lnTo>
                    <a:lnTo>
                      <a:pt x="229" y="493"/>
                    </a:lnTo>
                    <a:lnTo>
                      <a:pt x="244" y="494"/>
                    </a:lnTo>
                    <a:lnTo>
                      <a:pt x="258" y="493"/>
                    </a:lnTo>
                    <a:lnTo>
                      <a:pt x="274" y="492"/>
                    </a:lnTo>
                    <a:lnTo>
                      <a:pt x="290" y="490"/>
                    </a:lnTo>
                    <a:lnTo>
                      <a:pt x="291" y="479"/>
                    </a:lnTo>
                    <a:lnTo>
                      <a:pt x="292" y="470"/>
                    </a:lnTo>
                    <a:lnTo>
                      <a:pt x="293" y="461"/>
                    </a:lnTo>
                    <a:lnTo>
                      <a:pt x="293" y="452"/>
                    </a:lnTo>
                    <a:lnTo>
                      <a:pt x="292" y="433"/>
                    </a:lnTo>
                    <a:lnTo>
                      <a:pt x="290" y="414"/>
                    </a:lnTo>
                    <a:lnTo>
                      <a:pt x="291" y="417"/>
                    </a:lnTo>
                    <a:lnTo>
                      <a:pt x="291" y="420"/>
                    </a:lnTo>
                    <a:lnTo>
                      <a:pt x="287" y="423"/>
                    </a:lnTo>
                    <a:lnTo>
                      <a:pt x="283" y="424"/>
                    </a:lnTo>
                    <a:lnTo>
                      <a:pt x="281" y="423"/>
                    </a:lnTo>
                    <a:lnTo>
                      <a:pt x="279" y="420"/>
                    </a:lnTo>
                    <a:lnTo>
                      <a:pt x="275" y="415"/>
                    </a:lnTo>
                    <a:lnTo>
                      <a:pt x="272" y="407"/>
                    </a:lnTo>
                    <a:lnTo>
                      <a:pt x="275" y="398"/>
                    </a:lnTo>
                    <a:lnTo>
                      <a:pt x="280" y="391"/>
                    </a:lnTo>
                    <a:lnTo>
                      <a:pt x="282" y="389"/>
                    </a:lnTo>
                    <a:lnTo>
                      <a:pt x="286" y="388"/>
                    </a:lnTo>
                    <a:lnTo>
                      <a:pt x="290" y="386"/>
                    </a:lnTo>
                    <a:lnTo>
                      <a:pt x="296" y="386"/>
                    </a:lnTo>
                    <a:lnTo>
                      <a:pt x="307" y="397"/>
                    </a:lnTo>
                    <a:lnTo>
                      <a:pt x="317" y="407"/>
                    </a:lnTo>
                    <a:lnTo>
                      <a:pt x="323" y="413"/>
                    </a:lnTo>
                    <a:lnTo>
                      <a:pt x="329" y="416"/>
                    </a:lnTo>
                    <a:lnTo>
                      <a:pt x="322" y="423"/>
                    </a:lnTo>
                    <a:lnTo>
                      <a:pt x="315" y="42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39" name="Freeform 209"/>
              <p:cNvSpPr>
                <a:spLocks/>
              </p:cNvSpPr>
              <p:nvPr/>
            </p:nvSpPr>
            <p:spPr bwMode="auto">
              <a:xfrm>
                <a:off x="7080250" y="1984375"/>
                <a:ext cx="157163" cy="80963"/>
              </a:xfrm>
              <a:custGeom>
                <a:avLst/>
                <a:gdLst>
                  <a:gd name="T0" fmla="*/ 1600 w 393"/>
                  <a:gd name="T1" fmla="*/ 25126 h 203"/>
                  <a:gd name="T2" fmla="*/ 400 w 393"/>
                  <a:gd name="T3" fmla="*/ 26722 h 203"/>
                  <a:gd name="T4" fmla="*/ 400 w 393"/>
                  <a:gd name="T5" fmla="*/ 29115 h 203"/>
                  <a:gd name="T6" fmla="*/ 4399 w 393"/>
                  <a:gd name="T7" fmla="*/ 35097 h 203"/>
                  <a:gd name="T8" fmla="*/ 6798 w 393"/>
                  <a:gd name="T9" fmla="*/ 40282 h 203"/>
                  <a:gd name="T10" fmla="*/ 7198 w 393"/>
                  <a:gd name="T11" fmla="*/ 45068 h 203"/>
                  <a:gd name="T12" fmla="*/ 7198 w 393"/>
                  <a:gd name="T13" fmla="*/ 49854 h 203"/>
                  <a:gd name="T14" fmla="*/ 7998 w 393"/>
                  <a:gd name="T15" fmla="*/ 55039 h 203"/>
                  <a:gd name="T16" fmla="*/ 11197 w 393"/>
                  <a:gd name="T17" fmla="*/ 63813 h 203"/>
                  <a:gd name="T18" fmla="*/ 13197 w 393"/>
                  <a:gd name="T19" fmla="*/ 69397 h 203"/>
                  <a:gd name="T20" fmla="*/ 21195 w 393"/>
                  <a:gd name="T21" fmla="*/ 71790 h 203"/>
                  <a:gd name="T22" fmla="*/ 35192 w 393"/>
                  <a:gd name="T23" fmla="*/ 74183 h 203"/>
                  <a:gd name="T24" fmla="*/ 55987 w 393"/>
                  <a:gd name="T25" fmla="*/ 74582 h 203"/>
                  <a:gd name="T26" fmla="*/ 77982 w 393"/>
                  <a:gd name="T27" fmla="*/ 75379 h 203"/>
                  <a:gd name="T28" fmla="*/ 91978 w 393"/>
                  <a:gd name="T29" fmla="*/ 79368 h 203"/>
                  <a:gd name="T30" fmla="*/ 110374 w 393"/>
                  <a:gd name="T31" fmla="*/ 76975 h 203"/>
                  <a:gd name="T32" fmla="*/ 126370 w 393"/>
                  <a:gd name="T33" fmla="*/ 69397 h 203"/>
                  <a:gd name="T34" fmla="*/ 135968 w 393"/>
                  <a:gd name="T35" fmla="*/ 63414 h 203"/>
                  <a:gd name="T36" fmla="*/ 143166 w 393"/>
                  <a:gd name="T37" fmla="*/ 54241 h 203"/>
                  <a:gd name="T38" fmla="*/ 147565 w 393"/>
                  <a:gd name="T39" fmla="*/ 43473 h 203"/>
                  <a:gd name="T40" fmla="*/ 153964 w 393"/>
                  <a:gd name="T41" fmla="*/ 35097 h 203"/>
                  <a:gd name="T42" fmla="*/ 155963 w 393"/>
                  <a:gd name="T43" fmla="*/ 27918 h 203"/>
                  <a:gd name="T44" fmla="*/ 152764 w 393"/>
                  <a:gd name="T45" fmla="*/ 23132 h 203"/>
                  <a:gd name="T46" fmla="*/ 149565 w 393"/>
                  <a:gd name="T47" fmla="*/ 14358 h 203"/>
                  <a:gd name="T48" fmla="*/ 149165 w 393"/>
                  <a:gd name="T49" fmla="*/ 4387 h 203"/>
                  <a:gd name="T50" fmla="*/ 147565 w 393"/>
                  <a:gd name="T51" fmla="*/ 0 h 203"/>
                  <a:gd name="T52" fmla="*/ 145166 w 393"/>
                  <a:gd name="T53" fmla="*/ 798 h 203"/>
                  <a:gd name="T54" fmla="*/ 142766 w 393"/>
                  <a:gd name="T55" fmla="*/ 4387 h 203"/>
                  <a:gd name="T56" fmla="*/ 142366 w 393"/>
                  <a:gd name="T57" fmla="*/ 8774 h 203"/>
                  <a:gd name="T58" fmla="*/ 140767 w 393"/>
                  <a:gd name="T59" fmla="*/ 11965 h 203"/>
                  <a:gd name="T60" fmla="*/ 139567 w 393"/>
                  <a:gd name="T61" fmla="*/ 11167 h 203"/>
                  <a:gd name="T62" fmla="*/ 139967 w 393"/>
                  <a:gd name="T63" fmla="*/ 8774 h 203"/>
                  <a:gd name="T64" fmla="*/ 139167 w 393"/>
                  <a:gd name="T65" fmla="*/ 8375 h 203"/>
                  <a:gd name="T66" fmla="*/ 133169 w 393"/>
                  <a:gd name="T67" fmla="*/ 10768 h 203"/>
                  <a:gd name="T68" fmla="*/ 127170 w 393"/>
                  <a:gd name="T69" fmla="*/ 9971 h 203"/>
                  <a:gd name="T70" fmla="*/ 122771 w 393"/>
                  <a:gd name="T71" fmla="*/ 6780 h 203"/>
                  <a:gd name="T72" fmla="*/ 116773 w 393"/>
                  <a:gd name="T73" fmla="*/ 7179 h 203"/>
                  <a:gd name="T74" fmla="*/ 109174 w 393"/>
                  <a:gd name="T75" fmla="*/ 9572 h 203"/>
                  <a:gd name="T76" fmla="*/ 101176 w 393"/>
                  <a:gd name="T77" fmla="*/ 10768 h 203"/>
                  <a:gd name="T78" fmla="*/ 92778 w 393"/>
                  <a:gd name="T79" fmla="*/ 17549 h 203"/>
                  <a:gd name="T80" fmla="*/ 88379 w 393"/>
                  <a:gd name="T81" fmla="*/ 24728 h 203"/>
                  <a:gd name="T82" fmla="*/ 84380 w 393"/>
                  <a:gd name="T83" fmla="*/ 29115 h 203"/>
                  <a:gd name="T84" fmla="*/ 78382 w 393"/>
                  <a:gd name="T85" fmla="*/ 29912 h 203"/>
                  <a:gd name="T86" fmla="*/ 74382 w 393"/>
                  <a:gd name="T87" fmla="*/ 25525 h 203"/>
                  <a:gd name="T88" fmla="*/ 71583 w 393"/>
                  <a:gd name="T89" fmla="*/ 21138 h 203"/>
                  <a:gd name="T90" fmla="*/ 67984 w 393"/>
                  <a:gd name="T91" fmla="*/ 16352 h 203"/>
                  <a:gd name="T92" fmla="*/ 57586 w 393"/>
                  <a:gd name="T93" fmla="*/ 16352 h 203"/>
                  <a:gd name="T94" fmla="*/ 43590 w 393"/>
                  <a:gd name="T95" fmla="*/ 22335 h 203"/>
                  <a:gd name="T96" fmla="*/ 35192 w 393"/>
                  <a:gd name="T97" fmla="*/ 27519 h 203"/>
                  <a:gd name="T98" fmla="*/ 37591 w 393"/>
                  <a:gd name="T99" fmla="*/ 29912 h 203"/>
                  <a:gd name="T100" fmla="*/ 38391 w 393"/>
                  <a:gd name="T101" fmla="*/ 32305 h 203"/>
                  <a:gd name="T102" fmla="*/ 35992 w 393"/>
                  <a:gd name="T103" fmla="*/ 33103 h 203"/>
                  <a:gd name="T104" fmla="*/ 34392 w 393"/>
                  <a:gd name="T105" fmla="*/ 36693 h 203"/>
                  <a:gd name="T106" fmla="*/ 35592 w 393"/>
                  <a:gd name="T107" fmla="*/ 37091 h 203"/>
                  <a:gd name="T108" fmla="*/ 38391 w 393"/>
                  <a:gd name="T109" fmla="*/ 35895 h 203"/>
                  <a:gd name="T110" fmla="*/ 37591 w 393"/>
                  <a:gd name="T111" fmla="*/ 39883 h 203"/>
                  <a:gd name="T112" fmla="*/ 32392 w 393"/>
                  <a:gd name="T113" fmla="*/ 42276 h 203"/>
                  <a:gd name="T114" fmla="*/ 23594 w 393"/>
                  <a:gd name="T115" fmla="*/ 41877 h 203"/>
                  <a:gd name="T116" fmla="*/ 15596 w 393"/>
                  <a:gd name="T117" fmla="*/ 35097 h 203"/>
                  <a:gd name="T118" fmla="*/ 9198 w 393"/>
                  <a:gd name="T119" fmla="*/ 26722 h 203"/>
                  <a:gd name="T120" fmla="*/ 3199 w 393"/>
                  <a:gd name="T121" fmla="*/ 24329 h 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3" h="203">
                    <a:moveTo>
                      <a:pt x="8" y="61"/>
                    </a:moveTo>
                    <a:lnTo>
                      <a:pt x="4" y="63"/>
                    </a:lnTo>
                    <a:lnTo>
                      <a:pt x="2" y="66"/>
                    </a:lnTo>
                    <a:lnTo>
                      <a:pt x="1" y="67"/>
                    </a:lnTo>
                    <a:lnTo>
                      <a:pt x="0" y="69"/>
                    </a:lnTo>
                    <a:lnTo>
                      <a:pt x="1" y="73"/>
                    </a:lnTo>
                    <a:lnTo>
                      <a:pt x="3" y="78"/>
                    </a:lnTo>
                    <a:lnTo>
                      <a:pt x="11" y="88"/>
                    </a:lnTo>
                    <a:lnTo>
                      <a:pt x="19" y="97"/>
                    </a:lnTo>
                    <a:lnTo>
                      <a:pt x="17" y="101"/>
                    </a:lnTo>
                    <a:lnTo>
                      <a:pt x="13" y="104"/>
                    </a:lnTo>
                    <a:lnTo>
                      <a:pt x="18" y="113"/>
                    </a:lnTo>
                    <a:lnTo>
                      <a:pt x="21" y="122"/>
                    </a:lnTo>
                    <a:lnTo>
                      <a:pt x="18" y="125"/>
                    </a:lnTo>
                    <a:lnTo>
                      <a:pt x="16" y="128"/>
                    </a:lnTo>
                    <a:lnTo>
                      <a:pt x="20" y="138"/>
                    </a:lnTo>
                    <a:lnTo>
                      <a:pt x="25" y="148"/>
                    </a:lnTo>
                    <a:lnTo>
                      <a:pt x="28" y="160"/>
                    </a:lnTo>
                    <a:lnTo>
                      <a:pt x="31" y="170"/>
                    </a:lnTo>
                    <a:lnTo>
                      <a:pt x="33" y="174"/>
                    </a:lnTo>
                    <a:lnTo>
                      <a:pt x="35" y="177"/>
                    </a:lnTo>
                    <a:lnTo>
                      <a:pt x="53" y="180"/>
                    </a:lnTo>
                    <a:lnTo>
                      <a:pt x="71" y="183"/>
                    </a:lnTo>
                    <a:lnTo>
                      <a:pt x="88" y="186"/>
                    </a:lnTo>
                    <a:lnTo>
                      <a:pt x="105" y="187"/>
                    </a:lnTo>
                    <a:lnTo>
                      <a:pt x="140" y="187"/>
                    </a:lnTo>
                    <a:lnTo>
                      <a:pt x="177" y="186"/>
                    </a:lnTo>
                    <a:lnTo>
                      <a:pt x="195" y="189"/>
                    </a:lnTo>
                    <a:lnTo>
                      <a:pt x="213" y="195"/>
                    </a:lnTo>
                    <a:lnTo>
                      <a:pt x="230" y="199"/>
                    </a:lnTo>
                    <a:lnTo>
                      <a:pt x="248" y="203"/>
                    </a:lnTo>
                    <a:lnTo>
                      <a:pt x="276" y="193"/>
                    </a:lnTo>
                    <a:lnTo>
                      <a:pt x="304" y="181"/>
                    </a:lnTo>
                    <a:lnTo>
                      <a:pt x="316" y="174"/>
                    </a:lnTo>
                    <a:lnTo>
                      <a:pt x="327" y="168"/>
                    </a:lnTo>
                    <a:lnTo>
                      <a:pt x="340" y="159"/>
                    </a:lnTo>
                    <a:lnTo>
                      <a:pt x="352" y="149"/>
                    </a:lnTo>
                    <a:lnTo>
                      <a:pt x="358" y="136"/>
                    </a:lnTo>
                    <a:lnTo>
                      <a:pt x="364" y="122"/>
                    </a:lnTo>
                    <a:lnTo>
                      <a:pt x="369" y="109"/>
                    </a:lnTo>
                    <a:lnTo>
                      <a:pt x="376" y="96"/>
                    </a:lnTo>
                    <a:lnTo>
                      <a:pt x="385" y="88"/>
                    </a:lnTo>
                    <a:lnTo>
                      <a:pt x="393" y="78"/>
                    </a:lnTo>
                    <a:lnTo>
                      <a:pt x="390" y="70"/>
                    </a:lnTo>
                    <a:lnTo>
                      <a:pt x="386" y="63"/>
                    </a:lnTo>
                    <a:lnTo>
                      <a:pt x="382" y="58"/>
                    </a:lnTo>
                    <a:lnTo>
                      <a:pt x="376" y="51"/>
                    </a:lnTo>
                    <a:lnTo>
                      <a:pt x="374" y="36"/>
                    </a:lnTo>
                    <a:lnTo>
                      <a:pt x="372" y="20"/>
                    </a:lnTo>
                    <a:lnTo>
                      <a:pt x="373" y="11"/>
                    </a:lnTo>
                    <a:lnTo>
                      <a:pt x="374" y="1"/>
                    </a:lnTo>
                    <a:lnTo>
                      <a:pt x="369" y="0"/>
                    </a:lnTo>
                    <a:lnTo>
                      <a:pt x="366" y="1"/>
                    </a:lnTo>
                    <a:lnTo>
                      <a:pt x="363" y="2"/>
                    </a:lnTo>
                    <a:lnTo>
                      <a:pt x="359" y="3"/>
                    </a:lnTo>
                    <a:lnTo>
                      <a:pt x="357" y="11"/>
                    </a:lnTo>
                    <a:lnTo>
                      <a:pt x="356" y="19"/>
                    </a:lnTo>
                    <a:lnTo>
                      <a:pt x="356" y="22"/>
                    </a:lnTo>
                    <a:lnTo>
                      <a:pt x="355" y="26"/>
                    </a:lnTo>
                    <a:lnTo>
                      <a:pt x="352" y="30"/>
                    </a:lnTo>
                    <a:lnTo>
                      <a:pt x="350" y="34"/>
                    </a:lnTo>
                    <a:lnTo>
                      <a:pt x="349" y="28"/>
                    </a:lnTo>
                    <a:lnTo>
                      <a:pt x="350" y="24"/>
                    </a:lnTo>
                    <a:lnTo>
                      <a:pt x="350" y="22"/>
                    </a:lnTo>
                    <a:lnTo>
                      <a:pt x="349" y="21"/>
                    </a:lnTo>
                    <a:lnTo>
                      <a:pt x="348" y="21"/>
                    </a:lnTo>
                    <a:lnTo>
                      <a:pt x="347" y="21"/>
                    </a:lnTo>
                    <a:lnTo>
                      <a:pt x="333" y="27"/>
                    </a:lnTo>
                    <a:lnTo>
                      <a:pt x="318" y="30"/>
                    </a:lnTo>
                    <a:lnTo>
                      <a:pt x="318" y="25"/>
                    </a:lnTo>
                    <a:lnTo>
                      <a:pt x="317" y="19"/>
                    </a:lnTo>
                    <a:lnTo>
                      <a:pt x="307" y="17"/>
                    </a:lnTo>
                    <a:lnTo>
                      <a:pt x="299" y="17"/>
                    </a:lnTo>
                    <a:lnTo>
                      <a:pt x="292" y="18"/>
                    </a:lnTo>
                    <a:lnTo>
                      <a:pt x="283" y="21"/>
                    </a:lnTo>
                    <a:lnTo>
                      <a:pt x="273" y="24"/>
                    </a:lnTo>
                    <a:lnTo>
                      <a:pt x="263" y="25"/>
                    </a:lnTo>
                    <a:lnTo>
                      <a:pt x="253" y="27"/>
                    </a:lnTo>
                    <a:lnTo>
                      <a:pt x="242" y="30"/>
                    </a:lnTo>
                    <a:lnTo>
                      <a:pt x="232" y="44"/>
                    </a:lnTo>
                    <a:lnTo>
                      <a:pt x="224" y="56"/>
                    </a:lnTo>
                    <a:lnTo>
                      <a:pt x="221" y="62"/>
                    </a:lnTo>
                    <a:lnTo>
                      <a:pt x="215" y="68"/>
                    </a:lnTo>
                    <a:lnTo>
                      <a:pt x="211" y="73"/>
                    </a:lnTo>
                    <a:lnTo>
                      <a:pt x="204" y="79"/>
                    </a:lnTo>
                    <a:lnTo>
                      <a:pt x="196" y="75"/>
                    </a:lnTo>
                    <a:lnTo>
                      <a:pt x="190" y="70"/>
                    </a:lnTo>
                    <a:lnTo>
                      <a:pt x="186" y="64"/>
                    </a:lnTo>
                    <a:lnTo>
                      <a:pt x="182" y="59"/>
                    </a:lnTo>
                    <a:lnTo>
                      <a:pt x="179" y="53"/>
                    </a:lnTo>
                    <a:lnTo>
                      <a:pt x="174" y="46"/>
                    </a:lnTo>
                    <a:lnTo>
                      <a:pt x="170" y="41"/>
                    </a:lnTo>
                    <a:lnTo>
                      <a:pt x="163" y="34"/>
                    </a:lnTo>
                    <a:lnTo>
                      <a:pt x="144" y="41"/>
                    </a:lnTo>
                    <a:lnTo>
                      <a:pt x="126" y="49"/>
                    </a:lnTo>
                    <a:lnTo>
                      <a:pt x="109" y="56"/>
                    </a:lnTo>
                    <a:lnTo>
                      <a:pt x="90" y="67"/>
                    </a:lnTo>
                    <a:lnTo>
                      <a:pt x="88" y="69"/>
                    </a:lnTo>
                    <a:lnTo>
                      <a:pt x="87" y="71"/>
                    </a:lnTo>
                    <a:lnTo>
                      <a:pt x="94" y="75"/>
                    </a:lnTo>
                    <a:lnTo>
                      <a:pt x="101" y="79"/>
                    </a:lnTo>
                    <a:lnTo>
                      <a:pt x="96" y="81"/>
                    </a:lnTo>
                    <a:lnTo>
                      <a:pt x="93" y="81"/>
                    </a:lnTo>
                    <a:lnTo>
                      <a:pt x="90" y="83"/>
                    </a:lnTo>
                    <a:lnTo>
                      <a:pt x="86" y="86"/>
                    </a:lnTo>
                    <a:lnTo>
                      <a:pt x="86" y="92"/>
                    </a:lnTo>
                    <a:lnTo>
                      <a:pt x="86" y="96"/>
                    </a:lnTo>
                    <a:lnTo>
                      <a:pt x="89" y="93"/>
                    </a:lnTo>
                    <a:lnTo>
                      <a:pt x="93" y="90"/>
                    </a:lnTo>
                    <a:lnTo>
                      <a:pt x="96" y="90"/>
                    </a:lnTo>
                    <a:lnTo>
                      <a:pt x="101" y="92"/>
                    </a:lnTo>
                    <a:lnTo>
                      <a:pt x="94" y="100"/>
                    </a:lnTo>
                    <a:lnTo>
                      <a:pt x="88" y="104"/>
                    </a:lnTo>
                    <a:lnTo>
                      <a:pt x="81" y="106"/>
                    </a:lnTo>
                    <a:lnTo>
                      <a:pt x="74" y="107"/>
                    </a:lnTo>
                    <a:lnTo>
                      <a:pt x="59" y="105"/>
                    </a:lnTo>
                    <a:lnTo>
                      <a:pt x="42" y="101"/>
                    </a:lnTo>
                    <a:lnTo>
                      <a:pt x="39" y="88"/>
                    </a:lnTo>
                    <a:lnTo>
                      <a:pt x="38" y="75"/>
                    </a:lnTo>
                    <a:lnTo>
                      <a:pt x="23" y="67"/>
                    </a:lnTo>
                    <a:lnTo>
                      <a:pt x="8" y="6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40" name="Freeform 210"/>
              <p:cNvSpPr>
                <a:spLocks/>
              </p:cNvSpPr>
              <p:nvPr/>
            </p:nvSpPr>
            <p:spPr bwMode="auto">
              <a:xfrm>
                <a:off x="7080250" y="1984375"/>
                <a:ext cx="157163" cy="80963"/>
              </a:xfrm>
              <a:custGeom>
                <a:avLst/>
                <a:gdLst>
                  <a:gd name="T0" fmla="*/ 1600 w 393"/>
                  <a:gd name="T1" fmla="*/ 25126 h 203"/>
                  <a:gd name="T2" fmla="*/ 400 w 393"/>
                  <a:gd name="T3" fmla="*/ 26722 h 203"/>
                  <a:gd name="T4" fmla="*/ 400 w 393"/>
                  <a:gd name="T5" fmla="*/ 29115 h 203"/>
                  <a:gd name="T6" fmla="*/ 4399 w 393"/>
                  <a:gd name="T7" fmla="*/ 35097 h 203"/>
                  <a:gd name="T8" fmla="*/ 6798 w 393"/>
                  <a:gd name="T9" fmla="*/ 40282 h 203"/>
                  <a:gd name="T10" fmla="*/ 7198 w 393"/>
                  <a:gd name="T11" fmla="*/ 45068 h 203"/>
                  <a:gd name="T12" fmla="*/ 7198 w 393"/>
                  <a:gd name="T13" fmla="*/ 49854 h 203"/>
                  <a:gd name="T14" fmla="*/ 7998 w 393"/>
                  <a:gd name="T15" fmla="*/ 55039 h 203"/>
                  <a:gd name="T16" fmla="*/ 11197 w 393"/>
                  <a:gd name="T17" fmla="*/ 63813 h 203"/>
                  <a:gd name="T18" fmla="*/ 13197 w 393"/>
                  <a:gd name="T19" fmla="*/ 69397 h 203"/>
                  <a:gd name="T20" fmla="*/ 21195 w 393"/>
                  <a:gd name="T21" fmla="*/ 71790 h 203"/>
                  <a:gd name="T22" fmla="*/ 35192 w 393"/>
                  <a:gd name="T23" fmla="*/ 74183 h 203"/>
                  <a:gd name="T24" fmla="*/ 55987 w 393"/>
                  <a:gd name="T25" fmla="*/ 74582 h 203"/>
                  <a:gd name="T26" fmla="*/ 77982 w 393"/>
                  <a:gd name="T27" fmla="*/ 75379 h 203"/>
                  <a:gd name="T28" fmla="*/ 91978 w 393"/>
                  <a:gd name="T29" fmla="*/ 79368 h 203"/>
                  <a:gd name="T30" fmla="*/ 110374 w 393"/>
                  <a:gd name="T31" fmla="*/ 76975 h 203"/>
                  <a:gd name="T32" fmla="*/ 126370 w 393"/>
                  <a:gd name="T33" fmla="*/ 69397 h 203"/>
                  <a:gd name="T34" fmla="*/ 135968 w 393"/>
                  <a:gd name="T35" fmla="*/ 63414 h 203"/>
                  <a:gd name="T36" fmla="*/ 143166 w 393"/>
                  <a:gd name="T37" fmla="*/ 54241 h 203"/>
                  <a:gd name="T38" fmla="*/ 147565 w 393"/>
                  <a:gd name="T39" fmla="*/ 43473 h 203"/>
                  <a:gd name="T40" fmla="*/ 153964 w 393"/>
                  <a:gd name="T41" fmla="*/ 35097 h 203"/>
                  <a:gd name="T42" fmla="*/ 155963 w 393"/>
                  <a:gd name="T43" fmla="*/ 27918 h 203"/>
                  <a:gd name="T44" fmla="*/ 152764 w 393"/>
                  <a:gd name="T45" fmla="*/ 23132 h 203"/>
                  <a:gd name="T46" fmla="*/ 149565 w 393"/>
                  <a:gd name="T47" fmla="*/ 14358 h 203"/>
                  <a:gd name="T48" fmla="*/ 149165 w 393"/>
                  <a:gd name="T49" fmla="*/ 4387 h 203"/>
                  <a:gd name="T50" fmla="*/ 147565 w 393"/>
                  <a:gd name="T51" fmla="*/ 0 h 203"/>
                  <a:gd name="T52" fmla="*/ 145166 w 393"/>
                  <a:gd name="T53" fmla="*/ 798 h 203"/>
                  <a:gd name="T54" fmla="*/ 142766 w 393"/>
                  <a:gd name="T55" fmla="*/ 4387 h 203"/>
                  <a:gd name="T56" fmla="*/ 142366 w 393"/>
                  <a:gd name="T57" fmla="*/ 8774 h 203"/>
                  <a:gd name="T58" fmla="*/ 140767 w 393"/>
                  <a:gd name="T59" fmla="*/ 11965 h 203"/>
                  <a:gd name="T60" fmla="*/ 139567 w 393"/>
                  <a:gd name="T61" fmla="*/ 11167 h 203"/>
                  <a:gd name="T62" fmla="*/ 139967 w 393"/>
                  <a:gd name="T63" fmla="*/ 8774 h 203"/>
                  <a:gd name="T64" fmla="*/ 139167 w 393"/>
                  <a:gd name="T65" fmla="*/ 8375 h 203"/>
                  <a:gd name="T66" fmla="*/ 133169 w 393"/>
                  <a:gd name="T67" fmla="*/ 10768 h 203"/>
                  <a:gd name="T68" fmla="*/ 127170 w 393"/>
                  <a:gd name="T69" fmla="*/ 9971 h 203"/>
                  <a:gd name="T70" fmla="*/ 122771 w 393"/>
                  <a:gd name="T71" fmla="*/ 6780 h 203"/>
                  <a:gd name="T72" fmla="*/ 116773 w 393"/>
                  <a:gd name="T73" fmla="*/ 7179 h 203"/>
                  <a:gd name="T74" fmla="*/ 109174 w 393"/>
                  <a:gd name="T75" fmla="*/ 9572 h 203"/>
                  <a:gd name="T76" fmla="*/ 101176 w 393"/>
                  <a:gd name="T77" fmla="*/ 10768 h 203"/>
                  <a:gd name="T78" fmla="*/ 92778 w 393"/>
                  <a:gd name="T79" fmla="*/ 17549 h 203"/>
                  <a:gd name="T80" fmla="*/ 88379 w 393"/>
                  <a:gd name="T81" fmla="*/ 24728 h 203"/>
                  <a:gd name="T82" fmla="*/ 84380 w 393"/>
                  <a:gd name="T83" fmla="*/ 29115 h 203"/>
                  <a:gd name="T84" fmla="*/ 78382 w 393"/>
                  <a:gd name="T85" fmla="*/ 29912 h 203"/>
                  <a:gd name="T86" fmla="*/ 74382 w 393"/>
                  <a:gd name="T87" fmla="*/ 25525 h 203"/>
                  <a:gd name="T88" fmla="*/ 71583 w 393"/>
                  <a:gd name="T89" fmla="*/ 21138 h 203"/>
                  <a:gd name="T90" fmla="*/ 67984 w 393"/>
                  <a:gd name="T91" fmla="*/ 16352 h 203"/>
                  <a:gd name="T92" fmla="*/ 57586 w 393"/>
                  <a:gd name="T93" fmla="*/ 16352 h 203"/>
                  <a:gd name="T94" fmla="*/ 43590 w 393"/>
                  <a:gd name="T95" fmla="*/ 22335 h 203"/>
                  <a:gd name="T96" fmla="*/ 35192 w 393"/>
                  <a:gd name="T97" fmla="*/ 27519 h 203"/>
                  <a:gd name="T98" fmla="*/ 37591 w 393"/>
                  <a:gd name="T99" fmla="*/ 29912 h 203"/>
                  <a:gd name="T100" fmla="*/ 38391 w 393"/>
                  <a:gd name="T101" fmla="*/ 32305 h 203"/>
                  <a:gd name="T102" fmla="*/ 35992 w 393"/>
                  <a:gd name="T103" fmla="*/ 33103 h 203"/>
                  <a:gd name="T104" fmla="*/ 34392 w 393"/>
                  <a:gd name="T105" fmla="*/ 36693 h 203"/>
                  <a:gd name="T106" fmla="*/ 35592 w 393"/>
                  <a:gd name="T107" fmla="*/ 37091 h 203"/>
                  <a:gd name="T108" fmla="*/ 38391 w 393"/>
                  <a:gd name="T109" fmla="*/ 35895 h 203"/>
                  <a:gd name="T110" fmla="*/ 37591 w 393"/>
                  <a:gd name="T111" fmla="*/ 39883 h 203"/>
                  <a:gd name="T112" fmla="*/ 32392 w 393"/>
                  <a:gd name="T113" fmla="*/ 42276 h 203"/>
                  <a:gd name="T114" fmla="*/ 23594 w 393"/>
                  <a:gd name="T115" fmla="*/ 41877 h 203"/>
                  <a:gd name="T116" fmla="*/ 15596 w 393"/>
                  <a:gd name="T117" fmla="*/ 35097 h 203"/>
                  <a:gd name="T118" fmla="*/ 9198 w 393"/>
                  <a:gd name="T119" fmla="*/ 26722 h 203"/>
                  <a:gd name="T120" fmla="*/ 3199 w 393"/>
                  <a:gd name="T121" fmla="*/ 24329 h 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3" h="203">
                    <a:moveTo>
                      <a:pt x="8" y="61"/>
                    </a:moveTo>
                    <a:lnTo>
                      <a:pt x="4" y="63"/>
                    </a:lnTo>
                    <a:lnTo>
                      <a:pt x="2" y="66"/>
                    </a:lnTo>
                    <a:lnTo>
                      <a:pt x="1" y="67"/>
                    </a:lnTo>
                    <a:lnTo>
                      <a:pt x="0" y="69"/>
                    </a:lnTo>
                    <a:lnTo>
                      <a:pt x="1" y="73"/>
                    </a:lnTo>
                    <a:lnTo>
                      <a:pt x="3" y="78"/>
                    </a:lnTo>
                    <a:lnTo>
                      <a:pt x="11" y="88"/>
                    </a:lnTo>
                    <a:lnTo>
                      <a:pt x="19" y="97"/>
                    </a:lnTo>
                    <a:lnTo>
                      <a:pt x="17" y="101"/>
                    </a:lnTo>
                    <a:lnTo>
                      <a:pt x="13" y="104"/>
                    </a:lnTo>
                    <a:lnTo>
                      <a:pt x="18" y="113"/>
                    </a:lnTo>
                    <a:lnTo>
                      <a:pt x="21" y="122"/>
                    </a:lnTo>
                    <a:lnTo>
                      <a:pt x="18" y="125"/>
                    </a:lnTo>
                    <a:lnTo>
                      <a:pt x="16" y="128"/>
                    </a:lnTo>
                    <a:lnTo>
                      <a:pt x="20" y="138"/>
                    </a:lnTo>
                    <a:lnTo>
                      <a:pt x="25" y="148"/>
                    </a:lnTo>
                    <a:lnTo>
                      <a:pt x="28" y="160"/>
                    </a:lnTo>
                    <a:lnTo>
                      <a:pt x="31" y="170"/>
                    </a:lnTo>
                    <a:lnTo>
                      <a:pt x="33" y="174"/>
                    </a:lnTo>
                    <a:lnTo>
                      <a:pt x="35" y="177"/>
                    </a:lnTo>
                    <a:lnTo>
                      <a:pt x="53" y="180"/>
                    </a:lnTo>
                    <a:lnTo>
                      <a:pt x="71" y="183"/>
                    </a:lnTo>
                    <a:lnTo>
                      <a:pt x="88" y="186"/>
                    </a:lnTo>
                    <a:lnTo>
                      <a:pt x="105" y="187"/>
                    </a:lnTo>
                    <a:lnTo>
                      <a:pt x="140" y="187"/>
                    </a:lnTo>
                    <a:lnTo>
                      <a:pt x="177" y="186"/>
                    </a:lnTo>
                    <a:lnTo>
                      <a:pt x="195" y="189"/>
                    </a:lnTo>
                    <a:lnTo>
                      <a:pt x="213" y="195"/>
                    </a:lnTo>
                    <a:lnTo>
                      <a:pt x="230" y="199"/>
                    </a:lnTo>
                    <a:lnTo>
                      <a:pt x="248" y="203"/>
                    </a:lnTo>
                    <a:lnTo>
                      <a:pt x="276" y="193"/>
                    </a:lnTo>
                    <a:lnTo>
                      <a:pt x="304" y="181"/>
                    </a:lnTo>
                    <a:lnTo>
                      <a:pt x="316" y="174"/>
                    </a:lnTo>
                    <a:lnTo>
                      <a:pt x="327" y="168"/>
                    </a:lnTo>
                    <a:lnTo>
                      <a:pt x="340" y="159"/>
                    </a:lnTo>
                    <a:lnTo>
                      <a:pt x="352" y="149"/>
                    </a:lnTo>
                    <a:lnTo>
                      <a:pt x="358" y="136"/>
                    </a:lnTo>
                    <a:lnTo>
                      <a:pt x="364" y="122"/>
                    </a:lnTo>
                    <a:lnTo>
                      <a:pt x="369" y="109"/>
                    </a:lnTo>
                    <a:lnTo>
                      <a:pt x="376" y="96"/>
                    </a:lnTo>
                    <a:lnTo>
                      <a:pt x="385" y="88"/>
                    </a:lnTo>
                    <a:lnTo>
                      <a:pt x="393" y="78"/>
                    </a:lnTo>
                    <a:lnTo>
                      <a:pt x="390" y="70"/>
                    </a:lnTo>
                    <a:lnTo>
                      <a:pt x="386" y="63"/>
                    </a:lnTo>
                    <a:lnTo>
                      <a:pt x="382" y="58"/>
                    </a:lnTo>
                    <a:lnTo>
                      <a:pt x="376" y="51"/>
                    </a:lnTo>
                    <a:lnTo>
                      <a:pt x="374" y="36"/>
                    </a:lnTo>
                    <a:lnTo>
                      <a:pt x="372" y="20"/>
                    </a:lnTo>
                    <a:lnTo>
                      <a:pt x="373" y="11"/>
                    </a:lnTo>
                    <a:lnTo>
                      <a:pt x="374" y="1"/>
                    </a:lnTo>
                    <a:lnTo>
                      <a:pt x="369" y="0"/>
                    </a:lnTo>
                    <a:lnTo>
                      <a:pt x="366" y="1"/>
                    </a:lnTo>
                    <a:lnTo>
                      <a:pt x="363" y="2"/>
                    </a:lnTo>
                    <a:lnTo>
                      <a:pt x="359" y="3"/>
                    </a:lnTo>
                    <a:lnTo>
                      <a:pt x="357" y="11"/>
                    </a:lnTo>
                    <a:lnTo>
                      <a:pt x="356" y="19"/>
                    </a:lnTo>
                    <a:lnTo>
                      <a:pt x="356" y="22"/>
                    </a:lnTo>
                    <a:lnTo>
                      <a:pt x="355" y="26"/>
                    </a:lnTo>
                    <a:lnTo>
                      <a:pt x="352" y="30"/>
                    </a:lnTo>
                    <a:lnTo>
                      <a:pt x="350" y="34"/>
                    </a:lnTo>
                    <a:lnTo>
                      <a:pt x="349" y="28"/>
                    </a:lnTo>
                    <a:lnTo>
                      <a:pt x="350" y="24"/>
                    </a:lnTo>
                    <a:lnTo>
                      <a:pt x="350" y="22"/>
                    </a:lnTo>
                    <a:lnTo>
                      <a:pt x="349" y="21"/>
                    </a:lnTo>
                    <a:lnTo>
                      <a:pt x="348" y="21"/>
                    </a:lnTo>
                    <a:lnTo>
                      <a:pt x="347" y="21"/>
                    </a:lnTo>
                    <a:lnTo>
                      <a:pt x="333" y="27"/>
                    </a:lnTo>
                    <a:lnTo>
                      <a:pt x="318" y="30"/>
                    </a:lnTo>
                    <a:lnTo>
                      <a:pt x="318" y="25"/>
                    </a:lnTo>
                    <a:lnTo>
                      <a:pt x="317" y="19"/>
                    </a:lnTo>
                    <a:lnTo>
                      <a:pt x="307" y="17"/>
                    </a:lnTo>
                    <a:lnTo>
                      <a:pt x="299" y="17"/>
                    </a:lnTo>
                    <a:lnTo>
                      <a:pt x="292" y="18"/>
                    </a:lnTo>
                    <a:lnTo>
                      <a:pt x="283" y="21"/>
                    </a:lnTo>
                    <a:lnTo>
                      <a:pt x="273" y="24"/>
                    </a:lnTo>
                    <a:lnTo>
                      <a:pt x="263" y="25"/>
                    </a:lnTo>
                    <a:lnTo>
                      <a:pt x="253" y="27"/>
                    </a:lnTo>
                    <a:lnTo>
                      <a:pt x="242" y="30"/>
                    </a:lnTo>
                    <a:lnTo>
                      <a:pt x="232" y="44"/>
                    </a:lnTo>
                    <a:lnTo>
                      <a:pt x="224" y="56"/>
                    </a:lnTo>
                    <a:lnTo>
                      <a:pt x="221" y="62"/>
                    </a:lnTo>
                    <a:lnTo>
                      <a:pt x="215" y="68"/>
                    </a:lnTo>
                    <a:lnTo>
                      <a:pt x="211" y="73"/>
                    </a:lnTo>
                    <a:lnTo>
                      <a:pt x="204" y="79"/>
                    </a:lnTo>
                    <a:lnTo>
                      <a:pt x="196" y="75"/>
                    </a:lnTo>
                    <a:lnTo>
                      <a:pt x="190" y="70"/>
                    </a:lnTo>
                    <a:lnTo>
                      <a:pt x="186" y="64"/>
                    </a:lnTo>
                    <a:lnTo>
                      <a:pt x="182" y="59"/>
                    </a:lnTo>
                    <a:lnTo>
                      <a:pt x="179" y="53"/>
                    </a:lnTo>
                    <a:lnTo>
                      <a:pt x="174" y="46"/>
                    </a:lnTo>
                    <a:lnTo>
                      <a:pt x="170" y="41"/>
                    </a:lnTo>
                    <a:lnTo>
                      <a:pt x="163" y="34"/>
                    </a:lnTo>
                    <a:lnTo>
                      <a:pt x="144" y="41"/>
                    </a:lnTo>
                    <a:lnTo>
                      <a:pt x="126" y="49"/>
                    </a:lnTo>
                    <a:lnTo>
                      <a:pt x="109" y="56"/>
                    </a:lnTo>
                    <a:lnTo>
                      <a:pt x="90" y="67"/>
                    </a:lnTo>
                    <a:lnTo>
                      <a:pt x="88" y="69"/>
                    </a:lnTo>
                    <a:lnTo>
                      <a:pt x="87" y="71"/>
                    </a:lnTo>
                    <a:lnTo>
                      <a:pt x="94" y="75"/>
                    </a:lnTo>
                    <a:lnTo>
                      <a:pt x="101" y="79"/>
                    </a:lnTo>
                    <a:lnTo>
                      <a:pt x="96" y="81"/>
                    </a:lnTo>
                    <a:lnTo>
                      <a:pt x="93" y="81"/>
                    </a:lnTo>
                    <a:lnTo>
                      <a:pt x="90" y="83"/>
                    </a:lnTo>
                    <a:lnTo>
                      <a:pt x="86" y="86"/>
                    </a:lnTo>
                    <a:lnTo>
                      <a:pt x="86" y="92"/>
                    </a:lnTo>
                    <a:lnTo>
                      <a:pt x="86" y="96"/>
                    </a:lnTo>
                    <a:lnTo>
                      <a:pt x="89" y="93"/>
                    </a:lnTo>
                    <a:lnTo>
                      <a:pt x="93" y="90"/>
                    </a:lnTo>
                    <a:lnTo>
                      <a:pt x="96" y="90"/>
                    </a:lnTo>
                    <a:lnTo>
                      <a:pt x="101" y="92"/>
                    </a:lnTo>
                    <a:lnTo>
                      <a:pt x="94" y="100"/>
                    </a:lnTo>
                    <a:lnTo>
                      <a:pt x="88" y="104"/>
                    </a:lnTo>
                    <a:lnTo>
                      <a:pt x="81" y="106"/>
                    </a:lnTo>
                    <a:lnTo>
                      <a:pt x="74" y="107"/>
                    </a:lnTo>
                    <a:lnTo>
                      <a:pt x="59" y="105"/>
                    </a:lnTo>
                    <a:lnTo>
                      <a:pt x="42" y="101"/>
                    </a:lnTo>
                    <a:lnTo>
                      <a:pt x="39" y="88"/>
                    </a:lnTo>
                    <a:lnTo>
                      <a:pt x="38" y="75"/>
                    </a:lnTo>
                    <a:lnTo>
                      <a:pt x="23" y="67"/>
                    </a:lnTo>
                    <a:lnTo>
                      <a:pt x="8" y="61"/>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41" name="Freeform 211"/>
              <p:cNvSpPr>
                <a:spLocks/>
              </p:cNvSpPr>
              <p:nvPr/>
            </p:nvSpPr>
            <p:spPr bwMode="auto">
              <a:xfrm>
                <a:off x="6775450" y="2122488"/>
                <a:ext cx="30163" cy="58737"/>
              </a:xfrm>
              <a:custGeom>
                <a:avLst/>
                <a:gdLst>
                  <a:gd name="T0" fmla="*/ 15875 w 76"/>
                  <a:gd name="T1" fmla="*/ 58737 h 148"/>
                  <a:gd name="T2" fmla="*/ 19050 w 76"/>
                  <a:gd name="T3" fmla="*/ 58340 h 148"/>
                  <a:gd name="T4" fmla="*/ 21828 w 76"/>
                  <a:gd name="T5" fmla="*/ 57546 h 148"/>
                  <a:gd name="T6" fmla="*/ 24210 w 76"/>
                  <a:gd name="T7" fmla="*/ 56753 h 148"/>
                  <a:gd name="T8" fmla="*/ 25797 w 76"/>
                  <a:gd name="T9" fmla="*/ 55165 h 148"/>
                  <a:gd name="T10" fmla="*/ 26988 w 76"/>
                  <a:gd name="T11" fmla="*/ 53578 h 148"/>
                  <a:gd name="T12" fmla="*/ 28179 w 76"/>
                  <a:gd name="T13" fmla="*/ 51196 h 148"/>
                  <a:gd name="T14" fmla="*/ 28972 w 76"/>
                  <a:gd name="T15" fmla="*/ 48418 h 148"/>
                  <a:gd name="T16" fmla="*/ 30163 w 76"/>
                  <a:gd name="T17" fmla="*/ 45243 h 148"/>
                  <a:gd name="T18" fmla="*/ 27385 w 76"/>
                  <a:gd name="T19" fmla="*/ 41672 h 148"/>
                  <a:gd name="T20" fmla="*/ 24607 w 76"/>
                  <a:gd name="T21" fmla="*/ 37703 h 148"/>
                  <a:gd name="T22" fmla="*/ 25004 w 76"/>
                  <a:gd name="T23" fmla="*/ 33734 h 148"/>
                  <a:gd name="T24" fmla="*/ 25004 w 76"/>
                  <a:gd name="T25" fmla="*/ 30162 h 148"/>
                  <a:gd name="T26" fmla="*/ 25400 w 76"/>
                  <a:gd name="T27" fmla="*/ 26590 h 148"/>
                  <a:gd name="T28" fmla="*/ 25400 w 76"/>
                  <a:gd name="T29" fmla="*/ 22225 h 148"/>
                  <a:gd name="T30" fmla="*/ 19050 w 76"/>
                  <a:gd name="T31" fmla="*/ 20240 h 148"/>
                  <a:gd name="T32" fmla="*/ 13097 w 76"/>
                  <a:gd name="T33" fmla="*/ 17462 h 148"/>
                  <a:gd name="T34" fmla="*/ 9922 w 76"/>
                  <a:gd name="T35" fmla="*/ 13097 h 148"/>
                  <a:gd name="T36" fmla="*/ 6747 w 76"/>
                  <a:gd name="T37" fmla="*/ 8334 h 148"/>
                  <a:gd name="T38" fmla="*/ 3572 w 76"/>
                  <a:gd name="T39" fmla="*/ 3969 h 148"/>
                  <a:gd name="T40" fmla="*/ 397 w 76"/>
                  <a:gd name="T41" fmla="*/ 0 h 148"/>
                  <a:gd name="T42" fmla="*/ 0 w 76"/>
                  <a:gd name="T43" fmla="*/ 1191 h 148"/>
                  <a:gd name="T44" fmla="*/ 397 w 76"/>
                  <a:gd name="T45" fmla="*/ 2381 h 148"/>
                  <a:gd name="T46" fmla="*/ 1191 w 76"/>
                  <a:gd name="T47" fmla="*/ 3969 h 148"/>
                  <a:gd name="T48" fmla="*/ 1588 w 76"/>
                  <a:gd name="T49" fmla="*/ 5159 h 148"/>
                  <a:gd name="T50" fmla="*/ 4763 w 76"/>
                  <a:gd name="T51" fmla="*/ 17462 h 148"/>
                  <a:gd name="T52" fmla="*/ 7938 w 76"/>
                  <a:gd name="T53" fmla="*/ 28972 h 148"/>
                  <a:gd name="T54" fmla="*/ 11113 w 76"/>
                  <a:gd name="T55" fmla="*/ 41275 h 148"/>
                  <a:gd name="T56" fmla="*/ 14288 w 76"/>
                  <a:gd name="T57" fmla="*/ 53181 h 148"/>
                  <a:gd name="T58" fmla="*/ 15082 w 76"/>
                  <a:gd name="T59" fmla="*/ 55562 h 148"/>
                  <a:gd name="T60" fmla="*/ 15875 w 76"/>
                  <a:gd name="T61" fmla="*/ 57943 h 148"/>
                  <a:gd name="T62" fmla="*/ 15875 w 76"/>
                  <a:gd name="T63" fmla="*/ 58340 h 148"/>
                  <a:gd name="T64" fmla="*/ 15875 w 76"/>
                  <a:gd name="T65" fmla="*/ 58737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48">
                    <a:moveTo>
                      <a:pt x="40" y="148"/>
                    </a:moveTo>
                    <a:lnTo>
                      <a:pt x="48" y="147"/>
                    </a:lnTo>
                    <a:lnTo>
                      <a:pt x="55" y="145"/>
                    </a:lnTo>
                    <a:lnTo>
                      <a:pt x="61" y="143"/>
                    </a:lnTo>
                    <a:lnTo>
                      <a:pt x="65" y="139"/>
                    </a:lnTo>
                    <a:lnTo>
                      <a:pt x="68" y="135"/>
                    </a:lnTo>
                    <a:lnTo>
                      <a:pt x="71" y="129"/>
                    </a:lnTo>
                    <a:lnTo>
                      <a:pt x="73" y="122"/>
                    </a:lnTo>
                    <a:lnTo>
                      <a:pt x="76" y="114"/>
                    </a:lnTo>
                    <a:lnTo>
                      <a:pt x="69" y="105"/>
                    </a:lnTo>
                    <a:lnTo>
                      <a:pt x="62" y="95"/>
                    </a:lnTo>
                    <a:lnTo>
                      <a:pt x="63" y="85"/>
                    </a:lnTo>
                    <a:lnTo>
                      <a:pt x="63" y="76"/>
                    </a:lnTo>
                    <a:lnTo>
                      <a:pt x="64" y="67"/>
                    </a:lnTo>
                    <a:lnTo>
                      <a:pt x="64" y="56"/>
                    </a:lnTo>
                    <a:lnTo>
                      <a:pt x="48" y="51"/>
                    </a:lnTo>
                    <a:lnTo>
                      <a:pt x="33" y="44"/>
                    </a:lnTo>
                    <a:lnTo>
                      <a:pt x="25" y="33"/>
                    </a:lnTo>
                    <a:lnTo>
                      <a:pt x="17" y="21"/>
                    </a:lnTo>
                    <a:lnTo>
                      <a:pt x="9" y="10"/>
                    </a:lnTo>
                    <a:lnTo>
                      <a:pt x="1" y="0"/>
                    </a:lnTo>
                    <a:lnTo>
                      <a:pt x="0" y="3"/>
                    </a:lnTo>
                    <a:lnTo>
                      <a:pt x="1" y="6"/>
                    </a:lnTo>
                    <a:lnTo>
                      <a:pt x="3" y="10"/>
                    </a:lnTo>
                    <a:lnTo>
                      <a:pt x="4" y="13"/>
                    </a:lnTo>
                    <a:lnTo>
                      <a:pt x="12" y="44"/>
                    </a:lnTo>
                    <a:lnTo>
                      <a:pt x="20" y="73"/>
                    </a:lnTo>
                    <a:lnTo>
                      <a:pt x="28" y="104"/>
                    </a:lnTo>
                    <a:lnTo>
                      <a:pt x="36" y="134"/>
                    </a:lnTo>
                    <a:lnTo>
                      <a:pt x="38" y="140"/>
                    </a:lnTo>
                    <a:lnTo>
                      <a:pt x="40" y="146"/>
                    </a:lnTo>
                    <a:lnTo>
                      <a:pt x="40" y="147"/>
                    </a:lnTo>
                    <a:lnTo>
                      <a:pt x="40" y="14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42" name="Freeform 212"/>
              <p:cNvSpPr>
                <a:spLocks/>
              </p:cNvSpPr>
              <p:nvPr/>
            </p:nvSpPr>
            <p:spPr bwMode="auto">
              <a:xfrm>
                <a:off x="6775450" y="2122488"/>
                <a:ext cx="30163" cy="58737"/>
              </a:xfrm>
              <a:custGeom>
                <a:avLst/>
                <a:gdLst>
                  <a:gd name="T0" fmla="*/ 15875 w 76"/>
                  <a:gd name="T1" fmla="*/ 58737 h 148"/>
                  <a:gd name="T2" fmla="*/ 19050 w 76"/>
                  <a:gd name="T3" fmla="*/ 58340 h 148"/>
                  <a:gd name="T4" fmla="*/ 21828 w 76"/>
                  <a:gd name="T5" fmla="*/ 57546 h 148"/>
                  <a:gd name="T6" fmla="*/ 24210 w 76"/>
                  <a:gd name="T7" fmla="*/ 56753 h 148"/>
                  <a:gd name="T8" fmla="*/ 25797 w 76"/>
                  <a:gd name="T9" fmla="*/ 55165 h 148"/>
                  <a:gd name="T10" fmla="*/ 26988 w 76"/>
                  <a:gd name="T11" fmla="*/ 53578 h 148"/>
                  <a:gd name="T12" fmla="*/ 28179 w 76"/>
                  <a:gd name="T13" fmla="*/ 51196 h 148"/>
                  <a:gd name="T14" fmla="*/ 28972 w 76"/>
                  <a:gd name="T15" fmla="*/ 48418 h 148"/>
                  <a:gd name="T16" fmla="*/ 30163 w 76"/>
                  <a:gd name="T17" fmla="*/ 45243 h 148"/>
                  <a:gd name="T18" fmla="*/ 27385 w 76"/>
                  <a:gd name="T19" fmla="*/ 41672 h 148"/>
                  <a:gd name="T20" fmla="*/ 24607 w 76"/>
                  <a:gd name="T21" fmla="*/ 37703 h 148"/>
                  <a:gd name="T22" fmla="*/ 25004 w 76"/>
                  <a:gd name="T23" fmla="*/ 33734 h 148"/>
                  <a:gd name="T24" fmla="*/ 25004 w 76"/>
                  <a:gd name="T25" fmla="*/ 30162 h 148"/>
                  <a:gd name="T26" fmla="*/ 25400 w 76"/>
                  <a:gd name="T27" fmla="*/ 26590 h 148"/>
                  <a:gd name="T28" fmla="*/ 25400 w 76"/>
                  <a:gd name="T29" fmla="*/ 22225 h 148"/>
                  <a:gd name="T30" fmla="*/ 19050 w 76"/>
                  <a:gd name="T31" fmla="*/ 20240 h 148"/>
                  <a:gd name="T32" fmla="*/ 13097 w 76"/>
                  <a:gd name="T33" fmla="*/ 17462 h 148"/>
                  <a:gd name="T34" fmla="*/ 9922 w 76"/>
                  <a:gd name="T35" fmla="*/ 13097 h 148"/>
                  <a:gd name="T36" fmla="*/ 6747 w 76"/>
                  <a:gd name="T37" fmla="*/ 8334 h 148"/>
                  <a:gd name="T38" fmla="*/ 3572 w 76"/>
                  <a:gd name="T39" fmla="*/ 3969 h 148"/>
                  <a:gd name="T40" fmla="*/ 397 w 76"/>
                  <a:gd name="T41" fmla="*/ 0 h 148"/>
                  <a:gd name="T42" fmla="*/ 0 w 76"/>
                  <a:gd name="T43" fmla="*/ 1191 h 148"/>
                  <a:gd name="T44" fmla="*/ 397 w 76"/>
                  <a:gd name="T45" fmla="*/ 2381 h 148"/>
                  <a:gd name="T46" fmla="*/ 1191 w 76"/>
                  <a:gd name="T47" fmla="*/ 3969 h 148"/>
                  <a:gd name="T48" fmla="*/ 1588 w 76"/>
                  <a:gd name="T49" fmla="*/ 5159 h 148"/>
                  <a:gd name="T50" fmla="*/ 4763 w 76"/>
                  <a:gd name="T51" fmla="*/ 17462 h 148"/>
                  <a:gd name="T52" fmla="*/ 7938 w 76"/>
                  <a:gd name="T53" fmla="*/ 28972 h 148"/>
                  <a:gd name="T54" fmla="*/ 11113 w 76"/>
                  <a:gd name="T55" fmla="*/ 41275 h 148"/>
                  <a:gd name="T56" fmla="*/ 14288 w 76"/>
                  <a:gd name="T57" fmla="*/ 53181 h 148"/>
                  <a:gd name="T58" fmla="*/ 15082 w 76"/>
                  <a:gd name="T59" fmla="*/ 55562 h 148"/>
                  <a:gd name="T60" fmla="*/ 15875 w 76"/>
                  <a:gd name="T61" fmla="*/ 57943 h 148"/>
                  <a:gd name="T62" fmla="*/ 15875 w 76"/>
                  <a:gd name="T63" fmla="*/ 58340 h 148"/>
                  <a:gd name="T64" fmla="*/ 15875 w 76"/>
                  <a:gd name="T65" fmla="*/ 58737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48">
                    <a:moveTo>
                      <a:pt x="40" y="148"/>
                    </a:moveTo>
                    <a:lnTo>
                      <a:pt x="48" y="147"/>
                    </a:lnTo>
                    <a:lnTo>
                      <a:pt x="55" y="145"/>
                    </a:lnTo>
                    <a:lnTo>
                      <a:pt x="61" y="143"/>
                    </a:lnTo>
                    <a:lnTo>
                      <a:pt x="65" y="139"/>
                    </a:lnTo>
                    <a:lnTo>
                      <a:pt x="68" y="135"/>
                    </a:lnTo>
                    <a:lnTo>
                      <a:pt x="71" y="129"/>
                    </a:lnTo>
                    <a:lnTo>
                      <a:pt x="73" y="122"/>
                    </a:lnTo>
                    <a:lnTo>
                      <a:pt x="76" y="114"/>
                    </a:lnTo>
                    <a:lnTo>
                      <a:pt x="69" y="105"/>
                    </a:lnTo>
                    <a:lnTo>
                      <a:pt x="62" y="95"/>
                    </a:lnTo>
                    <a:lnTo>
                      <a:pt x="63" y="85"/>
                    </a:lnTo>
                    <a:lnTo>
                      <a:pt x="63" y="76"/>
                    </a:lnTo>
                    <a:lnTo>
                      <a:pt x="64" y="67"/>
                    </a:lnTo>
                    <a:lnTo>
                      <a:pt x="64" y="56"/>
                    </a:lnTo>
                    <a:lnTo>
                      <a:pt x="48" y="51"/>
                    </a:lnTo>
                    <a:lnTo>
                      <a:pt x="33" y="44"/>
                    </a:lnTo>
                    <a:lnTo>
                      <a:pt x="25" y="33"/>
                    </a:lnTo>
                    <a:lnTo>
                      <a:pt x="17" y="21"/>
                    </a:lnTo>
                    <a:lnTo>
                      <a:pt x="9" y="10"/>
                    </a:lnTo>
                    <a:lnTo>
                      <a:pt x="1" y="0"/>
                    </a:lnTo>
                    <a:lnTo>
                      <a:pt x="0" y="3"/>
                    </a:lnTo>
                    <a:lnTo>
                      <a:pt x="1" y="6"/>
                    </a:lnTo>
                    <a:lnTo>
                      <a:pt x="3" y="10"/>
                    </a:lnTo>
                    <a:lnTo>
                      <a:pt x="4" y="13"/>
                    </a:lnTo>
                    <a:lnTo>
                      <a:pt x="12" y="44"/>
                    </a:lnTo>
                    <a:lnTo>
                      <a:pt x="20" y="73"/>
                    </a:lnTo>
                    <a:lnTo>
                      <a:pt x="28" y="104"/>
                    </a:lnTo>
                    <a:lnTo>
                      <a:pt x="36" y="134"/>
                    </a:lnTo>
                    <a:lnTo>
                      <a:pt x="38" y="140"/>
                    </a:lnTo>
                    <a:lnTo>
                      <a:pt x="40" y="146"/>
                    </a:lnTo>
                    <a:lnTo>
                      <a:pt x="40" y="147"/>
                    </a:lnTo>
                    <a:lnTo>
                      <a:pt x="40" y="14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43" name="Freeform 213"/>
              <p:cNvSpPr>
                <a:spLocks/>
              </p:cNvSpPr>
              <p:nvPr/>
            </p:nvSpPr>
            <p:spPr bwMode="auto">
              <a:xfrm>
                <a:off x="6677025" y="2557463"/>
                <a:ext cx="30163" cy="14287"/>
              </a:xfrm>
              <a:custGeom>
                <a:avLst/>
                <a:gdLst>
                  <a:gd name="T0" fmla="*/ 397 w 76"/>
                  <a:gd name="T1" fmla="*/ 10318 h 36"/>
                  <a:gd name="T2" fmla="*/ 5159 w 76"/>
                  <a:gd name="T3" fmla="*/ 11906 h 36"/>
                  <a:gd name="T4" fmla="*/ 9922 w 76"/>
                  <a:gd name="T5" fmla="*/ 13493 h 36"/>
                  <a:gd name="T6" fmla="*/ 13494 w 76"/>
                  <a:gd name="T7" fmla="*/ 13890 h 36"/>
                  <a:gd name="T8" fmla="*/ 17066 w 76"/>
                  <a:gd name="T9" fmla="*/ 14287 h 36"/>
                  <a:gd name="T10" fmla="*/ 18257 w 76"/>
                  <a:gd name="T11" fmla="*/ 14287 h 36"/>
                  <a:gd name="T12" fmla="*/ 20241 w 76"/>
                  <a:gd name="T13" fmla="*/ 13890 h 36"/>
                  <a:gd name="T14" fmla="*/ 21432 w 76"/>
                  <a:gd name="T15" fmla="*/ 13493 h 36"/>
                  <a:gd name="T16" fmla="*/ 22622 w 76"/>
                  <a:gd name="T17" fmla="*/ 12303 h 36"/>
                  <a:gd name="T18" fmla="*/ 26194 w 76"/>
                  <a:gd name="T19" fmla="*/ 9922 h 36"/>
                  <a:gd name="T20" fmla="*/ 30163 w 76"/>
                  <a:gd name="T21" fmla="*/ 5556 h 36"/>
                  <a:gd name="T22" fmla="*/ 27782 w 76"/>
                  <a:gd name="T23" fmla="*/ 3572 h 36"/>
                  <a:gd name="T24" fmla="*/ 25400 w 76"/>
                  <a:gd name="T25" fmla="*/ 1984 h 36"/>
                  <a:gd name="T26" fmla="*/ 22622 w 76"/>
                  <a:gd name="T27" fmla="*/ 794 h 36"/>
                  <a:gd name="T28" fmla="*/ 20241 w 76"/>
                  <a:gd name="T29" fmla="*/ 0 h 36"/>
                  <a:gd name="T30" fmla="*/ 17860 w 76"/>
                  <a:gd name="T31" fmla="*/ 397 h 36"/>
                  <a:gd name="T32" fmla="*/ 15478 w 76"/>
                  <a:gd name="T33" fmla="*/ 794 h 36"/>
                  <a:gd name="T34" fmla="*/ 13891 w 76"/>
                  <a:gd name="T35" fmla="*/ 1191 h 36"/>
                  <a:gd name="T36" fmla="*/ 11906 w 76"/>
                  <a:gd name="T37" fmla="*/ 2381 h 36"/>
                  <a:gd name="T38" fmla="*/ 5556 w 76"/>
                  <a:gd name="T39" fmla="*/ 6747 h 36"/>
                  <a:gd name="T40" fmla="*/ 0 w 76"/>
                  <a:gd name="T41" fmla="*/ 10318 h 36"/>
                  <a:gd name="T42" fmla="*/ 0 w 76"/>
                  <a:gd name="T43" fmla="*/ 10318 h 36"/>
                  <a:gd name="T44" fmla="*/ 397 w 76"/>
                  <a:gd name="T45" fmla="*/ 10318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36">
                    <a:moveTo>
                      <a:pt x="1" y="26"/>
                    </a:moveTo>
                    <a:lnTo>
                      <a:pt x="13" y="30"/>
                    </a:lnTo>
                    <a:lnTo>
                      <a:pt x="25" y="34"/>
                    </a:lnTo>
                    <a:lnTo>
                      <a:pt x="34" y="35"/>
                    </a:lnTo>
                    <a:lnTo>
                      <a:pt x="43" y="36"/>
                    </a:lnTo>
                    <a:lnTo>
                      <a:pt x="46" y="36"/>
                    </a:lnTo>
                    <a:lnTo>
                      <a:pt x="51" y="35"/>
                    </a:lnTo>
                    <a:lnTo>
                      <a:pt x="54" y="34"/>
                    </a:lnTo>
                    <a:lnTo>
                      <a:pt x="57" y="31"/>
                    </a:lnTo>
                    <a:lnTo>
                      <a:pt x="66" y="25"/>
                    </a:lnTo>
                    <a:lnTo>
                      <a:pt x="76" y="14"/>
                    </a:lnTo>
                    <a:lnTo>
                      <a:pt x="70" y="9"/>
                    </a:lnTo>
                    <a:lnTo>
                      <a:pt x="64" y="5"/>
                    </a:lnTo>
                    <a:lnTo>
                      <a:pt x="57" y="2"/>
                    </a:lnTo>
                    <a:lnTo>
                      <a:pt x="51" y="0"/>
                    </a:lnTo>
                    <a:lnTo>
                      <a:pt x="45" y="1"/>
                    </a:lnTo>
                    <a:lnTo>
                      <a:pt x="39" y="2"/>
                    </a:lnTo>
                    <a:lnTo>
                      <a:pt x="35" y="3"/>
                    </a:lnTo>
                    <a:lnTo>
                      <a:pt x="30" y="6"/>
                    </a:lnTo>
                    <a:lnTo>
                      <a:pt x="14" y="17"/>
                    </a:lnTo>
                    <a:lnTo>
                      <a:pt x="0" y="26"/>
                    </a:lnTo>
                    <a:lnTo>
                      <a:pt x="1" y="2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44" name="Freeform 214"/>
              <p:cNvSpPr>
                <a:spLocks/>
              </p:cNvSpPr>
              <p:nvPr/>
            </p:nvSpPr>
            <p:spPr bwMode="auto">
              <a:xfrm>
                <a:off x="6677025" y="2557463"/>
                <a:ext cx="30163" cy="14287"/>
              </a:xfrm>
              <a:custGeom>
                <a:avLst/>
                <a:gdLst>
                  <a:gd name="T0" fmla="*/ 397 w 76"/>
                  <a:gd name="T1" fmla="*/ 10318 h 36"/>
                  <a:gd name="T2" fmla="*/ 5159 w 76"/>
                  <a:gd name="T3" fmla="*/ 11906 h 36"/>
                  <a:gd name="T4" fmla="*/ 9922 w 76"/>
                  <a:gd name="T5" fmla="*/ 13493 h 36"/>
                  <a:gd name="T6" fmla="*/ 13494 w 76"/>
                  <a:gd name="T7" fmla="*/ 13890 h 36"/>
                  <a:gd name="T8" fmla="*/ 17066 w 76"/>
                  <a:gd name="T9" fmla="*/ 14287 h 36"/>
                  <a:gd name="T10" fmla="*/ 18257 w 76"/>
                  <a:gd name="T11" fmla="*/ 14287 h 36"/>
                  <a:gd name="T12" fmla="*/ 20241 w 76"/>
                  <a:gd name="T13" fmla="*/ 13890 h 36"/>
                  <a:gd name="T14" fmla="*/ 21432 w 76"/>
                  <a:gd name="T15" fmla="*/ 13493 h 36"/>
                  <a:gd name="T16" fmla="*/ 22622 w 76"/>
                  <a:gd name="T17" fmla="*/ 12303 h 36"/>
                  <a:gd name="T18" fmla="*/ 26194 w 76"/>
                  <a:gd name="T19" fmla="*/ 9922 h 36"/>
                  <a:gd name="T20" fmla="*/ 30163 w 76"/>
                  <a:gd name="T21" fmla="*/ 5556 h 36"/>
                  <a:gd name="T22" fmla="*/ 27782 w 76"/>
                  <a:gd name="T23" fmla="*/ 3572 h 36"/>
                  <a:gd name="T24" fmla="*/ 25400 w 76"/>
                  <a:gd name="T25" fmla="*/ 1984 h 36"/>
                  <a:gd name="T26" fmla="*/ 22622 w 76"/>
                  <a:gd name="T27" fmla="*/ 794 h 36"/>
                  <a:gd name="T28" fmla="*/ 20241 w 76"/>
                  <a:gd name="T29" fmla="*/ 0 h 36"/>
                  <a:gd name="T30" fmla="*/ 17860 w 76"/>
                  <a:gd name="T31" fmla="*/ 397 h 36"/>
                  <a:gd name="T32" fmla="*/ 15478 w 76"/>
                  <a:gd name="T33" fmla="*/ 794 h 36"/>
                  <a:gd name="T34" fmla="*/ 13891 w 76"/>
                  <a:gd name="T35" fmla="*/ 1191 h 36"/>
                  <a:gd name="T36" fmla="*/ 11906 w 76"/>
                  <a:gd name="T37" fmla="*/ 2381 h 36"/>
                  <a:gd name="T38" fmla="*/ 5556 w 76"/>
                  <a:gd name="T39" fmla="*/ 6747 h 36"/>
                  <a:gd name="T40" fmla="*/ 0 w 76"/>
                  <a:gd name="T41" fmla="*/ 10318 h 36"/>
                  <a:gd name="T42" fmla="*/ 0 w 76"/>
                  <a:gd name="T43" fmla="*/ 10318 h 36"/>
                  <a:gd name="T44" fmla="*/ 397 w 76"/>
                  <a:gd name="T45" fmla="*/ 10318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36">
                    <a:moveTo>
                      <a:pt x="1" y="26"/>
                    </a:moveTo>
                    <a:lnTo>
                      <a:pt x="13" y="30"/>
                    </a:lnTo>
                    <a:lnTo>
                      <a:pt x="25" y="34"/>
                    </a:lnTo>
                    <a:lnTo>
                      <a:pt x="34" y="35"/>
                    </a:lnTo>
                    <a:lnTo>
                      <a:pt x="43" y="36"/>
                    </a:lnTo>
                    <a:lnTo>
                      <a:pt x="46" y="36"/>
                    </a:lnTo>
                    <a:lnTo>
                      <a:pt x="51" y="35"/>
                    </a:lnTo>
                    <a:lnTo>
                      <a:pt x="54" y="34"/>
                    </a:lnTo>
                    <a:lnTo>
                      <a:pt x="57" y="31"/>
                    </a:lnTo>
                    <a:lnTo>
                      <a:pt x="66" y="25"/>
                    </a:lnTo>
                    <a:lnTo>
                      <a:pt x="76" y="14"/>
                    </a:lnTo>
                    <a:lnTo>
                      <a:pt x="70" y="9"/>
                    </a:lnTo>
                    <a:lnTo>
                      <a:pt x="64" y="5"/>
                    </a:lnTo>
                    <a:lnTo>
                      <a:pt x="57" y="2"/>
                    </a:lnTo>
                    <a:lnTo>
                      <a:pt x="51" y="0"/>
                    </a:lnTo>
                    <a:lnTo>
                      <a:pt x="45" y="1"/>
                    </a:lnTo>
                    <a:lnTo>
                      <a:pt x="39" y="2"/>
                    </a:lnTo>
                    <a:lnTo>
                      <a:pt x="35" y="3"/>
                    </a:lnTo>
                    <a:lnTo>
                      <a:pt x="30" y="6"/>
                    </a:lnTo>
                    <a:lnTo>
                      <a:pt x="14" y="17"/>
                    </a:lnTo>
                    <a:lnTo>
                      <a:pt x="0" y="26"/>
                    </a:lnTo>
                    <a:lnTo>
                      <a:pt x="1" y="26"/>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45" name="Freeform 215"/>
              <p:cNvSpPr>
                <a:spLocks/>
              </p:cNvSpPr>
              <p:nvPr/>
            </p:nvSpPr>
            <p:spPr bwMode="auto">
              <a:xfrm>
                <a:off x="6675438" y="2532063"/>
                <a:ext cx="34925" cy="12700"/>
              </a:xfrm>
              <a:custGeom>
                <a:avLst/>
                <a:gdLst>
                  <a:gd name="T0" fmla="*/ 0 w 88"/>
                  <a:gd name="T1" fmla="*/ 7312 h 33"/>
                  <a:gd name="T2" fmla="*/ 1588 w 88"/>
                  <a:gd name="T3" fmla="*/ 9621 h 33"/>
                  <a:gd name="T4" fmla="*/ 3175 w 88"/>
                  <a:gd name="T5" fmla="*/ 11161 h 33"/>
                  <a:gd name="T6" fmla="*/ 4763 w 88"/>
                  <a:gd name="T7" fmla="*/ 12315 h 33"/>
                  <a:gd name="T8" fmla="*/ 6350 w 88"/>
                  <a:gd name="T9" fmla="*/ 12700 h 33"/>
                  <a:gd name="T10" fmla="*/ 7541 w 88"/>
                  <a:gd name="T11" fmla="*/ 12700 h 33"/>
                  <a:gd name="T12" fmla="*/ 9922 w 88"/>
                  <a:gd name="T13" fmla="*/ 12315 h 33"/>
                  <a:gd name="T14" fmla="*/ 11509 w 88"/>
                  <a:gd name="T15" fmla="*/ 11930 h 33"/>
                  <a:gd name="T16" fmla="*/ 14288 w 88"/>
                  <a:gd name="T17" fmla="*/ 10776 h 33"/>
                  <a:gd name="T18" fmla="*/ 20241 w 88"/>
                  <a:gd name="T19" fmla="*/ 10006 h 33"/>
                  <a:gd name="T20" fmla="*/ 25797 w 88"/>
                  <a:gd name="T21" fmla="*/ 9236 h 33"/>
                  <a:gd name="T22" fmla="*/ 28178 w 88"/>
                  <a:gd name="T23" fmla="*/ 8852 h 33"/>
                  <a:gd name="T24" fmla="*/ 30559 w 88"/>
                  <a:gd name="T25" fmla="*/ 7312 h 33"/>
                  <a:gd name="T26" fmla="*/ 32941 w 88"/>
                  <a:gd name="T27" fmla="*/ 6542 h 33"/>
                  <a:gd name="T28" fmla="*/ 34925 w 88"/>
                  <a:gd name="T29" fmla="*/ 4618 h 33"/>
                  <a:gd name="T30" fmla="*/ 34131 w 88"/>
                  <a:gd name="T31" fmla="*/ 4233 h 33"/>
                  <a:gd name="T32" fmla="*/ 32941 w 88"/>
                  <a:gd name="T33" fmla="*/ 3848 h 33"/>
                  <a:gd name="T34" fmla="*/ 28575 w 88"/>
                  <a:gd name="T35" fmla="*/ 2309 h 33"/>
                  <a:gd name="T36" fmla="*/ 24606 w 88"/>
                  <a:gd name="T37" fmla="*/ 770 h 33"/>
                  <a:gd name="T38" fmla="*/ 21034 w 88"/>
                  <a:gd name="T39" fmla="*/ 385 h 33"/>
                  <a:gd name="T40" fmla="*/ 17859 w 88"/>
                  <a:gd name="T41" fmla="*/ 0 h 33"/>
                  <a:gd name="T42" fmla="*/ 14288 w 88"/>
                  <a:gd name="T43" fmla="*/ 385 h 33"/>
                  <a:gd name="T44" fmla="*/ 10716 w 88"/>
                  <a:gd name="T45" fmla="*/ 770 h 33"/>
                  <a:gd name="T46" fmla="*/ 6747 w 88"/>
                  <a:gd name="T47" fmla="*/ 2309 h 33"/>
                  <a:gd name="T48" fmla="*/ 2778 w 88"/>
                  <a:gd name="T49" fmla="*/ 3848 h 33"/>
                  <a:gd name="T50" fmla="*/ 1191 w 88"/>
                  <a:gd name="T51" fmla="*/ 5388 h 33"/>
                  <a:gd name="T52" fmla="*/ 0 w 88"/>
                  <a:gd name="T53" fmla="*/ 6927 h 33"/>
                  <a:gd name="T54" fmla="*/ 0 w 88"/>
                  <a:gd name="T55" fmla="*/ 7312 h 33"/>
                  <a:gd name="T56" fmla="*/ 0 w 88"/>
                  <a:gd name="T57" fmla="*/ 731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8" h="33">
                    <a:moveTo>
                      <a:pt x="0" y="19"/>
                    </a:moveTo>
                    <a:lnTo>
                      <a:pt x="4" y="25"/>
                    </a:lnTo>
                    <a:lnTo>
                      <a:pt x="8" y="29"/>
                    </a:lnTo>
                    <a:lnTo>
                      <a:pt x="12" y="32"/>
                    </a:lnTo>
                    <a:lnTo>
                      <a:pt x="16" y="33"/>
                    </a:lnTo>
                    <a:lnTo>
                      <a:pt x="19" y="33"/>
                    </a:lnTo>
                    <a:lnTo>
                      <a:pt x="25" y="32"/>
                    </a:lnTo>
                    <a:lnTo>
                      <a:pt x="29" y="31"/>
                    </a:lnTo>
                    <a:lnTo>
                      <a:pt x="36" y="28"/>
                    </a:lnTo>
                    <a:lnTo>
                      <a:pt x="51" y="26"/>
                    </a:lnTo>
                    <a:lnTo>
                      <a:pt x="65" y="24"/>
                    </a:lnTo>
                    <a:lnTo>
                      <a:pt x="71" y="23"/>
                    </a:lnTo>
                    <a:lnTo>
                      <a:pt x="77" y="19"/>
                    </a:lnTo>
                    <a:lnTo>
                      <a:pt x="83" y="17"/>
                    </a:lnTo>
                    <a:lnTo>
                      <a:pt x="88" y="12"/>
                    </a:lnTo>
                    <a:lnTo>
                      <a:pt x="86" y="11"/>
                    </a:lnTo>
                    <a:lnTo>
                      <a:pt x="83" y="10"/>
                    </a:lnTo>
                    <a:lnTo>
                      <a:pt x="72" y="6"/>
                    </a:lnTo>
                    <a:lnTo>
                      <a:pt x="62" y="2"/>
                    </a:lnTo>
                    <a:lnTo>
                      <a:pt x="53" y="1"/>
                    </a:lnTo>
                    <a:lnTo>
                      <a:pt x="45" y="0"/>
                    </a:lnTo>
                    <a:lnTo>
                      <a:pt x="36" y="1"/>
                    </a:lnTo>
                    <a:lnTo>
                      <a:pt x="27" y="2"/>
                    </a:lnTo>
                    <a:lnTo>
                      <a:pt x="17" y="6"/>
                    </a:lnTo>
                    <a:lnTo>
                      <a:pt x="7" y="10"/>
                    </a:lnTo>
                    <a:lnTo>
                      <a:pt x="3" y="14"/>
                    </a:lnTo>
                    <a:lnTo>
                      <a:pt x="0" y="18"/>
                    </a:lnTo>
                    <a:lnTo>
                      <a:pt x="0" y="1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46" name="Freeform 216"/>
              <p:cNvSpPr>
                <a:spLocks/>
              </p:cNvSpPr>
              <p:nvPr/>
            </p:nvSpPr>
            <p:spPr bwMode="auto">
              <a:xfrm>
                <a:off x="6675438" y="2532063"/>
                <a:ext cx="34925" cy="12700"/>
              </a:xfrm>
              <a:custGeom>
                <a:avLst/>
                <a:gdLst>
                  <a:gd name="T0" fmla="*/ 0 w 88"/>
                  <a:gd name="T1" fmla="*/ 7312 h 33"/>
                  <a:gd name="T2" fmla="*/ 1588 w 88"/>
                  <a:gd name="T3" fmla="*/ 9621 h 33"/>
                  <a:gd name="T4" fmla="*/ 3175 w 88"/>
                  <a:gd name="T5" fmla="*/ 11161 h 33"/>
                  <a:gd name="T6" fmla="*/ 4763 w 88"/>
                  <a:gd name="T7" fmla="*/ 12315 h 33"/>
                  <a:gd name="T8" fmla="*/ 6350 w 88"/>
                  <a:gd name="T9" fmla="*/ 12700 h 33"/>
                  <a:gd name="T10" fmla="*/ 7541 w 88"/>
                  <a:gd name="T11" fmla="*/ 12700 h 33"/>
                  <a:gd name="T12" fmla="*/ 9922 w 88"/>
                  <a:gd name="T13" fmla="*/ 12315 h 33"/>
                  <a:gd name="T14" fmla="*/ 11509 w 88"/>
                  <a:gd name="T15" fmla="*/ 11930 h 33"/>
                  <a:gd name="T16" fmla="*/ 14288 w 88"/>
                  <a:gd name="T17" fmla="*/ 10776 h 33"/>
                  <a:gd name="T18" fmla="*/ 20241 w 88"/>
                  <a:gd name="T19" fmla="*/ 10006 h 33"/>
                  <a:gd name="T20" fmla="*/ 25797 w 88"/>
                  <a:gd name="T21" fmla="*/ 9236 h 33"/>
                  <a:gd name="T22" fmla="*/ 28178 w 88"/>
                  <a:gd name="T23" fmla="*/ 8852 h 33"/>
                  <a:gd name="T24" fmla="*/ 30559 w 88"/>
                  <a:gd name="T25" fmla="*/ 7312 h 33"/>
                  <a:gd name="T26" fmla="*/ 32941 w 88"/>
                  <a:gd name="T27" fmla="*/ 6542 h 33"/>
                  <a:gd name="T28" fmla="*/ 34925 w 88"/>
                  <a:gd name="T29" fmla="*/ 4618 h 33"/>
                  <a:gd name="T30" fmla="*/ 34131 w 88"/>
                  <a:gd name="T31" fmla="*/ 4233 h 33"/>
                  <a:gd name="T32" fmla="*/ 32941 w 88"/>
                  <a:gd name="T33" fmla="*/ 3848 h 33"/>
                  <a:gd name="T34" fmla="*/ 28575 w 88"/>
                  <a:gd name="T35" fmla="*/ 2309 h 33"/>
                  <a:gd name="T36" fmla="*/ 24606 w 88"/>
                  <a:gd name="T37" fmla="*/ 770 h 33"/>
                  <a:gd name="T38" fmla="*/ 21034 w 88"/>
                  <a:gd name="T39" fmla="*/ 385 h 33"/>
                  <a:gd name="T40" fmla="*/ 17859 w 88"/>
                  <a:gd name="T41" fmla="*/ 0 h 33"/>
                  <a:gd name="T42" fmla="*/ 14288 w 88"/>
                  <a:gd name="T43" fmla="*/ 385 h 33"/>
                  <a:gd name="T44" fmla="*/ 10716 w 88"/>
                  <a:gd name="T45" fmla="*/ 770 h 33"/>
                  <a:gd name="T46" fmla="*/ 6747 w 88"/>
                  <a:gd name="T47" fmla="*/ 2309 h 33"/>
                  <a:gd name="T48" fmla="*/ 2778 w 88"/>
                  <a:gd name="T49" fmla="*/ 3848 h 33"/>
                  <a:gd name="T50" fmla="*/ 1191 w 88"/>
                  <a:gd name="T51" fmla="*/ 5388 h 33"/>
                  <a:gd name="T52" fmla="*/ 0 w 88"/>
                  <a:gd name="T53" fmla="*/ 6927 h 33"/>
                  <a:gd name="T54" fmla="*/ 0 w 88"/>
                  <a:gd name="T55" fmla="*/ 7312 h 33"/>
                  <a:gd name="T56" fmla="*/ 0 w 88"/>
                  <a:gd name="T57" fmla="*/ 731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8" h="33">
                    <a:moveTo>
                      <a:pt x="0" y="19"/>
                    </a:moveTo>
                    <a:lnTo>
                      <a:pt x="4" y="25"/>
                    </a:lnTo>
                    <a:lnTo>
                      <a:pt x="8" y="29"/>
                    </a:lnTo>
                    <a:lnTo>
                      <a:pt x="12" y="32"/>
                    </a:lnTo>
                    <a:lnTo>
                      <a:pt x="16" y="33"/>
                    </a:lnTo>
                    <a:lnTo>
                      <a:pt x="19" y="33"/>
                    </a:lnTo>
                    <a:lnTo>
                      <a:pt x="25" y="32"/>
                    </a:lnTo>
                    <a:lnTo>
                      <a:pt x="29" y="31"/>
                    </a:lnTo>
                    <a:lnTo>
                      <a:pt x="36" y="28"/>
                    </a:lnTo>
                    <a:lnTo>
                      <a:pt x="51" y="26"/>
                    </a:lnTo>
                    <a:lnTo>
                      <a:pt x="65" y="24"/>
                    </a:lnTo>
                    <a:lnTo>
                      <a:pt x="71" y="23"/>
                    </a:lnTo>
                    <a:lnTo>
                      <a:pt x="77" y="19"/>
                    </a:lnTo>
                    <a:lnTo>
                      <a:pt x="83" y="17"/>
                    </a:lnTo>
                    <a:lnTo>
                      <a:pt x="88" y="12"/>
                    </a:lnTo>
                    <a:lnTo>
                      <a:pt x="86" y="11"/>
                    </a:lnTo>
                    <a:lnTo>
                      <a:pt x="83" y="10"/>
                    </a:lnTo>
                    <a:lnTo>
                      <a:pt x="72" y="6"/>
                    </a:lnTo>
                    <a:lnTo>
                      <a:pt x="62" y="2"/>
                    </a:lnTo>
                    <a:lnTo>
                      <a:pt x="53" y="1"/>
                    </a:lnTo>
                    <a:lnTo>
                      <a:pt x="45" y="0"/>
                    </a:lnTo>
                    <a:lnTo>
                      <a:pt x="36" y="1"/>
                    </a:lnTo>
                    <a:lnTo>
                      <a:pt x="27" y="2"/>
                    </a:lnTo>
                    <a:lnTo>
                      <a:pt x="17" y="6"/>
                    </a:lnTo>
                    <a:lnTo>
                      <a:pt x="7" y="10"/>
                    </a:lnTo>
                    <a:lnTo>
                      <a:pt x="3" y="14"/>
                    </a:lnTo>
                    <a:lnTo>
                      <a:pt x="0" y="18"/>
                    </a:lnTo>
                    <a:lnTo>
                      <a:pt x="0" y="1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47" name="Freeform 217"/>
              <p:cNvSpPr>
                <a:spLocks/>
              </p:cNvSpPr>
              <p:nvPr/>
            </p:nvSpPr>
            <p:spPr bwMode="auto">
              <a:xfrm>
                <a:off x="4792663" y="1536700"/>
                <a:ext cx="23812" cy="22225"/>
              </a:xfrm>
              <a:custGeom>
                <a:avLst/>
                <a:gdLst>
                  <a:gd name="T0" fmla="*/ 22225 w 60"/>
                  <a:gd name="T1" fmla="*/ 19543 h 58"/>
                  <a:gd name="T2" fmla="*/ 19843 w 60"/>
                  <a:gd name="T3" fmla="*/ 20309 h 58"/>
                  <a:gd name="T4" fmla="*/ 16668 w 60"/>
                  <a:gd name="T5" fmla="*/ 21459 h 58"/>
                  <a:gd name="T6" fmla="*/ 13890 w 60"/>
                  <a:gd name="T7" fmla="*/ 21842 h 58"/>
                  <a:gd name="T8" fmla="*/ 10715 w 60"/>
                  <a:gd name="T9" fmla="*/ 22225 h 58"/>
                  <a:gd name="T10" fmla="*/ 7937 w 60"/>
                  <a:gd name="T11" fmla="*/ 20692 h 58"/>
                  <a:gd name="T12" fmla="*/ 5556 w 60"/>
                  <a:gd name="T13" fmla="*/ 19543 h 58"/>
                  <a:gd name="T14" fmla="*/ 3969 w 60"/>
                  <a:gd name="T15" fmla="*/ 18393 h 58"/>
                  <a:gd name="T16" fmla="*/ 2381 w 60"/>
                  <a:gd name="T17" fmla="*/ 16860 h 58"/>
                  <a:gd name="T18" fmla="*/ 1191 w 60"/>
                  <a:gd name="T19" fmla="*/ 13028 h 58"/>
                  <a:gd name="T20" fmla="*/ 0 w 60"/>
                  <a:gd name="T21" fmla="*/ 7281 h 58"/>
                  <a:gd name="T22" fmla="*/ 1191 w 60"/>
                  <a:gd name="T23" fmla="*/ 4598 h 58"/>
                  <a:gd name="T24" fmla="*/ 2381 w 60"/>
                  <a:gd name="T25" fmla="*/ 3066 h 58"/>
                  <a:gd name="T26" fmla="*/ 3969 w 60"/>
                  <a:gd name="T27" fmla="*/ 1916 h 58"/>
                  <a:gd name="T28" fmla="*/ 5159 w 60"/>
                  <a:gd name="T29" fmla="*/ 766 h 58"/>
                  <a:gd name="T30" fmla="*/ 9128 w 60"/>
                  <a:gd name="T31" fmla="*/ 383 h 58"/>
                  <a:gd name="T32" fmla="*/ 14287 w 60"/>
                  <a:gd name="T33" fmla="*/ 0 h 58"/>
                  <a:gd name="T34" fmla="*/ 17462 w 60"/>
                  <a:gd name="T35" fmla="*/ 0 h 58"/>
                  <a:gd name="T36" fmla="*/ 19050 w 60"/>
                  <a:gd name="T37" fmla="*/ 383 h 58"/>
                  <a:gd name="T38" fmla="*/ 21034 w 60"/>
                  <a:gd name="T39" fmla="*/ 1916 h 58"/>
                  <a:gd name="T40" fmla="*/ 22621 w 60"/>
                  <a:gd name="T41" fmla="*/ 3449 h 58"/>
                  <a:gd name="T42" fmla="*/ 23812 w 60"/>
                  <a:gd name="T43" fmla="*/ 7664 h 58"/>
                  <a:gd name="T44" fmla="*/ 23812 w 60"/>
                  <a:gd name="T45" fmla="*/ 11113 h 58"/>
                  <a:gd name="T46" fmla="*/ 22621 w 60"/>
                  <a:gd name="T47" fmla="*/ 14178 h 58"/>
                  <a:gd name="T48" fmla="*/ 22225 w 60"/>
                  <a:gd name="T49" fmla="*/ 18776 h 58"/>
                  <a:gd name="T50" fmla="*/ 22225 w 60"/>
                  <a:gd name="T51" fmla="*/ 19543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58">
                    <a:moveTo>
                      <a:pt x="56" y="51"/>
                    </a:moveTo>
                    <a:lnTo>
                      <a:pt x="50" y="53"/>
                    </a:lnTo>
                    <a:lnTo>
                      <a:pt x="42" y="56"/>
                    </a:lnTo>
                    <a:lnTo>
                      <a:pt x="35" y="57"/>
                    </a:lnTo>
                    <a:lnTo>
                      <a:pt x="27" y="58"/>
                    </a:lnTo>
                    <a:lnTo>
                      <a:pt x="20" y="54"/>
                    </a:lnTo>
                    <a:lnTo>
                      <a:pt x="14" y="51"/>
                    </a:lnTo>
                    <a:lnTo>
                      <a:pt x="10" y="48"/>
                    </a:lnTo>
                    <a:lnTo>
                      <a:pt x="6" y="44"/>
                    </a:lnTo>
                    <a:lnTo>
                      <a:pt x="3" y="34"/>
                    </a:lnTo>
                    <a:lnTo>
                      <a:pt x="0" y="19"/>
                    </a:lnTo>
                    <a:lnTo>
                      <a:pt x="3" y="12"/>
                    </a:lnTo>
                    <a:lnTo>
                      <a:pt x="6" y="8"/>
                    </a:lnTo>
                    <a:lnTo>
                      <a:pt x="10" y="5"/>
                    </a:lnTo>
                    <a:lnTo>
                      <a:pt x="13" y="2"/>
                    </a:lnTo>
                    <a:lnTo>
                      <a:pt x="23" y="1"/>
                    </a:lnTo>
                    <a:lnTo>
                      <a:pt x="36" y="0"/>
                    </a:lnTo>
                    <a:lnTo>
                      <a:pt x="44" y="0"/>
                    </a:lnTo>
                    <a:lnTo>
                      <a:pt x="48" y="1"/>
                    </a:lnTo>
                    <a:lnTo>
                      <a:pt x="53" y="5"/>
                    </a:lnTo>
                    <a:lnTo>
                      <a:pt x="57" y="9"/>
                    </a:lnTo>
                    <a:lnTo>
                      <a:pt x="60" y="20"/>
                    </a:lnTo>
                    <a:lnTo>
                      <a:pt x="60" y="29"/>
                    </a:lnTo>
                    <a:lnTo>
                      <a:pt x="57" y="37"/>
                    </a:lnTo>
                    <a:lnTo>
                      <a:pt x="56" y="49"/>
                    </a:lnTo>
                    <a:lnTo>
                      <a:pt x="56" y="5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48" name="Freeform 218"/>
              <p:cNvSpPr>
                <a:spLocks/>
              </p:cNvSpPr>
              <p:nvPr/>
            </p:nvSpPr>
            <p:spPr bwMode="auto">
              <a:xfrm>
                <a:off x="4792663" y="1536700"/>
                <a:ext cx="23812" cy="22225"/>
              </a:xfrm>
              <a:custGeom>
                <a:avLst/>
                <a:gdLst>
                  <a:gd name="T0" fmla="*/ 22225 w 60"/>
                  <a:gd name="T1" fmla="*/ 19543 h 58"/>
                  <a:gd name="T2" fmla="*/ 19843 w 60"/>
                  <a:gd name="T3" fmla="*/ 20309 h 58"/>
                  <a:gd name="T4" fmla="*/ 16668 w 60"/>
                  <a:gd name="T5" fmla="*/ 21459 h 58"/>
                  <a:gd name="T6" fmla="*/ 13890 w 60"/>
                  <a:gd name="T7" fmla="*/ 21842 h 58"/>
                  <a:gd name="T8" fmla="*/ 10715 w 60"/>
                  <a:gd name="T9" fmla="*/ 22225 h 58"/>
                  <a:gd name="T10" fmla="*/ 7937 w 60"/>
                  <a:gd name="T11" fmla="*/ 20692 h 58"/>
                  <a:gd name="T12" fmla="*/ 5556 w 60"/>
                  <a:gd name="T13" fmla="*/ 19543 h 58"/>
                  <a:gd name="T14" fmla="*/ 3969 w 60"/>
                  <a:gd name="T15" fmla="*/ 18393 h 58"/>
                  <a:gd name="T16" fmla="*/ 2381 w 60"/>
                  <a:gd name="T17" fmla="*/ 16860 h 58"/>
                  <a:gd name="T18" fmla="*/ 1191 w 60"/>
                  <a:gd name="T19" fmla="*/ 13028 h 58"/>
                  <a:gd name="T20" fmla="*/ 0 w 60"/>
                  <a:gd name="T21" fmla="*/ 7281 h 58"/>
                  <a:gd name="T22" fmla="*/ 1191 w 60"/>
                  <a:gd name="T23" fmla="*/ 4598 h 58"/>
                  <a:gd name="T24" fmla="*/ 2381 w 60"/>
                  <a:gd name="T25" fmla="*/ 3066 h 58"/>
                  <a:gd name="T26" fmla="*/ 3969 w 60"/>
                  <a:gd name="T27" fmla="*/ 1916 h 58"/>
                  <a:gd name="T28" fmla="*/ 5159 w 60"/>
                  <a:gd name="T29" fmla="*/ 766 h 58"/>
                  <a:gd name="T30" fmla="*/ 9128 w 60"/>
                  <a:gd name="T31" fmla="*/ 383 h 58"/>
                  <a:gd name="T32" fmla="*/ 14287 w 60"/>
                  <a:gd name="T33" fmla="*/ 0 h 58"/>
                  <a:gd name="T34" fmla="*/ 17462 w 60"/>
                  <a:gd name="T35" fmla="*/ 0 h 58"/>
                  <a:gd name="T36" fmla="*/ 19050 w 60"/>
                  <a:gd name="T37" fmla="*/ 383 h 58"/>
                  <a:gd name="T38" fmla="*/ 21034 w 60"/>
                  <a:gd name="T39" fmla="*/ 1916 h 58"/>
                  <a:gd name="T40" fmla="*/ 22621 w 60"/>
                  <a:gd name="T41" fmla="*/ 3449 h 58"/>
                  <a:gd name="T42" fmla="*/ 23812 w 60"/>
                  <a:gd name="T43" fmla="*/ 7664 h 58"/>
                  <a:gd name="T44" fmla="*/ 23812 w 60"/>
                  <a:gd name="T45" fmla="*/ 11113 h 58"/>
                  <a:gd name="T46" fmla="*/ 22621 w 60"/>
                  <a:gd name="T47" fmla="*/ 14178 h 58"/>
                  <a:gd name="T48" fmla="*/ 22225 w 60"/>
                  <a:gd name="T49" fmla="*/ 18776 h 58"/>
                  <a:gd name="T50" fmla="*/ 22225 w 60"/>
                  <a:gd name="T51" fmla="*/ 19543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58">
                    <a:moveTo>
                      <a:pt x="56" y="51"/>
                    </a:moveTo>
                    <a:lnTo>
                      <a:pt x="50" y="53"/>
                    </a:lnTo>
                    <a:lnTo>
                      <a:pt x="42" y="56"/>
                    </a:lnTo>
                    <a:lnTo>
                      <a:pt x="35" y="57"/>
                    </a:lnTo>
                    <a:lnTo>
                      <a:pt x="27" y="58"/>
                    </a:lnTo>
                    <a:lnTo>
                      <a:pt x="20" y="54"/>
                    </a:lnTo>
                    <a:lnTo>
                      <a:pt x="14" y="51"/>
                    </a:lnTo>
                    <a:lnTo>
                      <a:pt x="10" y="48"/>
                    </a:lnTo>
                    <a:lnTo>
                      <a:pt x="6" y="44"/>
                    </a:lnTo>
                    <a:lnTo>
                      <a:pt x="3" y="34"/>
                    </a:lnTo>
                    <a:lnTo>
                      <a:pt x="0" y="19"/>
                    </a:lnTo>
                    <a:lnTo>
                      <a:pt x="3" y="12"/>
                    </a:lnTo>
                    <a:lnTo>
                      <a:pt x="6" y="8"/>
                    </a:lnTo>
                    <a:lnTo>
                      <a:pt x="10" y="5"/>
                    </a:lnTo>
                    <a:lnTo>
                      <a:pt x="13" y="2"/>
                    </a:lnTo>
                    <a:lnTo>
                      <a:pt x="23" y="1"/>
                    </a:lnTo>
                    <a:lnTo>
                      <a:pt x="36" y="0"/>
                    </a:lnTo>
                    <a:lnTo>
                      <a:pt x="44" y="0"/>
                    </a:lnTo>
                    <a:lnTo>
                      <a:pt x="48" y="1"/>
                    </a:lnTo>
                    <a:lnTo>
                      <a:pt x="53" y="5"/>
                    </a:lnTo>
                    <a:lnTo>
                      <a:pt x="57" y="9"/>
                    </a:lnTo>
                    <a:lnTo>
                      <a:pt x="60" y="20"/>
                    </a:lnTo>
                    <a:lnTo>
                      <a:pt x="60" y="29"/>
                    </a:lnTo>
                    <a:lnTo>
                      <a:pt x="57" y="37"/>
                    </a:lnTo>
                    <a:lnTo>
                      <a:pt x="56" y="49"/>
                    </a:lnTo>
                    <a:lnTo>
                      <a:pt x="56" y="5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49" name="Freeform 219"/>
              <p:cNvSpPr>
                <a:spLocks/>
              </p:cNvSpPr>
              <p:nvPr/>
            </p:nvSpPr>
            <p:spPr bwMode="auto">
              <a:xfrm>
                <a:off x="4610100" y="1438275"/>
                <a:ext cx="31750" cy="25400"/>
              </a:xfrm>
              <a:custGeom>
                <a:avLst/>
                <a:gdLst>
                  <a:gd name="T0" fmla="*/ 25977 w 77"/>
                  <a:gd name="T1" fmla="*/ 13708 h 63"/>
                  <a:gd name="T2" fmla="*/ 26390 w 77"/>
                  <a:gd name="T3" fmla="*/ 19756 h 63"/>
                  <a:gd name="T4" fmla="*/ 27214 w 77"/>
                  <a:gd name="T5" fmla="*/ 24997 h 63"/>
                  <a:gd name="T6" fmla="*/ 25977 w 77"/>
                  <a:gd name="T7" fmla="*/ 25400 h 63"/>
                  <a:gd name="T8" fmla="*/ 24740 w 77"/>
                  <a:gd name="T9" fmla="*/ 25400 h 63"/>
                  <a:gd name="T10" fmla="*/ 23916 w 77"/>
                  <a:gd name="T11" fmla="*/ 25400 h 63"/>
                  <a:gd name="T12" fmla="*/ 22679 w 77"/>
                  <a:gd name="T13" fmla="*/ 24594 h 63"/>
                  <a:gd name="T14" fmla="*/ 16906 w 77"/>
                  <a:gd name="T15" fmla="*/ 20159 h 63"/>
                  <a:gd name="T16" fmla="*/ 11958 w 77"/>
                  <a:gd name="T17" fmla="*/ 15321 h 63"/>
                  <a:gd name="T18" fmla="*/ 7010 w 77"/>
                  <a:gd name="T19" fmla="*/ 10483 h 63"/>
                  <a:gd name="T20" fmla="*/ 2886 w 77"/>
                  <a:gd name="T21" fmla="*/ 4838 h 63"/>
                  <a:gd name="T22" fmla="*/ 2062 w 77"/>
                  <a:gd name="T23" fmla="*/ 4032 h 63"/>
                  <a:gd name="T24" fmla="*/ 1237 w 77"/>
                  <a:gd name="T25" fmla="*/ 3225 h 63"/>
                  <a:gd name="T26" fmla="*/ 412 w 77"/>
                  <a:gd name="T27" fmla="*/ 2419 h 63"/>
                  <a:gd name="T28" fmla="*/ 0 w 77"/>
                  <a:gd name="T29" fmla="*/ 806 h 63"/>
                  <a:gd name="T30" fmla="*/ 2062 w 77"/>
                  <a:gd name="T31" fmla="*/ 403 h 63"/>
                  <a:gd name="T32" fmla="*/ 3711 w 77"/>
                  <a:gd name="T33" fmla="*/ 806 h 63"/>
                  <a:gd name="T34" fmla="*/ 5360 w 77"/>
                  <a:gd name="T35" fmla="*/ 1210 h 63"/>
                  <a:gd name="T36" fmla="*/ 6185 w 77"/>
                  <a:gd name="T37" fmla="*/ 1613 h 63"/>
                  <a:gd name="T38" fmla="*/ 8659 w 77"/>
                  <a:gd name="T39" fmla="*/ 4032 h 63"/>
                  <a:gd name="T40" fmla="*/ 10721 w 77"/>
                  <a:gd name="T41" fmla="*/ 6854 h 63"/>
                  <a:gd name="T42" fmla="*/ 15256 w 77"/>
                  <a:gd name="T43" fmla="*/ 3629 h 63"/>
                  <a:gd name="T44" fmla="*/ 18968 w 77"/>
                  <a:gd name="T45" fmla="*/ 806 h 63"/>
                  <a:gd name="T46" fmla="*/ 21442 w 77"/>
                  <a:gd name="T47" fmla="*/ 0 h 63"/>
                  <a:gd name="T48" fmla="*/ 23916 w 77"/>
                  <a:gd name="T49" fmla="*/ 0 h 63"/>
                  <a:gd name="T50" fmla="*/ 25977 w 77"/>
                  <a:gd name="T51" fmla="*/ 0 h 63"/>
                  <a:gd name="T52" fmla="*/ 27627 w 77"/>
                  <a:gd name="T53" fmla="*/ 0 h 63"/>
                  <a:gd name="T54" fmla="*/ 28451 w 77"/>
                  <a:gd name="T55" fmla="*/ 806 h 63"/>
                  <a:gd name="T56" fmla="*/ 30101 w 77"/>
                  <a:gd name="T57" fmla="*/ 2419 h 63"/>
                  <a:gd name="T58" fmla="*/ 30925 w 77"/>
                  <a:gd name="T59" fmla="*/ 4435 h 63"/>
                  <a:gd name="T60" fmla="*/ 31750 w 77"/>
                  <a:gd name="T61" fmla="*/ 7257 h 63"/>
                  <a:gd name="T62" fmla="*/ 29276 w 77"/>
                  <a:gd name="T63" fmla="*/ 10483 h 63"/>
                  <a:gd name="T64" fmla="*/ 26390 w 77"/>
                  <a:gd name="T65" fmla="*/ 12902 h 63"/>
                  <a:gd name="T66" fmla="*/ 25977 w 77"/>
                  <a:gd name="T67" fmla="*/ 13708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63">
                    <a:moveTo>
                      <a:pt x="63" y="34"/>
                    </a:moveTo>
                    <a:lnTo>
                      <a:pt x="64" y="49"/>
                    </a:lnTo>
                    <a:lnTo>
                      <a:pt x="66" y="62"/>
                    </a:lnTo>
                    <a:lnTo>
                      <a:pt x="63" y="63"/>
                    </a:lnTo>
                    <a:lnTo>
                      <a:pt x="60" y="63"/>
                    </a:lnTo>
                    <a:lnTo>
                      <a:pt x="58" y="63"/>
                    </a:lnTo>
                    <a:lnTo>
                      <a:pt x="55" y="61"/>
                    </a:lnTo>
                    <a:lnTo>
                      <a:pt x="41" y="50"/>
                    </a:lnTo>
                    <a:lnTo>
                      <a:pt x="29" y="38"/>
                    </a:lnTo>
                    <a:lnTo>
                      <a:pt x="17" y="26"/>
                    </a:lnTo>
                    <a:lnTo>
                      <a:pt x="7" y="12"/>
                    </a:lnTo>
                    <a:lnTo>
                      <a:pt x="5" y="10"/>
                    </a:lnTo>
                    <a:lnTo>
                      <a:pt x="3" y="8"/>
                    </a:lnTo>
                    <a:lnTo>
                      <a:pt x="1" y="6"/>
                    </a:lnTo>
                    <a:lnTo>
                      <a:pt x="0" y="2"/>
                    </a:lnTo>
                    <a:lnTo>
                      <a:pt x="5" y="1"/>
                    </a:lnTo>
                    <a:lnTo>
                      <a:pt x="9" y="2"/>
                    </a:lnTo>
                    <a:lnTo>
                      <a:pt x="13" y="3"/>
                    </a:lnTo>
                    <a:lnTo>
                      <a:pt x="15" y="4"/>
                    </a:lnTo>
                    <a:lnTo>
                      <a:pt x="21" y="10"/>
                    </a:lnTo>
                    <a:lnTo>
                      <a:pt x="26" y="17"/>
                    </a:lnTo>
                    <a:lnTo>
                      <a:pt x="37" y="9"/>
                    </a:lnTo>
                    <a:lnTo>
                      <a:pt x="46" y="2"/>
                    </a:lnTo>
                    <a:lnTo>
                      <a:pt x="52" y="0"/>
                    </a:lnTo>
                    <a:lnTo>
                      <a:pt x="58" y="0"/>
                    </a:lnTo>
                    <a:lnTo>
                      <a:pt x="63" y="0"/>
                    </a:lnTo>
                    <a:lnTo>
                      <a:pt x="67" y="0"/>
                    </a:lnTo>
                    <a:lnTo>
                      <a:pt x="69" y="2"/>
                    </a:lnTo>
                    <a:lnTo>
                      <a:pt x="73" y="6"/>
                    </a:lnTo>
                    <a:lnTo>
                      <a:pt x="75" y="11"/>
                    </a:lnTo>
                    <a:lnTo>
                      <a:pt x="77" y="18"/>
                    </a:lnTo>
                    <a:lnTo>
                      <a:pt x="71" y="26"/>
                    </a:lnTo>
                    <a:lnTo>
                      <a:pt x="64" y="32"/>
                    </a:lnTo>
                    <a:lnTo>
                      <a:pt x="63" y="3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50" name="Freeform 220"/>
              <p:cNvSpPr>
                <a:spLocks/>
              </p:cNvSpPr>
              <p:nvPr/>
            </p:nvSpPr>
            <p:spPr bwMode="auto">
              <a:xfrm>
                <a:off x="4610100" y="1438275"/>
                <a:ext cx="31750" cy="25400"/>
              </a:xfrm>
              <a:custGeom>
                <a:avLst/>
                <a:gdLst>
                  <a:gd name="T0" fmla="*/ 25977 w 77"/>
                  <a:gd name="T1" fmla="*/ 13708 h 63"/>
                  <a:gd name="T2" fmla="*/ 26390 w 77"/>
                  <a:gd name="T3" fmla="*/ 19756 h 63"/>
                  <a:gd name="T4" fmla="*/ 27214 w 77"/>
                  <a:gd name="T5" fmla="*/ 24997 h 63"/>
                  <a:gd name="T6" fmla="*/ 25977 w 77"/>
                  <a:gd name="T7" fmla="*/ 25400 h 63"/>
                  <a:gd name="T8" fmla="*/ 24740 w 77"/>
                  <a:gd name="T9" fmla="*/ 25400 h 63"/>
                  <a:gd name="T10" fmla="*/ 23916 w 77"/>
                  <a:gd name="T11" fmla="*/ 25400 h 63"/>
                  <a:gd name="T12" fmla="*/ 22679 w 77"/>
                  <a:gd name="T13" fmla="*/ 24594 h 63"/>
                  <a:gd name="T14" fmla="*/ 16906 w 77"/>
                  <a:gd name="T15" fmla="*/ 20159 h 63"/>
                  <a:gd name="T16" fmla="*/ 11958 w 77"/>
                  <a:gd name="T17" fmla="*/ 15321 h 63"/>
                  <a:gd name="T18" fmla="*/ 7010 w 77"/>
                  <a:gd name="T19" fmla="*/ 10483 h 63"/>
                  <a:gd name="T20" fmla="*/ 2886 w 77"/>
                  <a:gd name="T21" fmla="*/ 4838 h 63"/>
                  <a:gd name="T22" fmla="*/ 2062 w 77"/>
                  <a:gd name="T23" fmla="*/ 4032 h 63"/>
                  <a:gd name="T24" fmla="*/ 1237 w 77"/>
                  <a:gd name="T25" fmla="*/ 3225 h 63"/>
                  <a:gd name="T26" fmla="*/ 412 w 77"/>
                  <a:gd name="T27" fmla="*/ 2419 h 63"/>
                  <a:gd name="T28" fmla="*/ 0 w 77"/>
                  <a:gd name="T29" fmla="*/ 806 h 63"/>
                  <a:gd name="T30" fmla="*/ 2062 w 77"/>
                  <a:gd name="T31" fmla="*/ 403 h 63"/>
                  <a:gd name="T32" fmla="*/ 3711 w 77"/>
                  <a:gd name="T33" fmla="*/ 806 h 63"/>
                  <a:gd name="T34" fmla="*/ 5360 w 77"/>
                  <a:gd name="T35" fmla="*/ 1210 h 63"/>
                  <a:gd name="T36" fmla="*/ 6185 w 77"/>
                  <a:gd name="T37" fmla="*/ 1613 h 63"/>
                  <a:gd name="T38" fmla="*/ 8659 w 77"/>
                  <a:gd name="T39" fmla="*/ 4032 h 63"/>
                  <a:gd name="T40" fmla="*/ 10721 w 77"/>
                  <a:gd name="T41" fmla="*/ 6854 h 63"/>
                  <a:gd name="T42" fmla="*/ 15256 w 77"/>
                  <a:gd name="T43" fmla="*/ 3629 h 63"/>
                  <a:gd name="T44" fmla="*/ 18968 w 77"/>
                  <a:gd name="T45" fmla="*/ 806 h 63"/>
                  <a:gd name="T46" fmla="*/ 21442 w 77"/>
                  <a:gd name="T47" fmla="*/ 0 h 63"/>
                  <a:gd name="T48" fmla="*/ 23916 w 77"/>
                  <a:gd name="T49" fmla="*/ 0 h 63"/>
                  <a:gd name="T50" fmla="*/ 25977 w 77"/>
                  <a:gd name="T51" fmla="*/ 0 h 63"/>
                  <a:gd name="T52" fmla="*/ 27627 w 77"/>
                  <a:gd name="T53" fmla="*/ 0 h 63"/>
                  <a:gd name="T54" fmla="*/ 28451 w 77"/>
                  <a:gd name="T55" fmla="*/ 806 h 63"/>
                  <a:gd name="T56" fmla="*/ 30101 w 77"/>
                  <a:gd name="T57" fmla="*/ 2419 h 63"/>
                  <a:gd name="T58" fmla="*/ 30925 w 77"/>
                  <a:gd name="T59" fmla="*/ 4435 h 63"/>
                  <a:gd name="T60" fmla="*/ 31750 w 77"/>
                  <a:gd name="T61" fmla="*/ 7257 h 63"/>
                  <a:gd name="T62" fmla="*/ 29276 w 77"/>
                  <a:gd name="T63" fmla="*/ 10483 h 63"/>
                  <a:gd name="T64" fmla="*/ 26390 w 77"/>
                  <a:gd name="T65" fmla="*/ 12902 h 63"/>
                  <a:gd name="T66" fmla="*/ 25977 w 77"/>
                  <a:gd name="T67" fmla="*/ 13708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63">
                    <a:moveTo>
                      <a:pt x="63" y="34"/>
                    </a:moveTo>
                    <a:lnTo>
                      <a:pt x="64" y="49"/>
                    </a:lnTo>
                    <a:lnTo>
                      <a:pt x="66" y="62"/>
                    </a:lnTo>
                    <a:lnTo>
                      <a:pt x="63" y="63"/>
                    </a:lnTo>
                    <a:lnTo>
                      <a:pt x="60" y="63"/>
                    </a:lnTo>
                    <a:lnTo>
                      <a:pt x="58" y="63"/>
                    </a:lnTo>
                    <a:lnTo>
                      <a:pt x="55" y="61"/>
                    </a:lnTo>
                    <a:lnTo>
                      <a:pt x="41" y="50"/>
                    </a:lnTo>
                    <a:lnTo>
                      <a:pt x="29" y="38"/>
                    </a:lnTo>
                    <a:lnTo>
                      <a:pt x="17" y="26"/>
                    </a:lnTo>
                    <a:lnTo>
                      <a:pt x="7" y="12"/>
                    </a:lnTo>
                    <a:lnTo>
                      <a:pt x="5" y="10"/>
                    </a:lnTo>
                    <a:lnTo>
                      <a:pt x="3" y="8"/>
                    </a:lnTo>
                    <a:lnTo>
                      <a:pt x="1" y="6"/>
                    </a:lnTo>
                    <a:lnTo>
                      <a:pt x="0" y="2"/>
                    </a:lnTo>
                    <a:lnTo>
                      <a:pt x="5" y="1"/>
                    </a:lnTo>
                    <a:lnTo>
                      <a:pt x="9" y="2"/>
                    </a:lnTo>
                    <a:lnTo>
                      <a:pt x="13" y="3"/>
                    </a:lnTo>
                    <a:lnTo>
                      <a:pt x="15" y="4"/>
                    </a:lnTo>
                    <a:lnTo>
                      <a:pt x="21" y="10"/>
                    </a:lnTo>
                    <a:lnTo>
                      <a:pt x="26" y="17"/>
                    </a:lnTo>
                    <a:lnTo>
                      <a:pt x="37" y="9"/>
                    </a:lnTo>
                    <a:lnTo>
                      <a:pt x="46" y="2"/>
                    </a:lnTo>
                    <a:lnTo>
                      <a:pt x="52" y="0"/>
                    </a:lnTo>
                    <a:lnTo>
                      <a:pt x="58" y="0"/>
                    </a:lnTo>
                    <a:lnTo>
                      <a:pt x="63" y="0"/>
                    </a:lnTo>
                    <a:lnTo>
                      <a:pt x="67" y="0"/>
                    </a:lnTo>
                    <a:lnTo>
                      <a:pt x="69" y="2"/>
                    </a:lnTo>
                    <a:lnTo>
                      <a:pt x="73" y="6"/>
                    </a:lnTo>
                    <a:lnTo>
                      <a:pt x="75" y="11"/>
                    </a:lnTo>
                    <a:lnTo>
                      <a:pt x="77" y="18"/>
                    </a:lnTo>
                    <a:lnTo>
                      <a:pt x="71" y="26"/>
                    </a:lnTo>
                    <a:lnTo>
                      <a:pt x="64" y="32"/>
                    </a:lnTo>
                    <a:lnTo>
                      <a:pt x="63" y="3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51" name="Freeform 221"/>
              <p:cNvSpPr>
                <a:spLocks/>
              </p:cNvSpPr>
              <p:nvPr/>
            </p:nvSpPr>
            <p:spPr bwMode="auto">
              <a:xfrm>
                <a:off x="4564063" y="1296988"/>
                <a:ext cx="80962" cy="47625"/>
              </a:xfrm>
              <a:custGeom>
                <a:avLst/>
                <a:gdLst>
                  <a:gd name="T0" fmla="*/ 14218 w 205"/>
                  <a:gd name="T1" fmla="*/ 3457 h 124"/>
                  <a:gd name="T2" fmla="*/ 37914 w 205"/>
                  <a:gd name="T3" fmla="*/ 9986 h 124"/>
                  <a:gd name="T4" fmla="*/ 54106 w 205"/>
                  <a:gd name="T5" fmla="*/ 11906 h 124"/>
                  <a:gd name="T6" fmla="*/ 58846 w 205"/>
                  <a:gd name="T7" fmla="*/ 8066 h 124"/>
                  <a:gd name="T8" fmla="*/ 60820 w 205"/>
                  <a:gd name="T9" fmla="*/ 5761 h 124"/>
                  <a:gd name="T10" fmla="*/ 63190 w 205"/>
                  <a:gd name="T11" fmla="*/ 6145 h 124"/>
                  <a:gd name="T12" fmla="*/ 69904 w 205"/>
                  <a:gd name="T13" fmla="*/ 13058 h 124"/>
                  <a:gd name="T14" fmla="*/ 77803 w 205"/>
                  <a:gd name="T15" fmla="*/ 24197 h 124"/>
                  <a:gd name="T16" fmla="*/ 80962 w 205"/>
                  <a:gd name="T17" fmla="*/ 31878 h 124"/>
                  <a:gd name="T18" fmla="*/ 78197 w 205"/>
                  <a:gd name="T19" fmla="*/ 34567 h 124"/>
                  <a:gd name="T20" fmla="*/ 76223 w 205"/>
                  <a:gd name="T21" fmla="*/ 34182 h 124"/>
                  <a:gd name="T22" fmla="*/ 74248 w 205"/>
                  <a:gd name="T23" fmla="*/ 41480 h 124"/>
                  <a:gd name="T24" fmla="*/ 71089 w 205"/>
                  <a:gd name="T25" fmla="*/ 47625 h 124"/>
                  <a:gd name="T26" fmla="*/ 67534 w 205"/>
                  <a:gd name="T27" fmla="*/ 46473 h 124"/>
                  <a:gd name="T28" fmla="*/ 63585 w 205"/>
                  <a:gd name="T29" fmla="*/ 41096 h 124"/>
                  <a:gd name="T30" fmla="*/ 63190 w 205"/>
                  <a:gd name="T31" fmla="*/ 31878 h 124"/>
                  <a:gd name="T32" fmla="*/ 64375 w 205"/>
                  <a:gd name="T33" fmla="*/ 25733 h 124"/>
                  <a:gd name="T34" fmla="*/ 62400 w 205"/>
                  <a:gd name="T35" fmla="*/ 22660 h 124"/>
                  <a:gd name="T36" fmla="*/ 58846 w 205"/>
                  <a:gd name="T37" fmla="*/ 22276 h 124"/>
                  <a:gd name="T38" fmla="*/ 58056 w 205"/>
                  <a:gd name="T39" fmla="*/ 24581 h 124"/>
                  <a:gd name="T40" fmla="*/ 56871 w 205"/>
                  <a:gd name="T41" fmla="*/ 23044 h 124"/>
                  <a:gd name="T42" fmla="*/ 55291 w 205"/>
                  <a:gd name="T43" fmla="*/ 26117 h 124"/>
                  <a:gd name="T44" fmla="*/ 52132 w 205"/>
                  <a:gd name="T45" fmla="*/ 28421 h 124"/>
                  <a:gd name="T46" fmla="*/ 50157 w 205"/>
                  <a:gd name="T47" fmla="*/ 27269 h 124"/>
                  <a:gd name="T48" fmla="*/ 46208 w 205"/>
                  <a:gd name="T49" fmla="*/ 32262 h 124"/>
                  <a:gd name="T50" fmla="*/ 44233 w 205"/>
                  <a:gd name="T51" fmla="*/ 36103 h 124"/>
                  <a:gd name="T52" fmla="*/ 42653 w 205"/>
                  <a:gd name="T53" fmla="*/ 34951 h 124"/>
                  <a:gd name="T54" fmla="*/ 42653 w 205"/>
                  <a:gd name="T55" fmla="*/ 31878 h 124"/>
                  <a:gd name="T56" fmla="*/ 37914 w 205"/>
                  <a:gd name="T57" fmla="*/ 32646 h 124"/>
                  <a:gd name="T58" fmla="*/ 30015 w 205"/>
                  <a:gd name="T59" fmla="*/ 33030 h 124"/>
                  <a:gd name="T60" fmla="*/ 25671 w 205"/>
                  <a:gd name="T61" fmla="*/ 32262 h 124"/>
                  <a:gd name="T62" fmla="*/ 24091 w 205"/>
                  <a:gd name="T63" fmla="*/ 34951 h 124"/>
                  <a:gd name="T64" fmla="*/ 22116 w 205"/>
                  <a:gd name="T65" fmla="*/ 34182 h 124"/>
                  <a:gd name="T66" fmla="*/ 18957 w 205"/>
                  <a:gd name="T67" fmla="*/ 35719 h 124"/>
                  <a:gd name="T68" fmla="*/ 14218 w 205"/>
                  <a:gd name="T69" fmla="*/ 38407 h 124"/>
                  <a:gd name="T70" fmla="*/ 9084 w 205"/>
                  <a:gd name="T71" fmla="*/ 36871 h 124"/>
                  <a:gd name="T72" fmla="*/ 11453 w 205"/>
                  <a:gd name="T73" fmla="*/ 28421 h 124"/>
                  <a:gd name="T74" fmla="*/ 15403 w 205"/>
                  <a:gd name="T75" fmla="*/ 21124 h 124"/>
                  <a:gd name="T76" fmla="*/ 12243 w 205"/>
                  <a:gd name="T77" fmla="*/ 19588 h 124"/>
                  <a:gd name="T78" fmla="*/ 6714 w 205"/>
                  <a:gd name="T79" fmla="*/ 19204 h 124"/>
                  <a:gd name="T80" fmla="*/ 3949 w 205"/>
                  <a:gd name="T81" fmla="*/ 14979 h 124"/>
                  <a:gd name="T82" fmla="*/ 2765 w 205"/>
                  <a:gd name="T83" fmla="*/ 8066 h 124"/>
                  <a:gd name="T84" fmla="*/ 0 w 205"/>
                  <a:gd name="T85" fmla="*/ 3841 h 124"/>
                  <a:gd name="T86" fmla="*/ 790 w 205"/>
                  <a:gd name="T87" fmla="*/ 1536 h 124"/>
                  <a:gd name="T88" fmla="*/ 1975 w 205"/>
                  <a:gd name="T89" fmla="*/ 0 h 1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5" h="124">
                    <a:moveTo>
                      <a:pt x="5" y="0"/>
                    </a:moveTo>
                    <a:lnTo>
                      <a:pt x="36" y="9"/>
                    </a:lnTo>
                    <a:lnTo>
                      <a:pt x="65" y="17"/>
                    </a:lnTo>
                    <a:lnTo>
                      <a:pt x="96" y="26"/>
                    </a:lnTo>
                    <a:lnTo>
                      <a:pt x="126" y="34"/>
                    </a:lnTo>
                    <a:lnTo>
                      <a:pt x="137" y="31"/>
                    </a:lnTo>
                    <a:lnTo>
                      <a:pt x="147" y="25"/>
                    </a:lnTo>
                    <a:lnTo>
                      <a:pt x="149" y="21"/>
                    </a:lnTo>
                    <a:lnTo>
                      <a:pt x="151" y="17"/>
                    </a:lnTo>
                    <a:lnTo>
                      <a:pt x="154" y="15"/>
                    </a:lnTo>
                    <a:lnTo>
                      <a:pt x="155" y="15"/>
                    </a:lnTo>
                    <a:lnTo>
                      <a:pt x="160" y="16"/>
                    </a:lnTo>
                    <a:lnTo>
                      <a:pt x="168" y="21"/>
                    </a:lnTo>
                    <a:lnTo>
                      <a:pt x="177" y="34"/>
                    </a:lnTo>
                    <a:lnTo>
                      <a:pt x="188" y="48"/>
                    </a:lnTo>
                    <a:lnTo>
                      <a:pt x="197" y="63"/>
                    </a:lnTo>
                    <a:lnTo>
                      <a:pt x="205" y="76"/>
                    </a:lnTo>
                    <a:lnTo>
                      <a:pt x="205" y="83"/>
                    </a:lnTo>
                    <a:lnTo>
                      <a:pt x="202" y="90"/>
                    </a:lnTo>
                    <a:lnTo>
                      <a:pt x="198" y="90"/>
                    </a:lnTo>
                    <a:lnTo>
                      <a:pt x="196" y="89"/>
                    </a:lnTo>
                    <a:lnTo>
                      <a:pt x="193" y="89"/>
                    </a:lnTo>
                    <a:lnTo>
                      <a:pt x="188" y="92"/>
                    </a:lnTo>
                    <a:lnTo>
                      <a:pt x="188" y="108"/>
                    </a:lnTo>
                    <a:lnTo>
                      <a:pt x="188" y="124"/>
                    </a:lnTo>
                    <a:lnTo>
                      <a:pt x="180" y="124"/>
                    </a:lnTo>
                    <a:lnTo>
                      <a:pt x="174" y="123"/>
                    </a:lnTo>
                    <a:lnTo>
                      <a:pt x="171" y="121"/>
                    </a:lnTo>
                    <a:lnTo>
                      <a:pt x="166" y="117"/>
                    </a:lnTo>
                    <a:lnTo>
                      <a:pt x="161" y="107"/>
                    </a:lnTo>
                    <a:lnTo>
                      <a:pt x="156" y="96"/>
                    </a:lnTo>
                    <a:lnTo>
                      <a:pt x="160" y="83"/>
                    </a:lnTo>
                    <a:lnTo>
                      <a:pt x="163" y="73"/>
                    </a:lnTo>
                    <a:lnTo>
                      <a:pt x="163" y="67"/>
                    </a:lnTo>
                    <a:lnTo>
                      <a:pt x="161" y="64"/>
                    </a:lnTo>
                    <a:lnTo>
                      <a:pt x="158" y="59"/>
                    </a:lnTo>
                    <a:lnTo>
                      <a:pt x="151" y="56"/>
                    </a:lnTo>
                    <a:lnTo>
                      <a:pt x="149" y="58"/>
                    </a:lnTo>
                    <a:lnTo>
                      <a:pt x="149" y="60"/>
                    </a:lnTo>
                    <a:lnTo>
                      <a:pt x="147" y="64"/>
                    </a:lnTo>
                    <a:lnTo>
                      <a:pt x="146" y="63"/>
                    </a:lnTo>
                    <a:lnTo>
                      <a:pt x="144" y="60"/>
                    </a:lnTo>
                    <a:lnTo>
                      <a:pt x="142" y="59"/>
                    </a:lnTo>
                    <a:lnTo>
                      <a:pt x="140" y="68"/>
                    </a:lnTo>
                    <a:lnTo>
                      <a:pt x="137" y="76"/>
                    </a:lnTo>
                    <a:lnTo>
                      <a:pt x="132" y="74"/>
                    </a:lnTo>
                    <a:lnTo>
                      <a:pt x="130" y="72"/>
                    </a:lnTo>
                    <a:lnTo>
                      <a:pt x="127" y="71"/>
                    </a:lnTo>
                    <a:lnTo>
                      <a:pt x="121" y="73"/>
                    </a:lnTo>
                    <a:lnTo>
                      <a:pt x="117" y="84"/>
                    </a:lnTo>
                    <a:lnTo>
                      <a:pt x="114" y="96"/>
                    </a:lnTo>
                    <a:lnTo>
                      <a:pt x="112" y="94"/>
                    </a:lnTo>
                    <a:lnTo>
                      <a:pt x="109" y="92"/>
                    </a:lnTo>
                    <a:lnTo>
                      <a:pt x="108" y="91"/>
                    </a:lnTo>
                    <a:lnTo>
                      <a:pt x="108" y="89"/>
                    </a:lnTo>
                    <a:lnTo>
                      <a:pt x="108" y="83"/>
                    </a:lnTo>
                    <a:lnTo>
                      <a:pt x="107" y="77"/>
                    </a:lnTo>
                    <a:lnTo>
                      <a:pt x="96" y="85"/>
                    </a:lnTo>
                    <a:lnTo>
                      <a:pt x="84" y="93"/>
                    </a:lnTo>
                    <a:lnTo>
                      <a:pt x="76" y="86"/>
                    </a:lnTo>
                    <a:lnTo>
                      <a:pt x="68" y="80"/>
                    </a:lnTo>
                    <a:lnTo>
                      <a:pt x="65" y="84"/>
                    </a:lnTo>
                    <a:lnTo>
                      <a:pt x="64" y="90"/>
                    </a:lnTo>
                    <a:lnTo>
                      <a:pt x="61" y="91"/>
                    </a:lnTo>
                    <a:lnTo>
                      <a:pt x="58" y="90"/>
                    </a:lnTo>
                    <a:lnTo>
                      <a:pt x="56" y="89"/>
                    </a:lnTo>
                    <a:lnTo>
                      <a:pt x="54" y="86"/>
                    </a:lnTo>
                    <a:lnTo>
                      <a:pt x="48" y="93"/>
                    </a:lnTo>
                    <a:lnTo>
                      <a:pt x="44" y="101"/>
                    </a:lnTo>
                    <a:lnTo>
                      <a:pt x="36" y="100"/>
                    </a:lnTo>
                    <a:lnTo>
                      <a:pt x="29" y="99"/>
                    </a:lnTo>
                    <a:lnTo>
                      <a:pt x="23" y="96"/>
                    </a:lnTo>
                    <a:lnTo>
                      <a:pt x="17" y="90"/>
                    </a:lnTo>
                    <a:lnTo>
                      <a:pt x="29" y="74"/>
                    </a:lnTo>
                    <a:lnTo>
                      <a:pt x="42" y="59"/>
                    </a:lnTo>
                    <a:lnTo>
                      <a:pt x="39" y="55"/>
                    </a:lnTo>
                    <a:lnTo>
                      <a:pt x="36" y="52"/>
                    </a:lnTo>
                    <a:lnTo>
                      <a:pt x="31" y="51"/>
                    </a:lnTo>
                    <a:lnTo>
                      <a:pt x="28" y="50"/>
                    </a:lnTo>
                    <a:lnTo>
                      <a:pt x="17" y="50"/>
                    </a:lnTo>
                    <a:lnTo>
                      <a:pt x="7" y="50"/>
                    </a:lnTo>
                    <a:lnTo>
                      <a:pt x="10" y="39"/>
                    </a:lnTo>
                    <a:lnTo>
                      <a:pt x="12" y="27"/>
                    </a:lnTo>
                    <a:lnTo>
                      <a:pt x="7" y="21"/>
                    </a:lnTo>
                    <a:lnTo>
                      <a:pt x="3" y="14"/>
                    </a:lnTo>
                    <a:lnTo>
                      <a:pt x="0" y="10"/>
                    </a:lnTo>
                    <a:lnTo>
                      <a:pt x="0" y="7"/>
                    </a:lnTo>
                    <a:lnTo>
                      <a:pt x="2" y="4"/>
                    </a:lnTo>
                    <a:lnTo>
                      <a:pt x="4" y="0"/>
                    </a:lnTo>
                    <a:lnTo>
                      <a:pt x="5" y="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52" name="Freeform 222"/>
              <p:cNvSpPr>
                <a:spLocks/>
              </p:cNvSpPr>
              <p:nvPr/>
            </p:nvSpPr>
            <p:spPr bwMode="auto">
              <a:xfrm>
                <a:off x="4564063" y="1296988"/>
                <a:ext cx="80962" cy="47625"/>
              </a:xfrm>
              <a:custGeom>
                <a:avLst/>
                <a:gdLst>
                  <a:gd name="T0" fmla="*/ 14218 w 205"/>
                  <a:gd name="T1" fmla="*/ 3457 h 124"/>
                  <a:gd name="T2" fmla="*/ 37914 w 205"/>
                  <a:gd name="T3" fmla="*/ 9986 h 124"/>
                  <a:gd name="T4" fmla="*/ 54106 w 205"/>
                  <a:gd name="T5" fmla="*/ 11906 h 124"/>
                  <a:gd name="T6" fmla="*/ 58846 w 205"/>
                  <a:gd name="T7" fmla="*/ 8066 h 124"/>
                  <a:gd name="T8" fmla="*/ 60820 w 205"/>
                  <a:gd name="T9" fmla="*/ 5761 h 124"/>
                  <a:gd name="T10" fmla="*/ 63190 w 205"/>
                  <a:gd name="T11" fmla="*/ 6145 h 124"/>
                  <a:gd name="T12" fmla="*/ 69904 w 205"/>
                  <a:gd name="T13" fmla="*/ 13058 h 124"/>
                  <a:gd name="T14" fmla="*/ 77803 w 205"/>
                  <a:gd name="T15" fmla="*/ 24197 h 124"/>
                  <a:gd name="T16" fmla="*/ 80962 w 205"/>
                  <a:gd name="T17" fmla="*/ 31878 h 124"/>
                  <a:gd name="T18" fmla="*/ 78197 w 205"/>
                  <a:gd name="T19" fmla="*/ 34567 h 124"/>
                  <a:gd name="T20" fmla="*/ 76223 w 205"/>
                  <a:gd name="T21" fmla="*/ 34182 h 124"/>
                  <a:gd name="T22" fmla="*/ 74248 w 205"/>
                  <a:gd name="T23" fmla="*/ 41480 h 124"/>
                  <a:gd name="T24" fmla="*/ 71089 w 205"/>
                  <a:gd name="T25" fmla="*/ 47625 h 124"/>
                  <a:gd name="T26" fmla="*/ 67534 w 205"/>
                  <a:gd name="T27" fmla="*/ 46473 h 124"/>
                  <a:gd name="T28" fmla="*/ 63585 w 205"/>
                  <a:gd name="T29" fmla="*/ 41096 h 124"/>
                  <a:gd name="T30" fmla="*/ 63190 w 205"/>
                  <a:gd name="T31" fmla="*/ 31878 h 124"/>
                  <a:gd name="T32" fmla="*/ 64375 w 205"/>
                  <a:gd name="T33" fmla="*/ 25733 h 124"/>
                  <a:gd name="T34" fmla="*/ 62400 w 205"/>
                  <a:gd name="T35" fmla="*/ 22660 h 124"/>
                  <a:gd name="T36" fmla="*/ 58846 w 205"/>
                  <a:gd name="T37" fmla="*/ 22276 h 124"/>
                  <a:gd name="T38" fmla="*/ 58056 w 205"/>
                  <a:gd name="T39" fmla="*/ 24581 h 124"/>
                  <a:gd name="T40" fmla="*/ 56871 w 205"/>
                  <a:gd name="T41" fmla="*/ 23044 h 124"/>
                  <a:gd name="T42" fmla="*/ 55291 w 205"/>
                  <a:gd name="T43" fmla="*/ 26117 h 124"/>
                  <a:gd name="T44" fmla="*/ 52132 w 205"/>
                  <a:gd name="T45" fmla="*/ 28421 h 124"/>
                  <a:gd name="T46" fmla="*/ 50157 w 205"/>
                  <a:gd name="T47" fmla="*/ 27269 h 124"/>
                  <a:gd name="T48" fmla="*/ 46208 w 205"/>
                  <a:gd name="T49" fmla="*/ 32262 h 124"/>
                  <a:gd name="T50" fmla="*/ 44233 w 205"/>
                  <a:gd name="T51" fmla="*/ 36103 h 124"/>
                  <a:gd name="T52" fmla="*/ 42653 w 205"/>
                  <a:gd name="T53" fmla="*/ 34951 h 124"/>
                  <a:gd name="T54" fmla="*/ 42653 w 205"/>
                  <a:gd name="T55" fmla="*/ 31878 h 124"/>
                  <a:gd name="T56" fmla="*/ 37914 w 205"/>
                  <a:gd name="T57" fmla="*/ 32646 h 124"/>
                  <a:gd name="T58" fmla="*/ 30015 w 205"/>
                  <a:gd name="T59" fmla="*/ 33030 h 124"/>
                  <a:gd name="T60" fmla="*/ 25671 w 205"/>
                  <a:gd name="T61" fmla="*/ 32262 h 124"/>
                  <a:gd name="T62" fmla="*/ 24091 w 205"/>
                  <a:gd name="T63" fmla="*/ 34951 h 124"/>
                  <a:gd name="T64" fmla="*/ 22116 w 205"/>
                  <a:gd name="T65" fmla="*/ 34182 h 124"/>
                  <a:gd name="T66" fmla="*/ 18957 w 205"/>
                  <a:gd name="T67" fmla="*/ 35719 h 124"/>
                  <a:gd name="T68" fmla="*/ 14218 w 205"/>
                  <a:gd name="T69" fmla="*/ 38407 h 124"/>
                  <a:gd name="T70" fmla="*/ 9084 w 205"/>
                  <a:gd name="T71" fmla="*/ 36871 h 124"/>
                  <a:gd name="T72" fmla="*/ 11453 w 205"/>
                  <a:gd name="T73" fmla="*/ 28421 h 124"/>
                  <a:gd name="T74" fmla="*/ 15403 w 205"/>
                  <a:gd name="T75" fmla="*/ 21124 h 124"/>
                  <a:gd name="T76" fmla="*/ 12243 w 205"/>
                  <a:gd name="T77" fmla="*/ 19588 h 124"/>
                  <a:gd name="T78" fmla="*/ 6714 w 205"/>
                  <a:gd name="T79" fmla="*/ 19204 h 124"/>
                  <a:gd name="T80" fmla="*/ 3949 w 205"/>
                  <a:gd name="T81" fmla="*/ 14979 h 124"/>
                  <a:gd name="T82" fmla="*/ 2765 w 205"/>
                  <a:gd name="T83" fmla="*/ 8066 h 124"/>
                  <a:gd name="T84" fmla="*/ 0 w 205"/>
                  <a:gd name="T85" fmla="*/ 3841 h 124"/>
                  <a:gd name="T86" fmla="*/ 790 w 205"/>
                  <a:gd name="T87" fmla="*/ 1536 h 124"/>
                  <a:gd name="T88" fmla="*/ 1975 w 205"/>
                  <a:gd name="T89" fmla="*/ 0 h 1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5" h="124">
                    <a:moveTo>
                      <a:pt x="5" y="0"/>
                    </a:moveTo>
                    <a:lnTo>
                      <a:pt x="36" y="9"/>
                    </a:lnTo>
                    <a:lnTo>
                      <a:pt x="65" y="17"/>
                    </a:lnTo>
                    <a:lnTo>
                      <a:pt x="96" y="26"/>
                    </a:lnTo>
                    <a:lnTo>
                      <a:pt x="126" y="34"/>
                    </a:lnTo>
                    <a:lnTo>
                      <a:pt x="137" y="31"/>
                    </a:lnTo>
                    <a:lnTo>
                      <a:pt x="147" y="25"/>
                    </a:lnTo>
                    <a:lnTo>
                      <a:pt x="149" y="21"/>
                    </a:lnTo>
                    <a:lnTo>
                      <a:pt x="151" y="17"/>
                    </a:lnTo>
                    <a:lnTo>
                      <a:pt x="154" y="15"/>
                    </a:lnTo>
                    <a:lnTo>
                      <a:pt x="155" y="15"/>
                    </a:lnTo>
                    <a:lnTo>
                      <a:pt x="160" y="16"/>
                    </a:lnTo>
                    <a:lnTo>
                      <a:pt x="168" y="21"/>
                    </a:lnTo>
                    <a:lnTo>
                      <a:pt x="177" y="34"/>
                    </a:lnTo>
                    <a:lnTo>
                      <a:pt x="188" y="48"/>
                    </a:lnTo>
                    <a:lnTo>
                      <a:pt x="197" y="63"/>
                    </a:lnTo>
                    <a:lnTo>
                      <a:pt x="205" y="76"/>
                    </a:lnTo>
                    <a:lnTo>
                      <a:pt x="205" y="83"/>
                    </a:lnTo>
                    <a:lnTo>
                      <a:pt x="202" y="90"/>
                    </a:lnTo>
                    <a:lnTo>
                      <a:pt x="198" y="90"/>
                    </a:lnTo>
                    <a:lnTo>
                      <a:pt x="196" y="89"/>
                    </a:lnTo>
                    <a:lnTo>
                      <a:pt x="193" y="89"/>
                    </a:lnTo>
                    <a:lnTo>
                      <a:pt x="188" y="92"/>
                    </a:lnTo>
                    <a:lnTo>
                      <a:pt x="188" y="108"/>
                    </a:lnTo>
                    <a:lnTo>
                      <a:pt x="188" y="124"/>
                    </a:lnTo>
                    <a:lnTo>
                      <a:pt x="180" y="124"/>
                    </a:lnTo>
                    <a:lnTo>
                      <a:pt x="174" y="123"/>
                    </a:lnTo>
                    <a:lnTo>
                      <a:pt x="171" y="121"/>
                    </a:lnTo>
                    <a:lnTo>
                      <a:pt x="166" y="117"/>
                    </a:lnTo>
                    <a:lnTo>
                      <a:pt x="161" y="107"/>
                    </a:lnTo>
                    <a:lnTo>
                      <a:pt x="156" y="96"/>
                    </a:lnTo>
                    <a:lnTo>
                      <a:pt x="160" y="83"/>
                    </a:lnTo>
                    <a:lnTo>
                      <a:pt x="163" y="73"/>
                    </a:lnTo>
                    <a:lnTo>
                      <a:pt x="163" y="67"/>
                    </a:lnTo>
                    <a:lnTo>
                      <a:pt x="161" y="64"/>
                    </a:lnTo>
                    <a:lnTo>
                      <a:pt x="158" y="59"/>
                    </a:lnTo>
                    <a:lnTo>
                      <a:pt x="151" y="56"/>
                    </a:lnTo>
                    <a:lnTo>
                      <a:pt x="149" y="58"/>
                    </a:lnTo>
                    <a:lnTo>
                      <a:pt x="149" y="60"/>
                    </a:lnTo>
                    <a:lnTo>
                      <a:pt x="147" y="64"/>
                    </a:lnTo>
                    <a:lnTo>
                      <a:pt x="146" y="63"/>
                    </a:lnTo>
                    <a:lnTo>
                      <a:pt x="144" y="60"/>
                    </a:lnTo>
                    <a:lnTo>
                      <a:pt x="142" y="59"/>
                    </a:lnTo>
                    <a:lnTo>
                      <a:pt x="140" y="68"/>
                    </a:lnTo>
                    <a:lnTo>
                      <a:pt x="137" y="76"/>
                    </a:lnTo>
                    <a:lnTo>
                      <a:pt x="132" y="74"/>
                    </a:lnTo>
                    <a:lnTo>
                      <a:pt x="130" y="72"/>
                    </a:lnTo>
                    <a:lnTo>
                      <a:pt x="127" y="71"/>
                    </a:lnTo>
                    <a:lnTo>
                      <a:pt x="121" y="73"/>
                    </a:lnTo>
                    <a:lnTo>
                      <a:pt x="117" y="84"/>
                    </a:lnTo>
                    <a:lnTo>
                      <a:pt x="114" y="96"/>
                    </a:lnTo>
                    <a:lnTo>
                      <a:pt x="112" y="94"/>
                    </a:lnTo>
                    <a:lnTo>
                      <a:pt x="109" y="92"/>
                    </a:lnTo>
                    <a:lnTo>
                      <a:pt x="108" y="91"/>
                    </a:lnTo>
                    <a:lnTo>
                      <a:pt x="108" y="89"/>
                    </a:lnTo>
                    <a:lnTo>
                      <a:pt x="108" y="83"/>
                    </a:lnTo>
                    <a:lnTo>
                      <a:pt x="107" y="77"/>
                    </a:lnTo>
                    <a:lnTo>
                      <a:pt x="96" y="85"/>
                    </a:lnTo>
                    <a:lnTo>
                      <a:pt x="84" y="93"/>
                    </a:lnTo>
                    <a:lnTo>
                      <a:pt x="76" y="86"/>
                    </a:lnTo>
                    <a:lnTo>
                      <a:pt x="68" y="80"/>
                    </a:lnTo>
                    <a:lnTo>
                      <a:pt x="65" y="84"/>
                    </a:lnTo>
                    <a:lnTo>
                      <a:pt x="64" y="90"/>
                    </a:lnTo>
                    <a:lnTo>
                      <a:pt x="61" y="91"/>
                    </a:lnTo>
                    <a:lnTo>
                      <a:pt x="58" y="90"/>
                    </a:lnTo>
                    <a:lnTo>
                      <a:pt x="56" y="89"/>
                    </a:lnTo>
                    <a:lnTo>
                      <a:pt x="54" y="86"/>
                    </a:lnTo>
                    <a:lnTo>
                      <a:pt x="48" y="93"/>
                    </a:lnTo>
                    <a:lnTo>
                      <a:pt x="44" y="101"/>
                    </a:lnTo>
                    <a:lnTo>
                      <a:pt x="36" y="100"/>
                    </a:lnTo>
                    <a:lnTo>
                      <a:pt x="29" y="99"/>
                    </a:lnTo>
                    <a:lnTo>
                      <a:pt x="23" y="96"/>
                    </a:lnTo>
                    <a:lnTo>
                      <a:pt x="17" y="90"/>
                    </a:lnTo>
                    <a:lnTo>
                      <a:pt x="29" y="74"/>
                    </a:lnTo>
                    <a:lnTo>
                      <a:pt x="42" y="59"/>
                    </a:lnTo>
                    <a:lnTo>
                      <a:pt x="39" y="55"/>
                    </a:lnTo>
                    <a:lnTo>
                      <a:pt x="36" y="52"/>
                    </a:lnTo>
                    <a:lnTo>
                      <a:pt x="31" y="51"/>
                    </a:lnTo>
                    <a:lnTo>
                      <a:pt x="28" y="50"/>
                    </a:lnTo>
                    <a:lnTo>
                      <a:pt x="17" y="50"/>
                    </a:lnTo>
                    <a:lnTo>
                      <a:pt x="7" y="50"/>
                    </a:lnTo>
                    <a:lnTo>
                      <a:pt x="10" y="39"/>
                    </a:lnTo>
                    <a:lnTo>
                      <a:pt x="12" y="27"/>
                    </a:lnTo>
                    <a:lnTo>
                      <a:pt x="7" y="21"/>
                    </a:lnTo>
                    <a:lnTo>
                      <a:pt x="3" y="14"/>
                    </a:lnTo>
                    <a:lnTo>
                      <a:pt x="0" y="10"/>
                    </a:lnTo>
                    <a:lnTo>
                      <a:pt x="0" y="7"/>
                    </a:lnTo>
                    <a:lnTo>
                      <a:pt x="2" y="4"/>
                    </a:lnTo>
                    <a:lnTo>
                      <a:pt x="4" y="0"/>
                    </a:lnTo>
                    <a:lnTo>
                      <a:pt x="5" y="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53" name="Freeform 223"/>
              <p:cNvSpPr>
                <a:spLocks/>
              </p:cNvSpPr>
              <p:nvPr/>
            </p:nvSpPr>
            <p:spPr bwMode="auto">
              <a:xfrm>
                <a:off x="4565650" y="1330325"/>
                <a:ext cx="134938" cy="74613"/>
              </a:xfrm>
              <a:custGeom>
                <a:avLst/>
                <a:gdLst>
                  <a:gd name="T0" fmla="*/ 23485 w 339"/>
                  <a:gd name="T1" fmla="*/ 58653 h 187"/>
                  <a:gd name="T2" fmla="*/ 23485 w 339"/>
                  <a:gd name="T3" fmla="*/ 50673 h 187"/>
                  <a:gd name="T4" fmla="*/ 14728 w 339"/>
                  <a:gd name="T5" fmla="*/ 47082 h 187"/>
                  <a:gd name="T6" fmla="*/ 1194 w 339"/>
                  <a:gd name="T7" fmla="*/ 46284 h 187"/>
                  <a:gd name="T8" fmla="*/ 2786 w 339"/>
                  <a:gd name="T9" fmla="*/ 33117 h 187"/>
                  <a:gd name="T10" fmla="*/ 13534 w 339"/>
                  <a:gd name="T11" fmla="*/ 24738 h 187"/>
                  <a:gd name="T12" fmla="*/ 17514 w 339"/>
                  <a:gd name="T13" fmla="*/ 29127 h 187"/>
                  <a:gd name="T14" fmla="*/ 23087 w 339"/>
                  <a:gd name="T15" fmla="*/ 38703 h 187"/>
                  <a:gd name="T16" fmla="*/ 31048 w 339"/>
                  <a:gd name="T17" fmla="*/ 42693 h 187"/>
                  <a:gd name="T18" fmla="*/ 32242 w 339"/>
                  <a:gd name="T19" fmla="*/ 35112 h 187"/>
                  <a:gd name="T20" fmla="*/ 37416 w 339"/>
                  <a:gd name="T21" fmla="*/ 31521 h 187"/>
                  <a:gd name="T22" fmla="*/ 44581 w 339"/>
                  <a:gd name="T23" fmla="*/ 29526 h 187"/>
                  <a:gd name="T24" fmla="*/ 40203 w 339"/>
                  <a:gd name="T25" fmla="*/ 23940 h 187"/>
                  <a:gd name="T26" fmla="*/ 31048 w 339"/>
                  <a:gd name="T27" fmla="*/ 21147 h 187"/>
                  <a:gd name="T28" fmla="*/ 41397 w 339"/>
                  <a:gd name="T29" fmla="*/ 17955 h 187"/>
                  <a:gd name="T30" fmla="*/ 51348 w 339"/>
                  <a:gd name="T31" fmla="*/ 21546 h 187"/>
                  <a:gd name="T32" fmla="*/ 59309 w 339"/>
                  <a:gd name="T33" fmla="*/ 25536 h 187"/>
                  <a:gd name="T34" fmla="*/ 68066 w 339"/>
                  <a:gd name="T35" fmla="*/ 33915 h 187"/>
                  <a:gd name="T36" fmla="*/ 72843 w 339"/>
                  <a:gd name="T37" fmla="*/ 31920 h 187"/>
                  <a:gd name="T38" fmla="*/ 80007 w 339"/>
                  <a:gd name="T39" fmla="*/ 29925 h 187"/>
                  <a:gd name="T40" fmla="*/ 89561 w 339"/>
                  <a:gd name="T41" fmla="*/ 27132 h 187"/>
                  <a:gd name="T42" fmla="*/ 94337 w 339"/>
                  <a:gd name="T43" fmla="*/ 18354 h 187"/>
                  <a:gd name="T44" fmla="*/ 83988 w 339"/>
                  <a:gd name="T45" fmla="*/ 16359 h 187"/>
                  <a:gd name="T46" fmla="*/ 90357 w 339"/>
                  <a:gd name="T47" fmla="*/ 11970 h 187"/>
                  <a:gd name="T48" fmla="*/ 83988 w 339"/>
                  <a:gd name="T49" fmla="*/ 11571 h 187"/>
                  <a:gd name="T50" fmla="*/ 84386 w 339"/>
                  <a:gd name="T51" fmla="*/ 7182 h 187"/>
                  <a:gd name="T52" fmla="*/ 87172 w 339"/>
                  <a:gd name="T53" fmla="*/ 3591 h 187"/>
                  <a:gd name="T54" fmla="*/ 109065 w 339"/>
                  <a:gd name="T55" fmla="*/ 1995 h 187"/>
                  <a:gd name="T56" fmla="*/ 122599 w 339"/>
                  <a:gd name="T57" fmla="*/ 2793 h 187"/>
                  <a:gd name="T58" fmla="*/ 115832 w 339"/>
                  <a:gd name="T59" fmla="*/ 5586 h 187"/>
                  <a:gd name="T60" fmla="*/ 114240 w 339"/>
                  <a:gd name="T61" fmla="*/ 9576 h 187"/>
                  <a:gd name="T62" fmla="*/ 129365 w 339"/>
                  <a:gd name="T63" fmla="*/ 12369 h 187"/>
                  <a:gd name="T64" fmla="*/ 128171 w 339"/>
                  <a:gd name="T65" fmla="*/ 21945 h 187"/>
                  <a:gd name="T66" fmla="*/ 119414 w 339"/>
                  <a:gd name="T67" fmla="*/ 18753 h 187"/>
                  <a:gd name="T68" fmla="*/ 107871 w 339"/>
                  <a:gd name="T69" fmla="*/ 23541 h 187"/>
                  <a:gd name="T70" fmla="*/ 111055 w 339"/>
                  <a:gd name="T71" fmla="*/ 26334 h 187"/>
                  <a:gd name="T72" fmla="*/ 124987 w 339"/>
                  <a:gd name="T73" fmla="*/ 33915 h 187"/>
                  <a:gd name="T74" fmla="*/ 130559 w 339"/>
                  <a:gd name="T75" fmla="*/ 31521 h 187"/>
                  <a:gd name="T76" fmla="*/ 134142 w 339"/>
                  <a:gd name="T77" fmla="*/ 42294 h 187"/>
                  <a:gd name="T78" fmla="*/ 124191 w 339"/>
                  <a:gd name="T79" fmla="*/ 50274 h 187"/>
                  <a:gd name="T80" fmla="*/ 104686 w 339"/>
                  <a:gd name="T81" fmla="*/ 56658 h 187"/>
                  <a:gd name="T82" fmla="*/ 76823 w 339"/>
                  <a:gd name="T83" fmla="*/ 49077 h 187"/>
                  <a:gd name="T84" fmla="*/ 66872 w 339"/>
                  <a:gd name="T85" fmla="*/ 59451 h 187"/>
                  <a:gd name="T86" fmla="*/ 54532 w 339"/>
                  <a:gd name="T87" fmla="*/ 48678 h 187"/>
                  <a:gd name="T88" fmla="*/ 41795 w 339"/>
                  <a:gd name="T89" fmla="*/ 53865 h 187"/>
                  <a:gd name="T90" fmla="*/ 45775 w 339"/>
                  <a:gd name="T91" fmla="*/ 63441 h 187"/>
                  <a:gd name="T92" fmla="*/ 42989 w 339"/>
                  <a:gd name="T93" fmla="*/ 71820 h 187"/>
                  <a:gd name="T94" fmla="*/ 35824 w 339"/>
                  <a:gd name="T95" fmla="*/ 73815 h 187"/>
                  <a:gd name="T96" fmla="*/ 25077 w 339"/>
                  <a:gd name="T97" fmla="*/ 73017 h 187"/>
                  <a:gd name="T98" fmla="*/ 20698 w 339"/>
                  <a:gd name="T99" fmla="*/ 70623 h 187"/>
                  <a:gd name="T100" fmla="*/ 13136 w 339"/>
                  <a:gd name="T101" fmla="*/ 70224 h 187"/>
                  <a:gd name="T102" fmla="*/ 6369 w 339"/>
                  <a:gd name="T103" fmla="*/ 65037 h 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9" h="187">
                    <a:moveTo>
                      <a:pt x="15" y="161"/>
                    </a:moveTo>
                    <a:lnTo>
                      <a:pt x="27" y="151"/>
                    </a:lnTo>
                    <a:lnTo>
                      <a:pt x="40" y="142"/>
                    </a:lnTo>
                    <a:lnTo>
                      <a:pt x="49" y="146"/>
                    </a:lnTo>
                    <a:lnTo>
                      <a:pt x="59" y="147"/>
                    </a:lnTo>
                    <a:lnTo>
                      <a:pt x="53" y="141"/>
                    </a:lnTo>
                    <a:lnTo>
                      <a:pt x="50" y="135"/>
                    </a:lnTo>
                    <a:lnTo>
                      <a:pt x="56" y="134"/>
                    </a:lnTo>
                    <a:lnTo>
                      <a:pt x="61" y="132"/>
                    </a:lnTo>
                    <a:lnTo>
                      <a:pt x="59" y="127"/>
                    </a:lnTo>
                    <a:lnTo>
                      <a:pt x="58" y="124"/>
                    </a:lnTo>
                    <a:lnTo>
                      <a:pt x="56" y="123"/>
                    </a:lnTo>
                    <a:lnTo>
                      <a:pt x="52" y="121"/>
                    </a:lnTo>
                    <a:lnTo>
                      <a:pt x="46" y="119"/>
                    </a:lnTo>
                    <a:lnTo>
                      <a:pt x="37" y="118"/>
                    </a:lnTo>
                    <a:lnTo>
                      <a:pt x="24" y="122"/>
                    </a:lnTo>
                    <a:lnTo>
                      <a:pt x="14" y="124"/>
                    </a:lnTo>
                    <a:lnTo>
                      <a:pt x="9" y="123"/>
                    </a:lnTo>
                    <a:lnTo>
                      <a:pt x="6" y="121"/>
                    </a:lnTo>
                    <a:lnTo>
                      <a:pt x="3" y="116"/>
                    </a:lnTo>
                    <a:lnTo>
                      <a:pt x="0" y="108"/>
                    </a:lnTo>
                    <a:lnTo>
                      <a:pt x="3" y="102"/>
                    </a:lnTo>
                    <a:lnTo>
                      <a:pt x="8" y="97"/>
                    </a:lnTo>
                    <a:lnTo>
                      <a:pt x="7" y="90"/>
                    </a:lnTo>
                    <a:lnTo>
                      <a:pt x="7" y="83"/>
                    </a:lnTo>
                    <a:lnTo>
                      <a:pt x="7" y="76"/>
                    </a:lnTo>
                    <a:lnTo>
                      <a:pt x="8" y="70"/>
                    </a:lnTo>
                    <a:lnTo>
                      <a:pt x="16" y="65"/>
                    </a:lnTo>
                    <a:lnTo>
                      <a:pt x="25" y="63"/>
                    </a:lnTo>
                    <a:lnTo>
                      <a:pt x="34" y="62"/>
                    </a:lnTo>
                    <a:lnTo>
                      <a:pt x="44" y="62"/>
                    </a:lnTo>
                    <a:lnTo>
                      <a:pt x="45" y="65"/>
                    </a:lnTo>
                    <a:lnTo>
                      <a:pt x="45" y="67"/>
                    </a:lnTo>
                    <a:lnTo>
                      <a:pt x="45" y="71"/>
                    </a:lnTo>
                    <a:lnTo>
                      <a:pt x="44" y="73"/>
                    </a:lnTo>
                    <a:lnTo>
                      <a:pt x="42" y="79"/>
                    </a:lnTo>
                    <a:lnTo>
                      <a:pt x="39" y="85"/>
                    </a:lnTo>
                    <a:lnTo>
                      <a:pt x="44" y="90"/>
                    </a:lnTo>
                    <a:lnTo>
                      <a:pt x="51" y="93"/>
                    </a:lnTo>
                    <a:lnTo>
                      <a:pt x="58" y="97"/>
                    </a:lnTo>
                    <a:lnTo>
                      <a:pt x="65" y="100"/>
                    </a:lnTo>
                    <a:lnTo>
                      <a:pt x="71" y="107"/>
                    </a:lnTo>
                    <a:lnTo>
                      <a:pt x="78" y="113"/>
                    </a:lnTo>
                    <a:lnTo>
                      <a:pt x="77" y="109"/>
                    </a:lnTo>
                    <a:lnTo>
                      <a:pt x="78" y="107"/>
                    </a:lnTo>
                    <a:lnTo>
                      <a:pt x="85" y="108"/>
                    </a:lnTo>
                    <a:lnTo>
                      <a:pt x="92" y="110"/>
                    </a:lnTo>
                    <a:lnTo>
                      <a:pt x="86" y="100"/>
                    </a:lnTo>
                    <a:lnTo>
                      <a:pt x="82" y="92"/>
                    </a:lnTo>
                    <a:lnTo>
                      <a:pt x="81" y="88"/>
                    </a:lnTo>
                    <a:lnTo>
                      <a:pt x="78" y="83"/>
                    </a:lnTo>
                    <a:lnTo>
                      <a:pt x="78" y="77"/>
                    </a:lnTo>
                    <a:lnTo>
                      <a:pt x="78" y="72"/>
                    </a:lnTo>
                    <a:lnTo>
                      <a:pt x="86" y="75"/>
                    </a:lnTo>
                    <a:lnTo>
                      <a:pt x="94" y="79"/>
                    </a:lnTo>
                    <a:lnTo>
                      <a:pt x="102" y="81"/>
                    </a:lnTo>
                    <a:lnTo>
                      <a:pt x="111" y="82"/>
                    </a:lnTo>
                    <a:lnTo>
                      <a:pt x="110" y="79"/>
                    </a:lnTo>
                    <a:lnTo>
                      <a:pt x="110" y="76"/>
                    </a:lnTo>
                    <a:lnTo>
                      <a:pt x="112" y="74"/>
                    </a:lnTo>
                    <a:lnTo>
                      <a:pt x="115" y="72"/>
                    </a:lnTo>
                    <a:lnTo>
                      <a:pt x="116" y="70"/>
                    </a:lnTo>
                    <a:lnTo>
                      <a:pt x="115" y="68"/>
                    </a:lnTo>
                    <a:lnTo>
                      <a:pt x="107" y="64"/>
                    </a:lnTo>
                    <a:lnTo>
                      <a:pt x="101" y="60"/>
                    </a:lnTo>
                    <a:lnTo>
                      <a:pt x="94" y="57"/>
                    </a:lnTo>
                    <a:lnTo>
                      <a:pt x="86" y="55"/>
                    </a:lnTo>
                    <a:lnTo>
                      <a:pt x="83" y="55"/>
                    </a:lnTo>
                    <a:lnTo>
                      <a:pt x="79" y="54"/>
                    </a:lnTo>
                    <a:lnTo>
                      <a:pt x="78" y="53"/>
                    </a:lnTo>
                    <a:lnTo>
                      <a:pt x="76" y="50"/>
                    </a:lnTo>
                    <a:lnTo>
                      <a:pt x="79" y="48"/>
                    </a:lnTo>
                    <a:lnTo>
                      <a:pt x="83" y="48"/>
                    </a:lnTo>
                    <a:lnTo>
                      <a:pt x="94" y="46"/>
                    </a:lnTo>
                    <a:lnTo>
                      <a:pt x="104" y="45"/>
                    </a:lnTo>
                    <a:lnTo>
                      <a:pt x="116" y="43"/>
                    </a:lnTo>
                    <a:lnTo>
                      <a:pt x="127" y="46"/>
                    </a:lnTo>
                    <a:lnTo>
                      <a:pt x="128" y="48"/>
                    </a:lnTo>
                    <a:lnTo>
                      <a:pt x="128" y="51"/>
                    </a:lnTo>
                    <a:lnTo>
                      <a:pt x="129" y="54"/>
                    </a:lnTo>
                    <a:lnTo>
                      <a:pt x="133" y="55"/>
                    </a:lnTo>
                    <a:lnTo>
                      <a:pt x="139" y="56"/>
                    </a:lnTo>
                    <a:lnTo>
                      <a:pt x="144" y="58"/>
                    </a:lnTo>
                    <a:lnTo>
                      <a:pt x="146" y="60"/>
                    </a:lnTo>
                    <a:lnTo>
                      <a:pt x="149" y="64"/>
                    </a:lnTo>
                    <a:lnTo>
                      <a:pt x="150" y="73"/>
                    </a:lnTo>
                    <a:lnTo>
                      <a:pt x="152" y="85"/>
                    </a:lnTo>
                    <a:lnTo>
                      <a:pt x="160" y="83"/>
                    </a:lnTo>
                    <a:lnTo>
                      <a:pt x="167" y="81"/>
                    </a:lnTo>
                    <a:lnTo>
                      <a:pt x="171" y="85"/>
                    </a:lnTo>
                    <a:lnTo>
                      <a:pt x="176" y="89"/>
                    </a:lnTo>
                    <a:lnTo>
                      <a:pt x="177" y="90"/>
                    </a:lnTo>
                    <a:lnTo>
                      <a:pt x="179" y="89"/>
                    </a:lnTo>
                    <a:lnTo>
                      <a:pt x="181" y="84"/>
                    </a:lnTo>
                    <a:lnTo>
                      <a:pt x="183" y="80"/>
                    </a:lnTo>
                    <a:lnTo>
                      <a:pt x="187" y="77"/>
                    </a:lnTo>
                    <a:lnTo>
                      <a:pt x="192" y="75"/>
                    </a:lnTo>
                    <a:lnTo>
                      <a:pt x="196" y="75"/>
                    </a:lnTo>
                    <a:lnTo>
                      <a:pt x="198" y="75"/>
                    </a:lnTo>
                    <a:lnTo>
                      <a:pt x="201" y="75"/>
                    </a:lnTo>
                    <a:lnTo>
                      <a:pt x="204" y="72"/>
                    </a:lnTo>
                    <a:lnTo>
                      <a:pt x="205" y="65"/>
                    </a:lnTo>
                    <a:lnTo>
                      <a:pt x="205" y="58"/>
                    </a:lnTo>
                    <a:lnTo>
                      <a:pt x="215" y="63"/>
                    </a:lnTo>
                    <a:lnTo>
                      <a:pt x="225" y="68"/>
                    </a:lnTo>
                    <a:lnTo>
                      <a:pt x="228" y="63"/>
                    </a:lnTo>
                    <a:lnTo>
                      <a:pt x="230" y="56"/>
                    </a:lnTo>
                    <a:lnTo>
                      <a:pt x="235" y="51"/>
                    </a:lnTo>
                    <a:lnTo>
                      <a:pt x="239" y="48"/>
                    </a:lnTo>
                    <a:lnTo>
                      <a:pt x="237" y="46"/>
                    </a:lnTo>
                    <a:lnTo>
                      <a:pt x="234" y="43"/>
                    </a:lnTo>
                    <a:lnTo>
                      <a:pt x="230" y="43"/>
                    </a:lnTo>
                    <a:lnTo>
                      <a:pt x="227" y="42"/>
                    </a:lnTo>
                    <a:lnTo>
                      <a:pt x="219" y="42"/>
                    </a:lnTo>
                    <a:lnTo>
                      <a:pt x="211" y="41"/>
                    </a:lnTo>
                    <a:lnTo>
                      <a:pt x="214" y="38"/>
                    </a:lnTo>
                    <a:lnTo>
                      <a:pt x="218" y="36"/>
                    </a:lnTo>
                    <a:lnTo>
                      <a:pt x="222" y="34"/>
                    </a:lnTo>
                    <a:lnTo>
                      <a:pt x="227" y="32"/>
                    </a:lnTo>
                    <a:lnTo>
                      <a:pt x="227" y="30"/>
                    </a:lnTo>
                    <a:lnTo>
                      <a:pt x="225" y="29"/>
                    </a:lnTo>
                    <a:lnTo>
                      <a:pt x="222" y="29"/>
                    </a:lnTo>
                    <a:lnTo>
                      <a:pt x="219" y="29"/>
                    </a:lnTo>
                    <a:lnTo>
                      <a:pt x="214" y="29"/>
                    </a:lnTo>
                    <a:lnTo>
                      <a:pt x="211" y="29"/>
                    </a:lnTo>
                    <a:lnTo>
                      <a:pt x="209" y="26"/>
                    </a:lnTo>
                    <a:lnTo>
                      <a:pt x="208" y="22"/>
                    </a:lnTo>
                    <a:lnTo>
                      <a:pt x="209" y="21"/>
                    </a:lnTo>
                    <a:lnTo>
                      <a:pt x="210" y="20"/>
                    </a:lnTo>
                    <a:lnTo>
                      <a:pt x="212" y="18"/>
                    </a:lnTo>
                    <a:lnTo>
                      <a:pt x="214" y="20"/>
                    </a:lnTo>
                    <a:lnTo>
                      <a:pt x="218" y="17"/>
                    </a:lnTo>
                    <a:lnTo>
                      <a:pt x="220" y="16"/>
                    </a:lnTo>
                    <a:lnTo>
                      <a:pt x="220" y="14"/>
                    </a:lnTo>
                    <a:lnTo>
                      <a:pt x="219" y="9"/>
                    </a:lnTo>
                    <a:lnTo>
                      <a:pt x="225" y="9"/>
                    </a:lnTo>
                    <a:lnTo>
                      <a:pt x="229" y="9"/>
                    </a:lnTo>
                    <a:lnTo>
                      <a:pt x="243" y="8"/>
                    </a:lnTo>
                    <a:lnTo>
                      <a:pt x="257" y="9"/>
                    </a:lnTo>
                    <a:lnTo>
                      <a:pt x="274" y="5"/>
                    </a:lnTo>
                    <a:lnTo>
                      <a:pt x="289" y="1"/>
                    </a:lnTo>
                    <a:lnTo>
                      <a:pt x="296" y="0"/>
                    </a:lnTo>
                    <a:lnTo>
                      <a:pt x="302" y="3"/>
                    </a:lnTo>
                    <a:lnTo>
                      <a:pt x="305" y="5"/>
                    </a:lnTo>
                    <a:lnTo>
                      <a:pt x="308" y="7"/>
                    </a:lnTo>
                    <a:lnTo>
                      <a:pt x="311" y="11"/>
                    </a:lnTo>
                    <a:lnTo>
                      <a:pt x="314" y="15"/>
                    </a:lnTo>
                    <a:lnTo>
                      <a:pt x="305" y="14"/>
                    </a:lnTo>
                    <a:lnTo>
                      <a:pt x="298" y="13"/>
                    </a:lnTo>
                    <a:lnTo>
                      <a:pt x="291" y="14"/>
                    </a:lnTo>
                    <a:lnTo>
                      <a:pt x="282" y="16"/>
                    </a:lnTo>
                    <a:lnTo>
                      <a:pt x="282" y="20"/>
                    </a:lnTo>
                    <a:lnTo>
                      <a:pt x="282" y="21"/>
                    </a:lnTo>
                    <a:lnTo>
                      <a:pt x="285" y="22"/>
                    </a:lnTo>
                    <a:lnTo>
                      <a:pt x="287" y="24"/>
                    </a:lnTo>
                    <a:lnTo>
                      <a:pt x="306" y="25"/>
                    </a:lnTo>
                    <a:lnTo>
                      <a:pt x="320" y="28"/>
                    </a:lnTo>
                    <a:lnTo>
                      <a:pt x="322" y="28"/>
                    </a:lnTo>
                    <a:lnTo>
                      <a:pt x="324" y="30"/>
                    </a:lnTo>
                    <a:lnTo>
                      <a:pt x="325" y="31"/>
                    </a:lnTo>
                    <a:lnTo>
                      <a:pt x="328" y="34"/>
                    </a:lnTo>
                    <a:lnTo>
                      <a:pt x="329" y="41"/>
                    </a:lnTo>
                    <a:lnTo>
                      <a:pt x="330" y="53"/>
                    </a:lnTo>
                    <a:lnTo>
                      <a:pt x="325" y="55"/>
                    </a:lnTo>
                    <a:lnTo>
                      <a:pt x="322" y="55"/>
                    </a:lnTo>
                    <a:lnTo>
                      <a:pt x="319" y="54"/>
                    </a:lnTo>
                    <a:lnTo>
                      <a:pt x="315" y="51"/>
                    </a:lnTo>
                    <a:lnTo>
                      <a:pt x="310" y="49"/>
                    </a:lnTo>
                    <a:lnTo>
                      <a:pt x="305" y="48"/>
                    </a:lnTo>
                    <a:lnTo>
                      <a:pt x="300" y="47"/>
                    </a:lnTo>
                    <a:lnTo>
                      <a:pt x="295" y="47"/>
                    </a:lnTo>
                    <a:lnTo>
                      <a:pt x="295" y="53"/>
                    </a:lnTo>
                    <a:lnTo>
                      <a:pt x="293" y="57"/>
                    </a:lnTo>
                    <a:lnTo>
                      <a:pt x="282" y="58"/>
                    </a:lnTo>
                    <a:lnTo>
                      <a:pt x="271" y="59"/>
                    </a:lnTo>
                    <a:lnTo>
                      <a:pt x="272" y="60"/>
                    </a:lnTo>
                    <a:lnTo>
                      <a:pt x="272" y="62"/>
                    </a:lnTo>
                    <a:lnTo>
                      <a:pt x="274" y="64"/>
                    </a:lnTo>
                    <a:lnTo>
                      <a:pt x="277" y="66"/>
                    </a:lnTo>
                    <a:lnTo>
                      <a:pt x="279" y="66"/>
                    </a:lnTo>
                    <a:lnTo>
                      <a:pt x="281" y="67"/>
                    </a:lnTo>
                    <a:lnTo>
                      <a:pt x="287" y="66"/>
                    </a:lnTo>
                    <a:lnTo>
                      <a:pt x="295" y="65"/>
                    </a:lnTo>
                    <a:lnTo>
                      <a:pt x="305" y="75"/>
                    </a:lnTo>
                    <a:lnTo>
                      <a:pt x="314" y="85"/>
                    </a:lnTo>
                    <a:lnTo>
                      <a:pt x="319" y="82"/>
                    </a:lnTo>
                    <a:lnTo>
                      <a:pt x="322" y="79"/>
                    </a:lnTo>
                    <a:lnTo>
                      <a:pt x="323" y="79"/>
                    </a:lnTo>
                    <a:lnTo>
                      <a:pt x="325" y="77"/>
                    </a:lnTo>
                    <a:lnTo>
                      <a:pt x="328" y="79"/>
                    </a:lnTo>
                    <a:lnTo>
                      <a:pt x="330" y="80"/>
                    </a:lnTo>
                    <a:lnTo>
                      <a:pt x="330" y="90"/>
                    </a:lnTo>
                    <a:lnTo>
                      <a:pt x="330" y="101"/>
                    </a:lnTo>
                    <a:lnTo>
                      <a:pt x="333" y="104"/>
                    </a:lnTo>
                    <a:lnTo>
                      <a:pt x="337" y="106"/>
                    </a:lnTo>
                    <a:lnTo>
                      <a:pt x="338" y="108"/>
                    </a:lnTo>
                    <a:lnTo>
                      <a:pt x="339" y="113"/>
                    </a:lnTo>
                    <a:lnTo>
                      <a:pt x="330" y="119"/>
                    </a:lnTo>
                    <a:lnTo>
                      <a:pt x="321" y="124"/>
                    </a:lnTo>
                    <a:lnTo>
                      <a:pt x="312" y="126"/>
                    </a:lnTo>
                    <a:lnTo>
                      <a:pt x="300" y="127"/>
                    </a:lnTo>
                    <a:lnTo>
                      <a:pt x="290" y="130"/>
                    </a:lnTo>
                    <a:lnTo>
                      <a:pt x="281" y="133"/>
                    </a:lnTo>
                    <a:lnTo>
                      <a:pt x="272" y="138"/>
                    </a:lnTo>
                    <a:lnTo>
                      <a:pt x="263" y="142"/>
                    </a:lnTo>
                    <a:lnTo>
                      <a:pt x="246" y="136"/>
                    </a:lnTo>
                    <a:lnTo>
                      <a:pt x="229" y="130"/>
                    </a:lnTo>
                    <a:lnTo>
                      <a:pt x="213" y="123"/>
                    </a:lnTo>
                    <a:lnTo>
                      <a:pt x="196" y="117"/>
                    </a:lnTo>
                    <a:lnTo>
                      <a:pt x="193" y="123"/>
                    </a:lnTo>
                    <a:lnTo>
                      <a:pt x="189" y="130"/>
                    </a:lnTo>
                    <a:lnTo>
                      <a:pt x="188" y="136"/>
                    </a:lnTo>
                    <a:lnTo>
                      <a:pt x="186" y="143"/>
                    </a:lnTo>
                    <a:lnTo>
                      <a:pt x="178" y="147"/>
                    </a:lnTo>
                    <a:lnTo>
                      <a:pt x="168" y="149"/>
                    </a:lnTo>
                    <a:lnTo>
                      <a:pt x="158" y="141"/>
                    </a:lnTo>
                    <a:lnTo>
                      <a:pt x="150" y="133"/>
                    </a:lnTo>
                    <a:lnTo>
                      <a:pt x="146" y="129"/>
                    </a:lnTo>
                    <a:lnTo>
                      <a:pt x="142" y="125"/>
                    </a:lnTo>
                    <a:lnTo>
                      <a:pt x="137" y="122"/>
                    </a:lnTo>
                    <a:lnTo>
                      <a:pt x="130" y="119"/>
                    </a:lnTo>
                    <a:lnTo>
                      <a:pt x="125" y="125"/>
                    </a:lnTo>
                    <a:lnTo>
                      <a:pt x="119" y="132"/>
                    </a:lnTo>
                    <a:lnTo>
                      <a:pt x="112" y="132"/>
                    </a:lnTo>
                    <a:lnTo>
                      <a:pt x="105" y="135"/>
                    </a:lnTo>
                    <a:lnTo>
                      <a:pt x="104" y="139"/>
                    </a:lnTo>
                    <a:lnTo>
                      <a:pt x="104" y="142"/>
                    </a:lnTo>
                    <a:lnTo>
                      <a:pt x="110" y="148"/>
                    </a:lnTo>
                    <a:lnTo>
                      <a:pt x="113" y="153"/>
                    </a:lnTo>
                    <a:lnTo>
                      <a:pt x="115" y="159"/>
                    </a:lnTo>
                    <a:lnTo>
                      <a:pt x="113" y="168"/>
                    </a:lnTo>
                    <a:lnTo>
                      <a:pt x="109" y="170"/>
                    </a:lnTo>
                    <a:lnTo>
                      <a:pt x="104" y="174"/>
                    </a:lnTo>
                    <a:lnTo>
                      <a:pt x="107" y="177"/>
                    </a:lnTo>
                    <a:lnTo>
                      <a:pt x="108" y="180"/>
                    </a:lnTo>
                    <a:lnTo>
                      <a:pt x="107" y="183"/>
                    </a:lnTo>
                    <a:lnTo>
                      <a:pt x="105" y="186"/>
                    </a:lnTo>
                    <a:lnTo>
                      <a:pt x="98" y="187"/>
                    </a:lnTo>
                    <a:lnTo>
                      <a:pt x="93" y="187"/>
                    </a:lnTo>
                    <a:lnTo>
                      <a:pt x="90" y="185"/>
                    </a:lnTo>
                    <a:lnTo>
                      <a:pt x="87" y="182"/>
                    </a:lnTo>
                    <a:lnTo>
                      <a:pt x="85" y="173"/>
                    </a:lnTo>
                    <a:lnTo>
                      <a:pt x="82" y="160"/>
                    </a:lnTo>
                    <a:lnTo>
                      <a:pt x="73" y="172"/>
                    </a:lnTo>
                    <a:lnTo>
                      <a:pt x="63" y="183"/>
                    </a:lnTo>
                    <a:lnTo>
                      <a:pt x="59" y="184"/>
                    </a:lnTo>
                    <a:lnTo>
                      <a:pt x="56" y="184"/>
                    </a:lnTo>
                    <a:lnTo>
                      <a:pt x="54" y="183"/>
                    </a:lnTo>
                    <a:lnTo>
                      <a:pt x="53" y="182"/>
                    </a:lnTo>
                    <a:lnTo>
                      <a:pt x="52" y="177"/>
                    </a:lnTo>
                    <a:lnTo>
                      <a:pt x="52" y="168"/>
                    </a:lnTo>
                    <a:lnTo>
                      <a:pt x="51" y="167"/>
                    </a:lnTo>
                    <a:lnTo>
                      <a:pt x="49" y="167"/>
                    </a:lnTo>
                    <a:lnTo>
                      <a:pt x="41" y="170"/>
                    </a:lnTo>
                    <a:lnTo>
                      <a:pt x="33" y="176"/>
                    </a:lnTo>
                    <a:lnTo>
                      <a:pt x="26" y="173"/>
                    </a:lnTo>
                    <a:lnTo>
                      <a:pt x="20" y="170"/>
                    </a:lnTo>
                    <a:lnTo>
                      <a:pt x="18" y="168"/>
                    </a:lnTo>
                    <a:lnTo>
                      <a:pt x="17" y="166"/>
                    </a:lnTo>
                    <a:lnTo>
                      <a:pt x="16" y="163"/>
                    </a:lnTo>
                    <a:lnTo>
                      <a:pt x="17" y="159"/>
                    </a:lnTo>
                    <a:lnTo>
                      <a:pt x="15" y="16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54" name="Freeform 224"/>
              <p:cNvSpPr>
                <a:spLocks/>
              </p:cNvSpPr>
              <p:nvPr/>
            </p:nvSpPr>
            <p:spPr bwMode="auto">
              <a:xfrm>
                <a:off x="4565650" y="1330325"/>
                <a:ext cx="134938" cy="74613"/>
              </a:xfrm>
              <a:custGeom>
                <a:avLst/>
                <a:gdLst>
                  <a:gd name="T0" fmla="*/ 23485 w 339"/>
                  <a:gd name="T1" fmla="*/ 58653 h 187"/>
                  <a:gd name="T2" fmla="*/ 23485 w 339"/>
                  <a:gd name="T3" fmla="*/ 50673 h 187"/>
                  <a:gd name="T4" fmla="*/ 14728 w 339"/>
                  <a:gd name="T5" fmla="*/ 47082 h 187"/>
                  <a:gd name="T6" fmla="*/ 1194 w 339"/>
                  <a:gd name="T7" fmla="*/ 46284 h 187"/>
                  <a:gd name="T8" fmla="*/ 2786 w 339"/>
                  <a:gd name="T9" fmla="*/ 33117 h 187"/>
                  <a:gd name="T10" fmla="*/ 13534 w 339"/>
                  <a:gd name="T11" fmla="*/ 24738 h 187"/>
                  <a:gd name="T12" fmla="*/ 17514 w 339"/>
                  <a:gd name="T13" fmla="*/ 29127 h 187"/>
                  <a:gd name="T14" fmla="*/ 23087 w 339"/>
                  <a:gd name="T15" fmla="*/ 38703 h 187"/>
                  <a:gd name="T16" fmla="*/ 31048 w 339"/>
                  <a:gd name="T17" fmla="*/ 42693 h 187"/>
                  <a:gd name="T18" fmla="*/ 32242 w 339"/>
                  <a:gd name="T19" fmla="*/ 35112 h 187"/>
                  <a:gd name="T20" fmla="*/ 37416 w 339"/>
                  <a:gd name="T21" fmla="*/ 31521 h 187"/>
                  <a:gd name="T22" fmla="*/ 44581 w 339"/>
                  <a:gd name="T23" fmla="*/ 29526 h 187"/>
                  <a:gd name="T24" fmla="*/ 40203 w 339"/>
                  <a:gd name="T25" fmla="*/ 23940 h 187"/>
                  <a:gd name="T26" fmla="*/ 31048 w 339"/>
                  <a:gd name="T27" fmla="*/ 21147 h 187"/>
                  <a:gd name="T28" fmla="*/ 41397 w 339"/>
                  <a:gd name="T29" fmla="*/ 17955 h 187"/>
                  <a:gd name="T30" fmla="*/ 51348 w 339"/>
                  <a:gd name="T31" fmla="*/ 21546 h 187"/>
                  <a:gd name="T32" fmla="*/ 59309 w 339"/>
                  <a:gd name="T33" fmla="*/ 25536 h 187"/>
                  <a:gd name="T34" fmla="*/ 68066 w 339"/>
                  <a:gd name="T35" fmla="*/ 33915 h 187"/>
                  <a:gd name="T36" fmla="*/ 72843 w 339"/>
                  <a:gd name="T37" fmla="*/ 31920 h 187"/>
                  <a:gd name="T38" fmla="*/ 80007 w 339"/>
                  <a:gd name="T39" fmla="*/ 29925 h 187"/>
                  <a:gd name="T40" fmla="*/ 89561 w 339"/>
                  <a:gd name="T41" fmla="*/ 27132 h 187"/>
                  <a:gd name="T42" fmla="*/ 94337 w 339"/>
                  <a:gd name="T43" fmla="*/ 18354 h 187"/>
                  <a:gd name="T44" fmla="*/ 83988 w 339"/>
                  <a:gd name="T45" fmla="*/ 16359 h 187"/>
                  <a:gd name="T46" fmla="*/ 90357 w 339"/>
                  <a:gd name="T47" fmla="*/ 11970 h 187"/>
                  <a:gd name="T48" fmla="*/ 83988 w 339"/>
                  <a:gd name="T49" fmla="*/ 11571 h 187"/>
                  <a:gd name="T50" fmla="*/ 84386 w 339"/>
                  <a:gd name="T51" fmla="*/ 7182 h 187"/>
                  <a:gd name="T52" fmla="*/ 87172 w 339"/>
                  <a:gd name="T53" fmla="*/ 3591 h 187"/>
                  <a:gd name="T54" fmla="*/ 109065 w 339"/>
                  <a:gd name="T55" fmla="*/ 1995 h 187"/>
                  <a:gd name="T56" fmla="*/ 122599 w 339"/>
                  <a:gd name="T57" fmla="*/ 2793 h 187"/>
                  <a:gd name="T58" fmla="*/ 115832 w 339"/>
                  <a:gd name="T59" fmla="*/ 5586 h 187"/>
                  <a:gd name="T60" fmla="*/ 114240 w 339"/>
                  <a:gd name="T61" fmla="*/ 9576 h 187"/>
                  <a:gd name="T62" fmla="*/ 129365 w 339"/>
                  <a:gd name="T63" fmla="*/ 12369 h 187"/>
                  <a:gd name="T64" fmla="*/ 128171 w 339"/>
                  <a:gd name="T65" fmla="*/ 21945 h 187"/>
                  <a:gd name="T66" fmla="*/ 119414 w 339"/>
                  <a:gd name="T67" fmla="*/ 18753 h 187"/>
                  <a:gd name="T68" fmla="*/ 107871 w 339"/>
                  <a:gd name="T69" fmla="*/ 23541 h 187"/>
                  <a:gd name="T70" fmla="*/ 111055 w 339"/>
                  <a:gd name="T71" fmla="*/ 26334 h 187"/>
                  <a:gd name="T72" fmla="*/ 124987 w 339"/>
                  <a:gd name="T73" fmla="*/ 33915 h 187"/>
                  <a:gd name="T74" fmla="*/ 130559 w 339"/>
                  <a:gd name="T75" fmla="*/ 31521 h 187"/>
                  <a:gd name="T76" fmla="*/ 134142 w 339"/>
                  <a:gd name="T77" fmla="*/ 42294 h 187"/>
                  <a:gd name="T78" fmla="*/ 124191 w 339"/>
                  <a:gd name="T79" fmla="*/ 50274 h 187"/>
                  <a:gd name="T80" fmla="*/ 104686 w 339"/>
                  <a:gd name="T81" fmla="*/ 56658 h 187"/>
                  <a:gd name="T82" fmla="*/ 76823 w 339"/>
                  <a:gd name="T83" fmla="*/ 49077 h 187"/>
                  <a:gd name="T84" fmla="*/ 66872 w 339"/>
                  <a:gd name="T85" fmla="*/ 59451 h 187"/>
                  <a:gd name="T86" fmla="*/ 54532 w 339"/>
                  <a:gd name="T87" fmla="*/ 48678 h 187"/>
                  <a:gd name="T88" fmla="*/ 41795 w 339"/>
                  <a:gd name="T89" fmla="*/ 53865 h 187"/>
                  <a:gd name="T90" fmla="*/ 45775 w 339"/>
                  <a:gd name="T91" fmla="*/ 63441 h 187"/>
                  <a:gd name="T92" fmla="*/ 42989 w 339"/>
                  <a:gd name="T93" fmla="*/ 71820 h 187"/>
                  <a:gd name="T94" fmla="*/ 35824 w 339"/>
                  <a:gd name="T95" fmla="*/ 73815 h 187"/>
                  <a:gd name="T96" fmla="*/ 25077 w 339"/>
                  <a:gd name="T97" fmla="*/ 73017 h 187"/>
                  <a:gd name="T98" fmla="*/ 20698 w 339"/>
                  <a:gd name="T99" fmla="*/ 70623 h 187"/>
                  <a:gd name="T100" fmla="*/ 13136 w 339"/>
                  <a:gd name="T101" fmla="*/ 70224 h 187"/>
                  <a:gd name="T102" fmla="*/ 6369 w 339"/>
                  <a:gd name="T103" fmla="*/ 65037 h 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9" h="187">
                    <a:moveTo>
                      <a:pt x="15" y="161"/>
                    </a:moveTo>
                    <a:lnTo>
                      <a:pt x="27" y="151"/>
                    </a:lnTo>
                    <a:lnTo>
                      <a:pt x="40" y="142"/>
                    </a:lnTo>
                    <a:lnTo>
                      <a:pt x="49" y="146"/>
                    </a:lnTo>
                    <a:lnTo>
                      <a:pt x="59" y="147"/>
                    </a:lnTo>
                    <a:lnTo>
                      <a:pt x="53" y="141"/>
                    </a:lnTo>
                    <a:lnTo>
                      <a:pt x="50" y="135"/>
                    </a:lnTo>
                    <a:lnTo>
                      <a:pt x="56" y="134"/>
                    </a:lnTo>
                    <a:lnTo>
                      <a:pt x="61" y="132"/>
                    </a:lnTo>
                    <a:lnTo>
                      <a:pt x="59" y="127"/>
                    </a:lnTo>
                    <a:lnTo>
                      <a:pt x="58" y="124"/>
                    </a:lnTo>
                    <a:lnTo>
                      <a:pt x="56" y="123"/>
                    </a:lnTo>
                    <a:lnTo>
                      <a:pt x="52" y="121"/>
                    </a:lnTo>
                    <a:lnTo>
                      <a:pt x="46" y="119"/>
                    </a:lnTo>
                    <a:lnTo>
                      <a:pt x="37" y="118"/>
                    </a:lnTo>
                    <a:lnTo>
                      <a:pt x="24" y="122"/>
                    </a:lnTo>
                    <a:lnTo>
                      <a:pt x="14" y="124"/>
                    </a:lnTo>
                    <a:lnTo>
                      <a:pt x="9" y="123"/>
                    </a:lnTo>
                    <a:lnTo>
                      <a:pt x="6" y="121"/>
                    </a:lnTo>
                    <a:lnTo>
                      <a:pt x="3" y="116"/>
                    </a:lnTo>
                    <a:lnTo>
                      <a:pt x="0" y="108"/>
                    </a:lnTo>
                    <a:lnTo>
                      <a:pt x="3" y="102"/>
                    </a:lnTo>
                    <a:lnTo>
                      <a:pt x="8" y="97"/>
                    </a:lnTo>
                    <a:lnTo>
                      <a:pt x="7" y="90"/>
                    </a:lnTo>
                    <a:lnTo>
                      <a:pt x="7" y="83"/>
                    </a:lnTo>
                    <a:lnTo>
                      <a:pt x="7" y="76"/>
                    </a:lnTo>
                    <a:lnTo>
                      <a:pt x="8" y="70"/>
                    </a:lnTo>
                    <a:lnTo>
                      <a:pt x="16" y="65"/>
                    </a:lnTo>
                    <a:lnTo>
                      <a:pt x="25" y="63"/>
                    </a:lnTo>
                    <a:lnTo>
                      <a:pt x="34" y="62"/>
                    </a:lnTo>
                    <a:lnTo>
                      <a:pt x="44" y="62"/>
                    </a:lnTo>
                    <a:lnTo>
                      <a:pt x="45" y="65"/>
                    </a:lnTo>
                    <a:lnTo>
                      <a:pt x="45" y="67"/>
                    </a:lnTo>
                    <a:lnTo>
                      <a:pt x="45" y="71"/>
                    </a:lnTo>
                    <a:lnTo>
                      <a:pt x="44" y="73"/>
                    </a:lnTo>
                    <a:lnTo>
                      <a:pt x="42" y="79"/>
                    </a:lnTo>
                    <a:lnTo>
                      <a:pt x="39" y="85"/>
                    </a:lnTo>
                    <a:lnTo>
                      <a:pt x="44" y="90"/>
                    </a:lnTo>
                    <a:lnTo>
                      <a:pt x="51" y="93"/>
                    </a:lnTo>
                    <a:lnTo>
                      <a:pt x="58" y="97"/>
                    </a:lnTo>
                    <a:lnTo>
                      <a:pt x="65" y="100"/>
                    </a:lnTo>
                    <a:lnTo>
                      <a:pt x="71" y="107"/>
                    </a:lnTo>
                    <a:lnTo>
                      <a:pt x="78" y="113"/>
                    </a:lnTo>
                    <a:lnTo>
                      <a:pt x="77" y="109"/>
                    </a:lnTo>
                    <a:lnTo>
                      <a:pt x="78" y="107"/>
                    </a:lnTo>
                    <a:lnTo>
                      <a:pt x="85" y="108"/>
                    </a:lnTo>
                    <a:lnTo>
                      <a:pt x="92" y="110"/>
                    </a:lnTo>
                    <a:lnTo>
                      <a:pt x="86" y="100"/>
                    </a:lnTo>
                    <a:lnTo>
                      <a:pt x="82" y="92"/>
                    </a:lnTo>
                    <a:lnTo>
                      <a:pt x="81" y="88"/>
                    </a:lnTo>
                    <a:lnTo>
                      <a:pt x="78" y="83"/>
                    </a:lnTo>
                    <a:lnTo>
                      <a:pt x="78" y="77"/>
                    </a:lnTo>
                    <a:lnTo>
                      <a:pt x="78" y="72"/>
                    </a:lnTo>
                    <a:lnTo>
                      <a:pt x="86" y="75"/>
                    </a:lnTo>
                    <a:lnTo>
                      <a:pt x="94" y="79"/>
                    </a:lnTo>
                    <a:lnTo>
                      <a:pt x="102" y="81"/>
                    </a:lnTo>
                    <a:lnTo>
                      <a:pt x="111" y="82"/>
                    </a:lnTo>
                    <a:lnTo>
                      <a:pt x="110" y="79"/>
                    </a:lnTo>
                    <a:lnTo>
                      <a:pt x="110" y="76"/>
                    </a:lnTo>
                    <a:lnTo>
                      <a:pt x="112" y="74"/>
                    </a:lnTo>
                    <a:lnTo>
                      <a:pt x="115" y="72"/>
                    </a:lnTo>
                    <a:lnTo>
                      <a:pt x="116" y="70"/>
                    </a:lnTo>
                    <a:lnTo>
                      <a:pt x="115" y="68"/>
                    </a:lnTo>
                    <a:lnTo>
                      <a:pt x="107" y="64"/>
                    </a:lnTo>
                    <a:lnTo>
                      <a:pt x="101" y="60"/>
                    </a:lnTo>
                    <a:lnTo>
                      <a:pt x="94" y="57"/>
                    </a:lnTo>
                    <a:lnTo>
                      <a:pt x="86" y="55"/>
                    </a:lnTo>
                    <a:lnTo>
                      <a:pt x="83" y="55"/>
                    </a:lnTo>
                    <a:lnTo>
                      <a:pt x="79" y="54"/>
                    </a:lnTo>
                    <a:lnTo>
                      <a:pt x="78" y="53"/>
                    </a:lnTo>
                    <a:lnTo>
                      <a:pt x="76" y="50"/>
                    </a:lnTo>
                    <a:lnTo>
                      <a:pt x="79" y="48"/>
                    </a:lnTo>
                    <a:lnTo>
                      <a:pt x="83" y="48"/>
                    </a:lnTo>
                    <a:lnTo>
                      <a:pt x="94" y="46"/>
                    </a:lnTo>
                    <a:lnTo>
                      <a:pt x="104" y="45"/>
                    </a:lnTo>
                    <a:lnTo>
                      <a:pt x="116" y="43"/>
                    </a:lnTo>
                    <a:lnTo>
                      <a:pt x="127" y="46"/>
                    </a:lnTo>
                    <a:lnTo>
                      <a:pt x="128" y="48"/>
                    </a:lnTo>
                    <a:lnTo>
                      <a:pt x="128" y="51"/>
                    </a:lnTo>
                    <a:lnTo>
                      <a:pt x="129" y="54"/>
                    </a:lnTo>
                    <a:lnTo>
                      <a:pt x="133" y="55"/>
                    </a:lnTo>
                    <a:lnTo>
                      <a:pt x="139" y="56"/>
                    </a:lnTo>
                    <a:lnTo>
                      <a:pt x="144" y="58"/>
                    </a:lnTo>
                    <a:lnTo>
                      <a:pt x="146" y="60"/>
                    </a:lnTo>
                    <a:lnTo>
                      <a:pt x="149" y="64"/>
                    </a:lnTo>
                    <a:lnTo>
                      <a:pt x="150" y="73"/>
                    </a:lnTo>
                    <a:lnTo>
                      <a:pt x="152" y="85"/>
                    </a:lnTo>
                    <a:lnTo>
                      <a:pt x="160" y="83"/>
                    </a:lnTo>
                    <a:lnTo>
                      <a:pt x="167" y="81"/>
                    </a:lnTo>
                    <a:lnTo>
                      <a:pt x="171" y="85"/>
                    </a:lnTo>
                    <a:lnTo>
                      <a:pt x="176" y="89"/>
                    </a:lnTo>
                    <a:lnTo>
                      <a:pt x="177" y="90"/>
                    </a:lnTo>
                    <a:lnTo>
                      <a:pt x="179" y="89"/>
                    </a:lnTo>
                    <a:lnTo>
                      <a:pt x="181" y="84"/>
                    </a:lnTo>
                    <a:lnTo>
                      <a:pt x="183" y="80"/>
                    </a:lnTo>
                    <a:lnTo>
                      <a:pt x="187" y="77"/>
                    </a:lnTo>
                    <a:lnTo>
                      <a:pt x="192" y="75"/>
                    </a:lnTo>
                    <a:lnTo>
                      <a:pt x="196" y="75"/>
                    </a:lnTo>
                    <a:lnTo>
                      <a:pt x="198" y="75"/>
                    </a:lnTo>
                    <a:lnTo>
                      <a:pt x="201" y="75"/>
                    </a:lnTo>
                    <a:lnTo>
                      <a:pt x="204" y="72"/>
                    </a:lnTo>
                    <a:lnTo>
                      <a:pt x="205" y="65"/>
                    </a:lnTo>
                    <a:lnTo>
                      <a:pt x="205" y="58"/>
                    </a:lnTo>
                    <a:lnTo>
                      <a:pt x="215" y="63"/>
                    </a:lnTo>
                    <a:lnTo>
                      <a:pt x="225" y="68"/>
                    </a:lnTo>
                    <a:lnTo>
                      <a:pt x="228" y="63"/>
                    </a:lnTo>
                    <a:lnTo>
                      <a:pt x="230" y="56"/>
                    </a:lnTo>
                    <a:lnTo>
                      <a:pt x="235" y="51"/>
                    </a:lnTo>
                    <a:lnTo>
                      <a:pt x="239" y="48"/>
                    </a:lnTo>
                    <a:lnTo>
                      <a:pt x="237" y="46"/>
                    </a:lnTo>
                    <a:lnTo>
                      <a:pt x="234" y="43"/>
                    </a:lnTo>
                    <a:lnTo>
                      <a:pt x="230" y="43"/>
                    </a:lnTo>
                    <a:lnTo>
                      <a:pt x="227" y="42"/>
                    </a:lnTo>
                    <a:lnTo>
                      <a:pt x="219" y="42"/>
                    </a:lnTo>
                    <a:lnTo>
                      <a:pt x="211" y="41"/>
                    </a:lnTo>
                    <a:lnTo>
                      <a:pt x="214" y="38"/>
                    </a:lnTo>
                    <a:lnTo>
                      <a:pt x="218" y="36"/>
                    </a:lnTo>
                    <a:lnTo>
                      <a:pt x="222" y="34"/>
                    </a:lnTo>
                    <a:lnTo>
                      <a:pt x="227" y="32"/>
                    </a:lnTo>
                    <a:lnTo>
                      <a:pt x="227" y="30"/>
                    </a:lnTo>
                    <a:lnTo>
                      <a:pt x="225" y="29"/>
                    </a:lnTo>
                    <a:lnTo>
                      <a:pt x="222" y="29"/>
                    </a:lnTo>
                    <a:lnTo>
                      <a:pt x="219" y="29"/>
                    </a:lnTo>
                    <a:lnTo>
                      <a:pt x="214" y="29"/>
                    </a:lnTo>
                    <a:lnTo>
                      <a:pt x="211" y="29"/>
                    </a:lnTo>
                    <a:lnTo>
                      <a:pt x="209" y="26"/>
                    </a:lnTo>
                    <a:lnTo>
                      <a:pt x="208" y="22"/>
                    </a:lnTo>
                    <a:lnTo>
                      <a:pt x="209" y="21"/>
                    </a:lnTo>
                    <a:lnTo>
                      <a:pt x="210" y="20"/>
                    </a:lnTo>
                    <a:lnTo>
                      <a:pt x="212" y="18"/>
                    </a:lnTo>
                    <a:lnTo>
                      <a:pt x="214" y="20"/>
                    </a:lnTo>
                    <a:lnTo>
                      <a:pt x="218" y="17"/>
                    </a:lnTo>
                    <a:lnTo>
                      <a:pt x="220" y="16"/>
                    </a:lnTo>
                    <a:lnTo>
                      <a:pt x="220" y="14"/>
                    </a:lnTo>
                    <a:lnTo>
                      <a:pt x="219" y="9"/>
                    </a:lnTo>
                    <a:lnTo>
                      <a:pt x="225" y="9"/>
                    </a:lnTo>
                    <a:lnTo>
                      <a:pt x="229" y="9"/>
                    </a:lnTo>
                    <a:lnTo>
                      <a:pt x="243" y="8"/>
                    </a:lnTo>
                    <a:lnTo>
                      <a:pt x="257" y="9"/>
                    </a:lnTo>
                    <a:lnTo>
                      <a:pt x="274" y="5"/>
                    </a:lnTo>
                    <a:lnTo>
                      <a:pt x="289" y="1"/>
                    </a:lnTo>
                    <a:lnTo>
                      <a:pt x="296" y="0"/>
                    </a:lnTo>
                    <a:lnTo>
                      <a:pt x="302" y="3"/>
                    </a:lnTo>
                    <a:lnTo>
                      <a:pt x="305" y="5"/>
                    </a:lnTo>
                    <a:lnTo>
                      <a:pt x="308" y="7"/>
                    </a:lnTo>
                    <a:lnTo>
                      <a:pt x="311" y="11"/>
                    </a:lnTo>
                    <a:lnTo>
                      <a:pt x="314" y="15"/>
                    </a:lnTo>
                    <a:lnTo>
                      <a:pt x="305" y="14"/>
                    </a:lnTo>
                    <a:lnTo>
                      <a:pt x="298" y="13"/>
                    </a:lnTo>
                    <a:lnTo>
                      <a:pt x="291" y="14"/>
                    </a:lnTo>
                    <a:lnTo>
                      <a:pt x="282" y="16"/>
                    </a:lnTo>
                    <a:lnTo>
                      <a:pt x="282" y="20"/>
                    </a:lnTo>
                    <a:lnTo>
                      <a:pt x="282" y="21"/>
                    </a:lnTo>
                    <a:lnTo>
                      <a:pt x="285" y="22"/>
                    </a:lnTo>
                    <a:lnTo>
                      <a:pt x="287" y="24"/>
                    </a:lnTo>
                    <a:lnTo>
                      <a:pt x="306" y="25"/>
                    </a:lnTo>
                    <a:lnTo>
                      <a:pt x="320" y="28"/>
                    </a:lnTo>
                    <a:lnTo>
                      <a:pt x="322" y="28"/>
                    </a:lnTo>
                    <a:lnTo>
                      <a:pt x="324" y="30"/>
                    </a:lnTo>
                    <a:lnTo>
                      <a:pt x="325" y="31"/>
                    </a:lnTo>
                    <a:lnTo>
                      <a:pt x="328" y="34"/>
                    </a:lnTo>
                    <a:lnTo>
                      <a:pt x="329" y="41"/>
                    </a:lnTo>
                    <a:lnTo>
                      <a:pt x="330" y="53"/>
                    </a:lnTo>
                    <a:lnTo>
                      <a:pt x="325" y="55"/>
                    </a:lnTo>
                    <a:lnTo>
                      <a:pt x="322" y="55"/>
                    </a:lnTo>
                    <a:lnTo>
                      <a:pt x="319" y="54"/>
                    </a:lnTo>
                    <a:lnTo>
                      <a:pt x="315" y="51"/>
                    </a:lnTo>
                    <a:lnTo>
                      <a:pt x="310" y="49"/>
                    </a:lnTo>
                    <a:lnTo>
                      <a:pt x="305" y="48"/>
                    </a:lnTo>
                    <a:lnTo>
                      <a:pt x="300" y="47"/>
                    </a:lnTo>
                    <a:lnTo>
                      <a:pt x="295" y="47"/>
                    </a:lnTo>
                    <a:lnTo>
                      <a:pt x="295" y="53"/>
                    </a:lnTo>
                    <a:lnTo>
                      <a:pt x="293" y="57"/>
                    </a:lnTo>
                    <a:lnTo>
                      <a:pt x="282" y="58"/>
                    </a:lnTo>
                    <a:lnTo>
                      <a:pt x="271" y="59"/>
                    </a:lnTo>
                    <a:lnTo>
                      <a:pt x="272" y="60"/>
                    </a:lnTo>
                    <a:lnTo>
                      <a:pt x="272" y="62"/>
                    </a:lnTo>
                    <a:lnTo>
                      <a:pt x="274" y="64"/>
                    </a:lnTo>
                    <a:lnTo>
                      <a:pt x="277" y="66"/>
                    </a:lnTo>
                    <a:lnTo>
                      <a:pt x="279" y="66"/>
                    </a:lnTo>
                    <a:lnTo>
                      <a:pt x="281" y="67"/>
                    </a:lnTo>
                    <a:lnTo>
                      <a:pt x="287" y="66"/>
                    </a:lnTo>
                    <a:lnTo>
                      <a:pt x="295" y="65"/>
                    </a:lnTo>
                    <a:lnTo>
                      <a:pt x="305" y="75"/>
                    </a:lnTo>
                    <a:lnTo>
                      <a:pt x="314" y="85"/>
                    </a:lnTo>
                    <a:lnTo>
                      <a:pt x="319" y="82"/>
                    </a:lnTo>
                    <a:lnTo>
                      <a:pt x="322" y="79"/>
                    </a:lnTo>
                    <a:lnTo>
                      <a:pt x="323" y="79"/>
                    </a:lnTo>
                    <a:lnTo>
                      <a:pt x="325" y="77"/>
                    </a:lnTo>
                    <a:lnTo>
                      <a:pt x="328" y="79"/>
                    </a:lnTo>
                    <a:lnTo>
                      <a:pt x="330" y="80"/>
                    </a:lnTo>
                    <a:lnTo>
                      <a:pt x="330" y="90"/>
                    </a:lnTo>
                    <a:lnTo>
                      <a:pt x="330" y="101"/>
                    </a:lnTo>
                    <a:lnTo>
                      <a:pt x="333" y="104"/>
                    </a:lnTo>
                    <a:lnTo>
                      <a:pt x="337" y="106"/>
                    </a:lnTo>
                    <a:lnTo>
                      <a:pt x="338" y="108"/>
                    </a:lnTo>
                    <a:lnTo>
                      <a:pt x="339" y="113"/>
                    </a:lnTo>
                    <a:lnTo>
                      <a:pt x="330" y="119"/>
                    </a:lnTo>
                    <a:lnTo>
                      <a:pt x="321" y="124"/>
                    </a:lnTo>
                    <a:lnTo>
                      <a:pt x="312" y="126"/>
                    </a:lnTo>
                    <a:lnTo>
                      <a:pt x="300" y="127"/>
                    </a:lnTo>
                    <a:lnTo>
                      <a:pt x="290" y="130"/>
                    </a:lnTo>
                    <a:lnTo>
                      <a:pt x="281" y="133"/>
                    </a:lnTo>
                    <a:lnTo>
                      <a:pt x="272" y="138"/>
                    </a:lnTo>
                    <a:lnTo>
                      <a:pt x="263" y="142"/>
                    </a:lnTo>
                    <a:lnTo>
                      <a:pt x="246" y="136"/>
                    </a:lnTo>
                    <a:lnTo>
                      <a:pt x="229" y="130"/>
                    </a:lnTo>
                    <a:lnTo>
                      <a:pt x="213" y="123"/>
                    </a:lnTo>
                    <a:lnTo>
                      <a:pt x="196" y="117"/>
                    </a:lnTo>
                    <a:lnTo>
                      <a:pt x="193" y="123"/>
                    </a:lnTo>
                    <a:lnTo>
                      <a:pt x="189" y="130"/>
                    </a:lnTo>
                    <a:lnTo>
                      <a:pt x="188" y="136"/>
                    </a:lnTo>
                    <a:lnTo>
                      <a:pt x="186" y="143"/>
                    </a:lnTo>
                    <a:lnTo>
                      <a:pt x="178" y="147"/>
                    </a:lnTo>
                    <a:lnTo>
                      <a:pt x="168" y="149"/>
                    </a:lnTo>
                    <a:lnTo>
                      <a:pt x="158" y="141"/>
                    </a:lnTo>
                    <a:lnTo>
                      <a:pt x="150" y="133"/>
                    </a:lnTo>
                    <a:lnTo>
                      <a:pt x="146" y="129"/>
                    </a:lnTo>
                    <a:lnTo>
                      <a:pt x="142" y="125"/>
                    </a:lnTo>
                    <a:lnTo>
                      <a:pt x="137" y="122"/>
                    </a:lnTo>
                    <a:lnTo>
                      <a:pt x="130" y="119"/>
                    </a:lnTo>
                    <a:lnTo>
                      <a:pt x="125" y="125"/>
                    </a:lnTo>
                    <a:lnTo>
                      <a:pt x="119" y="132"/>
                    </a:lnTo>
                    <a:lnTo>
                      <a:pt x="112" y="132"/>
                    </a:lnTo>
                    <a:lnTo>
                      <a:pt x="105" y="135"/>
                    </a:lnTo>
                    <a:lnTo>
                      <a:pt x="104" y="139"/>
                    </a:lnTo>
                    <a:lnTo>
                      <a:pt x="104" y="142"/>
                    </a:lnTo>
                    <a:lnTo>
                      <a:pt x="110" y="148"/>
                    </a:lnTo>
                    <a:lnTo>
                      <a:pt x="113" y="153"/>
                    </a:lnTo>
                    <a:lnTo>
                      <a:pt x="115" y="159"/>
                    </a:lnTo>
                    <a:lnTo>
                      <a:pt x="113" y="168"/>
                    </a:lnTo>
                    <a:lnTo>
                      <a:pt x="109" y="170"/>
                    </a:lnTo>
                    <a:lnTo>
                      <a:pt x="104" y="174"/>
                    </a:lnTo>
                    <a:lnTo>
                      <a:pt x="107" y="177"/>
                    </a:lnTo>
                    <a:lnTo>
                      <a:pt x="108" y="180"/>
                    </a:lnTo>
                    <a:lnTo>
                      <a:pt x="107" y="183"/>
                    </a:lnTo>
                    <a:lnTo>
                      <a:pt x="105" y="186"/>
                    </a:lnTo>
                    <a:lnTo>
                      <a:pt x="98" y="187"/>
                    </a:lnTo>
                    <a:lnTo>
                      <a:pt x="93" y="187"/>
                    </a:lnTo>
                    <a:lnTo>
                      <a:pt x="90" y="185"/>
                    </a:lnTo>
                    <a:lnTo>
                      <a:pt x="87" y="182"/>
                    </a:lnTo>
                    <a:lnTo>
                      <a:pt x="85" y="173"/>
                    </a:lnTo>
                    <a:lnTo>
                      <a:pt x="82" y="160"/>
                    </a:lnTo>
                    <a:lnTo>
                      <a:pt x="73" y="172"/>
                    </a:lnTo>
                    <a:lnTo>
                      <a:pt x="63" y="183"/>
                    </a:lnTo>
                    <a:lnTo>
                      <a:pt x="59" y="184"/>
                    </a:lnTo>
                    <a:lnTo>
                      <a:pt x="56" y="184"/>
                    </a:lnTo>
                    <a:lnTo>
                      <a:pt x="54" y="183"/>
                    </a:lnTo>
                    <a:lnTo>
                      <a:pt x="53" y="182"/>
                    </a:lnTo>
                    <a:lnTo>
                      <a:pt x="52" y="177"/>
                    </a:lnTo>
                    <a:lnTo>
                      <a:pt x="52" y="168"/>
                    </a:lnTo>
                    <a:lnTo>
                      <a:pt x="51" y="167"/>
                    </a:lnTo>
                    <a:lnTo>
                      <a:pt x="49" y="167"/>
                    </a:lnTo>
                    <a:lnTo>
                      <a:pt x="41" y="170"/>
                    </a:lnTo>
                    <a:lnTo>
                      <a:pt x="33" y="176"/>
                    </a:lnTo>
                    <a:lnTo>
                      <a:pt x="26" y="173"/>
                    </a:lnTo>
                    <a:lnTo>
                      <a:pt x="20" y="170"/>
                    </a:lnTo>
                    <a:lnTo>
                      <a:pt x="18" y="168"/>
                    </a:lnTo>
                    <a:lnTo>
                      <a:pt x="17" y="166"/>
                    </a:lnTo>
                    <a:lnTo>
                      <a:pt x="16" y="163"/>
                    </a:lnTo>
                    <a:lnTo>
                      <a:pt x="17" y="159"/>
                    </a:lnTo>
                    <a:lnTo>
                      <a:pt x="15" y="161"/>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55" name="Freeform 225"/>
              <p:cNvSpPr>
                <a:spLocks/>
              </p:cNvSpPr>
              <p:nvPr/>
            </p:nvSpPr>
            <p:spPr bwMode="auto">
              <a:xfrm>
                <a:off x="4614863" y="1409700"/>
                <a:ext cx="17462" cy="20638"/>
              </a:xfrm>
              <a:custGeom>
                <a:avLst/>
                <a:gdLst>
                  <a:gd name="T0" fmla="*/ 372 w 47"/>
                  <a:gd name="T1" fmla="*/ 19050 h 52"/>
                  <a:gd name="T2" fmla="*/ 372 w 47"/>
                  <a:gd name="T3" fmla="*/ 13494 h 52"/>
                  <a:gd name="T4" fmla="*/ 1115 w 47"/>
                  <a:gd name="T5" fmla="*/ 9128 h 52"/>
                  <a:gd name="T6" fmla="*/ 1858 w 47"/>
                  <a:gd name="T7" fmla="*/ 4763 h 52"/>
                  <a:gd name="T8" fmla="*/ 3344 w 47"/>
                  <a:gd name="T9" fmla="*/ 2381 h 52"/>
                  <a:gd name="T10" fmla="*/ 4458 w 47"/>
                  <a:gd name="T11" fmla="*/ 794 h 52"/>
                  <a:gd name="T12" fmla="*/ 5573 w 47"/>
                  <a:gd name="T13" fmla="*/ 397 h 52"/>
                  <a:gd name="T14" fmla="*/ 6688 w 47"/>
                  <a:gd name="T15" fmla="*/ 0 h 52"/>
                  <a:gd name="T16" fmla="*/ 8545 w 47"/>
                  <a:gd name="T17" fmla="*/ 0 h 52"/>
                  <a:gd name="T18" fmla="*/ 10403 w 47"/>
                  <a:gd name="T19" fmla="*/ 0 h 52"/>
                  <a:gd name="T20" fmla="*/ 12261 w 47"/>
                  <a:gd name="T21" fmla="*/ 794 h 52"/>
                  <a:gd name="T22" fmla="*/ 14861 w 47"/>
                  <a:gd name="T23" fmla="*/ 1984 h 52"/>
                  <a:gd name="T24" fmla="*/ 17462 w 47"/>
                  <a:gd name="T25" fmla="*/ 3175 h 52"/>
                  <a:gd name="T26" fmla="*/ 17090 w 47"/>
                  <a:gd name="T27" fmla="*/ 6350 h 52"/>
                  <a:gd name="T28" fmla="*/ 15976 w 47"/>
                  <a:gd name="T29" fmla="*/ 8731 h 52"/>
                  <a:gd name="T30" fmla="*/ 14861 w 47"/>
                  <a:gd name="T31" fmla="*/ 10716 h 52"/>
                  <a:gd name="T32" fmla="*/ 13004 w 47"/>
                  <a:gd name="T33" fmla="*/ 12303 h 52"/>
                  <a:gd name="T34" fmla="*/ 9288 w 47"/>
                  <a:gd name="T35" fmla="*/ 14288 h 52"/>
                  <a:gd name="T36" fmla="*/ 4830 w 47"/>
                  <a:gd name="T37" fmla="*/ 17860 h 52"/>
                  <a:gd name="T38" fmla="*/ 4458 w 47"/>
                  <a:gd name="T39" fmla="*/ 19050 h 52"/>
                  <a:gd name="T40" fmla="*/ 4458 w 47"/>
                  <a:gd name="T41" fmla="*/ 19844 h 52"/>
                  <a:gd name="T42" fmla="*/ 4087 w 47"/>
                  <a:gd name="T43" fmla="*/ 20241 h 52"/>
                  <a:gd name="T44" fmla="*/ 3344 w 47"/>
                  <a:gd name="T45" fmla="*/ 20638 h 52"/>
                  <a:gd name="T46" fmla="*/ 1858 w 47"/>
                  <a:gd name="T47" fmla="*/ 20241 h 52"/>
                  <a:gd name="T48" fmla="*/ 1115 w 47"/>
                  <a:gd name="T49" fmla="*/ 19844 h 52"/>
                  <a:gd name="T50" fmla="*/ 372 w 47"/>
                  <a:gd name="T51" fmla="*/ 18257 h 52"/>
                  <a:gd name="T52" fmla="*/ 0 w 47"/>
                  <a:gd name="T53" fmla="*/ 17066 h 52"/>
                  <a:gd name="T54" fmla="*/ 372 w 47"/>
                  <a:gd name="T55" fmla="*/ 19050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52">
                    <a:moveTo>
                      <a:pt x="1" y="48"/>
                    </a:moveTo>
                    <a:lnTo>
                      <a:pt x="1" y="34"/>
                    </a:lnTo>
                    <a:lnTo>
                      <a:pt x="3" y="23"/>
                    </a:lnTo>
                    <a:lnTo>
                      <a:pt x="5" y="12"/>
                    </a:lnTo>
                    <a:lnTo>
                      <a:pt x="9" y="6"/>
                    </a:lnTo>
                    <a:lnTo>
                      <a:pt x="12" y="2"/>
                    </a:lnTo>
                    <a:lnTo>
                      <a:pt x="15" y="1"/>
                    </a:lnTo>
                    <a:lnTo>
                      <a:pt x="18" y="0"/>
                    </a:lnTo>
                    <a:lnTo>
                      <a:pt x="23" y="0"/>
                    </a:lnTo>
                    <a:lnTo>
                      <a:pt x="28" y="0"/>
                    </a:lnTo>
                    <a:lnTo>
                      <a:pt x="33" y="2"/>
                    </a:lnTo>
                    <a:lnTo>
                      <a:pt x="40" y="5"/>
                    </a:lnTo>
                    <a:lnTo>
                      <a:pt x="47" y="8"/>
                    </a:lnTo>
                    <a:lnTo>
                      <a:pt x="46" y="16"/>
                    </a:lnTo>
                    <a:lnTo>
                      <a:pt x="43" y="22"/>
                    </a:lnTo>
                    <a:lnTo>
                      <a:pt x="40" y="27"/>
                    </a:lnTo>
                    <a:lnTo>
                      <a:pt x="35" y="31"/>
                    </a:lnTo>
                    <a:lnTo>
                      <a:pt x="25" y="36"/>
                    </a:lnTo>
                    <a:lnTo>
                      <a:pt x="13" y="45"/>
                    </a:lnTo>
                    <a:lnTo>
                      <a:pt x="12" y="48"/>
                    </a:lnTo>
                    <a:lnTo>
                      <a:pt x="12" y="50"/>
                    </a:lnTo>
                    <a:lnTo>
                      <a:pt x="11" y="51"/>
                    </a:lnTo>
                    <a:lnTo>
                      <a:pt x="9" y="52"/>
                    </a:lnTo>
                    <a:lnTo>
                      <a:pt x="5" y="51"/>
                    </a:lnTo>
                    <a:lnTo>
                      <a:pt x="3" y="50"/>
                    </a:lnTo>
                    <a:lnTo>
                      <a:pt x="1" y="46"/>
                    </a:lnTo>
                    <a:lnTo>
                      <a:pt x="0" y="43"/>
                    </a:lnTo>
                    <a:lnTo>
                      <a:pt x="1" y="4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56" name="Freeform 226"/>
              <p:cNvSpPr>
                <a:spLocks/>
              </p:cNvSpPr>
              <p:nvPr/>
            </p:nvSpPr>
            <p:spPr bwMode="auto">
              <a:xfrm>
                <a:off x="4614863" y="1409700"/>
                <a:ext cx="17462" cy="20638"/>
              </a:xfrm>
              <a:custGeom>
                <a:avLst/>
                <a:gdLst>
                  <a:gd name="T0" fmla="*/ 372 w 47"/>
                  <a:gd name="T1" fmla="*/ 19050 h 52"/>
                  <a:gd name="T2" fmla="*/ 372 w 47"/>
                  <a:gd name="T3" fmla="*/ 13494 h 52"/>
                  <a:gd name="T4" fmla="*/ 1115 w 47"/>
                  <a:gd name="T5" fmla="*/ 9128 h 52"/>
                  <a:gd name="T6" fmla="*/ 1858 w 47"/>
                  <a:gd name="T7" fmla="*/ 4763 h 52"/>
                  <a:gd name="T8" fmla="*/ 3344 w 47"/>
                  <a:gd name="T9" fmla="*/ 2381 h 52"/>
                  <a:gd name="T10" fmla="*/ 4458 w 47"/>
                  <a:gd name="T11" fmla="*/ 794 h 52"/>
                  <a:gd name="T12" fmla="*/ 5573 w 47"/>
                  <a:gd name="T13" fmla="*/ 397 h 52"/>
                  <a:gd name="T14" fmla="*/ 6688 w 47"/>
                  <a:gd name="T15" fmla="*/ 0 h 52"/>
                  <a:gd name="T16" fmla="*/ 8545 w 47"/>
                  <a:gd name="T17" fmla="*/ 0 h 52"/>
                  <a:gd name="T18" fmla="*/ 10403 w 47"/>
                  <a:gd name="T19" fmla="*/ 0 h 52"/>
                  <a:gd name="T20" fmla="*/ 12261 w 47"/>
                  <a:gd name="T21" fmla="*/ 794 h 52"/>
                  <a:gd name="T22" fmla="*/ 14861 w 47"/>
                  <a:gd name="T23" fmla="*/ 1984 h 52"/>
                  <a:gd name="T24" fmla="*/ 17462 w 47"/>
                  <a:gd name="T25" fmla="*/ 3175 h 52"/>
                  <a:gd name="T26" fmla="*/ 17090 w 47"/>
                  <a:gd name="T27" fmla="*/ 6350 h 52"/>
                  <a:gd name="T28" fmla="*/ 15976 w 47"/>
                  <a:gd name="T29" fmla="*/ 8731 h 52"/>
                  <a:gd name="T30" fmla="*/ 14861 w 47"/>
                  <a:gd name="T31" fmla="*/ 10716 h 52"/>
                  <a:gd name="T32" fmla="*/ 13004 w 47"/>
                  <a:gd name="T33" fmla="*/ 12303 h 52"/>
                  <a:gd name="T34" fmla="*/ 9288 w 47"/>
                  <a:gd name="T35" fmla="*/ 14288 h 52"/>
                  <a:gd name="T36" fmla="*/ 4830 w 47"/>
                  <a:gd name="T37" fmla="*/ 17860 h 52"/>
                  <a:gd name="T38" fmla="*/ 4458 w 47"/>
                  <a:gd name="T39" fmla="*/ 19050 h 52"/>
                  <a:gd name="T40" fmla="*/ 4458 w 47"/>
                  <a:gd name="T41" fmla="*/ 19844 h 52"/>
                  <a:gd name="T42" fmla="*/ 4087 w 47"/>
                  <a:gd name="T43" fmla="*/ 20241 h 52"/>
                  <a:gd name="T44" fmla="*/ 3344 w 47"/>
                  <a:gd name="T45" fmla="*/ 20638 h 52"/>
                  <a:gd name="T46" fmla="*/ 1858 w 47"/>
                  <a:gd name="T47" fmla="*/ 20241 h 52"/>
                  <a:gd name="T48" fmla="*/ 1115 w 47"/>
                  <a:gd name="T49" fmla="*/ 19844 h 52"/>
                  <a:gd name="T50" fmla="*/ 372 w 47"/>
                  <a:gd name="T51" fmla="*/ 18257 h 52"/>
                  <a:gd name="T52" fmla="*/ 0 w 47"/>
                  <a:gd name="T53" fmla="*/ 17066 h 52"/>
                  <a:gd name="T54" fmla="*/ 372 w 47"/>
                  <a:gd name="T55" fmla="*/ 19050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52">
                    <a:moveTo>
                      <a:pt x="1" y="48"/>
                    </a:moveTo>
                    <a:lnTo>
                      <a:pt x="1" y="34"/>
                    </a:lnTo>
                    <a:lnTo>
                      <a:pt x="3" y="23"/>
                    </a:lnTo>
                    <a:lnTo>
                      <a:pt x="5" y="12"/>
                    </a:lnTo>
                    <a:lnTo>
                      <a:pt x="9" y="6"/>
                    </a:lnTo>
                    <a:lnTo>
                      <a:pt x="12" y="2"/>
                    </a:lnTo>
                    <a:lnTo>
                      <a:pt x="15" y="1"/>
                    </a:lnTo>
                    <a:lnTo>
                      <a:pt x="18" y="0"/>
                    </a:lnTo>
                    <a:lnTo>
                      <a:pt x="23" y="0"/>
                    </a:lnTo>
                    <a:lnTo>
                      <a:pt x="28" y="0"/>
                    </a:lnTo>
                    <a:lnTo>
                      <a:pt x="33" y="2"/>
                    </a:lnTo>
                    <a:lnTo>
                      <a:pt x="40" y="5"/>
                    </a:lnTo>
                    <a:lnTo>
                      <a:pt x="47" y="8"/>
                    </a:lnTo>
                    <a:lnTo>
                      <a:pt x="46" y="16"/>
                    </a:lnTo>
                    <a:lnTo>
                      <a:pt x="43" y="22"/>
                    </a:lnTo>
                    <a:lnTo>
                      <a:pt x="40" y="27"/>
                    </a:lnTo>
                    <a:lnTo>
                      <a:pt x="35" y="31"/>
                    </a:lnTo>
                    <a:lnTo>
                      <a:pt x="25" y="36"/>
                    </a:lnTo>
                    <a:lnTo>
                      <a:pt x="13" y="45"/>
                    </a:lnTo>
                    <a:lnTo>
                      <a:pt x="12" y="48"/>
                    </a:lnTo>
                    <a:lnTo>
                      <a:pt x="12" y="50"/>
                    </a:lnTo>
                    <a:lnTo>
                      <a:pt x="11" y="51"/>
                    </a:lnTo>
                    <a:lnTo>
                      <a:pt x="9" y="52"/>
                    </a:lnTo>
                    <a:lnTo>
                      <a:pt x="5" y="51"/>
                    </a:lnTo>
                    <a:lnTo>
                      <a:pt x="3" y="50"/>
                    </a:lnTo>
                    <a:lnTo>
                      <a:pt x="1" y="46"/>
                    </a:lnTo>
                    <a:lnTo>
                      <a:pt x="0" y="43"/>
                    </a:lnTo>
                    <a:lnTo>
                      <a:pt x="1" y="4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57" name="Freeform 227"/>
              <p:cNvSpPr>
                <a:spLocks/>
              </p:cNvSpPr>
              <p:nvPr/>
            </p:nvSpPr>
            <p:spPr bwMode="auto">
              <a:xfrm>
                <a:off x="4673600" y="1427163"/>
                <a:ext cx="34925" cy="33337"/>
              </a:xfrm>
              <a:custGeom>
                <a:avLst/>
                <a:gdLst>
                  <a:gd name="T0" fmla="*/ 0 w 88"/>
                  <a:gd name="T1" fmla="*/ 14904 h 85"/>
                  <a:gd name="T2" fmla="*/ 794 w 88"/>
                  <a:gd name="T3" fmla="*/ 10197 h 85"/>
                  <a:gd name="T4" fmla="*/ 1984 w 88"/>
                  <a:gd name="T5" fmla="*/ 5883 h 85"/>
                  <a:gd name="T6" fmla="*/ 3572 w 88"/>
                  <a:gd name="T7" fmla="*/ 5491 h 85"/>
                  <a:gd name="T8" fmla="*/ 4366 w 88"/>
                  <a:gd name="T9" fmla="*/ 5491 h 85"/>
                  <a:gd name="T10" fmla="*/ 5953 w 88"/>
                  <a:gd name="T11" fmla="*/ 5883 h 85"/>
                  <a:gd name="T12" fmla="*/ 6747 w 88"/>
                  <a:gd name="T13" fmla="*/ 5883 h 85"/>
                  <a:gd name="T14" fmla="*/ 8731 w 88"/>
                  <a:gd name="T15" fmla="*/ 7060 h 85"/>
                  <a:gd name="T16" fmla="*/ 10716 w 88"/>
                  <a:gd name="T17" fmla="*/ 9021 h 85"/>
                  <a:gd name="T18" fmla="*/ 12303 w 88"/>
                  <a:gd name="T19" fmla="*/ 7452 h 85"/>
                  <a:gd name="T20" fmla="*/ 13891 w 88"/>
                  <a:gd name="T21" fmla="*/ 6667 h 85"/>
                  <a:gd name="T22" fmla="*/ 15875 w 88"/>
                  <a:gd name="T23" fmla="*/ 6275 h 85"/>
                  <a:gd name="T24" fmla="*/ 17066 w 88"/>
                  <a:gd name="T25" fmla="*/ 5099 h 85"/>
                  <a:gd name="T26" fmla="*/ 17859 w 88"/>
                  <a:gd name="T27" fmla="*/ 3530 h 85"/>
                  <a:gd name="T28" fmla="*/ 19447 w 88"/>
                  <a:gd name="T29" fmla="*/ 1961 h 85"/>
                  <a:gd name="T30" fmla="*/ 24209 w 88"/>
                  <a:gd name="T31" fmla="*/ 392 h 85"/>
                  <a:gd name="T32" fmla="*/ 28178 w 88"/>
                  <a:gd name="T33" fmla="*/ 0 h 85"/>
                  <a:gd name="T34" fmla="*/ 30163 w 88"/>
                  <a:gd name="T35" fmla="*/ 392 h 85"/>
                  <a:gd name="T36" fmla="*/ 31353 w 88"/>
                  <a:gd name="T37" fmla="*/ 1569 h 85"/>
                  <a:gd name="T38" fmla="*/ 32941 w 88"/>
                  <a:gd name="T39" fmla="*/ 3138 h 85"/>
                  <a:gd name="T40" fmla="*/ 34131 w 88"/>
                  <a:gd name="T41" fmla="*/ 5491 h 85"/>
                  <a:gd name="T42" fmla="*/ 32544 w 88"/>
                  <a:gd name="T43" fmla="*/ 8236 h 85"/>
                  <a:gd name="T44" fmla="*/ 31353 w 88"/>
                  <a:gd name="T45" fmla="*/ 10197 h 85"/>
                  <a:gd name="T46" fmla="*/ 32544 w 88"/>
                  <a:gd name="T47" fmla="*/ 14904 h 85"/>
                  <a:gd name="T48" fmla="*/ 33338 w 88"/>
                  <a:gd name="T49" fmla="*/ 19218 h 85"/>
                  <a:gd name="T50" fmla="*/ 34131 w 88"/>
                  <a:gd name="T51" fmla="*/ 23140 h 85"/>
                  <a:gd name="T52" fmla="*/ 34925 w 88"/>
                  <a:gd name="T53" fmla="*/ 27846 h 85"/>
                  <a:gd name="T54" fmla="*/ 32544 w 88"/>
                  <a:gd name="T55" fmla="*/ 29807 h 85"/>
                  <a:gd name="T56" fmla="*/ 30956 w 88"/>
                  <a:gd name="T57" fmla="*/ 30199 h 85"/>
                  <a:gd name="T58" fmla="*/ 29766 w 88"/>
                  <a:gd name="T59" fmla="*/ 29415 h 85"/>
                  <a:gd name="T60" fmla="*/ 27384 w 88"/>
                  <a:gd name="T61" fmla="*/ 27062 h 85"/>
                  <a:gd name="T62" fmla="*/ 24209 w 88"/>
                  <a:gd name="T63" fmla="*/ 30199 h 85"/>
                  <a:gd name="T64" fmla="*/ 20638 w 88"/>
                  <a:gd name="T65" fmla="*/ 33337 h 85"/>
                  <a:gd name="T66" fmla="*/ 17066 w 88"/>
                  <a:gd name="T67" fmla="*/ 32160 h 85"/>
                  <a:gd name="T68" fmla="*/ 13891 w 88"/>
                  <a:gd name="T69" fmla="*/ 30199 h 85"/>
                  <a:gd name="T70" fmla="*/ 11113 w 88"/>
                  <a:gd name="T71" fmla="*/ 28238 h 85"/>
                  <a:gd name="T72" fmla="*/ 9128 w 88"/>
                  <a:gd name="T73" fmla="*/ 25885 h 85"/>
                  <a:gd name="T74" fmla="*/ 4763 w 88"/>
                  <a:gd name="T75" fmla="*/ 20394 h 85"/>
                  <a:gd name="T76" fmla="*/ 794 w 88"/>
                  <a:gd name="T77" fmla="*/ 13727 h 85"/>
                  <a:gd name="T78" fmla="*/ 0 w 88"/>
                  <a:gd name="T79" fmla="*/ 14904 h 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8" h="85">
                    <a:moveTo>
                      <a:pt x="0" y="38"/>
                    </a:moveTo>
                    <a:lnTo>
                      <a:pt x="2" y="26"/>
                    </a:lnTo>
                    <a:lnTo>
                      <a:pt x="5" y="15"/>
                    </a:lnTo>
                    <a:lnTo>
                      <a:pt x="9" y="14"/>
                    </a:lnTo>
                    <a:lnTo>
                      <a:pt x="11" y="14"/>
                    </a:lnTo>
                    <a:lnTo>
                      <a:pt x="15" y="15"/>
                    </a:lnTo>
                    <a:lnTo>
                      <a:pt x="17" y="15"/>
                    </a:lnTo>
                    <a:lnTo>
                      <a:pt x="22" y="18"/>
                    </a:lnTo>
                    <a:lnTo>
                      <a:pt x="27" y="23"/>
                    </a:lnTo>
                    <a:lnTo>
                      <a:pt x="31" y="19"/>
                    </a:lnTo>
                    <a:lnTo>
                      <a:pt x="35" y="17"/>
                    </a:lnTo>
                    <a:lnTo>
                      <a:pt x="40" y="16"/>
                    </a:lnTo>
                    <a:lnTo>
                      <a:pt x="43" y="13"/>
                    </a:lnTo>
                    <a:lnTo>
                      <a:pt x="45" y="9"/>
                    </a:lnTo>
                    <a:lnTo>
                      <a:pt x="49" y="5"/>
                    </a:lnTo>
                    <a:lnTo>
                      <a:pt x="61" y="1"/>
                    </a:lnTo>
                    <a:lnTo>
                      <a:pt x="71" y="0"/>
                    </a:lnTo>
                    <a:lnTo>
                      <a:pt x="76" y="1"/>
                    </a:lnTo>
                    <a:lnTo>
                      <a:pt x="79" y="4"/>
                    </a:lnTo>
                    <a:lnTo>
                      <a:pt x="83" y="8"/>
                    </a:lnTo>
                    <a:lnTo>
                      <a:pt x="86" y="14"/>
                    </a:lnTo>
                    <a:lnTo>
                      <a:pt x="82" y="21"/>
                    </a:lnTo>
                    <a:lnTo>
                      <a:pt x="79" y="26"/>
                    </a:lnTo>
                    <a:lnTo>
                      <a:pt x="82" y="38"/>
                    </a:lnTo>
                    <a:lnTo>
                      <a:pt x="84" y="49"/>
                    </a:lnTo>
                    <a:lnTo>
                      <a:pt x="86" y="59"/>
                    </a:lnTo>
                    <a:lnTo>
                      <a:pt x="88" y="71"/>
                    </a:lnTo>
                    <a:lnTo>
                      <a:pt x="82" y="76"/>
                    </a:lnTo>
                    <a:lnTo>
                      <a:pt x="78" y="77"/>
                    </a:lnTo>
                    <a:lnTo>
                      <a:pt x="75" y="75"/>
                    </a:lnTo>
                    <a:lnTo>
                      <a:pt x="69" y="69"/>
                    </a:lnTo>
                    <a:lnTo>
                      <a:pt x="61" y="77"/>
                    </a:lnTo>
                    <a:lnTo>
                      <a:pt x="52" y="85"/>
                    </a:lnTo>
                    <a:lnTo>
                      <a:pt x="43" y="82"/>
                    </a:lnTo>
                    <a:lnTo>
                      <a:pt x="35" y="77"/>
                    </a:lnTo>
                    <a:lnTo>
                      <a:pt x="28" y="72"/>
                    </a:lnTo>
                    <a:lnTo>
                      <a:pt x="23" y="66"/>
                    </a:lnTo>
                    <a:lnTo>
                      <a:pt x="12" y="52"/>
                    </a:lnTo>
                    <a:lnTo>
                      <a:pt x="2" y="35"/>
                    </a:lnTo>
                    <a:lnTo>
                      <a:pt x="0" y="3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58" name="Freeform 228"/>
              <p:cNvSpPr>
                <a:spLocks/>
              </p:cNvSpPr>
              <p:nvPr/>
            </p:nvSpPr>
            <p:spPr bwMode="auto">
              <a:xfrm>
                <a:off x="4673600" y="1427163"/>
                <a:ext cx="34925" cy="33337"/>
              </a:xfrm>
              <a:custGeom>
                <a:avLst/>
                <a:gdLst>
                  <a:gd name="T0" fmla="*/ 0 w 88"/>
                  <a:gd name="T1" fmla="*/ 14904 h 85"/>
                  <a:gd name="T2" fmla="*/ 794 w 88"/>
                  <a:gd name="T3" fmla="*/ 10197 h 85"/>
                  <a:gd name="T4" fmla="*/ 1984 w 88"/>
                  <a:gd name="T5" fmla="*/ 5883 h 85"/>
                  <a:gd name="T6" fmla="*/ 3572 w 88"/>
                  <a:gd name="T7" fmla="*/ 5491 h 85"/>
                  <a:gd name="T8" fmla="*/ 4366 w 88"/>
                  <a:gd name="T9" fmla="*/ 5491 h 85"/>
                  <a:gd name="T10" fmla="*/ 5953 w 88"/>
                  <a:gd name="T11" fmla="*/ 5883 h 85"/>
                  <a:gd name="T12" fmla="*/ 6747 w 88"/>
                  <a:gd name="T13" fmla="*/ 5883 h 85"/>
                  <a:gd name="T14" fmla="*/ 8731 w 88"/>
                  <a:gd name="T15" fmla="*/ 7060 h 85"/>
                  <a:gd name="T16" fmla="*/ 10716 w 88"/>
                  <a:gd name="T17" fmla="*/ 9021 h 85"/>
                  <a:gd name="T18" fmla="*/ 12303 w 88"/>
                  <a:gd name="T19" fmla="*/ 7452 h 85"/>
                  <a:gd name="T20" fmla="*/ 13891 w 88"/>
                  <a:gd name="T21" fmla="*/ 6667 h 85"/>
                  <a:gd name="T22" fmla="*/ 15875 w 88"/>
                  <a:gd name="T23" fmla="*/ 6275 h 85"/>
                  <a:gd name="T24" fmla="*/ 17066 w 88"/>
                  <a:gd name="T25" fmla="*/ 5099 h 85"/>
                  <a:gd name="T26" fmla="*/ 17859 w 88"/>
                  <a:gd name="T27" fmla="*/ 3530 h 85"/>
                  <a:gd name="T28" fmla="*/ 19447 w 88"/>
                  <a:gd name="T29" fmla="*/ 1961 h 85"/>
                  <a:gd name="T30" fmla="*/ 24209 w 88"/>
                  <a:gd name="T31" fmla="*/ 392 h 85"/>
                  <a:gd name="T32" fmla="*/ 28178 w 88"/>
                  <a:gd name="T33" fmla="*/ 0 h 85"/>
                  <a:gd name="T34" fmla="*/ 30163 w 88"/>
                  <a:gd name="T35" fmla="*/ 392 h 85"/>
                  <a:gd name="T36" fmla="*/ 31353 w 88"/>
                  <a:gd name="T37" fmla="*/ 1569 h 85"/>
                  <a:gd name="T38" fmla="*/ 32941 w 88"/>
                  <a:gd name="T39" fmla="*/ 3138 h 85"/>
                  <a:gd name="T40" fmla="*/ 34131 w 88"/>
                  <a:gd name="T41" fmla="*/ 5491 h 85"/>
                  <a:gd name="T42" fmla="*/ 32544 w 88"/>
                  <a:gd name="T43" fmla="*/ 8236 h 85"/>
                  <a:gd name="T44" fmla="*/ 31353 w 88"/>
                  <a:gd name="T45" fmla="*/ 10197 h 85"/>
                  <a:gd name="T46" fmla="*/ 32544 w 88"/>
                  <a:gd name="T47" fmla="*/ 14904 h 85"/>
                  <a:gd name="T48" fmla="*/ 33338 w 88"/>
                  <a:gd name="T49" fmla="*/ 19218 h 85"/>
                  <a:gd name="T50" fmla="*/ 34131 w 88"/>
                  <a:gd name="T51" fmla="*/ 23140 h 85"/>
                  <a:gd name="T52" fmla="*/ 34925 w 88"/>
                  <a:gd name="T53" fmla="*/ 27846 h 85"/>
                  <a:gd name="T54" fmla="*/ 32544 w 88"/>
                  <a:gd name="T55" fmla="*/ 29807 h 85"/>
                  <a:gd name="T56" fmla="*/ 30956 w 88"/>
                  <a:gd name="T57" fmla="*/ 30199 h 85"/>
                  <a:gd name="T58" fmla="*/ 29766 w 88"/>
                  <a:gd name="T59" fmla="*/ 29415 h 85"/>
                  <a:gd name="T60" fmla="*/ 27384 w 88"/>
                  <a:gd name="T61" fmla="*/ 27062 h 85"/>
                  <a:gd name="T62" fmla="*/ 24209 w 88"/>
                  <a:gd name="T63" fmla="*/ 30199 h 85"/>
                  <a:gd name="T64" fmla="*/ 20638 w 88"/>
                  <a:gd name="T65" fmla="*/ 33337 h 85"/>
                  <a:gd name="T66" fmla="*/ 17066 w 88"/>
                  <a:gd name="T67" fmla="*/ 32160 h 85"/>
                  <a:gd name="T68" fmla="*/ 13891 w 88"/>
                  <a:gd name="T69" fmla="*/ 30199 h 85"/>
                  <a:gd name="T70" fmla="*/ 11113 w 88"/>
                  <a:gd name="T71" fmla="*/ 28238 h 85"/>
                  <a:gd name="T72" fmla="*/ 9128 w 88"/>
                  <a:gd name="T73" fmla="*/ 25885 h 85"/>
                  <a:gd name="T74" fmla="*/ 4763 w 88"/>
                  <a:gd name="T75" fmla="*/ 20394 h 85"/>
                  <a:gd name="T76" fmla="*/ 794 w 88"/>
                  <a:gd name="T77" fmla="*/ 13727 h 85"/>
                  <a:gd name="T78" fmla="*/ 0 w 88"/>
                  <a:gd name="T79" fmla="*/ 14904 h 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8" h="85">
                    <a:moveTo>
                      <a:pt x="0" y="38"/>
                    </a:moveTo>
                    <a:lnTo>
                      <a:pt x="2" y="26"/>
                    </a:lnTo>
                    <a:lnTo>
                      <a:pt x="5" y="15"/>
                    </a:lnTo>
                    <a:lnTo>
                      <a:pt x="9" y="14"/>
                    </a:lnTo>
                    <a:lnTo>
                      <a:pt x="11" y="14"/>
                    </a:lnTo>
                    <a:lnTo>
                      <a:pt x="15" y="15"/>
                    </a:lnTo>
                    <a:lnTo>
                      <a:pt x="17" y="15"/>
                    </a:lnTo>
                    <a:lnTo>
                      <a:pt x="22" y="18"/>
                    </a:lnTo>
                    <a:lnTo>
                      <a:pt x="27" y="23"/>
                    </a:lnTo>
                    <a:lnTo>
                      <a:pt x="31" y="19"/>
                    </a:lnTo>
                    <a:lnTo>
                      <a:pt x="35" y="17"/>
                    </a:lnTo>
                    <a:lnTo>
                      <a:pt x="40" y="16"/>
                    </a:lnTo>
                    <a:lnTo>
                      <a:pt x="43" y="13"/>
                    </a:lnTo>
                    <a:lnTo>
                      <a:pt x="45" y="9"/>
                    </a:lnTo>
                    <a:lnTo>
                      <a:pt x="49" y="5"/>
                    </a:lnTo>
                    <a:lnTo>
                      <a:pt x="61" y="1"/>
                    </a:lnTo>
                    <a:lnTo>
                      <a:pt x="71" y="0"/>
                    </a:lnTo>
                    <a:lnTo>
                      <a:pt x="76" y="1"/>
                    </a:lnTo>
                    <a:lnTo>
                      <a:pt x="79" y="4"/>
                    </a:lnTo>
                    <a:lnTo>
                      <a:pt x="83" y="8"/>
                    </a:lnTo>
                    <a:lnTo>
                      <a:pt x="86" y="14"/>
                    </a:lnTo>
                    <a:lnTo>
                      <a:pt x="82" y="21"/>
                    </a:lnTo>
                    <a:lnTo>
                      <a:pt x="79" y="26"/>
                    </a:lnTo>
                    <a:lnTo>
                      <a:pt x="82" y="38"/>
                    </a:lnTo>
                    <a:lnTo>
                      <a:pt x="84" y="49"/>
                    </a:lnTo>
                    <a:lnTo>
                      <a:pt x="86" y="59"/>
                    </a:lnTo>
                    <a:lnTo>
                      <a:pt x="88" y="71"/>
                    </a:lnTo>
                    <a:lnTo>
                      <a:pt x="82" y="76"/>
                    </a:lnTo>
                    <a:lnTo>
                      <a:pt x="78" y="77"/>
                    </a:lnTo>
                    <a:lnTo>
                      <a:pt x="75" y="75"/>
                    </a:lnTo>
                    <a:lnTo>
                      <a:pt x="69" y="69"/>
                    </a:lnTo>
                    <a:lnTo>
                      <a:pt x="61" y="77"/>
                    </a:lnTo>
                    <a:lnTo>
                      <a:pt x="52" y="85"/>
                    </a:lnTo>
                    <a:lnTo>
                      <a:pt x="43" y="82"/>
                    </a:lnTo>
                    <a:lnTo>
                      <a:pt x="35" y="77"/>
                    </a:lnTo>
                    <a:lnTo>
                      <a:pt x="28" y="72"/>
                    </a:lnTo>
                    <a:lnTo>
                      <a:pt x="23" y="66"/>
                    </a:lnTo>
                    <a:lnTo>
                      <a:pt x="12" y="52"/>
                    </a:lnTo>
                    <a:lnTo>
                      <a:pt x="2" y="35"/>
                    </a:lnTo>
                    <a:lnTo>
                      <a:pt x="0" y="38"/>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59" name="Freeform 229"/>
              <p:cNvSpPr>
                <a:spLocks/>
              </p:cNvSpPr>
              <p:nvPr/>
            </p:nvSpPr>
            <p:spPr bwMode="auto">
              <a:xfrm>
                <a:off x="4749800" y="1387475"/>
                <a:ext cx="38100" cy="28575"/>
              </a:xfrm>
              <a:custGeom>
                <a:avLst/>
                <a:gdLst>
                  <a:gd name="T0" fmla="*/ 393 w 97"/>
                  <a:gd name="T1" fmla="*/ 4763 h 72"/>
                  <a:gd name="T2" fmla="*/ 786 w 97"/>
                  <a:gd name="T3" fmla="*/ 3175 h 72"/>
                  <a:gd name="T4" fmla="*/ 1178 w 97"/>
                  <a:gd name="T5" fmla="*/ 2381 h 72"/>
                  <a:gd name="T6" fmla="*/ 1964 w 97"/>
                  <a:gd name="T7" fmla="*/ 1588 h 72"/>
                  <a:gd name="T8" fmla="*/ 3535 w 97"/>
                  <a:gd name="T9" fmla="*/ 794 h 72"/>
                  <a:gd name="T10" fmla="*/ 5106 w 97"/>
                  <a:gd name="T11" fmla="*/ 0 h 72"/>
                  <a:gd name="T12" fmla="*/ 7070 w 97"/>
                  <a:gd name="T13" fmla="*/ 0 h 72"/>
                  <a:gd name="T14" fmla="*/ 8248 w 97"/>
                  <a:gd name="T15" fmla="*/ 794 h 72"/>
                  <a:gd name="T16" fmla="*/ 9034 w 97"/>
                  <a:gd name="T17" fmla="*/ 1191 h 72"/>
                  <a:gd name="T18" fmla="*/ 10998 w 97"/>
                  <a:gd name="T19" fmla="*/ 2381 h 72"/>
                  <a:gd name="T20" fmla="*/ 14140 w 97"/>
                  <a:gd name="T21" fmla="*/ 4763 h 72"/>
                  <a:gd name="T22" fmla="*/ 16497 w 97"/>
                  <a:gd name="T23" fmla="*/ 5556 h 72"/>
                  <a:gd name="T24" fmla="*/ 17282 w 97"/>
                  <a:gd name="T25" fmla="*/ 6747 h 72"/>
                  <a:gd name="T26" fmla="*/ 17675 w 97"/>
                  <a:gd name="T27" fmla="*/ 8334 h 72"/>
                  <a:gd name="T28" fmla="*/ 18068 w 97"/>
                  <a:gd name="T29" fmla="*/ 10319 h 72"/>
                  <a:gd name="T30" fmla="*/ 21996 w 97"/>
                  <a:gd name="T31" fmla="*/ 8334 h 72"/>
                  <a:gd name="T32" fmla="*/ 25531 w 97"/>
                  <a:gd name="T33" fmla="*/ 5159 h 72"/>
                  <a:gd name="T34" fmla="*/ 27102 w 97"/>
                  <a:gd name="T35" fmla="*/ 5953 h 72"/>
                  <a:gd name="T36" fmla="*/ 28280 w 97"/>
                  <a:gd name="T37" fmla="*/ 6747 h 72"/>
                  <a:gd name="T38" fmla="*/ 29459 w 97"/>
                  <a:gd name="T39" fmla="*/ 8334 h 72"/>
                  <a:gd name="T40" fmla="*/ 29852 w 97"/>
                  <a:gd name="T41" fmla="*/ 9128 h 72"/>
                  <a:gd name="T42" fmla="*/ 30637 w 97"/>
                  <a:gd name="T43" fmla="*/ 11906 h 72"/>
                  <a:gd name="T44" fmla="*/ 31815 w 97"/>
                  <a:gd name="T45" fmla="*/ 15081 h 72"/>
                  <a:gd name="T46" fmla="*/ 34565 w 97"/>
                  <a:gd name="T47" fmla="*/ 19447 h 72"/>
                  <a:gd name="T48" fmla="*/ 36922 w 97"/>
                  <a:gd name="T49" fmla="*/ 24606 h 72"/>
                  <a:gd name="T50" fmla="*/ 37707 w 97"/>
                  <a:gd name="T51" fmla="*/ 26194 h 72"/>
                  <a:gd name="T52" fmla="*/ 38100 w 97"/>
                  <a:gd name="T53" fmla="*/ 28178 h 72"/>
                  <a:gd name="T54" fmla="*/ 36529 w 97"/>
                  <a:gd name="T55" fmla="*/ 28575 h 72"/>
                  <a:gd name="T56" fmla="*/ 34565 w 97"/>
                  <a:gd name="T57" fmla="*/ 28178 h 72"/>
                  <a:gd name="T58" fmla="*/ 33387 w 97"/>
                  <a:gd name="T59" fmla="*/ 27781 h 72"/>
                  <a:gd name="T60" fmla="*/ 31423 w 97"/>
                  <a:gd name="T61" fmla="*/ 26194 h 72"/>
                  <a:gd name="T62" fmla="*/ 25531 w 97"/>
                  <a:gd name="T63" fmla="*/ 26194 h 72"/>
                  <a:gd name="T64" fmla="*/ 20425 w 97"/>
                  <a:gd name="T65" fmla="*/ 26194 h 72"/>
                  <a:gd name="T66" fmla="*/ 18068 w 97"/>
                  <a:gd name="T67" fmla="*/ 25797 h 72"/>
                  <a:gd name="T68" fmla="*/ 15319 w 97"/>
                  <a:gd name="T69" fmla="*/ 25400 h 72"/>
                  <a:gd name="T70" fmla="*/ 12962 w 97"/>
                  <a:gd name="T71" fmla="*/ 25003 h 72"/>
                  <a:gd name="T72" fmla="*/ 10212 w 97"/>
                  <a:gd name="T73" fmla="*/ 23416 h 72"/>
                  <a:gd name="T74" fmla="*/ 10605 w 97"/>
                  <a:gd name="T75" fmla="*/ 19050 h 72"/>
                  <a:gd name="T76" fmla="*/ 10998 w 97"/>
                  <a:gd name="T77" fmla="*/ 14684 h 72"/>
                  <a:gd name="T78" fmla="*/ 5499 w 97"/>
                  <a:gd name="T79" fmla="*/ 9922 h 72"/>
                  <a:gd name="T80" fmla="*/ 0 w 97"/>
                  <a:gd name="T81" fmla="*/ 5556 h 72"/>
                  <a:gd name="T82" fmla="*/ 393 w 97"/>
                  <a:gd name="T83" fmla="*/ 4763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7" h="72">
                    <a:moveTo>
                      <a:pt x="1" y="12"/>
                    </a:moveTo>
                    <a:lnTo>
                      <a:pt x="2" y="8"/>
                    </a:lnTo>
                    <a:lnTo>
                      <a:pt x="3" y="6"/>
                    </a:lnTo>
                    <a:lnTo>
                      <a:pt x="5" y="4"/>
                    </a:lnTo>
                    <a:lnTo>
                      <a:pt x="9" y="2"/>
                    </a:lnTo>
                    <a:lnTo>
                      <a:pt x="13" y="0"/>
                    </a:lnTo>
                    <a:lnTo>
                      <a:pt x="18" y="0"/>
                    </a:lnTo>
                    <a:lnTo>
                      <a:pt x="21" y="2"/>
                    </a:lnTo>
                    <a:lnTo>
                      <a:pt x="23" y="3"/>
                    </a:lnTo>
                    <a:lnTo>
                      <a:pt x="28" y="6"/>
                    </a:lnTo>
                    <a:lnTo>
                      <a:pt x="36" y="12"/>
                    </a:lnTo>
                    <a:lnTo>
                      <a:pt x="42" y="14"/>
                    </a:lnTo>
                    <a:lnTo>
                      <a:pt x="44" y="17"/>
                    </a:lnTo>
                    <a:lnTo>
                      <a:pt x="45" y="21"/>
                    </a:lnTo>
                    <a:lnTo>
                      <a:pt x="46" y="26"/>
                    </a:lnTo>
                    <a:lnTo>
                      <a:pt x="56" y="21"/>
                    </a:lnTo>
                    <a:lnTo>
                      <a:pt x="65" y="13"/>
                    </a:lnTo>
                    <a:lnTo>
                      <a:pt x="69" y="15"/>
                    </a:lnTo>
                    <a:lnTo>
                      <a:pt x="72" y="17"/>
                    </a:lnTo>
                    <a:lnTo>
                      <a:pt x="75" y="21"/>
                    </a:lnTo>
                    <a:lnTo>
                      <a:pt x="76" y="23"/>
                    </a:lnTo>
                    <a:lnTo>
                      <a:pt x="78" y="30"/>
                    </a:lnTo>
                    <a:lnTo>
                      <a:pt x="81" y="38"/>
                    </a:lnTo>
                    <a:lnTo>
                      <a:pt x="88" y="49"/>
                    </a:lnTo>
                    <a:lnTo>
                      <a:pt x="94" y="62"/>
                    </a:lnTo>
                    <a:lnTo>
                      <a:pt x="96" y="66"/>
                    </a:lnTo>
                    <a:lnTo>
                      <a:pt x="97" y="71"/>
                    </a:lnTo>
                    <a:lnTo>
                      <a:pt x="93" y="72"/>
                    </a:lnTo>
                    <a:lnTo>
                      <a:pt x="88" y="71"/>
                    </a:lnTo>
                    <a:lnTo>
                      <a:pt x="85" y="70"/>
                    </a:lnTo>
                    <a:lnTo>
                      <a:pt x="80" y="66"/>
                    </a:lnTo>
                    <a:lnTo>
                      <a:pt x="65" y="66"/>
                    </a:lnTo>
                    <a:lnTo>
                      <a:pt x="52" y="66"/>
                    </a:lnTo>
                    <a:lnTo>
                      <a:pt x="46" y="65"/>
                    </a:lnTo>
                    <a:lnTo>
                      <a:pt x="39" y="64"/>
                    </a:lnTo>
                    <a:lnTo>
                      <a:pt x="33" y="63"/>
                    </a:lnTo>
                    <a:lnTo>
                      <a:pt x="26" y="59"/>
                    </a:lnTo>
                    <a:lnTo>
                      <a:pt x="27" y="48"/>
                    </a:lnTo>
                    <a:lnTo>
                      <a:pt x="28" y="37"/>
                    </a:lnTo>
                    <a:lnTo>
                      <a:pt x="14" y="25"/>
                    </a:lnTo>
                    <a:lnTo>
                      <a:pt x="0" y="14"/>
                    </a:lnTo>
                    <a:lnTo>
                      <a:pt x="1" y="12"/>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60" name="Freeform 230"/>
              <p:cNvSpPr>
                <a:spLocks/>
              </p:cNvSpPr>
              <p:nvPr/>
            </p:nvSpPr>
            <p:spPr bwMode="auto">
              <a:xfrm>
                <a:off x="4749800" y="1387475"/>
                <a:ext cx="38100" cy="28575"/>
              </a:xfrm>
              <a:custGeom>
                <a:avLst/>
                <a:gdLst>
                  <a:gd name="T0" fmla="*/ 393 w 97"/>
                  <a:gd name="T1" fmla="*/ 4763 h 72"/>
                  <a:gd name="T2" fmla="*/ 786 w 97"/>
                  <a:gd name="T3" fmla="*/ 3175 h 72"/>
                  <a:gd name="T4" fmla="*/ 1178 w 97"/>
                  <a:gd name="T5" fmla="*/ 2381 h 72"/>
                  <a:gd name="T6" fmla="*/ 1964 w 97"/>
                  <a:gd name="T7" fmla="*/ 1588 h 72"/>
                  <a:gd name="T8" fmla="*/ 3535 w 97"/>
                  <a:gd name="T9" fmla="*/ 794 h 72"/>
                  <a:gd name="T10" fmla="*/ 5106 w 97"/>
                  <a:gd name="T11" fmla="*/ 0 h 72"/>
                  <a:gd name="T12" fmla="*/ 7070 w 97"/>
                  <a:gd name="T13" fmla="*/ 0 h 72"/>
                  <a:gd name="T14" fmla="*/ 8248 w 97"/>
                  <a:gd name="T15" fmla="*/ 794 h 72"/>
                  <a:gd name="T16" fmla="*/ 9034 w 97"/>
                  <a:gd name="T17" fmla="*/ 1191 h 72"/>
                  <a:gd name="T18" fmla="*/ 10998 w 97"/>
                  <a:gd name="T19" fmla="*/ 2381 h 72"/>
                  <a:gd name="T20" fmla="*/ 14140 w 97"/>
                  <a:gd name="T21" fmla="*/ 4763 h 72"/>
                  <a:gd name="T22" fmla="*/ 16497 w 97"/>
                  <a:gd name="T23" fmla="*/ 5556 h 72"/>
                  <a:gd name="T24" fmla="*/ 17282 w 97"/>
                  <a:gd name="T25" fmla="*/ 6747 h 72"/>
                  <a:gd name="T26" fmla="*/ 17675 w 97"/>
                  <a:gd name="T27" fmla="*/ 8334 h 72"/>
                  <a:gd name="T28" fmla="*/ 18068 w 97"/>
                  <a:gd name="T29" fmla="*/ 10319 h 72"/>
                  <a:gd name="T30" fmla="*/ 21996 w 97"/>
                  <a:gd name="T31" fmla="*/ 8334 h 72"/>
                  <a:gd name="T32" fmla="*/ 25531 w 97"/>
                  <a:gd name="T33" fmla="*/ 5159 h 72"/>
                  <a:gd name="T34" fmla="*/ 27102 w 97"/>
                  <a:gd name="T35" fmla="*/ 5953 h 72"/>
                  <a:gd name="T36" fmla="*/ 28280 w 97"/>
                  <a:gd name="T37" fmla="*/ 6747 h 72"/>
                  <a:gd name="T38" fmla="*/ 29459 w 97"/>
                  <a:gd name="T39" fmla="*/ 8334 h 72"/>
                  <a:gd name="T40" fmla="*/ 29852 w 97"/>
                  <a:gd name="T41" fmla="*/ 9128 h 72"/>
                  <a:gd name="T42" fmla="*/ 30637 w 97"/>
                  <a:gd name="T43" fmla="*/ 11906 h 72"/>
                  <a:gd name="T44" fmla="*/ 31815 w 97"/>
                  <a:gd name="T45" fmla="*/ 15081 h 72"/>
                  <a:gd name="T46" fmla="*/ 34565 w 97"/>
                  <a:gd name="T47" fmla="*/ 19447 h 72"/>
                  <a:gd name="T48" fmla="*/ 36922 w 97"/>
                  <a:gd name="T49" fmla="*/ 24606 h 72"/>
                  <a:gd name="T50" fmla="*/ 37707 w 97"/>
                  <a:gd name="T51" fmla="*/ 26194 h 72"/>
                  <a:gd name="T52" fmla="*/ 38100 w 97"/>
                  <a:gd name="T53" fmla="*/ 28178 h 72"/>
                  <a:gd name="T54" fmla="*/ 36529 w 97"/>
                  <a:gd name="T55" fmla="*/ 28575 h 72"/>
                  <a:gd name="T56" fmla="*/ 34565 w 97"/>
                  <a:gd name="T57" fmla="*/ 28178 h 72"/>
                  <a:gd name="T58" fmla="*/ 33387 w 97"/>
                  <a:gd name="T59" fmla="*/ 27781 h 72"/>
                  <a:gd name="T60" fmla="*/ 31423 w 97"/>
                  <a:gd name="T61" fmla="*/ 26194 h 72"/>
                  <a:gd name="T62" fmla="*/ 25531 w 97"/>
                  <a:gd name="T63" fmla="*/ 26194 h 72"/>
                  <a:gd name="T64" fmla="*/ 20425 w 97"/>
                  <a:gd name="T65" fmla="*/ 26194 h 72"/>
                  <a:gd name="T66" fmla="*/ 18068 w 97"/>
                  <a:gd name="T67" fmla="*/ 25797 h 72"/>
                  <a:gd name="T68" fmla="*/ 15319 w 97"/>
                  <a:gd name="T69" fmla="*/ 25400 h 72"/>
                  <a:gd name="T70" fmla="*/ 12962 w 97"/>
                  <a:gd name="T71" fmla="*/ 25003 h 72"/>
                  <a:gd name="T72" fmla="*/ 10212 w 97"/>
                  <a:gd name="T73" fmla="*/ 23416 h 72"/>
                  <a:gd name="T74" fmla="*/ 10605 w 97"/>
                  <a:gd name="T75" fmla="*/ 19050 h 72"/>
                  <a:gd name="T76" fmla="*/ 10998 w 97"/>
                  <a:gd name="T77" fmla="*/ 14684 h 72"/>
                  <a:gd name="T78" fmla="*/ 5499 w 97"/>
                  <a:gd name="T79" fmla="*/ 9922 h 72"/>
                  <a:gd name="T80" fmla="*/ 0 w 97"/>
                  <a:gd name="T81" fmla="*/ 5556 h 72"/>
                  <a:gd name="T82" fmla="*/ 393 w 97"/>
                  <a:gd name="T83" fmla="*/ 4763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7" h="72">
                    <a:moveTo>
                      <a:pt x="1" y="12"/>
                    </a:moveTo>
                    <a:lnTo>
                      <a:pt x="2" y="8"/>
                    </a:lnTo>
                    <a:lnTo>
                      <a:pt x="3" y="6"/>
                    </a:lnTo>
                    <a:lnTo>
                      <a:pt x="5" y="4"/>
                    </a:lnTo>
                    <a:lnTo>
                      <a:pt x="9" y="2"/>
                    </a:lnTo>
                    <a:lnTo>
                      <a:pt x="13" y="0"/>
                    </a:lnTo>
                    <a:lnTo>
                      <a:pt x="18" y="0"/>
                    </a:lnTo>
                    <a:lnTo>
                      <a:pt x="21" y="2"/>
                    </a:lnTo>
                    <a:lnTo>
                      <a:pt x="23" y="3"/>
                    </a:lnTo>
                    <a:lnTo>
                      <a:pt x="28" y="6"/>
                    </a:lnTo>
                    <a:lnTo>
                      <a:pt x="36" y="12"/>
                    </a:lnTo>
                    <a:lnTo>
                      <a:pt x="42" y="14"/>
                    </a:lnTo>
                    <a:lnTo>
                      <a:pt x="44" y="17"/>
                    </a:lnTo>
                    <a:lnTo>
                      <a:pt x="45" y="21"/>
                    </a:lnTo>
                    <a:lnTo>
                      <a:pt x="46" y="26"/>
                    </a:lnTo>
                    <a:lnTo>
                      <a:pt x="56" y="21"/>
                    </a:lnTo>
                    <a:lnTo>
                      <a:pt x="65" y="13"/>
                    </a:lnTo>
                    <a:lnTo>
                      <a:pt x="69" y="15"/>
                    </a:lnTo>
                    <a:lnTo>
                      <a:pt x="72" y="17"/>
                    </a:lnTo>
                    <a:lnTo>
                      <a:pt x="75" y="21"/>
                    </a:lnTo>
                    <a:lnTo>
                      <a:pt x="76" y="23"/>
                    </a:lnTo>
                    <a:lnTo>
                      <a:pt x="78" y="30"/>
                    </a:lnTo>
                    <a:lnTo>
                      <a:pt x="81" y="38"/>
                    </a:lnTo>
                    <a:lnTo>
                      <a:pt x="88" y="49"/>
                    </a:lnTo>
                    <a:lnTo>
                      <a:pt x="94" y="62"/>
                    </a:lnTo>
                    <a:lnTo>
                      <a:pt x="96" y="66"/>
                    </a:lnTo>
                    <a:lnTo>
                      <a:pt x="97" y="71"/>
                    </a:lnTo>
                    <a:lnTo>
                      <a:pt x="93" y="72"/>
                    </a:lnTo>
                    <a:lnTo>
                      <a:pt x="88" y="71"/>
                    </a:lnTo>
                    <a:lnTo>
                      <a:pt x="85" y="70"/>
                    </a:lnTo>
                    <a:lnTo>
                      <a:pt x="80" y="66"/>
                    </a:lnTo>
                    <a:lnTo>
                      <a:pt x="65" y="66"/>
                    </a:lnTo>
                    <a:lnTo>
                      <a:pt x="52" y="66"/>
                    </a:lnTo>
                    <a:lnTo>
                      <a:pt x="46" y="65"/>
                    </a:lnTo>
                    <a:lnTo>
                      <a:pt x="39" y="64"/>
                    </a:lnTo>
                    <a:lnTo>
                      <a:pt x="33" y="63"/>
                    </a:lnTo>
                    <a:lnTo>
                      <a:pt x="26" y="59"/>
                    </a:lnTo>
                    <a:lnTo>
                      <a:pt x="27" y="48"/>
                    </a:lnTo>
                    <a:lnTo>
                      <a:pt x="28" y="37"/>
                    </a:lnTo>
                    <a:lnTo>
                      <a:pt x="14" y="25"/>
                    </a:lnTo>
                    <a:lnTo>
                      <a:pt x="0" y="14"/>
                    </a:lnTo>
                    <a:lnTo>
                      <a:pt x="1" y="12"/>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61" name="Freeform 231"/>
              <p:cNvSpPr>
                <a:spLocks/>
              </p:cNvSpPr>
              <p:nvPr/>
            </p:nvSpPr>
            <p:spPr bwMode="auto">
              <a:xfrm>
                <a:off x="4773613" y="1360488"/>
                <a:ext cx="49212" cy="80962"/>
              </a:xfrm>
              <a:custGeom>
                <a:avLst/>
                <a:gdLst>
                  <a:gd name="T0" fmla="*/ 6747 w 124"/>
                  <a:gd name="T1" fmla="*/ 25126 h 203"/>
                  <a:gd name="T2" fmla="*/ 7144 w 124"/>
                  <a:gd name="T3" fmla="*/ 20340 h 203"/>
                  <a:gd name="T4" fmla="*/ 7541 w 124"/>
                  <a:gd name="T5" fmla="*/ 16352 h 203"/>
                  <a:gd name="T6" fmla="*/ 4366 w 124"/>
                  <a:gd name="T7" fmla="*/ 15953 h 203"/>
                  <a:gd name="T8" fmla="*/ 1984 w 124"/>
                  <a:gd name="T9" fmla="*/ 15554 h 203"/>
                  <a:gd name="T10" fmla="*/ 1191 w 124"/>
                  <a:gd name="T11" fmla="*/ 15155 h 203"/>
                  <a:gd name="T12" fmla="*/ 794 w 124"/>
                  <a:gd name="T13" fmla="*/ 14358 h 203"/>
                  <a:gd name="T14" fmla="*/ 397 w 124"/>
                  <a:gd name="T15" fmla="*/ 13161 h 203"/>
                  <a:gd name="T16" fmla="*/ 0 w 124"/>
                  <a:gd name="T17" fmla="*/ 11566 h 203"/>
                  <a:gd name="T18" fmla="*/ 1587 w 124"/>
                  <a:gd name="T19" fmla="*/ 9572 h 203"/>
                  <a:gd name="T20" fmla="*/ 3175 w 124"/>
                  <a:gd name="T21" fmla="*/ 8375 h 203"/>
                  <a:gd name="T22" fmla="*/ 4366 w 124"/>
                  <a:gd name="T23" fmla="*/ 7179 h 203"/>
                  <a:gd name="T24" fmla="*/ 6747 w 124"/>
                  <a:gd name="T25" fmla="*/ 5982 h 203"/>
                  <a:gd name="T26" fmla="*/ 7937 w 124"/>
                  <a:gd name="T27" fmla="*/ 4387 h 203"/>
                  <a:gd name="T28" fmla="*/ 9922 w 124"/>
                  <a:gd name="T29" fmla="*/ 2393 h 203"/>
                  <a:gd name="T30" fmla="*/ 11509 w 124"/>
                  <a:gd name="T31" fmla="*/ 1196 h 203"/>
                  <a:gd name="T32" fmla="*/ 13890 w 124"/>
                  <a:gd name="T33" fmla="*/ 0 h 203"/>
                  <a:gd name="T34" fmla="*/ 15875 w 124"/>
                  <a:gd name="T35" fmla="*/ 5982 h 203"/>
                  <a:gd name="T36" fmla="*/ 17859 w 124"/>
                  <a:gd name="T37" fmla="*/ 11965 h 203"/>
                  <a:gd name="T38" fmla="*/ 19844 w 124"/>
                  <a:gd name="T39" fmla="*/ 17947 h 203"/>
                  <a:gd name="T40" fmla="*/ 21431 w 124"/>
                  <a:gd name="T41" fmla="*/ 23531 h 203"/>
                  <a:gd name="T42" fmla="*/ 24209 w 124"/>
                  <a:gd name="T43" fmla="*/ 25126 h 203"/>
                  <a:gd name="T44" fmla="*/ 26987 w 124"/>
                  <a:gd name="T45" fmla="*/ 25126 h 203"/>
                  <a:gd name="T46" fmla="*/ 30162 w 124"/>
                  <a:gd name="T47" fmla="*/ 25126 h 203"/>
                  <a:gd name="T48" fmla="*/ 33337 w 124"/>
                  <a:gd name="T49" fmla="*/ 25525 h 203"/>
                  <a:gd name="T50" fmla="*/ 35322 w 124"/>
                  <a:gd name="T51" fmla="*/ 28716 h 203"/>
                  <a:gd name="T52" fmla="*/ 37306 w 124"/>
                  <a:gd name="T53" fmla="*/ 31906 h 203"/>
                  <a:gd name="T54" fmla="*/ 38893 w 124"/>
                  <a:gd name="T55" fmla="*/ 35496 h 203"/>
                  <a:gd name="T56" fmla="*/ 40084 w 124"/>
                  <a:gd name="T57" fmla="*/ 39484 h 203"/>
                  <a:gd name="T58" fmla="*/ 40084 w 124"/>
                  <a:gd name="T59" fmla="*/ 43073 h 203"/>
                  <a:gd name="T60" fmla="*/ 39290 w 124"/>
                  <a:gd name="T61" fmla="*/ 46663 h 203"/>
                  <a:gd name="T62" fmla="*/ 39290 w 124"/>
                  <a:gd name="T63" fmla="*/ 50252 h 203"/>
                  <a:gd name="T64" fmla="*/ 39290 w 124"/>
                  <a:gd name="T65" fmla="*/ 53842 h 203"/>
                  <a:gd name="T66" fmla="*/ 42862 w 124"/>
                  <a:gd name="T67" fmla="*/ 58229 h 203"/>
                  <a:gd name="T68" fmla="*/ 45640 w 124"/>
                  <a:gd name="T69" fmla="*/ 62217 h 203"/>
                  <a:gd name="T70" fmla="*/ 47625 w 124"/>
                  <a:gd name="T71" fmla="*/ 66205 h 203"/>
                  <a:gd name="T72" fmla="*/ 49212 w 124"/>
                  <a:gd name="T73" fmla="*/ 71789 h 203"/>
                  <a:gd name="T74" fmla="*/ 49212 w 124"/>
                  <a:gd name="T75" fmla="*/ 73783 h 203"/>
                  <a:gd name="T76" fmla="*/ 48815 w 124"/>
                  <a:gd name="T77" fmla="*/ 75777 h 203"/>
                  <a:gd name="T78" fmla="*/ 44053 w 124"/>
                  <a:gd name="T79" fmla="*/ 78968 h 203"/>
                  <a:gd name="T80" fmla="*/ 38893 w 124"/>
                  <a:gd name="T81" fmla="*/ 80563 h 203"/>
                  <a:gd name="T82" fmla="*/ 36909 w 124"/>
                  <a:gd name="T83" fmla="*/ 80962 h 203"/>
                  <a:gd name="T84" fmla="*/ 34528 w 124"/>
                  <a:gd name="T85" fmla="*/ 80962 h 203"/>
                  <a:gd name="T86" fmla="*/ 31750 w 124"/>
                  <a:gd name="T87" fmla="*/ 80563 h 203"/>
                  <a:gd name="T88" fmla="*/ 28575 w 124"/>
                  <a:gd name="T89" fmla="*/ 79367 h 203"/>
                  <a:gd name="T90" fmla="*/ 28575 w 124"/>
                  <a:gd name="T91" fmla="*/ 74581 h 203"/>
                  <a:gd name="T92" fmla="*/ 28575 w 124"/>
                  <a:gd name="T93" fmla="*/ 70194 h 203"/>
                  <a:gd name="T94" fmla="*/ 28972 w 124"/>
                  <a:gd name="T95" fmla="*/ 65807 h 203"/>
                  <a:gd name="T96" fmla="*/ 28575 w 124"/>
                  <a:gd name="T97" fmla="*/ 61021 h 203"/>
                  <a:gd name="T98" fmla="*/ 23812 w 124"/>
                  <a:gd name="T99" fmla="*/ 55836 h 203"/>
                  <a:gd name="T100" fmla="*/ 18256 w 124"/>
                  <a:gd name="T101" fmla="*/ 50651 h 203"/>
                  <a:gd name="T102" fmla="*/ 15875 w 124"/>
                  <a:gd name="T103" fmla="*/ 46663 h 203"/>
                  <a:gd name="T104" fmla="*/ 14684 w 124"/>
                  <a:gd name="T105" fmla="*/ 42675 h 203"/>
                  <a:gd name="T106" fmla="*/ 13890 w 124"/>
                  <a:gd name="T107" fmla="*/ 38686 h 203"/>
                  <a:gd name="T108" fmla="*/ 13097 w 124"/>
                  <a:gd name="T109" fmla="*/ 33900 h 203"/>
                  <a:gd name="T110" fmla="*/ 14287 w 124"/>
                  <a:gd name="T111" fmla="*/ 30311 h 203"/>
                  <a:gd name="T112" fmla="*/ 15081 w 124"/>
                  <a:gd name="T113" fmla="*/ 27120 h 203"/>
                  <a:gd name="T114" fmla="*/ 11509 w 124"/>
                  <a:gd name="T115" fmla="*/ 25924 h 203"/>
                  <a:gd name="T116" fmla="*/ 7541 w 124"/>
                  <a:gd name="T117" fmla="*/ 25525 h 203"/>
                  <a:gd name="T118" fmla="*/ 6747 w 124"/>
                  <a:gd name="T119" fmla="*/ 25126 h 2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4" h="203">
                    <a:moveTo>
                      <a:pt x="17" y="63"/>
                    </a:moveTo>
                    <a:lnTo>
                      <a:pt x="18" y="51"/>
                    </a:lnTo>
                    <a:lnTo>
                      <a:pt x="19" y="41"/>
                    </a:lnTo>
                    <a:lnTo>
                      <a:pt x="11" y="40"/>
                    </a:lnTo>
                    <a:lnTo>
                      <a:pt x="5" y="39"/>
                    </a:lnTo>
                    <a:lnTo>
                      <a:pt x="3" y="38"/>
                    </a:lnTo>
                    <a:lnTo>
                      <a:pt x="2" y="36"/>
                    </a:lnTo>
                    <a:lnTo>
                      <a:pt x="1" y="33"/>
                    </a:lnTo>
                    <a:lnTo>
                      <a:pt x="0" y="29"/>
                    </a:lnTo>
                    <a:lnTo>
                      <a:pt x="4" y="24"/>
                    </a:lnTo>
                    <a:lnTo>
                      <a:pt x="8" y="21"/>
                    </a:lnTo>
                    <a:lnTo>
                      <a:pt x="11" y="18"/>
                    </a:lnTo>
                    <a:lnTo>
                      <a:pt x="17" y="15"/>
                    </a:lnTo>
                    <a:lnTo>
                      <a:pt x="20" y="11"/>
                    </a:lnTo>
                    <a:lnTo>
                      <a:pt x="25" y="6"/>
                    </a:lnTo>
                    <a:lnTo>
                      <a:pt x="29" y="3"/>
                    </a:lnTo>
                    <a:lnTo>
                      <a:pt x="35" y="0"/>
                    </a:lnTo>
                    <a:lnTo>
                      <a:pt x="40" y="15"/>
                    </a:lnTo>
                    <a:lnTo>
                      <a:pt x="45" y="30"/>
                    </a:lnTo>
                    <a:lnTo>
                      <a:pt x="50" y="45"/>
                    </a:lnTo>
                    <a:lnTo>
                      <a:pt x="54" y="59"/>
                    </a:lnTo>
                    <a:lnTo>
                      <a:pt x="61" y="63"/>
                    </a:lnTo>
                    <a:lnTo>
                      <a:pt x="68" y="63"/>
                    </a:lnTo>
                    <a:lnTo>
                      <a:pt x="76" y="63"/>
                    </a:lnTo>
                    <a:lnTo>
                      <a:pt x="84" y="64"/>
                    </a:lnTo>
                    <a:lnTo>
                      <a:pt x="89" y="72"/>
                    </a:lnTo>
                    <a:lnTo>
                      <a:pt x="94" y="80"/>
                    </a:lnTo>
                    <a:lnTo>
                      <a:pt x="98" y="89"/>
                    </a:lnTo>
                    <a:lnTo>
                      <a:pt x="101" y="99"/>
                    </a:lnTo>
                    <a:lnTo>
                      <a:pt x="101" y="108"/>
                    </a:lnTo>
                    <a:lnTo>
                      <a:pt x="99" y="117"/>
                    </a:lnTo>
                    <a:lnTo>
                      <a:pt x="99" y="126"/>
                    </a:lnTo>
                    <a:lnTo>
                      <a:pt x="99" y="135"/>
                    </a:lnTo>
                    <a:lnTo>
                      <a:pt x="108" y="146"/>
                    </a:lnTo>
                    <a:lnTo>
                      <a:pt x="115" y="156"/>
                    </a:lnTo>
                    <a:lnTo>
                      <a:pt x="120" y="166"/>
                    </a:lnTo>
                    <a:lnTo>
                      <a:pt x="124" y="180"/>
                    </a:lnTo>
                    <a:lnTo>
                      <a:pt x="124" y="185"/>
                    </a:lnTo>
                    <a:lnTo>
                      <a:pt x="123" y="190"/>
                    </a:lnTo>
                    <a:lnTo>
                      <a:pt x="111" y="198"/>
                    </a:lnTo>
                    <a:lnTo>
                      <a:pt x="98" y="202"/>
                    </a:lnTo>
                    <a:lnTo>
                      <a:pt x="93" y="203"/>
                    </a:lnTo>
                    <a:lnTo>
                      <a:pt x="87" y="203"/>
                    </a:lnTo>
                    <a:lnTo>
                      <a:pt x="80" y="202"/>
                    </a:lnTo>
                    <a:lnTo>
                      <a:pt x="72" y="199"/>
                    </a:lnTo>
                    <a:lnTo>
                      <a:pt x="72" y="187"/>
                    </a:lnTo>
                    <a:lnTo>
                      <a:pt x="72" y="176"/>
                    </a:lnTo>
                    <a:lnTo>
                      <a:pt x="73" y="165"/>
                    </a:lnTo>
                    <a:lnTo>
                      <a:pt x="72" y="153"/>
                    </a:lnTo>
                    <a:lnTo>
                      <a:pt x="60" y="140"/>
                    </a:lnTo>
                    <a:lnTo>
                      <a:pt x="46" y="127"/>
                    </a:lnTo>
                    <a:lnTo>
                      <a:pt x="40" y="117"/>
                    </a:lnTo>
                    <a:lnTo>
                      <a:pt x="37" y="107"/>
                    </a:lnTo>
                    <a:lnTo>
                      <a:pt x="35" y="97"/>
                    </a:lnTo>
                    <a:lnTo>
                      <a:pt x="33" y="85"/>
                    </a:lnTo>
                    <a:lnTo>
                      <a:pt x="36" y="76"/>
                    </a:lnTo>
                    <a:lnTo>
                      <a:pt x="38" y="68"/>
                    </a:lnTo>
                    <a:lnTo>
                      <a:pt x="29" y="65"/>
                    </a:lnTo>
                    <a:lnTo>
                      <a:pt x="19" y="64"/>
                    </a:lnTo>
                    <a:lnTo>
                      <a:pt x="17" y="6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62" name="Freeform 232"/>
              <p:cNvSpPr>
                <a:spLocks/>
              </p:cNvSpPr>
              <p:nvPr/>
            </p:nvSpPr>
            <p:spPr bwMode="auto">
              <a:xfrm>
                <a:off x="4773613" y="1360488"/>
                <a:ext cx="49212" cy="80962"/>
              </a:xfrm>
              <a:custGeom>
                <a:avLst/>
                <a:gdLst>
                  <a:gd name="T0" fmla="*/ 6747 w 124"/>
                  <a:gd name="T1" fmla="*/ 25126 h 203"/>
                  <a:gd name="T2" fmla="*/ 7144 w 124"/>
                  <a:gd name="T3" fmla="*/ 20340 h 203"/>
                  <a:gd name="T4" fmla="*/ 7541 w 124"/>
                  <a:gd name="T5" fmla="*/ 16352 h 203"/>
                  <a:gd name="T6" fmla="*/ 4366 w 124"/>
                  <a:gd name="T7" fmla="*/ 15953 h 203"/>
                  <a:gd name="T8" fmla="*/ 1984 w 124"/>
                  <a:gd name="T9" fmla="*/ 15554 h 203"/>
                  <a:gd name="T10" fmla="*/ 1191 w 124"/>
                  <a:gd name="T11" fmla="*/ 15155 h 203"/>
                  <a:gd name="T12" fmla="*/ 794 w 124"/>
                  <a:gd name="T13" fmla="*/ 14358 h 203"/>
                  <a:gd name="T14" fmla="*/ 397 w 124"/>
                  <a:gd name="T15" fmla="*/ 13161 h 203"/>
                  <a:gd name="T16" fmla="*/ 0 w 124"/>
                  <a:gd name="T17" fmla="*/ 11566 h 203"/>
                  <a:gd name="T18" fmla="*/ 1587 w 124"/>
                  <a:gd name="T19" fmla="*/ 9572 h 203"/>
                  <a:gd name="T20" fmla="*/ 3175 w 124"/>
                  <a:gd name="T21" fmla="*/ 8375 h 203"/>
                  <a:gd name="T22" fmla="*/ 4366 w 124"/>
                  <a:gd name="T23" fmla="*/ 7179 h 203"/>
                  <a:gd name="T24" fmla="*/ 6747 w 124"/>
                  <a:gd name="T25" fmla="*/ 5982 h 203"/>
                  <a:gd name="T26" fmla="*/ 7937 w 124"/>
                  <a:gd name="T27" fmla="*/ 4387 h 203"/>
                  <a:gd name="T28" fmla="*/ 9922 w 124"/>
                  <a:gd name="T29" fmla="*/ 2393 h 203"/>
                  <a:gd name="T30" fmla="*/ 11509 w 124"/>
                  <a:gd name="T31" fmla="*/ 1196 h 203"/>
                  <a:gd name="T32" fmla="*/ 13890 w 124"/>
                  <a:gd name="T33" fmla="*/ 0 h 203"/>
                  <a:gd name="T34" fmla="*/ 15875 w 124"/>
                  <a:gd name="T35" fmla="*/ 5982 h 203"/>
                  <a:gd name="T36" fmla="*/ 17859 w 124"/>
                  <a:gd name="T37" fmla="*/ 11965 h 203"/>
                  <a:gd name="T38" fmla="*/ 19844 w 124"/>
                  <a:gd name="T39" fmla="*/ 17947 h 203"/>
                  <a:gd name="T40" fmla="*/ 21431 w 124"/>
                  <a:gd name="T41" fmla="*/ 23531 h 203"/>
                  <a:gd name="T42" fmla="*/ 24209 w 124"/>
                  <a:gd name="T43" fmla="*/ 25126 h 203"/>
                  <a:gd name="T44" fmla="*/ 26987 w 124"/>
                  <a:gd name="T45" fmla="*/ 25126 h 203"/>
                  <a:gd name="T46" fmla="*/ 30162 w 124"/>
                  <a:gd name="T47" fmla="*/ 25126 h 203"/>
                  <a:gd name="T48" fmla="*/ 33337 w 124"/>
                  <a:gd name="T49" fmla="*/ 25525 h 203"/>
                  <a:gd name="T50" fmla="*/ 35322 w 124"/>
                  <a:gd name="T51" fmla="*/ 28716 h 203"/>
                  <a:gd name="T52" fmla="*/ 37306 w 124"/>
                  <a:gd name="T53" fmla="*/ 31906 h 203"/>
                  <a:gd name="T54" fmla="*/ 38893 w 124"/>
                  <a:gd name="T55" fmla="*/ 35496 h 203"/>
                  <a:gd name="T56" fmla="*/ 40084 w 124"/>
                  <a:gd name="T57" fmla="*/ 39484 h 203"/>
                  <a:gd name="T58" fmla="*/ 40084 w 124"/>
                  <a:gd name="T59" fmla="*/ 43073 h 203"/>
                  <a:gd name="T60" fmla="*/ 39290 w 124"/>
                  <a:gd name="T61" fmla="*/ 46663 h 203"/>
                  <a:gd name="T62" fmla="*/ 39290 w 124"/>
                  <a:gd name="T63" fmla="*/ 50252 h 203"/>
                  <a:gd name="T64" fmla="*/ 39290 w 124"/>
                  <a:gd name="T65" fmla="*/ 53842 h 203"/>
                  <a:gd name="T66" fmla="*/ 42862 w 124"/>
                  <a:gd name="T67" fmla="*/ 58229 h 203"/>
                  <a:gd name="T68" fmla="*/ 45640 w 124"/>
                  <a:gd name="T69" fmla="*/ 62217 h 203"/>
                  <a:gd name="T70" fmla="*/ 47625 w 124"/>
                  <a:gd name="T71" fmla="*/ 66205 h 203"/>
                  <a:gd name="T72" fmla="*/ 49212 w 124"/>
                  <a:gd name="T73" fmla="*/ 71789 h 203"/>
                  <a:gd name="T74" fmla="*/ 49212 w 124"/>
                  <a:gd name="T75" fmla="*/ 73783 h 203"/>
                  <a:gd name="T76" fmla="*/ 48815 w 124"/>
                  <a:gd name="T77" fmla="*/ 75777 h 203"/>
                  <a:gd name="T78" fmla="*/ 44053 w 124"/>
                  <a:gd name="T79" fmla="*/ 78968 h 203"/>
                  <a:gd name="T80" fmla="*/ 38893 w 124"/>
                  <a:gd name="T81" fmla="*/ 80563 h 203"/>
                  <a:gd name="T82" fmla="*/ 36909 w 124"/>
                  <a:gd name="T83" fmla="*/ 80962 h 203"/>
                  <a:gd name="T84" fmla="*/ 34528 w 124"/>
                  <a:gd name="T85" fmla="*/ 80962 h 203"/>
                  <a:gd name="T86" fmla="*/ 31750 w 124"/>
                  <a:gd name="T87" fmla="*/ 80563 h 203"/>
                  <a:gd name="T88" fmla="*/ 28575 w 124"/>
                  <a:gd name="T89" fmla="*/ 79367 h 203"/>
                  <a:gd name="T90" fmla="*/ 28575 w 124"/>
                  <a:gd name="T91" fmla="*/ 74581 h 203"/>
                  <a:gd name="T92" fmla="*/ 28575 w 124"/>
                  <a:gd name="T93" fmla="*/ 70194 h 203"/>
                  <a:gd name="T94" fmla="*/ 28972 w 124"/>
                  <a:gd name="T95" fmla="*/ 65807 h 203"/>
                  <a:gd name="T96" fmla="*/ 28575 w 124"/>
                  <a:gd name="T97" fmla="*/ 61021 h 203"/>
                  <a:gd name="T98" fmla="*/ 23812 w 124"/>
                  <a:gd name="T99" fmla="*/ 55836 h 203"/>
                  <a:gd name="T100" fmla="*/ 18256 w 124"/>
                  <a:gd name="T101" fmla="*/ 50651 h 203"/>
                  <a:gd name="T102" fmla="*/ 15875 w 124"/>
                  <a:gd name="T103" fmla="*/ 46663 h 203"/>
                  <a:gd name="T104" fmla="*/ 14684 w 124"/>
                  <a:gd name="T105" fmla="*/ 42675 h 203"/>
                  <a:gd name="T106" fmla="*/ 13890 w 124"/>
                  <a:gd name="T107" fmla="*/ 38686 h 203"/>
                  <a:gd name="T108" fmla="*/ 13097 w 124"/>
                  <a:gd name="T109" fmla="*/ 33900 h 203"/>
                  <a:gd name="T110" fmla="*/ 14287 w 124"/>
                  <a:gd name="T111" fmla="*/ 30311 h 203"/>
                  <a:gd name="T112" fmla="*/ 15081 w 124"/>
                  <a:gd name="T113" fmla="*/ 27120 h 203"/>
                  <a:gd name="T114" fmla="*/ 11509 w 124"/>
                  <a:gd name="T115" fmla="*/ 25924 h 203"/>
                  <a:gd name="T116" fmla="*/ 7541 w 124"/>
                  <a:gd name="T117" fmla="*/ 25525 h 203"/>
                  <a:gd name="T118" fmla="*/ 6747 w 124"/>
                  <a:gd name="T119" fmla="*/ 25126 h 2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4" h="203">
                    <a:moveTo>
                      <a:pt x="17" y="63"/>
                    </a:moveTo>
                    <a:lnTo>
                      <a:pt x="18" y="51"/>
                    </a:lnTo>
                    <a:lnTo>
                      <a:pt x="19" y="41"/>
                    </a:lnTo>
                    <a:lnTo>
                      <a:pt x="11" y="40"/>
                    </a:lnTo>
                    <a:lnTo>
                      <a:pt x="5" y="39"/>
                    </a:lnTo>
                    <a:lnTo>
                      <a:pt x="3" y="38"/>
                    </a:lnTo>
                    <a:lnTo>
                      <a:pt x="2" y="36"/>
                    </a:lnTo>
                    <a:lnTo>
                      <a:pt x="1" y="33"/>
                    </a:lnTo>
                    <a:lnTo>
                      <a:pt x="0" y="29"/>
                    </a:lnTo>
                    <a:lnTo>
                      <a:pt x="4" y="24"/>
                    </a:lnTo>
                    <a:lnTo>
                      <a:pt x="8" y="21"/>
                    </a:lnTo>
                    <a:lnTo>
                      <a:pt x="11" y="18"/>
                    </a:lnTo>
                    <a:lnTo>
                      <a:pt x="17" y="15"/>
                    </a:lnTo>
                    <a:lnTo>
                      <a:pt x="20" y="11"/>
                    </a:lnTo>
                    <a:lnTo>
                      <a:pt x="25" y="6"/>
                    </a:lnTo>
                    <a:lnTo>
                      <a:pt x="29" y="3"/>
                    </a:lnTo>
                    <a:lnTo>
                      <a:pt x="35" y="0"/>
                    </a:lnTo>
                    <a:lnTo>
                      <a:pt x="40" y="15"/>
                    </a:lnTo>
                    <a:lnTo>
                      <a:pt x="45" y="30"/>
                    </a:lnTo>
                    <a:lnTo>
                      <a:pt x="50" y="45"/>
                    </a:lnTo>
                    <a:lnTo>
                      <a:pt x="54" y="59"/>
                    </a:lnTo>
                    <a:lnTo>
                      <a:pt x="61" y="63"/>
                    </a:lnTo>
                    <a:lnTo>
                      <a:pt x="68" y="63"/>
                    </a:lnTo>
                    <a:lnTo>
                      <a:pt x="76" y="63"/>
                    </a:lnTo>
                    <a:lnTo>
                      <a:pt x="84" y="64"/>
                    </a:lnTo>
                    <a:lnTo>
                      <a:pt x="89" y="72"/>
                    </a:lnTo>
                    <a:lnTo>
                      <a:pt x="94" y="80"/>
                    </a:lnTo>
                    <a:lnTo>
                      <a:pt x="98" y="89"/>
                    </a:lnTo>
                    <a:lnTo>
                      <a:pt x="101" y="99"/>
                    </a:lnTo>
                    <a:lnTo>
                      <a:pt x="101" y="108"/>
                    </a:lnTo>
                    <a:lnTo>
                      <a:pt x="99" y="117"/>
                    </a:lnTo>
                    <a:lnTo>
                      <a:pt x="99" y="126"/>
                    </a:lnTo>
                    <a:lnTo>
                      <a:pt x="99" y="135"/>
                    </a:lnTo>
                    <a:lnTo>
                      <a:pt x="108" y="146"/>
                    </a:lnTo>
                    <a:lnTo>
                      <a:pt x="115" y="156"/>
                    </a:lnTo>
                    <a:lnTo>
                      <a:pt x="120" y="166"/>
                    </a:lnTo>
                    <a:lnTo>
                      <a:pt x="124" y="180"/>
                    </a:lnTo>
                    <a:lnTo>
                      <a:pt x="124" y="185"/>
                    </a:lnTo>
                    <a:lnTo>
                      <a:pt x="123" y="190"/>
                    </a:lnTo>
                    <a:lnTo>
                      <a:pt x="111" y="198"/>
                    </a:lnTo>
                    <a:lnTo>
                      <a:pt x="98" y="202"/>
                    </a:lnTo>
                    <a:lnTo>
                      <a:pt x="93" y="203"/>
                    </a:lnTo>
                    <a:lnTo>
                      <a:pt x="87" y="203"/>
                    </a:lnTo>
                    <a:lnTo>
                      <a:pt x="80" y="202"/>
                    </a:lnTo>
                    <a:lnTo>
                      <a:pt x="72" y="199"/>
                    </a:lnTo>
                    <a:lnTo>
                      <a:pt x="72" y="187"/>
                    </a:lnTo>
                    <a:lnTo>
                      <a:pt x="72" y="176"/>
                    </a:lnTo>
                    <a:lnTo>
                      <a:pt x="73" y="165"/>
                    </a:lnTo>
                    <a:lnTo>
                      <a:pt x="72" y="153"/>
                    </a:lnTo>
                    <a:lnTo>
                      <a:pt x="60" y="140"/>
                    </a:lnTo>
                    <a:lnTo>
                      <a:pt x="46" y="127"/>
                    </a:lnTo>
                    <a:lnTo>
                      <a:pt x="40" y="117"/>
                    </a:lnTo>
                    <a:lnTo>
                      <a:pt x="37" y="107"/>
                    </a:lnTo>
                    <a:lnTo>
                      <a:pt x="35" y="97"/>
                    </a:lnTo>
                    <a:lnTo>
                      <a:pt x="33" y="85"/>
                    </a:lnTo>
                    <a:lnTo>
                      <a:pt x="36" y="76"/>
                    </a:lnTo>
                    <a:lnTo>
                      <a:pt x="38" y="68"/>
                    </a:lnTo>
                    <a:lnTo>
                      <a:pt x="29" y="65"/>
                    </a:lnTo>
                    <a:lnTo>
                      <a:pt x="19" y="64"/>
                    </a:lnTo>
                    <a:lnTo>
                      <a:pt x="17" y="6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63" name="Freeform 233"/>
              <p:cNvSpPr>
                <a:spLocks/>
              </p:cNvSpPr>
              <p:nvPr/>
            </p:nvSpPr>
            <p:spPr bwMode="auto">
              <a:xfrm>
                <a:off x="4737100" y="1471613"/>
                <a:ext cx="41275" cy="42862"/>
              </a:xfrm>
              <a:custGeom>
                <a:avLst/>
                <a:gdLst>
                  <a:gd name="T0" fmla="*/ 0 w 103"/>
                  <a:gd name="T1" fmla="*/ 22833 h 107"/>
                  <a:gd name="T2" fmla="*/ 3607 w 103"/>
                  <a:gd name="T3" fmla="*/ 20430 h 107"/>
                  <a:gd name="T4" fmla="*/ 6412 w 103"/>
                  <a:gd name="T5" fmla="*/ 17625 h 107"/>
                  <a:gd name="T6" fmla="*/ 9217 w 103"/>
                  <a:gd name="T7" fmla="*/ 14821 h 107"/>
                  <a:gd name="T8" fmla="*/ 10820 w 103"/>
                  <a:gd name="T9" fmla="*/ 12418 h 107"/>
                  <a:gd name="T10" fmla="*/ 14426 w 103"/>
                  <a:gd name="T11" fmla="*/ 7210 h 107"/>
                  <a:gd name="T12" fmla="*/ 18834 w 103"/>
                  <a:gd name="T13" fmla="*/ 401 h 107"/>
                  <a:gd name="T14" fmla="*/ 21239 w 103"/>
                  <a:gd name="T15" fmla="*/ 0 h 107"/>
                  <a:gd name="T16" fmla="*/ 23242 w 103"/>
                  <a:gd name="T17" fmla="*/ 401 h 107"/>
                  <a:gd name="T18" fmla="*/ 24444 w 103"/>
                  <a:gd name="T19" fmla="*/ 801 h 107"/>
                  <a:gd name="T20" fmla="*/ 26047 w 103"/>
                  <a:gd name="T21" fmla="*/ 1602 h 107"/>
                  <a:gd name="T22" fmla="*/ 27650 w 103"/>
                  <a:gd name="T23" fmla="*/ 4406 h 107"/>
                  <a:gd name="T24" fmla="*/ 30055 w 103"/>
                  <a:gd name="T25" fmla="*/ 8012 h 107"/>
                  <a:gd name="T26" fmla="*/ 36466 w 103"/>
                  <a:gd name="T27" fmla="*/ 6810 h 107"/>
                  <a:gd name="T28" fmla="*/ 40073 w 103"/>
                  <a:gd name="T29" fmla="*/ 6810 h 107"/>
                  <a:gd name="T30" fmla="*/ 40874 w 103"/>
                  <a:gd name="T31" fmla="*/ 7611 h 107"/>
                  <a:gd name="T32" fmla="*/ 41275 w 103"/>
                  <a:gd name="T33" fmla="*/ 9213 h 107"/>
                  <a:gd name="T34" fmla="*/ 41275 w 103"/>
                  <a:gd name="T35" fmla="*/ 12017 h 107"/>
                  <a:gd name="T36" fmla="*/ 40874 w 103"/>
                  <a:gd name="T37" fmla="*/ 15623 h 107"/>
                  <a:gd name="T38" fmla="*/ 38470 w 103"/>
                  <a:gd name="T39" fmla="*/ 18827 h 107"/>
                  <a:gd name="T40" fmla="*/ 36066 w 103"/>
                  <a:gd name="T41" fmla="*/ 22032 h 107"/>
                  <a:gd name="T42" fmla="*/ 34863 w 103"/>
                  <a:gd name="T43" fmla="*/ 26438 h 107"/>
                  <a:gd name="T44" fmla="*/ 33661 w 103"/>
                  <a:gd name="T45" fmla="*/ 30845 h 107"/>
                  <a:gd name="T46" fmla="*/ 30856 w 103"/>
                  <a:gd name="T47" fmla="*/ 32046 h 107"/>
                  <a:gd name="T48" fmla="*/ 28051 w 103"/>
                  <a:gd name="T49" fmla="*/ 34049 h 107"/>
                  <a:gd name="T50" fmla="*/ 27650 w 103"/>
                  <a:gd name="T51" fmla="*/ 37654 h 107"/>
                  <a:gd name="T52" fmla="*/ 27250 w 103"/>
                  <a:gd name="T53" fmla="*/ 41260 h 107"/>
                  <a:gd name="T54" fmla="*/ 24444 w 103"/>
                  <a:gd name="T55" fmla="*/ 42061 h 107"/>
                  <a:gd name="T56" fmla="*/ 22441 w 103"/>
                  <a:gd name="T57" fmla="*/ 42862 h 107"/>
                  <a:gd name="T58" fmla="*/ 20036 w 103"/>
                  <a:gd name="T59" fmla="*/ 42862 h 107"/>
                  <a:gd name="T60" fmla="*/ 18834 w 103"/>
                  <a:gd name="T61" fmla="*/ 42862 h 107"/>
                  <a:gd name="T62" fmla="*/ 14827 w 103"/>
                  <a:gd name="T63" fmla="*/ 40859 h 107"/>
                  <a:gd name="T64" fmla="*/ 10820 w 103"/>
                  <a:gd name="T65" fmla="*/ 37254 h 107"/>
                  <a:gd name="T66" fmla="*/ 6011 w 103"/>
                  <a:gd name="T67" fmla="*/ 34450 h 107"/>
                  <a:gd name="T68" fmla="*/ 2004 w 103"/>
                  <a:gd name="T69" fmla="*/ 31646 h 107"/>
                  <a:gd name="T70" fmla="*/ 401 w 103"/>
                  <a:gd name="T71" fmla="*/ 29643 h 107"/>
                  <a:gd name="T72" fmla="*/ 0 w 103"/>
                  <a:gd name="T73" fmla="*/ 28041 h 107"/>
                  <a:gd name="T74" fmla="*/ 0 w 103"/>
                  <a:gd name="T75" fmla="*/ 25637 h 107"/>
                  <a:gd name="T76" fmla="*/ 801 w 103"/>
                  <a:gd name="T77" fmla="*/ 22432 h 107"/>
                  <a:gd name="T78" fmla="*/ 0 w 103"/>
                  <a:gd name="T79" fmla="*/ 22833 h 1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3" h="107">
                    <a:moveTo>
                      <a:pt x="0" y="57"/>
                    </a:moveTo>
                    <a:lnTo>
                      <a:pt x="9" y="51"/>
                    </a:lnTo>
                    <a:lnTo>
                      <a:pt x="16" y="44"/>
                    </a:lnTo>
                    <a:lnTo>
                      <a:pt x="23" y="37"/>
                    </a:lnTo>
                    <a:lnTo>
                      <a:pt x="27" y="31"/>
                    </a:lnTo>
                    <a:lnTo>
                      <a:pt x="36" y="18"/>
                    </a:lnTo>
                    <a:lnTo>
                      <a:pt x="47" y="1"/>
                    </a:lnTo>
                    <a:lnTo>
                      <a:pt x="53" y="0"/>
                    </a:lnTo>
                    <a:lnTo>
                      <a:pt x="58" y="1"/>
                    </a:lnTo>
                    <a:lnTo>
                      <a:pt x="61" y="2"/>
                    </a:lnTo>
                    <a:lnTo>
                      <a:pt x="65" y="4"/>
                    </a:lnTo>
                    <a:lnTo>
                      <a:pt x="69" y="11"/>
                    </a:lnTo>
                    <a:lnTo>
                      <a:pt x="75" y="20"/>
                    </a:lnTo>
                    <a:lnTo>
                      <a:pt x="91" y="17"/>
                    </a:lnTo>
                    <a:lnTo>
                      <a:pt x="100" y="17"/>
                    </a:lnTo>
                    <a:lnTo>
                      <a:pt x="102" y="19"/>
                    </a:lnTo>
                    <a:lnTo>
                      <a:pt x="103" y="23"/>
                    </a:lnTo>
                    <a:lnTo>
                      <a:pt x="103" y="30"/>
                    </a:lnTo>
                    <a:lnTo>
                      <a:pt x="102" y="39"/>
                    </a:lnTo>
                    <a:lnTo>
                      <a:pt x="96" y="47"/>
                    </a:lnTo>
                    <a:lnTo>
                      <a:pt x="90" y="55"/>
                    </a:lnTo>
                    <a:lnTo>
                      <a:pt x="87" y="66"/>
                    </a:lnTo>
                    <a:lnTo>
                      <a:pt x="84" y="77"/>
                    </a:lnTo>
                    <a:lnTo>
                      <a:pt x="77" y="80"/>
                    </a:lnTo>
                    <a:lnTo>
                      <a:pt x="70" y="85"/>
                    </a:lnTo>
                    <a:lnTo>
                      <a:pt x="69" y="94"/>
                    </a:lnTo>
                    <a:lnTo>
                      <a:pt x="68" y="103"/>
                    </a:lnTo>
                    <a:lnTo>
                      <a:pt x="61" y="105"/>
                    </a:lnTo>
                    <a:lnTo>
                      <a:pt x="56" y="107"/>
                    </a:lnTo>
                    <a:lnTo>
                      <a:pt x="50" y="107"/>
                    </a:lnTo>
                    <a:lnTo>
                      <a:pt x="47" y="107"/>
                    </a:lnTo>
                    <a:lnTo>
                      <a:pt x="37" y="102"/>
                    </a:lnTo>
                    <a:lnTo>
                      <a:pt x="27" y="93"/>
                    </a:lnTo>
                    <a:lnTo>
                      <a:pt x="15" y="86"/>
                    </a:lnTo>
                    <a:lnTo>
                      <a:pt x="5" y="79"/>
                    </a:lnTo>
                    <a:lnTo>
                      <a:pt x="1" y="74"/>
                    </a:lnTo>
                    <a:lnTo>
                      <a:pt x="0" y="70"/>
                    </a:lnTo>
                    <a:lnTo>
                      <a:pt x="0" y="64"/>
                    </a:lnTo>
                    <a:lnTo>
                      <a:pt x="2" y="56"/>
                    </a:lnTo>
                    <a:lnTo>
                      <a:pt x="0" y="5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64" name="Freeform 234"/>
              <p:cNvSpPr>
                <a:spLocks/>
              </p:cNvSpPr>
              <p:nvPr/>
            </p:nvSpPr>
            <p:spPr bwMode="auto">
              <a:xfrm>
                <a:off x="4737100" y="1471613"/>
                <a:ext cx="41275" cy="42862"/>
              </a:xfrm>
              <a:custGeom>
                <a:avLst/>
                <a:gdLst>
                  <a:gd name="T0" fmla="*/ 0 w 103"/>
                  <a:gd name="T1" fmla="*/ 22833 h 107"/>
                  <a:gd name="T2" fmla="*/ 3607 w 103"/>
                  <a:gd name="T3" fmla="*/ 20430 h 107"/>
                  <a:gd name="T4" fmla="*/ 6412 w 103"/>
                  <a:gd name="T5" fmla="*/ 17625 h 107"/>
                  <a:gd name="T6" fmla="*/ 9217 w 103"/>
                  <a:gd name="T7" fmla="*/ 14821 h 107"/>
                  <a:gd name="T8" fmla="*/ 10820 w 103"/>
                  <a:gd name="T9" fmla="*/ 12418 h 107"/>
                  <a:gd name="T10" fmla="*/ 14426 w 103"/>
                  <a:gd name="T11" fmla="*/ 7210 h 107"/>
                  <a:gd name="T12" fmla="*/ 18834 w 103"/>
                  <a:gd name="T13" fmla="*/ 401 h 107"/>
                  <a:gd name="T14" fmla="*/ 21239 w 103"/>
                  <a:gd name="T15" fmla="*/ 0 h 107"/>
                  <a:gd name="T16" fmla="*/ 23242 w 103"/>
                  <a:gd name="T17" fmla="*/ 401 h 107"/>
                  <a:gd name="T18" fmla="*/ 24444 w 103"/>
                  <a:gd name="T19" fmla="*/ 801 h 107"/>
                  <a:gd name="T20" fmla="*/ 26047 w 103"/>
                  <a:gd name="T21" fmla="*/ 1602 h 107"/>
                  <a:gd name="T22" fmla="*/ 27650 w 103"/>
                  <a:gd name="T23" fmla="*/ 4406 h 107"/>
                  <a:gd name="T24" fmla="*/ 30055 w 103"/>
                  <a:gd name="T25" fmla="*/ 8012 h 107"/>
                  <a:gd name="T26" fmla="*/ 36466 w 103"/>
                  <a:gd name="T27" fmla="*/ 6810 h 107"/>
                  <a:gd name="T28" fmla="*/ 40073 w 103"/>
                  <a:gd name="T29" fmla="*/ 6810 h 107"/>
                  <a:gd name="T30" fmla="*/ 40874 w 103"/>
                  <a:gd name="T31" fmla="*/ 7611 h 107"/>
                  <a:gd name="T32" fmla="*/ 41275 w 103"/>
                  <a:gd name="T33" fmla="*/ 9213 h 107"/>
                  <a:gd name="T34" fmla="*/ 41275 w 103"/>
                  <a:gd name="T35" fmla="*/ 12017 h 107"/>
                  <a:gd name="T36" fmla="*/ 40874 w 103"/>
                  <a:gd name="T37" fmla="*/ 15623 h 107"/>
                  <a:gd name="T38" fmla="*/ 38470 w 103"/>
                  <a:gd name="T39" fmla="*/ 18827 h 107"/>
                  <a:gd name="T40" fmla="*/ 36066 w 103"/>
                  <a:gd name="T41" fmla="*/ 22032 h 107"/>
                  <a:gd name="T42" fmla="*/ 34863 w 103"/>
                  <a:gd name="T43" fmla="*/ 26438 h 107"/>
                  <a:gd name="T44" fmla="*/ 33661 w 103"/>
                  <a:gd name="T45" fmla="*/ 30845 h 107"/>
                  <a:gd name="T46" fmla="*/ 30856 w 103"/>
                  <a:gd name="T47" fmla="*/ 32046 h 107"/>
                  <a:gd name="T48" fmla="*/ 28051 w 103"/>
                  <a:gd name="T49" fmla="*/ 34049 h 107"/>
                  <a:gd name="T50" fmla="*/ 27650 w 103"/>
                  <a:gd name="T51" fmla="*/ 37654 h 107"/>
                  <a:gd name="T52" fmla="*/ 27250 w 103"/>
                  <a:gd name="T53" fmla="*/ 41260 h 107"/>
                  <a:gd name="T54" fmla="*/ 24444 w 103"/>
                  <a:gd name="T55" fmla="*/ 42061 h 107"/>
                  <a:gd name="T56" fmla="*/ 22441 w 103"/>
                  <a:gd name="T57" fmla="*/ 42862 h 107"/>
                  <a:gd name="T58" fmla="*/ 20036 w 103"/>
                  <a:gd name="T59" fmla="*/ 42862 h 107"/>
                  <a:gd name="T60" fmla="*/ 18834 w 103"/>
                  <a:gd name="T61" fmla="*/ 42862 h 107"/>
                  <a:gd name="T62" fmla="*/ 14827 w 103"/>
                  <a:gd name="T63" fmla="*/ 40859 h 107"/>
                  <a:gd name="T64" fmla="*/ 10820 w 103"/>
                  <a:gd name="T65" fmla="*/ 37254 h 107"/>
                  <a:gd name="T66" fmla="*/ 6011 w 103"/>
                  <a:gd name="T67" fmla="*/ 34450 h 107"/>
                  <a:gd name="T68" fmla="*/ 2004 w 103"/>
                  <a:gd name="T69" fmla="*/ 31646 h 107"/>
                  <a:gd name="T70" fmla="*/ 401 w 103"/>
                  <a:gd name="T71" fmla="*/ 29643 h 107"/>
                  <a:gd name="T72" fmla="*/ 0 w 103"/>
                  <a:gd name="T73" fmla="*/ 28041 h 107"/>
                  <a:gd name="T74" fmla="*/ 0 w 103"/>
                  <a:gd name="T75" fmla="*/ 25637 h 107"/>
                  <a:gd name="T76" fmla="*/ 801 w 103"/>
                  <a:gd name="T77" fmla="*/ 22432 h 107"/>
                  <a:gd name="T78" fmla="*/ 0 w 103"/>
                  <a:gd name="T79" fmla="*/ 22833 h 1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3" h="107">
                    <a:moveTo>
                      <a:pt x="0" y="57"/>
                    </a:moveTo>
                    <a:lnTo>
                      <a:pt x="9" y="51"/>
                    </a:lnTo>
                    <a:lnTo>
                      <a:pt x="16" y="44"/>
                    </a:lnTo>
                    <a:lnTo>
                      <a:pt x="23" y="37"/>
                    </a:lnTo>
                    <a:lnTo>
                      <a:pt x="27" y="31"/>
                    </a:lnTo>
                    <a:lnTo>
                      <a:pt x="36" y="18"/>
                    </a:lnTo>
                    <a:lnTo>
                      <a:pt x="47" y="1"/>
                    </a:lnTo>
                    <a:lnTo>
                      <a:pt x="53" y="0"/>
                    </a:lnTo>
                    <a:lnTo>
                      <a:pt x="58" y="1"/>
                    </a:lnTo>
                    <a:lnTo>
                      <a:pt x="61" y="2"/>
                    </a:lnTo>
                    <a:lnTo>
                      <a:pt x="65" y="4"/>
                    </a:lnTo>
                    <a:lnTo>
                      <a:pt x="69" y="11"/>
                    </a:lnTo>
                    <a:lnTo>
                      <a:pt x="75" y="20"/>
                    </a:lnTo>
                    <a:lnTo>
                      <a:pt x="91" y="17"/>
                    </a:lnTo>
                    <a:lnTo>
                      <a:pt x="100" y="17"/>
                    </a:lnTo>
                    <a:lnTo>
                      <a:pt x="102" y="19"/>
                    </a:lnTo>
                    <a:lnTo>
                      <a:pt x="103" y="23"/>
                    </a:lnTo>
                    <a:lnTo>
                      <a:pt x="103" y="30"/>
                    </a:lnTo>
                    <a:lnTo>
                      <a:pt x="102" y="39"/>
                    </a:lnTo>
                    <a:lnTo>
                      <a:pt x="96" y="47"/>
                    </a:lnTo>
                    <a:lnTo>
                      <a:pt x="90" y="55"/>
                    </a:lnTo>
                    <a:lnTo>
                      <a:pt x="87" y="66"/>
                    </a:lnTo>
                    <a:lnTo>
                      <a:pt x="84" y="77"/>
                    </a:lnTo>
                    <a:lnTo>
                      <a:pt x="77" y="80"/>
                    </a:lnTo>
                    <a:lnTo>
                      <a:pt x="70" y="85"/>
                    </a:lnTo>
                    <a:lnTo>
                      <a:pt x="69" y="94"/>
                    </a:lnTo>
                    <a:lnTo>
                      <a:pt x="68" y="103"/>
                    </a:lnTo>
                    <a:lnTo>
                      <a:pt x="61" y="105"/>
                    </a:lnTo>
                    <a:lnTo>
                      <a:pt x="56" y="107"/>
                    </a:lnTo>
                    <a:lnTo>
                      <a:pt x="50" y="107"/>
                    </a:lnTo>
                    <a:lnTo>
                      <a:pt x="47" y="107"/>
                    </a:lnTo>
                    <a:lnTo>
                      <a:pt x="37" y="102"/>
                    </a:lnTo>
                    <a:lnTo>
                      <a:pt x="27" y="93"/>
                    </a:lnTo>
                    <a:lnTo>
                      <a:pt x="15" y="86"/>
                    </a:lnTo>
                    <a:lnTo>
                      <a:pt x="5" y="79"/>
                    </a:lnTo>
                    <a:lnTo>
                      <a:pt x="1" y="74"/>
                    </a:lnTo>
                    <a:lnTo>
                      <a:pt x="0" y="70"/>
                    </a:lnTo>
                    <a:lnTo>
                      <a:pt x="0" y="64"/>
                    </a:lnTo>
                    <a:lnTo>
                      <a:pt x="2" y="56"/>
                    </a:lnTo>
                    <a:lnTo>
                      <a:pt x="0" y="57"/>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65" name="Freeform 235"/>
              <p:cNvSpPr>
                <a:spLocks/>
              </p:cNvSpPr>
              <p:nvPr/>
            </p:nvSpPr>
            <p:spPr bwMode="auto">
              <a:xfrm>
                <a:off x="4772025" y="1417638"/>
                <a:ext cx="28575" cy="23812"/>
              </a:xfrm>
              <a:custGeom>
                <a:avLst/>
                <a:gdLst>
                  <a:gd name="T0" fmla="*/ 1931 w 74"/>
                  <a:gd name="T1" fmla="*/ 397 h 60"/>
                  <a:gd name="T2" fmla="*/ 7337 w 74"/>
                  <a:gd name="T3" fmla="*/ 794 h 60"/>
                  <a:gd name="T4" fmla="*/ 12743 w 74"/>
                  <a:gd name="T5" fmla="*/ 1191 h 60"/>
                  <a:gd name="T6" fmla="*/ 16604 w 74"/>
                  <a:gd name="T7" fmla="*/ 1984 h 60"/>
                  <a:gd name="T8" fmla="*/ 20080 w 74"/>
                  <a:gd name="T9" fmla="*/ 3572 h 60"/>
                  <a:gd name="T10" fmla="*/ 21624 w 74"/>
                  <a:gd name="T11" fmla="*/ 4762 h 60"/>
                  <a:gd name="T12" fmla="*/ 22783 w 74"/>
                  <a:gd name="T13" fmla="*/ 6350 h 60"/>
                  <a:gd name="T14" fmla="*/ 23941 w 74"/>
                  <a:gd name="T15" fmla="*/ 7540 h 60"/>
                  <a:gd name="T16" fmla="*/ 25486 w 74"/>
                  <a:gd name="T17" fmla="*/ 9128 h 60"/>
                  <a:gd name="T18" fmla="*/ 27030 w 74"/>
                  <a:gd name="T19" fmla="*/ 13890 h 60"/>
                  <a:gd name="T20" fmla="*/ 28575 w 74"/>
                  <a:gd name="T21" fmla="*/ 20240 h 60"/>
                  <a:gd name="T22" fmla="*/ 26258 w 74"/>
                  <a:gd name="T23" fmla="*/ 21431 h 60"/>
                  <a:gd name="T24" fmla="*/ 24714 w 74"/>
                  <a:gd name="T25" fmla="*/ 23018 h 60"/>
                  <a:gd name="T26" fmla="*/ 23169 w 74"/>
                  <a:gd name="T27" fmla="*/ 23812 h 60"/>
                  <a:gd name="T28" fmla="*/ 21624 w 74"/>
                  <a:gd name="T29" fmla="*/ 23812 h 60"/>
                  <a:gd name="T30" fmla="*/ 18535 w 74"/>
                  <a:gd name="T31" fmla="*/ 23812 h 60"/>
                  <a:gd name="T32" fmla="*/ 13901 w 74"/>
                  <a:gd name="T33" fmla="*/ 23018 h 60"/>
                  <a:gd name="T34" fmla="*/ 11584 w 74"/>
                  <a:gd name="T35" fmla="*/ 21431 h 60"/>
                  <a:gd name="T36" fmla="*/ 9654 w 74"/>
                  <a:gd name="T37" fmla="*/ 20240 h 60"/>
                  <a:gd name="T38" fmla="*/ 7337 w 74"/>
                  <a:gd name="T39" fmla="*/ 18256 h 60"/>
                  <a:gd name="T40" fmla="*/ 5792 w 74"/>
                  <a:gd name="T41" fmla="*/ 16668 h 60"/>
                  <a:gd name="T42" fmla="*/ 3475 w 74"/>
                  <a:gd name="T43" fmla="*/ 14684 h 60"/>
                  <a:gd name="T44" fmla="*/ 1931 w 74"/>
                  <a:gd name="T45" fmla="*/ 13493 h 60"/>
                  <a:gd name="T46" fmla="*/ 772 w 74"/>
                  <a:gd name="T47" fmla="*/ 11509 h 60"/>
                  <a:gd name="T48" fmla="*/ 0 w 74"/>
                  <a:gd name="T49" fmla="*/ 8731 h 60"/>
                  <a:gd name="T50" fmla="*/ 2317 w 74"/>
                  <a:gd name="T51" fmla="*/ 7540 h 60"/>
                  <a:gd name="T52" fmla="*/ 4248 w 74"/>
                  <a:gd name="T53" fmla="*/ 5556 h 60"/>
                  <a:gd name="T54" fmla="*/ 3089 w 74"/>
                  <a:gd name="T55" fmla="*/ 3969 h 60"/>
                  <a:gd name="T56" fmla="*/ 1931 w 74"/>
                  <a:gd name="T57" fmla="*/ 2381 h 60"/>
                  <a:gd name="T58" fmla="*/ 1158 w 74"/>
                  <a:gd name="T59" fmla="*/ 1984 h 60"/>
                  <a:gd name="T60" fmla="*/ 1158 w 74"/>
                  <a:gd name="T61" fmla="*/ 1587 h 60"/>
                  <a:gd name="T62" fmla="*/ 1931 w 74"/>
                  <a:gd name="T63" fmla="*/ 794 h 60"/>
                  <a:gd name="T64" fmla="*/ 2703 w 74"/>
                  <a:gd name="T65" fmla="*/ 0 h 60"/>
                  <a:gd name="T66" fmla="*/ 1931 w 74"/>
                  <a:gd name="T67" fmla="*/ 397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 h="60">
                    <a:moveTo>
                      <a:pt x="5" y="1"/>
                    </a:moveTo>
                    <a:lnTo>
                      <a:pt x="19" y="2"/>
                    </a:lnTo>
                    <a:lnTo>
                      <a:pt x="33" y="3"/>
                    </a:lnTo>
                    <a:lnTo>
                      <a:pt x="43" y="5"/>
                    </a:lnTo>
                    <a:lnTo>
                      <a:pt x="52" y="9"/>
                    </a:lnTo>
                    <a:lnTo>
                      <a:pt x="56" y="12"/>
                    </a:lnTo>
                    <a:lnTo>
                      <a:pt x="59" y="16"/>
                    </a:lnTo>
                    <a:lnTo>
                      <a:pt x="62" y="19"/>
                    </a:lnTo>
                    <a:lnTo>
                      <a:pt x="66" y="23"/>
                    </a:lnTo>
                    <a:lnTo>
                      <a:pt x="70" y="35"/>
                    </a:lnTo>
                    <a:lnTo>
                      <a:pt x="74" y="51"/>
                    </a:lnTo>
                    <a:lnTo>
                      <a:pt x="68" y="54"/>
                    </a:lnTo>
                    <a:lnTo>
                      <a:pt x="64" y="58"/>
                    </a:lnTo>
                    <a:lnTo>
                      <a:pt x="60" y="60"/>
                    </a:lnTo>
                    <a:lnTo>
                      <a:pt x="56" y="60"/>
                    </a:lnTo>
                    <a:lnTo>
                      <a:pt x="48" y="60"/>
                    </a:lnTo>
                    <a:lnTo>
                      <a:pt x="36" y="58"/>
                    </a:lnTo>
                    <a:lnTo>
                      <a:pt x="30" y="54"/>
                    </a:lnTo>
                    <a:lnTo>
                      <a:pt x="25" y="51"/>
                    </a:lnTo>
                    <a:lnTo>
                      <a:pt x="19" y="46"/>
                    </a:lnTo>
                    <a:lnTo>
                      <a:pt x="15" y="42"/>
                    </a:lnTo>
                    <a:lnTo>
                      <a:pt x="9" y="37"/>
                    </a:lnTo>
                    <a:lnTo>
                      <a:pt x="5" y="34"/>
                    </a:lnTo>
                    <a:lnTo>
                      <a:pt x="2" y="29"/>
                    </a:lnTo>
                    <a:lnTo>
                      <a:pt x="0" y="22"/>
                    </a:lnTo>
                    <a:lnTo>
                      <a:pt x="6" y="19"/>
                    </a:lnTo>
                    <a:lnTo>
                      <a:pt x="11" y="14"/>
                    </a:lnTo>
                    <a:lnTo>
                      <a:pt x="8" y="10"/>
                    </a:lnTo>
                    <a:lnTo>
                      <a:pt x="5" y="6"/>
                    </a:lnTo>
                    <a:lnTo>
                      <a:pt x="3" y="5"/>
                    </a:lnTo>
                    <a:lnTo>
                      <a:pt x="3" y="4"/>
                    </a:lnTo>
                    <a:lnTo>
                      <a:pt x="5" y="2"/>
                    </a:lnTo>
                    <a:lnTo>
                      <a:pt x="7" y="0"/>
                    </a:lnTo>
                    <a:lnTo>
                      <a:pt x="5" y="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66" name="Freeform 236"/>
              <p:cNvSpPr>
                <a:spLocks/>
              </p:cNvSpPr>
              <p:nvPr/>
            </p:nvSpPr>
            <p:spPr bwMode="auto">
              <a:xfrm>
                <a:off x="4772025" y="1417638"/>
                <a:ext cx="28575" cy="23812"/>
              </a:xfrm>
              <a:custGeom>
                <a:avLst/>
                <a:gdLst>
                  <a:gd name="T0" fmla="*/ 1931 w 74"/>
                  <a:gd name="T1" fmla="*/ 397 h 60"/>
                  <a:gd name="T2" fmla="*/ 7337 w 74"/>
                  <a:gd name="T3" fmla="*/ 794 h 60"/>
                  <a:gd name="T4" fmla="*/ 12743 w 74"/>
                  <a:gd name="T5" fmla="*/ 1191 h 60"/>
                  <a:gd name="T6" fmla="*/ 16604 w 74"/>
                  <a:gd name="T7" fmla="*/ 1984 h 60"/>
                  <a:gd name="T8" fmla="*/ 20080 w 74"/>
                  <a:gd name="T9" fmla="*/ 3572 h 60"/>
                  <a:gd name="T10" fmla="*/ 21624 w 74"/>
                  <a:gd name="T11" fmla="*/ 4762 h 60"/>
                  <a:gd name="T12" fmla="*/ 22783 w 74"/>
                  <a:gd name="T13" fmla="*/ 6350 h 60"/>
                  <a:gd name="T14" fmla="*/ 23941 w 74"/>
                  <a:gd name="T15" fmla="*/ 7540 h 60"/>
                  <a:gd name="T16" fmla="*/ 25486 w 74"/>
                  <a:gd name="T17" fmla="*/ 9128 h 60"/>
                  <a:gd name="T18" fmla="*/ 27030 w 74"/>
                  <a:gd name="T19" fmla="*/ 13890 h 60"/>
                  <a:gd name="T20" fmla="*/ 28575 w 74"/>
                  <a:gd name="T21" fmla="*/ 20240 h 60"/>
                  <a:gd name="T22" fmla="*/ 26258 w 74"/>
                  <a:gd name="T23" fmla="*/ 21431 h 60"/>
                  <a:gd name="T24" fmla="*/ 24714 w 74"/>
                  <a:gd name="T25" fmla="*/ 23018 h 60"/>
                  <a:gd name="T26" fmla="*/ 23169 w 74"/>
                  <a:gd name="T27" fmla="*/ 23812 h 60"/>
                  <a:gd name="T28" fmla="*/ 21624 w 74"/>
                  <a:gd name="T29" fmla="*/ 23812 h 60"/>
                  <a:gd name="T30" fmla="*/ 18535 w 74"/>
                  <a:gd name="T31" fmla="*/ 23812 h 60"/>
                  <a:gd name="T32" fmla="*/ 13901 w 74"/>
                  <a:gd name="T33" fmla="*/ 23018 h 60"/>
                  <a:gd name="T34" fmla="*/ 11584 w 74"/>
                  <a:gd name="T35" fmla="*/ 21431 h 60"/>
                  <a:gd name="T36" fmla="*/ 9654 w 74"/>
                  <a:gd name="T37" fmla="*/ 20240 h 60"/>
                  <a:gd name="T38" fmla="*/ 7337 w 74"/>
                  <a:gd name="T39" fmla="*/ 18256 h 60"/>
                  <a:gd name="T40" fmla="*/ 5792 w 74"/>
                  <a:gd name="T41" fmla="*/ 16668 h 60"/>
                  <a:gd name="T42" fmla="*/ 3475 w 74"/>
                  <a:gd name="T43" fmla="*/ 14684 h 60"/>
                  <a:gd name="T44" fmla="*/ 1931 w 74"/>
                  <a:gd name="T45" fmla="*/ 13493 h 60"/>
                  <a:gd name="T46" fmla="*/ 772 w 74"/>
                  <a:gd name="T47" fmla="*/ 11509 h 60"/>
                  <a:gd name="T48" fmla="*/ 0 w 74"/>
                  <a:gd name="T49" fmla="*/ 8731 h 60"/>
                  <a:gd name="T50" fmla="*/ 2317 w 74"/>
                  <a:gd name="T51" fmla="*/ 7540 h 60"/>
                  <a:gd name="T52" fmla="*/ 4248 w 74"/>
                  <a:gd name="T53" fmla="*/ 5556 h 60"/>
                  <a:gd name="T54" fmla="*/ 3089 w 74"/>
                  <a:gd name="T55" fmla="*/ 3969 h 60"/>
                  <a:gd name="T56" fmla="*/ 1931 w 74"/>
                  <a:gd name="T57" fmla="*/ 2381 h 60"/>
                  <a:gd name="T58" fmla="*/ 1158 w 74"/>
                  <a:gd name="T59" fmla="*/ 1984 h 60"/>
                  <a:gd name="T60" fmla="*/ 1158 w 74"/>
                  <a:gd name="T61" fmla="*/ 1587 h 60"/>
                  <a:gd name="T62" fmla="*/ 1931 w 74"/>
                  <a:gd name="T63" fmla="*/ 794 h 60"/>
                  <a:gd name="T64" fmla="*/ 2703 w 74"/>
                  <a:gd name="T65" fmla="*/ 0 h 60"/>
                  <a:gd name="T66" fmla="*/ 1931 w 74"/>
                  <a:gd name="T67" fmla="*/ 397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 h="60">
                    <a:moveTo>
                      <a:pt x="5" y="1"/>
                    </a:moveTo>
                    <a:lnTo>
                      <a:pt x="19" y="2"/>
                    </a:lnTo>
                    <a:lnTo>
                      <a:pt x="33" y="3"/>
                    </a:lnTo>
                    <a:lnTo>
                      <a:pt x="43" y="5"/>
                    </a:lnTo>
                    <a:lnTo>
                      <a:pt x="52" y="9"/>
                    </a:lnTo>
                    <a:lnTo>
                      <a:pt x="56" y="12"/>
                    </a:lnTo>
                    <a:lnTo>
                      <a:pt x="59" y="16"/>
                    </a:lnTo>
                    <a:lnTo>
                      <a:pt x="62" y="19"/>
                    </a:lnTo>
                    <a:lnTo>
                      <a:pt x="66" y="23"/>
                    </a:lnTo>
                    <a:lnTo>
                      <a:pt x="70" y="35"/>
                    </a:lnTo>
                    <a:lnTo>
                      <a:pt x="74" y="51"/>
                    </a:lnTo>
                    <a:lnTo>
                      <a:pt x="68" y="54"/>
                    </a:lnTo>
                    <a:lnTo>
                      <a:pt x="64" y="58"/>
                    </a:lnTo>
                    <a:lnTo>
                      <a:pt x="60" y="60"/>
                    </a:lnTo>
                    <a:lnTo>
                      <a:pt x="56" y="60"/>
                    </a:lnTo>
                    <a:lnTo>
                      <a:pt x="48" y="60"/>
                    </a:lnTo>
                    <a:lnTo>
                      <a:pt x="36" y="58"/>
                    </a:lnTo>
                    <a:lnTo>
                      <a:pt x="30" y="54"/>
                    </a:lnTo>
                    <a:lnTo>
                      <a:pt x="25" y="51"/>
                    </a:lnTo>
                    <a:lnTo>
                      <a:pt x="19" y="46"/>
                    </a:lnTo>
                    <a:lnTo>
                      <a:pt x="15" y="42"/>
                    </a:lnTo>
                    <a:lnTo>
                      <a:pt x="9" y="37"/>
                    </a:lnTo>
                    <a:lnTo>
                      <a:pt x="5" y="34"/>
                    </a:lnTo>
                    <a:lnTo>
                      <a:pt x="2" y="29"/>
                    </a:lnTo>
                    <a:lnTo>
                      <a:pt x="0" y="22"/>
                    </a:lnTo>
                    <a:lnTo>
                      <a:pt x="6" y="19"/>
                    </a:lnTo>
                    <a:lnTo>
                      <a:pt x="11" y="14"/>
                    </a:lnTo>
                    <a:lnTo>
                      <a:pt x="8" y="10"/>
                    </a:lnTo>
                    <a:lnTo>
                      <a:pt x="5" y="6"/>
                    </a:lnTo>
                    <a:lnTo>
                      <a:pt x="3" y="5"/>
                    </a:lnTo>
                    <a:lnTo>
                      <a:pt x="3" y="4"/>
                    </a:lnTo>
                    <a:lnTo>
                      <a:pt x="5" y="2"/>
                    </a:lnTo>
                    <a:lnTo>
                      <a:pt x="7" y="0"/>
                    </a:lnTo>
                    <a:lnTo>
                      <a:pt x="5" y="1"/>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67" name="Freeform 237"/>
              <p:cNvSpPr>
                <a:spLocks/>
              </p:cNvSpPr>
              <p:nvPr/>
            </p:nvSpPr>
            <p:spPr bwMode="auto">
              <a:xfrm>
                <a:off x="4811713" y="1377950"/>
                <a:ext cx="30162" cy="49213"/>
              </a:xfrm>
              <a:custGeom>
                <a:avLst/>
                <a:gdLst>
                  <a:gd name="T0" fmla="*/ 7144 w 76"/>
                  <a:gd name="T1" fmla="*/ 27430 h 122"/>
                  <a:gd name="T2" fmla="*/ 7144 w 76"/>
                  <a:gd name="T3" fmla="*/ 21783 h 122"/>
                  <a:gd name="T4" fmla="*/ 7937 w 76"/>
                  <a:gd name="T5" fmla="*/ 16539 h 122"/>
                  <a:gd name="T6" fmla="*/ 5953 w 76"/>
                  <a:gd name="T7" fmla="*/ 12102 h 122"/>
                  <a:gd name="T8" fmla="*/ 3969 w 76"/>
                  <a:gd name="T9" fmla="*/ 8068 h 122"/>
                  <a:gd name="T10" fmla="*/ 1984 w 76"/>
                  <a:gd name="T11" fmla="*/ 4034 h 122"/>
                  <a:gd name="T12" fmla="*/ 0 w 76"/>
                  <a:gd name="T13" fmla="*/ 0 h 122"/>
                  <a:gd name="T14" fmla="*/ 3572 w 76"/>
                  <a:gd name="T15" fmla="*/ 2420 h 122"/>
                  <a:gd name="T16" fmla="*/ 6747 w 76"/>
                  <a:gd name="T17" fmla="*/ 4437 h 122"/>
                  <a:gd name="T18" fmla="*/ 9922 w 76"/>
                  <a:gd name="T19" fmla="*/ 6858 h 122"/>
                  <a:gd name="T20" fmla="*/ 12700 w 76"/>
                  <a:gd name="T21" fmla="*/ 9681 h 122"/>
                  <a:gd name="T22" fmla="*/ 18256 w 76"/>
                  <a:gd name="T23" fmla="*/ 15329 h 122"/>
                  <a:gd name="T24" fmla="*/ 23018 w 76"/>
                  <a:gd name="T25" fmla="*/ 21783 h 122"/>
                  <a:gd name="T26" fmla="*/ 23415 w 76"/>
                  <a:gd name="T27" fmla="*/ 26623 h 122"/>
                  <a:gd name="T28" fmla="*/ 23812 w 76"/>
                  <a:gd name="T29" fmla="*/ 31061 h 122"/>
                  <a:gd name="T30" fmla="*/ 24606 w 76"/>
                  <a:gd name="T31" fmla="*/ 35095 h 122"/>
                  <a:gd name="T32" fmla="*/ 25400 w 76"/>
                  <a:gd name="T33" fmla="*/ 39935 h 122"/>
                  <a:gd name="T34" fmla="*/ 28178 w 76"/>
                  <a:gd name="T35" fmla="*/ 42759 h 122"/>
                  <a:gd name="T36" fmla="*/ 30162 w 76"/>
                  <a:gd name="T37" fmla="*/ 46793 h 122"/>
                  <a:gd name="T38" fmla="*/ 26590 w 76"/>
                  <a:gd name="T39" fmla="*/ 48003 h 122"/>
                  <a:gd name="T40" fmla="*/ 23812 w 76"/>
                  <a:gd name="T41" fmla="*/ 48810 h 122"/>
                  <a:gd name="T42" fmla="*/ 21828 w 76"/>
                  <a:gd name="T43" fmla="*/ 49213 h 122"/>
                  <a:gd name="T44" fmla="*/ 19447 w 76"/>
                  <a:gd name="T45" fmla="*/ 48810 h 122"/>
                  <a:gd name="T46" fmla="*/ 17065 w 76"/>
                  <a:gd name="T47" fmla="*/ 48406 h 122"/>
                  <a:gd name="T48" fmla="*/ 15478 w 76"/>
                  <a:gd name="T49" fmla="*/ 47196 h 122"/>
                  <a:gd name="T50" fmla="*/ 12700 w 76"/>
                  <a:gd name="T51" fmla="*/ 45179 h 122"/>
                  <a:gd name="T52" fmla="*/ 10319 w 76"/>
                  <a:gd name="T53" fmla="*/ 42759 h 122"/>
                  <a:gd name="T54" fmla="*/ 9525 w 76"/>
                  <a:gd name="T55" fmla="*/ 39128 h 122"/>
                  <a:gd name="T56" fmla="*/ 9525 w 76"/>
                  <a:gd name="T57" fmla="*/ 35498 h 122"/>
                  <a:gd name="T58" fmla="*/ 9128 w 76"/>
                  <a:gd name="T59" fmla="*/ 31867 h 122"/>
                  <a:gd name="T60" fmla="*/ 8334 w 76"/>
                  <a:gd name="T61" fmla="*/ 27834 h 122"/>
                  <a:gd name="T62" fmla="*/ 7144 w 76"/>
                  <a:gd name="T63" fmla="*/ 27430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6" h="122">
                    <a:moveTo>
                      <a:pt x="18" y="68"/>
                    </a:moveTo>
                    <a:lnTo>
                      <a:pt x="18" y="54"/>
                    </a:lnTo>
                    <a:lnTo>
                      <a:pt x="20" y="41"/>
                    </a:lnTo>
                    <a:lnTo>
                      <a:pt x="15" y="30"/>
                    </a:lnTo>
                    <a:lnTo>
                      <a:pt x="10" y="20"/>
                    </a:lnTo>
                    <a:lnTo>
                      <a:pt x="5" y="10"/>
                    </a:lnTo>
                    <a:lnTo>
                      <a:pt x="0" y="0"/>
                    </a:lnTo>
                    <a:lnTo>
                      <a:pt x="9" y="6"/>
                    </a:lnTo>
                    <a:lnTo>
                      <a:pt x="17" y="11"/>
                    </a:lnTo>
                    <a:lnTo>
                      <a:pt x="25" y="17"/>
                    </a:lnTo>
                    <a:lnTo>
                      <a:pt x="32" y="24"/>
                    </a:lnTo>
                    <a:lnTo>
                      <a:pt x="46" y="38"/>
                    </a:lnTo>
                    <a:lnTo>
                      <a:pt x="58" y="54"/>
                    </a:lnTo>
                    <a:lnTo>
                      <a:pt x="59" y="66"/>
                    </a:lnTo>
                    <a:lnTo>
                      <a:pt x="60" y="77"/>
                    </a:lnTo>
                    <a:lnTo>
                      <a:pt x="62" y="87"/>
                    </a:lnTo>
                    <a:lnTo>
                      <a:pt x="64" y="99"/>
                    </a:lnTo>
                    <a:lnTo>
                      <a:pt x="71" y="106"/>
                    </a:lnTo>
                    <a:lnTo>
                      <a:pt x="76" y="116"/>
                    </a:lnTo>
                    <a:lnTo>
                      <a:pt x="67" y="119"/>
                    </a:lnTo>
                    <a:lnTo>
                      <a:pt x="60" y="121"/>
                    </a:lnTo>
                    <a:lnTo>
                      <a:pt x="55" y="122"/>
                    </a:lnTo>
                    <a:lnTo>
                      <a:pt x="49" y="121"/>
                    </a:lnTo>
                    <a:lnTo>
                      <a:pt x="43" y="120"/>
                    </a:lnTo>
                    <a:lnTo>
                      <a:pt x="39" y="117"/>
                    </a:lnTo>
                    <a:lnTo>
                      <a:pt x="32" y="112"/>
                    </a:lnTo>
                    <a:lnTo>
                      <a:pt x="26" y="106"/>
                    </a:lnTo>
                    <a:lnTo>
                      <a:pt x="24" y="97"/>
                    </a:lnTo>
                    <a:lnTo>
                      <a:pt x="24" y="88"/>
                    </a:lnTo>
                    <a:lnTo>
                      <a:pt x="23" y="79"/>
                    </a:lnTo>
                    <a:lnTo>
                      <a:pt x="21" y="69"/>
                    </a:lnTo>
                    <a:lnTo>
                      <a:pt x="18" y="6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68" name="Freeform 238"/>
              <p:cNvSpPr>
                <a:spLocks/>
              </p:cNvSpPr>
              <p:nvPr/>
            </p:nvSpPr>
            <p:spPr bwMode="auto">
              <a:xfrm>
                <a:off x="4811713" y="1377950"/>
                <a:ext cx="30162" cy="49213"/>
              </a:xfrm>
              <a:custGeom>
                <a:avLst/>
                <a:gdLst>
                  <a:gd name="T0" fmla="*/ 7144 w 76"/>
                  <a:gd name="T1" fmla="*/ 27430 h 122"/>
                  <a:gd name="T2" fmla="*/ 7144 w 76"/>
                  <a:gd name="T3" fmla="*/ 21783 h 122"/>
                  <a:gd name="T4" fmla="*/ 7937 w 76"/>
                  <a:gd name="T5" fmla="*/ 16539 h 122"/>
                  <a:gd name="T6" fmla="*/ 5953 w 76"/>
                  <a:gd name="T7" fmla="*/ 12102 h 122"/>
                  <a:gd name="T8" fmla="*/ 3969 w 76"/>
                  <a:gd name="T9" fmla="*/ 8068 h 122"/>
                  <a:gd name="T10" fmla="*/ 1984 w 76"/>
                  <a:gd name="T11" fmla="*/ 4034 h 122"/>
                  <a:gd name="T12" fmla="*/ 0 w 76"/>
                  <a:gd name="T13" fmla="*/ 0 h 122"/>
                  <a:gd name="T14" fmla="*/ 3572 w 76"/>
                  <a:gd name="T15" fmla="*/ 2420 h 122"/>
                  <a:gd name="T16" fmla="*/ 6747 w 76"/>
                  <a:gd name="T17" fmla="*/ 4437 h 122"/>
                  <a:gd name="T18" fmla="*/ 9922 w 76"/>
                  <a:gd name="T19" fmla="*/ 6858 h 122"/>
                  <a:gd name="T20" fmla="*/ 12700 w 76"/>
                  <a:gd name="T21" fmla="*/ 9681 h 122"/>
                  <a:gd name="T22" fmla="*/ 18256 w 76"/>
                  <a:gd name="T23" fmla="*/ 15329 h 122"/>
                  <a:gd name="T24" fmla="*/ 23018 w 76"/>
                  <a:gd name="T25" fmla="*/ 21783 h 122"/>
                  <a:gd name="T26" fmla="*/ 23415 w 76"/>
                  <a:gd name="T27" fmla="*/ 26623 h 122"/>
                  <a:gd name="T28" fmla="*/ 23812 w 76"/>
                  <a:gd name="T29" fmla="*/ 31061 h 122"/>
                  <a:gd name="T30" fmla="*/ 24606 w 76"/>
                  <a:gd name="T31" fmla="*/ 35095 h 122"/>
                  <a:gd name="T32" fmla="*/ 25400 w 76"/>
                  <a:gd name="T33" fmla="*/ 39935 h 122"/>
                  <a:gd name="T34" fmla="*/ 28178 w 76"/>
                  <a:gd name="T35" fmla="*/ 42759 h 122"/>
                  <a:gd name="T36" fmla="*/ 30162 w 76"/>
                  <a:gd name="T37" fmla="*/ 46793 h 122"/>
                  <a:gd name="T38" fmla="*/ 26590 w 76"/>
                  <a:gd name="T39" fmla="*/ 48003 h 122"/>
                  <a:gd name="T40" fmla="*/ 23812 w 76"/>
                  <a:gd name="T41" fmla="*/ 48810 h 122"/>
                  <a:gd name="T42" fmla="*/ 21828 w 76"/>
                  <a:gd name="T43" fmla="*/ 49213 h 122"/>
                  <a:gd name="T44" fmla="*/ 19447 w 76"/>
                  <a:gd name="T45" fmla="*/ 48810 h 122"/>
                  <a:gd name="T46" fmla="*/ 17065 w 76"/>
                  <a:gd name="T47" fmla="*/ 48406 h 122"/>
                  <a:gd name="T48" fmla="*/ 15478 w 76"/>
                  <a:gd name="T49" fmla="*/ 47196 h 122"/>
                  <a:gd name="T50" fmla="*/ 12700 w 76"/>
                  <a:gd name="T51" fmla="*/ 45179 h 122"/>
                  <a:gd name="T52" fmla="*/ 10319 w 76"/>
                  <a:gd name="T53" fmla="*/ 42759 h 122"/>
                  <a:gd name="T54" fmla="*/ 9525 w 76"/>
                  <a:gd name="T55" fmla="*/ 39128 h 122"/>
                  <a:gd name="T56" fmla="*/ 9525 w 76"/>
                  <a:gd name="T57" fmla="*/ 35498 h 122"/>
                  <a:gd name="T58" fmla="*/ 9128 w 76"/>
                  <a:gd name="T59" fmla="*/ 31867 h 122"/>
                  <a:gd name="T60" fmla="*/ 8334 w 76"/>
                  <a:gd name="T61" fmla="*/ 27834 h 122"/>
                  <a:gd name="T62" fmla="*/ 7144 w 76"/>
                  <a:gd name="T63" fmla="*/ 27430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6" h="122">
                    <a:moveTo>
                      <a:pt x="18" y="68"/>
                    </a:moveTo>
                    <a:lnTo>
                      <a:pt x="18" y="54"/>
                    </a:lnTo>
                    <a:lnTo>
                      <a:pt x="20" y="41"/>
                    </a:lnTo>
                    <a:lnTo>
                      <a:pt x="15" y="30"/>
                    </a:lnTo>
                    <a:lnTo>
                      <a:pt x="10" y="20"/>
                    </a:lnTo>
                    <a:lnTo>
                      <a:pt x="5" y="10"/>
                    </a:lnTo>
                    <a:lnTo>
                      <a:pt x="0" y="0"/>
                    </a:lnTo>
                    <a:lnTo>
                      <a:pt x="9" y="6"/>
                    </a:lnTo>
                    <a:lnTo>
                      <a:pt x="17" y="11"/>
                    </a:lnTo>
                    <a:lnTo>
                      <a:pt x="25" y="17"/>
                    </a:lnTo>
                    <a:lnTo>
                      <a:pt x="32" y="24"/>
                    </a:lnTo>
                    <a:lnTo>
                      <a:pt x="46" y="38"/>
                    </a:lnTo>
                    <a:lnTo>
                      <a:pt x="58" y="54"/>
                    </a:lnTo>
                    <a:lnTo>
                      <a:pt x="59" y="66"/>
                    </a:lnTo>
                    <a:lnTo>
                      <a:pt x="60" y="77"/>
                    </a:lnTo>
                    <a:lnTo>
                      <a:pt x="62" y="87"/>
                    </a:lnTo>
                    <a:lnTo>
                      <a:pt x="64" y="99"/>
                    </a:lnTo>
                    <a:lnTo>
                      <a:pt x="71" y="106"/>
                    </a:lnTo>
                    <a:lnTo>
                      <a:pt x="76" y="116"/>
                    </a:lnTo>
                    <a:lnTo>
                      <a:pt x="67" y="119"/>
                    </a:lnTo>
                    <a:lnTo>
                      <a:pt x="60" y="121"/>
                    </a:lnTo>
                    <a:lnTo>
                      <a:pt x="55" y="122"/>
                    </a:lnTo>
                    <a:lnTo>
                      <a:pt x="49" y="121"/>
                    </a:lnTo>
                    <a:lnTo>
                      <a:pt x="43" y="120"/>
                    </a:lnTo>
                    <a:lnTo>
                      <a:pt x="39" y="117"/>
                    </a:lnTo>
                    <a:lnTo>
                      <a:pt x="32" y="112"/>
                    </a:lnTo>
                    <a:lnTo>
                      <a:pt x="26" y="106"/>
                    </a:lnTo>
                    <a:lnTo>
                      <a:pt x="24" y="97"/>
                    </a:lnTo>
                    <a:lnTo>
                      <a:pt x="24" y="88"/>
                    </a:lnTo>
                    <a:lnTo>
                      <a:pt x="23" y="79"/>
                    </a:lnTo>
                    <a:lnTo>
                      <a:pt x="21" y="69"/>
                    </a:lnTo>
                    <a:lnTo>
                      <a:pt x="18" y="6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69" name="Freeform 239"/>
              <p:cNvSpPr>
                <a:spLocks/>
              </p:cNvSpPr>
              <p:nvPr/>
            </p:nvSpPr>
            <p:spPr bwMode="auto">
              <a:xfrm>
                <a:off x="4772025" y="1465263"/>
                <a:ext cx="52388" cy="57150"/>
              </a:xfrm>
              <a:custGeom>
                <a:avLst/>
                <a:gdLst>
                  <a:gd name="T0" fmla="*/ 2363 w 133"/>
                  <a:gd name="T1" fmla="*/ 48873 h 145"/>
                  <a:gd name="T2" fmla="*/ 394 w 133"/>
                  <a:gd name="T3" fmla="*/ 44143 h 145"/>
                  <a:gd name="T4" fmla="*/ 1969 w 133"/>
                  <a:gd name="T5" fmla="*/ 37837 h 145"/>
                  <a:gd name="T6" fmla="*/ 5515 w 133"/>
                  <a:gd name="T7" fmla="*/ 30349 h 145"/>
                  <a:gd name="T8" fmla="*/ 9060 w 133"/>
                  <a:gd name="T9" fmla="*/ 21678 h 145"/>
                  <a:gd name="T10" fmla="*/ 12999 w 133"/>
                  <a:gd name="T11" fmla="*/ 15371 h 145"/>
                  <a:gd name="T12" fmla="*/ 14968 w 133"/>
                  <a:gd name="T13" fmla="*/ 10248 h 145"/>
                  <a:gd name="T14" fmla="*/ 14180 w 133"/>
                  <a:gd name="T15" fmla="*/ 3547 h 145"/>
                  <a:gd name="T16" fmla="*/ 15362 w 133"/>
                  <a:gd name="T17" fmla="*/ 0 h 145"/>
                  <a:gd name="T18" fmla="*/ 19695 w 133"/>
                  <a:gd name="T19" fmla="*/ 1577 h 145"/>
                  <a:gd name="T20" fmla="*/ 26391 w 133"/>
                  <a:gd name="T21" fmla="*/ 4730 h 145"/>
                  <a:gd name="T22" fmla="*/ 35057 w 133"/>
                  <a:gd name="T23" fmla="*/ 10248 h 145"/>
                  <a:gd name="T24" fmla="*/ 42541 w 133"/>
                  <a:gd name="T25" fmla="*/ 18130 h 145"/>
                  <a:gd name="T26" fmla="*/ 47267 w 133"/>
                  <a:gd name="T27" fmla="*/ 26407 h 145"/>
                  <a:gd name="T28" fmla="*/ 50812 w 133"/>
                  <a:gd name="T29" fmla="*/ 36655 h 145"/>
                  <a:gd name="T30" fmla="*/ 47661 w 133"/>
                  <a:gd name="T31" fmla="*/ 40990 h 145"/>
                  <a:gd name="T32" fmla="*/ 40571 w 133"/>
                  <a:gd name="T33" fmla="*/ 37443 h 145"/>
                  <a:gd name="T34" fmla="*/ 36238 w 133"/>
                  <a:gd name="T35" fmla="*/ 35472 h 145"/>
                  <a:gd name="T36" fmla="*/ 31905 w 133"/>
                  <a:gd name="T37" fmla="*/ 35078 h 145"/>
                  <a:gd name="T38" fmla="*/ 27179 w 133"/>
                  <a:gd name="T39" fmla="*/ 37049 h 145"/>
                  <a:gd name="T40" fmla="*/ 23634 w 133"/>
                  <a:gd name="T41" fmla="*/ 39808 h 145"/>
                  <a:gd name="T42" fmla="*/ 24028 w 133"/>
                  <a:gd name="T43" fmla="*/ 42173 h 145"/>
                  <a:gd name="T44" fmla="*/ 26391 w 133"/>
                  <a:gd name="T45" fmla="*/ 44932 h 145"/>
                  <a:gd name="T46" fmla="*/ 25209 w 133"/>
                  <a:gd name="T47" fmla="*/ 50056 h 145"/>
                  <a:gd name="T48" fmla="*/ 22058 w 133"/>
                  <a:gd name="T49" fmla="*/ 51238 h 145"/>
                  <a:gd name="T50" fmla="*/ 20089 w 133"/>
                  <a:gd name="T51" fmla="*/ 49661 h 145"/>
                  <a:gd name="T52" fmla="*/ 17331 w 133"/>
                  <a:gd name="T53" fmla="*/ 47297 h 145"/>
                  <a:gd name="T54" fmla="*/ 12605 w 133"/>
                  <a:gd name="T55" fmla="*/ 51238 h 145"/>
                  <a:gd name="T56" fmla="*/ 9847 w 133"/>
                  <a:gd name="T57" fmla="*/ 57150 h 145"/>
                  <a:gd name="T58" fmla="*/ 7090 w 133"/>
                  <a:gd name="T59" fmla="*/ 56756 h 145"/>
                  <a:gd name="T60" fmla="*/ 5121 w 133"/>
                  <a:gd name="T61" fmla="*/ 54391 h 145"/>
                  <a:gd name="T62" fmla="*/ 3545 w 133"/>
                  <a:gd name="T63" fmla="*/ 52026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45">
                    <a:moveTo>
                      <a:pt x="9" y="132"/>
                    </a:moveTo>
                    <a:lnTo>
                      <a:pt x="6" y="124"/>
                    </a:lnTo>
                    <a:lnTo>
                      <a:pt x="3" y="119"/>
                    </a:lnTo>
                    <a:lnTo>
                      <a:pt x="1" y="112"/>
                    </a:lnTo>
                    <a:lnTo>
                      <a:pt x="0" y="104"/>
                    </a:lnTo>
                    <a:lnTo>
                      <a:pt x="5" y="96"/>
                    </a:lnTo>
                    <a:lnTo>
                      <a:pt x="9" y="87"/>
                    </a:lnTo>
                    <a:lnTo>
                      <a:pt x="14" y="77"/>
                    </a:lnTo>
                    <a:lnTo>
                      <a:pt x="18" y="67"/>
                    </a:lnTo>
                    <a:lnTo>
                      <a:pt x="23" y="55"/>
                    </a:lnTo>
                    <a:lnTo>
                      <a:pt x="27" y="45"/>
                    </a:lnTo>
                    <a:lnTo>
                      <a:pt x="33" y="39"/>
                    </a:lnTo>
                    <a:lnTo>
                      <a:pt x="39" y="35"/>
                    </a:lnTo>
                    <a:lnTo>
                      <a:pt x="38" y="26"/>
                    </a:lnTo>
                    <a:lnTo>
                      <a:pt x="38" y="17"/>
                    </a:lnTo>
                    <a:lnTo>
                      <a:pt x="36" y="9"/>
                    </a:lnTo>
                    <a:lnTo>
                      <a:pt x="36" y="0"/>
                    </a:lnTo>
                    <a:lnTo>
                      <a:pt x="39" y="0"/>
                    </a:lnTo>
                    <a:lnTo>
                      <a:pt x="41" y="1"/>
                    </a:lnTo>
                    <a:lnTo>
                      <a:pt x="50" y="4"/>
                    </a:lnTo>
                    <a:lnTo>
                      <a:pt x="59" y="9"/>
                    </a:lnTo>
                    <a:lnTo>
                      <a:pt x="67" y="12"/>
                    </a:lnTo>
                    <a:lnTo>
                      <a:pt x="76" y="16"/>
                    </a:lnTo>
                    <a:lnTo>
                      <a:pt x="89" y="26"/>
                    </a:lnTo>
                    <a:lnTo>
                      <a:pt x="99" y="36"/>
                    </a:lnTo>
                    <a:lnTo>
                      <a:pt x="108" y="46"/>
                    </a:lnTo>
                    <a:lnTo>
                      <a:pt x="115" y="56"/>
                    </a:lnTo>
                    <a:lnTo>
                      <a:pt x="120" y="67"/>
                    </a:lnTo>
                    <a:lnTo>
                      <a:pt x="126" y="79"/>
                    </a:lnTo>
                    <a:lnTo>
                      <a:pt x="129" y="93"/>
                    </a:lnTo>
                    <a:lnTo>
                      <a:pt x="133" y="109"/>
                    </a:lnTo>
                    <a:lnTo>
                      <a:pt x="121" y="104"/>
                    </a:lnTo>
                    <a:lnTo>
                      <a:pt x="110" y="99"/>
                    </a:lnTo>
                    <a:lnTo>
                      <a:pt x="103" y="95"/>
                    </a:lnTo>
                    <a:lnTo>
                      <a:pt x="96" y="93"/>
                    </a:lnTo>
                    <a:lnTo>
                      <a:pt x="92" y="90"/>
                    </a:lnTo>
                    <a:lnTo>
                      <a:pt x="86" y="89"/>
                    </a:lnTo>
                    <a:lnTo>
                      <a:pt x="81" y="89"/>
                    </a:lnTo>
                    <a:lnTo>
                      <a:pt x="75" y="92"/>
                    </a:lnTo>
                    <a:lnTo>
                      <a:pt x="69" y="94"/>
                    </a:lnTo>
                    <a:lnTo>
                      <a:pt x="61" y="96"/>
                    </a:lnTo>
                    <a:lnTo>
                      <a:pt x="60" y="101"/>
                    </a:lnTo>
                    <a:lnTo>
                      <a:pt x="60" y="105"/>
                    </a:lnTo>
                    <a:lnTo>
                      <a:pt x="61" y="107"/>
                    </a:lnTo>
                    <a:lnTo>
                      <a:pt x="62" y="110"/>
                    </a:lnTo>
                    <a:lnTo>
                      <a:pt x="67" y="114"/>
                    </a:lnTo>
                    <a:lnTo>
                      <a:pt x="72" y="122"/>
                    </a:lnTo>
                    <a:lnTo>
                      <a:pt x="64" y="127"/>
                    </a:lnTo>
                    <a:lnTo>
                      <a:pt x="58" y="129"/>
                    </a:lnTo>
                    <a:lnTo>
                      <a:pt x="56" y="130"/>
                    </a:lnTo>
                    <a:lnTo>
                      <a:pt x="53" y="128"/>
                    </a:lnTo>
                    <a:lnTo>
                      <a:pt x="51" y="126"/>
                    </a:lnTo>
                    <a:lnTo>
                      <a:pt x="49" y="122"/>
                    </a:lnTo>
                    <a:lnTo>
                      <a:pt x="44" y="120"/>
                    </a:lnTo>
                    <a:lnTo>
                      <a:pt x="36" y="118"/>
                    </a:lnTo>
                    <a:lnTo>
                      <a:pt x="32" y="130"/>
                    </a:lnTo>
                    <a:lnTo>
                      <a:pt x="28" y="144"/>
                    </a:lnTo>
                    <a:lnTo>
                      <a:pt x="25" y="145"/>
                    </a:lnTo>
                    <a:lnTo>
                      <a:pt x="22" y="145"/>
                    </a:lnTo>
                    <a:lnTo>
                      <a:pt x="18" y="144"/>
                    </a:lnTo>
                    <a:lnTo>
                      <a:pt x="16" y="143"/>
                    </a:lnTo>
                    <a:lnTo>
                      <a:pt x="13" y="138"/>
                    </a:lnTo>
                    <a:lnTo>
                      <a:pt x="10" y="131"/>
                    </a:lnTo>
                    <a:lnTo>
                      <a:pt x="9" y="132"/>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70" name="Freeform 240"/>
              <p:cNvSpPr>
                <a:spLocks/>
              </p:cNvSpPr>
              <p:nvPr/>
            </p:nvSpPr>
            <p:spPr bwMode="auto">
              <a:xfrm>
                <a:off x="4772025" y="1465263"/>
                <a:ext cx="52388" cy="57150"/>
              </a:xfrm>
              <a:custGeom>
                <a:avLst/>
                <a:gdLst>
                  <a:gd name="T0" fmla="*/ 2363 w 133"/>
                  <a:gd name="T1" fmla="*/ 48873 h 145"/>
                  <a:gd name="T2" fmla="*/ 394 w 133"/>
                  <a:gd name="T3" fmla="*/ 44143 h 145"/>
                  <a:gd name="T4" fmla="*/ 1969 w 133"/>
                  <a:gd name="T5" fmla="*/ 37837 h 145"/>
                  <a:gd name="T6" fmla="*/ 5515 w 133"/>
                  <a:gd name="T7" fmla="*/ 30349 h 145"/>
                  <a:gd name="T8" fmla="*/ 9060 w 133"/>
                  <a:gd name="T9" fmla="*/ 21678 h 145"/>
                  <a:gd name="T10" fmla="*/ 12999 w 133"/>
                  <a:gd name="T11" fmla="*/ 15371 h 145"/>
                  <a:gd name="T12" fmla="*/ 14968 w 133"/>
                  <a:gd name="T13" fmla="*/ 10248 h 145"/>
                  <a:gd name="T14" fmla="*/ 14180 w 133"/>
                  <a:gd name="T15" fmla="*/ 3547 h 145"/>
                  <a:gd name="T16" fmla="*/ 15362 w 133"/>
                  <a:gd name="T17" fmla="*/ 0 h 145"/>
                  <a:gd name="T18" fmla="*/ 19695 w 133"/>
                  <a:gd name="T19" fmla="*/ 1577 h 145"/>
                  <a:gd name="T20" fmla="*/ 26391 w 133"/>
                  <a:gd name="T21" fmla="*/ 4730 h 145"/>
                  <a:gd name="T22" fmla="*/ 35057 w 133"/>
                  <a:gd name="T23" fmla="*/ 10248 h 145"/>
                  <a:gd name="T24" fmla="*/ 42541 w 133"/>
                  <a:gd name="T25" fmla="*/ 18130 h 145"/>
                  <a:gd name="T26" fmla="*/ 47267 w 133"/>
                  <a:gd name="T27" fmla="*/ 26407 h 145"/>
                  <a:gd name="T28" fmla="*/ 50812 w 133"/>
                  <a:gd name="T29" fmla="*/ 36655 h 145"/>
                  <a:gd name="T30" fmla="*/ 47661 w 133"/>
                  <a:gd name="T31" fmla="*/ 40990 h 145"/>
                  <a:gd name="T32" fmla="*/ 40571 w 133"/>
                  <a:gd name="T33" fmla="*/ 37443 h 145"/>
                  <a:gd name="T34" fmla="*/ 36238 w 133"/>
                  <a:gd name="T35" fmla="*/ 35472 h 145"/>
                  <a:gd name="T36" fmla="*/ 31905 w 133"/>
                  <a:gd name="T37" fmla="*/ 35078 h 145"/>
                  <a:gd name="T38" fmla="*/ 27179 w 133"/>
                  <a:gd name="T39" fmla="*/ 37049 h 145"/>
                  <a:gd name="T40" fmla="*/ 23634 w 133"/>
                  <a:gd name="T41" fmla="*/ 39808 h 145"/>
                  <a:gd name="T42" fmla="*/ 24028 w 133"/>
                  <a:gd name="T43" fmla="*/ 42173 h 145"/>
                  <a:gd name="T44" fmla="*/ 26391 w 133"/>
                  <a:gd name="T45" fmla="*/ 44932 h 145"/>
                  <a:gd name="T46" fmla="*/ 25209 w 133"/>
                  <a:gd name="T47" fmla="*/ 50056 h 145"/>
                  <a:gd name="T48" fmla="*/ 22058 w 133"/>
                  <a:gd name="T49" fmla="*/ 51238 h 145"/>
                  <a:gd name="T50" fmla="*/ 20089 w 133"/>
                  <a:gd name="T51" fmla="*/ 49661 h 145"/>
                  <a:gd name="T52" fmla="*/ 17331 w 133"/>
                  <a:gd name="T53" fmla="*/ 47297 h 145"/>
                  <a:gd name="T54" fmla="*/ 12605 w 133"/>
                  <a:gd name="T55" fmla="*/ 51238 h 145"/>
                  <a:gd name="T56" fmla="*/ 9847 w 133"/>
                  <a:gd name="T57" fmla="*/ 57150 h 145"/>
                  <a:gd name="T58" fmla="*/ 7090 w 133"/>
                  <a:gd name="T59" fmla="*/ 56756 h 145"/>
                  <a:gd name="T60" fmla="*/ 5121 w 133"/>
                  <a:gd name="T61" fmla="*/ 54391 h 145"/>
                  <a:gd name="T62" fmla="*/ 3545 w 133"/>
                  <a:gd name="T63" fmla="*/ 52026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45">
                    <a:moveTo>
                      <a:pt x="9" y="132"/>
                    </a:moveTo>
                    <a:lnTo>
                      <a:pt x="6" y="124"/>
                    </a:lnTo>
                    <a:lnTo>
                      <a:pt x="3" y="119"/>
                    </a:lnTo>
                    <a:lnTo>
                      <a:pt x="1" y="112"/>
                    </a:lnTo>
                    <a:lnTo>
                      <a:pt x="0" y="104"/>
                    </a:lnTo>
                    <a:lnTo>
                      <a:pt x="5" y="96"/>
                    </a:lnTo>
                    <a:lnTo>
                      <a:pt x="9" y="87"/>
                    </a:lnTo>
                    <a:lnTo>
                      <a:pt x="14" y="77"/>
                    </a:lnTo>
                    <a:lnTo>
                      <a:pt x="18" y="67"/>
                    </a:lnTo>
                    <a:lnTo>
                      <a:pt x="23" y="55"/>
                    </a:lnTo>
                    <a:lnTo>
                      <a:pt x="27" y="45"/>
                    </a:lnTo>
                    <a:lnTo>
                      <a:pt x="33" y="39"/>
                    </a:lnTo>
                    <a:lnTo>
                      <a:pt x="39" y="35"/>
                    </a:lnTo>
                    <a:lnTo>
                      <a:pt x="38" y="26"/>
                    </a:lnTo>
                    <a:lnTo>
                      <a:pt x="38" y="17"/>
                    </a:lnTo>
                    <a:lnTo>
                      <a:pt x="36" y="9"/>
                    </a:lnTo>
                    <a:lnTo>
                      <a:pt x="36" y="0"/>
                    </a:lnTo>
                    <a:lnTo>
                      <a:pt x="39" y="0"/>
                    </a:lnTo>
                    <a:lnTo>
                      <a:pt x="41" y="1"/>
                    </a:lnTo>
                    <a:lnTo>
                      <a:pt x="50" y="4"/>
                    </a:lnTo>
                    <a:lnTo>
                      <a:pt x="59" y="9"/>
                    </a:lnTo>
                    <a:lnTo>
                      <a:pt x="67" y="12"/>
                    </a:lnTo>
                    <a:lnTo>
                      <a:pt x="76" y="16"/>
                    </a:lnTo>
                    <a:lnTo>
                      <a:pt x="89" y="26"/>
                    </a:lnTo>
                    <a:lnTo>
                      <a:pt x="99" y="36"/>
                    </a:lnTo>
                    <a:lnTo>
                      <a:pt x="108" y="46"/>
                    </a:lnTo>
                    <a:lnTo>
                      <a:pt x="115" y="56"/>
                    </a:lnTo>
                    <a:lnTo>
                      <a:pt x="120" y="67"/>
                    </a:lnTo>
                    <a:lnTo>
                      <a:pt x="126" y="79"/>
                    </a:lnTo>
                    <a:lnTo>
                      <a:pt x="129" y="93"/>
                    </a:lnTo>
                    <a:lnTo>
                      <a:pt x="133" y="109"/>
                    </a:lnTo>
                    <a:lnTo>
                      <a:pt x="121" y="104"/>
                    </a:lnTo>
                    <a:lnTo>
                      <a:pt x="110" y="99"/>
                    </a:lnTo>
                    <a:lnTo>
                      <a:pt x="103" y="95"/>
                    </a:lnTo>
                    <a:lnTo>
                      <a:pt x="96" y="93"/>
                    </a:lnTo>
                    <a:lnTo>
                      <a:pt x="92" y="90"/>
                    </a:lnTo>
                    <a:lnTo>
                      <a:pt x="86" y="89"/>
                    </a:lnTo>
                    <a:lnTo>
                      <a:pt x="81" y="89"/>
                    </a:lnTo>
                    <a:lnTo>
                      <a:pt x="75" y="92"/>
                    </a:lnTo>
                    <a:lnTo>
                      <a:pt x="69" y="94"/>
                    </a:lnTo>
                    <a:lnTo>
                      <a:pt x="61" y="96"/>
                    </a:lnTo>
                    <a:lnTo>
                      <a:pt x="60" y="101"/>
                    </a:lnTo>
                    <a:lnTo>
                      <a:pt x="60" y="105"/>
                    </a:lnTo>
                    <a:lnTo>
                      <a:pt x="61" y="107"/>
                    </a:lnTo>
                    <a:lnTo>
                      <a:pt x="62" y="110"/>
                    </a:lnTo>
                    <a:lnTo>
                      <a:pt x="67" y="114"/>
                    </a:lnTo>
                    <a:lnTo>
                      <a:pt x="72" y="122"/>
                    </a:lnTo>
                    <a:lnTo>
                      <a:pt x="64" y="127"/>
                    </a:lnTo>
                    <a:lnTo>
                      <a:pt x="58" y="129"/>
                    </a:lnTo>
                    <a:lnTo>
                      <a:pt x="56" y="130"/>
                    </a:lnTo>
                    <a:lnTo>
                      <a:pt x="53" y="128"/>
                    </a:lnTo>
                    <a:lnTo>
                      <a:pt x="51" y="126"/>
                    </a:lnTo>
                    <a:lnTo>
                      <a:pt x="49" y="122"/>
                    </a:lnTo>
                    <a:lnTo>
                      <a:pt x="44" y="120"/>
                    </a:lnTo>
                    <a:lnTo>
                      <a:pt x="36" y="118"/>
                    </a:lnTo>
                    <a:lnTo>
                      <a:pt x="32" y="130"/>
                    </a:lnTo>
                    <a:lnTo>
                      <a:pt x="28" y="144"/>
                    </a:lnTo>
                    <a:lnTo>
                      <a:pt x="25" y="145"/>
                    </a:lnTo>
                    <a:lnTo>
                      <a:pt x="22" y="145"/>
                    </a:lnTo>
                    <a:lnTo>
                      <a:pt x="18" y="144"/>
                    </a:lnTo>
                    <a:lnTo>
                      <a:pt x="16" y="143"/>
                    </a:lnTo>
                    <a:lnTo>
                      <a:pt x="13" y="138"/>
                    </a:lnTo>
                    <a:lnTo>
                      <a:pt x="10" y="131"/>
                    </a:lnTo>
                    <a:lnTo>
                      <a:pt x="9" y="132"/>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71" name="Freeform 241"/>
              <p:cNvSpPr>
                <a:spLocks/>
              </p:cNvSpPr>
              <p:nvPr/>
            </p:nvSpPr>
            <p:spPr bwMode="auto">
              <a:xfrm>
                <a:off x="4829175" y="1431925"/>
                <a:ext cx="20638" cy="15875"/>
              </a:xfrm>
              <a:custGeom>
                <a:avLst/>
                <a:gdLst>
                  <a:gd name="T0" fmla="*/ 375 w 55"/>
                  <a:gd name="T1" fmla="*/ 814 h 39"/>
                  <a:gd name="T2" fmla="*/ 5629 w 55"/>
                  <a:gd name="T3" fmla="*/ 407 h 39"/>
                  <a:gd name="T4" fmla="*/ 9381 w 55"/>
                  <a:gd name="T5" fmla="*/ 0 h 39"/>
                  <a:gd name="T6" fmla="*/ 12758 w 55"/>
                  <a:gd name="T7" fmla="*/ 0 h 39"/>
                  <a:gd name="T8" fmla="*/ 15760 w 55"/>
                  <a:gd name="T9" fmla="*/ 407 h 39"/>
                  <a:gd name="T10" fmla="*/ 16510 w 55"/>
                  <a:gd name="T11" fmla="*/ 814 h 39"/>
                  <a:gd name="T12" fmla="*/ 18011 w 55"/>
                  <a:gd name="T13" fmla="*/ 1628 h 39"/>
                  <a:gd name="T14" fmla="*/ 18387 w 55"/>
                  <a:gd name="T15" fmla="*/ 2442 h 39"/>
                  <a:gd name="T16" fmla="*/ 19137 w 55"/>
                  <a:gd name="T17" fmla="*/ 4071 h 39"/>
                  <a:gd name="T18" fmla="*/ 20263 w 55"/>
                  <a:gd name="T19" fmla="*/ 8141 h 39"/>
                  <a:gd name="T20" fmla="*/ 20638 w 55"/>
                  <a:gd name="T21" fmla="*/ 13840 h 39"/>
                  <a:gd name="T22" fmla="*/ 16135 w 55"/>
                  <a:gd name="T23" fmla="*/ 15061 h 39"/>
                  <a:gd name="T24" fmla="*/ 12383 w 55"/>
                  <a:gd name="T25" fmla="*/ 15875 h 39"/>
                  <a:gd name="T26" fmla="*/ 8630 w 55"/>
                  <a:gd name="T27" fmla="*/ 15875 h 39"/>
                  <a:gd name="T28" fmla="*/ 5253 w 55"/>
                  <a:gd name="T29" fmla="*/ 15061 h 39"/>
                  <a:gd name="T30" fmla="*/ 3752 w 55"/>
                  <a:gd name="T31" fmla="*/ 14654 h 39"/>
                  <a:gd name="T32" fmla="*/ 3002 w 55"/>
                  <a:gd name="T33" fmla="*/ 13840 h 39"/>
                  <a:gd name="T34" fmla="*/ 1876 w 55"/>
                  <a:gd name="T35" fmla="*/ 12212 h 39"/>
                  <a:gd name="T36" fmla="*/ 1126 w 55"/>
                  <a:gd name="T37" fmla="*/ 10583 h 39"/>
                  <a:gd name="T38" fmla="*/ 375 w 55"/>
                  <a:gd name="T39" fmla="*/ 8548 h 39"/>
                  <a:gd name="T40" fmla="*/ 0 w 55"/>
                  <a:gd name="T41" fmla="*/ 6106 h 39"/>
                  <a:gd name="T42" fmla="*/ 0 w 55"/>
                  <a:gd name="T43" fmla="*/ 4071 h 39"/>
                  <a:gd name="T44" fmla="*/ 375 w 55"/>
                  <a:gd name="T45" fmla="*/ 814 h 39"/>
                  <a:gd name="T46" fmla="*/ 375 w 55"/>
                  <a:gd name="T47" fmla="*/ 814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5" h="39">
                    <a:moveTo>
                      <a:pt x="1" y="2"/>
                    </a:moveTo>
                    <a:lnTo>
                      <a:pt x="15" y="1"/>
                    </a:lnTo>
                    <a:lnTo>
                      <a:pt x="25" y="0"/>
                    </a:lnTo>
                    <a:lnTo>
                      <a:pt x="34" y="0"/>
                    </a:lnTo>
                    <a:lnTo>
                      <a:pt x="42" y="1"/>
                    </a:lnTo>
                    <a:lnTo>
                      <a:pt x="44" y="2"/>
                    </a:lnTo>
                    <a:lnTo>
                      <a:pt x="48" y="4"/>
                    </a:lnTo>
                    <a:lnTo>
                      <a:pt x="49" y="6"/>
                    </a:lnTo>
                    <a:lnTo>
                      <a:pt x="51" y="10"/>
                    </a:lnTo>
                    <a:lnTo>
                      <a:pt x="54" y="20"/>
                    </a:lnTo>
                    <a:lnTo>
                      <a:pt x="55" y="34"/>
                    </a:lnTo>
                    <a:lnTo>
                      <a:pt x="43" y="37"/>
                    </a:lnTo>
                    <a:lnTo>
                      <a:pt x="33" y="39"/>
                    </a:lnTo>
                    <a:lnTo>
                      <a:pt x="23" y="39"/>
                    </a:lnTo>
                    <a:lnTo>
                      <a:pt x="14" y="37"/>
                    </a:lnTo>
                    <a:lnTo>
                      <a:pt x="10" y="36"/>
                    </a:lnTo>
                    <a:lnTo>
                      <a:pt x="8" y="34"/>
                    </a:lnTo>
                    <a:lnTo>
                      <a:pt x="5" y="30"/>
                    </a:lnTo>
                    <a:lnTo>
                      <a:pt x="3" y="26"/>
                    </a:lnTo>
                    <a:lnTo>
                      <a:pt x="1" y="21"/>
                    </a:lnTo>
                    <a:lnTo>
                      <a:pt x="0" y="15"/>
                    </a:lnTo>
                    <a:lnTo>
                      <a:pt x="0" y="10"/>
                    </a:lnTo>
                    <a:lnTo>
                      <a:pt x="1" y="2"/>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72" name="Freeform 242"/>
              <p:cNvSpPr>
                <a:spLocks/>
              </p:cNvSpPr>
              <p:nvPr/>
            </p:nvSpPr>
            <p:spPr bwMode="auto">
              <a:xfrm>
                <a:off x="4829175" y="1431925"/>
                <a:ext cx="20638" cy="15875"/>
              </a:xfrm>
              <a:custGeom>
                <a:avLst/>
                <a:gdLst>
                  <a:gd name="T0" fmla="*/ 375 w 55"/>
                  <a:gd name="T1" fmla="*/ 814 h 39"/>
                  <a:gd name="T2" fmla="*/ 5629 w 55"/>
                  <a:gd name="T3" fmla="*/ 407 h 39"/>
                  <a:gd name="T4" fmla="*/ 9381 w 55"/>
                  <a:gd name="T5" fmla="*/ 0 h 39"/>
                  <a:gd name="T6" fmla="*/ 12758 w 55"/>
                  <a:gd name="T7" fmla="*/ 0 h 39"/>
                  <a:gd name="T8" fmla="*/ 15760 w 55"/>
                  <a:gd name="T9" fmla="*/ 407 h 39"/>
                  <a:gd name="T10" fmla="*/ 16510 w 55"/>
                  <a:gd name="T11" fmla="*/ 814 h 39"/>
                  <a:gd name="T12" fmla="*/ 18011 w 55"/>
                  <a:gd name="T13" fmla="*/ 1628 h 39"/>
                  <a:gd name="T14" fmla="*/ 18387 w 55"/>
                  <a:gd name="T15" fmla="*/ 2442 h 39"/>
                  <a:gd name="T16" fmla="*/ 19137 w 55"/>
                  <a:gd name="T17" fmla="*/ 4071 h 39"/>
                  <a:gd name="T18" fmla="*/ 20263 w 55"/>
                  <a:gd name="T19" fmla="*/ 8141 h 39"/>
                  <a:gd name="T20" fmla="*/ 20638 w 55"/>
                  <a:gd name="T21" fmla="*/ 13840 h 39"/>
                  <a:gd name="T22" fmla="*/ 16135 w 55"/>
                  <a:gd name="T23" fmla="*/ 15061 h 39"/>
                  <a:gd name="T24" fmla="*/ 12383 w 55"/>
                  <a:gd name="T25" fmla="*/ 15875 h 39"/>
                  <a:gd name="T26" fmla="*/ 8630 w 55"/>
                  <a:gd name="T27" fmla="*/ 15875 h 39"/>
                  <a:gd name="T28" fmla="*/ 5253 w 55"/>
                  <a:gd name="T29" fmla="*/ 15061 h 39"/>
                  <a:gd name="T30" fmla="*/ 3752 w 55"/>
                  <a:gd name="T31" fmla="*/ 14654 h 39"/>
                  <a:gd name="T32" fmla="*/ 3002 w 55"/>
                  <a:gd name="T33" fmla="*/ 13840 h 39"/>
                  <a:gd name="T34" fmla="*/ 1876 w 55"/>
                  <a:gd name="T35" fmla="*/ 12212 h 39"/>
                  <a:gd name="T36" fmla="*/ 1126 w 55"/>
                  <a:gd name="T37" fmla="*/ 10583 h 39"/>
                  <a:gd name="T38" fmla="*/ 375 w 55"/>
                  <a:gd name="T39" fmla="*/ 8548 h 39"/>
                  <a:gd name="T40" fmla="*/ 0 w 55"/>
                  <a:gd name="T41" fmla="*/ 6106 h 39"/>
                  <a:gd name="T42" fmla="*/ 0 w 55"/>
                  <a:gd name="T43" fmla="*/ 4071 h 39"/>
                  <a:gd name="T44" fmla="*/ 375 w 55"/>
                  <a:gd name="T45" fmla="*/ 814 h 39"/>
                  <a:gd name="T46" fmla="*/ 375 w 55"/>
                  <a:gd name="T47" fmla="*/ 814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5" h="39">
                    <a:moveTo>
                      <a:pt x="1" y="2"/>
                    </a:moveTo>
                    <a:lnTo>
                      <a:pt x="15" y="1"/>
                    </a:lnTo>
                    <a:lnTo>
                      <a:pt x="25" y="0"/>
                    </a:lnTo>
                    <a:lnTo>
                      <a:pt x="34" y="0"/>
                    </a:lnTo>
                    <a:lnTo>
                      <a:pt x="42" y="1"/>
                    </a:lnTo>
                    <a:lnTo>
                      <a:pt x="44" y="2"/>
                    </a:lnTo>
                    <a:lnTo>
                      <a:pt x="48" y="4"/>
                    </a:lnTo>
                    <a:lnTo>
                      <a:pt x="49" y="6"/>
                    </a:lnTo>
                    <a:lnTo>
                      <a:pt x="51" y="10"/>
                    </a:lnTo>
                    <a:lnTo>
                      <a:pt x="54" y="20"/>
                    </a:lnTo>
                    <a:lnTo>
                      <a:pt x="55" y="34"/>
                    </a:lnTo>
                    <a:lnTo>
                      <a:pt x="43" y="37"/>
                    </a:lnTo>
                    <a:lnTo>
                      <a:pt x="33" y="39"/>
                    </a:lnTo>
                    <a:lnTo>
                      <a:pt x="23" y="39"/>
                    </a:lnTo>
                    <a:lnTo>
                      <a:pt x="14" y="37"/>
                    </a:lnTo>
                    <a:lnTo>
                      <a:pt x="10" y="36"/>
                    </a:lnTo>
                    <a:lnTo>
                      <a:pt x="8" y="34"/>
                    </a:lnTo>
                    <a:lnTo>
                      <a:pt x="5" y="30"/>
                    </a:lnTo>
                    <a:lnTo>
                      <a:pt x="3" y="26"/>
                    </a:lnTo>
                    <a:lnTo>
                      <a:pt x="1" y="21"/>
                    </a:lnTo>
                    <a:lnTo>
                      <a:pt x="0" y="15"/>
                    </a:lnTo>
                    <a:lnTo>
                      <a:pt x="0" y="10"/>
                    </a:lnTo>
                    <a:lnTo>
                      <a:pt x="1" y="2"/>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73" name="Freeform 243"/>
              <p:cNvSpPr>
                <a:spLocks/>
              </p:cNvSpPr>
              <p:nvPr/>
            </p:nvSpPr>
            <p:spPr bwMode="auto">
              <a:xfrm>
                <a:off x="4835525" y="1450975"/>
                <a:ext cx="79375" cy="65088"/>
              </a:xfrm>
              <a:custGeom>
                <a:avLst/>
                <a:gdLst>
                  <a:gd name="T0" fmla="*/ 3590 w 199"/>
                  <a:gd name="T1" fmla="*/ 28797 h 165"/>
                  <a:gd name="T2" fmla="*/ 5983 w 199"/>
                  <a:gd name="T3" fmla="*/ 21696 h 165"/>
                  <a:gd name="T4" fmla="*/ 11168 w 199"/>
                  <a:gd name="T5" fmla="*/ 14990 h 165"/>
                  <a:gd name="T6" fmla="*/ 18747 w 199"/>
                  <a:gd name="T7" fmla="*/ 8678 h 165"/>
                  <a:gd name="T8" fmla="*/ 23134 w 199"/>
                  <a:gd name="T9" fmla="*/ 3550 h 165"/>
                  <a:gd name="T10" fmla="*/ 25927 w 199"/>
                  <a:gd name="T11" fmla="*/ 1183 h 165"/>
                  <a:gd name="T12" fmla="*/ 30314 w 199"/>
                  <a:gd name="T13" fmla="*/ 0 h 165"/>
                  <a:gd name="T14" fmla="*/ 34702 w 199"/>
                  <a:gd name="T15" fmla="*/ 394 h 165"/>
                  <a:gd name="T16" fmla="*/ 38291 w 199"/>
                  <a:gd name="T17" fmla="*/ 3156 h 165"/>
                  <a:gd name="T18" fmla="*/ 36297 w 199"/>
                  <a:gd name="T19" fmla="*/ 6312 h 165"/>
                  <a:gd name="T20" fmla="*/ 37095 w 199"/>
                  <a:gd name="T21" fmla="*/ 9073 h 165"/>
                  <a:gd name="T22" fmla="*/ 46668 w 199"/>
                  <a:gd name="T23" fmla="*/ 12229 h 165"/>
                  <a:gd name="T24" fmla="*/ 61027 w 199"/>
                  <a:gd name="T25" fmla="*/ 13018 h 165"/>
                  <a:gd name="T26" fmla="*/ 75386 w 199"/>
                  <a:gd name="T27" fmla="*/ 15384 h 165"/>
                  <a:gd name="T28" fmla="*/ 78976 w 199"/>
                  <a:gd name="T29" fmla="*/ 19724 h 165"/>
                  <a:gd name="T30" fmla="*/ 79375 w 199"/>
                  <a:gd name="T31" fmla="*/ 24457 h 165"/>
                  <a:gd name="T32" fmla="*/ 78577 w 199"/>
                  <a:gd name="T33" fmla="*/ 29980 h 165"/>
                  <a:gd name="T34" fmla="*/ 72195 w 199"/>
                  <a:gd name="T35" fmla="*/ 39842 h 165"/>
                  <a:gd name="T36" fmla="*/ 66212 w 199"/>
                  <a:gd name="T37" fmla="*/ 47731 h 165"/>
                  <a:gd name="T38" fmla="*/ 62622 w 199"/>
                  <a:gd name="T39" fmla="*/ 51281 h 165"/>
                  <a:gd name="T40" fmla="*/ 58235 w 199"/>
                  <a:gd name="T41" fmla="*/ 50887 h 165"/>
                  <a:gd name="T42" fmla="*/ 51454 w 199"/>
                  <a:gd name="T43" fmla="*/ 53648 h 165"/>
                  <a:gd name="T44" fmla="*/ 46668 w 199"/>
                  <a:gd name="T45" fmla="*/ 58382 h 165"/>
                  <a:gd name="T46" fmla="*/ 43876 w 199"/>
                  <a:gd name="T47" fmla="*/ 58382 h 165"/>
                  <a:gd name="T48" fmla="*/ 41482 w 199"/>
                  <a:gd name="T49" fmla="*/ 57593 h 165"/>
                  <a:gd name="T50" fmla="*/ 40685 w 199"/>
                  <a:gd name="T51" fmla="*/ 59171 h 165"/>
                  <a:gd name="T52" fmla="*/ 38690 w 199"/>
                  <a:gd name="T53" fmla="*/ 63116 h 165"/>
                  <a:gd name="T54" fmla="*/ 31910 w 199"/>
                  <a:gd name="T55" fmla="*/ 64694 h 165"/>
                  <a:gd name="T56" fmla="*/ 26724 w 199"/>
                  <a:gd name="T57" fmla="*/ 62327 h 165"/>
                  <a:gd name="T58" fmla="*/ 22337 w 199"/>
                  <a:gd name="T59" fmla="*/ 56015 h 165"/>
                  <a:gd name="T60" fmla="*/ 15157 w 199"/>
                  <a:gd name="T61" fmla="*/ 48915 h 165"/>
                  <a:gd name="T62" fmla="*/ 5983 w 199"/>
                  <a:gd name="T63" fmla="*/ 50098 h 165"/>
                  <a:gd name="T64" fmla="*/ 798 w 199"/>
                  <a:gd name="T65" fmla="*/ 45759 h 165"/>
                  <a:gd name="T66" fmla="*/ 798 w 199"/>
                  <a:gd name="T67" fmla="*/ 36686 h 165"/>
                  <a:gd name="T68" fmla="*/ 1994 w 199"/>
                  <a:gd name="T69" fmla="*/ 32347 h 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165">
                    <a:moveTo>
                      <a:pt x="5" y="82"/>
                    </a:moveTo>
                    <a:lnTo>
                      <a:pt x="9" y="73"/>
                    </a:lnTo>
                    <a:lnTo>
                      <a:pt x="13" y="64"/>
                    </a:lnTo>
                    <a:lnTo>
                      <a:pt x="15" y="55"/>
                    </a:lnTo>
                    <a:lnTo>
                      <a:pt x="19" y="46"/>
                    </a:lnTo>
                    <a:lnTo>
                      <a:pt x="28" y="38"/>
                    </a:lnTo>
                    <a:lnTo>
                      <a:pt x="38" y="30"/>
                    </a:lnTo>
                    <a:lnTo>
                      <a:pt x="47" y="22"/>
                    </a:lnTo>
                    <a:lnTo>
                      <a:pt x="57" y="14"/>
                    </a:lnTo>
                    <a:lnTo>
                      <a:pt x="58" y="9"/>
                    </a:lnTo>
                    <a:lnTo>
                      <a:pt x="58" y="5"/>
                    </a:lnTo>
                    <a:lnTo>
                      <a:pt x="65" y="3"/>
                    </a:lnTo>
                    <a:lnTo>
                      <a:pt x="71" y="0"/>
                    </a:lnTo>
                    <a:lnTo>
                      <a:pt x="76" y="0"/>
                    </a:lnTo>
                    <a:lnTo>
                      <a:pt x="82" y="0"/>
                    </a:lnTo>
                    <a:lnTo>
                      <a:pt x="87" y="1"/>
                    </a:lnTo>
                    <a:lnTo>
                      <a:pt x="91" y="4"/>
                    </a:lnTo>
                    <a:lnTo>
                      <a:pt x="96" y="8"/>
                    </a:lnTo>
                    <a:lnTo>
                      <a:pt x="101" y="14"/>
                    </a:lnTo>
                    <a:lnTo>
                      <a:pt x="91" y="16"/>
                    </a:lnTo>
                    <a:lnTo>
                      <a:pt x="81" y="16"/>
                    </a:lnTo>
                    <a:lnTo>
                      <a:pt x="93" y="23"/>
                    </a:lnTo>
                    <a:lnTo>
                      <a:pt x="106" y="29"/>
                    </a:lnTo>
                    <a:lnTo>
                      <a:pt x="117" y="31"/>
                    </a:lnTo>
                    <a:lnTo>
                      <a:pt x="129" y="33"/>
                    </a:lnTo>
                    <a:lnTo>
                      <a:pt x="153" y="33"/>
                    </a:lnTo>
                    <a:lnTo>
                      <a:pt x="181" y="33"/>
                    </a:lnTo>
                    <a:lnTo>
                      <a:pt x="189" y="39"/>
                    </a:lnTo>
                    <a:lnTo>
                      <a:pt x="194" y="45"/>
                    </a:lnTo>
                    <a:lnTo>
                      <a:pt x="198" y="50"/>
                    </a:lnTo>
                    <a:lnTo>
                      <a:pt x="199" y="56"/>
                    </a:lnTo>
                    <a:lnTo>
                      <a:pt x="199" y="62"/>
                    </a:lnTo>
                    <a:lnTo>
                      <a:pt x="198" y="68"/>
                    </a:lnTo>
                    <a:lnTo>
                      <a:pt x="197" y="76"/>
                    </a:lnTo>
                    <a:lnTo>
                      <a:pt x="194" y="87"/>
                    </a:lnTo>
                    <a:lnTo>
                      <a:pt x="181" y="101"/>
                    </a:lnTo>
                    <a:lnTo>
                      <a:pt x="165" y="114"/>
                    </a:lnTo>
                    <a:lnTo>
                      <a:pt x="166" y="121"/>
                    </a:lnTo>
                    <a:lnTo>
                      <a:pt x="165" y="129"/>
                    </a:lnTo>
                    <a:lnTo>
                      <a:pt x="157" y="130"/>
                    </a:lnTo>
                    <a:lnTo>
                      <a:pt x="151" y="130"/>
                    </a:lnTo>
                    <a:lnTo>
                      <a:pt x="146" y="129"/>
                    </a:lnTo>
                    <a:lnTo>
                      <a:pt x="138" y="127"/>
                    </a:lnTo>
                    <a:lnTo>
                      <a:pt x="129" y="136"/>
                    </a:lnTo>
                    <a:lnTo>
                      <a:pt x="122" y="147"/>
                    </a:lnTo>
                    <a:lnTo>
                      <a:pt x="117" y="148"/>
                    </a:lnTo>
                    <a:lnTo>
                      <a:pt x="114" y="149"/>
                    </a:lnTo>
                    <a:lnTo>
                      <a:pt x="110" y="148"/>
                    </a:lnTo>
                    <a:lnTo>
                      <a:pt x="106" y="147"/>
                    </a:lnTo>
                    <a:lnTo>
                      <a:pt x="104" y="146"/>
                    </a:lnTo>
                    <a:lnTo>
                      <a:pt x="100" y="146"/>
                    </a:lnTo>
                    <a:lnTo>
                      <a:pt x="102" y="150"/>
                    </a:lnTo>
                    <a:lnTo>
                      <a:pt x="104" y="155"/>
                    </a:lnTo>
                    <a:lnTo>
                      <a:pt x="97" y="160"/>
                    </a:lnTo>
                    <a:lnTo>
                      <a:pt x="90" y="165"/>
                    </a:lnTo>
                    <a:lnTo>
                      <a:pt x="80" y="164"/>
                    </a:lnTo>
                    <a:lnTo>
                      <a:pt x="73" y="161"/>
                    </a:lnTo>
                    <a:lnTo>
                      <a:pt x="67" y="158"/>
                    </a:lnTo>
                    <a:lnTo>
                      <a:pt x="63" y="153"/>
                    </a:lnTo>
                    <a:lnTo>
                      <a:pt x="56" y="142"/>
                    </a:lnTo>
                    <a:lnTo>
                      <a:pt x="49" y="125"/>
                    </a:lnTo>
                    <a:lnTo>
                      <a:pt x="38" y="124"/>
                    </a:lnTo>
                    <a:lnTo>
                      <a:pt x="26" y="125"/>
                    </a:lnTo>
                    <a:lnTo>
                      <a:pt x="15" y="127"/>
                    </a:lnTo>
                    <a:lnTo>
                      <a:pt x="4" y="129"/>
                    </a:lnTo>
                    <a:lnTo>
                      <a:pt x="2" y="116"/>
                    </a:lnTo>
                    <a:lnTo>
                      <a:pt x="0" y="105"/>
                    </a:lnTo>
                    <a:lnTo>
                      <a:pt x="2" y="93"/>
                    </a:lnTo>
                    <a:lnTo>
                      <a:pt x="5" y="81"/>
                    </a:lnTo>
                    <a:lnTo>
                      <a:pt x="5" y="82"/>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74" name="Freeform 244"/>
              <p:cNvSpPr>
                <a:spLocks/>
              </p:cNvSpPr>
              <p:nvPr/>
            </p:nvSpPr>
            <p:spPr bwMode="auto">
              <a:xfrm>
                <a:off x="4835525" y="1450975"/>
                <a:ext cx="79375" cy="65088"/>
              </a:xfrm>
              <a:custGeom>
                <a:avLst/>
                <a:gdLst>
                  <a:gd name="T0" fmla="*/ 3590 w 199"/>
                  <a:gd name="T1" fmla="*/ 28797 h 165"/>
                  <a:gd name="T2" fmla="*/ 5983 w 199"/>
                  <a:gd name="T3" fmla="*/ 21696 h 165"/>
                  <a:gd name="T4" fmla="*/ 11168 w 199"/>
                  <a:gd name="T5" fmla="*/ 14990 h 165"/>
                  <a:gd name="T6" fmla="*/ 18747 w 199"/>
                  <a:gd name="T7" fmla="*/ 8678 h 165"/>
                  <a:gd name="T8" fmla="*/ 23134 w 199"/>
                  <a:gd name="T9" fmla="*/ 3550 h 165"/>
                  <a:gd name="T10" fmla="*/ 25927 w 199"/>
                  <a:gd name="T11" fmla="*/ 1183 h 165"/>
                  <a:gd name="T12" fmla="*/ 30314 w 199"/>
                  <a:gd name="T13" fmla="*/ 0 h 165"/>
                  <a:gd name="T14" fmla="*/ 34702 w 199"/>
                  <a:gd name="T15" fmla="*/ 394 h 165"/>
                  <a:gd name="T16" fmla="*/ 38291 w 199"/>
                  <a:gd name="T17" fmla="*/ 3156 h 165"/>
                  <a:gd name="T18" fmla="*/ 36297 w 199"/>
                  <a:gd name="T19" fmla="*/ 6312 h 165"/>
                  <a:gd name="T20" fmla="*/ 37095 w 199"/>
                  <a:gd name="T21" fmla="*/ 9073 h 165"/>
                  <a:gd name="T22" fmla="*/ 46668 w 199"/>
                  <a:gd name="T23" fmla="*/ 12229 h 165"/>
                  <a:gd name="T24" fmla="*/ 61027 w 199"/>
                  <a:gd name="T25" fmla="*/ 13018 h 165"/>
                  <a:gd name="T26" fmla="*/ 75386 w 199"/>
                  <a:gd name="T27" fmla="*/ 15384 h 165"/>
                  <a:gd name="T28" fmla="*/ 78976 w 199"/>
                  <a:gd name="T29" fmla="*/ 19724 h 165"/>
                  <a:gd name="T30" fmla="*/ 79375 w 199"/>
                  <a:gd name="T31" fmla="*/ 24457 h 165"/>
                  <a:gd name="T32" fmla="*/ 78577 w 199"/>
                  <a:gd name="T33" fmla="*/ 29980 h 165"/>
                  <a:gd name="T34" fmla="*/ 72195 w 199"/>
                  <a:gd name="T35" fmla="*/ 39842 h 165"/>
                  <a:gd name="T36" fmla="*/ 66212 w 199"/>
                  <a:gd name="T37" fmla="*/ 47731 h 165"/>
                  <a:gd name="T38" fmla="*/ 62622 w 199"/>
                  <a:gd name="T39" fmla="*/ 51281 h 165"/>
                  <a:gd name="T40" fmla="*/ 58235 w 199"/>
                  <a:gd name="T41" fmla="*/ 50887 h 165"/>
                  <a:gd name="T42" fmla="*/ 51454 w 199"/>
                  <a:gd name="T43" fmla="*/ 53648 h 165"/>
                  <a:gd name="T44" fmla="*/ 46668 w 199"/>
                  <a:gd name="T45" fmla="*/ 58382 h 165"/>
                  <a:gd name="T46" fmla="*/ 43876 w 199"/>
                  <a:gd name="T47" fmla="*/ 58382 h 165"/>
                  <a:gd name="T48" fmla="*/ 41482 w 199"/>
                  <a:gd name="T49" fmla="*/ 57593 h 165"/>
                  <a:gd name="T50" fmla="*/ 40685 w 199"/>
                  <a:gd name="T51" fmla="*/ 59171 h 165"/>
                  <a:gd name="T52" fmla="*/ 38690 w 199"/>
                  <a:gd name="T53" fmla="*/ 63116 h 165"/>
                  <a:gd name="T54" fmla="*/ 31910 w 199"/>
                  <a:gd name="T55" fmla="*/ 64694 h 165"/>
                  <a:gd name="T56" fmla="*/ 26724 w 199"/>
                  <a:gd name="T57" fmla="*/ 62327 h 165"/>
                  <a:gd name="T58" fmla="*/ 22337 w 199"/>
                  <a:gd name="T59" fmla="*/ 56015 h 165"/>
                  <a:gd name="T60" fmla="*/ 15157 w 199"/>
                  <a:gd name="T61" fmla="*/ 48915 h 165"/>
                  <a:gd name="T62" fmla="*/ 5983 w 199"/>
                  <a:gd name="T63" fmla="*/ 50098 h 165"/>
                  <a:gd name="T64" fmla="*/ 798 w 199"/>
                  <a:gd name="T65" fmla="*/ 45759 h 165"/>
                  <a:gd name="T66" fmla="*/ 798 w 199"/>
                  <a:gd name="T67" fmla="*/ 36686 h 165"/>
                  <a:gd name="T68" fmla="*/ 1994 w 199"/>
                  <a:gd name="T69" fmla="*/ 32347 h 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165">
                    <a:moveTo>
                      <a:pt x="5" y="82"/>
                    </a:moveTo>
                    <a:lnTo>
                      <a:pt x="9" y="73"/>
                    </a:lnTo>
                    <a:lnTo>
                      <a:pt x="13" y="64"/>
                    </a:lnTo>
                    <a:lnTo>
                      <a:pt x="15" y="55"/>
                    </a:lnTo>
                    <a:lnTo>
                      <a:pt x="19" y="46"/>
                    </a:lnTo>
                    <a:lnTo>
                      <a:pt x="28" y="38"/>
                    </a:lnTo>
                    <a:lnTo>
                      <a:pt x="38" y="30"/>
                    </a:lnTo>
                    <a:lnTo>
                      <a:pt x="47" y="22"/>
                    </a:lnTo>
                    <a:lnTo>
                      <a:pt x="57" y="14"/>
                    </a:lnTo>
                    <a:lnTo>
                      <a:pt x="58" y="9"/>
                    </a:lnTo>
                    <a:lnTo>
                      <a:pt x="58" y="5"/>
                    </a:lnTo>
                    <a:lnTo>
                      <a:pt x="65" y="3"/>
                    </a:lnTo>
                    <a:lnTo>
                      <a:pt x="71" y="0"/>
                    </a:lnTo>
                    <a:lnTo>
                      <a:pt x="76" y="0"/>
                    </a:lnTo>
                    <a:lnTo>
                      <a:pt x="82" y="0"/>
                    </a:lnTo>
                    <a:lnTo>
                      <a:pt x="87" y="1"/>
                    </a:lnTo>
                    <a:lnTo>
                      <a:pt x="91" y="4"/>
                    </a:lnTo>
                    <a:lnTo>
                      <a:pt x="96" y="8"/>
                    </a:lnTo>
                    <a:lnTo>
                      <a:pt x="101" y="14"/>
                    </a:lnTo>
                    <a:lnTo>
                      <a:pt x="91" y="16"/>
                    </a:lnTo>
                    <a:lnTo>
                      <a:pt x="81" y="16"/>
                    </a:lnTo>
                    <a:lnTo>
                      <a:pt x="93" y="23"/>
                    </a:lnTo>
                    <a:lnTo>
                      <a:pt x="106" y="29"/>
                    </a:lnTo>
                    <a:lnTo>
                      <a:pt x="117" y="31"/>
                    </a:lnTo>
                    <a:lnTo>
                      <a:pt x="129" y="33"/>
                    </a:lnTo>
                    <a:lnTo>
                      <a:pt x="153" y="33"/>
                    </a:lnTo>
                    <a:lnTo>
                      <a:pt x="181" y="33"/>
                    </a:lnTo>
                    <a:lnTo>
                      <a:pt x="189" y="39"/>
                    </a:lnTo>
                    <a:lnTo>
                      <a:pt x="194" y="45"/>
                    </a:lnTo>
                    <a:lnTo>
                      <a:pt x="198" y="50"/>
                    </a:lnTo>
                    <a:lnTo>
                      <a:pt x="199" y="56"/>
                    </a:lnTo>
                    <a:lnTo>
                      <a:pt x="199" y="62"/>
                    </a:lnTo>
                    <a:lnTo>
                      <a:pt x="198" y="68"/>
                    </a:lnTo>
                    <a:lnTo>
                      <a:pt x="197" y="76"/>
                    </a:lnTo>
                    <a:lnTo>
                      <a:pt x="194" y="87"/>
                    </a:lnTo>
                    <a:lnTo>
                      <a:pt x="181" y="101"/>
                    </a:lnTo>
                    <a:lnTo>
                      <a:pt x="165" y="114"/>
                    </a:lnTo>
                    <a:lnTo>
                      <a:pt x="166" y="121"/>
                    </a:lnTo>
                    <a:lnTo>
                      <a:pt x="165" y="129"/>
                    </a:lnTo>
                    <a:lnTo>
                      <a:pt x="157" y="130"/>
                    </a:lnTo>
                    <a:lnTo>
                      <a:pt x="151" y="130"/>
                    </a:lnTo>
                    <a:lnTo>
                      <a:pt x="146" y="129"/>
                    </a:lnTo>
                    <a:lnTo>
                      <a:pt x="138" y="127"/>
                    </a:lnTo>
                    <a:lnTo>
                      <a:pt x="129" y="136"/>
                    </a:lnTo>
                    <a:lnTo>
                      <a:pt x="122" y="147"/>
                    </a:lnTo>
                    <a:lnTo>
                      <a:pt x="117" y="148"/>
                    </a:lnTo>
                    <a:lnTo>
                      <a:pt x="114" y="149"/>
                    </a:lnTo>
                    <a:lnTo>
                      <a:pt x="110" y="148"/>
                    </a:lnTo>
                    <a:lnTo>
                      <a:pt x="106" y="147"/>
                    </a:lnTo>
                    <a:lnTo>
                      <a:pt x="104" y="146"/>
                    </a:lnTo>
                    <a:lnTo>
                      <a:pt x="100" y="146"/>
                    </a:lnTo>
                    <a:lnTo>
                      <a:pt x="102" y="150"/>
                    </a:lnTo>
                    <a:lnTo>
                      <a:pt x="104" y="155"/>
                    </a:lnTo>
                    <a:lnTo>
                      <a:pt x="97" y="160"/>
                    </a:lnTo>
                    <a:lnTo>
                      <a:pt x="90" y="165"/>
                    </a:lnTo>
                    <a:lnTo>
                      <a:pt x="80" y="164"/>
                    </a:lnTo>
                    <a:lnTo>
                      <a:pt x="73" y="161"/>
                    </a:lnTo>
                    <a:lnTo>
                      <a:pt x="67" y="158"/>
                    </a:lnTo>
                    <a:lnTo>
                      <a:pt x="63" y="153"/>
                    </a:lnTo>
                    <a:lnTo>
                      <a:pt x="56" y="142"/>
                    </a:lnTo>
                    <a:lnTo>
                      <a:pt x="49" y="125"/>
                    </a:lnTo>
                    <a:lnTo>
                      <a:pt x="38" y="124"/>
                    </a:lnTo>
                    <a:lnTo>
                      <a:pt x="26" y="125"/>
                    </a:lnTo>
                    <a:lnTo>
                      <a:pt x="15" y="127"/>
                    </a:lnTo>
                    <a:lnTo>
                      <a:pt x="4" y="129"/>
                    </a:lnTo>
                    <a:lnTo>
                      <a:pt x="2" y="116"/>
                    </a:lnTo>
                    <a:lnTo>
                      <a:pt x="0" y="105"/>
                    </a:lnTo>
                    <a:lnTo>
                      <a:pt x="2" y="93"/>
                    </a:lnTo>
                    <a:lnTo>
                      <a:pt x="5" y="81"/>
                    </a:lnTo>
                    <a:lnTo>
                      <a:pt x="5" y="82"/>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75" name="Freeform 245"/>
              <p:cNvSpPr>
                <a:spLocks/>
              </p:cNvSpPr>
              <p:nvPr/>
            </p:nvSpPr>
            <p:spPr bwMode="auto">
              <a:xfrm>
                <a:off x="4881563" y="1428750"/>
                <a:ext cx="36512" cy="25400"/>
              </a:xfrm>
              <a:custGeom>
                <a:avLst/>
                <a:gdLst>
                  <a:gd name="T0" fmla="*/ 14287 w 92"/>
                  <a:gd name="T1" fmla="*/ 24984 h 61"/>
                  <a:gd name="T2" fmla="*/ 10715 w 92"/>
                  <a:gd name="T3" fmla="*/ 22902 h 61"/>
                  <a:gd name="T4" fmla="*/ 7937 w 92"/>
                  <a:gd name="T5" fmla="*/ 21236 h 61"/>
                  <a:gd name="T6" fmla="*/ 5953 w 92"/>
                  <a:gd name="T7" fmla="*/ 18738 h 61"/>
                  <a:gd name="T8" fmla="*/ 3572 w 92"/>
                  <a:gd name="T9" fmla="*/ 15407 h 61"/>
                  <a:gd name="T10" fmla="*/ 1587 w 92"/>
                  <a:gd name="T11" fmla="*/ 10410 h 61"/>
                  <a:gd name="T12" fmla="*/ 0 w 92"/>
                  <a:gd name="T13" fmla="*/ 4997 h 61"/>
                  <a:gd name="T14" fmla="*/ 3969 w 92"/>
                  <a:gd name="T15" fmla="*/ 3331 h 61"/>
                  <a:gd name="T16" fmla="*/ 7937 w 92"/>
                  <a:gd name="T17" fmla="*/ 1666 h 61"/>
                  <a:gd name="T18" fmla="*/ 12303 w 92"/>
                  <a:gd name="T19" fmla="*/ 833 h 61"/>
                  <a:gd name="T20" fmla="*/ 15875 w 92"/>
                  <a:gd name="T21" fmla="*/ 416 h 61"/>
                  <a:gd name="T22" fmla="*/ 23812 w 92"/>
                  <a:gd name="T23" fmla="*/ 0 h 61"/>
                  <a:gd name="T24" fmla="*/ 32543 w 92"/>
                  <a:gd name="T25" fmla="*/ 416 h 61"/>
                  <a:gd name="T26" fmla="*/ 34131 w 92"/>
                  <a:gd name="T27" fmla="*/ 3331 h 61"/>
                  <a:gd name="T28" fmla="*/ 35718 w 92"/>
                  <a:gd name="T29" fmla="*/ 5413 h 61"/>
                  <a:gd name="T30" fmla="*/ 36115 w 92"/>
                  <a:gd name="T31" fmla="*/ 7911 h 61"/>
                  <a:gd name="T32" fmla="*/ 36512 w 92"/>
                  <a:gd name="T33" fmla="*/ 10410 h 61"/>
                  <a:gd name="T34" fmla="*/ 36115 w 92"/>
                  <a:gd name="T35" fmla="*/ 12075 h 61"/>
                  <a:gd name="T36" fmla="*/ 35718 w 92"/>
                  <a:gd name="T37" fmla="*/ 14157 h 61"/>
                  <a:gd name="T38" fmla="*/ 34528 w 92"/>
                  <a:gd name="T39" fmla="*/ 15407 h 61"/>
                  <a:gd name="T40" fmla="*/ 33337 w 92"/>
                  <a:gd name="T41" fmla="*/ 17072 h 61"/>
                  <a:gd name="T42" fmla="*/ 29765 w 92"/>
                  <a:gd name="T43" fmla="*/ 19154 h 61"/>
                  <a:gd name="T44" fmla="*/ 25003 w 92"/>
                  <a:gd name="T45" fmla="*/ 21652 h 61"/>
                  <a:gd name="T46" fmla="*/ 20240 w 92"/>
                  <a:gd name="T47" fmla="*/ 23734 h 61"/>
                  <a:gd name="T48" fmla="*/ 15081 w 92"/>
                  <a:gd name="T49" fmla="*/ 25400 h 61"/>
                  <a:gd name="T50" fmla="*/ 14287 w 92"/>
                  <a:gd name="T51" fmla="*/ 24984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2" h="61">
                    <a:moveTo>
                      <a:pt x="36" y="60"/>
                    </a:moveTo>
                    <a:lnTo>
                      <a:pt x="27" y="55"/>
                    </a:lnTo>
                    <a:lnTo>
                      <a:pt x="20" y="51"/>
                    </a:lnTo>
                    <a:lnTo>
                      <a:pt x="15" y="45"/>
                    </a:lnTo>
                    <a:lnTo>
                      <a:pt x="9" y="37"/>
                    </a:lnTo>
                    <a:lnTo>
                      <a:pt x="4" y="25"/>
                    </a:lnTo>
                    <a:lnTo>
                      <a:pt x="0" y="12"/>
                    </a:lnTo>
                    <a:lnTo>
                      <a:pt x="10" y="8"/>
                    </a:lnTo>
                    <a:lnTo>
                      <a:pt x="20" y="4"/>
                    </a:lnTo>
                    <a:lnTo>
                      <a:pt x="31" y="2"/>
                    </a:lnTo>
                    <a:lnTo>
                      <a:pt x="40" y="1"/>
                    </a:lnTo>
                    <a:lnTo>
                      <a:pt x="60" y="0"/>
                    </a:lnTo>
                    <a:lnTo>
                      <a:pt x="82" y="1"/>
                    </a:lnTo>
                    <a:lnTo>
                      <a:pt x="86" y="8"/>
                    </a:lnTo>
                    <a:lnTo>
                      <a:pt x="90" y="13"/>
                    </a:lnTo>
                    <a:lnTo>
                      <a:pt x="91" y="19"/>
                    </a:lnTo>
                    <a:lnTo>
                      <a:pt x="92" y="25"/>
                    </a:lnTo>
                    <a:lnTo>
                      <a:pt x="91" y="29"/>
                    </a:lnTo>
                    <a:lnTo>
                      <a:pt x="90" y="34"/>
                    </a:lnTo>
                    <a:lnTo>
                      <a:pt x="87" y="37"/>
                    </a:lnTo>
                    <a:lnTo>
                      <a:pt x="84" y="41"/>
                    </a:lnTo>
                    <a:lnTo>
                      <a:pt x="75" y="46"/>
                    </a:lnTo>
                    <a:lnTo>
                      <a:pt x="63" y="52"/>
                    </a:lnTo>
                    <a:lnTo>
                      <a:pt x="51" y="57"/>
                    </a:lnTo>
                    <a:lnTo>
                      <a:pt x="38" y="61"/>
                    </a:lnTo>
                    <a:lnTo>
                      <a:pt x="36" y="6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76" name="Freeform 246"/>
              <p:cNvSpPr>
                <a:spLocks/>
              </p:cNvSpPr>
              <p:nvPr/>
            </p:nvSpPr>
            <p:spPr bwMode="auto">
              <a:xfrm>
                <a:off x="4881563" y="1428750"/>
                <a:ext cx="36512" cy="25400"/>
              </a:xfrm>
              <a:custGeom>
                <a:avLst/>
                <a:gdLst>
                  <a:gd name="T0" fmla="*/ 14287 w 92"/>
                  <a:gd name="T1" fmla="*/ 24984 h 61"/>
                  <a:gd name="T2" fmla="*/ 10715 w 92"/>
                  <a:gd name="T3" fmla="*/ 22902 h 61"/>
                  <a:gd name="T4" fmla="*/ 7937 w 92"/>
                  <a:gd name="T5" fmla="*/ 21236 h 61"/>
                  <a:gd name="T6" fmla="*/ 5953 w 92"/>
                  <a:gd name="T7" fmla="*/ 18738 h 61"/>
                  <a:gd name="T8" fmla="*/ 3572 w 92"/>
                  <a:gd name="T9" fmla="*/ 15407 h 61"/>
                  <a:gd name="T10" fmla="*/ 1587 w 92"/>
                  <a:gd name="T11" fmla="*/ 10410 h 61"/>
                  <a:gd name="T12" fmla="*/ 0 w 92"/>
                  <a:gd name="T13" fmla="*/ 4997 h 61"/>
                  <a:gd name="T14" fmla="*/ 3969 w 92"/>
                  <a:gd name="T15" fmla="*/ 3331 h 61"/>
                  <a:gd name="T16" fmla="*/ 7937 w 92"/>
                  <a:gd name="T17" fmla="*/ 1666 h 61"/>
                  <a:gd name="T18" fmla="*/ 12303 w 92"/>
                  <a:gd name="T19" fmla="*/ 833 h 61"/>
                  <a:gd name="T20" fmla="*/ 15875 w 92"/>
                  <a:gd name="T21" fmla="*/ 416 h 61"/>
                  <a:gd name="T22" fmla="*/ 23812 w 92"/>
                  <a:gd name="T23" fmla="*/ 0 h 61"/>
                  <a:gd name="T24" fmla="*/ 32543 w 92"/>
                  <a:gd name="T25" fmla="*/ 416 h 61"/>
                  <a:gd name="T26" fmla="*/ 34131 w 92"/>
                  <a:gd name="T27" fmla="*/ 3331 h 61"/>
                  <a:gd name="T28" fmla="*/ 35718 w 92"/>
                  <a:gd name="T29" fmla="*/ 5413 h 61"/>
                  <a:gd name="T30" fmla="*/ 36115 w 92"/>
                  <a:gd name="T31" fmla="*/ 7911 h 61"/>
                  <a:gd name="T32" fmla="*/ 36512 w 92"/>
                  <a:gd name="T33" fmla="*/ 10410 h 61"/>
                  <a:gd name="T34" fmla="*/ 36115 w 92"/>
                  <a:gd name="T35" fmla="*/ 12075 h 61"/>
                  <a:gd name="T36" fmla="*/ 35718 w 92"/>
                  <a:gd name="T37" fmla="*/ 14157 h 61"/>
                  <a:gd name="T38" fmla="*/ 34528 w 92"/>
                  <a:gd name="T39" fmla="*/ 15407 h 61"/>
                  <a:gd name="T40" fmla="*/ 33337 w 92"/>
                  <a:gd name="T41" fmla="*/ 17072 h 61"/>
                  <a:gd name="T42" fmla="*/ 29765 w 92"/>
                  <a:gd name="T43" fmla="*/ 19154 h 61"/>
                  <a:gd name="T44" fmla="*/ 25003 w 92"/>
                  <a:gd name="T45" fmla="*/ 21652 h 61"/>
                  <a:gd name="T46" fmla="*/ 20240 w 92"/>
                  <a:gd name="T47" fmla="*/ 23734 h 61"/>
                  <a:gd name="T48" fmla="*/ 15081 w 92"/>
                  <a:gd name="T49" fmla="*/ 25400 h 61"/>
                  <a:gd name="T50" fmla="*/ 14287 w 92"/>
                  <a:gd name="T51" fmla="*/ 24984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2" h="61">
                    <a:moveTo>
                      <a:pt x="36" y="60"/>
                    </a:moveTo>
                    <a:lnTo>
                      <a:pt x="27" y="55"/>
                    </a:lnTo>
                    <a:lnTo>
                      <a:pt x="20" y="51"/>
                    </a:lnTo>
                    <a:lnTo>
                      <a:pt x="15" y="45"/>
                    </a:lnTo>
                    <a:lnTo>
                      <a:pt x="9" y="37"/>
                    </a:lnTo>
                    <a:lnTo>
                      <a:pt x="4" y="25"/>
                    </a:lnTo>
                    <a:lnTo>
                      <a:pt x="0" y="12"/>
                    </a:lnTo>
                    <a:lnTo>
                      <a:pt x="10" y="8"/>
                    </a:lnTo>
                    <a:lnTo>
                      <a:pt x="20" y="4"/>
                    </a:lnTo>
                    <a:lnTo>
                      <a:pt x="31" y="2"/>
                    </a:lnTo>
                    <a:lnTo>
                      <a:pt x="40" y="1"/>
                    </a:lnTo>
                    <a:lnTo>
                      <a:pt x="60" y="0"/>
                    </a:lnTo>
                    <a:lnTo>
                      <a:pt x="82" y="1"/>
                    </a:lnTo>
                    <a:lnTo>
                      <a:pt x="86" y="8"/>
                    </a:lnTo>
                    <a:lnTo>
                      <a:pt x="90" y="13"/>
                    </a:lnTo>
                    <a:lnTo>
                      <a:pt x="91" y="19"/>
                    </a:lnTo>
                    <a:lnTo>
                      <a:pt x="92" y="25"/>
                    </a:lnTo>
                    <a:lnTo>
                      <a:pt x="91" y="29"/>
                    </a:lnTo>
                    <a:lnTo>
                      <a:pt x="90" y="34"/>
                    </a:lnTo>
                    <a:lnTo>
                      <a:pt x="87" y="37"/>
                    </a:lnTo>
                    <a:lnTo>
                      <a:pt x="84" y="41"/>
                    </a:lnTo>
                    <a:lnTo>
                      <a:pt x="75" y="46"/>
                    </a:lnTo>
                    <a:lnTo>
                      <a:pt x="63" y="52"/>
                    </a:lnTo>
                    <a:lnTo>
                      <a:pt x="51" y="57"/>
                    </a:lnTo>
                    <a:lnTo>
                      <a:pt x="38" y="61"/>
                    </a:lnTo>
                    <a:lnTo>
                      <a:pt x="36" y="6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77" name="Freeform 247"/>
              <p:cNvSpPr>
                <a:spLocks/>
              </p:cNvSpPr>
              <p:nvPr/>
            </p:nvSpPr>
            <p:spPr bwMode="auto">
              <a:xfrm>
                <a:off x="4921250" y="1452563"/>
                <a:ext cx="73025" cy="53975"/>
              </a:xfrm>
              <a:custGeom>
                <a:avLst/>
                <a:gdLst>
                  <a:gd name="T0" fmla="*/ 811 w 180"/>
                  <a:gd name="T1" fmla="*/ 25814 h 138"/>
                  <a:gd name="T2" fmla="*/ 6897 w 180"/>
                  <a:gd name="T3" fmla="*/ 21903 h 138"/>
                  <a:gd name="T4" fmla="*/ 12982 w 180"/>
                  <a:gd name="T5" fmla="*/ 19165 h 138"/>
                  <a:gd name="T6" fmla="*/ 15822 w 180"/>
                  <a:gd name="T7" fmla="*/ 17601 h 138"/>
                  <a:gd name="T8" fmla="*/ 18662 w 180"/>
                  <a:gd name="T9" fmla="*/ 16818 h 138"/>
                  <a:gd name="T10" fmla="*/ 22719 w 180"/>
                  <a:gd name="T11" fmla="*/ 16036 h 138"/>
                  <a:gd name="T12" fmla="*/ 25559 w 180"/>
                  <a:gd name="T13" fmla="*/ 14863 h 138"/>
                  <a:gd name="T14" fmla="*/ 29616 w 180"/>
                  <a:gd name="T15" fmla="*/ 17209 h 138"/>
                  <a:gd name="T16" fmla="*/ 32456 w 180"/>
                  <a:gd name="T17" fmla="*/ 19165 h 138"/>
                  <a:gd name="T18" fmla="*/ 36513 w 180"/>
                  <a:gd name="T19" fmla="*/ 20730 h 138"/>
                  <a:gd name="T20" fmla="*/ 40569 w 180"/>
                  <a:gd name="T21" fmla="*/ 21512 h 138"/>
                  <a:gd name="T22" fmla="*/ 42598 w 180"/>
                  <a:gd name="T23" fmla="*/ 19556 h 138"/>
                  <a:gd name="T24" fmla="*/ 45032 w 180"/>
                  <a:gd name="T25" fmla="*/ 17209 h 138"/>
                  <a:gd name="T26" fmla="*/ 47061 w 180"/>
                  <a:gd name="T27" fmla="*/ 14472 h 138"/>
                  <a:gd name="T28" fmla="*/ 48683 w 180"/>
                  <a:gd name="T29" fmla="*/ 11734 h 138"/>
                  <a:gd name="T30" fmla="*/ 51929 w 180"/>
                  <a:gd name="T31" fmla="*/ 6649 h 138"/>
                  <a:gd name="T32" fmla="*/ 55580 w 180"/>
                  <a:gd name="T33" fmla="*/ 782 h 138"/>
                  <a:gd name="T34" fmla="*/ 59231 w 180"/>
                  <a:gd name="T35" fmla="*/ 0 h 138"/>
                  <a:gd name="T36" fmla="*/ 62477 w 180"/>
                  <a:gd name="T37" fmla="*/ 0 h 138"/>
                  <a:gd name="T38" fmla="*/ 64911 w 180"/>
                  <a:gd name="T39" fmla="*/ 0 h 138"/>
                  <a:gd name="T40" fmla="*/ 67345 w 180"/>
                  <a:gd name="T41" fmla="*/ 391 h 138"/>
                  <a:gd name="T42" fmla="*/ 68968 w 180"/>
                  <a:gd name="T43" fmla="*/ 1173 h 138"/>
                  <a:gd name="T44" fmla="*/ 70185 w 180"/>
                  <a:gd name="T45" fmla="*/ 2738 h 138"/>
                  <a:gd name="T46" fmla="*/ 71808 w 180"/>
                  <a:gd name="T47" fmla="*/ 4302 h 138"/>
                  <a:gd name="T48" fmla="*/ 72214 w 180"/>
                  <a:gd name="T49" fmla="*/ 6258 h 138"/>
                  <a:gd name="T50" fmla="*/ 73025 w 180"/>
                  <a:gd name="T51" fmla="*/ 10951 h 138"/>
                  <a:gd name="T52" fmla="*/ 73025 w 180"/>
                  <a:gd name="T53" fmla="*/ 16427 h 138"/>
                  <a:gd name="T54" fmla="*/ 72619 w 180"/>
                  <a:gd name="T55" fmla="*/ 21903 h 138"/>
                  <a:gd name="T56" fmla="*/ 72619 w 180"/>
                  <a:gd name="T57" fmla="*/ 28161 h 138"/>
                  <a:gd name="T58" fmla="*/ 71402 w 180"/>
                  <a:gd name="T59" fmla="*/ 29725 h 138"/>
                  <a:gd name="T60" fmla="*/ 70185 w 180"/>
                  <a:gd name="T61" fmla="*/ 30508 h 138"/>
                  <a:gd name="T62" fmla="*/ 68968 w 180"/>
                  <a:gd name="T63" fmla="*/ 30899 h 138"/>
                  <a:gd name="T64" fmla="*/ 67751 w 180"/>
                  <a:gd name="T65" fmla="*/ 31290 h 138"/>
                  <a:gd name="T66" fmla="*/ 67345 w 180"/>
                  <a:gd name="T67" fmla="*/ 36766 h 138"/>
                  <a:gd name="T68" fmla="*/ 66534 w 180"/>
                  <a:gd name="T69" fmla="*/ 41850 h 138"/>
                  <a:gd name="T70" fmla="*/ 60854 w 180"/>
                  <a:gd name="T71" fmla="*/ 46153 h 138"/>
                  <a:gd name="T72" fmla="*/ 55580 w 180"/>
                  <a:gd name="T73" fmla="*/ 49282 h 138"/>
                  <a:gd name="T74" fmla="*/ 51118 w 180"/>
                  <a:gd name="T75" fmla="*/ 51237 h 138"/>
                  <a:gd name="T76" fmla="*/ 46655 w 180"/>
                  <a:gd name="T77" fmla="*/ 52802 h 138"/>
                  <a:gd name="T78" fmla="*/ 41787 w 180"/>
                  <a:gd name="T79" fmla="*/ 53584 h 138"/>
                  <a:gd name="T80" fmla="*/ 36918 w 180"/>
                  <a:gd name="T81" fmla="*/ 53975 h 138"/>
                  <a:gd name="T82" fmla="*/ 30833 w 180"/>
                  <a:gd name="T83" fmla="*/ 53975 h 138"/>
                  <a:gd name="T84" fmla="*/ 23936 w 180"/>
                  <a:gd name="T85" fmla="*/ 53584 h 138"/>
                  <a:gd name="T86" fmla="*/ 18256 w 180"/>
                  <a:gd name="T87" fmla="*/ 53193 h 138"/>
                  <a:gd name="T88" fmla="*/ 13388 w 180"/>
                  <a:gd name="T89" fmla="*/ 52802 h 138"/>
                  <a:gd name="T90" fmla="*/ 10548 w 180"/>
                  <a:gd name="T91" fmla="*/ 52411 h 138"/>
                  <a:gd name="T92" fmla="*/ 7708 w 180"/>
                  <a:gd name="T93" fmla="*/ 51237 h 138"/>
                  <a:gd name="T94" fmla="*/ 5680 w 180"/>
                  <a:gd name="T95" fmla="*/ 50455 h 138"/>
                  <a:gd name="T96" fmla="*/ 3246 w 180"/>
                  <a:gd name="T97" fmla="*/ 49282 h 138"/>
                  <a:gd name="T98" fmla="*/ 3246 w 180"/>
                  <a:gd name="T99" fmla="*/ 48890 h 138"/>
                  <a:gd name="T100" fmla="*/ 2840 w 180"/>
                  <a:gd name="T101" fmla="*/ 47717 h 138"/>
                  <a:gd name="T102" fmla="*/ 1217 w 180"/>
                  <a:gd name="T103" fmla="*/ 41850 h 138"/>
                  <a:gd name="T104" fmla="*/ 406 w 180"/>
                  <a:gd name="T105" fmla="*/ 36766 h 138"/>
                  <a:gd name="T106" fmla="*/ 0 w 180"/>
                  <a:gd name="T107" fmla="*/ 34028 h 138"/>
                  <a:gd name="T108" fmla="*/ 0 w 180"/>
                  <a:gd name="T109" fmla="*/ 30899 h 138"/>
                  <a:gd name="T110" fmla="*/ 406 w 180"/>
                  <a:gd name="T111" fmla="*/ 28161 h 138"/>
                  <a:gd name="T112" fmla="*/ 1217 w 180"/>
                  <a:gd name="T113" fmla="*/ 25032 h 138"/>
                  <a:gd name="T114" fmla="*/ 811 w 180"/>
                  <a:gd name="T115" fmla="*/ 25814 h 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0" h="138">
                    <a:moveTo>
                      <a:pt x="2" y="66"/>
                    </a:moveTo>
                    <a:lnTo>
                      <a:pt x="17" y="56"/>
                    </a:lnTo>
                    <a:lnTo>
                      <a:pt x="32" y="49"/>
                    </a:lnTo>
                    <a:lnTo>
                      <a:pt x="39" y="45"/>
                    </a:lnTo>
                    <a:lnTo>
                      <a:pt x="46" y="43"/>
                    </a:lnTo>
                    <a:lnTo>
                      <a:pt x="56" y="41"/>
                    </a:lnTo>
                    <a:lnTo>
                      <a:pt x="63" y="38"/>
                    </a:lnTo>
                    <a:lnTo>
                      <a:pt x="73" y="44"/>
                    </a:lnTo>
                    <a:lnTo>
                      <a:pt x="80" y="49"/>
                    </a:lnTo>
                    <a:lnTo>
                      <a:pt x="90" y="53"/>
                    </a:lnTo>
                    <a:lnTo>
                      <a:pt x="100" y="55"/>
                    </a:lnTo>
                    <a:lnTo>
                      <a:pt x="105" y="50"/>
                    </a:lnTo>
                    <a:lnTo>
                      <a:pt x="111" y="44"/>
                    </a:lnTo>
                    <a:lnTo>
                      <a:pt x="116" y="37"/>
                    </a:lnTo>
                    <a:lnTo>
                      <a:pt x="120" y="30"/>
                    </a:lnTo>
                    <a:lnTo>
                      <a:pt x="128" y="17"/>
                    </a:lnTo>
                    <a:lnTo>
                      <a:pt x="137" y="2"/>
                    </a:lnTo>
                    <a:lnTo>
                      <a:pt x="146" y="0"/>
                    </a:lnTo>
                    <a:lnTo>
                      <a:pt x="154" y="0"/>
                    </a:lnTo>
                    <a:lnTo>
                      <a:pt x="160" y="0"/>
                    </a:lnTo>
                    <a:lnTo>
                      <a:pt x="166" y="1"/>
                    </a:lnTo>
                    <a:lnTo>
                      <a:pt x="170" y="3"/>
                    </a:lnTo>
                    <a:lnTo>
                      <a:pt x="173" y="7"/>
                    </a:lnTo>
                    <a:lnTo>
                      <a:pt x="177" y="11"/>
                    </a:lnTo>
                    <a:lnTo>
                      <a:pt x="178" y="16"/>
                    </a:lnTo>
                    <a:lnTo>
                      <a:pt x="180" y="28"/>
                    </a:lnTo>
                    <a:lnTo>
                      <a:pt x="180" y="42"/>
                    </a:lnTo>
                    <a:lnTo>
                      <a:pt x="179" y="56"/>
                    </a:lnTo>
                    <a:lnTo>
                      <a:pt x="179" y="72"/>
                    </a:lnTo>
                    <a:lnTo>
                      <a:pt x="176" y="76"/>
                    </a:lnTo>
                    <a:lnTo>
                      <a:pt x="173" y="78"/>
                    </a:lnTo>
                    <a:lnTo>
                      <a:pt x="170" y="79"/>
                    </a:lnTo>
                    <a:lnTo>
                      <a:pt x="167" y="80"/>
                    </a:lnTo>
                    <a:lnTo>
                      <a:pt x="166" y="94"/>
                    </a:lnTo>
                    <a:lnTo>
                      <a:pt x="164" y="107"/>
                    </a:lnTo>
                    <a:lnTo>
                      <a:pt x="150" y="118"/>
                    </a:lnTo>
                    <a:lnTo>
                      <a:pt x="137" y="126"/>
                    </a:lnTo>
                    <a:lnTo>
                      <a:pt x="126" y="131"/>
                    </a:lnTo>
                    <a:lnTo>
                      <a:pt x="115" y="135"/>
                    </a:lnTo>
                    <a:lnTo>
                      <a:pt x="103" y="137"/>
                    </a:lnTo>
                    <a:lnTo>
                      <a:pt x="91" y="138"/>
                    </a:lnTo>
                    <a:lnTo>
                      <a:pt x="76" y="138"/>
                    </a:lnTo>
                    <a:lnTo>
                      <a:pt x="59" y="137"/>
                    </a:lnTo>
                    <a:lnTo>
                      <a:pt x="45" y="136"/>
                    </a:lnTo>
                    <a:lnTo>
                      <a:pt x="33" y="135"/>
                    </a:lnTo>
                    <a:lnTo>
                      <a:pt x="26" y="134"/>
                    </a:lnTo>
                    <a:lnTo>
                      <a:pt x="19" y="131"/>
                    </a:lnTo>
                    <a:lnTo>
                      <a:pt x="14" y="129"/>
                    </a:lnTo>
                    <a:lnTo>
                      <a:pt x="8" y="126"/>
                    </a:lnTo>
                    <a:lnTo>
                      <a:pt x="8" y="125"/>
                    </a:lnTo>
                    <a:lnTo>
                      <a:pt x="7" y="122"/>
                    </a:lnTo>
                    <a:lnTo>
                      <a:pt x="3" y="107"/>
                    </a:lnTo>
                    <a:lnTo>
                      <a:pt x="1" y="94"/>
                    </a:lnTo>
                    <a:lnTo>
                      <a:pt x="0" y="87"/>
                    </a:lnTo>
                    <a:lnTo>
                      <a:pt x="0" y="79"/>
                    </a:lnTo>
                    <a:lnTo>
                      <a:pt x="1" y="72"/>
                    </a:lnTo>
                    <a:lnTo>
                      <a:pt x="3" y="64"/>
                    </a:lnTo>
                    <a:lnTo>
                      <a:pt x="2" y="6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78" name="Freeform 248"/>
              <p:cNvSpPr>
                <a:spLocks/>
              </p:cNvSpPr>
              <p:nvPr/>
            </p:nvSpPr>
            <p:spPr bwMode="auto">
              <a:xfrm>
                <a:off x="4921250" y="1452563"/>
                <a:ext cx="73025" cy="53975"/>
              </a:xfrm>
              <a:custGeom>
                <a:avLst/>
                <a:gdLst>
                  <a:gd name="T0" fmla="*/ 811 w 180"/>
                  <a:gd name="T1" fmla="*/ 25814 h 138"/>
                  <a:gd name="T2" fmla="*/ 6897 w 180"/>
                  <a:gd name="T3" fmla="*/ 21903 h 138"/>
                  <a:gd name="T4" fmla="*/ 12982 w 180"/>
                  <a:gd name="T5" fmla="*/ 19165 h 138"/>
                  <a:gd name="T6" fmla="*/ 15822 w 180"/>
                  <a:gd name="T7" fmla="*/ 17601 h 138"/>
                  <a:gd name="T8" fmla="*/ 18662 w 180"/>
                  <a:gd name="T9" fmla="*/ 16818 h 138"/>
                  <a:gd name="T10" fmla="*/ 22719 w 180"/>
                  <a:gd name="T11" fmla="*/ 16036 h 138"/>
                  <a:gd name="T12" fmla="*/ 25559 w 180"/>
                  <a:gd name="T13" fmla="*/ 14863 h 138"/>
                  <a:gd name="T14" fmla="*/ 29616 w 180"/>
                  <a:gd name="T15" fmla="*/ 17209 h 138"/>
                  <a:gd name="T16" fmla="*/ 32456 w 180"/>
                  <a:gd name="T17" fmla="*/ 19165 h 138"/>
                  <a:gd name="T18" fmla="*/ 36513 w 180"/>
                  <a:gd name="T19" fmla="*/ 20730 h 138"/>
                  <a:gd name="T20" fmla="*/ 40569 w 180"/>
                  <a:gd name="T21" fmla="*/ 21512 h 138"/>
                  <a:gd name="T22" fmla="*/ 42598 w 180"/>
                  <a:gd name="T23" fmla="*/ 19556 h 138"/>
                  <a:gd name="T24" fmla="*/ 45032 w 180"/>
                  <a:gd name="T25" fmla="*/ 17209 h 138"/>
                  <a:gd name="T26" fmla="*/ 47061 w 180"/>
                  <a:gd name="T27" fmla="*/ 14472 h 138"/>
                  <a:gd name="T28" fmla="*/ 48683 w 180"/>
                  <a:gd name="T29" fmla="*/ 11734 h 138"/>
                  <a:gd name="T30" fmla="*/ 51929 w 180"/>
                  <a:gd name="T31" fmla="*/ 6649 h 138"/>
                  <a:gd name="T32" fmla="*/ 55580 w 180"/>
                  <a:gd name="T33" fmla="*/ 782 h 138"/>
                  <a:gd name="T34" fmla="*/ 59231 w 180"/>
                  <a:gd name="T35" fmla="*/ 0 h 138"/>
                  <a:gd name="T36" fmla="*/ 62477 w 180"/>
                  <a:gd name="T37" fmla="*/ 0 h 138"/>
                  <a:gd name="T38" fmla="*/ 64911 w 180"/>
                  <a:gd name="T39" fmla="*/ 0 h 138"/>
                  <a:gd name="T40" fmla="*/ 67345 w 180"/>
                  <a:gd name="T41" fmla="*/ 391 h 138"/>
                  <a:gd name="T42" fmla="*/ 68968 w 180"/>
                  <a:gd name="T43" fmla="*/ 1173 h 138"/>
                  <a:gd name="T44" fmla="*/ 70185 w 180"/>
                  <a:gd name="T45" fmla="*/ 2738 h 138"/>
                  <a:gd name="T46" fmla="*/ 71808 w 180"/>
                  <a:gd name="T47" fmla="*/ 4302 h 138"/>
                  <a:gd name="T48" fmla="*/ 72214 w 180"/>
                  <a:gd name="T49" fmla="*/ 6258 h 138"/>
                  <a:gd name="T50" fmla="*/ 73025 w 180"/>
                  <a:gd name="T51" fmla="*/ 10951 h 138"/>
                  <a:gd name="T52" fmla="*/ 73025 w 180"/>
                  <a:gd name="T53" fmla="*/ 16427 h 138"/>
                  <a:gd name="T54" fmla="*/ 72619 w 180"/>
                  <a:gd name="T55" fmla="*/ 21903 h 138"/>
                  <a:gd name="T56" fmla="*/ 72619 w 180"/>
                  <a:gd name="T57" fmla="*/ 28161 h 138"/>
                  <a:gd name="T58" fmla="*/ 71402 w 180"/>
                  <a:gd name="T59" fmla="*/ 29725 h 138"/>
                  <a:gd name="T60" fmla="*/ 70185 w 180"/>
                  <a:gd name="T61" fmla="*/ 30508 h 138"/>
                  <a:gd name="T62" fmla="*/ 68968 w 180"/>
                  <a:gd name="T63" fmla="*/ 30899 h 138"/>
                  <a:gd name="T64" fmla="*/ 67751 w 180"/>
                  <a:gd name="T65" fmla="*/ 31290 h 138"/>
                  <a:gd name="T66" fmla="*/ 67345 w 180"/>
                  <a:gd name="T67" fmla="*/ 36766 h 138"/>
                  <a:gd name="T68" fmla="*/ 66534 w 180"/>
                  <a:gd name="T69" fmla="*/ 41850 h 138"/>
                  <a:gd name="T70" fmla="*/ 60854 w 180"/>
                  <a:gd name="T71" fmla="*/ 46153 h 138"/>
                  <a:gd name="T72" fmla="*/ 55580 w 180"/>
                  <a:gd name="T73" fmla="*/ 49282 h 138"/>
                  <a:gd name="T74" fmla="*/ 51118 w 180"/>
                  <a:gd name="T75" fmla="*/ 51237 h 138"/>
                  <a:gd name="T76" fmla="*/ 46655 w 180"/>
                  <a:gd name="T77" fmla="*/ 52802 h 138"/>
                  <a:gd name="T78" fmla="*/ 41787 w 180"/>
                  <a:gd name="T79" fmla="*/ 53584 h 138"/>
                  <a:gd name="T80" fmla="*/ 36918 w 180"/>
                  <a:gd name="T81" fmla="*/ 53975 h 138"/>
                  <a:gd name="T82" fmla="*/ 30833 w 180"/>
                  <a:gd name="T83" fmla="*/ 53975 h 138"/>
                  <a:gd name="T84" fmla="*/ 23936 w 180"/>
                  <a:gd name="T85" fmla="*/ 53584 h 138"/>
                  <a:gd name="T86" fmla="*/ 18256 w 180"/>
                  <a:gd name="T87" fmla="*/ 53193 h 138"/>
                  <a:gd name="T88" fmla="*/ 13388 w 180"/>
                  <a:gd name="T89" fmla="*/ 52802 h 138"/>
                  <a:gd name="T90" fmla="*/ 10548 w 180"/>
                  <a:gd name="T91" fmla="*/ 52411 h 138"/>
                  <a:gd name="T92" fmla="*/ 7708 w 180"/>
                  <a:gd name="T93" fmla="*/ 51237 h 138"/>
                  <a:gd name="T94" fmla="*/ 5680 w 180"/>
                  <a:gd name="T95" fmla="*/ 50455 h 138"/>
                  <a:gd name="T96" fmla="*/ 3246 w 180"/>
                  <a:gd name="T97" fmla="*/ 49282 h 138"/>
                  <a:gd name="T98" fmla="*/ 3246 w 180"/>
                  <a:gd name="T99" fmla="*/ 48890 h 138"/>
                  <a:gd name="T100" fmla="*/ 2840 w 180"/>
                  <a:gd name="T101" fmla="*/ 47717 h 138"/>
                  <a:gd name="T102" fmla="*/ 1217 w 180"/>
                  <a:gd name="T103" fmla="*/ 41850 h 138"/>
                  <a:gd name="T104" fmla="*/ 406 w 180"/>
                  <a:gd name="T105" fmla="*/ 36766 h 138"/>
                  <a:gd name="T106" fmla="*/ 0 w 180"/>
                  <a:gd name="T107" fmla="*/ 34028 h 138"/>
                  <a:gd name="T108" fmla="*/ 0 w 180"/>
                  <a:gd name="T109" fmla="*/ 30899 h 138"/>
                  <a:gd name="T110" fmla="*/ 406 w 180"/>
                  <a:gd name="T111" fmla="*/ 28161 h 138"/>
                  <a:gd name="T112" fmla="*/ 1217 w 180"/>
                  <a:gd name="T113" fmla="*/ 25032 h 138"/>
                  <a:gd name="T114" fmla="*/ 811 w 180"/>
                  <a:gd name="T115" fmla="*/ 25814 h 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0" h="138">
                    <a:moveTo>
                      <a:pt x="2" y="66"/>
                    </a:moveTo>
                    <a:lnTo>
                      <a:pt x="17" y="56"/>
                    </a:lnTo>
                    <a:lnTo>
                      <a:pt x="32" y="49"/>
                    </a:lnTo>
                    <a:lnTo>
                      <a:pt x="39" y="45"/>
                    </a:lnTo>
                    <a:lnTo>
                      <a:pt x="46" y="43"/>
                    </a:lnTo>
                    <a:lnTo>
                      <a:pt x="56" y="41"/>
                    </a:lnTo>
                    <a:lnTo>
                      <a:pt x="63" y="38"/>
                    </a:lnTo>
                    <a:lnTo>
                      <a:pt x="73" y="44"/>
                    </a:lnTo>
                    <a:lnTo>
                      <a:pt x="80" y="49"/>
                    </a:lnTo>
                    <a:lnTo>
                      <a:pt x="90" y="53"/>
                    </a:lnTo>
                    <a:lnTo>
                      <a:pt x="100" y="55"/>
                    </a:lnTo>
                    <a:lnTo>
                      <a:pt x="105" y="50"/>
                    </a:lnTo>
                    <a:lnTo>
                      <a:pt x="111" y="44"/>
                    </a:lnTo>
                    <a:lnTo>
                      <a:pt x="116" y="37"/>
                    </a:lnTo>
                    <a:lnTo>
                      <a:pt x="120" y="30"/>
                    </a:lnTo>
                    <a:lnTo>
                      <a:pt x="128" y="17"/>
                    </a:lnTo>
                    <a:lnTo>
                      <a:pt x="137" y="2"/>
                    </a:lnTo>
                    <a:lnTo>
                      <a:pt x="146" y="0"/>
                    </a:lnTo>
                    <a:lnTo>
                      <a:pt x="154" y="0"/>
                    </a:lnTo>
                    <a:lnTo>
                      <a:pt x="160" y="0"/>
                    </a:lnTo>
                    <a:lnTo>
                      <a:pt x="166" y="1"/>
                    </a:lnTo>
                    <a:lnTo>
                      <a:pt x="170" y="3"/>
                    </a:lnTo>
                    <a:lnTo>
                      <a:pt x="173" y="7"/>
                    </a:lnTo>
                    <a:lnTo>
                      <a:pt x="177" y="11"/>
                    </a:lnTo>
                    <a:lnTo>
                      <a:pt x="178" y="16"/>
                    </a:lnTo>
                    <a:lnTo>
                      <a:pt x="180" y="28"/>
                    </a:lnTo>
                    <a:lnTo>
                      <a:pt x="180" y="42"/>
                    </a:lnTo>
                    <a:lnTo>
                      <a:pt x="179" y="56"/>
                    </a:lnTo>
                    <a:lnTo>
                      <a:pt x="179" y="72"/>
                    </a:lnTo>
                    <a:lnTo>
                      <a:pt x="176" y="76"/>
                    </a:lnTo>
                    <a:lnTo>
                      <a:pt x="173" y="78"/>
                    </a:lnTo>
                    <a:lnTo>
                      <a:pt x="170" y="79"/>
                    </a:lnTo>
                    <a:lnTo>
                      <a:pt x="167" y="80"/>
                    </a:lnTo>
                    <a:lnTo>
                      <a:pt x="166" y="94"/>
                    </a:lnTo>
                    <a:lnTo>
                      <a:pt x="164" y="107"/>
                    </a:lnTo>
                    <a:lnTo>
                      <a:pt x="150" y="118"/>
                    </a:lnTo>
                    <a:lnTo>
                      <a:pt x="137" y="126"/>
                    </a:lnTo>
                    <a:lnTo>
                      <a:pt x="126" y="131"/>
                    </a:lnTo>
                    <a:lnTo>
                      <a:pt x="115" y="135"/>
                    </a:lnTo>
                    <a:lnTo>
                      <a:pt x="103" y="137"/>
                    </a:lnTo>
                    <a:lnTo>
                      <a:pt x="91" y="138"/>
                    </a:lnTo>
                    <a:lnTo>
                      <a:pt x="76" y="138"/>
                    </a:lnTo>
                    <a:lnTo>
                      <a:pt x="59" y="137"/>
                    </a:lnTo>
                    <a:lnTo>
                      <a:pt x="45" y="136"/>
                    </a:lnTo>
                    <a:lnTo>
                      <a:pt x="33" y="135"/>
                    </a:lnTo>
                    <a:lnTo>
                      <a:pt x="26" y="134"/>
                    </a:lnTo>
                    <a:lnTo>
                      <a:pt x="19" y="131"/>
                    </a:lnTo>
                    <a:lnTo>
                      <a:pt x="14" y="129"/>
                    </a:lnTo>
                    <a:lnTo>
                      <a:pt x="8" y="126"/>
                    </a:lnTo>
                    <a:lnTo>
                      <a:pt x="8" y="125"/>
                    </a:lnTo>
                    <a:lnTo>
                      <a:pt x="7" y="122"/>
                    </a:lnTo>
                    <a:lnTo>
                      <a:pt x="3" y="107"/>
                    </a:lnTo>
                    <a:lnTo>
                      <a:pt x="1" y="94"/>
                    </a:lnTo>
                    <a:lnTo>
                      <a:pt x="0" y="87"/>
                    </a:lnTo>
                    <a:lnTo>
                      <a:pt x="0" y="79"/>
                    </a:lnTo>
                    <a:lnTo>
                      <a:pt x="1" y="72"/>
                    </a:lnTo>
                    <a:lnTo>
                      <a:pt x="3" y="64"/>
                    </a:lnTo>
                    <a:lnTo>
                      <a:pt x="2" y="66"/>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79" name="Freeform 249"/>
              <p:cNvSpPr>
                <a:spLocks/>
              </p:cNvSpPr>
              <p:nvPr/>
            </p:nvSpPr>
            <p:spPr bwMode="auto">
              <a:xfrm>
                <a:off x="4967288" y="1363663"/>
                <a:ext cx="30162" cy="26987"/>
              </a:xfrm>
              <a:custGeom>
                <a:avLst/>
                <a:gdLst>
                  <a:gd name="T0" fmla="*/ 0 w 73"/>
                  <a:gd name="T1" fmla="*/ 422 h 64"/>
                  <a:gd name="T2" fmla="*/ 3305 w 73"/>
                  <a:gd name="T3" fmla="*/ 422 h 64"/>
                  <a:gd name="T4" fmla="*/ 6611 w 73"/>
                  <a:gd name="T5" fmla="*/ 422 h 64"/>
                  <a:gd name="T6" fmla="*/ 9503 w 73"/>
                  <a:gd name="T7" fmla="*/ 843 h 64"/>
                  <a:gd name="T8" fmla="*/ 12395 w 73"/>
                  <a:gd name="T9" fmla="*/ 1265 h 64"/>
                  <a:gd name="T10" fmla="*/ 18180 w 73"/>
                  <a:gd name="T11" fmla="*/ 3795 h 64"/>
                  <a:gd name="T12" fmla="*/ 24378 w 73"/>
                  <a:gd name="T13" fmla="*/ 6325 h 64"/>
                  <a:gd name="T14" fmla="*/ 26443 w 73"/>
                  <a:gd name="T15" fmla="*/ 8012 h 64"/>
                  <a:gd name="T16" fmla="*/ 28096 w 73"/>
                  <a:gd name="T17" fmla="*/ 9277 h 64"/>
                  <a:gd name="T18" fmla="*/ 29336 w 73"/>
                  <a:gd name="T19" fmla="*/ 10963 h 64"/>
                  <a:gd name="T20" fmla="*/ 29749 w 73"/>
                  <a:gd name="T21" fmla="*/ 12228 h 64"/>
                  <a:gd name="T22" fmla="*/ 30162 w 73"/>
                  <a:gd name="T23" fmla="*/ 15602 h 64"/>
                  <a:gd name="T24" fmla="*/ 30162 w 73"/>
                  <a:gd name="T25" fmla="*/ 20662 h 64"/>
                  <a:gd name="T26" fmla="*/ 27683 w 73"/>
                  <a:gd name="T27" fmla="*/ 23614 h 64"/>
                  <a:gd name="T28" fmla="*/ 25204 w 73"/>
                  <a:gd name="T29" fmla="*/ 25722 h 64"/>
                  <a:gd name="T30" fmla="*/ 23551 w 73"/>
                  <a:gd name="T31" fmla="*/ 26565 h 64"/>
                  <a:gd name="T32" fmla="*/ 22312 w 73"/>
                  <a:gd name="T33" fmla="*/ 26987 h 64"/>
                  <a:gd name="T34" fmla="*/ 20659 w 73"/>
                  <a:gd name="T35" fmla="*/ 26987 h 64"/>
                  <a:gd name="T36" fmla="*/ 18593 w 73"/>
                  <a:gd name="T37" fmla="*/ 26987 h 64"/>
                  <a:gd name="T38" fmla="*/ 12395 w 73"/>
                  <a:gd name="T39" fmla="*/ 20662 h 64"/>
                  <a:gd name="T40" fmla="*/ 7024 w 73"/>
                  <a:gd name="T41" fmla="*/ 14759 h 64"/>
                  <a:gd name="T42" fmla="*/ 4545 w 73"/>
                  <a:gd name="T43" fmla="*/ 11807 h 64"/>
                  <a:gd name="T44" fmla="*/ 2479 w 73"/>
                  <a:gd name="T45" fmla="*/ 8012 h 64"/>
                  <a:gd name="T46" fmla="*/ 1240 w 73"/>
                  <a:gd name="T47" fmla="*/ 4217 h 64"/>
                  <a:gd name="T48" fmla="*/ 826 w 73"/>
                  <a:gd name="T49" fmla="*/ 0 h 64"/>
                  <a:gd name="T50" fmla="*/ 0 w 73"/>
                  <a:gd name="T51" fmla="*/ 422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64">
                    <a:moveTo>
                      <a:pt x="0" y="1"/>
                    </a:moveTo>
                    <a:lnTo>
                      <a:pt x="8" y="1"/>
                    </a:lnTo>
                    <a:lnTo>
                      <a:pt x="16" y="1"/>
                    </a:lnTo>
                    <a:lnTo>
                      <a:pt x="23" y="2"/>
                    </a:lnTo>
                    <a:lnTo>
                      <a:pt x="30" y="3"/>
                    </a:lnTo>
                    <a:lnTo>
                      <a:pt x="44" y="9"/>
                    </a:lnTo>
                    <a:lnTo>
                      <a:pt x="59" y="15"/>
                    </a:lnTo>
                    <a:lnTo>
                      <a:pt x="64" y="19"/>
                    </a:lnTo>
                    <a:lnTo>
                      <a:pt x="68" y="22"/>
                    </a:lnTo>
                    <a:lnTo>
                      <a:pt x="71" y="26"/>
                    </a:lnTo>
                    <a:lnTo>
                      <a:pt x="72" y="29"/>
                    </a:lnTo>
                    <a:lnTo>
                      <a:pt x="73" y="37"/>
                    </a:lnTo>
                    <a:lnTo>
                      <a:pt x="73" y="49"/>
                    </a:lnTo>
                    <a:lnTo>
                      <a:pt x="67" y="56"/>
                    </a:lnTo>
                    <a:lnTo>
                      <a:pt x="61" y="61"/>
                    </a:lnTo>
                    <a:lnTo>
                      <a:pt x="57" y="63"/>
                    </a:lnTo>
                    <a:lnTo>
                      <a:pt x="54" y="64"/>
                    </a:lnTo>
                    <a:lnTo>
                      <a:pt x="50" y="64"/>
                    </a:lnTo>
                    <a:lnTo>
                      <a:pt x="45" y="64"/>
                    </a:lnTo>
                    <a:lnTo>
                      <a:pt x="30" y="49"/>
                    </a:lnTo>
                    <a:lnTo>
                      <a:pt x="17" y="35"/>
                    </a:lnTo>
                    <a:lnTo>
                      <a:pt x="11" y="28"/>
                    </a:lnTo>
                    <a:lnTo>
                      <a:pt x="6" y="19"/>
                    </a:lnTo>
                    <a:lnTo>
                      <a:pt x="3" y="10"/>
                    </a:lnTo>
                    <a:lnTo>
                      <a:pt x="2" y="0"/>
                    </a:lnTo>
                    <a:lnTo>
                      <a:pt x="0" y="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80" name="Freeform 250"/>
              <p:cNvSpPr>
                <a:spLocks/>
              </p:cNvSpPr>
              <p:nvPr/>
            </p:nvSpPr>
            <p:spPr bwMode="auto">
              <a:xfrm>
                <a:off x="4967288" y="1363663"/>
                <a:ext cx="30162" cy="26987"/>
              </a:xfrm>
              <a:custGeom>
                <a:avLst/>
                <a:gdLst>
                  <a:gd name="T0" fmla="*/ 0 w 73"/>
                  <a:gd name="T1" fmla="*/ 422 h 64"/>
                  <a:gd name="T2" fmla="*/ 3305 w 73"/>
                  <a:gd name="T3" fmla="*/ 422 h 64"/>
                  <a:gd name="T4" fmla="*/ 6611 w 73"/>
                  <a:gd name="T5" fmla="*/ 422 h 64"/>
                  <a:gd name="T6" fmla="*/ 9503 w 73"/>
                  <a:gd name="T7" fmla="*/ 843 h 64"/>
                  <a:gd name="T8" fmla="*/ 12395 w 73"/>
                  <a:gd name="T9" fmla="*/ 1265 h 64"/>
                  <a:gd name="T10" fmla="*/ 18180 w 73"/>
                  <a:gd name="T11" fmla="*/ 3795 h 64"/>
                  <a:gd name="T12" fmla="*/ 24378 w 73"/>
                  <a:gd name="T13" fmla="*/ 6325 h 64"/>
                  <a:gd name="T14" fmla="*/ 26443 w 73"/>
                  <a:gd name="T15" fmla="*/ 8012 h 64"/>
                  <a:gd name="T16" fmla="*/ 28096 w 73"/>
                  <a:gd name="T17" fmla="*/ 9277 h 64"/>
                  <a:gd name="T18" fmla="*/ 29336 w 73"/>
                  <a:gd name="T19" fmla="*/ 10963 h 64"/>
                  <a:gd name="T20" fmla="*/ 29749 w 73"/>
                  <a:gd name="T21" fmla="*/ 12228 h 64"/>
                  <a:gd name="T22" fmla="*/ 30162 w 73"/>
                  <a:gd name="T23" fmla="*/ 15602 h 64"/>
                  <a:gd name="T24" fmla="*/ 30162 w 73"/>
                  <a:gd name="T25" fmla="*/ 20662 h 64"/>
                  <a:gd name="T26" fmla="*/ 27683 w 73"/>
                  <a:gd name="T27" fmla="*/ 23614 h 64"/>
                  <a:gd name="T28" fmla="*/ 25204 w 73"/>
                  <a:gd name="T29" fmla="*/ 25722 h 64"/>
                  <a:gd name="T30" fmla="*/ 23551 w 73"/>
                  <a:gd name="T31" fmla="*/ 26565 h 64"/>
                  <a:gd name="T32" fmla="*/ 22312 w 73"/>
                  <a:gd name="T33" fmla="*/ 26987 h 64"/>
                  <a:gd name="T34" fmla="*/ 20659 w 73"/>
                  <a:gd name="T35" fmla="*/ 26987 h 64"/>
                  <a:gd name="T36" fmla="*/ 18593 w 73"/>
                  <a:gd name="T37" fmla="*/ 26987 h 64"/>
                  <a:gd name="T38" fmla="*/ 12395 w 73"/>
                  <a:gd name="T39" fmla="*/ 20662 h 64"/>
                  <a:gd name="T40" fmla="*/ 7024 w 73"/>
                  <a:gd name="T41" fmla="*/ 14759 h 64"/>
                  <a:gd name="T42" fmla="*/ 4545 w 73"/>
                  <a:gd name="T43" fmla="*/ 11807 h 64"/>
                  <a:gd name="T44" fmla="*/ 2479 w 73"/>
                  <a:gd name="T45" fmla="*/ 8012 h 64"/>
                  <a:gd name="T46" fmla="*/ 1240 w 73"/>
                  <a:gd name="T47" fmla="*/ 4217 h 64"/>
                  <a:gd name="T48" fmla="*/ 826 w 73"/>
                  <a:gd name="T49" fmla="*/ 0 h 64"/>
                  <a:gd name="T50" fmla="*/ 0 w 73"/>
                  <a:gd name="T51" fmla="*/ 422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64">
                    <a:moveTo>
                      <a:pt x="0" y="1"/>
                    </a:moveTo>
                    <a:lnTo>
                      <a:pt x="8" y="1"/>
                    </a:lnTo>
                    <a:lnTo>
                      <a:pt x="16" y="1"/>
                    </a:lnTo>
                    <a:lnTo>
                      <a:pt x="23" y="2"/>
                    </a:lnTo>
                    <a:lnTo>
                      <a:pt x="30" y="3"/>
                    </a:lnTo>
                    <a:lnTo>
                      <a:pt x="44" y="9"/>
                    </a:lnTo>
                    <a:lnTo>
                      <a:pt x="59" y="15"/>
                    </a:lnTo>
                    <a:lnTo>
                      <a:pt x="64" y="19"/>
                    </a:lnTo>
                    <a:lnTo>
                      <a:pt x="68" y="22"/>
                    </a:lnTo>
                    <a:lnTo>
                      <a:pt x="71" y="26"/>
                    </a:lnTo>
                    <a:lnTo>
                      <a:pt x="72" y="29"/>
                    </a:lnTo>
                    <a:lnTo>
                      <a:pt x="73" y="37"/>
                    </a:lnTo>
                    <a:lnTo>
                      <a:pt x="73" y="49"/>
                    </a:lnTo>
                    <a:lnTo>
                      <a:pt x="67" y="56"/>
                    </a:lnTo>
                    <a:lnTo>
                      <a:pt x="61" y="61"/>
                    </a:lnTo>
                    <a:lnTo>
                      <a:pt x="57" y="63"/>
                    </a:lnTo>
                    <a:lnTo>
                      <a:pt x="54" y="64"/>
                    </a:lnTo>
                    <a:lnTo>
                      <a:pt x="50" y="64"/>
                    </a:lnTo>
                    <a:lnTo>
                      <a:pt x="45" y="64"/>
                    </a:lnTo>
                    <a:lnTo>
                      <a:pt x="30" y="49"/>
                    </a:lnTo>
                    <a:lnTo>
                      <a:pt x="17" y="35"/>
                    </a:lnTo>
                    <a:lnTo>
                      <a:pt x="11" y="28"/>
                    </a:lnTo>
                    <a:lnTo>
                      <a:pt x="6" y="19"/>
                    </a:lnTo>
                    <a:lnTo>
                      <a:pt x="3" y="10"/>
                    </a:lnTo>
                    <a:lnTo>
                      <a:pt x="2" y="0"/>
                    </a:lnTo>
                    <a:lnTo>
                      <a:pt x="0" y="1"/>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81" name="Freeform 251"/>
              <p:cNvSpPr>
                <a:spLocks/>
              </p:cNvSpPr>
              <p:nvPr/>
            </p:nvSpPr>
            <p:spPr bwMode="auto">
              <a:xfrm>
                <a:off x="4889500" y="1308100"/>
                <a:ext cx="33338" cy="20638"/>
              </a:xfrm>
              <a:custGeom>
                <a:avLst/>
                <a:gdLst>
                  <a:gd name="T0" fmla="*/ 29506 w 87"/>
                  <a:gd name="T1" fmla="*/ 6070 h 51"/>
                  <a:gd name="T2" fmla="*/ 32188 w 87"/>
                  <a:gd name="T3" fmla="*/ 9712 h 51"/>
                  <a:gd name="T4" fmla="*/ 33338 w 87"/>
                  <a:gd name="T5" fmla="*/ 12140 h 51"/>
                  <a:gd name="T6" fmla="*/ 33338 w 87"/>
                  <a:gd name="T7" fmla="*/ 13759 h 51"/>
                  <a:gd name="T8" fmla="*/ 33338 w 87"/>
                  <a:gd name="T9" fmla="*/ 14568 h 51"/>
                  <a:gd name="T10" fmla="*/ 32955 w 87"/>
                  <a:gd name="T11" fmla="*/ 15782 h 51"/>
                  <a:gd name="T12" fmla="*/ 32572 w 87"/>
                  <a:gd name="T13" fmla="*/ 16591 h 51"/>
                  <a:gd name="T14" fmla="*/ 31039 w 87"/>
                  <a:gd name="T15" fmla="*/ 18210 h 51"/>
                  <a:gd name="T16" fmla="*/ 28356 w 87"/>
                  <a:gd name="T17" fmla="*/ 19019 h 51"/>
                  <a:gd name="T18" fmla="*/ 24908 w 87"/>
                  <a:gd name="T19" fmla="*/ 20233 h 51"/>
                  <a:gd name="T20" fmla="*/ 20693 w 87"/>
                  <a:gd name="T21" fmla="*/ 20638 h 51"/>
                  <a:gd name="T22" fmla="*/ 15328 w 87"/>
                  <a:gd name="T23" fmla="*/ 20233 h 51"/>
                  <a:gd name="T24" fmla="*/ 9963 w 87"/>
                  <a:gd name="T25" fmla="*/ 19019 h 51"/>
                  <a:gd name="T26" fmla="*/ 5365 w 87"/>
                  <a:gd name="T27" fmla="*/ 17805 h 51"/>
                  <a:gd name="T28" fmla="*/ 0 w 87"/>
                  <a:gd name="T29" fmla="*/ 15377 h 51"/>
                  <a:gd name="T30" fmla="*/ 383 w 87"/>
                  <a:gd name="T31" fmla="*/ 13759 h 51"/>
                  <a:gd name="T32" fmla="*/ 1150 w 87"/>
                  <a:gd name="T33" fmla="*/ 12140 h 51"/>
                  <a:gd name="T34" fmla="*/ 2299 w 87"/>
                  <a:gd name="T35" fmla="*/ 10926 h 51"/>
                  <a:gd name="T36" fmla="*/ 3066 w 87"/>
                  <a:gd name="T37" fmla="*/ 10117 h 51"/>
                  <a:gd name="T38" fmla="*/ 5748 w 87"/>
                  <a:gd name="T39" fmla="*/ 8498 h 51"/>
                  <a:gd name="T40" fmla="*/ 9197 w 87"/>
                  <a:gd name="T41" fmla="*/ 7284 h 51"/>
                  <a:gd name="T42" fmla="*/ 8430 w 87"/>
                  <a:gd name="T43" fmla="*/ 4047 h 51"/>
                  <a:gd name="T44" fmla="*/ 7281 w 87"/>
                  <a:gd name="T45" fmla="*/ 809 h 51"/>
                  <a:gd name="T46" fmla="*/ 10729 w 87"/>
                  <a:gd name="T47" fmla="*/ 405 h 51"/>
                  <a:gd name="T48" fmla="*/ 13795 w 87"/>
                  <a:gd name="T49" fmla="*/ 0 h 51"/>
                  <a:gd name="T50" fmla="*/ 16477 w 87"/>
                  <a:gd name="T51" fmla="*/ 0 h 51"/>
                  <a:gd name="T52" fmla="*/ 18777 w 87"/>
                  <a:gd name="T53" fmla="*/ 405 h 51"/>
                  <a:gd name="T54" fmla="*/ 23375 w 87"/>
                  <a:gd name="T55" fmla="*/ 2023 h 51"/>
                  <a:gd name="T56" fmla="*/ 28740 w 87"/>
                  <a:gd name="T57" fmla="*/ 5261 h 51"/>
                  <a:gd name="T58" fmla="*/ 29506 w 87"/>
                  <a:gd name="T59" fmla="*/ 607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7" h="51">
                    <a:moveTo>
                      <a:pt x="77" y="15"/>
                    </a:moveTo>
                    <a:lnTo>
                      <a:pt x="84" y="24"/>
                    </a:lnTo>
                    <a:lnTo>
                      <a:pt x="87" y="30"/>
                    </a:lnTo>
                    <a:lnTo>
                      <a:pt x="87" y="34"/>
                    </a:lnTo>
                    <a:lnTo>
                      <a:pt x="87" y="36"/>
                    </a:lnTo>
                    <a:lnTo>
                      <a:pt x="86" y="39"/>
                    </a:lnTo>
                    <a:lnTo>
                      <a:pt x="85" y="41"/>
                    </a:lnTo>
                    <a:lnTo>
                      <a:pt x="81" y="45"/>
                    </a:lnTo>
                    <a:lnTo>
                      <a:pt x="74" y="47"/>
                    </a:lnTo>
                    <a:lnTo>
                      <a:pt x="65" y="50"/>
                    </a:lnTo>
                    <a:lnTo>
                      <a:pt x="54" y="51"/>
                    </a:lnTo>
                    <a:lnTo>
                      <a:pt x="40" y="50"/>
                    </a:lnTo>
                    <a:lnTo>
                      <a:pt x="26" y="47"/>
                    </a:lnTo>
                    <a:lnTo>
                      <a:pt x="14" y="44"/>
                    </a:lnTo>
                    <a:lnTo>
                      <a:pt x="0" y="38"/>
                    </a:lnTo>
                    <a:lnTo>
                      <a:pt x="1" y="34"/>
                    </a:lnTo>
                    <a:lnTo>
                      <a:pt x="3" y="30"/>
                    </a:lnTo>
                    <a:lnTo>
                      <a:pt x="6" y="27"/>
                    </a:lnTo>
                    <a:lnTo>
                      <a:pt x="8" y="25"/>
                    </a:lnTo>
                    <a:lnTo>
                      <a:pt x="15" y="21"/>
                    </a:lnTo>
                    <a:lnTo>
                      <a:pt x="24" y="18"/>
                    </a:lnTo>
                    <a:lnTo>
                      <a:pt x="22" y="10"/>
                    </a:lnTo>
                    <a:lnTo>
                      <a:pt x="19" y="2"/>
                    </a:lnTo>
                    <a:lnTo>
                      <a:pt x="28" y="1"/>
                    </a:lnTo>
                    <a:lnTo>
                      <a:pt x="36" y="0"/>
                    </a:lnTo>
                    <a:lnTo>
                      <a:pt x="43" y="0"/>
                    </a:lnTo>
                    <a:lnTo>
                      <a:pt x="49" y="1"/>
                    </a:lnTo>
                    <a:lnTo>
                      <a:pt x="61" y="5"/>
                    </a:lnTo>
                    <a:lnTo>
                      <a:pt x="75" y="13"/>
                    </a:lnTo>
                    <a:lnTo>
                      <a:pt x="77" y="1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82" name="Freeform 252"/>
              <p:cNvSpPr>
                <a:spLocks/>
              </p:cNvSpPr>
              <p:nvPr/>
            </p:nvSpPr>
            <p:spPr bwMode="auto">
              <a:xfrm>
                <a:off x="4889500" y="1308100"/>
                <a:ext cx="33338" cy="20638"/>
              </a:xfrm>
              <a:custGeom>
                <a:avLst/>
                <a:gdLst>
                  <a:gd name="T0" fmla="*/ 29506 w 87"/>
                  <a:gd name="T1" fmla="*/ 6070 h 51"/>
                  <a:gd name="T2" fmla="*/ 32188 w 87"/>
                  <a:gd name="T3" fmla="*/ 9712 h 51"/>
                  <a:gd name="T4" fmla="*/ 33338 w 87"/>
                  <a:gd name="T5" fmla="*/ 12140 h 51"/>
                  <a:gd name="T6" fmla="*/ 33338 w 87"/>
                  <a:gd name="T7" fmla="*/ 13759 h 51"/>
                  <a:gd name="T8" fmla="*/ 33338 w 87"/>
                  <a:gd name="T9" fmla="*/ 14568 h 51"/>
                  <a:gd name="T10" fmla="*/ 32955 w 87"/>
                  <a:gd name="T11" fmla="*/ 15782 h 51"/>
                  <a:gd name="T12" fmla="*/ 32572 w 87"/>
                  <a:gd name="T13" fmla="*/ 16591 h 51"/>
                  <a:gd name="T14" fmla="*/ 31039 w 87"/>
                  <a:gd name="T15" fmla="*/ 18210 h 51"/>
                  <a:gd name="T16" fmla="*/ 28356 w 87"/>
                  <a:gd name="T17" fmla="*/ 19019 h 51"/>
                  <a:gd name="T18" fmla="*/ 24908 w 87"/>
                  <a:gd name="T19" fmla="*/ 20233 h 51"/>
                  <a:gd name="T20" fmla="*/ 20693 w 87"/>
                  <a:gd name="T21" fmla="*/ 20638 h 51"/>
                  <a:gd name="T22" fmla="*/ 15328 w 87"/>
                  <a:gd name="T23" fmla="*/ 20233 h 51"/>
                  <a:gd name="T24" fmla="*/ 9963 w 87"/>
                  <a:gd name="T25" fmla="*/ 19019 h 51"/>
                  <a:gd name="T26" fmla="*/ 5365 w 87"/>
                  <a:gd name="T27" fmla="*/ 17805 h 51"/>
                  <a:gd name="T28" fmla="*/ 0 w 87"/>
                  <a:gd name="T29" fmla="*/ 15377 h 51"/>
                  <a:gd name="T30" fmla="*/ 383 w 87"/>
                  <a:gd name="T31" fmla="*/ 13759 h 51"/>
                  <a:gd name="T32" fmla="*/ 1150 w 87"/>
                  <a:gd name="T33" fmla="*/ 12140 h 51"/>
                  <a:gd name="T34" fmla="*/ 2299 w 87"/>
                  <a:gd name="T35" fmla="*/ 10926 h 51"/>
                  <a:gd name="T36" fmla="*/ 3066 w 87"/>
                  <a:gd name="T37" fmla="*/ 10117 h 51"/>
                  <a:gd name="T38" fmla="*/ 5748 w 87"/>
                  <a:gd name="T39" fmla="*/ 8498 h 51"/>
                  <a:gd name="T40" fmla="*/ 9197 w 87"/>
                  <a:gd name="T41" fmla="*/ 7284 h 51"/>
                  <a:gd name="T42" fmla="*/ 8430 w 87"/>
                  <a:gd name="T43" fmla="*/ 4047 h 51"/>
                  <a:gd name="T44" fmla="*/ 7281 w 87"/>
                  <a:gd name="T45" fmla="*/ 809 h 51"/>
                  <a:gd name="T46" fmla="*/ 10729 w 87"/>
                  <a:gd name="T47" fmla="*/ 405 h 51"/>
                  <a:gd name="T48" fmla="*/ 13795 w 87"/>
                  <a:gd name="T49" fmla="*/ 0 h 51"/>
                  <a:gd name="T50" fmla="*/ 16477 w 87"/>
                  <a:gd name="T51" fmla="*/ 0 h 51"/>
                  <a:gd name="T52" fmla="*/ 18777 w 87"/>
                  <a:gd name="T53" fmla="*/ 405 h 51"/>
                  <a:gd name="T54" fmla="*/ 23375 w 87"/>
                  <a:gd name="T55" fmla="*/ 2023 h 51"/>
                  <a:gd name="T56" fmla="*/ 28740 w 87"/>
                  <a:gd name="T57" fmla="*/ 5261 h 51"/>
                  <a:gd name="T58" fmla="*/ 29506 w 87"/>
                  <a:gd name="T59" fmla="*/ 607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7" h="51">
                    <a:moveTo>
                      <a:pt x="77" y="15"/>
                    </a:moveTo>
                    <a:lnTo>
                      <a:pt x="84" y="24"/>
                    </a:lnTo>
                    <a:lnTo>
                      <a:pt x="87" y="30"/>
                    </a:lnTo>
                    <a:lnTo>
                      <a:pt x="87" y="34"/>
                    </a:lnTo>
                    <a:lnTo>
                      <a:pt x="87" y="36"/>
                    </a:lnTo>
                    <a:lnTo>
                      <a:pt x="86" y="39"/>
                    </a:lnTo>
                    <a:lnTo>
                      <a:pt x="85" y="41"/>
                    </a:lnTo>
                    <a:lnTo>
                      <a:pt x="81" y="45"/>
                    </a:lnTo>
                    <a:lnTo>
                      <a:pt x="74" y="47"/>
                    </a:lnTo>
                    <a:lnTo>
                      <a:pt x="65" y="50"/>
                    </a:lnTo>
                    <a:lnTo>
                      <a:pt x="54" y="51"/>
                    </a:lnTo>
                    <a:lnTo>
                      <a:pt x="40" y="50"/>
                    </a:lnTo>
                    <a:lnTo>
                      <a:pt x="26" y="47"/>
                    </a:lnTo>
                    <a:lnTo>
                      <a:pt x="14" y="44"/>
                    </a:lnTo>
                    <a:lnTo>
                      <a:pt x="0" y="38"/>
                    </a:lnTo>
                    <a:lnTo>
                      <a:pt x="1" y="34"/>
                    </a:lnTo>
                    <a:lnTo>
                      <a:pt x="3" y="30"/>
                    </a:lnTo>
                    <a:lnTo>
                      <a:pt x="6" y="27"/>
                    </a:lnTo>
                    <a:lnTo>
                      <a:pt x="8" y="25"/>
                    </a:lnTo>
                    <a:lnTo>
                      <a:pt x="15" y="21"/>
                    </a:lnTo>
                    <a:lnTo>
                      <a:pt x="24" y="18"/>
                    </a:lnTo>
                    <a:lnTo>
                      <a:pt x="22" y="10"/>
                    </a:lnTo>
                    <a:lnTo>
                      <a:pt x="19" y="2"/>
                    </a:lnTo>
                    <a:lnTo>
                      <a:pt x="28" y="1"/>
                    </a:lnTo>
                    <a:lnTo>
                      <a:pt x="36" y="0"/>
                    </a:lnTo>
                    <a:lnTo>
                      <a:pt x="43" y="0"/>
                    </a:lnTo>
                    <a:lnTo>
                      <a:pt x="49" y="1"/>
                    </a:lnTo>
                    <a:lnTo>
                      <a:pt x="61" y="5"/>
                    </a:lnTo>
                    <a:lnTo>
                      <a:pt x="75" y="13"/>
                    </a:lnTo>
                    <a:lnTo>
                      <a:pt x="77" y="15"/>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83" name="Freeform 253"/>
              <p:cNvSpPr>
                <a:spLocks/>
              </p:cNvSpPr>
              <p:nvPr/>
            </p:nvSpPr>
            <p:spPr bwMode="auto">
              <a:xfrm>
                <a:off x="4833938" y="1379538"/>
                <a:ext cx="23812" cy="9525"/>
              </a:xfrm>
              <a:custGeom>
                <a:avLst/>
                <a:gdLst>
                  <a:gd name="T0" fmla="*/ 23812 w 60"/>
                  <a:gd name="T1" fmla="*/ 3297 h 26"/>
                  <a:gd name="T2" fmla="*/ 20240 w 60"/>
                  <a:gd name="T3" fmla="*/ 6228 h 26"/>
                  <a:gd name="T4" fmla="*/ 16668 w 60"/>
                  <a:gd name="T5" fmla="*/ 8426 h 26"/>
                  <a:gd name="T6" fmla="*/ 13493 w 60"/>
                  <a:gd name="T7" fmla="*/ 9525 h 26"/>
                  <a:gd name="T8" fmla="*/ 10715 w 60"/>
                  <a:gd name="T9" fmla="*/ 9525 h 26"/>
                  <a:gd name="T10" fmla="*/ 8731 w 60"/>
                  <a:gd name="T11" fmla="*/ 9525 h 26"/>
                  <a:gd name="T12" fmla="*/ 7540 w 60"/>
                  <a:gd name="T13" fmla="*/ 9159 h 26"/>
                  <a:gd name="T14" fmla="*/ 6350 w 60"/>
                  <a:gd name="T15" fmla="*/ 8426 h 26"/>
                  <a:gd name="T16" fmla="*/ 4762 w 60"/>
                  <a:gd name="T17" fmla="*/ 7327 h 26"/>
                  <a:gd name="T18" fmla="*/ 2778 w 60"/>
                  <a:gd name="T19" fmla="*/ 5129 h 26"/>
                  <a:gd name="T20" fmla="*/ 0 w 60"/>
                  <a:gd name="T21" fmla="*/ 733 h 26"/>
                  <a:gd name="T22" fmla="*/ 1587 w 60"/>
                  <a:gd name="T23" fmla="*/ 366 h 26"/>
                  <a:gd name="T24" fmla="*/ 3572 w 60"/>
                  <a:gd name="T25" fmla="*/ 366 h 26"/>
                  <a:gd name="T26" fmla="*/ 5159 w 60"/>
                  <a:gd name="T27" fmla="*/ 366 h 26"/>
                  <a:gd name="T28" fmla="*/ 7144 w 60"/>
                  <a:gd name="T29" fmla="*/ 733 h 26"/>
                  <a:gd name="T30" fmla="*/ 11509 w 60"/>
                  <a:gd name="T31" fmla="*/ 366 h 26"/>
                  <a:gd name="T32" fmla="*/ 15478 w 60"/>
                  <a:gd name="T33" fmla="*/ 0 h 26"/>
                  <a:gd name="T34" fmla="*/ 17859 w 60"/>
                  <a:gd name="T35" fmla="*/ 366 h 26"/>
                  <a:gd name="T36" fmla="*/ 19843 w 60"/>
                  <a:gd name="T37" fmla="*/ 733 h 26"/>
                  <a:gd name="T38" fmla="*/ 21431 w 60"/>
                  <a:gd name="T39" fmla="*/ 1832 h 26"/>
                  <a:gd name="T40" fmla="*/ 23812 w 60"/>
                  <a:gd name="T41" fmla="*/ 2931 h 26"/>
                  <a:gd name="T42" fmla="*/ 23812 w 60"/>
                  <a:gd name="T43" fmla="*/ 329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26">
                    <a:moveTo>
                      <a:pt x="60" y="9"/>
                    </a:moveTo>
                    <a:lnTo>
                      <a:pt x="51" y="17"/>
                    </a:lnTo>
                    <a:lnTo>
                      <a:pt x="42" y="23"/>
                    </a:lnTo>
                    <a:lnTo>
                      <a:pt x="34" y="26"/>
                    </a:lnTo>
                    <a:lnTo>
                      <a:pt x="27" y="26"/>
                    </a:lnTo>
                    <a:lnTo>
                      <a:pt x="22" y="26"/>
                    </a:lnTo>
                    <a:lnTo>
                      <a:pt x="19" y="25"/>
                    </a:lnTo>
                    <a:lnTo>
                      <a:pt x="16" y="23"/>
                    </a:lnTo>
                    <a:lnTo>
                      <a:pt x="12" y="20"/>
                    </a:lnTo>
                    <a:lnTo>
                      <a:pt x="7" y="14"/>
                    </a:lnTo>
                    <a:lnTo>
                      <a:pt x="0" y="2"/>
                    </a:lnTo>
                    <a:lnTo>
                      <a:pt x="4" y="1"/>
                    </a:lnTo>
                    <a:lnTo>
                      <a:pt x="9" y="1"/>
                    </a:lnTo>
                    <a:lnTo>
                      <a:pt x="13" y="1"/>
                    </a:lnTo>
                    <a:lnTo>
                      <a:pt x="18" y="2"/>
                    </a:lnTo>
                    <a:lnTo>
                      <a:pt x="29" y="1"/>
                    </a:lnTo>
                    <a:lnTo>
                      <a:pt x="39" y="0"/>
                    </a:lnTo>
                    <a:lnTo>
                      <a:pt x="45" y="1"/>
                    </a:lnTo>
                    <a:lnTo>
                      <a:pt x="50" y="2"/>
                    </a:lnTo>
                    <a:lnTo>
                      <a:pt x="54" y="5"/>
                    </a:lnTo>
                    <a:lnTo>
                      <a:pt x="60" y="8"/>
                    </a:lnTo>
                    <a:lnTo>
                      <a:pt x="60" y="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84" name="Freeform 254"/>
              <p:cNvSpPr>
                <a:spLocks/>
              </p:cNvSpPr>
              <p:nvPr/>
            </p:nvSpPr>
            <p:spPr bwMode="auto">
              <a:xfrm>
                <a:off x="4833938" y="1379538"/>
                <a:ext cx="23812" cy="9525"/>
              </a:xfrm>
              <a:custGeom>
                <a:avLst/>
                <a:gdLst>
                  <a:gd name="T0" fmla="*/ 23812 w 60"/>
                  <a:gd name="T1" fmla="*/ 3297 h 26"/>
                  <a:gd name="T2" fmla="*/ 20240 w 60"/>
                  <a:gd name="T3" fmla="*/ 6228 h 26"/>
                  <a:gd name="T4" fmla="*/ 16668 w 60"/>
                  <a:gd name="T5" fmla="*/ 8426 h 26"/>
                  <a:gd name="T6" fmla="*/ 13493 w 60"/>
                  <a:gd name="T7" fmla="*/ 9525 h 26"/>
                  <a:gd name="T8" fmla="*/ 10715 w 60"/>
                  <a:gd name="T9" fmla="*/ 9525 h 26"/>
                  <a:gd name="T10" fmla="*/ 8731 w 60"/>
                  <a:gd name="T11" fmla="*/ 9525 h 26"/>
                  <a:gd name="T12" fmla="*/ 7540 w 60"/>
                  <a:gd name="T13" fmla="*/ 9159 h 26"/>
                  <a:gd name="T14" fmla="*/ 6350 w 60"/>
                  <a:gd name="T15" fmla="*/ 8426 h 26"/>
                  <a:gd name="T16" fmla="*/ 4762 w 60"/>
                  <a:gd name="T17" fmla="*/ 7327 h 26"/>
                  <a:gd name="T18" fmla="*/ 2778 w 60"/>
                  <a:gd name="T19" fmla="*/ 5129 h 26"/>
                  <a:gd name="T20" fmla="*/ 0 w 60"/>
                  <a:gd name="T21" fmla="*/ 733 h 26"/>
                  <a:gd name="T22" fmla="*/ 1587 w 60"/>
                  <a:gd name="T23" fmla="*/ 366 h 26"/>
                  <a:gd name="T24" fmla="*/ 3572 w 60"/>
                  <a:gd name="T25" fmla="*/ 366 h 26"/>
                  <a:gd name="T26" fmla="*/ 5159 w 60"/>
                  <a:gd name="T27" fmla="*/ 366 h 26"/>
                  <a:gd name="T28" fmla="*/ 7144 w 60"/>
                  <a:gd name="T29" fmla="*/ 733 h 26"/>
                  <a:gd name="T30" fmla="*/ 11509 w 60"/>
                  <a:gd name="T31" fmla="*/ 366 h 26"/>
                  <a:gd name="T32" fmla="*/ 15478 w 60"/>
                  <a:gd name="T33" fmla="*/ 0 h 26"/>
                  <a:gd name="T34" fmla="*/ 17859 w 60"/>
                  <a:gd name="T35" fmla="*/ 366 h 26"/>
                  <a:gd name="T36" fmla="*/ 19843 w 60"/>
                  <a:gd name="T37" fmla="*/ 733 h 26"/>
                  <a:gd name="T38" fmla="*/ 21431 w 60"/>
                  <a:gd name="T39" fmla="*/ 1832 h 26"/>
                  <a:gd name="T40" fmla="*/ 23812 w 60"/>
                  <a:gd name="T41" fmla="*/ 2931 h 26"/>
                  <a:gd name="T42" fmla="*/ 23812 w 60"/>
                  <a:gd name="T43" fmla="*/ 329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26">
                    <a:moveTo>
                      <a:pt x="60" y="9"/>
                    </a:moveTo>
                    <a:lnTo>
                      <a:pt x="51" y="17"/>
                    </a:lnTo>
                    <a:lnTo>
                      <a:pt x="42" y="23"/>
                    </a:lnTo>
                    <a:lnTo>
                      <a:pt x="34" y="26"/>
                    </a:lnTo>
                    <a:lnTo>
                      <a:pt x="27" y="26"/>
                    </a:lnTo>
                    <a:lnTo>
                      <a:pt x="22" y="26"/>
                    </a:lnTo>
                    <a:lnTo>
                      <a:pt x="19" y="25"/>
                    </a:lnTo>
                    <a:lnTo>
                      <a:pt x="16" y="23"/>
                    </a:lnTo>
                    <a:lnTo>
                      <a:pt x="12" y="20"/>
                    </a:lnTo>
                    <a:lnTo>
                      <a:pt x="7" y="14"/>
                    </a:lnTo>
                    <a:lnTo>
                      <a:pt x="0" y="2"/>
                    </a:lnTo>
                    <a:lnTo>
                      <a:pt x="4" y="1"/>
                    </a:lnTo>
                    <a:lnTo>
                      <a:pt x="9" y="1"/>
                    </a:lnTo>
                    <a:lnTo>
                      <a:pt x="13" y="1"/>
                    </a:lnTo>
                    <a:lnTo>
                      <a:pt x="18" y="2"/>
                    </a:lnTo>
                    <a:lnTo>
                      <a:pt x="29" y="1"/>
                    </a:lnTo>
                    <a:lnTo>
                      <a:pt x="39" y="0"/>
                    </a:lnTo>
                    <a:lnTo>
                      <a:pt x="45" y="1"/>
                    </a:lnTo>
                    <a:lnTo>
                      <a:pt x="50" y="2"/>
                    </a:lnTo>
                    <a:lnTo>
                      <a:pt x="54" y="5"/>
                    </a:lnTo>
                    <a:lnTo>
                      <a:pt x="60" y="8"/>
                    </a:lnTo>
                    <a:lnTo>
                      <a:pt x="60" y="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85" name="Freeform 255"/>
              <p:cNvSpPr>
                <a:spLocks/>
              </p:cNvSpPr>
              <p:nvPr/>
            </p:nvSpPr>
            <p:spPr bwMode="auto">
              <a:xfrm>
                <a:off x="4849813" y="1335088"/>
                <a:ext cx="31750" cy="31750"/>
              </a:xfrm>
              <a:custGeom>
                <a:avLst/>
                <a:gdLst>
                  <a:gd name="T0" fmla="*/ 26012 w 83"/>
                  <a:gd name="T1" fmla="*/ 15679 h 81"/>
                  <a:gd name="T2" fmla="*/ 28307 w 83"/>
                  <a:gd name="T3" fmla="*/ 17247 h 81"/>
                  <a:gd name="T4" fmla="*/ 30220 w 83"/>
                  <a:gd name="T5" fmla="*/ 18423 h 81"/>
                  <a:gd name="T6" fmla="*/ 30985 w 83"/>
                  <a:gd name="T7" fmla="*/ 20383 h 81"/>
                  <a:gd name="T8" fmla="*/ 31750 w 83"/>
                  <a:gd name="T9" fmla="*/ 23127 h 81"/>
                  <a:gd name="T10" fmla="*/ 30220 w 83"/>
                  <a:gd name="T11" fmla="*/ 26262 h 81"/>
                  <a:gd name="T12" fmla="*/ 28690 w 83"/>
                  <a:gd name="T13" fmla="*/ 28222 h 81"/>
                  <a:gd name="T14" fmla="*/ 27542 w 83"/>
                  <a:gd name="T15" fmla="*/ 30182 h 81"/>
                  <a:gd name="T16" fmla="*/ 26012 w 83"/>
                  <a:gd name="T17" fmla="*/ 31358 h 81"/>
                  <a:gd name="T18" fmla="*/ 24864 w 83"/>
                  <a:gd name="T19" fmla="*/ 31750 h 81"/>
                  <a:gd name="T20" fmla="*/ 23717 w 83"/>
                  <a:gd name="T21" fmla="*/ 31750 h 81"/>
                  <a:gd name="T22" fmla="*/ 22187 w 83"/>
                  <a:gd name="T23" fmla="*/ 31750 h 81"/>
                  <a:gd name="T24" fmla="*/ 21422 w 83"/>
                  <a:gd name="T25" fmla="*/ 30966 h 81"/>
                  <a:gd name="T26" fmla="*/ 17214 w 83"/>
                  <a:gd name="T27" fmla="*/ 24694 h 81"/>
                  <a:gd name="T28" fmla="*/ 11858 w 83"/>
                  <a:gd name="T29" fmla="*/ 16071 h 81"/>
                  <a:gd name="T30" fmla="*/ 7651 w 83"/>
                  <a:gd name="T31" fmla="*/ 14503 h 81"/>
                  <a:gd name="T32" fmla="*/ 3825 w 83"/>
                  <a:gd name="T33" fmla="*/ 13327 h 81"/>
                  <a:gd name="T34" fmla="*/ 3060 w 83"/>
                  <a:gd name="T35" fmla="*/ 12543 h 81"/>
                  <a:gd name="T36" fmla="*/ 1913 w 83"/>
                  <a:gd name="T37" fmla="*/ 10975 h 81"/>
                  <a:gd name="T38" fmla="*/ 1148 w 83"/>
                  <a:gd name="T39" fmla="*/ 9407 h 81"/>
                  <a:gd name="T40" fmla="*/ 0 w 83"/>
                  <a:gd name="T41" fmla="*/ 6664 h 81"/>
                  <a:gd name="T42" fmla="*/ 3443 w 83"/>
                  <a:gd name="T43" fmla="*/ 5096 h 81"/>
                  <a:gd name="T44" fmla="*/ 7651 w 83"/>
                  <a:gd name="T45" fmla="*/ 3920 h 81"/>
                  <a:gd name="T46" fmla="*/ 8416 w 83"/>
                  <a:gd name="T47" fmla="*/ 3136 h 81"/>
                  <a:gd name="T48" fmla="*/ 8416 w 83"/>
                  <a:gd name="T49" fmla="*/ 1960 h 81"/>
                  <a:gd name="T50" fmla="*/ 8798 w 83"/>
                  <a:gd name="T51" fmla="*/ 1176 h 81"/>
                  <a:gd name="T52" fmla="*/ 8798 w 83"/>
                  <a:gd name="T53" fmla="*/ 0 h 81"/>
                  <a:gd name="T54" fmla="*/ 9946 w 83"/>
                  <a:gd name="T55" fmla="*/ 0 h 81"/>
                  <a:gd name="T56" fmla="*/ 11093 w 83"/>
                  <a:gd name="T57" fmla="*/ 392 h 81"/>
                  <a:gd name="T58" fmla="*/ 12623 w 83"/>
                  <a:gd name="T59" fmla="*/ 1568 h 81"/>
                  <a:gd name="T60" fmla="*/ 15301 w 83"/>
                  <a:gd name="T61" fmla="*/ 3136 h 81"/>
                  <a:gd name="T62" fmla="*/ 17596 w 83"/>
                  <a:gd name="T63" fmla="*/ 3528 h 81"/>
                  <a:gd name="T64" fmla="*/ 19892 w 83"/>
                  <a:gd name="T65" fmla="*/ 3528 h 81"/>
                  <a:gd name="T66" fmla="*/ 21804 w 83"/>
                  <a:gd name="T67" fmla="*/ 2744 h 81"/>
                  <a:gd name="T68" fmla="*/ 22569 w 83"/>
                  <a:gd name="T69" fmla="*/ 1960 h 81"/>
                  <a:gd name="T70" fmla="*/ 24099 w 83"/>
                  <a:gd name="T71" fmla="*/ 1960 h 81"/>
                  <a:gd name="T72" fmla="*/ 24482 w 83"/>
                  <a:gd name="T73" fmla="*/ 1960 h 81"/>
                  <a:gd name="T74" fmla="*/ 25247 w 83"/>
                  <a:gd name="T75" fmla="*/ 3136 h 81"/>
                  <a:gd name="T76" fmla="*/ 25630 w 83"/>
                  <a:gd name="T77" fmla="*/ 5096 h 81"/>
                  <a:gd name="T78" fmla="*/ 25630 w 83"/>
                  <a:gd name="T79" fmla="*/ 10191 h 81"/>
                  <a:gd name="T80" fmla="*/ 25247 w 83"/>
                  <a:gd name="T81" fmla="*/ 14895 h 81"/>
                  <a:gd name="T82" fmla="*/ 26012 w 83"/>
                  <a:gd name="T83" fmla="*/ 15679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 h="81">
                    <a:moveTo>
                      <a:pt x="68" y="40"/>
                    </a:moveTo>
                    <a:lnTo>
                      <a:pt x="74" y="44"/>
                    </a:lnTo>
                    <a:lnTo>
                      <a:pt x="79" y="47"/>
                    </a:lnTo>
                    <a:lnTo>
                      <a:pt x="81" y="52"/>
                    </a:lnTo>
                    <a:lnTo>
                      <a:pt x="83" y="59"/>
                    </a:lnTo>
                    <a:lnTo>
                      <a:pt x="79" y="67"/>
                    </a:lnTo>
                    <a:lnTo>
                      <a:pt x="75" y="72"/>
                    </a:lnTo>
                    <a:lnTo>
                      <a:pt x="72" y="77"/>
                    </a:lnTo>
                    <a:lnTo>
                      <a:pt x="68" y="80"/>
                    </a:lnTo>
                    <a:lnTo>
                      <a:pt x="65" y="81"/>
                    </a:lnTo>
                    <a:lnTo>
                      <a:pt x="62" y="81"/>
                    </a:lnTo>
                    <a:lnTo>
                      <a:pt x="58" y="81"/>
                    </a:lnTo>
                    <a:lnTo>
                      <a:pt x="56" y="79"/>
                    </a:lnTo>
                    <a:lnTo>
                      <a:pt x="45" y="63"/>
                    </a:lnTo>
                    <a:lnTo>
                      <a:pt x="31" y="41"/>
                    </a:lnTo>
                    <a:lnTo>
                      <a:pt x="20" y="37"/>
                    </a:lnTo>
                    <a:lnTo>
                      <a:pt x="10" y="34"/>
                    </a:lnTo>
                    <a:lnTo>
                      <a:pt x="8" y="32"/>
                    </a:lnTo>
                    <a:lnTo>
                      <a:pt x="5" y="28"/>
                    </a:lnTo>
                    <a:lnTo>
                      <a:pt x="3" y="24"/>
                    </a:lnTo>
                    <a:lnTo>
                      <a:pt x="0" y="17"/>
                    </a:lnTo>
                    <a:lnTo>
                      <a:pt x="9" y="13"/>
                    </a:lnTo>
                    <a:lnTo>
                      <a:pt x="20" y="10"/>
                    </a:lnTo>
                    <a:lnTo>
                      <a:pt x="22" y="8"/>
                    </a:lnTo>
                    <a:lnTo>
                      <a:pt x="22" y="5"/>
                    </a:lnTo>
                    <a:lnTo>
                      <a:pt x="23" y="3"/>
                    </a:lnTo>
                    <a:lnTo>
                      <a:pt x="23" y="0"/>
                    </a:lnTo>
                    <a:lnTo>
                      <a:pt x="26" y="0"/>
                    </a:lnTo>
                    <a:lnTo>
                      <a:pt x="29" y="1"/>
                    </a:lnTo>
                    <a:lnTo>
                      <a:pt x="33" y="4"/>
                    </a:lnTo>
                    <a:lnTo>
                      <a:pt x="40" y="8"/>
                    </a:lnTo>
                    <a:lnTo>
                      <a:pt x="46" y="9"/>
                    </a:lnTo>
                    <a:lnTo>
                      <a:pt x="52" y="9"/>
                    </a:lnTo>
                    <a:lnTo>
                      <a:pt x="57" y="7"/>
                    </a:lnTo>
                    <a:lnTo>
                      <a:pt x="59" y="5"/>
                    </a:lnTo>
                    <a:lnTo>
                      <a:pt x="63" y="5"/>
                    </a:lnTo>
                    <a:lnTo>
                      <a:pt x="64" y="5"/>
                    </a:lnTo>
                    <a:lnTo>
                      <a:pt x="66" y="8"/>
                    </a:lnTo>
                    <a:lnTo>
                      <a:pt x="67" y="13"/>
                    </a:lnTo>
                    <a:lnTo>
                      <a:pt x="67" y="26"/>
                    </a:lnTo>
                    <a:lnTo>
                      <a:pt x="66" y="38"/>
                    </a:lnTo>
                    <a:lnTo>
                      <a:pt x="68" y="4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86" name="Freeform 256"/>
              <p:cNvSpPr>
                <a:spLocks/>
              </p:cNvSpPr>
              <p:nvPr/>
            </p:nvSpPr>
            <p:spPr bwMode="auto">
              <a:xfrm>
                <a:off x="4849813" y="1335088"/>
                <a:ext cx="31750" cy="31750"/>
              </a:xfrm>
              <a:custGeom>
                <a:avLst/>
                <a:gdLst>
                  <a:gd name="T0" fmla="*/ 26012 w 83"/>
                  <a:gd name="T1" fmla="*/ 15679 h 81"/>
                  <a:gd name="T2" fmla="*/ 28307 w 83"/>
                  <a:gd name="T3" fmla="*/ 17247 h 81"/>
                  <a:gd name="T4" fmla="*/ 30220 w 83"/>
                  <a:gd name="T5" fmla="*/ 18423 h 81"/>
                  <a:gd name="T6" fmla="*/ 30985 w 83"/>
                  <a:gd name="T7" fmla="*/ 20383 h 81"/>
                  <a:gd name="T8" fmla="*/ 31750 w 83"/>
                  <a:gd name="T9" fmla="*/ 23127 h 81"/>
                  <a:gd name="T10" fmla="*/ 30220 w 83"/>
                  <a:gd name="T11" fmla="*/ 26262 h 81"/>
                  <a:gd name="T12" fmla="*/ 28690 w 83"/>
                  <a:gd name="T13" fmla="*/ 28222 h 81"/>
                  <a:gd name="T14" fmla="*/ 27542 w 83"/>
                  <a:gd name="T15" fmla="*/ 30182 h 81"/>
                  <a:gd name="T16" fmla="*/ 26012 w 83"/>
                  <a:gd name="T17" fmla="*/ 31358 h 81"/>
                  <a:gd name="T18" fmla="*/ 24864 w 83"/>
                  <a:gd name="T19" fmla="*/ 31750 h 81"/>
                  <a:gd name="T20" fmla="*/ 23717 w 83"/>
                  <a:gd name="T21" fmla="*/ 31750 h 81"/>
                  <a:gd name="T22" fmla="*/ 22187 w 83"/>
                  <a:gd name="T23" fmla="*/ 31750 h 81"/>
                  <a:gd name="T24" fmla="*/ 21422 w 83"/>
                  <a:gd name="T25" fmla="*/ 30966 h 81"/>
                  <a:gd name="T26" fmla="*/ 17214 w 83"/>
                  <a:gd name="T27" fmla="*/ 24694 h 81"/>
                  <a:gd name="T28" fmla="*/ 11858 w 83"/>
                  <a:gd name="T29" fmla="*/ 16071 h 81"/>
                  <a:gd name="T30" fmla="*/ 7651 w 83"/>
                  <a:gd name="T31" fmla="*/ 14503 h 81"/>
                  <a:gd name="T32" fmla="*/ 3825 w 83"/>
                  <a:gd name="T33" fmla="*/ 13327 h 81"/>
                  <a:gd name="T34" fmla="*/ 3060 w 83"/>
                  <a:gd name="T35" fmla="*/ 12543 h 81"/>
                  <a:gd name="T36" fmla="*/ 1913 w 83"/>
                  <a:gd name="T37" fmla="*/ 10975 h 81"/>
                  <a:gd name="T38" fmla="*/ 1148 w 83"/>
                  <a:gd name="T39" fmla="*/ 9407 h 81"/>
                  <a:gd name="T40" fmla="*/ 0 w 83"/>
                  <a:gd name="T41" fmla="*/ 6664 h 81"/>
                  <a:gd name="T42" fmla="*/ 3443 w 83"/>
                  <a:gd name="T43" fmla="*/ 5096 h 81"/>
                  <a:gd name="T44" fmla="*/ 7651 w 83"/>
                  <a:gd name="T45" fmla="*/ 3920 h 81"/>
                  <a:gd name="T46" fmla="*/ 8416 w 83"/>
                  <a:gd name="T47" fmla="*/ 3136 h 81"/>
                  <a:gd name="T48" fmla="*/ 8416 w 83"/>
                  <a:gd name="T49" fmla="*/ 1960 h 81"/>
                  <a:gd name="T50" fmla="*/ 8798 w 83"/>
                  <a:gd name="T51" fmla="*/ 1176 h 81"/>
                  <a:gd name="T52" fmla="*/ 8798 w 83"/>
                  <a:gd name="T53" fmla="*/ 0 h 81"/>
                  <a:gd name="T54" fmla="*/ 9946 w 83"/>
                  <a:gd name="T55" fmla="*/ 0 h 81"/>
                  <a:gd name="T56" fmla="*/ 11093 w 83"/>
                  <a:gd name="T57" fmla="*/ 392 h 81"/>
                  <a:gd name="T58" fmla="*/ 12623 w 83"/>
                  <a:gd name="T59" fmla="*/ 1568 h 81"/>
                  <a:gd name="T60" fmla="*/ 15301 w 83"/>
                  <a:gd name="T61" fmla="*/ 3136 h 81"/>
                  <a:gd name="T62" fmla="*/ 17596 w 83"/>
                  <a:gd name="T63" fmla="*/ 3528 h 81"/>
                  <a:gd name="T64" fmla="*/ 19892 w 83"/>
                  <a:gd name="T65" fmla="*/ 3528 h 81"/>
                  <a:gd name="T66" fmla="*/ 21804 w 83"/>
                  <a:gd name="T67" fmla="*/ 2744 h 81"/>
                  <a:gd name="T68" fmla="*/ 22569 w 83"/>
                  <a:gd name="T69" fmla="*/ 1960 h 81"/>
                  <a:gd name="T70" fmla="*/ 24099 w 83"/>
                  <a:gd name="T71" fmla="*/ 1960 h 81"/>
                  <a:gd name="T72" fmla="*/ 24482 w 83"/>
                  <a:gd name="T73" fmla="*/ 1960 h 81"/>
                  <a:gd name="T74" fmla="*/ 25247 w 83"/>
                  <a:gd name="T75" fmla="*/ 3136 h 81"/>
                  <a:gd name="T76" fmla="*/ 25630 w 83"/>
                  <a:gd name="T77" fmla="*/ 5096 h 81"/>
                  <a:gd name="T78" fmla="*/ 25630 w 83"/>
                  <a:gd name="T79" fmla="*/ 10191 h 81"/>
                  <a:gd name="T80" fmla="*/ 25247 w 83"/>
                  <a:gd name="T81" fmla="*/ 14895 h 81"/>
                  <a:gd name="T82" fmla="*/ 26012 w 83"/>
                  <a:gd name="T83" fmla="*/ 15679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 h="81">
                    <a:moveTo>
                      <a:pt x="68" y="40"/>
                    </a:moveTo>
                    <a:lnTo>
                      <a:pt x="74" y="44"/>
                    </a:lnTo>
                    <a:lnTo>
                      <a:pt x="79" y="47"/>
                    </a:lnTo>
                    <a:lnTo>
                      <a:pt x="81" y="52"/>
                    </a:lnTo>
                    <a:lnTo>
                      <a:pt x="83" y="59"/>
                    </a:lnTo>
                    <a:lnTo>
                      <a:pt x="79" y="67"/>
                    </a:lnTo>
                    <a:lnTo>
                      <a:pt x="75" y="72"/>
                    </a:lnTo>
                    <a:lnTo>
                      <a:pt x="72" y="77"/>
                    </a:lnTo>
                    <a:lnTo>
                      <a:pt x="68" y="80"/>
                    </a:lnTo>
                    <a:lnTo>
                      <a:pt x="65" y="81"/>
                    </a:lnTo>
                    <a:lnTo>
                      <a:pt x="62" y="81"/>
                    </a:lnTo>
                    <a:lnTo>
                      <a:pt x="58" y="81"/>
                    </a:lnTo>
                    <a:lnTo>
                      <a:pt x="56" y="79"/>
                    </a:lnTo>
                    <a:lnTo>
                      <a:pt x="45" y="63"/>
                    </a:lnTo>
                    <a:lnTo>
                      <a:pt x="31" y="41"/>
                    </a:lnTo>
                    <a:lnTo>
                      <a:pt x="20" y="37"/>
                    </a:lnTo>
                    <a:lnTo>
                      <a:pt x="10" y="34"/>
                    </a:lnTo>
                    <a:lnTo>
                      <a:pt x="8" y="32"/>
                    </a:lnTo>
                    <a:lnTo>
                      <a:pt x="5" y="28"/>
                    </a:lnTo>
                    <a:lnTo>
                      <a:pt x="3" y="24"/>
                    </a:lnTo>
                    <a:lnTo>
                      <a:pt x="0" y="17"/>
                    </a:lnTo>
                    <a:lnTo>
                      <a:pt x="9" y="13"/>
                    </a:lnTo>
                    <a:lnTo>
                      <a:pt x="20" y="10"/>
                    </a:lnTo>
                    <a:lnTo>
                      <a:pt x="22" y="8"/>
                    </a:lnTo>
                    <a:lnTo>
                      <a:pt x="22" y="5"/>
                    </a:lnTo>
                    <a:lnTo>
                      <a:pt x="23" y="3"/>
                    </a:lnTo>
                    <a:lnTo>
                      <a:pt x="23" y="0"/>
                    </a:lnTo>
                    <a:lnTo>
                      <a:pt x="26" y="0"/>
                    </a:lnTo>
                    <a:lnTo>
                      <a:pt x="29" y="1"/>
                    </a:lnTo>
                    <a:lnTo>
                      <a:pt x="33" y="4"/>
                    </a:lnTo>
                    <a:lnTo>
                      <a:pt x="40" y="8"/>
                    </a:lnTo>
                    <a:lnTo>
                      <a:pt x="46" y="9"/>
                    </a:lnTo>
                    <a:lnTo>
                      <a:pt x="52" y="9"/>
                    </a:lnTo>
                    <a:lnTo>
                      <a:pt x="57" y="7"/>
                    </a:lnTo>
                    <a:lnTo>
                      <a:pt x="59" y="5"/>
                    </a:lnTo>
                    <a:lnTo>
                      <a:pt x="63" y="5"/>
                    </a:lnTo>
                    <a:lnTo>
                      <a:pt x="64" y="5"/>
                    </a:lnTo>
                    <a:lnTo>
                      <a:pt x="66" y="8"/>
                    </a:lnTo>
                    <a:lnTo>
                      <a:pt x="67" y="13"/>
                    </a:lnTo>
                    <a:lnTo>
                      <a:pt x="67" y="26"/>
                    </a:lnTo>
                    <a:lnTo>
                      <a:pt x="66" y="38"/>
                    </a:lnTo>
                    <a:lnTo>
                      <a:pt x="68" y="4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87" name="Freeform 257"/>
              <p:cNvSpPr>
                <a:spLocks/>
              </p:cNvSpPr>
              <p:nvPr/>
            </p:nvSpPr>
            <p:spPr bwMode="auto">
              <a:xfrm>
                <a:off x="4873625" y="1371600"/>
                <a:ext cx="17463" cy="14288"/>
              </a:xfrm>
              <a:custGeom>
                <a:avLst/>
                <a:gdLst>
                  <a:gd name="T0" fmla="*/ 794 w 44"/>
                  <a:gd name="T1" fmla="*/ 2317 h 37"/>
                  <a:gd name="T2" fmla="*/ 5160 w 44"/>
                  <a:gd name="T3" fmla="*/ 772 h 37"/>
                  <a:gd name="T4" fmla="*/ 8732 w 44"/>
                  <a:gd name="T5" fmla="*/ 386 h 37"/>
                  <a:gd name="T6" fmla="*/ 10319 w 44"/>
                  <a:gd name="T7" fmla="*/ 0 h 37"/>
                  <a:gd name="T8" fmla="*/ 11510 w 44"/>
                  <a:gd name="T9" fmla="*/ 386 h 37"/>
                  <a:gd name="T10" fmla="*/ 12700 w 44"/>
                  <a:gd name="T11" fmla="*/ 386 h 37"/>
                  <a:gd name="T12" fmla="*/ 13891 w 44"/>
                  <a:gd name="T13" fmla="*/ 772 h 37"/>
                  <a:gd name="T14" fmla="*/ 14685 w 44"/>
                  <a:gd name="T15" fmla="*/ 1545 h 37"/>
                  <a:gd name="T16" fmla="*/ 15479 w 44"/>
                  <a:gd name="T17" fmla="*/ 2317 h 37"/>
                  <a:gd name="T18" fmla="*/ 15875 w 44"/>
                  <a:gd name="T19" fmla="*/ 3862 h 37"/>
                  <a:gd name="T20" fmla="*/ 16272 w 44"/>
                  <a:gd name="T21" fmla="*/ 5020 h 37"/>
                  <a:gd name="T22" fmla="*/ 17066 w 44"/>
                  <a:gd name="T23" fmla="*/ 8496 h 37"/>
                  <a:gd name="T24" fmla="*/ 17463 w 44"/>
                  <a:gd name="T25" fmla="*/ 13516 h 37"/>
                  <a:gd name="T26" fmla="*/ 14288 w 44"/>
                  <a:gd name="T27" fmla="*/ 14288 h 37"/>
                  <a:gd name="T28" fmla="*/ 11510 w 44"/>
                  <a:gd name="T29" fmla="*/ 14288 h 37"/>
                  <a:gd name="T30" fmla="*/ 9128 w 44"/>
                  <a:gd name="T31" fmla="*/ 13902 h 37"/>
                  <a:gd name="T32" fmla="*/ 7144 w 44"/>
                  <a:gd name="T33" fmla="*/ 13130 h 37"/>
                  <a:gd name="T34" fmla="*/ 3572 w 44"/>
                  <a:gd name="T35" fmla="*/ 10040 h 37"/>
                  <a:gd name="T36" fmla="*/ 0 w 44"/>
                  <a:gd name="T37" fmla="*/ 5020 h 37"/>
                  <a:gd name="T38" fmla="*/ 397 w 44"/>
                  <a:gd name="T39" fmla="*/ 3862 h 37"/>
                  <a:gd name="T40" fmla="*/ 1191 w 44"/>
                  <a:gd name="T41" fmla="*/ 2317 h 37"/>
                  <a:gd name="T42" fmla="*/ 794 w 44"/>
                  <a:gd name="T43" fmla="*/ 2317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 h="37">
                    <a:moveTo>
                      <a:pt x="2" y="6"/>
                    </a:moveTo>
                    <a:lnTo>
                      <a:pt x="13" y="2"/>
                    </a:lnTo>
                    <a:lnTo>
                      <a:pt x="22" y="1"/>
                    </a:lnTo>
                    <a:lnTo>
                      <a:pt x="26" y="0"/>
                    </a:lnTo>
                    <a:lnTo>
                      <a:pt x="29" y="1"/>
                    </a:lnTo>
                    <a:lnTo>
                      <a:pt x="32" y="1"/>
                    </a:lnTo>
                    <a:lnTo>
                      <a:pt x="35" y="2"/>
                    </a:lnTo>
                    <a:lnTo>
                      <a:pt x="37" y="4"/>
                    </a:lnTo>
                    <a:lnTo>
                      <a:pt x="39" y="6"/>
                    </a:lnTo>
                    <a:lnTo>
                      <a:pt x="40" y="10"/>
                    </a:lnTo>
                    <a:lnTo>
                      <a:pt x="41" y="13"/>
                    </a:lnTo>
                    <a:lnTo>
                      <a:pt x="43" y="22"/>
                    </a:lnTo>
                    <a:lnTo>
                      <a:pt x="44" y="35"/>
                    </a:lnTo>
                    <a:lnTo>
                      <a:pt x="36" y="37"/>
                    </a:lnTo>
                    <a:lnTo>
                      <a:pt x="29" y="37"/>
                    </a:lnTo>
                    <a:lnTo>
                      <a:pt x="23" y="36"/>
                    </a:lnTo>
                    <a:lnTo>
                      <a:pt x="18" y="34"/>
                    </a:lnTo>
                    <a:lnTo>
                      <a:pt x="9" y="26"/>
                    </a:lnTo>
                    <a:lnTo>
                      <a:pt x="0" y="13"/>
                    </a:lnTo>
                    <a:lnTo>
                      <a:pt x="1" y="10"/>
                    </a:lnTo>
                    <a:lnTo>
                      <a:pt x="3" y="6"/>
                    </a:lnTo>
                    <a:lnTo>
                      <a:pt x="2" y="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88" name="Freeform 258"/>
              <p:cNvSpPr>
                <a:spLocks/>
              </p:cNvSpPr>
              <p:nvPr/>
            </p:nvSpPr>
            <p:spPr bwMode="auto">
              <a:xfrm>
                <a:off x="4873625" y="1371600"/>
                <a:ext cx="17463" cy="14288"/>
              </a:xfrm>
              <a:custGeom>
                <a:avLst/>
                <a:gdLst>
                  <a:gd name="T0" fmla="*/ 794 w 44"/>
                  <a:gd name="T1" fmla="*/ 2317 h 37"/>
                  <a:gd name="T2" fmla="*/ 5160 w 44"/>
                  <a:gd name="T3" fmla="*/ 772 h 37"/>
                  <a:gd name="T4" fmla="*/ 8732 w 44"/>
                  <a:gd name="T5" fmla="*/ 386 h 37"/>
                  <a:gd name="T6" fmla="*/ 10319 w 44"/>
                  <a:gd name="T7" fmla="*/ 0 h 37"/>
                  <a:gd name="T8" fmla="*/ 11510 w 44"/>
                  <a:gd name="T9" fmla="*/ 386 h 37"/>
                  <a:gd name="T10" fmla="*/ 12700 w 44"/>
                  <a:gd name="T11" fmla="*/ 386 h 37"/>
                  <a:gd name="T12" fmla="*/ 13891 w 44"/>
                  <a:gd name="T13" fmla="*/ 772 h 37"/>
                  <a:gd name="T14" fmla="*/ 14685 w 44"/>
                  <a:gd name="T15" fmla="*/ 1545 h 37"/>
                  <a:gd name="T16" fmla="*/ 15479 w 44"/>
                  <a:gd name="T17" fmla="*/ 2317 h 37"/>
                  <a:gd name="T18" fmla="*/ 15875 w 44"/>
                  <a:gd name="T19" fmla="*/ 3862 h 37"/>
                  <a:gd name="T20" fmla="*/ 16272 w 44"/>
                  <a:gd name="T21" fmla="*/ 5020 h 37"/>
                  <a:gd name="T22" fmla="*/ 17066 w 44"/>
                  <a:gd name="T23" fmla="*/ 8496 h 37"/>
                  <a:gd name="T24" fmla="*/ 17463 w 44"/>
                  <a:gd name="T25" fmla="*/ 13516 h 37"/>
                  <a:gd name="T26" fmla="*/ 14288 w 44"/>
                  <a:gd name="T27" fmla="*/ 14288 h 37"/>
                  <a:gd name="T28" fmla="*/ 11510 w 44"/>
                  <a:gd name="T29" fmla="*/ 14288 h 37"/>
                  <a:gd name="T30" fmla="*/ 9128 w 44"/>
                  <a:gd name="T31" fmla="*/ 13902 h 37"/>
                  <a:gd name="T32" fmla="*/ 7144 w 44"/>
                  <a:gd name="T33" fmla="*/ 13130 h 37"/>
                  <a:gd name="T34" fmla="*/ 3572 w 44"/>
                  <a:gd name="T35" fmla="*/ 10040 h 37"/>
                  <a:gd name="T36" fmla="*/ 0 w 44"/>
                  <a:gd name="T37" fmla="*/ 5020 h 37"/>
                  <a:gd name="T38" fmla="*/ 397 w 44"/>
                  <a:gd name="T39" fmla="*/ 3862 h 37"/>
                  <a:gd name="T40" fmla="*/ 1191 w 44"/>
                  <a:gd name="T41" fmla="*/ 2317 h 37"/>
                  <a:gd name="T42" fmla="*/ 794 w 44"/>
                  <a:gd name="T43" fmla="*/ 2317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 h="37">
                    <a:moveTo>
                      <a:pt x="2" y="6"/>
                    </a:moveTo>
                    <a:lnTo>
                      <a:pt x="13" y="2"/>
                    </a:lnTo>
                    <a:lnTo>
                      <a:pt x="22" y="1"/>
                    </a:lnTo>
                    <a:lnTo>
                      <a:pt x="26" y="0"/>
                    </a:lnTo>
                    <a:lnTo>
                      <a:pt x="29" y="1"/>
                    </a:lnTo>
                    <a:lnTo>
                      <a:pt x="32" y="1"/>
                    </a:lnTo>
                    <a:lnTo>
                      <a:pt x="35" y="2"/>
                    </a:lnTo>
                    <a:lnTo>
                      <a:pt x="37" y="4"/>
                    </a:lnTo>
                    <a:lnTo>
                      <a:pt x="39" y="6"/>
                    </a:lnTo>
                    <a:lnTo>
                      <a:pt x="40" y="10"/>
                    </a:lnTo>
                    <a:lnTo>
                      <a:pt x="41" y="13"/>
                    </a:lnTo>
                    <a:lnTo>
                      <a:pt x="43" y="22"/>
                    </a:lnTo>
                    <a:lnTo>
                      <a:pt x="44" y="35"/>
                    </a:lnTo>
                    <a:lnTo>
                      <a:pt x="36" y="37"/>
                    </a:lnTo>
                    <a:lnTo>
                      <a:pt x="29" y="37"/>
                    </a:lnTo>
                    <a:lnTo>
                      <a:pt x="23" y="36"/>
                    </a:lnTo>
                    <a:lnTo>
                      <a:pt x="18" y="34"/>
                    </a:lnTo>
                    <a:lnTo>
                      <a:pt x="9" y="26"/>
                    </a:lnTo>
                    <a:lnTo>
                      <a:pt x="0" y="13"/>
                    </a:lnTo>
                    <a:lnTo>
                      <a:pt x="1" y="10"/>
                    </a:lnTo>
                    <a:lnTo>
                      <a:pt x="3" y="6"/>
                    </a:lnTo>
                    <a:lnTo>
                      <a:pt x="2" y="6"/>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89" name="Freeform 259"/>
              <p:cNvSpPr>
                <a:spLocks/>
              </p:cNvSpPr>
              <p:nvPr/>
            </p:nvSpPr>
            <p:spPr bwMode="auto">
              <a:xfrm>
                <a:off x="4841875" y="1401763"/>
                <a:ext cx="15875" cy="19050"/>
              </a:xfrm>
              <a:custGeom>
                <a:avLst/>
                <a:gdLst>
                  <a:gd name="T0" fmla="*/ 0 w 40"/>
                  <a:gd name="T1" fmla="*/ 3735 h 51"/>
                  <a:gd name="T2" fmla="*/ 794 w 40"/>
                  <a:gd name="T3" fmla="*/ 2241 h 51"/>
                  <a:gd name="T4" fmla="*/ 1588 w 40"/>
                  <a:gd name="T5" fmla="*/ 1494 h 51"/>
                  <a:gd name="T6" fmla="*/ 2381 w 40"/>
                  <a:gd name="T7" fmla="*/ 1121 h 51"/>
                  <a:gd name="T8" fmla="*/ 3572 w 40"/>
                  <a:gd name="T9" fmla="*/ 1121 h 51"/>
                  <a:gd name="T10" fmla="*/ 5159 w 40"/>
                  <a:gd name="T11" fmla="*/ 747 h 51"/>
                  <a:gd name="T12" fmla="*/ 5953 w 40"/>
                  <a:gd name="T13" fmla="*/ 0 h 51"/>
                  <a:gd name="T14" fmla="*/ 7144 w 40"/>
                  <a:gd name="T15" fmla="*/ 0 h 51"/>
                  <a:gd name="T16" fmla="*/ 8731 w 40"/>
                  <a:gd name="T17" fmla="*/ 0 h 51"/>
                  <a:gd name="T18" fmla="*/ 9922 w 40"/>
                  <a:gd name="T19" fmla="*/ 0 h 51"/>
                  <a:gd name="T20" fmla="*/ 10716 w 40"/>
                  <a:gd name="T21" fmla="*/ 374 h 51"/>
                  <a:gd name="T22" fmla="*/ 12700 w 40"/>
                  <a:gd name="T23" fmla="*/ 1868 h 51"/>
                  <a:gd name="T24" fmla="*/ 13494 w 40"/>
                  <a:gd name="T25" fmla="*/ 3735 h 51"/>
                  <a:gd name="T26" fmla="*/ 15081 w 40"/>
                  <a:gd name="T27" fmla="*/ 8591 h 51"/>
                  <a:gd name="T28" fmla="*/ 15875 w 40"/>
                  <a:gd name="T29" fmla="*/ 13821 h 51"/>
                  <a:gd name="T30" fmla="*/ 13097 w 40"/>
                  <a:gd name="T31" fmla="*/ 16435 h 51"/>
                  <a:gd name="T32" fmla="*/ 10716 w 40"/>
                  <a:gd name="T33" fmla="*/ 17929 h 51"/>
                  <a:gd name="T34" fmla="*/ 9128 w 40"/>
                  <a:gd name="T35" fmla="*/ 19050 h 51"/>
                  <a:gd name="T36" fmla="*/ 7144 w 40"/>
                  <a:gd name="T37" fmla="*/ 19050 h 51"/>
                  <a:gd name="T38" fmla="*/ 5953 w 40"/>
                  <a:gd name="T39" fmla="*/ 17929 h 51"/>
                  <a:gd name="T40" fmla="*/ 4366 w 40"/>
                  <a:gd name="T41" fmla="*/ 16809 h 51"/>
                  <a:gd name="T42" fmla="*/ 3175 w 40"/>
                  <a:gd name="T43" fmla="*/ 14568 h 51"/>
                  <a:gd name="T44" fmla="*/ 1588 w 40"/>
                  <a:gd name="T45" fmla="*/ 11206 h 51"/>
                  <a:gd name="T46" fmla="*/ 794 w 40"/>
                  <a:gd name="T47" fmla="*/ 8218 h 51"/>
                  <a:gd name="T48" fmla="*/ 0 w 40"/>
                  <a:gd name="T49" fmla="*/ 5229 h 51"/>
                  <a:gd name="T50" fmla="*/ 0 w 40"/>
                  <a:gd name="T51" fmla="*/ 4109 h 51"/>
                  <a:gd name="T52" fmla="*/ 0 w 40"/>
                  <a:gd name="T53" fmla="*/ 2615 h 51"/>
                  <a:gd name="T54" fmla="*/ 0 w 40"/>
                  <a:gd name="T55" fmla="*/ 3735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 h="51">
                    <a:moveTo>
                      <a:pt x="0" y="10"/>
                    </a:moveTo>
                    <a:lnTo>
                      <a:pt x="2" y="6"/>
                    </a:lnTo>
                    <a:lnTo>
                      <a:pt x="4" y="4"/>
                    </a:lnTo>
                    <a:lnTo>
                      <a:pt x="6" y="3"/>
                    </a:lnTo>
                    <a:lnTo>
                      <a:pt x="9" y="3"/>
                    </a:lnTo>
                    <a:lnTo>
                      <a:pt x="13" y="2"/>
                    </a:lnTo>
                    <a:lnTo>
                      <a:pt x="15" y="0"/>
                    </a:lnTo>
                    <a:lnTo>
                      <a:pt x="18" y="0"/>
                    </a:lnTo>
                    <a:lnTo>
                      <a:pt x="22" y="0"/>
                    </a:lnTo>
                    <a:lnTo>
                      <a:pt x="25" y="0"/>
                    </a:lnTo>
                    <a:lnTo>
                      <a:pt x="27" y="1"/>
                    </a:lnTo>
                    <a:lnTo>
                      <a:pt x="32" y="5"/>
                    </a:lnTo>
                    <a:lnTo>
                      <a:pt x="34" y="10"/>
                    </a:lnTo>
                    <a:lnTo>
                      <a:pt x="38" y="23"/>
                    </a:lnTo>
                    <a:lnTo>
                      <a:pt x="40" y="37"/>
                    </a:lnTo>
                    <a:lnTo>
                      <a:pt x="33" y="44"/>
                    </a:lnTo>
                    <a:lnTo>
                      <a:pt x="27" y="48"/>
                    </a:lnTo>
                    <a:lnTo>
                      <a:pt x="23" y="51"/>
                    </a:lnTo>
                    <a:lnTo>
                      <a:pt x="18" y="51"/>
                    </a:lnTo>
                    <a:lnTo>
                      <a:pt x="15" y="48"/>
                    </a:lnTo>
                    <a:lnTo>
                      <a:pt x="11" y="45"/>
                    </a:lnTo>
                    <a:lnTo>
                      <a:pt x="8" y="39"/>
                    </a:lnTo>
                    <a:lnTo>
                      <a:pt x="4" y="30"/>
                    </a:lnTo>
                    <a:lnTo>
                      <a:pt x="2" y="22"/>
                    </a:lnTo>
                    <a:lnTo>
                      <a:pt x="0" y="14"/>
                    </a:lnTo>
                    <a:lnTo>
                      <a:pt x="0" y="11"/>
                    </a:lnTo>
                    <a:lnTo>
                      <a:pt x="0" y="7"/>
                    </a:lnTo>
                    <a:lnTo>
                      <a:pt x="0" y="1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90" name="Freeform 260"/>
              <p:cNvSpPr>
                <a:spLocks/>
              </p:cNvSpPr>
              <p:nvPr/>
            </p:nvSpPr>
            <p:spPr bwMode="auto">
              <a:xfrm>
                <a:off x="4841875" y="1401763"/>
                <a:ext cx="15875" cy="19050"/>
              </a:xfrm>
              <a:custGeom>
                <a:avLst/>
                <a:gdLst>
                  <a:gd name="T0" fmla="*/ 0 w 40"/>
                  <a:gd name="T1" fmla="*/ 3735 h 51"/>
                  <a:gd name="T2" fmla="*/ 794 w 40"/>
                  <a:gd name="T3" fmla="*/ 2241 h 51"/>
                  <a:gd name="T4" fmla="*/ 1588 w 40"/>
                  <a:gd name="T5" fmla="*/ 1494 h 51"/>
                  <a:gd name="T6" fmla="*/ 2381 w 40"/>
                  <a:gd name="T7" fmla="*/ 1121 h 51"/>
                  <a:gd name="T8" fmla="*/ 3572 w 40"/>
                  <a:gd name="T9" fmla="*/ 1121 h 51"/>
                  <a:gd name="T10" fmla="*/ 5159 w 40"/>
                  <a:gd name="T11" fmla="*/ 747 h 51"/>
                  <a:gd name="T12" fmla="*/ 5953 w 40"/>
                  <a:gd name="T13" fmla="*/ 0 h 51"/>
                  <a:gd name="T14" fmla="*/ 7144 w 40"/>
                  <a:gd name="T15" fmla="*/ 0 h 51"/>
                  <a:gd name="T16" fmla="*/ 8731 w 40"/>
                  <a:gd name="T17" fmla="*/ 0 h 51"/>
                  <a:gd name="T18" fmla="*/ 9922 w 40"/>
                  <a:gd name="T19" fmla="*/ 0 h 51"/>
                  <a:gd name="T20" fmla="*/ 10716 w 40"/>
                  <a:gd name="T21" fmla="*/ 374 h 51"/>
                  <a:gd name="T22" fmla="*/ 12700 w 40"/>
                  <a:gd name="T23" fmla="*/ 1868 h 51"/>
                  <a:gd name="T24" fmla="*/ 13494 w 40"/>
                  <a:gd name="T25" fmla="*/ 3735 h 51"/>
                  <a:gd name="T26" fmla="*/ 15081 w 40"/>
                  <a:gd name="T27" fmla="*/ 8591 h 51"/>
                  <a:gd name="T28" fmla="*/ 15875 w 40"/>
                  <a:gd name="T29" fmla="*/ 13821 h 51"/>
                  <a:gd name="T30" fmla="*/ 13097 w 40"/>
                  <a:gd name="T31" fmla="*/ 16435 h 51"/>
                  <a:gd name="T32" fmla="*/ 10716 w 40"/>
                  <a:gd name="T33" fmla="*/ 17929 h 51"/>
                  <a:gd name="T34" fmla="*/ 9128 w 40"/>
                  <a:gd name="T35" fmla="*/ 19050 h 51"/>
                  <a:gd name="T36" fmla="*/ 7144 w 40"/>
                  <a:gd name="T37" fmla="*/ 19050 h 51"/>
                  <a:gd name="T38" fmla="*/ 5953 w 40"/>
                  <a:gd name="T39" fmla="*/ 17929 h 51"/>
                  <a:gd name="T40" fmla="*/ 4366 w 40"/>
                  <a:gd name="T41" fmla="*/ 16809 h 51"/>
                  <a:gd name="T42" fmla="*/ 3175 w 40"/>
                  <a:gd name="T43" fmla="*/ 14568 h 51"/>
                  <a:gd name="T44" fmla="*/ 1588 w 40"/>
                  <a:gd name="T45" fmla="*/ 11206 h 51"/>
                  <a:gd name="T46" fmla="*/ 794 w 40"/>
                  <a:gd name="T47" fmla="*/ 8218 h 51"/>
                  <a:gd name="T48" fmla="*/ 0 w 40"/>
                  <a:gd name="T49" fmla="*/ 5229 h 51"/>
                  <a:gd name="T50" fmla="*/ 0 w 40"/>
                  <a:gd name="T51" fmla="*/ 4109 h 51"/>
                  <a:gd name="T52" fmla="*/ 0 w 40"/>
                  <a:gd name="T53" fmla="*/ 2615 h 51"/>
                  <a:gd name="T54" fmla="*/ 0 w 40"/>
                  <a:gd name="T55" fmla="*/ 3735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 h="51">
                    <a:moveTo>
                      <a:pt x="0" y="10"/>
                    </a:moveTo>
                    <a:lnTo>
                      <a:pt x="2" y="6"/>
                    </a:lnTo>
                    <a:lnTo>
                      <a:pt x="4" y="4"/>
                    </a:lnTo>
                    <a:lnTo>
                      <a:pt x="6" y="3"/>
                    </a:lnTo>
                    <a:lnTo>
                      <a:pt x="9" y="3"/>
                    </a:lnTo>
                    <a:lnTo>
                      <a:pt x="13" y="2"/>
                    </a:lnTo>
                    <a:lnTo>
                      <a:pt x="15" y="0"/>
                    </a:lnTo>
                    <a:lnTo>
                      <a:pt x="18" y="0"/>
                    </a:lnTo>
                    <a:lnTo>
                      <a:pt x="22" y="0"/>
                    </a:lnTo>
                    <a:lnTo>
                      <a:pt x="25" y="0"/>
                    </a:lnTo>
                    <a:lnTo>
                      <a:pt x="27" y="1"/>
                    </a:lnTo>
                    <a:lnTo>
                      <a:pt x="32" y="5"/>
                    </a:lnTo>
                    <a:lnTo>
                      <a:pt x="34" y="10"/>
                    </a:lnTo>
                    <a:lnTo>
                      <a:pt x="38" y="23"/>
                    </a:lnTo>
                    <a:lnTo>
                      <a:pt x="40" y="37"/>
                    </a:lnTo>
                    <a:lnTo>
                      <a:pt x="33" y="44"/>
                    </a:lnTo>
                    <a:lnTo>
                      <a:pt x="27" y="48"/>
                    </a:lnTo>
                    <a:lnTo>
                      <a:pt x="23" y="51"/>
                    </a:lnTo>
                    <a:lnTo>
                      <a:pt x="18" y="51"/>
                    </a:lnTo>
                    <a:lnTo>
                      <a:pt x="15" y="48"/>
                    </a:lnTo>
                    <a:lnTo>
                      <a:pt x="11" y="45"/>
                    </a:lnTo>
                    <a:lnTo>
                      <a:pt x="8" y="39"/>
                    </a:lnTo>
                    <a:lnTo>
                      <a:pt x="4" y="30"/>
                    </a:lnTo>
                    <a:lnTo>
                      <a:pt x="2" y="22"/>
                    </a:lnTo>
                    <a:lnTo>
                      <a:pt x="0" y="14"/>
                    </a:lnTo>
                    <a:lnTo>
                      <a:pt x="0" y="11"/>
                    </a:lnTo>
                    <a:lnTo>
                      <a:pt x="0" y="7"/>
                    </a:lnTo>
                    <a:lnTo>
                      <a:pt x="0" y="1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91" name="Freeform 261"/>
              <p:cNvSpPr>
                <a:spLocks/>
              </p:cNvSpPr>
              <p:nvPr/>
            </p:nvSpPr>
            <p:spPr bwMode="auto">
              <a:xfrm>
                <a:off x="4810125" y="1344613"/>
                <a:ext cx="49213" cy="30162"/>
              </a:xfrm>
              <a:custGeom>
                <a:avLst/>
                <a:gdLst>
                  <a:gd name="T0" fmla="*/ 0 w 124"/>
                  <a:gd name="T1" fmla="*/ 13534 h 78"/>
                  <a:gd name="T2" fmla="*/ 1984 w 124"/>
                  <a:gd name="T3" fmla="*/ 10441 h 78"/>
                  <a:gd name="T4" fmla="*/ 4763 w 124"/>
                  <a:gd name="T5" fmla="*/ 7347 h 78"/>
                  <a:gd name="T6" fmla="*/ 4366 w 124"/>
                  <a:gd name="T7" fmla="*/ 6960 h 78"/>
                  <a:gd name="T8" fmla="*/ 4366 w 124"/>
                  <a:gd name="T9" fmla="*/ 6574 h 78"/>
                  <a:gd name="T10" fmla="*/ 2778 w 124"/>
                  <a:gd name="T11" fmla="*/ 6187 h 78"/>
                  <a:gd name="T12" fmla="*/ 1191 w 124"/>
                  <a:gd name="T13" fmla="*/ 5027 h 78"/>
                  <a:gd name="T14" fmla="*/ 3175 w 124"/>
                  <a:gd name="T15" fmla="*/ 4254 h 78"/>
                  <a:gd name="T16" fmla="*/ 4763 w 124"/>
                  <a:gd name="T17" fmla="*/ 3867 h 78"/>
                  <a:gd name="T18" fmla="*/ 5159 w 124"/>
                  <a:gd name="T19" fmla="*/ 1933 h 78"/>
                  <a:gd name="T20" fmla="*/ 5159 w 124"/>
                  <a:gd name="T21" fmla="*/ 773 h 78"/>
                  <a:gd name="T22" fmla="*/ 5556 w 124"/>
                  <a:gd name="T23" fmla="*/ 0 h 78"/>
                  <a:gd name="T24" fmla="*/ 6350 w 124"/>
                  <a:gd name="T25" fmla="*/ 0 h 78"/>
                  <a:gd name="T26" fmla="*/ 6747 w 124"/>
                  <a:gd name="T27" fmla="*/ 773 h 78"/>
                  <a:gd name="T28" fmla="*/ 7144 w 124"/>
                  <a:gd name="T29" fmla="*/ 1160 h 78"/>
                  <a:gd name="T30" fmla="*/ 10716 w 124"/>
                  <a:gd name="T31" fmla="*/ 6187 h 78"/>
                  <a:gd name="T32" fmla="*/ 14288 w 124"/>
                  <a:gd name="T33" fmla="*/ 10827 h 78"/>
                  <a:gd name="T34" fmla="*/ 18256 w 124"/>
                  <a:gd name="T35" fmla="*/ 15081 h 78"/>
                  <a:gd name="T36" fmla="*/ 22225 w 124"/>
                  <a:gd name="T37" fmla="*/ 19721 h 78"/>
                  <a:gd name="T38" fmla="*/ 22225 w 124"/>
                  <a:gd name="T39" fmla="*/ 17014 h 78"/>
                  <a:gd name="T40" fmla="*/ 21828 w 124"/>
                  <a:gd name="T41" fmla="*/ 14694 h 78"/>
                  <a:gd name="T42" fmla="*/ 23019 w 124"/>
                  <a:gd name="T43" fmla="*/ 10054 h 78"/>
                  <a:gd name="T44" fmla="*/ 24607 w 124"/>
                  <a:gd name="T45" fmla="*/ 5414 h 78"/>
                  <a:gd name="T46" fmla="*/ 25003 w 124"/>
                  <a:gd name="T47" fmla="*/ 3480 h 78"/>
                  <a:gd name="T48" fmla="*/ 26194 w 124"/>
                  <a:gd name="T49" fmla="*/ 1160 h 78"/>
                  <a:gd name="T50" fmla="*/ 30163 w 124"/>
                  <a:gd name="T51" fmla="*/ 2320 h 78"/>
                  <a:gd name="T52" fmla="*/ 33338 w 124"/>
                  <a:gd name="T53" fmla="*/ 4254 h 78"/>
                  <a:gd name="T54" fmla="*/ 35322 w 124"/>
                  <a:gd name="T55" fmla="*/ 6574 h 78"/>
                  <a:gd name="T56" fmla="*/ 37307 w 124"/>
                  <a:gd name="T57" fmla="*/ 8894 h 78"/>
                  <a:gd name="T58" fmla="*/ 40085 w 124"/>
                  <a:gd name="T59" fmla="*/ 15081 h 78"/>
                  <a:gd name="T60" fmla="*/ 43260 w 124"/>
                  <a:gd name="T61" fmla="*/ 22041 h 78"/>
                  <a:gd name="T62" fmla="*/ 46435 w 124"/>
                  <a:gd name="T63" fmla="*/ 23202 h 78"/>
                  <a:gd name="T64" fmla="*/ 48022 w 124"/>
                  <a:gd name="T65" fmla="*/ 23975 h 78"/>
                  <a:gd name="T66" fmla="*/ 48419 w 124"/>
                  <a:gd name="T67" fmla="*/ 24748 h 78"/>
                  <a:gd name="T68" fmla="*/ 48816 w 124"/>
                  <a:gd name="T69" fmla="*/ 25908 h 78"/>
                  <a:gd name="T70" fmla="*/ 49213 w 124"/>
                  <a:gd name="T71" fmla="*/ 27068 h 78"/>
                  <a:gd name="T72" fmla="*/ 49213 w 124"/>
                  <a:gd name="T73" fmla="*/ 29002 h 78"/>
                  <a:gd name="T74" fmla="*/ 48816 w 124"/>
                  <a:gd name="T75" fmla="*/ 29389 h 78"/>
                  <a:gd name="T76" fmla="*/ 48022 w 124"/>
                  <a:gd name="T77" fmla="*/ 29775 h 78"/>
                  <a:gd name="T78" fmla="*/ 41672 w 124"/>
                  <a:gd name="T79" fmla="*/ 27842 h 78"/>
                  <a:gd name="T80" fmla="*/ 35719 w 124"/>
                  <a:gd name="T81" fmla="*/ 25908 h 78"/>
                  <a:gd name="T82" fmla="*/ 30560 w 124"/>
                  <a:gd name="T83" fmla="*/ 26682 h 78"/>
                  <a:gd name="T84" fmla="*/ 25003 w 124"/>
                  <a:gd name="T85" fmla="*/ 27842 h 78"/>
                  <a:gd name="T86" fmla="*/ 19844 w 124"/>
                  <a:gd name="T87" fmla="*/ 29389 h 78"/>
                  <a:gd name="T88" fmla="*/ 14288 w 124"/>
                  <a:gd name="T89" fmla="*/ 30162 h 78"/>
                  <a:gd name="T90" fmla="*/ 13891 w 124"/>
                  <a:gd name="T91" fmla="*/ 29002 h 78"/>
                  <a:gd name="T92" fmla="*/ 13494 w 124"/>
                  <a:gd name="T93" fmla="*/ 27842 h 78"/>
                  <a:gd name="T94" fmla="*/ 13494 w 124"/>
                  <a:gd name="T95" fmla="*/ 26682 h 78"/>
                  <a:gd name="T96" fmla="*/ 13494 w 124"/>
                  <a:gd name="T97" fmla="*/ 25908 h 78"/>
                  <a:gd name="T98" fmla="*/ 13891 w 124"/>
                  <a:gd name="T99" fmla="*/ 23588 h 78"/>
                  <a:gd name="T100" fmla="*/ 14288 w 124"/>
                  <a:gd name="T101" fmla="*/ 20881 h 78"/>
                  <a:gd name="T102" fmla="*/ 10319 w 124"/>
                  <a:gd name="T103" fmla="*/ 18561 h 78"/>
                  <a:gd name="T104" fmla="*/ 6747 w 124"/>
                  <a:gd name="T105" fmla="*/ 17401 h 78"/>
                  <a:gd name="T106" fmla="*/ 3572 w 124"/>
                  <a:gd name="T107" fmla="*/ 15468 h 78"/>
                  <a:gd name="T108" fmla="*/ 0 w 124"/>
                  <a:gd name="T109" fmla="*/ 13148 h 78"/>
                  <a:gd name="T110" fmla="*/ 0 w 124"/>
                  <a:gd name="T111" fmla="*/ 13534 h 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4" h="78">
                    <a:moveTo>
                      <a:pt x="0" y="35"/>
                    </a:moveTo>
                    <a:lnTo>
                      <a:pt x="5" y="27"/>
                    </a:lnTo>
                    <a:lnTo>
                      <a:pt x="12" y="19"/>
                    </a:lnTo>
                    <a:lnTo>
                      <a:pt x="11" y="18"/>
                    </a:lnTo>
                    <a:lnTo>
                      <a:pt x="11" y="17"/>
                    </a:lnTo>
                    <a:lnTo>
                      <a:pt x="7" y="16"/>
                    </a:lnTo>
                    <a:lnTo>
                      <a:pt x="3" y="13"/>
                    </a:lnTo>
                    <a:lnTo>
                      <a:pt x="8" y="11"/>
                    </a:lnTo>
                    <a:lnTo>
                      <a:pt x="12" y="10"/>
                    </a:lnTo>
                    <a:lnTo>
                      <a:pt x="13" y="5"/>
                    </a:lnTo>
                    <a:lnTo>
                      <a:pt x="13" y="2"/>
                    </a:lnTo>
                    <a:lnTo>
                      <a:pt x="14" y="0"/>
                    </a:lnTo>
                    <a:lnTo>
                      <a:pt x="16" y="0"/>
                    </a:lnTo>
                    <a:lnTo>
                      <a:pt x="17" y="2"/>
                    </a:lnTo>
                    <a:lnTo>
                      <a:pt x="18" y="3"/>
                    </a:lnTo>
                    <a:lnTo>
                      <a:pt x="27" y="16"/>
                    </a:lnTo>
                    <a:lnTo>
                      <a:pt x="36" y="28"/>
                    </a:lnTo>
                    <a:lnTo>
                      <a:pt x="46" y="39"/>
                    </a:lnTo>
                    <a:lnTo>
                      <a:pt x="56" y="51"/>
                    </a:lnTo>
                    <a:lnTo>
                      <a:pt x="56" y="44"/>
                    </a:lnTo>
                    <a:lnTo>
                      <a:pt x="55" y="38"/>
                    </a:lnTo>
                    <a:lnTo>
                      <a:pt x="58" y="26"/>
                    </a:lnTo>
                    <a:lnTo>
                      <a:pt x="62" y="14"/>
                    </a:lnTo>
                    <a:lnTo>
                      <a:pt x="63" y="9"/>
                    </a:lnTo>
                    <a:lnTo>
                      <a:pt x="66" y="3"/>
                    </a:lnTo>
                    <a:lnTo>
                      <a:pt x="76" y="6"/>
                    </a:lnTo>
                    <a:lnTo>
                      <a:pt x="84" y="11"/>
                    </a:lnTo>
                    <a:lnTo>
                      <a:pt x="89" y="17"/>
                    </a:lnTo>
                    <a:lnTo>
                      <a:pt x="94" y="23"/>
                    </a:lnTo>
                    <a:lnTo>
                      <a:pt x="101" y="39"/>
                    </a:lnTo>
                    <a:lnTo>
                      <a:pt x="109" y="57"/>
                    </a:lnTo>
                    <a:lnTo>
                      <a:pt x="117" y="60"/>
                    </a:lnTo>
                    <a:lnTo>
                      <a:pt x="121" y="62"/>
                    </a:lnTo>
                    <a:lnTo>
                      <a:pt x="122" y="64"/>
                    </a:lnTo>
                    <a:lnTo>
                      <a:pt x="123" y="67"/>
                    </a:lnTo>
                    <a:lnTo>
                      <a:pt x="124" y="70"/>
                    </a:lnTo>
                    <a:lnTo>
                      <a:pt x="124" y="75"/>
                    </a:lnTo>
                    <a:lnTo>
                      <a:pt x="123" y="76"/>
                    </a:lnTo>
                    <a:lnTo>
                      <a:pt x="121" y="77"/>
                    </a:lnTo>
                    <a:lnTo>
                      <a:pt x="105" y="72"/>
                    </a:lnTo>
                    <a:lnTo>
                      <a:pt x="90" y="67"/>
                    </a:lnTo>
                    <a:lnTo>
                      <a:pt x="77" y="69"/>
                    </a:lnTo>
                    <a:lnTo>
                      <a:pt x="63" y="72"/>
                    </a:lnTo>
                    <a:lnTo>
                      <a:pt x="50" y="76"/>
                    </a:lnTo>
                    <a:lnTo>
                      <a:pt x="36" y="78"/>
                    </a:lnTo>
                    <a:lnTo>
                      <a:pt x="35" y="75"/>
                    </a:lnTo>
                    <a:lnTo>
                      <a:pt x="34" y="72"/>
                    </a:lnTo>
                    <a:lnTo>
                      <a:pt x="34" y="69"/>
                    </a:lnTo>
                    <a:lnTo>
                      <a:pt x="34" y="67"/>
                    </a:lnTo>
                    <a:lnTo>
                      <a:pt x="35" y="61"/>
                    </a:lnTo>
                    <a:lnTo>
                      <a:pt x="36" y="54"/>
                    </a:lnTo>
                    <a:lnTo>
                      <a:pt x="26" y="48"/>
                    </a:lnTo>
                    <a:lnTo>
                      <a:pt x="17" y="45"/>
                    </a:lnTo>
                    <a:lnTo>
                      <a:pt x="9" y="40"/>
                    </a:lnTo>
                    <a:lnTo>
                      <a:pt x="0" y="34"/>
                    </a:lnTo>
                    <a:lnTo>
                      <a:pt x="0" y="3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92" name="Freeform 262"/>
              <p:cNvSpPr>
                <a:spLocks/>
              </p:cNvSpPr>
              <p:nvPr/>
            </p:nvSpPr>
            <p:spPr bwMode="auto">
              <a:xfrm>
                <a:off x="4810125" y="1344613"/>
                <a:ext cx="49213" cy="30162"/>
              </a:xfrm>
              <a:custGeom>
                <a:avLst/>
                <a:gdLst>
                  <a:gd name="T0" fmla="*/ 0 w 124"/>
                  <a:gd name="T1" fmla="*/ 13534 h 78"/>
                  <a:gd name="T2" fmla="*/ 1984 w 124"/>
                  <a:gd name="T3" fmla="*/ 10441 h 78"/>
                  <a:gd name="T4" fmla="*/ 4763 w 124"/>
                  <a:gd name="T5" fmla="*/ 7347 h 78"/>
                  <a:gd name="T6" fmla="*/ 4366 w 124"/>
                  <a:gd name="T7" fmla="*/ 6960 h 78"/>
                  <a:gd name="T8" fmla="*/ 4366 w 124"/>
                  <a:gd name="T9" fmla="*/ 6574 h 78"/>
                  <a:gd name="T10" fmla="*/ 2778 w 124"/>
                  <a:gd name="T11" fmla="*/ 6187 h 78"/>
                  <a:gd name="T12" fmla="*/ 1191 w 124"/>
                  <a:gd name="T13" fmla="*/ 5027 h 78"/>
                  <a:gd name="T14" fmla="*/ 3175 w 124"/>
                  <a:gd name="T15" fmla="*/ 4254 h 78"/>
                  <a:gd name="T16" fmla="*/ 4763 w 124"/>
                  <a:gd name="T17" fmla="*/ 3867 h 78"/>
                  <a:gd name="T18" fmla="*/ 5159 w 124"/>
                  <a:gd name="T19" fmla="*/ 1933 h 78"/>
                  <a:gd name="T20" fmla="*/ 5159 w 124"/>
                  <a:gd name="T21" fmla="*/ 773 h 78"/>
                  <a:gd name="T22" fmla="*/ 5556 w 124"/>
                  <a:gd name="T23" fmla="*/ 0 h 78"/>
                  <a:gd name="T24" fmla="*/ 6350 w 124"/>
                  <a:gd name="T25" fmla="*/ 0 h 78"/>
                  <a:gd name="T26" fmla="*/ 6747 w 124"/>
                  <a:gd name="T27" fmla="*/ 773 h 78"/>
                  <a:gd name="T28" fmla="*/ 7144 w 124"/>
                  <a:gd name="T29" fmla="*/ 1160 h 78"/>
                  <a:gd name="T30" fmla="*/ 10716 w 124"/>
                  <a:gd name="T31" fmla="*/ 6187 h 78"/>
                  <a:gd name="T32" fmla="*/ 14288 w 124"/>
                  <a:gd name="T33" fmla="*/ 10827 h 78"/>
                  <a:gd name="T34" fmla="*/ 18256 w 124"/>
                  <a:gd name="T35" fmla="*/ 15081 h 78"/>
                  <a:gd name="T36" fmla="*/ 22225 w 124"/>
                  <a:gd name="T37" fmla="*/ 19721 h 78"/>
                  <a:gd name="T38" fmla="*/ 22225 w 124"/>
                  <a:gd name="T39" fmla="*/ 17014 h 78"/>
                  <a:gd name="T40" fmla="*/ 21828 w 124"/>
                  <a:gd name="T41" fmla="*/ 14694 h 78"/>
                  <a:gd name="T42" fmla="*/ 23019 w 124"/>
                  <a:gd name="T43" fmla="*/ 10054 h 78"/>
                  <a:gd name="T44" fmla="*/ 24607 w 124"/>
                  <a:gd name="T45" fmla="*/ 5414 h 78"/>
                  <a:gd name="T46" fmla="*/ 25003 w 124"/>
                  <a:gd name="T47" fmla="*/ 3480 h 78"/>
                  <a:gd name="T48" fmla="*/ 26194 w 124"/>
                  <a:gd name="T49" fmla="*/ 1160 h 78"/>
                  <a:gd name="T50" fmla="*/ 30163 w 124"/>
                  <a:gd name="T51" fmla="*/ 2320 h 78"/>
                  <a:gd name="T52" fmla="*/ 33338 w 124"/>
                  <a:gd name="T53" fmla="*/ 4254 h 78"/>
                  <a:gd name="T54" fmla="*/ 35322 w 124"/>
                  <a:gd name="T55" fmla="*/ 6574 h 78"/>
                  <a:gd name="T56" fmla="*/ 37307 w 124"/>
                  <a:gd name="T57" fmla="*/ 8894 h 78"/>
                  <a:gd name="T58" fmla="*/ 40085 w 124"/>
                  <a:gd name="T59" fmla="*/ 15081 h 78"/>
                  <a:gd name="T60" fmla="*/ 43260 w 124"/>
                  <a:gd name="T61" fmla="*/ 22041 h 78"/>
                  <a:gd name="T62" fmla="*/ 46435 w 124"/>
                  <a:gd name="T63" fmla="*/ 23202 h 78"/>
                  <a:gd name="T64" fmla="*/ 48022 w 124"/>
                  <a:gd name="T65" fmla="*/ 23975 h 78"/>
                  <a:gd name="T66" fmla="*/ 48419 w 124"/>
                  <a:gd name="T67" fmla="*/ 24748 h 78"/>
                  <a:gd name="T68" fmla="*/ 48816 w 124"/>
                  <a:gd name="T69" fmla="*/ 25908 h 78"/>
                  <a:gd name="T70" fmla="*/ 49213 w 124"/>
                  <a:gd name="T71" fmla="*/ 27068 h 78"/>
                  <a:gd name="T72" fmla="*/ 49213 w 124"/>
                  <a:gd name="T73" fmla="*/ 29002 h 78"/>
                  <a:gd name="T74" fmla="*/ 48816 w 124"/>
                  <a:gd name="T75" fmla="*/ 29389 h 78"/>
                  <a:gd name="T76" fmla="*/ 48022 w 124"/>
                  <a:gd name="T77" fmla="*/ 29775 h 78"/>
                  <a:gd name="T78" fmla="*/ 41672 w 124"/>
                  <a:gd name="T79" fmla="*/ 27842 h 78"/>
                  <a:gd name="T80" fmla="*/ 35719 w 124"/>
                  <a:gd name="T81" fmla="*/ 25908 h 78"/>
                  <a:gd name="T82" fmla="*/ 30560 w 124"/>
                  <a:gd name="T83" fmla="*/ 26682 h 78"/>
                  <a:gd name="T84" fmla="*/ 25003 w 124"/>
                  <a:gd name="T85" fmla="*/ 27842 h 78"/>
                  <a:gd name="T86" fmla="*/ 19844 w 124"/>
                  <a:gd name="T87" fmla="*/ 29389 h 78"/>
                  <a:gd name="T88" fmla="*/ 14288 w 124"/>
                  <a:gd name="T89" fmla="*/ 30162 h 78"/>
                  <a:gd name="T90" fmla="*/ 13891 w 124"/>
                  <a:gd name="T91" fmla="*/ 29002 h 78"/>
                  <a:gd name="T92" fmla="*/ 13494 w 124"/>
                  <a:gd name="T93" fmla="*/ 27842 h 78"/>
                  <a:gd name="T94" fmla="*/ 13494 w 124"/>
                  <a:gd name="T95" fmla="*/ 26682 h 78"/>
                  <a:gd name="T96" fmla="*/ 13494 w 124"/>
                  <a:gd name="T97" fmla="*/ 25908 h 78"/>
                  <a:gd name="T98" fmla="*/ 13891 w 124"/>
                  <a:gd name="T99" fmla="*/ 23588 h 78"/>
                  <a:gd name="T100" fmla="*/ 14288 w 124"/>
                  <a:gd name="T101" fmla="*/ 20881 h 78"/>
                  <a:gd name="T102" fmla="*/ 10319 w 124"/>
                  <a:gd name="T103" fmla="*/ 18561 h 78"/>
                  <a:gd name="T104" fmla="*/ 6747 w 124"/>
                  <a:gd name="T105" fmla="*/ 17401 h 78"/>
                  <a:gd name="T106" fmla="*/ 3572 w 124"/>
                  <a:gd name="T107" fmla="*/ 15468 h 78"/>
                  <a:gd name="T108" fmla="*/ 0 w 124"/>
                  <a:gd name="T109" fmla="*/ 13148 h 78"/>
                  <a:gd name="T110" fmla="*/ 0 w 124"/>
                  <a:gd name="T111" fmla="*/ 13534 h 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4" h="78">
                    <a:moveTo>
                      <a:pt x="0" y="35"/>
                    </a:moveTo>
                    <a:lnTo>
                      <a:pt x="5" y="27"/>
                    </a:lnTo>
                    <a:lnTo>
                      <a:pt x="12" y="19"/>
                    </a:lnTo>
                    <a:lnTo>
                      <a:pt x="11" y="18"/>
                    </a:lnTo>
                    <a:lnTo>
                      <a:pt x="11" y="17"/>
                    </a:lnTo>
                    <a:lnTo>
                      <a:pt x="7" y="16"/>
                    </a:lnTo>
                    <a:lnTo>
                      <a:pt x="3" y="13"/>
                    </a:lnTo>
                    <a:lnTo>
                      <a:pt x="8" y="11"/>
                    </a:lnTo>
                    <a:lnTo>
                      <a:pt x="12" y="10"/>
                    </a:lnTo>
                    <a:lnTo>
                      <a:pt x="13" y="5"/>
                    </a:lnTo>
                    <a:lnTo>
                      <a:pt x="13" y="2"/>
                    </a:lnTo>
                    <a:lnTo>
                      <a:pt x="14" y="0"/>
                    </a:lnTo>
                    <a:lnTo>
                      <a:pt x="16" y="0"/>
                    </a:lnTo>
                    <a:lnTo>
                      <a:pt x="17" y="2"/>
                    </a:lnTo>
                    <a:lnTo>
                      <a:pt x="18" y="3"/>
                    </a:lnTo>
                    <a:lnTo>
                      <a:pt x="27" y="16"/>
                    </a:lnTo>
                    <a:lnTo>
                      <a:pt x="36" y="28"/>
                    </a:lnTo>
                    <a:lnTo>
                      <a:pt x="46" y="39"/>
                    </a:lnTo>
                    <a:lnTo>
                      <a:pt x="56" y="51"/>
                    </a:lnTo>
                    <a:lnTo>
                      <a:pt x="56" y="44"/>
                    </a:lnTo>
                    <a:lnTo>
                      <a:pt x="55" y="38"/>
                    </a:lnTo>
                    <a:lnTo>
                      <a:pt x="58" y="26"/>
                    </a:lnTo>
                    <a:lnTo>
                      <a:pt x="62" y="14"/>
                    </a:lnTo>
                    <a:lnTo>
                      <a:pt x="63" y="9"/>
                    </a:lnTo>
                    <a:lnTo>
                      <a:pt x="66" y="3"/>
                    </a:lnTo>
                    <a:lnTo>
                      <a:pt x="76" y="6"/>
                    </a:lnTo>
                    <a:lnTo>
                      <a:pt x="84" y="11"/>
                    </a:lnTo>
                    <a:lnTo>
                      <a:pt x="89" y="17"/>
                    </a:lnTo>
                    <a:lnTo>
                      <a:pt x="94" y="23"/>
                    </a:lnTo>
                    <a:lnTo>
                      <a:pt x="101" y="39"/>
                    </a:lnTo>
                    <a:lnTo>
                      <a:pt x="109" y="57"/>
                    </a:lnTo>
                    <a:lnTo>
                      <a:pt x="117" y="60"/>
                    </a:lnTo>
                    <a:lnTo>
                      <a:pt x="121" y="62"/>
                    </a:lnTo>
                    <a:lnTo>
                      <a:pt x="122" y="64"/>
                    </a:lnTo>
                    <a:lnTo>
                      <a:pt x="123" y="67"/>
                    </a:lnTo>
                    <a:lnTo>
                      <a:pt x="124" y="70"/>
                    </a:lnTo>
                    <a:lnTo>
                      <a:pt x="124" y="75"/>
                    </a:lnTo>
                    <a:lnTo>
                      <a:pt x="123" y="76"/>
                    </a:lnTo>
                    <a:lnTo>
                      <a:pt x="121" y="77"/>
                    </a:lnTo>
                    <a:lnTo>
                      <a:pt x="105" y="72"/>
                    </a:lnTo>
                    <a:lnTo>
                      <a:pt x="90" y="67"/>
                    </a:lnTo>
                    <a:lnTo>
                      <a:pt x="77" y="69"/>
                    </a:lnTo>
                    <a:lnTo>
                      <a:pt x="63" y="72"/>
                    </a:lnTo>
                    <a:lnTo>
                      <a:pt x="50" y="76"/>
                    </a:lnTo>
                    <a:lnTo>
                      <a:pt x="36" y="78"/>
                    </a:lnTo>
                    <a:lnTo>
                      <a:pt x="35" y="75"/>
                    </a:lnTo>
                    <a:lnTo>
                      <a:pt x="34" y="72"/>
                    </a:lnTo>
                    <a:lnTo>
                      <a:pt x="34" y="69"/>
                    </a:lnTo>
                    <a:lnTo>
                      <a:pt x="34" y="67"/>
                    </a:lnTo>
                    <a:lnTo>
                      <a:pt x="35" y="61"/>
                    </a:lnTo>
                    <a:lnTo>
                      <a:pt x="36" y="54"/>
                    </a:lnTo>
                    <a:lnTo>
                      <a:pt x="26" y="48"/>
                    </a:lnTo>
                    <a:lnTo>
                      <a:pt x="17" y="45"/>
                    </a:lnTo>
                    <a:lnTo>
                      <a:pt x="9" y="40"/>
                    </a:lnTo>
                    <a:lnTo>
                      <a:pt x="0" y="34"/>
                    </a:lnTo>
                    <a:lnTo>
                      <a:pt x="0" y="35"/>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93" name="Freeform 263"/>
              <p:cNvSpPr>
                <a:spLocks/>
              </p:cNvSpPr>
              <p:nvPr/>
            </p:nvSpPr>
            <p:spPr bwMode="auto">
              <a:xfrm>
                <a:off x="3813175" y="2471738"/>
                <a:ext cx="79375" cy="74612"/>
              </a:xfrm>
              <a:custGeom>
                <a:avLst/>
                <a:gdLst>
                  <a:gd name="T0" fmla="*/ 8775 w 199"/>
                  <a:gd name="T1" fmla="*/ 23019 h 188"/>
                  <a:gd name="T2" fmla="*/ 12764 w 199"/>
                  <a:gd name="T3" fmla="*/ 19447 h 188"/>
                  <a:gd name="T4" fmla="*/ 15157 w 199"/>
                  <a:gd name="T5" fmla="*/ 15875 h 188"/>
                  <a:gd name="T6" fmla="*/ 18348 w 199"/>
                  <a:gd name="T7" fmla="*/ 12700 h 188"/>
                  <a:gd name="T8" fmla="*/ 21539 w 199"/>
                  <a:gd name="T9" fmla="*/ 9128 h 188"/>
                  <a:gd name="T10" fmla="*/ 28320 w 199"/>
                  <a:gd name="T11" fmla="*/ 5556 h 188"/>
                  <a:gd name="T12" fmla="*/ 34303 w 199"/>
                  <a:gd name="T13" fmla="*/ 3175 h 188"/>
                  <a:gd name="T14" fmla="*/ 39887 w 199"/>
                  <a:gd name="T15" fmla="*/ 1191 h 188"/>
                  <a:gd name="T16" fmla="*/ 45072 w 199"/>
                  <a:gd name="T17" fmla="*/ 397 h 188"/>
                  <a:gd name="T18" fmla="*/ 47465 w 199"/>
                  <a:gd name="T19" fmla="*/ 0 h 188"/>
                  <a:gd name="T20" fmla="*/ 50258 w 199"/>
                  <a:gd name="T21" fmla="*/ 397 h 188"/>
                  <a:gd name="T22" fmla="*/ 52651 w 199"/>
                  <a:gd name="T23" fmla="*/ 794 h 188"/>
                  <a:gd name="T24" fmla="*/ 55443 w 199"/>
                  <a:gd name="T25" fmla="*/ 1191 h 188"/>
                  <a:gd name="T26" fmla="*/ 61426 w 199"/>
                  <a:gd name="T27" fmla="*/ 3572 h 188"/>
                  <a:gd name="T28" fmla="*/ 68207 w 199"/>
                  <a:gd name="T29" fmla="*/ 7144 h 188"/>
                  <a:gd name="T30" fmla="*/ 70999 w 199"/>
                  <a:gd name="T31" fmla="*/ 14287 h 188"/>
                  <a:gd name="T32" fmla="*/ 73791 w 199"/>
                  <a:gd name="T33" fmla="*/ 21431 h 188"/>
                  <a:gd name="T34" fmla="*/ 75785 w 199"/>
                  <a:gd name="T35" fmla="*/ 28972 h 188"/>
                  <a:gd name="T36" fmla="*/ 77780 w 199"/>
                  <a:gd name="T37" fmla="*/ 35719 h 188"/>
                  <a:gd name="T38" fmla="*/ 78976 w 199"/>
                  <a:gd name="T39" fmla="*/ 42862 h 188"/>
                  <a:gd name="T40" fmla="*/ 79375 w 199"/>
                  <a:gd name="T41" fmla="*/ 50006 h 188"/>
                  <a:gd name="T42" fmla="*/ 79375 w 199"/>
                  <a:gd name="T43" fmla="*/ 57546 h 188"/>
                  <a:gd name="T44" fmla="*/ 78976 w 199"/>
                  <a:gd name="T45" fmla="*/ 65881 h 188"/>
                  <a:gd name="T46" fmla="*/ 75785 w 199"/>
                  <a:gd name="T47" fmla="*/ 67865 h 188"/>
                  <a:gd name="T48" fmla="*/ 72195 w 199"/>
                  <a:gd name="T49" fmla="*/ 69850 h 188"/>
                  <a:gd name="T50" fmla="*/ 68606 w 199"/>
                  <a:gd name="T51" fmla="*/ 71040 h 188"/>
                  <a:gd name="T52" fmla="*/ 64617 w 199"/>
                  <a:gd name="T53" fmla="*/ 72628 h 188"/>
                  <a:gd name="T54" fmla="*/ 70999 w 199"/>
                  <a:gd name="T55" fmla="*/ 66278 h 188"/>
                  <a:gd name="T56" fmla="*/ 76982 w 199"/>
                  <a:gd name="T57" fmla="*/ 59531 h 188"/>
                  <a:gd name="T58" fmla="*/ 65415 w 199"/>
                  <a:gd name="T59" fmla="*/ 63500 h 188"/>
                  <a:gd name="T60" fmla="*/ 55044 w 199"/>
                  <a:gd name="T61" fmla="*/ 67468 h 188"/>
                  <a:gd name="T62" fmla="*/ 50258 w 199"/>
                  <a:gd name="T63" fmla="*/ 69850 h 188"/>
                  <a:gd name="T64" fmla="*/ 44673 w 199"/>
                  <a:gd name="T65" fmla="*/ 71437 h 188"/>
                  <a:gd name="T66" fmla="*/ 39089 w 199"/>
                  <a:gd name="T67" fmla="*/ 73421 h 188"/>
                  <a:gd name="T68" fmla="*/ 33505 w 199"/>
                  <a:gd name="T69" fmla="*/ 74612 h 188"/>
                  <a:gd name="T70" fmla="*/ 23134 w 199"/>
                  <a:gd name="T71" fmla="*/ 72231 h 188"/>
                  <a:gd name="T72" fmla="*/ 14359 w 199"/>
                  <a:gd name="T73" fmla="*/ 69453 h 188"/>
                  <a:gd name="T74" fmla="*/ 11168 w 199"/>
                  <a:gd name="T75" fmla="*/ 67865 h 188"/>
                  <a:gd name="T76" fmla="*/ 7977 w 199"/>
                  <a:gd name="T77" fmla="*/ 66675 h 188"/>
                  <a:gd name="T78" fmla="*/ 5983 w 199"/>
                  <a:gd name="T79" fmla="*/ 64690 h 188"/>
                  <a:gd name="T80" fmla="*/ 3590 w 199"/>
                  <a:gd name="T81" fmla="*/ 63103 h 188"/>
                  <a:gd name="T82" fmla="*/ 1595 w 199"/>
                  <a:gd name="T83" fmla="*/ 60721 h 188"/>
                  <a:gd name="T84" fmla="*/ 798 w 199"/>
                  <a:gd name="T85" fmla="*/ 57943 h 188"/>
                  <a:gd name="T86" fmla="*/ 0 w 199"/>
                  <a:gd name="T87" fmla="*/ 55562 h 188"/>
                  <a:gd name="T88" fmla="*/ 0 w 199"/>
                  <a:gd name="T89" fmla="*/ 51593 h 188"/>
                  <a:gd name="T90" fmla="*/ 399 w 199"/>
                  <a:gd name="T91" fmla="*/ 48022 h 188"/>
                  <a:gd name="T92" fmla="*/ 798 w 199"/>
                  <a:gd name="T93" fmla="*/ 43656 h 188"/>
                  <a:gd name="T94" fmla="*/ 1994 w 199"/>
                  <a:gd name="T95" fmla="*/ 38893 h 188"/>
                  <a:gd name="T96" fmla="*/ 3590 w 199"/>
                  <a:gd name="T97" fmla="*/ 33337 h 188"/>
                  <a:gd name="T98" fmla="*/ 4786 w 199"/>
                  <a:gd name="T99" fmla="*/ 30162 h 188"/>
                  <a:gd name="T100" fmla="*/ 6382 w 199"/>
                  <a:gd name="T101" fmla="*/ 27781 h 188"/>
                  <a:gd name="T102" fmla="*/ 7977 w 199"/>
                  <a:gd name="T103" fmla="*/ 25400 h 188"/>
                  <a:gd name="T104" fmla="*/ 9972 w 199"/>
                  <a:gd name="T105" fmla="*/ 22622 h 188"/>
                  <a:gd name="T106" fmla="*/ 9573 w 199"/>
                  <a:gd name="T107" fmla="*/ 23019 h 188"/>
                  <a:gd name="T108" fmla="*/ 8775 w 199"/>
                  <a:gd name="T109" fmla="*/ 23019 h 1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 h="188">
                    <a:moveTo>
                      <a:pt x="22" y="58"/>
                    </a:moveTo>
                    <a:lnTo>
                      <a:pt x="32" y="49"/>
                    </a:lnTo>
                    <a:lnTo>
                      <a:pt x="38" y="40"/>
                    </a:lnTo>
                    <a:lnTo>
                      <a:pt x="46" y="32"/>
                    </a:lnTo>
                    <a:lnTo>
                      <a:pt x="54" y="23"/>
                    </a:lnTo>
                    <a:lnTo>
                      <a:pt x="71" y="14"/>
                    </a:lnTo>
                    <a:lnTo>
                      <a:pt x="86" y="8"/>
                    </a:lnTo>
                    <a:lnTo>
                      <a:pt x="100" y="3"/>
                    </a:lnTo>
                    <a:lnTo>
                      <a:pt x="113" y="1"/>
                    </a:lnTo>
                    <a:lnTo>
                      <a:pt x="119" y="0"/>
                    </a:lnTo>
                    <a:lnTo>
                      <a:pt x="126" y="1"/>
                    </a:lnTo>
                    <a:lnTo>
                      <a:pt x="132" y="2"/>
                    </a:lnTo>
                    <a:lnTo>
                      <a:pt x="139" y="3"/>
                    </a:lnTo>
                    <a:lnTo>
                      <a:pt x="154" y="9"/>
                    </a:lnTo>
                    <a:lnTo>
                      <a:pt x="171" y="18"/>
                    </a:lnTo>
                    <a:lnTo>
                      <a:pt x="178" y="36"/>
                    </a:lnTo>
                    <a:lnTo>
                      <a:pt x="185" y="54"/>
                    </a:lnTo>
                    <a:lnTo>
                      <a:pt x="190" y="73"/>
                    </a:lnTo>
                    <a:lnTo>
                      <a:pt x="195" y="90"/>
                    </a:lnTo>
                    <a:lnTo>
                      <a:pt x="198" y="108"/>
                    </a:lnTo>
                    <a:lnTo>
                      <a:pt x="199" y="126"/>
                    </a:lnTo>
                    <a:lnTo>
                      <a:pt x="199" y="145"/>
                    </a:lnTo>
                    <a:lnTo>
                      <a:pt x="198" y="166"/>
                    </a:lnTo>
                    <a:lnTo>
                      <a:pt x="190" y="171"/>
                    </a:lnTo>
                    <a:lnTo>
                      <a:pt x="181" y="176"/>
                    </a:lnTo>
                    <a:lnTo>
                      <a:pt x="172" y="179"/>
                    </a:lnTo>
                    <a:lnTo>
                      <a:pt x="162" y="183"/>
                    </a:lnTo>
                    <a:lnTo>
                      <a:pt x="178" y="167"/>
                    </a:lnTo>
                    <a:lnTo>
                      <a:pt x="193" y="150"/>
                    </a:lnTo>
                    <a:lnTo>
                      <a:pt x="164" y="160"/>
                    </a:lnTo>
                    <a:lnTo>
                      <a:pt x="138" y="170"/>
                    </a:lnTo>
                    <a:lnTo>
                      <a:pt x="126" y="176"/>
                    </a:lnTo>
                    <a:lnTo>
                      <a:pt x="112" y="180"/>
                    </a:lnTo>
                    <a:lnTo>
                      <a:pt x="98" y="185"/>
                    </a:lnTo>
                    <a:lnTo>
                      <a:pt x="84" y="188"/>
                    </a:lnTo>
                    <a:lnTo>
                      <a:pt x="58" y="182"/>
                    </a:lnTo>
                    <a:lnTo>
                      <a:pt x="36" y="175"/>
                    </a:lnTo>
                    <a:lnTo>
                      <a:pt x="28" y="171"/>
                    </a:lnTo>
                    <a:lnTo>
                      <a:pt x="20" y="168"/>
                    </a:lnTo>
                    <a:lnTo>
                      <a:pt x="15" y="163"/>
                    </a:lnTo>
                    <a:lnTo>
                      <a:pt x="9" y="159"/>
                    </a:lnTo>
                    <a:lnTo>
                      <a:pt x="4" y="153"/>
                    </a:lnTo>
                    <a:lnTo>
                      <a:pt x="2" y="146"/>
                    </a:lnTo>
                    <a:lnTo>
                      <a:pt x="0" y="140"/>
                    </a:lnTo>
                    <a:lnTo>
                      <a:pt x="0" y="130"/>
                    </a:lnTo>
                    <a:lnTo>
                      <a:pt x="1" y="121"/>
                    </a:lnTo>
                    <a:lnTo>
                      <a:pt x="2" y="110"/>
                    </a:lnTo>
                    <a:lnTo>
                      <a:pt x="5" y="98"/>
                    </a:lnTo>
                    <a:lnTo>
                      <a:pt x="9" y="84"/>
                    </a:lnTo>
                    <a:lnTo>
                      <a:pt x="12" y="76"/>
                    </a:lnTo>
                    <a:lnTo>
                      <a:pt x="16" y="70"/>
                    </a:lnTo>
                    <a:lnTo>
                      <a:pt x="20" y="64"/>
                    </a:lnTo>
                    <a:lnTo>
                      <a:pt x="25" y="57"/>
                    </a:lnTo>
                    <a:lnTo>
                      <a:pt x="24" y="58"/>
                    </a:lnTo>
                    <a:lnTo>
                      <a:pt x="22" y="5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94" name="Freeform 264"/>
              <p:cNvSpPr>
                <a:spLocks/>
              </p:cNvSpPr>
              <p:nvPr/>
            </p:nvSpPr>
            <p:spPr bwMode="auto">
              <a:xfrm>
                <a:off x="3813175" y="2471738"/>
                <a:ext cx="79375" cy="74612"/>
              </a:xfrm>
              <a:custGeom>
                <a:avLst/>
                <a:gdLst>
                  <a:gd name="T0" fmla="*/ 8775 w 199"/>
                  <a:gd name="T1" fmla="*/ 23019 h 188"/>
                  <a:gd name="T2" fmla="*/ 12764 w 199"/>
                  <a:gd name="T3" fmla="*/ 19447 h 188"/>
                  <a:gd name="T4" fmla="*/ 15157 w 199"/>
                  <a:gd name="T5" fmla="*/ 15875 h 188"/>
                  <a:gd name="T6" fmla="*/ 18348 w 199"/>
                  <a:gd name="T7" fmla="*/ 12700 h 188"/>
                  <a:gd name="T8" fmla="*/ 21539 w 199"/>
                  <a:gd name="T9" fmla="*/ 9128 h 188"/>
                  <a:gd name="T10" fmla="*/ 28320 w 199"/>
                  <a:gd name="T11" fmla="*/ 5556 h 188"/>
                  <a:gd name="T12" fmla="*/ 34303 w 199"/>
                  <a:gd name="T13" fmla="*/ 3175 h 188"/>
                  <a:gd name="T14" fmla="*/ 39887 w 199"/>
                  <a:gd name="T15" fmla="*/ 1191 h 188"/>
                  <a:gd name="T16" fmla="*/ 45072 w 199"/>
                  <a:gd name="T17" fmla="*/ 397 h 188"/>
                  <a:gd name="T18" fmla="*/ 47465 w 199"/>
                  <a:gd name="T19" fmla="*/ 0 h 188"/>
                  <a:gd name="T20" fmla="*/ 50258 w 199"/>
                  <a:gd name="T21" fmla="*/ 397 h 188"/>
                  <a:gd name="T22" fmla="*/ 52651 w 199"/>
                  <a:gd name="T23" fmla="*/ 794 h 188"/>
                  <a:gd name="T24" fmla="*/ 55443 w 199"/>
                  <a:gd name="T25" fmla="*/ 1191 h 188"/>
                  <a:gd name="T26" fmla="*/ 61426 w 199"/>
                  <a:gd name="T27" fmla="*/ 3572 h 188"/>
                  <a:gd name="T28" fmla="*/ 68207 w 199"/>
                  <a:gd name="T29" fmla="*/ 7144 h 188"/>
                  <a:gd name="T30" fmla="*/ 70999 w 199"/>
                  <a:gd name="T31" fmla="*/ 14287 h 188"/>
                  <a:gd name="T32" fmla="*/ 73791 w 199"/>
                  <a:gd name="T33" fmla="*/ 21431 h 188"/>
                  <a:gd name="T34" fmla="*/ 75785 w 199"/>
                  <a:gd name="T35" fmla="*/ 28972 h 188"/>
                  <a:gd name="T36" fmla="*/ 77780 w 199"/>
                  <a:gd name="T37" fmla="*/ 35719 h 188"/>
                  <a:gd name="T38" fmla="*/ 78976 w 199"/>
                  <a:gd name="T39" fmla="*/ 42862 h 188"/>
                  <a:gd name="T40" fmla="*/ 79375 w 199"/>
                  <a:gd name="T41" fmla="*/ 50006 h 188"/>
                  <a:gd name="T42" fmla="*/ 79375 w 199"/>
                  <a:gd name="T43" fmla="*/ 57546 h 188"/>
                  <a:gd name="T44" fmla="*/ 78976 w 199"/>
                  <a:gd name="T45" fmla="*/ 65881 h 188"/>
                  <a:gd name="T46" fmla="*/ 75785 w 199"/>
                  <a:gd name="T47" fmla="*/ 67865 h 188"/>
                  <a:gd name="T48" fmla="*/ 72195 w 199"/>
                  <a:gd name="T49" fmla="*/ 69850 h 188"/>
                  <a:gd name="T50" fmla="*/ 68606 w 199"/>
                  <a:gd name="T51" fmla="*/ 71040 h 188"/>
                  <a:gd name="T52" fmla="*/ 64617 w 199"/>
                  <a:gd name="T53" fmla="*/ 72628 h 188"/>
                  <a:gd name="T54" fmla="*/ 70999 w 199"/>
                  <a:gd name="T55" fmla="*/ 66278 h 188"/>
                  <a:gd name="T56" fmla="*/ 76982 w 199"/>
                  <a:gd name="T57" fmla="*/ 59531 h 188"/>
                  <a:gd name="T58" fmla="*/ 65415 w 199"/>
                  <a:gd name="T59" fmla="*/ 63500 h 188"/>
                  <a:gd name="T60" fmla="*/ 55044 w 199"/>
                  <a:gd name="T61" fmla="*/ 67468 h 188"/>
                  <a:gd name="T62" fmla="*/ 50258 w 199"/>
                  <a:gd name="T63" fmla="*/ 69850 h 188"/>
                  <a:gd name="T64" fmla="*/ 44673 w 199"/>
                  <a:gd name="T65" fmla="*/ 71437 h 188"/>
                  <a:gd name="T66" fmla="*/ 39089 w 199"/>
                  <a:gd name="T67" fmla="*/ 73421 h 188"/>
                  <a:gd name="T68" fmla="*/ 33505 w 199"/>
                  <a:gd name="T69" fmla="*/ 74612 h 188"/>
                  <a:gd name="T70" fmla="*/ 23134 w 199"/>
                  <a:gd name="T71" fmla="*/ 72231 h 188"/>
                  <a:gd name="T72" fmla="*/ 14359 w 199"/>
                  <a:gd name="T73" fmla="*/ 69453 h 188"/>
                  <a:gd name="T74" fmla="*/ 11168 w 199"/>
                  <a:gd name="T75" fmla="*/ 67865 h 188"/>
                  <a:gd name="T76" fmla="*/ 7977 w 199"/>
                  <a:gd name="T77" fmla="*/ 66675 h 188"/>
                  <a:gd name="T78" fmla="*/ 5983 w 199"/>
                  <a:gd name="T79" fmla="*/ 64690 h 188"/>
                  <a:gd name="T80" fmla="*/ 3590 w 199"/>
                  <a:gd name="T81" fmla="*/ 63103 h 188"/>
                  <a:gd name="T82" fmla="*/ 1595 w 199"/>
                  <a:gd name="T83" fmla="*/ 60721 h 188"/>
                  <a:gd name="T84" fmla="*/ 798 w 199"/>
                  <a:gd name="T85" fmla="*/ 57943 h 188"/>
                  <a:gd name="T86" fmla="*/ 0 w 199"/>
                  <a:gd name="T87" fmla="*/ 55562 h 188"/>
                  <a:gd name="T88" fmla="*/ 0 w 199"/>
                  <a:gd name="T89" fmla="*/ 51593 h 188"/>
                  <a:gd name="T90" fmla="*/ 399 w 199"/>
                  <a:gd name="T91" fmla="*/ 48022 h 188"/>
                  <a:gd name="T92" fmla="*/ 798 w 199"/>
                  <a:gd name="T93" fmla="*/ 43656 h 188"/>
                  <a:gd name="T94" fmla="*/ 1994 w 199"/>
                  <a:gd name="T95" fmla="*/ 38893 h 188"/>
                  <a:gd name="T96" fmla="*/ 3590 w 199"/>
                  <a:gd name="T97" fmla="*/ 33337 h 188"/>
                  <a:gd name="T98" fmla="*/ 4786 w 199"/>
                  <a:gd name="T99" fmla="*/ 30162 h 188"/>
                  <a:gd name="T100" fmla="*/ 6382 w 199"/>
                  <a:gd name="T101" fmla="*/ 27781 h 188"/>
                  <a:gd name="T102" fmla="*/ 7977 w 199"/>
                  <a:gd name="T103" fmla="*/ 25400 h 188"/>
                  <a:gd name="T104" fmla="*/ 9972 w 199"/>
                  <a:gd name="T105" fmla="*/ 22622 h 188"/>
                  <a:gd name="T106" fmla="*/ 9573 w 199"/>
                  <a:gd name="T107" fmla="*/ 23019 h 188"/>
                  <a:gd name="T108" fmla="*/ 8775 w 199"/>
                  <a:gd name="T109" fmla="*/ 23019 h 1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 h="188">
                    <a:moveTo>
                      <a:pt x="22" y="58"/>
                    </a:moveTo>
                    <a:lnTo>
                      <a:pt x="32" y="49"/>
                    </a:lnTo>
                    <a:lnTo>
                      <a:pt x="38" y="40"/>
                    </a:lnTo>
                    <a:lnTo>
                      <a:pt x="46" y="32"/>
                    </a:lnTo>
                    <a:lnTo>
                      <a:pt x="54" y="23"/>
                    </a:lnTo>
                    <a:lnTo>
                      <a:pt x="71" y="14"/>
                    </a:lnTo>
                    <a:lnTo>
                      <a:pt x="86" y="8"/>
                    </a:lnTo>
                    <a:lnTo>
                      <a:pt x="100" y="3"/>
                    </a:lnTo>
                    <a:lnTo>
                      <a:pt x="113" y="1"/>
                    </a:lnTo>
                    <a:lnTo>
                      <a:pt x="119" y="0"/>
                    </a:lnTo>
                    <a:lnTo>
                      <a:pt x="126" y="1"/>
                    </a:lnTo>
                    <a:lnTo>
                      <a:pt x="132" y="2"/>
                    </a:lnTo>
                    <a:lnTo>
                      <a:pt x="139" y="3"/>
                    </a:lnTo>
                    <a:lnTo>
                      <a:pt x="154" y="9"/>
                    </a:lnTo>
                    <a:lnTo>
                      <a:pt x="171" y="18"/>
                    </a:lnTo>
                    <a:lnTo>
                      <a:pt x="178" y="36"/>
                    </a:lnTo>
                    <a:lnTo>
                      <a:pt x="185" y="54"/>
                    </a:lnTo>
                    <a:lnTo>
                      <a:pt x="190" y="73"/>
                    </a:lnTo>
                    <a:lnTo>
                      <a:pt x="195" y="90"/>
                    </a:lnTo>
                    <a:lnTo>
                      <a:pt x="198" y="108"/>
                    </a:lnTo>
                    <a:lnTo>
                      <a:pt x="199" y="126"/>
                    </a:lnTo>
                    <a:lnTo>
                      <a:pt x="199" y="145"/>
                    </a:lnTo>
                    <a:lnTo>
                      <a:pt x="198" y="166"/>
                    </a:lnTo>
                    <a:lnTo>
                      <a:pt x="190" y="171"/>
                    </a:lnTo>
                    <a:lnTo>
                      <a:pt x="181" y="176"/>
                    </a:lnTo>
                    <a:lnTo>
                      <a:pt x="172" y="179"/>
                    </a:lnTo>
                    <a:lnTo>
                      <a:pt x="162" y="183"/>
                    </a:lnTo>
                    <a:lnTo>
                      <a:pt x="178" y="167"/>
                    </a:lnTo>
                    <a:lnTo>
                      <a:pt x="193" y="150"/>
                    </a:lnTo>
                    <a:lnTo>
                      <a:pt x="164" y="160"/>
                    </a:lnTo>
                    <a:lnTo>
                      <a:pt x="138" y="170"/>
                    </a:lnTo>
                    <a:lnTo>
                      <a:pt x="126" y="176"/>
                    </a:lnTo>
                    <a:lnTo>
                      <a:pt x="112" y="180"/>
                    </a:lnTo>
                    <a:lnTo>
                      <a:pt x="98" y="185"/>
                    </a:lnTo>
                    <a:lnTo>
                      <a:pt x="84" y="188"/>
                    </a:lnTo>
                    <a:lnTo>
                      <a:pt x="58" y="182"/>
                    </a:lnTo>
                    <a:lnTo>
                      <a:pt x="36" y="175"/>
                    </a:lnTo>
                    <a:lnTo>
                      <a:pt x="28" y="171"/>
                    </a:lnTo>
                    <a:lnTo>
                      <a:pt x="20" y="168"/>
                    </a:lnTo>
                    <a:lnTo>
                      <a:pt x="15" y="163"/>
                    </a:lnTo>
                    <a:lnTo>
                      <a:pt x="9" y="159"/>
                    </a:lnTo>
                    <a:lnTo>
                      <a:pt x="4" y="153"/>
                    </a:lnTo>
                    <a:lnTo>
                      <a:pt x="2" y="146"/>
                    </a:lnTo>
                    <a:lnTo>
                      <a:pt x="0" y="140"/>
                    </a:lnTo>
                    <a:lnTo>
                      <a:pt x="0" y="130"/>
                    </a:lnTo>
                    <a:lnTo>
                      <a:pt x="1" y="121"/>
                    </a:lnTo>
                    <a:lnTo>
                      <a:pt x="2" y="110"/>
                    </a:lnTo>
                    <a:lnTo>
                      <a:pt x="5" y="98"/>
                    </a:lnTo>
                    <a:lnTo>
                      <a:pt x="9" y="84"/>
                    </a:lnTo>
                    <a:lnTo>
                      <a:pt x="12" y="76"/>
                    </a:lnTo>
                    <a:lnTo>
                      <a:pt x="16" y="70"/>
                    </a:lnTo>
                    <a:lnTo>
                      <a:pt x="20" y="64"/>
                    </a:lnTo>
                    <a:lnTo>
                      <a:pt x="25" y="57"/>
                    </a:lnTo>
                    <a:lnTo>
                      <a:pt x="24" y="58"/>
                    </a:lnTo>
                    <a:lnTo>
                      <a:pt x="22" y="5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95" name="Freeform 265"/>
              <p:cNvSpPr>
                <a:spLocks/>
              </p:cNvSpPr>
              <p:nvPr/>
            </p:nvSpPr>
            <p:spPr bwMode="auto">
              <a:xfrm>
                <a:off x="1830388" y="2587625"/>
                <a:ext cx="146050" cy="158750"/>
              </a:xfrm>
              <a:custGeom>
                <a:avLst/>
                <a:gdLst>
                  <a:gd name="T0" fmla="*/ 113727 w 366"/>
                  <a:gd name="T1" fmla="*/ 41568 h 401"/>
                  <a:gd name="T2" fmla="*/ 110535 w 366"/>
                  <a:gd name="T3" fmla="*/ 42360 h 401"/>
                  <a:gd name="T4" fmla="*/ 109338 w 366"/>
                  <a:gd name="T5" fmla="*/ 40380 h 401"/>
                  <a:gd name="T6" fmla="*/ 102953 w 366"/>
                  <a:gd name="T7" fmla="*/ 44735 h 401"/>
                  <a:gd name="T8" fmla="*/ 93376 w 366"/>
                  <a:gd name="T9" fmla="*/ 53445 h 401"/>
                  <a:gd name="T10" fmla="*/ 84597 w 366"/>
                  <a:gd name="T11" fmla="*/ 53840 h 401"/>
                  <a:gd name="T12" fmla="*/ 78213 w 366"/>
                  <a:gd name="T13" fmla="*/ 47110 h 401"/>
                  <a:gd name="T14" fmla="*/ 73025 w 366"/>
                  <a:gd name="T15" fmla="*/ 39984 h 401"/>
                  <a:gd name="T16" fmla="*/ 69434 w 366"/>
                  <a:gd name="T17" fmla="*/ 31671 h 401"/>
                  <a:gd name="T18" fmla="*/ 69434 w 366"/>
                  <a:gd name="T19" fmla="*/ 26524 h 401"/>
                  <a:gd name="T20" fmla="*/ 72227 w 366"/>
                  <a:gd name="T21" fmla="*/ 26524 h 401"/>
                  <a:gd name="T22" fmla="*/ 78213 w 366"/>
                  <a:gd name="T23" fmla="*/ 28108 h 401"/>
                  <a:gd name="T24" fmla="*/ 86592 w 366"/>
                  <a:gd name="T25" fmla="*/ 28900 h 401"/>
                  <a:gd name="T26" fmla="*/ 99362 w 366"/>
                  <a:gd name="T27" fmla="*/ 28108 h 401"/>
                  <a:gd name="T28" fmla="*/ 108141 w 366"/>
                  <a:gd name="T29" fmla="*/ 25337 h 401"/>
                  <a:gd name="T30" fmla="*/ 103751 w 366"/>
                  <a:gd name="T31" fmla="*/ 24941 h 401"/>
                  <a:gd name="T32" fmla="*/ 96569 w 366"/>
                  <a:gd name="T33" fmla="*/ 25337 h 401"/>
                  <a:gd name="T34" fmla="*/ 85395 w 366"/>
                  <a:gd name="T35" fmla="*/ 25337 h 401"/>
                  <a:gd name="T36" fmla="*/ 74222 w 366"/>
                  <a:gd name="T37" fmla="*/ 23753 h 401"/>
                  <a:gd name="T38" fmla="*/ 66241 w 366"/>
                  <a:gd name="T39" fmla="*/ 22170 h 401"/>
                  <a:gd name="T40" fmla="*/ 58659 w 366"/>
                  <a:gd name="T41" fmla="*/ 15440 h 401"/>
                  <a:gd name="T42" fmla="*/ 52275 w 366"/>
                  <a:gd name="T43" fmla="*/ 5147 h 401"/>
                  <a:gd name="T44" fmla="*/ 45092 w 366"/>
                  <a:gd name="T45" fmla="*/ 1584 h 401"/>
                  <a:gd name="T46" fmla="*/ 39904 w 366"/>
                  <a:gd name="T47" fmla="*/ 3959 h 401"/>
                  <a:gd name="T48" fmla="*/ 32722 w 366"/>
                  <a:gd name="T49" fmla="*/ 9105 h 401"/>
                  <a:gd name="T50" fmla="*/ 20750 w 366"/>
                  <a:gd name="T51" fmla="*/ 14648 h 401"/>
                  <a:gd name="T52" fmla="*/ 7183 w 366"/>
                  <a:gd name="T53" fmla="*/ 15044 h 401"/>
                  <a:gd name="T54" fmla="*/ 9577 w 366"/>
                  <a:gd name="T55" fmla="*/ 34046 h 401"/>
                  <a:gd name="T56" fmla="*/ 25539 w 366"/>
                  <a:gd name="T57" fmla="*/ 63342 h 401"/>
                  <a:gd name="T58" fmla="*/ 37111 w 366"/>
                  <a:gd name="T59" fmla="*/ 81948 h 401"/>
                  <a:gd name="T60" fmla="*/ 48683 w 366"/>
                  <a:gd name="T61" fmla="*/ 99763 h 401"/>
                  <a:gd name="T62" fmla="*/ 61453 w 366"/>
                  <a:gd name="T63" fmla="*/ 116786 h 401"/>
                  <a:gd name="T64" fmla="*/ 75419 w 366"/>
                  <a:gd name="T65" fmla="*/ 133809 h 401"/>
                  <a:gd name="T66" fmla="*/ 90184 w 366"/>
                  <a:gd name="T67" fmla="*/ 150436 h 401"/>
                  <a:gd name="T68" fmla="*/ 103751 w 366"/>
                  <a:gd name="T69" fmla="*/ 153603 h 401"/>
                  <a:gd name="T70" fmla="*/ 113328 w 366"/>
                  <a:gd name="T71" fmla="*/ 145686 h 401"/>
                  <a:gd name="T72" fmla="*/ 128492 w 366"/>
                  <a:gd name="T73" fmla="*/ 136976 h 401"/>
                  <a:gd name="T74" fmla="*/ 141261 w 366"/>
                  <a:gd name="T75" fmla="*/ 127475 h 401"/>
                  <a:gd name="T76" fmla="*/ 140862 w 366"/>
                  <a:gd name="T77" fmla="*/ 121537 h 401"/>
                  <a:gd name="T78" fmla="*/ 142858 w 366"/>
                  <a:gd name="T79" fmla="*/ 113619 h 401"/>
                  <a:gd name="T80" fmla="*/ 144454 w 366"/>
                  <a:gd name="T81" fmla="*/ 108077 h 401"/>
                  <a:gd name="T82" fmla="*/ 139266 w 366"/>
                  <a:gd name="T83" fmla="*/ 102138 h 401"/>
                  <a:gd name="T84" fmla="*/ 130886 w 366"/>
                  <a:gd name="T85" fmla="*/ 92637 h 401"/>
                  <a:gd name="T86" fmla="*/ 125699 w 366"/>
                  <a:gd name="T87" fmla="*/ 86699 h 401"/>
                  <a:gd name="T88" fmla="*/ 122905 w 366"/>
                  <a:gd name="T89" fmla="*/ 76406 h 401"/>
                  <a:gd name="T90" fmla="*/ 119713 w 366"/>
                  <a:gd name="T91" fmla="*/ 58987 h 401"/>
                  <a:gd name="T92" fmla="*/ 119713 w 366"/>
                  <a:gd name="T93" fmla="*/ 47110 h 401"/>
                  <a:gd name="T94" fmla="*/ 118516 w 366"/>
                  <a:gd name="T95" fmla="*/ 41964 h 4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6" h="401">
                    <a:moveTo>
                      <a:pt x="289" y="103"/>
                    </a:moveTo>
                    <a:lnTo>
                      <a:pt x="285" y="105"/>
                    </a:lnTo>
                    <a:lnTo>
                      <a:pt x="282" y="107"/>
                    </a:lnTo>
                    <a:lnTo>
                      <a:pt x="277" y="107"/>
                    </a:lnTo>
                    <a:lnTo>
                      <a:pt x="275" y="105"/>
                    </a:lnTo>
                    <a:lnTo>
                      <a:pt x="274" y="102"/>
                    </a:lnTo>
                    <a:lnTo>
                      <a:pt x="269" y="100"/>
                    </a:lnTo>
                    <a:lnTo>
                      <a:pt x="258" y="113"/>
                    </a:lnTo>
                    <a:lnTo>
                      <a:pt x="247" y="124"/>
                    </a:lnTo>
                    <a:lnTo>
                      <a:pt x="234" y="135"/>
                    </a:lnTo>
                    <a:lnTo>
                      <a:pt x="222" y="144"/>
                    </a:lnTo>
                    <a:lnTo>
                      <a:pt x="212" y="136"/>
                    </a:lnTo>
                    <a:lnTo>
                      <a:pt x="204" y="127"/>
                    </a:lnTo>
                    <a:lnTo>
                      <a:pt x="196" y="119"/>
                    </a:lnTo>
                    <a:lnTo>
                      <a:pt x="190" y="110"/>
                    </a:lnTo>
                    <a:lnTo>
                      <a:pt x="183" y="101"/>
                    </a:lnTo>
                    <a:lnTo>
                      <a:pt x="179" y="91"/>
                    </a:lnTo>
                    <a:lnTo>
                      <a:pt x="174" y="80"/>
                    </a:lnTo>
                    <a:lnTo>
                      <a:pt x="171" y="67"/>
                    </a:lnTo>
                    <a:lnTo>
                      <a:pt x="174" y="67"/>
                    </a:lnTo>
                    <a:lnTo>
                      <a:pt x="178" y="67"/>
                    </a:lnTo>
                    <a:lnTo>
                      <a:pt x="181" y="67"/>
                    </a:lnTo>
                    <a:lnTo>
                      <a:pt x="184" y="68"/>
                    </a:lnTo>
                    <a:lnTo>
                      <a:pt x="196" y="71"/>
                    </a:lnTo>
                    <a:lnTo>
                      <a:pt x="207" y="73"/>
                    </a:lnTo>
                    <a:lnTo>
                      <a:pt x="217" y="73"/>
                    </a:lnTo>
                    <a:lnTo>
                      <a:pt x="227" y="73"/>
                    </a:lnTo>
                    <a:lnTo>
                      <a:pt x="249" y="71"/>
                    </a:lnTo>
                    <a:lnTo>
                      <a:pt x="272" y="67"/>
                    </a:lnTo>
                    <a:lnTo>
                      <a:pt x="271" y="64"/>
                    </a:lnTo>
                    <a:lnTo>
                      <a:pt x="269" y="62"/>
                    </a:lnTo>
                    <a:lnTo>
                      <a:pt x="260" y="63"/>
                    </a:lnTo>
                    <a:lnTo>
                      <a:pt x="251" y="64"/>
                    </a:lnTo>
                    <a:lnTo>
                      <a:pt x="242" y="64"/>
                    </a:lnTo>
                    <a:lnTo>
                      <a:pt x="234" y="64"/>
                    </a:lnTo>
                    <a:lnTo>
                      <a:pt x="214" y="64"/>
                    </a:lnTo>
                    <a:lnTo>
                      <a:pt x="195" y="62"/>
                    </a:lnTo>
                    <a:lnTo>
                      <a:pt x="186" y="60"/>
                    </a:lnTo>
                    <a:lnTo>
                      <a:pt x="175" y="59"/>
                    </a:lnTo>
                    <a:lnTo>
                      <a:pt x="166" y="56"/>
                    </a:lnTo>
                    <a:lnTo>
                      <a:pt x="156" y="52"/>
                    </a:lnTo>
                    <a:lnTo>
                      <a:pt x="147" y="39"/>
                    </a:lnTo>
                    <a:lnTo>
                      <a:pt x="139" y="26"/>
                    </a:lnTo>
                    <a:lnTo>
                      <a:pt x="131" y="13"/>
                    </a:lnTo>
                    <a:lnTo>
                      <a:pt x="121" y="0"/>
                    </a:lnTo>
                    <a:lnTo>
                      <a:pt x="113" y="4"/>
                    </a:lnTo>
                    <a:lnTo>
                      <a:pt x="106" y="6"/>
                    </a:lnTo>
                    <a:lnTo>
                      <a:pt x="100" y="10"/>
                    </a:lnTo>
                    <a:lnTo>
                      <a:pt x="95" y="14"/>
                    </a:lnTo>
                    <a:lnTo>
                      <a:pt x="82" y="23"/>
                    </a:lnTo>
                    <a:lnTo>
                      <a:pt x="70" y="32"/>
                    </a:lnTo>
                    <a:lnTo>
                      <a:pt x="52" y="37"/>
                    </a:lnTo>
                    <a:lnTo>
                      <a:pt x="35" y="38"/>
                    </a:lnTo>
                    <a:lnTo>
                      <a:pt x="18" y="38"/>
                    </a:lnTo>
                    <a:lnTo>
                      <a:pt x="0" y="34"/>
                    </a:lnTo>
                    <a:lnTo>
                      <a:pt x="24" y="86"/>
                    </a:lnTo>
                    <a:lnTo>
                      <a:pt x="51" y="136"/>
                    </a:lnTo>
                    <a:lnTo>
                      <a:pt x="64" y="160"/>
                    </a:lnTo>
                    <a:lnTo>
                      <a:pt x="78" y="184"/>
                    </a:lnTo>
                    <a:lnTo>
                      <a:pt x="93" y="207"/>
                    </a:lnTo>
                    <a:lnTo>
                      <a:pt x="106" y="229"/>
                    </a:lnTo>
                    <a:lnTo>
                      <a:pt x="122" y="252"/>
                    </a:lnTo>
                    <a:lnTo>
                      <a:pt x="138" y="274"/>
                    </a:lnTo>
                    <a:lnTo>
                      <a:pt x="154" y="295"/>
                    </a:lnTo>
                    <a:lnTo>
                      <a:pt x="171" y="317"/>
                    </a:lnTo>
                    <a:lnTo>
                      <a:pt x="189" y="338"/>
                    </a:lnTo>
                    <a:lnTo>
                      <a:pt x="207" y="359"/>
                    </a:lnTo>
                    <a:lnTo>
                      <a:pt x="226" y="380"/>
                    </a:lnTo>
                    <a:lnTo>
                      <a:pt x="247" y="401"/>
                    </a:lnTo>
                    <a:lnTo>
                      <a:pt x="260" y="388"/>
                    </a:lnTo>
                    <a:lnTo>
                      <a:pt x="273" y="377"/>
                    </a:lnTo>
                    <a:lnTo>
                      <a:pt x="284" y="368"/>
                    </a:lnTo>
                    <a:lnTo>
                      <a:pt x="296" y="360"/>
                    </a:lnTo>
                    <a:lnTo>
                      <a:pt x="322" y="346"/>
                    </a:lnTo>
                    <a:lnTo>
                      <a:pt x="352" y="331"/>
                    </a:lnTo>
                    <a:lnTo>
                      <a:pt x="354" y="322"/>
                    </a:lnTo>
                    <a:lnTo>
                      <a:pt x="354" y="314"/>
                    </a:lnTo>
                    <a:lnTo>
                      <a:pt x="353" y="307"/>
                    </a:lnTo>
                    <a:lnTo>
                      <a:pt x="351" y="297"/>
                    </a:lnTo>
                    <a:lnTo>
                      <a:pt x="358" y="287"/>
                    </a:lnTo>
                    <a:lnTo>
                      <a:pt x="366" y="277"/>
                    </a:lnTo>
                    <a:lnTo>
                      <a:pt x="362" y="273"/>
                    </a:lnTo>
                    <a:lnTo>
                      <a:pt x="359" y="269"/>
                    </a:lnTo>
                    <a:lnTo>
                      <a:pt x="349" y="258"/>
                    </a:lnTo>
                    <a:lnTo>
                      <a:pt x="339" y="245"/>
                    </a:lnTo>
                    <a:lnTo>
                      <a:pt x="328" y="234"/>
                    </a:lnTo>
                    <a:lnTo>
                      <a:pt x="318" y="223"/>
                    </a:lnTo>
                    <a:lnTo>
                      <a:pt x="315" y="219"/>
                    </a:lnTo>
                    <a:lnTo>
                      <a:pt x="313" y="215"/>
                    </a:lnTo>
                    <a:lnTo>
                      <a:pt x="308" y="193"/>
                    </a:lnTo>
                    <a:lnTo>
                      <a:pt x="305" y="172"/>
                    </a:lnTo>
                    <a:lnTo>
                      <a:pt x="300" y="149"/>
                    </a:lnTo>
                    <a:lnTo>
                      <a:pt x="296" y="127"/>
                    </a:lnTo>
                    <a:lnTo>
                      <a:pt x="300" y="119"/>
                    </a:lnTo>
                    <a:lnTo>
                      <a:pt x="303" y="110"/>
                    </a:lnTo>
                    <a:lnTo>
                      <a:pt x="297" y="106"/>
                    </a:lnTo>
                    <a:lnTo>
                      <a:pt x="289" y="10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96" name="Freeform 266"/>
              <p:cNvSpPr>
                <a:spLocks/>
              </p:cNvSpPr>
              <p:nvPr/>
            </p:nvSpPr>
            <p:spPr bwMode="auto">
              <a:xfrm>
                <a:off x="1830388" y="2587625"/>
                <a:ext cx="146050" cy="158750"/>
              </a:xfrm>
              <a:custGeom>
                <a:avLst/>
                <a:gdLst>
                  <a:gd name="T0" fmla="*/ 113727 w 366"/>
                  <a:gd name="T1" fmla="*/ 41568 h 401"/>
                  <a:gd name="T2" fmla="*/ 110535 w 366"/>
                  <a:gd name="T3" fmla="*/ 42360 h 401"/>
                  <a:gd name="T4" fmla="*/ 109338 w 366"/>
                  <a:gd name="T5" fmla="*/ 40380 h 401"/>
                  <a:gd name="T6" fmla="*/ 102953 w 366"/>
                  <a:gd name="T7" fmla="*/ 44735 h 401"/>
                  <a:gd name="T8" fmla="*/ 93376 w 366"/>
                  <a:gd name="T9" fmla="*/ 53445 h 401"/>
                  <a:gd name="T10" fmla="*/ 84597 w 366"/>
                  <a:gd name="T11" fmla="*/ 53840 h 401"/>
                  <a:gd name="T12" fmla="*/ 78213 w 366"/>
                  <a:gd name="T13" fmla="*/ 47110 h 401"/>
                  <a:gd name="T14" fmla="*/ 73025 w 366"/>
                  <a:gd name="T15" fmla="*/ 39984 h 401"/>
                  <a:gd name="T16" fmla="*/ 69434 w 366"/>
                  <a:gd name="T17" fmla="*/ 31671 h 401"/>
                  <a:gd name="T18" fmla="*/ 69434 w 366"/>
                  <a:gd name="T19" fmla="*/ 26524 h 401"/>
                  <a:gd name="T20" fmla="*/ 72227 w 366"/>
                  <a:gd name="T21" fmla="*/ 26524 h 401"/>
                  <a:gd name="T22" fmla="*/ 78213 w 366"/>
                  <a:gd name="T23" fmla="*/ 28108 h 401"/>
                  <a:gd name="T24" fmla="*/ 86592 w 366"/>
                  <a:gd name="T25" fmla="*/ 28900 h 401"/>
                  <a:gd name="T26" fmla="*/ 99362 w 366"/>
                  <a:gd name="T27" fmla="*/ 28108 h 401"/>
                  <a:gd name="T28" fmla="*/ 108141 w 366"/>
                  <a:gd name="T29" fmla="*/ 25337 h 401"/>
                  <a:gd name="T30" fmla="*/ 103751 w 366"/>
                  <a:gd name="T31" fmla="*/ 24941 h 401"/>
                  <a:gd name="T32" fmla="*/ 96569 w 366"/>
                  <a:gd name="T33" fmla="*/ 25337 h 401"/>
                  <a:gd name="T34" fmla="*/ 85395 w 366"/>
                  <a:gd name="T35" fmla="*/ 25337 h 401"/>
                  <a:gd name="T36" fmla="*/ 74222 w 366"/>
                  <a:gd name="T37" fmla="*/ 23753 h 401"/>
                  <a:gd name="T38" fmla="*/ 66241 w 366"/>
                  <a:gd name="T39" fmla="*/ 22170 h 401"/>
                  <a:gd name="T40" fmla="*/ 58659 w 366"/>
                  <a:gd name="T41" fmla="*/ 15440 h 401"/>
                  <a:gd name="T42" fmla="*/ 52275 w 366"/>
                  <a:gd name="T43" fmla="*/ 5147 h 401"/>
                  <a:gd name="T44" fmla="*/ 45092 w 366"/>
                  <a:gd name="T45" fmla="*/ 1584 h 401"/>
                  <a:gd name="T46" fmla="*/ 39904 w 366"/>
                  <a:gd name="T47" fmla="*/ 3959 h 401"/>
                  <a:gd name="T48" fmla="*/ 32722 w 366"/>
                  <a:gd name="T49" fmla="*/ 9105 h 401"/>
                  <a:gd name="T50" fmla="*/ 20750 w 366"/>
                  <a:gd name="T51" fmla="*/ 14648 h 401"/>
                  <a:gd name="T52" fmla="*/ 7183 w 366"/>
                  <a:gd name="T53" fmla="*/ 15044 h 401"/>
                  <a:gd name="T54" fmla="*/ 9577 w 366"/>
                  <a:gd name="T55" fmla="*/ 34046 h 401"/>
                  <a:gd name="T56" fmla="*/ 25539 w 366"/>
                  <a:gd name="T57" fmla="*/ 63342 h 401"/>
                  <a:gd name="T58" fmla="*/ 37111 w 366"/>
                  <a:gd name="T59" fmla="*/ 81948 h 401"/>
                  <a:gd name="T60" fmla="*/ 48683 w 366"/>
                  <a:gd name="T61" fmla="*/ 99763 h 401"/>
                  <a:gd name="T62" fmla="*/ 61453 w 366"/>
                  <a:gd name="T63" fmla="*/ 116786 h 401"/>
                  <a:gd name="T64" fmla="*/ 75419 w 366"/>
                  <a:gd name="T65" fmla="*/ 133809 h 401"/>
                  <a:gd name="T66" fmla="*/ 90184 w 366"/>
                  <a:gd name="T67" fmla="*/ 150436 h 401"/>
                  <a:gd name="T68" fmla="*/ 103751 w 366"/>
                  <a:gd name="T69" fmla="*/ 153603 h 401"/>
                  <a:gd name="T70" fmla="*/ 113328 w 366"/>
                  <a:gd name="T71" fmla="*/ 145686 h 401"/>
                  <a:gd name="T72" fmla="*/ 128492 w 366"/>
                  <a:gd name="T73" fmla="*/ 136976 h 401"/>
                  <a:gd name="T74" fmla="*/ 141261 w 366"/>
                  <a:gd name="T75" fmla="*/ 127475 h 401"/>
                  <a:gd name="T76" fmla="*/ 140862 w 366"/>
                  <a:gd name="T77" fmla="*/ 121537 h 401"/>
                  <a:gd name="T78" fmla="*/ 142858 w 366"/>
                  <a:gd name="T79" fmla="*/ 113619 h 401"/>
                  <a:gd name="T80" fmla="*/ 144454 w 366"/>
                  <a:gd name="T81" fmla="*/ 108077 h 401"/>
                  <a:gd name="T82" fmla="*/ 139266 w 366"/>
                  <a:gd name="T83" fmla="*/ 102138 h 401"/>
                  <a:gd name="T84" fmla="*/ 130886 w 366"/>
                  <a:gd name="T85" fmla="*/ 92637 h 401"/>
                  <a:gd name="T86" fmla="*/ 125699 w 366"/>
                  <a:gd name="T87" fmla="*/ 86699 h 401"/>
                  <a:gd name="T88" fmla="*/ 122905 w 366"/>
                  <a:gd name="T89" fmla="*/ 76406 h 401"/>
                  <a:gd name="T90" fmla="*/ 119713 w 366"/>
                  <a:gd name="T91" fmla="*/ 58987 h 401"/>
                  <a:gd name="T92" fmla="*/ 119713 w 366"/>
                  <a:gd name="T93" fmla="*/ 47110 h 401"/>
                  <a:gd name="T94" fmla="*/ 118516 w 366"/>
                  <a:gd name="T95" fmla="*/ 41964 h 4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6" h="401">
                    <a:moveTo>
                      <a:pt x="289" y="103"/>
                    </a:moveTo>
                    <a:lnTo>
                      <a:pt x="285" y="105"/>
                    </a:lnTo>
                    <a:lnTo>
                      <a:pt x="282" y="107"/>
                    </a:lnTo>
                    <a:lnTo>
                      <a:pt x="277" y="107"/>
                    </a:lnTo>
                    <a:lnTo>
                      <a:pt x="275" y="105"/>
                    </a:lnTo>
                    <a:lnTo>
                      <a:pt x="274" y="102"/>
                    </a:lnTo>
                    <a:lnTo>
                      <a:pt x="269" y="100"/>
                    </a:lnTo>
                    <a:lnTo>
                      <a:pt x="258" y="113"/>
                    </a:lnTo>
                    <a:lnTo>
                      <a:pt x="247" y="124"/>
                    </a:lnTo>
                    <a:lnTo>
                      <a:pt x="234" y="135"/>
                    </a:lnTo>
                    <a:lnTo>
                      <a:pt x="222" y="144"/>
                    </a:lnTo>
                    <a:lnTo>
                      <a:pt x="212" y="136"/>
                    </a:lnTo>
                    <a:lnTo>
                      <a:pt x="204" y="127"/>
                    </a:lnTo>
                    <a:lnTo>
                      <a:pt x="196" y="119"/>
                    </a:lnTo>
                    <a:lnTo>
                      <a:pt x="190" y="110"/>
                    </a:lnTo>
                    <a:lnTo>
                      <a:pt x="183" y="101"/>
                    </a:lnTo>
                    <a:lnTo>
                      <a:pt x="179" y="91"/>
                    </a:lnTo>
                    <a:lnTo>
                      <a:pt x="174" y="80"/>
                    </a:lnTo>
                    <a:lnTo>
                      <a:pt x="171" y="67"/>
                    </a:lnTo>
                    <a:lnTo>
                      <a:pt x="174" y="67"/>
                    </a:lnTo>
                    <a:lnTo>
                      <a:pt x="178" y="67"/>
                    </a:lnTo>
                    <a:lnTo>
                      <a:pt x="181" y="67"/>
                    </a:lnTo>
                    <a:lnTo>
                      <a:pt x="184" y="68"/>
                    </a:lnTo>
                    <a:lnTo>
                      <a:pt x="196" y="71"/>
                    </a:lnTo>
                    <a:lnTo>
                      <a:pt x="207" y="73"/>
                    </a:lnTo>
                    <a:lnTo>
                      <a:pt x="217" y="73"/>
                    </a:lnTo>
                    <a:lnTo>
                      <a:pt x="227" y="73"/>
                    </a:lnTo>
                    <a:lnTo>
                      <a:pt x="249" y="71"/>
                    </a:lnTo>
                    <a:lnTo>
                      <a:pt x="272" y="67"/>
                    </a:lnTo>
                    <a:lnTo>
                      <a:pt x="271" y="64"/>
                    </a:lnTo>
                    <a:lnTo>
                      <a:pt x="269" y="62"/>
                    </a:lnTo>
                    <a:lnTo>
                      <a:pt x="260" y="63"/>
                    </a:lnTo>
                    <a:lnTo>
                      <a:pt x="251" y="64"/>
                    </a:lnTo>
                    <a:lnTo>
                      <a:pt x="242" y="64"/>
                    </a:lnTo>
                    <a:lnTo>
                      <a:pt x="234" y="64"/>
                    </a:lnTo>
                    <a:lnTo>
                      <a:pt x="214" y="64"/>
                    </a:lnTo>
                    <a:lnTo>
                      <a:pt x="195" y="62"/>
                    </a:lnTo>
                    <a:lnTo>
                      <a:pt x="186" y="60"/>
                    </a:lnTo>
                    <a:lnTo>
                      <a:pt x="175" y="59"/>
                    </a:lnTo>
                    <a:lnTo>
                      <a:pt x="166" y="56"/>
                    </a:lnTo>
                    <a:lnTo>
                      <a:pt x="156" y="52"/>
                    </a:lnTo>
                    <a:lnTo>
                      <a:pt x="147" y="39"/>
                    </a:lnTo>
                    <a:lnTo>
                      <a:pt x="139" y="26"/>
                    </a:lnTo>
                    <a:lnTo>
                      <a:pt x="131" y="13"/>
                    </a:lnTo>
                    <a:lnTo>
                      <a:pt x="121" y="0"/>
                    </a:lnTo>
                    <a:lnTo>
                      <a:pt x="113" y="4"/>
                    </a:lnTo>
                    <a:lnTo>
                      <a:pt x="106" y="6"/>
                    </a:lnTo>
                    <a:lnTo>
                      <a:pt x="100" y="10"/>
                    </a:lnTo>
                    <a:lnTo>
                      <a:pt x="95" y="14"/>
                    </a:lnTo>
                    <a:lnTo>
                      <a:pt x="82" y="23"/>
                    </a:lnTo>
                    <a:lnTo>
                      <a:pt x="70" y="32"/>
                    </a:lnTo>
                    <a:lnTo>
                      <a:pt x="52" y="37"/>
                    </a:lnTo>
                    <a:lnTo>
                      <a:pt x="35" y="38"/>
                    </a:lnTo>
                    <a:lnTo>
                      <a:pt x="18" y="38"/>
                    </a:lnTo>
                    <a:lnTo>
                      <a:pt x="0" y="34"/>
                    </a:lnTo>
                    <a:lnTo>
                      <a:pt x="24" y="86"/>
                    </a:lnTo>
                    <a:lnTo>
                      <a:pt x="51" y="136"/>
                    </a:lnTo>
                    <a:lnTo>
                      <a:pt x="64" y="160"/>
                    </a:lnTo>
                    <a:lnTo>
                      <a:pt x="78" y="184"/>
                    </a:lnTo>
                    <a:lnTo>
                      <a:pt x="93" y="207"/>
                    </a:lnTo>
                    <a:lnTo>
                      <a:pt x="106" y="229"/>
                    </a:lnTo>
                    <a:lnTo>
                      <a:pt x="122" y="252"/>
                    </a:lnTo>
                    <a:lnTo>
                      <a:pt x="138" y="274"/>
                    </a:lnTo>
                    <a:lnTo>
                      <a:pt x="154" y="295"/>
                    </a:lnTo>
                    <a:lnTo>
                      <a:pt x="171" y="317"/>
                    </a:lnTo>
                    <a:lnTo>
                      <a:pt x="189" y="338"/>
                    </a:lnTo>
                    <a:lnTo>
                      <a:pt x="207" y="359"/>
                    </a:lnTo>
                    <a:lnTo>
                      <a:pt x="226" y="380"/>
                    </a:lnTo>
                    <a:lnTo>
                      <a:pt x="247" y="401"/>
                    </a:lnTo>
                    <a:lnTo>
                      <a:pt x="260" y="388"/>
                    </a:lnTo>
                    <a:lnTo>
                      <a:pt x="273" y="377"/>
                    </a:lnTo>
                    <a:lnTo>
                      <a:pt x="284" y="368"/>
                    </a:lnTo>
                    <a:lnTo>
                      <a:pt x="296" y="360"/>
                    </a:lnTo>
                    <a:lnTo>
                      <a:pt x="322" y="346"/>
                    </a:lnTo>
                    <a:lnTo>
                      <a:pt x="352" y="331"/>
                    </a:lnTo>
                    <a:lnTo>
                      <a:pt x="354" y="322"/>
                    </a:lnTo>
                    <a:lnTo>
                      <a:pt x="354" y="314"/>
                    </a:lnTo>
                    <a:lnTo>
                      <a:pt x="353" y="307"/>
                    </a:lnTo>
                    <a:lnTo>
                      <a:pt x="351" y="297"/>
                    </a:lnTo>
                    <a:lnTo>
                      <a:pt x="358" y="287"/>
                    </a:lnTo>
                    <a:lnTo>
                      <a:pt x="366" y="277"/>
                    </a:lnTo>
                    <a:lnTo>
                      <a:pt x="362" y="273"/>
                    </a:lnTo>
                    <a:lnTo>
                      <a:pt x="359" y="269"/>
                    </a:lnTo>
                    <a:lnTo>
                      <a:pt x="349" y="258"/>
                    </a:lnTo>
                    <a:lnTo>
                      <a:pt x="339" y="245"/>
                    </a:lnTo>
                    <a:lnTo>
                      <a:pt x="328" y="234"/>
                    </a:lnTo>
                    <a:lnTo>
                      <a:pt x="318" y="223"/>
                    </a:lnTo>
                    <a:lnTo>
                      <a:pt x="315" y="219"/>
                    </a:lnTo>
                    <a:lnTo>
                      <a:pt x="313" y="215"/>
                    </a:lnTo>
                    <a:lnTo>
                      <a:pt x="308" y="193"/>
                    </a:lnTo>
                    <a:lnTo>
                      <a:pt x="305" y="172"/>
                    </a:lnTo>
                    <a:lnTo>
                      <a:pt x="300" y="149"/>
                    </a:lnTo>
                    <a:lnTo>
                      <a:pt x="296" y="127"/>
                    </a:lnTo>
                    <a:lnTo>
                      <a:pt x="300" y="119"/>
                    </a:lnTo>
                    <a:lnTo>
                      <a:pt x="303" y="110"/>
                    </a:lnTo>
                    <a:lnTo>
                      <a:pt x="297" y="106"/>
                    </a:lnTo>
                    <a:lnTo>
                      <a:pt x="289" y="10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97" name="Freeform 267"/>
              <p:cNvSpPr>
                <a:spLocks/>
              </p:cNvSpPr>
              <p:nvPr/>
            </p:nvSpPr>
            <p:spPr bwMode="auto">
              <a:xfrm>
                <a:off x="4217988" y="2578100"/>
                <a:ext cx="55562" cy="100013"/>
              </a:xfrm>
              <a:custGeom>
                <a:avLst/>
                <a:gdLst>
                  <a:gd name="T0" fmla="*/ 1970 w 141"/>
                  <a:gd name="T1" fmla="*/ 50007 h 250"/>
                  <a:gd name="T2" fmla="*/ 0 w 141"/>
                  <a:gd name="T3" fmla="*/ 38405 h 250"/>
                  <a:gd name="T4" fmla="*/ 3152 w 141"/>
                  <a:gd name="T5" fmla="*/ 26803 h 250"/>
                  <a:gd name="T6" fmla="*/ 3941 w 141"/>
                  <a:gd name="T7" fmla="*/ 19603 h 250"/>
                  <a:gd name="T8" fmla="*/ 3941 w 141"/>
                  <a:gd name="T9" fmla="*/ 16802 h 250"/>
                  <a:gd name="T10" fmla="*/ 5123 w 141"/>
                  <a:gd name="T11" fmla="*/ 12402 h 250"/>
                  <a:gd name="T12" fmla="*/ 6699 w 141"/>
                  <a:gd name="T13" fmla="*/ 11201 h 250"/>
                  <a:gd name="T14" fmla="*/ 9457 w 141"/>
                  <a:gd name="T15" fmla="*/ 14002 h 250"/>
                  <a:gd name="T16" fmla="*/ 12610 w 141"/>
                  <a:gd name="T17" fmla="*/ 18802 h 250"/>
                  <a:gd name="T18" fmla="*/ 16156 w 141"/>
                  <a:gd name="T19" fmla="*/ 21203 h 250"/>
                  <a:gd name="T20" fmla="*/ 16550 w 141"/>
                  <a:gd name="T21" fmla="*/ 18802 h 250"/>
                  <a:gd name="T22" fmla="*/ 13792 w 141"/>
                  <a:gd name="T23" fmla="*/ 11201 h 250"/>
                  <a:gd name="T24" fmla="*/ 12610 w 141"/>
                  <a:gd name="T25" fmla="*/ 4401 h 250"/>
                  <a:gd name="T26" fmla="*/ 13792 w 141"/>
                  <a:gd name="T27" fmla="*/ 6801 h 250"/>
                  <a:gd name="T28" fmla="*/ 17338 w 141"/>
                  <a:gd name="T29" fmla="*/ 6001 h 250"/>
                  <a:gd name="T30" fmla="*/ 21673 w 141"/>
                  <a:gd name="T31" fmla="*/ 2000 h 250"/>
                  <a:gd name="T32" fmla="*/ 26796 w 141"/>
                  <a:gd name="T33" fmla="*/ 1200 h 250"/>
                  <a:gd name="T34" fmla="*/ 32313 w 141"/>
                  <a:gd name="T35" fmla="*/ 4001 h 250"/>
                  <a:gd name="T36" fmla="*/ 35859 w 141"/>
                  <a:gd name="T37" fmla="*/ 7201 h 250"/>
                  <a:gd name="T38" fmla="*/ 38224 w 141"/>
                  <a:gd name="T39" fmla="*/ 10801 h 250"/>
                  <a:gd name="T40" fmla="*/ 39800 w 141"/>
                  <a:gd name="T41" fmla="*/ 17602 h 250"/>
                  <a:gd name="T42" fmla="*/ 39406 w 141"/>
                  <a:gd name="T43" fmla="*/ 28804 h 250"/>
                  <a:gd name="T44" fmla="*/ 43346 w 141"/>
                  <a:gd name="T45" fmla="*/ 46006 h 250"/>
                  <a:gd name="T46" fmla="*/ 52015 w 141"/>
                  <a:gd name="T47" fmla="*/ 66809 h 250"/>
                  <a:gd name="T48" fmla="*/ 55562 w 141"/>
                  <a:gd name="T49" fmla="*/ 79210 h 250"/>
                  <a:gd name="T50" fmla="*/ 53592 w 141"/>
                  <a:gd name="T51" fmla="*/ 86811 h 250"/>
                  <a:gd name="T52" fmla="*/ 48863 w 141"/>
                  <a:gd name="T53" fmla="*/ 96413 h 250"/>
                  <a:gd name="T54" fmla="*/ 43740 w 141"/>
                  <a:gd name="T55" fmla="*/ 98813 h 250"/>
                  <a:gd name="T56" fmla="*/ 36647 w 141"/>
                  <a:gd name="T57" fmla="*/ 97213 h 250"/>
                  <a:gd name="T58" fmla="*/ 28372 w 141"/>
                  <a:gd name="T59" fmla="*/ 94812 h 250"/>
                  <a:gd name="T60" fmla="*/ 21279 w 141"/>
                  <a:gd name="T61" fmla="*/ 90412 h 250"/>
                  <a:gd name="T62" fmla="*/ 16550 w 141"/>
                  <a:gd name="T63" fmla="*/ 87611 h 250"/>
                  <a:gd name="T64" fmla="*/ 15762 w 141"/>
                  <a:gd name="T65" fmla="*/ 82411 h 250"/>
                  <a:gd name="T66" fmla="*/ 18521 w 141"/>
                  <a:gd name="T67" fmla="*/ 79610 h 250"/>
                  <a:gd name="T68" fmla="*/ 19703 w 141"/>
                  <a:gd name="T69" fmla="*/ 74410 h 250"/>
                  <a:gd name="T70" fmla="*/ 18127 w 141"/>
                  <a:gd name="T71" fmla="*/ 66409 h 250"/>
                  <a:gd name="T72" fmla="*/ 14580 w 141"/>
                  <a:gd name="T73" fmla="*/ 60808 h 250"/>
                  <a:gd name="T74" fmla="*/ 9063 w 141"/>
                  <a:gd name="T75" fmla="*/ 54807 h 250"/>
                  <a:gd name="T76" fmla="*/ 6305 w 141"/>
                  <a:gd name="T77" fmla="*/ 57207 h 250"/>
                  <a:gd name="T78" fmla="*/ 5911 w 141"/>
                  <a:gd name="T79" fmla="*/ 62408 h 250"/>
                  <a:gd name="T80" fmla="*/ 3941 w 141"/>
                  <a:gd name="T81" fmla="*/ 61608 h 250"/>
                  <a:gd name="T82" fmla="*/ 3152 w 141"/>
                  <a:gd name="T83" fmla="*/ 58008 h 250"/>
                  <a:gd name="T84" fmla="*/ 3152 w 141"/>
                  <a:gd name="T85" fmla="*/ 55607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1" h="250">
                    <a:moveTo>
                      <a:pt x="8" y="141"/>
                    </a:moveTo>
                    <a:lnTo>
                      <a:pt x="5" y="125"/>
                    </a:lnTo>
                    <a:lnTo>
                      <a:pt x="3" y="111"/>
                    </a:lnTo>
                    <a:lnTo>
                      <a:pt x="0" y="96"/>
                    </a:lnTo>
                    <a:lnTo>
                      <a:pt x="0" y="80"/>
                    </a:lnTo>
                    <a:lnTo>
                      <a:pt x="8" y="67"/>
                    </a:lnTo>
                    <a:lnTo>
                      <a:pt x="15" y="53"/>
                    </a:lnTo>
                    <a:lnTo>
                      <a:pt x="10" y="49"/>
                    </a:lnTo>
                    <a:lnTo>
                      <a:pt x="6" y="45"/>
                    </a:lnTo>
                    <a:lnTo>
                      <a:pt x="10" y="42"/>
                    </a:lnTo>
                    <a:lnTo>
                      <a:pt x="14" y="38"/>
                    </a:lnTo>
                    <a:lnTo>
                      <a:pt x="13" y="31"/>
                    </a:lnTo>
                    <a:lnTo>
                      <a:pt x="13" y="26"/>
                    </a:lnTo>
                    <a:lnTo>
                      <a:pt x="17" y="28"/>
                    </a:lnTo>
                    <a:lnTo>
                      <a:pt x="22" y="31"/>
                    </a:lnTo>
                    <a:lnTo>
                      <a:pt x="24" y="35"/>
                    </a:lnTo>
                    <a:lnTo>
                      <a:pt x="27" y="39"/>
                    </a:lnTo>
                    <a:lnTo>
                      <a:pt x="32" y="47"/>
                    </a:lnTo>
                    <a:lnTo>
                      <a:pt x="39" y="56"/>
                    </a:lnTo>
                    <a:lnTo>
                      <a:pt x="41" y="53"/>
                    </a:lnTo>
                    <a:lnTo>
                      <a:pt x="41" y="51"/>
                    </a:lnTo>
                    <a:lnTo>
                      <a:pt x="42" y="47"/>
                    </a:lnTo>
                    <a:lnTo>
                      <a:pt x="42" y="44"/>
                    </a:lnTo>
                    <a:lnTo>
                      <a:pt x="35" y="28"/>
                    </a:lnTo>
                    <a:lnTo>
                      <a:pt x="29" y="11"/>
                    </a:lnTo>
                    <a:lnTo>
                      <a:pt x="32" y="11"/>
                    </a:lnTo>
                    <a:lnTo>
                      <a:pt x="34" y="13"/>
                    </a:lnTo>
                    <a:lnTo>
                      <a:pt x="35" y="17"/>
                    </a:lnTo>
                    <a:lnTo>
                      <a:pt x="38" y="20"/>
                    </a:lnTo>
                    <a:lnTo>
                      <a:pt x="44" y="15"/>
                    </a:lnTo>
                    <a:lnTo>
                      <a:pt x="50" y="11"/>
                    </a:lnTo>
                    <a:lnTo>
                      <a:pt x="55" y="5"/>
                    </a:lnTo>
                    <a:lnTo>
                      <a:pt x="60" y="0"/>
                    </a:lnTo>
                    <a:lnTo>
                      <a:pt x="68" y="3"/>
                    </a:lnTo>
                    <a:lnTo>
                      <a:pt x="76" y="6"/>
                    </a:lnTo>
                    <a:lnTo>
                      <a:pt x="82" y="10"/>
                    </a:lnTo>
                    <a:lnTo>
                      <a:pt x="88" y="13"/>
                    </a:lnTo>
                    <a:lnTo>
                      <a:pt x="91" y="18"/>
                    </a:lnTo>
                    <a:lnTo>
                      <a:pt x="94" y="22"/>
                    </a:lnTo>
                    <a:lnTo>
                      <a:pt x="97" y="27"/>
                    </a:lnTo>
                    <a:lnTo>
                      <a:pt x="99" y="32"/>
                    </a:lnTo>
                    <a:lnTo>
                      <a:pt x="101" y="44"/>
                    </a:lnTo>
                    <a:lnTo>
                      <a:pt x="101" y="57"/>
                    </a:lnTo>
                    <a:lnTo>
                      <a:pt x="100" y="72"/>
                    </a:lnTo>
                    <a:lnTo>
                      <a:pt x="98" y="89"/>
                    </a:lnTo>
                    <a:lnTo>
                      <a:pt x="110" y="115"/>
                    </a:lnTo>
                    <a:lnTo>
                      <a:pt x="122" y="141"/>
                    </a:lnTo>
                    <a:lnTo>
                      <a:pt x="132" y="167"/>
                    </a:lnTo>
                    <a:lnTo>
                      <a:pt x="141" y="195"/>
                    </a:lnTo>
                    <a:lnTo>
                      <a:pt x="141" y="198"/>
                    </a:lnTo>
                    <a:lnTo>
                      <a:pt x="141" y="203"/>
                    </a:lnTo>
                    <a:lnTo>
                      <a:pt x="136" y="217"/>
                    </a:lnTo>
                    <a:lnTo>
                      <a:pt x="133" y="232"/>
                    </a:lnTo>
                    <a:lnTo>
                      <a:pt x="124" y="241"/>
                    </a:lnTo>
                    <a:lnTo>
                      <a:pt x="116" y="250"/>
                    </a:lnTo>
                    <a:lnTo>
                      <a:pt x="111" y="247"/>
                    </a:lnTo>
                    <a:lnTo>
                      <a:pt x="107" y="243"/>
                    </a:lnTo>
                    <a:lnTo>
                      <a:pt x="93" y="243"/>
                    </a:lnTo>
                    <a:lnTo>
                      <a:pt x="82" y="241"/>
                    </a:lnTo>
                    <a:lnTo>
                      <a:pt x="72" y="237"/>
                    </a:lnTo>
                    <a:lnTo>
                      <a:pt x="59" y="231"/>
                    </a:lnTo>
                    <a:lnTo>
                      <a:pt x="54" y="226"/>
                    </a:lnTo>
                    <a:lnTo>
                      <a:pt x="48" y="223"/>
                    </a:lnTo>
                    <a:lnTo>
                      <a:pt x="42" y="219"/>
                    </a:lnTo>
                    <a:lnTo>
                      <a:pt x="37" y="213"/>
                    </a:lnTo>
                    <a:lnTo>
                      <a:pt x="40" y="206"/>
                    </a:lnTo>
                    <a:lnTo>
                      <a:pt x="42" y="201"/>
                    </a:lnTo>
                    <a:lnTo>
                      <a:pt x="47" y="199"/>
                    </a:lnTo>
                    <a:lnTo>
                      <a:pt x="52" y="196"/>
                    </a:lnTo>
                    <a:lnTo>
                      <a:pt x="50" y="186"/>
                    </a:lnTo>
                    <a:lnTo>
                      <a:pt x="48" y="175"/>
                    </a:lnTo>
                    <a:lnTo>
                      <a:pt x="46" y="166"/>
                    </a:lnTo>
                    <a:lnTo>
                      <a:pt x="41" y="158"/>
                    </a:lnTo>
                    <a:lnTo>
                      <a:pt x="37" y="152"/>
                    </a:lnTo>
                    <a:lnTo>
                      <a:pt x="30" y="144"/>
                    </a:lnTo>
                    <a:lnTo>
                      <a:pt x="23" y="137"/>
                    </a:lnTo>
                    <a:lnTo>
                      <a:pt x="15" y="129"/>
                    </a:lnTo>
                    <a:lnTo>
                      <a:pt x="16" y="143"/>
                    </a:lnTo>
                    <a:lnTo>
                      <a:pt x="18" y="157"/>
                    </a:lnTo>
                    <a:lnTo>
                      <a:pt x="15" y="156"/>
                    </a:lnTo>
                    <a:lnTo>
                      <a:pt x="13" y="155"/>
                    </a:lnTo>
                    <a:lnTo>
                      <a:pt x="10" y="154"/>
                    </a:lnTo>
                    <a:lnTo>
                      <a:pt x="9" y="150"/>
                    </a:lnTo>
                    <a:lnTo>
                      <a:pt x="8" y="145"/>
                    </a:lnTo>
                    <a:lnTo>
                      <a:pt x="8" y="138"/>
                    </a:lnTo>
                    <a:lnTo>
                      <a:pt x="8" y="139"/>
                    </a:lnTo>
                    <a:lnTo>
                      <a:pt x="8" y="14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298" name="Freeform 268"/>
              <p:cNvSpPr>
                <a:spLocks/>
              </p:cNvSpPr>
              <p:nvPr/>
            </p:nvSpPr>
            <p:spPr bwMode="auto">
              <a:xfrm>
                <a:off x="4217988" y="2578100"/>
                <a:ext cx="55562" cy="100013"/>
              </a:xfrm>
              <a:custGeom>
                <a:avLst/>
                <a:gdLst>
                  <a:gd name="T0" fmla="*/ 1970 w 141"/>
                  <a:gd name="T1" fmla="*/ 50007 h 250"/>
                  <a:gd name="T2" fmla="*/ 0 w 141"/>
                  <a:gd name="T3" fmla="*/ 38405 h 250"/>
                  <a:gd name="T4" fmla="*/ 3152 w 141"/>
                  <a:gd name="T5" fmla="*/ 26803 h 250"/>
                  <a:gd name="T6" fmla="*/ 3941 w 141"/>
                  <a:gd name="T7" fmla="*/ 19603 h 250"/>
                  <a:gd name="T8" fmla="*/ 3941 w 141"/>
                  <a:gd name="T9" fmla="*/ 16802 h 250"/>
                  <a:gd name="T10" fmla="*/ 5123 w 141"/>
                  <a:gd name="T11" fmla="*/ 12402 h 250"/>
                  <a:gd name="T12" fmla="*/ 6699 w 141"/>
                  <a:gd name="T13" fmla="*/ 11201 h 250"/>
                  <a:gd name="T14" fmla="*/ 9457 w 141"/>
                  <a:gd name="T15" fmla="*/ 14002 h 250"/>
                  <a:gd name="T16" fmla="*/ 12610 w 141"/>
                  <a:gd name="T17" fmla="*/ 18802 h 250"/>
                  <a:gd name="T18" fmla="*/ 16156 w 141"/>
                  <a:gd name="T19" fmla="*/ 21203 h 250"/>
                  <a:gd name="T20" fmla="*/ 16550 w 141"/>
                  <a:gd name="T21" fmla="*/ 18802 h 250"/>
                  <a:gd name="T22" fmla="*/ 13792 w 141"/>
                  <a:gd name="T23" fmla="*/ 11201 h 250"/>
                  <a:gd name="T24" fmla="*/ 12610 w 141"/>
                  <a:gd name="T25" fmla="*/ 4401 h 250"/>
                  <a:gd name="T26" fmla="*/ 13792 w 141"/>
                  <a:gd name="T27" fmla="*/ 6801 h 250"/>
                  <a:gd name="T28" fmla="*/ 17338 w 141"/>
                  <a:gd name="T29" fmla="*/ 6001 h 250"/>
                  <a:gd name="T30" fmla="*/ 21673 w 141"/>
                  <a:gd name="T31" fmla="*/ 2000 h 250"/>
                  <a:gd name="T32" fmla="*/ 26796 w 141"/>
                  <a:gd name="T33" fmla="*/ 1200 h 250"/>
                  <a:gd name="T34" fmla="*/ 32313 w 141"/>
                  <a:gd name="T35" fmla="*/ 4001 h 250"/>
                  <a:gd name="T36" fmla="*/ 35859 w 141"/>
                  <a:gd name="T37" fmla="*/ 7201 h 250"/>
                  <a:gd name="T38" fmla="*/ 38224 w 141"/>
                  <a:gd name="T39" fmla="*/ 10801 h 250"/>
                  <a:gd name="T40" fmla="*/ 39800 w 141"/>
                  <a:gd name="T41" fmla="*/ 17602 h 250"/>
                  <a:gd name="T42" fmla="*/ 39406 w 141"/>
                  <a:gd name="T43" fmla="*/ 28804 h 250"/>
                  <a:gd name="T44" fmla="*/ 43346 w 141"/>
                  <a:gd name="T45" fmla="*/ 46006 h 250"/>
                  <a:gd name="T46" fmla="*/ 52015 w 141"/>
                  <a:gd name="T47" fmla="*/ 66809 h 250"/>
                  <a:gd name="T48" fmla="*/ 55562 w 141"/>
                  <a:gd name="T49" fmla="*/ 79210 h 250"/>
                  <a:gd name="T50" fmla="*/ 53592 w 141"/>
                  <a:gd name="T51" fmla="*/ 86811 h 250"/>
                  <a:gd name="T52" fmla="*/ 48863 w 141"/>
                  <a:gd name="T53" fmla="*/ 96413 h 250"/>
                  <a:gd name="T54" fmla="*/ 43740 w 141"/>
                  <a:gd name="T55" fmla="*/ 98813 h 250"/>
                  <a:gd name="T56" fmla="*/ 36647 w 141"/>
                  <a:gd name="T57" fmla="*/ 97213 h 250"/>
                  <a:gd name="T58" fmla="*/ 28372 w 141"/>
                  <a:gd name="T59" fmla="*/ 94812 h 250"/>
                  <a:gd name="T60" fmla="*/ 21279 w 141"/>
                  <a:gd name="T61" fmla="*/ 90412 h 250"/>
                  <a:gd name="T62" fmla="*/ 16550 w 141"/>
                  <a:gd name="T63" fmla="*/ 87611 h 250"/>
                  <a:gd name="T64" fmla="*/ 15762 w 141"/>
                  <a:gd name="T65" fmla="*/ 82411 h 250"/>
                  <a:gd name="T66" fmla="*/ 18521 w 141"/>
                  <a:gd name="T67" fmla="*/ 79610 h 250"/>
                  <a:gd name="T68" fmla="*/ 19703 w 141"/>
                  <a:gd name="T69" fmla="*/ 74410 h 250"/>
                  <a:gd name="T70" fmla="*/ 18127 w 141"/>
                  <a:gd name="T71" fmla="*/ 66409 h 250"/>
                  <a:gd name="T72" fmla="*/ 14580 w 141"/>
                  <a:gd name="T73" fmla="*/ 60808 h 250"/>
                  <a:gd name="T74" fmla="*/ 9063 w 141"/>
                  <a:gd name="T75" fmla="*/ 54807 h 250"/>
                  <a:gd name="T76" fmla="*/ 6305 w 141"/>
                  <a:gd name="T77" fmla="*/ 57207 h 250"/>
                  <a:gd name="T78" fmla="*/ 5911 w 141"/>
                  <a:gd name="T79" fmla="*/ 62408 h 250"/>
                  <a:gd name="T80" fmla="*/ 3941 w 141"/>
                  <a:gd name="T81" fmla="*/ 61608 h 250"/>
                  <a:gd name="T82" fmla="*/ 3152 w 141"/>
                  <a:gd name="T83" fmla="*/ 58008 h 250"/>
                  <a:gd name="T84" fmla="*/ 3152 w 141"/>
                  <a:gd name="T85" fmla="*/ 55607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1" h="250">
                    <a:moveTo>
                      <a:pt x="8" y="141"/>
                    </a:moveTo>
                    <a:lnTo>
                      <a:pt x="5" y="125"/>
                    </a:lnTo>
                    <a:lnTo>
                      <a:pt x="3" y="111"/>
                    </a:lnTo>
                    <a:lnTo>
                      <a:pt x="0" y="96"/>
                    </a:lnTo>
                    <a:lnTo>
                      <a:pt x="0" y="80"/>
                    </a:lnTo>
                    <a:lnTo>
                      <a:pt x="8" y="67"/>
                    </a:lnTo>
                    <a:lnTo>
                      <a:pt x="15" y="53"/>
                    </a:lnTo>
                    <a:lnTo>
                      <a:pt x="10" y="49"/>
                    </a:lnTo>
                    <a:lnTo>
                      <a:pt x="6" y="45"/>
                    </a:lnTo>
                    <a:lnTo>
                      <a:pt x="10" y="42"/>
                    </a:lnTo>
                    <a:lnTo>
                      <a:pt x="14" y="38"/>
                    </a:lnTo>
                    <a:lnTo>
                      <a:pt x="13" y="31"/>
                    </a:lnTo>
                    <a:lnTo>
                      <a:pt x="13" y="26"/>
                    </a:lnTo>
                    <a:lnTo>
                      <a:pt x="17" y="28"/>
                    </a:lnTo>
                    <a:lnTo>
                      <a:pt x="22" y="31"/>
                    </a:lnTo>
                    <a:lnTo>
                      <a:pt x="24" y="35"/>
                    </a:lnTo>
                    <a:lnTo>
                      <a:pt x="27" y="39"/>
                    </a:lnTo>
                    <a:lnTo>
                      <a:pt x="32" y="47"/>
                    </a:lnTo>
                    <a:lnTo>
                      <a:pt x="39" y="56"/>
                    </a:lnTo>
                    <a:lnTo>
                      <a:pt x="41" y="53"/>
                    </a:lnTo>
                    <a:lnTo>
                      <a:pt x="41" y="51"/>
                    </a:lnTo>
                    <a:lnTo>
                      <a:pt x="42" y="47"/>
                    </a:lnTo>
                    <a:lnTo>
                      <a:pt x="42" y="44"/>
                    </a:lnTo>
                    <a:lnTo>
                      <a:pt x="35" y="28"/>
                    </a:lnTo>
                    <a:lnTo>
                      <a:pt x="29" y="11"/>
                    </a:lnTo>
                    <a:lnTo>
                      <a:pt x="32" y="11"/>
                    </a:lnTo>
                    <a:lnTo>
                      <a:pt x="34" y="13"/>
                    </a:lnTo>
                    <a:lnTo>
                      <a:pt x="35" y="17"/>
                    </a:lnTo>
                    <a:lnTo>
                      <a:pt x="38" y="20"/>
                    </a:lnTo>
                    <a:lnTo>
                      <a:pt x="44" y="15"/>
                    </a:lnTo>
                    <a:lnTo>
                      <a:pt x="50" y="11"/>
                    </a:lnTo>
                    <a:lnTo>
                      <a:pt x="55" y="5"/>
                    </a:lnTo>
                    <a:lnTo>
                      <a:pt x="60" y="0"/>
                    </a:lnTo>
                    <a:lnTo>
                      <a:pt x="68" y="3"/>
                    </a:lnTo>
                    <a:lnTo>
                      <a:pt x="76" y="6"/>
                    </a:lnTo>
                    <a:lnTo>
                      <a:pt x="82" y="10"/>
                    </a:lnTo>
                    <a:lnTo>
                      <a:pt x="88" y="13"/>
                    </a:lnTo>
                    <a:lnTo>
                      <a:pt x="91" y="18"/>
                    </a:lnTo>
                    <a:lnTo>
                      <a:pt x="94" y="22"/>
                    </a:lnTo>
                    <a:lnTo>
                      <a:pt x="97" y="27"/>
                    </a:lnTo>
                    <a:lnTo>
                      <a:pt x="99" y="32"/>
                    </a:lnTo>
                    <a:lnTo>
                      <a:pt x="101" y="44"/>
                    </a:lnTo>
                    <a:lnTo>
                      <a:pt x="101" y="57"/>
                    </a:lnTo>
                    <a:lnTo>
                      <a:pt x="100" y="72"/>
                    </a:lnTo>
                    <a:lnTo>
                      <a:pt x="98" y="89"/>
                    </a:lnTo>
                    <a:lnTo>
                      <a:pt x="110" y="115"/>
                    </a:lnTo>
                    <a:lnTo>
                      <a:pt x="122" y="141"/>
                    </a:lnTo>
                    <a:lnTo>
                      <a:pt x="132" y="167"/>
                    </a:lnTo>
                    <a:lnTo>
                      <a:pt x="141" y="195"/>
                    </a:lnTo>
                    <a:lnTo>
                      <a:pt x="141" y="198"/>
                    </a:lnTo>
                    <a:lnTo>
                      <a:pt x="141" y="203"/>
                    </a:lnTo>
                    <a:lnTo>
                      <a:pt x="136" y="217"/>
                    </a:lnTo>
                    <a:lnTo>
                      <a:pt x="133" y="232"/>
                    </a:lnTo>
                    <a:lnTo>
                      <a:pt x="124" y="241"/>
                    </a:lnTo>
                    <a:lnTo>
                      <a:pt x="116" y="250"/>
                    </a:lnTo>
                    <a:lnTo>
                      <a:pt x="111" y="247"/>
                    </a:lnTo>
                    <a:lnTo>
                      <a:pt x="107" y="243"/>
                    </a:lnTo>
                    <a:lnTo>
                      <a:pt x="93" y="243"/>
                    </a:lnTo>
                    <a:lnTo>
                      <a:pt x="82" y="241"/>
                    </a:lnTo>
                    <a:lnTo>
                      <a:pt x="72" y="237"/>
                    </a:lnTo>
                    <a:lnTo>
                      <a:pt x="59" y="231"/>
                    </a:lnTo>
                    <a:lnTo>
                      <a:pt x="54" y="226"/>
                    </a:lnTo>
                    <a:lnTo>
                      <a:pt x="48" y="223"/>
                    </a:lnTo>
                    <a:lnTo>
                      <a:pt x="42" y="219"/>
                    </a:lnTo>
                    <a:lnTo>
                      <a:pt x="37" y="213"/>
                    </a:lnTo>
                    <a:lnTo>
                      <a:pt x="40" y="206"/>
                    </a:lnTo>
                    <a:lnTo>
                      <a:pt x="42" y="201"/>
                    </a:lnTo>
                    <a:lnTo>
                      <a:pt x="47" y="199"/>
                    </a:lnTo>
                    <a:lnTo>
                      <a:pt x="52" y="196"/>
                    </a:lnTo>
                    <a:lnTo>
                      <a:pt x="50" y="186"/>
                    </a:lnTo>
                    <a:lnTo>
                      <a:pt x="48" y="175"/>
                    </a:lnTo>
                    <a:lnTo>
                      <a:pt x="46" y="166"/>
                    </a:lnTo>
                    <a:lnTo>
                      <a:pt x="41" y="158"/>
                    </a:lnTo>
                    <a:lnTo>
                      <a:pt x="37" y="152"/>
                    </a:lnTo>
                    <a:lnTo>
                      <a:pt x="30" y="144"/>
                    </a:lnTo>
                    <a:lnTo>
                      <a:pt x="23" y="137"/>
                    </a:lnTo>
                    <a:lnTo>
                      <a:pt x="15" y="129"/>
                    </a:lnTo>
                    <a:lnTo>
                      <a:pt x="16" y="143"/>
                    </a:lnTo>
                    <a:lnTo>
                      <a:pt x="18" y="157"/>
                    </a:lnTo>
                    <a:lnTo>
                      <a:pt x="15" y="156"/>
                    </a:lnTo>
                    <a:lnTo>
                      <a:pt x="13" y="155"/>
                    </a:lnTo>
                    <a:lnTo>
                      <a:pt x="10" y="154"/>
                    </a:lnTo>
                    <a:lnTo>
                      <a:pt x="9" y="150"/>
                    </a:lnTo>
                    <a:lnTo>
                      <a:pt x="8" y="145"/>
                    </a:lnTo>
                    <a:lnTo>
                      <a:pt x="8" y="138"/>
                    </a:lnTo>
                    <a:lnTo>
                      <a:pt x="8" y="139"/>
                    </a:lnTo>
                    <a:lnTo>
                      <a:pt x="8" y="14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299" name="Freeform 269"/>
              <p:cNvSpPr>
                <a:spLocks/>
              </p:cNvSpPr>
              <p:nvPr/>
            </p:nvSpPr>
            <p:spPr bwMode="auto">
              <a:xfrm>
                <a:off x="8224838" y="1592263"/>
                <a:ext cx="85725" cy="138112"/>
              </a:xfrm>
              <a:custGeom>
                <a:avLst/>
                <a:gdLst>
                  <a:gd name="T0" fmla="*/ 52541 w 217"/>
                  <a:gd name="T1" fmla="*/ 87166 h 347"/>
                  <a:gd name="T2" fmla="*/ 62022 w 217"/>
                  <a:gd name="T3" fmla="*/ 83584 h 347"/>
                  <a:gd name="T4" fmla="*/ 71898 w 217"/>
                  <a:gd name="T5" fmla="*/ 70847 h 347"/>
                  <a:gd name="T6" fmla="*/ 79799 w 217"/>
                  <a:gd name="T7" fmla="*/ 51344 h 347"/>
                  <a:gd name="T8" fmla="*/ 83750 w 217"/>
                  <a:gd name="T9" fmla="*/ 37016 h 347"/>
                  <a:gd name="T10" fmla="*/ 85330 w 217"/>
                  <a:gd name="T11" fmla="*/ 27463 h 347"/>
                  <a:gd name="T12" fmla="*/ 85725 w 217"/>
                  <a:gd name="T13" fmla="*/ 17115 h 347"/>
                  <a:gd name="T14" fmla="*/ 84935 w 217"/>
                  <a:gd name="T15" fmla="*/ 5970 h 347"/>
                  <a:gd name="T16" fmla="*/ 80194 w 217"/>
                  <a:gd name="T17" fmla="*/ 0 h 347"/>
                  <a:gd name="T18" fmla="*/ 73084 w 217"/>
                  <a:gd name="T19" fmla="*/ 796 h 347"/>
                  <a:gd name="T20" fmla="*/ 62417 w 217"/>
                  <a:gd name="T21" fmla="*/ 3582 h 347"/>
                  <a:gd name="T22" fmla="*/ 53331 w 217"/>
                  <a:gd name="T23" fmla="*/ 3980 h 347"/>
                  <a:gd name="T24" fmla="*/ 50961 w 217"/>
                  <a:gd name="T25" fmla="*/ 1592 h 347"/>
                  <a:gd name="T26" fmla="*/ 39110 w 217"/>
                  <a:gd name="T27" fmla="*/ 5970 h 347"/>
                  <a:gd name="T28" fmla="*/ 26863 w 217"/>
                  <a:gd name="T29" fmla="*/ 11543 h 347"/>
                  <a:gd name="T30" fmla="*/ 19752 w 217"/>
                  <a:gd name="T31" fmla="*/ 17513 h 347"/>
                  <a:gd name="T32" fmla="*/ 13432 w 217"/>
                  <a:gd name="T33" fmla="*/ 27463 h 347"/>
                  <a:gd name="T34" fmla="*/ 9481 w 217"/>
                  <a:gd name="T35" fmla="*/ 34628 h 347"/>
                  <a:gd name="T36" fmla="*/ 5136 w 217"/>
                  <a:gd name="T37" fmla="*/ 38608 h 347"/>
                  <a:gd name="T38" fmla="*/ 1580 w 217"/>
                  <a:gd name="T39" fmla="*/ 46568 h 347"/>
                  <a:gd name="T40" fmla="*/ 790 w 217"/>
                  <a:gd name="T41" fmla="*/ 52140 h 347"/>
                  <a:gd name="T42" fmla="*/ 0 w 217"/>
                  <a:gd name="T43" fmla="*/ 60499 h 347"/>
                  <a:gd name="T44" fmla="*/ 1185 w 217"/>
                  <a:gd name="T45" fmla="*/ 76021 h 347"/>
                  <a:gd name="T46" fmla="*/ 4346 w 217"/>
                  <a:gd name="T47" fmla="*/ 99504 h 347"/>
                  <a:gd name="T48" fmla="*/ 11061 w 217"/>
                  <a:gd name="T49" fmla="*/ 119405 h 347"/>
                  <a:gd name="T50" fmla="*/ 17777 w 217"/>
                  <a:gd name="T51" fmla="*/ 126171 h 347"/>
                  <a:gd name="T52" fmla="*/ 25283 w 217"/>
                  <a:gd name="T53" fmla="*/ 131744 h 347"/>
                  <a:gd name="T54" fmla="*/ 33184 w 217"/>
                  <a:gd name="T55" fmla="*/ 136122 h 347"/>
                  <a:gd name="T56" fmla="*/ 38715 w 217"/>
                  <a:gd name="T57" fmla="*/ 134928 h 347"/>
                  <a:gd name="T58" fmla="*/ 39110 w 217"/>
                  <a:gd name="T59" fmla="*/ 128958 h 347"/>
                  <a:gd name="T60" fmla="*/ 41480 w 217"/>
                  <a:gd name="T61" fmla="*/ 120997 h 347"/>
                  <a:gd name="T62" fmla="*/ 47010 w 217"/>
                  <a:gd name="T63" fmla="*/ 111047 h 347"/>
                  <a:gd name="T64" fmla="*/ 49381 w 217"/>
                  <a:gd name="T65" fmla="*/ 101892 h 347"/>
                  <a:gd name="T66" fmla="*/ 48591 w 217"/>
                  <a:gd name="T67" fmla="*/ 94330 h 347"/>
                  <a:gd name="T68" fmla="*/ 48196 w 217"/>
                  <a:gd name="T69" fmla="*/ 90350 h 3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7" h="347">
                    <a:moveTo>
                      <a:pt x="122" y="225"/>
                    </a:moveTo>
                    <a:lnTo>
                      <a:pt x="133" y="219"/>
                    </a:lnTo>
                    <a:lnTo>
                      <a:pt x="144" y="214"/>
                    </a:lnTo>
                    <a:lnTo>
                      <a:pt x="157" y="210"/>
                    </a:lnTo>
                    <a:lnTo>
                      <a:pt x="169" y="204"/>
                    </a:lnTo>
                    <a:lnTo>
                      <a:pt x="182" y="178"/>
                    </a:lnTo>
                    <a:lnTo>
                      <a:pt x="193" y="153"/>
                    </a:lnTo>
                    <a:lnTo>
                      <a:pt x="202" y="129"/>
                    </a:lnTo>
                    <a:lnTo>
                      <a:pt x="209" y="105"/>
                    </a:lnTo>
                    <a:lnTo>
                      <a:pt x="212" y="93"/>
                    </a:lnTo>
                    <a:lnTo>
                      <a:pt x="215" y="81"/>
                    </a:lnTo>
                    <a:lnTo>
                      <a:pt x="216" y="69"/>
                    </a:lnTo>
                    <a:lnTo>
                      <a:pt x="216" y="55"/>
                    </a:lnTo>
                    <a:lnTo>
                      <a:pt x="217" y="43"/>
                    </a:lnTo>
                    <a:lnTo>
                      <a:pt x="216" y="29"/>
                    </a:lnTo>
                    <a:lnTo>
                      <a:pt x="215" y="15"/>
                    </a:lnTo>
                    <a:lnTo>
                      <a:pt x="212" y="0"/>
                    </a:lnTo>
                    <a:lnTo>
                      <a:pt x="203" y="0"/>
                    </a:lnTo>
                    <a:lnTo>
                      <a:pt x="194" y="1"/>
                    </a:lnTo>
                    <a:lnTo>
                      <a:pt x="185" y="2"/>
                    </a:lnTo>
                    <a:lnTo>
                      <a:pt x="176" y="4"/>
                    </a:lnTo>
                    <a:lnTo>
                      <a:pt x="158" y="9"/>
                    </a:lnTo>
                    <a:lnTo>
                      <a:pt x="140" y="13"/>
                    </a:lnTo>
                    <a:lnTo>
                      <a:pt x="135" y="10"/>
                    </a:lnTo>
                    <a:lnTo>
                      <a:pt x="132" y="4"/>
                    </a:lnTo>
                    <a:lnTo>
                      <a:pt x="129" y="4"/>
                    </a:lnTo>
                    <a:lnTo>
                      <a:pt x="124" y="7"/>
                    </a:lnTo>
                    <a:lnTo>
                      <a:pt x="99" y="15"/>
                    </a:lnTo>
                    <a:lnTo>
                      <a:pt x="79" y="24"/>
                    </a:lnTo>
                    <a:lnTo>
                      <a:pt x="68" y="29"/>
                    </a:lnTo>
                    <a:lnTo>
                      <a:pt x="59" y="36"/>
                    </a:lnTo>
                    <a:lnTo>
                      <a:pt x="50" y="44"/>
                    </a:lnTo>
                    <a:lnTo>
                      <a:pt x="40" y="53"/>
                    </a:lnTo>
                    <a:lnTo>
                      <a:pt x="34" y="69"/>
                    </a:lnTo>
                    <a:lnTo>
                      <a:pt x="28" y="81"/>
                    </a:lnTo>
                    <a:lnTo>
                      <a:pt x="24" y="87"/>
                    </a:lnTo>
                    <a:lnTo>
                      <a:pt x="19" y="93"/>
                    </a:lnTo>
                    <a:lnTo>
                      <a:pt x="13" y="97"/>
                    </a:lnTo>
                    <a:lnTo>
                      <a:pt x="5" y="103"/>
                    </a:lnTo>
                    <a:lnTo>
                      <a:pt x="4" y="117"/>
                    </a:lnTo>
                    <a:lnTo>
                      <a:pt x="2" y="131"/>
                    </a:lnTo>
                    <a:lnTo>
                      <a:pt x="0" y="152"/>
                    </a:lnTo>
                    <a:lnTo>
                      <a:pt x="0" y="172"/>
                    </a:lnTo>
                    <a:lnTo>
                      <a:pt x="3" y="191"/>
                    </a:lnTo>
                    <a:lnTo>
                      <a:pt x="5" y="211"/>
                    </a:lnTo>
                    <a:lnTo>
                      <a:pt x="11" y="250"/>
                    </a:lnTo>
                    <a:lnTo>
                      <a:pt x="20" y="291"/>
                    </a:lnTo>
                    <a:lnTo>
                      <a:pt x="28" y="300"/>
                    </a:lnTo>
                    <a:lnTo>
                      <a:pt x="37" y="309"/>
                    </a:lnTo>
                    <a:lnTo>
                      <a:pt x="45" y="317"/>
                    </a:lnTo>
                    <a:lnTo>
                      <a:pt x="54" y="324"/>
                    </a:lnTo>
                    <a:lnTo>
                      <a:pt x="64" y="331"/>
                    </a:lnTo>
                    <a:lnTo>
                      <a:pt x="74" y="337"/>
                    </a:lnTo>
                    <a:lnTo>
                      <a:pt x="84" y="342"/>
                    </a:lnTo>
                    <a:lnTo>
                      <a:pt x="97" y="347"/>
                    </a:lnTo>
                    <a:lnTo>
                      <a:pt x="98" y="339"/>
                    </a:lnTo>
                    <a:lnTo>
                      <a:pt x="99" y="332"/>
                    </a:lnTo>
                    <a:lnTo>
                      <a:pt x="99" y="324"/>
                    </a:lnTo>
                    <a:lnTo>
                      <a:pt x="98" y="317"/>
                    </a:lnTo>
                    <a:lnTo>
                      <a:pt x="105" y="304"/>
                    </a:lnTo>
                    <a:lnTo>
                      <a:pt x="112" y="291"/>
                    </a:lnTo>
                    <a:lnTo>
                      <a:pt x="119" y="279"/>
                    </a:lnTo>
                    <a:lnTo>
                      <a:pt x="126" y="266"/>
                    </a:lnTo>
                    <a:lnTo>
                      <a:pt x="125" y="256"/>
                    </a:lnTo>
                    <a:lnTo>
                      <a:pt x="124" y="246"/>
                    </a:lnTo>
                    <a:lnTo>
                      <a:pt x="123" y="237"/>
                    </a:lnTo>
                    <a:lnTo>
                      <a:pt x="122" y="227"/>
                    </a:lnTo>
                    <a:lnTo>
                      <a:pt x="122" y="225"/>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00" name="Freeform 270"/>
              <p:cNvSpPr>
                <a:spLocks/>
              </p:cNvSpPr>
              <p:nvPr/>
            </p:nvSpPr>
            <p:spPr bwMode="auto">
              <a:xfrm>
                <a:off x="8224838" y="1592263"/>
                <a:ext cx="85725" cy="138112"/>
              </a:xfrm>
              <a:custGeom>
                <a:avLst/>
                <a:gdLst>
                  <a:gd name="T0" fmla="*/ 52541 w 217"/>
                  <a:gd name="T1" fmla="*/ 87166 h 347"/>
                  <a:gd name="T2" fmla="*/ 62022 w 217"/>
                  <a:gd name="T3" fmla="*/ 83584 h 347"/>
                  <a:gd name="T4" fmla="*/ 71898 w 217"/>
                  <a:gd name="T5" fmla="*/ 70847 h 347"/>
                  <a:gd name="T6" fmla="*/ 79799 w 217"/>
                  <a:gd name="T7" fmla="*/ 51344 h 347"/>
                  <a:gd name="T8" fmla="*/ 83750 w 217"/>
                  <a:gd name="T9" fmla="*/ 37016 h 347"/>
                  <a:gd name="T10" fmla="*/ 85330 w 217"/>
                  <a:gd name="T11" fmla="*/ 27463 h 347"/>
                  <a:gd name="T12" fmla="*/ 85725 w 217"/>
                  <a:gd name="T13" fmla="*/ 17115 h 347"/>
                  <a:gd name="T14" fmla="*/ 84935 w 217"/>
                  <a:gd name="T15" fmla="*/ 5970 h 347"/>
                  <a:gd name="T16" fmla="*/ 80194 w 217"/>
                  <a:gd name="T17" fmla="*/ 0 h 347"/>
                  <a:gd name="T18" fmla="*/ 73084 w 217"/>
                  <a:gd name="T19" fmla="*/ 796 h 347"/>
                  <a:gd name="T20" fmla="*/ 62417 w 217"/>
                  <a:gd name="T21" fmla="*/ 3582 h 347"/>
                  <a:gd name="T22" fmla="*/ 53331 w 217"/>
                  <a:gd name="T23" fmla="*/ 3980 h 347"/>
                  <a:gd name="T24" fmla="*/ 50961 w 217"/>
                  <a:gd name="T25" fmla="*/ 1592 h 347"/>
                  <a:gd name="T26" fmla="*/ 39110 w 217"/>
                  <a:gd name="T27" fmla="*/ 5970 h 347"/>
                  <a:gd name="T28" fmla="*/ 26863 w 217"/>
                  <a:gd name="T29" fmla="*/ 11543 h 347"/>
                  <a:gd name="T30" fmla="*/ 19752 w 217"/>
                  <a:gd name="T31" fmla="*/ 17513 h 347"/>
                  <a:gd name="T32" fmla="*/ 13432 w 217"/>
                  <a:gd name="T33" fmla="*/ 27463 h 347"/>
                  <a:gd name="T34" fmla="*/ 9481 w 217"/>
                  <a:gd name="T35" fmla="*/ 34628 h 347"/>
                  <a:gd name="T36" fmla="*/ 5136 w 217"/>
                  <a:gd name="T37" fmla="*/ 38608 h 347"/>
                  <a:gd name="T38" fmla="*/ 1580 w 217"/>
                  <a:gd name="T39" fmla="*/ 46568 h 347"/>
                  <a:gd name="T40" fmla="*/ 790 w 217"/>
                  <a:gd name="T41" fmla="*/ 52140 h 347"/>
                  <a:gd name="T42" fmla="*/ 0 w 217"/>
                  <a:gd name="T43" fmla="*/ 60499 h 347"/>
                  <a:gd name="T44" fmla="*/ 1185 w 217"/>
                  <a:gd name="T45" fmla="*/ 76021 h 347"/>
                  <a:gd name="T46" fmla="*/ 4346 w 217"/>
                  <a:gd name="T47" fmla="*/ 99504 h 347"/>
                  <a:gd name="T48" fmla="*/ 11061 w 217"/>
                  <a:gd name="T49" fmla="*/ 119405 h 347"/>
                  <a:gd name="T50" fmla="*/ 17777 w 217"/>
                  <a:gd name="T51" fmla="*/ 126171 h 347"/>
                  <a:gd name="T52" fmla="*/ 25283 w 217"/>
                  <a:gd name="T53" fmla="*/ 131744 h 347"/>
                  <a:gd name="T54" fmla="*/ 33184 w 217"/>
                  <a:gd name="T55" fmla="*/ 136122 h 347"/>
                  <a:gd name="T56" fmla="*/ 38715 w 217"/>
                  <a:gd name="T57" fmla="*/ 134928 h 347"/>
                  <a:gd name="T58" fmla="*/ 39110 w 217"/>
                  <a:gd name="T59" fmla="*/ 128958 h 347"/>
                  <a:gd name="T60" fmla="*/ 41480 w 217"/>
                  <a:gd name="T61" fmla="*/ 120997 h 347"/>
                  <a:gd name="T62" fmla="*/ 47010 w 217"/>
                  <a:gd name="T63" fmla="*/ 111047 h 347"/>
                  <a:gd name="T64" fmla="*/ 49381 w 217"/>
                  <a:gd name="T65" fmla="*/ 101892 h 347"/>
                  <a:gd name="T66" fmla="*/ 48591 w 217"/>
                  <a:gd name="T67" fmla="*/ 94330 h 347"/>
                  <a:gd name="T68" fmla="*/ 48196 w 217"/>
                  <a:gd name="T69" fmla="*/ 90350 h 3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7" h="347">
                    <a:moveTo>
                      <a:pt x="122" y="225"/>
                    </a:moveTo>
                    <a:lnTo>
                      <a:pt x="133" y="219"/>
                    </a:lnTo>
                    <a:lnTo>
                      <a:pt x="144" y="214"/>
                    </a:lnTo>
                    <a:lnTo>
                      <a:pt x="157" y="210"/>
                    </a:lnTo>
                    <a:lnTo>
                      <a:pt x="169" y="204"/>
                    </a:lnTo>
                    <a:lnTo>
                      <a:pt x="182" y="178"/>
                    </a:lnTo>
                    <a:lnTo>
                      <a:pt x="193" y="153"/>
                    </a:lnTo>
                    <a:lnTo>
                      <a:pt x="202" y="129"/>
                    </a:lnTo>
                    <a:lnTo>
                      <a:pt x="209" y="105"/>
                    </a:lnTo>
                    <a:lnTo>
                      <a:pt x="212" y="93"/>
                    </a:lnTo>
                    <a:lnTo>
                      <a:pt x="215" y="81"/>
                    </a:lnTo>
                    <a:lnTo>
                      <a:pt x="216" y="69"/>
                    </a:lnTo>
                    <a:lnTo>
                      <a:pt x="216" y="55"/>
                    </a:lnTo>
                    <a:lnTo>
                      <a:pt x="217" y="43"/>
                    </a:lnTo>
                    <a:lnTo>
                      <a:pt x="216" y="29"/>
                    </a:lnTo>
                    <a:lnTo>
                      <a:pt x="215" y="15"/>
                    </a:lnTo>
                    <a:lnTo>
                      <a:pt x="212" y="0"/>
                    </a:lnTo>
                    <a:lnTo>
                      <a:pt x="203" y="0"/>
                    </a:lnTo>
                    <a:lnTo>
                      <a:pt x="194" y="1"/>
                    </a:lnTo>
                    <a:lnTo>
                      <a:pt x="185" y="2"/>
                    </a:lnTo>
                    <a:lnTo>
                      <a:pt x="176" y="4"/>
                    </a:lnTo>
                    <a:lnTo>
                      <a:pt x="158" y="9"/>
                    </a:lnTo>
                    <a:lnTo>
                      <a:pt x="140" y="13"/>
                    </a:lnTo>
                    <a:lnTo>
                      <a:pt x="135" y="10"/>
                    </a:lnTo>
                    <a:lnTo>
                      <a:pt x="132" y="4"/>
                    </a:lnTo>
                    <a:lnTo>
                      <a:pt x="129" y="4"/>
                    </a:lnTo>
                    <a:lnTo>
                      <a:pt x="124" y="7"/>
                    </a:lnTo>
                    <a:lnTo>
                      <a:pt x="99" y="15"/>
                    </a:lnTo>
                    <a:lnTo>
                      <a:pt x="79" y="24"/>
                    </a:lnTo>
                    <a:lnTo>
                      <a:pt x="68" y="29"/>
                    </a:lnTo>
                    <a:lnTo>
                      <a:pt x="59" y="36"/>
                    </a:lnTo>
                    <a:lnTo>
                      <a:pt x="50" y="44"/>
                    </a:lnTo>
                    <a:lnTo>
                      <a:pt x="40" y="53"/>
                    </a:lnTo>
                    <a:lnTo>
                      <a:pt x="34" y="69"/>
                    </a:lnTo>
                    <a:lnTo>
                      <a:pt x="28" y="81"/>
                    </a:lnTo>
                    <a:lnTo>
                      <a:pt x="24" y="87"/>
                    </a:lnTo>
                    <a:lnTo>
                      <a:pt x="19" y="93"/>
                    </a:lnTo>
                    <a:lnTo>
                      <a:pt x="13" y="97"/>
                    </a:lnTo>
                    <a:lnTo>
                      <a:pt x="5" y="103"/>
                    </a:lnTo>
                    <a:lnTo>
                      <a:pt x="4" y="117"/>
                    </a:lnTo>
                    <a:lnTo>
                      <a:pt x="2" y="131"/>
                    </a:lnTo>
                    <a:lnTo>
                      <a:pt x="0" y="152"/>
                    </a:lnTo>
                    <a:lnTo>
                      <a:pt x="0" y="172"/>
                    </a:lnTo>
                    <a:lnTo>
                      <a:pt x="3" y="191"/>
                    </a:lnTo>
                    <a:lnTo>
                      <a:pt x="5" y="211"/>
                    </a:lnTo>
                    <a:lnTo>
                      <a:pt x="11" y="250"/>
                    </a:lnTo>
                    <a:lnTo>
                      <a:pt x="20" y="291"/>
                    </a:lnTo>
                    <a:lnTo>
                      <a:pt x="28" y="300"/>
                    </a:lnTo>
                    <a:lnTo>
                      <a:pt x="37" y="309"/>
                    </a:lnTo>
                    <a:lnTo>
                      <a:pt x="45" y="317"/>
                    </a:lnTo>
                    <a:lnTo>
                      <a:pt x="54" y="324"/>
                    </a:lnTo>
                    <a:lnTo>
                      <a:pt x="64" y="331"/>
                    </a:lnTo>
                    <a:lnTo>
                      <a:pt x="74" y="337"/>
                    </a:lnTo>
                    <a:lnTo>
                      <a:pt x="84" y="342"/>
                    </a:lnTo>
                    <a:lnTo>
                      <a:pt x="97" y="347"/>
                    </a:lnTo>
                    <a:lnTo>
                      <a:pt x="98" y="339"/>
                    </a:lnTo>
                    <a:lnTo>
                      <a:pt x="99" y="332"/>
                    </a:lnTo>
                    <a:lnTo>
                      <a:pt x="99" y="324"/>
                    </a:lnTo>
                    <a:lnTo>
                      <a:pt x="98" y="317"/>
                    </a:lnTo>
                    <a:lnTo>
                      <a:pt x="105" y="304"/>
                    </a:lnTo>
                    <a:lnTo>
                      <a:pt x="112" y="291"/>
                    </a:lnTo>
                    <a:lnTo>
                      <a:pt x="119" y="279"/>
                    </a:lnTo>
                    <a:lnTo>
                      <a:pt x="126" y="266"/>
                    </a:lnTo>
                    <a:lnTo>
                      <a:pt x="125" y="256"/>
                    </a:lnTo>
                    <a:lnTo>
                      <a:pt x="124" y="246"/>
                    </a:lnTo>
                    <a:lnTo>
                      <a:pt x="123" y="237"/>
                    </a:lnTo>
                    <a:lnTo>
                      <a:pt x="122" y="227"/>
                    </a:lnTo>
                    <a:lnTo>
                      <a:pt x="122" y="22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01" name="Freeform 271"/>
              <p:cNvSpPr>
                <a:spLocks/>
              </p:cNvSpPr>
              <p:nvPr/>
            </p:nvSpPr>
            <p:spPr bwMode="auto">
              <a:xfrm>
                <a:off x="8224838" y="1592263"/>
                <a:ext cx="85725" cy="138112"/>
              </a:xfrm>
              <a:custGeom>
                <a:avLst/>
                <a:gdLst>
                  <a:gd name="T0" fmla="*/ 52541 w 217"/>
                  <a:gd name="T1" fmla="*/ 87166 h 347"/>
                  <a:gd name="T2" fmla="*/ 62022 w 217"/>
                  <a:gd name="T3" fmla="*/ 83584 h 347"/>
                  <a:gd name="T4" fmla="*/ 71898 w 217"/>
                  <a:gd name="T5" fmla="*/ 70847 h 347"/>
                  <a:gd name="T6" fmla="*/ 79799 w 217"/>
                  <a:gd name="T7" fmla="*/ 51344 h 347"/>
                  <a:gd name="T8" fmla="*/ 83750 w 217"/>
                  <a:gd name="T9" fmla="*/ 37016 h 347"/>
                  <a:gd name="T10" fmla="*/ 85330 w 217"/>
                  <a:gd name="T11" fmla="*/ 27463 h 347"/>
                  <a:gd name="T12" fmla="*/ 85725 w 217"/>
                  <a:gd name="T13" fmla="*/ 17115 h 347"/>
                  <a:gd name="T14" fmla="*/ 84935 w 217"/>
                  <a:gd name="T15" fmla="*/ 5970 h 347"/>
                  <a:gd name="T16" fmla="*/ 80194 w 217"/>
                  <a:gd name="T17" fmla="*/ 0 h 347"/>
                  <a:gd name="T18" fmla="*/ 73084 w 217"/>
                  <a:gd name="T19" fmla="*/ 796 h 347"/>
                  <a:gd name="T20" fmla="*/ 62417 w 217"/>
                  <a:gd name="T21" fmla="*/ 3582 h 347"/>
                  <a:gd name="T22" fmla="*/ 53331 w 217"/>
                  <a:gd name="T23" fmla="*/ 3980 h 347"/>
                  <a:gd name="T24" fmla="*/ 50961 w 217"/>
                  <a:gd name="T25" fmla="*/ 1592 h 347"/>
                  <a:gd name="T26" fmla="*/ 39110 w 217"/>
                  <a:gd name="T27" fmla="*/ 5970 h 347"/>
                  <a:gd name="T28" fmla="*/ 26863 w 217"/>
                  <a:gd name="T29" fmla="*/ 11543 h 347"/>
                  <a:gd name="T30" fmla="*/ 19752 w 217"/>
                  <a:gd name="T31" fmla="*/ 17513 h 347"/>
                  <a:gd name="T32" fmla="*/ 13432 w 217"/>
                  <a:gd name="T33" fmla="*/ 27463 h 347"/>
                  <a:gd name="T34" fmla="*/ 9481 w 217"/>
                  <a:gd name="T35" fmla="*/ 34628 h 347"/>
                  <a:gd name="T36" fmla="*/ 5136 w 217"/>
                  <a:gd name="T37" fmla="*/ 38608 h 347"/>
                  <a:gd name="T38" fmla="*/ 1580 w 217"/>
                  <a:gd name="T39" fmla="*/ 46568 h 347"/>
                  <a:gd name="T40" fmla="*/ 790 w 217"/>
                  <a:gd name="T41" fmla="*/ 52140 h 347"/>
                  <a:gd name="T42" fmla="*/ 0 w 217"/>
                  <a:gd name="T43" fmla="*/ 60499 h 347"/>
                  <a:gd name="T44" fmla="*/ 1185 w 217"/>
                  <a:gd name="T45" fmla="*/ 76021 h 347"/>
                  <a:gd name="T46" fmla="*/ 4346 w 217"/>
                  <a:gd name="T47" fmla="*/ 99504 h 347"/>
                  <a:gd name="T48" fmla="*/ 11061 w 217"/>
                  <a:gd name="T49" fmla="*/ 119405 h 347"/>
                  <a:gd name="T50" fmla="*/ 17777 w 217"/>
                  <a:gd name="T51" fmla="*/ 126171 h 347"/>
                  <a:gd name="T52" fmla="*/ 25283 w 217"/>
                  <a:gd name="T53" fmla="*/ 131744 h 347"/>
                  <a:gd name="T54" fmla="*/ 33184 w 217"/>
                  <a:gd name="T55" fmla="*/ 136122 h 347"/>
                  <a:gd name="T56" fmla="*/ 38715 w 217"/>
                  <a:gd name="T57" fmla="*/ 134928 h 347"/>
                  <a:gd name="T58" fmla="*/ 39110 w 217"/>
                  <a:gd name="T59" fmla="*/ 128958 h 347"/>
                  <a:gd name="T60" fmla="*/ 41480 w 217"/>
                  <a:gd name="T61" fmla="*/ 120997 h 347"/>
                  <a:gd name="T62" fmla="*/ 47010 w 217"/>
                  <a:gd name="T63" fmla="*/ 111047 h 347"/>
                  <a:gd name="T64" fmla="*/ 49381 w 217"/>
                  <a:gd name="T65" fmla="*/ 101892 h 347"/>
                  <a:gd name="T66" fmla="*/ 48591 w 217"/>
                  <a:gd name="T67" fmla="*/ 94330 h 347"/>
                  <a:gd name="T68" fmla="*/ 48196 w 217"/>
                  <a:gd name="T69" fmla="*/ 90350 h 3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7" h="347">
                    <a:moveTo>
                      <a:pt x="122" y="225"/>
                    </a:moveTo>
                    <a:lnTo>
                      <a:pt x="133" y="219"/>
                    </a:lnTo>
                    <a:lnTo>
                      <a:pt x="144" y="214"/>
                    </a:lnTo>
                    <a:lnTo>
                      <a:pt x="157" y="210"/>
                    </a:lnTo>
                    <a:lnTo>
                      <a:pt x="169" y="204"/>
                    </a:lnTo>
                    <a:lnTo>
                      <a:pt x="182" y="178"/>
                    </a:lnTo>
                    <a:lnTo>
                      <a:pt x="193" y="153"/>
                    </a:lnTo>
                    <a:lnTo>
                      <a:pt x="202" y="129"/>
                    </a:lnTo>
                    <a:lnTo>
                      <a:pt x="209" y="105"/>
                    </a:lnTo>
                    <a:lnTo>
                      <a:pt x="212" y="93"/>
                    </a:lnTo>
                    <a:lnTo>
                      <a:pt x="215" y="81"/>
                    </a:lnTo>
                    <a:lnTo>
                      <a:pt x="216" y="69"/>
                    </a:lnTo>
                    <a:lnTo>
                      <a:pt x="216" y="55"/>
                    </a:lnTo>
                    <a:lnTo>
                      <a:pt x="217" y="43"/>
                    </a:lnTo>
                    <a:lnTo>
                      <a:pt x="216" y="29"/>
                    </a:lnTo>
                    <a:lnTo>
                      <a:pt x="215" y="15"/>
                    </a:lnTo>
                    <a:lnTo>
                      <a:pt x="212" y="0"/>
                    </a:lnTo>
                    <a:lnTo>
                      <a:pt x="203" y="0"/>
                    </a:lnTo>
                    <a:lnTo>
                      <a:pt x="194" y="1"/>
                    </a:lnTo>
                    <a:lnTo>
                      <a:pt x="185" y="2"/>
                    </a:lnTo>
                    <a:lnTo>
                      <a:pt x="176" y="4"/>
                    </a:lnTo>
                    <a:lnTo>
                      <a:pt x="158" y="9"/>
                    </a:lnTo>
                    <a:lnTo>
                      <a:pt x="140" y="13"/>
                    </a:lnTo>
                    <a:lnTo>
                      <a:pt x="135" y="10"/>
                    </a:lnTo>
                    <a:lnTo>
                      <a:pt x="132" y="4"/>
                    </a:lnTo>
                    <a:lnTo>
                      <a:pt x="129" y="4"/>
                    </a:lnTo>
                    <a:lnTo>
                      <a:pt x="124" y="7"/>
                    </a:lnTo>
                    <a:lnTo>
                      <a:pt x="99" y="15"/>
                    </a:lnTo>
                    <a:lnTo>
                      <a:pt x="79" y="24"/>
                    </a:lnTo>
                    <a:lnTo>
                      <a:pt x="68" y="29"/>
                    </a:lnTo>
                    <a:lnTo>
                      <a:pt x="59" y="36"/>
                    </a:lnTo>
                    <a:lnTo>
                      <a:pt x="50" y="44"/>
                    </a:lnTo>
                    <a:lnTo>
                      <a:pt x="40" y="53"/>
                    </a:lnTo>
                    <a:lnTo>
                      <a:pt x="34" y="69"/>
                    </a:lnTo>
                    <a:lnTo>
                      <a:pt x="28" y="81"/>
                    </a:lnTo>
                    <a:lnTo>
                      <a:pt x="24" y="87"/>
                    </a:lnTo>
                    <a:lnTo>
                      <a:pt x="19" y="93"/>
                    </a:lnTo>
                    <a:lnTo>
                      <a:pt x="13" y="97"/>
                    </a:lnTo>
                    <a:lnTo>
                      <a:pt x="5" y="103"/>
                    </a:lnTo>
                    <a:lnTo>
                      <a:pt x="4" y="117"/>
                    </a:lnTo>
                    <a:lnTo>
                      <a:pt x="2" y="131"/>
                    </a:lnTo>
                    <a:lnTo>
                      <a:pt x="0" y="152"/>
                    </a:lnTo>
                    <a:lnTo>
                      <a:pt x="0" y="172"/>
                    </a:lnTo>
                    <a:lnTo>
                      <a:pt x="3" y="191"/>
                    </a:lnTo>
                    <a:lnTo>
                      <a:pt x="5" y="211"/>
                    </a:lnTo>
                    <a:lnTo>
                      <a:pt x="11" y="250"/>
                    </a:lnTo>
                    <a:lnTo>
                      <a:pt x="20" y="291"/>
                    </a:lnTo>
                    <a:lnTo>
                      <a:pt x="28" y="300"/>
                    </a:lnTo>
                    <a:lnTo>
                      <a:pt x="37" y="309"/>
                    </a:lnTo>
                    <a:lnTo>
                      <a:pt x="45" y="317"/>
                    </a:lnTo>
                    <a:lnTo>
                      <a:pt x="54" y="324"/>
                    </a:lnTo>
                    <a:lnTo>
                      <a:pt x="64" y="331"/>
                    </a:lnTo>
                    <a:lnTo>
                      <a:pt x="74" y="337"/>
                    </a:lnTo>
                    <a:lnTo>
                      <a:pt x="84" y="342"/>
                    </a:lnTo>
                    <a:lnTo>
                      <a:pt x="97" y="347"/>
                    </a:lnTo>
                    <a:lnTo>
                      <a:pt x="98" y="339"/>
                    </a:lnTo>
                    <a:lnTo>
                      <a:pt x="99" y="332"/>
                    </a:lnTo>
                    <a:lnTo>
                      <a:pt x="99" y="324"/>
                    </a:lnTo>
                    <a:lnTo>
                      <a:pt x="98" y="317"/>
                    </a:lnTo>
                    <a:lnTo>
                      <a:pt x="105" y="304"/>
                    </a:lnTo>
                    <a:lnTo>
                      <a:pt x="112" y="291"/>
                    </a:lnTo>
                    <a:lnTo>
                      <a:pt x="119" y="279"/>
                    </a:lnTo>
                    <a:lnTo>
                      <a:pt x="126" y="266"/>
                    </a:lnTo>
                    <a:lnTo>
                      <a:pt x="125" y="256"/>
                    </a:lnTo>
                    <a:lnTo>
                      <a:pt x="124" y="246"/>
                    </a:lnTo>
                    <a:lnTo>
                      <a:pt x="123" y="237"/>
                    </a:lnTo>
                    <a:lnTo>
                      <a:pt x="122" y="227"/>
                    </a:lnTo>
                    <a:lnTo>
                      <a:pt x="122" y="225"/>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02" name="Freeform 272"/>
              <p:cNvSpPr>
                <a:spLocks/>
              </p:cNvSpPr>
              <p:nvPr/>
            </p:nvSpPr>
            <p:spPr bwMode="auto">
              <a:xfrm>
                <a:off x="2079625" y="4386263"/>
                <a:ext cx="127000" cy="96837"/>
              </a:xfrm>
              <a:custGeom>
                <a:avLst/>
                <a:gdLst>
                  <a:gd name="T0" fmla="*/ 118587 w 317"/>
                  <a:gd name="T1" fmla="*/ 38340 h 245"/>
                  <a:gd name="T2" fmla="*/ 115382 w 317"/>
                  <a:gd name="T3" fmla="*/ 37154 h 245"/>
                  <a:gd name="T4" fmla="*/ 105767 w 317"/>
                  <a:gd name="T5" fmla="*/ 33992 h 245"/>
                  <a:gd name="T6" fmla="*/ 105366 w 317"/>
                  <a:gd name="T7" fmla="*/ 31225 h 245"/>
                  <a:gd name="T8" fmla="*/ 105767 w 317"/>
                  <a:gd name="T9" fmla="*/ 29644 h 245"/>
                  <a:gd name="T10" fmla="*/ 100959 w 317"/>
                  <a:gd name="T11" fmla="*/ 29249 h 245"/>
                  <a:gd name="T12" fmla="*/ 94148 w 317"/>
                  <a:gd name="T13" fmla="*/ 33201 h 245"/>
                  <a:gd name="T14" fmla="*/ 90543 w 317"/>
                  <a:gd name="T15" fmla="*/ 39921 h 245"/>
                  <a:gd name="T16" fmla="*/ 90543 w 317"/>
                  <a:gd name="T17" fmla="*/ 47035 h 245"/>
                  <a:gd name="T18" fmla="*/ 85735 w 317"/>
                  <a:gd name="T19" fmla="*/ 54150 h 245"/>
                  <a:gd name="T20" fmla="*/ 86136 w 317"/>
                  <a:gd name="T21" fmla="*/ 58102 h 245"/>
                  <a:gd name="T22" fmla="*/ 88539 w 317"/>
                  <a:gd name="T23" fmla="*/ 57707 h 245"/>
                  <a:gd name="T24" fmla="*/ 90543 w 317"/>
                  <a:gd name="T25" fmla="*/ 60474 h 245"/>
                  <a:gd name="T26" fmla="*/ 92946 w 317"/>
                  <a:gd name="T27" fmla="*/ 69960 h 245"/>
                  <a:gd name="T28" fmla="*/ 91344 w 317"/>
                  <a:gd name="T29" fmla="*/ 85770 h 245"/>
                  <a:gd name="T30" fmla="*/ 86136 w 317"/>
                  <a:gd name="T31" fmla="*/ 91699 h 245"/>
                  <a:gd name="T32" fmla="*/ 82129 w 317"/>
                  <a:gd name="T33" fmla="*/ 94070 h 245"/>
                  <a:gd name="T34" fmla="*/ 71312 w 317"/>
                  <a:gd name="T35" fmla="*/ 90118 h 245"/>
                  <a:gd name="T36" fmla="*/ 62498 w 317"/>
                  <a:gd name="T37" fmla="*/ 87746 h 245"/>
                  <a:gd name="T38" fmla="*/ 54085 w 317"/>
                  <a:gd name="T39" fmla="*/ 89327 h 245"/>
                  <a:gd name="T40" fmla="*/ 37259 w 317"/>
                  <a:gd name="T41" fmla="*/ 80632 h 245"/>
                  <a:gd name="T42" fmla="*/ 20432 w 317"/>
                  <a:gd name="T43" fmla="*/ 81817 h 245"/>
                  <a:gd name="T44" fmla="*/ 10016 w 317"/>
                  <a:gd name="T45" fmla="*/ 79841 h 245"/>
                  <a:gd name="T46" fmla="*/ 3205 w 317"/>
                  <a:gd name="T47" fmla="*/ 68379 h 245"/>
                  <a:gd name="T48" fmla="*/ 8013 w 317"/>
                  <a:gd name="T49" fmla="*/ 62450 h 245"/>
                  <a:gd name="T50" fmla="*/ 10817 w 317"/>
                  <a:gd name="T51" fmla="*/ 51778 h 245"/>
                  <a:gd name="T52" fmla="*/ 0 w 317"/>
                  <a:gd name="T53" fmla="*/ 30434 h 245"/>
                  <a:gd name="T54" fmla="*/ 4808 w 317"/>
                  <a:gd name="T55" fmla="*/ 31620 h 245"/>
                  <a:gd name="T56" fmla="*/ 8413 w 317"/>
                  <a:gd name="T57" fmla="*/ 33992 h 245"/>
                  <a:gd name="T58" fmla="*/ 16826 w 317"/>
                  <a:gd name="T59" fmla="*/ 33201 h 245"/>
                  <a:gd name="T60" fmla="*/ 28445 w 317"/>
                  <a:gd name="T61" fmla="*/ 30039 h 245"/>
                  <a:gd name="T62" fmla="*/ 34454 w 317"/>
                  <a:gd name="T63" fmla="*/ 26482 h 245"/>
                  <a:gd name="T64" fmla="*/ 43268 w 317"/>
                  <a:gd name="T65" fmla="*/ 20553 h 245"/>
                  <a:gd name="T66" fmla="*/ 47274 w 317"/>
                  <a:gd name="T67" fmla="*/ 19763 h 245"/>
                  <a:gd name="T68" fmla="*/ 48476 w 317"/>
                  <a:gd name="T69" fmla="*/ 21344 h 245"/>
                  <a:gd name="T70" fmla="*/ 47675 w 317"/>
                  <a:gd name="T71" fmla="*/ 26877 h 245"/>
                  <a:gd name="T72" fmla="*/ 50880 w 317"/>
                  <a:gd name="T73" fmla="*/ 28063 h 245"/>
                  <a:gd name="T74" fmla="*/ 53685 w 317"/>
                  <a:gd name="T75" fmla="*/ 30434 h 245"/>
                  <a:gd name="T76" fmla="*/ 52082 w 317"/>
                  <a:gd name="T77" fmla="*/ 34387 h 245"/>
                  <a:gd name="T78" fmla="*/ 55688 w 317"/>
                  <a:gd name="T79" fmla="*/ 33201 h 245"/>
                  <a:gd name="T80" fmla="*/ 61697 w 317"/>
                  <a:gd name="T81" fmla="*/ 25691 h 245"/>
                  <a:gd name="T82" fmla="*/ 65703 w 317"/>
                  <a:gd name="T83" fmla="*/ 22925 h 245"/>
                  <a:gd name="T84" fmla="*/ 70511 w 317"/>
                  <a:gd name="T85" fmla="*/ 24110 h 245"/>
                  <a:gd name="T86" fmla="*/ 70110 w 317"/>
                  <a:gd name="T87" fmla="*/ 26087 h 245"/>
                  <a:gd name="T88" fmla="*/ 70110 w 317"/>
                  <a:gd name="T89" fmla="*/ 29644 h 245"/>
                  <a:gd name="T90" fmla="*/ 81328 w 317"/>
                  <a:gd name="T91" fmla="*/ 31225 h 245"/>
                  <a:gd name="T92" fmla="*/ 84132 w 317"/>
                  <a:gd name="T93" fmla="*/ 34782 h 245"/>
                  <a:gd name="T94" fmla="*/ 92145 w 317"/>
                  <a:gd name="T95" fmla="*/ 25691 h 245"/>
                  <a:gd name="T96" fmla="*/ 97754 w 317"/>
                  <a:gd name="T97" fmla="*/ 20553 h 245"/>
                  <a:gd name="T98" fmla="*/ 96552 w 317"/>
                  <a:gd name="T99" fmla="*/ 14229 h 245"/>
                  <a:gd name="T100" fmla="*/ 97353 w 317"/>
                  <a:gd name="T101" fmla="*/ 4743 h 245"/>
                  <a:gd name="T102" fmla="*/ 104965 w 317"/>
                  <a:gd name="T103" fmla="*/ 3162 h 245"/>
                  <a:gd name="T104" fmla="*/ 112978 w 317"/>
                  <a:gd name="T105" fmla="*/ 9881 h 245"/>
                  <a:gd name="T106" fmla="*/ 126599 w 317"/>
                  <a:gd name="T107" fmla="*/ 21344 h 245"/>
                  <a:gd name="T108" fmla="*/ 125798 w 317"/>
                  <a:gd name="T109" fmla="*/ 30434 h 2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7" h="245">
                    <a:moveTo>
                      <a:pt x="306" y="90"/>
                    </a:moveTo>
                    <a:lnTo>
                      <a:pt x="300" y="94"/>
                    </a:lnTo>
                    <a:lnTo>
                      <a:pt x="296" y="97"/>
                    </a:lnTo>
                    <a:lnTo>
                      <a:pt x="292" y="99"/>
                    </a:lnTo>
                    <a:lnTo>
                      <a:pt x="291" y="99"/>
                    </a:lnTo>
                    <a:lnTo>
                      <a:pt x="288" y="94"/>
                    </a:lnTo>
                    <a:lnTo>
                      <a:pt x="283" y="84"/>
                    </a:lnTo>
                    <a:lnTo>
                      <a:pt x="274" y="85"/>
                    </a:lnTo>
                    <a:lnTo>
                      <a:pt x="264" y="86"/>
                    </a:lnTo>
                    <a:lnTo>
                      <a:pt x="263" y="83"/>
                    </a:lnTo>
                    <a:lnTo>
                      <a:pt x="263" y="80"/>
                    </a:lnTo>
                    <a:lnTo>
                      <a:pt x="263" y="79"/>
                    </a:lnTo>
                    <a:lnTo>
                      <a:pt x="264" y="78"/>
                    </a:lnTo>
                    <a:lnTo>
                      <a:pt x="264" y="76"/>
                    </a:lnTo>
                    <a:lnTo>
                      <a:pt x="264" y="75"/>
                    </a:lnTo>
                    <a:lnTo>
                      <a:pt x="263" y="74"/>
                    </a:lnTo>
                    <a:lnTo>
                      <a:pt x="260" y="70"/>
                    </a:lnTo>
                    <a:lnTo>
                      <a:pt x="252" y="74"/>
                    </a:lnTo>
                    <a:lnTo>
                      <a:pt x="246" y="76"/>
                    </a:lnTo>
                    <a:lnTo>
                      <a:pt x="240" y="79"/>
                    </a:lnTo>
                    <a:lnTo>
                      <a:pt x="235" y="84"/>
                    </a:lnTo>
                    <a:lnTo>
                      <a:pt x="231" y="88"/>
                    </a:lnTo>
                    <a:lnTo>
                      <a:pt x="228" y="94"/>
                    </a:lnTo>
                    <a:lnTo>
                      <a:pt x="226" y="101"/>
                    </a:lnTo>
                    <a:lnTo>
                      <a:pt x="226" y="109"/>
                    </a:lnTo>
                    <a:lnTo>
                      <a:pt x="226" y="114"/>
                    </a:lnTo>
                    <a:lnTo>
                      <a:pt x="226" y="119"/>
                    </a:lnTo>
                    <a:lnTo>
                      <a:pt x="223" y="124"/>
                    </a:lnTo>
                    <a:lnTo>
                      <a:pt x="221" y="128"/>
                    </a:lnTo>
                    <a:lnTo>
                      <a:pt x="214" y="137"/>
                    </a:lnTo>
                    <a:lnTo>
                      <a:pt x="209" y="146"/>
                    </a:lnTo>
                    <a:lnTo>
                      <a:pt x="212" y="147"/>
                    </a:lnTo>
                    <a:lnTo>
                      <a:pt x="215" y="147"/>
                    </a:lnTo>
                    <a:lnTo>
                      <a:pt x="218" y="147"/>
                    </a:lnTo>
                    <a:lnTo>
                      <a:pt x="219" y="146"/>
                    </a:lnTo>
                    <a:lnTo>
                      <a:pt x="221" y="146"/>
                    </a:lnTo>
                    <a:lnTo>
                      <a:pt x="222" y="147"/>
                    </a:lnTo>
                    <a:lnTo>
                      <a:pt x="223" y="150"/>
                    </a:lnTo>
                    <a:lnTo>
                      <a:pt x="226" y="153"/>
                    </a:lnTo>
                    <a:lnTo>
                      <a:pt x="228" y="162"/>
                    </a:lnTo>
                    <a:lnTo>
                      <a:pt x="230" y="170"/>
                    </a:lnTo>
                    <a:lnTo>
                      <a:pt x="232" y="177"/>
                    </a:lnTo>
                    <a:lnTo>
                      <a:pt x="232" y="185"/>
                    </a:lnTo>
                    <a:lnTo>
                      <a:pt x="230" y="201"/>
                    </a:lnTo>
                    <a:lnTo>
                      <a:pt x="228" y="217"/>
                    </a:lnTo>
                    <a:lnTo>
                      <a:pt x="223" y="224"/>
                    </a:lnTo>
                    <a:lnTo>
                      <a:pt x="219" y="230"/>
                    </a:lnTo>
                    <a:lnTo>
                      <a:pt x="215" y="232"/>
                    </a:lnTo>
                    <a:lnTo>
                      <a:pt x="213" y="235"/>
                    </a:lnTo>
                    <a:lnTo>
                      <a:pt x="210" y="237"/>
                    </a:lnTo>
                    <a:lnTo>
                      <a:pt x="205" y="238"/>
                    </a:lnTo>
                    <a:lnTo>
                      <a:pt x="196" y="241"/>
                    </a:lnTo>
                    <a:lnTo>
                      <a:pt x="187" y="245"/>
                    </a:lnTo>
                    <a:lnTo>
                      <a:pt x="178" y="228"/>
                    </a:lnTo>
                    <a:lnTo>
                      <a:pt x="168" y="212"/>
                    </a:lnTo>
                    <a:lnTo>
                      <a:pt x="161" y="217"/>
                    </a:lnTo>
                    <a:lnTo>
                      <a:pt x="156" y="222"/>
                    </a:lnTo>
                    <a:lnTo>
                      <a:pt x="152" y="229"/>
                    </a:lnTo>
                    <a:lnTo>
                      <a:pt x="147" y="236"/>
                    </a:lnTo>
                    <a:lnTo>
                      <a:pt x="135" y="226"/>
                    </a:lnTo>
                    <a:lnTo>
                      <a:pt x="122" y="217"/>
                    </a:lnTo>
                    <a:lnTo>
                      <a:pt x="108" y="210"/>
                    </a:lnTo>
                    <a:lnTo>
                      <a:pt x="93" y="204"/>
                    </a:lnTo>
                    <a:lnTo>
                      <a:pt x="74" y="206"/>
                    </a:lnTo>
                    <a:lnTo>
                      <a:pt x="58" y="207"/>
                    </a:lnTo>
                    <a:lnTo>
                      <a:pt x="51" y="207"/>
                    </a:lnTo>
                    <a:lnTo>
                      <a:pt x="43" y="206"/>
                    </a:lnTo>
                    <a:lnTo>
                      <a:pt x="34" y="205"/>
                    </a:lnTo>
                    <a:lnTo>
                      <a:pt x="25" y="202"/>
                    </a:lnTo>
                    <a:lnTo>
                      <a:pt x="18" y="193"/>
                    </a:lnTo>
                    <a:lnTo>
                      <a:pt x="12" y="184"/>
                    </a:lnTo>
                    <a:lnTo>
                      <a:pt x="8" y="173"/>
                    </a:lnTo>
                    <a:lnTo>
                      <a:pt x="4" y="162"/>
                    </a:lnTo>
                    <a:lnTo>
                      <a:pt x="12" y="160"/>
                    </a:lnTo>
                    <a:lnTo>
                      <a:pt x="20" y="158"/>
                    </a:lnTo>
                    <a:lnTo>
                      <a:pt x="28" y="155"/>
                    </a:lnTo>
                    <a:lnTo>
                      <a:pt x="35" y="151"/>
                    </a:lnTo>
                    <a:lnTo>
                      <a:pt x="27" y="131"/>
                    </a:lnTo>
                    <a:lnTo>
                      <a:pt x="19" y="113"/>
                    </a:lnTo>
                    <a:lnTo>
                      <a:pt x="9" y="95"/>
                    </a:lnTo>
                    <a:lnTo>
                      <a:pt x="0" y="77"/>
                    </a:lnTo>
                    <a:lnTo>
                      <a:pt x="6" y="77"/>
                    </a:lnTo>
                    <a:lnTo>
                      <a:pt x="10" y="78"/>
                    </a:lnTo>
                    <a:lnTo>
                      <a:pt x="12" y="80"/>
                    </a:lnTo>
                    <a:lnTo>
                      <a:pt x="16" y="83"/>
                    </a:lnTo>
                    <a:lnTo>
                      <a:pt x="18" y="84"/>
                    </a:lnTo>
                    <a:lnTo>
                      <a:pt x="21" y="86"/>
                    </a:lnTo>
                    <a:lnTo>
                      <a:pt x="25" y="87"/>
                    </a:lnTo>
                    <a:lnTo>
                      <a:pt x="32" y="88"/>
                    </a:lnTo>
                    <a:lnTo>
                      <a:pt x="42" y="84"/>
                    </a:lnTo>
                    <a:lnTo>
                      <a:pt x="51" y="80"/>
                    </a:lnTo>
                    <a:lnTo>
                      <a:pt x="61" y="77"/>
                    </a:lnTo>
                    <a:lnTo>
                      <a:pt x="71" y="76"/>
                    </a:lnTo>
                    <a:lnTo>
                      <a:pt x="78" y="75"/>
                    </a:lnTo>
                    <a:lnTo>
                      <a:pt x="83" y="71"/>
                    </a:lnTo>
                    <a:lnTo>
                      <a:pt x="86" y="67"/>
                    </a:lnTo>
                    <a:lnTo>
                      <a:pt x="92" y="61"/>
                    </a:lnTo>
                    <a:lnTo>
                      <a:pt x="99" y="57"/>
                    </a:lnTo>
                    <a:lnTo>
                      <a:pt x="108" y="52"/>
                    </a:lnTo>
                    <a:lnTo>
                      <a:pt x="112" y="51"/>
                    </a:lnTo>
                    <a:lnTo>
                      <a:pt x="116" y="50"/>
                    </a:lnTo>
                    <a:lnTo>
                      <a:pt x="118" y="50"/>
                    </a:lnTo>
                    <a:lnTo>
                      <a:pt x="119" y="51"/>
                    </a:lnTo>
                    <a:lnTo>
                      <a:pt x="120" y="52"/>
                    </a:lnTo>
                    <a:lnTo>
                      <a:pt x="121" y="54"/>
                    </a:lnTo>
                    <a:lnTo>
                      <a:pt x="119" y="61"/>
                    </a:lnTo>
                    <a:lnTo>
                      <a:pt x="118" y="66"/>
                    </a:lnTo>
                    <a:lnTo>
                      <a:pt x="119" y="68"/>
                    </a:lnTo>
                    <a:lnTo>
                      <a:pt x="120" y="69"/>
                    </a:lnTo>
                    <a:lnTo>
                      <a:pt x="124" y="70"/>
                    </a:lnTo>
                    <a:lnTo>
                      <a:pt x="127" y="71"/>
                    </a:lnTo>
                    <a:lnTo>
                      <a:pt x="131" y="72"/>
                    </a:lnTo>
                    <a:lnTo>
                      <a:pt x="134" y="75"/>
                    </a:lnTo>
                    <a:lnTo>
                      <a:pt x="134" y="77"/>
                    </a:lnTo>
                    <a:lnTo>
                      <a:pt x="131" y="83"/>
                    </a:lnTo>
                    <a:lnTo>
                      <a:pt x="130" y="86"/>
                    </a:lnTo>
                    <a:lnTo>
                      <a:pt x="130" y="87"/>
                    </a:lnTo>
                    <a:lnTo>
                      <a:pt x="133" y="88"/>
                    </a:lnTo>
                    <a:lnTo>
                      <a:pt x="135" y="87"/>
                    </a:lnTo>
                    <a:lnTo>
                      <a:pt x="139" y="84"/>
                    </a:lnTo>
                    <a:lnTo>
                      <a:pt x="144" y="82"/>
                    </a:lnTo>
                    <a:lnTo>
                      <a:pt x="150" y="72"/>
                    </a:lnTo>
                    <a:lnTo>
                      <a:pt x="154" y="65"/>
                    </a:lnTo>
                    <a:lnTo>
                      <a:pt x="158" y="62"/>
                    </a:lnTo>
                    <a:lnTo>
                      <a:pt x="160" y="60"/>
                    </a:lnTo>
                    <a:lnTo>
                      <a:pt x="164" y="58"/>
                    </a:lnTo>
                    <a:lnTo>
                      <a:pt x="170" y="55"/>
                    </a:lnTo>
                    <a:lnTo>
                      <a:pt x="173" y="59"/>
                    </a:lnTo>
                    <a:lnTo>
                      <a:pt x="176" y="61"/>
                    </a:lnTo>
                    <a:lnTo>
                      <a:pt x="176" y="62"/>
                    </a:lnTo>
                    <a:lnTo>
                      <a:pt x="176" y="65"/>
                    </a:lnTo>
                    <a:lnTo>
                      <a:pt x="175" y="66"/>
                    </a:lnTo>
                    <a:lnTo>
                      <a:pt x="173" y="68"/>
                    </a:lnTo>
                    <a:lnTo>
                      <a:pt x="173" y="71"/>
                    </a:lnTo>
                    <a:lnTo>
                      <a:pt x="175" y="75"/>
                    </a:lnTo>
                    <a:lnTo>
                      <a:pt x="187" y="75"/>
                    </a:lnTo>
                    <a:lnTo>
                      <a:pt x="201" y="76"/>
                    </a:lnTo>
                    <a:lnTo>
                      <a:pt x="203" y="79"/>
                    </a:lnTo>
                    <a:lnTo>
                      <a:pt x="204" y="83"/>
                    </a:lnTo>
                    <a:lnTo>
                      <a:pt x="206" y="85"/>
                    </a:lnTo>
                    <a:lnTo>
                      <a:pt x="210" y="88"/>
                    </a:lnTo>
                    <a:lnTo>
                      <a:pt x="215" y="80"/>
                    </a:lnTo>
                    <a:lnTo>
                      <a:pt x="221" y="70"/>
                    </a:lnTo>
                    <a:lnTo>
                      <a:pt x="230" y="65"/>
                    </a:lnTo>
                    <a:lnTo>
                      <a:pt x="238" y="59"/>
                    </a:lnTo>
                    <a:lnTo>
                      <a:pt x="241" y="55"/>
                    </a:lnTo>
                    <a:lnTo>
                      <a:pt x="244" y="52"/>
                    </a:lnTo>
                    <a:lnTo>
                      <a:pt x="247" y="49"/>
                    </a:lnTo>
                    <a:lnTo>
                      <a:pt x="249" y="43"/>
                    </a:lnTo>
                    <a:lnTo>
                      <a:pt x="241" y="36"/>
                    </a:lnTo>
                    <a:lnTo>
                      <a:pt x="236" y="28"/>
                    </a:lnTo>
                    <a:lnTo>
                      <a:pt x="239" y="19"/>
                    </a:lnTo>
                    <a:lnTo>
                      <a:pt x="243" y="12"/>
                    </a:lnTo>
                    <a:lnTo>
                      <a:pt x="248" y="7"/>
                    </a:lnTo>
                    <a:lnTo>
                      <a:pt x="255" y="0"/>
                    </a:lnTo>
                    <a:lnTo>
                      <a:pt x="262" y="8"/>
                    </a:lnTo>
                    <a:lnTo>
                      <a:pt x="268" y="15"/>
                    </a:lnTo>
                    <a:lnTo>
                      <a:pt x="274" y="20"/>
                    </a:lnTo>
                    <a:lnTo>
                      <a:pt x="282" y="25"/>
                    </a:lnTo>
                    <a:lnTo>
                      <a:pt x="296" y="35"/>
                    </a:lnTo>
                    <a:lnTo>
                      <a:pt x="313" y="45"/>
                    </a:lnTo>
                    <a:lnTo>
                      <a:pt x="316" y="54"/>
                    </a:lnTo>
                    <a:lnTo>
                      <a:pt x="317" y="61"/>
                    </a:lnTo>
                    <a:lnTo>
                      <a:pt x="316" y="68"/>
                    </a:lnTo>
                    <a:lnTo>
                      <a:pt x="314" y="77"/>
                    </a:lnTo>
                    <a:lnTo>
                      <a:pt x="309" y="83"/>
                    </a:lnTo>
                    <a:lnTo>
                      <a:pt x="306" y="9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03" name="Freeform 273"/>
              <p:cNvSpPr>
                <a:spLocks/>
              </p:cNvSpPr>
              <p:nvPr/>
            </p:nvSpPr>
            <p:spPr bwMode="auto">
              <a:xfrm>
                <a:off x="2079625" y="4386263"/>
                <a:ext cx="127000" cy="96837"/>
              </a:xfrm>
              <a:custGeom>
                <a:avLst/>
                <a:gdLst>
                  <a:gd name="T0" fmla="*/ 118587 w 317"/>
                  <a:gd name="T1" fmla="*/ 38340 h 245"/>
                  <a:gd name="T2" fmla="*/ 115382 w 317"/>
                  <a:gd name="T3" fmla="*/ 37154 h 245"/>
                  <a:gd name="T4" fmla="*/ 105767 w 317"/>
                  <a:gd name="T5" fmla="*/ 33992 h 245"/>
                  <a:gd name="T6" fmla="*/ 105366 w 317"/>
                  <a:gd name="T7" fmla="*/ 31225 h 245"/>
                  <a:gd name="T8" fmla="*/ 105767 w 317"/>
                  <a:gd name="T9" fmla="*/ 29644 h 245"/>
                  <a:gd name="T10" fmla="*/ 100959 w 317"/>
                  <a:gd name="T11" fmla="*/ 29249 h 245"/>
                  <a:gd name="T12" fmla="*/ 94148 w 317"/>
                  <a:gd name="T13" fmla="*/ 33201 h 245"/>
                  <a:gd name="T14" fmla="*/ 90543 w 317"/>
                  <a:gd name="T15" fmla="*/ 39921 h 245"/>
                  <a:gd name="T16" fmla="*/ 90543 w 317"/>
                  <a:gd name="T17" fmla="*/ 47035 h 245"/>
                  <a:gd name="T18" fmla="*/ 85735 w 317"/>
                  <a:gd name="T19" fmla="*/ 54150 h 245"/>
                  <a:gd name="T20" fmla="*/ 86136 w 317"/>
                  <a:gd name="T21" fmla="*/ 58102 h 245"/>
                  <a:gd name="T22" fmla="*/ 88539 w 317"/>
                  <a:gd name="T23" fmla="*/ 57707 h 245"/>
                  <a:gd name="T24" fmla="*/ 90543 w 317"/>
                  <a:gd name="T25" fmla="*/ 60474 h 245"/>
                  <a:gd name="T26" fmla="*/ 92946 w 317"/>
                  <a:gd name="T27" fmla="*/ 69960 h 245"/>
                  <a:gd name="T28" fmla="*/ 91344 w 317"/>
                  <a:gd name="T29" fmla="*/ 85770 h 245"/>
                  <a:gd name="T30" fmla="*/ 86136 w 317"/>
                  <a:gd name="T31" fmla="*/ 91699 h 245"/>
                  <a:gd name="T32" fmla="*/ 82129 w 317"/>
                  <a:gd name="T33" fmla="*/ 94070 h 245"/>
                  <a:gd name="T34" fmla="*/ 71312 w 317"/>
                  <a:gd name="T35" fmla="*/ 90118 h 245"/>
                  <a:gd name="T36" fmla="*/ 62498 w 317"/>
                  <a:gd name="T37" fmla="*/ 87746 h 245"/>
                  <a:gd name="T38" fmla="*/ 54085 w 317"/>
                  <a:gd name="T39" fmla="*/ 89327 h 245"/>
                  <a:gd name="T40" fmla="*/ 37259 w 317"/>
                  <a:gd name="T41" fmla="*/ 80632 h 245"/>
                  <a:gd name="T42" fmla="*/ 20432 w 317"/>
                  <a:gd name="T43" fmla="*/ 81817 h 245"/>
                  <a:gd name="T44" fmla="*/ 10016 w 317"/>
                  <a:gd name="T45" fmla="*/ 79841 h 245"/>
                  <a:gd name="T46" fmla="*/ 3205 w 317"/>
                  <a:gd name="T47" fmla="*/ 68379 h 245"/>
                  <a:gd name="T48" fmla="*/ 8013 w 317"/>
                  <a:gd name="T49" fmla="*/ 62450 h 245"/>
                  <a:gd name="T50" fmla="*/ 10817 w 317"/>
                  <a:gd name="T51" fmla="*/ 51778 h 245"/>
                  <a:gd name="T52" fmla="*/ 0 w 317"/>
                  <a:gd name="T53" fmla="*/ 30434 h 245"/>
                  <a:gd name="T54" fmla="*/ 4808 w 317"/>
                  <a:gd name="T55" fmla="*/ 31620 h 245"/>
                  <a:gd name="T56" fmla="*/ 8413 w 317"/>
                  <a:gd name="T57" fmla="*/ 33992 h 245"/>
                  <a:gd name="T58" fmla="*/ 16826 w 317"/>
                  <a:gd name="T59" fmla="*/ 33201 h 245"/>
                  <a:gd name="T60" fmla="*/ 28445 w 317"/>
                  <a:gd name="T61" fmla="*/ 30039 h 245"/>
                  <a:gd name="T62" fmla="*/ 34454 w 317"/>
                  <a:gd name="T63" fmla="*/ 26482 h 245"/>
                  <a:gd name="T64" fmla="*/ 43268 w 317"/>
                  <a:gd name="T65" fmla="*/ 20553 h 245"/>
                  <a:gd name="T66" fmla="*/ 47274 w 317"/>
                  <a:gd name="T67" fmla="*/ 19763 h 245"/>
                  <a:gd name="T68" fmla="*/ 48476 w 317"/>
                  <a:gd name="T69" fmla="*/ 21344 h 245"/>
                  <a:gd name="T70" fmla="*/ 47675 w 317"/>
                  <a:gd name="T71" fmla="*/ 26877 h 245"/>
                  <a:gd name="T72" fmla="*/ 50880 w 317"/>
                  <a:gd name="T73" fmla="*/ 28063 h 245"/>
                  <a:gd name="T74" fmla="*/ 53685 w 317"/>
                  <a:gd name="T75" fmla="*/ 30434 h 245"/>
                  <a:gd name="T76" fmla="*/ 52082 w 317"/>
                  <a:gd name="T77" fmla="*/ 34387 h 245"/>
                  <a:gd name="T78" fmla="*/ 55688 w 317"/>
                  <a:gd name="T79" fmla="*/ 33201 h 245"/>
                  <a:gd name="T80" fmla="*/ 61697 w 317"/>
                  <a:gd name="T81" fmla="*/ 25691 h 245"/>
                  <a:gd name="T82" fmla="*/ 65703 w 317"/>
                  <a:gd name="T83" fmla="*/ 22925 h 245"/>
                  <a:gd name="T84" fmla="*/ 70511 w 317"/>
                  <a:gd name="T85" fmla="*/ 24110 h 245"/>
                  <a:gd name="T86" fmla="*/ 70110 w 317"/>
                  <a:gd name="T87" fmla="*/ 26087 h 245"/>
                  <a:gd name="T88" fmla="*/ 70110 w 317"/>
                  <a:gd name="T89" fmla="*/ 29644 h 245"/>
                  <a:gd name="T90" fmla="*/ 81328 w 317"/>
                  <a:gd name="T91" fmla="*/ 31225 h 245"/>
                  <a:gd name="T92" fmla="*/ 84132 w 317"/>
                  <a:gd name="T93" fmla="*/ 34782 h 245"/>
                  <a:gd name="T94" fmla="*/ 92145 w 317"/>
                  <a:gd name="T95" fmla="*/ 25691 h 245"/>
                  <a:gd name="T96" fmla="*/ 97754 w 317"/>
                  <a:gd name="T97" fmla="*/ 20553 h 245"/>
                  <a:gd name="T98" fmla="*/ 96552 w 317"/>
                  <a:gd name="T99" fmla="*/ 14229 h 245"/>
                  <a:gd name="T100" fmla="*/ 97353 w 317"/>
                  <a:gd name="T101" fmla="*/ 4743 h 245"/>
                  <a:gd name="T102" fmla="*/ 104965 w 317"/>
                  <a:gd name="T103" fmla="*/ 3162 h 245"/>
                  <a:gd name="T104" fmla="*/ 112978 w 317"/>
                  <a:gd name="T105" fmla="*/ 9881 h 245"/>
                  <a:gd name="T106" fmla="*/ 126599 w 317"/>
                  <a:gd name="T107" fmla="*/ 21344 h 245"/>
                  <a:gd name="T108" fmla="*/ 125798 w 317"/>
                  <a:gd name="T109" fmla="*/ 30434 h 2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7" h="245">
                    <a:moveTo>
                      <a:pt x="306" y="90"/>
                    </a:moveTo>
                    <a:lnTo>
                      <a:pt x="300" y="94"/>
                    </a:lnTo>
                    <a:lnTo>
                      <a:pt x="296" y="97"/>
                    </a:lnTo>
                    <a:lnTo>
                      <a:pt x="292" y="99"/>
                    </a:lnTo>
                    <a:lnTo>
                      <a:pt x="291" y="99"/>
                    </a:lnTo>
                    <a:lnTo>
                      <a:pt x="288" y="94"/>
                    </a:lnTo>
                    <a:lnTo>
                      <a:pt x="283" y="84"/>
                    </a:lnTo>
                    <a:lnTo>
                      <a:pt x="274" y="85"/>
                    </a:lnTo>
                    <a:lnTo>
                      <a:pt x="264" y="86"/>
                    </a:lnTo>
                    <a:lnTo>
                      <a:pt x="263" y="83"/>
                    </a:lnTo>
                    <a:lnTo>
                      <a:pt x="263" y="80"/>
                    </a:lnTo>
                    <a:lnTo>
                      <a:pt x="263" y="79"/>
                    </a:lnTo>
                    <a:lnTo>
                      <a:pt x="264" y="78"/>
                    </a:lnTo>
                    <a:lnTo>
                      <a:pt x="264" y="76"/>
                    </a:lnTo>
                    <a:lnTo>
                      <a:pt x="264" y="75"/>
                    </a:lnTo>
                    <a:lnTo>
                      <a:pt x="263" y="74"/>
                    </a:lnTo>
                    <a:lnTo>
                      <a:pt x="260" y="70"/>
                    </a:lnTo>
                    <a:lnTo>
                      <a:pt x="252" y="74"/>
                    </a:lnTo>
                    <a:lnTo>
                      <a:pt x="246" y="76"/>
                    </a:lnTo>
                    <a:lnTo>
                      <a:pt x="240" y="79"/>
                    </a:lnTo>
                    <a:lnTo>
                      <a:pt x="235" y="84"/>
                    </a:lnTo>
                    <a:lnTo>
                      <a:pt x="231" y="88"/>
                    </a:lnTo>
                    <a:lnTo>
                      <a:pt x="228" y="94"/>
                    </a:lnTo>
                    <a:lnTo>
                      <a:pt x="226" y="101"/>
                    </a:lnTo>
                    <a:lnTo>
                      <a:pt x="226" y="109"/>
                    </a:lnTo>
                    <a:lnTo>
                      <a:pt x="226" y="114"/>
                    </a:lnTo>
                    <a:lnTo>
                      <a:pt x="226" y="119"/>
                    </a:lnTo>
                    <a:lnTo>
                      <a:pt x="223" y="124"/>
                    </a:lnTo>
                    <a:lnTo>
                      <a:pt x="221" y="128"/>
                    </a:lnTo>
                    <a:lnTo>
                      <a:pt x="214" y="137"/>
                    </a:lnTo>
                    <a:lnTo>
                      <a:pt x="209" y="146"/>
                    </a:lnTo>
                    <a:lnTo>
                      <a:pt x="212" y="147"/>
                    </a:lnTo>
                    <a:lnTo>
                      <a:pt x="215" y="147"/>
                    </a:lnTo>
                    <a:lnTo>
                      <a:pt x="218" y="147"/>
                    </a:lnTo>
                    <a:lnTo>
                      <a:pt x="219" y="146"/>
                    </a:lnTo>
                    <a:lnTo>
                      <a:pt x="221" y="146"/>
                    </a:lnTo>
                    <a:lnTo>
                      <a:pt x="222" y="147"/>
                    </a:lnTo>
                    <a:lnTo>
                      <a:pt x="223" y="150"/>
                    </a:lnTo>
                    <a:lnTo>
                      <a:pt x="226" y="153"/>
                    </a:lnTo>
                    <a:lnTo>
                      <a:pt x="228" y="162"/>
                    </a:lnTo>
                    <a:lnTo>
                      <a:pt x="230" y="170"/>
                    </a:lnTo>
                    <a:lnTo>
                      <a:pt x="232" y="177"/>
                    </a:lnTo>
                    <a:lnTo>
                      <a:pt x="232" y="185"/>
                    </a:lnTo>
                    <a:lnTo>
                      <a:pt x="230" y="201"/>
                    </a:lnTo>
                    <a:lnTo>
                      <a:pt x="228" y="217"/>
                    </a:lnTo>
                    <a:lnTo>
                      <a:pt x="223" y="224"/>
                    </a:lnTo>
                    <a:lnTo>
                      <a:pt x="219" y="230"/>
                    </a:lnTo>
                    <a:lnTo>
                      <a:pt x="215" y="232"/>
                    </a:lnTo>
                    <a:lnTo>
                      <a:pt x="213" y="235"/>
                    </a:lnTo>
                    <a:lnTo>
                      <a:pt x="210" y="237"/>
                    </a:lnTo>
                    <a:lnTo>
                      <a:pt x="205" y="238"/>
                    </a:lnTo>
                    <a:lnTo>
                      <a:pt x="196" y="241"/>
                    </a:lnTo>
                    <a:lnTo>
                      <a:pt x="187" y="245"/>
                    </a:lnTo>
                    <a:lnTo>
                      <a:pt x="178" y="228"/>
                    </a:lnTo>
                    <a:lnTo>
                      <a:pt x="168" y="212"/>
                    </a:lnTo>
                    <a:lnTo>
                      <a:pt x="161" y="217"/>
                    </a:lnTo>
                    <a:lnTo>
                      <a:pt x="156" y="222"/>
                    </a:lnTo>
                    <a:lnTo>
                      <a:pt x="152" y="229"/>
                    </a:lnTo>
                    <a:lnTo>
                      <a:pt x="147" y="236"/>
                    </a:lnTo>
                    <a:lnTo>
                      <a:pt x="135" y="226"/>
                    </a:lnTo>
                    <a:lnTo>
                      <a:pt x="122" y="217"/>
                    </a:lnTo>
                    <a:lnTo>
                      <a:pt x="108" y="210"/>
                    </a:lnTo>
                    <a:lnTo>
                      <a:pt x="93" y="204"/>
                    </a:lnTo>
                    <a:lnTo>
                      <a:pt x="74" y="206"/>
                    </a:lnTo>
                    <a:lnTo>
                      <a:pt x="58" y="207"/>
                    </a:lnTo>
                    <a:lnTo>
                      <a:pt x="51" y="207"/>
                    </a:lnTo>
                    <a:lnTo>
                      <a:pt x="43" y="206"/>
                    </a:lnTo>
                    <a:lnTo>
                      <a:pt x="34" y="205"/>
                    </a:lnTo>
                    <a:lnTo>
                      <a:pt x="25" y="202"/>
                    </a:lnTo>
                    <a:lnTo>
                      <a:pt x="18" y="193"/>
                    </a:lnTo>
                    <a:lnTo>
                      <a:pt x="12" y="184"/>
                    </a:lnTo>
                    <a:lnTo>
                      <a:pt x="8" y="173"/>
                    </a:lnTo>
                    <a:lnTo>
                      <a:pt x="4" y="162"/>
                    </a:lnTo>
                    <a:lnTo>
                      <a:pt x="12" y="160"/>
                    </a:lnTo>
                    <a:lnTo>
                      <a:pt x="20" y="158"/>
                    </a:lnTo>
                    <a:lnTo>
                      <a:pt x="28" y="155"/>
                    </a:lnTo>
                    <a:lnTo>
                      <a:pt x="35" y="151"/>
                    </a:lnTo>
                    <a:lnTo>
                      <a:pt x="27" y="131"/>
                    </a:lnTo>
                    <a:lnTo>
                      <a:pt x="19" y="113"/>
                    </a:lnTo>
                    <a:lnTo>
                      <a:pt x="9" y="95"/>
                    </a:lnTo>
                    <a:lnTo>
                      <a:pt x="0" y="77"/>
                    </a:lnTo>
                    <a:lnTo>
                      <a:pt x="6" y="77"/>
                    </a:lnTo>
                    <a:lnTo>
                      <a:pt x="10" y="78"/>
                    </a:lnTo>
                    <a:lnTo>
                      <a:pt x="12" y="80"/>
                    </a:lnTo>
                    <a:lnTo>
                      <a:pt x="16" y="83"/>
                    </a:lnTo>
                    <a:lnTo>
                      <a:pt x="18" y="84"/>
                    </a:lnTo>
                    <a:lnTo>
                      <a:pt x="21" y="86"/>
                    </a:lnTo>
                    <a:lnTo>
                      <a:pt x="25" y="87"/>
                    </a:lnTo>
                    <a:lnTo>
                      <a:pt x="32" y="88"/>
                    </a:lnTo>
                    <a:lnTo>
                      <a:pt x="42" y="84"/>
                    </a:lnTo>
                    <a:lnTo>
                      <a:pt x="51" y="80"/>
                    </a:lnTo>
                    <a:lnTo>
                      <a:pt x="61" y="77"/>
                    </a:lnTo>
                    <a:lnTo>
                      <a:pt x="71" y="76"/>
                    </a:lnTo>
                    <a:lnTo>
                      <a:pt x="78" y="75"/>
                    </a:lnTo>
                    <a:lnTo>
                      <a:pt x="83" y="71"/>
                    </a:lnTo>
                    <a:lnTo>
                      <a:pt x="86" y="67"/>
                    </a:lnTo>
                    <a:lnTo>
                      <a:pt x="92" y="61"/>
                    </a:lnTo>
                    <a:lnTo>
                      <a:pt x="99" y="57"/>
                    </a:lnTo>
                    <a:lnTo>
                      <a:pt x="108" y="52"/>
                    </a:lnTo>
                    <a:lnTo>
                      <a:pt x="112" y="51"/>
                    </a:lnTo>
                    <a:lnTo>
                      <a:pt x="116" y="50"/>
                    </a:lnTo>
                    <a:lnTo>
                      <a:pt x="118" y="50"/>
                    </a:lnTo>
                    <a:lnTo>
                      <a:pt x="119" y="51"/>
                    </a:lnTo>
                    <a:lnTo>
                      <a:pt x="120" y="52"/>
                    </a:lnTo>
                    <a:lnTo>
                      <a:pt x="121" y="54"/>
                    </a:lnTo>
                    <a:lnTo>
                      <a:pt x="119" y="61"/>
                    </a:lnTo>
                    <a:lnTo>
                      <a:pt x="118" y="66"/>
                    </a:lnTo>
                    <a:lnTo>
                      <a:pt x="119" y="68"/>
                    </a:lnTo>
                    <a:lnTo>
                      <a:pt x="120" y="69"/>
                    </a:lnTo>
                    <a:lnTo>
                      <a:pt x="124" y="70"/>
                    </a:lnTo>
                    <a:lnTo>
                      <a:pt x="127" y="71"/>
                    </a:lnTo>
                    <a:lnTo>
                      <a:pt x="131" y="72"/>
                    </a:lnTo>
                    <a:lnTo>
                      <a:pt x="134" y="75"/>
                    </a:lnTo>
                    <a:lnTo>
                      <a:pt x="134" y="77"/>
                    </a:lnTo>
                    <a:lnTo>
                      <a:pt x="131" y="83"/>
                    </a:lnTo>
                    <a:lnTo>
                      <a:pt x="130" y="86"/>
                    </a:lnTo>
                    <a:lnTo>
                      <a:pt x="130" y="87"/>
                    </a:lnTo>
                    <a:lnTo>
                      <a:pt x="133" y="88"/>
                    </a:lnTo>
                    <a:lnTo>
                      <a:pt x="135" y="87"/>
                    </a:lnTo>
                    <a:lnTo>
                      <a:pt x="139" y="84"/>
                    </a:lnTo>
                    <a:lnTo>
                      <a:pt x="144" y="82"/>
                    </a:lnTo>
                    <a:lnTo>
                      <a:pt x="150" y="72"/>
                    </a:lnTo>
                    <a:lnTo>
                      <a:pt x="154" y="65"/>
                    </a:lnTo>
                    <a:lnTo>
                      <a:pt x="158" y="62"/>
                    </a:lnTo>
                    <a:lnTo>
                      <a:pt x="160" y="60"/>
                    </a:lnTo>
                    <a:lnTo>
                      <a:pt x="164" y="58"/>
                    </a:lnTo>
                    <a:lnTo>
                      <a:pt x="170" y="55"/>
                    </a:lnTo>
                    <a:lnTo>
                      <a:pt x="173" y="59"/>
                    </a:lnTo>
                    <a:lnTo>
                      <a:pt x="176" y="61"/>
                    </a:lnTo>
                    <a:lnTo>
                      <a:pt x="176" y="62"/>
                    </a:lnTo>
                    <a:lnTo>
                      <a:pt x="176" y="65"/>
                    </a:lnTo>
                    <a:lnTo>
                      <a:pt x="175" y="66"/>
                    </a:lnTo>
                    <a:lnTo>
                      <a:pt x="173" y="68"/>
                    </a:lnTo>
                    <a:lnTo>
                      <a:pt x="173" y="71"/>
                    </a:lnTo>
                    <a:lnTo>
                      <a:pt x="175" y="75"/>
                    </a:lnTo>
                    <a:lnTo>
                      <a:pt x="187" y="75"/>
                    </a:lnTo>
                    <a:lnTo>
                      <a:pt x="201" y="76"/>
                    </a:lnTo>
                    <a:lnTo>
                      <a:pt x="203" y="79"/>
                    </a:lnTo>
                    <a:lnTo>
                      <a:pt x="204" y="83"/>
                    </a:lnTo>
                    <a:lnTo>
                      <a:pt x="206" y="85"/>
                    </a:lnTo>
                    <a:lnTo>
                      <a:pt x="210" y="88"/>
                    </a:lnTo>
                    <a:lnTo>
                      <a:pt x="215" y="80"/>
                    </a:lnTo>
                    <a:lnTo>
                      <a:pt x="221" y="70"/>
                    </a:lnTo>
                    <a:lnTo>
                      <a:pt x="230" y="65"/>
                    </a:lnTo>
                    <a:lnTo>
                      <a:pt x="238" y="59"/>
                    </a:lnTo>
                    <a:lnTo>
                      <a:pt x="241" y="55"/>
                    </a:lnTo>
                    <a:lnTo>
                      <a:pt x="244" y="52"/>
                    </a:lnTo>
                    <a:lnTo>
                      <a:pt x="247" y="49"/>
                    </a:lnTo>
                    <a:lnTo>
                      <a:pt x="249" y="43"/>
                    </a:lnTo>
                    <a:lnTo>
                      <a:pt x="241" y="36"/>
                    </a:lnTo>
                    <a:lnTo>
                      <a:pt x="236" y="28"/>
                    </a:lnTo>
                    <a:lnTo>
                      <a:pt x="239" y="19"/>
                    </a:lnTo>
                    <a:lnTo>
                      <a:pt x="243" y="12"/>
                    </a:lnTo>
                    <a:lnTo>
                      <a:pt x="248" y="7"/>
                    </a:lnTo>
                    <a:lnTo>
                      <a:pt x="255" y="0"/>
                    </a:lnTo>
                    <a:lnTo>
                      <a:pt x="262" y="8"/>
                    </a:lnTo>
                    <a:lnTo>
                      <a:pt x="268" y="15"/>
                    </a:lnTo>
                    <a:lnTo>
                      <a:pt x="274" y="20"/>
                    </a:lnTo>
                    <a:lnTo>
                      <a:pt x="282" y="25"/>
                    </a:lnTo>
                    <a:lnTo>
                      <a:pt x="296" y="35"/>
                    </a:lnTo>
                    <a:lnTo>
                      <a:pt x="313" y="45"/>
                    </a:lnTo>
                    <a:lnTo>
                      <a:pt x="316" y="54"/>
                    </a:lnTo>
                    <a:lnTo>
                      <a:pt x="317" y="61"/>
                    </a:lnTo>
                    <a:lnTo>
                      <a:pt x="316" y="68"/>
                    </a:lnTo>
                    <a:lnTo>
                      <a:pt x="314" y="77"/>
                    </a:lnTo>
                    <a:lnTo>
                      <a:pt x="309" y="83"/>
                    </a:lnTo>
                    <a:lnTo>
                      <a:pt x="306" y="9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04" name="Freeform 274"/>
              <p:cNvSpPr>
                <a:spLocks/>
              </p:cNvSpPr>
              <p:nvPr/>
            </p:nvSpPr>
            <p:spPr bwMode="auto">
              <a:xfrm>
                <a:off x="2046288" y="4319588"/>
                <a:ext cx="152400" cy="101600"/>
              </a:xfrm>
              <a:custGeom>
                <a:avLst/>
                <a:gdLst>
                  <a:gd name="T0" fmla="*/ 26800 w 381"/>
                  <a:gd name="T1" fmla="*/ 81678 h 255"/>
                  <a:gd name="T2" fmla="*/ 22400 w 381"/>
                  <a:gd name="T3" fmla="*/ 62554 h 255"/>
                  <a:gd name="T4" fmla="*/ 16800 w 381"/>
                  <a:gd name="T5" fmla="*/ 54585 h 255"/>
                  <a:gd name="T6" fmla="*/ 4400 w 381"/>
                  <a:gd name="T7" fmla="*/ 43031 h 255"/>
                  <a:gd name="T8" fmla="*/ 0 w 381"/>
                  <a:gd name="T9" fmla="*/ 31078 h 255"/>
                  <a:gd name="T10" fmla="*/ 14800 w 381"/>
                  <a:gd name="T11" fmla="*/ 15937 h 255"/>
                  <a:gd name="T12" fmla="*/ 24800 w 381"/>
                  <a:gd name="T13" fmla="*/ 5578 h 255"/>
                  <a:gd name="T14" fmla="*/ 36000 w 381"/>
                  <a:gd name="T15" fmla="*/ 8367 h 255"/>
                  <a:gd name="T16" fmla="*/ 48400 w 381"/>
                  <a:gd name="T17" fmla="*/ 0 h 255"/>
                  <a:gd name="T18" fmla="*/ 55200 w 381"/>
                  <a:gd name="T19" fmla="*/ 5578 h 255"/>
                  <a:gd name="T20" fmla="*/ 60800 w 381"/>
                  <a:gd name="T21" fmla="*/ 6773 h 255"/>
                  <a:gd name="T22" fmla="*/ 75200 w 381"/>
                  <a:gd name="T23" fmla="*/ 10758 h 255"/>
                  <a:gd name="T24" fmla="*/ 84400 w 381"/>
                  <a:gd name="T25" fmla="*/ 11953 h 255"/>
                  <a:gd name="T26" fmla="*/ 84400 w 381"/>
                  <a:gd name="T27" fmla="*/ 17531 h 255"/>
                  <a:gd name="T28" fmla="*/ 82000 w 381"/>
                  <a:gd name="T29" fmla="*/ 25898 h 255"/>
                  <a:gd name="T30" fmla="*/ 85600 w 381"/>
                  <a:gd name="T31" fmla="*/ 27890 h 255"/>
                  <a:gd name="T32" fmla="*/ 98800 w 381"/>
                  <a:gd name="T33" fmla="*/ 36257 h 255"/>
                  <a:gd name="T34" fmla="*/ 105600 w 381"/>
                  <a:gd name="T35" fmla="*/ 41038 h 255"/>
                  <a:gd name="T36" fmla="*/ 117600 w 381"/>
                  <a:gd name="T37" fmla="*/ 37453 h 255"/>
                  <a:gd name="T38" fmla="*/ 124000 w 381"/>
                  <a:gd name="T39" fmla="*/ 39046 h 255"/>
                  <a:gd name="T40" fmla="*/ 131600 w 381"/>
                  <a:gd name="T41" fmla="*/ 47812 h 255"/>
                  <a:gd name="T42" fmla="*/ 138000 w 381"/>
                  <a:gd name="T43" fmla="*/ 56577 h 255"/>
                  <a:gd name="T44" fmla="*/ 140000 w 381"/>
                  <a:gd name="T45" fmla="*/ 57374 h 255"/>
                  <a:gd name="T46" fmla="*/ 147600 w 381"/>
                  <a:gd name="T47" fmla="*/ 56577 h 255"/>
                  <a:gd name="T48" fmla="*/ 152000 w 381"/>
                  <a:gd name="T49" fmla="*/ 57374 h 255"/>
                  <a:gd name="T50" fmla="*/ 148000 w 381"/>
                  <a:gd name="T51" fmla="*/ 61358 h 255"/>
                  <a:gd name="T52" fmla="*/ 135600 w 381"/>
                  <a:gd name="T53" fmla="*/ 66538 h 255"/>
                  <a:gd name="T54" fmla="*/ 129200 w 381"/>
                  <a:gd name="T55" fmla="*/ 74108 h 255"/>
                  <a:gd name="T56" fmla="*/ 133200 w 381"/>
                  <a:gd name="T57" fmla="*/ 83671 h 255"/>
                  <a:gd name="T58" fmla="*/ 130000 w 381"/>
                  <a:gd name="T59" fmla="*/ 88452 h 255"/>
                  <a:gd name="T60" fmla="*/ 122000 w 381"/>
                  <a:gd name="T61" fmla="*/ 94428 h 255"/>
                  <a:gd name="T62" fmla="*/ 116000 w 381"/>
                  <a:gd name="T63" fmla="*/ 100405 h 255"/>
                  <a:gd name="T64" fmla="*/ 114000 w 381"/>
                  <a:gd name="T65" fmla="*/ 96819 h 255"/>
                  <a:gd name="T66" fmla="*/ 102800 w 381"/>
                  <a:gd name="T67" fmla="*/ 94827 h 255"/>
                  <a:gd name="T68" fmla="*/ 104000 w 381"/>
                  <a:gd name="T69" fmla="*/ 92436 h 255"/>
                  <a:gd name="T70" fmla="*/ 102800 w 381"/>
                  <a:gd name="T71" fmla="*/ 90045 h 255"/>
                  <a:gd name="T72" fmla="*/ 97600 w 381"/>
                  <a:gd name="T73" fmla="*/ 90444 h 255"/>
                  <a:gd name="T74" fmla="*/ 93600 w 381"/>
                  <a:gd name="T75" fmla="*/ 95225 h 255"/>
                  <a:gd name="T76" fmla="*/ 87600 w 381"/>
                  <a:gd name="T77" fmla="*/ 101202 h 255"/>
                  <a:gd name="T78" fmla="*/ 85600 w 381"/>
                  <a:gd name="T79" fmla="*/ 100803 h 255"/>
                  <a:gd name="T80" fmla="*/ 87200 w 381"/>
                  <a:gd name="T81" fmla="*/ 96420 h 255"/>
                  <a:gd name="T82" fmla="*/ 83200 w 381"/>
                  <a:gd name="T83" fmla="*/ 94428 h 255"/>
                  <a:gd name="T84" fmla="*/ 80800 w 381"/>
                  <a:gd name="T85" fmla="*/ 92835 h 255"/>
                  <a:gd name="T86" fmla="*/ 81600 w 381"/>
                  <a:gd name="T87" fmla="*/ 87256 h 255"/>
                  <a:gd name="T88" fmla="*/ 80000 w 381"/>
                  <a:gd name="T89" fmla="*/ 86460 h 255"/>
                  <a:gd name="T90" fmla="*/ 73200 w 381"/>
                  <a:gd name="T91" fmla="*/ 89249 h 255"/>
                  <a:gd name="T92" fmla="*/ 66800 w 381"/>
                  <a:gd name="T93" fmla="*/ 94827 h 255"/>
                  <a:gd name="T94" fmla="*/ 58000 w 381"/>
                  <a:gd name="T95" fmla="*/ 97217 h 255"/>
                  <a:gd name="T96" fmla="*/ 46400 w 381"/>
                  <a:gd name="T97" fmla="*/ 101600 h 255"/>
                  <a:gd name="T98" fmla="*/ 40800 w 381"/>
                  <a:gd name="T99" fmla="*/ 100006 h 255"/>
                  <a:gd name="T100" fmla="*/ 37600 w 381"/>
                  <a:gd name="T101" fmla="*/ 97616 h 2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1" h="255">
                    <a:moveTo>
                      <a:pt x="84" y="244"/>
                    </a:moveTo>
                    <a:lnTo>
                      <a:pt x="75" y="225"/>
                    </a:lnTo>
                    <a:lnTo>
                      <a:pt x="67" y="205"/>
                    </a:lnTo>
                    <a:lnTo>
                      <a:pt x="62" y="186"/>
                    </a:lnTo>
                    <a:lnTo>
                      <a:pt x="59" y="166"/>
                    </a:lnTo>
                    <a:lnTo>
                      <a:pt x="56" y="157"/>
                    </a:lnTo>
                    <a:lnTo>
                      <a:pt x="51" y="150"/>
                    </a:lnTo>
                    <a:lnTo>
                      <a:pt x="48" y="143"/>
                    </a:lnTo>
                    <a:lnTo>
                      <a:pt x="42" y="137"/>
                    </a:lnTo>
                    <a:lnTo>
                      <a:pt x="32" y="127"/>
                    </a:lnTo>
                    <a:lnTo>
                      <a:pt x="17" y="117"/>
                    </a:lnTo>
                    <a:lnTo>
                      <a:pt x="11" y="108"/>
                    </a:lnTo>
                    <a:lnTo>
                      <a:pt x="8" y="98"/>
                    </a:lnTo>
                    <a:lnTo>
                      <a:pt x="5" y="89"/>
                    </a:lnTo>
                    <a:lnTo>
                      <a:pt x="0" y="78"/>
                    </a:lnTo>
                    <a:lnTo>
                      <a:pt x="11" y="61"/>
                    </a:lnTo>
                    <a:lnTo>
                      <a:pt x="24" y="47"/>
                    </a:lnTo>
                    <a:lnTo>
                      <a:pt x="37" y="40"/>
                    </a:lnTo>
                    <a:lnTo>
                      <a:pt x="51" y="32"/>
                    </a:lnTo>
                    <a:lnTo>
                      <a:pt x="56" y="23"/>
                    </a:lnTo>
                    <a:lnTo>
                      <a:pt x="62" y="14"/>
                    </a:lnTo>
                    <a:lnTo>
                      <a:pt x="71" y="16"/>
                    </a:lnTo>
                    <a:lnTo>
                      <a:pt x="81" y="18"/>
                    </a:lnTo>
                    <a:lnTo>
                      <a:pt x="90" y="21"/>
                    </a:lnTo>
                    <a:lnTo>
                      <a:pt x="99" y="23"/>
                    </a:lnTo>
                    <a:lnTo>
                      <a:pt x="111" y="13"/>
                    </a:lnTo>
                    <a:lnTo>
                      <a:pt x="121" y="0"/>
                    </a:lnTo>
                    <a:lnTo>
                      <a:pt x="129" y="7"/>
                    </a:lnTo>
                    <a:lnTo>
                      <a:pt x="135" y="13"/>
                    </a:lnTo>
                    <a:lnTo>
                      <a:pt x="138" y="14"/>
                    </a:lnTo>
                    <a:lnTo>
                      <a:pt x="142" y="16"/>
                    </a:lnTo>
                    <a:lnTo>
                      <a:pt x="146" y="17"/>
                    </a:lnTo>
                    <a:lnTo>
                      <a:pt x="152" y="17"/>
                    </a:lnTo>
                    <a:lnTo>
                      <a:pt x="164" y="21"/>
                    </a:lnTo>
                    <a:lnTo>
                      <a:pt x="177" y="24"/>
                    </a:lnTo>
                    <a:lnTo>
                      <a:pt x="188" y="27"/>
                    </a:lnTo>
                    <a:lnTo>
                      <a:pt x="202" y="29"/>
                    </a:lnTo>
                    <a:lnTo>
                      <a:pt x="208" y="29"/>
                    </a:lnTo>
                    <a:lnTo>
                      <a:pt x="211" y="30"/>
                    </a:lnTo>
                    <a:lnTo>
                      <a:pt x="212" y="32"/>
                    </a:lnTo>
                    <a:lnTo>
                      <a:pt x="213" y="35"/>
                    </a:lnTo>
                    <a:lnTo>
                      <a:pt x="211" y="44"/>
                    </a:lnTo>
                    <a:lnTo>
                      <a:pt x="206" y="53"/>
                    </a:lnTo>
                    <a:lnTo>
                      <a:pt x="206" y="60"/>
                    </a:lnTo>
                    <a:lnTo>
                      <a:pt x="205" y="65"/>
                    </a:lnTo>
                    <a:lnTo>
                      <a:pt x="206" y="68"/>
                    </a:lnTo>
                    <a:lnTo>
                      <a:pt x="208" y="69"/>
                    </a:lnTo>
                    <a:lnTo>
                      <a:pt x="214" y="70"/>
                    </a:lnTo>
                    <a:lnTo>
                      <a:pt x="226" y="69"/>
                    </a:lnTo>
                    <a:lnTo>
                      <a:pt x="238" y="81"/>
                    </a:lnTo>
                    <a:lnTo>
                      <a:pt x="247" y="91"/>
                    </a:lnTo>
                    <a:lnTo>
                      <a:pt x="253" y="95"/>
                    </a:lnTo>
                    <a:lnTo>
                      <a:pt x="259" y="100"/>
                    </a:lnTo>
                    <a:lnTo>
                      <a:pt x="264" y="103"/>
                    </a:lnTo>
                    <a:lnTo>
                      <a:pt x="272" y="106"/>
                    </a:lnTo>
                    <a:lnTo>
                      <a:pt x="285" y="99"/>
                    </a:lnTo>
                    <a:lnTo>
                      <a:pt x="294" y="94"/>
                    </a:lnTo>
                    <a:lnTo>
                      <a:pt x="298" y="94"/>
                    </a:lnTo>
                    <a:lnTo>
                      <a:pt x="304" y="95"/>
                    </a:lnTo>
                    <a:lnTo>
                      <a:pt x="310" y="98"/>
                    </a:lnTo>
                    <a:lnTo>
                      <a:pt x="315" y="102"/>
                    </a:lnTo>
                    <a:lnTo>
                      <a:pt x="322" y="111"/>
                    </a:lnTo>
                    <a:lnTo>
                      <a:pt x="329" y="120"/>
                    </a:lnTo>
                    <a:lnTo>
                      <a:pt x="336" y="131"/>
                    </a:lnTo>
                    <a:lnTo>
                      <a:pt x="341" y="140"/>
                    </a:lnTo>
                    <a:lnTo>
                      <a:pt x="345" y="142"/>
                    </a:lnTo>
                    <a:lnTo>
                      <a:pt x="346" y="143"/>
                    </a:lnTo>
                    <a:lnTo>
                      <a:pt x="348" y="144"/>
                    </a:lnTo>
                    <a:lnTo>
                      <a:pt x="350" y="144"/>
                    </a:lnTo>
                    <a:lnTo>
                      <a:pt x="355" y="143"/>
                    </a:lnTo>
                    <a:lnTo>
                      <a:pt x="362" y="142"/>
                    </a:lnTo>
                    <a:lnTo>
                      <a:pt x="369" y="142"/>
                    </a:lnTo>
                    <a:lnTo>
                      <a:pt x="375" y="142"/>
                    </a:lnTo>
                    <a:lnTo>
                      <a:pt x="378" y="143"/>
                    </a:lnTo>
                    <a:lnTo>
                      <a:pt x="380" y="144"/>
                    </a:lnTo>
                    <a:lnTo>
                      <a:pt x="381" y="146"/>
                    </a:lnTo>
                    <a:lnTo>
                      <a:pt x="381" y="150"/>
                    </a:lnTo>
                    <a:lnTo>
                      <a:pt x="370" y="154"/>
                    </a:lnTo>
                    <a:lnTo>
                      <a:pt x="359" y="157"/>
                    </a:lnTo>
                    <a:lnTo>
                      <a:pt x="349" y="161"/>
                    </a:lnTo>
                    <a:lnTo>
                      <a:pt x="339" y="167"/>
                    </a:lnTo>
                    <a:lnTo>
                      <a:pt x="332" y="174"/>
                    </a:lnTo>
                    <a:lnTo>
                      <a:pt x="327" y="179"/>
                    </a:lnTo>
                    <a:lnTo>
                      <a:pt x="323" y="186"/>
                    </a:lnTo>
                    <a:lnTo>
                      <a:pt x="320" y="195"/>
                    </a:lnTo>
                    <a:lnTo>
                      <a:pt x="325" y="203"/>
                    </a:lnTo>
                    <a:lnTo>
                      <a:pt x="333" y="210"/>
                    </a:lnTo>
                    <a:lnTo>
                      <a:pt x="331" y="216"/>
                    </a:lnTo>
                    <a:lnTo>
                      <a:pt x="328" y="219"/>
                    </a:lnTo>
                    <a:lnTo>
                      <a:pt x="325" y="222"/>
                    </a:lnTo>
                    <a:lnTo>
                      <a:pt x="322" y="226"/>
                    </a:lnTo>
                    <a:lnTo>
                      <a:pt x="314" y="232"/>
                    </a:lnTo>
                    <a:lnTo>
                      <a:pt x="305" y="237"/>
                    </a:lnTo>
                    <a:lnTo>
                      <a:pt x="299" y="247"/>
                    </a:lnTo>
                    <a:lnTo>
                      <a:pt x="294" y="255"/>
                    </a:lnTo>
                    <a:lnTo>
                      <a:pt x="290" y="252"/>
                    </a:lnTo>
                    <a:lnTo>
                      <a:pt x="288" y="250"/>
                    </a:lnTo>
                    <a:lnTo>
                      <a:pt x="287" y="246"/>
                    </a:lnTo>
                    <a:lnTo>
                      <a:pt x="285" y="243"/>
                    </a:lnTo>
                    <a:lnTo>
                      <a:pt x="271" y="242"/>
                    </a:lnTo>
                    <a:lnTo>
                      <a:pt x="259" y="242"/>
                    </a:lnTo>
                    <a:lnTo>
                      <a:pt x="257" y="238"/>
                    </a:lnTo>
                    <a:lnTo>
                      <a:pt x="257" y="235"/>
                    </a:lnTo>
                    <a:lnTo>
                      <a:pt x="259" y="233"/>
                    </a:lnTo>
                    <a:lnTo>
                      <a:pt x="260" y="232"/>
                    </a:lnTo>
                    <a:lnTo>
                      <a:pt x="260" y="229"/>
                    </a:lnTo>
                    <a:lnTo>
                      <a:pt x="260" y="228"/>
                    </a:lnTo>
                    <a:lnTo>
                      <a:pt x="257" y="226"/>
                    </a:lnTo>
                    <a:lnTo>
                      <a:pt x="254" y="222"/>
                    </a:lnTo>
                    <a:lnTo>
                      <a:pt x="248" y="225"/>
                    </a:lnTo>
                    <a:lnTo>
                      <a:pt x="244" y="227"/>
                    </a:lnTo>
                    <a:lnTo>
                      <a:pt x="242" y="229"/>
                    </a:lnTo>
                    <a:lnTo>
                      <a:pt x="238" y="232"/>
                    </a:lnTo>
                    <a:lnTo>
                      <a:pt x="234" y="239"/>
                    </a:lnTo>
                    <a:lnTo>
                      <a:pt x="228" y="249"/>
                    </a:lnTo>
                    <a:lnTo>
                      <a:pt x="223" y="251"/>
                    </a:lnTo>
                    <a:lnTo>
                      <a:pt x="219" y="254"/>
                    </a:lnTo>
                    <a:lnTo>
                      <a:pt x="217" y="255"/>
                    </a:lnTo>
                    <a:lnTo>
                      <a:pt x="214" y="254"/>
                    </a:lnTo>
                    <a:lnTo>
                      <a:pt x="214" y="253"/>
                    </a:lnTo>
                    <a:lnTo>
                      <a:pt x="215" y="250"/>
                    </a:lnTo>
                    <a:lnTo>
                      <a:pt x="218" y="244"/>
                    </a:lnTo>
                    <a:lnTo>
                      <a:pt x="218" y="242"/>
                    </a:lnTo>
                    <a:lnTo>
                      <a:pt x="215" y="239"/>
                    </a:lnTo>
                    <a:lnTo>
                      <a:pt x="211" y="238"/>
                    </a:lnTo>
                    <a:lnTo>
                      <a:pt x="208" y="237"/>
                    </a:lnTo>
                    <a:lnTo>
                      <a:pt x="204" y="236"/>
                    </a:lnTo>
                    <a:lnTo>
                      <a:pt x="203" y="235"/>
                    </a:lnTo>
                    <a:lnTo>
                      <a:pt x="202" y="233"/>
                    </a:lnTo>
                    <a:lnTo>
                      <a:pt x="203" y="228"/>
                    </a:lnTo>
                    <a:lnTo>
                      <a:pt x="205" y="221"/>
                    </a:lnTo>
                    <a:lnTo>
                      <a:pt x="204" y="219"/>
                    </a:lnTo>
                    <a:lnTo>
                      <a:pt x="203" y="218"/>
                    </a:lnTo>
                    <a:lnTo>
                      <a:pt x="202" y="217"/>
                    </a:lnTo>
                    <a:lnTo>
                      <a:pt x="200" y="217"/>
                    </a:lnTo>
                    <a:lnTo>
                      <a:pt x="196" y="218"/>
                    </a:lnTo>
                    <a:lnTo>
                      <a:pt x="192" y="219"/>
                    </a:lnTo>
                    <a:lnTo>
                      <a:pt x="183" y="224"/>
                    </a:lnTo>
                    <a:lnTo>
                      <a:pt x="176" y="228"/>
                    </a:lnTo>
                    <a:lnTo>
                      <a:pt x="170" y="234"/>
                    </a:lnTo>
                    <a:lnTo>
                      <a:pt x="167" y="238"/>
                    </a:lnTo>
                    <a:lnTo>
                      <a:pt x="162" y="242"/>
                    </a:lnTo>
                    <a:lnTo>
                      <a:pt x="155" y="243"/>
                    </a:lnTo>
                    <a:lnTo>
                      <a:pt x="145" y="244"/>
                    </a:lnTo>
                    <a:lnTo>
                      <a:pt x="135" y="247"/>
                    </a:lnTo>
                    <a:lnTo>
                      <a:pt x="126" y="251"/>
                    </a:lnTo>
                    <a:lnTo>
                      <a:pt x="116" y="255"/>
                    </a:lnTo>
                    <a:lnTo>
                      <a:pt x="109" y="254"/>
                    </a:lnTo>
                    <a:lnTo>
                      <a:pt x="105" y="253"/>
                    </a:lnTo>
                    <a:lnTo>
                      <a:pt x="102" y="251"/>
                    </a:lnTo>
                    <a:lnTo>
                      <a:pt x="100" y="250"/>
                    </a:lnTo>
                    <a:lnTo>
                      <a:pt x="96" y="247"/>
                    </a:lnTo>
                    <a:lnTo>
                      <a:pt x="94" y="245"/>
                    </a:lnTo>
                    <a:lnTo>
                      <a:pt x="90" y="244"/>
                    </a:lnTo>
                    <a:lnTo>
                      <a:pt x="84" y="24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05" name="Freeform 275"/>
              <p:cNvSpPr>
                <a:spLocks/>
              </p:cNvSpPr>
              <p:nvPr/>
            </p:nvSpPr>
            <p:spPr bwMode="auto">
              <a:xfrm>
                <a:off x="2046288" y="4319588"/>
                <a:ext cx="152400" cy="101600"/>
              </a:xfrm>
              <a:custGeom>
                <a:avLst/>
                <a:gdLst>
                  <a:gd name="T0" fmla="*/ 26800 w 381"/>
                  <a:gd name="T1" fmla="*/ 81678 h 255"/>
                  <a:gd name="T2" fmla="*/ 22400 w 381"/>
                  <a:gd name="T3" fmla="*/ 62554 h 255"/>
                  <a:gd name="T4" fmla="*/ 16800 w 381"/>
                  <a:gd name="T5" fmla="*/ 54585 h 255"/>
                  <a:gd name="T6" fmla="*/ 4400 w 381"/>
                  <a:gd name="T7" fmla="*/ 43031 h 255"/>
                  <a:gd name="T8" fmla="*/ 0 w 381"/>
                  <a:gd name="T9" fmla="*/ 31078 h 255"/>
                  <a:gd name="T10" fmla="*/ 14800 w 381"/>
                  <a:gd name="T11" fmla="*/ 15937 h 255"/>
                  <a:gd name="T12" fmla="*/ 24800 w 381"/>
                  <a:gd name="T13" fmla="*/ 5578 h 255"/>
                  <a:gd name="T14" fmla="*/ 36000 w 381"/>
                  <a:gd name="T15" fmla="*/ 8367 h 255"/>
                  <a:gd name="T16" fmla="*/ 48400 w 381"/>
                  <a:gd name="T17" fmla="*/ 0 h 255"/>
                  <a:gd name="T18" fmla="*/ 55200 w 381"/>
                  <a:gd name="T19" fmla="*/ 5578 h 255"/>
                  <a:gd name="T20" fmla="*/ 60800 w 381"/>
                  <a:gd name="T21" fmla="*/ 6773 h 255"/>
                  <a:gd name="T22" fmla="*/ 75200 w 381"/>
                  <a:gd name="T23" fmla="*/ 10758 h 255"/>
                  <a:gd name="T24" fmla="*/ 84400 w 381"/>
                  <a:gd name="T25" fmla="*/ 11953 h 255"/>
                  <a:gd name="T26" fmla="*/ 84400 w 381"/>
                  <a:gd name="T27" fmla="*/ 17531 h 255"/>
                  <a:gd name="T28" fmla="*/ 82000 w 381"/>
                  <a:gd name="T29" fmla="*/ 25898 h 255"/>
                  <a:gd name="T30" fmla="*/ 85600 w 381"/>
                  <a:gd name="T31" fmla="*/ 27890 h 255"/>
                  <a:gd name="T32" fmla="*/ 98800 w 381"/>
                  <a:gd name="T33" fmla="*/ 36257 h 255"/>
                  <a:gd name="T34" fmla="*/ 105600 w 381"/>
                  <a:gd name="T35" fmla="*/ 41038 h 255"/>
                  <a:gd name="T36" fmla="*/ 117600 w 381"/>
                  <a:gd name="T37" fmla="*/ 37453 h 255"/>
                  <a:gd name="T38" fmla="*/ 124000 w 381"/>
                  <a:gd name="T39" fmla="*/ 39046 h 255"/>
                  <a:gd name="T40" fmla="*/ 131600 w 381"/>
                  <a:gd name="T41" fmla="*/ 47812 h 255"/>
                  <a:gd name="T42" fmla="*/ 138000 w 381"/>
                  <a:gd name="T43" fmla="*/ 56577 h 255"/>
                  <a:gd name="T44" fmla="*/ 140000 w 381"/>
                  <a:gd name="T45" fmla="*/ 57374 h 255"/>
                  <a:gd name="T46" fmla="*/ 147600 w 381"/>
                  <a:gd name="T47" fmla="*/ 56577 h 255"/>
                  <a:gd name="T48" fmla="*/ 152000 w 381"/>
                  <a:gd name="T49" fmla="*/ 57374 h 255"/>
                  <a:gd name="T50" fmla="*/ 148000 w 381"/>
                  <a:gd name="T51" fmla="*/ 61358 h 255"/>
                  <a:gd name="T52" fmla="*/ 135600 w 381"/>
                  <a:gd name="T53" fmla="*/ 66538 h 255"/>
                  <a:gd name="T54" fmla="*/ 129200 w 381"/>
                  <a:gd name="T55" fmla="*/ 74108 h 255"/>
                  <a:gd name="T56" fmla="*/ 133200 w 381"/>
                  <a:gd name="T57" fmla="*/ 83671 h 255"/>
                  <a:gd name="T58" fmla="*/ 130000 w 381"/>
                  <a:gd name="T59" fmla="*/ 88452 h 255"/>
                  <a:gd name="T60" fmla="*/ 122000 w 381"/>
                  <a:gd name="T61" fmla="*/ 94428 h 255"/>
                  <a:gd name="T62" fmla="*/ 116000 w 381"/>
                  <a:gd name="T63" fmla="*/ 100405 h 255"/>
                  <a:gd name="T64" fmla="*/ 114000 w 381"/>
                  <a:gd name="T65" fmla="*/ 96819 h 255"/>
                  <a:gd name="T66" fmla="*/ 102800 w 381"/>
                  <a:gd name="T67" fmla="*/ 94827 h 255"/>
                  <a:gd name="T68" fmla="*/ 104000 w 381"/>
                  <a:gd name="T69" fmla="*/ 92436 h 255"/>
                  <a:gd name="T70" fmla="*/ 102800 w 381"/>
                  <a:gd name="T71" fmla="*/ 90045 h 255"/>
                  <a:gd name="T72" fmla="*/ 97600 w 381"/>
                  <a:gd name="T73" fmla="*/ 90444 h 255"/>
                  <a:gd name="T74" fmla="*/ 93600 w 381"/>
                  <a:gd name="T75" fmla="*/ 95225 h 255"/>
                  <a:gd name="T76" fmla="*/ 87600 w 381"/>
                  <a:gd name="T77" fmla="*/ 101202 h 255"/>
                  <a:gd name="T78" fmla="*/ 85600 w 381"/>
                  <a:gd name="T79" fmla="*/ 100803 h 255"/>
                  <a:gd name="T80" fmla="*/ 87200 w 381"/>
                  <a:gd name="T81" fmla="*/ 96420 h 255"/>
                  <a:gd name="T82" fmla="*/ 83200 w 381"/>
                  <a:gd name="T83" fmla="*/ 94428 h 255"/>
                  <a:gd name="T84" fmla="*/ 80800 w 381"/>
                  <a:gd name="T85" fmla="*/ 92835 h 255"/>
                  <a:gd name="T86" fmla="*/ 81600 w 381"/>
                  <a:gd name="T87" fmla="*/ 87256 h 255"/>
                  <a:gd name="T88" fmla="*/ 80000 w 381"/>
                  <a:gd name="T89" fmla="*/ 86460 h 255"/>
                  <a:gd name="T90" fmla="*/ 73200 w 381"/>
                  <a:gd name="T91" fmla="*/ 89249 h 255"/>
                  <a:gd name="T92" fmla="*/ 66800 w 381"/>
                  <a:gd name="T93" fmla="*/ 94827 h 255"/>
                  <a:gd name="T94" fmla="*/ 58000 w 381"/>
                  <a:gd name="T95" fmla="*/ 97217 h 255"/>
                  <a:gd name="T96" fmla="*/ 46400 w 381"/>
                  <a:gd name="T97" fmla="*/ 101600 h 255"/>
                  <a:gd name="T98" fmla="*/ 40800 w 381"/>
                  <a:gd name="T99" fmla="*/ 100006 h 255"/>
                  <a:gd name="T100" fmla="*/ 37600 w 381"/>
                  <a:gd name="T101" fmla="*/ 97616 h 2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1" h="255">
                    <a:moveTo>
                      <a:pt x="84" y="244"/>
                    </a:moveTo>
                    <a:lnTo>
                      <a:pt x="75" y="225"/>
                    </a:lnTo>
                    <a:lnTo>
                      <a:pt x="67" y="205"/>
                    </a:lnTo>
                    <a:lnTo>
                      <a:pt x="62" y="186"/>
                    </a:lnTo>
                    <a:lnTo>
                      <a:pt x="59" y="166"/>
                    </a:lnTo>
                    <a:lnTo>
                      <a:pt x="56" y="157"/>
                    </a:lnTo>
                    <a:lnTo>
                      <a:pt x="51" y="150"/>
                    </a:lnTo>
                    <a:lnTo>
                      <a:pt x="48" y="143"/>
                    </a:lnTo>
                    <a:lnTo>
                      <a:pt x="42" y="137"/>
                    </a:lnTo>
                    <a:lnTo>
                      <a:pt x="32" y="127"/>
                    </a:lnTo>
                    <a:lnTo>
                      <a:pt x="17" y="117"/>
                    </a:lnTo>
                    <a:lnTo>
                      <a:pt x="11" y="108"/>
                    </a:lnTo>
                    <a:lnTo>
                      <a:pt x="8" y="98"/>
                    </a:lnTo>
                    <a:lnTo>
                      <a:pt x="5" y="89"/>
                    </a:lnTo>
                    <a:lnTo>
                      <a:pt x="0" y="78"/>
                    </a:lnTo>
                    <a:lnTo>
                      <a:pt x="11" y="61"/>
                    </a:lnTo>
                    <a:lnTo>
                      <a:pt x="24" y="47"/>
                    </a:lnTo>
                    <a:lnTo>
                      <a:pt x="37" y="40"/>
                    </a:lnTo>
                    <a:lnTo>
                      <a:pt x="51" y="32"/>
                    </a:lnTo>
                    <a:lnTo>
                      <a:pt x="56" y="23"/>
                    </a:lnTo>
                    <a:lnTo>
                      <a:pt x="62" y="14"/>
                    </a:lnTo>
                    <a:lnTo>
                      <a:pt x="71" y="16"/>
                    </a:lnTo>
                    <a:lnTo>
                      <a:pt x="81" y="18"/>
                    </a:lnTo>
                    <a:lnTo>
                      <a:pt x="90" y="21"/>
                    </a:lnTo>
                    <a:lnTo>
                      <a:pt x="99" y="23"/>
                    </a:lnTo>
                    <a:lnTo>
                      <a:pt x="111" y="13"/>
                    </a:lnTo>
                    <a:lnTo>
                      <a:pt x="121" y="0"/>
                    </a:lnTo>
                    <a:lnTo>
                      <a:pt x="129" y="7"/>
                    </a:lnTo>
                    <a:lnTo>
                      <a:pt x="135" y="13"/>
                    </a:lnTo>
                    <a:lnTo>
                      <a:pt x="138" y="14"/>
                    </a:lnTo>
                    <a:lnTo>
                      <a:pt x="142" y="16"/>
                    </a:lnTo>
                    <a:lnTo>
                      <a:pt x="146" y="17"/>
                    </a:lnTo>
                    <a:lnTo>
                      <a:pt x="152" y="17"/>
                    </a:lnTo>
                    <a:lnTo>
                      <a:pt x="164" y="21"/>
                    </a:lnTo>
                    <a:lnTo>
                      <a:pt x="177" y="24"/>
                    </a:lnTo>
                    <a:lnTo>
                      <a:pt x="188" y="27"/>
                    </a:lnTo>
                    <a:lnTo>
                      <a:pt x="202" y="29"/>
                    </a:lnTo>
                    <a:lnTo>
                      <a:pt x="208" y="29"/>
                    </a:lnTo>
                    <a:lnTo>
                      <a:pt x="211" y="30"/>
                    </a:lnTo>
                    <a:lnTo>
                      <a:pt x="212" y="32"/>
                    </a:lnTo>
                    <a:lnTo>
                      <a:pt x="213" y="35"/>
                    </a:lnTo>
                    <a:lnTo>
                      <a:pt x="211" y="44"/>
                    </a:lnTo>
                    <a:lnTo>
                      <a:pt x="206" y="53"/>
                    </a:lnTo>
                    <a:lnTo>
                      <a:pt x="206" y="60"/>
                    </a:lnTo>
                    <a:lnTo>
                      <a:pt x="205" y="65"/>
                    </a:lnTo>
                    <a:lnTo>
                      <a:pt x="206" y="68"/>
                    </a:lnTo>
                    <a:lnTo>
                      <a:pt x="208" y="69"/>
                    </a:lnTo>
                    <a:lnTo>
                      <a:pt x="214" y="70"/>
                    </a:lnTo>
                    <a:lnTo>
                      <a:pt x="226" y="69"/>
                    </a:lnTo>
                    <a:lnTo>
                      <a:pt x="238" y="81"/>
                    </a:lnTo>
                    <a:lnTo>
                      <a:pt x="247" y="91"/>
                    </a:lnTo>
                    <a:lnTo>
                      <a:pt x="253" y="95"/>
                    </a:lnTo>
                    <a:lnTo>
                      <a:pt x="259" y="100"/>
                    </a:lnTo>
                    <a:lnTo>
                      <a:pt x="264" y="103"/>
                    </a:lnTo>
                    <a:lnTo>
                      <a:pt x="272" y="106"/>
                    </a:lnTo>
                    <a:lnTo>
                      <a:pt x="285" y="99"/>
                    </a:lnTo>
                    <a:lnTo>
                      <a:pt x="294" y="94"/>
                    </a:lnTo>
                    <a:lnTo>
                      <a:pt x="298" y="94"/>
                    </a:lnTo>
                    <a:lnTo>
                      <a:pt x="304" y="95"/>
                    </a:lnTo>
                    <a:lnTo>
                      <a:pt x="310" y="98"/>
                    </a:lnTo>
                    <a:lnTo>
                      <a:pt x="315" y="102"/>
                    </a:lnTo>
                    <a:lnTo>
                      <a:pt x="322" y="111"/>
                    </a:lnTo>
                    <a:lnTo>
                      <a:pt x="329" y="120"/>
                    </a:lnTo>
                    <a:lnTo>
                      <a:pt x="336" y="131"/>
                    </a:lnTo>
                    <a:lnTo>
                      <a:pt x="341" y="140"/>
                    </a:lnTo>
                    <a:lnTo>
                      <a:pt x="345" y="142"/>
                    </a:lnTo>
                    <a:lnTo>
                      <a:pt x="346" y="143"/>
                    </a:lnTo>
                    <a:lnTo>
                      <a:pt x="348" y="144"/>
                    </a:lnTo>
                    <a:lnTo>
                      <a:pt x="350" y="144"/>
                    </a:lnTo>
                    <a:lnTo>
                      <a:pt x="355" y="143"/>
                    </a:lnTo>
                    <a:lnTo>
                      <a:pt x="362" y="142"/>
                    </a:lnTo>
                    <a:lnTo>
                      <a:pt x="369" y="142"/>
                    </a:lnTo>
                    <a:lnTo>
                      <a:pt x="375" y="142"/>
                    </a:lnTo>
                    <a:lnTo>
                      <a:pt x="378" y="143"/>
                    </a:lnTo>
                    <a:lnTo>
                      <a:pt x="380" y="144"/>
                    </a:lnTo>
                    <a:lnTo>
                      <a:pt x="381" y="146"/>
                    </a:lnTo>
                    <a:lnTo>
                      <a:pt x="381" y="150"/>
                    </a:lnTo>
                    <a:lnTo>
                      <a:pt x="370" y="154"/>
                    </a:lnTo>
                    <a:lnTo>
                      <a:pt x="359" y="157"/>
                    </a:lnTo>
                    <a:lnTo>
                      <a:pt x="349" y="161"/>
                    </a:lnTo>
                    <a:lnTo>
                      <a:pt x="339" y="167"/>
                    </a:lnTo>
                    <a:lnTo>
                      <a:pt x="332" y="174"/>
                    </a:lnTo>
                    <a:lnTo>
                      <a:pt x="327" y="179"/>
                    </a:lnTo>
                    <a:lnTo>
                      <a:pt x="323" y="186"/>
                    </a:lnTo>
                    <a:lnTo>
                      <a:pt x="320" y="195"/>
                    </a:lnTo>
                    <a:lnTo>
                      <a:pt x="325" y="203"/>
                    </a:lnTo>
                    <a:lnTo>
                      <a:pt x="333" y="210"/>
                    </a:lnTo>
                    <a:lnTo>
                      <a:pt x="331" y="216"/>
                    </a:lnTo>
                    <a:lnTo>
                      <a:pt x="328" y="219"/>
                    </a:lnTo>
                    <a:lnTo>
                      <a:pt x="325" y="222"/>
                    </a:lnTo>
                    <a:lnTo>
                      <a:pt x="322" y="226"/>
                    </a:lnTo>
                    <a:lnTo>
                      <a:pt x="314" y="232"/>
                    </a:lnTo>
                    <a:lnTo>
                      <a:pt x="305" y="237"/>
                    </a:lnTo>
                    <a:lnTo>
                      <a:pt x="299" y="247"/>
                    </a:lnTo>
                    <a:lnTo>
                      <a:pt x="294" y="255"/>
                    </a:lnTo>
                    <a:lnTo>
                      <a:pt x="290" y="252"/>
                    </a:lnTo>
                    <a:lnTo>
                      <a:pt x="288" y="250"/>
                    </a:lnTo>
                    <a:lnTo>
                      <a:pt x="287" y="246"/>
                    </a:lnTo>
                    <a:lnTo>
                      <a:pt x="285" y="243"/>
                    </a:lnTo>
                    <a:lnTo>
                      <a:pt x="271" y="242"/>
                    </a:lnTo>
                    <a:lnTo>
                      <a:pt x="259" y="242"/>
                    </a:lnTo>
                    <a:lnTo>
                      <a:pt x="257" y="238"/>
                    </a:lnTo>
                    <a:lnTo>
                      <a:pt x="257" y="235"/>
                    </a:lnTo>
                    <a:lnTo>
                      <a:pt x="259" y="233"/>
                    </a:lnTo>
                    <a:lnTo>
                      <a:pt x="260" y="232"/>
                    </a:lnTo>
                    <a:lnTo>
                      <a:pt x="260" y="229"/>
                    </a:lnTo>
                    <a:lnTo>
                      <a:pt x="260" y="228"/>
                    </a:lnTo>
                    <a:lnTo>
                      <a:pt x="257" y="226"/>
                    </a:lnTo>
                    <a:lnTo>
                      <a:pt x="254" y="222"/>
                    </a:lnTo>
                    <a:lnTo>
                      <a:pt x="248" y="225"/>
                    </a:lnTo>
                    <a:lnTo>
                      <a:pt x="244" y="227"/>
                    </a:lnTo>
                    <a:lnTo>
                      <a:pt x="242" y="229"/>
                    </a:lnTo>
                    <a:lnTo>
                      <a:pt x="238" y="232"/>
                    </a:lnTo>
                    <a:lnTo>
                      <a:pt x="234" y="239"/>
                    </a:lnTo>
                    <a:lnTo>
                      <a:pt x="228" y="249"/>
                    </a:lnTo>
                    <a:lnTo>
                      <a:pt x="223" y="251"/>
                    </a:lnTo>
                    <a:lnTo>
                      <a:pt x="219" y="254"/>
                    </a:lnTo>
                    <a:lnTo>
                      <a:pt x="217" y="255"/>
                    </a:lnTo>
                    <a:lnTo>
                      <a:pt x="214" y="254"/>
                    </a:lnTo>
                    <a:lnTo>
                      <a:pt x="214" y="253"/>
                    </a:lnTo>
                    <a:lnTo>
                      <a:pt x="215" y="250"/>
                    </a:lnTo>
                    <a:lnTo>
                      <a:pt x="218" y="244"/>
                    </a:lnTo>
                    <a:lnTo>
                      <a:pt x="218" y="242"/>
                    </a:lnTo>
                    <a:lnTo>
                      <a:pt x="215" y="239"/>
                    </a:lnTo>
                    <a:lnTo>
                      <a:pt x="211" y="238"/>
                    </a:lnTo>
                    <a:lnTo>
                      <a:pt x="208" y="237"/>
                    </a:lnTo>
                    <a:lnTo>
                      <a:pt x="204" y="236"/>
                    </a:lnTo>
                    <a:lnTo>
                      <a:pt x="203" y="235"/>
                    </a:lnTo>
                    <a:lnTo>
                      <a:pt x="202" y="233"/>
                    </a:lnTo>
                    <a:lnTo>
                      <a:pt x="203" y="228"/>
                    </a:lnTo>
                    <a:lnTo>
                      <a:pt x="205" y="221"/>
                    </a:lnTo>
                    <a:lnTo>
                      <a:pt x="204" y="219"/>
                    </a:lnTo>
                    <a:lnTo>
                      <a:pt x="203" y="218"/>
                    </a:lnTo>
                    <a:lnTo>
                      <a:pt x="202" y="217"/>
                    </a:lnTo>
                    <a:lnTo>
                      <a:pt x="200" y="217"/>
                    </a:lnTo>
                    <a:lnTo>
                      <a:pt x="196" y="218"/>
                    </a:lnTo>
                    <a:lnTo>
                      <a:pt x="192" y="219"/>
                    </a:lnTo>
                    <a:lnTo>
                      <a:pt x="183" y="224"/>
                    </a:lnTo>
                    <a:lnTo>
                      <a:pt x="176" y="228"/>
                    </a:lnTo>
                    <a:lnTo>
                      <a:pt x="170" y="234"/>
                    </a:lnTo>
                    <a:lnTo>
                      <a:pt x="167" y="238"/>
                    </a:lnTo>
                    <a:lnTo>
                      <a:pt x="162" y="242"/>
                    </a:lnTo>
                    <a:lnTo>
                      <a:pt x="155" y="243"/>
                    </a:lnTo>
                    <a:lnTo>
                      <a:pt x="145" y="244"/>
                    </a:lnTo>
                    <a:lnTo>
                      <a:pt x="135" y="247"/>
                    </a:lnTo>
                    <a:lnTo>
                      <a:pt x="126" y="251"/>
                    </a:lnTo>
                    <a:lnTo>
                      <a:pt x="116" y="255"/>
                    </a:lnTo>
                    <a:lnTo>
                      <a:pt x="109" y="254"/>
                    </a:lnTo>
                    <a:lnTo>
                      <a:pt x="105" y="253"/>
                    </a:lnTo>
                    <a:lnTo>
                      <a:pt x="102" y="251"/>
                    </a:lnTo>
                    <a:lnTo>
                      <a:pt x="100" y="250"/>
                    </a:lnTo>
                    <a:lnTo>
                      <a:pt x="96" y="247"/>
                    </a:lnTo>
                    <a:lnTo>
                      <a:pt x="94" y="245"/>
                    </a:lnTo>
                    <a:lnTo>
                      <a:pt x="90" y="244"/>
                    </a:lnTo>
                    <a:lnTo>
                      <a:pt x="84" y="24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06" name="Freeform 276"/>
              <p:cNvSpPr>
                <a:spLocks/>
              </p:cNvSpPr>
              <p:nvPr/>
            </p:nvSpPr>
            <p:spPr bwMode="auto">
              <a:xfrm>
                <a:off x="6677025" y="2557463"/>
                <a:ext cx="30163" cy="14287"/>
              </a:xfrm>
              <a:custGeom>
                <a:avLst/>
                <a:gdLst>
                  <a:gd name="T0" fmla="*/ 397 w 76"/>
                  <a:gd name="T1" fmla="*/ 10318 h 36"/>
                  <a:gd name="T2" fmla="*/ 5159 w 76"/>
                  <a:gd name="T3" fmla="*/ 11906 h 36"/>
                  <a:gd name="T4" fmla="*/ 9922 w 76"/>
                  <a:gd name="T5" fmla="*/ 13493 h 36"/>
                  <a:gd name="T6" fmla="*/ 13494 w 76"/>
                  <a:gd name="T7" fmla="*/ 13890 h 36"/>
                  <a:gd name="T8" fmla="*/ 17066 w 76"/>
                  <a:gd name="T9" fmla="*/ 14287 h 36"/>
                  <a:gd name="T10" fmla="*/ 18257 w 76"/>
                  <a:gd name="T11" fmla="*/ 14287 h 36"/>
                  <a:gd name="T12" fmla="*/ 20241 w 76"/>
                  <a:gd name="T13" fmla="*/ 13890 h 36"/>
                  <a:gd name="T14" fmla="*/ 21432 w 76"/>
                  <a:gd name="T15" fmla="*/ 13493 h 36"/>
                  <a:gd name="T16" fmla="*/ 22622 w 76"/>
                  <a:gd name="T17" fmla="*/ 12303 h 36"/>
                  <a:gd name="T18" fmla="*/ 26194 w 76"/>
                  <a:gd name="T19" fmla="*/ 9922 h 36"/>
                  <a:gd name="T20" fmla="*/ 30163 w 76"/>
                  <a:gd name="T21" fmla="*/ 5556 h 36"/>
                  <a:gd name="T22" fmla="*/ 27782 w 76"/>
                  <a:gd name="T23" fmla="*/ 3572 h 36"/>
                  <a:gd name="T24" fmla="*/ 25400 w 76"/>
                  <a:gd name="T25" fmla="*/ 1984 h 36"/>
                  <a:gd name="T26" fmla="*/ 22622 w 76"/>
                  <a:gd name="T27" fmla="*/ 794 h 36"/>
                  <a:gd name="T28" fmla="*/ 20241 w 76"/>
                  <a:gd name="T29" fmla="*/ 0 h 36"/>
                  <a:gd name="T30" fmla="*/ 17860 w 76"/>
                  <a:gd name="T31" fmla="*/ 397 h 36"/>
                  <a:gd name="T32" fmla="*/ 15478 w 76"/>
                  <a:gd name="T33" fmla="*/ 794 h 36"/>
                  <a:gd name="T34" fmla="*/ 13891 w 76"/>
                  <a:gd name="T35" fmla="*/ 1191 h 36"/>
                  <a:gd name="T36" fmla="*/ 11906 w 76"/>
                  <a:gd name="T37" fmla="*/ 2381 h 36"/>
                  <a:gd name="T38" fmla="*/ 5556 w 76"/>
                  <a:gd name="T39" fmla="*/ 6747 h 36"/>
                  <a:gd name="T40" fmla="*/ 0 w 76"/>
                  <a:gd name="T41" fmla="*/ 10318 h 36"/>
                  <a:gd name="T42" fmla="*/ 0 w 76"/>
                  <a:gd name="T43" fmla="*/ 10318 h 36"/>
                  <a:gd name="T44" fmla="*/ 397 w 76"/>
                  <a:gd name="T45" fmla="*/ 10318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36">
                    <a:moveTo>
                      <a:pt x="1" y="26"/>
                    </a:moveTo>
                    <a:lnTo>
                      <a:pt x="13" y="30"/>
                    </a:lnTo>
                    <a:lnTo>
                      <a:pt x="25" y="34"/>
                    </a:lnTo>
                    <a:lnTo>
                      <a:pt x="34" y="35"/>
                    </a:lnTo>
                    <a:lnTo>
                      <a:pt x="43" y="36"/>
                    </a:lnTo>
                    <a:lnTo>
                      <a:pt x="46" y="36"/>
                    </a:lnTo>
                    <a:lnTo>
                      <a:pt x="51" y="35"/>
                    </a:lnTo>
                    <a:lnTo>
                      <a:pt x="54" y="34"/>
                    </a:lnTo>
                    <a:lnTo>
                      <a:pt x="57" y="31"/>
                    </a:lnTo>
                    <a:lnTo>
                      <a:pt x="66" y="25"/>
                    </a:lnTo>
                    <a:lnTo>
                      <a:pt x="76" y="14"/>
                    </a:lnTo>
                    <a:lnTo>
                      <a:pt x="70" y="9"/>
                    </a:lnTo>
                    <a:lnTo>
                      <a:pt x="64" y="5"/>
                    </a:lnTo>
                    <a:lnTo>
                      <a:pt x="57" y="2"/>
                    </a:lnTo>
                    <a:lnTo>
                      <a:pt x="51" y="0"/>
                    </a:lnTo>
                    <a:lnTo>
                      <a:pt x="45" y="1"/>
                    </a:lnTo>
                    <a:lnTo>
                      <a:pt x="39" y="2"/>
                    </a:lnTo>
                    <a:lnTo>
                      <a:pt x="35" y="3"/>
                    </a:lnTo>
                    <a:lnTo>
                      <a:pt x="30" y="6"/>
                    </a:lnTo>
                    <a:lnTo>
                      <a:pt x="14" y="17"/>
                    </a:lnTo>
                    <a:lnTo>
                      <a:pt x="0" y="26"/>
                    </a:lnTo>
                    <a:lnTo>
                      <a:pt x="1" y="2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07" name="Freeform 277"/>
              <p:cNvSpPr>
                <a:spLocks/>
              </p:cNvSpPr>
              <p:nvPr/>
            </p:nvSpPr>
            <p:spPr bwMode="auto">
              <a:xfrm>
                <a:off x="6677025" y="2557463"/>
                <a:ext cx="30163" cy="14287"/>
              </a:xfrm>
              <a:custGeom>
                <a:avLst/>
                <a:gdLst>
                  <a:gd name="T0" fmla="*/ 397 w 76"/>
                  <a:gd name="T1" fmla="*/ 10318 h 36"/>
                  <a:gd name="T2" fmla="*/ 5159 w 76"/>
                  <a:gd name="T3" fmla="*/ 11906 h 36"/>
                  <a:gd name="T4" fmla="*/ 9922 w 76"/>
                  <a:gd name="T5" fmla="*/ 13493 h 36"/>
                  <a:gd name="T6" fmla="*/ 13494 w 76"/>
                  <a:gd name="T7" fmla="*/ 13890 h 36"/>
                  <a:gd name="T8" fmla="*/ 17066 w 76"/>
                  <a:gd name="T9" fmla="*/ 14287 h 36"/>
                  <a:gd name="T10" fmla="*/ 18257 w 76"/>
                  <a:gd name="T11" fmla="*/ 14287 h 36"/>
                  <a:gd name="T12" fmla="*/ 20241 w 76"/>
                  <a:gd name="T13" fmla="*/ 13890 h 36"/>
                  <a:gd name="T14" fmla="*/ 21432 w 76"/>
                  <a:gd name="T15" fmla="*/ 13493 h 36"/>
                  <a:gd name="T16" fmla="*/ 22622 w 76"/>
                  <a:gd name="T17" fmla="*/ 12303 h 36"/>
                  <a:gd name="T18" fmla="*/ 26194 w 76"/>
                  <a:gd name="T19" fmla="*/ 9922 h 36"/>
                  <a:gd name="T20" fmla="*/ 30163 w 76"/>
                  <a:gd name="T21" fmla="*/ 5556 h 36"/>
                  <a:gd name="T22" fmla="*/ 27782 w 76"/>
                  <a:gd name="T23" fmla="*/ 3572 h 36"/>
                  <a:gd name="T24" fmla="*/ 25400 w 76"/>
                  <a:gd name="T25" fmla="*/ 1984 h 36"/>
                  <a:gd name="T26" fmla="*/ 22622 w 76"/>
                  <a:gd name="T27" fmla="*/ 794 h 36"/>
                  <a:gd name="T28" fmla="*/ 20241 w 76"/>
                  <a:gd name="T29" fmla="*/ 0 h 36"/>
                  <a:gd name="T30" fmla="*/ 17860 w 76"/>
                  <a:gd name="T31" fmla="*/ 397 h 36"/>
                  <a:gd name="T32" fmla="*/ 15478 w 76"/>
                  <a:gd name="T33" fmla="*/ 794 h 36"/>
                  <a:gd name="T34" fmla="*/ 13891 w 76"/>
                  <a:gd name="T35" fmla="*/ 1191 h 36"/>
                  <a:gd name="T36" fmla="*/ 11906 w 76"/>
                  <a:gd name="T37" fmla="*/ 2381 h 36"/>
                  <a:gd name="T38" fmla="*/ 5556 w 76"/>
                  <a:gd name="T39" fmla="*/ 6747 h 36"/>
                  <a:gd name="T40" fmla="*/ 0 w 76"/>
                  <a:gd name="T41" fmla="*/ 10318 h 36"/>
                  <a:gd name="T42" fmla="*/ 0 w 76"/>
                  <a:gd name="T43" fmla="*/ 10318 h 36"/>
                  <a:gd name="T44" fmla="*/ 397 w 76"/>
                  <a:gd name="T45" fmla="*/ 10318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36">
                    <a:moveTo>
                      <a:pt x="1" y="26"/>
                    </a:moveTo>
                    <a:lnTo>
                      <a:pt x="13" y="30"/>
                    </a:lnTo>
                    <a:lnTo>
                      <a:pt x="25" y="34"/>
                    </a:lnTo>
                    <a:lnTo>
                      <a:pt x="34" y="35"/>
                    </a:lnTo>
                    <a:lnTo>
                      <a:pt x="43" y="36"/>
                    </a:lnTo>
                    <a:lnTo>
                      <a:pt x="46" y="36"/>
                    </a:lnTo>
                    <a:lnTo>
                      <a:pt x="51" y="35"/>
                    </a:lnTo>
                    <a:lnTo>
                      <a:pt x="54" y="34"/>
                    </a:lnTo>
                    <a:lnTo>
                      <a:pt x="57" y="31"/>
                    </a:lnTo>
                    <a:lnTo>
                      <a:pt x="66" y="25"/>
                    </a:lnTo>
                    <a:lnTo>
                      <a:pt x="76" y="14"/>
                    </a:lnTo>
                    <a:lnTo>
                      <a:pt x="70" y="9"/>
                    </a:lnTo>
                    <a:lnTo>
                      <a:pt x="64" y="5"/>
                    </a:lnTo>
                    <a:lnTo>
                      <a:pt x="57" y="2"/>
                    </a:lnTo>
                    <a:lnTo>
                      <a:pt x="51" y="0"/>
                    </a:lnTo>
                    <a:lnTo>
                      <a:pt x="45" y="1"/>
                    </a:lnTo>
                    <a:lnTo>
                      <a:pt x="39" y="2"/>
                    </a:lnTo>
                    <a:lnTo>
                      <a:pt x="35" y="3"/>
                    </a:lnTo>
                    <a:lnTo>
                      <a:pt x="30" y="6"/>
                    </a:lnTo>
                    <a:lnTo>
                      <a:pt x="14" y="17"/>
                    </a:lnTo>
                    <a:lnTo>
                      <a:pt x="0" y="26"/>
                    </a:lnTo>
                    <a:lnTo>
                      <a:pt x="1" y="26"/>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08" name="Freeform 278"/>
              <p:cNvSpPr>
                <a:spLocks/>
              </p:cNvSpPr>
              <p:nvPr/>
            </p:nvSpPr>
            <p:spPr bwMode="auto">
              <a:xfrm>
                <a:off x="6650038" y="2546350"/>
                <a:ext cx="65087" cy="26988"/>
              </a:xfrm>
              <a:custGeom>
                <a:avLst/>
                <a:gdLst>
                  <a:gd name="T0" fmla="*/ 0 w 163"/>
                  <a:gd name="T1" fmla="*/ 26988 h 69"/>
                  <a:gd name="T2" fmla="*/ 9983 w 163"/>
                  <a:gd name="T3" fmla="*/ 23468 h 69"/>
                  <a:gd name="T4" fmla="*/ 18767 w 163"/>
                  <a:gd name="T5" fmla="*/ 19557 h 69"/>
                  <a:gd name="T6" fmla="*/ 23160 w 163"/>
                  <a:gd name="T7" fmla="*/ 17210 h 69"/>
                  <a:gd name="T8" fmla="*/ 27153 w 163"/>
                  <a:gd name="T9" fmla="*/ 14863 h 69"/>
                  <a:gd name="T10" fmla="*/ 31146 w 163"/>
                  <a:gd name="T11" fmla="*/ 11734 h 69"/>
                  <a:gd name="T12" fmla="*/ 35538 w 163"/>
                  <a:gd name="T13" fmla="*/ 8605 h 69"/>
                  <a:gd name="T14" fmla="*/ 38733 w 163"/>
                  <a:gd name="T15" fmla="*/ 8214 h 69"/>
                  <a:gd name="T16" fmla="*/ 41927 w 163"/>
                  <a:gd name="T17" fmla="*/ 7431 h 69"/>
                  <a:gd name="T18" fmla="*/ 47518 w 163"/>
                  <a:gd name="T19" fmla="*/ 7040 h 69"/>
                  <a:gd name="T20" fmla="*/ 51910 w 163"/>
                  <a:gd name="T21" fmla="*/ 7040 h 69"/>
                  <a:gd name="T22" fmla="*/ 54306 w 163"/>
                  <a:gd name="T23" fmla="*/ 6649 h 69"/>
                  <a:gd name="T24" fmla="*/ 56302 w 163"/>
                  <a:gd name="T25" fmla="*/ 6649 h 69"/>
                  <a:gd name="T26" fmla="*/ 58698 w 163"/>
                  <a:gd name="T27" fmla="*/ 5867 h 69"/>
                  <a:gd name="T28" fmla="*/ 61493 w 163"/>
                  <a:gd name="T29" fmla="*/ 4694 h 69"/>
                  <a:gd name="T30" fmla="*/ 63090 w 163"/>
                  <a:gd name="T31" fmla="*/ 2738 h 69"/>
                  <a:gd name="T32" fmla="*/ 65087 w 163"/>
                  <a:gd name="T33" fmla="*/ 391 h 69"/>
                  <a:gd name="T34" fmla="*/ 61893 w 163"/>
                  <a:gd name="T35" fmla="*/ 0 h 69"/>
                  <a:gd name="T36" fmla="*/ 58299 w 163"/>
                  <a:gd name="T37" fmla="*/ 391 h 69"/>
                  <a:gd name="T38" fmla="*/ 54705 w 163"/>
                  <a:gd name="T39" fmla="*/ 782 h 69"/>
                  <a:gd name="T40" fmla="*/ 51511 w 163"/>
                  <a:gd name="T41" fmla="*/ 782 h 69"/>
                  <a:gd name="T42" fmla="*/ 45521 w 163"/>
                  <a:gd name="T43" fmla="*/ 391 h 69"/>
                  <a:gd name="T44" fmla="*/ 40729 w 163"/>
                  <a:gd name="T45" fmla="*/ 0 h 69"/>
                  <a:gd name="T46" fmla="*/ 35938 w 163"/>
                  <a:gd name="T47" fmla="*/ 391 h 69"/>
                  <a:gd name="T48" fmla="*/ 31945 w 163"/>
                  <a:gd name="T49" fmla="*/ 1565 h 69"/>
                  <a:gd name="T50" fmla="*/ 27951 w 163"/>
                  <a:gd name="T51" fmla="*/ 2347 h 69"/>
                  <a:gd name="T52" fmla="*/ 23958 w 163"/>
                  <a:gd name="T53" fmla="*/ 3911 h 69"/>
                  <a:gd name="T54" fmla="*/ 19167 w 163"/>
                  <a:gd name="T55" fmla="*/ 6649 h 69"/>
                  <a:gd name="T56" fmla="*/ 14774 w 163"/>
                  <a:gd name="T57" fmla="*/ 9387 h 69"/>
                  <a:gd name="T58" fmla="*/ 12379 w 163"/>
                  <a:gd name="T59" fmla="*/ 14081 h 69"/>
                  <a:gd name="T60" fmla="*/ 10382 w 163"/>
                  <a:gd name="T61" fmla="*/ 18383 h 69"/>
                  <a:gd name="T62" fmla="*/ 6788 w 163"/>
                  <a:gd name="T63" fmla="*/ 19948 h 69"/>
                  <a:gd name="T64" fmla="*/ 3993 w 163"/>
                  <a:gd name="T65" fmla="*/ 21512 h 69"/>
                  <a:gd name="T66" fmla="*/ 1597 w 163"/>
                  <a:gd name="T67" fmla="*/ 23468 h 69"/>
                  <a:gd name="T68" fmla="*/ 0 w 163"/>
                  <a:gd name="T69" fmla="*/ 26988 h 69"/>
                  <a:gd name="T70" fmla="*/ 0 w 163"/>
                  <a:gd name="T71" fmla="*/ 26988 h 69"/>
                  <a:gd name="T72" fmla="*/ 0 w 163"/>
                  <a:gd name="T73" fmla="*/ 2698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3" h="69">
                    <a:moveTo>
                      <a:pt x="0" y="69"/>
                    </a:moveTo>
                    <a:lnTo>
                      <a:pt x="25" y="60"/>
                    </a:lnTo>
                    <a:lnTo>
                      <a:pt x="47" y="50"/>
                    </a:lnTo>
                    <a:lnTo>
                      <a:pt x="58" y="44"/>
                    </a:lnTo>
                    <a:lnTo>
                      <a:pt x="68" y="38"/>
                    </a:lnTo>
                    <a:lnTo>
                      <a:pt x="78" y="30"/>
                    </a:lnTo>
                    <a:lnTo>
                      <a:pt x="89" y="22"/>
                    </a:lnTo>
                    <a:lnTo>
                      <a:pt x="97" y="21"/>
                    </a:lnTo>
                    <a:lnTo>
                      <a:pt x="105" y="19"/>
                    </a:lnTo>
                    <a:lnTo>
                      <a:pt x="119" y="18"/>
                    </a:lnTo>
                    <a:lnTo>
                      <a:pt x="130" y="18"/>
                    </a:lnTo>
                    <a:lnTo>
                      <a:pt x="136" y="17"/>
                    </a:lnTo>
                    <a:lnTo>
                      <a:pt x="141" y="17"/>
                    </a:lnTo>
                    <a:lnTo>
                      <a:pt x="147" y="15"/>
                    </a:lnTo>
                    <a:lnTo>
                      <a:pt x="154" y="12"/>
                    </a:lnTo>
                    <a:lnTo>
                      <a:pt x="158" y="7"/>
                    </a:lnTo>
                    <a:lnTo>
                      <a:pt x="163" y="1"/>
                    </a:lnTo>
                    <a:lnTo>
                      <a:pt x="155" y="0"/>
                    </a:lnTo>
                    <a:lnTo>
                      <a:pt x="146" y="1"/>
                    </a:lnTo>
                    <a:lnTo>
                      <a:pt x="137" y="2"/>
                    </a:lnTo>
                    <a:lnTo>
                      <a:pt x="129" y="2"/>
                    </a:lnTo>
                    <a:lnTo>
                      <a:pt x="114" y="1"/>
                    </a:lnTo>
                    <a:lnTo>
                      <a:pt x="102" y="0"/>
                    </a:lnTo>
                    <a:lnTo>
                      <a:pt x="90" y="1"/>
                    </a:lnTo>
                    <a:lnTo>
                      <a:pt x="80" y="4"/>
                    </a:lnTo>
                    <a:lnTo>
                      <a:pt x="70" y="6"/>
                    </a:lnTo>
                    <a:lnTo>
                      <a:pt x="60" y="10"/>
                    </a:lnTo>
                    <a:lnTo>
                      <a:pt x="48" y="17"/>
                    </a:lnTo>
                    <a:lnTo>
                      <a:pt x="37" y="24"/>
                    </a:lnTo>
                    <a:lnTo>
                      <a:pt x="31" y="36"/>
                    </a:lnTo>
                    <a:lnTo>
                      <a:pt x="26" y="47"/>
                    </a:lnTo>
                    <a:lnTo>
                      <a:pt x="17" y="51"/>
                    </a:lnTo>
                    <a:lnTo>
                      <a:pt x="10" y="55"/>
                    </a:lnTo>
                    <a:lnTo>
                      <a:pt x="4" y="60"/>
                    </a:lnTo>
                    <a:lnTo>
                      <a:pt x="0" y="6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09" name="Freeform 279"/>
              <p:cNvSpPr>
                <a:spLocks/>
              </p:cNvSpPr>
              <p:nvPr/>
            </p:nvSpPr>
            <p:spPr bwMode="auto">
              <a:xfrm>
                <a:off x="6650038" y="2546350"/>
                <a:ext cx="65087" cy="26988"/>
              </a:xfrm>
              <a:custGeom>
                <a:avLst/>
                <a:gdLst>
                  <a:gd name="T0" fmla="*/ 0 w 163"/>
                  <a:gd name="T1" fmla="*/ 26988 h 69"/>
                  <a:gd name="T2" fmla="*/ 9983 w 163"/>
                  <a:gd name="T3" fmla="*/ 23468 h 69"/>
                  <a:gd name="T4" fmla="*/ 18767 w 163"/>
                  <a:gd name="T5" fmla="*/ 19557 h 69"/>
                  <a:gd name="T6" fmla="*/ 23160 w 163"/>
                  <a:gd name="T7" fmla="*/ 17210 h 69"/>
                  <a:gd name="T8" fmla="*/ 27153 w 163"/>
                  <a:gd name="T9" fmla="*/ 14863 h 69"/>
                  <a:gd name="T10" fmla="*/ 31146 w 163"/>
                  <a:gd name="T11" fmla="*/ 11734 h 69"/>
                  <a:gd name="T12" fmla="*/ 35538 w 163"/>
                  <a:gd name="T13" fmla="*/ 8605 h 69"/>
                  <a:gd name="T14" fmla="*/ 38733 w 163"/>
                  <a:gd name="T15" fmla="*/ 8214 h 69"/>
                  <a:gd name="T16" fmla="*/ 41927 w 163"/>
                  <a:gd name="T17" fmla="*/ 7431 h 69"/>
                  <a:gd name="T18" fmla="*/ 47518 w 163"/>
                  <a:gd name="T19" fmla="*/ 7040 h 69"/>
                  <a:gd name="T20" fmla="*/ 51910 w 163"/>
                  <a:gd name="T21" fmla="*/ 7040 h 69"/>
                  <a:gd name="T22" fmla="*/ 54306 w 163"/>
                  <a:gd name="T23" fmla="*/ 6649 h 69"/>
                  <a:gd name="T24" fmla="*/ 56302 w 163"/>
                  <a:gd name="T25" fmla="*/ 6649 h 69"/>
                  <a:gd name="T26" fmla="*/ 58698 w 163"/>
                  <a:gd name="T27" fmla="*/ 5867 h 69"/>
                  <a:gd name="T28" fmla="*/ 61493 w 163"/>
                  <a:gd name="T29" fmla="*/ 4694 h 69"/>
                  <a:gd name="T30" fmla="*/ 63090 w 163"/>
                  <a:gd name="T31" fmla="*/ 2738 h 69"/>
                  <a:gd name="T32" fmla="*/ 65087 w 163"/>
                  <a:gd name="T33" fmla="*/ 391 h 69"/>
                  <a:gd name="T34" fmla="*/ 61893 w 163"/>
                  <a:gd name="T35" fmla="*/ 0 h 69"/>
                  <a:gd name="T36" fmla="*/ 58299 w 163"/>
                  <a:gd name="T37" fmla="*/ 391 h 69"/>
                  <a:gd name="T38" fmla="*/ 54705 w 163"/>
                  <a:gd name="T39" fmla="*/ 782 h 69"/>
                  <a:gd name="T40" fmla="*/ 51511 w 163"/>
                  <a:gd name="T41" fmla="*/ 782 h 69"/>
                  <a:gd name="T42" fmla="*/ 45521 w 163"/>
                  <a:gd name="T43" fmla="*/ 391 h 69"/>
                  <a:gd name="T44" fmla="*/ 40729 w 163"/>
                  <a:gd name="T45" fmla="*/ 0 h 69"/>
                  <a:gd name="T46" fmla="*/ 35938 w 163"/>
                  <a:gd name="T47" fmla="*/ 391 h 69"/>
                  <a:gd name="T48" fmla="*/ 31945 w 163"/>
                  <a:gd name="T49" fmla="*/ 1565 h 69"/>
                  <a:gd name="T50" fmla="*/ 27951 w 163"/>
                  <a:gd name="T51" fmla="*/ 2347 h 69"/>
                  <a:gd name="T52" fmla="*/ 23958 w 163"/>
                  <a:gd name="T53" fmla="*/ 3911 h 69"/>
                  <a:gd name="T54" fmla="*/ 19167 w 163"/>
                  <a:gd name="T55" fmla="*/ 6649 h 69"/>
                  <a:gd name="T56" fmla="*/ 14774 w 163"/>
                  <a:gd name="T57" fmla="*/ 9387 h 69"/>
                  <a:gd name="T58" fmla="*/ 12379 w 163"/>
                  <a:gd name="T59" fmla="*/ 14081 h 69"/>
                  <a:gd name="T60" fmla="*/ 10382 w 163"/>
                  <a:gd name="T61" fmla="*/ 18383 h 69"/>
                  <a:gd name="T62" fmla="*/ 6788 w 163"/>
                  <a:gd name="T63" fmla="*/ 19948 h 69"/>
                  <a:gd name="T64" fmla="*/ 3993 w 163"/>
                  <a:gd name="T65" fmla="*/ 21512 h 69"/>
                  <a:gd name="T66" fmla="*/ 1597 w 163"/>
                  <a:gd name="T67" fmla="*/ 23468 h 69"/>
                  <a:gd name="T68" fmla="*/ 0 w 163"/>
                  <a:gd name="T69" fmla="*/ 26988 h 69"/>
                  <a:gd name="T70" fmla="*/ 0 w 163"/>
                  <a:gd name="T71" fmla="*/ 26988 h 69"/>
                  <a:gd name="T72" fmla="*/ 0 w 163"/>
                  <a:gd name="T73" fmla="*/ 2698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3" h="69">
                    <a:moveTo>
                      <a:pt x="0" y="69"/>
                    </a:moveTo>
                    <a:lnTo>
                      <a:pt x="25" y="60"/>
                    </a:lnTo>
                    <a:lnTo>
                      <a:pt x="47" y="50"/>
                    </a:lnTo>
                    <a:lnTo>
                      <a:pt x="58" y="44"/>
                    </a:lnTo>
                    <a:lnTo>
                      <a:pt x="68" y="38"/>
                    </a:lnTo>
                    <a:lnTo>
                      <a:pt x="78" y="30"/>
                    </a:lnTo>
                    <a:lnTo>
                      <a:pt x="89" y="22"/>
                    </a:lnTo>
                    <a:lnTo>
                      <a:pt x="97" y="21"/>
                    </a:lnTo>
                    <a:lnTo>
                      <a:pt x="105" y="19"/>
                    </a:lnTo>
                    <a:lnTo>
                      <a:pt x="119" y="18"/>
                    </a:lnTo>
                    <a:lnTo>
                      <a:pt x="130" y="18"/>
                    </a:lnTo>
                    <a:lnTo>
                      <a:pt x="136" y="17"/>
                    </a:lnTo>
                    <a:lnTo>
                      <a:pt x="141" y="17"/>
                    </a:lnTo>
                    <a:lnTo>
                      <a:pt x="147" y="15"/>
                    </a:lnTo>
                    <a:lnTo>
                      <a:pt x="154" y="12"/>
                    </a:lnTo>
                    <a:lnTo>
                      <a:pt x="158" y="7"/>
                    </a:lnTo>
                    <a:lnTo>
                      <a:pt x="163" y="1"/>
                    </a:lnTo>
                    <a:lnTo>
                      <a:pt x="155" y="0"/>
                    </a:lnTo>
                    <a:lnTo>
                      <a:pt x="146" y="1"/>
                    </a:lnTo>
                    <a:lnTo>
                      <a:pt x="137" y="2"/>
                    </a:lnTo>
                    <a:lnTo>
                      <a:pt x="129" y="2"/>
                    </a:lnTo>
                    <a:lnTo>
                      <a:pt x="114" y="1"/>
                    </a:lnTo>
                    <a:lnTo>
                      <a:pt x="102" y="0"/>
                    </a:lnTo>
                    <a:lnTo>
                      <a:pt x="90" y="1"/>
                    </a:lnTo>
                    <a:lnTo>
                      <a:pt x="80" y="4"/>
                    </a:lnTo>
                    <a:lnTo>
                      <a:pt x="70" y="6"/>
                    </a:lnTo>
                    <a:lnTo>
                      <a:pt x="60" y="10"/>
                    </a:lnTo>
                    <a:lnTo>
                      <a:pt x="48" y="17"/>
                    </a:lnTo>
                    <a:lnTo>
                      <a:pt x="37" y="24"/>
                    </a:lnTo>
                    <a:lnTo>
                      <a:pt x="31" y="36"/>
                    </a:lnTo>
                    <a:lnTo>
                      <a:pt x="26" y="47"/>
                    </a:lnTo>
                    <a:lnTo>
                      <a:pt x="17" y="51"/>
                    </a:lnTo>
                    <a:lnTo>
                      <a:pt x="10" y="55"/>
                    </a:lnTo>
                    <a:lnTo>
                      <a:pt x="4" y="60"/>
                    </a:lnTo>
                    <a:lnTo>
                      <a:pt x="0" y="6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10" name="Freeform 280"/>
              <p:cNvSpPr>
                <a:spLocks/>
              </p:cNvSpPr>
              <p:nvPr/>
            </p:nvSpPr>
            <p:spPr bwMode="auto">
              <a:xfrm>
                <a:off x="1947863" y="4062413"/>
                <a:ext cx="100012" cy="158750"/>
              </a:xfrm>
              <a:custGeom>
                <a:avLst/>
                <a:gdLst>
                  <a:gd name="T0" fmla="*/ 90884 w 252"/>
                  <a:gd name="T1" fmla="*/ 54891 h 402"/>
                  <a:gd name="T2" fmla="*/ 98821 w 252"/>
                  <a:gd name="T3" fmla="*/ 71477 h 402"/>
                  <a:gd name="T4" fmla="*/ 98425 w 252"/>
                  <a:gd name="T5" fmla="*/ 90037 h 402"/>
                  <a:gd name="T6" fmla="*/ 92471 w 252"/>
                  <a:gd name="T7" fmla="*/ 115706 h 402"/>
                  <a:gd name="T8" fmla="*/ 86915 w 252"/>
                  <a:gd name="T9" fmla="*/ 125183 h 402"/>
                  <a:gd name="T10" fmla="*/ 83343 w 252"/>
                  <a:gd name="T11" fmla="*/ 126763 h 402"/>
                  <a:gd name="T12" fmla="*/ 78978 w 252"/>
                  <a:gd name="T13" fmla="*/ 122419 h 402"/>
                  <a:gd name="T14" fmla="*/ 83343 w 252"/>
                  <a:gd name="T15" fmla="*/ 121629 h 402"/>
                  <a:gd name="T16" fmla="*/ 87312 w 252"/>
                  <a:gd name="T17" fmla="*/ 114126 h 402"/>
                  <a:gd name="T18" fmla="*/ 88900 w 252"/>
                  <a:gd name="T19" fmla="*/ 103859 h 402"/>
                  <a:gd name="T20" fmla="*/ 88900 w 252"/>
                  <a:gd name="T21" fmla="*/ 96356 h 402"/>
                  <a:gd name="T22" fmla="*/ 83343 w 252"/>
                  <a:gd name="T23" fmla="*/ 93986 h 402"/>
                  <a:gd name="T24" fmla="*/ 76200 w 252"/>
                  <a:gd name="T25" fmla="*/ 98725 h 402"/>
                  <a:gd name="T26" fmla="*/ 70247 w 252"/>
                  <a:gd name="T27" fmla="*/ 103464 h 402"/>
                  <a:gd name="T28" fmla="*/ 65087 w 252"/>
                  <a:gd name="T29" fmla="*/ 115706 h 402"/>
                  <a:gd name="T30" fmla="*/ 58737 w 252"/>
                  <a:gd name="T31" fmla="*/ 125973 h 402"/>
                  <a:gd name="T32" fmla="*/ 51990 w 252"/>
                  <a:gd name="T33" fmla="*/ 129922 h 402"/>
                  <a:gd name="T34" fmla="*/ 42069 w 252"/>
                  <a:gd name="T35" fmla="*/ 140190 h 402"/>
                  <a:gd name="T36" fmla="*/ 40084 w 252"/>
                  <a:gd name="T37" fmla="*/ 148877 h 402"/>
                  <a:gd name="T38" fmla="*/ 37306 w 252"/>
                  <a:gd name="T39" fmla="*/ 152432 h 402"/>
                  <a:gd name="T40" fmla="*/ 24606 w 252"/>
                  <a:gd name="T41" fmla="*/ 158750 h 402"/>
                  <a:gd name="T42" fmla="*/ 16272 w 252"/>
                  <a:gd name="T43" fmla="*/ 153221 h 402"/>
                  <a:gd name="T44" fmla="*/ 9128 w 252"/>
                  <a:gd name="T45" fmla="*/ 135846 h 402"/>
                  <a:gd name="T46" fmla="*/ 0 w 252"/>
                  <a:gd name="T47" fmla="*/ 125578 h 402"/>
                  <a:gd name="T48" fmla="*/ 5159 w 252"/>
                  <a:gd name="T49" fmla="*/ 118075 h 402"/>
                  <a:gd name="T50" fmla="*/ 12303 w 252"/>
                  <a:gd name="T51" fmla="*/ 107018 h 402"/>
                  <a:gd name="T52" fmla="*/ 15875 w 252"/>
                  <a:gd name="T53" fmla="*/ 104254 h 402"/>
                  <a:gd name="T54" fmla="*/ 19050 w 252"/>
                  <a:gd name="T55" fmla="*/ 112547 h 402"/>
                  <a:gd name="T56" fmla="*/ 19447 w 252"/>
                  <a:gd name="T57" fmla="*/ 120445 h 402"/>
                  <a:gd name="T58" fmla="*/ 32147 w 252"/>
                  <a:gd name="T59" fmla="*/ 118470 h 402"/>
                  <a:gd name="T60" fmla="*/ 33337 w 252"/>
                  <a:gd name="T61" fmla="*/ 105438 h 402"/>
                  <a:gd name="T62" fmla="*/ 29369 w 252"/>
                  <a:gd name="T63" fmla="*/ 94776 h 402"/>
                  <a:gd name="T64" fmla="*/ 40084 w 252"/>
                  <a:gd name="T65" fmla="*/ 88458 h 402"/>
                  <a:gd name="T66" fmla="*/ 53578 w 252"/>
                  <a:gd name="T67" fmla="*/ 78980 h 402"/>
                  <a:gd name="T68" fmla="*/ 63897 w 252"/>
                  <a:gd name="T69" fmla="*/ 76216 h 402"/>
                  <a:gd name="T70" fmla="*/ 67468 w 252"/>
                  <a:gd name="T71" fmla="*/ 69897 h 402"/>
                  <a:gd name="T72" fmla="*/ 71437 w 252"/>
                  <a:gd name="T73" fmla="*/ 62394 h 402"/>
                  <a:gd name="T74" fmla="*/ 70247 w 252"/>
                  <a:gd name="T75" fmla="*/ 52522 h 402"/>
                  <a:gd name="T76" fmla="*/ 63103 w 252"/>
                  <a:gd name="T77" fmla="*/ 50152 h 402"/>
                  <a:gd name="T78" fmla="*/ 59928 w 252"/>
                  <a:gd name="T79" fmla="*/ 46203 h 402"/>
                  <a:gd name="T80" fmla="*/ 59134 w 252"/>
                  <a:gd name="T81" fmla="*/ 42649 h 402"/>
                  <a:gd name="T82" fmla="*/ 57943 w 252"/>
                  <a:gd name="T83" fmla="*/ 35541 h 402"/>
                  <a:gd name="T84" fmla="*/ 52784 w 252"/>
                  <a:gd name="T85" fmla="*/ 39490 h 402"/>
                  <a:gd name="T86" fmla="*/ 52784 w 252"/>
                  <a:gd name="T87" fmla="*/ 51732 h 402"/>
                  <a:gd name="T88" fmla="*/ 48419 w 252"/>
                  <a:gd name="T89" fmla="*/ 52127 h 402"/>
                  <a:gd name="T90" fmla="*/ 39687 w 252"/>
                  <a:gd name="T91" fmla="*/ 48968 h 402"/>
                  <a:gd name="T92" fmla="*/ 27781 w 252"/>
                  <a:gd name="T93" fmla="*/ 36331 h 402"/>
                  <a:gd name="T94" fmla="*/ 16272 w 252"/>
                  <a:gd name="T95" fmla="*/ 19745 h 402"/>
                  <a:gd name="T96" fmla="*/ 11112 w 252"/>
                  <a:gd name="T97" fmla="*/ 6713 h 402"/>
                  <a:gd name="T98" fmla="*/ 10319 w 252"/>
                  <a:gd name="T99" fmla="*/ 3159 h 402"/>
                  <a:gd name="T100" fmla="*/ 15875 w 252"/>
                  <a:gd name="T101" fmla="*/ 790 h 402"/>
                  <a:gd name="T102" fmla="*/ 19844 w 252"/>
                  <a:gd name="T103" fmla="*/ 5924 h 402"/>
                  <a:gd name="T104" fmla="*/ 26590 w 252"/>
                  <a:gd name="T105" fmla="*/ 6318 h 402"/>
                  <a:gd name="T106" fmla="*/ 26590 w 252"/>
                  <a:gd name="T107" fmla="*/ 11847 h 402"/>
                  <a:gd name="T108" fmla="*/ 29369 w 252"/>
                  <a:gd name="T109" fmla="*/ 18560 h 402"/>
                  <a:gd name="T110" fmla="*/ 43259 w 252"/>
                  <a:gd name="T111" fmla="*/ 27248 h 402"/>
                  <a:gd name="T112" fmla="*/ 64690 w 252"/>
                  <a:gd name="T113" fmla="*/ 27248 h 402"/>
                  <a:gd name="T114" fmla="*/ 74215 w 252"/>
                  <a:gd name="T115" fmla="*/ 33567 h 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 h="402">
                    <a:moveTo>
                      <a:pt x="199" y="113"/>
                    </a:moveTo>
                    <a:lnTo>
                      <a:pt x="210" y="124"/>
                    </a:lnTo>
                    <a:lnTo>
                      <a:pt x="220" y="132"/>
                    </a:lnTo>
                    <a:lnTo>
                      <a:pt x="229" y="139"/>
                    </a:lnTo>
                    <a:lnTo>
                      <a:pt x="241" y="149"/>
                    </a:lnTo>
                    <a:lnTo>
                      <a:pt x="244" y="159"/>
                    </a:lnTo>
                    <a:lnTo>
                      <a:pt x="246" y="170"/>
                    </a:lnTo>
                    <a:lnTo>
                      <a:pt x="249" y="181"/>
                    </a:lnTo>
                    <a:lnTo>
                      <a:pt x="252" y="192"/>
                    </a:lnTo>
                    <a:lnTo>
                      <a:pt x="251" y="204"/>
                    </a:lnTo>
                    <a:lnTo>
                      <a:pt x="250" y="216"/>
                    </a:lnTo>
                    <a:lnTo>
                      <a:pt x="248" y="228"/>
                    </a:lnTo>
                    <a:lnTo>
                      <a:pt x="245" y="240"/>
                    </a:lnTo>
                    <a:lnTo>
                      <a:pt x="239" y="261"/>
                    </a:lnTo>
                    <a:lnTo>
                      <a:pt x="233" y="286"/>
                    </a:lnTo>
                    <a:lnTo>
                      <a:pt x="233" y="293"/>
                    </a:lnTo>
                    <a:lnTo>
                      <a:pt x="231" y="299"/>
                    </a:lnTo>
                    <a:lnTo>
                      <a:pt x="227" y="303"/>
                    </a:lnTo>
                    <a:lnTo>
                      <a:pt x="223" y="309"/>
                    </a:lnTo>
                    <a:lnTo>
                      <a:pt x="219" y="317"/>
                    </a:lnTo>
                    <a:lnTo>
                      <a:pt x="217" y="321"/>
                    </a:lnTo>
                    <a:lnTo>
                      <a:pt x="216" y="322"/>
                    </a:lnTo>
                    <a:lnTo>
                      <a:pt x="212" y="322"/>
                    </a:lnTo>
                    <a:lnTo>
                      <a:pt x="210" y="321"/>
                    </a:lnTo>
                    <a:lnTo>
                      <a:pt x="206" y="319"/>
                    </a:lnTo>
                    <a:lnTo>
                      <a:pt x="201" y="314"/>
                    </a:lnTo>
                    <a:lnTo>
                      <a:pt x="199" y="311"/>
                    </a:lnTo>
                    <a:lnTo>
                      <a:pt x="199" y="310"/>
                    </a:lnTo>
                    <a:lnTo>
                      <a:pt x="200" y="310"/>
                    </a:lnTo>
                    <a:lnTo>
                      <a:pt x="202" y="310"/>
                    </a:lnTo>
                    <a:lnTo>
                      <a:pt x="206" y="310"/>
                    </a:lnTo>
                    <a:lnTo>
                      <a:pt x="210" y="308"/>
                    </a:lnTo>
                    <a:lnTo>
                      <a:pt x="215" y="304"/>
                    </a:lnTo>
                    <a:lnTo>
                      <a:pt x="217" y="301"/>
                    </a:lnTo>
                    <a:lnTo>
                      <a:pt x="219" y="297"/>
                    </a:lnTo>
                    <a:lnTo>
                      <a:pt x="220" y="289"/>
                    </a:lnTo>
                    <a:lnTo>
                      <a:pt x="222" y="279"/>
                    </a:lnTo>
                    <a:lnTo>
                      <a:pt x="222" y="272"/>
                    </a:lnTo>
                    <a:lnTo>
                      <a:pt x="222" y="268"/>
                    </a:lnTo>
                    <a:lnTo>
                      <a:pt x="224" y="263"/>
                    </a:lnTo>
                    <a:lnTo>
                      <a:pt x="227" y="258"/>
                    </a:lnTo>
                    <a:lnTo>
                      <a:pt x="226" y="252"/>
                    </a:lnTo>
                    <a:lnTo>
                      <a:pt x="225" y="247"/>
                    </a:lnTo>
                    <a:lnTo>
                      <a:pt x="224" y="244"/>
                    </a:lnTo>
                    <a:lnTo>
                      <a:pt x="222" y="242"/>
                    </a:lnTo>
                    <a:lnTo>
                      <a:pt x="219" y="240"/>
                    </a:lnTo>
                    <a:lnTo>
                      <a:pt x="215" y="240"/>
                    </a:lnTo>
                    <a:lnTo>
                      <a:pt x="210" y="238"/>
                    </a:lnTo>
                    <a:lnTo>
                      <a:pt x="204" y="240"/>
                    </a:lnTo>
                    <a:lnTo>
                      <a:pt x="200" y="244"/>
                    </a:lnTo>
                    <a:lnTo>
                      <a:pt x="197" y="247"/>
                    </a:lnTo>
                    <a:lnTo>
                      <a:pt x="192" y="250"/>
                    </a:lnTo>
                    <a:lnTo>
                      <a:pt x="185" y="251"/>
                    </a:lnTo>
                    <a:lnTo>
                      <a:pt x="182" y="254"/>
                    </a:lnTo>
                    <a:lnTo>
                      <a:pt x="180" y="258"/>
                    </a:lnTo>
                    <a:lnTo>
                      <a:pt x="177" y="262"/>
                    </a:lnTo>
                    <a:lnTo>
                      <a:pt x="176" y="267"/>
                    </a:lnTo>
                    <a:lnTo>
                      <a:pt x="174" y="276"/>
                    </a:lnTo>
                    <a:lnTo>
                      <a:pt x="170" y="285"/>
                    </a:lnTo>
                    <a:lnTo>
                      <a:pt x="164" y="293"/>
                    </a:lnTo>
                    <a:lnTo>
                      <a:pt x="158" y="299"/>
                    </a:lnTo>
                    <a:lnTo>
                      <a:pt x="153" y="305"/>
                    </a:lnTo>
                    <a:lnTo>
                      <a:pt x="150" y="314"/>
                    </a:lnTo>
                    <a:lnTo>
                      <a:pt x="148" y="319"/>
                    </a:lnTo>
                    <a:lnTo>
                      <a:pt x="144" y="321"/>
                    </a:lnTo>
                    <a:lnTo>
                      <a:pt x="141" y="323"/>
                    </a:lnTo>
                    <a:lnTo>
                      <a:pt x="138" y="326"/>
                    </a:lnTo>
                    <a:lnTo>
                      <a:pt x="131" y="329"/>
                    </a:lnTo>
                    <a:lnTo>
                      <a:pt x="122" y="333"/>
                    </a:lnTo>
                    <a:lnTo>
                      <a:pt x="114" y="343"/>
                    </a:lnTo>
                    <a:lnTo>
                      <a:pt x="108" y="351"/>
                    </a:lnTo>
                    <a:lnTo>
                      <a:pt x="106" y="355"/>
                    </a:lnTo>
                    <a:lnTo>
                      <a:pt x="104" y="361"/>
                    </a:lnTo>
                    <a:lnTo>
                      <a:pt x="101" y="367"/>
                    </a:lnTo>
                    <a:lnTo>
                      <a:pt x="100" y="372"/>
                    </a:lnTo>
                    <a:lnTo>
                      <a:pt x="101" y="377"/>
                    </a:lnTo>
                    <a:lnTo>
                      <a:pt x="101" y="379"/>
                    </a:lnTo>
                    <a:lnTo>
                      <a:pt x="100" y="381"/>
                    </a:lnTo>
                    <a:lnTo>
                      <a:pt x="99" y="384"/>
                    </a:lnTo>
                    <a:lnTo>
                      <a:pt x="94" y="386"/>
                    </a:lnTo>
                    <a:lnTo>
                      <a:pt x="88" y="389"/>
                    </a:lnTo>
                    <a:lnTo>
                      <a:pt x="76" y="395"/>
                    </a:lnTo>
                    <a:lnTo>
                      <a:pt x="67" y="401"/>
                    </a:lnTo>
                    <a:lnTo>
                      <a:pt x="62" y="402"/>
                    </a:lnTo>
                    <a:lnTo>
                      <a:pt x="57" y="402"/>
                    </a:lnTo>
                    <a:lnTo>
                      <a:pt x="51" y="402"/>
                    </a:lnTo>
                    <a:lnTo>
                      <a:pt x="46" y="399"/>
                    </a:lnTo>
                    <a:lnTo>
                      <a:pt x="41" y="388"/>
                    </a:lnTo>
                    <a:lnTo>
                      <a:pt x="38" y="378"/>
                    </a:lnTo>
                    <a:lnTo>
                      <a:pt x="33" y="368"/>
                    </a:lnTo>
                    <a:lnTo>
                      <a:pt x="28" y="359"/>
                    </a:lnTo>
                    <a:lnTo>
                      <a:pt x="23" y="344"/>
                    </a:lnTo>
                    <a:lnTo>
                      <a:pt x="16" y="329"/>
                    </a:lnTo>
                    <a:lnTo>
                      <a:pt x="7" y="325"/>
                    </a:lnTo>
                    <a:lnTo>
                      <a:pt x="2" y="320"/>
                    </a:lnTo>
                    <a:lnTo>
                      <a:pt x="0" y="318"/>
                    </a:lnTo>
                    <a:lnTo>
                      <a:pt x="0" y="314"/>
                    </a:lnTo>
                    <a:lnTo>
                      <a:pt x="2" y="310"/>
                    </a:lnTo>
                    <a:lnTo>
                      <a:pt x="4" y="305"/>
                    </a:lnTo>
                    <a:lnTo>
                      <a:pt x="13" y="299"/>
                    </a:lnTo>
                    <a:lnTo>
                      <a:pt x="19" y="293"/>
                    </a:lnTo>
                    <a:lnTo>
                      <a:pt x="24" y="286"/>
                    </a:lnTo>
                    <a:lnTo>
                      <a:pt x="28" y="277"/>
                    </a:lnTo>
                    <a:lnTo>
                      <a:pt x="31" y="271"/>
                    </a:lnTo>
                    <a:lnTo>
                      <a:pt x="33" y="268"/>
                    </a:lnTo>
                    <a:lnTo>
                      <a:pt x="36" y="264"/>
                    </a:lnTo>
                    <a:lnTo>
                      <a:pt x="38" y="263"/>
                    </a:lnTo>
                    <a:lnTo>
                      <a:pt x="40" y="264"/>
                    </a:lnTo>
                    <a:lnTo>
                      <a:pt x="42" y="266"/>
                    </a:lnTo>
                    <a:lnTo>
                      <a:pt x="46" y="269"/>
                    </a:lnTo>
                    <a:lnTo>
                      <a:pt x="49" y="275"/>
                    </a:lnTo>
                    <a:lnTo>
                      <a:pt x="48" y="285"/>
                    </a:lnTo>
                    <a:lnTo>
                      <a:pt x="47" y="294"/>
                    </a:lnTo>
                    <a:lnTo>
                      <a:pt x="47" y="297"/>
                    </a:lnTo>
                    <a:lnTo>
                      <a:pt x="48" y="302"/>
                    </a:lnTo>
                    <a:lnTo>
                      <a:pt x="49" y="305"/>
                    </a:lnTo>
                    <a:lnTo>
                      <a:pt x="53" y="309"/>
                    </a:lnTo>
                    <a:lnTo>
                      <a:pt x="66" y="306"/>
                    </a:lnTo>
                    <a:lnTo>
                      <a:pt x="76" y="302"/>
                    </a:lnTo>
                    <a:lnTo>
                      <a:pt x="81" y="300"/>
                    </a:lnTo>
                    <a:lnTo>
                      <a:pt x="84" y="296"/>
                    </a:lnTo>
                    <a:lnTo>
                      <a:pt x="88" y="291"/>
                    </a:lnTo>
                    <a:lnTo>
                      <a:pt x="89" y="284"/>
                    </a:lnTo>
                    <a:lnTo>
                      <a:pt x="84" y="267"/>
                    </a:lnTo>
                    <a:lnTo>
                      <a:pt x="77" y="252"/>
                    </a:lnTo>
                    <a:lnTo>
                      <a:pt x="75" y="246"/>
                    </a:lnTo>
                    <a:lnTo>
                      <a:pt x="74" y="242"/>
                    </a:lnTo>
                    <a:lnTo>
                      <a:pt x="74" y="240"/>
                    </a:lnTo>
                    <a:lnTo>
                      <a:pt x="75" y="237"/>
                    </a:lnTo>
                    <a:lnTo>
                      <a:pt x="82" y="233"/>
                    </a:lnTo>
                    <a:lnTo>
                      <a:pt x="93" y="229"/>
                    </a:lnTo>
                    <a:lnTo>
                      <a:pt x="101" y="224"/>
                    </a:lnTo>
                    <a:lnTo>
                      <a:pt x="108" y="217"/>
                    </a:lnTo>
                    <a:lnTo>
                      <a:pt x="115" y="212"/>
                    </a:lnTo>
                    <a:lnTo>
                      <a:pt x="123" y="208"/>
                    </a:lnTo>
                    <a:lnTo>
                      <a:pt x="135" y="200"/>
                    </a:lnTo>
                    <a:lnTo>
                      <a:pt x="147" y="193"/>
                    </a:lnTo>
                    <a:lnTo>
                      <a:pt x="153" y="195"/>
                    </a:lnTo>
                    <a:lnTo>
                      <a:pt x="158" y="195"/>
                    </a:lnTo>
                    <a:lnTo>
                      <a:pt x="161" y="193"/>
                    </a:lnTo>
                    <a:lnTo>
                      <a:pt x="165" y="188"/>
                    </a:lnTo>
                    <a:lnTo>
                      <a:pt x="167" y="184"/>
                    </a:lnTo>
                    <a:lnTo>
                      <a:pt x="169" y="181"/>
                    </a:lnTo>
                    <a:lnTo>
                      <a:pt x="170" y="177"/>
                    </a:lnTo>
                    <a:lnTo>
                      <a:pt x="170" y="173"/>
                    </a:lnTo>
                    <a:lnTo>
                      <a:pt x="174" y="167"/>
                    </a:lnTo>
                    <a:lnTo>
                      <a:pt x="177" y="162"/>
                    </a:lnTo>
                    <a:lnTo>
                      <a:pt x="180" y="158"/>
                    </a:lnTo>
                    <a:lnTo>
                      <a:pt x="181" y="152"/>
                    </a:lnTo>
                    <a:lnTo>
                      <a:pt x="182" y="144"/>
                    </a:lnTo>
                    <a:lnTo>
                      <a:pt x="185" y="135"/>
                    </a:lnTo>
                    <a:lnTo>
                      <a:pt x="177" y="133"/>
                    </a:lnTo>
                    <a:lnTo>
                      <a:pt x="169" y="132"/>
                    </a:lnTo>
                    <a:lnTo>
                      <a:pt x="166" y="131"/>
                    </a:lnTo>
                    <a:lnTo>
                      <a:pt x="163" y="130"/>
                    </a:lnTo>
                    <a:lnTo>
                      <a:pt x="159" y="127"/>
                    </a:lnTo>
                    <a:lnTo>
                      <a:pt x="156" y="124"/>
                    </a:lnTo>
                    <a:lnTo>
                      <a:pt x="153" y="120"/>
                    </a:lnTo>
                    <a:lnTo>
                      <a:pt x="152" y="118"/>
                    </a:lnTo>
                    <a:lnTo>
                      <a:pt x="151" y="117"/>
                    </a:lnTo>
                    <a:lnTo>
                      <a:pt x="150" y="117"/>
                    </a:lnTo>
                    <a:lnTo>
                      <a:pt x="147" y="116"/>
                    </a:lnTo>
                    <a:lnTo>
                      <a:pt x="141" y="113"/>
                    </a:lnTo>
                    <a:lnTo>
                      <a:pt x="149" y="108"/>
                    </a:lnTo>
                    <a:lnTo>
                      <a:pt x="156" y="103"/>
                    </a:lnTo>
                    <a:lnTo>
                      <a:pt x="152" y="95"/>
                    </a:lnTo>
                    <a:lnTo>
                      <a:pt x="149" y="91"/>
                    </a:lnTo>
                    <a:lnTo>
                      <a:pt x="146" y="90"/>
                    </a:lnTo>
                    <a:lnTo>
                      <a:pt x="143" y="90"/>
                    </a:lnTo>
                    <a:lnTo>
                      <a:pt x="140" y="90"/>
                    </a:lnTo>
                    <a:lnTo>
                      <a:pt x="135" y="90"/>
                    </a:lnTo>
                    <a:lnTo>
                      <a:pt x="133" y="100"/>
                    </a:lnTo>
                    <a:lnTo>
                      <a:pt x="133" y="109"/>
                    </a:lnTo>
                    <a:lnTo>
                      <a:pt x="133" y="118"/>
                    </a:lnTo>
                    <a:lnTo>
                      <a:pt x="134" y="128"/>
                    </a:lnTo>
                    <a:lnTo>
                      <a:pt x="133" y="131"/>
                    </a:lnTo>
                    <a:lnTo>
                      <a:pt x="131" y="132"/>
                    </a:lnTo>
                    <a:lnTo>
                      <a:pt x="129" y="132"/>
                    </a:lnTo>
                    <a:lnTo>
                      <a:pt x="126" y="132"/>
                    </a:lnTo>
                    <a:lnTo>
                      <a:pt x="122" y="132"/>
                    </a:lnTo>
                    <a:lnTo>
                      <a:pt x="116" y="132"/>
                    </a:lnTo>
                    <a:lnTo>
                      <a:pt x="110" y="130"/>
                    </a:lnTo>
                    <a:lnTo>
                      <a:pt x="105" y="127"/>
                    </a:lnTo>
                    <a:lnTo>
                      <a:pt x="100" y="124"/>
                    </a:lnTo>
                    <a:lnTo>
                      <a:pt x="96" y="120"/>
                    </a:lnTo>
                    <a:lnTo>
                      <a:pt x="88" y="113"/>
                    </a:lnTo>
                    <a:lnTo>
                      <a:pt x="80" y="102"/>
                    </a:lnTo>
                    <a:lnTo>
                      <a:pt x="70" y="92"/>
                    </a:lnTo>
                    <a:lnTo>
                      <a:pt x="59" y="83"/>
                    </a:lnTo>
                    <a:lnTo>
                      <a:pt x="51" y="73"/>
                    </a:lnTo>
                    <a:lnTo>
                      <a:pt x="43" y="60"/>
                    </a:lnTo>
                    <a:lnTo>
                      <a:pt x="41" y="50"/>
                    </a:lnTo>
                    <a:lnTo>
                      <a:pt x="39" y="39"/>
                    </a:lnTo>
                    <a:lnTo>
                      <a:pt x="36" y="29"/>
                    </a:lnTo>
                    <a:lnTo>
                      <a:pt x="31" y="19"/>
                    </a:lnTo>
                    <a:lnTo>
                      <a:pt x="28" y="17"/>
                    </a:lnTo>
                    <a:lnTo>
                      <a:pt x="26" y="15"/>
                    </a:lnTo>
                    <a:lnTo>
                      <a:pt x="25" y="13"/>
                    </a:lnTo>
                    <a:lnTo>
                      <a:pt x="24" y="12"/>
                    </a:lnTo>
                    <a:lnTo>
                      <a:pt x="26" y="8"/>
                    </a:lnTo>
                    <a:lnTo>
                      <a:pt x="31" y="2"/>
                    </a:lnTo>
                    <a:lnTo>
                      <a:pt x="37" y="0"/>
                    </a:lnTo>
                    <a:lnTo>
                      <a:pt x="38" y="0"/>
                    </a:lnTo>
                    <a:lnTo>
                      <a:pt x="40" y="2"/>
                    </a:lnTo>
                    <a:lnTo>
                      <a:pt x="42" y="7"/>
                    </a:lnTo>
                    <a:lnTo>
                      <a:pt x="46" y="10"/>
                    </a:lnTo>
                    <a:lnTo>
                      <a:pt x="47" y="14"/>
                    </a:lnTo>
                    <a:lnTo>
                      <a:pt x="50" y="15"/>
                    </a:lnTo>
                    <a:lnTo>
                      <a:pt x="55" y="15"/>
                    </a:lnTo>
                    <a:lnTo>
                      <a:pt x="62" y="14"/>
                    </a:lnTo>
                    <a:lnTo>
                      <a:pt x="66" y="15"/>
                    </a:lnTo>
                    <a:lnTo>
                      <a:pt x="67" y="16"/>
                    </a:lnTo>
                    <a:lnTo>
                      <a:pt x="68" y="17"/>
                    </a:lnTo>
                    <a:lnTo>
                      <a:pt x="70" y="21"/>
                    </a:lnTo>
                    <a:lnTo>
                      <a:pt x="70" y="24"/>
                    </a:lnTo>
                    <a:lnTo>
                      <a:pt x="67" y="30"/>
                    </a:lnTo>
                    <a:lnTo>
                      <a:pt x="67" y="34"/>
                    </a:lnTo>
                    <a:lnTo>
                      <a:pt x="67" y="38"/>
                    </a:lnTo>
                    <a:lnTo>
                      <a:pt x="68" y="41"/>
                    </a:lnTo>
                    <a:lnTo>
                      <a:pt x="74" y="47"/>
                    </a:lnTo>
                    <a:lnTo>
                      <a:pt x="82" y="54"/>
                    </a:lnTo>
                    <a:lnTo>
                      <a:pt x="91" y="59"/>
                    </a:lnTo>
                    <a:lnTo>
                      <a:pt x="100" y="65"/>
                    </a:lnTo>
                    <a:lnTo>
                      <a:pt x="109" y="69"/>
                    </a:lnTo>
                    <a:lnTo>
                      <a:pt x="118" y="72"/>
                    </a:lnTo>
                    <a:lnTo>
                      <a:pt x="134" y="69"/>
                    </a:lnTo>
                    <a:lnTo>
                      <a:pt x="148" y="69"/>
                    </a:lnTo>
                    <a:lnTo>
                      <a:pt x="163" y="69"/>
                    </a:lnTo>
                    <a:lnTo>
                      <a:pt x="177" y="72"/>
                    </a:lnTo>
                    <a:lnTo>
                      <a:pt x="181" y="75"/>
                    </a:lnTo>
                    <a:lnTo>
                      <a:pt x="184" y="80"/>
                    </a:lnTo>
                    <a:lnTo>
                      <a:pt x="187" y="85"/>
                    </a:lnTo>
                    <a:lnTo>
                      <a:pt x="190" y="91"/>
                    </a:lnTo>
                    <a:lnTo>
                      <a:pt x="194" y="102"/>
                    </a:lnTo>
                    <a:lnTo>
                      <a:pt x="199" y="11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11" name="Freeform 281"/>
              <p:cNvSpPr>
                <a:spLocks/>
              </p:cNvSpPr>
              <p:nvPr/>
            </p:nvSpPr>
            <p:spPr bwMode="auto">
              <a:xfrm>
                <a:off x="1947863" y="4062413"/>
                <a:ext cx="100012" cy="158750"/>
              </a:xfrm>
              <a:custGeom>
                <a:avLst/>
                <a:gdLst>
                  <a:gd name="T0" fmla="*/ 90884 w 252"/>
                  <a:gd name="T1" fmla="*/ 54891 h 402"/>
                  <a:gd name="T2" fmla="*/ 98821 w 252"/>
                  <a:gd name="T3" fmla="*/ 71477 h 402"/>
                  <a:gd name="T4" fmla="*/ 98425 w 252"/>
                  <a:gd name="T5" fmla="*/ 90037 h 402"/>
                  <a:gd name="T6" fmla="*/ 92471 w 252"/>
                  <a:gd name="T7" fmla="*/ 115706 h 402"/>
                  <a:gd name="T8" fmla="*/ 86915 w 252"/>
                  <a:gd name="T9" fmla="*/ 125183 h 402"/>
                  <a:gd name="T10" fmla="*/ 83343 w 252"/>
                  <a:gd name="T11" fmla="*/ 126763 h 402"/>
                  <a:gd name="T12" fmla="*/ 78978 w 252"/>
                  <a:gd name="T13" fmla="*/ 122419 h 402"/>
                  <a:gd name="T14" fmla="*/ 83343 w 252"/>
                  <a:gd name="T15" fmla="*/ 121629 h 402"/>
                  <a:gd name="T16" fmla="*/ 87312 w 252"/>
                  <a:gd name="T17" fmla="*/ 114126 h 402"/>
                  <a:gd name="T18" fmla="*/ 88900 w 252"/>
                  <a:gd name="T19" fmla="*/ 103859 h 402"/>
                  <a:gd name="T20" fmla="*/ 88900 w 252"/>
                  <a:gd name="T21" fmla="*/ 96356 h 402"/>
                  <a:gd name="T22" fmla="*/ 83343 w 252"/>
                  <a:gd name="T23" fmla="*/ 93986 h 402"/>
                  <a:gd name="T24" fmla="*/ 76200 w 252"/>
                  <a:gd name="T25" fmla="*/ 98725 h 402"/>
                  <a:gd name="T26" fmla="*/ 70247 w 252"/>
                  <a:gd name="T27" fmla="*/ 103464 h 402"/>
                  <a:gd name="T28" fmla="*/ 65087 w 252"/>
                  <a:gd name="T29" fmla="*/ 115706 h 402"/>
                  <a:gd name="T30" fmla="*/ 58737 w 252"/>
                  <a:gd name="T31" fmla="*/ 125973 h 402"/>
                  <a:gd name="T32" fmla="*/ 51990 w 252"/>
                  <a:gd name="T33" fmla="*/ 129922 h 402"/>
                  <a:gd name="T34" fmla="*/ 42069 w 252"/>
                  <a:gd name="T35" fmla="*/ 140190 h 402"/>
                  <a:gd name="T36" fmla="*/ 40084 w 252"/>
                  <a:gd name="T37" fmla="*/ 148877 h 402"/>
                  <a:gd name="T38" fmla="*/ 37306 w 252"/>
                  <a:gd name="T39" fmla="*/ 152432 h 402"/>
                  <a:gd name="T40" fmla="*/ 24606 w 252"/>
                  <a:gd name="T41" fmla="*/ 158750 h 402"/>
                  <a:gd name="T42" fmla="*/ 16272 w 252"/>
                  <a:gd name="T43" fmla="*/ 153221 h 402"/>
                  <a:gd name="T44" fmla="*/ 9128 w 252"/>
                  <a:gd name="T45" fmla="*/ 135846 h 402"/>
                  <a:gd name="T46" fmla="*/ 0 w 252"/>
                  <a:gd name="T47" fmla="*/ 125578 h 402"/>
                  <a:gd name="T48" fmla="*/ 5159 w 252"/>
                  <a:gd name="T49" fmla="*/ 118075 h 402"/>
                  <a:gd name="T50" fmla="*/ 12303 w 252"/>
                  <a:gd name="T51" fmla="*/ 107018 h 402"/>
                  <a:gd name="T52" fmla="*/ 15875 w 252"/>
                  <a:gd name="T53" fmla="*/ 104254 h 402"/>
                  <a:gd name="T54" fmla="*/ 19050 w 252"/>
                  <a:gd name="T55" fmla="*/ 112547 h 402"/>
                  <a:gd name="T56" fmla="*/ 19447 w 252"/>
                  <a:gd name="T57" fmla="*/ 120445 h 402"/>
                  <a:gd name="T58" fmla="*/ 32147 w 252"/>
                  <a:gd name="T59" fmla="*/ 118470 h 402"/>
                  <a:gd name="T60" fmla="*/ 33337 w 252"/>
                  <a:gd name="T61" fmla="*/ 105438 h 402"/>
                  <a:gd name="T62" fmla="*/ 29369 w 252"/>
                  <a:gd name="T63" fmla="*/ 94776 h 402"/>
                  <a:gd name="T64" fmla="*/ 40084 w 252"/>
                  <a:gd name="T65" fmla="*/ 88458 h 402"/>
                  <a:gd name="T66" fmla="*/ 53578 w 252"/>
                  <a:gd name="T67" fmla="*/ 78980 h 402"/>
                  <a:gd name="T68" fmla="*/ 63897 w 252"/>
                  <a:gd name="T69" fmla="*/ 76216 h 402"/>
                  <a:gd name="T70" fmla="*/ 67468 w 252"/>
                  <a:gd name="T71" fmla="*/ 69897 h 402"/>
                  <a:gd name="T72" fmla="*/ 71437 w 252"/>
                  <a:gd name="T73" fmla="*/ 62394 h 402"/>
                  <a:gd name="T74" fmla="*/ 70247 w 252"/>
                  <a:gd name="T75" fmla="*/ 52522 h 402"/>
                  <a:gd name="T76" fmla="*/ 63103 w 252"/>
                  <a:gd name="T77" fmla="*/ 50152 h 402"/>
                  <a:gd name="T78" fmla="*/ 59928 w 252"/>
                  <a:gd name="T79" fmla="*/ 46203 h 402"/>
                  <a:gd name="T80" fmla="*/ 59134 w 252"/>
                  <a:gd name="T81" fmla="*/ 42649 h 402"/>
                  <a:gd name="T82" fmla="*/ 57943 w 252"/>
                  <a:gd name="T83" fmla="*/ 35541 h 402"/>
                  <a:gd name="T84" fmla="*/ 52784 w 252"/>
                  <a:gd name="T85" fmla="*/ 39490 h 402"/>
                  <a:gd name="T86" fmla="*/ 52784 w 252"/>
                  <a:gd name="T87" fmla="*/ 51732 h 402"/>
                  <a:gd name="T88" fmla="*/ 48419 w 252"/>
                  <a:gd name="T89" fmla="*/ 52127 h 402"/>
                  <a:gd name="T90" fmla="*/ 39687 w 252"/>
                  <a:gd name="T91" fmla="*/ 48968 h 402"/>
                  <a:gd name="T92" fmla="*/ 27781 w 252"/>
                  <a:gd name="T93" fmla="*/ 36331 h 402"/>
                  <a:gd name="T94" fmla="*/ 16272 w 252"/>
                  <a:gd name="T95" fmla="*/ 19745 h 402"/>
                  <a:gd name="T96" fmla="*/ 11112 w 252"/>
                  <a:gd name="T97" fmla="*/ 6713 h 402"/>
                  <a:gd name="T98" fmla="*/ 10319 w 252"/>
                  <a:gd name="T99" fmla="*/ 3159 h 402"/>
                  <a:gd name="T100" fmla="*/ 15875 w 252"/>
                  <a:gd name="T101" fmla="*/ 790 h 402"/>
                  <a:gd name="T102" fmla="*/ 19844 w 252"/>
                  <a:gd name="T103" fmla="*/ 5924 h 402"/>
                  <a:gd name="T104" fmla="*/ 26590 w 252"/>
                  <a:gd name="T105" fmla="*/ 6318 h 402"/>
                  <a:gd name="T106" fmla="*/ 26590 w 252"/>
                  <a:gd name="T107" fmla="*/ 11847 h 402"/>
                  <a:gd name="T108" fmla="*/ 29369 w 252"/>
                  <a:gd name="T109" fmla="*/ 18560 h 402"/>
                  <a:gd name="T110" fmla="*/ 43259 w 252"/>
                  <a:gd name="T111" fmla="*/ 27248 h 402"/>
                  <a:gd name="T112" fmla="*/ 64690 w 252"/>
                  <a:gd name="T113" fmla="*/ 27248 h 402"/>
                  <a:gd name="T114" fmla="*/ 74215 w 252"/>
                  <a:gd name="T115" fmla="*/ 33567 h 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 h="402">
                    <a:moveTo>
                      <a:pt x="199" y="113"/>
                    </a:moveTo>
                    <a:lnTo>
                      <a:pt x="210" y="124"/>
                    </a:lnTo>
                    <a:lnTo>
                      <a:pt x="220" y="132"/>
                    </a:lnTo>
                    <a:lnTo>
                      <a:pt x="229" y="139"/>
                    </a:lnTo>
                    <a:lnTo>
                      <a:pt x="241" y="149"/>
                    </a:lnTo>
                    <a:lnTo>
                      <a:pt x="244" y="159"/>
                    </a:lnTo>
                    <a:lnTo>
                      <a:pt x="246" y="170"/>
                    </a:lnTo>
                    <a:lnTo>
                      <a:pt x="249" y="181"/>
                    </a:lnTo>
                    <a:lnTo>
                      <a:pt x="252" y="192"/>
                    </a:lnTo>
                    <a:lnTo>
                      <a:pt x="251" y="204"/>
                    </a:lnTo>
                    <a:lnTo>
                      <a:pt x="250" y="216"/>
                    </a:lnTo>
                    <a:lnTo>
                      <a:pt x="248" y="228"/>
                    </a:lnTo>
                    <a:lnTo>
                      <a:pt x="245" y="240"/>
                    </a:lnTo>
                    <a:lnTo>
                      <a:pt x="239" y="261"/>
                    </a:lnTo>
                    <a:lnTo>
                      <a:pt x="233" y="286"/>
                    </a:lnTo>
                    <a:lnTo>
                      <a:pt x="233" y="293"/>
                    </a:lnTo>
                    <a:lnTo>
                      <a:pt x="231" y="299"/>
                    </a:lnTo>
                    <a:lnTo>
                      <a:pt x="227" y="303"/>
                    </a:lnTo>
                    <a:lnTo>
                      <a:pt x="223" y="309"/>
                    </a:lnTo>
                    <a:lnTo>
                      <a:pt x="219" y="317"/>
                    </a:lnTo>
                    <a:lnTo>
                      <a:pt x="217" y="321"/>
                    </a:lnTo>
                    <a:lnTo>
                      <a:pt x="216" y="322"/>
                    </a:lnTo>
                    <a:lnTo>
                      <a:pt x="212" y="322"/>
                    </a:lnTo>
                    <a:lnTo>
                      <a:pt x="210" y="321"/>
                    </a:lnTo>
                    <a:lnTo>
                      <a:pt x="206" y="319"/>
                    </a:lnTo>
                    <a:lnTo>
                      <a:pt x="201" y="314"/>
                    </a:lnTo>
                    <a:lnTo>
                      <a:pt x="199" y="311"/>
                    </a:lnTo>
                    <a:lnTo>
                      <a:pt x="199" y="310"/>
                    </a:lnTo>
                    <a:lnTo>
                      <a:pt x="200" y="310"/>
                    </a:lnTo>
                    <a:lnTo>
                      <a:pt x="202" y="310"/>
                    </a:lnTo>
                    <a:lnTo>
                      <a:pt x="206" y="310"/>
                    </a:lnTo>
                    <a:lnTo>
                      <a:pt x="210" y="308"/>
                    </a:lnTo>
                    <a:lnTo>
                      <a:pt x="215" y="304"/>
                    </a:lnTo>
                    <a:lnTo>
                      <a:pt x="217" y="301"/>
                    </a:lnTo>
                    <a:lnTo>
                      <a:pt x="219" y="297"/>
                    </a:lnTo>
                    <a:lnTo>
                      <a:pt x="220" y="289"/>
                    </a:lnTo>
                    <a:lnTo>
                      <a:pt x="222" y="279"/>
                    </a:lnTo>
                    <a:lnTo>
                      <a:pt x="222" y="272"/>
                    </a:lnTo>
                    <a:lnTo>
                      <a:pt x="222" y="268"/>
                    </a:lnTo>
                    <a:lnTo>
                      <a:pt x="224" y="263"/>
                    </a:lnTo>
                    <a:lnTo>
                      <a:pt x="227" y="258"/>
                    </a:lnTo>
                    <a:lnTo>
                      <a:pt x="226" y="252"/>
                    </a:lnTo>
                    <a:lnTo>
                      <a:pt x="225" y="247"/>
                    </a:lnTo>
                    <a:lnTo>
                      <a:pt x="224" y="244"/>
                    </a:lnTo>
                    <a:lnTo>
                      <a:pt x="222" y="242"/>
                    </a:lnTo>
                    <a:lnTo>
                      <a:pt x="219" y="240"/>
                    </a:lnTo>
                    <a:lnTo>
                      <a:pt x="215" y="240"/>
                    </a:lnTo>
                    <a:lnTo>
                      <a:pt x="210" y="238"/>
                    </a:lnTo>
                    <a:lnTo>
                      <a:pt x="204" y="240"/>
                    </a:lnTo>
                    <a:lnTo>
                      <a:pt x="200" y="244"/>
                    </a:lnTo>
                    <a:lnTo>
                      <a:pt x="197" y="247"/>
                    </a:lnTo>
                    <a:lnTo>
                      <a:pt x="192" y="250"/>
                    </a:lnTo>
                    <a:lnTo>
                      <a:pt x="185" y="251"/>
                    </a:lnTo>
                    <a:lnTo>
                      <a:pt x="182" y="254"/>
                    </a:lnTo>
                    <a:lnTo>
                      <a:pt x="180" y="258"/>
                    </a:lnTo>
                    <a:lnTo>
                      <a:pt x="177" y="262"/>
                    </a:lnTo>
                    <a:lnTo>
                      <a:pt x="176" y="267"/>
                    </a:lnTo>
                    <a:lnTo>
                      <a:pt x="174" y="276"/>
                    </a:lnTo>
                    <a:lnTo>
                      <a:pt x="170" y="285"/>
                    </a:lnTo>
                    <a:lnTo>
                      <a:pt x="164" y="293"/>
                    </a:lnTo>
                    <a:lnTo>
                      <a:pt x="158" y="299"/>
                    </a:lnTo>
                    <a:lnTo>
                      <a:pt x="153" y="305"/>
                    </a:lnTo>
                    <a:lnTo>
                      <a:pt x="150" y="314"/>
                    </a:lnTo>
                    <a:lnTo>
                      <a:pt x="148" y="319"/>
                    </a:lnTo>
                    <a:lnTo>
                      <a:pt x="144" y="321"/>
                    </a:lnTo>
                    <a:lnTo>
                      <a:pt x="141" y="323"/>
                    </a:lnTo>
                    <a:lnTo>
                      <a:pt x="138" y="326"/>
                    </a:lnTo>
                    <a:lnTo>
                      <a:pt x="131" y="329"/>
                    </a:lnTo>
                    <a:lnTo>
                      <a:pt x="122" y="333"/>
                    </a:lnTo>
                    <a:lnTo>
                      <a:pt x="114" y="343"/>
                    </a:lnTo>
                    <a:lnTo>
                      <a:pt x="108" y="351"/>
                    </a:lnTo>
                    <a:lnTo>
                      <a:pt x="106" y="355"/>
                    </a:lnTo>
                    <a:lnTo>
                      <a:pt x="104" y="361"/>
                    </a:lnTo>
                    <a:lnTo>
                      <a:pt x="101" y="367"/>
                    </a:lnTo>
                    <a:lnTo>
                      <a:pt x="100" y="372"/>
                    </a:lnTo>
                    <a:lnTo>
                      <a:pt x="101" y="377"/>
                    </a:lnTo>
                    <a:lnTo>
                      <a:pt x="101" y="379"/>
                    </a:lnTo>
                    <a:lnTo>
                      <a:pt x="100" y="381"/>
                    </a:lnTo>
                    <a:lnTo>
                      <a:pt x="99" y="384"/>
                    </a:lnTo>
                    <a:lnTo>
                      <a:pt x="94" y="386"/>
                    </a:lnTo>
                    <a:lnTo>
                      <a:pt x="88" y="389"/>
                    </a:lnTo>
                    <a:lnTo>
                      <a:pt x="76" y="395"/>
                    </a:lnTo>
                    <a:lnTo>
                      <a:pt x="67" y="401"/>
                    </a:lnTo>
                    <a:lnTo>
                      <a:pt x="62" y="402"/>
                    </a:lnTo>
                    <a:lnTo>
                      <a:pt x="57" y="402"/>
                    </a:lnTo>
                    <a:lnTo>
                      <a:pt x="51" y="402"/>
                    </a:lnTo>
                    <a:lnTo>
                      <a:pt x="46" y="399"/>
                    </a:lnTo>
                    <a:lnTo>
                      <a:pt x="41" y="388"/>
                    </a:lnTo>
                    <a:lnTo>
                      <a:pt x="38" y="378"/>
                    </a:lnTo>
                    <a:lnTo>
                      <a:pt x="33" y="368"/>
                    </a:lnTo>
                    <a:lnTo>
                      <a:pt x="28" y="359"/>
                    </a:lnTo>
                    <a:lnTo>
                      <a:pt x="23" y="344"/>
                    </a:lnTo>
                    <a:lnTo>
                      <a:pt x="16" y="329"/>
                    </a:lnTo>
                    <a:lnTo>
                      <a:pt x="7" y="325"/>
                    </a:lnTo>
                    <a:lnTo>
                      <a:pt x="2" y="320"/>
                    </a:lnTo>
                    <a:lnTo>
                      <a:pt x="0" y="318"/>
                    </a:lnTo>
                    <a:lnTo>
                      <a:pt x="0" y="314"/>
                    </a:lnTo>
                    <a:lnTo>
                      <a:pt x="2" y="310"/>
                    </a:lnTo>
                    <a:lnTo>
                      <a:pt x="4" y="305"/>
                    </a:lnTo>
                    <a:lnTo>
                      <a:pt x="13" y="299"/>
                    </a:lnTo>
                    <a:lnTo>
                      <a:pt x="19" y="293"/>
                    </a:lnTo>
                    <a:lnTo>
                      <a:pt x="24" y="286"/>
                    </a:lnTo>
                    <a:lnTo>
                      <a:pt x="28" y="277"/>
                    </a:lnTo>
                    <a:lnTo>
                      <a:pt x="31" y="271"/>
                    </a:lnTo>
                    <a:lnTo>
                      <a:pt x="33" y="268"/>
                    </a:lnTo>
                    <a:lnTo>
                      <a:pt x="36" y="264"/>
                    </a:lnTo>
                    <a:lnTo>
                      <a:pt x="38" y="263"/>
                    </a:lnTo>
                    <a:lnTo>
                      <a:pt x="40" y="264"/>
                    </a:lnTo>
                    <a:lnTo>
                      <a:pt x="42" y="266"/>
                    </a:lnTo>
                    <a:lnTo>
                      <a:pt x="46" y="269"/>
                    </a:lnTo>
                    <a:lnTo>
                      <a:pt x="49" y="275"/>
                    </a:lnTo>
                    <a:lnTo>
                      <a:pt x="48" y="285"/>
                    </a:lnTo>
                    <a:lnTo>
                      <a:pt x="47" y="294"/>
                    </a:lnTo>
                    <a:lnTo>
                      <a:pt x="47" y="297"/>
                    </a:lnTo>
                    <a:lnTo>
                      <a:pt x="48" y="302"/>
                    </a:lnTo>
                    <a:lnTo>
                      <a:pt x="49" y="305"/>
                    </a:lnTo>
                    <a:lnTo>
                      <a:pt x="53" y="309"/>
                    </a:lnTo>
                    <a:lnTo>
                      <a:pt x="66" y="306"/>
                    </a:lnTo>
                    <a:lnTo>
                      <a:pt x="76" y="302"/>
                    </a:lnTo>
                    <a:lnTo>
                      <a:pt x="81" y="300"/>
                    </a:lnTo>
                    <a:lnTo>
                      <a:pt x="84" y="296"/>
                    </a:lnTo>
                    <a:lnTo>
                      <a:pt x="88" y="291"/>
                    </a:lnTo>
                    <a:lnTo>
                      <a:pt x="89" y="284"/>
                    </a:lnTo>
                    <a:lnTo>
                      <a:pt x="84" y="267"/>
                    </a:lnTo>
                    <a:lnTo>
                      <a:pt x="77" y="252"/>
                    </a:lnTo>
                    <a:lnTo>
                      <a:pt x="75" y="246"/>
                    </a:lnTo>
                    <a:lnTo>
                      <a:pt x="74" y="242"/>
                    </a:lnTo>
                    <a:lnTo>
                      <a:pt x="74" y="240"/>
                    </a:lnTo>
                    <a:lnTo>
                      <a:pt x="75" y="237"/>
                    </a:lnTo>
                    <a:lnTo>
                      <a:pt x="82" y="233"/>
                    </a:lnTo>
                    <a:lnTo>
                      <a:pt x="93" y="229"/>
                    </a:lnTo>
                    <a:lnTo>
                      <a:pt x="101" y="224"/>
                    </a:lnTo>
                    <a:lnTo>
                      <a:pt x="108" y="217"/>
                    </a:lnTo>
                    <a:lnTo>
                      <a:pt x="115" y="212"/>
                    </a:lnTo>
                    <a:lnTo>
                      <a:pt x="123" y="208"/>
                    </a:lnTo>
                    <a:lnTo>
                      <a:pt x="135" y="200"/>
                    </a:lnTo>
                    <a:lnTo>
                      <a:pt x="147" y="193"/>
                    </a:lnTo>
                    <a:lnTo>
                      <a:pt x="153" y="195"/>
                    </a:lnTo>
                    <a:lnTo>
                      <a:pt x="158" y="195"/>
                    </a:lnTo>
                    <a:lnTo>
                      <a:pt x="161" y="193"/>
                    </a:lnTo>
                    <a:lnTo>
                      <a:pt x="165" y="188"/>
                    </a:lnTo>
                    <a:lnTo>
                      <a:pt x="167" y="184"/>
                    </a:lnTo>
                    <a:lnTo>
                      <a:pt x="169" y="181"/>
                    </a:lnTo>
                    <a:lnTo>
                      <a:pt x="170" y="177"/>
                    </a:lnTo>
                    <a:lnTo>
                      <a:pt x="170" y="173"/>
                    </a:lnTo>
                    <a:lnTo>
                      <a:pt x="174" y="167"/>
                    </a:lnTo>
                    <a:lnTo>
                      <a:pt x="177" y="162"/>
                    </a:lnTo>
                    <a:lnTo>
                      <a:pt x="180" y="158"/>
                    </a:lnTo>
                    <a:lnTo>
                      <a:pt x="181" y="152"/>
                    </a:lnTo>
                    <a:lnTo>
                      <a:pt x="182" y="144"/>
                    </a:lnTo>
                    <a:lnTo>
                      <a:pt x="185" y="135"/>
                    </a:lnTo>
                    <a:lnTo>
                      <a:pt x="177" y="133"/>
                    </a:lnTo>
                    <a:lnTo>
                      <a:pt x="169" y="132"/>
                    </a:lnTo>
                    <a:lnTo>
                      <a:pt x="166" y="131"/>
                    </a:lnTo>
                    <a:lnTo>
                      <a:pt x="163" y="130"/>
                    </a:lnTo>
                    <a:lnTo>
                      <a:pt x="159" y="127"/>
                    </a:lnTo>
                    <a:lnTo>
                      <a:pt x="156" y="124"/>
                    </a:lnTo>
                    <a:lnTo>
                      <a:pt x="153" y="120"/>
                    </a:lnTo>
                    <a:lnTo>
                      <a:pt x="152" y="118"/>
                    </a:lnTo>
                    <a:lnTo>
                      <a:pt x="151" y="117"/>
                    </a:lnTo>
                    <a:lnTo>
                      <a:pt x="150" y="117"/>
                    </a:lnTo>
                    <a:lnTo>
                      <a:pt x="147" y="116"/>
                    </a:lnTo>
                    <a:lnTo>
                      <a:pt x="141" y="113"/>
                    </a:lnTo>
                    <a:lnTo>
                      <a:pt x="149" y="108"/>
                    </a:lnTo>
                    <a:lnTo>
                      <a:pt x="156" y="103"/>
                    </a:lnTo>
                    <a:lnTo>
                      <a:pt x="152" y="95"/>
                    </a:lnTo>
                    <a:lnTo>
                      <a:pt x="149" y="91"/>
                    </a:lnTo>
                    <a:lnTo>
                      <a:pt x="146" y="90"/>
                    </a:lnTo>
                    <a:lnTo>
                      <a:pt x="143" y="90"/>
                    </a:lnTo>
                    <a:lnTo>
                      <a:pt x="140" y="90"/>
                    </a:lnTo>
                    <a:lnTo>
                      <a:pt x="135" y="90"/>
                    </a:lnTo>
                    <a:lnTo>
                      <a:pt x="133" y="100"/>
                    </a:lnTo>
                    <a:lnTo>
                      <a:pt x="133" y="109"/>
                    </a:lnTo>
                    <a:lnTo>
                      <a:pt x="133" y="118"/>
                    </a:lnTo>
                    <a:lnTo>
                      <a:pt x="134" y="128"/>
                    </a:lnTo>
                    <a:lnTo>
                      <a:pt x="133" y="131"/>
                    </a:lnTo>
                    <a:lnTo>
                      <a:pt x="131" y="132"/>
                    </a:lnTo>
                    <a:lnTo>
                      <a:pt x="129" y="132"/>
                    </a:lnTo>
                    <a:lnTo>
                      <a:pt x="126" y="132"/>
                    </a:lnTo>
                    <a:lnTo>
                      <a:pt x="122" y="132"/>
                    </a:lnTo>
                    <a:lnTo>
                      <a:pt x="116" y="132"/>
                    </a:lnTo>
                    <a:lnTo>
                      <a:pt x="110" y="130"/>
                    </a:lnTo>
                    <a:lnTo>
                      <a:pt x="105" y="127"/>
                    </a:lnTo>
                    <a:lnTo>
                      <a:pt x="100" y="124"/>
                    </a:lnTo>
                    <a:lnTo>
                      <a:pt x="96" y="120"/>
                    </a:lnTo>
                    <a:lnTo>
                      <a:pt x="88" y="113"/>
                    </a:lnTo>
                    <a:lnTo>
                      <a:pt x="80" y="102"/>
                    </a:lnTo>
                    <a:lnTo>
                      <a:pt x="70" y="92"/>
                    </a:lnTo>
                    <a:lnTo>
                      <a:pt x="59" y="83"/>
                    </a:lnTo>
                    <a:lnTo>
                      <a:pt x="51" y="73"/>
                    </a:lnTo>
                    <a:lnTo>
                      <a:pt x="43" y="60"/>
                    </a:lnTo>
                    <a:lnTo>
                      <a:pt x="41" y="50"/>
                    </a:lnTo>
                    <a:lnTo>
                      <a:pt x="39" y="39"/>
                    </a:lnTo>
                    <a:lnTo>
                      <a:pt x="36" y="29"/>
                    </a:lnTo>
                    <a:lnTo>
                      <a:pt x="31" y="19"/>
                    </a:lnTo>
                    <a:lnTo>
                      <a:pt x="28" y="17"/>
                    </a:lnTo>
                    <a:lnTo>
                      <a:pt x="26" y="15"/>
                    </a:lnTo>
                    <a:lnTo>
                      <a:pt x="25" y="13"/>
                    </a:lnTo>
                    <a:lnTo>
                      <a:pt x="24" y="12"/>
                    </a:lnTo>
                    <a:lnTo>
                      <a:pt x="26" y="8"/>
                    </a:lnTo>
                    <a:lnTo>
                      <a:pt x="31" y="2"/>
                    </a:lnTo>
                    <a:lnTo>
                      <a:pt x="37" y="0"/>
                    </a:lnTo>
                    <a:lnTo>
                      <a:pt x="38" y="0"/>
                    </a:lnTo>
                    <a:lnTo>
                      <a:pt x="40" y="2"/>
                    </a:lnTo>
                    <a:lnTo>
                      <a:pt x="42" y="7"/>
                    </a:lnTo>
                    <a:lnTo>
                      <a:pt x="46" y="10"/>
                    </a:lnTo>
                    <a:lnTo>
                      <a:pt x="47" y="14"/>
                    </a:lnTo>
                    <a:lnTo>
                      <a:pt x="50" y="15"/>
                    </a:lnTo>
                    <a:lnTo>
                      <a:pt x="55" y="15"/>
                    </a:lnTo>
                    <a:lnTo>
                      <a:pt x="62" y="14"/>
                    </a:lnTo>
                    <a:lnTo>
                      <a:pt x="66" y="15"/>
                    </a:lnTo>
                    <a:lnTo>
                      <a:pt x="67" y="16"/>
                    </a:lnTo>
                    <a:lnTo>
                      <a:pt x="68" y="17"/>
                    </a:lnTo>
                    <a:lnTo>
                      <a:pt x="70" y="21"/>
                    </a:lnTo>
                    <a:lnTo>
                      <a:pt x="70" y="24"/>
                    </a:lnTo>
                    <a:lnTo>
                      <a:pt x="67" y="30"/>
                    </a:lnTo>
                    <a:lnTo>
                      <a:pt x="67" y="34"/>
                    </a:lnTo>
                    <a:lnTo>
                      <a:pt x="67" y="38"/>
                    </a:lnTo>
                    <a:lnTo>
                      <a:pt x="68" y="41"/>
                    </a:lnTo>
                    <a:lnTo>
                      <a:pt x="74" y="47"/>
                    </a:lnTo>
                    <a:lnTo>
                      <a:pt x="82" y="54"/>
                    </a:lnTo>
                    <a:lnTo>
                      <a:pt x="91" y="59"/>
                    </a:lnTo>
                    <a:lnTo>
                      <a:pt x="100" y="65"/>
                    </a:lnTo>
                    <a:lnTo>
                      <a:pt x="109" y="69"/>
                    </a:lnTo>
                    <a:lnTo>
                      <a:pt x="118" y="72"/>
                    </a:lnTo>
                    <a:lnTo>
                      <a:pt x="134" y="69"/>
                    </a:lnTo>
                    <a:lnTo>
                      <a:pt x="148" y="69"/>
                    </a:lnTo>
                    <a:lnTo>
                      <a:pt x="163" y="69"/>
                    </a:lnTo>
                    <a:lnTo>
                      <a:pt x="177" y="72"/>
                    </a:lnTo>
                    <a:lnTo>
                      <a:pt x="181" y="75"/>
                    </a:lnTo>
                    <a:lnTo>
                      <a:pt x="184" y="80"/>
                    </a:lnTo>
                    <a:lnTo>
                      <a:pt x="187" y="85"/>
                    </a:lnTo>
                    <a:lnTo>
                      <a:pt x="190" y="91"/>
                    </a:lnTo>
                    <a:lnTo>
                      <a:pt x="194" y="102"/>
                    </a:lnTo>
                    <a:lnTo>
                      <a:pt x="199" y="11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12" name="Freeform 282"/>
              <p:cNvSpPr>
                <a:spLocks/>
              </p:cNvSpPr>
              <p:nvPr/>
            </p:nvSpPr>
            <p:spPr bwMode="auto">
              <a:xfrm>
                <a:off x="1868488" y="3895725"/>
                <a:ext cx="258762" cy="338138"/>
              </a:xfrm>
              <a:custGeom>
                <a:avLst/>
                <a:gdLst>
                  <a:gd name="T0" fmla="*/ 57459 w 653"/>
                  <a:gd name="T1" fmla="*/ 331788 h 852"/>
                  <a:gd name="T2" fmla="*/ 55874 w 653"/>
                  <a:gd name="T3" fmla="*/ 261938 h 852"/>
                  <a:gd name="T4" fmla="*/ 40419 w 653"/>
                  <a:gd name="T5" fmla="*/ 203200 h 852"/>
                  <a:gd name="T6" fmla="*/ 29720 w 653"/>
                  <a:gd name="T7" fmla="*/ 173038 h 852"/>
                  <a:gd name="T8" fmla="*/ 29720 w 653"/>
                  <a:gd name="T9" fmla="*/ 144860 h 852"/>
                  <a:gd name="T10" fmla="*/ 23380 w 653"/>
                  <a:gd name="T11" fmla="*/ 150813 h 852"/>
                  <a:gd name="T12" fmla="*/ 15851 w 653"/>
                  <a:gd name="T13" fmla="*/ 130572 h 852"/>
                  <a:gd name="T14" fmla="*/ 11492 w 653"/>
                  <a:gd name="T15" fmla="*/ 90885 h 852"/>
                  <a:gd name="T16" fmla="*/ 0 w 653"/>
                  <a:gd name="T17" fmla="*/ 58738 h 852"/>
                  <a:gd name="T18" fmla="*/ 24569 w 653"/>
                  <a:gd name="T19" fmla="*/ 68263 h 852"/>
                  <a:gd name="T20" fmla="*/ 15851 w 653"/>
                  <a:gd name="T21" fmla="*/ 61516 h 852"/>
                  <a:gd name="T22" fmla="*/ 17832 w 653"/>
                  <a:gd name="T23" fmla="*/ 59531 h 852"/>
                  <a:gd name="T24" fmla="*/ 23776 w 653"/>
                  <a:gd name="T25" fmla="*/ 58738 h 852"/>
                  <a:gd name="T26" fmla="*/ 19021 w 653"/>
                  <a:gd name="T27" fmla="*/ 53181 h 852"/>
                  <a:gd name="T28" fmla="*/ 33286 w 653"/>
                  <a:gd name="T29" fmla="*/ 64294 h 852"/>
                  <a:gd name="T30" fmla="*/ 28927 w 653"/>
                  <a:gd name="T31" fmla="*/ 80169 h 852"/>
                  <a:gd name="T32" fmla="*/ 41212 w 653"/>
                  <a:gd name="T33" fmla="*/ 86519 h 852"/>
                  <a:gd name="T34" fmla="*/ 36853 w 653"/>
                  <a:gd name="T35" fmla="*/ 77391 h 852"/>
                  <a:gd name="T36" fmla="*/ 51118 w 653"/>
                  <a:gd name="T37" fmla="*/ 88106 h 852"/>
                  <a:gd name="T38" fmla="*/ 70139 w 653"/>
                  <a:gd name="T39" fmla="*/ 96838 h 852"/>
                  <a:gd name="T40" fmla="*/ 68158 w 653"/>
                  <a:gd name="T41" fmla="*/ 95250 h 852"/>
                  <a:gd name="T42" fmla="*/ 77272 w 653"/>
                  <a:gd name="T43" fmla="*/ 82550 h 852"/>
                  <a:gd name="T44" fmla="*/ 72517 w 653"/>
                  <a:gd name="T45" fmla="*/ 83741 h 852"/>
                  <a:gd name="T46" fmla="*/ 64988 w 653"/>
                  <a:gd name="T47" fmla="*/ 89694 h 852"/>
                  <a:gd name="T48" fmla="*/ 78857 w 653"/>
                  <a:gd name="T49" fmla="*/ 72231 h 852"/>
                  <a:gd name="T50" fmla="*/ 82027 w 653"/>
                  <a:gd name="T51" fmla="*/ 76597 h 852"/>
                  <a:gd name="T52" fmla="*/ 97482 w 653"/>
                  <a:gd name="T53" fmla="*/ 74613 h 852"/>
                  <a:gd name="T54" fmla="*/ 120861 w 653"/>
                  <a:gd name="T55" fmla="*/ 61913 h 852"/>
                  <a:gd name="T56" fmla="*/ 123635 w 653"/>
                  <a:gd name="T57" fmla="*/ 67469 h 852"/>
                  <a:gd name="T58" fmla="*/ 110955 w 653"/>
                  <a:gd name="T59" fmla="*/ 76597 h 852"/>
                  <a:gd name="T60" fmla="*/ 116106 w 653"/>
                  <a:gd name="T61" fmla="*/ 75803 h 852"/>
                  <a:gd name="T62" fmla="*/ 139882 w 653"/>
                  <a:gd name="T63" fmla="*/ 70644 h 852"/>
                  <a:gd name="T64" fmla="*/ 149789 w 653"/>
                  <a:gd name="T65" fmla="*/ 86916 h 852"/>
                  <a:gd name="T66" fmla="*/ 149789 w 653"/>
                  <a:gd name="T67" fmla="*/ 53181 h 852"/>
                  <a:gd name="T68" fmla="*/ 143052 w 653"/>
                  <a:gd name="T69" fmla="*/ 40481 h 852"/>
                  <a:gd name="T70" fmla="*/ 141467 w 653"/>
                  <a:gd name="T71" fmla="*/ 27384 h 852"/>
                  <a:gd name="T72" fmla="*/ 148600 w 653"/>
                  <a:gd name="T73" fmla="*/ 7144 h 852"/>
                  <a:gd name="T74" fmla="*/ 151770 w 653"/>
                  <a:gd name="T75" fmla="*/ 14684 h 852"/>
                  <a:gd name="T76" fmla="*/ 168413 w 653"/>
                  <a:gd name="T77" fmla="*/ 23813 h 852"/>
                  <a:gd name="T78" fmla="*/ 181094 w 653"/>
                  <a:gd name="T79" fmla="*/ 36909 h 852"/>
                  <a:gd name="T80" fmla="*/ 191000 w 653"/>
                  <a:gd name="T81" fmla="*/ 42863 h 852"/>
                  <a:gd name="T82" fmla="*/ 185056 w 653"/>
                  <a:gd name="T83" fmla="*/ 30956 h 852"/>
                  <a:gd name="T84" fmla="*/ 191397 w 653"/>
                  <a:gd name="T85" fmla="*/ 24606 h 852"/>
                  <a:gd name="T86" fmla="*/ 241723 w 653"/>
                  <a:gd name="T87" fmla="*/ 42863 h 852"/>
                  <a:gd name="T88" fmla="*/ 253611 w 653"/>
                  <a:gd name="T89" fmla="*/ 42863 h 852"/>
                  <a:gd name="T90" fmla="*/ 251233 w 653"/>
                  <a:gd name="T91" fmla="*/ 40084 h 852"/>
                  <a:gd name="T92" fmla="*/ 258762 w 653"/>
                  <a:gd name="T93" fmla="*/ 30559 h 852"/>
                  <a:gd name="T94" fmla="*/ 231023 w 653"/>
                  <a:gd name="T95" fmla="*/ 15478 h 852"/>
                  <a:gd name="T96" fmla="*/ 219928 w 653"/>
                  <a:gd name="T97" fmla="*/ 5159 h 852"/>
                  <a:gd name="T98" fmla="*/ 237760 w 653"/>
                  <a:gd name="T99" fmla="*/ 7938 h 852"/>
                  <a:gd name="T100" fmla="*/ 224683 w 653"/>
                  <a:gd name="T101" fmla="*/ 2778 h 8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53" h="852">
                    <a:moveTo>
                      <a:pt x="148" y="852"/>
                    </a:moveTo>
                    <a:lnTo>
                      <a:pt x="147" y="848"/>
                    </a:lnTo>
                    <a:lnTo>
                      <a:pt x="145" y="845"/>
                    </a:lnTo>
                    <a:lnTo>
                      <a:pt x="145" y="840"/>
                    </a:lnTo>
                    <a:lnTo>
                      <a:pt x="145" y="836"/>
                    </a:lnTo>
                    <a:lnTo>
                      <a:pt x="146" y="801"/>
                    </a:lnTo>
                    <a:lnTo>
                      <a:pt x="146" y="764"/>
                    </a:lnTo>
                    <a:lnTo>
                      <a:pt x="145" y="729"/>
                    </a:lnTo>
                    <a:lnTo>
                      <a:pt x="144" y="695"/>
                    </a:lnTo>
                    <a:lnTo>
                      <a:pt x="141" y="660"/>
                    </a:lnTo>
                    <a:lnTo>
                      <a:pt x="137" y="625"/>
                    </a:lnTo>
                    <a:lnTo>
                      <a:pt x="132" y="590"/>
                    </a:lnTo>
                    <a:lnTo>
                      <a:pt x="127" y="553"/>
                    </a:lnTo>
                    <a:lnTo>
                      <a:pt x="114" y="533"/>
                    </a:lnTo>
                    <a:lnTo>
                      <a:pt x="102" y="512"/>
                    </a:lnTo>
                    <a:lnTo>
                      <a:pt x="88" y="492"/>
                    </a:lnTo>
                    <a:lnTo>
                      <a:pt x="75" y="472"/>
                    </a:lnTo>
                    <a:lnTo>
                      <a:pt x="75" y="459"/>
                    </a:lnTo>
                    <a:lnTo>
                      <a:pt x="75" y="448"/>
                    </a:lnTo>
                    <a:lnTo>
                      <a:pt x="75" y="436"/>
                    </a:lnTo>
                    <a:lnTo>
                      <a:pt x="76" y="425"/>
                    </a:lnTo>
                    <a:lnTo>
                      <a:pt x="79" y="404"/>
                    </a:lnTo>
                    <a:lnTo>
                      <a:pt x="80" y="380"/>
                    </a:lnTo>
                    <a:lnTo>
                      <a:pt x="78" y="372"/>
                    </a:lnTo>
                    <a:lnTo>
                      <a:pt x="75" y="365"/>
                    </a:lnTo>
                    <a:lnTo>
                      <a:pt x="72" y="371"/>
                    </a:lnTo>
                    <a:lnTo>
                      <a:pt x="71" y="376"/>
                    </a:lnTo>
                    <a:lnTo>
                      <a:pt x="69" y="381"/>
                    </a:lnTo>
                    <a:lnTo>
                      <a:pt x="65" y="385"/>
                    </a:lnTo>
                    <a:lnTo>
                      <a:pt x="59" y="380"/>
                    </a:lnTo>
                    <a:lnTo>
                      <a:pt x="54" y="374"/>
                    </a:lnTo>
                    <a:lnTo>
                      <a:pt x="51" y="368"/>
                    </a:lnTo>
                    <a:lnTo>
                      <a:pt x="47" y="360"/>
                    </a:lnTo>
                    <a:lnTo>
                      <a:pt x="43" y="343"/>
                    </a:lnTo>
                    <a:lnTo>
                      <a:pt x="40" y="329"/>
                    </a:lnTo>
                    <a:lnTo>
                      <a:pt x="39" y="317"/>
                    </a:lnTo>
                    <a:lnTo>
                      <a:pt x="39" y="306"/>
                    </a:lnTo>
                    <a:lnTo>
                      <a:pt x="42" y="284"/>
                    </a:lnTo>
                    <a:lnTo>
                      <a:pt x="43" y="255"/>
                    </a:lnTo>
                    <a:lnTo>
                      <a:pt x="29" y="229"/>
                    </a:lnTo>
                    <a:lnTo>
                      <a:pt x="17" y="203"/>
                    </a:lnTo>
                    <a:lnTo>
                      <a:pt x="11" y="190"/>
                    </a:lnTo>
                    <a:lnTo>
                      <a:pt x="6" y="177"/>
                    </a:lnTo>
                    <a:lnTo>
                      <a:pt x="2" y="163"/>
                    </a:lnTo>
                    <a:lnTo>
                      <a:pt x="0" y="148"/>
                    </a:lnTo>
                    <a:lnTo>
                      <a:pt x="14" y="156"/>
                    </a:lnTo>
                    <a:lnTo>
                      <a:pt x="29" y="164"/>
                    </a:lnTo>
                    <a:lnTo>
                      <a:pt x="44" y="171"/>
                    </a:lnTo>
                    <a:lnTo>
                      <a:pt x="60" y="177"/>
                    </a:lnTo>
                    <a:lnTo>
                      <a:pt x="62" y="172"/>
                    </a:lnTo>
                    <a:lnTo>
                      <a:pt x="62" y="169"/>
                    </a:lnTo>
                    <a:lnTo>
                      <a:pt x="61" y="165"/>
                    </a:lnTo>
                    <a:lnTo>
                      <a:pt x="57" y="163"/>
                    </a:lnTo>
                    <a:lnTo>
                      <a:pt x="50" y="160"/>
                    </a:lnTo>
                    <a:lnTo>
                      <a:pt x="40" y="155"/>
                    </a:lnTo>
                    <a:lnTo>
                      <a:pt x="40" y="152"/>
                    </a:lnTo>
                    <a:lnTo>
                      <a:pt x="40" y="150"/>
                    </a:lnTo>
                    <a:lnTo>
                      <a:pt x="42" y="147"/>
                    </a:lnTo>
                    <a:lnTo>
                      <a:pt x="43" y="145"/>
                    </a:lnTo>
                    <a:lnTo>
                      <a:pt x="45" y="150"/>
                    </a:lnTo>
                    <a:lnTo>
                      <a:pt x="45" y="152"/>
                    </a:lnTo>
                    <a:lnTo>
                      <a:pt x="46" y="153"/>
                    </a:lnTo>
                    <a:lnTo>
                      <a:pt x="51" y="150"/>
                    </a:lnTo>
                    <a:lnTo>
                      <a:pt x="55" y="150"/>
                    </a:lnTo>
                    <a:lnTo>
                      <a:pt x="60" y="148"/>
                    </a:lnTo>
                    <a:lnTo>
                      <a:pt x="54" y="143"/>
                    </a:lnTo>
                    <a:lnTo>
                      <a:pt x="48" y="138"/>
                    </a:lnTo>
                    <a:lnTo>
                      <a:pt x="43" y="135"/>
                    </a:lnTo>
                    <a:lnTo>
                      <a:pt x="35" y="131"/>
                    </a:lnTo>
                    <a:lnTo>
                      <a:pt x="48" y="134"/>
                    </a:lnTo>
                    <a:lnTo>
                      <a:pt x="60" y="137"/>
                    </a:lnTo>
                    <a:lnTo>
                      <a:pt x="68" y="140"/>
                    </a:lnTo>
                    <a:lnTo>
                      <a:pt x="75" y="146"/>
                    </a:lnTo>
                    <a:lnTo>
                      <a:pt x="80" y="153"/>
                    </a:lnTo>
                    <a:lnTo>
                      <a:pt x="84" y="162"/>
                    </a:lnTo>
                    <a:lnTo>
                      <a:pt x="88" y="173"/>
                    </a:lnTo>
                    <a:lnTo>
                      <a:pt x="90" y="186"/>
                    </a:lnTo>
                    <a:lnTo>
                      <a:pt x="79" y="191"/>
                    </a:lnTo>
                    <a:lnTo>
                      <a:pt x="68" y="195"/>
                    </a:lnTo>
                    <a:lnTo>
                      <a:pt x="73" y="202"/>
                    </a:lnTo>
                    <a:lnTo>
                      <a:pt x="80" y="206"/>
                    </a:lnTo>
                    <a:lnTo>
                      <a:pt x="87" y="208"/>
                    </a:lnTo>
                    <a:lnTo>
                      <a:pt x="96" y="211"/>
                    </a:lnTo>
                    <a:lnTo>
                      <a:pt x="99" y="214"/>
                    </a:lnTo>
                    <a:lnTo>
                      <a:pt x="104" y="218"/>
                    </a:lnTo>
                    <a:lnTo>
                      <a:pt x="99" y="211"/>
                    </a:lnTo>
                    <a:lnTo>
                      <a:pt x="96" y="205"/>
                    </a:lnTo>
                    <a:lnTo>
                      <a:pt x="94" y="202"/>
                    </a:lnTo>
                    <a:lnTo>
                      <a:pt x="93" y="198"/>
                    </a:lnTo>
                    <a:lnTo>
                      <a:pt x="93" y="195"/>
                    </a:lnTo>
                    <a:lnTo>
                      <a:pt x="93" y="190"/>
                    </a:lnTo>
                    <a:lnTo>
                      <a:pt x="103" y="198"/>
                    </a:lnTo>
                    <a:lnTo>
                      <a:pt x="112" y="206"/>
                    </a:lnTo>
                    <a:lnTo>
                      <a:pt x="121" y="214"/>
                    </a:lnTo>
                    <a:lnTo>
                      <a:pt x="129" y="222"/>
                    </a:lnTo>
                    <a:lnTo>
                      <a:pt x="144" y="239"/>
                    </a:lnTo>
                    <a:lnTo>
                      <a:pt x="158" y="260"/>
                    </a:lnTo>
                    <a:lnTo>
                      <a:pt x="167" y="253"/>
                    </a:lnTo>
                    <a:lnTo>
                      <a:pt x="177" y="245"/>
                    </a:lnTo>
                    <a:lnTo>
                      <a:pt x="177" y="244"/>
                    </a:lnTo>
                    <a:lnTo>
                      <a:pt x="173" y="244"/>
                    </a:lnTo>
                    <a:lnTo>
                      <a:pt x="171" y="243"/>
                    </a:lnTo>
                    <a:lnTo>
                      <a:pt x="171" y="241"/>
                    </a:lnTo>
                    <a:lnTo>
                      <a:pt x="172" y="240"/>
                    </a:lnTo>
                    <a:lnTo>
                      <a:pt x="180" y="229"/>
                    </a:lnTo>
                    <a:lnTo>
                      <a:pt x="188" y="218"/>
                    </a:lnTo>
                    <a:lnTo>
                      <a:pt x="191" y="215"/>
                    </a:lnTo>
                    <a:lnTo>
                      <a:pt x="194" y="212"/>
                    </a:lnTo>
                    <a:lnTo>
                      <a:pt x="195" y="208"/>
                    </a:lnTo>
                    <a:lnTo>
                      <a:pt x="195" y="204"/>
                    </a:lnTo>
                    <a:lnTo>
                      <a:pt x="195" y="201"/>
                    </a:lnTo>
                    <a:lnTo>
                      <a:pt x="194" y="197"/>
                    </a:lnTo>
                    <a:lnTo>
                      <a:pt x="188" y="204"/>
                    </a:lnTo>
                    <a:lnTo>
                      <a:pt x="183" y="211"/>
                    </a:lnTo>
                    <a:lnTo>
                      <a:pt x="178" y="218"/>
                    </a:lnTo>
                    <a:lnTo>
                      <a:pt x="171" y="223"/>
                    </a:lnTo>
                    <a:lnTo>
                      <a:pt x="169" y="224"/>
                    </a:lnTo>
                    <a:lnTo>
                      <a:pt x="166" y="226"/>
                    </a:lnTo>
                    <a:lnTo>
                      <a:pt x="164" y="226"/>
                    </a:lnTo>
                    <a:lnTo>
                      <a:pt x="162" y="226"/>
                    </a:lnTo>
                    <a:lnTo>
                      <a:pt x="170" y="212"/>
                    </a:lnTo>
                    <a:lnTo>
                      <a:pt x="178" y="202"/>
                    </a:lnTo>
                    <a:lnTo>
                      <a:pt x="188" y="191"/>
                    </a:lnTo>
                    <a:lnTo>
                      <a:pt x="199" y="182"/>
                    </a:lnTo>
                    <a:lnTo>
                      <a:pt x="200" y="188"/>
                    </a:lnTo>
                    <a:lnTo>
                      <a:pt x="200" y="191"/>
                    </a:lnTo>
                    <a:lnTo>
                      <a:pt x="202" y="195"/>
                    </a:lnTo>
                    <a:lnTo>
                      <a:pt x="206" y="199"/>
                    </a:lnTo>
                    <a:lnTo>
                      <a:pt x="207" y="193"/>
                    </a:lnTo>
                    <a:lnTo>
                      <a:pt x="208" y="186"/>
                    </a:lnTo>
                    <a:lnTo>
                      <a:pt x="219" y="187"/>
                    </a:lnTo>
                    <a:lnTo>
                      <a:pt x="228" y="188"/>
                    </a:lnTo>
                    <a:lnTo>
                      <a:pt x="237" y="188"/>
                    </a:lnTo>
                    <a:lnTo>
                      <a:pt x="246" y="188"/>
                    </a:lnTo>
                    <a:lnTo>
                      <a:pt x="260" y="179"/>
                    </a:lnTo>
                    <a:lnTo>
                      <a:pt x="273" y="169"/>
                    </a:lnTo>
                    <a:lnTo>
                      <a:pt x="285" y="161"/>
                    </a:lnTo>
                    <a:lnTo>
                      <a:pt x="301" y="153"/>
                    </a:lnTo>
                    <a:lnTo>
                      <a:pt x="305" y="156"/>
                    </a:lnTo>
                    <a:lnTo>
                      <a:pt x="308" y="160"/>
                    </a:lnTo>
                    <a:lnTo>
                      <a:pt x="310" y="162"/>
                    </a:lnTo>
                    <a:lnTo>
                      <a:pt x="312" y="165"/>
                    </a:lnTo>
                    <a:lnTo>
                      <a:pt x="312" y="168"/>
                    </a:lnTo>
                    <a:lnTo>
                      <a:pt x="312" y="170"/>
                    </a:lnTo>
                    <a:lnTo>
                      <a:pt x="310" y="172"/>
                    </a:lnTo>
                    <a:lnTo>
                      <a:pt x="308" y="174"/>
                    </a:lnTo>
                    <a:lnTo>
                      <a:pt x="298" y="184"/>
                    </a:lnTo>
                    <a:lnTo>
                      <a:pt x="283" y="191"/>
                    </a:lnTo>
                    <a:lnTo>
                      <a:pt x="280" y="193"/>
                    </a:lnTo>
                    <a:lnTo>
                      <a:pt x="277" y="193"/>
                    </a:lnTo>
                    <a:lnTo>
                      <a:pt x="276" y="194"/>
                    </a:lnTo>
                    <a:lnTo>
                      <a:pt x="274" y="196"/>
                    </a:lnTo>
                    <a:lnTo>
                      <a:pt x="284" y="195"/>
                    </a:lnTo>
                    <a:lnTo>
                      <a:pt x="293" y="191"/>
                    </a:lnTo>
                    <a:lnTo>
                      <a:pt x="302" y="188"/>
                    </a:lnTo>
                    <a:lnTo>
                      <a:pt x="312" y="182"/>
                    </a:lnTo>
                    <a:lnTo>
                      <a:pt x="329" y="172"/>
                    </a:lnTo>
                    <a:lnTo>
                      <a:pt x="346" y="163"/>
                    </a:lnTo>
                    <a:lnTo>
                      <a:pt x="353" y="178"/>
                    </a:lnTo>
                    <a:lnTo>
                      <a:pt x="359" y="194"/>
                    </a:lnTo>
                    <a:lnTo>
                      <a:pt x="363" y="201"/>
                    </a:lnTo>
                    <a:lnTo>
                      <a:pt x="366" y="207"/>
                    </a:lnTo>
                    <a:lnTo>
                      <a:pt x="372" y="213"/>
                    </a:lnTo>
                    <a:lnTo>
                      <a:pt x="378" y="219"/>
                    </a:lnTo>
                    <a:lnTo>
                      <a:pt x="381" y="204"/>
                    </a:lnTo>
                    <a:lnTo>
                      <a:pt x="382" y="190"/>
                    </a:lnTo>
                    <a:lnTo>
                      <a:pt x="382" y="176"/>
                    </a:lnTo>
                    <a:lnTo>
                      <a:pt x="382" y="162"/>
                    </a:lnTo>
                    <a:lnTo>
                      <a:pt x="378" y="134"/>
                    </a:lnTo>
                    <a:lnTo>
                      <a:pt x="375" y="105"/>
                    </a:lnTo>
                    <a:lnTo>
                      <a:pt x="372" y="100"/>
                    </a:lnTo>
                    <a:lnTo>
                      <a:pt x="369" y="97"/>
                    </a:lnTo>
                    <a:lnTo>
                      <a:pt x="366" y="98"/>
                    </a:lnTo>
                    <a:lnTo>
                      <a:pt x="361" y="102"/>
                    </a:lnTo>
                    <a:lnTo>
                      <a:pt x="358" y="103"/>
                    </a:lnTo>
                    <a:lnTo>
                      <a:pt x="356" y="103"/>
                    </a:lnTo>
                    <a:lnTo>
                      <a:pt x="356" y="91"/>
                    </a:lnTo>
                    <a:lnTo>
                      <a:pt x="356" y="79"/>
                    </a:lnTo>
                    <a:lnTo>
                      <a:pt x="357" y="69"/>
                    </a:lnTo>
                    <a:lnTo>
                      <a:pt x="358" y="59"/>
                    </a:lnTo>
                    <a:lnTo>
                      <a:pt x="361" y="49"/>
                    </a:lnTo>
                    <a:lnTo>
                      <a:pt x="365" y="38"/>
                    </a:lnTo>
                    <a:lnTo>
                      <a:pt x="369" y="28"/>
                    </a:lnTo>
                    <a:lnTo>
                      <a:pt x="375" y="18"/>
                    </a:lnTo>
                    <a:lnTo>
                      <a:pt x="377" y="20"/>
                    </a:lnTo>
                    <a:lnTo>
                      <a:pt x="378" y="22"/>
                    </a:lnTo>
                    <a:lnTo>
                      <a:pt x="378" y="26"/>
                    </a:lnTo>
                    <a:lnTo>
                      <a:pt x="378" y="29"/>
                    </a:lnTo>
                    <a:lnTo>
                      <a:pt x="383" y="37"/>
                    </a:lnTo>
                    <a:lnTo>
                      <a:pt x="387" y="44"/>
                    </a:lnTo>
                    <a:lnTo>
                      <a:pt x="394" y="50"/>
                    </a:lnTo>
                    <a:lnTo>
                      <a:pt x="401" y="57"/>
                    </a:lnTo>
                    <a:lnTo>
                      <a:pt x="414" y="59"/>
                    </a:lnTo>
                    <a:lnTo>
                      <a:pt x="425" y="60"/>
                    </a:lnTo>
                    <a:lnTo>
                      <a:pt x="437" y="62"/>
                    </a:lnTo>
                    <a:lnTo>
                      <a:pt x="449" y="64"/>
                    </a:lnTo>
                    <a:lnTo>
                      <a:pt x="451" y="75"/>
                    </a:lnTo>
                    <a:lnTo>
                      <a:pt x="453" y="84"/>
                    </a:lnTo>
                    <a:lnTo>
                      <a:pt x="457" y="93"/>
                    </a:lnTo>
                    <a:lnTo>
                      <a:pt x="461" y="102"/>
                    </a:lnTo>
                    <a:lnTo>
                      <a:pt x="468" y="108"/>
                    </a:lnTo>
                    <a:lnTo>
                      <a:pt x="476" y="112"/>
                    </a:lnTo>
                    <a:lnTo>
                      <a:pt x="479" y="111"/>
                    </a:lnTo>
                    <a:lnTo>
                      <a:pt x="482" y="108"/>
                    </a:lnTo>
                    <a:lnTo>
                      <a:pt x="478" y="97"/>
                    </a:lnTo>
                    <a:lnTo>
                      <a:pt x="475" y="91"/>
                    </a:lnTo>
                    <a:lnTo>
                      <a:pt x="470" y="85"/>
                    </a:lnTo>
                    <a:lnTo>
                      <a:pt x="468" y="80"/>
                    </a:lnTo>
                    <a:lnTo>
                      <a:pt x="467" y="78"/>
                    </a:lnTo>
                    <a:lnTo>
                      <a:pt x="467" y="76"/>
                    </a:lnTo>
                    <a:lnTo>
                      <a:pt x="467" y="74"/>
                    </a:lnTo>
                    <a:lnTo>
                      <a:pt x="468" y="72"/>
                    </a:lnTo>
                    <a:lnTo>
                      <a:pt x="473" y="68"/>
                    </a:lnTo>
                    <a:lnTo>
                      <a:pt x="483" y="62"/>
                    </a:lnTo>
                    <a:lnTo>
                      <a:pt x="519" y="77"/>
                    </a:lnTo>
                    <a:lnTo>
                      <a:pt x="555" y="91"/>
                    </a:lnTo>
                    <a:lnTo>
                      <a:pt x="573" y="96"/>
                    </a:lnTo>
                    <a:lnTo>
                      <a:pt x="592" y="102"/>
                    </a:lnTo>
                    <a:lnTo>
                      <a:pt x="610" y="108"/>
                    </a:lnTo>
                    <a:lnTo>
                      <a:pt x="629" y="112"/>
                    </a:lnTo>
                    <a:lnTo>
                      <a:pt x="638" y="114"/>
                    </a:lnTo>
                    <a:lnTo>
                      <a:pt x="646" y="114"/>
                    </a:lnTo>
                    <a:lnTo>
                      <a:pt x="644" y="110"/>
                    </a:lnTo>
                    <a:lnTo>
                      <a:pt x="640" y="108"/>
                    </a:lnTo>
                    <a:lnTo>
                      <a:pt x="638" y="108"/>
                    </a:lnTo>
                    <a:lnTo>
                      <a:pt x="636" y="106"/>
                    </a:lnTo>
                    <a:lnTo>
                      <a:pt x="635" y="106"/>
                    </a:lnTo>
                    <a:lnTo>
                      <a:pt x="634" y="104"/>
                    </a:lnTo>
                    <a:lnTo>
                      <a:pt x="634" y="101"/>
                    </a:lnTo>
                    <a:lnTo>
                      <a:pt x="634" y="94"/>
                    </a:lnTo>
                    <a:lnTo>
                      <a:pt x="639" y="89"/>
                    </a:lnTo>
                    <a:lnTo>
                      <a:pt x="645" y="86"/>
                    </a:lnTo>
                    <a:lnTo>
                      <a:pt x="649" y="83"/>
                    </a:lnTo>
                    <a:lnTo>
                      <a:pt x="653" y="77"/>
                    </a:lnTo>
                    <a:lnTo>
                      <a:pt x="639" y="66"/>
                    </a:lnTo>
                    <a:lnTo>
                      <a:pt x="626" y="58"/>
                    </a:lnTo>
                    <a:lnTo>
                      <a:pt x="611" y="51"/>
                    </a:lnTo>
                    <a:lnTo>
                      <a:pt x="597" y="45"/>
                    </a:lnTo>
                    <a:lnTo>
                      <a:pt x="583" y="39"/>
                    </a:lnTo>
                    <a:lnTo>
                      <a:pt x="568" y="33"/>
                    </a:lnTo>
                    <a:lnTo>
                      <a:pt x="553" y="26"/>
                    </a:lnTo>
                    <a:lnTo>
                      <a:pt x="538" y="16"/>
                    </a:lnTo>
                    <a:lnTo>
                      <a:pt x="546" y="15"/>
                    </a:lnTo>
                    <a:lnTo>
                      <a:pt x="555" y="13"/>
                    </a:lnTo>
                    <a:lnTo>
                      <a:pt x="563" y="13"/>
                    </a:lnTo>
                    <a:lnTo>
                      <a:pt x="571" y="16"/>
                    </a:lnTo>
                    <a:lnTo>
                      <a:pt x="586" y="19"/>
                    </a:lnTo>
                    <a:lnTo>
                      <a:pt x="603" y="24"/>
                    </a:lnTo>
                    <a:lnTo>
                      <a:pt x="600" y="20"/>
                    </a:lnTo>
                    <a:lnTo>
                      <a:pt x="595" y="18"/>
                    </a:lnTo>
                    <a:lnTo>
                      <a:pt x="590" y="16"/>
                    </a:lnTo>
                    <a:lnTo>
                      <a:pt x="586" y="13"/>
                    </a:lnTo>
                    <a:lnTo>
                      <a:pt x="576" y="10"/>
                    </a:lnTo>
                    <a:lnTo>
                      <a:pt x="567" y="7"/>
                    </a:lnTo>
                    <a:lnTo>
                      <a:pt x="556" y="4"/>
                    </a:lnTo>
                    <a:lnTo>
                      <a:pt x="547" y="2"/>
                    </a:lnTo>
                    <a:lnTo>
                      <a:pt x="528" y="1"/>
                    </a:lnTo>
                    <a:lnTo>
                      <a:pt x="505" y="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13" name="Freeform 283"/>
              <p:cNvSpPr>
                <a:spLocks/>
              </p:cNvSpPr>
              <p:nvPr/>
            </p:nvSpPr>
            <p:spPr bwMode="auto">
              <a:xfrm>
                <a:off x="2862263" y="2913063"/>
                <a:ext cx="36512" cy="38100"/>
              </a:xfrm>
              <a:custGeom>
                <a:avLst/>
                <a:gdLst>
                  <a:gd name="T0" fmla="*/ 36512 w 90"/>
                  <a:gd name="T1" fmla="*/ 15319 h 97"/>
                  <a:gd name="T2" fmla="*/ 35701 w 90"/>
                  <a:gd name="T3" fmla="*/ 19246 h 97"/>
                  <a:gd name="T4" fmla="*/ 35295 w 90"/>
                  <a:gd name="T5" fmla="*/ 22781 h 97"/>
                  <a:gd name="T6" fmla="*/ 34484 w 90"/>
                  <a:gd name="T7" fmla="*/ 25924 h 97"/>
                  <a:gd name="T8" fmla="*/ 32455 w 90"/>
                  <a:gd name="T9" fmla="*/ 29459 h 97"/>
                  <a:gd name="T10" fmla="*/ 30427 w 90"/>
                  <a:gd name="T11" fmla="*/ 31030 h 97"/>
                  <a:gd name="T12" fmla="*/ 27993 w 90"/>
                  <a:gd name="T13" fmla="*/ 31815 h 97"/>
                  <a:gd name="T14" fmla="*/ 26370 w 90"/>
                  <a:gd name="T15" fmla="*/ 33387 h 97"/>
                  <a:gd name="T16" fmla="*/ 24747 w 90"/>
                  <a:gd name="T17" fmla="*/ 35351 h 97"/>
                  <a:gd name="T18" fmla="*/ 25153 w 90"/>
                  <a:gd name="T19" fmla="*/ 36529 h 97"/>
                  <a:gd name="T20" fmla="*/ 25153 w 90"/>
                  <a:gd name="T21" fmla="*/ 38100 h 97"/>
                  <a:gd name="T22" fmla="*/ 22313 w 90"/>
                  <a:gd name="T23" fmla="*/ 36529 h 97"/>
                  <a:gd name="T24" fmla="*/ 19879 w 90"/>
                  <a:gd name="T25" fmla="*/ 35351 h 97"/>
                  <a:gd name="T26" fmla="*/ 17039 w 90"/>
                  <a:gd name="T27" fmla="*/ 33387 h 97"/>
                  <a:gd name="T28" fmla="*/ 14199 w 90"/>
                  <a:gd name="T29" fmla="*/ 31423 h 97"/>
                  <a:gd name="T30" fmla="*/ 8519 w 90"/>
                  <a:gd name="T31" fmla="*/ 25924 h 97"/>
                  <a:gd name="T32" fmla="*/ 4868 w 90"/>
                  <a:gd name="T33" fmla="*/ 21210 h 97"/>
                  <a:gd name="T34" fmla="*/ 3651 w 90"/>
                  <a:gd name="T35" fmla="*/ 18068 h 97"/>
                  <a:gd name="T36" fmla="*/ 2434 w 90"/>
                  <a:gd name="T37" fmla="*/ 15319 h 97"/>
                  <a:gd name="T38" fmla="*/ 811 w 90"/>
                  <a:gd name="T39" fmla="*/ 11784 h 97"/>
                  <a:gd name="T40" fmla="*/ 0 w 90"/>
                  <a:gd name="T41" fmla="*/ 8248 h 97"/>
                  <a:gd name="T42" fmla="*/ 1217 w 90"/>
                  <a:gd name="T43" fmla="*/ 5892 h 97"/>
                  <a:gd name="T44" fmla="*/ 2434 w 90"/>
                  <a:gd name="T45" fmla="*/ 4321 h 97"/>
                  <a:gd name="T46" fmla="*/ 3651 w 90"/>
                  <a:gd name="T47" fmla="*/ 2749 h 97"/>
                  <a:gd name="T48" fmla="*/ 4868 w 90"/>
                  <a:gd name="T49" fmla="*/ 1964 h 97"/>
                  <a:gd name="T50" fmla="*/ 8519 w 90"/>
                  <a:gd name="T51" fmla="*/ 1178 h 97"/>
                  <a:gd name="T52" fmla="*/ 13388 w 90"/>
                  <a:gd name="T53" fmla="*/ 0 h 97"/>
                  <a:gd name="T54" fmla="*/ 16633 w 90"/>
                  <a:gd name="T55" fmla="*/ 0 h 97"/>
                  <a:gd name="T56" fmla="*/ 20284 w 90"/>
                  <a:gd name="T57" fmla="*/ 0 h 97"/>
                  <a:gd name="T58" fmla="*/ 25558 w 90"/>
                  <a:gd name="T59" fmla="*/ 3142 h 97"/>
                  <a:gd name="T60" fmla="*/ 30021 w 90"/>
                  <a:gd name="T61" fmla="*/ 6285 h 97"/>
                  <a:gd name="T62" fmla="*/ 31644 w 90"/>
                  <a:gd name="T63" fmla="*/ 8641 h 97"/>
                  <a:gd name="T64" fmla="*/ 33266 w 90"/>
                  <a:gd name="T65" fmla="*/ 10998 h 97"/>
                  <a:gd name="T66" fmla="*/ 34889 w 90"/>
                  <a:gd name="T67" fmla="*/ 12962 h 97"/>
                  <a:gd name="T68" fmla="*/ 36512 w 90"/>
                  <a:gd name="T69" fmla="*/ 15711 h 97"/>
                  <a:gd name="T70" fmla="*/ 36512 w 90"/>
                  <a:gd name="T71" fmla="*/ 15319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 h="97">
                    <a:moveTo>
                      <a:pt x="90" y="39"/>
                    </a:moveTo>
                    <a:lnTo>
                      <a:pt x="88" y="49"/>
                    </a:lnTo>
                    <a:lnTo>
                      <a:pt x="87" y="58"/>
                    </a:lnTo>
                    <a:lnTo>
                      <a:pt x="85" y="66"/>
                    </a:lnTo>
                    <a:lnTo>
                      <a:pt x="80" y="75"/>
                    </a:lnTo>
                    <a:lnTo>
                      <a:pt x="75" y="79"/>
                    </a:lnTo>
                    <a:lnTo>
                      <a:pt x="69" y="81"/>
                    </a:lnTo>
                    <a:lnTo>
                      <a:pt x="65" y="85"/>
                    </a:lnTo>
                    <a:lnTo>
                      <a:pt x="61" y="90"/>
                    </a:lnTo>
                    <a:lnTo>
                      <a:pt x="62" y="93"/>
                    </a:lnTo>
                    <a:lnTo>
                      <a:pt x="62" y="97"/>
                    </a:lnTo>
                    <a:lnTo>
                      <a:pt x="55" y="93"/>
                    </a:lnTo>
                    <a:lnTo>
                      <a:pt x="49" y="90"/>
                    </a:lnTo>
                    <a:lnTo>
                      <a:pt x="42" y="85"/>
                    </a:lnTo>
                    <a:lnTo>
                      <a:pt x="35" y="80"/>
                    </a:lnTo>
                    <a:lnTo>
                      <a:pt x="21" y="66"/>
                    </a:lnTo>
                    <a:lnTo>
                      <a:pt x="12" y="54"/>
                    </a:lnTo>
                    <a:lnTo>
                      <a:pt x="9" y="46"/>
                    </a:lnTo>
                    <a:lnTo>
                      <a:pt x="6" y="39"/>
                    </a:lnTo>
                    <a:lnTo>
                      <a:pt x="2" y="30"/>
                    </a:lnTo>
                    <a:lnTo>
                      <a:pt x="0" y="21"/>
                    </a:lnTo>
                    <a:lnTo>
                      <a:pt x="3" y="15"/>
                    </a:lnTo>
                    <a:lnTo>
                      <a:pt x="6" y="11"/>
                    </a:lnTo>
                    <a:lnTo>
                      <a:pt x="9" y="7"/>
                    </a:lnTo>
                    <a:lnTo>
                      <a:pt x="12" y="5"/>
                    </a:lnTo>
                    <a:lnTo>
                      <a:pt x="21" y="3"/>
                    </a:lnTo>
                    <a:lnTo>
                      <a:pt x="33" y="0"/>
                    </a:lnTo>
                    <a:lnTo>
                      <a:pt x="41" y="0"/>
                    </a:lnTo>
                    <a:lnTo>
                      <a:pt x="50" y="0"/>
                    </a:lnTo>
                    <a:lnTo>
                      <a:pt x="63" y="8"/>
                    </a:lnTo>
                    <a:lnTo>
                      <a:pt x="74" y="16"/>
                    </a:lnTo>
                    <a:lnTo>
                      <a:pt x="78" y="22"/>
                    </a:lnTo>
                    <a:lnTo>
                      <a:pt x="82" y="28"/>
                    </a:lnTo>
                    <a:lnTo>
                      <a:pt x="86" y="33"/>
                    </a:lnTo>
                    <a:lnTo>
                      <a:pt x="90" y="40"/>
                    </a:lnTo>
                    <a:lnTo>
                      <a:pt x="90" y="3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14" name="Freeform 284"/>
              <p:cNvSpPr>
                <a:spLocks/>
              </p:cNvSpPr>
              <p:nvPr/>
            </p:nvSpPr>
            <p:spPr bwMode="auto">
              <a:xfrm>
                <a:off x="2862263" y="2913063"/>
                <a:ext cx="36512" cy="38100"/>
              </a:xfrm>
              <a:custGeom>
                <a:avLst/>
                <a:gdLst>
                  <a:gd name="T0" fmla="*/ 36512 w 90"/>
                  <a:gd name="T1" fmla="*/ 15319 h 97"/>
                  <a:gd name="T2" fmla="*/ 35701 w 90"/>
                  <a:gd name="T3" fmla="*/ 19246 h 97"/>
                  <a:gd name="T4" fmla="*/ 35295 w 90"/>
                  <a:gd name="T5" fmla="*/ 22781 h 97"/>
                  <a:gd name="T6" fmla="*/ 34484 w 90"/>
                  <a:gd name="T7" fmla="*/ 25924 h 97"/>
                  <a:gd name="T8" fmla="*/ 32455 w 90"/>
                  <a:gd name="T9" fmla="*/ 29459 h 97"/>
                  <a:gd name="T10" fmla="*/ 30427 w 90"/>
                  <a:gd name="T11" fmla="*/ 31030 h 97"/>
                  <a:gd name="T12" fmla="*/ 27993 w 90"/>
                  <a:gd name="T13" fmla="*/ 31815 h 97"/>
                  <a:gd name="T14" fmla="*/ 26370 w 90"/>
                  <a:gd name="T15" fmla="*/ 33387 h 97"/>
                  <a:gd name="T16" fmla="*/ 24747 w 90"/>
                  <a:gd name="T17" fmla="*/ 35351 h 97"/>
                  <a:gd name="T18" fmla="*/ 25153 w 90"/>
                  <a:gd name="T19" fmla="*/ 36529 h 97"/>
                  <a:gd name="T20" fmla="*/ 25153 w 90"/>
                  <a:gd name="T21" fmla="*/ 38100 h 97"/>
                  <a:gd name="T22" fmla="*/ 22313 w 90"/>
                  <a:gd name="T23" fmla="*/ 36529 h 97"/>
                  <a:gd name="T24" fmla="*/ 19879 w 90"/>
                  <a:gd name="T25" fmla="*/ 35351 h 97"/>
                  <a:gd name="T26" fmla="*/ 17039 w 90"/>
                  <a:gd name="T27" fmla="*/ 33387 h 97"/>
                  <a:gd name="T28" fmla="*/ 14199 w 90"/>
                  <a:gd name="T29" fmla="*/ 31423 h 97"/>
                  <a:gd name="T30" fmla="*/ 8519 w 90"/>
                  <a:gd name="T31" fmla="*/ 25924 h 97"/>
                  <a:gd name="T32" fmla="*/ 4868 w 90"/>
                  <a:gd name="T33" fmla="*/ 21210 h 97"/>
                  <a:gd name="T34" fmla="*/ 3651 w 90"/>
                  <a:gd name="T35" fmla="*/ 18068 h 97"/>
                  <a:gd name="T36" fmla="*/ 2434 w 90"/>
                  <a:gd name="T37" fmla="*/ 15319 h 97"/>
                  <a:gd name="T38" fmla="*/ 811 w 90"/>
                  <a:gd name="T39" fmla="*/ 11784 h 97"/>
                  <a:gd name="T40" fmla="*/ 0 w 90"/>
                  <a:gd name="T41" fmla="*/ 8248 h 97"/>
                  <a:gd name="T42" fmla="*/ 1217 w 90"/>
                  <a:gd name="T43" fmla="*/ 5892 h 97"/>
                  <a:gd name="T44" fmla="*/ 2434 w 90"/>
                  <a:gd name="T45" fmla="*/ 4321 h 97"/>
                  <a:gd name="T46" fmla="*/ 3651 w 90"/>
                  <a:gd name="T47" fmla="*/ 2749 h 97"/>
                  <a:gd name="T48" fmla="*/ 4868 w 90"/>
                  <a:gd name="T49" fmla="*/ 1964 h 97"/>
                  <a:gd name="T50" fmla="*/ 8519 w 90"/>
                  <a:gd name="T51" fmla="*/ 1178 h 97"/>
                  <a:gd name="T52" fmla="*/ 13388 w 90"/>
                  <a:gd name="T53" fmla="*/ 0 h 97"/>
                  <a:gd name="T54" fmla="*/ 16633 w 90"/>
                  <a:gd name="T55" fmla="*/ 0 h 97"/>
                  <a:gd name="T56" fmla="*/ 20284 w 90"/>
                  <a:gd name="T57" fmla="*/ 0 h 97"/>
                  <a:gd name="T58" fmla="*/ 25558 w 90"/>
                  <a:gd name="T59" fmla="*/ 3142 h 97"/>
                  <a:gd name="T60" fmla="*/ 30021 w 90"/>
                  <a:gd name="T61" fmla="*/ 6285 h 97"/>
                  <a:gd name="T62" fmla="*/ 31644 w 90"/>
                  <a:gd name="T63" fmla="*/ 8641 h 97"/>
                  <a:gd name="T64" fmla="*/ 33266 w 90"/>
                  <a:gd name="T65" fmla="*/ 10998 h 97"/>
                  <a:gd name="T66" fmla="*/ 34889 w 90"/>
                  <a:gd name="T67" fmla="*/ 12962 h 97"/>
                  <a:gd name="T68" fmla="*/ 36512 w 90"/>
                  <a:gd name="T69" fmla="*/ 15711 h 97"/>
                  <a:gd name="T70" fmla="*/ 36512 w 90"/>
                  <a:gd name="T71" fmla="*/ 15319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 h="97">
                    <a:moveTo>
                      <a:pt x="90" y="39"/>
                    </a:moveTo>
                    <a:lnTo>
                      <a:pt x="88" y="49"/>
                    </a:lnTo>
                    <a:lnTo>
                      <a:pt x="87" y="58"/>
                    </a:lnTo>
                    <a:lnTo>
                      <a:pt x="85" y="66"/>
                    </a:lnTo>
                    <a:lnTo>
                      <a:pt x="80" y="75"/>
                    </a:lnTo>
                    <a:lnTo>
                      <a:pt x="75" y="79"/>
                    </a:lnTo>
                    <a:lnTo>
                      <a:pt x="69" y="81"/>
                    </a:lnTo>
                    <a:lnTo>
                      <a:pt x="65" y="85"/>
                    </a:lnTo>
                    <a:lnTo>
                      <a:pt x="61" y="90"/>
                    </a:lnTo>
                    <a:lnTo>
                      <a:pt x="62" y="93"/>
                    </a:lnTo>
                    <a:lnTo>
                      <a:pt x="62" y="97"/>
                    </a:lnTo>
                    <a:lnTo>
                      <a:pt x="55" y="93"/>
                    </a:lnTo>
                    <a:lnTo>
                      <a:pt x="49" y="90"/>
                    </a:lnTo>
                    <a:lnTo>
                      <a:pt x="42" y="85"/>
                    </a:lnTo>
                    <a:lnTo>
                      <a:pt x="35" y="80"/>
                    </a:lnTo>
                    <a:lnTo>
                      <a:pt x="21" y="66"/>
                    </a:lnTo>
                    <a:lnTo>
                      <a:pt x="12" y="54"/>
                    </a:lnTo>
                    <a:lnTo>
                      <a:pt x="9" y="46"/>
                    </a:lnTo>
                    <a:lnTo>
                      <a:pt x="6" y="39"/>
                    </a:lnTo>
                    <a:lnTo>
                      <a:pt x="2" y="30"/>
                    </a:lnTo>
                    <a:lnTo>
                      <a:pt x="0" y="21"/>
                    </a:lnTo>
                    <a:lnTo>
                      <a:pt x="3" y="15"/>
                    </a:lnTo>
                    <a:lnTo>
                      <a:pt x="6" y="11"/>
                    </a:lnTo>
                    <a:lnTo>
                      <a:pt x="9" y="7"/>
                    </a:lnTo>
                    <a:lnTo>
                      <a:pt x="12" y="5"/>
                    </a:lnTo>
                    <a:lnTo>
                      <a:pt x="21" y="3"/>
                    </a:lnTo>
                    <a:lnTo>
                      <a:pt x="33" y="0"/>
                    </a:lnTo>
                    <a:lnTo>
                      <a:pt x="41" y="0"/>
                    </a:lnTo>
                    <a:lnTo>
                      <a:pt x="50" y="0"/>
                    </a:lnTo>
                    <a:lnTo>
                      <a:pt x="63" y="8"/>
                    </a:lnTo>
                    <a:lnTo>
                      <a:pt x="74" y="16"/>
                    </a:lnTo>
                    <a:lnTo>
                      <a:pt x="78" y="22"/>
                    </a:lnTo>
                    <a:lnTo>
                      <a:pt x="82" y="28"/>
                    </a:lnTo>
                    <a:lnTo>
                      <a:pt x="86" y="33"/>
                    </a:lnTo>
                    <a:lnTo>
                      <a:pt x="90" y="40"/>
                    </a:lnTo>
                    <a:lnTo>
                      <a:pt x="90" y="39"/>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15" name="Freeform 285"/>
              <p:cNvSpPr>
                <a:spLocks/>
              </p:cNvSpPr>
              <p:nvPr/>
            </p:nvSpPr>
            <p:spPr bwMode="auto">
              <a:xfrm>
                <a:off x="7673975" y="2843213"/>
                <a:ext cx="3175" cy="3175"/>
              </a:xfrm>
              <a:custGeom>
                <a:avLst/>
                <a:gdLst>
                  <a:gd name="T0" fmla="*/ 0 w 8"/>
                  <a:gd name="T1" fmla="*/ 1905 h 10"/>
                  <a:gd name="T2" fmla="*/ 397 w 8"/>
                  <a:gd name="T3" fmla="*/ 2858 h 10"/>
                  <a:gd name="T4" fmla="*/ 794 w 8"/>
                  <a:gd name="T5" fmla="*/ 3175 h 10"/>
                  <a:gd name="T6" fmla="*/ 1588 w 8"/>
                  <a:gd name="T7" fmla="*/ 3175 h 10"/>
                  <a:gd name="T8" fmla="*/ 1984 w 8"/>
                  <a:gd name="T9" fmla="*/ 3175 h 10"/>
                  <a:gd name="T10" fmla="*/ 2381 w 8"/>
                  <a:gd name="T11" fmla="*/ 2540 h 10"/>
                  <a:gd name="T12" fmla="*/ 3175 w 8"/>
                  <a:gd name="T13" fmla="*/ 953 h 10"/>
                  <a:gd name="T14" fmla="*/ 2381 w 8"/>
                  <a:gd name="T15" fmla="*/ 318 h 10"/>
                  <a:gd name="T16" fmla="*/ 1984 w 8"/>
                  <a:gd name="T17" fmla="*/ 0 h 10"/>
                  <a:gd name="T18" fmla="*/ 1588 w 8"/>
                  <a:gd name="T19" fmla="*/ 0 h 10"/>
                  <a:gd name="T20" fmla="*/ 794 w 8"/>
                  <a:gd name="T21" fmla="*/ 318 h 10"/>
                  <a:gd name="T22" fmla="*/ 397 w 8"/>
                  <a:gd name="T23" fmla="*/ 953 h 10"/>
                  <a:gd name="T24" fmla="*/ 0 w 8"/>
                  <a:gd name="T25" fmla="*/ 1905 h 10"/>
                  <a:gd name="T26" fmla="*/ 0 w 8"/>
                  <a:gd name="T27" fmla="*/ 1905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0">
                    <a:moveTo>
                      <a:pt x="0" y="6"/>
                    </a:moveTo>
                    <a:lnTo>
                      <a:pt x="1" y="9"/>
                    </a:lnTo>
                    <a:lnTo>
                      <a:pt x="2" y="10"/>
                    </a:lnTo>
                    <a:lnTo>
                      <a:pt x="4" y="10"/>
                    </a:lnTo>
                    <a:lnTo>
                      <a:pt x="5" y="10"/>
                    </a:lnTo>
                    <a:lnTo>
                      <a:pt x="6" y="8"/>
                    </a:lnTo>
                    <a:lnTo>
                      <a:pt x="8" y="3"/>
                    </a:lnTo>
                    <a:lnTo>
                      <a:pt x="6" y="1"/>
                    </a:lnTo>
                    <a:lnTo>
                      <a:pt x="5" y="0"/>
                    </a:lnTo>
                    <a:lnTo>
                      <a:pt x="4" y="0"/>
                    </a:lnTo>
                    <a:lnTo>
                      <a:pt x="2" y="1"/>
                    </a:lnTo>
                    <a:lnTo>
                      <a:pt x="1" y="3"/>
                    </a:lnTo>
                    <a:lnTo>
                      <a:pt x="0" y="6"/>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16" name="Freeform 286"/>
              <p:cNvSpPr>
                <a:spLocks/>
              </p:cNvSpPr>
              <p:nvPr/>
            </p:nvSpPr>
            <p:spPr bwMode="auto">
              <a:xfrm>
                <a:off x="7673975" y="2843213"/>
                <a:ext cx="3175" cy="3175"/>
              </a:xfrm>
              <a:custGeom>
                <a:avLst/>
                <a:gdLst>
                  <a:gd name="T0" fmla="*/ 0 w 8"/>
                  <a:gd name="T1" fmla="*/ 1905 h 10"/>
                  <a:gd name="T2" fmla="*/ 397 w 8"/>
                  <a:gd name="T3" fmla="*/ 2858 h 10"/>
                  <a:gd name="T4" fmla="*/ 794 w 8"/>
                  <a:gd name="T5" fmla="*/ 3175 h 10"/>
                  <a:gd name="T6" fmla="*/ 1588 w 8"/>
                  <a:gd name="T7" fmla="*/ 3175 h 10"/>
                  <a:gd name="T8" fmla="*/ 1984 w 8"/>
                  <a:gd name="T9" fmla="*/ 3175 h 10"/>
                  <a:gd name="T10" fmla="*/ 2381 w 8"/>
                  <a:gd name="T11" fmla="*/ 2540 h 10"/>
                  <a:gd name="T12" fmla="*/ 3175 w 8"/>
                  <a:gd name="T13" fmla="*/ 953 h 10"/>
                  <a:gd name="T14" fmla="*/ 2381 w 8"/>
                  <a:gd name="T15" fmla="*/ 318 h 10"/>
                  <a:gd name="T16" fmla="*/ 1984 w 8"/>
                  <a:gd name="T17" fmla="*/ 0 h 10"/>
                  <a:gd name="T18" fmla="*/ 1588 w 8"/>
                  <a:gd name="T19" fmla="*/ 0 h 10"/>
                  <a:gd name="T20" fmla="*/ 794 w 8"/>
                  <a:gd name="T21" fmla="*/ 318 h 10"/>
                  <a:gd name="T22" fmla="*/ 397 w 8"/>
                  <a:gd name="T23" fmla="*/ 953 h 10"/>
                  <a:gd name="T24" fmla="*/ 0 w 8"/>
                  <a:gd name="T25" fmla="*/ 1905 h 10"/>
                  <a:gd name="T26" fmla="*/ 0 w 8"/>
                  <a:gd name="T27" fmla="*/ 1905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0">
                    <a:moveTo>
                      <a:pt x="0" y="6"/>
                    </a:moveTo>
                    <a:lnTo>
                      <a:pt x="1" y="9"/>
                    </a:lnTo>
                    <a:lnTo>
                      <a:pt x="2" y="10"/>
                    </a:lnTo>
                    <a:lnTo>
                      <a:pt x="4" y="10"/>
                    </a:lnTo>
                    <a:lnTo>
                      <a:pt x="5" y="10"/>
                    </a:lnTo>
                    <a:lnTo>
                      <a:pt x="6" y="8"/>
                    </a:lnTo>
                    <a:lnTo>
                      <a:pt x="8" y="3"/>
                    </a:lnTo>
                    <a:lnTo>
                      <a:pt x="6" y="1"/>
                    </a:lnTo>
                    <a:lnTo>
                      <a:pt x="5" y="0"/>
                    </a:lnTo>
                    <a:lnTo>
                      <a:pt x="4" y="0"/>
                    </a:lnTo>
                    <a:lnTo>
                      <a:pt x="2" y="1"/>
                    </a:lnTo>
                    <a:lnTo>
                      <a:pt x="1" y="3"/>
                    </a:lnTo>
                    <a:lnTo>
                      <a:pt x="0" y="6"/>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17" name="Freeform 287"/>
              <p:cNvSpPr>
                <a:spLocks/>
              </p:cNvSpPr>
              <p:nvPr/>
            </p:nvSpPr>
            <p:spPr bwMode="auto">
              <a:xfrm>
                <a:off x="7673975" y="2843213"/>
                <a:ext cx="3175" cy="3175"/>
              </a:xfrm>
              <a:custGeom>
                <a:avLst/>
                <a:gdLst>
                  <a:gd name="T0" fmla="*/ 0 w 8"/>
                  <a:gd name="T1" fmla="*/ 1905 h 10"/>
                  <a:gd name="T2" fmla="*/ 397 w 8"/>
                  <a:gd name="T3" fmla="*/ 2858 h 10"/>
                  <a:gd name="T4" fmla="*/ 794 w 8"/>
                  <a:gd name="T5" fmla="*/ 3175 h 10"/>
                  <a:gd name="T6" fmla="*/ 1588 w 8"/>
                  <a:gd name="T7" fmla="*/ 3175 h 10"/>
                  <a:gd name="T8" fmla="*/ 1984 w 8"/>
                  <a:gd name="T9" fmla="*/ 3175 h 10"/>
                  <a:gd name="T10" fmla="*/ 2381 w 8"/>
                  <a:gd name="T11" fmla="*/ 2540 h 10"/>
                  <a:gd name="T12" fmla="*/ 3175 w 8"/>
                  <a:gd name="T13" fmla="*/ 953 h 10"/>
                  <a:gd name="T14" fmla="*/ 2381 w 8"/>
                  <a:gd name="T15" fmla="*/ 318 h 10"/>
                  <a:gd name="T16" fmla="*/ 1984 w 8"/>
                  <a:gd name="T17" fmla="*/ 0 h 10"/>
                  <a:gd name="T18" fmla="*/ 1588 w 8"/>
                  <a:gd name="T19" fmla="*/ 0 h 10"/>
                  <a:gd name="T20" fmla="*/ 794 w 8"/>
                  <a:gd name="T21" fmla="*/ 318 h 10"/>
                  <a:gd name="T22" fmla="*/ 397 w 8"/>
                  <a:gd name="T23" fmla="*/ 953 h 10"/>
                  <a:gd name="T24" fmla="*/ 0 w 8"/>
                  <a:gd name="T25" fmla="*/ 190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10">
                    <a:moveTo>
                      <a:pt x="0" y="6"/>
                    </a:moveTo>
                    <a:lnTo>
                      <a:pt x="1" y="9"/>
                    </a:lnTo>
                    <a:lnTo>
                      <a:pt x="2" y="10"/>
                    </a:lnTo>
                    <a:lnTo>
                      <a:pt x="4" y="10"/>
                    </a:lnTo>
                    <a:lnTo>
                      <a:pt x="5" y="10"/>
                    </a:lnTo>
                    <a:lnTo>
                      <a:pt x="6" y="8"/>
                    </a:lnTo>
                    <a:lnTo>
                      <a:pt x="8" y="3"/>
                    </a:lnTo>
                    <a:lnTo>
                      <a:pt x="6" y="1"/>
                    </a:lnTo>
                    <a:lnTo>
                      <a:pt x="5" y="0"/>
                    </a:lnTo>
                    <a:lnTo>
                      <a:pt x="4" y="0"/>
                    </a:lnTo>
                    <a:lnTo>
                      <a:pt x="2" y="1"/>
                    </a:lnTo>
                    <a:lnTo>
                      <a:pt x="1" y="3"/>
                    </a:lnTo>
                    <a:lnTo>
                      <a:pt x="0" y="6"/>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18" name="Freeform 288"/>
              <p:cNvSpPr>
                <a:spLocks/>
              </p:cNvSpPr>
              <p:nvPr/>
            </p:nvSpPr>
            <p:spPr bwMode="auto">
              <a:xfrm>
                <a:off x="3422650" y="4391025"/>
                <a:ext cx="7938" cy="7938"/>
              </a:xfrm>
              <a:custGeom>
                <a:avLst/>
                <a:gdLst>
                  <a:gd name="T0" fmla="*/ 0 w 22"/>
                  <a:gd name="T1" fmla="*/ 4178 h 19"/>
                  <a:gd name="T2" fmla="*/ 1804 w 22"/>
                  <a:gd name="T3" fmla="*/ 2089 h 19"/>
                  <a:gd name="T4" fmla="*/ 3608 w 22"/>
                  <a:gd name="T5" fmla="*/ 836 h 19"/>
                  <a:gd name="T6" fmla="*/ 5051 w 22"/>
                  <a:gd name="T7" fmla="*/ 0 h 19"/>
                  <a:gd name="T8" fmla="*/ 6856 w 22"/>
                  <a:gd name="T9" fmla="*/ 0 h 19"/>
                  <a:gd name="T10" fmla="*/ 7216 w 22"/>
                  <a:gd name="T11" fmla="*/ 0 h 19"/>
                  <a:gd name="T12" fmla="*/ 7577 w 22"/>
                  <a:gd name="T13" fmla="*/ 418 h 19"/>
                  <a:gd name="T14" fmla="*/ 7938 w 22"/>
                  <a:gd name="T15" fmla="*/ 1253 h 19"/>
                  <a:gd name="T16" fmla="*/ 7938 w 22"/>
                  <a:gd name="T17" fmla="*/ 2089 h 19"/>
                  <a:gd name="T18" fmla="*/ 7577 w 22"/>
                  <a:gd name="T19" fmla="*/ 4596 h 19"/>
                  <a:gd name="T20" fmla="*/ 6495 w 22"/>
                  <a:gd name="T21" fmla="*/ 7938 h 19"/>
                  <a:gd name="T22" fmla="*/ 3608 w 22"/>
                  <a:gd name="T23" fmla="*/ 7938 h 19"/>
                  <a:gd name="T24" fmla="*/ 1804 w 22"/>
                  <a:gd name="T25" fmla="*/ 7520 h 19"/>
                  <a:gd name="T26" fmla="*/ 1082 w 22"/>
                  <a:gd name="T27" fmla="*/ 5431 h 19"/>
                  <a:gd name="T28" fmla="*/ 0 w 22"/>
                  <a:gd name="T29" fmla="*/ 2507 h 19"/>
                  <a:gd name="T30" fmla="*/ 0 w 22"/>
                  <a:gd name="T31" fmla="*/ 4178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19">
                    <a:moveTo>
                      <a:pt x="0" y="10"/>
                    </a:moveTo>
                    <a:lnTo>
                      <a:pt x="5" y="5"/>
                    </a:lnTo>
                    <a:lnTo>
                      <a:pt x="10" y="2"/>
                    </a:lnTo>
                    <a:lnTo>
                      <a:pt x="14" y="0"/>
                    </a:lnTo>
                    <a:lnTo>
                      <a:pt x="19" y="0"/>
                    </a:lnTo>
                    <a:lnTo>
                      <a:pt x="20" y="0"/>
                    </a:lnTo>
                    <a:lnTo>
                      <a:pt x="21" y="1"/>
                    </a:lnTo>
                    <a:lnTo>
                      <a:pt x="22" y="3"/>
                    </a:lnTo>
                    <a:lnTo>
                      <a:pt x="22" y="5"/>
                    </a:lnTo>
                    <a:lnTo>
                      <a:pt x="21" y="11"/>
                    </a:lnTo>
                    <a:lnTo>
                      <a:pt x="18" y="19"/>
                    </a:lnTo>
                    <a:lnTo>
                      <a:pt x="10" y="19"/>
                    </a:lnTo>
                    <a:lnTo>
                      <a:pt x="5" y="18"/>
                    </a:lnTo>
                    <a:lnTo>
                      <a:pt x="3" y="13"/>
                    </a:lnTo>
                    <a:lnTo>
                      <a:pt x="0" y="6"/>
                    </a:lnTo>
                    <a:lnTo>
                      <a:pt x="0" y="1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19" name="Freeform 289"/>
              <p:cNvSpPr>
                <a:spLocks/>
              </p:cNvSpPr>
              <p:nvPr/>
            </p:nvSpPr>
            <p:spPr bwMode="auto">
              <a:xfrm>
                <a:off x="3422650" y="4391025"/>
                <a:ext cx="7938" cy="7938"/>
              </a:xfrm>
              <a:custGeom>
                <a:avLst/>
                <a:gdLst>
                  <a:gd name="T0" fmla="*/ 0 w 22"/>
                  <a:gd name="T1" fmla="*/ 4178 h 19"/>
                  <a:gd name="T2" fmla="*/ 1804 w 22"/>
                  <a:gd name="T3" fmla="*/ 2089 h 19"/>
                  <a:gd name="T4" fmla="*/ 3608 w 22"/>
                  <a:gd name="T5" fmla="*/ 836 h 19"/>
                  <a:gd name="T6" fmla="*/ 5051 w 22"/>
                  <a:gd name="T7" fmla="*/ 0 h 19"/>
                  <a:gd name="T8" fmla="*/ 6856 w 22"/>
                  <a:gd name="T9" fmla="*/ 0 h 19"/>
                  <a:gd name="T10" fmla="*/ 7216 w 22"/>
                  <a:gd name="T11" fmla="*/ 0 h 19"/>
                  <a:gd name="T12" fmla="*/ 7577 w 22"/>
                  <a:gd name="T13" fmla="*/ 418 h 19"/>
                  <a:gd name="T14" fmla="*/ 7938 w 22"/>
                  <a:gd name="T15" fmla="*/ 1253 h 19"/>
                  <a:gd name="T16" fmla="*/ 7938 w 22"/>
                  <a:gd name="T17" fmla="*/ 2089 h 19"/>
                  <a:gd name="T18" fmla="*/ 7577 w 22"/>
                  <a:gd name="T19" fmla="*/ 4596 h 19"/>
                  <a:gd name="T20" fmla="*/ 6495 w 22"/>
                  <a:gd name="T21" fmla="*/ 7938 h 19"/>
                  <a:gd name="T22" fmla="*/ 3608 w 22"/>
                  <a:gd name="T23" fmla="*/ 7938 h 19"/>
                  <a:gd name="T24" fmla="*/ 1804 w 22"/>
                  <a:gd name="T25" fmla="*/ 7520 h 19"/>
                  <a:gd name="T26" fmla="*/ 1082 w 22"/>
                  <a:gd name="T27" fmla="*/ 5431 h 19"/>
                  <a:gd name="T28" fmla="*/ 0 w 22"/>
                  <a:gd name="T29" fmla="*/ 2507 h 19"/>
                  <a:gd name="T30" fmla="*/ 0 w 22"/>
                  <a:gd name="T31" fmla="*/ 4178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19">
                    <a:moveTo>
                      <a:pt x="0" y="10"/>
                    </a:moveTo>
                    <a:lnTo>
                      <a:pt x="5" y="5"/>
                    </a:lnTo>
                    <a:lnTo>
                      <a:pt x="10" y="2"/>
                    </a:lnTo>
                    <a:lnTo>
                      <a:pt x="14" y="0"/>
                    </a:lnTo>
                    <a:lnTo>
                      <a:pt x="19" y="0"/>
                    </a:lnTo>
                    <a:lnTo>
                      <a:pt x="20" y="0"/>
                    </a:lnTo>
                    <a:lnTo>
                      <a:pt x="21" y="1"/>
                    </a:lnTo>
                    <a:lnTo>
                      <a:pt x="22" y="3"/>
                    </a:lnTo>
                    <a:lnTo>
                      <a:pt x="22" y="5"/>
                    </a:lnTo>
                    <a:lnTo>
                      <a:pt x="21" y="11"/>
                    </a:lnTo>
                    <a:lnTo>
                      <a:pt x="18" y="19"/>
                    </a:lnTo>
                    <a:lnTo>
                      <a:pt x="10" y="19"/>
                    </a:lnTo>
                    <a:lnTo>
                      <a:pt x="5" y="18"/>
                    </a:lnTo>
                    <a:lnTo>
                      <a:pt x="3" y="13"/>
                    </a:lnTo>
                    <a:lnTo>
                      <a:pt x="0" y="6"/>
                    </a:lnTo>
                    <a:lnTo>
                      <a:pt x="0" y="1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20" name="Freeform 290"/>
              <p:cNvSpPr>
                <a:spLocks/>
              </p:cNvSpPr>
              <p:nvPr/>
            </p:nvSpPr>
            <p:spPr bwMode="auto">
              <a:xfrm>
                <a:off x="5076825" y="4937125"/>
                <a:ext cx="6350" cy="6350"/>
              </a:xfrm>
              <a:custGeom>
                <a:avLst/>
                <a:gdLst>
                  <a:gd name="T0" fmla="*/ 0 w 17"/>
                  <a:gd name="T1" fmla="*/ 6350 h 19"/>
                  <a:gd name="T2" fmla="*/ 0 w 17"/>
                  <a:gd name="T3" fmla="*/ 4345 h 19"/>
                  <a:gd name="T4" fmla="*/ 0 w 17"/>
                  <a:gd name="T5" fmla="*/ 2339 h 19"/>
                  <a:gd name="T6" fmla="*/ 0 w 17"/>
                  <a:gd name="T7" fmla="*/ 1337 h 19"/>
                  <a:gd name="T8" fmla="*/ 374 w 17"/>
                  <a:gd name="T9" fmla="*/ 0 h 19"/>
                  <a:gd name="T10" fmla="*/ 1121 w 17"/>
                  <a:gd name="T11" fmla="*/ 0 h 19"/>
                  <a:gd name="T12" fmla="*/ 2241 w 17"/>
                  <a:gd name="T13" fmla="*/ 334 h 19"/>
                  <a:gd name="T14" fmla="*/ 4109 w 17"/>
                  <a:gd name="T15" fmla="*/ 1337 h 19"/>
                  <a:gd name="T16" fmla="*/ 6350 w 17"/>
                  <a:gd name="T17" fmla="*/ 3008 h 19"/>
                  <a:gd name="T18" fmla="*/ 3362 w 17"/>
                  <a:gd name="T19" fmla="*/ 5013 h 19"/>
                  <a:gd name="T20" fmla="*/ 374 w 17"/>
                  <a:gd name="T21" fmla="*/ 6350 h 19"/>
                  <a:gd name="T22" fmla="*/ 0 w 17"/>
                  <a:gd name="T23" fmla="*/ 635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9">
                    <a:moveTo>
                      <a:pt x="0" y="19"/>
                    </a:moveTo>
                    <a:lnTo>
                      <a:pt x="0" y="13"/>
                    </a:lnTo>
                    <a:lnTo>
                      <a:pt x="0" y="7"/>
                    </a:lnTo>
                    <a:lnTo>
                      <a:pt x="0" y="4"/>
                    </a:lnTo>
                    <a:lnTo>
                      <a:pt x="1" y="0"/>
                    </a:lnTo>
                    <a:lnTo>
                      <a:pt x="3" y="0"/>
                    </a:lnTo>
                    <a:lnTo>
                      <a:pt x="6" y="1"/>
                    </a:lnTo>
                    <a:lnTo>
                      <a:pt x="11" y="4"/>
                    </a:lnTo>
                    <a:lnTo>
                      <a:pt x="17" y="9"/>
                    </a:lnTo>
                    <a:lnTo>
                      <a:pt x="9" y="15"/>
                    </a:lnTo>
                    <a:lnTo>
                      <a:pt x="1" y="19"/>
                    </a:lnTo>
                    <a:lnTo>
                      <a:pt x="0" y="1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21" name="Freeform 291"/>
              <p:cNvSpPr>
                <a:spLocks/>
              </p:cNvSpPr>
              <p:nvPr/>
            </p:nvSpPr>
            <p:spPr bwMode="auto">
              <a:xfrm>
                <a:off x="5076825" y="4937125"/>
                <a:ext cx="6350" cy="6350"/>
              </a:xfrm>
              <a:custGeom>
                <a:avLst/>
                <a:gdLst>
                  <a:gd name="T0" fmla="*/ 0 w 17"/>
                  <a:gd name="T1" fmla="*/ 6350 h 19"/>
                  <a:gd name="T2" fmla="*/ 0 w 17"/>
                  <a:gd name="T3" fmla="*/ 4345 h 19"/>
                  <a:gd name="T4" fmla="*/ 0 w 17"/>
                  <a:gd name="T5" fmla="*/ 2339 h 19"/>
                  <a:gd name="T6" fmla="*/ 0 w 17"/>
                  <a:gd name="T7" fmla="*/ 1337 h 19"/>
                  <a:gd name="T8" fmla="*/ 374 w 17"/>
                  <a:gd name="T9" fmla="*/ 0 h 19"/>
                  <a:gd name="T10" fmla="*/ 1121 w 17"/>
                  <a:gd name="T11" fmla="*/ 0 h 19"/>
                  <a:gd name="T12" fmla="*/ 2241 w 17"/>
                  <a:gd name="T13" fmla="*/ 334 h 19"/>
                  <a:gd name="T14" fmla="*/ 4109 w 17"/>
                  <a:gd name="T15" fmla="*/ 1337 h 19"/>
                  <a:gd name="T16" fmla="*/ 6350 w 17"/>
                  <a:gd name="T17" fmla="*/ 3008 h 19"/>
                  <a:gd name="T18" fmla="*/ 3362 w 17"/>
                  <a:gd name="T19" fmla="*/ 5013 h 19"/>
                  <a:gd name="T20" fmla="*/ 374 w 17"/>
                  <a:gd name="T21" fmla="*/ 6350 h 19"/>
                  <a:gd name="T22" fmla="*/ 0 w 17"/>
                  <a:gd name="T23" fmla="*/ 635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9">
                    <a:moveTo>
                      <a:pt x="0" y="19"/>
                    </a:moveTo>
                    <a:lnTo>
                      <a:pt x="0" y="13"/>
                    </a:lnTo>
                    <a:lnTo>
                      <a:pt x="0" y="7"/>
                    </a:lnTo>
                    <a:lnTo>
                      <a:pt x="0" y="4"/>
                    </a:lnTo>
                    <a:lnTo>
                      <a:pt x="1" y="0"/>
                    </a:lnTo>
                    <a:lnTo>
                      <a:pt x="3" y="0"/>
                    </a:lnTo>
                    <a:lnTo>
                      <a:pt x="6" y="1"/>
                    </a:lnTo>
                    <a:lnTo>
                      <a:pt x="11" y="4"/>
                    </a:lnTo>
                    <a:lnTo>
                      <a:pt x="17" y="9"/>
                    </a:lnTo>
                    <a:lnTo>
                      <a:pt x="9" y="15"/>
                    </a:lnTo>
                    <a:lnTo>
                      <a:pt x="1" y="19"/>
                    </a:lnTo>
                    <a:lnTo>
                      <a:pt x="0" y="19"/>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22" name="Freeform 292"/>
              <p:cNvSpPr>
                <a:spLocks/>
              </p:cNvSpPr>
              <p:nvPr/>
            </p:nvSpPr>
            <p:spPr bwMode="auto">
              <a:xfrm>
                <a:off x="2843213" y="2919413"/>
                <a:ext cx="7937" cy="7937"/>
              </a:xfrm>
              <a:custGeom>
                <a:avLst/>
                <a:gdLst>
                  <a:gd name="T0" fmla="*/ 5412 w 22"/>
                  <a:gd name="T1" fmla="*/ 3608 h 22"/>
                  <a:gd name="T2" fmla="*/ 6855 w 22"/>
                  <a:gd name="T3" fmla="*/ 6133 h 22"/>
                  <a:gd name="T4" fmla="*/ 7937 w 22"/>
                  <a:gd name="T5" fmla="*/ 7576 h 22"/>
                  <a:gd name="T6" fmla="*/ 7937 w 22"/>
                  <a:gd name="T7" fmla="*/ 7937 h 22"/>
                  <a:gd name="T8" fmla="*/ 7937 w 22"/>
                  <a:gd name="T9" fmla="*/ 7937 h 22"/>
                  <a:gd name="T10" fmla="*/ 7215 w 22"/>
                  <a:gd name="T11" fmla="*/ 7937 h 22"/>
                  <a:gd name="T12" fmla="*/ 6855 w 22"/>
                  <a:gd name="T13" fmla="*/ 7937 h 22"/>
                  <a:gd name="T14" fmla="*/ 3969 w 22"/>
                  <a:gd name="T15" fmla="*/ 6133 h 22"/>
                  <a:gd name="T16" fmla="*/ 1082 w 22"/>
                  <a:gd name="T17" fmla="*/ 4690 h 22"/>
                  <a:gd name="T18" fmla="*/ 361 w 22"/>
                  <a:gd name="T19" fmla="*/ 2525 h 22"/>
                  <a:gd name="T20" fmla="*/ 0 w 22"/>
                  <a:gd name="T21" fmla="*/ 1082 h 22"/>
                  <a:gd name="T22" fmla="*/ 361 w 22"/>
                  <a:gd name="T23" fmla="*/ 0 h 22"/>
                  <a:gd name="T24" fmla="*/ 722 w 22"/>
                  <a:gd name="T25" fmla="*/ 0 h 22"/>
                  <a:gd name="T26" fmla="*/ 1804 w 22"/>
                  <a:gd name="T27" fmla="*/ 0 h 22"/>
                  <a:gd name="T28" fmla="*/ 2886 w 22"/>
                  <a:gd name="T29" fmla="*/ 1082 h 22"/>
                  <a:gd name="T30" fmla="*/ 3969 w 22"/>
                  <a:gd name="T31" fmla="*/ 2165 h 22"/>
                  <a:gd name="T32" fmla="*/ 5412 w 22"/>
                  <a:gd name="T33" fmla="*/ 3247 h 22"/>
                  <a:gd name="T34" fmla="*/ 5412 w 22"/>
                  <a:gd name="T35" fmla="*/ 3608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22">
                    <a:moveTo>
                      <a:pt x="15" y="10"/>
                    </a:moveTo>
                    <a:lnTo>
                      <a:pt x="19" y="17"/>
                    </a:lnTo>
                    <a:lnTo>
                      <a:pt x="22" y="21"/>
                    </a:lnTo>
                    <a:lnTo>
                      <a:pt x="22" y="22"/>
                    </a:lnTo>
                    <a:lnTo>
                      <a:pt x="20" y="22"/>
                    </a:lnTo>
                    <a:lnTo>
                      <a:pt x="19" y="22"/>
                    </a:lnTo>
                    <a:lnTo>
                      <a:pt x="11" y="17"/>
                    </a:lnTo>
                    <a:lnTo>
                      <a:pt x="3" y="13"/>
                    </a:lnTo>
                    <a:lnTo>
                      <a:pt x="1" y="7"/>
                    </a:lnTo>
                    <a:lnTo>
                      <a:pt x="0" y="3"/>
                    </a:lnTo>
                    <a:lnTo>
                      <a:pt x="1" y="0"/>
                    </a:lnTo>
                    <a:lnTo>
                      <a:pt x="2" y="0"/>
                    </a:lnTo>
                    <a:lnTo>
                      <a:pt x="5" y="0"/>
                    </a:lnTo>
                    <a:lnTo>
                      <a:pt x="8" y="3"/>
                    </a:lnTo>
                    <a:lnTo>
                      <a:pt x="11" y="6"/>
                    </a:lnTo>
                    <a:lnTo>
                      <a:pt x="15" y="9"/>
                    </a:lnTo>
                    <a:lnTo>
                      <a:pt x="15" y="1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23" name="Freeform 293"/>
              <p:cNvSpPr>
                <a:spLocks/>
              </p:cNvSpPr>
              <p:nvPr/>
            </p:nvSpPr>
            <p:spPr bwMode="auto">
              <a:xfrm>
                <a:off x="2843213" y="2919413"/>
                <a:ext cx="7937" cy="7937"/>
              </a:xfrm>
              <a:custGeom>
                <a:avLst/>
                <a:gdLst>
                  <a:gd name="T0" fmla="*/ 5412 w 22"/>
                  <a:gd name="T1" fmla="*/ 3608 h 22"/>
                  <a:gd name="T2" fmla="*/ 6855 w 22"/>
                  <a:gd name="T3" fmla="*/ 6133 h 22"/>
                  <a:gd name="T4" fmla="*/ 7937 w 22"/>
                  <a:gd name="T5" fmla="*/ 7576 h 22"/>
                  <a:gd name="T6" fmla="*/ 7937 w 22"/>
                  <a:gd name="T7" fmla="*/ 7937 h 22"/>
                  <a:gd name="T8" fmla="*/ 7937 w 22"/>
                  <a:gd name="T9" fmla="*/ 7937 h 22"/>
                  <a:gd name="T10" fmla="*/ 7215 w 22"/>
                  <a:gd name="T11" fmla="*/ 7937 h 22"/>
                  <a:gd name="T12" fmla="*/ 6855 w 22"/>
                  <a:gd name="T13" fmla="*/ 7937 h 22"/>
                  <a:gd name="T14" fmla="*/ 3969 w 22"/>
                  <a:gd name="T15" fmla="*/ 6133 h 22"/>
                  <a:gd name="T16" fmla="*/ 1082 w 22"/>
                  <a:gd name="T17" fmla="*/ 4690 h 22"/>
                  <a:gd name="T18" fmla="*/ 361 w 22"/>
                  <a:gd name="T19" fmla="*/ 2525 h 22"/>
                  <a:gd name="T20" fmla="*/ 0 w 22"/>
                  <a:gd name="T21" fmla="*/ 1082 h 22"/>
                  <a:gd name="T22" fmla="*/ 361 w 22"/>
                  <a:gd name="T23" fmla="*/ 0 h 22"/>
                  <a:gd name="T24" fmla="*/ 722 w 22"/>
                  <a:gd name="T25" fmla="*/ 0 h 22"/>
                  <a:gd name="T26" fmla="*/ 1804 w 22"/>
                  <a:gd name="T27" fmla="*/ 0 h 22"/>
                  <a:gd name="T28" fmla="*/ 2886 w 22"/>
                  <a:gd name="T29" fmla="*/ 1082 h 22"/>
                  <a:gd name="T30" fmla="*/ 3969 w 22"/>
                  <a:gd name="T31" fmla="*/ 2165 h 22"/>
                  <a:gd name="T32" fmla="*/ 5412 w 22"/>
                  <a:gd name="T33" fmla="*/ 3247 h 22"/>
                  <a:gd name="T34" fmla="*/ 5412 w 22"/>
                  <a:gd name="T35" fmla="*/ 3608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22">
                    <a:moveTo>
                      <a:pt x="15" y="10"/>
                    </a:moveTo>
                    <a:lnTo>
                      <a:pt x="19" y="17"/>
                    </a:lnTo>
                    <a:lnTo>
                      <a:pt x="22" y="21"/>
                    </a:lnTo>
                    <a:lnTo>
                      <a:pt x="22" y="22"/>
                    </a:lnTo>
                    <a:lnTo>
                      <a:pt x="20" y="22"/>
                    </a:lnTo>
                    <a:lnTo>
                      <a:pt x="19" y="22"/>
                    </a:lnTo>
                    <a:lnTo>
                      <a:pt x="11" y="17"/>
                    </a:lnTo>
                    <a:lnTo>
                      <a:pt x="3" y="13"/>
                    </a:lnTo>
                    <a:lnTo>
                      <a:pt x="1" y="7"/>
                    </a:lnTo>
                    <a:lnTo>
                      <a:pt x="0" y="3"/>
                    </a:lnTo>
                    <a:lnTo>
                      <a:pt x="1" y="0"/>
                    </a:lnTo>
                    <a:lnTo>
                      <a:pt x="2" y="0"/>
                    </a:lnTo>
                    <a:lnTo>
                      <a:pt x="5" y="0"/>
                    </a:lnTo>
                    <a:lnTo>
                      <a:pt x="8" y="3"/>
                    </a:lnTo>
                    <a:lnTo>
                      <a:pt x="11" y="6"/>
                    </a:lnTo>
                    <a:lnTo>
                      <a:pt x="15" y="9"/>
                    </a:lnTo>
                    <a:lnTo>
                      <a:pt x="15" y="1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24" name="Freeform 294"/>
              <p:cNvSpPr>
                <a:spLocks/>
              </p:cNvSpPr>
              <p:nvPr/>
            </p:nvSpPr>
            <p:spPr bwMode="auto">
              <a:xfrm>
                <a:off x="2701925" y="3219450"/>
                <a:ext cx="6350" cy="6350"/>
              </a:xfrm>
              <a:custGeom>
                <a:avLst/>
                <a:gdLst>
                  <a:gd name="T0" fmla="*/ 0 w 15"/>
                  <a:gd name="T1" fmla="*/ 3387 h 15"/>
                  <a:gd name="T2" fmla="*/ 423 w 15"/>
                  <a:gd name="T3" fmla="*/ 1693 h 15"/>
                  <a:gd name="T4" fmla="*/ 847 w 15"/>
                  <a:gd name="T5" fmla="*/ 847 h 15"/>
                  <a:gd name="T6" fmla="*/ 1270 w 15"/>
                  <a:gd name="T7" fmla="*/ 0 h 15"/>
                  <a:gd name="T8" fmla="*/ 1693 w 15"/>
                  <a:gd name="T9" fmla="*/ 0 h 15"/>
                  <a:gd name="T10" fmla="*/ 3810 w 15"/>
                  <a:gd name="T11" fmla="*/ 0 h 15"/>
                  <a:gd name="T12" fmla="*/ 6350 w 15"/>
                  <a:gd name="T13" fmla="*/ 1270 h 15"/>
                  <a:gd name="T14" fmla="*/ 6350 w 15"/>
                  <a:gd name="T15" fmla="*/ 3810 h 15"/>
                  <a:gd name="T16" fmla="*/ 6350 w 15"/>
                  <a:gd name="T17" fmla="*/ 4657 h 15"/>
                  <a:gd name="T18" fmla="*/ 5927 w 15"/>
                  <a:gd name="T19" fmla="*/ 5927 h 15"/>
                  <a:gd name="T20" fmla="*/ 4657 w 15"/>
                  <a:gd name="T21" fmla="*/ 6350 h 15"/>
                  <a:gd name="T22" fmla="*/ 2963 w 15"/>
                  <a:gd name="T23" fmla="*/ 5080 h 15"/>
                  <a:gd name="T24" fmla="*/ 0 w 15"/>
                  <a:gd name="T25" fmla="*/ 338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0" y="8"/>
                    </a:moveTo>
                    <a:lnTo>
                      <a:pt x="1" y="4"/>
                    </a:lnTo>
                    <a:lnTo>
                      <a:pt x="2" y="2"/>
                    </a:lnTo>
                    <a:lnTo>
                      <a:pt x="3" y="0"/>
                    </a:lnTo>
                    <a:lnTo>
                      <a:pt x="4" y="0"/>
                    </a:lnTo>
                    <a:lnTo>
                      <a:pt x="9" y="0"/>
                    </a:lnTo>
                    <a:lnTo>
                      <a:pt x="15" y="3"/>
                    </a:lnTo>
                    <a:lnTo>
                      <a:pt x="15" y="9"/>
                    </a:lnTo>
                    <a:lnTo>
                      <a:pt x="15" y="11"/>
                    </a:lnTo>
                    <a:lnTo>
                      <a:pt x="14" y="14"/>
                    </a:lnTo>
                    <a:lnTo>
                      <a:pt x="11" y="15"/>
                    </a:lnTo>
                    <a:lnTo>
                      <a:pt x="7" y="12"/>
                    </a:lnTo>
                    <a:lnTo>
                      <a:pt x="0" y="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25" name="Freeform 295"/>
              <p:cNvSpPr>
                <a:spLocks/>
              </p:cNvSpPr>
              <p:nvPr/>
            </p:nvSpPr>
            <p:spPr bwMode="auto">
              <a:xfrm>
                <a:off x="2701925" y="3219450"/>
                <a:ext cx="6350" cy="6350"/>
              </a:xfrm>
              <a:custGeom>
                <a:avLst/>
                <a:gdLst>
                  <a:gd name="T0" fmla="*/ 0 w 15"/>
                  <a:gd name="T1" fmla="*/ 3387 h 15"/>
                  <a:gd name="T2" fmla="*/ 423 w 15"/>
                  <a:gd name="T3" fmla="*/ 1693 h 15"/>
                  <a:gd name="T4" fmla="*/ 847 w 15"/>
                  <a:gd name="T5" fmla="*/ 847 h 15"/>
                  <a:gd name="T6" fmla="*/ 1270 w 15"/>
                  <a:gd name="T7" fmla="*/ 0 h 15"/>
                  <a:gd name="T8" fmla="*/ 1693 w 15"/>
                  <a:gd name="T9" fmla="*/ 0 h 15"/>
                  <a:gd name="T10" fmla="*/ 3810 w 15"/>
                  <a:gd name="T11" fmla="*/ 0 h 15"/>
                  <a:gd name="T12" fmla="*/ 6350 w 15"/>
                  <a:gd name="T13" fmla="*/ 1270 h 15"/>
                  <a:gd name="T14" fmla="*/ 6350 w 15"/>
                  <a:gd name="T15" fmla="*/ 3810 h 15"/>
                  <a:gd name="T16" fmla="*/ 6350 w 15"/>
                  <a:gd name="T17" fmla="*/ 4657 h 15"/>
                  <a:gd name="T18" fmla="*/ 5927 w 15"/>
                  <a:gd name="T19" fmla="*/ 5927 h 15"/>
                  <a:gd name="T20" fmla="*/ 4657 w 15"/>
                  <a:gd name="T21" fmla="*/ 6350 h 15"/>
                  <a:gd name="T22" fmla="*/ 2963 w 15"/>
                  <a:gd name="T23" fmla="*/ 5080 h 15"/>
                  <a:gd name="T24" fmla="*/ 0 w 15"/>
                  <a:gd name="T25" fmla="*/ 3387 h 15"/>
                  <a:gd name="T26" fmla="*/ 0 w 15"/>
                  <a:gd name="T27" fmla="*/ 3387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5">
                    <a:moveTo>
                      <a:pt x="0" y="8"/>
                    </a:moveTo>
                    <a:lnTo>
                      <a:pt x="1" y="4"/>
                    </a:lnTo>
                    <a:lnTo>
                      <a:pt x="2" y="2"/>
                    </a:lnTo>
                    <a:lnTo>
                      <a:pt x="3" y="0"/>
                    </a:lnTo>
                    <a:lnTo>
                      <a:pt x="4" y="0"/>
                    </a:lnTo>
                    <a:lnTo>
                      <a:pt x="9" y="0"/>
                    </a:lnTo>
                    <a:lnTo>
                      <a:pt x="15" y="3"/>
                    </a:lnTo>
                    <a:lnTo>
                      <a:pt x="15" y="9"/>
                    </a:lnTo>
                    <a:lnTo>
                      <a:pt x="15" y="11"/>
                    </a:lnTo>
                    <a:lnTo>
                      <a:pt x="14" y="14"/>
                    </a:lnTo>
                    <a:lnTo>
                      <a:pt x="11" y="15"/>
                    </a:lnTo>
                    <a:lnTo>
                      <a:pt x="7" y="12"/>
                    </a:lnTo>
                    <a:lnTo>
                      <a:pt x="0" y="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26" name="Freeform 296"/>
              <p:cNvSpPr>
                <a:spLocks/>
              </p:cNvSpPr>
              <p:nvPr/>
            </p:nvSpPr>
            <p:spPr bwMode="auto">
              <a:xfrm>
                <a:off x="5818188" y="4252913"/>
                <a:ext cx="79375" cy="95250"/>
              </a:xfrm>
              <a:custGeom>
                <a:avLst/>
                <a:gdLst>
                  <a:gd name="T0" fmla="*/ 26988 w 200"/>
                  <a:gd name="T1" fmla="*/ 18009 h 238"/>
                  <a:gd name="T2" fmla="*/ 24606 w 200"/>
                  <a:gd name="T3" fmla="*/ 31617 h 238"/>
                  <a:gd name="T4" fmla="*/ 34131 w 200"/>
                  <a:gd name="T5" fmla="*/ 47625 h 238"/>
                  <a:gd name="T6" fmla="*/ 40481 w 200"/>
                  <a:gd name="T7" fmla="*/ 53228 h 238"/>
                  <a:gd name="T8" fmla="*/ 48022 w 200"/>
                  <a:gd name="T9" fmla="*/ 42822 h 238"/>
                  <a:gd name="T10" fmla="*/ 51991 w 200"/>
                  <a:gd name="T11" fmla="*/ 42022 h 238"/>
                  <a:gd name="T12" fmla="*/ 61119 w 200"/>
                  <a:gd name="T13" fmla="*/ 33217 h 238"/>
                  <a:gd name="T14" fmla="*/ 58341 w 200"/>
                  <a:gd name="T15" fmla="*/ 38420 h 238"/>
                  <a:gd name="T16" fmla="*/ 44847 w 200"/>
                  <a:gd name="T17" fmla="*/ 54028 h 238"/>
                  <a:gd name="T18" fmla="*/ 47228 w 200"/>
                  <a:gd name="T19" fmla="*/ 61232 h 238"/>
                  <a:gd name="T20" fmla="*/ 53578 w 200"/>
                  <a:gd name="T21" fmla="*/ 62433 h 238"/>
                  <a:gd name="T22" fmla="*/ 63897 w 200"/>
                  <a:gd name="T23" fmla="*/ 68836 h 238"/>
                  <a:gd name="T24" fmla="*/ 64691 w 200"/>
                  <a:gd name="T25" fmla="*/ 71237 h 238"/>
                  <a:gd name="T26" fmla="*/ 65881 w 200"/>
                  <a:gd name="T27" fmla="*/ 80842 h 238"/>
                  <a:gd name="T28" fmla="*/ 73819 w 200"/>
                  <a:gd name="T29" fmla="*/ 79242 h 238"/>
                  <a:gd name="T30" fmla="*/ 72231 w 200"/>
                  <a:gd name="T31" fmla="*/ 88446 h 238"/>
                  <a:gd name="T32" fmla="*/ 75406 w 200"/>
                  <a:gd name="T33" fmla="*/ 88446 h 238"/>
                  <a:gd name="T34" fmla="*/ 78581 w 200"/>
                  <a:gd name="T35" fmla="*/ 87646 h 238"/>
                  <a:gd name="T36" fmla="*/ 74216 w 200"/>
                  <a:gd name="T37" fmla="*/ 94450 h 238"/>
                  <a:gd name="T38" fmla="*/ 61119 w 200"/>
                  <a:gd name="T39" fmla="*/ 88046 h 238"/>
                  <a:gd name="T40" fmla="*/ 46038 w 200"/>
                  <a:gd name="T41" fmla="*/ 86045 h 238"/>
                  <a:gd name="T42" fmla="*/ 50800 w 200"/>
                  <a:gd name="T43" fmla="*/ 84444 h 238"/>
                  <a:gd name="T44" fmla="*/ 61913 w 200"/>
                  <a:gd name="T45" fmla="*/ 84044 h 238"/>
                  <a:gd name="T46" fmla="*/ 55166 w 200"/>
                  <a:gd name="T47" fmla="*/ 76440 h 238"/>
                  <a:gd name="T48" fmla="*/ 38894 w 200"/>
                  <a:gd name="T49" fmla="*/ 69236 h 238"/>
                  <a:gd name="T50" fmla="*/ 38100 w 200"/>
                  <a:gd name="T51" fmla="*/ 67235 h 238"/>
                  <a:gd name="T52" fmla="*/ 41275 w 200"/>
                  <a:gd name="T53" fmla="*/ 62833 h 238"/>
                  <a:gd name="T54" fmla="*/ 31750 w 200"/>
                  <a:gd name="T55" fmla="*/ 46825 h 238"/>
                  <a:gd name="T56" fmla="*/ 24209 w 200"/>
                  <a:gd name="T57" fmla="*/ 34418 h 238"/>
                  <a:gd name="T58" fmla="*/ 15875 w 200"/>
                  <a:gd name="T59" fmla="*/ 36019 h 238"/>
                  <a:gd name="T60" fmla="*/ 14288 w 200"/>
                  <a:gd name="T61" fmla="*/ 47625 h 238"/>
                  <a:gd name="T62" fmla="*/ 14684 w 200"/>
                  <a:gd name="T63" fmla="*/ 55629 h 238"/>
                  <a:gd name="T64" fmla="*/ 13891 w 200"/>
                  <a:gd name="T65" fmla="*/ 62033 h 238"/>
                  <a:gd name="T66" fmla="*/ 14288 w 200"/>
                  <a:gd name="T67" fmla="*/ 66835 h 238"/>
                  <a:gd name="T68" fmla="*/ 10319 w 200"/>
                  <a:gd name="T69" fmla="*/ 70037 h 238"/>
                  <a:gd name="T70" fmla="*/ 9922 w 200"/>
                  <a:gd name="T71" fmla="*/ 76840 h 238"/>
                  <a:gd name="T72" fmla="*/ 17859 w 200"/>
                  <a:gd name="T73" fmla="*/ 87646 h 238"/>
                  <a:gd name="T74" fmla="*/ 10319 w 200"/>
                  <a:gd name="T75" fmla="*/ 86045 h 238"/>
                  <a:gd name="T76" fmla="*/ 7938 w 200"/>
                  <a:gd name="T77" fmla="*/ 90848 h 238"/>
                  <a:gd name="T78" fmla="*/ 4366 w 200"/>
                  <a:gd name="T79" fmla="*/ 80442 h 238"/>
                  <a:gd name="T80" fmla="*/ 5556 w 200"/>
                  <a:gd name="T81" fmla="*/ 79242 h 238"/>
                  <a:gd name="T82" fmla="*/ 6747 w 200"/>
                  <a:gd name="T83" fmla="*/ 68836 h 238"/>
                  <a:gd name="T84" fmla="*/ 3175 w 200"/>
                  <a:gd name="T85" fmla="*/ 60432 h 238"/>
                  <a:gd name="T86" fmla="*/ 9128 w 200"/>
                  <a:gd name="T87" fmla="*/ 44023 h 238"/>
                  <a:gd name="T88" fmla="*/ 18653 w 200"/>
                  <a:gd name="T89" fmla="*/ 26814 h 238"/>
                  <a:gd name="T90" fmla="*/ 18653 w 200"/>
                  <a:gd name="T91" fmla="*/ 17209 h 238"/>
                  <a:gd name="T92" fmla="*/ 21431 w 200"/>
                  <a:gd name="T93" fmla="*/ 13607 h 238"/>
                  <a:gd name="T94" fmla="*/ 23416 w 200"/>
                  <a:gd name="T95" fmla="*/ 5203 h 238"/>
                  <a:gd name="T96" fmla="*/ 24209 w 200"/>
                  <a:gd name="T97" fmla="*/ 400 h 238"/>
                  <a:gd name="T98" fmla="*/ 26591 w 200"/>
                  <a:gd name="T99" fmla="*/ 2001 h 2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 h="238">
                    <a:moveTo>
                      <a:pt x="67" y="5"/>
                    </a:moveTo>
                    <a:lnTo>
                      <a:pt x="71" y="21"/>
                    </a:lnTo>
                    <a:lnTo>
                      <a:pt x="74" y="37"/>
                    </a:lnTo>
                    <a:lnTo>
                      <a:pt x="68" y="45"/>
                    </a:lnTo>
                    <a:lnTo>
                      <a:pt x="62" y="51"/>
                    </a:lnTo>
                    <a:lnTo>
                      <a:pt x="57" y="59"/>
                    </a:lnTo>
                    <a:lnTo>
                      <a:pt x="54" y="69"/>
                    </a:lnTo>
                    <a:lnTo>
                      <a:pt x="62" y="79"/>
                    </a:lnTo>
                    <a:lnTo>
                      <a:pt x="70" y="88"/>
                    </a:lnTo>
                    <a:lnTo>
                      <a:pt x="78" y="97"/>
                    </a:lnTo>
                    <a:lnTo>
                      <a:pt x="86" y="106"/>
                    </a:lnTo>
                    <a:lnTo>
                      <a:pt x="86" y="119"/>
                    </a:lnTo>
                    <a:lnTo>
                      <a:pt x="87" y="132"/>
                    </a:lnTo>
                    <a:lnTo>
                      <a:pt x="90" y="134"/>
                    </a:lnTo>
                    <a:lnTo>
                      <a:pt x="94" y="136"/>
                    </a:lnTo>
                    <a:lnTo>
                      <a:pt x="102" y="133"/>
                    </a:lnTo>
                    <a:lnTo>
                      <a:pt x="109" y="127"/>
                    </a:lnTo>
                    <a:lnTo>
                      <a:pt x="114" y="122"/>
                    </a:lnTo>
                    <a:lnTo>
                      <a:pt x="120" y="115"/>
                    </a:lnTo>
                    <a:lnTo>
                      <a:pt x="121" y="107"/>
                    </a:lnTo>
                    <a:lnTo>
                      <a:pt x="123" y="99"/>
                    </a:lnTo>
                    <a:lnTo>
                      <a:pt x="123" y="104"/>
                    </a:lnTo>
                    <a:lnTo>
                      <a:pt x="126" y="110"/>
                    </a:lnTo>
                    <a:lnTo>
                      <a:pt x="131" y="105"/>
                    </a:lnTo>
                    <a:lnTo>
                      <a:pt x="138" y="98"/>
                    </a:lnTo>
                    <a:lnTo>
                      <a:pt x="145" y="89"/>
                    </a:lnTo>
                    <a:lnTo>
                      <a:pt x="153" y="79"/>
                    </a:lnTo>
                    <a:lnTo>
                      <a:pt x="154" y="83"/>
                    </a:lnTo>
                    <a:lnTo>
                      <a:pt x="154" y="86"/>
                    </a:lnTo>
                    <a:lnTo>
                      <a:pt x="153" y="89"/>
                    </a:lnTo>
                    <a:lnTo>
                      <a:pt x="152" y="91"/>
                    </a:lnTo>
                    <a:lnTo>
                      <a:pt x="147" y="96"/>
                    </a:lnTo>
                    <a:lnTo>
                      <a:pt x="141" y="100"/>
                    </a:lnTo>
                    <a:lnTo>
                      <a:pt x="131" y="111"/>
                    </a:lnTo>
                    <a:lnTo>
                      <a:pt x="122" y="123"/>
                    </a:lnTo>
                    <a:lnTo>
                      <a:pt x="113" y="135"/>
                    </a:lnTo>
                    <a:lnTo>
                      <a:pt x="106" y="149"/>
                    </a:lnTo>
                    <a:lnTo>
                      <a:pt x="109" y="150"/>
                    </a:lnTo>
                    <a:lnTo>
                      <a:pt x="112" y="150"/>
                    </a:lnTo>
                    <a:lnTo>
                      <a:pt x="119" y="153"/>
                    </a:lnTo>
                    <a:lnTo>
                      <a:pt x="127" y="155"/>
                    </a:lnTo>
                    <a:lnTo>
                      <a:pt x="131" y="151"/>
                    </a:lnTo>
                    <a:lnTo>
                      <a:pt x="136" y="149"/>
                    </a:lnTo>
                    <a:lnTo>
                      <a:pt x="135" y="156"/>
                    </a:lnTo>
                    <a:lnTo>
                      <a:pt x="133" y="161"/>
                    </a:lnTo>
                    <a:lnTo>
                      <a:pt x="139" y="169"/>
                    </a:lnTo>
                    <a:lnTo>
                      <a:pt x="144" y="177"/>
                    </a:lnTo>
                    <a:lnTo>
                      <a:pt x="161" y="172"/>
                    </a:lnTo>
                    <a:lnTo>
                      <a:pt x="177" y="166"/>
                    </a:lnTo>
                    <a:lnTo>
                      <a:pt x="174" y="169"/>
                    </a:lnTo>
                    <a:lnTo>
                      <a:pt x="171" y="172"/>
                    </a:lnTo>
                    <a:lnTo>
                      <a:pt x="163" y="178"/>
                    </a:lnTo>
                    <a:lnTo>
                      <a:pt x="155" y="185"/>
                    </a:lnTo>
                    <a:lnTo>
                      <a:pt x="158" y="191"/>
                    </a:lnTo>
                    <a:lnTo>
                      <a:pt x="162" y="197"/>
                    </a:lnTo>
                    <a:lnTo>
                      <a:pt x="166" y="202"/>
                    </a:lnTo>
                    <a:lnTo>
                      <a:pt x="171" y="207"/>
                    </a:lnTo>
                    <a:lnTo>
                      <a:pt x="179" y="200"/>
                    </a:lnTo>
                    <a:lnTo>
                      <a:pt x="186" y="194"/>
                    </a:lnTo>
                    <a:lnTo>
                      <a:pt x="186" y="198"/>
                    </a:lnTo>
                    <a:lnTo>
                      <a:pt x="184" y="200"/>
                    </a:lnTo>
                    <a:lnTo>
                      <a:pt x="181" y="209"/>
                    </a:lnTo>
                    <a:lnTo>
                      <a:pt x="180" y="218"/>
                    </a:lnTo>
                    <a:lnTo>
                      <a:pt x="182" y="221"/>
                    </a:lnTo>
                    <a:lnTo>
                      <a:pt x="184" y="224"/>
                    </a:lnTo>
                    <a:lnTo>
                      <a:pt x="186" y="226"/>
                    </a:lnTo>
                    <a:lnTo>
                      <a:pt x="187" y="227"/>
                    </a:lnTo>
                    <a:lnTo>
                      <a:pt x="190" y="221"/>
                    </a:lnTo>
                    <a:lnTo>
                      <a:pt x="192" y="217"/>
                    </a:lnTo>
                    <a:lnTo>
                      <a:pt x="196" y="212"/>
                    </a:lnTo>
                    <a:lnTo>
                      <a:pt x="200" y="210"/>
                    </a:lnTo>
                    <a:lnTo>
                      <a:pt x="198" y="219"/>
                    </a:lnTo>
                    <a:lnTo>
                      <a:pt x="194" y="229"/>
                    </a:lnTo>
                    <a:lnTo>
                      <a:pt x="195" y="234"/>
                    </a:lnTo>
                    <a:lnTo>
                      <a:pt x="196" y="238"/>
                    </a:lnTo>
                    <a:lnTo>
                      <a:pt x="187" y="236"/>
                    </a:lnTo>
                    <a:lnTo>
                      <a:pt x="178" y="233"/>
                    </a:lnTo>
                    <a:lnTo>
                      <a:pt x="169" y="227"/>
                    </a:lnTo>
                    <a:lnTo>
                      <a:pt x="161" y="223"/>
                    </a:lnTo>
                    <a:lnTo>
                      <a:pt x="154" y="220"/>
                    </a:lnTo>
                    <a:lnTo>
                      <a:pt x="147" y="219"/>
                    </a:lnTo>
                    <a:lnTo>
                      <a:pt x="131" y="218"/>
                    </a:lnTo>
                    <a:lnTo>
                      <a:pt x="115" y="217"/>
                    </a:lnTo>
                    <a:lnTo>
                      <a:pt x="116" y="215"/>
                    </a:lnTo>
                    <a:lnTo>
                      <a:pt x="119" y="214"/>
                    </a:lnTo>
                    <a:lnTo>
                      <a:pt x="121" y="212"/>
                    </a:lnTo>
                    <a:lnTo>
                      <a:pt x="123" y="211"/>
                    </a:lnTo>
                    <a:lnTo>
                      <a:pt x="128" y="211"/>
                    </a:lnTo>
                    <a:lnTo>
                      <a:pt x="131" y="210"/>
                    </a:lnTo>
                    <a:lnTo>
                      <a:pt x="144" y="212"/>
                    </a:lnTo>
                    <a:lnTo>
                      <a:pt x="156" y="215"/>
                    </a:lnTo>
                    <a:lnTo>
                      <a:pt x="156" y="210"/>
                    </a:lnTo>
                    <a:lnTo>
                      <a:pt x="155" y="207"/>
                    </a:lnTo>
                    <a:lnTo>
                      <a:pt x="152" y="204"/>
                    </a:lnTo>
                    <a:lnTo>
                      <a:pt x="147" y="201"/>
                    </a:lnTo>
                    <a:lnTo>
                      <a:pt x="139" y="191"/>
                    </a:lnTo>
                    <a:lnTo>
                      <a:pt x="132" y="179"/>
                    </a:lnTo>
                    <a:lnTo>
                      <a:pt x="120" y="175"/>
                    </a:lnTo>
                    <a:lnTo>
                      <a:pt x="109" y="172"/>
                    </a:lnTo>
                    <a:lnTo>
                      <a:pt x="98" y="173"/>
                    </a:lnTo>
                    <a:lnTo>
                      <a:pt x="88" y="176"/>
                    </a:lnTo>
                    <a:lnTo>
                      <a:pt x="85" y="176"/>
                    </a:lnTo>
                    <a:lnTo>
                      <a:pt x="82" y="174"/>
                    </a:lnTo>
                    <a:lnTo>
                      <a:pt x="96" y="168"/>
                    </a:lnTo>
                    <a:lnTo>
                      <a:pt x="110" y="162"/>
                    </a:lnTo>
                    <a:lnTo>
                      <a:pt x="109" y="160"/>
                    </a:lnTo>
                    <a:lnTo>
                      <a:pt x="106" y="158"/>
                    </a:lnTo>
                    <a:lnTo>
                      <a:pt x="104" y="157"/>
                    </a:lnTo>
                    <a:lnTo>
                      <a:pt x="102" y="155"/>
                    </a:lnTo>
                    <a:lnTo>
                      <a:pt x="89" y="142"/>
                    </a:lnTo>
                    <a:lnTo>
                      <a:pt x="78" y="130"/>
                    </a:lnTo>
                    <a:lnTo>
                      <a:pt x="80" y="117"/>
                    </a:lnTo>
                    <a:lnTo>
                      <a:pt x="80" y="106"/>
                    </a:lnTo>
                    <a:lnTo>
                      <a:pt x="74" y="99"/>
                    </a:lnTo>
                    <a:lnTo>
                      <a:pt x="68" y="92"/>
                    </a:lnTo>
                    <a:lnTo>
                      <a:pt x="61" y="86"/>
                    </a:lnTo>
                    <a:lnTo>
                      <a:pt x="53" y="81"/>
                    </a:lnTo>
                    <a:lnTo>
                      <a:pt x="48" y="83"/>
                    </a:lnTo>
                    <a:lnTo>
                      <a:pt x="44" y="86"/>
                    </a:lnTo>
                    <a:lnTo>
                      <a:pt x="40" y="90"/>
                    </a:lnTo>
                    <a:lnTo>
                      <a:pt x="38" y="93"/>
                    </a:lnTo>
                    <a:lnTo>
                      <a:pt x="34" y="101"/>
                    </a:lnTo>
                    <a:lnTo>
                      <a:pt x="31" y="111"/>
                    </a:lnTo>
                    <a:lnTo>
                      <a:pt x="36" y="119"/>
                    </a:lnTo>
                    <a:lnTo>
                      <a:pt x="40" y="126"/>
                    </a:lnTo>
                    <a:lnTo>
                      <a:pt x="37" y="128"/>
                    </a:lnTo>
                    <a:lnTo>
                      <a:pt x="34" y="132"/>
                    </a:lnTo>
                    <a:lnTo>
                      <a:pt x="37" y="139"/>
                    </a:lnTo>
                    <a:lnTo>
                      <a:pt x="39" y="145"/>
                    </a:lnTo>
                    <a:lnTo>
                      <a:pt x="36" y="147"/>
                    </a:lnTo>
                    <a:lnTo>
                      <a:pt x="31" y="148"/>
                    </a:lnTo>
                    <a:lnTo>
                      <a:pt x="35" y="155"/>
                    </a:lnTo>
                    <a:lnTo>
                      <a:pt x="38" y="160"/>
                    </a:lnTo>
                    <a:lnTo>
                      <a:pt x="43" y="165"/>
                    </a:lnTo>
                    <a:lnTo>
                      <a:pt x="47" y="170"/>
                    </a:lnTo>
                    <a:lnTo>
                      <a:pt x="36" y="167"/>
                    </a:lnTo>
                    <a:lnTo>
                      <a:pt x="26" y="162"/>
                    </a:lnTo>
                    <a:lnTo>
                      <a:pt x="25" y="167"/>
                    </a:lnTo>
                    <a:lnTo>
                      <a:pt x="26" y="172"/>
                    </a:lnTo>
                    <a:lnTo>
                      <a:pt x="26" y="175"/>
                    </a:lnTo>
                    <a:lnTo>
                      <a:pt x="25" y="179"/>
                    </a:lnTo>
                    <a:lnTo>
                      <a:pt x="25" y="184"/>
                    </a:lnTo>
                    <a:lnTo>
                      <a:pt x="25" y="189"/>
                    </a:lnTo>
                    <a:lnTo>
                      <a:pt x="25" y="192"/>
                    </a:lnTo>
                    <a:lnTo>
                      <a:pt x="25" y="197"/>
                    </a:lnTo>
                    <a:lnTo>
                      <a:pt x="36" y="207"/>
                    </a:lnTo>
                    <a:lnTo>
                      <a:pt x="46" y="218"/>
                    </a:lnTo>
                    <a:lnTo>
                      <a:pt x="45" y="219"/>
                    </a:lnTo>
                    <a:lnTo>
                      <a:pt x="43" y="220"/>
                    </a:lnTo>
                    <a:lnTo>
                      <a:pt x="35" y="214"/>
                    </a:lnTo>
                    <a:lnTo>
                      <a:pt x="27" y="208"/>
                    </a:lnTo>
                    <a:lnTo>
                      <a:pt x="26" y="215"/>
                    </a:lnTo>
                    <a:lnTo>
                      <a:pt x="26" y="221"/>
                    </a:lnTo>
                    <a:lnTo>
                      <a:pt x="26" y="228"/>
                    </a:lnTo>
                    <a:lnTo>
                      <a:pt x="23" y="234"/>
                    </a:lnTo>
                    <a:lnTo>
                      <a:pt x="20" y="227"/>
                    </a:lnTo>
                    <a:lnTo>
                      <a:pt x="19" y="220"/>
                    </a:lnTo>
                    <a:lnTo>
                      <a:pt x="19" y="215"/>
                    </a:lnTo>
                    <a:lnTo>
                      <a:pt x="19" y="207"/>
                    </a:lnTo>
                    <a:lnTo>
                      <a:pt x="11" y="201"/>
                    </a:lnTo>
                    <a:lnTo>
                      <a:pt x="3" y="195"/>
                    </a:lnTo>
                    <a:lnTo>
                      <a:pt x="6" y="195"/>
                    </a:lnTo>
                    <a:lnTo>
                      <a:pt x="11" y="197"/>
                    </a:lnTo>
                    <a:lnTo>
                      <a:pt x="14" y="198"/>
                    </a:lnTo>
                    <a:lnTo>
                      <a:pt x="18" y="198"/>
                    </a:lnTo>
                    <a:lnTo>
                      <a:pt x="18" y="189"/>
                    </a:lnTo>
                    <a:lnTo>
                      <a:pt x="18" y="179"/>
                    </a:lnTo>
                    <a:lnTo>
                      <a:pt x="17" y="172"/>
                    </a:lnTo>
                    <a:lnTo>
                      <a:pt x="14" y="162"/>
                    </a:lnTo>
                    <a:lnTo>
                      <a:pt x="6" y="160"/>
                    </a:lnTo>
                    <a:lnTo>
                      <a:pt x="0" y="158"/>
                    </a:lnTo>
                    <a:lnTo>
                      <a:pt x="8" y="151"/>
                    </a:lnTo>
                    <a:lnTo>
                      <a:pt x="17" y="145"/>
                    </a:lnTo>
                    <a:lnTo>
                      <a:pt x="19" y="134"/>
                    </a:lnTo>
                    <a:lnTo>
                      <a:pt x="21" y="122"/>
                    </a:lnTo>
                    <a:lnTo>
                      <a:pt x="23" y="110"/>
                    </a:lnTo>
                    <a:lnTo>
                      <a:pt x="26" y="99"/>
                    </a:lnTo>
                    <a:lnTo>
                      <a:pt x="34" y="89"/>
                    </a:lnTo>
                    <a:lnTo>
                      <a:pt x="43" y="80"/>
                    </a:lnTo>
                    <a:lnTo>
                      <a:pt x="47" y="67"/>
                    </a:lnTo>
                    <a:lnTo>
                      <a:pt x="52" y="55"/>
                    </a:lnTo>
                    <a:lnTo>
                      <a:pt x="54" y="51"/>
                    </a:lnTo>
                    <a:lnTo>
                      <a:pt x="55" y="47"/>
                    </a:lnTo>
                    <a:lnTo>
                      <a:pt x="47" y="43"/>
                    </a:lnTo>
                    <a:lnTo>
                      <a:pt x="42" y="38"/>
                    </a:lnTo>
                    <a:lnTo>
                      <a:pt x="46" y="37"/>
                    </a:lnTo>
                    <a:lnTo>
                      <a:pt x="51" y="37"/>
                    </a:lnTo>
                    <a:lnTo>
                      <a:pt x="54" y="34"/>
                    </a:lnTo>
                    <a:lnTo>
                      <a:pt x="56" y="32"/>
                    </a:lnTo>
                    <a:lnTo>
                      <a:pt x="60" y="23"/>
                    </a:lnTo>
                    <a:lnTo>
                      <a:pt x="61" y="17"/>
                    </a:lnTo>
                    <a:lnTo>
                      <a:pt x="59" y="13"/>
                    </a:lnTo>
                    <a:lnTo>
                      <a:pt x="54" y="6"/>
                    </a:lnTo>
                    <a:lnTo>
                      <a:pt x="56" y="4"/>
                    </a:lnTo>
                    <a:lnTo>
                      <a:pt x="59" y="4"/>
                    </a:lnTo>
                    <a:lnTo>
                      <a:pt x="61" y="1"/>
                    </a:lnTo>
                    <a:lnTo>
                      <a:pt x="63" y="0"/>
                    </a:lnTo>
                    <a:lnTo>
                      <a:pt x="65" y="4"/>
                    </a:lnTo>
                    <a:lnTo>
                      <a:pt x="65" y="6"/>
                    </a:lnTo>
                    <a:lnTo>
                      <a:pt x="67" y="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27" name="Freeform 297"/>
              <p:cNvSpPr>
                <a:spLocks/>
              </p:cNvSpPr>
              <p:nvPr/>
            </p:nvSpPr>
            <p:spPr bwMode="auto">
              <a:xfrm>
                <a:off x="5818188" y="4252913"/>
                <a:ext cx="79375" cy="95250"/>
              </a:xfrm>
              <a:custGeom>
                <a:avLst/>
                <a:gdLst>
                  <a:gd name="T0" fmla="*/ 26988 w 200"/>
                  <a:gd name="T1" fmla="*/ 18009 h 238"/>
                  <a:gd name="T2" fmla="*/ 24606 w 200"/>
                  <a:gd name="T3" fmla="*/ 31617 h 238"/>
                  <a:gd name="T4" fmla="*/ 34131 w 200"/>
                  <a:gd name="T5" fmla="*/ 47625 h 238"/>
                  <a:gd name="T6" fmla="*/ 40481 w 200"/>
                  <a:gd name="T7" fmla="*/ 53228 h 238"/>
                  <a:gd name="T8" fmla="*/ 48022 w 200"/>
                  <a:gd name="T9" fmla="*/ 42822 h 238"/>
                  <a:gd name="T10" fmla="*/ 51991 w 200"/>
                  <a:gd name="T11" fmla="*/ 42022 h 238"/>
                  <a:gd name="T12" fmla="*/ 61119 w 200"/>
                  <a:gd name="T13" fmla="*/ 33217 h 238"/>
                  <a:gd name="T14" fmla="*/ 58341 w 200"/>
                  <a:gd name="T15" fmla="*/ 38420 h 238"/>
                  <a:gd name="T16" fmla="*/ 44847 w 200"/>
                  <a:gd name="T17" fmla="*/ 54028 h 238"/>
                  <a:gd name="T18" fmla="*/ 47228 w 200"/>
                  <a:gd name="T19" fmla="*/ 61232 h 238"/>
                  <a:gd name="T20" fmla="*/ 53578 w 200"/>
                  <a:gd name="T21" fmla="*/ 62433 h 238"/>
                  <a:gd name="T22" fmla="*/ 63897 w 200"/>
                  <a:gd name="T23" fmla="*/ 68836 h 238"/>
                  <a:gd name="T24" fmla="*/ 64691 w 200"/>
                  <a:gd name="T25" fmla="*/ 71237 h 238"/>
                  <a:gd name="T26" fmla="*/ 65881 w 200"/>
                  <a:gd name="T27" fmla="*/ 80842 h 238"/>
                  <a:gd name="T28" fmla="*/ 73819 w 200"/>
                  <a:gd name="T29" fmla="*/ 79242 h 238"/>
                  <a:gd name="T30" fmla="*/ 72231 w 200"/>
                  <a:gd name="T31" fmla="*/ 88446 h 238"/>
                  <a:gd name="T32" fmla="*/ 75406 w 200"/>
                  <a:gd name="T33" fmla="*/ 88446 h 238"/>
                  <a:gd name="T34" fmla="*/ 78581 w 200"/>
                  <a:gd name="T35" fmla="*/ 87646 h 238"/>
                  <a:gd name="T36" fmla="*/ 74216 w 200"/>
                  <a:gd name="T37" fmla="*/ 94450 h 238"/>
                  <a:gd name="T38" fmla="*/ 61119 w 200"/>
                  <a:gd name="T39" fmla="*/ 88046 h 238"/>
                  <a:gd name="T40" fmla="*/ 46038 w 200"/>
                  <a:gd name="T41" fmla="*/ 86045 h 238"/>
                  <a:gd name="T42" fmla="*/ 50800 w 200"/>
                  <a:gd name="T43" fmla="*/ 84444 h 238"/>
                  <a:gd name="T44" fmla="*/ 61913 w 200"/>
                  <a:gd name="T45" fmla="*/ 84044 h 238"/>
                  <a:gd name="T46" fmla="*/ 55166 w 200"/>
                  <a:gd name="T47" fmla="*/ 76440 h 238"/>
                  <a:gd name="T48" fmla="*/ 38894 w 200"/>
                  <a:gd name="T49" fmla="*/ 69236 h 238"/>
                  <a:gd name="T50" fmla="*/ 38100 w 200"/>
                  <a:gd name="T51" fmla="*/ 67235 h 238"/>
                  <a:gd name="T52" fmla="*/ 41275 w 200"/>
                  <a:gd name="T53" fmla="*/ 62833 h 238"/>
                  <a:gd name="T54" fmla="*/ 31750 w 200"/>
                  <a:gd name="T55" fmla="*/ 46825 h 238"/>
                  <a:gd name="T56" fmla="*/ 24209 w 200"/>
                  <a:gd name="T57" fmla="*/ 34418 h 238"/>
                  <a:gd name="T58" fmla="*/ 15875 w 200"/>
                  <a:gd name="T59" fmla="*/ 36019 h 238"/>
                  <a:gd name="T60" fmla="*/ 14288 w 200"/>
                  <a:gd name="T61" fmla="*/ 47625 h 238"/>
                  <a:gd name="T62" fmla="*/ 14684 w 200"/>
                  <a:gd name="T63" fmla="*/ 55629 h 238"/>
                  <a:gd name="T64" fmla="*/ 13891 w 200"/>
                  <a:gd name="T65" fmla="*/ 62033 h 238"/>
                  <a:gd name="T66" fmla="*/ 14288 w 200"/>
                  <a:gd name="T67" fmla="*/ 66835 h 238"/>
                  <a:gd name="T68" fmla="*/ 10319 w 200"/>
                  <a:gd name="T69" fmla="*/ 70037 h 238"/>
                  <a:gd name="T70" fmla="*/ 9922 w 200"/>
                  <a:gd name="T71" fmla="*/ 76840 h 238"/>
                  <a:gd name="T72" fmla="*/ 17859 w 200"/>
                  <a:gd name="T73" fmla="*/ 87646 h 238"/>
                  <a:gd name="T74" fmla="*/ 10319 w 200"/>
                  <a:gd name="T75" fmla="*/ 86045 h 238"/>
                  <a:gd name="T76" fmla="*/ 7938 w 200"/>
                  <a:gd name="T77" fmla="*/ 90848 h 238"/>
                  <a:gd name="T78" fmla="*/ 4366 w 200"/>
                  <a:gd name="T79" fmla="*/ 80442 h 238"/>
                  <a:gd name="T80" fmla="*/ 5556 w 200"/>
                  <a:gd name="T81" fmla="*/ 79242 h 238"/>
                  <a:gd name="T82" fmla="*/ 6747 w 200"/>
                  <a:gd name="T83" fmla="*/ 68836 h 238"/>
                  <a:gd name="T84" fmla="*/ 3175 w 200"/>
                  <a:gd name="T85" fmla="*/ 60432 h 238"/>
                  <a:gd name="T86" fmla="*/ 9128 w 200"/>
                  <a:gd name="T87" fmla="*/ 44023 h 238"/>
                  <a:gd name="T88" fmla="*/ 18653 w 200"/>
                  <a:gd name="T89" fmla="*/ 26814 h 238"/>
                  <a:gd name="T90" fmla="*/ 18653 w 200"/>
                  <a:gd name="T91" fmla="*/ 17209 h 238"/>
                  <a:gd name="T92" fmla="*/ 21431 w 200"/>
                  <a:gd name="T93" fmla="*/ 13607 h 238"/>
                  <a:gd name="T94" fmla="*/ 23416 w 200"/>
                  <a:gd name="T95" fmla="*/ 5203 h 238"/>
                  <a:gd name="T96" fmla="*/ 24209 w 200"/>
                  <a:gd name="T97" fmla="*/ 400 h 238"/>
                  <a:gd name="T98" fmla="*/ 26591 w 200"/>
                  <a:gd name="T99" fmla="*/ 2001 h 2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 h="238">
                    <a:moveTo>
                      <a:pt x="67" y="5"/>
                    </a:moveTo>
                    <a:lnTo>
                      <a:pt x="71" y="21"/>
                    </a:lnTo>
                    <a:lnTo>
                      <a:pt x="74" y="37"/>
                    </a:lnTo>
                    <a:lnTo>
                      <a:pt x="68" y="45"/>
                    </a:lnTo>
                    <a:lnTo>
                      <a:pt x="62" y="51"/>
                    </a:lnTo>
                    <a:lnTo>
                      <a:pt x="57" y="59"/>
                    </a:lnTo>
                    <a:lnTo>
                      <a:pt x="54" y="69"/>
                    </a:lnTo>
                    <a:lnTo>
                      <a:pt x="62" y="79"/>
                    </a:lnTo>
                    <a:lnTo>
                      <a:pt x="70" y="88"/>
                    </a:lnTo>
                    <a:lnTo>
                      <a:pt x="78" y="97"/>
                    </a:lnTo>
                    <a:lnTo>
                      <a:pt x="86" y="106"/>
                    </a:lnTo>
                    <a:lnTo>
                      <a:pt x="86" y="119"/>
                    </a:lnTo>
                    <a:lnTo>
                      <a:pt x="87" y="132"/>
                    </a:lnTo>
                    <a:lnTo>
                      <a:pt x="90" y="134"/>
                    </a:lnTo>
                    <a:lnTo>
                      <a:pt x="94" y="136"/>
                    </a:lnTo>
                    <a:lnTo>
                      <a:pt x="102" y="133"/>
                    </a:lnTo>
                    <a:lnTo>
                      <a:pt x="109" y="127"/>
                    </a:lnTo>
                    <a:lnTo>
                      <a:pt x="114" y="122"/>
                    </a:lnTo>
                    <a:lnTo>
                      <a:pt x="120" y="115"/>
                    </a:lnTo>
                    <a:lnTo>
                      <a:pt x="121" y="107"/>
                    </a:lnTo>
                    <a:lnTo>
                      <a:pt x="123" y="99"/>
                    </a:lnTo>
                    <a:lnTo>
                      <a:pt x="123" y="104"/>
                    </a:lnTo>
                    <a:lnTo>
                      <a:pt x="126" y="110"/>
                    </a:lnTo>
                    <a:lnTo>
                      <a:pt x="131" y="105"/>
                    </a:lnTo>
                    <a:lnTo>
                      <a:pt x="138" y="98"/>
                    </a:lnTo>
                    <a:lnTo>
                      <a:pt x="145" y="89"/>
                    </a:lnTo>
                    <a:lnTo>
                      <a:pt x="153" y="79"/>
                    </a:lnTo>
                    <a:lnTo>
                      <a:pt x="154" y="83"/>
                    </a:lnTo>
                    <a:lnTo>
                      <a:pt x="154" y="86"/>
                    </a:lnTo>
                    <a:lnTo>
                      <a:pt x="153" y="89"/>
                    </a:lnTo>
                    <a:lnTo>
                      <a:pt x="152" y="91"/>
                    </a:lnTo>
                    <a:lnTo>
                      <a:pt x="147" y="96"/>
                    </a:lnTo>
                    <a:lnTo>
                      <a:pt x="141" y="100"/>
                    </a:lnTo>
                    <a:lnTo>
                      <a:pt x="131" y="111"/>
                    </a:lnTo>
                    <a:lnTo>
                      <a:pt x="122" y="123"/>
                    </a:lnTo>
                    <a:lnTo>
                      <a:pt x="113" y="135"/>
                    </a:lnTo>
                    <a:lnTo>
                      <a:pt x="106" y="149"/>
                    </a:lnTo>
                    <a:lnTo>
                      <a:pt x="109" y="150"/>
                    </a:lnTo>
                    <a:lnTo>
                      <a:pt x="112" y="150"/>
                    </a:lnTo>
                    <a:lnTo>
                      <a:pt x="119" y="153"/>
                    </a:lnTo>
                    <a:lnTo>
                      <a:pt x="127" y="155"/>
                    </a:lnTo>
                    <a:lnTo>
                      <a:pt x="131" y="151"/>
                    </a:lnTo>
                    <a:lnTo>
                      <a:pt x="136" y="149"/>
                    </a:lnTo>
                    <a:lnTo>
                      <a:pt x="135" y="156"/>
                    </a:lnTo>
                    <a:lnTo>
                      <a:pt x="133" y="161"/>
                    </a:lnTo>
                    <a:lnTo>
                      <a:pt x="139" y="169"/>
                    </a:lnTo>
                    <a:lnTo>
                      <a:pt x="144" y="177"/>
                    </a:lnTo>
                    <a:lnTo>
                      <a:pt x="161" y="172"/>
                    </a:lnTo>
                    <a:lnTo>
                      <a:pt x="177" y="166"/>
                    </a:lnTo>
                    <a:lnTo>
                      <a:pt x="174" y="169"/>
                    </a:lnTo>
                    <a:lnTo>
                      <a:pt x="171" y="172"/>
                    </a:lnTo>
                    <a:lnTo>
                      <a:pt x="163" y="178"/>
                    </a:lnTo>
                    <a:lnTo>
                      <a:pt x="155" y="185"/>
                    </a:lnTo>
                    <a:lnTo>
                      <a:pt x="158" y="191"/>
                    </a:lnTo>
                    <a:lnTo>
                      <a:pt x="162" y="197"/>
                    </a:lnTo>
                    <a:lnTo>
                      <a:pt x="166" y="202"/>
                    </a:lnTo>
                    <a:lnTo>
                      <a:pt x="171" y="207"/>
                    </a:lnTo>
                    <a:lnTo>
                      <a:pt x="179" y="200"/>
                    </a:lnTo>
                    <a:lnTo>
                      <a:pt x="186" y="194"/>
                    </a:lnTo>
                    <a:lnTo>
                      <a:pt x="186" y="198"/>
                    </a:lnTo>
                    <a:lnTo>
                      <a:pt x="184" y="200"/>
                    </a:lnTo>
                    <a:lnTo>
                      <a:pt x="181" y="209"/>
                    </a:lnTo>
                    <a:lnTo>
                      <a:pt x="180" y="218"/>
                    </a:lnTo>
                    <a:lnTo>
                      <a:pt x="182" y="221"/>
                    </a:lnTo>
                    <a:lnTo>
                      <a:pt x="184" y="224"/>
                    </a:lnTo>
                    <a:lnTo>
                      <a:pt x="186" y="226"/>
                    </a:lnTo>
                    <a:lnTo>
                      <a:pt x="187" y="227"/>
                    </a:lnTo>
                    <a:lnTo>
                      <a:pt x="190" y="221"/>
                    </a:lnTo>
                    <a:lnTo>
                      <a:pt x="192" y="217"/>
                    </a:lnTo>
                    <a:lnTo>
                      <a:pt x="196" y="212"/>
                    </a:lnTo>
                    <a:lnTo>
                      <a:pt x="200" y="210"/>
                    </a:lnTo>
                    <a:lnTo>
                      <a:pt x="198" y="219"/>
                    </a:lnTo>
                    <a:lnTo>
                      <a:pt x="194" y="229"/>
                    </a:lnTo>
                    <a:lnTo>
                      <a:pt x="195" y="234"/>
                    </a:lnTo>
                    <a:lnTo>
                      <a:pt x="196" y="238"/>
                    </a:lnTo>
                    <a:lnTo>
                      <a:pt x="187" y="236"/>
                    </a:lnTo>
                    <a:lnTo>
                      <a:pt x="178" y="233"/>
                    </a:lnTo>
                    <a:lnTo>
                      <a:pt x="169" y="227"/>
                    </a:lnTo>
                    <a:lnTo>
                      <a:pt x="161" y="223"/>
                    </a:lnTo>
                    <a:lnTo>
                      <a:pt x="154" y="220"/>
                    </a:lnTo>
                    <a:lnTo>
                      <a:pt x="147" y="219"/>
                    </a:lnTo>
                    <a:lnTo>
                      <a:pt x="131" y="218"/>
                    </a:lnTo>
                    <a:lnTo>
                      <a:pt x="115" y="217"/>
                    </a:lnTo>
                    <a:lnTo>
                      <a:pt x="116" y="215"/>
                    </a:lnTo>
                    <a:lnTo>
                      <a:pt x="119" y="214"/>
                    </a:lnTo>
                    <a:lnTo>
                      <a:pt x="121" y="212"/>
                    </a:lnTo>
                    <a:lnTo>
                      <a:pt x="123" y="211"/>
                    </a:lnTo>
                    <a:lnTo>
                      <a:pt x="128" y="211"/>
                    </a:lnTo>
                    <a:lnTo>
                      <a:pt x="131" y="210"/>
                    </a:lnTo>
                    <a:lnTo>
                      <a:pt x="144" y="212"/>
                    </a:lnTo>
                    <a:lnTo>
                      <a:pt x="156" y="215"/>
                    </a:lnTo>
                    <a:lnTo>
                      <a:pt x="156" y="210"/>
                    </a:lnTo>
                    <a:lnTo>
                      <a:pt x="155" y="207"/>
                    </a:lnTo>
                    <a:lnTo>
                      <a:pt x="152" y="204"/>
                    </a:lnTo>
                    <a:lnTo>
                      <a:pt x="147" y="201"/>
                    </a:lnTo>
                    <a:lnTo>
                      <a:pt x="139" y="191"/>
                    </a:lnTo>
                    <a:lnTo>
                      <a:pt x="132" y="179"/>
                    </a:lnTo>
                    <a:lnTo>
                      <a:pt x="120" y="175"/>
                    </a:lnTo>
                    <a:lnTo>
                      <a:pt x="109" y="172"/>
                    </a:lnTo>
                    <a:lnTo>
                      <a:pt x="98" y="173"/>
                    </a:lnTo>
                    <a:lnTo>
                      <a:pt x="88" y="176"/>
                    </a:lnTo>
                    <a:lnTo>
                      <a:pt x="85" y="176"/>
                    </a:lnTo>
                    <a:lnTo>
                      <a:pt x="82" y="174"/>
                    </a:lnTo>
                    <a:lnTo>
                      <a:pt x="96" y="168"/>
                    </a:lnTo>
                    <a:lnTo>
                      <a:pt x="110" y="162"/>
                    </a:lnTo>
                    <a:lnTo>
                      <a:pt x="109" y="160"/>
                    </a:lnTo>
                    <a:lnTo>
                      <a:pt x="106" y="158"/>
                    </a:lnTo>
                    <a:lnTo>
                      <a:pt x="104" y="157"/>
                    </a:lnTo>
                    <a:lnTo>
                      <a:pt x="102" y="155"/>
                    </a:lnTo>
                    <a:lnTo>
                      <a:pt x="89" y="142"/>
                    </a:lnTo>
                    <a:lnTo>
                      <a:pt x="78" y="130"/>
                    </a:lnTo>
                    <a:lnTo>
                      <a:pt x="80" y="117"/>
                    </a:lnTo>
                    <a:lnTo>
                      <a:pt x="80" y="106"/>
                    </a:lnTo>
                    <a:lnTo>
                      <a:pt x="74" y="99"/>
                    </a:lnTo>
                    <a:lnTo>
                      <a:pt x="68" y="92"/>
                    </a:lnTo>
                    <a:lnTo>
                      <a:pt x="61" y="86"/>
                    </a:lnTo>
                    <a:lnTo>
                      <a:pt x="53" y="81"/>
                    </a:lnTo>
                    <a:lnTo>
                      <a:pt x="48" y="83"/>
                    </a:lnTo>
                    <a:lnTo>
                      <a:pt x="44" y="86"/>
                    </a:lnTo>
                    <a:lnTo>
                      <a:pt x="40" y="90"/>
                    </a:lnTo>
                    <a:lnTo>
                      <a:pt x="38" y="93"/>
                    </a:lnTo>
                    <a:lnTo>
                      <a:pt x="34" y="101"/>
                    </a:lnTo>
                    <a:lnTo>
                      <a:pt x="31" y="111"/>
                    </a:lnTo>
                    <a:lnTo>
                      <a:pt x="36" y="119"/>
                    </a:lnTo>
                    <a:lnTo>
                      <a:pt x="40" y="126"/>
                    </a:lnTo>
                    <a:lnTo>
                      <a:pt x="37" y="128"/>
                    </a:lnTo>
                    <a:lnTo>
                      <a:pt x="34" y="132"/>
                    </a:lnTo>
                    <a:lnTo>
                      <a:pt x="37" y="139"/>
                    </a:lnTo>
                    <a:lnTo>
                      <a:pt x="39" y="145"/>
                    </a:lnTo>
                    <a:lnTo>
                      <a:pt x="36" y="147"/>
                    </a:lnTo>
                    <a:lnTo>
                      <a:pt x="31" y="148"/>
                    </a:lnTo>
                    <a:lnTo>
                      <a:pt x="35" y="155"/>
                    </a:lnTo>
                    <a:lnTo>
                      <a:pt x="38" y="160"/>
                    </a:lnTo>
                    <a:lnTo>
                      <a:pt x="43" y="165"/>
                    </a:lnTo>
                    <a:lnTo>
                      <a:pt x="47" y="170"/>
                    </a:lnTo>
                    <a:lnTo>
                      <a:pt x="36" y="167"/>
                    </a:lnTo>
                    <a:lnTo>
                      <a:pt x="26" y="162"/>
                    </a:lnTo>
                    <a:lnTo>
                      <a:pt x="25" y="167"/>
                    </a:lnTo>
                    <a:lnTo>
                      <a:pt x="26" y="172"/>
                    </a:lnTo>
                    <a:lnTo>
                      <a:pt x="26" y="175"/>
                    </a:lnTo>
                    <a:lnTo>
                      <a:pt x="25" y="179"/>
                    </a:lnTo>
                    <a:lnTo>
                      <a:pt x="25" y="184"/>
                    </a:lnTo>
                    <a:lnTo>
                      <a:pt x="25" y="189"/>
                    </a:lnTo>
                    <a:lnTo>
                      <a:pt x="25" y="192"/>
                    </a:lnTo>
                    <a:lnTo>
                      <a:pt x="25" y="197"/>
                    </a:lnTo>
                    <a:lnTo>
                      <a:pt x="36" y="207"/>
                    </a:lnTo>
                    <a:lnTo>
                      <a:pt x="46" y="218"/>
                    </a:lnTo>
                    <a:lnTo>
                      <a:pt x="45" y="219"/>
                    </a:lnTo>
                    <a:lnTo>
                      <a:pt x="43" y="220"/>
                    </a:lnTo>
                    <a:lnTo>
                      <a:pt x="35" y="214"/>
                    </a:lnTo>
                    <a:lnTo>
                      <a:pt x="27" y="208"/>
                    </a:lnTo>
                    <a:lnTo>
                      <a:pt x="26" y="215"/>
                    </a:lnTo>
                    <a:lnTo>
                      <a:pt x="26" y="221"/>
                    </a:lnTo>
                    <a:lnTo>
                      <a:pt x="26" y="228"/>
                    </a:lnTo>
                    <a:lnTo>
                      <a:pt x="23" y="234"/>
                    </a:lnTo>
                    <a:lnTo>
                      <a:pt x="20" y="227"/>
                    </a:lnTo>
                    <a:lnTo>
                      <a:pt x="19" y="220"/>
                    </a:lnTo>
                    <a:lnTo>
                      <a:pt x="19" y="215"/>
                    </a:lnTo>
                    <a:lnTo>
                      <a:pt x="19" y="207"/>
                    </a:lnTo>
                    <a:lnTo>
                      <a:pt x="11" y="201"/>
                    </a:lnTo>
                    <a:lnTo>
                      <a:pt x="3" y="195"/>
                    </a:lnTo>
                    <a:lnTo>
                      <a:pt x="6" y="195"/>
                    </a:lnTo>
                    <a:lnTo>
                      <a:pt x="11" y="197"/>
                    </a:lnTo>
                    <a:lnTo>
                      <a:pt x="14" y="198"/>
                    </a:lnTo>
                    <a:lnTo>
                      <a:pt x="18" y="198"/>
                    </a:lnTo>
                    <a:lnTo>
                      <a:pt x="18" y="189"/>
                    </a:lnTo>
                    <a:lnTo>
                      <a:pt x="18" y="179"/>
                    </a:lnTo>
                    <a:lnTo>
                      <a:pt x="17" y="172"/>
                    </a:lnTo>
                    <a:lnTo>
                      <a:pt x="14" y="162"/>
                    </a:lnTo>
                    <a:lnTo>
                      <a:pt x="6" y="160"/>
                    </a:lnTo>
                    <a:lnTo>
                      <a:pt x="0" y="158"/>
                    </a:lnTo>
                    <a:lnTo>
                      <a:pt x="8" y="151"/>
                    </a:lnTo>
                    <a:lnTo>
                      <a:pt x="17" y="145"/>
                    </a:lnTo>
                    <a:lnTo>
                      <a:pt x="19" y="134"/>
                    </a:lnTo>
                    <a:lnTo>
                      <a:pt x="21" y="122"/>
                    </a:lnTo>
                    <a:lnTo>
                      <a:pt x="23" y="110"/>
                    </a:lnTo>
                    <a:lnTo>
                      <a:pt x="26" y="99"/>
                    </a:lnTo>
                    <a:lnTo>
                      <a:pt x="34" y="89"/>
                    </a:lnTo>
                    <a:lnTo>
                      <a:pt x="43" y="80"/>
                    </a:lnTo>
                    <a:lnTo>
                      <a:pt x="47" y="67"/>
                    </a:lnTo>
                    <a:lnTo>
                      <a:pt x="52" y="55"/>
                    </a:lnTo>
                    <a:lnTo>
                      <a:pt x="54" y="51"/>
                    </a:lnTo>
                    <a:lnTo>
                      <a:pt x="55" y="47"/>
                    </a:lnTo>
                    <a:lnTo>
                      <a:pt x="47" y="43"/>
                    </a:lnTo>
                    <a:lnTo>
                      <a:pt x="42" y="38"/>
                    </a:lnTo>
                    <a:lnTo>
                      <a:pt x="46" y="37"/>
                    </a:lnTo>
                    <a:lnTo>
                      <a:pt x="51" y="37"/>
                    </a:lnTo>
                    <a:lnTo>
                      <a:pt x="54" y="34"/>
                    </a:lnTo>
                    <a:lnTo>
                      <a:pt x="56" y="32"/>
                    </a:lnTo>
                    <a:lnTo>
                      <a:pt x="60" y="23"/>
                    </a:lnTo>
                    <a:lnTo>
                      <a:pt x="61" y="17"/>
                    </a:lnTo>
                    <a:lnTo>
                      <a:pt x="59" y="13"/>
                    </a:lnTo>
                    <a:lnTo>
                      <a:pt x="54" y="6"/>
                    </a:lnTo>
                    <a:lnTo>
                      <a:pt x="56" y="4"/>
                    </a:lnTo>
                    <a:lnTo>
                      <a:pt x="59" y="4"/>
                    </a:lnTo>
                    <a:lnTo>
                      <a:pt x="61" y="1"/>
                    </a:lnTo>
                    <a:lnTo>
                      <a:pt x="63" y="0"/>
                    </a:lnTo>
                    <a:lnTo>
                      <a:pt x="65" y="4"/>
                    </a:lnTo>
                    <a:lnTo>
                      <a:pt x="65" y="6"/>
                    </a:lnTo>
                    <a:lnTo>
                      <a:pt x="67" y="5"/>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28" name="Freeform 298"/>
              <p:cNvSpPr>
                <a:spLocks/>
              </p:cNvSpPr>
              <p:nvPr/>
            </p:nvSpPr>
            <p:spPr bwMode="auto">
              <a:xfrm>
                <a:off x="6162675" y="4729163"/>
                <a:ext cx="7938" cy="11112"/>
              </a:xfrm>
              <a:custGeom>
                <a:avLst/>
                <a:gdLst>
                  <a:gd name="T0" fmla="*/ 0 w 19"/>
                  <a:gd name="T1" fmla="*/ 11112 h 25"/>
                  <a:gd name="T2" fmla="*/ 1253 w 19"/>
                  <a:gd name="T3" fmla="*/ 7112 h 25"/>
                  <a:gd name="T4" fmla="*/ 2089 w 19"/>
                  <a:gd name="T5" fmla="*/ 4445 h 25"/>
                  <a:gd name="T6" fmla="*/ 2925 w 19"/>
                  <a:gd name="T7" fmla="*/ 2667 h 25"/>
                  <a:gd name="T8" fmla="*/ 3760 w 19"/>
                  <a:gd name="T9" fmla="*/ 1778 h 25"/>
                  <a:gd name="T10" fmla="*/ 5849 w 19"/>
                  <a:gd name="T11" fmla="*/ 889 h 25"/>
                  <a:gd name="T12" fmla="*/ 7938 w 19"/>
                  <a:gd name="T13" fmla="*/ 0 h 25"/>
                  <a:gd name="T14" fmla="*/ 7102 w 19"/>
                  <a:gd name="T15" fmla="*/ 4445 h 25"/>
                  <a:gd name="T16" fmla="*/ 6267 w 19"/>
                  <a:gd name="T17" fmla="*/ 8001 h 25"/>
                  <a:gd name="T18" fmla="*/ 5431 w 19"/>
                  <a:gd name="T19" fmla="*/ 9334 h 25"/>
                  <a:gd name="T20" fmla="*/ 4596 w 19"/>
                  <a:gd name="T21" fmla="*/ 9779 h 25"/>
                  <a:gd name="T22" fmla="*/ 2507 w 19"/>
                  <a:gd name="T23" fmla="*/ 10223 h 25"/>
                  <a:gd name="T24" fmla="*/ 0 w 19"/>
                  <a:gd name="T25" fmla="*/ 10223 h 25"/>
                  <a:gd name="T26" fmla="*/ 0 w 19"/>
                  <a:gd name="T27" fmla="*/ 11112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0" y="25"/>
                    </a:moveTo>
                    <a:lnTo>
                      <a:pt x="3" y="16"/>
                    </a:lnTo>
                    <a:lnTo>
                      <a:pt x="5" y="10"/>
                    </a:lnTo>
                    <a:lnTo>
                      <a:pt x="7" y="6"/>
                    </a:lnTo>
                    <a:lnTo>
                      <a:pt x="9" y="4"/>
                    </a:lnTo>
                    <a:lnTo>
                      <a:pt x="14" y="2"/>
                    </a:lnTo>
                    <a:lnTo>
                      <a:pt x="19" y="0"/>
                    </a:lnTo>
                    <a:lnTo>
                      <a:pt x="17" y="10"/>
                    </a:lnTo>
                    <a:lnTo>
                      <a:pt x="15" y="18"/>
                    </a:lnTo>
                    <a:lnTo>
                      <a:pt x="13" y="21"/>
                    </a:lnTo>
                    <a:lnTo>
                      <a:pt x="11" y="22"/>
                    </a:lnTo>
                    <a:lnTo>
                      <a:pt x="6" y="23"/>
                    </a:lnTo>
                    <a:lnTo>
                      <a:pt x="0" y="23"/>
                    </a:lnTo>
                    <a:lnTo>
                      <a:pt x="0" y="2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29" name="Freeform 299"/>
              <p:cNvSpPr>
                <a:spLocks/>
              </p:cNvSpPr>
              <p:nvPr/>
            </p:nvSpPr>
            <p:spPr bwMode="auto">
              <a:xfrm>
                <a:off x="6162675" y="4729163"/>
                <a:ext cx="7938" cy="11112"/>
              </a:xfrm>
              <a:custGeom>
                <a:avLst/>
                <a:gdLst>
                  <a:gd name="T0" fmla="*/ 0 w 19"/>
                  <a:gd name="T1" fmla="*/ 11112 h 25"/>
                  <a:gd name="T2" fmla="*/ 1253 w 19"/>
                  <a:gd name="T3" fmla="*/ 7112 h 25"/>
                  <a:gd name="T4" fmla="*/ 2089 w 19"/>
                  <a:gd name="T5" fmla="*/ 4445 h 25"/>
                  <a:gd name="T6" fmla="*/ 2925 w 19"/>
                  <a:gd name="T7" fmla="*/ 2667 h 25"/>
                  <a:gd name="T8" fmla="*/ 3760 w 19"/>
                  <a:gd name="T9" fmla="*/ 1778 h 25"/>
                  <a:gd name="T10" fmla="*/ 5849 w 19"/>
                  <a:gd name="T11" fmla="*/ 889 h 25"/>
                  <a:gd name="T12" fmla="*/ 7938 w 19"/>
                  <a:gd name="T13" fmla="*/ 0 h 25"/>
                  <a:gd name="T14" fmla="*/ 7102 w 19"/>
                  <a:gd name="T15" fmla="*/ 4445 h 25"/>
                  <a:gd name="T16" fmla="*/ 6267 w 19"/>
                  <a:gd name="T17" fmla="*/ 8001 h 25"/>
                  <a:gd name="T18" fmla="*/ 5431 w 19"/>
                  <a:gd name="T19" fmla="*/ 9334 h 25"/>
                  <a:gd name="T20" fmla="*/ 4596 w 19"/>
                  <a:gd name="T21" fmla="*/ 9779 h 25"/>
                  <a:gd name="T22" fmla="*/ 2507 w 19"/>
                  <a:gd name="T23" fmla="*/ 10223 h 25"/>
                  <a:gd name="T24" fmla="*/ 0 w 19"/>
                  <a:gd name="T25" fmla="*/ 10223 h 25"/>
                  <a:gd name="T26" fmla="*/ 0 w 19"/>
                  <a:gd name="T27" fmla="*/ 11112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0" y="25"/>
                    </a:moveTo>
                    <a:lnTo>
                      <a:pt x="3" y="16"/>
                    </a:lnTo>
                    <a:lnTo>
                      <a:pt x="5" y="10"/>
                    </a:lnTo>
                    <a:lnTo>
                      <a:pt x="7" y="6"/>
                    </a:lnTo>
                    <a:lnTo>
                      <a:pt x="9" y="4"/>
                    </a:lnTo>
                    <a:lnTo>
                      <a:pt x="14" y="2"/>
                    </a:lnTo>
                    <a:lnTo>
                      <a:pt x="19" y="0"/>
                    </a:lnTo>
                    <a:lnTo>
                      <a:pt x="17" y="10"/>
                    </a:lnTo>
                    <a:lnTo>
                      <a:pt x="15" y="18"/>
                    </a:lnTo>
                    <a:lnTo>
                      <a:pt x="13" y="21"/>
                    </a:lnTo>
                    <a:lnTo>
                      <a:pt x="11" y="22"/>
                    </a:lnTo>
                    <a:lnTo>
                      <a:pt x="6" y="23"/>
                    </a:lnTo>
                    <a:lnTo>
                      <a:pt x="0" y="23"/>
                    </a:lnTo>
                    <a:lnTo>
                      <a:pt x="0" y="25"/>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30" name="Freeform 300"/>
              <p:cNvSpPr>
                <a:spLocks/>
              </p:cNvSpPr>
              <p:nvPr/>
            </p:nvSpPr>
            <p:spPr bwMode="auto">
              <a:xfrm>
                <a:off x="5738813" y="4503738"/>
                <a:ext cx="34925" cy="12700"/>
              </a:xfrm>
              <a:custGeom>
                <a:avLst/>
                <a:gdLst>
                  <a:gd name="T0" fmla="*/ 6163 w 85"/>
                  <a:gd name="T1" fmla="*/ 794 h 32"/>
                  <a:gd name="T2" fmla="*/ 7396 w 85"/>
                  <a:gd name="T3" fmla="*/ 1588 h 32"/>
                  <a:gd name="T4" fmla="*/ 9039 w 85"/>
                  <a:gd name="T5" fmla="*/ 1588 h 32"/>
                  <a:gd name="T6" fmla="*/ 10272 w 85"/>
                  <a:gd name="T7" fmla="*/ 794 h 32"/>
                  <a:gd name="T8" fmla="*/ 11505 w 85"/>
                  <a:gd name="T9" fmla="*/ 0 h 32"/>
                  <a:gd name="T10" fmla="*/ 16024 w 85"/>
                  <a:gd name="T11" fmla="*/ 0 h 32"/>
                  <a:gd name="T12" fmla="*/ 20133 w 85"/>
                  <a:gd name="T13" fmla="*/ 0 h 32"/>
                  <a:gd name="T14" fmla="*/ 24242 w 85"/>
                  <a:gd name="T15" fmla="*/ 0 h 32"/>
                  <a:gd name="T16" fmla="*/ 28762 w 85"/>
                  <a:gd name="T17" fmla="*/ 794 h 32"/>
                  <a:gd name="T18" fmla="*/ 31638 w 85"/>
                  <a:gd name="T19" fmla="*/ 2381 h 32"/>
                  <a:gd name="T20" fmla="*/ 34925 w 85"/>
                  <a:gd name="T21" fmla="*/ 3572 h 32"/>
                  <a:gd name="T22" fmla="*/ 28762 w 85"/>
                  <a:gd name="T23" fmla="*/ 3969 h 32"/>
                  <a:gd name="T24" fmla="*/ 22599 w 85"/>
                  <a:gd name="T25" fmla="*/ 3572 h 32"/>
                  <a:gd name="T26" fmla="*/ 16435 w 85"/>
                  <a:gd name="T27" fmla="*/ 3175 h 32"/>
                  <a:gd name="T28" fmla="*/ 10272 w 85"/>
                  <a:gd name="T29" fmla="*/ 2778 h 32"/>
                  <a:gd name="T30" fmla="*/ 4931 w 85"/>
                  <a:gd name="T31" fmla="*/ 7144 h 32"/>
                  <a:gd name="T32" fmla="*/ 411 w 85"/>
                  <a:gd name="T33" fmla="*/ 12700 h 32"/>
                  <a:gd name="T34" fmla="*/ 0 w 85"/>
                  <a:gd name="T35" fmla="*/ 10319 h 32"/>
                  <a:gd name="T36" fmla="*/ 0 w 85"/>
                  <a:gd name="T37" fmla="*/ 8334 h 32"/>
                  <a:gd name="T38" fmla="*/ 411 w 85"/>
                  <a:gd name="T39" fmla="*/ 6747 h 32"/>
                  <a:gd name="T40" fmla="*/ 1233 w 85"/>
                  <a:gd name="T41" fmla="*/ 5556 h 32"/>
                  <a:gd name="T42" fmla="*/ 2054 w 85"/>
                  <a:gd name="T43" fmla="*/ 3969 h 32"/>
                  <a:gd name="T44" fmla="*/ 3287 w 85"/>
                  <a:gd name="T45" fmla="*/ 2778 h 32"/>
                  <a:gd name="T46" fmla="*/ 4931 w 85"/>
                  <a:gd name="T47" fmla="*/ 1984 h 32"/>
                  <a:gd name="T48" fmla="*/ 6985 w 85"/>
                  <a:gd name="T49" fmla="*/ 397 h 32"/>
                  <a:gd name="T50" fmla="*/ 6163 w 85"/>
                  <a:gd name="T51" fmla="*/ 794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5" h="32">
                    <a:moveTo>
                      <a:pt x="15" y="2"/>
                    </a:moveTo>
                    <a:lnTo>
                      <a:pt x="18" y="4"/>
                    </a:lnTo>
                    <a:lnTo>
                      <a:pt x="22" y="4"/>
                    </a:lnTo>
                    <a:lnTo>
                      <a:pt x="25" y="2"/>
                    </a:lnTo>
                    <a:lnTo>
                      <a:pt x="28" y="0"/>
                    </a:lnTo>
                    <a:lnTo>
                      <a:pt x="39" y="0"/>
                    </a:lnTo>
                    <a:lnTo>
                      <a:pt x="49" y="0"/>
                    </a:lnTo>
                    <a:lnTo>
                      <a:pt x="59" y="0"/>
                    </a:lnTo>
                    <a:lnTo>
                      <a:pt x="70" y="2"/>
                    </a:lnTo>
                    <a:lnTo>
                      <a:pt x="77" y="6"/>
                    </a:lnTo>
                    <a:lnTo>
                      <a:pt x="85" y="9"/>
                    </a:lnTo>
                    <a:lnTo>
                      <a:pt x="70" y="10"/>
                    </a:lnTo>
                    <a:lnTo>
                      <a:pt x="55" y="9"/>
                    </a:lnTo>
                    <a:lnTo>
                      <a:pt x="40" y="8"/>
                    </a:lnTo>
                    <a:lnTo>
                      <a:pt x="25" y="7"/>
                    </a:lnTo>
                    <a:lnTo>
                      <a:pt x="12" y="18"/>
                    </a:lnTo>
                    <a:lnTo>
                      <a:pt x="1" y="32"/>
                    </a:lnTo>
                    <a:lnTo>
                      <a:pt x="0" y="26"/>
                    </a:lnTo>
                    <a:lnTo>
                      <a:pt x="0" y="21"/>
                    </a:lnTo>
                    <a:lnTo>
                      <a:pt x="1" y="17"/>
                    </a:lnTo>
                    <a:lnTo>
                      <a:pt x="3" y="14"/>
                    </a:lnTo>
                    <a:lnTo>
                      <a:pt x="5" y="10"/>
                    </a:lnTo>
                    <a:lnTo>
                      <a:pt x="8" y="7"/>
                    </a:lnTo>
                    <a:lnTo>
                      <a:pt x="12" y="5"/>
                    </a:lnTo>
                    <a:lnTo>
                      <a:pt x="17" y="1"/>
                    </a:lnTo>
                    <a:lnTo>
                      <a:pt x="15" y="2"/>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31" name="Freeform 301"/>
              <p:cNvSpPr>
                <a:spLocks/>
              </p:cNvSpPr>
              <p:nvPr/>
            </p:nvSpPr>
            <p:spPr bwMode="auto">
              <a:xfrm>
                <a:off x="5738813" y="4503738"/>
                <a:ext cx="34925" cy="12700"/>
              </a:xfrm>
              <a:custGeom>
                <a:avLst/>
                <a:gdLst>
                  <a:gd name="T0" fmla="*/ 6163 w 85"/>
                  <a:gd name="T1" fmla="*/ 794 h 32"/>
                  <a:gd name="T2" fmla="*/ 7396 w 85"/>
                  <a:gd name="T3" fmla="*/ 1588 h 32"/>
                  <a:gd name="T4" fmla="*/ 9039 w 85"/>
                  <a:gd name="T5" fmla="*/ 1588 h 32"/>
                  <a:gd name="T6" fmla="*/ 10272 w 85"/>
                  <a:gd name="T7" fmla="*/ 794 h 32"/>
                  <a:gd name="T8" fmla="*/ 11505 w 85"/>
                  <a:gd name="T9" fmla="*/ 0 h 32"/>
                  <a:gd name="T10" fmla="*/ 16024 w 85"/>
                  <a:gd name="T11" fmla="*/ 0 h 32"/>
                  <a:gd name="T12" fmla="*/ 20133 w 85"/>
                  <a:gd name="T13" fmla="*/ 0 h 32"/>
                  <a:gd name="T14" fmla="*/ 24242 w 85"/>
                  <a:gd name="T15" fmla="*/ 0 h 32"/>
                  <a:gd name="T16" fmla="*/ 28762 w 85"/>
                  <a:gd name="T17" fmla="*/ 794 h 32"/>
                  <a:gd name="T18" fmla="*/ 31638 w 85"/>
                  <a:gd name="T19" fmla="*/ 2381 h 32"/>
                  <a:gd name="T20" fmla="*/ 34925 w 85"/>
                  <a:gd name="T21" fmla="*/ 3572 h 32"/>
                  <a:gd name="T22" fmla="*/ 28762 w 85"/>
                  <a:gd name="T23" fmla="*/ 3969 h 32"/>
                  <a:gd name="T24" fmla="*/ 22599 w 85"/>
                  <a:gd name="T25" fmla="*/ 3572 h 32"/>
                  <a:gd name="T26" fmla="*/ 16435 w 85"/>
                  <a:gd name="T27" fmla="*/ 3175 h 32"/>
                  <a:gd name="T28" fmla="*/ 10272 w 85"/>
                  <a:gd name="T29" fmla="*/ 2778 h 32"/>
                  <a:gd name="T30" fmla="*/ 4931 w 85"/>
                  <a:gd name="T31" fmla="*/ 7144 h 32"/>
                  <a:gd name="T32" fmla="*/ 411 w 85"/>
                  <a:gd name="T33" fmla="*/ 12700 h 32"/>
                  <a:gd name="T34" fmla="*/ 0 w 85"/>
                  <a:gd name="T35" fmla="*/ 10319 h 32"/>
                  <a:gd name="T36" fmla="*/ 0 w 85"/>
                  <a:gd name="T37" fmla="*/ 8334 h 32"/>
                  <a:gd name="T38" fmla="*/ 411 w 85"/>
                  <a:gd name="T39" fmla="*/ 6747 h 32"/>
                  <a:gd name="T40" fmla="*/ 1233 w 85"/>
                  <a:gd name="T41" fmla="*/ 5556 h 32"/>
                  <a:gd name="T42" fmla="*/ 2054 w 85"/>
                  <a:gd name="T43" fmla="*/ 3969 h 32"/>
                  <a:gd name="T44" fmla="*/ 3287 w 85"/>
                  <a:gd name="T45" fmla="*/ 2778 h 32"/>
                  <a:gd name="T46" fmla="*/ 4931 w 85"/>
                  <a:gd name="T47" fmla="*/ 1984 h 32"/>
                  <a:gd name="T48" fmla="*/ 6985 w 85"/>
                  <a:gd name="T49" fmla="*/ 397 h 32"/>
                  <a:gd name="T50" fmla="*/ 6163 w 85"/>
                  <a:gd name="T51" fmla="*/ 794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5" h="32">
                    <a:moveTo>
                      <a:pt x="15" y="2"/>
                    </a:moveTo>
                    <a:lnTo>
                      <a:pt x="18" y="4"/>
                    </a:lnTo>
                    <a:lnTo>
                      <a:pt x="22" y="4"/>
                    </a:lnTo>
                    <a:lnTo>
                      <a:pt x="25" y="2"/>
                    </a:lnTo>
                    <a:lnTo>
                      <a:pt x="28" y="0"/>
                    </a:lnTo>
                    <a:lnTo>
                      <a:pt x="39" y="0"/>
                    </a:lnTo>
                    <a:lnTo>
                      <a:pt x="49" y="0"/>
                    </a:lnTo>
                    <a:lnTo>
                      <a:pt x="59" y="0"/>
                    </a:lnTo>
                    <a:lnTo>
                      <a:pt x="70" y="2"/>
                    </a:lnTo>
                    <a:lnTo>
                      <a:pt x="77" y="6"/>
                    </a:lnTo>
                    <a:lnTo>
                      <a:pt x="85" y="9"/>
                    </a:lnTo>
                    <a:lnTo>
                      <a:pt x="70" y="10"/>
                    </a:lnTo>
                    <a:lnTo>
                      <a:pt x="55" y="9"/>
                    </a:lnTo>
                    <a:lnTo>
                      <a:pt x="40" y="8"/>
                    </a:lnTo>
                    <a:lnTo>
                      <a:pt x="25" y="7"/>
                    </a:lnTo>
                    <a:lnTo>
                      <a:pt x="12" y="18"/>
                    </a:lnTo>
                    <a:lnTo>
                      <a:pt x="1" y="32"/>
                    </a:lnTo>
                    <a:lnTo>
                      <a:pt x="0" y="26"/>
                    </a:lnTo>
                    <a:lnTo>
                      <a:pt x="0" y="21"/>
                    </a:lnTo>
                    <a:lnTo>
                      <a:pt x="1" y="17"/>
                    </a:lnTo>
                    <a:lnTo>
                      <a:pt x="3" y="14"/>
                    </a:lnTo>
                    <a:lnTo>
                      <a:pt x="5" y="10"/>
                    </a:lnTo>
                    <a:lnTo>
                      <a:pt x="8" y="7"/>
                    </a:lnTo>
                    <a:lnTo>
                      <a:pt x="12" y="5"/>
                    </a:lnTo>
                    <a:lnTo>
                      <a:pt x="17" y="1"/>
                    </a:lnTo>
                    <a:lnTo>
                      <a:pt x="15" y="2"/>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32" name="Freeform 302"/>
              <p:cNvSpPr>
                <a:spLocks/>
              </p:cNvSpPr>
              <p:nvPr/>
            </p:nvSpPr>
            <p:spPr bwMode="auto">
              <a:xfrm>
                <a:off x="4786313" y="3459163"/>
                <a:ext cx="9525" cy="15875"/>
              </a:xfrm>
              <a:custGeom>
                <a:avLst/>
                <a:gdLst>
                  <a:gd name="T0" fmla="*/ 1143 w 25"/>
                  <a:gd name="T1" fmla="*/ 5953 h 40"/>
                  <a:gd name="T2" fmla="*/ 762 w 25"/>
                  <a:gd name="T3" fmla="*/ 4366 h 40"/>
                  <a:gd name="T4" fmla="*/ 0 w 25"/>
                  <a:gd name="T5" fmla="*/ 2778 h 40"/>
                  <a:gd name="T6" fmla="*/ 0 w 25"/>
                  <a:gd name="T7" fmla="*/ 1588 h 40"/>
                  <a:gd name="T8" fmla="*/ 762 w 25"/>
                  <a:gd name="T9" fmla="*/ 0 h 40"/>
                  <a:gd name="T10" fmla="*/ 2286 w 25"/>
                  <a:gd name="T11" fmla="*/ 0 h 40"/>
                  <a:gd name="T12" fmla="*/ 3048 w 25"/>
                  <a:gd name="T13" fmla="*/ 794 h 40"/>
                  <a:gd name="T14" fmla="*/ 3429 w 25"/>
                  <a:gd name="T15" fmla="*/ 1191 h 40"/>
                  <a:gd name="T16" fmla="*/ 4191 w 25"/>
                  <a:gd name="T17" fmla="*/ 1984 h 40"/>
                  <a:gd name="T18" fmla="*/ 4191 w 25"/>
                  <a:gd name="T19" fmla="*/ 4366 h 40"/>
                  <a:gd name="T20" fmla="*/ 4191 w 25"/>
                  <a:gd name="T21" fmla="*/ 7144 h 40"/>
                  <a:gd name="T22" fmla="*/ 4953 w 25"/>
                  <a:gd name="T23" fmla="*/ 5556 h 40"/>
                  <a:gd name="T24" fmla="*/ 5334 w 25"/>
                  <a:gd name="T25" fmla="*/ 4366 h 40"/>
                  <a:gd name="T26" fmla="*/ 5715 w 25"/>
                  <a:gd name="T27" fmla="*/ 3969 h 40"/>
                  <a:gd name="T28" fmla="*/ 6096 w 25"/>
                  <a:gd name="T29" fmla="*/ 3969 h 40"/>
                  <a:gd name="T30" fmla="*/ 6477 w 25"/>
                  <a:gd name="T31" fmla="*/ 3969 h 40"/>
                  <a:gd name="T32" fmla="*/ 7620 w 25"/>
                  <a:gd name="T33" fmla="*/ 3969 h 40"/>
                  <a:gd name="T34" fmla="*/ 7620 w 25"/>
                  <a:gd name="T35" fmla="*/ 5159 h 40"/>
                  <a:gd name="T36" fmla="*/ 7239 w 25"/>
                  <a:gd name="T37" fmla="*/ 6747 h 40"/>
                  <a:gd name="T38" fmla="*/ 7239 w 25"/>
                  <a:gd name="T39" fmla="*/ 7938 h 40"/>
                  <a:gd name="T40" fmla="*/ 7620 w 25"/>
                  <a:gd name="T41" fmla="*/ 8731 h 40"/>
                  <a:gd name="T42" fmla="*/ 8763 w 25"/>
                  <a:gd name="T43" fmla="*/ 10319 h 40"/>
                  <a:gd name="T44" fmla="*/ 9525 w 25"/>
                  <a:gd name="T45" fmla="*/ 11509 h 40"/>
                  <a:gd name="T46" fmla="*/ 9144 w 25"/>
                  <a:gd name="T47" fmla="*/ 12700 h 40"/>
                  <a:gd name="T48" fmla="*/ 8763 w 25"/>
                  <a:gd name="T49" fmla="*/ 14288 h 40"/>
                  <a:gd name="T50" fmla="*/ 7620 w 25"/>
                  <a:gd name="T51" fmla="*/ 15478 h 40"/>
                  <a:gd name="T52" fmla="*/ 6096 w 25"/>
                  <a:gd name="T53" fmla="*/ 15875 h 40"/>
                  <a:gd name="T54" fmla="*/ 4953 w 25"/>
                  <a:gd name="T55" fmla="*/ 13494 h 40"/>
                  <a:gd name="T56" fmla="*/ 4191 w 25"/>
                  <a:gd name="T57" fmla="*/ 11113 h 40"/>
                  <a:gd name="T58" fmla="*/ 3048 w 25"/>
                  <a:gd name="T59" fmla="*/ 8731 h 40"/>
                  <a:gd name="T60" fmla="*/ 1524 w 25"/>
                  <a:gd name="T61" fmla="*/ 6747 h 40"/>
                  <a:gd name="T62" fmla="*/ 1143 w 25"/>
                  <a:gd name="T63" fmla="*/ 5953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40">
                    <a:moveTo>
                      <a:pt x="3" y="15"/>
                    </a:moveTo>
                    <a:lnTo>
                      <a:pt x="2" y="11"/>
                    </a:lnTo>
                    <a:lnTo>
                      <a:pt x="0" y="7"/>
                    </a:lnTo>
                    <a:lnTo>
                      <a:pt x="0" y="4"/>
                    </a:lnTo>
                    <a:lnTo>
                      <a:pt x="2" y="0"/>
                    </a:lnTo>
                    <a:lnTo>
                      <a:pt x="6" y="0"/>
                    </a:lnTo>
                    <a:lnTo>
                      <a:pt x="8" y="2"/>
                    </a:lnTo>
                    <a:lnTo>
                      <a:pt x="9" y="3"/>
                    </a:lnTo>
                    <a:lnTo>
                      <a:pt x="11" y="5"/>
                    </a:lnTo>
                    <a:lnTo>
                      <a:pt x="11" y="11"/>
                    </a:lnTo>
                    <a:lnTo>
                      <a:pt x="11" y="18"/>
                    </a:lnTo>
                    <a:lnTo>
                      <a:pt x="13" y="14"/>
                    </a:lnTo>
                    <a:lnTo>
                      <a:pt x="14" y="11"/>
                    </a:lnTo>
                    <a:lnTo>
                      <a:pt x="15" y="10"/>
                    </a:lnTo>
                    <a:lnTo>
                      <a:pt x="16" y="10"/>
                    </a:lnTo>
                    <a:lnTo>
                      <a:pt x="17" y="10"/>
                    </a:lnTo>
                    <a:lnTo>
                      <a:pt x="20" y="10"/>
                    </a:lnTo>
                    <a:lnTo>
                      <a:pt x="20" y="13"/>
                    </a:lnTo>
                    <a:lnTo>
                      <a:pt x="19" y="17"/>
                    </a:lnTo>
                    <a:lnTo>
                      <a:pt x="19" y="20"/>
                    </a:lnTo>
                    <a:lnTo>
                      <a:pt x="20" y="22"/>
                    </a:lnTo>
                    <a:lnTo>
                      <a:pt x="23" y="26"/>
                    </a:lnTo>
                    <a:lnTo>
                      <a:pt x="25" y="29"/>
                    </a:lnTo>
                    <a:lnTo>
                      <a:pt x="24" y="32"/>
                    </a:lnTo>
                    <a:lnTo>
                      <a:pt x="23" y="36"/>
                    </a:lnTo>
                    <a:lnTo>
                      <a:pt x="20" y="39"/>
                    </a:lnTo>
                    <a:lnTo>
                      <a:pt x="16" y="40"/>
                    </a:lnTo>
                    <a:lnTo>
                      <a:pt x="13" y="34"/>
                    </a:lnTo>
                    <a:lnTo>
                      <a:pt x="11" y="28"/>
                    </a:lnTo>
                    <a:lnTo>
                      <a:pt x="8" y="22"/>
                    </a:lnTo>
                    <a:lnTo>
                      <a:pt x="4" y="17"/>
                    </a:lnTo>
                    <a:lnTo>
                      <a:pt x="3" y="15"/>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33" name="Freeform 303"/>
              <p:cNvSpPr>
                <a:spLocks/>
              </p:cNvSpPr>
              <p:nvPr/>
            </p:nvSpPr>
            <p:spPr bwMode="auto">
              <a:xfrm>
                <a:off x="4786313" y="3459163"/>
                <a:ext cx="9525" cy="15875"/>
              </a:xfrm>
              <a:custGeom>
                <a:avLst/>
                <a:gdLst>
                  <a:gd name="T0" fmla="*/ 1143 w 25"/>
                  <a:gd name="T1" fmla="*/ 5953 h 40"/>
                  <a:gd name="T2" fmla="*/ 762 w 25"/>
                  <a:gd name="T3" fmla="*/ 4366 h 40"/>
                  <a:gd name="T4" fmla="*/ 0 w 25"/>
                  <a:gd name="T5" fmla="*/ 2778 h 40"/>
                  <a:gd name="T6" fmla="*/ 0 w 25"/>
                  <a:gd name="T7" fmla="*/ 1588 h 40"/>
                  <a:gd name="T8" fmla="*/ 762 w 25"/>
                  <a:gd name="T9" fmla="*/ 0 h 40"/>
                  <a:gd name="T10" fmla="*/ 2286 w 25"/>
                  <a:gd name="T11" fmla="*/ 0 h 40"/>
                  <a:gd name="T12" fmla="*/ 3048 w 25"/>
                  <a:gd name="T13" fmla="*/ 794 h 40"/>
                  <a:gd name="T14" fmla="*/ 3429 w 25"/>
                  <a:gd name="T15" fmla="*/ 1191 h 40"/>
                  <a:gd name="T16" fmla="*/ 4191 w 25"/>
                  <a:gd name="T17" fmla="*/ 1984 h 40"/>
                  <a:gd name="T18" fmla="*/ 4191 w 25"/>
                  <a:gd name="T19" fmla="*/ 4366 h 40"/>
                  <a:gd name="T20" fmla="*/ 4191 w 25"/>
                  <a:gd name="T21" fmla="*/ 7144 h 40"/>
                  <a:gd name="T22" fmla="*/ 4953 w 25"/>
                  <a:gd name="T23" fmla="*/ 5556 h 40"/>
                  <a:gd name="T24" fmla="*/ 5334 w 25"/>
                  <a:gd name="T25" fmla="*/ 4366 h 40"/>
                  <a:gd name="T26" fmla="*/ 5715 w 25"/>
                  <a:gd name="T27" fmla="*/ 3969 h 40"/>
                  <a:gd name="T28" fmla="*/ 6096 w 25"/>
                  <a:gd name="T29" fmla="*/ 3969 h 40"/>
                  <a:gd name="T30" fmla="*/ 6477 w 25"/>
                  <a:gd name="T31" fmla="*/ 3969 h 40"/>
                  <a:gd name="T32" fmla="*/ 7620 w 25"/>
                  <a:gd name="T33" fmla="*/ 3969 h 40"/>
                  <a:gd name="T34" fmla="*/ 7620 w 25"/>
                  <a:gd name="T35" fmla="*/ 5159 h 40"/>
                  <a:gd name="T36" fmla="*/ 7239 w 25"/>
                  <a:gd name="T37" fmla="*/ 6747 h 40"/>
                  <a:gd name="T38" fmla="*/ 7239 w 25"/>
                  <a:gd name="T39" fmla="*/ 7938 h 40"/>
                  <a:gd name="T40" fmla="*/ 7620 w 25"/>
                  <a:gd name="T41" fmla="*/ 8731 h 40"/>
                  <a:gd name="T42" fmla="*/ 8763 w 25"/>
                  <a:gd name="T43" fmla="*/ 10319 h 40"/>
                  <a:gd name="T44" fmla="*/ 9525 w 25"/>
                  <a:gd name="T45" fmla="*/ 11509 h 40"/>
                  <a:gd name="T46" fmla="*/ 9144 w 25"/>
                  <a:gd name="T47" fmla="*/ 12700 h 40"/>
                  <a:gd name="T48" fmla="*/ 8763 w 25"/>
                  <a:gd name="T49" fmla="*/ 14288 h 40"/>
                  <a:gd name="T50" fmla="*/ 7620 w 25"/>
                  <a:gd name="T51" fmla="*/ 15478 h 40"/>
                  <a:gd name="T52" fmla="*/ 6096 w 25"/>
                  <a:gd name="T53" fmla="*/ 15875 h 40"/>
                  <a:gd name="T54" fmla="*/ 4953 w 25"/>
                  <a:gd name="T55" fmla="*/ 13494 h 40"/>
                  <a:gd name="T56" fmla="*/ 4191 w 25"/>
                  <a:gd name="T57" fmla="*/ 11113 h 40"/>
                  <a:gd name="T58" fmla="*/ 3048 w 25"/>
                  <a:gd name="T59" fmla="*/ 8731 h 40"/>
                  <a:gd name="T60" fmla="*/ 1524 w 25"/>
                  <a:gd name="T61" fmla="*/ 6747 h 40"/>
                  <a:gd name="T62" fmla="*/ 1143 w 25"/>
                  <a:gd name="T63" fmla="*/ 5953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40">
                    <a:moveTo>
                      <a:pt x="3" y="15"/>
                    </a:moveTo>
                    <a:lnTo>
                      <a:pt x="2" y="11"/>
                    </a:lnTo>
                    <a:lnTo>
                      <a:pt x="0" y="7"/>
                    </a:lnTo>
                    <a:lnTo>
                      <a:pt x="0" y="4"/>
                    </a:lnTo>
                    <a:lnTo>
                      <a:pt x="2" y="0"/>
                    </a:lnTo>
                    <a:lnTo>
                      <a:pt x="6" y="0"/>
                    </a:lnTo>
                    <a:lnTo>
                      <a:pt x="8" y="2"/>
                    </a:lnTo>
                    <a:lnTo>
                      <a:pt x="9" y="3"/>
                    </a:lnTo>
                    <a:lnTo>
                      <a:pt x="11" y="5"/>
                    </a:lnTo>
                    <a:lnTo>
                      <a:pt x="11" y="11"/>
                    </a:lnTo>
                    <a:lnTo>
                      <a:pt x="11" y="18"/>
                    </a:lnTo>
                    <a:lnTo>
                      <a:pt x="13" y="14"/>
                    </a:lnTo>
                    <a:lnTo>
                      <a:pt x="14" y="11"/>
                    </a:lnTo>
                    <a:lnTo>
                      <a:pt x="15" y="10"/>
                    </a:lnTo>
                    <a:lnTo>
                      <a:pt x="16" y="10"/>
                    </a:lnTo>
                    <a:lnTo>
                      <a:pt x="17" y="10"/>
                    </a:lnTo>
                    <a:lnTo>
                      <a:pt x="20" y="10"/>
                    </a:lnTo>
                    <a:lnTo>
                      <a:pt x="20" y="13"/>
                    </a:lnTo>
                    <a:lnTo>
                      <a:pt x="19" y="17"/>
                    </a:lnTo>
                    <a:lnTo>
                      <a:pt x="19" y="20"/>
                    </a:lnTo>
                    <a:lnTo>
                      <a:pt x="20" y="22"/>
                    </a:lnTo>
                    <a:lnTo>
                      <a:pt x="23" y="26"/>
                    </a:lnTo>
                    <a:lnTo>
                      <a:pt x="25" y="29"/>
                    </a:lnTo>
                    <a:lnTo>
                      <a:pt x="24" y="32"/>
                    </a:lnTo>
                    <a:lnTo>
                      <a:pt x="23" y="36"/>
                    </a:lnTo>
                    <a:lnTo>
                      <a:pt x="20" y="39"/>
                    </a:lnTo>
                    <a:lnTo>
                      <a:pt x="16" y="40"/>
                    </a:lnTo>
                    <a:lnTo>
                      <a:pt x="13" y="34"/>
                    </a:lnTo>
                    <a:lnTo>
                      <a:pt x="11" y="28"/>
                    </a:lnTo>
                    <a:lnTo>
                      <a:pt x="8" y="22"/>
                    </a:lnTo>
                    <a:lnTo>
                      <a:pt x="4" y="17"/>
                    </a:lnTo>
                    <a:lnTo>
                      <a:pt x="3" y="15"/>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34" name="Freeform 304"/>
              <p:cNvSpPr>
                <a:spLocks/>
              </p:cNvSpPr>
              <p:nvPr/>
            </p:nvSpPr>
            <p:spPr bwMode="auto">
              <a:xfrm>
                <a:off x="4772025" y="3498850"/>
                <a:ext cx="11113" cy="6350"/>
              </a:xfrm>
              <a:custGeom>
                <a:avLst/>
                <a:gdLst>
                  <a:gd name="T0" fmla="*/ 4660 w 31"/>
                  <a:gd name="T1" fmla="*/ 6350 h 14"/>
                  <a:gd name="T2" fmla="*/ 2151 w 31"/>
                  <a:gd name="T3" fmla="*/ 5443 h 14"/>
                  <a:gd name="T4" fmla="*/ 0 w 31"/>
                  <a:gd name="T5" fmla="*/ 4536 h 14"/>
                  <a:gd name="T6" fmla="*/ 2509 w 31"/>
                  <a:gd name="T7" fmla="*/ 2268 h 14"/>
                  <a:gd name="T8" fmla="*/ 5019 w 31"/>
                  <a:gd name="T9" fmla="*/ 907 h 14"/>
                  <a:gd name="T10" fmla="*/ 7887 w 31"/>
                  <a:gd name="T11" fmla="*/ 0 h 14"/>
                  <a:gd name="T12" fmla="*/ 9679 w 31"/>
                  <a:gd name="T13" fmla="*/ 907 h 14"/>
                  <a:gd name="T14" fmla="*/ 10755 w 31"/>
                  <a:gd name="T15" fmla="*/ 1361 h 14"/>
                  <a:gd name="T16" fmla="*/ 11113 w 31"/>
                  <a:gd name="T17" fmla="*/ 2268 h 14"/>
                  <a:gd name="T18" fmla="*/ 11113 w 31"/>
                  <a:gd name="T19" fmla="*/ 3629 h 14"/>
                  <a:gd name="T20" fmla="*/ 11113 w 31"/>
                  <a:gd name="T21" fmla="*/ 5896 h 14"/>
                  <a:gd name="T22" fmla="*/ 7887 w 31"/>
                  <a:gd name="T23" fmla="*/ 6350 h 14"/>
                  <a:gd name="T24" fmla="*/ 5019 w 31"/>
                  <a:gd name="T25" fmla="*/ 5896 h 14"/>
                  <a:gd name="T26" fmla="*/ 4660 w 31"/>
                  <a:gd name="T27" fmla="*/ 635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14">
                    <a:moveTo>
                      <a:pt x="13" y="14"/>
                    </a:moveTo>
                    <a:lnTo>
                      <a:pt x="6" y="12"/>
                    </a:lnTo>
                    <a:lnTo>
                      <a:pt x="0" y="10"/>
                    </a:lnTo>
                    <a:lnTo>
                      <a:pt x="7" y="5"/>
                    </a:lnTo>
                    <a:lnTo>
                      <a:pt x="14" y="2"/>
                    </a:lnTo>
                    <a:lnTo>
                      <a:pt x="22" y="0"/>
                    </a:lnTo>
                    <a:lnTo>
                      <a:pt x="27" y="2"/>
                    </a:lnTo>
                    <a:lnTo>
                      <a:pt x="30" y="3"/>
                    </a:lnTo>
                    <a:lnTo>
                      <a:pt x="31" y="5"/>
                    </a:lnTo>
                    <a:lnTo>
                      <a:pt x="31" y="8"/>
                    </a:lnTo>
                    <a:lnTo>
                      <a:pt x="31" y="13"/>
                    </a:lnTo>
                    <a:lnTo>
                      <a:pt x="22" y="14"/>
                    </a:lnTo>
                    <a:lnTo>
                      <a:pt x="14" y="13"/>
                    </a:lnTo>
                    <a:lnTo>
                      <a:pt x="13" y="1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35" name="Freeform 305"/>
              <p:cNvSpPr>
                <a:spLocks/>
              </p:cNvSpPr>
              <p:nvPr/>
            </p:nvSpPr>
            <p:spPr bwMode="auto">
              <a:xfrm>
                <a:off x="4772025" y="3498850"/>
                <a:ext cx="11113" cy="6350"/>
              </a:xfrm>
              <a:custGeom>
                <a:avLst/>
                <a:gdLst>
                  <a:gd name="T0" fmla="*/ 4660 w 31"/>
                  <a:gd name="T1" fmla="*/ 6350 h 14"/>
                  <a:gd name="T2" fmla="*/ 2151 w 31"/>
                  <a:gd name="T3" fmla="*/ 5443 h 14"/>
                  <a:gd name="T4" fmla="*/ 0 w 31"/>
                  <a:gd name="T5" fmla="*/ 4536 h 14"/>
                  <a:gd name="T6" fmla="*/ 2509 w 31"/>
                  <a:gd name="T7" fmla="*/ 2268 h 14"/>
                  <a:gd name="T8" fmla="*/ 5019 w 31"/>
                  <a:gd name="T9" fmla="*/ 907 h 14"/>
                  <a:gd name="T10" fmla="*/ 7887 w 31"/>
                  <a:gd name="T11" fmla="*/ 0 h 14"/>
                  <a:gd name="T12" fmla="*/ 9679 w 31"/>
                  <a:gd name="T13" fmla="*/ 907 h 14"/>
                  <a:gd name="T14" fmla="*/ 10755 w 31"/>
                  <a:gd name="T15" fmla="*/ 1361 h 14"/>
                  <a:gd name="T16" fmla="*/ 11113 w 31"/>
                  <a:gd name="T17" fmla="*/ 2268 h 14"/>
                  <a:gd name="T18" fmla="*/ 11113 w 31"/>
                  <a:gd name="T19" fmla="*/ 3629 h 14"/>
                  <a:gd name="T20" fmla="*/ 11113 w 31"/>
                  <a:gd name="T21" fmla="*/ 5896 h 14"/>
                  <a:gd name="T22" fmla="*/ 7887 w 31"/>
                  <a:gd name="T23" fmla="*/ 6350 h 14"/>
                  <a:gd name="T24" fmla="*/ 5019 w 31"/>
                  <a:gd name="T25" fmla="*/ 5896 h 14"/>
                  <a:gd name="T26" fmla="*/ 4660 w 31"/>
                  <a:gd name="T27" fmla="*/ 635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14">
                    <a:moveTo>
                      <a:pt x="13" y="14"/>
                    </a:moveTo>
                    <a:lnTo>
                      <a:pt x="6" y="12"/>
                    </a:lnTo>
                    <a:lnTo>
                      <a:pt x="0" y="10"/>
                    </a:lnTo>
                    <a:lnTo>
                      <a:pt x="7" y="5"/>
                    </a:lnTo>
                    <a:lnTo>
                      <a:pt x="14" y="2"/>
                    </a:lnTo>
                    <a:lnTo>
                      <a:pt x="22" y="0"/>
                    </a:lnTo>
                    <a:lnTo>
                      <a:pt x="27" y="2"/>
                    </a:lnTo>
                    <a:lnTo>
                      <a:pt x="30" y="3"/>
                    </a:lnTo>
                    <a:lnTo>
                      <a:pt x="31" y="5"/>
                    </a:lnTo>
                    <a:lnTo>
                      <a:pt x="31" y="8"/>
                    </a:lnTo>
                    <a:lnTo>
                      <a:pt x="31" y="13"/>
                    </a:lnTo>
                    <a:lnTo>
                      <a:pt x="22" y="14"/>
                    </a:lnTo>
                    <a:lnTo>
                      <a:pt x="14" y="13"/>
                    </a:lnTo>
                    <a:lnTo>
                      <a:pt x="13" y="1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36" name="Freeform 306"/>
              <p:cNvSpPr>
                <a:spLocks/>
              </p:cNvSpPr>
              <p:nvPr/>
            </p:nvSpPr>
            <p:spPr bwMode="auto">
              <a:xfrm>
                <a:off x="4829175" y="3513138"/>
                <a:ext cx="25400" cy="11112"/>
              </a:xfrm>
              <a:custGeom>
                <a:avLst/>
                <a:gdLst>
                  <a:gd name="T0" fmla="*/ 19154 w 61"/>
                  <a:gd name="T1" fmla="*/ 11112 h 29"/>
                  <a:gd name="T2" fmla="*/ 14990 w 61"/>
                  <a:gd name="T3" fmla="*/ 9962 h 29"/>
                  <a:gd name="T4" fmla="*/ 11243 w 61"/>
                  <a:gd name="T5" fmla="*/ 9579 h 29"/>
                  <a:gd name="T6" fmla="*/ 7079 w 61"/>
                  <a:gd name="T7" fmla="*/ 9579 h 29"/>
                  <a:gd name="T8" fmla="*/ 2498 w 61"/>
                  <a:gd name="T9" fmla="*/ 9196 h 29"/>
                  <a:gd name="T10" fmla="*/ 833 w 61"/>
                  <a:gd name="T11" fmla="*/ 7280 h 29"/>
                  <a:gd name="T12" fmla="*/ 0 w 61"/>
                  <a:gd name="T13" fmla="*/ 4981 h 29"/>
                  <a:gd name="T14" fmla="*/ 0 w 61"/>
                  <a:gd name="T15" fmla="*/ 4215 h 29"/>
                  <a:gd name="T16" fmla="*/ 0 w 61"/>
                  <a:gd name="T17" fmla="*/ 2682 h 29"/>
                  <a:gd name="T18" fmla="*/ 416 w 61"/>
                  <a:gd name="T19" fmla="*/ 1533 h 29"/>
                  <a:gd name="T20" fmla="*/ 1249 w 61"/>
                  <a:gd name="T21" fmla="*/ 0 h 29"/>
                  <a:gd name="T22" fmla="*/ 2082 w 61"/>
                  <a:gd name="T23" fmla="*/ 1916 h 29"/>
                  <a:gd name="T24" fmla="*/ 2915 w 61"/>
                  <a:gd name="T25" fmla="*/ 2682 h 29"/>
                  <a:gd name="T26" fmla="*/ 4164 w 61"/>
                  <a:gd name="T27" fmla="*/ 3449 h 29"/>
                  <a:gd name="T28" fmla="*/ 5413 w 61"/>
                  <a:gd name="T29" fmla="*/ 4215 h 29"/>
                  <a:gd name="T30" fmla="*/ 11243 w 61"/>
                  <a:gd name="T31" fmla="*/ 6514 h 29"/>
                  <a:gd name="T32" fmla="*/ 16656 w 61"/>
                  <a:gd name="T33" fmla="*/ 8430 h 29"/>
                  <a:gd name="T34" fmla="*/ 18738 w 61"/>
                  <a:gd name="T35" fmla="*/ 7663 h 29"/>
                  <a:gd name="T36" fmla="*/ 21236 w 61"/>
                  <a:gd name="T37" fmla="*/ 6514 h 29"/>
                  <a:gd name="T38" fmla="*/ 22902 w 61"/>
                  <a:gd name="T39" fmla="*/ 6131 h 29"/>
                  <a:gd name="T40" fmla="*/ 25400 w 61"/>
                  <a:gd name="T41" fmla="*/ 6514 h 29"/>
                  <a:gd name="T42" fmla="*/ 24151 w 61"/>
                  <a:gd name="T43" fmla="*/ 8813 h 29"/>
                  <a:gd name="T44" fmla="*/ 23318 w 61"/>
                  <a:gd name="T45" fmla="*/ 9962 h 29"/>
                  <a:gd name="T46" fmla="*/ 22069 w 61"/>
                  <a:gd name="T47" fmla="*/ 11112 h 29"/>
                  <a:gd name="T48" fmla="*/ 19154 w 61"/>
                  <a:gd name="T49" fmla="*/ 11112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29">
                    <a:moveTo>
                      <a:pt x="46" y="29"/>
                    </a:moveTo>
                    <a:lnTo>
                      <a:pt x="36" y="26"/>
                    </a:lnTo>
                    <a:lnTo>
                      <a:pt x="27" y="25"/>
                    </a:lnTo>
                    <a:lnTo>
                      <a:pt x="17" y="25"/>
                    </a:lnTo>
                    <a:lnTo>
                      <a:pt x="6" y="24"/>
                    </a:lnTo>
                    <a:lnTo>
                      <a:pt x="2" y="19"/>
                    </a:lnTo>
                    <a:lnTo>
                      <a:pt x="0" y="13"/>
                    </a:lnTo>
                    <a:lnTo>
                      <a:pt x="0" y="11"/>
                    </a:lnTo>
                    <a:lnTo>
                      <a:pt x="0" y="7"/>
                    </a:lnTo>
                    <a:lnTo>
                      <a:pt x="1" y="4"/>
                    </a:lnTo>
                    <a:lnTo>
                      <a:pt x="3" y="0"/>
                    </a:lnTo>
                    <a:lnTo>
                      <a:pt x="5" y="5"/>
                    </a:lnTo>
                    <a:lnTo>
                      <a:pt x="7" y="7"/>
                    </a:lnTo>
                    <a:lnTo>
                      <a:pt x="10" y="9"/>
                    </a:lnTo>
                    <a:lnTo>
                      <a:pt x="13" y="11"/>
                    </a:lnTo>
                    <a:lnTo>
                      <a:pt x="27" y="17"/>
                    </a:lnTo>
                    <a:lnTo>
                      <a:pt x="40" y="22"/>
                    </a:lnTo>
                    <a:lnTo>
                      <a:pt x="45" y="20"/>
                    </a:lnTo>
                    <a:lnTo>
                      <a:pt x="51" y="17"/>
                    </a:lnTo>
                    <a:lnTo>
                      <a:pt x="55" y="16"/>
                    </a:lnTo>
                    <a:lnTo>
                      <a:pt x="61" y="17"/>
                    </a:lnTo>
                    <a:lnTo>
                      <a:pt x="58" y="23"/>
                    </a:lnTo>
                    <a:lnTo>
                      <a:pt x="56" y="26"/>
                    </a:lnTo>
                    <a:lnTo>
                      <a:pt x="53" y="29"/>
                    </a:lnTo>
                    <a:lnTo>
                      <a:pt x="46" y="2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37" name="Freeform 307"/>
              <p:cNvSpPr>
                <a:spLocks/>
              </p:cNvSpPr>
              <p:nvPr/>
            </p:nvSpPr>
            <p:spPr bwMode="auto">
              <a:xfrm>
                <a:off x="4829175" y="3513138"/>
                <a:ext cx="25400" cy="11112"/>
              </a:xfrm>
              <a:custGeom>
                <a:avLst/>
                <a:gdLst>
                  <a:gd name="T0" fmla="*/ 19154 w 61"/>
                  <a:gd name="T1" fmla="*/ 11112 h 29"/>
                  <a:gd name="T2" fmla="*/ 14990 w 61"/>
                  <a:gd name="T3" fmla="*/ 9962 h 29"/>
                  <a:gd name="T4" fmla="*/ 11243 w 61"/>
                  <a:gd name="T5" fmla="*/ 9579 h 29"/>
                  <a:gd name="T6" fmla="*/ 7079 w 61"/>
                  <a:gd name="T7" fmla="*/ 9579 h 29"/>
                  <a:gd name="T8" fmla="*/ 2498 w 61"/>
                  <a:gd name="T9" fmla="*/ 9196 h 29"/>
                  <a:gd name="T10" fmla="*/ 833 w 61"/>
                  <a:gd name="T11" fmla="*/ 7280 h 29"/>
                  <a:gd name="T12" fmla="*/ 0 w 61"/>
                  <a:gd name="T13" fmla="*/ 4981 h 29"/>
                  <a:gd name="T14" fmla="*/ 0 w 61"/>
                  <a:gd name="T15" fmla="*/ 4215 h 29"/>
                  <a:gd name="T16" fmla="*/ 0 w 61"/>
                  <a:gd name="T17" fmla="*/ 2682 h 29"/>
                  <a:gd name="T18" fmla="*/ 416 w 61"/>
                  <a:gd name="T19" fmla="*/ 1533 h 29"/>
                  <a:gd name="T20" fmla="*/ 1249 w 61"/>
                  <a:gd name="T21" fmla="*/ 0 h 29"/>
                  <a:gd name="T22" fmla="*/ 2082 w 61"/>
                  <a:gd name="T23" fmla="*/ 1916 h 29"/>
                  <a:gd name="T24" fmla="*/ 2915 w 61"/>
                  <a:gd name="T25" fmla="*/ 2682 h 29"/>
                  <a:gd name="T26" fmla="*/ 4164 w 61"/>
                  <a:gd name="T27" fmla="*/ 3449 h 29"/>
                  <a:gd name="T28" fmla="*/ 5413 w 61"/>
                  <a:gd name="T29" fmla="*/ 4215 h 29"/>
                  <a:gd name="T30" fmla="*/ 11243 w 61"/>
                  <a:gd name="T31" fmla="*/ 6514 h 29"/>
                  <a:gd name="T32" fmla="*/ 16656 w 61"/>
                  <a:gd name="T33" fmla="*/ 8430 h 29"/>
                  <a:gd name="T34" fmla="*/ 18738 w 61"/>
                  <a:gd name="T35" fmla="*/ 7663 h 29"/>
                  <a:gd name="T36" fmla="*/ 21236 w 61"/>
                  <a:gd name="T37" fmla="*/ 6514 h 29"/>
                  <a:gd name="T38" fmla="*/ 22902 w 61"/>
                  <a:gd name="T39" fmla="*/ 6131 h 29"/>
                  <a:gd name="T40" fmla="*/ 25400 w 61"/>
                  <a:gd name="T41" fmla="*/ 6514 h 29"/>
                  <a:gd name="T42" fmla="*/ 24151 w 61"/>
                  <a:gd name="T43" fmla="*/ 8813 h 29"/>
                  <a:gd name="T44" fmla="*/ 23318 w 61"/>
                  <a:gd name="T45" fmla="*/ 9962 h 29"/>
                  <a:gd name="T46" fmla="*/ 22069 w 61"/>
                  <a:gd name="T47" fmla="*/ 11112 h 29"/>
                  <a:gd name="T48" fmla="*/ 19154 w 61"/>
                  <a:gd name="T49" fmla="*/ 11112 h 29"/>
                  <a:gd name="T50" fmla="*/ 19154 w 61"/>
                  <a:gd name="T51" fmla="*/ 11112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 h="29">
                    <a:moveTo>
                      <a:pt x="46" y="29"/>
                    </a:moveTo>
                    <a:lnTo>
                      <a:pt x="36" y="26"/>
                    </a:lnTo>
                    <a:lnTo>
                      <a:pt x="27" y="25"/>
                    </a:lnTo>
                    <a:lnTo>
                      <a:pt x="17" y="25"/>
                    </a:lnTo>
                    <a:lnTo>
                      <a:pt x="6" y="24"/>
                    </a:lnTo>
                    <a:lnTo>
                      <a:pt x="2" y="19"/>
                    </a:lnTo>
                    <a:lnTo>
                      <a:pt x="0" y="13"/>
                    </a:lnTo>
                    <a:lnTo>
                      <a:pt x="0" y="11"/>
                    </a:lnTo>
                    <a:lnTo>
                      <a:pt x="0" y="7"/>
                    </a:lnTo>
                    <a:lnTo>
                      <a:pt x="1" y="4"/>
                    </a:lnTo>
                    <a:lnTo>
                      <a:pt x="3" y="0"/>
                    </a:lnTo>
                    <a:lnTo>
                      <a:pt x="5" y="5"/>
                    </a:lnTo>
                    <a:lnTo>
                      <a:pt x="7" y="7"/>
                    </a:lnTo>
                    <a:lnTo>
                      <a:pt x="10" y="9"/>
                    </a:lnTo>
                    <a:lnTo>
                      <a:pt x="13" y="11"/>
                    </a:lnTo>
                    <a:lnTo>
                      <a:pt x="27" y="17"/>
                    </a:lnTo>
                    <a:lnTo>
                      <a:pt x="40" y="22"/>
                    </a:lnTo>
                    <a:lnTo>
                      <a:pt x="45" y="20"/>
                    </a:lnTo>
                    <a:lnTo>
                      <a:pt x="51" y="17"/>
                    </a:lnTo>
                    <a:lnTo>
                      <a:pt x="55" y="16"/>
                    </a:lnTo>
                    <a:lnTo>
                      <a:pt x="61" y="17"/>
                    </a:lnTo>
                    <a:lnTo>
                      <a:pt x="58" y="23"/>
                    </a:lnTo>
                    <a:lnTo>
                      <a:pt x="56" y="26"/>
                    </a:lnTo>
                    <a:lnTo>
                      <a:pt x="53" y="29"/>
                    </a:lnTo>
                    <a:lnTo>
                      <a:pt x="46" y="29"/>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38" name="Freeform 308"/>
              <p:cNvSpPr>
                <a:spLocks/>
              </p:cNvSpPr>
              <p:nvPr/>
            </p:nvSpPr>
            <p:spPr bwMode="auto">
              <a:xfrm>
                <a:off x="6354763" y="2652713"/>
                <a:ext cx="12700" cy="4762"/>
              </a:xfrm>
              <a:custGeom>
                <a:avLst/>
                <a:gdLst>
                  <a:gd name="T0" fmla="*/ 6350 w 30"/>
                  <a:gd name="T1" fmla="*/ 733 h 13"/>
                  <a:gd name="T2" fmla="*/ 3810 w 30"/>
                  <a:gd name="T3" fmla="*/ 366 h 13"/>
                  <a:gd name="T4" fmla="*/ 1693 w 30"/>
                  <a:gd name="T5" fmla="*/ 0 h 13"/>
                  <a:gd name="T6" fmla="*/ 1270 w 30"/>
                  <a:gd name="T7" fmla="*/ 366 h 13"/>
                  <a:gd name="T8" fmla="*/ 847 w 30"/>
                  <a:gd name="T9" fmla="*/ 733 h 13"/>
                  <a:gd name="T10" fmla="*/ 423 w 30"/>
                  <a:gd name="T11" fmla="*/ 2198 h 13"/>
                  <a:gd name="T12" fmla="*/ 0 w 30"/>
                  <a:gd name="T13" fmla="*/ 3297 h 13"/>
                  <a:gd name="T14" fmla="*/ 1693 w 30"/>
                  <a:gd name="T15" fmla="*/ 4029 h 13"/>
                  <a:gd name="T16" fmla="*/ 3810 w 30"/>
                  <a:gd name="T17" fmla="*/ 4396 h 13"/>
                  <a:gd name="T18" fmla="*/ 5080 w 30"/>
                  <a:gd name="T19" fmla="*/ 4762 h 13"/>
                  <a:gd name="T20" fmla="*/ 6350 w 30"/>
                  <a:gd name="T21" fmla="*/ 4396 h 13"/>
                  <a:gd name="T22" fmla="*/ 9313 w 30"/>
                  <a:gd name="T23" fmla="*/ 3297 h 13"/>
                  <a:gd name="T24" fmla="*/ 12700 w 30"/>
                  <a:gd name="T25" fmla="*/ 1099 h 13"/>
                  <a:gd name="T26" fmla="*/ 11430 w 30"/>
                  <a:gd name="T27" fmla="*/ 366 h 13"/>
                  <a:gd name="T28" fmla="*/ 9737 w 30"/>
                  <a:gd name="T29" fmla="*/ 0 h 13"/>
                  <a:gd name="T30" fmla="*/ 8467 w 30"/>
                  <a:gd name="T31" fmla="*/ 366 h 13"/>
                  <a:gd name="T32" fmla="*/ 7197 w 30"/>
                  <a:gd name="T33" fmla="*/ 733 h 13"/>
                  <a:gd name="T34" fmla="*/ 6350 w 30"/>
                  <a:gd name="T35" fmla="*/ 733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13">
                    <a:moveTo>
                      <a:pt x="15" y="2"/>
                    </a:moveTo>
                    <a:lnTo>
                      <a:pt x="9" y="1"/>
                    </a:lnTo>
                    <a:lnTo>
                      <a:pt x="4" y="0"/>
                    </a:lnTo>
                    <a:lnTo>
                      <a:pt x="3" y="1"/>
                    </a:lnTo>
                    <a:lnTo>
                      <a:pt x="2" y="2"/>
                    </a:lnTo>
                    <a:lnTo>
                      <a:pt x="1" y="6"/>
                    </a:lnTo>
                    <a:lnTo>
                      <a:pt x="0" y="9"/>
                    </a:lnTo>
                    <a:lnTo>
                      <a:pt x="4" y="11"/>
                    </a:lnTo>
                    <a:lnTo>
                      <a:pt x="9" y="12"/>
                    </a:lnTo>
                    <a:lnTo>
                      <a:pt x="12" y="13"/>
                    </a:lnTo>
                    <a:lnTo>
                      <a:pt x="15" y="12"/>
                    </a:lnTo>
                    <a:lnTo>
                      <a:pt x="22" y="9"/>
                    </a:lnTo>
                    <a:lnTo>
                      <a:pt x="30" y="3"/>
                    </a:lnTo>
                    <a:lnTo>
                      <a:pt x="27" y="1"/>
                    </a:lnTo>
                    <a:lnTo>
                      <a:pt x="23" y="0"/>
                    </a:lnTo>
                    <a:lnTo>
                      <a:pt x="20" y="1"/>
                    </a:lnTo>
                    <a:lnTo>
                      <a:pt x="17" y="2"/>
                    </a:lnTo>
                    <a:lnTo>
                      <a:pt x="15" y="2"/>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39" name="Freeform 309"/>
              <p:cNvSpPr>
                <a:spLocks/>
              </p:cNvSpPr>
              <p:nvPr/>
            </p:nvSpPr>
            <p:spPr bwMode="auto">
              <a:xfrm>
                <a:off x="6354763" y="2652713"/>
                <a:ext cx="12700" cy="4762"/>
              </a:xfrm>
              <a:custGeom>
                <a:avLst/>
                <a:gdLst>
                  <a:gd name="T0" fmla="*/ 6350 w 30"/>
                  <a:gd name="T1" fmla="*/ 733 h 13"/>
                  <a:gd name="T2" fmla="*/ 3810 w 30"/>
                  <a:gd name="T3" fmla="*/ 366 h 13"/>
                  <a:gd name="T4" fmla="*/ 1693 w 30"/>
                  <a:gd name="T5" fmla="*/ 0 h 13"/>
                  <a:gd name="T6" fmla="*/ 1270 w 30"/>
                  <a:gd name="T7" fmla="*/ 366 h 13"/>
                  <a:gd name="T8" fmla="*/ 847 w 30"/>
                  <a:gd name="T9" fmla="*/ 733 h 13"/>
                  <a:gd name="T10" fmla="*/ 423 w 30"/>
                  <a:gd name="T11" fmla="*/ 2198 h 13"/>
                  <a:gd name="T12" fmla="*/ 0 w 30"/>
                  <a:gd name="T13" fmla="*/ 3297 h 13"/>
                  <a:gd name="T14" fmla="*/ 1693 w 30"/>
                  <a:gd name="T15" fmla="*/ 4029 h 13"/>
                  <a:gd name="T16" fmla="*/ 3810 w 30"/>
                  <a:gd name="T17" fmla="*/ 4396 h 13"/>
                  <a:gd name="T18" fmla="*/ 5080 w 30"/>
                  <a:gd name="T19" fmla="*/ 4762 h 13"/>
                  <a:gd name="T20" fmla="*/ 6350 w 30"/>
                  <a:gd name="T21" fmla="*/ 4396 h 13"/>
                  <a:gd name="T22" fmla="*/ 9313 w 30"/>
                  <a:gd name="T23" fmla="*/ 3297 h 13"/>
                  <a:gd name="T24" fmla="*/ 12700 w 30"/>
                  <a:gd name="T25" fmla="*/ 1099 h 13"/>
                  <a:gd name="T26" fmla="*/ 11430 w 30"/>
                  <a:gd name="T27" fmla="*/ 366 h 13"/>
                  <a:gd name="T28" fmla="*/ 9737 w 30"/>
                  <a:gd name="T29" fmla="*/ 0 h 13"/>
                  <a:gd name="T30" fmla="*/ 8467 w 30"/>
                  <a:gd name="T31" fmla="*/ 366 h 13"/>
                  <a:gd name="T32" fmla="*/ 7197 w 30"/>
                  <a:gd name="T33" fmla="*/ 733 h 13"/>
                  <a:gd name="T34" fmla="*/ 6350 w 30"/>
                  <a:gd name="T35" fmla="*/ 733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13">
                    <a:moveTo>
                      <a:pt x="15" y="2"/>
                    </a:moveTo>
                    <a:lnTo>
                      <a:pt x="9" y="1"/>
                    </a:lnTo>
                    <a:lnTo>
                      <a:pt x="4" y="0"/>
                    </a:lnTo>
                    <a:lnTo>
                      <a:pt x="3" y="1"/>
                    </a:lnTo>
                    <a:lnTo>
                      <a:pt x="2" y="2"/>
                    </a:lnTo>
                    <a:lnTo>
                      <a:pt x="1" y="6"/>
                    </a:lnTo>
                    <a:lnTo>
                      <a:pt x="0" y="9"/>
                    </a:lnTo>
                    <a:lnTo>
                      <a:pt x="4" y="11"/>
                    </a:lnTo>
                    <a:lnTo>
                      <a:pt x="9" y="12"/>
                    </a:lnTo>
                    <a:lnTo>
                      <a:pt x="12" y="13"/>
                    </a:lnTo>
                    <a:lnTo>
                      <a:pt x="15" y="12"/>
                    </a:lnTo>
                    <a:lnTo>
                      <a:pt x="22" y="9"/>
                    </a:lnTo>
                    <a:lnTo>
                      <a:pt x="30" y="3"/>
                    </a:lnTo>
                    <a:lnTo>
                      <a:pt x="27" y="1"/>
                    </a:lnTo>
                    <a:lnTo>
                      <a:pt x="23" y="0"/>
                    </a:lnTo>
                    <a:lnTo>
                      <a:pt x="20" y="1"/>
                    </a:lnTo>
                    <a:lnTo>
                      <a:pt x="17" y="2"/>
                    </a:lnTo>
                    <a:lnTo>
                      <a:pt x="15" y="2"/>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40" name="Freeform 310"/>
              <p:cNvSpPr>
                <a:spLocks/>
              </p:cNvSpPr>
              <p:nvPr/>
            </p:nvSpPr>
            <p:spPr bwMode="auto">
              <a:xfrm>
                <a:off x="6113463" y="2371725"/>
                <a:ext cx="9525" cy="6350"/>
              </a:xfrm>
              <a:custGeom>
                <a:avLst/>
                <a:gdLst>
                  <a:gd name="T0" fmla="*/ 1588 w 24"/>
                  <a:gd name="T1" fmla="*/ 1121 h 17"/>
                  <a:gd name="T2" fmla="*/ 794 w 24"/>
                  <a:gd name="T3" fmla="*/ 0 h 17"/>
                  <a:gd name="T4" fmla="*/ 397 w 24"/>
                  <a:gd name="T5" fmla="*/ 0 h 17"/>
                  <a:gd name="T6" fmla="*/ 0 w 24"/>
                  <a:gd name="T7" fmla="*/ 374 h 17"/>
                  <a:gd name="T8" fmla="*/ 0 w 24"/>
                  <a:gd name="T9" fmla="*/ 1494 h 17"/>
                  <a:gd name="T10" fmla="*/ 794 w 24"/>
                  <a:gd name="T11" fmla="*/ 3362 h 17"/>
                  <a:gd name="T12" fmla="*/ 2381 w 24"/>
                  <a:gd name="T13" fmla="*/ 4482 h 17"/>
                  <a:gd name="T14" fmla="*/ 3175 w 24"/>
                  <a:gd name="T15" fmla="*/ 5603 h 17"/>
                  <a:gd name="T16" fmla="*/ 4366 w 24"/>
                  <a:gd name="T17" fmla="*/ 6350 h 17"/>
                  <a:gd name="T18" fmla="*/ 5556 w 24"/>
                  <a:gd name="T19" fmla="*/ 6350 h 17"/>
                  <a:gd name="T20" fmla="*/ 6747 w 24"/>
                  <a:gd name="T21" fmla="*/ 5976 h 17"/>
                  <a:gd name="T22" fmla="*/ 7938 w 24"/>
                  <a:gd name="T23" fmla="*/ 4482 h 17"/>
                  <a:gd name="T24" fmla="*/ 9525 w 24"/>
                  <a:gd name="T25" fmla="*/ 2988 h 17"/>
                  <a:gd name="T26" fmla="*/ 7541 w 24"/>
                  <a:gd name="T27" fmla="*/ 1121 h 17"/>
                  <a:gd name="T28" fmla="*/ 6350 w 24"/>
                  <a:gd name="T29" fmla="*/ 374 h 17"/>
                  <a:gd name="T30" fmla="*/ 4366 w 24"/>
                  <a:gd name="T31" fmla="*/ 374 h 17"/>
                  <a:gd name="T32" fmla="*/ 1588 w 24"/>
                  <a:gd name="T33" fmla="*/ 1121 h 17"/>
                  <a:gd name="T34" fmla="*/ 1588 w 24"/>
                  <a:gd name="T35" fmla="*/ 1121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17">
                    <a:moveTo>
                      <a:pt x="4" y="3"/>
                    </a:moveTo>
                    <a:lnTo>
                      <a:pt x="2" y="0"/>
                    </a:lnTo>
                    <a:lnTo>
                      <a:pt x="1" y="0"/>
                    </a:lnTo>
                    <a:lnTo>
                      <a:pt x="0" y="1"/>
                    </a:lnTo>
                    <a:lnTo>
                      <a:pt x="0" y="4"/>
                    </a:lnTo>
                    <a:lnTo>
                      <a:pt x="2" y="9"/>
                    </a:lnTo>
                    <a:lnTo>
                      <a:pt x="6" y="12"/>
                    </a:lnTo>
                    <a:lnTo>
                      <a:pt x="8" y="15"/>
                    </a:lnTo>
                    <a:lnTo>
                      <a:pt x="11" y="17"/>
                    </a:lnTo>
                    <a:lnTo>
                      <a:pt x="14" y="17"/>
                    </a:lnTo>
                    <a:lnTo>
                      <a:pt x="17" y="16"/>
                    </a:lnTo>
                    <a:lnTo>
                      <a:pt x="20" y="12"/>
                    </a:lnTo>
                    <a:lnTo>
                      <a:pt x="24" y="8"/>
                    </a:lnTo>
                    <a:lnTo>
                      <a:pt x="19" y="3"/>
                    </a:lnTo>
                    <a:lnTo>
                      <a:pt x="16" y="1"/>
                    </a:lnTo>
                    <a:lnTo>
                      <a:pt x="11" y="1"/>
                    </a:lnTo>
                    <a:lnTo>
                      <a:pt x="4" y="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41" name="Freeform 311"/>
              <p:cNvSpPr>
                <a:spLocks/>
              </p:cNvSpPr>
              <p:nvPr/>
            </p:nvSpPr>
            <p:spPr bwMode="auto">
              <a:xfrm>
                <a:off x="6113463" y="2371725"/>
                <a:ext cx="9525" cy="6350"/>
              </a:xfrm>
              <a:custGeom>
                <a:avLst/>
                <a:gdLst>
                  <a:gd name="T0" fmla="*/ 1588 w 24"/>
                  <a:gd name="T1" fmla="*/ 1121 h 17"/>
                  <a:gd name="T2" fmla="*/ 794 w 24"/>
                  <a:gd name="T3" fmla="*/ 0 h 17"/>
                  <a:gd name="T4" fmla="*/ 397 w 24"/>
                  <a:gd name="T5" fmla="*/ 0 h 17"/>
                  <a:gd name="T6" fmla="*/ 0 w 24"/>
                  <a:gd name="T7" fmla="*/ 374 h 17"/>
                  <a:gd name="T8" fmla="*/ 0 w 24"/>
                  <a:gd name="T9" fmla="*/ 1494 h 17"/>
                  <a:gd name="T10" fmla="*/ 794 w 24"/>
                  <a:gd name="T11" fmla="*/ 3362 h 17"/>
                  <a:gd name="T12" fmla="*/ 2381 w 24"/>
                  <a:gd name="T13" fmla="*/ 4482 h 17"/>
                  <a:gd name="T14" fmla="*/ 3175 w 24"/>
                  <a:gd name="T15" fmla="*/ 5603 h 17"/>
                  <a:gd name="T16" fmla="*/ 4366 w 24"/>
                  <a:gd name="T17" fmla="*/ 6350 h 17"/>
                  <a:gd name="T18" fmla="*/ 5556 w 24"/>
                  <a:gd name="T19" fmla="*/ 6350 h 17"/>
                  <a:gd name="T20" fmla="*/ 6747 w 24"/>
                  <a:gd name="T21" fmla="*/ 5976 h 17"/>
                  <a:gd name="T22" fmla="*/ 7938 w 24"/>
                  <a:gd name="T23" fmla="*/ 4482 h 17"/>
                  <a:gd name="T24" fmla="*/ 9525 w 24"/>
                  <a:gd name="T25" fmla="*/ 2988 h 17"/>
                  <a:gd name="T26" fmla="*/ 7541 w 24"/>
                  <a:gd name="T27" fmla="*/ 1121 h 17"/>
                  <a:gd name="T28" fmla="*/ 6350 w 24"/>
                  <a:gd name="T29" fmla="*/ 374 h 17"/>
                  <a:gd name="T30" fmla="*/ 4366 w 24"/>
                  <a:gd name="T31" fmla="*/ 374 h 17"/>
                  <a:gd name="T32" fmla="*/ 1588 w 24"/>
                  <a:gd name="T33" fmla="*/ 1121 h 17"/>
                  <a:gd name="T34" fmla="*/ 1588 w 24"/>
                  <a:gd name="T35" fmla="*/ 1121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17">
                    <a:moveTo>
                      <a:pt x="4" y="3"/>
                    </a:moveTo>
                    <a:lnTo>
                      <a:pt x="2" y="0"/>
                    </a:lnTo>
                    <a:lnTo>
                      <a:pt x="1" y="0"/>
                    </a:lnTo>
                    <a:lnTo>
                      <a:pt x="0" y="1"/>
                    </a:lnTo>
                    <a:lnTo>
                      <a:pt x="0" y="4"/>
                    </a:lnTo>
                    <a:lnTo>
                      <a:pt x="2" y="9"/>
                    </a:lnTo>
                    <a:lnTo>
                      <a:pt x="6" y="12"/>
                    </a:lnTo>
                    <a:lnTo>
                      <a:pt x="8" y="15"/>
                    </a:lnTo>
                    <a:lnTo>
                      <a:pt x="11" y="17"/>
                    </a:lnTo>
                    <a:lnTo>
                      <a:pt x="14" y="17"/>
                    </a:lnTo>
                    <a:lnTo>
                      <a:pt x="17" y="16"/>
                    </a:lnTo>
                    <a:lnTo>
                      <a:pt x="20" y="12"/>
                    </a:lnTo>
                    <a:lnTo>
                      <a:pt x="24" y="8"/>
                    </a:lnTo>
                    <a:lnTo>
                      <a:pt x="19" y="3"/>
                    </a:lnTo>
                    <a:lnTo>
                      <a:pt x="16" y="1"/>
                    </a:lnTo>
                    <a:lnTo>
                      <a:pt x="11" y="1"/>
                    </a:lnTo>
                    <a:lnTo>
                      <a:pt x="4" y="3"/>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42" name="Freeform 312"/>
              <p:cNvSpPr>
                <a:spLocks/>
              </p:cNvSpPr>
              <p:nvPr/>
            </p:nvSpPr>
            <p:spPr bwMode="auto">
              <a:xfrm>
                <a:off x="2944813" y="2925763"/>
                <a:ext cx="25400" cy="36512"/>
              </a:xfrm>
              <a:custGeom>
                <a:avLst/>
                <a:gdLst>
                  <a:gd name="T0" fmla="*/ 23416 w 64"/>
                  <a:gd name="T1" fmla="*/ 8245 h 93"/>
                  <a:gd name="T2" fmla="*/ 24606 w 64"/>
                  <a:gd name="T3" fmla="*/ 12171 h 93"/>
                  <a:gd name="T4" fmla="*/ 25400 w 64"/>
                  <a:gd name="T5" fmla="*/ 16097 h 93"/>
                  <a:gd name="T6" fmla="*/ 23019 w 64"/>
                  <a:gd name="T7" fmla="*/ 20023 h 93"/>
                  <a:gd name="T8" fmla="*/ 20241 w 64"/>
                  <a:gd name="T9" fmla="*/ 23556 h 93"/>
                  <a:gd name="T10" fmla="*/ 17859 w 64"/>
                  <a:gd name="T11" fmla="*/ 26304 h 93"/>
                  <a:gd name="T12" fmla="*/ 13891 w 64"/>
                  <a:gd name="T13" fmla="*/ 29445 h 93"/>
                  <a:gd name="T14" fmla="*/ 13494 w 64"/>
                  <a:gd name="T15" fmla="*/ 31016 h 93"/>
                  <a:gd name="T16" fmla="*/ 13097 w 64"/>
                  <a:gd name="T17" fmla="*/ 32193 h 93"/>
                  <a:gd name="T18" fmla="*/ 9525 w 64"/>
                  <a:gd name="T19" fmla="*/ 33371 h 93"/>
                  <a:gd name="T20" fmla="*/ 5953 w 64"/>
                  <a:gd name="T21" fmla="*/ 34942 h 93"/>
                  <a:gd name="T22" fmla="*/ 5159 w 64"/>
                  <a:gd name="T23" fmla="*/ 35727 h 93"/>
                  <a:gd name="T24" fmla="*/ 4366 w 64"/>
                  <a:gd name="T25" fmla="*/ 36512 h 93"/>
                  <a:gd name="T26" fmla="*/ 3572 w 64"/>
                  <a:gd name="T27" fmla="*/ 36512 h 93"/>
                  <a:gd name="T28" fmla="*/ 3572 w 64"/>
                  <a:gd name="T29" fmla="*/ 36119 h 93"/>
                  <a:gd name="T30" fmla="*/ 3175 w 64"/>
                  <a:gd name="T31" fmla="*/ 35334 h 93"/>
                  <a:gd name="T32" fmla="*/ 3572 w 64"/>
                  <a:gd name="T33" fmla="*/ 34549 h 93"/>
                  <a:gd name="T34" fmla="*/ 2778 w 64"/>
                  <a:gd name="T35" fmla="*/ 34549 h 93"/>
                  <a:gd name="T36" fmla="*/ 1984 w 64"/>
                  <a:gd name="T37" fmla="*/ 34942 h 93"/>
                  <a:gd name="T38" fmla="*/ 1588 w 64"/>
                  <a:gd name="T39" fmla="*/ 33371 h 93"/>
                  <a:gd name="T40" fmla="*/ 1588 w 64"/>
                  <a:gd name="T41" fmla="*/ 32193 h 93"/>
                  <a:gd name="T42" fmla="*/ 397 w 64"/>
                  <a:gd name="T43" fmla="*/ 31408 h 93"/>
                  <a:gd name="T44" fmla="*/ 0 w 64"/>
                  <a:gd name="T45" fmla="*/ 30230 h 93"/>
                  <a:gd name="T46" fmla="*/ 2381 w 64"/>
                  <a:gd name="T47" fmla="*/ 31016 h 93"/>
                  <a:gd name="T48" fmla="*/ 4366 w 64"/>
                  <a:gd name="T49" fmla="*/ 31801 h 93"/>
                  <a:gd name="T50" fmla="*/ 6747 w 64"/>
                  <a:gd name="T51" fmla="*/ 29838 h 93"/>
                  <a:gd name="T52" fmla="*/ 8731 w 64"/>
                  <a:gd name="T53" fmla="*/ 28267 h 93"/>
                  <a:gd name="T54" fmla="*/ 10319 w 64"/>
                  <a:gd name="T55" fmla="*/ 25912 h 93"/>
                  <a:gd name="T56" fmla="*/ 12303 w 64"/>
                  <a:gd name="T57" fmla="*/ 23556 h 93"/>
                  <a:gd name="T58" fmla="*/ 12700 w 64"/>
                  <a:gd name="T59" fmla="*/ 21201 h 93"/>
                  <a:gd name="T60" fmla="*/ 13097 w 64"/>
                  <a:gd name="T61" fmla="*/ 18845 h 93"/>
                  <a:gd name="T62" fmla="*/ 12700 w 64"/>
                  <a:gd name="T63" fmla="*/ 16489 h 93"/>
                  <a:gd name="T64" fmla="*/ 11906 w 64"/>
                  <a:gd name="T65" fmla="*/ 13741 h 93"/>
                  <a:gd name="T66" fmla="*/ 10319 w 64"/>
                  <a:gd name="T67" fmla="*/ 14919 h 93"/>
                  <a:gd name="T68" fmla="*/ 8731 w 64"/>
                  <a:gd name="T69" fmla="*/ 15704 h 93"/>
                  <a:gd name="T70" fmla="*/ 7144 w 64"/>
                  <a:gd name="T71" fmla="*/ 16489 h 93"/>
                  <a:gd name="T72" fmla="*/ 5953 w 64"/>
                  <a:gd name="T73" fmla="*/ 16882 h 93"/>
                  <a:gd name="T74" fmla="*/ 7938 w 64"/>
                  <a:gd name="T75" fmla="*/ 14919 h 93"/>
                  <a:gd name="T76" fmla="*/ 9525 w 64"/>
                  <a:gd name="T77" fmla="*/ 13348 h 93"/>
                  <a:gd name="T78" fmla="*/ 11906 w 64"/>
                  <a:gd name="T79" fmla="*/ 12171 h 93"/>
                  <a:gd name="T80" fmla="*/ 13891 w 64"/>
                  <a:gd name="T81" fmla="*/ 11385 h 93"/>
                  <a:gd name="T82" fmla="*/ 14684 w 64"/>
                  <a:gd name="T83" fmla="*/ 6282 h 93"/>
                  <a:gd name="T84" fmla="*/ 15478 w 64"/>
                  <a:gd name="T85" fmla="*/ 1963 h 93"/>
                  <a:gd name="T86" fmla="*/ 18256 w 64"/>
                  <a:gd name="T87" fmla="*/ 393 h 93"/>
                  <a:gd name="T88" fmla="*/ 19447 w 64"/>
                  <a:gd name="T89" fmla="*/ 393 h 93"/>
                  <a:gd name="T90" fmla="*/ 20638 w 64"/>
                  <a:gd name="T91" fmla="*/ 1178 h 93"/>
                  <a:gd name="T92" fmla="*/ 22622 w 64"/>
                  <a:gd name="T93" fmla="*/ 1963 h 93"/>
                  <a:gd name="T94" fmla="*/ 23813 w 64"/>
                  <a:gd name="T95" fmla="*/ 1178 h 93"/>
                  <a:gd name="T96" fmla="*/ 25400 w 64"/>
                  <a:gd name="T97" fmla="*/ 0 h 93"/>
                  <a:gd name="T98" fmla="*/ 25400 w 64"/>
                  <a:gd name="T99" fmla="*/ 1963 h 93"/>
                  <a:gd name="T100" fmla="*/ 24606 w 64"/>
                  <a:gd name="T101" fmla="*/ 3141 h 93"/>
                  <a:gd name="T102" fmla="*/ 23813 w 64"/>
                  <a:gd name="T103" fmla="*/ 5889 h 93"/>
                  <a:gd name="T104" fmla="*/ 23019 w 64"/>
                  <a:gd name="T105" fmla="*/ 9030 h 93"/>
                  <a:gd name="T106" fmla="*/ 23416 w 64"/>
                  <a:gd name="T107" fmla="*/ 8245 h 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 h="93">
                    <a:moveTo>
                      <a:pt x="59" y="21"/>
                    </a:moveTo>
                    <a:lnTo>
                      <a:pt x="62" y="31"/>
                    </a:lnTo>
                    <a:lnTo>
                      <a:pt x="64" y="41"/>
                    </a:lnTo>
                    <a:lnTo>
                      <a:pt x="58" y="51"/>
                    </a:lnTo>
                    <a:lnTo>
                      <a:pt x="51" y="60"/>
                    </a:lnTo>
                    <a:lnTo>
                      <a:pt x="45" y="67"/>
                    </a:lnTo>
                    <a:lnTo>
                      <a:pt x="35" y="75"/>
                    </a:lnTo>
                    <a:lnTo>
                      <a:pt x="34" y="79"/>
                    </a:lnTo>
                    <a:lnTo>
                      <a:pt x="33" y="82"/>
                    </a:lnTo>
                    <a:lnTo>
                      <a:pt x="24" y="85"/>
                    </a:lnTo>
                    <a:lnTo>
                      <a:pt x="15" y="89"/>
                    </a:lnTo>
                    <a:lnTo>
                      <a:pt x="13" y="91"/>
                    </a:lnTo>
                    <a:lnTo>
                      <a:pt x="11" y="93"/>
                    </a:lnTo>
                    <a:lnTo>
                      <a:pt x="9" y="93"/>
                    </a:lnTo>
                    <a:lnTo>
                      <a:pt x="9" y="92"/>
                    </a:lnTo>
                    <a:lnTo>
                      <a:pt x="8" y="90"/>
                    </a:lnTo>
                    <a:lnTo>
                      <a:pt x="9" y="88"/>
                    </a:lnTo>
                    <a:lnTo>
                      <a:pt x="7" y="88"/>
                    </a:lnTo>
                    <a:lnTo>
                      <a:pt x="5" y="89"/>
                    </a:lnTo>
                    <a:lnTo>
                      <a:pt x="4" y="85"/>
                    </a:lnTo>
                    <a:lnTo>
                      <a:pt x="4" y="82"/>
                    </a:lnTo>
                    <a:lnTo>
                      <a:pt x="1" y="80"/>
                    </a:lnTo>
                    <a:lnTo>
                      <a:pt x="0" y="77"/>
                    </a:lnTo>
                    <a:lnTo>
                      <a:pt x="6" y="79"/>
                    </a:lnTo>
                    <a:lnTo>
                      <a:pt x="11" y="81"/>
                    </a:lnTo>
                    <a:lnTo>
                      <a:pt x="17" y="76"/>
                    </a:lnTo>
                    <a:lnTo>
                      <a:pt x="22" y="72"/>
                    </a:lnTo>
                    <a:lnTo>
                      <a:pt x="26" y="66"/>
                    </a:lnTo>
                    <a:lnTo>
                      <a:pt x="31" y="60"/>
                    </a:lnTo>
                    <a:lnTo>
                      <a:pt x="32" y="54"/>
                    </a:lnTo>
                    <a:lnTo>
                      <a:pt x="33" y="48"/>
                    </a:lnTo>
                    <a:lnTo>
                      <a:pt x="32" y="42"/>
                    </a:lnTo>
                    <a:lnTo>
                      <a:pt x="30" y="35"/>
                    </a:lnTo>
                    <a:lnTo>
                      <a:pt x="26" y="38"/>
                    </a:lnTo>
                    <a:lnTo>
                      <a:pt x="22" y="40"/>
                    </a:lnTo>
                    <a:lnTo>
                      <a:pt x="18" y="42"/>
                    </a:lnTo>
                    <a:lnTo>
                      <a:pt x="15" y="43"/>
                    </a:lnTo>
                    <a:lnTo>
                      <a:pt x="20" y="38"/>
                    </a:lnTo>
                    <a:lnTo>
                      <a:pt x="24" y="34"/>
                    </a:lnTo>
                    <a:lnTo>
                      <a:pt x="30" y="31"/>
                    </a:lnTo>
                    <a:lnTo>
                      <a:pt x="35" y="29"/>
                    </a:lnTo>
                    <a:lnTo>
                      <a:pt x="37" y="16"/>
                    </a:lnTo>
                    <a:lnTo>
                      <a:pt x="39" y="5"/>
                    </a:lnTo>
                    <a:lnTo>
                      <a:pt x="46" y="1"/>
                    </a:lnTo>
                    <a:lnTo>
                      <a:pt x="49" y="1"/>
                    </a:lnTo>
                    <a:lnTo>
                      <a:pt x="52" y="3"/>
                    </a:lnTo>
                    <a:lnTo>
                      <a:pt x="57" y="5"/>
                    </a:lnTo>
                    <a:lnTo>
                      <a:pt x="60" y="3"/>
                    </a:lnTo>
                    <a:lnTo>
                      <a:pt x="64" y="0"/>
                    </a:lnTo>
                    <a:lnTo>
                      <a:pt x="64" y="5"/>
                    </a:lnTo>
                    <a:lnTo>
                      <a:pt x="62" y="8"/>
                    </a:lnTo>
                    <a:lnTo>
                      <a:pt x="60" y="15"/>
                    </a:lnTo>
                    <a:lnTo>
                      <a:pt x="58" y="23"/>
                    </a:lnTo>
                    <a:lnTo>
                      <a:pt x="59" y="2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43" name="Freeform 313"/>
              <p:cNvSpPr>
                <a:spLocks/>
              </p:cNvSpPr>
              <p:nvPr/>
            </p:nvSpPr>
            <p:spPr bwMode="auto">
              <a:xfrm>
                <a:off x="2944813" y="2925763"/>
                <a:ext cx="25400" cy="36512"/>
              </a:xfrm>
              <a:custGeom>
                <a:avLst/>
                <a:gdLst>
                  <a:gd name="T0" fmla="*/ 23416 w 64"/>
                  <a:gd name="T1" fmla="*/ 8245 h 93"/>
                  <a:gd name="T2" fmla="*/ 24606 w 64"/>
                  <a:gd name="T3" fmla="*/ 12171 h 93"/>
                  <a:gd name="T4" fmla="*/ 25400 w 64"/>
                  <a:gd name="T5" fmla="*/ 16097 h 93"/>
                  <a:gd name="T6" fmla="*/ 23019 w 64"/>
                  <a:gd name="T7" fmla="*/ 20023 h 93"/>
                  <a:gd name="T8" fmla="*/ 20241 w 64"/>
                  <a:gd name="T9" fmla="*/ 23556 h 93"/>
                  <a:gd name="T10" fmla="*/ 17859 w 64"/>
                  <a:gd name="T11" fmla="*/ 26304 h 93"/>
                  <a:gd name="T12" fmla="*/ 13891 w 64"/>
                  <a:gd name="T13" fmla="*/ 29445 h 93"/>
                  <a:gd name="T14" fmla="*/ 13494 w 64"/>
                  <a:gd name="T15" fmla="*/ 31016 h 93"/>
                  <a:gd name="T16" fmla="*/ 13097 w 64"/>
                  <a:gd name="T17" fmla="*/ 32193 h 93"/>
                  <a:gd name="T18" fmla="*/ 9525 w 64"/>
                  <a:gd name="T19" fmla="*/ 33371 h 93"/>
                  <a:gd name="T20" fmla="*/ 5953 w 64"/>
                  <a:gd name="T21" fmla="*/ 34942 h 93"/>
                  <a:gd name="T22" fmla="*/ 5159 w 64"/>
                  <a:gd name="T23" fmla="*/ 35727 h 93"/>
                  <a:gd name="T24" fmla="*/ 4366 w 64"/>
                  <a:gd name="T25" fmla="*/ 36512 h 93"/>
                  <a:gd name="T26" fmla="*/ 3572 w 64"/>
                  <a:gd name="T27" fmla="*/ 36512 h 93"/>
                  <a:gd name="T28" fmla="*/ 3572 w 64"/>
                  <a:gd name="T29" fmla="*/ 36119 h 93"/>
                  <a:gd name="T30" fmla="*/ 3175 w 64"/>
                  <a:gd name="T31" fmla="*/ 35334 h 93"/>
                  <a:gd name="T32" fmla="*/ 3572 w 64"/>
                  <a:gd name="T33" fmla="*/ 34549 h 93"/>
                  <a:gd name="T34" fmla="*/ 2778 w 64"/>
                  <a:gd name="T35" fmla="*/ 34549 h 93"/>
                  <a:gd name="T36" fmla="*/ 1984 w 64"/>
                  <a:gd name="T37" fmla="*/ 34942 h 93"/>
                  <a:gd name="T38" fmla="*/ 1588 w 64"/>
                  <a:gd name="T39" fmla="*/ 33371 h 93"/>
                  <a:gd name="T40" fmla="*/ 1588 w 64"/>
                  <a:gd name="T41" fmla="*/ 32193 h 93"/>
                  <a:gd name="T42" fmla="*/ 397 w 64"/>
                  <a:gd name="T43" fmla="*/ 31408 h 93"/>
                  <a:gd name="T44" fmla="*/ 0 w 64"/>
                  <a:gd name="T45" fmla="*/ 30230 h 93"/>
                  <a:gd name="T46" fmla="*/ 2381 w 64"/>
                  <a:gd name="T47" fmla="*/ 31016 h 93"/>
                  <a:gd name="T48" fmla="*/ 4366 w 64"/>
                  <a:gd name="T49" fmla="*/ 31801 h 93"/>
                  <a:gd name="T50" fmla="*/ 6747 w 64"/>
                  <a:gd name="T51" fmla="*/ 29838 h 93"/>
                  <a:gd name="T52" fmla="*/ 8731 w 64"/>
                  <a:gd name="T53" fmla="*/ 28267 h 93"/>
                  <a:gd name="T54" fmla="*/ 10319 w 64"/>
                  <a:gd name="T55" fmla="*/ 25912 h 93"/>
                  <a:gd name="T56" fmla="*/ 12303 w 64"/>
                  <a:gd name="T57" fmla="*/ 23556 h 93"/>
                  <a:gd name="T58" fmla="*/ 12700 w 64"/>
                  <a:gd name="T59" fmla="*/ 21201 h 93"/>
                  <a:gd name="T60" fmla="*/ 13097 w 64"/>
                  <a:gd name="T61" fmla="*/ 18845 h 93"/>
                  <a:gd name="T62" fmla="*/ 12700 w 64"/>
                  <a:gd name="T63" fmla="*/ 16489 h 93"/>
                  <a:gd name="T64" fmla="*/ 11906 w 64"/>
                  <a:gd name="T65" fmla="*/ 13741 h 93"/>
                  <a:gd name="T66" fmla="*/ 10319 w 64"/>
                  <a:gd name="T67" fmla="*/ 14919 h 93"/>
                  <a:gd name="T68" fmla="*/ 8731 w 64"/>
                  <a:gd name="T69" fmla="*/ 15704 h 93"/>
                  <a:gd name="T70" fmla="*/ 7144 w 64"/>
                  <a:gd name="T71" fmla="*/ 16489 h 93"/>
                  <a:gd name="T72" fmla="*/ 5953 w 64"/>
                  <a:gd name="T73" fmla="*/ 16882 h 93"/>
                  <a:gd name="T74" fmla="*/ 7938 w 64"/>
                  <a:gd name="T75" fmla="*/ 14919 h 93"/>
                  <a:gd name="T76" fmla="*/ 9525 w 64"/>
                  <a:gd name="T77" fmla="*/ 13348 h 93"/>
                  <a:gd name="T78" fmla="*/ 11906 w 64"/>
                  <a:gd name="T79" fmla="*/ 12171 h 93"/>
                  <a:gd name="T80" fmla="*/ 13891 w 64"/>
                  <a:gd name="T81" fmla="*/ 11385 h 93"/>
                  <a:gd name="T82" fmla="*/ 14684 w 64"/>
                  <a:gd name="T83" fmla="*/ 6282 h 93"/>
                  <a:gd name="T84" fmla="*/ 15478 w 64"/>
                  <a:gd name="T85" fmla="*/ 1963 h 93"/>
                  <a:gd name="T86" fmla="*/ 18256 w 64"/>
                  <a:gd name="T87" fmla="*/ 393 h 93"/>
                  <a:gd name="T88" fmla="*/ 19447 w 64"/>
                  <a:gd name="T89" fmla="*/ 393 h 93"/>
                  <a:gd name="T90" fmla="*/ 20638 w 64"/>
                  <a:gd name="T91" fmla="*/ 1178 h 93"/>
                  <a:gd name="T92" fmla="*/ 22622 w 64"/>
                  <a:gd name="T93" fmla="*/ 1963 h 93"/>
                  <a:gd name="T94" fmla="*/ 23813 w 64"/>
                  <a:gd name="T95" fmla="*/ 1178 h 93"/>
                  <a:gd name="T96" fmla="*/ 25400 w 64"/>
                  <a:gd name="T97" fmla="*/ 0 h 93"/>
                  <a:gd name="T98" fmla="*/ 25400 w 64"/>
                  <a:gd name="T99" fmla="*/ 1963 h 93"/>
                  <a:gd name="T100" fmla="*/ 24606 w 64"/>
                  <a:gd name="T101" fmla="*/ 3141 h 93"/>
                  <a:gd name="T102" fmla="*/ 23813 w 64"/>
                  <a:gd name="T103" fmla="*/ 5889 h 93"/>
                  <a:gd name="T104" fmla="*/ 23019 w 64"/>
                  <a:gd name="T105" fmla="*/ 9030 h 93"/>
                  <a:gd name="T106" fmla="*/ 23416 w 64"/>
                  <a:gd name="T107" fmla="*/ 8245 h 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 h="93">
                    <a:moveTo>
                      <a:pt x="59" y="21"/>
                    </a:moveTo>
                    <a:lnTo>
                      <a:pt x="62" y="31"/>
                    </a:lnTo>
                    <a:lnTo>
                      <a:pt x="64" y="41"/>
                    </a:lnTo>
                    <a:lnTo>
                      <a:pt x="58" y="51"/>
                    </a:lnTo>
                    <a:lnTo>
                      <a:pt x="51" y="60"/>
                    </a:lnTo>
                    <a:lnTo>
                      <a:pt x="45" y="67"/>
                    </a:lnTo>
                    <a:lnTo>
                      <a:pt x="35" y="75"/>
                    </a:lnTo>
                    <a:lnTo>
                      <a:pt x="34" y="79"/>
                    </a:lnTo>
                    <a:lnTo>
                      <a:pt x="33" y="82"/>
                    </a:lnTo>
                    <a:lnTo>
                      <a:pt x="24" y="85"/>
                    </a:lnTo>
                    <a:lnTo>
                      <a:pt x="15" y="89"/>
                    </a:lnTo>
                    <a:lnTo>
                      <a:pt x="13" y="91"/>
                    </a:lnTo>
                    <a:lnTo>
                      <a:pt x="11" y="93"/>
                    </a:lnTo>
                    <a:lnTo>
                      <a:pt x="9" y="93"/>
                    </a:lnTo>
                    <a:lnTo>
                      <a:pt x="9" y="92"/>
                    </a:lnTo>
                    <a:lnTo>
                      <a:pt x="8" y="90"/>
                    </a:lnTo>
                    <a:lnTo>
                      <a:pt x="9" y="88"/>
                    </a:lnTo>
                    <a:lnTo>
                      <a:pt x="7" y="88"/>
                    </a:lnTo>
                    <a:lnTo>
                      <a:pt x="5" y="89"/>
                    </a:lnTo>
                    <a:lnTo>
                      <a:pt x="4" y="85"/>
                    </a:lnTo>
                    <a:lnTo>
                      <a:pt x="4" y="82"/>
                    </a:lnTo>
                    <a:lnTo>
                      <a:pt x="1" y="80"/>
                    </a:lnTo>
                    <a:lnTo>
                      <a:pt x="0" y="77"/>
                    </a:lnTo>
                    <a:lnTo>
                      <a:pt x="6" y="79"/>
                    </a:lnTo>
                    <a:lnTo>
                      <a:pt x="11" y="81"/>
                    </a:lnTo>
                    <a:lnTo>
                      <a:pt x="17" y="76"/>
                    </a:lnTo>
                    <a:lnTo>
                      <a:pt x="22" y="72"/>
                    </a:lnTo>
                    <a:lnTo>
                      <a:pt x="26" y="66"/>
                    </a:lnTo>
                    <a:lnTo>
                      <a:pt x="31" y="60"/>
                    </a:lnTo>
                    <a:lnTo>
                      <a:pt x="32" y="54"/>
                    </a:lnTo>
                    <a:lnTo>
                      <a:pt x="33" y="48"/>
                    </a:lnTo>
                    <a:lnTo>
                      <a:pt x="32" y="42"/>
                    </a:lnTo>
                    <a:lnTo>
                      <a:pt x="30" y="35"/>
                    </a:lnTo>
                    <a:lnTo>
                      <a:pt x="26" y="38"/>
                    </a:lnTo>
                    <a:lnTo>
                      <a:pt x="22" y="40"/>
                    </a:lnTo>
                    <a:lnTo>
                      <a:pt x="18" y="42"/>
                    </a:lnTo>
                    <a:lnTo>
                      <a:pt x="15" y="43"/>
                    </a:lnTo>
                    <a:lnTo>
                      <a:pt x="20" y="38"/>
                    </a:lnTo>
                    <a:lnTo>
                      <a:pt x="24" y="34"/>
                    </a:lnTo>
                    <a:lnTo>
                      <a:pt x="30" y="31"/>
                    </a:lnTo>
                    <a:lnTo>
                      <a:pt x="35" y="29"/>
                    </a:lnTo>
                    <a:lnTo>
                      <a:pt x="37" y="16"/>
                    </a:lnTo>
                    <a:lnTo>
                      <a:pt x="39" y="5"/>
                    </a:lnTo>
                    <a:lnTo>
                      <a:pt x="46" y="1"/>
                    </a:lnTo>
                    <a:lnTo>
                      <a:pt x="49" y="1"/>
                    </a:lnTo>
                    <a:lnTo>
                      <a:pt x="52" y="3"/>
                    </a:lnTo>
                    <a:lnTo>
                      <a:pt x="57" y="5"/>
                    </a:lnTo>
                    <a:lnTo>
                      <a:pt x="60" y="3"/>
                    </a:lnTo>
                    <a:lnTo>
                      <a:pt x="64" y="0"/>
                    </a:lnTo>
                    <a:lnTo>
                      <a:pt x="64" y="5"/>
                    </a:lnTo>
                    <a:lnTo>
                      <a:pt x="62" y="8"/>
                    </a:lnTo>
                    <a:lnTo>
                      <a:pt x="60" y="15"/>
                    </a:lnTo>
                    <a:lnTo>
                      <a:pt x="58" y="23"/>
                    </a:lnTo>
                    <a:lnTo>
                      <a:pt x="59" y="2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44" name="Freeform 314"/>
              <p:cNvSpPr>
                <a:spLocks/>
              </p:cNvSpPr>
              <p:nvPr/>
            </p:nvSpPr>
            <p:spPr bwMode="auto">
              <a:xfrm>
                <a:off x="6042025" y="2646363"/>
                <a:ext cx="7938" cy="12700"/>
              </a:xfrm>
              <a:custGeom>
                <a:avLst/>
                <a:gdLst>
                  <a:gd name="T0" fmla="*/ 397 w 20"/>
                  <a:gd name="T1" fmla="*/ 7312 h 33"/>
                  <a:gd name="T2" fmla="*/ 2381 w 20"/>
                  <a:gd name="T3" fmla="*/ 10776 h 33"/>
                  <a:gd name="T4" fmla="*/ 4366 w 20"/>
                  <a:gd name="T5" fmla="*/ 12315 h 33"/>
                  <a:gd name="T6" fmla="*/ 5160 w 20"/>
                  <a:gd name="T7" fmla="*/ 12700 h 33"/>
                  <a:gd name="T8" fmla="*/ 5954 w 20"/>
                  <a:gd name="T9" fmla="*/ 12700 h 33"/>
                  <a:gd name="T10" fmla="*/ 6747 w 20"/>
                  <a:gd name="T11" fmla="*/ 12315 h 33"/>
                  <a:gd name="T12" fmla="*/ 7144 w 20"/>
                  <a:gd name="T13" fmla="*/ 11545 h 33"/>
                  <a:gd name="T14" fmla="*/ 7541 w 20"/>
                  <a:gd name="T15" fmla="*/ 9621 h 33"/>
                  <a:gd name="T16" fmla="*/ 7938 w 20"/>
                  <a:gd name="T17" fmla="*/ 7312 h 33"/>
                  <a:gd name="T18" fmla="*/ 7938 w 20"/>
                  <a:gd name="T19" fmla="*/ 4233 h 33"/>
                  <a:gd name="T20" fmla="*/ 7938 w 20"/>
                  <a:gd name="T21" fmla="*/ 1155 h 33"/>
                  <a:gd name="T22" fmla="*/ 6747 w 20"/>
                  <a:gd name="T23" fmla="*/ 385 h 33"/>
                  <a:gd name="T24" fmla="*/ 4763 w 20"/>
                  <a:gd name="T25" fmla="*/ 0 h 33"/>
                  <a:gd name="T26" fmla="*/ 3969 w 20"/>
                  <a:gd name="T27" fmla="*/ 385 h 33"/>
                  <a:gd name="T28" fmla="*/ 2778 w 20"/>
                  <a:gd name="T29" fmla="*/ 1155 h 33"/>
                  <a:gd name="T30" fmla="*/ 1191 w 20"/>
                  <a:gd name="T31" fmla="*/ 3848 h 33"/>
                  <a:gd name="T32" fmla="*/ 0 w 20"/>
                  <a:gd name="T33" fmla="*/ 6927 h 33"/>
                  <a:gd name="T34" fmla="*/ 397 w 20"/>
                  <a:gd name="T35" fmla="*/ 7312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33">
                    <a:moveTo>
                      <a:pt x="1" y="19"/>
                    </a:moveTo>
                    <a:lnTo>
                      <a:pt x="6" y="28"/>
                    </a:lnTo>
                    <a:lnTo>
                      <a:pt x="11" y="32"/>
                    </a:lnTo>
                    <a:lnTo>
                      <a:pt x="13" y="33"/>
                    </a:lnTo>
                    <a:lnTo>
                      <a:pt x="15" y="33"/>
                    </a:lnTo>
                    <a:lnTo>
                      <a:pt x="17" y="32"/>
                    </a:lnTo>
                    <a:lnTo>
                      <a:pt x="18" y="30"/>
                    </a:lnTo>
                    <a:lnTo>
                      <a:pt x="19" y="25"/>
                    </a:lnTo>
                    <a:lnTo>
                      <a:pt x="20" y="19"/>
                    </a:lnTo>
                    <a:lnTo>
                      <a:pt x="20" y="11"/>
                    </a:lnTo>
                    <a:lnTo>
                      <a:pt x="20" y="3"/>
                    </a:lnTo>
                    <a:lnTo>
                      <a:pt x="17" y="1"/>
                    </a:lnTo>
                    <a:lnTo>
                      <a:pt x="12" y="0"/>
                    </a:lnTo>
                    <a:lnTo>
                      <a:pt x="10" y="1"/>
                    </a:lnTo>
                    <a:lnTo>
                      <a:pt x="7" y="3"/>
                    </a:lnTo>
                    <a:lnTo>
                      <a:pt x="3" y="10"/>
                    </a:lnTo>
                    <a:lnTo>
                      <a:pt x="0" y="18"/>
                    </a:lnTo>
                    <a:lnTo>
                      <a:pt x="1" y="1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45" name="Freeform 315"/>
              <p:cNvSpPr>
                <a:spLocks/>
              </p:cNvSpPr>
              <p:nvPr/>
            </p:nvSpPr>
            <p:spPr bwMode="auto">
              <a:xfrm>
                <a:off x="6042025" y="2646363"/>
                <a:ext cx="7938" cy="12700"/>
              </a:xfrm>
              <a:custGeom>
                <a:avLst/>
                <a:gdLst>
                  <a:gd name="T0" fmla="*/ 397 w 20"/>
                  <a:gd name="T1" fmla="*/ 7312 h 33"/>
                  <a:gd name="T2" fmla="*/ 2381 w 20"/>
                  <a:gd name="T3" fmla="*/ 10776 h 33"/>
                  <a:gd name="T4" fmla="*/ 4366 w 20"/>
                  <a:gd name="T5" fmla="*/ 12315 h 33"/>
                  <a:gd name="T6" fmla="*/ 5160 w 20"/>
                  <a:gd name="T7" fmla="*/ 12700 h 33"/>
                  <a:gd name="T8" fmla="*/ 5954 w 20"/>
                  <a:gd name="T9" fmla="*/ 12700 h 33"/>
                  <a:gd name="T10" fmla="*/ 6747 w 20"/>
                  <a:gd name="T11" fmla="*/ 12315 h 33"/>
                  <a:gd name="T12" fmla="*/ 7144 w 20"/>
                  <a:gd name="T13" fmla="*/ 11545 h 33"/>
                  <a:gd name="T14" fmla="*/ 7541 w 20"/>
                  <a:gd name="T15" fmla="*/ 9621 h 33"/>
                  <a:gd name="T16" fmla="*/ 7938 w 20"/>
                  <a:gd name="T17" fmla="*/ 7312 h 33"/>
                  <a:gd name="T18" fmla="*/ 7938 w 20"/>
                  <a:gd name="T19" fmla="*/ 4233 h 33"/>
                  <a:gd name="T20" fmla="*/ 7938 w 20"/>
                  <a:gd name="T21" fmla="*/ 1155 h 33"/>
                  <a:gd name="T22" fmla="*/ 6747 w 20"/>
                  <a:gd name="T23" fmla="*/ 385 h 33"/>
                  <a:gd name="T24" fmla="*/ 4763 w 20"/>
                  <a:gd name="T25" fmla="*/ 0 h 33"/>
                  <a:gd name="T26" fmla="*/ 3969 w 20"/>
                  <a:gd name="T27" fmla="*/ 385 h 33"/>
                  <a:gd name="T28" fmla="*/ 2778 w 20"/>
                  <a:gd name="T29" fmla="*/ 1155 h 33"/>
                  <a:gd name="T30" fmla="*/ 1191 w 20"/>
                  <a:gd name="T31" fmla="*/ 3848 h 33"/>
                  <a:gd name="T32" fmla="*/ 0 w 20"/>
                  <a:gd name="T33" fmla="*/ 6927 h 33"/>
                  <a:gd name="T34" fmla="*/ 397 w 20"/>
                  <a:gd name="T35" fmla="*/ 7312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33">
                    <a:moveTo>
                      <a:pt x="1" y="19"/>
                    </a:moveTo>
                    <a:lnTo>
                      <a:pt x="6" y="28"/>
                    </a:lnTo>
                    <a:lnTo>
                      <a:pt x="11" y="32"/>
                    </a:lnTo>
                    <a:lnTo>
                      <a:pt x="13" y="33"/>
                    </a:lnTo>
                    <a:lnTo>
                      <a:pt x="15" y="33"/>
                    </a:lnTo>
                    <a:lnTo>
                      <a:pt x="17" y="32"/>
                    </a:lnTo>
                    <a:lnTo>
                      <a:pt x="18" y="30"/>
                    </a:lnTo>
                    <a:lnTo>
                      <a:pt x="19" y="25"/>
                    </a:lnTo>
                    <a:lnTo>
                      <a:pt x="20" y="19"/>
                    </a:lnTo>
                    <a:lnTo>
                      <a:pt x="20" y="11"/>
                    </a:lnTo>
                    <a:lnTo>
                      <a:pt x="20" y="3"/>
                    </a:lnTo>
                    <a:lnTo>
                      <a:pt x="17" y="1"/>
                    </a:lnTo>
                    <a:lnTo>
                      <a:pt x="12" y="0"/>
                    </a:lnTo>
                    <a:lnTo>
                      <a:pt x="10" y="1"/>
                    </a:lnTo>
                    <a:lnTo>
                      <a:pt x="7" y="3"/>
                    </a:lnTo>
                    <a:lnTo>
                      <a:pt x="3" y="10"/>
                    </a:lnTo>
                    <a:lnTo>
                      <a:pt x="0" y="18"/>
                    </a:lnTo>
                    <a:lnTo>
                      <a:pt x="1" y="1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46" name="Freeform 316"/>
              <p:cNvSpPr>
                <a:spLocks/>
              </p:cNvSpPr>
              <p:nvPr/>
            </p:nvSpPr>
            <p:spPr bwMode="auto">
              <a:xfrm>
                <a:off x="5670550" y="1858963"/>
                <a:ext cx="15875" cy="15875"/>
              </a:xfrm>
              <a:custGeom>
                <a:avLst/>
                <a:gdLst>
                  <a:gd name="T0" fmla="*/ 9439 w 37"/>
                  <a:gd name="T1" fmla="*/ 8905 h 41"/>
                  <a:gd name="T2" fmla="*/ 6865 w 37"/>
                  <a:gd name="T3" fmla="*/ 6195 h 41"/>
                  <a:gd name="T4" fmla="*/ 5149 w 37"/>
                  <a:gd name="T5" fmla="*/ 3485 h 41"/>
                  <a:gd name="T6" fmla="*/ 3861 w 37"/>
                  <a:gd name="T7" fmla="*/ 2323 h 41"/>
                  <a:gd name="T8" fmla="*/ 3003 w 37"/>
                  <a:gd name="T9" fmla="*/ 1549 h 41"/>
                  <a:gd name="T10" fmla="*/ 1287 w 37"/>
                  <a:gd name="T11" fmla="*/ 387 h 41"/>
                  <a:gd name="T12" fmla="*/ 0 w 37"/>
                  <a:gd name="T13" fmla="*/ 0 h 41"/>
                  <a:gd name="T14" fmla="*/ 0 w 37"/>
                  <a:gd name="T15" fmla="*/ 3098 h 41"/>
                  <a:gd name="T16" fmla="*/ 0 w 37"/>
                  <a:gd name="T17" fmla="*/ 6195 h 41"/>
                  <a:gd name="T18" fmla="*/ 858 w 37"/>
                  <a:gd name="T19" fmla="*/ 6970 h 41"/>
                  <a:gd name="T20" fmla="*/ 1716 w 37"/>
                  <a:gd name="T21" fmla="*/ 8131 h 41"/>
                  <a:gd name="T22" fmla="*/ 1716 w 37"/>
                  <a:gd name="T23" fmla="*/ 10067 h 41"/>
                  <a:gd name="T24" fmla="*/ 3003 w 37"/>
                  <a:gd name="T25" fmla="*/ 12003 h 41"/>
                  <a:gd name="T26" fmla="*/ 3432 w 37"/>
                  <a:gd name="T27" fmla="*/ 13939 h 41"/>
                  <a:gd name="T28" fmla="*/ 4720 w 37"/>
                  <a:gd name="T29" fmla="*/ 15875 h 41"/>
                  <a:gd name="T30" fmla="*/ 6436 w 37"/>
                  <a:gd name="T31" fmla="*/ 15488 h 41"/>
                  <a:gd name="T32" fmla="*/ 7723 w 37"/>
                  <a:gd name="T33" fmla="*/ 15101 h 41"/>
                  <a:gd name="T34" fmla="*/ 13301 w 37"/>
                  <a:gd name="T35" fmla="*/ 12777 h 41"/>
                  <a:gd name="T36" fmla="*/ 15875 w 37"/>
                  <a:gd name="T37" fmla="*/ 10841 h 41"/>
                  <a:gd name="T38" fmla="*/ 15875 w 37"/>
                  <a:gd name="T39" fmla="*/ 10454 h 41"/>
                  <a:gd name="T40" fmla="*/ 15875 w 37"/>
                  <a:gd name="T41" fmla="*/ 10454 h 41"/>
                  <a:gd name="T42" fmla="*/ 15875 w 37"/>
                  <a:gd name="T43" fmla="*/ 10067 h 41"/>
                  <a:gd name="T44" fmla="*/ 15017 w 37"/>
                  <a:gd name="T45" fmla="*/ 9680 h 41"/>
                  <a:gd name="T46" fmla="*/ 13301 w 37"/>
                  <a:gd name="T47" fmla="*/ 9293 h 41"/>
                  <a:gd name="T48" fmla="*/ 9439 w 37"/>
                  <a:gd name="T49" fmla="*/ 8518 h 41"/>
                  <a:gd name="T50" fmla="*/ 9439 w 37"/>
                  <a:gd name="T51" fmla="*/ 890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41">
                    <a:moveTo>
                      <a:pt x="22" y="23"/>
                    </a:moveTo>
                    <a:lnTo>
                      <a:pt x="16" y="16"/>
                    </a:lnTo>
                    <a:lnTo>
                      <a:pt x="12" y="9"/>
                    </a:lnTo>
                    <a:lnTo>
                      <a:pt x="9" y="6"/>
                    </a:lnTo>
                    <a:lnTo>
                      <a:pt x="7" y="4"/>
                    </a:lnTo>
                    <a:lnTo>
                      <a:pt x="3" y="1"/>
                    </a:lnTo>
                    <a:lnTo>
                      <a:pt x="0" y="0"/>
                    </a:lnTo>
                    <a:lnTo>
                      <a:pt x="0" y="8"/>
                    </a:lnTo>
                    <a:lnTo>
                      <a:pt x="0" y="16"/>
                    </a:lnTo>
                    <a:lnTo>
                      <a:pt x="2" y="18"/>
                    </a:lnTo>
                    <a:lnTo>
                      <a:pt x="4" y="21"/>
                    </a:lnTo>
                    <a:lnTo>
                      <a:pt x="4" y="26"/>
                    </a:lnTo>
                    <a:lnTo>
                      <a:pt x="7" y="31"/>
                    </a:lnTo>
                    <a:lnTo>
                      <a:pt x="8" y="36"/>
                    </a:lnTo>
                    <a:lnTo>
                      <a:pt x="11" y="41"/>
                    </a:lnTo>
                    <a:lnTo>
                      <a:pt x="15" y="40"/>
                    </a:lnTo>
                    <a:lnTo>
                      <a:pt x="18" y="39"/>
                    </a:lnTo>
                    <a:lnTo>
                      <a:pt x="31" y="33"/>
                    </a:lnTo>
                    <a:lnTo>
                      <a:pt x="37" y="28"/>
                    </a:lnTo>
                    <a:lnTo>
                      <a:pt x="37" y="27"/>
                    </a:lnTo>
                    <a:lnTo>
                      <a:pt x="37" y="26"/>
                    </a:lnTo>
                    <a:lnTo>
                      <a:pt x="35" y="25"/>
                    </a:lnTo>
                    <a:lnTo>
                      <a:pt x="31" y="24"/>
                    </a:lnTo>
                    <a:lnTo>
                      <a:pt x="22" y="22"/>
                    </a:lnTo>
                    <a:lnTo>
                      <a:pt x="22" y="23"/>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47" name="Freeform 317"/>
              <p:cNvSpPr>
                <a:spLocks/>
              </p:cNvSpPr>
              <p:nvPr/>
            </p:nvSpPr>
            <p:spPr bwMode="auto">
              <a:xfrm>
                <a:off x="5670550" y="1858963"/>
                <a:ext cx="15875" cy="15875"/>
              </a:xfrm>
              <a:custGeom>
                <a:avLst/>
                <a:gdLst>
                  <a:gd name="T0" fmla="*/ 9439 w 37"/>
                  <a:gd name="T1" fmla="*/ 8905 h 41"/>
                  <a:gd name="T2" fmla="*/ 6865 w 37"/>
                  <a:gd name="T3" fmla="*/ 6195 h 41"/>
                  <a:gd name="T4" fmla="*/ 5149 w 37"/>
                  <a:gd name="T5" fmla="*/ 3485 h 41"/>
                  <a:gd name="T6" fmla="*/ 3861 w 37"/>
                  <a:gd name="T7" fmla="*/ 2323 h 41"/>
                  <a:gd name="T8" fmla="*/ 3003 w 37"/>
                  <a:gd name="T9" fmla="*/ 1549 h 41"/>
                  <a:gd name="T10" fmla="*/ 1287 w 37"/>
                  <a:gd name="T11" fmla="*/ 387 h 41"/>
                  <a:gd name="T12" fmla="*/ 0 w 37"/>
                  <a:gd name="T13" fmla="*/ 0 h 41"/>
                  <a:gd name="T14" fmla="*/ 0 w 37"/>
                  <a:gd name="T15" fmla="*/ 3098 h 41"/>
                  <a:gd name="T16" fmla="*/ 0 w 37"/>
                  <a:gd name="T17" fmla="*/ 6195 h 41"/>
                  <a:gd name="T18" fmla="*/ 858 w 37"/>
                  <a:gd name="T19" fmla="*/ 6970 h 41"/>
                  <a:gd name="T20" fmla="*/ 1716 w 37"/>
                  <a:gd name="T21" fmla="*/ 8131 h 41"/>
                  <a:gd name="T22" fmla="*/ 1716 w 37"/>
                  <a:gd name="T23" fmla="*/ 10067 h 41"/>
                  <a:gd name="T24" fmla="*/ 3003 w 37"/>
                  <a:gd name="T25" fmla="*/ 12003 h 41"/>
                  <a:gd name="T26" fmla="*/ 3432 w 37"/>
                  <a:gd name="T27" fmla="*/ 13939 h 41"/>
                  <a:gd name="T28" fmla="*/ 4720 w 37"/>
                  <a:gd name="T29" fmla="*/ 15875 h 41"/>
                  <a:gd name="T30" fmla="*/ 6436 w 37"/>
                  <a:gd name="T31" fmla="*/ 15488 h 41"/>
                  <a:gd name="T32" fmla="*/ 7723 w 37"/>
                  <a:gd name="T33" fmla="*/ 15101 h 41"/>
                  <a:gd name="T34" fmla="*/ 13301 w 37"/>
                  <a:gd name="T35" fmla="*/ 12777 h 41"/>
                  <a:gd name="T36" fmla="*/ 15875 w 37"/>
                  <a:gd name="T37" fmla="*/ 10841 h 41"/>
                  <a:gd name="T38" fmla="*/ 15875 w 37"/>
                  <a:gd name="T39" fmla="*/ 10454 h 41"/>
                  <a:gd name="T40" fmla="*/ 15875 w 37"/>
                  <a:gd name="T41" fmla="*/ 10454 h 41"/>
                  <a:gd name="T42" fmla="*/ 15875 w 37"/>
                  <a:gd name="T43" fmla="*/ 10067 h 41"/>
                  <a:gd name="T44" fmla="*/ 15017 w 37"/>
                  <a:gd name="T45" fmla="*/ 9680 h 41"/>
                  <a:gd name="T46" fmla="*/ 13301 w 37"/>
                  <a:gd name="T47" fmla="*/ 9293 h 41"/>
                  <a:gd name="T48" fmla="*/ 9439 w 37"/>
                  <a:gd name="T49" fmla="*/ 8518 h 41"/>
                  <a:gd name="T50" fmla="*/ 9439 w 37"/>
                  <a:gd name="T51" fmla="*/ 890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41">
                    <a:moveTo>
                      <a:pt x="22" y="23"/>
                    </a:moveTo>
                    <a:lnTo>
                      <a:pt x="16" y="16"/>
                    </a:lnTo>
                    <a:lnTo>
                      <a:pt x="12" y="9"/>
                    </a:lnTo>
                    <a:lnTo>
                      <a:pt x="9" y="6"/>
                    </a:lnTo>
                    <a:lnTo>
                      <a:pt x="7" y="4"/>
                    </a:lnTo>
                    <a:lnTo>
                      <a:pt x="3" y="1"/>
                    </a:lnTo>
                    <a:lnTo>
                      <a:pt x="0" y="0"/>
                    </a:lnTo>
                    <a:lnTo>
                      <a:pt x="0" y="8"/>
                    </a:lnTo>
                    <a:lnTo>
                      <a:pt x="0" y="16"/>
                    </a:lnTo>
                    <a:lnTo>
                      <a:pt x="2" y="18"/>
                    </a:lnTo>
                    <a:lnTo>
                      <a:pt x="4" y="21"/>
                    </a:lnTo>
                    <a:lnTo>
                      <a:pt x="4" y="26"/>
                    </a:lnTo>
                    <a:lnTo>
                      <a:pt x="7" y="31"/>
                    </a:lnTo>
                    <a:lnTo>
                      <a:pt x="8" y="36"/>
                    </a:lnTo>
                    <a:lnTo>
                      <a:pt x="11" y="41"/>
                    </a:lnTo>
                    <a:lnTo>
                      <a:pt x="15" y="40"/>
                    </a:lnTo>
                    <a:lnTo>
                      <a:pt x="18" y="39"/>
                    </a:lnTo>
                    <a:lnTo>
                      <a:pt x="31" y="33"/>
                    </a:lnTo>
                    <a:lnTo>
                      <a:pt x="37" y="28"/>
                    </a:lnTo>
                    <a:lnTo>
                      <a:pt x="37" y="27"/>
                    </a:lnTo>
                    <a:lnTo>
                      <a:pt x="37" y="26"/>
                    </a:lnTo>
                    <a:lnTo>
                      <a:pt x="35" y="25"/>
                    </a:lnTo>
                    <a:lnTo>
                      <a:pt x="31" y="24"/>
                    </a:lnTo>
                    <a:lnTo>
                      <a:pt x="22" y="22"/>
                    </a:lnTo>
                    <a:lnTo>
                      <a:pt x="22" y="23"/>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48" name="Freeform 318"/>
              <p:cNvSpPr>
                <a:spLocks/>
              </p:cNvSpPr>
              <p:nvPr/>
            </p:nvSpPr>
            <p:spPr bwMode="auto">
              <a:xfrm>
                <a:off x="5670550" y="1858963"/>
                <a:ext cx="15875" cy="15875"/>
              </a:xfrm>
              <a:custGeom>
                <a:avLst/>
                <a:gdLst>
                  <a:gd name="T0" fmla="*/ 9439 w 37"/>
                  <a:gd name="T1" fmla="*/ 8905 h 41"/>
                  <a:gd name="T2" fmla="*/ 6865 w 37"/>
                  <a:gd name="T3" fmla="*/ 6195 h 41"/>
                  <a:gd name="T4" fmla="*/ 5149 w 37"/>
                  <a:gd name="T5" fmla="*/ 3485 h 41"/>
                  <a:gd name="T6" fmla="*/ 3861 w 37"/>
                  <a:gd name="T7" fmla="*/ 2323 h 41"/>
                  <a:gd name="T8" fmla="*/ 3003 w 37"/>
                  <a:gd name="T9" fmla="*/ 1549 h 41"/>
                  <a:gd name="T10" fmla="*/ 1287 w 37"/>
                  <a:gd name="T11" fmla="*/ 387 h 41"/>
                  <a:gd name="T12" fmla="*/ 0 w 37"/>
                  <a:gd name="T13" fmla="*/ 0 h 41"/>
                  <a:gd name="T14" fmla="*/ 0 w 37"/>
                  <a:gd name="T15" fmla="*/ 3098 h 41"/>
                  <a:gd name="T16" fmla="*/ 0 w 37"/>
                  <a:gd name="T17" fmla="*/ 6195 h 41"/>
                  <a:gd name="T18" fmla="*/ 858 w 37"/>
                  <a:gd name="T19" fmla="*/ 6970 h 41"/>
                  <a:gd name="T20" fmla="*/ 1716 w 37"/>
                  <a:gd name="T21" fmla="*/ 8131 h 41"/>
                  <a:gd name="T22" fmla="*/ 1716 w 37"/>
                  <a:gd name="T23" fmla="*/ 10067 h 41"/>
                  <a:gd name="T24" fmla="*/ 3003 w 37"/>
                  <a:gd name="T25" fmla="*/ 12003 h 41"/>
                  <a:gd name="T26" fmla="*/ 3432 w 37"/>
                  <a:gd name="T27" fmla="*/ 13939 h 41"/>
                  <a:gd name="T28" fmla="*/ 4720 w 37"/>
                  <a:gd name="T29" fmla="*/ 15875 h 41"/>
                  <a:gd name="T30" fmla="*/ 6436 w 37"/>
                  <a:gd name="T31" fmla="*/ 15488 h 41"/>
                  <a:gd name="T32" fmla="*/ 7723 w 37"/>
                  <a:gd name="T33" fmla="*/ 15101 h 41"/>
                  <a:gd name="T34" fmla="*/ 13301 w 37"/>
                  <a:gd name="T35" fmla="*/ 12777 h 41"/>
                  <a:gd name="T36" fmla="*/ 15875 w 37"/>
                  <a:gd name="T37" fmla="*/ 10841 h 41"/>
                  <a:gd name="T38" fmla="*/ 15875 w 37"/>
                  <a:gd name="T39" fmla="*/ 10454 h 41"/>
                  <a:gd name="T40" fmla="*/ 15875 w 37"/>
                  <a:gd name="T41" fmla="*/ 10454 h 41"/>
                  <a:gd name="T42" fmla="*/ 15875 w 37"/>
                  <a:gd name="T43" fmla="*/ 10067 h 41"/>
                  <a:gd name="T44" fmla="*/ 15017 w 37"/>
                  <a:gd name="T45" fmla="*/ 9680 h 41"/>
                  <a:gd name="T46" fmla="*/ 13301 w 37"/>
                  <a:gd name="T47" fmla="*/ 9293 h 41"/>
                  <a:gd name="T48" fmla="*/ 9439 w 37"/>
                  <a:gd name="T49" fmla="*/ 8518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22" y="23"/>
                    </a:moveTo>
                    <a:lnTo>
                      <a:pt x="16" y="16"/>
                    </a:lnTo>
                    <a:lnTo>
                      <a:pt x="12" y="9"/>
                    </a:lnTo>
                    <a:lnTo>
                      <a:pt x="9" y="6"/>
                    </a:lnTo>
                    <a:lnTo>
                      <a:pt x="7" y="4"/>
                    </a:lnTo>
                    <a:lnTo>
                      <a:pt x="3" y="1"/>
                    </a:lnTo>
                    <a:lnTo>
                      <a:pt x="0" y="0"/>
                    </a:lnTo>
                    <a:lnTo>
                      <a:pt x="0" y="8"/>
                    </a:lnTo>
                    <a:lnTo>
                      <a:pt x="0" y="16"/>
                    </a:lnTo>
                    <a:lnTo>
                      <a:pt x="2" y="18"/>
                    </a:lnTo>
                    <a:lnTo>
                      <a:pt x="4" y="21"/>
                    </a:lnTo>
                    <a:lnTo>
                      <a:pt x="4" y="26"/>
                    </a:lnTo>
                    <a:lnTo>
                      <a:pt x="7" y="31"/>
                    </a:lnTo>
                    <a:lnTo>
                      <a:pt x="8" y="36"/>
                    </a:lnTo>
                    <a:lnTo>
                      <a:pt x="11" y="41"/>
                    </a:lnTo>
                    <a:lnTo>
                      <a:pt x="15" y="40"/>
                    </a:lnTo>
                    <a:lnTo>
                      <a:pt x="18" y="39"/>
                    </a:lnTo>
                    <a:lnTo>
                      <a:pt x="31" y="33"/>
                    </a:lnTo>
                    <a:lnTo>
                      <a:pt x="37" y="28"/>
                    </a:lnTo>
                    <a:lnTo>
                      <a:pt x="37" y="27"/>
                    </a:lnTo>
                    <a:lnTo>
                      <a:pt x="37" y="26"/>
                    </a:lnTo>
                    <a:lnTo>
                      <a:pt x="35" y="25"/>
                    </a:lnTo>
                    <a:lnTo>
                      <a:pt x="31" y="24"/>
                    </a:lnTo>
                    <a:lnTo>
                      <a:pt x="22" y="22"/>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49" name="Freeform 319"/>
              <p:cNvSpPr>
                <a:spLocks/>
              </p:cNvSpPr>
              <p:nvPr/>
            </p:nvSpPr>
            <p:spPr bwMode="auto">
              <a:xfrm>
                <a:off x="5651500" y="1814513"/>
                <a:ext cx="17463" cy="6350"/>
              </a:xfrm>
              <a:custGeom>
                <a:avLst/>
                <a:gdLst>
                  <a:gd name="T0" fmla="*/ 5111 w 41"/>
                  <a:gd name="T1" fmla="*/ 2615 h 17"/>
                  <a:gd name="T2" fmla="*/ 2130 w 41"/>
                  <a:gd name="T3" fmla="*/ 4109 h 17"/>
                  <a:gd name="T4" fmla="*/ 0 w 41"/>
                  <a:gd name="T5" fmla="*/ 6350 h 17"/>
                  <a:gd name="T6" fmla="*/ 2981 w 41"/>
                  <a:gd name="T7" fmla="*/ 6350 h 17"/>
                  <a:gd name="T8" fmla="*/ 5537 w 41"/>
                  <a:gd name="T9" fmla="*/ 6350 h 17"/>
                  <a:gd name="T10" fmla="*/ 7241 w 41"/>
                  <a:gd name="T11" fmla="*/ 5976 h 17"/>
                  <a:gd name="T12" fmla="*/ 9796 w 41"/>
                  <a:gd name="T13" fmla="*/ 5229 h 17"/>
                  <a:gd name="T14" fmla="*/ 13630 w 41"/>
                  <a:gd name="T15" fmla="*/ 2988 h 17"/>
                  <a:gd name="T16" fmla="*/ 17463 w 41"/>
                  <a:gd name="T17" fmla="*/ 0 h 17"/>
                  <a:gd name="T18" fmla="*/ 16185 w 41"/>
                  <a:gd name="T19" fmla="*/ 747 h 17"/>
                  <a:gd name="T20" fmla="*/ 14907 w 41"/>
                  <a:gd name="T21" fmla="*/ 1868 h 17"/>
                  <a:gd name="T22" fmla="*/ 11926 w 41"/>
                  <a:gd name="T23" fmla="*/ 1868 h 17"/>
                  <a:gd name="T24" fmla="*/ 8519 w 41"/>
                  <a:gd name="T25" fmla="*/ 747 h 17"/>
                  <a:gd name="T26" fmla="*/ 6389 w 41"/>
                  <a:gd name="T27" fmla="*/ 1868 h 17"/>
                  <a:gd name="T28" fmla="*/ 4685 w 41"/>
                  <a:gd name="T29" fmla="*/ 2988 h 17"/>
                  <a:gd name="T30" fmla="*/ 5111 w 41"/>
                  <a:gd name="T31" fmla="*/ 2615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 h="17">
                    <a:moveTo>
                      <a:pt x="12" y="7"/>
                    </a:moveTo>
                    <a:lnTo>
                      <a:pt x="5" y="11"/>
                    </a:lnTo>
                    <a:lnTo>
                      <a:pt x="0" y="17"/>
                    </a:lnTo>
                    <a:lnTo>
                      <a:pt x="7" y="17"/>
                    </a:lnTo>
                    <a:lnTo>
                      <a:pt x="13" y="17"/>
                    </a:lnTo>
                    <a:lnTo>
                      <a:pt x="17" y="16"/>
                    </a:lnTo>
                    <a:lnTo>
                      <a:pt x="23" y="14"/>
                    </a:lnTo>
                    <a:lnTo>
                      <a:pt x="32" y="8"/>
                    </a:lnTo>
                    <a:lnTo>
                      <a:pt x="41" y="0"/>
                    </a:lnTo>
                    <a:lnTo>
                      <a:pt x="38" y="2"/>
                    </a:lnTo>
                    <a:lnTo>
                      <a:pt x="35" y="5"/>
                    </a:lnTo>
                    <a:lnTo>
                      <a:pt x="28" y="5"/>
                    </a:lnTo>
                    <a:lnTo>
                      <a:pt x="20" y="2"/>
                    </a:lnTo>
                    <a:lnTo>
                      <a:pt x="15" y="5"/>
                    </a:lnTo>
                    <a:lnTo>
                      <a:pt x="11" y="8"/>
                    </a:lnTo>
                    <a:lnTo>
                      <a:pt x="12" y="7"/>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50" name="Freeform 320"/>
              <p:cNvSpPr>
                <a:spLocks/>
              </p:cNvSpPr>
              <p:nvPr/>
            </p:nvSpPr>
            <p:spPr bwMode="auto">
              <a:xfrm>
                <a:off x="5651500" y="1814513"/>
                <a:ext cx="17463" cy="6350"/>
              </a:xfrm>
              <a:custGeom>
                <a:avLst/>
                <a:gdLst>
                  <a:gd name="T0" fmla="*/ 5111 w 41"/>
                  <a:gd name="T1" fmla="*/ 2615 h 17"/>
                  <a:gd name="T2" fmla="*/ 2130 w 41"/>
                  <a:gd name="T3" fmla="*/ 4109 h 17"/>
                  <a:gd name="T4" fmla="*/ 0 w 41"/>
                  <a:gd name="T5" fmla="*/ 6350 h 17"/>
                  <a:gd name="T6" fmla="*/ 2981 w 41"/>
                  <a:gd name="T7" fmla="*/ 6350 h 17"/>
                  <a:gd name="T8" fmla="*/ 5537 w 41"/>
                  <a:gd name="T9" fmla="*/ 6350 h 17"/>
                  <a:gd name="T10" fmla="*/ 7241 w 41"/>
                  <a:gd name="T11" fmla="*/ 5976 h 17"/>
                  <a:gd name="T12" fmla="*/ 9796 w 41"/>
                  <a:gd name="T13" fmla="*/ 5229 h 17"/>
                  <a:gd name="T14" fmla="*/ 13630 w 41"/>
                  <a:gd name="T15" fmla="*/ 2988 h 17"/>
                  <a:gd name="T16" fmla="*/ 17463 w 41"/>
                  <a:gd name="T17" fmla="*/ 0 h 17"/>
                  <a:gd name="T18" fmla="*/ 16185 w 41"/>
                  <a:gd name="T19" fmla="*/ 747 h 17"/>
                  <a:gd name="T20" fmla="*/ 14907 w 41"/>
                  <a:gd name="T21" fmla="*/ 1868 h 17"/>
                  <a:gd name="T22" fmla="*/ 11926 w 41"/>
                  <a:gd name="T23" fmla="*/ 1868 h 17"/>
                  <a:gd name="T24" fmla="*/ 8519 w 41"/>
                  <a:gd name="T25" fmla="*/ 747 h 17"/>
                  <a:gd name="T26" fmla="*/ 6389 w 41"/>
                  <a:gd name="T27" fmla="*/ 1868 h 17"/>
                  <a:gd name="T28" fmla="*/ 4685 w 41"/>
                  <a:gd name="T29" fmla="*/ 2988 h 17"/>
                  <a:gd name="T30" fmla="*/ 5111 w 41"/>
                  <a:gd name="T31" fmla="*/ 2615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 h="17">
                    <a:moveTo>
                      <a:pt x="12" y="7"/>
                    </a:moveTo>
                    <a:lnTo>
                      <a:pt x="5" y="11"/>
                    </a:lnTo>
                    <a:lnTo>
                      <a:pt x="0" y="17"/>
                    </a:lnTo>
                    <a:lnTo>
                      <a:pt x="7" y="17"/>
                    </a:lnTo>
                    <a:lnTo>
                      <a:pt x="13" y="17"/>
                    </a:lnTo>
                    <a:lnTo>
                      <a:pt x="17" y="16"/>
                    </a:lnTo>
                    <a:lnTo>
                      <a:pt x="23" y="14"/>
                    </a:lnTo>
                    <a:lnTo>
                      <a:pt x="32" y="8"/>
                    </a:lnTo>
                    <a:lnTo>
                      <a:pt x="41" y="0"/>
                    </a:lnTo>
                    <a:lnTo>
                      <a:pt x="38" y="2"/>
                    </a:lnTo>
                    <a:lnTo>
                      <a:pt x="35" y="5"/>
                    </a:lnTo>
                    <a:lnTo>
                      <a:pt x="28" y="5"/>
                    </a:lnTo>
                    <a:lnTo>
                      <a:pt x="20" y="2"/>
                    </a:lnTo>
                    <a:lnTo>
                      <a:pt x="15" y="5"/>
                    </a:lnTo>
                    <a:lnTo>
                      <a:pt x="11" y="8"/>
                    </a:lnTo>
                    <a:lnTo>
                      <a:pt x="12" y="7"/>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51" name="Freeform 321"/>
              <p:cNvSpPr>
                <a:spLocks/>
              </p:cNvSpPr>
              <p:nvPr/>
            </p:nvSpPr>
            <p:spPr bwMode="auto">
              <a:xfrm>
                <a:off x="5651500" y="1814513"/>
                <a:ext cx="17463" cy="6350"/>
              </a:xfrm>
              <a:custGeom>
                <a:avLst/>
                <a:gdLst>
                  <a:gd name="T0" fmla="*/ 5111 w 41"/>
                  <a:gd name="T1" fmla="*/ 2615 h 17"/>
                  <a:gd name="T2" fmla="*/ 2130 w 41"/>
                  <a:gd name="T3" fmla="*/ 4109 h 17"/>
                  <a:gd name="T4" fmla="*/ 0 w 41"/>
                  <a:gd name="T5" fmla="*/ 6350 h 17"/>
                  <a:gd name="T6" fmla="*/ 2981 w 41"/>
                  <a:gd name="T7" fmla="*/ 6350 h 17"/>
                  <a:gd name="T8" fmla="*/ 5537 w 41"/>
                  <a:gd name="T9" fmla="*/ 6350 h 17"/>
                  <a:gd name="T10" fmla="*/ 7241 w 41"/>
                  <a:gd name="T11" fmla="*/ 5976 h 17"/>
                  <a:gd name="T12" fmla="*/ 9796 w 41"/>
                  <a:gd name="T13" fmla="*/ 5229 h 17"/>
                  <a:gd name="T14" fmla="*/ 13630 w 41"/>
                  <a:gd name="T15" fmla="*/ 2988 h 17"/>
                  <a:gd name="T16" fmla="*/ 17463 w 41"/>
                  <a:gd name="T17" fmla="*/ 0 h 17"/>
                  <a:gd name="T18" fmla="*/ 16185 w 41"/>
                  <a:gd name="T19" fmla="*/ 747 h 17"/>
                  <a:gd name="T20" fmla="*/ 14907 w 41"/>
                  <a:gd name="T21" fmla="*/ 1868 h 17"/>
                  <a:gd name="T22" fmla="*/ 11926 w 41"/>
                  <a:gd name="T23" fmla="*/ 1868 h 17"/>
                  <a:gd name="T24" fmla="*/ 8519 w 41"/>
                  <a:gd name="T25" fmla="*/ 747 h 17"/>
                  <a:gd name="T26" fmla="*/ 6389 w 41"/>
                  <a:gd name="T27" fmla="*/ 1868 h 17"/>
                  <a:gd name="T28" fmla="*/ 4685 w 41"/>
                  <a:gd name="T29" fmla="*/ 298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17">
                    <a:moveTo>
                      <a:pt x="12" y="7"/>
                    </a:moveTo>
                    <a:lnTo>
                      <a:pt x="5" y="11"/>
                    </a:lnTo>
                    <a:lnTo>
                      <a:pt x="0" y="17"/>
                    </a:lnTo>
                    <a:lnTo>
                      <a:pt x="7" y="17"/>
                    </a:lnTo>
                    <a:lnTo>
                      <a:pt x="13" y="17"/>
                    </a:lnTo>
                    <a:lnTo>
                      <a:pt x="17" y="16"/>
                    </a:lnTo>
                    <a:lnTo>
                      <a:pt x="23" y="14"/>
                    </a:lnTo>
                    <a:lnTo>
                      <a:pt x="32" y="8"/>
                    </a:lnTo>
                    <a:lnTo>
                      <a:pt x="41" y="0"/>
                    </a:lnTo>
                    <a:lnTo>
                      <a:pt x="38" y="2"/>
                    </a:lnTo>
                    <a:lnTo>
                      <a:pt x="35" y="5"/>
                    </a:lnTo>
                    <a:lnTo>
                      <a:pt x="28" y="5"/>
                    </a:lnTo>
                    <a:lnTo>
                      <a:pt x="20" y="2"/>
                    </a:lnTo>
                    <a:lnTo>
                      <a:pt x="15" y="5"/>
                    </a:lnTo>
                    <a:lnTo>
                      <a:pt x="11" y="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52" name="Freeform 322"/>
              <p:cNvSpPr>
                <a:spLocks/>
              </p:cNvSpPr>
              <p:nvPr/>
            </p:nvSpPr>
            <p:spPr bwMode="auto">
              <a:xfrm>
                <a:off x="2444750" y="2557463"/>
                <a:ext cx="430213" cy="358775"/>
              </a:xfrm>
              <a:custGeom>
                <a:avLst/>
                <a:gdLst>
                  <a:gd name="T0" fmla="*/ 237291 w 1086"/>
                  <a:gd name="T1" fmla="*/ 325725 h 901"/>
                  <a:gd name="T2" fmla="*/ 230556 w 1086"/>
                  <a:gd name="T3" fmla="*/ 313381 h 901"/>
                  <a:gd name="T4" fmla="*/ 228972 w 1086"/>
                  <a:gd name="T5" fmla="*/ 286303 h 901"/>
                  <a:gd name="T6" fmla="*/ 217880 w 1086"/>
                  <a:gd name="T7" fmla="*/ 279136 h 901"/>
                  <a:gd name="T8" fmla="*/ 196488 w 1086"/>
                  <a:gd name="T9" fmla="*/ 269181 h 901"/>
                  <a:gd name="T10" fmla="*/ 183415 w 1086"/>
                  <a:gd name="T11" fmla="*/ 270375 h 901"/>
                  <a:gd name="T12" fmla="*/ 177869 w 1086"/>
                  <a:gd name="T13" fmla="*/ 255244 h 901"/>
                  <a:gd name="T14" fmla="*/ 179850 w 1086"/>
                  <a:gd name="T15" fmla="*/ 236529 h 901"/>
                  <a:gd name="T16" fmla="*/ 162023 w 1086"/>
                  <a:gd name="T17" fmla="*/ 221795 h 901"/>
                  <a:gd name="T18" fmla="*/ 131124 w 1086"/>
                  <a:gd name="T19" fmla="*/ 234140 h 901"/>
                  <a:gd name="T20" fmla="*/ 102998 w 1086"/>
                  <a:gd name="T21" fmla="*/ 225379 h 901"/>
                  <a:gd name="T22" fmla="*/ 72098 w 1086"/>
                  <a:gd name="T23" fmla="*/ 213831 h 901"/>
                  <a:gd name="T24" fmla="*/ 52291 w 1086"/>
                  <a:gd name="T25" fmla="*/ 225379 h 901"/>
                  <a:gd name="T26" fmla="*/ 40407 w 1086"/>
                  <a:gd name="T27" fmla="*/ 224185 h 901"/>
                  <a:gd name="T28" fmla="*/ 29711 w 1086"/>
                  <a:gd name="T29" fmla="*/ 198700 h 901"/>
                  <a:gd name="T30" fmla="*/ 29711 w 1086"/>
                  <a:gd name="T31" fmla="*/ 169632 h 901"/>
                  <a:gd name="T32" fmla="*/ 10300 w 1086"/>
                  <a:gd name="T33" fmla="*/ 130210 h 901"/>
                  <a:gd name="T34" fmla="*/ 6734 w 1086"/>
                  <a:gd name="T35" fmla="*/ 105920 h 901"/>
                  <a:gd name="T36" fmla="*/ 42387 w 1086"/>
                  <a:gd name="T37" fmla="*/ 94373 h 901"/>
                  <a:gd name="T38" fmla="*/ 72098 w 1086"/>
                  <a:gd name="T39" fmla="*/ 66101 h 901"/>
                  <a:gd name="T40" fmla="*/ 95867 w 1086"/>
                  <a:gd name="T41" fmla="*/ 89594 h 901"/>
                  <a:gd name="T42" fmla="*/ 139443 w 1086"/>
                  <a:gd name="T43" fmla="*/ 116273 h 901"/>
                  <a:gd name="T44" fmla="*/ 154496 w 1086"/>
                  <a:gd name="T45" fmla="*/ 105920 h 901"/>
                  <a:gd name="T46" fmla="*/ 134293 w 1086"/>
                  <a:gd name="T47" fmla="*/ 47385 h 901"/>
                  <a:gd name="T48" fmla="*/ 141820 w 1086"/>
                  <a:gd name="T49" fmla="*/ 40218 h 901"/>
                  <a:gd name="T50" fmla="*/ 150535 w 1086"/>
                  <a:gd name="T51" fmla="*/ 23494 h 901"/>
                  <a:gd name="T52" fmla="*/ 159250 w 1086"/>
                  <a:gd name="T53" fmla="*/ 25086 h 901"/>
                  <a:gd name="T54" fmla="*/ 123597 w 1086"/>
                  <a:gd name="T55" fmla="*/ 8362 h 901"/>
                  <a:gd name="T56" fmla="*/ 177077 w 1086"/>
                  <a:gd name="T57" fmla="*/ 2389 h 901"/>
                  <a:gd name="T58" fmla="*/ 223822 w 1086"/>
                  <a:gd name="T59" fmla="*/ 24290 h 901"/>
                  <a:gd name="T60" fmla="*/ 234914 w 1086"/>
                  <a:gd name="T61" fmla="*/ 57340 h 901"/>
                  <a:gd name="T62" fmla="*/ 229368 w 1086"/>
                  <a:gd name="T63" fmla="*/ 78445 h 901"/>
                  <a:gd name="T64" fmla="*/ 217483 w 1086"/>
                  <a:gd name="T65" fmla="*/ 104726 h 901"/>
                  <a:gd name="T66" fmla="*/ 203222 w 1086"/>
                  <a:gd name="T67" fmla="*/ 134590 h 901"/>
                  <a:gd name="T68" fmla="*/ 186188 w 1086"/>
                  <a:gd name="T69" fmla="*/ 161668 h 901"/>
                  <a:gd name="T70" fmla="*/ 192922 w 1086"/>
                  <a:gd name="T71" fmla="*/ 176401 h 901"/>
                  <a:gd name="T72" fmla="*/ 216691 w 1086"/>
                  <a:gd name="T73" fmla="*/ 166844 h 901"/>
                  <a:gd name="T74" fmla="*/ 230952 w 1086"/>
                  <a:gd name="T75" fmla="*/ 166844 h 901"/>
                  <a:gd name="T76" fmla="*/ 241252 w 1086"/>
                  <a:gd name="T77" fmla="*/ 182374 h 901"/>
                  <a:gd name="T78" fmla="*/ 248383 w 1086"/>
                  <a:gd name="T79" fmla="*/ 196709 h 901"/>
                  <a:gd name="T80" fmla="*/ 272944 w 1086"/>
                  <a:gd name="T81" fmla="*/ 186754 h 901"/>
                  <a:gd name="T82" fmla="*/ 282055 w 1086"/>
                  <a:gd name="T83" fmla="*/ 185560 h 901"/>
                  <a:gd name="T84" fmla="*/ 307408 w 1086"/>
                  <a:gd name="T85" fmla="*/ 175206 h 901"/>
                  <a:gd name="T86" fmla="*/ 323254 w 1086"/>
                  <a:gd name="T87" fmla="*/ 173215 h 901"/>
                  <a:gd name="T88" fmla="*/ 342269 w 1086"/>
                  <a:gd name="T89" fmla="*/ 170030 h 901"/>
                  <a:gd name="T90" fmla="*/ 359699 w 1086"/>
                  <a:gd name="T91" fmla="*/ 180383 h 901"/>
                  <a:gd name="T92" fmla="*/ 351380 w 1086"/>
                  <a:gd name="T93" fmla="*/ 170030 h 901"/>
                  <a:gd name="T94" fmla="*/ 360095 w 1086"/>
                  <a:gd name="T95" fmla="*/ 158880 h 901"/>
                  <a:gd name="T96" fmla="*/ 385845 w 1086"/>
                  <a:gd name="T97" fmla="*/ 189940 h 901"/>
                  <a:gd name="T98" fmla="*/ 409217 w 1086"/>
                  <a:gd name="T99" fmla="*/ 195913 h 901"/>
                  <a:gd name="T100" fmla="*/ 421498 w 1086"/>
                  <a:gd name="T101" fmla="*/ 225379 h 901"/>
                  <a:gd name="T102" fmla="*/ 415160 w 1086"/>
                  <a:gd name="T103" fmla="*/ 241705 h 901"/>
                  <a:gd name="T104" fmla="*/ 388222 w 1086"/>
                  <a:gd name="T105" fmla="*/ 244094 h 901"/>
                  <a:gd name="T106" fmla="*/ 347023 w 1086"/>
                  <a:gd name="T107" fmla="*/ 285905 h 901"/>
                  <a:gd name="T108" fmla="*/ 339892 w 1086"/>
                  <a:gd name="T109" fmla="*/ 316566 h 901"/>
                  <a:gd name="T110" fmla="*/ 324046 w 1086"/>
                  <a:gd name="T111" fmla="*/ 333689 h 901"/>
                  <a:gd name="T112" fmla="*/ 323650 w 1086"/>
                  <a:gd name="T113" fmla="*/ 344042 h 901"/>
                  <a:gd name="T114" fmla="*/ 311766 w 1086"/>
                  <a:gd name="T115" fmla="*/ 346033 h 901"/>
                  <a:gd name="T116" fmla="*/ 304239 w 1086"/>
                  <a:gd name="T117" fmla="*/ 350015 h 901"/>
                  <a:gd name="T118" fmla="*/ 293543 w 1086"/>
                  <a:gd name="T119" fmla="*/ 355988 h 901"/>
                  <a:gd name="T120" fmla="*/ 273736 w 1086"/>
                  <a:gd name="T121" fmla="*/ 350811 h 901"/>
                  <a:gd name="T122" fmla="*/ 257494 w 1086"/>
                  <a:gd name="T123" fmla="*/ 353200 h 9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6" h="901">
                    <a:moveTo>
                      <a:pt x="646" y="884"/>
                    </a:moveTo>
                    <a:lnTo>
                      <a:pt x="638" y="875"/>
                    </a:lnTo>
                    <a:lnTo>
                      <a:pt x="631" y="865"/>
                    </a:lnTo>
                    <a:lnTo>
                      <a:pt x="627" y="850"/>
                    </a:lnTo>
                    <a:lnTo>
                      <a:pt x="624" y="835"/>
                    </a:lnTo>
                    <a:lnTo>
                      <a:pt x="622" y="829"/>
                    </a:lnTo>
                    <a:lnTo>
                      <a:pt x="619" y="825"/>
                    </a:lnTo>
                    <a:lnTo>
                      <a:pt x="617" y="824"/>
                    </a:lnTo>
                    <a:lnTo>
                      <a:pt x="613" y="824"/>
                    </a:lnTo>
                    <a:lnTo>
                      <a:pt x="606" y="821"/>
                    </a:lnTo>
                    <a:lnTo>
                      <a:pt x="599" y="818"/>
                    </a:lnTo>
                    <a:lnTo>
                      <a:pt x="595" y="816"/>
                    </a:lnTo>
                    <a:lnTo>
                      <a:pt x="591" y="814"/>
                    </a:lnTo>
                    <a:lnTo>
                      <a:pt x="589" y="812"/>
                    </a:lnTo>
                    <a:lnTo>
                      <a:pt x="588" y="810"/>
                    </a:lnTo>
                    <a:lnTo>
                      <a:pt x="588" y="803"/>
                    </a:lnTo>
                    <a:lnTo>
                      <a:pt x="589" y="795"/>
                    </a:lnTo>
                    <a:lnTo>
                      <a:pt x="591" y="790"/>
                    </a:lnTo>
                    <a:lnTo>
                      <a:pt x="591" y="788"/>
                    </a:lnTo>
                    <a:lnTo>
                      <a:pt x="589" y="788"/>
                    </a:lnTo>
                    <a:lnTo>
                      <a:pt x="584" y="789"/>
                    </a:lnTo>
                    <a:lnTo>
                      <a:pt x="582" y="787"/>
                    </a:lnTo>
                    <a:lnTo>
                      <a:pt x="582" y="783"/>
                    </a:lnTo>
                    <a:lnTo>
                      <a:pt x="582" y="780"/>
                    </a:lnTo>
                    <a:lnTo>
                      <a:pt x="583" y="777"/>
                    </a:lnTo>
                    <a:lnTo>
                      <a:pt x="585" y="769"/>
                    </a:lnTo>
                    <a:lnTo>
                      <a:pt x="588" y="763"/>
                    </a:lnTo>
                    <a:lnTo>
                      <a:pt x="584" y="753"/>
                    </a:lnTo>
                    <a:lnTo>
                      <a:pt x="581" y="744"/>
                    </a:lnTo>
                    <a:lnTo>
                      <a:pt x="584" y="736"/>
                    </a:lnTo>
                    <a:lnTo>
                      <a:pt x="584" y="731"/>
                    </a:lnTo>
                    <a:lnTo>
                      <a:pt x="582" y="726"/>
                    </a:lnTo>
                    <a:lnTo>
                      <a:pt x="578" y="719"/>
                    </a:lnTo>
                    <a:lnTo>
                      <a:pt x="572" y="713"/>
                    </a:lnTo>
                    <a:lnTo>
                      <a:pt x="568" y="712"/>
                    </a:lnTo>
                    <a:lnTo>
                      <a:pt x="565" y="713"/>
                    </a:lnTo>
                    <a:lnTo>
                      <a:pt x="562" y="718"/>
                    </a:lnTo>
                    <a:lnTo>
                      <a:pt x="558" y="720"/>
                    </a:lnTo>
                    <a:lnTo>
                      <a:pt x="555" y="720"/>
                    </a:lnTo>
                    <a:lnTo>
                      <a:pt x="554" y="719"/>
                    </a:lnTo>
                    <a:lnTo>
                      <a:pt x="553" y="718"/>
                    </a:lnTo>
                    <a:lnTo>
                      <a:pt x="551" y="714"/>
                    </a:lnTo>
                    <a:lnTo>
                      <a:pt x="550" y="707"/>
                    </a:lnTo>
                    <a:lnTo>
                      <a:pt x="550" y="701"/>
                    </a:lnTo>
                    <a:lnTo>
                      <a:pt x="550" y="696"/>
                    </a:lnTo>
                    <a:lnTo>
                      <a:pt x="549" y="692"/>
                    </a:lnTo>
                    <a:lnTo>
                      <a:pt x="545" y="687"/>
                    </a:lnTo>
                    <a:lnTo>
                      <a:pt x="546" y="677"/>
                    </a:lnTo>
                    <a:lnTo>
                      <a:pt x="546" y="668"/>
                    </a:lnTo>
                    <a:lnTo>
                      <a:pt x="534" y="670"/>
                    </a:lnTo>
                    <a:lnTo>
                      <a:pt x="523" y="672"/>
                    </a:lnTo>
                    <a:lnTo>
                      <a:pt x="513" y="672"/>
                    </a:lnTo>
                    <a:lnTo>
                      <a:pt x="504" y="673"/>
                    </a:lnTo>
                    <a:lnTo>
                      <a:pt x="500" y="675"/>
                    </a:lnTo>
                    <a:lnTo>
                      <a:pt x="496" y="676"/>
                    </a:lnTo>
                    <a:lnTo>
                      <a:pt x="492" y="678"/>
                    </a:lnTo>
                    <a:lnTo>
                      <a:pt x="488" y="681"/>
                    </a:lnTo>
                    <a:lnTo>
                      <a:pt x="482" y="688"/>
                    </a:lnTo>
                    <a:lnTo>
                      <a:pt x="477" y="693"/>
                    </a:lnTo>
                    <a:lnTo>
                      <a:pt x="473" y="694"/>
                    </a:lnTo>
                    <a:lnTo>
                      <a:pt x="470" y="695"/>
                    </a:lnTo>
                    <a:lnTo>
                      <a:pt x="466" y="694"/>
                    </a:lnTo>
                    <a:lnTo>
                      <a:pt x="462" y="693"/>
                    </a:lnTo>
                    <a:lnTo>
                      <a:pt x="463" y="687"/>
                    </a:lnTo>
                    <a:lnTo>
                      <a:pt x="463" y="684"/>
                    </a:lnTo>
                    <a:lnTo>
                      <a:pt x="463" y="679"/>
                    </a:lnTo>
                    <a:lnTo>
                      <a:pt x="462" y="673"/>
                    </a:lnTo>
                    <a:lnTo>
                      <a:pt x="458" y="667"/>
                    </a:lnTo>
                    <a:lnTo>
                      <a:pt x="455" y="661"/>
                    </a:lnTo>
                    <a:lnTo>
                      <a:pt x="451" y="655"/>
                    </a:lnTo>
                    <a:lnTo>
                      <a:pt x="445" y="651"/>
                    </a:lnTo>
                    <a:lnTo>
                      <a:pt x="443" y="648"/>
                    </a:lnTo>
                    <a:lnTo>
                      <a:pt x="441" y="647"/>
                    </a:lnTo>
                    <a:lnTo>
                      <a:pt x="441" y="646"/>
                    </a:lnTo>
                    <a:lnTo>
                      <a:pt x="443" y="645"/>
                    </a:lnTo>
                    <a:lnTo>
                      <a:pt x="445" y="643"/>
                    </a:lnTo>
                    <a:lnTo>
                      <a:pt x="449" y="641"/>
                    </a:lnTo>
                    <a:lnTo>
                      <a:pt x="453" y="638"/>
                    </a:lnTo>
                    <a:lnTo>
                      <a:pt x="453" y="636"/>
                    </a:lnTo>
                    <a:lnTo>
                      <a:pt x="454" y="634"/>
                    </a:lnTo>
                    <a:lnTo>
                      <a:pt x="454" y="630"/>
                    </a:lnTo>
                    <a:lnTo>
                      <a:pt x="453" y="628"/>
                    </a:lnTo>
                    <a:lnTo>
                      <a:pt x="452" y="627"/>
                    </a:lnTo>
                    <a:lnTo>
                      <a:pt x="452" y="626"/>
                    </a:lnTo>
                    <a:lnTo>
                      <a:pt x="454" y="620"/>
                    </a:lnTo>
                    <a:lnTo>
                      <a:pt x="457" y="610"/>
                    </a:lnTo>
                    <a:lnTo>
                      <a:pt x="460" y="601"/>
                    </a:lnTo>
                    <a:lnTo>
                      <a:pt x="454" y="594"/>
                    </a:lnTo>
                    <a:lnTo>
                      <a:pt x="445" y="586"/>
                    </a:lnTo>
                    <a:lnTo>
                      <a:pt x="440" y="584"/>
                    </a:lnTo>
                    <a:lnTo>
                      <a:pt x="437" y="582"/>
                    </a:lnTo>
                    <a:lnTo>
                      <a:pt x="434" y="582"/>
                    </a:lnTo>
                    <a:lnTo>
                      <a:pt x="430" y="582"/>
                    </a:lnTo>
                    <a:lnTo>
                      <a:pt x="423" y="582"/>
                    </a:lnTo>
                    <a:lnTo>
                      <a:pt x="414" y="580"/>
                    </a:lnTo>
                    <a:lnTo>
                      <a:pt x="413" y="572"/>
                    </a:lnTo>
                    <a:lnTo>
                      <a:pt x="412" y="563"/>
                    </a:lnTo>
                    <a:lnTo>
                      <a:pt x="410" y="560"/>
                    </a:lnTo>
                    <a:lnTo>
                      <a:pt x="409" y="557"/>
                    </a:lnTo>
                    <a:lnTo>
                      <a:pt x="406" y="553"/>
                    </a:lnTo>
                    <a:lnTo>
                      <a:pt x="403" y="550"/>
                    </a:lnTo>
                    <a:lnTo>
                      <a:pt x="396" y="557"/>
                    </a:lnTo>
                    <a:lnTo>
                      <a:pt x="389" y="565"/>
                    </a:lnTo>
                    <a:lnTo>
                      <a:pt x="382" y="571"/>
                    </a:lnTo>
                    <a:lnTo>
                      <a:pt x="375" y="577"/>
                    </a:lnTo>
                    <a:lnTo>
                      <a:pt x="365" y="579"/>
                    </a:lnTo>
                    <a:lnTo>
                      <a:pt x="358" y="584"/>
                    </a:lnTo>
                    <a:lnTo>
                      <a:pt x="350" y="587"/>
                    </a:lnTo>
                    <a:lnTo>
                      <a:pt x="341" y="590"/>
                    </a:lnTo>
                    <a:lnTo>
                      <a:pt x="331" y="588"/>
                    </a:lnTo>
                    <a:lnTo>
                      <a:pt x="325" y="590"/>
                    </a:lnTo>
                    <a:lnTo>
                      <a:pt x="318" y="591"/>
                    </a:lnTo>
                    <a:lnTo>
                      <a:pt x="310" y="592"/>
                    </a:lnTo>
                    <a:lnTo>
                      <a:pt x="312" y="575"/>
                    </a:lnTo>
                    <a:lnTo>
                      <a:pt x="312" y="559"/>
                    </a:lnTo>
                    <a:lnTo>
                      <a:pt x="306" y="553"/>
                    </a:lnTo>
                    <a:lnTo>
                      <a:pt x="302" y="551"/>
                    </a:lnTo>
                    <a:lnTo>
                      <a:pt x="297" y="553"/>
                    </a:lnTo>
                    <a:lnTo>
                      <a:pt x="289" y="558"/>
                    </a:lnTo>
                    <a:lnTo>
                      <a:pt x="275" y="562"/>
                    </a:lnTo>
                    <a:lnTo>
                      <a:pt x="260" y="566"/>
                    </a:lnTo>
                    <a:lnTo>
                      <a:pt x="245" y="568"/>
                    </a:lnTo>
                    <a:lnTo>
                      <a:pt x="229" y="571"/>
                    </a:lnTo>
                    <a:lnTo>
                      <a:pt x="225" y="576"/>
                    </a:lnTo>
                    <a:lnTo>
                      <a:pt x="221" y="579"/>
                    </a:lnTo>
                    <a:lnTo>
                      <a:pt x="217" y="578"/>
                    </a:lnTo>
                    <a:lnTo>
                      <a:pt x="211" y="575"/>
                    </a:lnTo>
                    <a:lnTo>
                      <a:pt x="202" y="568"/>
                    </a:lnTo>
                    <a:lnTo>
                      <a:pt x="195" y="561"/>
                    </a:lnTo>
                    <a:lnTo>
                      <a:pt x="189" y="554"/>
                    </a:lnTo>
                    <a:lnTo>
                      <a:pt x="183" y="545"/>
                    </a:lnTo>
                    <a:lnTo>
                      <a:pt x="182" y="537"/>
                    </a:lnTo>
                    <a:lnTo>
                      <a:pt x="179" y="532"/>
                    </a:lnTo>
                    <a:lnTo>
                      <a:pt x="176" y="528"/>
                    </a:lnTo>
                    <a:lnTo>
                      <a:pt x="169" y="525"/>
                    </a:lnTo>
                    <a:lnTo>
                      <a:pt x="165" y="526"/>
                    </a:lnTo>
                    <a:lnTo>
                      <a:pt x="160" y="528"/>
                    </a:lnTo>
                    <a:lnTo>
                      <a:pt x="156" y="531"/>
                    </a:lnTo>
                    <a:lnTo>
                      <a:pt x="151" y="534"/>
                    </a:lnTo>
                    <a:lnTo>
                      <a:pt x="145" y="542"/>
                    </a:lnTo>
                    <a:lnTo>
                      <a:pt x="140" y="549"/>
                    </a:lnTo>
                    <a:lnTo>
                      <a:pt x="136" y="557"/>
                    </a:lnTo>
                    <a:lnTo>
                      <a:pt x="132" y="566"/>
                    </a:lnTo>
                    <a:lnTo>
                      <a:pt x="128" y="563"/>
                    </a:lnTo>
                    <a:lnTo>
                      <a:pt x="124" y="562"/>
                    </a:lnTo>
                    <a:lnTo>
                      <a:pt x="123" y="566"/>
                    </a:lnTo>
                    <a:lnTo>
                      <a:pt x="122" y="568"/>
                    </a:lnTo>
                    <a:lnTo>
                      <a:pt x="119" y="568"/>
                    </a:lnTo>
                    <a:lnTo>
                      <a:pt x="116" y="567"/>
                    </a:lnTo>
                    <a:lnTo>
                      <a:pt x="111" y="568"/>
                    </a:lnTo>
                    <a:lnTo>
                      <a:pt x="109" y="569"/>
                    </a:lnTo>
                    <a:lnTo>
                      <a:pt x="106" y="569"/>
                    </a:lnTo>
                    <a:lnTo>
                      <a:pt x="104" y="567"/>
                    </a:lnTo>
                    <a:lnTo>
                      <a:pt x="102" y="563"/>
                    </a:lnTo>
                    <a:lnTo>
                      <a:pt x="101" y="562"/>
                    </a:lnTo>
                    <a:lnTo>
                      <a:pt x="100" y="561"/>
                    </a:lnTo>
                    <a:lnTo>
                      <a:pt x="97" y="560"/>
                    </a:lnTo>
                    <a:lnTo>
                      <a:pt x="86" y="550"/>
                    </a:lnTo>
                    <a:lnTo>
                      <a:pt x="79" y="540"/>
                    </a:lnTo>
                    <a:lnTo>
                      <a:pt x="72" y="528"/>
                    </a:lnTo>
                    <a:lnTo>
                      <a:pt x="66" y="516"/>
                    </a:lnTo>
                    <a:lnTo>
                      <a:pt x="71" y="511"/>
                    </a:lnTo>
                    <a:lnTo>
                      <a:pt x="76" y="507"/>
                    </a:lnTo>
                    <a:lnTo>
                      <a:pt x="75" y="502"/>
                    </a:lnTo>
                    <a:lnTo>
                      <a:pt x="75" y="499"/>
                    </a:lnTo>
                    <a:lnTo>
                      <a:pt x="75" y="496"/>
                    </a:lnTo>
                    <a:lnTo>
                      <a:pt x="76" y="492"/>
                    </a:lnTo>
                    <a:lnTo>
                      <a:pt x="72" y="477"/>
                    </a:lnTo>
                    <a:lnTo>
                      <a:pt x="66" y="462"/>
                    </a:lnTo>
                    <a:lnTo>
                      <a:pt x="71" y="461"/>
                    </a:lnTo>
                    <a:lnTo>
                      <a:pt x="73" y="461"/>
                    </a:lnTo>
                    <a:lnTo>
                      <a:pt x="74" y="462"/>
                    </a:lnTo>
                    <a:lnTo>
                      <a:pt x="79" y="458"/>
                    </a:lnTo>
                    <a:lnTo>
                      <a:pt x="80" y="447"/>
                    </a:lnTo>
                    <a:lnTo>
                      <a:pt x="79" y="436"/>
                    </a:lnTo>
                    <a:lnTo>
                      <a:pt x="75" y="426"/>
                    </a:lnTo>
                    <a:lnTo>
                      <a:pt x="72" y="415"/>
                    </a:lnTo>
                    <a:lnTo>
                      <a:pt x="74" y="406"/>
                    </a:lnTo>
                    <a:lnTo>
                      <a:pt x="76" y="398"/>
                    </a:lnTo>
                    <a:lnTo>
                      <a:pt x="66" y="384"/>
                    </a:lnTo>
                    <a:lnTo>
                      <a:pt x="56" y="372"/>
                    </a:lnTo>
                    <a:lnTo>
                      <a:pt x="51" y="362"/>
                    </a:lnTo>
                    <a:lnTo>
                      <a:pt x="46" y="352"/>
                    </a:lnTo>
                    <a:lnTo>
                      <a:pt x="40" y="346"/>
                    </a:lnTo>
                    <a:lnTo>
                      <a:pt x="31" y="338"/>
                    </a:lnTo>
                    <a:lnTo>
                      <a:pt x="28" y="332"/>
                    </a:lnTo>
                    <a:lnTo>
                      <a:pt x="26" y="327"/>
                    </a:lnTo>
                    <a:lnTo>
                      <a:pt x="25" y="324"/>
                    </a:lnTo>
                    <a:lnTo>
                      <a:pt x="25" y="321"/>
                    </a:lnTo>
                    <a:lnTo>
                      <a:pt x="30" y="313"/>
                    </a:lnTo>
                    <a:lnTo>
                      <a:pt x="35" y="304"/>
                    </a:lnTo>
                    <a:lnTo>
                      <a:pt x="37" y="296"/>
                    </a:lnTo>
                    <a:lnTo>
                      <a:pt x="35" y="291"/>
                    </a:lnTo>
                    <a:lnTo>
                      <a:pt x="33" y="288"/>
                    </a:lnTo>
                    <a:lnTo>
                      <a:pt x="29" y="282"/>
                    </a:lnTo>
                    <a:lnTo>
                      <a:pt x="25" y="276"/>
                    </a:lnTo>
                    <a:lnTo>
                      <a:pt x="22" y="271"/>
                    </a:lnTo>
                    <a:lnTo>
                      <a:pt x="17" y="266"/>
                    </a:lnTo>
                    <a:lnTo>
                      <a:pt x="12" y="263"/>
                    </a:lnTo>
                    <a:lnTo>
                      <a:pt x="7" y="259"/>
                    </a:lnTo>
                    <a:lnTo>
                      <a:pt x="0" y="256"/>
                    </a:lnTo>
                    <a:lnTo>
                      <a:pt x="18" y="248"/>
                    </a:lnTo>
                    <a:lnTo>
                      <a:pt x="35" y="238"/>
                    </a:lnTo>
                    <a:lnTo>
                      <a:pt x="52" y="229"/>
                    </a:lnTo>
                    <a:lnTo>
                      <a:pt x="69" y="221"/>
                    </a:lnTo>
                    <a:lnTo>
                      <a:pt x="92" y="233"/>
                    </a:lnTo>
                    <a:lnTo>
                      <a:pt x="104" y="239"/>
                    </a:lnTo>
                    <a:lnTo>
                      <a:pt x="105" y="238"/>
                    </a:lnTo>
                    <a:lnTo>
                      <a:pt x="107" y="237"/>
                    </a:lnTo>
                    <a:lnTo>
                      <a:pt x="108" y="234"/>
                    </a:lnTo>
                    <a:lnTo>
                      <a:pt x="110" y="231"/>
                    </a:lnTo>
                    <a:lnTo>
                      <a:pt x="114" y="220"/>
                    </a:lnTo>
                    <a:lnTo>
                      <a:pt x="118" y="203"/>
                    </a:lnTo>
                    <a:lnTo>
                      <a:pt x="133" y="189"/>
                    </a:lnTo>
                    <a:lnTo>
                      <a:pt x="148" y="175"/>
                    </a:lnTo>
                    <a:lnTo>
                      <a:pt x="155" y="170"/>
                    </a:lnTo>
                    <a:lnTo>
                      <a:pt x="162" y="163"/>
                    </a:lnTo>
                    <a:lnTo>
                      <a:pt x="172" y="157"/>
                    </a:lnTo>
                    <a:lnTo>
                      <a:pt x="181" y="153"/>
                    </a:lnTo>
                    <a:lnTo>
                      <a:pt x="182" y="166"/>
                    </a:lnTo>
                    <a:lnTo>
                      <a:pt x="181" y="178"/>
                    </a:lnTo>
                    <a:lnTo>
                      <a:pt x="181" y="190"/>
                    </a:lnTo>
                    <a:lnTo>
                      <a:pt x="182" y="204"/>
                    </a:lnTo>
                    <a:lnTo>
                      <a:pt x="194" y="199"/>
                    </a:lnTo>
                    <a:lnTo>
                      <a:pt x="206" y="194"/>
                    </a:lnTo>
                    <a:lnTo>
                      <a:pt x="217" y="188"/>
                    </a:lnTo>
                    <a:lnTo>
                      <a:pt x="228" y="182"/>
                    </a:lnTo>
                    <a:lnTo>
                      <a:pt x="233" y="193"/>
                    </a:lnTo>
                    <a:lnTo>
                      <a:pt x="236" y="204"/>
                    </a:lnTo>
                    <a:lnTo>
                      <a:pt x="240" y="215"/>
                    </a:lnTo>
                    <a:lnTo>
                      <a:pt x="242" y="225"/>
                    </a:lnTo>
                    <a:lnTo>
                      <a:pt x="251" y="228"/>
                    </a:lnTo>
                    <a:lnTo>
                      <a:pt x="259" y="229"/>
                    </a:lnTo>
                    <a:lnTo>
                      <a:pt x="267" y="228"/>
                    </a:lnTo>
                    <a:lnTo>
                      <a:pt x="274" y="227"/>
                    </a:lnTo>
                    <a:lnTo>
                      <a:pt x="287" y="222"/>
                    </a:lnTo>
                    <a:lnTo>
                      <a:pt x="304" y="216"/>
                    </a:lnTo>
                    <a:lnTo>
                      <a:pt x="316" y="231"/>
                    </a:lnTo>
                    <a:lnTo>
                      <a:pt x="326" y="246"/>
                    </a:lnTo>
                    <a:lnTo>
                      <a:pt x="335" y="262"/>
                    </a:lnTo>
                    <a:lnTo>
                      <a:pt x="343" y="276"/>
                    </a:lnTo>
                    <a:lnTo>
                      <a:pt x="352" y="292"/>
                    </a:lnTo>
                    <a:lnTo>
                      <a:pt x="361" y="306"/>
                    </a:lnTo>
                    <a:lnTo>
                      <a:pt x="372" y="321"/>
                    </a:lnTo>
                    <a:lnTo>
                      <a:pt x="385" y="334"/>
                    </a:lnTo>
                    <a:lnTo>
                      <a:pt x="390" y="327"/>
                    </a:lnTo>
                    <a:lnTo>
                      <a:pt x="394" y="322"/>
                    </a:lnTo>
                    <a:lnTo>
                      <a:pt x="395" y="317"/>
                    </a:lnTo>
                    <a:lnTo>
                      <a:pt x="395" y="314"/>
                    </a:lnTo>
                    <a:lnTo>
                      <a:pt x="392" y="305"/>
                    </a:lnTo>
                    <a:lnTo>
                      <a:pt x="384" y="291"/>
                    </a:lnTo>
                    <a:lnTo>
                      <a:pt x="387" y="279"/>
                    </a:lnTo>
                    <a:lnTo>
                      <a:pt x="390" y="266"/>
                    </a:lnTo>
                    <a:lnTo>
                      <a:pt x="394" y="255"/>
                    </a:lnTo>
                    <a:lnTo>
                      <a:pt x="396" y="242"/>
                    </a:lnTo>
                    <a:lnTo>
                      <a:pt x="384" y="228"/>
                    </a:lnTo>
                    <a:lnTo>
                      <a:pt x="370" y="215"/>
                    </a:lnTo>
                    <a:lnTo>
                      <a:pt x="356" y="203"/>
                    </a:lnTo>
                    <a:lnTo>
                      <a:pt x="342" y="190"/>
                    </a:lnTo>
                    <a:lnTo>
                      <a:pt x="341" y="174"/>
                    </a:lnTo>
                    <a:lnTo>
                      <a:pt x="342" y="160"/>
                    </a:lnTo>
                    <a:lnTo>
                      <a:pt x="342" y="145"/>
                    </a:lnTo>
                    <a:lnTo>
                      <a:pt x="343" y="129"/>
                    </a:lnTo>
                    <a:lnTo>
                      <a:pt x="339" y="119"/>
                    </a:lnTo>
                    <a:lnTo>
                      <a:pt x="338" y="110"/>
                    </a:lnTo>
                    <a:lnTo>
                      <a:pt x="338" y="101"/>
                    </a:lnTo>
                    <a:lnTo>
                      <a:pt x="341" y="93"/>
                    </a:lnTo>
                    <a:lnTo>
                      <a:pt x="343" y="85"/>
                    </a:lnTo>
                    <a:lnTo>
                      <a:pt x="346" y="76"/>
                    </a:lnTo>
                    <a:lnTo>
                      <a:pt x="350" y="68"/>
                    </a:lnTo>
                    <a:lnTo>
                      <a:pt x="354" y="59"/>
                    </a:lnTo>
                    <a:lnTo>
                      <a:pt x="355" y="69"/>
                    </a:lnTo>
                    <a:lnTo>
                      <a:pt x="355" y="79"/>
                    </a:lnTo>
                    <a:lnTo>
                      <a:pt x="355" y="89"/>
                    </a:lnTo>
                    <a:lnTo>
                      <a:pt x="358" y="101"/>
                    </a:lnTo>
                    <a:lnTo>
                      <a:pt x="360" y="98"/>
                    </a:lnTo>
                    <a:lnTo>
                      <a:pt x="362" y="96"/>
                    </a:lnTo>
                    <a:lnTo>
                      <a:pt x="370" y="85"/>
                    </a:lnTo>
                    <a:lnTo>
                      <a:pt x="378" y="73"/>
                    </a:lnTo>
                    <a:lnTo>
                      <a:pt x="373" y="70"/>
                    </a:lnTo>
                    <a:lnTo>
                      <a:pt x="371" y="69"/>
                    </a:lnTo>
                    <a:lnTo>
                      <a:pt x="370" y="67"/>
                    </a:lnTo>
                    <a:lnTo>
                      <a:pt x="372" y="61"/>
                    </a:lnTo>
                    <a:lnTo>
                      <a:pt x="377" y="60"/>
                    </a:lnTo>
                    <a:lnTo>
                      <a:pt x="379" y="59"/>
                    </a:lnTo>
                    <a:lnTo>
                      <a:pt x="380" y="59"/>
                    </a:lnTo>
                    <a:lnTo>
                      <a:pt x="381" y="60"/>
                    </a:lnTo>
                    <a:lnTo>
                      <a:pt x="382" y="64"/>
                    </a:lnTo>
                    <a:lnTo>
                      <a:pt x="384" y="71"/>
                    </a:lnTo>
                    <a:lnTo>
                      <a:pt x="387" y="67"/>
                    </a:lnTo>
                    <a:lnTo>
                      <a:pt x="388" y="64"/>
                    </a:lnTo>
                    <a:lnTo>
                      <a:pt x="388" y="63"/>
                    </a:lnTo>
                    <a:lnTo>
                      <a:pt x="390" y="63"/>
                    </a:lnTo>
                    <a:lnTo>
                      <a:pt x="392" y="63"/>
                    </a:lnTo>
                    <a:lnTo>
                      <a:pt x="395" y="65"/>
                    </a:lnTo>
                    <a:lnTo>
                      <a:pt x="399" y="64"/>
                    </a:lnTo>
                    <a:lnTo>
                      <a:pt x="402" y="63"/>
                    </a:lnTo>
                    <a:lnTo>
                      <a:pt x="404" y="62"/>
                    </a:lnTo>
                    <a:lnTo>
                      <a:pt x="406" y="61"/>
                    </a:lnTo>
                    <a:lnTo>
                      <a:pt x="407" y="56"/>
                    </a:lnTo>
                    <a:lnTo>
                      <a:pt x="407" y="50"/>
                    </a:lnTo>
                    <a:lnTo>
                      <a:pt x="388" y="45"/>
                    </a:lnTo>
                    <a:lnTo>
                      <a:pt x="370" y="43"/>
                    </a:lnTo>
                    <a:lnTo>
                      <a:pt x="351" y="42"/>
                    </a:lnTo>
                    <a:lnTo>
                      <a:pt x="331" y="42"/>
                    </a:lnTo>
                    <a:lnTo>
                      <a:pt x="322" y="34"/>
                    </a:lnTo>
                    <a:lnTo>
                      <a:pt x="314" y="26"/>
                    </a:lnTo>
                    <a:lnTo>
                      <a:pt x="312" y="21"/>
                    </a:lnTo>
                    <a:lnTo>
                      <a:pt x="310" y="17"/>
                    </a:lnTo>
                    <a:lnTo>
                      <a:pt x="309" y="11"/>
                    </a:lnTo>
                    <a:lnTo>
                      <a:pt x="306" y="4"/>
                    </a:lnTo>
                    <a:lnTo>
                      <a:pt x="301" y="5"/>
                    </a:lnTo>
                    <a:lnTo>
                      <a:pt x="295" y="6"/>
                    </a:lnTo>
                    <a:lnTo>
                      <a:pt x="297" y="3"/>
                    </a:lnTo>
                    <a:lnTo>
                      <a:pt x="300" y="1"/>
                    </a:lnTo>
                    <a:lnTo>
                      <a:pt x="337" y="0"/>
                    </a:lnTo>
                    <a:lnTo>
                      <a:pt x="373" y="1"/>
                    </a:lnTo>
                    <a:lnTo>
                      <a:pt x="410" y="3"/>
                    </a:lnTo>
                    <a:lnTo>
                      <a:pt x="447" y="6"/>
                    </a:lnTo>
                    <a:lnTo>
                      <a:pt x="477" y="8"/>
                    </a:lnTo>
                    <a:lnTo>
                      <a:pt x="505" y="8"/>
                    </a:lnTo>
                    <a:lnTo>
                      <a:pt x="534" y="8"/>
                    </a:lnTo>
                    <a:lnTo>
                      <a:pt x="564" y="6"/>
                    </a:lnTo>
                    <a:lnTo>
                      <a:pt x="567" y="24"/>
                    </a:lnTo>
                    <a:lnTo>
                      <a:pt x="568" y="39"/>
                    </a:lnTo>
                    <a:lnTo>
                      <a:pt x="566" y="46"/>
                    </a:lnTo>
                    <a:lnTo>
                      <a:pt x="565" y="52"/>
                    </a:lnTo>
                    <a:lnTo>
                      <a:pt x="564" y="55"/>
                    </a:lnTo>
                    <a:lnTo>
                      <a:pt x="564" y="58"/>
                    </a:lnTo>
                    <a:lnTo>
                      <a:pt x="565" y="61"/>
                    </a:lnTo>
                    <a:lnTo>
                      <a:pt x="566" y="63"/>
                    </a:lnTo>
                    <a:lnTo>
                      <a:pt x="573" y="69"/>
                    </a:lnTo>
                    <a:lnTo>
                      <a:pt x="579" y="73"/>
                    </a:lnTo>
                    <a:lnTo>
                      <a:pt x="584" y="79"/>
                    </a:lnTo>
                    <a:lnTo>
                      <a:pt x="589" y="86"/>
                    </a:lnTo>
                    <a:lnTo>
                      <a:pt x="589" y="94"/>
                    </a:lnTo>
                    <a:lnTo>
                      <a:pt x="590" y="102"/>
                    </a:lnTo>
                    <a:lnTo>
                      <a:pt x="591" y="112"/>
                    </a:lnTo>
                    <a:lnTo>
                      <a:pt x="592" y="123"/>
                    </a:lnTo>
                    <a:lnTo>
                      <a:pt x="593" y="134"/>
                    </a:lnTo>
                    <a:lnTo>
                      <a:pt x="593" y="144"/>
                    </a:lnTo>
                    <a:lnTo>
                      <a:pt x="591" y="149"/>
                    </a:lnTo>
                    <a:lnTo>
                      <a:pt x="589" y="155"/>
                    </a:lnTo>
                    <a:lnTo>
                      <a:pt x="590" y="161"/>
                    </a:lnTo>
                    <a:lnTo>
                      <a:pt x="590" y="165"/>
                    </a:lnTo>
                    <a:lnTo>
                      <a:pt x="588" y="174"/>
                    </a:lnTo>
                    <a:lnTo>
                      <a:pt x="585" y="183"/>
                    </a:lnTo>
                    <a:lnTo>
                      <a:pt x="585" y="186"/>
                    </a:lnTo>
                    <a:lnTo>
                      <a:pt x="584" y="188"/>
                    </a:lnTo>
                    <a:lnTo>
                      <a:pt x="581" y="188"/>
                    </a:lnTo>
                    <a:lnTo>
                      <a:pt x="579" y="188"/>
                    </a:lnTo>
                    <a:lnTo>
                      <a:pt x="579" y="197"/>
                    </a:lnTo>
                    <a:lnTo>
                      <a:pt x="578" y="206"/>
                    </a:lnTo>
                    <a:lnTo>
                      <a:pt x="571" y="214"/>
                    </a:lnTo>
                    <a:lnTo>
                      <a:pt x="562" y="220"/>
                    </a:lnTo>
                    <a:lnTo>
                      <a:pt x="561" y="219"/>
                    </a:lnTo>
                    <a:lnTo>
                      <a:pt x="559" y="216"/>
                    </a:lnTo>
                    <a:lnTo>
                      <a:pt x="555" y="223"/>
                    </a:lnTo>
                    <a:lnTo>
                      <a:pt x="551" y="230"/>
                    </a:lnTo>
                    <a:lnTo>
                      <a:pt x="548" y="233"/>
                    </a:lnTo>
                    <a:lnTo>
                      <a:pt x="543" y="237"/>
                    </a:lnTo>
                    <a:lnTo>
                      <a:pt x="546" y="249"/>
                    </a:lnTo>
                    <a:lnTo>
                      <a:pt x="549" y="263"/>
                    </a:lnTo>
                    <a:lnTo>
                      <a:pt x="546" y="267"/>
                    </a:lnTo>
                    <a:lnTo>
                      <a:pt x="541" y="272"/>
                    </a:lnTo>
                    <a:lnTo>
                      <a:pt x="542" y="278"/>
                    </a:lnTo>
                    <a:lnTo>
                      <a:pt x="541" y="282"/>
                    </a:lnTo>
                    <a:lnTo>
                      <a:pt x="534" y="287"/>
                    </a:lnTo>
                    <a:lnTo>
                      <a:pt x="529" y="292"/>
                    </a:lnTo>
                    <a:lnTo>
                      <a:pt x="533" y="295"/>
                    </a:lnTo>
                    <a:lnTo>
                      <a:pt x="538" y="296"/>
                    </a:lnTo>
                    <a:lnTo>
                      <a:pt x="530" y="309"/>
                    </a:lnTo>
                    <a:lnTo>
                      <a:pt x="522" y="324"/>
                    </a:lnTo>
                    <a:lnTo>
                      <a:pt x="513" y="338"/>
                    </a:lnTo>
                    <a:lnTo>
                      <a:pt x="505" y="351"/>
                    </a:lnTo>
                    <a:lnTo>
                      <a:pt x="504" y="364"/>
                    </a:lnTo>
                    <a:lnTo>
                      <a:pt x="504" y="375"/>
                    </a:lnTo>
                    <a:lnTo>
                      <a:pt x="497" y="382"/>
                    </a:lnTo>
                    <a:lnTo>
                      <a:pt x="489" y="385"/>
                    </a:lnTo>
                    <a:lnTo>
                      <a:pt x="489" y="391"/>
                    </a:lnTo>
                    <a:lnTo>
                      <a:pt x="489" y="396"/>
                    </a:lnTo>
                    <a:lnTo>
                      <a:pt x="488" y="399"/>
                    </a:lnTo>
                    <a:lnTo>
                      <a:pt x="485" y="402"/>
                    </a:lnTo>
                    <a:lnTo>
                      <a:pt x="477" y="403"/>
                    </a:lnTo>
                    <a:lnTo>
                      <a:pt x="470" y="406"/>
                    </a:lnTo>
                    <a:lnTo>
                      <a:pt x="465" y="405"/>
                    </a:lnTo>
                    <a:lnTo>
                      <a:pt x="462" y="405"/>
                    </a:lnTo>
                    <a:lnTo>
                      <a:pt x="463" y="407"/>
                    </a:lnTo>
                    <a:lnTo>
                      <a:pt x="464" y="408"/>
                    </a:lnTo>
                    <a:lnTo>
                      <a:pt x="469" y="417"/>
                    </a:lnTo>
                    <a:lnTo>
                      <a:pt x="474" y="422"/>
                    </a:lnTo>
                    <a:lnTo>
                      <a:pt x="480" y="425"/>
                    </a:lnTo>
                    <a:lnTo>
                      <a:pt x="487" y="431"/>
                    </a:lnTo>
                    <a:lnTo>
                      <a:pt x="487" y="436"/>
                    </a:lnTo>
                    <a:lnTo>
                      <a:pt x="487" y="440"/>
                    </a:lnTo>
                    <a:lnTo>
                      <a:pt x="487" y="443"/>
                    </a:lnTo>
                    <a:lnTo>
                      <a:pt x="491" y="448"/>
                    </a:lnTo>
                    <a:lnTo>
                      <a:pt x="498" y="450"/>
                    </a:lnTo>
                    <a:lnTo>
                      <a:pt x="504" y="450"/>
                    </a:lnTo>
                    <a:lnTo>
                      <a:pt x="512" y="447"/>
                    </a:lnTo>
                    <a:lnTo>
                      <a:pt x="517" y="442"/>
                    </a:lnTo>
                    <a:lnTo>
                      <a:pt x="521" y="436"/>
                    </a:lnTo>
                    <a:lnTo>
                      <a:pt x="524" y="428"/>
                    </a:lnTo>
                    <a:lnTo>
                      <a:pt x="536" y="425"/>
                    </a:lnTo>
                    <a:lnTo>
                      <a:pt x="546" y="422"/>
                    </a:lnTo>
                    <a:lnTo>
                      <a:pt x="547" y="419"/>
                    </a:lnTo>
                    <a:lnTo>
                      <a:pt x="545" y="418"/>
                    </a:lnTo>
                    <a:lnTo>
                      <a:pt x="543" y="417"/>
                    </a:lnTo>
                    <a:lnTo>
                      <a:pt x="550" y="415"/>
                    </a:lnTo>
                    <a:lnTo>
                      <a:pt x="557" y="415"/>
                    </a:lnTo>
                    <a:lnTo>
                      <a:pt x="564" y="415"/>
                    </a:lnTo>
                    <a:lnTo>
                      <a:pt x="571" y="415"/>
                    </a:lnTo>
                    <a:lnTo>
                      <a:pt x="575" y="413"/>
                    </a:lnTo>
                    <a:lnTo>
                      <a:pt x="580" y="410"/>
                    </a:lnTo>
                    <a:lnTo>
                      <a:pt x="580" y="414"/>
                    </a:lnTo>
                    <a:lnTo>
                      <a:pt x="580" y="417"/>
                    </a:lnTo>
                    <a:lnTo>
                      <a:pt x="583" y="419"/>
                    </a:lnTo>
                    <a:lnTo>
                      <a:pt x="587" y="422"/>
                    </a:lnTo>
                    <a:lnTo>
                      <a:pt x="588" y="425"/>
                    </a:lnTo>
                    <a:lnTo>
                      <a:pt x="589" y="428"/>
                    </a:lnTo>
                    <a:lnTo>
                      <a:pt x="593" y="433"/>
                    </a:lnTo>
                    <a:lnTo>
                      <a:pt x="599" y="436"/>
                    </a:lnTo>
                    <a:lnTo>
                      <a:pt x="602" y="442"/>
                    </a:lnTo>
                    <a:lnTo>
                      <a:pt x="606" y="449"/>
                    </a:lnTo>
                    <a:lnTo>
                      <a:pt x="605" y="451"/>
                    </a:lnTo>
                    <a:lnTo>
                      <a:pt x="604" y="453"/>
                    </a:lnTo>
                    <a:lnTo>
                      <a:pt x="606" y="456"/>
                    </a:lnTo>
                    <a:lnTo>
                      <a:pt x="609" y="458"/>
                    </a:lnTo>
                    <a:lnTo>
                      <a:pt x="608" y="460"/>
                    </a:lnTo>
                    <a:lnTo>
                      <a:pt x="608" y="464"/>
                    </a:lnTo>
                    <a:lnTo>
                      <a:pt x="606" y="466"/>
                    </a:lnTo>
                    <a:lnTo>
                      <a:pt x="605" y="468"/>
                    </a:lnTo>
                    <a:lnTo>
                      <a:pt x="604" y="473"/>
                    </a:lnTo>
                    <a:lnTo>
                      <a:pt x="604" y="477"/>
                    </a:lnTo>
                    <a:lnTo>
                      <a:pt x="605" y="481"/>
                    </a:lnTo>
                    <a:lnTo>
                      <a:pt x="608" y="485"/>
                    </a:lnTo>
                    <a:lnTo>
                      <a:pt x="615" y="489"/>
                    </a:lnTo>
                    <a:lnTo>
                      <a:pt x="622" y="492"/>
                    </a:lnTo>
                    <a:lnTo>
                      <a:pt x="627" y="494"/>
                    </a:lnTo>
                    <a:lnTo>
                      <a:pt x="633" y="494"/>
                    </a:lnTo>
                    <a:lnTo>
                      <a:pt x="639" y="494"/>
                    </a:lnTo>
                    <a:lnTo>
                      <a:pt x="646" y="494"/>
                    </a:lnTo>
                    <a:lnTo>
                      <a:pt x="652" y="492"/>
                    </a:lnTo>
                    <a:lnTo>
                      <a:pt x="660" y="489"/>
                    </a:lnTo>
                    <a:lnTo>
                      <a:pt x="665" y="478"/>
                    </a:lnTo>
                    <a:lnTo>
                      <a:pt x="671" y="468"/>
                    </a:lnTo>
                    <a:lnTo>
                      <a:pt x="673" y="472"/>
                    </a:lnTo>
                    <a:lnTo>
                      <a:pt x="674" y="476"/>
                    </a:lnTo>
                    <a:lnTo>
                      <a:pt x="682" y="474"/>
                    </a:lnTo>
                    <a:lnTo>
                      <a:pt x="689" y="469"/>
                    </a:lnTo>
                    <a:lnTo>
                      <a:pt x="693" y="460"/>
                    </a:lnTo>
                    <a:lnTo>
                      <a:pt x="695" y="452"/>
                    </a:lnTo>
                    <a:lnTo>
                      <a:pt x="698" y="449"/>
                    </a:lnTo>
                    <a:lnTo>
                      <a:pt x="700" y="445"/>
                    </a:lnTo>
                    <a:lnTo>
                      <a:pt x="703" y="442"/>
                    </a:lnTo>
                    <a:lnTo>
                      <a:pt x="708" y="439"/>
                    </a:lnTo>
                    <a:lnTo>
                      <a:pt x="712" y="449"/>
                    </a:lnTo>
                    <a:lnTo>
                      <a:pt x="715" y="460"/>
                    </a:lnTo>
                    <a:lnTo>
                      <a:pt x="710" y="465"/>
                    </a:lnTo>
                    <a:lnTo>
                      <a:pt x="707" y="469"/>
                    </a:lnTo>
                    <a:lnTo>
                      <a:pt x="712" y="466"/>
                    </a:lnTo>
                    <a:lnTo>
                      <a:pt x="718" y="462"/>
                    </a:lnTo>
                    <a:lnTo>
                      <a:pt x="728" y="460"/>
                    </a:lnTo>
                    <a:lnTo>
                      <a:pt x="739" y="458"/>
                    </a:lnTo>
                    <a:lnTo>
                      <a:pt x="749" y="453"/>
                    </a:lnTo>
                    <a:lnTo>
                      <a:pt x="758" y="448"/>
                    </a:lnTo>
                    <a:lnTo>
                      <a:pt x="758" y="441"/>
                    </a:lnTo>
                    <a:lnTo>
                      <a:pt x="758" y="434"/>
                    </a:lnTo>
                    <a:lnTo>
                      <a:pt x="759" y="434"/>
                    </a:lnTo>
                    <a:lnTo>
                      <a:pt x="768" y="438"/>
                    </a:lnTo>
                    <a:lnTo>
                      <a:pt x="776" y="440"/>
                    </a:lnTo>
                    <a:lnTo>
                      <a:pt x="784" y="443"/>
                    </a:lnTo>
                    <a:lnTo>
                      <a:pt x="792" y="443"/>
                    </a:lnTo>
                    <a:lnTo>
                      <a:pt x="798" y="441"/>
                    </a:lnTo>
                    <a:lnTo>
                      <a:pt x="801" y="441"/>
                    </a:lnTo>
                    <a:lnTo>
                      <a:pt x="803" y="442"/>
                    </a:lnTo>
                    <a:lnTo>
                      <a:pt x="808" y="444"/>
                    </a:lnTo>
                    <a:lnTo>
                      <a:pt x="807" y="439"/>
                    </a:lnTo>
                    <a:lnTo>
                      <a:pt x="807" y="433"/>
                    </a:lnTo>
                    <a:lnTo>
                      <a:pt x="811" y="434"/>
                    </a:lnTo>
                    <a:lnTo>
                      <a:pt x="813" y="435"/>
                    </a:lnTo>
                    <a:lnTo>
                      <a:pt x="816" y="435"/>
                    </a:lnTo>
                    <a:lnTo>
                      <a:pt x="821" y="433"/>
                    </a:lnTo>
                    <a:lnTo>
                      <a:pt x="832" y="434"/>
                    </a:lnTo>
                    <a:lnTo>
                      <a:pt x="838" y="435"/>
                    </a:lnTo>
                    <a:lnTo>
                      <a:pt x="842" y="436"/>
                    </a:lnTo>
                    <a:lnTo>
                      <a:pt x="846" y="436"/>
                    </a:lnTo>
                    <a:lnTo>
                      <a:pt x="850" y="434"/>
                    </a:lnTo>
                    <a:lnTo>
                      <a:pt x="855" y="432"/>
                    </a:lnTo>
                    <a:lnTo>
                      <a:pt x="859" y="428"/>
                    </a:lnTo>
                    <a:lnTo>
                      <a:pt x="861" y="427"/>
                    </a:lnTo>
                    <a:lnTo>
                      <a:pt x="863" y="427"/>
                    </a:lnTo>
                    <a:lnTo>
                      <a:pt x="864" y="427"/>
                    </a:lnTo>
                    <a:lnTo>
                      <a:pt x="866" y="432"/>
                    </a:lnTo>
                    <a:lnTo>
                      <a:pt x="868" y="440"/>
                    </a:lnTo>
                    <a:lnTo>
                      <a:pt x="870" y="449"/>
                    </a:lnTo>
                    <a:lnTo>
                      <a:pt x="872" y="457"/>
                    </a:lnTo>
                    <a:lnTo>
                      <a:pt x="875" y="460"/>
                    </a:lnTo>
                    <a:lnTo>
                      <a:pt x="878" y="462"/>
                    </a:lnTo>
                    <a:lnTo>
                      <a:pt x="881" y="464"/>
                    </a:lnTo>
                    <a:lnTo>
                      <a:pt x="887" y="465"/>
                    </a:lnTo>
                    <a:lnTo>
                      <a:pt x="897" y="460"/>
                    </a:lnTo>
                    <a:lnTo>
                      <a:pt x="905" y="456"/>
                    </a:lnTo>
                    <a:lnTo>
                      <a:pt x="908" y="453"/>
                    </a:lnTo>
                    <a:lnTo>
                      <a:pt x="911" y="450"/>
                    </a:lnTo>
                    <a:lnTo>
                      <a:pt x="913" y="445"/>
                    </a:lnTo>
                    <a:lnTo>
                      <a:pt x="915" y="440"/>
                    </a:lnTo>
                    <a:lnTo>
                      <a:pt x="914" y="435"/>
                    </a:lnTo>
                    <a:lnTo>
                      <a:pt x="912" y="432"/>
                    </a:lnTo>
                    <a:lnTo>
                      <a:pt x="910" y="430"/>
                    </a:lnTo>
                    <a:lnTo>
                      <a:pt x="908" y="428"/>
                    </a:lnTo>
                    <a:lnTo>
                      <a:pt x="902" y="428"/>
                    </a:lnTo>
                    <a:lnTo>
                      <a:pt x="893" y="428"/>
                    </a:lnTo>
                    <a:lnTo>
                      <a:pt x="889" y="428"/>
                    </a:lnTo>
                    <a:lnTo>
                      <a:pt x="887" y="427"/>
                    </a:lnTo>
                    <a:lnTo>
                      <a:pt x="886" y="426"/>
                    </a:lnTo>
                    <a:lnTo>
                      <a:pt x="886" y="425"/>
                    </a:lnTo>
                    <a:lnTo>
                      <a:pt x="887" y="422"/>
                    </a:lnTo>
                    <a:lnTo>
                      <a:pt x="888" y="416"/>
                    </a:lnTo>
                    <a:lnTo>
                      <a:pt x="887" y="410"/>
                    </a:lnTo>
                    <a:lnTo>
                      <a:pt x="887" y="406"/>
                    </a:lnTo>
                    <a:lnTo>
                      <a:pt x="889" y="402"/>
                    </a:lnTo>
                    <a:lnTo>
                      <a:pt x="893" y="399"/>
                    </a:lnTo>
                    <a:lnTo>
                      <a:pt x="900" y="399"/>
                    </a:lnTo>
                    <a:lnTo>
                      <a:pt x="904" y="399"/>
                    </a:lnTo>
                    <a:lnTo>
                      <a:pt x="909" y="399"/>
                    </a:lnTo>
                    <a:lnTo>
                      <a:pt x="913" y="400"/>
                    </a:lnTo>
                    <a:lnTo>
                      <a:pt x="921" y="405"/>
                    </a:lnTo>
                    <a:lnTo>
                      <a:pt x="930" y="410"/>
                    </a:lnTo>
                    <a:lnTo>
                      <a:pt x="940" y="421"/>
                    </a:lnTo>
                    <a:lnTo>
                      <a:pt x="951" y="428"/>
                    </a:lnTo>
                    <a:lnTo>
                      <a:pt x="960" y="438"/>
                    </a:lnTo>
                    <a:lnTo>
                      <a:pt x="970" y="447"/>
                    </a:lnTo>
                    <a:lnTo>
                      <a:pt x="972" y="457"/>
                    </a:lnTo>
                    <a:lnTo>
                      <a:pt x="973" y="467"/>
                    </a:lnTo>
                    <a:lnTo>
                      <a:pt x="973" y="473"/>
                    </a:lnTo>
                    <a:lnTo>
                      <a:pt x="974" y="477"/>
                    </a:lnTo>
                    <a:lnTo>
                      <a:pt x="976" y="482"/>
                    </a:lnTo>
                    <a:lnTo>
                      <a:pt x="978" y="486"/>
                    </a:lnTo>
                    <a:lnTo>
                      <a:pt x="987" y="481"/>
                    </a:lnTo>
                    <a:lnTo>
                      <a:pt x="995" y="474"/>
                    </a:lnTo>
                    <a:lnTo>
                      <a:pt x="1011" y="477"/>
                    </a:lnTo>
                    <a:lnTo>
                      <a:pt x="1025" y="481"/>
                    </a:lnTo>
                    <a:lnTo>
                      <a:pt x="1029" y="482"/>
                    </a:lnTo>
                    <a:lnTo>
                      <a:pt x="1031" y="483"/>
                    </a:lnTo>
                    <a:lnTo>
                      <a:pt x="1032" y="485"/>
                    </a:lnTo>
                    <a:lnTo>
                      <a:pt x="1033" y="487"/>
                    </a:lnTo>
                    <a:lnTo>
                      <a:pt x="1033" y="492"/>
                    </a:lnTo>
                    <a:lnTo>
                      <a:pt x="1035" y="500"/>
                    </a:lnTo>
                    <a:lnTo>
                      <a:pt x="1047" y="516"/>
                    </a:lnTo>
                    <a:lnTo>
                      <a:pt x="1061" y="531"/>
                    </a:lnTo>
                    <a:lnTo>
                      <a:pt x="1071" y="534"/>
                    </a:lnTo>
                    <a:lnTo>
                      <a:pt x="1080" y="537"/>
                    </a:lnTo>
                    <a:lnTo>
                      <a:pt x="1076" y="544"/>
                    </a:lnTo>
                    <a:lnTo>
                      <a:pt x="1071" y="549"/>
                    </a:lnTo>
                    <a:lnTo>
                      <a:pt x="1065" y="553"/>
                    </a:lnTo>
                    <a:lnTo>
                      <a:pt x="1061" y="558"/>
                    </a:lnTo>
                    <a:lnTo>
                      <a:pt x="1062" y="562"/>
                    </a:lnTo>
                    <a:lnTo>
                      <a:pt x="1064" y="566"/>
                    </a:lnTo>
                    <a:lnTo>
                      <a:pt x="1066" y="569"/>
                    </a:lnTo>
                    <a:lnTo>
                      <a:pt x="1069" y="571"/>
                    </a:lnTo>
                    <a:lnTo>
                      <a:pt x="1075" y="575"/>
                    </a:lnTo>
                    <a:lnTo>
                      <a:pt x="1084" y="577"/>
                    </a:lnTo>
                    <a:lnTo>
                      <a:pt x="1086" y="583"/>
                    </a:lnTo>
                    <a:lnTo>
                      <a:pt x="1086" y="588"/>
                    </a:lnTo>
                    <a:lnTo>
                      <a:pt x="1084" y="593"/>
                    </a:lnTo>
                    <a:lnTo>
                      <a:pt x="1082" y="596"/>
                    </a:lnTo>
                    <a:lnTo>
                      <a:pt x="1067" y="602"/>
                    </a:lnTo>
                    <a:lnTo>
                      <a:pt x="1054" y="605"/>
                    </a:lnTo>
                    <a:lnTo>
                      <a:pt x="1048" y="607"/>
                    </a:lnTo>
                    <a:lnTo>
                      <a:pt x="1044" y="608"/>
                    </a:lnTo>
                    <a:lnTo>
                      <a:pt x="1039" y="609"/>
                    </a:lnTo>
                    <a:lnTo>
                      <a:pt x="1036" y="612"/>
                    </a:lnTo>
                    <a:lnTo>
                      <a:pt x="1033" y="617"/>
                    </a:lnTo>
                    <a:lnTo>
                      <a:pt x="1031" y="620"/>
                    </a:lnTo>
                    <a:lnTo>
                      <a:pt x="1027" y="621"/>
                    </a:lnTo>
                    <a:lnTo>
                      <a:pt x="1022" y="624"/>
                    </a:lnTo>
                    <a:lnTo>
                      <a:pt x="1006" y="619"/>
                    </a:lnTo>
                    <a:lnTo>
                      <a:pt x="989" y="613"/>
                    </a:lnTo>
                    <a:lnTo>
                      <a:pt x="985" y="613"/>
                    </a:lnTo>
                    <a:lnTo>
                      <a:pt x="980" y="613"/>
                    </a:lnTo>
                    <a:lnTo>
                      <a:pt x="976" y="614"/>
                    </a:lnTo>
                    <a:lnTo>
                      <a:pt x="972" y="617"/>
                    </a:lnTo>
                    <a:lnTo>
                      <a:pt x="966" y="631"/>
                    </a:lnTo>
                    <a:lnTo>
                      <a:pt x="960" y="646"/>
                    </a:lnTo>
                    <a:lnTo>
                      <a:pt x="949" y="661"/>
                    </a:lnTo>
                    <a:lnTo>
                      <a:pt x="938" y="673"/>
                    </a:lnTo>
                    <a:lnTo>
                      <a:pt x="926" y="686"/>
                    </a:lnTo>
                    <a:lnTo>
                      <a:pt x="913" y="698"/>
                    </a:lnTo>
                    <a:lnTo>
                      <a:pt x="897" y="705"/>
                    </a:lnTo>
                    <a:lnTo>
                      <a:pt x="881" y="711"/>
                    </a:lnTo>
                    <a:lnTo>
                      <a:pt x="876" y="718"/>
                    </a:lnTo>
                    <a:lnTo>
                      <a:pt x="870" y="723"/>
                    </a:lnTo>
                    <a:lnTo>
                      <a:pt x="866" y="729"/>
                    </a:lnTo>
                    <a:lnTo>
                      <a:pt x="861" y="736"/>
                    </a:lnTo>
                    <a:lnTo>
                      <a:pt x="849" y="744"/>
                    </a:lnTo>
                    <a:lnTo>
                      <a:pt x="838" y="752"/>
                    </a:lnTo>
                    <a:lnTo>
                      <a:pt x="842" y="759"/>
                    </a:lnTo>
                    <a:lnTo>
                      <a:pt x="845" y="764"/>
                    </a:lnTo>
                    <a:lnTo>
                      <a:pt x="852" y="776"/>
                    </a:lnTo>
                    <a:lnTo>
                      <a:pt x="859" y="787"/>
                    </a:lnTo>
                    <a:lnTo>
                      <a:pt x="858" y="791"/>
                    </a:lnTo>
                    <a:lnTo>
                      <a:pt x="858" y="795"/>
                    </a:lnTo>
                    <a:lnTo>
                      <a:pt x="856" y="798"/>
                    </a:lnTo>
                    <a:lnTo>
                      <a:pt x="853" y="799"/>
                    </a:lnTo>
                    <a:lnTo>
                      <a:pt x="845" y="799"/>
                    </a:lnTo>
                    <a:lnTo>
                      <a:pt x="839" y="802"/>
                    </a:lnTo>
                    <a:lnTo>
                      <a:pt x="835" y="805"/>
                    </a:lnTo>
                    <a:lnTo>
                      <a:pt x="829" y="810"/>
                    </a:lnTo>
                    <a:lnTo>
                      <a:pt x="821" y="819"/>
                    </a:lnTo>
                    <a:lnTo>
                      <a:pt x="816" y="825"/>
                    </a:lnTo>
                    <a:lnTo>
                      <a:pt x="816" y="830"/>
                    </a:lnTo>
                    <a:lnTo>
                      <a:pt x="816" y="833"/>
                    </a:lnTo>
                    <a:lnTo>
                      <a:pt x="818" y="838"/>
                    </a:lnTo>
                    <a:lnTo>
                      <a:pt x="821" y="844"/>
                    </a:lnTo>
                    <a:lnTo>
                      <a:pt x="829" y="848"/>
                    </a:lnTo>
                    <a:lnTo>
                      <a:pt x="834" y="852"/>
                    </a:lnTo>
                    <a:lnTo>
                      <a:pt x="834" y="854"/>
                    </a:lnTo>
                    <a:lnTo>
                      <a:pt x="833" y="856"/>
                    </a:lnTo>
                    <a:lnTo>
                      <a:pt x="830" y="858"/>
                    </a:lnTo>
                    <a:lnTo>
                      <a:pt x="827" y="863"/>
                    </a:lnTo>
                    <a:lnTo>
                      <a:pt x="822" y="864"/>
                    </a:lnTo>
                    <a:lnTo>
                      <a:pt x="820" y="865"/>
                    </a:lnTo>
                    <a:lnTo>
                      <a:pt x="818" y="865"/>
                    </a:lnTo>
                    <a:lnTo>
                      <a:pt x="817" y="864"/>
                    </a:lnTo>
                    <a:lnTo>
                      <a:pt x="815" y="861"/>
                    </a:lnTo>
                    <a:lnTo>
                      <a:pt x="813" y="854"/>
                    </a:lnTo>
                    <a:lnTo>
                      <a:pt x="811" y="854"/>
                    </a:lnTo>
                    <a:lnTo>
                      <a:pt x="808" y="854"/>
                    </a:lnTo>
                    <a:lnTo>
                      <a:pt x="805" y="856"/>
                    </a:lnTo>
                    <a:lnTo>
                      <a:pt x="803" y="858"/>
                    </a:lnTo>
                    <a:lnTo>
                      <a:pt x="800" y="864"/>
                    </a:lnTo>
                    <a:lnTo>
                      <a:pt x="796" y="869"/>
                    </a:lnTo>
                    <a:lnTo>
                      <a:pt x="792" y="870"/>
                    </a:lnTo>
                    <a:lnTo>
                      <a:pt x="790" y="870"/>
                    </a:lnTo>
                    <a:lnTo>
                      <a:pt x="787" y="869"/>
                    </a:lnTo>
                    <a:lnTo>
                      <a:pt x="784" y="867"/>
                    </a:lnTo>
                    <a:lnTo>
                      <a:pt x="785" y="874"/>
                    </a:lnTo>
                    <a:lnTo>
                      <a:pt x="785" y="881"/>
                    </a:lnTo>
                    <a:lnTo>
                      <a:pt x="779" y="876"/>
                    </a:lnTo>
                    <a:lnTo>
                      <a:pt x="775" y="872"/>
                    </a:lnTo>
                    <a:lnTo>
                      <a:pt x="771" y="866"/>
                    </a:lnTo>
                    <a:lnTo>
                      <a:pt x="768" y="859"/>
                    </a:lnTo>
                    <a:lnTo>
                      <a:pt x="766" y="864"/>
                    </a:lnTo>
                    <a:lnTo>
                      <a:pt x="766" y="869"/>
                    </a:lnTo>
                    <a:lnTo>
                      <a:pt x="767" y="874"/>
                    </a:lnTo>
                    <a:lnTo>
                      <a:pt x="768" y="879"/>
                    </a:lnTo>
                    <a:lnTo>
                      <a:pt x="768" y="886"/>
                    </a:lnTo>
                    <a:lnTo>
                      <a:pt x="767" y="890"/>
                    </a:lnTo>
                    <a:lnTo>
                      <a:pt x="766" y="891"/>
                    </a:lnTo>
                    <a:lnTo>
                      <a:pt x="765" y="892"/>
                    </a:lnTo>
                    <a:lnTo>
                      <a:pt x="761" y="892"/>
                    </a:lnTo>
                    <a:lnTo>
                      <a:pt x="758" y="894"/>
                    </a:lnTo>
                    <a:lnTo>
                      <a:pt x="753" y="891"/>
                    </a:lnTo>
                    <a:lnTo>
                      <a:pt x="748" y="891"/>
                    </a:lnTo>
                    <a:lnTo>
                      <a:pt x="745" y="891"/>
                    </a:lnTo>
                    <a:lnTo>
                      <a:pt x="743" y="891"/>
                    </a:lnTo>
                    <a:lnTo>
                      <a:pt x="741" y="894"/>
                    </a:lnTo>
                    <a:lnTo>
                      <a:pt x="740" y="896"/>
                    </a:lnTo>
                    <a:lnTo>
                      <a:pt x="742" y="900"/>
                    </a:lnTo>
                    <a:lnTo>
                      <a:pt x="742" y="901"/>
                    </a:lnTo>
                    <a:lnTo>
                      <a:pt x="739" y="900"/>
                    </a:lnTo>
                    <a:lnTo>
                      <a:pt x="733" y="896"/>
                    </a:lnTo>
                    <a:lnTo>
                      <a:pt x="719" y="894"/>
                    </a:lnTo>
                    <a:lnTo>
                      <a:pt x="707" y="889"/>
                    </a:lnTo>
                    <a:lnTo>
                      <a:pt x="702" y="887"/>
                    </a:lnTo>
                    <a:lnTo>
                      <a:pt x="695" y="884"/>
                    </a:lnTo>
                    <a:lnTo>
                      <a:pt x="693" y="882"/>
                    </a:lnTo>
                    <a:lnTo>
                      <a:pt x="691" y="881"/>
                    </a:lnTo>
                    <a:lnTo>
                      <a:pt x="690" y="879"/>
                    </a:lnTo>
                    <a:lnTo>
                      <a:pt x="690" y="876"/>
                    </a:lnTo>
                    <a:lnTo>
                      <a:pt x="689" y="874"/>
                    </a:lnTo>
                    <a:lnTo>
                      <a:pt x="686" y="872"/>
                    </a:lnTo>
                    <a:lnTo>
                      <a:pt x="684" y="872"/>
                    </a:lnTo>
                    <a:lnTo>
                      <a:pt x="681" y="873"/>
                    </a:lnTo>
                    <a:lnTo>
                      <a:pt x="673" y="876"/>
                    </a:lnTo>
                    <a:lnTo>
                      <a:pt x="667" y="880"/>
                    </a:lnTo>
                    <a:lnTo>
                      <a:pt x="659" y="886"/>
                    </a:lnTo>
                    <a:lnTo>
                      <a:pt x="653" y="891"/>
                    </a:lnTo>
                    <a:lnTo>
                      <a:pt x="650" y="887"/>
                    </a:lnTo>
                    <a:lnTo>
                      <a:pt x="646" y="88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53" name="Freeform 323"/>
              <p:cNvSpPr>
                <a:spLocks/>
              </p:cNvSpPr>
              <p:nvPr/>
            </p:nvSpPr>
            <p:spPr bwMode="auto">
              <a:xfrm>
                <a:off x="2444750" y="2557463"/>
                <a:ext cx="430213" cy="358775"/>
              </a:xfrm>
              <a:custGeom>
                <a:avLst/>
                <a:gdLst>
                  <a:gd name="T0" fmla="*/ 237291 w 1086"/>
                  <a:gd name="T1" fmla="*/ 325725 h 901"/>
                  <a:gd name="T2" fmla="*/ 230556 w 1086"/>
                  <a:gd name="T3" fmla="*/ 313381 h 901"/>
                  <a:gd name="T4" fmla="*/ 228972 w 1086"/>
                  <a:gd name="T5" fmla="*/ 286303 h 901"/>
                  <a:gd name="T6" fmla="*/ 217880 w 1086"/>
                  <a:gd name="T7" fmla="*/ 279136 h 901"/>
                  <a:gd name="T8" fmla="*/ 196488 w 1086"/>
                  <a:gd name="T9" fmla="*/ 269181 h 901"/>
                  <a:gd name="T10" fmla="*/ 183415 w 1086"/>
                  <a:gd name="T11" fmla="*/ 270375 h 901"/>
                  <a:gd name="T12" fmla="*/ 177869 w 1086"/>
                  <a:gd name="T13" fmla="*/ 255244 h 901"/>
                  <a:gd name="T14" fmla="*/ 179850 w 1086"/>
                  <a:gd name="T15" fmla="*/ 236529 h 901"/>
                  <a:gd name="T16" fmla="*/ 162023 w 1086"/>
                  <a:gd name="T17" fmla="*/ 221795 h 901"/>
                  <a:gd name="T18" fmla="*/ 131124 w 1086"/>
                  <a:gd name="T19" fmla="*/ 234140 h 901"/>
                  <a:gd name="T20" fmla="*/ 102998 w 1086"/>
                  <a:gd name="T21" fmla="*/ 225379 h 901"/>
                  <a:gd name="T22" fmla="*/ 72098 w 1086"/>
                  <a:gd name="T23" fmla="*/ 213831 h 901"/>
                  <a:gd name="T24" fmla="*/ 52291 w 1086"/>
                  <a:gd name="T25" fmla="*/ 225379 h 901"/>
                  <a:gd name="T26" fmla="*/ 40407 w 1086"/>
                  <a:gd name="T27" fmla="*/ 224185 h 901"/>
                  <a:gd name="T28" fmla="*/ 29711 w 1086"/>
                  <a:gd name="T29" fmla="*/ 198700 h 901"/>
                  <a:gd name="T30" fmla="*/ 29711 w 1086"/>
                  <a:gd name="T31" fmla="*/ 169632 h 901"/>
                  <a:gd name="T32" fmla="*/ 10300 w 1086"/>
                  <a:gd name="T33" fmla="*/ 130210 h 901"/>
                  <a:gd name="T34" fmla="*/ 6734 w 1086"/>
                  <a:gd name="T35" fmla="*/ 105920 h 901"/>
                  <a:gd name="T36" fmla="*/ 42387 w 1086"/>
                  <a:gd name="T37" fmla="*/ 94373 h 901"/>
                  <a:gd name="T38" fmla="*/ 72098 w 1086"/>
                  <a:gd name="T39" fmla="*/ 66101 h 901"/>
                  <a:gd name="T40" fmla="*/ 95867 w 1086"/>
                  <a:gd name="T41" fmla="*/ 89594 h 901"/>
                  <a:gd name="T42" fmla="*/ 139443 w 1086"/>
                  <a:gd name="T43" fmla="*/ 116273 h 901"/>
                  <a:gd name="T44" fmla="*/ 154496 w 1086"/>
                  <a:gd name="T45" fmla="*/ 105920 h 901"/>
                  <a:gd name="T46" fmla="*/ 134293 w 1086"/>
                  <a:gd name="T47" fmla="*/ 47385 h 901"/>
                  <a:gd name="T48" fmla="*/ 141820 w 1086"/>
                  <a:gd name="T49" fmla="*/ 40218 h 901"/>
                  <a:gd name="T50" fmla="*/ 150535 w 1086"/>
                  <a:gd name="T51" fmla="*/ 23494 h 901"/>
                  <a:gd name="T52" fmla="*/ 159250 w 1086"/>
                  <a:gd name="T53" fmla="*/ 25086 h 901"/>
                  <a:gd name="T54" fmla="*/ 123597 w 1086"/>
                  <a:gd name="T55" fmla="*/ 8362 h 901"/>
                  <a:gd name="T56" fmla="*/ 177077 w 1086"/>
                  <a:gd name="T57" fmla="*/ 2389 h 901"/>
                  <a:gd name="T58" fmla="*/ 223822 w 1086"/>
                  <a:gd name="T59" fmla="*/ 24290 h 901"/>
                  <a:gd name="T60" fmla="*/ 234914 w 1086"/>
                  <a:gd name="T61" fmla="*/ 57340 h 901"/>
                  <a:gd name="T62" fmla="*/ 229368 w 1086"/>
                  <a:gd name="T63" fmla="*/ 78445 h 901"/>
                  <a:gd name="T64" fmla="*/ 217483 w 1086"/>
                  <a:gd name="T65" fmla="*/ 104726 h 901"/>
                  <a:gd name="T66" fmla="*/ 203222 w 1086"/>
                  <a:gd name="T67" fmla="*/ 134590 h 901"/>
                  <a:gd name="T68" fmla="*/ 186188 w 1086"/>
                  <a:gd name="T69" fmla="*/ 161668 h 901"/>
                  <a:gd name="T70" fmla="*/ 192922 w 1086"/>
                  <a:gd name="T71" fmla="*/ 176401 h 901"/>
                  <a:gd name="T72" fmla="*/ 216691 w 1086"/>
                  <a:gd name="T73" fmla="*/ 166844 h 901"/>
                  <a:gd name="T74" fmla="*/ 230952 w 1086"/>
                  <a:gd name="T75" fmla="*/ 166844 h 901"/>
                  <a:gd name="T76" fmla="*/ 241252 w 1086"/>
                  <a:gd name="T77" fmla="*/ 182374 h 901"/>
                  <a:gd name="T78" fmla="*/ 248383 w 1086"/>
                  <a:gd name="T79" fmla="*/ 196709 h 901"/>
                  <a:gd name="T80" fmla="*/ 272944 w 1086"/>
                  <a:gd name="T81" fmla="*/ 186754 h 901"/>
                  <a:gd name="T82" fmla="*/ 282055 w 1086"/>
                  <a:gd name="T83" fmla="*/ 185560 h 901"/>
                  <a:gd name="T84" fmla="*/ 307408 w 1086"/>
                  <a:gd name="T85" fmla="*/ 175206 h 901"/>
                  <a:gd name="T86" fmla="*/ 323254 w 1086"/>
                  <a:gd name="T87" fmla="*/ 173215 h 901"/>
                  <a:gd name="T88" fmla="*/ 342269 w 1086"/>
                  <a:gd name="T89" fmla="*/ 170030 h 901"/>
                  <a:gd name="T90" fmla="*/ 359699 w 1086"/>
                  <a:gd name="T91" fmla="*/ 180383 h 901"/>
                  <a:gd name="T92" fmla="*/ 351380 w 1086"/>
                  <a:gd name="T93" fmla="*/ 170030 h 901"/>
                  <a:gd name="T94" fmla="*/ 360095 w 1086"/>
                  <a:gd name="T95" fmla="*/ 158880 h 901"/>
                  <a:gd name="T96" fmla="*/ 385845 w 1086"/>
                  <a:gd name="T97" fmla="*/ 189940 h 901"/>
                  <a:gd name="T98" fmla="*/ 409217 w 1086"/>
                  <a:gd name="T99" fmla="*/ 195913 h 901"/>
                  <a:gd name="T100" fmla="*/ 421498 w 1086"/>
                  <a:gd name="T101" fmla="*/ 225379 h 901"/>
                  <a:gd name="T102" fmla="*/ 415160 w 1086"/>
                  <a:gd name="T103" fmla="*/ 241705 h 901"/>
                  <a:gd name="T104" fmla="*/ 388222 w 1086"/>
                  <a:gd name="T105" fmla="*/ 244094 h 901"/>
                  <a:gd name="T106" fmla="*/ 347023 w 1086"/>
                  <a:gd name="T107" fmla="*/ 285905 h 901"/>
                  <a:gd name="T108" fmla="*/ 339892 w 1086"/>
                  <a:gd name="T109" fmla="*/ 316566 h 901"/>
                  <a:gd name="T110" fmla="*/ 324046 w 1086"/>
                  <a:gd name="T111" fmla="*/ 333689 h 901"/>
                  <a:gd name="T112" fmla="*/ 323650 w 1086"/>
                  <a:gd name="T113" fmla="*/ 344042 h 901"/>
                  <a:gd name="T114" fmla="*/ 311766 w 1086"/>
                  <a:gd name="T115" fmla="*/ 346033 h 901"/>
                  <a:gd name="T116" fmla="*/ 304239 w 1086"/>
                  <a:gd name="T117" fmla="*/ 350015 h 901"/>
                  <a:gd name="T118" fmla="*/ 293543 w 1086"/>
                  <a:gd name="T119" fmla="*/ 355988 h 901"/>
                  <a:gd name="T120" fmla="*/ 273736 w 1086"/>
                  <a:gd name="T121" fmla="*/ 350811 h 901"/>
                  <a:gd name="T122" fmla="*/ 257494 w 1086"/>
                  <a:gd name="T123" fmla="*/ 353200 h 9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6" h="901">
                    <a:moveTo>
                      <a:pt x="646" y="884"/>
                    </a:moveTo>
                    <a:lnTo>
                      <a:pt x="638" y="875"/>
                    </a:lnTo>
                    <a:lnTo>
                      <a:pt x="631" y="865"/>
                    </a:lnTo>
                    <a:lnTo>
                      <a:pt x="627" y="850"/>
                    </a:lnTo>
                    <a:lnTo>
                      <a:pt x="624" y="835"/>
                    </a:lnTo>
                    <a:lnTo>
                      <a:pt x="622" y="829"/>
                    </a:lnTo>
                    <a:lnTo>
                      <a:pt x="619" y="825"/>
                    </a:lnTo>
                    <a:lnTo>
                      <a:pt x="617" y="824"/>
                    </a:lnTo>
                    <a:lnTo>
                      <a:pt x="613" y="824"/>
                    </a:lnTo>
                    <a:lnTo>
                      <a:pt x="606" y="821"/>
                    </a:lnTo>
                    <a:lnTo>
                      <a:pt x="599" y="818"/>
                    </a:lnTo>
                    <a:lnTo>
                      <a:pt x="595" y="816"/>
                    </a:lnTo>
                    <a:lnTo>
                      <a:pt x="591" y="814"/>
                    </a:lnTo>
                    <a:lnTo>
                      <a:pt x="589" y="812"/>
                    </a:lnTo>
                    <a:lnTo>
                      <a:pt x="588" y="810"/>
                    </a:lnTo>
                    <a:lnTo>
                      <a:pt x="588" y="803"/>
                    </a:lnTo>
                    <a:lnTo>
                      <a:pt x="589" y="795"/>
                    </a:lnTo>
                    <a:lnTo>
                      <a:pt x="591" y="790"/>
                    </a:lnTo>
                    <a:lnTo>
                      <a:pt x="591" y="788"/>
                    </a:lnTo>
                    <a:lnTo>
                      <a:pt x="589" y="788"/>
                    </a:lnTo>
                    <a:lnTo>
                      <a:pt x="584" y="789"/>
                    </a:lnTo>
                    <a:lnTo>
                      <a:pt x="582" y="787"/>
                    </a:lnTo>
                    <a:lnTo>
                      <a:pt x="582" y="783"/>
                    </a:lnTo>
                    <a:lnTo>
                      <a:pt x="582" y="780"/>
                    </a:lnTo>
                    <a:lnTo>
                      <a:pt x="583" y="777"/>
                    </a:lnTo>
                    <a:lnTo>
                      <a:pt x="585" y="769"/>
                    </a:lnTo>
                    <a:lnTo>
                      <a:pt x="588" y="763"/>
                    </a:lnTo>
                    <a:lnTo>
                      <a:pt x="584" y="753"/>
                    </a:lnTo>
                    <a:lnTo>
                      <a:pt x="581" y="744"/>
                    </a:lnTo>
                    <a:lnTo>
                      <a:pt x="584" y="736"/>
                    </a:lnTo>
                    <a:lnTo>
                      <a:pt x="584" y="731"/>
                    </a:lnTo>
                    <a:lnTo>
                      <a:pt x="582" y="726"/>
                    </a:lnTo>
                    <a:lnTo>
                      <a:pt x="578" y="719"/>
                    </a:lnTo>
                    <a:lnTo>
                      <a:pt x="572" y="713"/>
                    </a:lnTo>
                    <a:lnTo>
                      <a:pt x="568" y="712"/>
                    </a:lnTo>
                    <a:lnTo>
                      <a:pt x="565" y="713"/>
                    </a:lnTo>
                    <a:lnTo>
                      <a:pt x="562" y="718"/>
                    </a:lnTo>
                    <a:lnTo>
                      <a:pt x="558" y="720"/>
                    </a:lnTo>
                    <a:lnTo>
                      <a:pt x="555" y="720"/>
                    </a:lnTo>
                    <a:lnTo>
                      <a:pt x="554" y="719"/>
                    </a:lnTo>
                    <a:lnTo>
                      <a:pt x="553" y="718"/>
                    </a:lnTo>
                    <a:lnTo>
                      <a:pt x="551" y="714"/>
                    </a:lnTo>
                    <a:lnTo>
                      <a:pt x="550" y="707"/>
                    </a:lnTo>
                    <a:lnTo>
                      <a:pt x="550" y="701"/>
                    </a:lnTo>
                    <a:lnTo>
                      <a:pt x="550" y="696"/>
                    </a:lnTo>
                    <a:lnTo>
                      <a:pt x="549" y="692"/>
                    </a:lnTo>
                    <a:lnTo>
                      <a:pt x="545" y="687"/>
                    </a:lnTo>
                    <a:lnTo>
                      <a:pt x="546" y="677"/>
                    </a:lnTo>
                    <a:lnTo>
                      <a:pt x="546" y="668"/>
                    </a:lnTo>
                    <a:lnTo>
                      <a:pt x="534" y="670"/>
                    </a:lnTo>
                    <a:lnTo>
                      <a:pt x="523" y="672"/>
                    </a:lnTo>
                    <a:lnTo>
                      <a:pt x="513" y="672"/>
                    </a:lnTo>
                    <a:lnTo>
                      <a:pt x="504" y="673"/>
                    </a:lnTo>
                    <a:lnTo>
                      <a:pt x="500" y="675"/>
                    </a:lnTo>
                    <a:lnTo>
                      <a:pt x="496" y="676"/>
                    </a:lnTo>
                    <a:lnTo>
                      <a:pt x="492" y="678"/>
                    </a:lnTo>
                    <a:lnTo>
                      <a:pt x="488" y="681"/>
                    </a:lnTo>
                    <a:lnTo>
                      <a:pt x="482" y="688"/>
                    </a:lnTo>
                    <a:lnTo>
                      <a:pt x="477" y="693"/>
                    </a:lnTo>
                    <a:lnTo>
                      <a:pt x="473" y="694"/>
                    </a:lnTo>
                    <a:lnTo>
                      <a:pt x="470" y="695"/>
                    </a:lnTo>
                    <a:lnTo>
                      <a:pt x="466" y="694"/>
                    </a:lnTo>
                    <a:lnTo>
                      <a:pt x="462" y="693"/>
                    </a:lnTo>
                    <a:lnTo>
                      <a:pt x="463" y="687"/>
                    </a:lnTo>
                    <a:lnTo>
                      <a:pt x="463" y="684"/>
                    </a:lnTo>
                    <a:lnTo>
                      <a:pt x="463" y="679"/>
                    </a:lnTo>
                    <a:lnTo>
                      <a:pt x="462" y="673"/>
                    </a:lnTo>
                    <a:lnTo>
                      <a:pt x="458" y="667"/>
                    </a:lnTo>
                    <a:lnTo>
                      <a:pt x="455" y="661"/>
                    </a:lnTo>
                    <a:lnTo>
                      <a:pt x="451" y="655"/>
                    </a:lnTo>
                    <a:lnTo>
                      <a:pt x="445" y="651"/>
                    </a:lnTo>
                    <a:lnTo>
                      <a:pt x="443" y="648"/>
                    </a:lnTo>
                    <a:lnTo>
                      <a:pt x="441" y="647"/>
                    </a:lnTo>
                    <a:lnTo>
                      <a:pt x="441" y="646"/>
                    </a:lnTo>
                    <a:lnTo>
                      <a:pt x="443" y="645"/>
                    </a:lnTo>
                    <a:lnTo>
                      <a:pt x="445" y="643"/>
                    </a:lnTo>
                    <a:lnTo>
                      <a:pt x="449" y="641"/>
                    </a:lnTo>
                    <a:lnTo>
                      <a:pt x="453" y="638"/>
                    </a:lnTo>
                    <a:lnTo>
                      <a:pt x="453" y="636"/>
                    </a:lnTo>
                    <a:lnTo>
                      <a:pt x="454" y="634"/>
                    </a:lnTo>
                    <a:lnTo>
                      <a:pt x="454" y="630"/>
                    </a:lnTo>
                    <a:lnTo>
                      <a:pt x="453" y="628"/>
                    </a:lnTo>
                    <a:lnTo>
                      <a:pt x="452" y="627"/>
                    </a:lnTo>
                    <a:lnTo>
                      <a:pt x="452" y="626"/>
                    </a:lnTo>
                    <a:lnTo>
                      <a:pt x="454" y="620"/>
                    </a:lnTo>
                    <a:lnTo>
                      <a:pt x="457" y="610"/>
                    </a:lnTo>
                    <a:lnTo>
                      <a:pt x="460" y="601"/>
                    </a:lnTo>
                    <a:lnTo>
                      <a:pt x="454" y="594"/>
                    </a:lnTo>
                    <a:lnTo>
                      <a:pt x="445" y="586"/>
                    </a:lnTo>
                    <a:lnTo>
                      <a:pt x="440" y="584"/>
                    </a:lnTo>
                    <a:lnTo>
                      <a:pt x="437" y="582"/>
                    </a:lnTo>
                    <a:lnTo>
                      <a:pt x="434" y="582"/>
                    </a:lnTo>
                    <a:lnTo>
                      <a:pt x="430" y="582"/>
                    </a:lnTo>
                    <a:lnTo>
                      <a:pt x="423" y="582"/>
                    </a:lnTo>
                    <a:lnTo>
                      <a:pt x="414" y="580"/>
                    </a:lnTo>
                    <a:lnTo>
                      <a:pt x="413" y="572"/>
                    </a:lnTo>
                    <a:lnTo>
                      <a:pt x="412" y="563"/>
                    </a:lnTo>
                    <a:lnTo>
                      <a:pt x="410" y="560"/>
                    </a:lnTo>
                    <a:lnTo>
                      <a:pt x="409" y="557"/>
                    </a:lnTo>
                    <a:lnTo>
                      <a:pt x="406" y="553"/>
                    </a:lnTo>
                    <a:lnTo>
                      <a:pt x="403" y="550"/>
                    </a:lnTo>
                    <a:lnTo>
                      <a:pt x="396" y="557"/>
                    </a:lnTo>
                    <a:lnTo>
                      <a:pt x="389" y="565"/>
                    </a:lnTo>
                    <a:lnTo>
                      <a:pt x="382" y="571"/>
                    </a:lnTo>
                    <a:lnTo>
                      <a:pt x="375" y="577"/>
                    </a:lnTo>
                    <a:lnTo>
                      <a:pt x="365" y="579"/>
                    </a:lnTo>
                    <a:lnTo>
                      <a:pt x="358" y="584"/>
                    </a:lnTo>
                    <a:lnTo>
                      <a:pt x="350" y="587"/>
                    </a:lnTo>
                    <a:lnTo>
                      <a:pt x="341" y="590"/>
                    </a:lnTo>
                    <a:lnTo>
                      <a:pt x="331" y="588"/>
                    </a:lnTo>
                    <a:lnTo>
                      <a:pt x="325" y="590"/>
                    </a:lnTo>
                    <a:lnTo>
                      <a:pt x="318" y="591"/>
                    </a:lnTo>
                    <a:lnTo>
                      <a:pt x="310" y="592"/>
                    </a:lnTo>
                    <a:lnTo>
                      <a:pt x="312" y="575"/>
                    </a:lnTo>
                    <a:lnTo>
                      <a:pt x="312" y="559"/>
                    </a:lnTo>
                    <a:lnTo>
                      <a:pt x="306" y="553"/>
                    </a:lnTo>
                    <a:lnTo>
                      <a:pt x="302" y="551"/>
                    </a:lnTo>
                    <a:lnTo>
                      <a:pt x="297" y="553"/>
                    </a:lnTo>
                    <a:lnTo>
                      <a:pt x="289" y="558"/>
                    </a:lnTo>
                    <a:lnTo>
                      <a:pt x="275" y="562"/>
                    </a:lnTo>
                    <a:lnTo>
                      <a:pt x="260" y="566"/>
                    </a:lnTo>
                    <a:lnTo>
                      <a:pt x="245" y="568"/>
                    </a:lnTo>
                    <a:lnTo>
                      <a:pt x="229" y="571"/>
                    </a:lnTo>
                    <a:lnTo>
                      <a:pt x="225" y="576"/>
                    </a:lnTo>
                    <a:lnTo>
                      <a:pt x="221" y="579"/>
                    </a:lnTo>
                    <a:lnTo>
                      <a:pt x="217" y="578"/>
                    </a:lnTo>
                    <a:lnTo>
                      <a:pt x="211" y="575"/>
                    </a:lnTo>
                    <a:lnTo>
                      <a:pt x="202" y="568"/>
                    </a:lnTo>
                    <a:lnTo>
                      <a:pt x="195" y="561"/>
                    </a:lnTo>
                    <a:lnTo>
                      <a:pt x="189" y="554"/>
                    </a:lnTo>
                    <a:lnTo>
                      <a:pt x="183" y="545"/>
                    </a:lnTo>
                    <a:lnTo>
                      <a:pt x="182" y="537"/>
                    </a:lnTo>
                    <a:lnTo>
                      <a:pt x="179" y="532"/>
                    </a:lnTo>
                    <a:lnTo>
                      <a:pt x="176" y="528"/>
                    </a:lnTo>
                    <a:lnTo>
                      <a:pt x="169" y="525"/>
                    </a:lnTo>
                    <a:lnTo>
                      <a:pt x="165" y="526"/>
                    </a:lnTo>
                    <a:lnTo>
                      <a:pt x="160" y="528"/>
                    </a:lnTo>
                    <a:lnTo>
                      <a:pt x="156" y="531"/>
                    </a:lnTo>
                    <a:lnTo>
                      <a:pt x="151" y="534"/>
                    </a:lnTo>
                    <a:lnTo>
                      <a:pt x="145" y="542"/>
                    </a:lnTo>
                    <a:lnTo>
                      <a:pt x="140" y="549"/>
                    </a:lnTo>
                    <a:lnTo>
                      <a:pt x="136" y="557"/>
                    </a:lnTo>
                    <a:lnTo>
                      <a:pt x="132" y="566"/>
                    </a:lnTo>
                    <a:lnTo>
                      <a:pt x="128" y="563"/>
                    </a:lnTo>
                    <a:lnTo>
                      <a:pt x="124" y="562"/>
                    </a:lnTo>
                    <a:lnTo>
                      <a:pt x="123" y="566"/>
                    </a:lnTo>
                    <a:lnTo>
                      <a:pt x="122" y="568"/>
                    </a:lnTo>
                    <a:lnTo>
                      <a:pt x="119" y="568"/>
                    </a:lnTo>
                    <a:lnTo>
                      <a:pt x="116" y="567"/>
                    </a:lnTo>
                    <a:lnTo>
                      <a:pt x="111" y="568"/>
                    </a:lnTo>
                    <a:lnTo>
                      <a:pt x="109" y="569"/>
                    </a:lnTo>
                    <a:lnTo>
                      <a:pt x="106" y="569"/>
                    </a:lnTo>
                    <a:lnTo>
                      <a:pt x="104" y="567"/>
                    </a:lnTo>
                    <a:lnTo>
                      <a:pt x="102" y="563"/>
                    </a:lnTo>
                    <a:lnTo>
                      <a:pt x="101" y="562"/>
                    </a:lnTo>
                    <a:lnTo>
                      <a:pt x="100" y="561"/>
                    </a:lnTo>
                    <a:lnTo>
                      <a:pt x="97" y="560"/>
                    </a:lnTo>
                    <a:lnTo>
                      <a:pt x="86" y="550"/>
                    </a:lnTo>
                    <a:lnTo>
                      <a:pt x="79" y="540"/>
                    </a:lnTo>
                    <a:lnTo>
                      <a:pt x="72" y="528"/>
                    </a:lnTo>
                    <a:lnTo>
                      <a:pt x="66" y="516"/>
                    </a:lnTo>
                    <a:lnTo>
                      <a:pt x="71" y="511"/>
                    </a:lnTo>
                    <a:lnTo>
                      <a:pt x="76" y="507"/>
                    </a:lnTo>
                    <a:lnTo>
                      <a:pt x="75" y="502"/>
                    </a:lnTo>
                    <a:lnTo>
                      <a:pt x="75" y="499"/>
                    </a:lnTo>
                    <a:lnTo>
                      <a:pt x="75" y="496"/>
                    </a:lnTo>
                    <a:lnTo>
                      <a:pt x="76" y="492"/>
                    </a:lnTo>
                    <a:lnTo>
                      <a:pt x="72" y="477"/>
                    </a:lnTo>
                    <a:lnTo>
                      <a:pt x="66" y="462"/>
                    </a:lnTo>
                    <a:lnTo>
                      <a:pt x="71" y="461"/>
                    </a:lnTo>
                    <a:lnTo>
                      <a:pt x="73" y="461"/>
                    </a:lnTo>
                    <a:lnTo>
                      <a:pt x="74" y="462"/>
                    </a:lnTo>
                    <a:lnTo>
                      <a:pt x="79" y="458"/>
                    </a:lnTo>
                    <a:lnTo>
                      <a:pt x="80" y="447"/>
                    </a:lnTo>
                    <a:lnTo>
                      <a:pt x="79" y="436"/>
                    </a:lnTo>
                    <a:lnTo>
                      <a:pt x="75" y="426"/>
                    </a:lnTo>
                    <a:lnTo>
                      <a:pt x="72" y="415"/>
                    </a:lnTo>
                    <a:lnTo>
                      <a:pt x="74" y="406"/>
                    </a:lnTo>
                    <a:lnTo>
                      <a:pt x="76" y="398"/>
                    </a:lnTo>
                    <a:lnTo>
                      <a:pt x="66" y="384"/>
                    </a:lnTo>
                    <a:lnTo>
                      <a:pt x="56" y="372"/>
                    </a:lnTo>
                    <a:lnTo>
                      <a:pt x="51" y="362"/>
                    </a:lnTo>
                    <a:lnTo>
                      <a:pt x="46" y="352"/>
                    </a:lnTo>
                    <a:lnTo>
                      <a:pt x="40" y="346"/>
                    </a:lnTo>
                    <a:lnTo>
                      <a:pt x="31" y="338"/>
                    </a:lnTo>
                    <a:lnTo>
                      <a:pt x="28" y="332"/>
                    </a:lnTo>
                    <a:lnTo>
                      <a:pt x="26" y="327"/>
                    </a:lnTo>
                    <a:lnTo>
                      <a:pt x="25" y="324"/>
                    </a:lnTo>
                    <a:lnTo>
                      <a:pt x="25" y="321"/>
                    </a:lnTo>
                    <a:lnTo>
                      <a:pt x="30" y="313"/>
                    </a:lnTo>
                    <a:lnTo>
                      <a:pt x="35" y="304"/>
                    </a:lnTo>
                    <a:lnTo>
                      <a:pt x="37" y="296"/>
                    </a:lnTo>
                    <a:lnTo>
                      <a:pt x="35" y="291"/>
                    </a:lnTo>
                    <a:lnTo>
                      <a:pt x="33" y="288"/>
                    </a:lnTo>
                    <a:lnTo>
                      <a:pt x="29" y="282"/>
                    </a:lnTo>
                    <a:lnTo>
                      <a:pt x="25" y="276"/>
                    </a:lnTo>
                    <a:lnTo>
                      <a:pt x="22" y="271"/>
                    </a:lnTo>
                    <a:lnTo>
                      <a:pt x="17" y="266"/>
                    </a:lnTo>
                    <a:lnTo>
                      <a:pt x="12" y="263"/>
                    </a:lnTo>
                    <a:lnTo>
                      <a:pt x="7" y="259"/>
                    </a:lnTo>
                    <a:lnTo>
                      <a:pt x="0" y="256"/>
                    </a:lnTo>
                    <a:lnTo>
                      <a:pt x="18" y="248"/>
                    </a:lnTo>
                    <a:lnTo>
                      <a:pt x="35" y="238"/>
                    </a:lnTo>
                    <a:lnTo>
                      <a:pt x="52" y="229"/>
                    </a:lnTo>
                    <a:lnTo>
                      <a:pt x="69" y="221"/>
                    </a:lnTo>
                    <a:lnTo>
                      <a:pt x="92" y="233"/>
                    </a:lnTo>
                    <a:lnTo>
                      <a:pt x="104" y="239"/>
                    </a:lnTo>
                    <a:lnTo>
                      <a:pt x="105" y="238"/>
                    </a:lnTo>
                    <a:lnTo>
                      <a:pt x="107" y="237"/>
                    </a:lnTo>
                    <a:lnTo>
                      <a:pt x="108" y="234"/>
                    </a:lnTo>
                    <a:lnTo>
                      <a:pt x="110" y="231"/>
                    </a:lnTo>
                    <a:lnTo>
                      <a:pt x="114" y="220"/>
                    </a:lnTo>
                    <a:lnTo>
                      <a:pt x="118" y="203"/>
                    </a:lnTo>
                    <a:lnTo>
                      <a:pt x="133" y="189"/>
                    </a:lnTo>
                    <a:lnTo>
                      <a:pt x="148" y="175"/>
                    </a:lnTo>
                    <a:lnTo>
                      <a:pt x="155" y="170"/>
                    </a:lnTo>
                    <a:lnTo>
                      <a:pt x="162" y="163"/>
                    </a:lnTo>
                    <a:lnTo>
                      <a:pt x="172" y="157"/>
                    </a:lnTo>
                    <a:lnTo>
                      <a:pt x="181" y="153"/>
                    </a:lnTo>
                    <a:lnTo>
                      <a:pt x="182" y="166"/>
                    </a:lnTo>
                    <a:lnTo>
                      <a:pt x="181" y="178"/>
                    </a:lnTo>
                    <a:lnTo>
                      <a:pt x="181" y="190"/>
                    </a:lnTo>
                    <a:lnTo>
                      <a:pt x="182" y="204"/>
                    </a:lnTo>
                    <a:lnTo>
                      <a:pt x="194" y="199"/>
                    </a:lnTo>
                    <a:lnTo>
                      <a:pt x="206" y="194"/>
                    </a:lnTo>
                    <a:lnTo>
                      <a:pt x="217" y="188"/>
                    </a:lnTo>
                    <a:lnTo>
                      <a:pt x="228" y="182"/>
                    </a:lnTo>
                    <a:lnTo>
                      <a:pt x="233" y="193"/>
                    </a:lnTo>
                    <a:lnTo>
                      <a:pt x="236" y="204"/>
                    </a:lnTo>
                    <a:lnTo>
                      <a:pt x="240" y="215"/>
                    </a:lnTo>
                    <a:lnTo>
                      <a:pt x="242" y="225"/>
                    </a:lnTo>
                    <a:lnTo>
                      <a:pt x="251" y="228"/>
                    </a:lnTo>
                    <a:lnTo>
                      <a:pt x="259" y="229"/>
                    </a:lnTo>
                    <a:lnTo>
                      <a:pt x="267" y="228"/>
                    </a:lnTo>
                    <a:lnTo>
                      <a:pt x="274" y="227"/>
                    </a:lnTo>
                    <a:lnTo>
                      <a:pt x="287" y="222"/>
                    </a:lnTo>
                    <a:lnTo>
                      <a:pt x="304" y="216"/>
                    </a:lnTo>
                    <a:lnTo>
                      <a:pt x="316" y="231"/>
                    </a:lnTo>
                    <a:lnTo>
                      <a:pt x="326" y="246"/>
                    </a:lnTo>
                    <a:lnTo>
                      <a:pt x="335" y="262"/>
                    </a:lnTo>
                    <a:lnTo>
                      <a:pt x="343" y="276"/>
                    </a:lnTo>
                    <a:lnTo>
                      <a:pt x="352" y="292"/>
                    </a:lnTo>
                    <a:lnTo>
                      <a:pt x="361" y="306"/>
                    </a:lnTo>
                    <a:lnTo>
                      <a:pt x="372" y="321"/>
                    </a:lnTo>
                    <a:lnTo>
                      <a:pt x="385" y="334"/>
                    </a:lnTo>
                    <a:lnTo>
                      <a:pt x="390" y="327"/>
                    </a:lnTo>
                    <a:lnTo>
                      <a:pt x="394" y="322"/>
                    </a:lnTo>
                    <a:lnTo>
                      <a:pt x="395" y="317"/>
                    </a:lnTo>
                    <a:lnTo>
                      <a:pt x="395" y="314"/>
                    </a:lnTo>
                    <a:lnTo>
                      <a:pt x="392" y="305"/>
                    </a:lnTo>
                    <a:lnTo>
                      <a:pt x="384" y="291"/>
                    </a:lnTo>
                    <a:lnTo>
                      <a:pt x="387" y="279"/>
                    </a:lnTo>
                    <a:lnTo>
                      <a:pt x="390" y="266"/>
                    </a:lnTo>
                    <a:lnTo>
                      <a:pt x="394" y="255"/>
                    </a:lnTo>
                    <a:lnTo>
                      <a:pt x="396" y="242"/>
                    </a:lnTo>
                    <a:lnTo>
                      <a:pt x="384" y="228"/>
                    </a:lnTo>
                    <a:lnTo>
                      <a:pt x="370" y="215"/>
                    </a:lnTo>
                    <a:lnTo>
                      <a:pt x="356" y="203"/>
                    </a:lnTo>
                    <a:lnTo>
                      <a:pt x="342" y="190"/>
                    </a:lnTo>
                    <a:lnTo>
                      <a:pt x="341" y="174"/>
                    </a:lnTo>
                    <a:lnTo>
                      <a:pt x="342" y="160"/>
                    </a:lnTo>
                    <a:lnTo>
                      <a:pt x="342" y="145"/>
                    </a:lnTo>
                    <a:lnTo>
                      <a:pt x="343" y="129"/>
                    </a:lnTo>
                    <a:lnTo>
                      <a:pt x="339" y="119"/>
                    </a:lnTo>
                    <a:lnTo>
                      <a:pt x="338" y="110"/>
                    </a:lnTo>
                    <a:lnTo>
                      <a:pt x="338" y="101"/>
                    </a:lnTo>
                    <a:lnTo>
                      <a:pt x="341" y="93"/>
                    </a:lnTo>
                    <a:lnTo>
                      <a:pt x="343" y="85"/>
                    </a:lnTo>
                    <a:lnTo>
                      <a:pt x="346" y="76"/>
                    </a:lnTo>
                    <a:lnTo>
                      <a:pt x="350" y="68"/>
                    </a:lnTo>
                    <a:lnTo>
                      <a:pt x="354" y="59"/>
                    </a:lnTo>
                    <a:lnTo>
                      <a:pt x="355" y="69"/>
                    </a:lnTo>
                    <a:lnTo>
                      <a:pt x="355" y="79"/>
                    </a:lnTo>
                    <a:lnTo>
                      <a:pt x="355" y="89"/>
                    </a:lnTo>
                    <a:lnTo>
                      <a:pt x="358" y="101"/>
                    </a:lnTo>
                    <a:lnTo>
                      <a:pt x="360" y="98"/>
                    </a:lnTo>
                    <a:lnTo>
                      <a:pt x="362" y="96"/>
                    </a:lnTo>
                    <a:lnTo>
                      <a:pt x="370" y="85"/>
                    </a:lnTo>
                    <a:lnTo>
                      <a:pt x="378" y="73"/>
                    </a:lnTo>
                    <a:lnTo>
                      <a:pt x="373" y="70"/>
                    </a:lnTo>
                    <a:lnTo>
                      <a:pt x="371" y="69"/>
                    </a:lnTo>
                    <a:lnTo>
                      <a:pt x="370" y="67"/>
                    </a:lnTo>
                    <a:lnTo>
                      <a:pt x="372" y="61"/>
                    </a:lnTo>
                    <a:lnTo>
                      <a:pt x="377" y="60"/>
                    </a:lnTo>
                    <a:lnTo>
                      <a:pt x="379" y="59"/>
                    </a:lnTo>
                    <a:lnTo>
                      <a:pt x="380" y="59"/>
                    </a:lnTo>
                    <a:lnTo>
                      <a:pt x="381" y="60"/>
                    </a:lnTo>
                    <a:lnTo>
                      <a:pt x="382" y="64"/>
                    </a:lnTo>
                    <a:lnTo>
                      <a:pt x="384" y="71"/>
                    </a:lnTo>
                    <a:lnTo>
                      <a:pt x="387" y="67"/>
                    </a:lnTo>
                    <a:lnTo>
                      <a:pt x="388" y="64"/>
                    </a:lnTo>
                    <a:lnTo>
                      <a:pt x="388" y="63"/>
                    </a:lnTo>
                    <a:lnTo>
                      <a:pt x="390" y="63"/>
                    </a:lnTo>
                    <a:lnTo>
                      <a:pt x="392" y="63"/>
                    </a:lnTo>
                    <a:lnTo>
                      <a:pt x="395" y="65"/>
                    </a:lnTo>
                    <a:lnTo>
                      <a:pt x="399" y="64"/>
                    </a:lnTo>
                    <a:lnTo>
                      <a:pt x="402" y="63"/>
                    </a:lnTo>
                    <a:lnTo>
                      <a:pt x="404" y="62"/>
                    </a:lnTo>
                    <a:lnTo>
                      <a:pt x="406" y="61"/>
                    </a:lnTo>
                    <a:lnTo>
                      <a:pt x="407" y="56"/>
                    </a:lnTo>
                    <a:lnTo>
                      <a:pt x="407" y="50"/>
                    </a:lnTo>
                    <a:lnTo>
                      <a:pt x="388" y="45"/>
                    </a:lnTo>
                    <a:lnTo>
                      <a:pt x="370" y="43"/>
                    </a:lnTo>
                    <a:lnTo>
                      <a:pt x="351" y="42"/>
                    </a:lnTo>
                    <a:lnTo>
                      <a:pt x="331" y="42"/>
                    </a:lnTo>
                    <a:lnTo>
                      <a:pt x="322" y="34"/>
                    </a:lnTo>
                    <a:lnTo>
                      <a:pt x="314" y="26"/>
                    </a:lnTo>
                    <a:lnTo>
                      <a:pt x="312" y="21"/>
                    </a:lnTo>
                    <a:lnTo>
                      <a:pt x="310" y="17"/>
                    </a:lnTo>
                    <a:lnTo>
                      <a:pt x="309" y="11"/>
                    </a:lnTo>
                    <a:lnTo>
                      <a:pt x="306" y="4"/>
                    </a:lnTo>
                    <a:lnTo>
                      <a:pt x="301" y="5"/>
                    </a:lnTo>
                    <a:lnTo>
                      <a:pt x="295" y="6"/>
                    </a:lnTo>
                    <a:lnTo>
                      <a:pt x="297" y="3"/>
                    </a:lnTo>
                    <a:lnTo>
                      <a:pt x="300" y="1"/>
                    </a:lnTo>
                    <a:lnTo>
                      <a:pt x="337" y="0"/>
                    </a:lnTo>
                    <a:lnTo>
                      <a:pt x="373" y="1"/>
                    </a:lnTo>
                    <a:lnTo>
                      <a:pt x="410" y="3"/>
                    </a:lnTo>
                    <a:lnTo>
                      <a:pt x="447" y="6"/>
                    </a:lnTo>
                    <a:lnTo>
                      <a:pt x="477" y="8"/>
                    </a:lnTo>
                    <a:lnTo>
                      <a:pt x="505" y="8"/>
                    </a:lnTo>
                    <a:lnTo>
                      <a:pt x="534" y="8"/>
                    </a:lnTo>
                    <a:lnTo>
                      <a:pt x="564" y="6"/>
                    </a:lnTo>
                    <a:lnTo>
                      <a:pt x="567" y="24"/>
                    </a:lnTo>
                    <a:lnTo>
                      <a:pt x="568" y="39"/>
                    </a:lnTo>
                    <a:lnTo>
                      <a:pt x="566" y="46"/>
                    </a:lnTo>
                    <a:lnTo>
                      <a:pt x="565" y="52"/>
                    </a:lnTo>
                    <a:lnTo>
                      <a:pt x="564" y="55"/>
                    </a:lnTo>
                    <a:lnTo>
                      <a:pt x="564" y="58"/>
                    </a:lnTo>
                    <a:lnTo>
                      <a:pt x="565" y="61"/>
                    </a:lnTo>
                    <a:lnTo>
                      <a:pt x="566" y="63"/>
                    </a:lnTo>
                    <a:lnTo>
                      <a:pt x="573" y="69"/>
                    </a:lnTo>
                    <a:lnTo>
                      <a:pt x="579" y="73"/>
                    </a:lnTo>
                    <a:lnTo>
                      <a:pt x="584" y="79"/>
                    </a:lnTo>
                    <a:lnTo>
                      <a:pt x="589" y="86"/>
                    </a:lnTo>
                    <a:lnTo>
                      <a:pt x="589" y="94"/>
                    </a:lnTo>
                    <a:lnTo>
                      <a:pt x="590" y="102"/>
                    </a:lnTo>
                    <a:lnTo>
                      <a:pt x="591" y="112"/>
                    </a:lnTo>
                    <a:lnTo>
                      <a:pt x="592" y="123"/>
                    </a:lnTo>
                    <a:lnTo>
                      <a:pt x="593" y="134"/>
                    </a:lnTo>
                    <a:lnTo>
                      <a:pt x="593" y="144"/>
                    </a:lnTo>
                    <a:lnTo>
                      <a:pt x="591" y="149"/>
                    </a:lnTo>
                    <a:lnTo>
                      <a:pt x="589" y="155"/>
                    </a:lnTo>
                    <a:lnTo>
                      <a:pt x="590" y="161"/>
                    </a:lnTo>
                    <a:lnTo>
                      <a:pt x="590" y="165"/>
                    </a:lnTo>
                    <a:lnTo>
                      <a:pt x="588" y="174"/>
                    </a:lnTo>
                    <a:lnTo>
                      <a:pt x="585" y="183"/>
                    </a:lnTo>
                    <a:lnTo>
                      <a:pt x="585" y="186"/>
                    </a:lnTo>
                    <a:lnTo>
                      <a:pt x="584" y="188"/>
                    </a:lnTo>
                    <a:lnTo>
                      <a:pt x="581" y="188"/>
                    </a:lnTo>
                    <a:lnTo>
                      <a:pt x="579" y="188"/>
                    </a:lnTo>
                    <a:lnTo>
                      <a:pt x="579" y="197"/>
                    </a:lnTo>
                    <a:lnTo>
                      <a:pt x="578" y="206"/>
                    </a:lnTo>
                    <a:lnTo>
                      <a:pt x="571" y="214"/>
                    </a:lnTo>
                    <a:lnTo>
                      <a:pt x="562" y="220"/>
                    </a:lnTo>
                    <a:lnTo>
                      <a:pt x="561" y="219"/>
                    </a:lnTo>
                    <a:lnTo>
                      <a:pt x="559" y="216"/>
                    </a:lnTo>
                    <a:lnTo>
                      <a:pt x="555" y="223"/>
                    </a:lnTo>
                    <a:lnTo>
                      <a:pt x="551" y="230"/>
                    </a:lnTo>
                    <a:lnTo>
                      <a:pt x="548" y="233"/>
                    </a:lnTo>
                    <a:lnTo>
                      <a:pt x="543" y="237"/>
                    </a:lnTo>
                    <a:lnTo>
                      <a:pt x="546" y="249"/>
                    </a:lnTo>
                    <a:lnTo>
                      <a:pt x="549" y="263"/>
                    </a:lnTo>
                    <a:lnTo>
                      <a:pt x="546" y="267"/>
                    </a:lnTo>
                    <a:lnTo>
                      <a:pt x="541" y="272"/>
                    </a:lnTo>
                    <a:lnTo>
                      <a:pt x="542" y="278"/>
                    </a:lnTo>
                    <a:lnTo>
                      <a:pt x="541" y="282"/>
                    </a:lnTo>
                    <a:lnTo>
                      <a:pt x="534" y="287"/>
                    </a:lnTo>
                    <a:lnTo>
                      <a:pt x="529" y="292"/>
                    </a:lnTo>
                    <a:lnTo>
                      <a:pt x="533" y="295"/>
                    </a:lnTo>
                    <a:lnTo>
                      <a:pt x="538" y="296"/>
                    </a:lnTo>
                    <a:lnTo>
                      <a:pt x="530" y="309"/>
                    </a:lnTo>
                    <a:lnTo>
                      <a:pt x="522" y="324"/>
                    </a:lnTo>
                    <a:lnTo>
                      <a:pt x="513" y="338"/>
                    </a:lnTo>
                    <a:lnTo>
                      <a:pt x="505" y="351"/>
                    </a:lnTo>
                    <a:lnTo>
                      <a:pt x="504" y="364"/>
                    </a:lnTo>
                    <a:lnTo>
                      <a:pt x="504" y="375"/>
                    </a:lnTo>
                    <a:lnTo>
                      <a:pt x="497" y="382"/>
                    </a:lnTo>
                    <a:lnTo>
                      <a:pt x="489" y="385"/>
                    </a:lnTo>
                    <a:lnTo>
                      <a:pt x="489" y="391"/>
                    </a:lnTo>
                    <a:lnTo>
                      <a:pt x="489" y="396"/>
                    </a:lnTo>
                    <a:lnTo>
                      <a:pt x="488" y="399"/>
                    </a:lnTo>
                    <a:lnTo>
                      <a:pt x="485" y="402"/>
                    </a:lnTo>
                    <a:lnTo>
                      <a:pt x="477" y="403"/>
                    </a:lnTo>
                    <a:lnTo>
                      <a:pt x="470" y="406"/>
                    </a:lnTo>
                    <a:lnTo>
                      <a:pt x="465" y="405"/>
                    </a:lnTo>
                    <a:lnTo>
                      <a:pt x="462" y="405"/>
                    </a:lnTo>
                    <a:lnTo>
                      <a:pt x="463" y="407"/>
                    </a:lnTo>
                    <a:lnTo>
                      <a:pt x="464" y="408"/>
                    </a:lnTo>
                    <a:lnTo>
                      <a:pt x="469" y="417"/>
                    </a:lnTo>
                    <a:lnTo>
                      <a:pt x="474" y="422"/>
                    </a:lnTo>
                    <a:lnTo>
                      <a:pt x="480" y="425"/>
                    </a:lnTo>
                    <a:lnTo>
                      <a:pt x="487" y="431"/>
                    </a:lnTo>
                    <a:lnTo>
                      <a:pt x="487" y="436"/>
                    </a:lnTo>
                    <a:lnTo>
                      <a:pt x="487" y="440"/>
                    </a:lnTo>
                    <a:lnTo>
                      <a:pt x="487" y="443"/>
                    </a:lnTo>
                    <a:lnTo>
                      <a:pt x="491" y="448"/>
                    </a:lnTo>
                    <a:lnTo>
                      <a:pt x="498" y="450"/>
                    </a:lnTo>
                    <a:lnTo>
                      <a:pt x="504" y="450"/>
                    </a:lnTo>
                    <a:lnTo>
                      <a:pt x="512" y="447"/>
                    </a:lnTo>
                    <a:lnTo>
                      <a:pt x="517" y="442"/>
                    </a:lnTo>
                    <a:lnTo>
                      <a:pt x="521" y="436"/>
                    </a:lnTo>
                    <a:lnTo>
                      <a:pt x="524" y="428"/>
                    </a:lnTo>
                    <a:lnTo>
                      <a:pt x="536" y="425"/>
                    </a:lnTo>
                    <a:lnTo>
                      <a:pt x="546" y="422"/>
                    </a:lnTo>
                    <a:lnTo>
                      <a:pt x="547" y="419"/>
                    </a:lnTo>
                    <a:lnTo>
                      <a:pt x="545" y="418"/>
                    </a:lnTo>
                    <a:lnTo>
                      <a:pt x="543" y="417"/>
                    </a:lnTo>
                    <a:lnTo>
                      <a:pt x="550" y="415"/>
                    </a:lnTo>
                    <a:lnTo>
                      <a:pt x="557" y="415"/>
                    </a:lnTo>
                    <a:lnTo>
                      <a:pt x="564" y="415"/>
                    </a:lnTo>
                    <a:lnTo>
                      <a:pt x="571" y="415"/>
                    </a:lnTo>
                    <a:lnTo>
                      <a:pt x="575" y="413"/>
                    </a:lnTo>
                    <a:lnTo>
                      <a:pt x="580" y="410"/>
                    </a:lnTo>
                    <a:lnTo>
                      <a:pt x="580" y="414"/>
                    </a:lnTo>
                    <a:lnTo>
                      <a:pt x="580" y="417"/>
                    </a:lnTo>
                    <a:lnTo>
                      <a:pt x="583" y="419"/>
                    </a:lnTo>
                    <a:lnTo>
                      <a:pt x="587" y="422"/>
                    </a:lnTo>
                    <a:lnTo>
                      <a:pt x="588" y="425"/>
                    </a:lnTo>
                    <a:lnTo>
                      <a:pt x="589" y="428"/>
                    </a:lnTo>
                    <a:lnTo>
                      <a:pt x="593" y="433"/>
                    </a:lnTo>
                    <a:lnTo>
                      <a:pt x="599" y="436"/>
                    </a:lnTo>
                    <a:lnTo>
                      <a:pt x="602" y="442"/>
                    </a:lnTo>
                    <a:lnTo>
                      <a:pt x="606" y="449"/>
                    </a:lnTo>
                    <a:lnTo>
                      <a:pt x="605" y="451"/>
                    </a:lnTo>
                    <a:lnTo>
                      <a:pt x="604" y="453"/>
                    </a:lnTo>
                    <a:lnTo>
                      <a:pt x="606" y="456"/>
                    </a:lnTo>
                    <a:lnTo>
                      <a:pt x="609" y="458"/>
                    </a:lnTo>
                    <a:lnTo>
                      <a:pt x="608" y="460"/>
                    </a:lnTo>
                    <a:lnTo>
                      <a:pt x="608" y="464"/>
                    </a:lnTo>
                    <a:lnTo>
                      <a:pt x="606" y="466"/>
                    </a:lnTo>
                    <a:lnTo>
                      <a:pt x="605" y="468"/>
                    </a:lnTo>
                    <a:lnTo>
                      <a:pt x="604" y="473"/>
                    </a:lnTo>
                    <a:lnTo>
                      <a:pt x="604" y="477"/>
                    </a:lnTo>
                    <a:lnTo>
                      <a:pt x="605" y="481"/>
                    </a:lnTo>
                    <a:lnTo>
                      <a:pt x="608" y="485"/>
                    </a:lnTo>
                    <a:lnTo>
                      <a:pt x="615" y="489"/>
                    </a:lnTo>
                    <a:lnTo>
                      <a:pt x="622" y="492"/>
                    </a:lnTo>
                    <a:lnTo>
                      <a:pt x="627" y="494"/>
                    </a:lnTo>
                    <a:lnTo>
                      <a:pt x="633" y="494"/>
                    </a:lnTo>
                    <a:lnTo>
                      <a:pt x="639" y="494"/>
                    </a:lnTo>
                    <a:lnTo>
                      <a:pt x="646" y="494"/>
                    </a:lnTo>
                    <a:lnTo>
                      <a:pt x="652" y="492"/>
                    </a:lnTo>
                    <a:lnTo>
                      <a:pt x="660" y="489"/>
                    </a:lnTo>
                    <a:lnTo>
                      <a:pt x="665" y="478"/>
                    </a:lnTo>
                    <a:lnTo>
                      <a:pt x="671" y="468"/>
                    </a:lnTo>
                    <a:lnTo>
                      <a:pt x="673" y="472"/>
                    </a:lnTo>
                    <a:lnTo>
                      <a:pt x="674" y="476"/>
                    </a:lnTo>
                    <a:lnTo>
                      <a:pt x="682" y="474"/>
                    </a:lnTo>
                    <a:lnTo>
                      <a:pt x="689" y="469"/>
                    </a:lnTo>
                    <a:lnTo>
                      <a:pt x="693" y="460"/>
                    </a:lnTo>
                    <a:lnTo>
                      <a:pt x="695" y="452"/>
                    </a:lnTo>
                    <a:lnTo>
                      <a:pt x="698" y="449"/>
                    </a:lnTo>
                    <a:lnTo>
                      <a:pt x="700" y="445"/>
                    </a:lnTo>
                    <a:lnTo>
                      <a:pt x="703" y="442"/>
                    </a:lnTo>
                    <a:lnTo>
                      <a:pt x="708" y="439"/>
                    </a:lnTo>
                    <a:lnTo>
                      <a:pt x="712" y="449"/>
                    </a:lnTo>
                    <a:lnTo>
                      <a:pt x="715" y="460"/>
                    </a:lnTo>
                    <a:lnTo>
                      <a:pt x="710" y="465"/>
                    </a:lnTo>
                    <a:lnTo>
                      <a:pt x="707" y="469"/>
                    </a:lnTo>
                    <a:lnTo>
                      <a:pt x="712" y="466"/>
                    </a:lnTo>
                    <a:lnTo>
                      <a:pt x="718" y="462"/>
                    </a:lnTo>
                    <a:lnTo>
                      <a:pt x="728" y="460"/>
                    </a:lnTo>
                    <a:lnTo>
                      <a:pt x="739" y="458"/>
                    </a:lnTo>
                    <a:lnTo>
                      <a:pt x="749" y="453"/>
                    </a:lnTo>
                    <a:lnTo>
                      <a:pt x="758" y="448"/>
                    </a:lnTo>
                    <a:lnTo>
                      <a:pt x="758" y="441"/>
                    </a:lnTo>
                    <a:lnTo>
                      <a:pt x="758" y="434"/>
                    </a:lnTo>
                    <a:lnTo>
                      <a:pt x="759" y="434"/>
                    </a:lnTo>
                    <a:lnTo>
                      <a:pt x="768" y="438"/>
                    </a:lnTo>
                    <a:lnTo>
                      <a:pt x="776" y="440"/>
                    </a:lnTo>
                    <a:lnTo>
                      <a:pt x="784" y="443"/>
                    </a:lnTo>
                    <a:lnTo>
                      <a:pt x="792" y="443"/>
                    </a:lnTo>
                    <a:lnTo>
                      <a:pt x="798" y="441"/>
                    </a:lnTo>
                    <a:lnTo>
                      <a:pt x="801" y="441"/>
                    </a:lnTo>
                    <a:lnTo>
                      <a:pt x="803" y="442"/>
                    </a:lnTo>
                    <a:lnTo>
                      <a:pt x="808" y="444"/>
                    </a:lnTo>
                    <a:lnTo>
                      <a:pt x="807" y="439"/>
                    </a:lnTo>
                    <a:lnTo>
                      <a:pt x="807" y="433"/>
                    </a:lnTo>
                    <a:lnTo>
                      <a:pt x="811" y="434"/>
                    </a:lnTo>
                    <a:lnTo>
                      <a:pt x="813" y="435"/>
                    </a:lnTo>
                    <a:lnTo>
                      <a:pt x="816" y="435"/>
                    </a:lnTo>
                    <a:lnTo>
                      <a:pt x="821" y="433"/>
                    </a:lnTo>
                    <a:lnTo>
                      <a:pt x="832" y="434"/>
                    </a:lnTo>
                    <a:lnTo>
                      <a:pt x="838" y="435"/>
                    </a:lnTo>
                    <a:lnTo>
                      <a:pt x="842" y="436"/>
                    </a:lnTo>
                    <a:lnTo>
                      <a:pt x="846" y="436"/>
                    </a:lnTo>
                    <a:lnTo>
                      <a:pt x="850" y="434"/>
                    </a:lnTo>
                    <a:lnTo>
                      <a:pt x="855" y="432"/>
                    </a:lnTo>
                    <a:lnTo>
                      <a:pt x="859" y="428"/>
                    </a:lnTo>
                    <a:lnTo>
                      <a:pt x="861" y="427"/>
                    </a:lnTo>
                    <a:lnTo>
                      <a:pt x="863" y="427"/>
                    </a:lnTo>
                    <a:lnTo>
                      <a:pt x="864" y="427"/>
                    </a:lnTo>
                    <a:lnTo>
                      <a:pt x="866" y="432"/>
                    </a:lnTo>
                    <a:lnTo>
                      <a:pt x="868" y="440"/>
                    </a:lnTo>
                    <a:lnTo>
                      <a:pt x="870" y="449"/>
                    </a:lnTo>
                    <a:lnTo>
                      <a:pt x="872" y="457"/>
                    </a:lnTo>
                    <a:lnTo>
                      <a:pt x="875" y="460"/>
                    </a:lnTo>
                    <a:lnTo>
                      <a:pt x="878" y="462"/>
                    </a:lnTo>
                    <a:lnTo>
                      <a:pt x="881" y="464"/>
                    </a:lnTo>
                    <a:lnTo>
                      <a:pt x="887" y="465"/>
                    </a:lnTo>
                    <a:lnTo>
                      <a:pt x="897" y="460"/>
                    </a:lnTo>
                    <a:lnTo>
                      <a:pt x="905" y="456"/>
                    </a:lnTo>
                    <a:lnTo>
                      <a:pt x="908" y="453"/>
                    </a:lnTo>
                    <a:lnTo>
                      <a:pt x="911" y="450"/>
                    </a:lnTo>
                    <a:lnTo>
                      <a:pt x="913" y="445"/>
                    </a:lnTo>
                    <a:lnTo>
                      <a:pt x="915" y="440"/>
                    </a:lnTo>
                    <a:lnTo>
                      <a:pt x="914" y="435"/>
                    </a:lnTo>
                    <a:lnTo>
                      <a:pt x="912" y="432"/>
                    </a:lnTo>
                    <a:lnTo>
                      <a:pt x="910" y="430"/>
                    </a:lnTo>
                    <a:lnTo>
                      <a:pt x="908" y="428"/>
                    </a:lnTo>
                    <a:lnTo>
                      <a:pt x="902" y="428"/>
                    </a:lnTo>
                    <a:lnTo>
                      <a:pt x="893" y="428"/>
                    </a:lnTo>
                    <a:lnTo>
                      <a:pt x="889" y="428"/>
                    </a:lnTo>
                    <a:lnTo>
                      <a:pt x="887" y="427"/>
                    </a:lnTo>
                    <a:lnTo>
                      <a:pt x="886" y="426"/>
                    </a:lnTo>
                    <a:lnTo>
                      <a:pt x="886" y="425"/>
                    </a:lnTo>
                    <a:lnTo>
                      <a:pt x="887" y="422"/>
                    </a:lnTo>
                    <a:lnTo>
                      <a:pt x="888" y="416"/>
                    </a:lnTo>
                    <a:lnTo>
                      <a:pt x="887" y="410"/>
                    </a:lnTo>
                    <a:lnTo>
                      <a:pt x="887" y="406"/>
                    </a:lnTo>
                    <a:lnTo>
                      <a:pt x="889" y="402"/>
                    </a:lnTo>
                    <a:lnTo>
                      <a:pt x="893" y="399"/>
                    </a:lnTo>
                    <a:lnTo>
                      <a:pt x="900" y="399"/>
                    </a:lnTo>
                    <a:lnTo>
                      <a:pt x="904" y="399"/>
                    </a:lnTo>
                    <a:lnTo>
                      <a:pt x="909" y="399"/>
                    </a:lnTo>
                    <a:lnTo>
                      <a:pt x="913" y="400"/>
                    </a:lnTo>
                    <a:lnTo>
                      <a:pt x="921" y="405"/>
                    </a:lnTo>
                    <a:lnTo>
                      <a:pt x="930" y="410"/>
                    </a:lnTo>
                    <a:lnTo>
                      <a:pt x="940" y="421"/>
                    </a:lnTo>
                    <a:lnTo>
                      <a:pt x="951" y="428"/>
                    </a:lnTo>
                    <a:lnTo>
                      <a:pt x="960" y="438"/>
                    </a:lnTo>
                    <a:lnTo>
                      <a:pt x="970" y="447"/>
                    </a:lnTo>
                    <a:lnTo>
                      <a:pt x="972" y="457"/>
                    </a:lnTo>
                    <a:lnTo>
                      <a:pt x="973" y="467"/>
                    </a:lnTo>
                    <a:lnTo>
                      <a:pt x="973" y="473"/>
                    </a:lnTo>
                    <a:lnTo>
                      <a:pt x="974" y="477"/>
                    </a:lnTo>
                    <a:lnTo>
                      <a:pt x="976" y="482"/>
                    </a:lnTo>
                    <a:lnTo>
                      <a:pt x="978" y="486"/>
                    </a:lnTo>
                    <a:lnTo>
                      <a:pt x="987" y="481"/>
                    </a:lnTo>
                    <a:lnTo>
                      <a:pt x="995" y="474"/>
                    </a:lnTo>
                    <a:lnTo>
                      <a:pt x="1011" y="477"/>
                    </a:lnTo>
                    <a:lnTo>
                      <a:pt x="1025" y="481"/>
                    </a:lnTo>
                    <a:lnTo>
                      <a:pt x="1029" y="482"/>
                    </a:lnTo>
                    <a:lnTo>
                      <a:pt x="1031" y="483"/>
                    </a:lnTo>
                    <a:lnTo>
                      <a:pt x="1032" y="485"/>
                    </a:lnTo>
                    <a:lnTo>
                      <a:pt x="1033" y="487"/>
                    </a:lnTo>
                    <a:lnTo>
                      <a:pt x="1033" y="492"/>
                    </a:lnTo>
                    <a:lnTo>
                      <a:pt x="1035" y="500"/>
                    </a:lnTo>
                    <a:lnTo>
                      <a:pt x="1047" y="516"/>
                    </a:lnTo>
                    <a:lnTo>
                      <a:pt x="1061" y="531"/>
                    </a:lnTo>
                    <a:lnTo>
                      <a:pt x="1071" y="534"/>
                    </a:lnTo>
                    <a:lnTo>
                      <a:pt x="1080" y="537"/>
                    </a:lnTo>
                    <a:lnTo>
                      <a:pt x="1076" y="544"/>
                    </a:lnTo>
                    <a:lnTo>
                      <a:pt x="1071" y="549"/>
                    </a:lnTo>
                    <a:lnTo>
                      <a:pt x="1065" y="553"/>
                    </a:lnTo>
                    <a:lnTo>
                      <a:pt x="1061" y="558"/>
                    </a:lnTo>
                    <a:lnTo>
                      <a:pt x="1062" y="562"/>
                    </a:lnTo>
                    <a:lnTo>
                      <a:pt x="1064" y="566"/>
                    </a:lnTo>
                    <a:lnTo>
                      <a:pt x="1066" y="569"/>
                    </a:lnTo>
                    <a:lnTo>
                      <a:pt x="1069" y="571"/>
                    </a:lnTo>
                    <a:lnTo>
                      <a:pt x="1075" y="575"/>
                    </a:lnTo>
                    <a:lnTo>
                      <a:pt x="1084" y="577"/>
                    </a:lnTo>
                    <a:lnTo>
                      <a:pt x="1086" y="583"/>
                    </a:lnTo>
                    <a:lnTo>
                      <a:pt x="1086" y="588"/>
                    </a:lnTo>
                    <a:lnTo>
                      <a:pt x="1084" y="593"/>
                    </a:lnTo>
                    <a:lnTo>
                      <a:pt x="1082" y="596"/>
                    </a:lnTo>
                    <a:lnTo>
                      <a:pt x="1067" y="602"/>
                    </a:lnTo>
                    <a:lnTo>
                      <a:pt x="1054" y="605"/>
                    </a:lnTo>
                    <a:lnTo>
                      <a:pt x="1048" y="607"/>
                    </a:lnTo>
                    <a:lnTo>
                      <a:pt x="1044" y="608"/>
                    </a:lnTo>
                    <a:lnTo>
                      <a:pt x="1039" y="609"/>
                    </a:lnTo>
                    <a:lnTo>
                      <a:pt x="1036" y="612"/>
                    </a:lnTo>
                    <a:lnTo>
                      <a:pt x="1033" y="617"/>
                    </a:lnTo>
                    <a:lnTo>
                      <a:pt x="1031" y="620"/>
                    </a:lnTo>
                    <a:lnTo>
                      <a:pt x="1027" y="621"/>
                    </a:lnTo>
                    <a:lnTo>
                      <a:pt x="1022" y="624"/>
                    </a:lnTo>
                    <a:lnTo>
                      <a:pt x="1006" y="619"/>
                    </a:lnTo>
                    <a:lnTo>
                      <a:pt x="989" y="613"/>
                    </a:lnTo>
                    <a:lnTo>
                      <a:pt x="985" y="613"/>
                    </a:lnTo>
                    <a:lnTo>
                      <a:pt x="980" y="613"/>
                    </a:lnTo>
                    <a:lnTo>
                      <a:pt x="976" y="614"/>
                    </a:lnTo>
                    <a:lnTo>
                      <a:pt x="972" y="617"/>
                    </a:lnTo>
                    <a:lnTo>
                      <a:pt x="966" y="631"/>
                    </a:lnTo>
                    <a:lnTo>
                      <a:pt x="960" y="646"/>
                    </a:lnTo>
                    <a:lnTo>
                      <a:pt x="949" y="661"/>
                    </a:lnTo>
                    <a:lnTo>
                      <a:pt x="938" y="673"/>
                    </a:lnTo>
                    <a:lnTo>
                      <a:pt x="926" y="686"/>
                    </a:lnTo>
                    <a:lnTo>
                      <a:pt x="913" y="698"/>
                    </a:lnTo>
                    <a:lnTo>
                      <a:pt x="897" y="705"/>
                    </a:lnTo>
                    <a:lnTo>
                      <a:pt x="881" y="711"/>
                    </a:lnTo>
                    <a:lnTo>
                      <a:pt x="876" y="718"/>
                    </a:lnTo>
                    <a:lnTo>
                      <a:pt x="870" y="723"/>
                    </a:lnTo>
                    <a:lnTo>
                      <a:pt x="866" y="729"/>
                    </a:lnTo>
                    <a:lnTo>
                      <a:pt x="861" y="736"/>
                    </a:lnTo>
                    <a:lnTo>
                      <a:pt x="849" y="744"/>
                    </a:lnTo>
                    <a:lnTo>
                      <a:pt x="838" y="752"/>
                    </a:lnTo>
                    <a:lnTo>
                      <a:pt x="842" y="759"/>
                    </a:lnTo>
                    <a:lnTo>
                      <a:pt x="845" y="764"/>
                    </a:lnTo>
                    <a:lnTo>
                      <a:pt x="852" y="776"/>
                    </a:lnTo>
                    <a:lnTo>
                      <a:pt x="859" y="787"/>
                    </a:lnTo>
                    <a:lnTo>
                      <a:pt x="858" y="791"/>
                    </a:lnTo>
                    <a:lnTo>
                      <a:pt x="858" y="795"/>
                    </a:lnTo>
                    <a:lnTo>
                      <a:pt x="856" y="798"/>
                    </a:lnTo>
                    <a:lnTo>
                      <a:pt x="853" y="799"/>
                    </a:lnTo>
                    <a:lnTo>
                      <a:pt x="845" y="799"/>
                    </a:lnTo>
                    <a:lnTo>
                      <a:pt x="839" y="802"/>
                    </a:lnTo>
                    <a:lnTo>
                      <a:pt x="835" y="805"/>
                    </a:lnTo>
                    <a:lnTo>
                      <a:pt x="829" y="810"/>
                    </a:lnTo>
                    <a:lnTo>
                      <a:pt x="821" y="819"/>
                    </a:lnTo>
                    <a:lnTo>
                      <a:pt x="816" y="825"/>
                    </a:lnTo>
                    <a:lnTo>
                      <a:pt x="816" y="830"/>
                    </a:lnTo>
                    <a:lnTo>
                      <a:pt x="816" y="833"/>
                    </a:lnTo>
                    <a:lnTo>
                      <a:pt x="818" y="838"/>
                    </a:lnTo>
                    <a:lnTo>
                      <a:pt x="821" y="844"/>
                    </a:lnTo>
                    <a:lnTo>
                      <a:pt x="829" y="848"/>
                    </a:lnTo>
                    <a:lnTo>
                      <a:pt x="834" y="852"/>
                    </a:lnTo>
                    <a:lnTo>
                      <a:pt x="834" y="854"/>
                    </a:lnTo>
                    <a:lnTo>
                      <a:pt x="833" y="856"/>
                    </a:lnTo>
                    <a:lnTo>
                      <a:pt x="830" y="858"/>
                    </a:lnTo>
                    <a:lnTo>
                      <a:pt x="827" y="863"/>
                    </a:lnTo>
                    <a:lnTo>
                      <a:pt x="822" y="864"/>
                    </a:lnTo>
                    <a:lnTo>
                      <a:pt x="820" y="865"/>
                    </a:lnTo>
                    <a:lnTo>
                      <a:pt x="818" y="865"/>
                    </a:lnTo>
                    <a:lnTo>
                      <a:pt x="817" y="864"/>
                    </a:lnTo>
                    <a:lnTo>
                      <a:pt x="815" y="861"/>
                    </a:lnTo>
                    <a:lnTo>
                      <a:pt x="813" y="854"/>
                    </a:lnTo>
                    <a:lnTo>
                      <a:pt x="811" y="854"/>
                    </a:lnTo>
                    <a:lnTo>
                      <a:pt x="808" y="854"/>
                    </a:lnTo>
                    <a:lnTo>
                      <a:pt x="805" y="856"/>
                    </a:lnTo>
                    <a:lnTo>
                      <a:pt x="803" y="858"/>
                    </a:lnTo>
                    <a:lnTo>
                      <a:pt x="800" y="864"/>
                    </a:lnTo>
                    <a:lnTo>
                      <a:pt x="796" y="869"/>
                    </a:lnTo>
                    <a:lnTo>
                      <a:pt x="792" y="870"/>
                    </a:lnTo>
                    <a:lnTo>
                      <a:pt x="790" y="870"/>
                    </a:lnTo>
                    <a:lnTo>
                      <a:pt x="787" y="869"/>
                    </a:lnTo>
                    <a:lnTo>
                      <a:pt x="784" y="867"/>
                    </a:lnTo>
                    <a:lnTo>
                      <a:pt x="785" y="874"/>
                    </a:lnTo>
                    <a:lnTo>
                      <a:pt x="785" y="881"/>
                    </a:lnTo>
                    <a:lnTo>
                      <a:pt x="779" y="876"/>
                    </a:lnTo>
                    <a:lnTo>
                      <a:pt x="775" y="872"/>
                    </a:lnTo>
                    <a:lnTo>
                      <a:pt x="771" y="866"/>
                    </a:lnTo>
                    <a:lnTo>
                      <a:pt x="768" y="859"/>
                    </a:lnTo>
                    <a:lnTo>
                      <a:pt x="766" y="864"/>
                    </a:lnTo>
                    <a:lnTo>
                      <a:pt x="766" y="869"/>
                    </a:lnTo>
                    <a:lnTo>
                      <a:pt x="767" y="874"/>
                    </a:lnTo>
                    <a:lnTo>
                      <a:pt x="768" y="879"/>
                    </a:lnTo>
                    <a:lnTo>
                      <a:pt x="768" y="886"/>
                    </a:lnTo>
                    <a:lnTo>
                      <a:pt x="767" y="890"/>
                    </a:lnTo>
                    <a:lnTo>
                      <a:pt x="766" y="891"/>
                    </a:lnTo>
                    <a:lnTo>
                      <a:pt x="765" y="892"/>
                    </a:lnTo>
                    <a:lnTo>
                      <a:pt x="761" y="892"/>
                    </a:lnTo>
                    <a:lnTo>
                      <a:pt x="758" y="894"/>
                    </a:lnTo>
                    <a:lnTo>
                      <a:pt x="753" y="891"/>
                    </a:lnTo>
                    <a:lnTo>
                      <a:pt x="748" y="891"/>
                    </a:lnTo>
                    <a:lnTo>
                      <a:pt x="745" y="891"/>
                    </a:lnTo>
                    <a:lnTo>
                      <a:pt x="743" y="891"/>
                    </a:lnTo>
                    <a:lnTo>
                      <a:pt x="741" y="894"/>
                    </a:lnTo>
                    <a:lnTo>
                      <a:pt x="740" y="896"/>
                    </a:lnTo>
                    <a:lnTo>
                      <a:pt x="742" y="900"/>
                    </a:lnTo>
                    <a:lnTo>
                      <a:pt x="742" y="901"/>
                    </a:lnTo>
                    <a:lnTo>
                      <a:pt x="739" y="900"/>
                    </a:lnTo>
                    <a:lnTo>
                      <a:pt x="733" y="896"/>
                    </a:lnTo>
                    <a:lnTo>
                      <a:pt x="719" y="894"/>
                    </a:lnTo>
                    <a:lnTo>
                      <a:pt x="707" y="889"/>
                    </a:lnTo>
                    <a:lnTo>
                      <a:pt x="702" y="887"/>
                    </a:lnTo>
                    <a:lnTo>
                      <a:pt x="695" y="884"/>
                    </a:lnTo>
                    <a:lnTo>
                      <a:pt x="693" y="882"/>
                    </a:lnTo>
                    <a:lnTo>
                      <a:pt x="691" y="881"/>
                    </a:lnTo>
                    <a:lnTo>
                      <a:pt x="690" y="879"/>
                    </a:lnTo>
                    <a:lnTo>
                      <a:pt x="690" y="876"/>
                    </a:lnTo>
                    <a:lnTo>
                      <a:pt x="689" y="874"/>
                    </a:lnTo>
                    <a:lnTo>
                      <a:pt x="686" y="872"/>
                    </a:lnTo>
                    <a:lnTo>
                      <a:pt x="684" y="872"/>
                    </a:lnTo>
                    <a:lnTo>
                      <a:pt x="681" y="873"/>
                    </a:lnTo>
                    <a:lnTo>
                      <a:pt x="673" y="876"/>
                    </a:lnTo>
                    <a:lnTo>
                      <a:pt x="667" y="880"/>
                    </a:lnTo>
                    <a:lnTo>
                      <a:pt x="659" y="886"/>
                    </a:lnTo>
                    <a:lnTo>
                      <a:pt x="653" y="891"/>
                    </a:lnTo>
                    <a:lnTo>
                      <a:pt x="650" y="887"/>
                    </a:lnTo>
                    <a:lnTo>
                      <a:pt x="646" y="884"/>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54" name="Freeform 324"/>
              <p:cNvSpPr>
                <a:spLocks/>
              </p:cNvSpPr>
              <p:nvPr/>
            </p:nvSpPr>
            <p:spPr bwMode="auto">
              <a:xfrm>
                <a:off x="2668588" y="2193925"/>
                <a:ext cx="520700" cy="638175"/>
              </a:xfrm>
              <a:custGeom>
                <a:avLst/>
                <a:gdLst>
                  <a:gd name="T0" fmla="*/ 462359 w 1312"/>
                  <a:gd name="T1" fmla="*/ 96657 h 1611"/>
                  <a:gd name="T2" fmla="*/ 436563 w 1312"/>
                  <a:gd name="T3" fmla="*/ 26541 h 1611"/>
                  <a:gd name="T4" fmla="*/ 339328 w 1312"/>
                  <a:gd name="T5" fmla="*/ 83585 h 1611"/>
                  <a:gd name="T6" fmla="*/ 307975 w 1312"/>
                  <a:gd name="T7" fmla="*/ 117652 h 1611"/>
                  <a:gd name="T8" fmla="*/ 274241 w 1312"/>
                  <a:gd name="T9" fmla="*/ 165189 h 1611"/>
                  <a:gd name="T10" fmla="*/ 216297 w 1312"/>
                  <a:gd name="T11" fmla="*/ 223421 h 1611"/>
                  <a:gd name="T12" fmla="*/ 185738 w 1312"/>
                  <a:gd name="T13" fmla="*/ 337112 h 1611"/>
                  <a:gd name="T14" fmla="*/ 1191 w 1312"/>
                  <a:gd name="T15" fmla="*/ 373556 h 1611"/>
                  <a:gd name="T16" fmla="*/ 11509 w 1312"/>
                  <a:gd name="T17" fmla="*/ 395740 h 1611"/>
                  <a:gd name="T18" fmla="*/ 17463 w 1312"/>
                  <a:gd name="T19" fmla="*/ 390590 h 1611"/>
                  <a:gd name="T20" fmla="*/ 32544 w 1312"/>
                  <a:gd name="T21" fmla="*/ 400493 h 1611"/>
                  <a:gd name="T22" fmla="*/ 44847 w 1312"/>
                  <a:gd name="T23" fmla="*/ 392571 h 1611"/>
                  <a:gd name="T24" fmla="*/ 58738 w 1312"/>
                  <a:gd name="T25" fmla="*/ 397720 h 1611"/>
                  <a:gd name="T26" fmla="*/ 86122 w 1312"/>
                  <a:gd name="T27" fmla="*/ 392571 h 1611"/>
                  <a:gd name="T28" fmla="*/ 86916 w 1312"/>
                  <a:gd name="T29" fmla="*/ 411981 h 1611"/>
                  <a:gd name="T30" fmla="*/ 85328 w 1312"/>
                  <a:gd name="T31" fmla="*/ 438919 h 1611"/>
                  <a:gd name="T32" fmla="*/ 94059 w 1312"/>
                  <a:gd name="T33" fmla="*/ 496358 h 1611"/>
                  <a:gd name="T34" fmla="*/ 84138 w 1312"/>
                  <a:gd name="T35" fmla="*/ 538349 h 1611"/>
                  <a:gd name="T36" fmla="*/ 117078 w 1312"/>
                  <a:gd name="T37" fmla="*/ 533595 h 1611"/>
                  <a:gd name="T38" fmla="*/ 138113 w 1312"/>
                  <a:gd name="T39" fmla="*/ 535180 h 1611"/>
                  <a:gd name="T40" fmla="*/ 141684 w 1312"/>
                  <a:gd name="T41" fmla="*/ 524484 h 1611"/>
                  <a:gd name="T42" fmla="*/ 186134 w 1312"/>
                  <a:gd name="T43" fmla="*/ 556967 h 1611"/>
                  <a:gd name="T44" fmla="*/ 208359 w 1312"/>
                  <a:gd name="T45" fmla="*/ 591827 h 1611"/>
                  <a:gd name="T46" fmla="*/ 213122 w 1312"/>
                  <a:gd name="T47" fmla="*/ 563305 h 1611"/>
                  <a:gd name="T48" fmla="*/ 204788 w 1312"/>
                  <a:gd name="T49" fmla="*/ 528841 h 1611"/>
                  <a:gd name="T50" fmla="*/ 209947 w 1312"/>
                  <a:gd name="T51" fmla="*/ 499527 h 1611"/>
                  <a:gd name="T52" fmla="*/ 226616 w 1312"/>
                  <a:gd name="T53" fmla="*/ 496358 h 1611"/>
                  <a:gd name="T54" fmla="*/ 238919 w 1312"/>
                  <a:gd name="T55" fmla="*/ 451595 h 1611"/>
                  <a:gd name="T56" fmla="*/ 241300 w 1312"/>
                  <a:gd name="T57" fmla="*/ 452387 h 1611"/>
                  <a:gd name="T58" fmla="*/ 232172 w 1312"/>
                  <a:gd name="T59" fmla="*/ 489624 h 1611"/>
                  <a:gd name="T60" fmla="*/ 244475 w 1312"/>
                  <a:gd name="T61" fmla="*/ 484078 h 1611"/>
                  <a:gd name="T62" fmla="*/ 254794 w 1312"/>
                  <a:gd name="T63" fmla="*/ 463479 h 1611"/>
                  <a:gd name="T64" fmla="*/ 260350 w 1312"/>
                  <a:gd name="T65" fmla="*/ 463479 h 1611"/>
                  <a:gd name="T66" fmla="*/ 259159 w 1312"/>
                  <a:gd name="T67" fmla="*/ 486059 h 1611"/>
                  <a:gd name="T68" fmla="*/ 255588 w 1312"/>
                  <a:gd name="T69" fmla="*/ 512600 h 1611"/>
                  <a:gd name="T70" fmla="*/ 268288 w 1312"/>
                  <a:gd name="T71" fmla="*/ 513392 h 1611"/>
                  <a:gd name="T72" fmla="*/ 289719 w 1312"/>
                  <a:gd name="T73" fmla="*/ 484078 h 1611"/>
                  <a:gd name="T74" fmla="*/ 281781 w 1312"/>
                  <a:gd name="T75" fmla="*/ 462687 h 1611"/>
                  <a:gd name="T76" fmla="*/ 276225 w 1312"/>
                  <a:gd name="T77" fmla="*/ 474571 h 1611"/>
                  <a:gd name="T78" fmla="*/ 279400 w 1312"/>
                  <a:gd name="T79" fmla="*/ 451595 h 1611"/>
                  <a:gd name="T80" fmla="*/ 290116 w 1312"/>
                  <a:gd name="T81" fmla="*/ 435353 h 1611"/>
                  <a:gd name="T82" fmla="*/ 298053 w 1312"/>
                  <a:gd name="T83" fmla="*/ 469817 h 1611"/>
                  <a:gd name="T84" fmla="*/ 300434 w 1312"/>
                  <a:gd name="T85" fmla="*/ 490812 h 1611"/>
                  <a:gd name="T86" fmla="*/ 269478 w 1312"/>
                  <a:gd name="T87" fmla="*/ 530822 h 1611"/>
                  <a:gd name="T88" fmla="*/ 261144 w 1312"/>
                  <a:gd name="T89" fmla="*/ 556571 h 1611"/>
                  <a:gd name="T90" fmla="*/ 250825 w 1312"/>
                  <a:gd name="T91" fmla="*/ 594996 h 1611"/>
                  <a:gd name="T92" fmla="*/ 285353 w 1312"/>
                  <a:gd name="T93" fmla="*/ 610049 h 1611"/>
                  <a:gd name="T94" fmla="*/ 326231 w 1312"/>
                  <a:gd name="T95" fmla="*/ 625103 h 1611"/>
                  <a:gd name="T96" fmla="*/ 346869 w 1312"/>
                  <a:gd name="T97" fmla="*/ 581131 h 1611"/>
                  <a:gd name="T98" fmla="*/ 372269 w 1312"/>
                  <a:gd name="T99" fmla="*/ 539141 h 1611"/>
                  <a:gd name="T100" fmla="*/ 368697 w 1312"/>
                  <a:gd name="T101" fmla="*/ 470609 h 1611"/>
                  <a:gd name="T102" fmla="*/ 384175 w 1312"/>
                  <a:gd name="T103" fmla="*/ 423865 h 1611"/>
                  <a:gd name="T104" fmla="*/ 429816 w 1312"/>
                  <a:gd name="T105" fmla="*/ 398909 h 1611"/>
                  <a:gd name="T106" fmla="*/ 431403 w 1312"/>
                  <a:gd name="T107" fmla="*/ 354938 h 1611"/>
                  <a:gd name="T108" fmla="*/ 421084 w 1312"/>
                  <a:gd name="T109" fmla="*/ 316909 h 1611"/>
                  <a:gd name="T110" fmla="*/ 453628 w 1312"/>
                  <a:gd name="T111" fmla="*/ 277691 h 1611"/>
                  <a:gd name="T112" fmla="*/ 459978 w 1312"/>
                  <a:gd name="T113" fmla="*/ 240455 h 1611"/>
                  <a:gd name="T114" fmla="*/ 502841 w 1312"/>
                  <a:gd name="T115" fmla="*/ 224213 h 1611"/>
                  <a:gd name="T116" fmla="*/ 513159 w 1312"/>
                  <a:gd name="T117" fmla="*/ 209160 h 1611"/>
                  <a:gd name="T118" fmla="*/ 500459 w 1312"/>
                  <a:gd name="T119" fmla="*/ 143401 h 1611"/>
                  <a:gd name="T120" fmla="*/ 502841 w 1312"/>
                  <a:gd name="T121" fmla="*/ 113691 h 1611"/>
                  <a:gd name="T122" fmla="*/ 508000 w 1312"/>
                  <a:gd name="T123" fmla="*/ 111710 h 16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12" h="1611">
                    <a:moveTo>
                      <a:pt x="1271" y="270"/>
                    </a:moveTo>
                    <a:lnTo>
                      <a:pt x="1262" y="264"/>
                    </a:lnTo>
                    <a:lnTo>
                      <a:pt x="1255" y="260"/>
                    </a:lnTo>
                    <a:lnTo>
                      <a:pt x="1251" y="259"/>
                    </a:lnTo>
                    <a:lnTo>
                      <a:pt x="1247" y="257"/>
                    </a:lnTo>
                    <a:lnTo>
                      <a:pt x="1239" y="260"/>
                    </a:lnTo>
                    <a:lnTo>
                      <a:pt x="1226" y="263"/>
                    </a:lnTo>
                    <a:lnTo>
                      <a:pt x="1221" y="261"/>
                    </a:lnTo>
                    <a:lnTo>
                      <a:pt x="1218" y="259"/>
                    </a:lnTo>
                    <a:lnTo>
                      <a:pt x="1214" y="259"/>
                    </a:lnTo>
                    <a:lnTo>
                      <a:pt x="1212" y="259"/>
                    </a:lnTo>
                    <a:lnTo>
                      <a:pt x="1208" y="261"/>
                    </a:lnTo>
                    <a:lnTo>
                      <a:pt x="1200" y="268"/>
                    </a:lnTo>
                    <a:lnTo>
                      <a:pt x="1191" y="266"/>
                    </a:lnTo>
                    <a:lnTo>
                      <a:pt x="1183" y="264"/>
                    </a:lnTo>
                    <a:lnTo>
                      <a:pt x="1176" y="261"/>
                    </a:lnTo>
                    <a:lnTo>
                      <a:pt x="1171" y="256"/>
                    </a:lnTo>
                    <a:lnTo>
                      <a:pt x="1167" y="251"/>
                    </a:lnTo>
                    <a:lnTo>
                      <a:pt x="1165" y="244"/>
                    </a:lnTo>
                    <a:lnTo>
                      <a:pt x="1162" y="236"/>
                    </a:lnTo>
                    <a:lnTo>
                      <a:pt x="1161" y="227"/>
                    </a:lnTo>
                    <a:lnTo>
                      <a:pt x="1168" y="219"/>
                    </a:lnTo>
                    <a:lnTo>
                      <a:pt x="1172" y="213"/>
                    </a:lnTo>
                    <a:lnTo>
                      <a:pt x="1174" y="211"/>
                    </a:lnTo>
                    <a:lnTo>
                      <a:pt x="1174" y="206"/>
                    </a:lnTo>
                    <a:lnTo>
                      <a:pt x="1172" y="203"/>
                    </a:lnTo>
                    <a:lnTo>
                      <a:pt x="1171" y="197"/>
                    </a:lnTo>
                    <a:lnTo>
                      <a:pt x="1171" y="190"/>
                    </a:lnTo>
                    <a:lnTo>
                      <a:pt x="1172" y="186"/>
                    </a:lnTo>
                    <a:lnTo>
                      <a:pt x="1175" y="180"/>
                    </a:lnTo>
                    <a:lnTo>
                      <a:pt x="1177" y="176"/>
                    </a:lnTo>
                    <a:lnTo>
                      <a:pt x="1182" y="167"/>
                    </a:lnTo>
                    <a:lnTo>
                      <a:pt x="1185" y="155"/>
                    </a:lnTo>
                    <a:lnTo>
                      <a:pt x="1170" y="138"/>
                    </a:lnTo>
                    <a:lnTo>
                      <a:pt x="1155" y="121"/>
                    </a:lnTo>
                    <a:lnTo>
                      <a:pt x="1141" y="105"/>
                    </a:lnTo>
                    <a:lnTo>
                      <a:pt x="1125" y="88"/>
                    </a:lnTo>
                    <a:lnTo>
                      <a:pt x="1100" y="67"/>
                    </a:lnTo>
                    <a:lnTo>
                      <a:pt x="1075" y="44"/>
                    </a:lnTo>
                    <a:lnTo>
                      <a:pt x="1050" y="21"/>
                    </a:lnTo>
                    <a:lnTo>
                      <a:pt x="1025" y="0"/>
                    </a:lnTo>
                    <a:lnTo>
                      <a:pt x="1005" y="42"/>
                    </a:lnTo>
                    <a:lnTo>
                      <a:pt x="984" y="83"/>
                    </a:lnTo>
                    <a:lnTo>
                      <a:pt x="963" y="124"/>
                    </a:lnTo>
                    <a:lnTo>
                      <a:pt x="940" y="164"/>
                    </a:lnTo>
                    <a:lnTo>
                      <a:pt x="930" y="181"/>
                    </a:lnTo>
                    <a:lnTo>
                      <a:pt x="918" y="198"/>
                    </a:lnTo>
                    <a:lnTo>
                      <a:pt x="906" y="213"/>
                    </a:lnTo>
                    <a:lnTo>
                      <a:pt x="891" y="228"/>
                    </a:lnTo>
                    <a:lnTo>
                      <a:pt x="883" y="220"/>
                    </a:lnTo>
                    <a:lnTo>
                      <a:pt x="878" y="212"/>
                    </a:lnTo>
                    <a:lnTo>
                      <a:pt x="873" y="209"/>
                    </a:lnTo>
                    <a:lnTo>
                      <a:pt x="870" y="205"/>
                    </a:lnTo>
                    <a:lnTo>
                      <a:pt x="865" y="203"/>
                    </a:lnTo>
                    <a:lnTo>
                      <a:pt x="859" y="201"/>
                    </a:lnTo>
                    <a:lnTo>
                      <a:pt x="856" y="205"/>
                    </a:lnTo>
                    <a:lnTo>
                      <a:pt x="855" y="211"/>
                    </a:lnTo>
                    <a:lnTo>
                      <a:pt x="855" y="215"/>
                    </a:lnTo>
                    <a:lnTo>
                      <a:pt x="855" y="222"/>
                    </a:lnTo>
                    <a:lnTo>
                      <a:pt x="850" y="226"/>
                    </a:lnTo>
                    <a:lnTo>
                      <a:pt x="846" y="228"/>
                    </a:lnTo>
                    <a:lnTo>
                      <a:pt x="841" y="228"/>
                    </a:lnTo>
                    <a:lnTo>
                      <a:pt x="835" y="226"/>
                    </a:lnTo>
                    <a:lnTo>
                      <a:pt x="831" y="229"/>
                    </a:lnTo>
                    <a:lnTo>
                      <a:pt x="827" y="234"/>
                    </a:lnTo>
                    <a:lnTo>
                      <a:pt x="819" y="240"/>
                    </a:lnTo>
                    <a:lnTo>
                      <a:pt x="811" y="248"/>
                    </a:lnTo>
                    <a:lnTo>
                      <a:pt x="801" y="252"/>
                    </a:lnTo>
                    <a:lnTo>
                      <a:pt x="790" y="256"/>
                    </a:lnTo>
                    <a:lnTo>
                      <a:pt x="780" y="260"/>
                    </a:lnTo>
                    <a:lnTo>
                      <a:pt x="770" y="266"/>
                    </a:lnTo>
                    <a:lnTo>
                      <a:pt x="779" y="278"/>
                    </a:lnTo>
                    <a:lnTo>
                      <a:pt x="782" y="285"/>
                    </a:lnTo>
                    <a:lnTo>
                      <a:pt x="782" y="288"/>
                    </a:lnTo>
                    <a:lnTo>
                      <a:pt x="780" y="293"/>
                    </a:lnTo>
                    <a:lnTo>
                      <a:pt x="776" y="297"/>
                    </a:lnTo>
                    <a:lnTo>
                      <a:pt x="770" y="304"/>
                    </a:lnTo>
                    <a:lnTo>
                      <a:pt x="749" y="300"/>
                    </a:lnTo>
                    <a:lnTo>
                      <a:pt x="738" y="299"/>
                    </a:lnTo>
                    <a:lnTo>
                      <a:pt x="734" y="302"/>
                    </a:lnTo>
                    <a:lnTo>
                      <a:pt x="729" y="306"/>
                    </a:lnTo>
                    <a:lnTo>
                      <a:pt x="722" y="314"/>
                    </a:lnTo>
                    <a:lnTo>
                      <a:pt x="712" y="325"/>
                    </a:lnTo>
                    <a:lnTo>
                      <a:pt x="711" y="338"/>
                    </a:lnTo>
                    <a:lnTo>
                      <a:pt x="710" y="349"/>
                    </a:lnTo>
                    <a:lnTo>
                      <a:pt x="711" y="361"/>
                    </a:lnTo>
                    <a:lnTo>
                      <a:pt x="711" y="371"/>
                    </a:lnTo>
                    <a:lnTo>
                      <a:pt x="711" y="381"/>
                    </a:lnTo>
                    <a:lnTo>
                      <a:pt x="711" y="392"/>
                    </a:lnTo>
                    <a:lnTo>
                      <a:pt x="710" y="404"/>
                    </a:lnTo>
                    <a:lnTo>
                      <a:pt x="708" y="416"/>
                    </a:lnTo>
                    <a:lnTo>
                      <a:pt x="703" y="417"/>
                    </a:lnTo>
                    <a:lnTo>
                      <a:pt x="698" y="418"/>
                    </a:lnTo>
                    <a:lnTo>
                      <a:pt x="694" y="418"/>
                    </a:lnTo>
                    <a:lnTo>
                      <a:pt x="691" y="417"/>
                    </a:lnTo>
                    <a:lnTo>
                      <a:pt x="683" y="415"/>
                    </a:lnTo>
                    <a:lnTo>
                      <a:pt x="674" y="412"/>
                    </a:lnTo>
                    <a:lnTo>
                      <a:pt x="667" y="418"/>
                    </a:lnTo>
                    <a:lnTo>
                      <a:pt x="663" y="423"/>
                    </a:lnTo>
                    <a:lnTo>
                      <a:pt x="662" y="429"/>
                    </a:lnTo>
                    <a:lnTo>
                      <a:pt x="662" y="438"/>
                    </a:lnTo>
                    <a:lnTo>
                      <a:pt x="653" y="445"/>
                    </a:lnTo>
                    <a:lnTo>
                      <a:pt x="644" y="450"/>
                    </a:lnTo>
                    <a:lnTo>
                      <a:pt x="644" y="481"/>
                    </a:lnTo>
                    <a:lnTo>
                      <a:pt x="645" y="501"/>
                    </a:lnTo>
                    <a:lnTo>
                      <a:pt x="644" y="511"/>
                    </a:lnTo>
                    <a:lnTo>
                      <a:pt x="641" y="523"/>
                    </a:lnTo>
                    <a:lnTo>
                      <a:pt x="636" y="536"/>
                    </a:lnTo>
                    <a:lnTo>
                      <a:pt x="628" y="553"/>
                    </a:lnTo>
                    <a:lnTo>
                      <a:pt x="613" y="558"/>
                    </a:lnTo>
                    <a:lnTo>
                      <a:pt x="600" y="560"/>
                    </a:lnTo>
                    <a:lnTo>
                      <a:pt x="586" y="563"/>
                    </a:lnTo>
                    <a:lnTo>
                      <a:pt x="573" y="564"/>
                    </a:lnTo>
                    <a:lnTo>
                      <a:pt x="545" y="564"/>
                    </a:lnTo>
                    <a:lnTo>
                      <a:pt x="517" y="561"/>
                    </a:lnTo>
                    <a:lnTo>
                      <a:pt x="511" y="581"/>
                    </a:lnTo>
                    <a:lnTo>
                      <a:pt x="508" y="600"/>
                    </a:lnTo>
                    <a:lnTo>
                      <a:pt x="507" y="619"/>
                    </a:lnTo>
                    <a:lnTo>
                      <a:pt x="506" y="640"/>
                    </a:lnTo>
                    <a:lnTo>
                      <a:pt x="507" y="668"/>
                    </a:lnTo>
                    <a:lnTo>
                      <a:pt x="510" y="697"/>
                    </a:lnTo>
                    <a:lnTo>
                      <a:pt x="512" y="726"/>
                    </a:lnTo>
                    <a:lnTo>
                      <a:pt x="515" y="754"/>
                    </a:lnTo>
                    <a:lnTo>
                      <a:pt x="511" y="766"/>
                    </a:lnTo>
                    <a:lnTo>
                      <a:pt x="506" y="776"/>
                    </a:lnTo>
                    <a:lnTo>
                      <a:pt x="501" y="786"/>
                    </a:lnTo>
                    <a:lnTo>
                      <a:pt x="497" y="796"/>
                    </a:lnTo>
                    <a:lnTo>
                      <a:pt x="494" y="809"/>
                    </a:lnTo>
                    <a:lnTo>
                      <a:pt x="493" y="820"/>
                    </a:lnTo>
                    <a:lnTo>
                      <a:pt x="491" y="831"/>
                    </a:lnTo>
                    <a:lnTo>
                      <a:pt x="488" y="843"/>
                    </a:lnTo>
                    <a:lnTo>
                      <a:pt x="478" y="847"/>
                    </a:lnTo>
                    <a:lnTo>
                      <a:pt x="468" y="851"/>
                    </a:lnTo>
                    <a:lnTo>
                      <a:pt x="458" y="854"/>
                    </a:lnTo>
                    <a:lnTo>
                      <a:pt x="448" y="857"/>
                    </a:lnTo>
                    <a:lnTo>
                      <a:pt x="427" y="865"/>
                    </a:lnTo>
                    <a:lnTo>
                      <a:pt x="407" y="872"/>
                    </a:lnTo>
                    <a:lnTo>
                      <a:pt x="388" y="878"/>
                    </a:lnTo>
                    <a:lnTo>
                      <a:pt x="368" y="884"/>
                    </a:lnTo>
                    <a:lnTo>
                      <a:pt x="349" y="888"/>
                    </a:lnTo>
                    <a:lnTo>
                      <a:pt x="329" y="891"/>
                    </a:lnTo>
                    <a:lnTo>
                      <a:pt x="308" y="895"/>
                    </a:lnTo>
                    <a:lnTo>
                      <a:pt x="286" y="897"/>
                    </a:lnTo>
                    <a:lnTo>
                      <a:pt x="251" y="901"/>
                    </a:lnTo>
                    <a:lnTo>
                      <a:pt x="214" y="905"/>
                    </a:lnTo>
                    <a:lnTo>
                      <a:pt x="179" y="908"/>
                    </a:lnTo>
                    <a:lnTo>
                      <a:pt x="143" y="912"/>
                    </a:lnTo>
                    <a:lnTo>
                      <a:pt x="108" y="915"/>
                    </a:lnTo>
                    <a:lnTo>
                      <a:pt x="71" y="919"/>
                    </a:lnTo>
                    <a:lnTo>
                      <a:pt x="35" y="922"/>
                    </a:lnTo>
                    <a:lnTo>
                      <a:pt x="0" y="925"/>
                    </a:lnTo>
                    <a:lnTo>
                      <a:pt x="3" y="943"/>
                    </a:lnTo>
                    <a:lnTo>
                      <a:pt x="4" y="958"/>
                    </a:lnTo>
                    <a:lnTo>
                      <a:pt x="2" y="965"/>
                    </a:lnTo>
                    <a:lnTo>
                      <a:pt x="1" y="971"/>
                    </a:lnTo>
                    <a:lnTo>
                      <a:pt x="0" y="974"/>
                    </a:lnTo>
                    <a:lnTo>
                      <a:pt x="0" y="977"/>
                    </a:lnTo>
                    <a:lnTo>
                      <a:pt x="1" y="980"/>
                    </a:lnTo>
                    <a:lnTo>
                      <a:pt x="2" y="982"/>
                    </a:lnTo>
                    <a:lnTo>
                      <a:pt x="9" y="988"/>
                    </a:lnTo>
                    <a:lnTo>
                      <a:pt x="15" y="992"/>
                    </a:lnTo>
                    <a:lnTo>
                      <a:pt x="20" y="998"/>
                    </a:lnTo>
                    <a:lnTo>
                      <a:pt x="25" y="1005"/>
                    </a:lnTo>
                    <a:lnTo>
                      <a:pt x="25" y="997"/>
                    </a:lnTo>
                    <a:lnTo>
                      <a:pt x="26" y="990"/>
                    </a:lnTo>
                    <a:lnTo>
                      <a:pt x="27" y="989"/>
                    </a:lnTo>
                    <a:lnTo>
                      <a:pt x="27" y="990"/>
                    </a:lnTo>
                    <a:lnTo>
                      <a:pt x="28" y="990"/>
                    </a:lnTo>
                    <a:lnTo>
                      <a:pt x="28" y="991"/>
                    </a:lnTo>
                    <a:lnTo>
                      <a:pt x="28" y="996"/>
                    </a:lnTo>
                    <a:lnTo>
                      <a:pt x="29" y="999"/>
                    </a:lnTo>
                    <a:lnTo>
                      <a:pt x="32" y="1001"/>
                    </a:lnTo>
                    <a:lnTo>
                      <a:pt x="33" y="1004"/>
                    </a:lnTo>
                    <a:lnTo>
                      <a:pt x="31" y="1011"/>
                    </a:lnTo>
                    <a:lnTo>
                      <a:pt x="31" y="1018"/>
                    </a:lnTo>
                    <a:lnTo>
                      <a:pt x="31" y="1020"/>
                    </a:lnTo>
                    <a:lnTo>
                      <a:pt x="32" y="1022"/>
                    </a:lnTo>
                    <a:lnTo>
                      <a:pt x="35" y="1018"/>
                    </a:lnTo>
                    <a:lnTo>
                      <a:pt x="37" y="1015"/>
                    </a:lnTo>
                    <a:lnTo>
                      <a:pt x="38" y="1012"/>
                    </a:lnTo>
                    <a:lnTo>
                      <a:pt x="40" y="1008"/>
                    </a:lnTo>
                    <a:lnTo>
                      <a:pt x="37" y="1003"/>
                    </a:lnTo>
                    <a:lnTo>
                      <a:pt x="34" y="996"/>
                    </a:lnTo>
                    <a:lnTo>
                      <a:pt x="36" y="996"/>
                    </a:lnTo>
                    <a:lnTo>
                      <a:pt x="38" y="996"/>
                    </a:lnTo>
                    <a:lnTo>
                      <a:pt x="37" y="991"/>
                    </a:lnTo>
                    <a:lnTo>
                      <a:pt x="36" y="986"/>
                    </a:lnTo>
                    <a:lnTo>
                      <a:pt x="40" y="987"/>
                    </a:lnTo>
                    <a:lnTo>
                      <a:pt x="42" y="987"/>
                    </a:lnTo>
                    <a:lnTo>
                      <a:pt x="44" y="986"/>
                    </a:lnTo>
                    <a:lnTo>
                      <a:pt x="46" y="984"/>
                    </a:lnTo>
                    <a:lnTo>
                      <a:pt x="49" y="983"/>
                    </a:lnTo>
                    <a:lnTo>
                      <a:pt x="50" y="983"/>
                    </a:lnTo>
                    <a:lnTo>
                      <a:pt x="50" y="998"/>
                    </a:lnTo>
                    <a:lnTo>
                      <a:pt x="50" y="1012"/>
                    </a:lnTo>
                    <a:lnTo>
                      <a:pt x="53" y="1011"/>
                    </a:lnTo>
                    <a:lnTo>
                      <a:pt x="55" y="1009"/>
                    </a:lnTo>
                    <a:lnTo>
                      <a:pt x="57" y="1011"/>
                    </a:lnTo>
                    <a:lnTo>
                      <a:pt x="58" y="1011"/>
                    </a:lnTo>
                    <a:lnTo>
                      <a:pt x="60" y="1006"/>
                    </a:lnTo>
                    <a:lnTo>
                      <a:pt x="61" y="1004"/>
                    </a:lnTo>
                    <a:lnTo>
                      <a:pt x="63" y="1001"/>
                    </a:lnTo>
                    <a:lnTo>
                      <a:pt x="69" y="1000"/>
                    </a:lnTo>
                    <a:lnTo>
                      <a:pt x="71" y="1005"/>
                    </a:lnTo>
                    <a:lnTo>
                      <a:pt x="74" y="1009"/>
                    </a:lnTo>
                    <a:lnTo>
                      <a:pt x="76" y="1013"/>
                    </a:lnTo>
                    <a:lnTo>
                      <a:pt x="82" y="1015"/>
                    </a:lnTo>
                    <a:lnTo>
                      <a:pt x="83" y="1012"/>
                    </a:lnTo>
                    <a:lnTo>
                      <a:pt x="82" y="1011"/>
                    </a:lnTo>
                    <a:lnTo>
                      <a:pt x="80" y="1008"/>
                    </a:lnTo>
                    <a:lnTo>
                      <a:pt x="79" y="1005"/>
                    </a:lnTo>
                    <a:lnTo>
                      <a:pt x="82" y="1007"/>
                    </a:lnTo>
                    <a:lnTo>
                      <a:pt x="84" y="1008"/>
                    </a:lnTo>
                    <a:lnTo>
                      <a:pt x="85" y="1008"/>
                    </a:lnTo>
                    <a:lnTo>
                      <a:pt x="87" y="1006"/>
                    </a:lnTo>
                    <a:lnTo>
                      <a:pt x="83" y="1001"/>
                    </a:lnTo>
                    <a:lnTo>
                      <a:pt x="82" y="996"/>
                    </a:lnTo>
                    <a:lnTo>
                      <a:pt x="87" y="996"/>
                    </a:lnTo>
                    <a:lnTo>
                      <a:pt x="93" y="997"/>
                    </a:lnTo>
                    <a:lnTo>
                      <a:pt x="96" y="994"/>
                    </a:lnTo>
                    <a:lnTo>
                      <a:pt x="100" y="991"/>
                    </a:lnTo>
                    <a:lnTo>
                      <a:pt x="103" y="990"/>
                    </a:lnTo>
                    <a:lnTo>
                      <a:pt x="109" y="989"/>
                    </a:lnTo>
                    <a:lnTo>
                      <a:pt x="109" y="992"/>
                    </a:lnTo>
                    <a:lnTo>
                      <a:pt x="110" y="996"/>
                    </a:lnTo>
                    <a:lnTo>
                      <a:pt x="111" y="998"/>
                    </a:lnTo>
                    <a:lnTo>
                      <a:pt x="114" y="999"/>
                    </a:lnTo>
                    <a:lnTo>
                      <a:pt x="113" y="991"/>
                    </a:lnTo>
                    <a:lnTo>
                      <a:pt x="112" y="987"/>
                    </a:lnTo>
                    <a:lnTo>
                      <a:pt x="112" y="984"/>
                    </a:lnTo>
                    <a:lnTo>
                      <a:pt x="113" y="982"/>
                    </a:lnTo>
                    <a:lnTo>
                      <a:pt x="114" y="979"/>
                    </a:lnTo>
                    <a:lnTo>
                      <a:pt x="118" y="975"/>
                    </a:lnTo>
                    <a:lnTo>
                      <a:pt x="119" y="977"/>
                    </a:lnTo>
                    <a:lnTo>
                      <a:pt x="119" y="979"/>
                    </a:lnTo>
                    <a:lnTo>
                      <a:pt x="121" y="981"/>
                    </a:lnTo>
                    <a:lnTo>
                      <a:pt x="125" y="984"/>
                    </a:lnTo>
                    <a:lnTo>
                      <a:pt x="126" y="990"/>
                    </a:lnTo>
                    <a:lnTo>
                      <a:pt x="127" y="995"/>
                    </a:lnTo>
                    <a:lnTo>
                      <a:pt x="128" y="999"/>
                    </a:lnTo>
                    <a:lnTo>
                      <a:pt x="131" y="1004"/>
                    </a:lnTo>
                    <a:lnTo>
                      <a:pt x="136" y="999"/>
                    </a:lnTo>
                    <a:lnTo>
                      <a:pt x="139" y="994"/>
                    </a:lnTo>
                    <a:lnTo>
                      <a:pt x="141" y="997"/>
                    </a:lnTo>
                    <a:lnTo>
                      <a:pt x="141" y="1000"/>
                    </a:lnTo>
                    <a:lnTo>
                      <a:pt x="145" y="1001"/>
                    </a:lnTo>
                    <a:lnTo>
                      <a:pt x="148" y="1004"/>
                    </a:lnTo>
                    <a:lnTo>
                      <a:pt x="152" y="1006"/>
                    </a:lnTo>
                    <a:lnTo>
                      <a:pt x="156" y="1008"/>
                    </a:lnTo>
                    <a:lnTo>
                      <a:pt x="158" y="999"/>
                    </a:lnTo>
                    <a:lnTo>
                      <a:pt x="160" y="990"/>
                    </a:lnTo>
                    <a:lnTo>
                      <a:pt x="162" y="991"/>
                    </a:lnTo>
                    <a:lnTo>
                      <a:pt x="163" y="994"/>
                    </a:lnTo>
                    <a:lnTo>
                      <a:pt x="167" y="992"/>
                    </a:lnTo>
                    <a:lnTo>
                      <a:pt x="169" y="991"/>
                    </a:lnTo>
                    <a:lnTo>
                      <a:pt x="180" y="989"/>
                    </a:lnTo>
                    <a:lnTo>
                      <a:pt x="190" y="986"/>
                    </a:lnTo>
                    <a:lnTo>
                      <a:pt x="195" y="986"/>
                    </a:lnTo>
                    <a:lnTo>
                      <a:pt x="199" y="987"/>
                    </a:lnTo>
                    <a:lnTo>
                      <a:pt x="201" y="984"/>
                    </a:lnTo>
                    <a:lnTo>
                      <a:pt x="203" y="982"/>
                    </a:lnTo>
                    <a:lnTo>
                      <a:pt x="210" y="983"/>
                    </a:lnTo>
                    <a:lnTo>
                      <a:pt x="217" y="983"/>
                    </a:lnTo>
                    <a:lnTo>
                      <a:pt x="215" y="986"/>
                    </a:lnTo>
                    <a:lnTo>
                      <a:pt x="214" y="988"/>
                    </a:lnTo>
                    <a:lnTo>
                      <a:pt x="217" y="991"/>
                    </a:lnTo>
                    <a:lnTo>
                      <a:pt x="217" y="994"/>
                    </a:lnTo>
                    <a:lnTo>
                      <a:pt x="214" y="994"/>
                    </a:lnTo>
                    <a:lnTo>
                      <a:pt x="211" y="992"/>
                    </a:lnTo>
                    <a:lnTo>
                      <a:pt x="213" y="997"/>
                    </a:lnTo>
                    <a:lnTo>
                      <a:pt x="217" y="1001"/>
                    </a:lnTo>
                    <a:lnTo>
                      <a:pt x="214" y="999"/>
                    </a:lnTo>
                    <a:lnTo>
                      <a:pt x="218" y="1004"/>
                    </a:lnTo>
                    <a:lnTo>
                      <a:pt x="219" y="1007"/>
                    </a:lnTo>
                    <a:lnTo>
                      <a:pt x="220" y="1012"/>
                    </a:lnTo>
                    <a:lnTo>
                      <a:pt x="220" y="1016"/>
                    </a:lnTo>
                    <a:lnTo>
                      <a:pt x="215" y="1022"/>
                    </a:lnTo>
                    <a:lnTo>
                      <a:pt x="212" y="1025"/>
                    </a:lnTo>
                    <a:lnTo>
                      <a:pt x="210" y="1030"/>
                    </a:lnTo>
                    <a:lnTo>
                      <a:pt x="207" y="1037"/>
                    </a:lnTo>
                    <a:lnTo>
                      <a:pt x="212" y="1040"/>
                    </a:lnTo>
                    <a:lnTo>
                      <a:pt x="213" y="1040"/>
                    </a:lnTo>
                    <a:lnTo>
                      <a:pt x="215" y="1038"/>
                    </a:lnTo>
                    <a:lnTo>
                      <a:pt x="219" y="1037"/>
                    </a:lnTo>
                    <a:lnTo>
                      <a:pt x="219" y="1040"/>
                    </a:lnTo>
                    <a:lnTo>
                      <a:pt x="221" y="1043"/>
                    </a:lnTo>
                    <a:lnTo>
                      <a:pt x="224" y="1041"/>
                    </a:lnTo>
                    <a:lnTo>
                      <a:pt x="229" y="1040"/>
                    </a:lnTo>
                    <a:lnTo>
                      <a:pt x="224" y="1048"/>
                    </a:lnTo>
                    <a:lnTo>
                      <a:pt x="221" y="1057"/>
                    </a:lnTo>
                    <a:lnTo>
                      <a:pt x="227" y="1055"/>
                    </a:lnTo>
                    <a:lnTo>
                      <a:pt x="231" y="1050"/>
                    </a:lnTo>
                    <a:lnTo>
                      <a:pt x="231" y="1054"/>
                    </a:lnTo>
                    <a:lnTo>
                      <a:pt x="232" y="1057"/>
                    </a:lnTo>
                    <a:lnTo>
                      <a:pt x="231" y="1060"/>
                    </a:lnTo>
                    <a:lnTo>
                      <a:pt x="230" y="1064"/>
                    </a:lnTo>
                    <a:lnTo>
                      <a:pt x="228" y="1077"/>
                    </a:lnTo>
                    <a:lnTo>
                      <a:pt x="227" y="1090"/>
                    </a:lnTo>
                    <a:lnTo>
                      <a:pt x="227" y="1091"/>
                    </a:lnTo>
                    <a:lnTo>
                      <a:pt x="226" y="1092"/>
                    </a:lnTo>
                    <a:lnTo>
                      <a:pt x="223" y="1094"/>
                    </a:lnTo>
                    <a:lnTo>
                      <a:pt x="220" y="1098"/>
                    </a:lnTo>
                    <a:lnTo>
                      <a:pt x="218" y="1104"/>
                    </a:lnTo>
                    <a:lnTo>
                      <a:pt x="215" y="1108"/>
                    </a:lnTo>
                    <a:lnTo>
                      <a:pt x="214" y="1116"/>
                    </a:lnTo>
                    <a:lnTo>
                      <a:pt x="215" y="1123"/>
                    </a:lnTo>
                    <a:lnTo>
                      <a:pt x="220" y="1112"/>
                    </a:lnTo>
                    <a:lnTo>
                      <a:pt x="226" y="1102"/>
                    </a:lnTo>
                    <a:lnTo>
                      <a:pt x="226" y="1108"/>
                    </a:lnTo>
                    <a:lnTo>
                      <a:pt x="223" y="1114"/>
                    </a:lnTo>
                    <a:lnTo>
                      <a:pt x="222" y="1119"/>
                    </a:lnTo>
                    <a:lnTo>
                      <a:pt x="220" y="1126"/>
                    </a:lnTo>
                    <a:lnTo>
                      <a:pt x="222" y="1136"/>
                    </a:lnTo>
                    <a:lnTo>
                      <a:pt x="224" y="1147"/>
                    </a:lnTo>
                    <a:lnTo>
                      <a:pt x="223" y="1152"/>
                    </a:lnTo>
                    <a:lnTo>
                      <a:pt x="221" y="1157"/>
                    </a:lnTo>
                    <a:lnTo>
                      <a:pt x="224" y="1174"/>
                    </a:lnTo>
                    <a:lnTo>
                      <a:pt x="229" y="1191"/>
                    </a:lnTo>
                    <a:lnTo>
                      <a:pt x="234" y="1209"/>
                    </a:lnTo>
                    <a:lnTo>
                      <a:pt x="238" y="1226"/>
                    </a:lnTo>
                    <a:lnTo>
                      <a:pt x="239" y="1235"/>
                    </a:lnTo>
                    <a:lnTo>
                      <a:pt x="238" y="1244"/>
                    </a:lnTo>
                    <a:lnTo>
                      <a:pt x="237" y="1253"/>
                    </a:lnTo>
                    <a:lnTo>
                      <a:pt x="235" y="1262"/>
                    </a:lnTo>
                    <a:lnTo>
                      <a:pt x="228" y="1268"/>
                    </a:lnTo>
                    <a:lnTo>
                      <a:pt x="220" y="1275"/>
                    </a:lnTo>
                    <a:lnTo>
                      <a:pt x="223" y="1277"/>
                    </a:lnTo>
                    <a:lnTo>
                      <a:pt x="226" y="1277"/>
                    </a:lnTo>
                    <a:lnTo>
                      <a:pt x="224" y="1281"/>
                    </a:lnTo>
                    <a:lnTo>
                      <a:pt x="221" y="1284"/>
                    </a:lnTo>
                    <a:lnTo>
                      <a:pt x="220" y="1291"/>
                    </a:lnTo>
                    <a:lnTo>
                      <a:pt x="219" y="1296"/>
                    </a:lnTo>
                    <a:lnTo>
                      <a:pt x="218" y="1309"/>
                    </a:lnTo>
                    <a:lnTo>
                      <a:pt x="215" y="1321"/>
                    </a:lnTo>
                    <a:lnTo>
                      <a:pt x="204" y="1330"/>
                    </a:lnTo>
                    <a:lnTo>
                      <a:pt x="194" y="1341"/>
                    </a:lnTo>
                    <a:lnTo>
                      <a:pt x="193" y="1347"/>
                    </a:lnTo>
                    <a:lnTo>
                      <a:pt x="194" y="1353"/>
                    </a:lnTo>
                    <a:lnTo>
                      <a:pt x="195" y="1353"/>
                    </a:lnTo>
                    <a:lnTo>
                      <a:pt x="204" y="1357"/>
                    </a:lnTo>
                    <a:lnTo>
                      <a:pt x="212" y="1359"/>
                    </a:lnTo>
                    <a:lnTo>
                      <a:pt x="220" y="1362"/>
                    </a:lnTo>
                    <a:lnTo>
                      <a:pt x="228" y="1362"/>
                    </a:lnTo>
                    <a:lnTo>
                      <a:pt x="234" y="1360"/>
                    </a:lnTo>
                    <a:lnTo>
                      <a:pt x="237" y="1360"/>
                    </a:lnTo>
                    <a:lnTo>
                      <a:pt x="239" y="1361"/>
                    </a:lnTo>
                    <a:lnTo>
                      <a:pt x="244" y="1363"/>
                    </a:lnTo>
                    <a:lnTo>
                      <a:pt x="243" y="1358"/>
                    </a:lnTo>
                    <a:lnTo>
                      <a:pt x="243" y="1352"/>
                    </a:lnTo>
                    <a:lnTo>
                      <a:pt x="247" y="1353"/>
                    </a:lnTo>
                    <a:lnTo>
                      <a:pt x="249" y="1354"/>
                    </a:lnTo>
                    <a:lnTo>
                      <a:pt x="252" y="1354"/>
                    </a:lnTo>
                    <a:lnTo>
                      <a:pt x="257" y="1352"/>
                    </a:lnTo>
                    <a:lnTo>
                      <a:pt x="268" y="1353"/>
                    </a:lnTo>
                    <a:lnTo>
                      <a:pt x="274" y="1354"/>
                    </a:lnTo>
                    <a:lnTo>
                      <a:pt x="278" y="1355"/>
                    </a:lnTo>
                    <a:lnTo>
                      <a:pt x="282" y="1355"/>
                    </a:lnTo>
                    <a:lnTo>
                      <a:pt x="286" y="1353"/>
                    </a:lnTo>
                    <a:lnTo>
                      <a:pt x="291" y="1351"/>
                    </a:lnTo>
                    <a:lnTo>
                      <a:pt x="295" y="1347"/>
                    </a:lnTo>
                    <a:lnTo>
                      <a:pt x="297" y="1346"/>
                    </a:lnTo>
                    <a:lnTo>
                      <a:pt x="299" y="1346"/>
                    </a:lnTo>
                    <a:lnTo>
                      <a:pt x="300" y="1346"/>
                    </a:lnTo>
                    <a:lnTo>
                      <a:pt x="302" y="1351"/>
                    </a:lnTo>
                    <a:lnTo>
                      <a:pt x="304" y="1359"/>
                    </a:lnTo>
                    <a:lnTo>
                      <a:pt x="306" y="1368"/>
                    </a:lnTo>
                    <a:lnTo>
                      <a:pt x="308" y="1376"/>
                    </a:lnTo>
                    <a:lnTo>
                      <a:pt x="311" y="1379"/>
                    </a:lnTo>
                    <a:lnTo>
                      <a:pt x="314" y="1381"/>
                    </a:lnTo>
                    <a:lnTo>
                      <a:pt x="317" y="1383"/>
                    </a:lnTo>
                    <a:lnTo>
                      <a:pt x="323" y="1384"/>
                    </a:lnTo>
                    <a:lnTo>
                      <a:pt x="333" y="1379"/>
                    </a:lnTo>
                    <a:lnTo>
                      <a:pt x="341" y="1375"/>
                    </a:lnTo>
                    <a:lnTo>
                      <a:pt x="344" y="1372"/>
                    </a:lnTo>
                    <a:lnTo>
                      <a:pt x="347" y="1369"/>
                    </a:lnTo>
                    <a:lnTo>
                      <a:pt x="349" y="1364"/>
                    </a:lnTo>
                    <a:lnTo>
                      <a:pt x="351" y="1359"/>
                    </a:lnTo>
                    <a:lnTo>
                      <a:pt x="350" y="1354"/>
                    </a:lnTo>
                    <a:lnTo>
                      <a:pt x="348" y="1351"/>
                    </a:lnTo>
                    <a:lnTo>
                      <a:pt x="346" y="1349"/>
                    </a:lnTo>
                    <a:lnTo>
                      <a:pt x="344" y="1347"/>
                    </a:lnTo>
                    <a:lnTo>
                      <a:pt x="338" y="1347"/>
                    </a:lnTo>
                    <a:lnTo>
                      <a:pt x="329" y="1347"/>
                    </a:lnTo>
                    <a:lnTo>
                      <a:pt x="325" y="1347"/>
                    </a:lnTo>
                    <a:lnTo>
                      <a:pt x="323" y="1346"/>
                    </a:lnTo>
                    <a:lnTo>
                      <a:pt x="322" y="1345"/>
                    </a:lnTo>
                    <a:lnTo>
                      <a:pt x="322" y="1344"/>
                    </a:lnTo>
                    <a:lnTo>
                      <a:pt x="323" y="1341"/>
                    </a:lnTo>
                    <a:lnTo>
                      <a:pt x="324" y="1335"/>
                    </a:lnTo>
                    <a:lnTo>
                      <a:pt x="323" y="1329"/>
                    </a:lnTo>
                    <a:lnTo>
                      <a:pt x="323" y="1325"/>
                    </a:lnTo>
                    <a:lnTo>
                      <a:pt x="325" y="1321"/>
                    </a:lnTo>
                    <a:lnTo>
                      <a:pt x="329" y="1318"/>
                    </a:lnTo>
                    <a:lnTo>
                      <a:pt x="336" y="1318"/>
                    </a:lnTo>
                    <a:lnTo>
                      <a:pt x="340" y="1318"/>
                    </a:lnTo>
                    <a:lnTo>
                      <a:pt x="345" y="1318"/>
                    </a:lnTo>
                    <a:lnTo>
                      <a:pt x="349" y="1319"/>
                    </a:lnTo>
                    <a:lnTo>
                      <a:pt x="357" y="1324"/>
                    </a:lnTo>
                    <a:lnTo>
                      <a:pt x="366" y="1329"/>
                    </a:lnTo>
                    <a:lnTo>
                      <a:pt x="376" y="1340"/>
                    </a:lnTo>
                    <a:lnTo>
                      <a:pt x="387" y="1347"/>
                    </a:lnTo>
                    <a:lnTo>
                      <a:pt x="396" y="1357"/>
                    </a:lnTo>
                    <a:lnTo>
                      <a:pt x="406" y="1366"/>
                    </a:lnTo>
                    <a:lnTo>
                      <a:pt x="408" y="1376"/>
                    </a:lnTo>
                    <a:lnTo>
                      <a:pt x="409" y="1386"/>
                    </a:lnTo>
                    <a:lnTo>
                      <a:pt x="409" y="1392"/>
                    </a:lnTo>
                    <a:lnTo>
                      <a:pt x="410" y="1396"/>
                    </a:lnTo>
                    <a:lnTo>
                      <a:pt x="412" y="1401"/>
                    </a:lnTo>
                    <a:lnTo>
                      <a:pt x="414" y="1405"/>
                    </a:lnTo>
                    <a:lnTo>
                      <a:pt x="423" y="1400"/>
                    </a:lnTo>
                    <a:lnTo>
                      <a:pt x="431" y="1393"/>
                    </a:lnTo>
                    <a:lnTo>
                      <a:pt x="447" y="1396"/>
                    </a:lnTo>
                    <a:lnTo>
                      <a:pt x="461" y="1400"/>
                    </a:lnTo>
                    <a:lnTo>
                      <a:pt x="465" y="1401"/>
                    </a:lnTo>
                    <a:lnTo>
                      <a:pt x="467" y="1402"/>
                    </a:lnTo>
                    <a:lnTo>
                      <a:pt x="468" y="1404"/>
                    </a:lnTo>
                    <a:lnTo>
                      <a:pt x="469" y="1406"/>
                    </a:lnTo>
                    <a:lnTo>
                      <a:pt x="469" y="1411"/>
                    </a:lnTo>
                    <a:lnTo>
                      <a:pt x="471" y="1419"/>
                    </a:lnTo>
                    <a:lnTo>
                      <a:pt x="483" y="1435"/>
                    </a:lnTo>
                    <a:lnTo>
                      <a:pt x="497" y="1450"/>
                    </a:lnTo>
                    <a:lnTo>
                      <a:pt x="507" y="1453"/>
                    </a:lnTo>
                    <a:lnTo>
                      <a:pt x="516" y="1456"/>
                    </a:lnTo>
                    <a:lnTo>
                      <a:pt x="512" y="1463"/>
                    </a:lnTo>
                    <a:lnTo>
                      <a:pt x="507" y="1468"/>
                    </a:lnTo>
                    <a:lnTo>
                      <a:pt x="501" y="1472"/>
                    </a:lnTo>
                    <a:lnTo>
                      <a:pt x="497" y="1477"/>
                    </a:lnTo>
                    <a:lnTo>
                      <a:pt x="498" y="1481"/>
                    </a:lnTo>
                    <a:lnTo>
                      <a:pt x="500" y="1485"/>
                    </a:lnTo>
                    <a:lnTo>
                      <a:pt x="502" y="1488"/>
                    </a:lnTo>
                    <a:lnTo>
                      <a:pt x="505" y="1490"/>
                    </a:lnTo>
                    <a:lnTo>
                      <a:pt x="511" y="1494"/>
                    </a:lnTo>
                    <a:lnTo>
                      <a:pt x="520" y="1496"/>
                    </a:lnTo>
                    <a:lnTo>
                      <a:pt x="522" y="1496"/>
                    </a:lnTo>
                    <a:lnTo>
                      <a:pt x="525" y="1494"/>
                    </a:lnTo>
                    <a:lnTo>
                      <a:pt x="529" y="1490"/>
                    </a:lnTo>
                    <a:lnTo>
                      <a:pt x="531" y="1484"/>
                    </a:lnTo>
                    <a:lnTo>
                      <a:pt x="532" y="1478"/>
                    </a:lnTo>
                    <a:lnTo>
                      <a:pt x="536" y="1471"/>
                    </a:lnTo>
                    <a:lnTo>
                      <a:pt x="541" y="1465"/>
                    </a:lnTo>
                    <a:lnTo>
                      <a:pt x="539" y="1463"/>
                    </a:lnTo>
                    <a:lnTo>
                      <a:pt x="539" y="1460"/>
                    </a:lnTo>
                    <a:lnTo>
                      <a:pt x="541" y="1456"/>
                    </a:lnTo>
                    <a:lnTo>
                      <a:pt x="542" y="1452"/>
                    </a:lnTo>
                    <a:lnTo>
                      <a:pt x="537" y="1447"/>
                    </a:lnTo>
                    <a:lnTo>
                      <a:pt x="534" y="1443"/>
                    </a:lnTo>
                    <a:lnTo>
                      <a:pt x="534" y="1440"/>
                    </a:lnTo>
                    <a:lnTo>
                      <a:pt x="535" y="1438"/>
                    </a:lnTo>
                    <a:lnTo>
                      <a:pt x="536" y="1436"/>
                    </a:lnTo>
                    <a:lnTo>
                      <a:pt x="539" y="1434"/>
                    </a:lnTo>
                    <a:lnTo>
                      <a:pt x="540" y="1430"/>
                    </a:lnTo>
                    <a:lnTo>
                      <a:pt x="540" y="1428"/>
                    </a:lnTo>
                    <a:lnTo>
                      <a:pt x="539" y="1426"/>
                    </a:lnTo>
                    <a:lnTo>
                      <a:pt x="537" y="1422"/>
                    </a:lnTo>
                    <a:lnTo>
                      <a:pt x="540" y="1419"/>
                    </a:lnTo>
                    <a:lnTo>
                      <a:pt x="541" y="1414"/>
                    </a:lnTo>
                    <a:lnTo>
                      <a:pt x="537" y="1411"/>
                    </a:lnTo>
                    <a:lnTo>
                      <a:pt x="534" y="1408"/>
                    </a:lnTo>
                    <a:lnTo>
                      <a:pt x="534" y="1402"/>
                    </a:lnTo>
                    <a:lnTo>
                      <a:pt x="532" y="1396"/>
                    </a:lnTo>
                    <a:lnTo>
                      <a:pt x="529" y="1396"/>
                    </a:lnTo>
                    <a:lnTo>
                      <a:pt x="526" y="1395"/>
                    </a:lnTo>
                    <a:lnTo>
                      <a:pt x="528" y="1392"/>
                    </a:lnTo>
                    <a:lnTo>
                      <a:pt x="532" y="1387"/>
                    </a:lnTo>
                    <a:lnTo>
                      <a:pt x="525" y="1380"/>
                    </a:lnTo>
                    <a:lnTo>
                      <a:pt x="517" y="1375"/>
                    </a:lnTo>
                    <a:lnTo>
                      <a:pt x="518" y="1366"/>
                    </a:lnTo>
                    <a:lnTo>
                      <a:pt x="517" y="1357"/>
                    </a:lnTo>
                    <a:lnTo>
                      <a:pt x="514" y="1353"/>
                    </a:lnTo>
                    <a:lnTo>
                      <a:pt x="511" y="1350"/>
                    </a:lnTo>
                    <a:lnTo>
                      <a:pt x="514" y="1344"/>
                    </a:lnTo>
                    <a:lnTo>
                      <a:pt x="517" y="1340"/>
                    </a:lnTo>
                    <a:lnTo>
                      <a:pt x="516" y="1335"/>
                    </a:lnTo>
                    <a:lnTo>
                      <a:pt x="516" y="1330"/>
                    </a:lnTo>
                    <a:lnTo>
                      <a:pt x="517" y="1321"/>
                    </a:lnTo>
                    <a:lnTo>
                      <a:pt x="519" y="1312"/>
                    </a:lnTo>
                    <a:lnTo>
                      <a:pt x="520" y="1303"/>
                    </a:lnTo>
                    <a:lnTo>
                      <a:pt x="522" y="1294"/>
                    </a:lnTo>
                    <a:lnTo>
                      <a:pt x="522" y="1286"/>
                    </a:lnTo>
                    <a:lnTo>
                      <a:pt x="520" y="1279"/>
                    </a:lnTo>
                    <a:lnTo>
                      <a:pt x="519" y="1276"/>
                    </a:lnTo>
                    <a:lnTo>
                      <a:pt x="519" y="1273"/>
                    </a:lnTo>
                    <a:lnTo>
                      <a:pt x="520" y="1274"/>
                    </a:lnTo>
                    <a:lnTo>
                      <a:pt x="523" y="1274"/>
                    </a:lnTo>
                    <a:lnTo>
                      <a:pt x="524" y="1269"/>
                    </a:lnTo>
                    <a:lnTo>
                      <a:pt x="525" y="1264"/>
                    </a:lnTo>
                    <a:lnTo>
                      <a:pt x="526" y="1261"/>
                    </a:lnTo>
                    <a:lnTo>
                      <a:pt x="527" y="1260"/>
                    </a:lnTo>
                    <a:lnTo>
                      <a:pt x="529" y="1259"/>
                    </a:lnTo>
                    <a:lnTo>
                      <a:pt x="532" y="1258"/>
                    </a:lnTo>
                    <a:lnTo>
                      <a:pt x="531" y="1260"/>
                    </a:lnTo>
                    <a:lnTo>
                      <a:pt x="529" y="1261"/>
                    </a:lnTo>
                    <a:lnTo>
                      <a:pt x="529" y="1266"/>
                    </a:lnTo>
                    <a:lnTo>
                      <a:pt x="529" y="1270"/>
                    </a:lnTo>
                    <a:lnTo>
                      <a:pt x="527" y="1271"/>
                    </a:lnTo>
                    <a:lnTo>
                      <a:pt x="525" y="1273"/>
                    </a:lnTo>
                    <a:lnTo>
                      <a:pt x="527" y="1279"/>
                    </a:lnTo>
                    <a:lnTo>
                      <a:pt x="533" y="1284"/>
                    </a:lnTo>
                    <a:lnTo>
                      <a:pt x="532" y="1293"/>
                    </a:lnTo>
                    <a:lnTo>
                      <a:pt x="532" y="1302"/>
                    </a:lnTo>
                    <a:lnTo>
                      <a:pt x="540" y="1296"/>
                    </a:lnTo>
                    <a:lnTo>
                      <a:pt x="548" y="1290"/>
                    </a:lnTo>
                    <a:lnTo>
                      <a:pt x="549" y="1291"/>
                    </a:lnTo>
                    <a:lnTo>
                      <a:pt x="549" y="1293"/>
                    </a:lnTo>
                    <a:lnTo>
                      <a:pt x="552" y="1291"/>
                    </a:lnTo>
                    <a:lnTo>
                      <a:pt x="556" y="1288"/>
                    </a:lnTo>
                    <a:lnTo>
                      <a:pt x="558" y="1286"/>
                    </a:lnTo>
                    <a:lnTo>
                      <a:pt x="560" y="1283"/>
                    </a:lnTo>
                    <a:lnTo>
                      <a:pt x="565" y="1273"/>
                    </a:lnTo>
                    <a:lnTo>
                      <a:pt x="569" y="1264"/>
                    </a:lnTo>
                    <a:lnTo>
                      <a:pt x="571" y="1253"/>
                    </a:lnTo>
                    <a:lnTo>
                      <a:pt x="574" y="1243"/>
                    </a:lnTo>
                    <a:lnTo>
                      <a:pt x="570" y="1229"/>
                    </a:lnTo>
                    <a:lnTo>
                      <a:pt x="569" y="1216"/>
                    </a:lnTo>
                    <a:lnTo>
                      <a:pt x="573" y="1214"/>
                    </a:lnTo>
                    <a:lnTo>
                      <a:pt x="576" y="1209"/>
                    </a:lnTo>
                    <a:lnTo>
                      <a:pt x="576" y="1205"/>
                    </a:lnTo>
                    <a:lnTo>
                      <a:pt x="577" y="1200"/>
                    </a:lnTo>
                    <a:lnTo>
                      <a:pt x="581" y="1199"/>
                    </a:lnTo>
                    <a:lnTo>
                      <a:pt x="584" y="1199"/>
                    </a:lnTo>
                    <a:lnTo>
                      <a:pt x="585" y="1197"/>
                    </a:lnTo>
                    <a:lnTo>
                      <a:pt x="586" y="1193"/>
                    </a:lnTo>
                    <a:lnTo>
                      <a:pt x="590" y="1190"/>
                    </a:lnTo>
                    <a:lnTo>
                      <a:pt x="594" y="1186"/>
                    </a:lnTo>
                    <a:lnTo>
                      <a:pt x="595" y="1175"/>
                    </a:lnTo>
                    <a:lnTo>
                      <a:pt x="596" y="1164"/>
                    </a:lnTo>
                    <a:lnTo>
                      <a:pt x="600" y="1157"/>
                    </a:lnTo>
                    <a:lnTo>
                      <a:pt x="602" y="1152"/>
                    </a:lnTo>
                    <a:lnTo>
                      <a:pt x="603" y="1147"/>
                    </a:lnTo>
                    <a:lnTo>
                      <a:pt x="602" y="1140"/>
                    </a:lnTo>
                    <a:lnTo>
                      <a:pt x="599" y="1142"/>
                    </a:lnTo>
                    <a:lnTo>
                      <a:pt x="595" y="1144"/>
                    </a:lnTo>
                    <a:lnTo>
                      <a:pt x="592" y="1147"/>
                    </a:lnTo>
                    <a:lnTo>
                      <a:pt x="588" y="1146"/>
                    </a:lnTo>
                    <a:lnTo>
                      <a:pt x="593" y="1136"/>
                    </a:lnTo>
                    <a:lnTo>
                      <a:pt x="598" y="1127"/>
                    </a:lnTo>
                    <a:lnTo>
                      <a:pt x="604" y="1119"/>
                    </a:lnTo>
                    <a:lnTo>
                      <a:pt x="611" y="1113"/>
                    </a:lnTo>
                    <a:lnTo>
                      <a:pt x="613" y="1114"/>
                    </a:lnTo>
                    <a:lnTo>
                      <a:pt x="615" y="1114"/>
                    </a:lnTo>
                    <a:lnTo>
                      <a:pt x="617" y="1112"/>
                    </a:lnTo>
                    <a:lnTo>
                      <a:pt x="619" y="1112"/>
                    </a:lnTo>
                    <a:lnTo>
                      <a:pt x="619" y="1114"/>
                    </a:lnTo>
                    <a:lnTo>
                      <a:pt x="618" y="1115"/>
                    </a:lnTo>
                    <a:lnTo>
                      <a:pt x="620" y="1121"/>
                    </a:lnTo>
                    <a:lnTo>
                      <a:pt x="621" y="1126"/>
                    </a:lnTo>
                    <a:lnTo>
                      <a:pt x="613" y="1133"/>
                    </a:lnTo>
                    <a:lnTo>
                      <a:pt x="608" y="1139"/>
                    </a:lnTo>
                    <a:lnTo>
                      <a:pt x="608" y="1142"/>
                    </a:lnTo>
                    <a:lnTo>
                      <a:pt x="610" y="1144"/>
                    </a:lnTo>
                    <a:lnTo>
                      <a:pt x="609" y="1144"/>
                    </a:lnTo>
                    <a:lnTo>
                      <a:pt x="609" y="1146"/>
                    </a:lnTo>
                    <a:lnTo>
                      <a:pt x="608" y="1151"/>
                    </a:lnTo>
                    <a:lnTo>
                      <a:pt x="607" y="1157"/>
                    </a:lnTo>
                    <a:lnTo>
                      <a:pt x="604" y="1160"/>
                    </a:lnTo>
                    <a:lnTo>
                      <a:pt x="602" y="1165"/>
                    </a:lnTo>
                    <a:lnTo>
                      <a:pt x="602" y="1181"/>
                    </a:lnTo>
                    <a:lnTo>
                      <a:pt x="601" y="1198"/>
                    </a:lnTo>
                    <a:lnTo>
                      <a:pt x="595" y="1197"/>
                    </a:lnTo>
                    <a:lnTo>
                      <a:pt x="592" y="1197"/>
                    </a:lnTo>
                    <a:lnTo>
                      <a:pt x="588" y="1199"/>
                    </a:lnTo>
                    <a:lnTo>
                      <a:pt x="583" y="1203"/>
                    </a:lnTo>
                    <a:lnTo>
                      <a:pt x="583" y="1208"/>
                    </a:lnTo>
                    <a:lnTo>
                      <a:pt x="583" y="1214"/>
                    </a:lnTo>
                    <a:lnTo>
                      <a:pt x="584" y="1218"/>
                    </a:lnTo>
                    <a:lnTo>
                      <a:pt x="585" y="1223"/>
                    </a:lnTo>
                    <a:lnTo>
                      <a:pt x="585" y="1229"/>
                    </a:lnTo>
                    <a:lnTo>
                      <a:pt x="585" y="1236"/>
                    </a:lnTo>
                    <a:lnTo>
                      <a:pt x="587" y="1242"/>
                    </a:lnTo>
                    <a:lnTo>
                      <a:pt x="590" y="1246"/>
                    </a:lnTo>
                    <a:lnTo>
                      <a:pt x="591" y="1253"/>
                    </a:lnTo>
                    <a:lnTo>
                      <a:pt x="591" y="1260"/>
                    </a:lnTo>
                    <a:lnTo>
                      <a:pt x="590" y="1264"/>
                    </a:lnTo>
                    <a:lnTo>
                      <a:pt x="590" y="1266"/>
                    </a:lnTo>
                    <a:lnTo>
                      <a:pt x="591" y="1268"/>
                    </a:lnTo>
                    <a:lnTo>
                      <a:pt x="592" y="1271"/>
                    </a:lnTo>
                    <a:lnTo>
                      <a:pt x="596" y="1265"/>
                    </a:lnTo>
                    <a:lnTo>
                      <a:pt x="600" y="1258"/>
                    </a:lnTo>
                    <a:lnTo>
                      <a:pt x="601" y="1251"/>
                    </a:lnTo>
                    <a:lnTo>
                      <a:pt x="603" y="1243"/>
                    </a:lnTo>
                    <a:lnTo>
                      <a:pt x="607" y="1237"/>
                    </a:lnTo>
                    <a:lnTo>
                      <a:pt x="609" y="1232"/>
                    </a:lnTo>
                    <a:lnTo>
                      <a:pt x="610" y="1225"/>
                    </a:lnTo>
                    <a:lnTo>
                      <a:pt x="612" y="1218"/>
                    </a:lnTo>
                    <a:lnTo>
                      <a:pt x="613" y="1220"/>
                    </a:lnTo>
                    <a:lnTo>
                      <a:pt x="615" y="1223"/>
                    </a:lnTo>
                    <a:lnTo>
                      <a:pt x="616" y="1222"/>
                    </a:lnTo>
                    <a:lnTo>
                      <a:pt x="618" y="1219"/>
                    </a:lnTo>
                    <a:lnTo>
                      <a:pt x="619" y="1219"/>
                    </a:lnTo>
                    <a:lnTo>
                      <a:pt x="620" y="1222"/>
                    </a:lnTo>
                    <a:lnTo>
                      <a:pt x="618" y="1227"/>
                    </a:lnTo>
                    <a:lnTo>
                      <a:pt x="616" y="1233"/>
                    </a:lnTo>
                    <a:lnTo>
                      <a:pt x="615" y="1235"/>
                    </a:lnTo>
                    <a:lnTo>
                      <a:pt x="615" y="1239"/>
                    </a:lnTo>
                    <a:lnTo>
                      <a:pt x="615" y="1241"/>
                    </a:lnTo>
                    <a:lnTo>
                      <a:pt x="616" y="1244"/>
                    </a:lnTo>
                    <a:lnTo>
                      <a:pt x="618" y="1240"/>
                    </a:lnTo>
                    <a:lnTo>
                      <a:pt x="619" y="1235"/>
                    </a:lnTo>
                    <a:lnTo>
                      <a:pt x="621" y="1232"/>
                    </a:lnTo>
                    <a:lnTo>
                      <a:pt x="625" y="1228"/>
                    </a:lnTo>
                    <a:lnTo>
                      <a:pt x="629" y="1211"/>
                    </a:lnTo>
                    <a:lnTo>
                      <a:pt x="633" y="1194"/>
                    </a:lnTo>
                    <a:lnTo>
                      <a:pt x="637" y="1186"/>
                    </a:lnTo>
                    <a:lnTo>
                      <a:pt x="641" y="1178"/>
                    </a:lnTo>
                    <a:lnTo>
                      <a:pt x="641" y="1174"/>
                    </a:lnTo>
                    <a:lnTo>
                      <a:pt x="642" y="1170"/>
                    </a:lnTo>
                    <a:lnTo>
                      <a:pt x="643" y="1167"/>
                    </a:lnTo>
                    <a:lnTo>
                      <a:pt x="646" y="1164"/>
                    </a:lnTo>
                    <a:lnTo>
                      <a:pt x="646" y="1170"/>
                    </a:lnTo>
                    <a:lnTo>
                      <a:pt x="644" y="1176"/>
                    </a:lnTo>
                    <a:lnTo>
                      <a:pt x="643" y="1189"/>
                    </a:lnTo>
                    <a:lnTo>
                      <a:pt x="642" y="1201"/>
                    </a:lnTo>
                    <a:lnTo>
                      <a:pt x="638" y="1210"/>
                    </a:lnTo>
                    <a:lnTo>
                      <a:pt x="636" y="1219"/>
                    </a:lnTo>
                    <a:lnTo>
                      <a:pt x="635" y="1223"/>
                    </a:lnTo>
                    <a:lnTo>
                      <a:pt x="634" y="1227"/>
                    </a:lnTo>
                    <a:lnTo>
                      <a:pt x="634" y="1231"/>
                    </a:lnTo>
                    <a:lnTo>
                      <a:pt x="636" y="1235"/>
                    </a:lnTo>
                    <a:lnTo>
                      <a:pt x="643" y="1226"/>
                    </a:lnTo>
                    <a:lnTo>
                      <a:pt x="649" y="1217"/>
                    </a:lnTo>
                    <a:lnTo>
                      <a:pt x="650" y="1207"/>
                    </a:lnTo>
                    <a:lnTo>
                      <a:pt x="651" y="1197"/>
                    </a:lnTo>
                    <a:lnTo>
                      <a:pt x="652" y="1188"/>
                    </a:lnTo>
                    <a:lnTo>
                      <a:pt x="653" y="1177"/>
                    </a:lnTo>
                    <a:lnTo>
                      <a:pt x="656" y="1170"/>
                    </a:lnTo>
                    <a:lnTo>
                      <a:pt x="660" y="1165"/>
                    </a:lnTo>
                    <a:lnTo>
                      <a:pt x="661" y="1158"/>
                    </a:lnTo>
                    <a:lnTo>
                      <a:pt x="662" y="1152"/>
                    </a:lnTo>
                    <a:lnTo>
                      <a:pt x="664" y="1148"/>
                    </a:lnTo>
                    <a:lnTo>
                      <a:pt x="669" y="1143"/>
                    </a:lnTo>
                    <a:lnTo>
                      <a:pt x="669" y="1146"/>
                    </a:lnTo>
                    <a:lnTo>
                      <a:pt x="668" y="1149"/>
                    </a:lnTo>
                    <a:lnTo>
                      <a:pt x="666" y="1152"/>
                    </a:lnTo>
                    <a:lnTo>
                      <a:pt x="664" y="1155"/>
                    </a:lnTo>
                    <a:lnTo>
                      <a:pt x="664" y="1169"/>
                    </a:lnTo>
                    <a:lnTo>
                      <a:pt x="664" y="1185"/>
                    </a:lnTo>
                    <a:lnTo>
                      <a:pt x="661" y="1197"/>
                    </a:lnTo>
                    <a:lnTo>
                      <a:pt x="658" y="1209"/>
                    </a:lnTo>
                    <a:lnTo>
                      <a:pt x="652" y="1222"/>
                    </a:lnTo>
                    <a:lnTo>
                      <a:pt x="645" y="1233"/>
                    </a:lnTo>
                    <a:lnTo>
                      <a:pt x="649" y="1229"/>
                    </a:lnTo>
                    <a:lnTo>
                      <a:pt x="653" y="1226"/>
                    </a:lnTo>
                    <a:lnTo>
                      <a:pt x="653" y="1227"/>
                    </a:lnTo>
                    <a:lnTo>
                      <a:pt x="647" y="1235"/>
                    </a:lnTo>
                    <a:lnTo>
                      <a:pt x="642" y="1241"/>
                    </a:lnTo>
                    <a:lnTo>
                      <a:pt x="641" y="1239"/>
                    </a:lnTo>
                    <a:lnTo>
                      <a:pt x="642" y="1235"/>
                    </a:lnTo>
                    <a:lnTo>
                      <a:pt x="641" y="1237"/>
                    </a:lnTo>
                    <a:lnTo>
                      <a:pt x="639" y="1240"/>
                    </a:lnTo>
                    <a:lnTo>
                      <a:pt x="637" y="1244"/>
                    </a:lnTo>
                    <a:lnTo>
                      <a:pt x="635" y="1248"/>
                    </a:lnTo>
                    <a:lnTo>
                      <a:pt x="630" y="1259"/>
                    </a:lnTo>
                    <a:lnTo>
                      <a:pt x="627" y="1270"/>
                    </a:lnTo>
                    <a:lnTo>
                      <a:pt x="625" y="1282"/>
                    </a:lnTo>
                    <a:lnTo>
                      <a:pt x="622" y="1293"/>
                    </a:lnTo>
                    <a:lnTo>
                      <a:pt x="625" y="1299"/>
                    </a:lnTo>
                    <a:lnTo>
                      <a:pt x="627" y="1303"/>
                    </a:lnTo>
                    <a:lnTo>
                      <a:pt x="630" y="1302"/>
                    </a:lnTo>
                    <a:lnTo>
                      <a:pt x="634" y="1299"/>
                    </a:lnTo>
                    <a:lnTo>
                      <a:pt x="638" y="1298"/>
                    </a:lnTo>
                    <a:lnTo>
                      <a:pt x="642" y="1296"/>
                    </a:lnTo>
                    <a:lnTo>
                      <a:pt x="644" y="1294"/>
                    </a:lnTo>
                    <a:lnTo>
                      <a:pt x="646" y="1290"/>
                    </a:lnTo>
                    <a:lnTo>
                      <a:pt x="647" y="1274"/>
                    </a:lnTo>
                    <a:lnTo>
                      <a:pt x="650" y="1257"/>
                    </a:lnTo>
                    <a:lnTo>
                      <a:pt x="652" y="1259"/>
                    </a:lnTo>
                    <a:lnTo>
                      <a:pt x="653" y="1260"/>
                    </a:lnTo>
                    <a:lnTo>
                      <a:pt x="654" y="1256"/>
                    </a:lnTo>
                    <a:lnTo>
                      <a:pt x="655" y="1250"/>
                    </a:lnTo>
                    <a:lnTo>
                      <a:pt x="658" y="1251"/>
                    </a:lnTo>
                    <a:lnTo>
                      <a:pt x="659" y="1252"/>
                    </a:lnTo>
                    <a:lnTo>
                      <a:pt x="659" y="1259"/>
                    </a:lnTo>
                    <a:lnTo>
                      <a:pt x="658" y="1265"/>
                    </a:lnTo>
                    <a:lnTo>
                      <a:pt x="656" y="1269"/>
                    </a:lnTo>
                    <a:lnTo>
                      <a:pt x="655" y="1276"/>
                    </a:lnTo>
                    <a:lnTo>
                      <a:pt x="659" y="1282"/>
                    </a:lnTo>
                    <a:lnTo>
                      <a:pt x="664" y="1287"/>
                    </a:lnTo>
                    <a:lnTo>
                      <a:pt x="663" y="1295"/>
                    </a:lnTo>
                    <a:lnTo>
                      <a:pt x="661" y="1302"/>
                    </a:lnTo>
                    <a:lnTo>
                      <a:pt x="668" y="1301"/>
                    </a:lnTo>
                    <a:lnTo>
                      <a:pt x="676" y="1296"/>
                    </a:lnTo>
                    <a:lnTo>
                      <a:pt x="677" y="1300"/>
                    </a:lnTo>
                    <a:lnTo>
                      <a:pt x="678" y="1304"/>
                    </a:lnTo>
                    <a:lnTo>
                      <a:pt x="691" y="1303"/>
                    </a:lnTo>
                    <a:lnTo>
                      <a:pt x="702" y="1301"/>
                    </a:lnTo>
                    <a:lnTo>
                      <a:pt x="706" y="1296"/>
                    </a:lnTo>
                    <a:lnTo>
                      <a:pt x="710" y="1292"/>
                    </a:lnTo>
                    <a:lnTo>
                      <a:pt x="713" y="1286"/>
                    </a:lnTo>
                    <a:lnTo>
                      <a:pt x="715" y="1279"/>
                    </a:lnTo>
                    <a:lnTo>
                      <a:pt x="719" y="1275"/>
                    </a:lnTo>
                    <a:lnTo>
                      <a:pt x="722" y="1270"/>
                    </a:lnTo>
                    <a:lnTo>
                      <a:pt x="728" y="1257"/>
                    </a:lnTo>
                    <a:lnTo>
                      <a:pt x="732" y="1243"/>
                    </a:lnTo>
                    <a:lnTo>
                      <a:pt x="732" y="1239"/>
                    </a:lnTo>
                    <a:lnTo>
                      <a:pt x="732" y="1234"/>
                    </a:lnTo>
                    <a:lnTo>
                      <a:pt x="736" y="1225"/>
                    </a:lnTo>
                    <a:lnTo>
                      <a:pt x="739" y="1216"/>
                    </a:lnTo>
                    <a:lnTo>
                      <a:pt x="736" y="1216"/>
                    </a:lnTo>
                    <a:lnTo>
                      <a:pt x="732" y="1218"/>
                    </a:lnTo>
                    <a:lnTo>
                      <a:pt x="730" y="1222"/>
                    </a:lnTo>
                    <a:lnTo>
                      <a:pt x="728" y="1226"/>
                    </a:lnTo>
                    <a:lnTo>
                      <a:pt x="727" y="1225"/>
                    </a:lnTo>
                    <a:lnTo>
                      <a:pt x="727" y="1224"/>
                    </a:lnTo>
                    <a:lnTo>
                      <a:pt x="726" y="1218"/>
                    </a:lnTo>
                    <a:lnTo>
                      <a:pt x="723" y="1212"/>
                    </a:lnTo>
                    <a:lnTo>
                      <a:pt x="720" y="1207"/>
                    </a:lnTo>
                    <a:lnTo>
                      <a:pt x="715" y="1202"/>
                    </a:lnTo>
                    <a:lnTo>
                      <a:pt x="718" y="1193"/>
                    </a:lnTo>
                    <a:lnTo>
                      <a:pt x="720" y="1185"/>
                    </a:lnTo>
                    <a:lnTo>
                      <a:pt x="721" y="1177"/>
                    </a:lnTo>
                    <a:lnTo>
                      <a:pt x="720" y="1169"/>
                    </a:lnTo>
                    <a:lnTo>
                      <a:pt x="718" y="1172"/>
                    </a:lnTo>
                    <a:lnTo>
                      <a:pt x="717" y="1173"/>
                    </a:lnTo>
                    <a:lnTo>
                      <a:pt x="717" y="1176"/>
                    </a:lnTo>
                    <a:lnTo>
                      <a:pt x="715" y="1178"/>
                    </a:lnTo>
                    <a:lnTo>
                      <a:pt x="714" y="1173"/>
                    </a:lnTo>
                    <a:lnTo>
                      <a:pt x="713" y="1169"/>
                    </a:lnTo>
                    <a:lnTo>
                      <a:pt x="712" y="1168"/>
                    </a:lnTo>
                    <a:lnTo>
                      <a:pt x="710" y="1168"/>
                    </a:lnTo>
                    <a:lnTo>
                      <a:pt x="708" y="1168"/>
                    </a:lnTo>
                    <a:lnTo>
                      <a:pt x="704" y="1169"/>
                    </a:lnTo>
                    <a:lnTo>
                      <a:pt x="703" y="1174"/>
                    </a:lnTo>
                    <a:lnTo>
                      <a:pt x="702" y="1177"/>
                    </a:lnTo>
                    <a:lnTo>
                      <a:pt x="702" y="1182"/>
                    </a:lnTo>
                    <a:lnTo>
                      <a:pt x="703" y="1186"/>
                    </a:lnTo>
                    <a:lnTo>
                      <a:pt x="701" y="1190"/>
                    </a:lnTo>
                    <a:lnTo>
                      <a:pt x="698" y="1194"/>
                    </a:lnTo>
                    <a:lnTo>
                      <a:pt x="697" y="1199"/>
                    </a:lnTo>
                    <a:lnTo>
                      <a:pt x="696" y="1203"/>
                    </a:lnTo>
                    <a:lnTo>
                      <a:pt x="694" y="1207"/>
                    </a:lnTo>
                    <a:lnTo>
                      <a:pt x="692" y="1210"/>
                    </a:lnTo>
                    <a:lnTo>
                      <a:pt x="689" y="1216"/>
                    </a:lnTo>
                    <a:lnTo>
                      <a:pt x="687" y="1222"/>
                    </a:lnTo>
                    <a:lnTo>
                      <a:pt x="686" y="1218"/>
                    </a:lnTo>
                    <a:lnTo>
                      <a:pt x="687" y="1216"/>
                    </a:lnTo>
                    <a:lnTo>
                      <a:pt x="689" y="1212"/>
                    </a:lnTo>
                    <a:lnTo>
                      <a:pt x="691" y="1210"/>
                    </a:lnTo>
                    <a:lnTo>
                      <a:pt x="696" y="1198"/>
                    </a:lnTo>
                    <a:lnTo>
                      <a:pt x="702" y="1185"/>
                    </a:lnTo>
                    <a:lnTo>
                      <a:pt x="700" y="1184"/>
                    </a:lnTo>
                    <a:lnTo>
                      <a:pt x="697" y="1185"/>
                    </a:lnTo>
                    <a:lnTo>
                      <a:pt x="696" y="1188"/>
                    </a:lnTo>
                    <a:lnTo>
                      <a:pt x="695" y="1190"/>
                    </a:lnTo>
                    <a:lnTo>
                      <a:pt x="695" y="1183"/>
                    </a:lnTo>
                    <a:lnTo>
                      <a:pt x="696" y="1176"/>
                    </a:lnTo>
                    <a:lnTo>
                      <a:pt x="700" y="1170"/>
                    </a:lnTo>
                    <a:lnTo>
                      <a:pt x="703" y="1163"/>
                    </a:lnTo>
                    <a:lnTo>
                      <a:pt x="704" y="1159"/>
                    </a:lnTo>
                    <a:lnTo>
                      <a:pt x="704" y="1156"/>
                    </a:lnTo>
                    <a:lnTo>
                      <a:pt x="703" y="1152"/>
                    </a:lnTo>
                    <a:lnTo>
                      <a:pt x="701" y="1150"/>
                    </a:lnTo>
                    <a:lnTo>
                      <a:pt x="698" y="1159"/>
                    </a:lnTo>
                    <a:lnTo>
                      <a:pt x="695" y="1168"/>
                    </a:lnTo>
                    <a:lnTo>
                      <a:pt x="694" y="1166"/>
                    </a:lnTo>
                    <a:lnTo>
                      <a:pt x="694" y="1164"/>
                    </a:lnTo>
                    <a:lnTo>
                      <a:pt x="698" y="1151"/>
                    </a:lnTo>
                    <a:lnTo>
                      <a:pt x="704" y="1140"/>
                    </a:lnTo>
                    <a:lnTo>
                      <a:pt x="704" y="1131"/>
                    </a:lnTo>
                    <a:lnTo>
                      <a:pt x="705" y="1122"/>
                    </a:lnTo>
                    <a:lnTo>
                      <a:pt x="710" y="1117"/>
                    </a:lnTo>
                    <a:lnTo>
                      <a:pt x="714" y="1113"/>
                    </a:lnTo>
                    <a:lnTo>
                      <a:pt x="718" y="1107"/>
                    </a:lnTo>
                    <a:lnTo>
                      <a:pt x="721" y="1100"/>
                    </a:lnTo>
                    <a:lnTo>
                      <a:pt x="719" y="1099"/>
                    </a:lnTo>
                    <a:lnTo>
                      <a:pt x="715" y="1097"/>
                    </a:lnTo>
                    <a:lnTo>
                      <a:pt x="718" y="1093"/>
                    </a:lnTo>
                    <a:lnTo>
                      <a:pt x="720" y="1090"/>
                    </a:lnTo>
                    <a:lnTo>
                      <a:pt x="722" y="1087"/>
                    </a:lnTo>
                    <a:lnTo>
                      <a:pt x="726" y="1084"/>
                    </a:lnTo>
                    <a:lnTo>
                      <a:pt x="728" y="1085"/>
                    </a:lnTo>
                    <a:lnTo>
                      <a:pt x="730" y="1087"/>
                    </a:lnTo>
                    <a:lnTo>
                      <a:pt x="732" y="1089"/>
                    </a:lnTo>
                    <a:lnTo>
                      <a:pt x="734" y="1092"/>
                    </a:lnTo>
                    <a:lnTo>
                      <a:pt x="731" y="1093"/>
                    </a:lnTo>
                    <a:lnTo>
                      <a:pt x="730" y="1094"/>
                    </a:lnTo>
                    <a:lnTo>
                      <a:pt x="731" y="1099"/>
                    </a:lnTo>
                    <a:lnTo>
                      <a:pt x="732" y="1104"/>
                    </a:lnTo>
                    <a:lnTo>
                      <a:pt x="731" y="1109"/>
                    </a:lnTo>
                    <a:lnTo>
                      <a:pt x="729" y="1114"/>
                    </a:lnTo>
                    <a:lnTo>
                      <a:pt x="729" y="1118"/>
                    </a:lnTo>
                    <a:lnTo>
                      <a:pt x="730" y="1124"/>
                    </a:lnTo>
                    <a:lnTo>
                      <a:pt x="736" y="1123"/>
                    </a:lnTo>
                    <a:lnTo>
                      <a:pt x="742" y="1122"/>
                    </a:lnTo>
                    <a:lnTo>
                      <a:pt x="745" y="1132"/>
                    </a:lnTo>
                    <a:lnTo>
                      <a:pt x="747" y="1142"/>
                    </a:lnTo>
                    <a:lnTo>
                      <a:pt x="748" y="1151"/>
                    </a:lnTo>
                    <a:lnTo>
                      <a:pt x="748" y="1163"/>
                    </a:lnTo>
                    <a:lnTo>
                      <a:pt x="746" y="1158"/>
                    </a:lnTo>
                    <a:lnTo>
                      <a:pt x="742" y="1153"/>
                    </a:lnTo>
                    <a:lnTo>
                      <a:pt x="743" y="1159"/>
                    </a:lnTo>
                    <a:lnTo>
                      <a:pt x="744" y="1163"/>
                    </a:lnTo>
                    <a:lnTo>
                      <a:pt x="746" y="1167"/>
                    </a:lnTo>
                    <a:lnTo>
                      <a:pt x="748" y="1170"/>
                    </a:lnTo>
                    <a:lnTo>
                      <a:pt x="749" y="1178"/>
                    </a:lnTo>
                    <a:lnTo>
                      <a:pt x="751" y="1186"/>
                    </a:lnTo>
                    <a:lnTo>
                      <a:pt x="756" y="1195"/>
                    </a:lnTo>
                    <a:lnTo>
                      <a:pt x="761" y="1206"/>
                    </a:lnTo>
                    <a:lnTo>
                      <a:pt x="761" y="1209"/>
                    </a:lnTo>
                    <a:lnTo>
                      <a:pt x="759" y="1211"/>
                    </a:lnTo>
                    <a:lnTo>
                      <a:pt x="756" y="1212"/>
                    </a:lnTo>
                    <a:lnTo>
                      <a:pt x="754" y="1215"/>
                    </a:lnTo>
                    <a:lnTo>
                      <a:pt x="753" y="1224"/>
                    </a:lnTo>
                    <a:lnTo>
                      <a:pt x="754" y="1232"/>
                    </a:lnTo>
                    <a:lnTo>
                      <a:pt x="756" y="1227"/>
                    </a:lnTo>
                    <a:lnTo>
                      <a:pt x="757" y="1223"/>
                    </a:lnTo>
                    <a:lnTo>
                      <a:pt x="761" y="1220"/>
                    </a:lnTo>
                    <a:lnTo>
                      <a:pt x="765" y="1220"/>
                    </a:lnTo>
                    <a:lnTo>
                      <a:pt x="765" y="1224"/>
                    </a:lnTo>
                    <a:lnTo>
                      <a:pt x="764" y="1227"/>
                    </a:lnTo>
                    <a:lnTo>
                      <a:pt x="763" y="1229"/>
                    </a:lnTo>
                    <a:lnTo>
                      <a:pt x="761" y="1233"/>
                    </a:lnTo>
                    <a:lnTo>
                      <a:pt x="759" y="1235"/>
                    </a:lnTo>
                    <a:lnTo>
                      <a:pt x="755" y="1239"/>
                    </a:lnTo>
                    <a:lnTo>
                      <a:pt x="757" y="1239"/>
                    </a:lnTo>
                    <a:lnTo>
                      <a:pt x="761" y="1240"/>
                    </a:lnTo>
                    <a:lnTo>
                      <a:pt x="764" y="1245"/>
                    </a:lnTo>
                    <a:lnTo>
                      <a:pt x="768" y="1252"/>
                    </a:lnTo>
                    <a:lnTo>
                      <a:pt x="765" y="1257"/>
                    </a:lnTo>
                    <a:lnTo>
                      <a:pt x="764" y="1260"/>
                    </a:lnTo>
                    <a:lnTo>
                      <a:pt x="763" y="1271"/>
                    </a:lnTo>
                    <a:lnTo>
                      <a:pt x="760" y="1279"/>
                    </a:lnTo>
                    <a:lnTo>
                      <a:pt x="755" y="1287"/>
                    </a:lnTo>
                    <a:lnTo>
                      <a:pt x="748" y="1295"/>
                    </a:lnTo>
                    <a:lnTo>
                      <a:pt x="745" y="1296"/>
                    </a:lnTo>
                    <a:lnTo>
                      <a:pt x="742" y="1299"/>
                    </a:lnTo>
                    <a:lnTo>
                      <a:pt x="739" y="1302"/>
                    </a:lnTo>
                    <a:lnTo>
                      <a:pt x="738" y="1304"/>
                    </a:lnTo>
                    <a:lnTo>
                      <a:pt x="734" y="1307"/>
                    </a:lnTo>
                    <a:lnTo>
                      <a:pt x="729" y="1309"/>
                    </a:lnTo>
                    <a:lnTo>
                      <a:pt x="720" y="1318"/>
                    </a:lnTo>
                    <a:lnTo>
                      <a:pt x="710" y="1326"/>
                    </a:lnTo>
                    <a:lnTo>
                      <a:pt x="694" y="1333"/>
                    </a:lnTo>
                    <a:lnTo>
                      <a:pt x="679" y="1340"/>
                    </a:lnTo>
                    <a:lnTo>
                      <a:pt x="677" y="1341"/>
                    </a:lnTo>
                    <a:lnTo>
                      <a:pt x="675" y="1342"/>
                    </a:lnTo>
                    <a:lnTo>
                      <a:pt x="675" y="1352"/>
                    </a:lnTo>
                    <a:lnTo>
                      <a:pt x="676" y="1361"/>
                    </a:lnTo>
                    <a:lnTo>
                      <a:pt x="676" y="1369"/>
                    </a:lnTo>
                    <a:lnTo>
                      <a:pt x="676" y="1378"/>
                    </a:lnTo>
                    <a:lnTo>
                      <a:pt x="674" y="1380"/>
                    </a:lnTo>
                    <a:lnTo>
                      <a:pt x="672" y="1381"/>
                    </a:lnTo>
                    <a:lnTo>
                      <a:pt x="670" y="1381"/>
                    </a:lnTo>
                    <a:lnTo>
                      <a:pt x="667" y="1383"/>
                    </a:lnTo>
                    <a:lnTo>
                      <a:pt x="664" y="1387"/>
                    </a:lnTo>
                    <a:lnTo>
                      <a:pt x="662" y="1391"/>
                    </a:lnTo>
                    <a:lnTo>
                      <a:pt x="659" y="1391"/>
                    </a:lnTo>
                    <a:lnTo>
                      <a:pt x="655" y="1392"/>
                    </a:lnTo>
                    <a:lnTo>
                      <a:pt x="654" y="1396"/>
                    </a:lnTo>
                    <a:lnTo>
                      <a:pt x="655" y="1398"/>
                    </a:lnTo>
                    <a:lnTo>
                      <a:pt x="656" y="1400"/>
                    </a:lnTo>
                    <a:lnTo>
                      <a:pt x="659" y="1403"/>
                    </a:lnTo>
                    <a:lnTo>
                      <a:pt x="658" y="1405"/>
                    </a:lnTo>
                    <a:lnTo>
                      <a:pt x="658" y="1409"/>
                    </a:lnTo>
                    <a:lnTo>
                      <a:pt x="659" y="1410"/>
                    </a:lnTo>
                    <a:lnTo>
                      <a:pt x="660" y="1411"/>
                    </a:lnTo>
                    <a:lnTo>
                      <a:pt x="658" y="1417"/>
                    </a:lnTo>
                    <a:lnTo>
                      <a:pt x="656" y="1421"/>
                    </a:lnTo>
                    <a:lnTo>
                      <a:pt x="654" y="1425"/>
                    </a:lnTo>
                    <a:lnTo>
                      <a:pt x="652" y="1429"/>
                    </a:lnTo>
                    <a:lnTo>
                      <a:pt x="652" y="1433"/>
                    </a:lnTo>
                    <a:lnTo>
                      <a:pt x="650" y="1437"/>
                    </a:lnTo>
                    <a:lnTo>
                      <a:pt x="644" y="1442"/>
                    </a:lnTo>
                    <a:lnTo>
                      <a:pt x="638" y="1446"/>
                    </a:lnTo>
                    <a:lnTo>
                      <a:pt x="641" y="1460"/>
                    </a:lnTo>
                    <a:lnTo>
                      <a:pt x="641" y="1472"/>
                    </a:lnTo>
                    <a:lnTo>
                      <a:pt x="637" y="1481"/>
                    </a:lnTo>
                    <a:lnTo>
                      <a:pt x="634" y="1489"/>
                    </a:lnTo>
                    <a:lnTo>
                      <a:pt x="630" y="1491"/>
                    </a:lnTo>
                    <a:lnTo>
                      <a:pt x="627" y="1495"/>
                    </a:lnTo>
                    <a:lnTo>
                      <a:pt x="628" y="1498"/>
                    </a:lnTo>
                    <a:lnTo>
                      <a:pt x="632" y="1502"/>
                    </a:lnTo>
                    <a:lnTo>
                      <a:pt x="634" y="1509"/>
                    </a:lnTo>
                    <a:lnTo>
                      <a:pt x="634" y="1514"/>
                    </a:lnTo>
                    <a:lnTo>
                      <a:pt x="633" y="1520"/>
                    </a:lnTo>
                    <a:lnTo>
                      <a:pt x="632" y="1526"/>
                    </a:lnTo>
                    <a:lnTo>
                      <a:pt x="633" y="1526"/>
                    </a:lnTo>
                    <a:lnTo>
                      <a:pt x="643" y="1523"/>
                    </a:lnTo>
                    <a:lnTo>
                      <a:pt x="653" y="1520"/>
                    </a:lnTo>
                    <a:lnTo>
                      <a:pt x="663" y="1516"/>
                    </a:lnTo>
                    <a:lnTo>
                      <a:pt x="675" y="1514"/>
                    </a:lnTo>
                    <a:lnTo>
                      <a:pt x="681" y="1522"/>
                    </a:lnTo>
                    <a:lnTo>
                      <a:pt x="688" y="1528"/>
                    </a:lnTo>
                    <a:lnTo>
                      <a:pt x="692" y="1531"/>
                    </a:lnTo>
                    <a:lnTo>
                      <a:pt x="695" y="1533"/>
                    </a:lnTo>
                    <a:lnTo>
                      <a:pt x="700" y="1535"/>
                    </a:lnTo>
                    <a:lnTo>
                      <a:pt x="705" y="1536"/>
                    </a:lnTo>
                    <a:lnTo>
                      <a:pt x="711" y="1536"/>
                    </a:lnTo>
                    <a:lnTo>
                      <a:pt x="715" y="1538"/>
                    </a:lnTo>
                    <a:lnTo>
                      <a:pt x="719" y="1540"/>
                    </a:lnTo>
                    <a:lnTo>
                      <a:pt x="721" y="1543"/>
                    </a:lnTo>
                    <a:lnTo>
                      <a:pt x="726" y="1550"/>
                    </a:lnTo>
                    <a:lnTo>
                      <a:pt x="730" y="1561"/>
                    </a:lnTo>
                    <a:lnTo>
                      <a:pt x="730" y="1567"/>
                    </a:lnTo>
                    <a:lnTo>
                      <a:pt x="729" y="1572"/>
                    </a:lnTo>
                    <a:lnTo>
                      <a:pt x="729" y="1577"/>
                    </a:lnTo>
                    <a:lnTo>
                      <a:pt x="732" y="1583"/>
                    </a:lnTo>
                    <a:lnTo>
                      <a:pt x="743" y="1590"/>
                    </a:lnTo>
                    <a:lnTo>
                      <a:pt x="754" y="1598"/>
                    </a:lnTo>
                    <a:lnTo>
                      <a:pt x="764" y="1604"/>
                    </a:lnTo>
                    <a:lnTo>
                      <a:pt x="776" y="1611"/>
                    </a:lnTo>
                    <a:lnTo>
                      <a:pt x="782" y="1600"/>
                    </a:lnTo>
                    <a:lnTo>
                      <a:pt x="789" y="1594"/>
                    </a:lnTo>
                    <a:lnTo>
                      <a:pt x="793" y="1590"/>
                    </a:lnTo>
                    <a:lnTo>
                      <a:pt x="797" y="1588"/>
                    </a:lnTo>
                    <a:lnTo>
                      <a:pt x="803" y="1586"/>
                    </a:lnTo>
                    <a:lnTo>
                      <a:pt x="808" y="1585"/>
                    </a:lnTo>
                    <a:lnTo>
                      <a:pt x="816" y="1581"/>
                    </a:lnTo>
                    <a:lnTo>
                      <a:pt x="822" y="1578"/>
                    </a:lnTo>
                    <a:lnTo>
                      <a:pt x="827" y="1573"/>
                    </a:lnTo>
                    <a:lnTo>
                      <a:pt x="833" y="1569"/>
                    </a:lnTo>
                    <a:lnTo>
                      <a:pt x="844" y="1562"/>
                    </a:lnTo>
                    <a:lnTo>
                      <a:pt x="852" y="1555"/>
                    </a:lnTo>
                    <a:lnTo>
                      <a:pt x="855" y="1552"/>
                    </a:lnTo>
                    <a:lnTo>
                      <a:pt x="857" y="1547"/>
                    </a:lnTo>
                    <a:lnTo>
                      <a:pt x="858" y="1541"/>
                    </a:lnTo>
                    <a:lnTo>
                      <a:pt x="859" y="1535"/>
                    </a:lnTo>
                    <a:lnTo>
                      <a:pt x="859" y="1528"/>
                    </a:lnTo>
                    <a:lnTo>
                      <a:pt x="862" y="1522"/>
                    </a:lnTo>
                    <a:lnTo>
                      <a:pt x="864" y="1516"/>
                    </a:lnTo>
                    <a:lnTo>
                      <a:pt x="866" y="1511"/>
                    </a:lnTo>
                    <a:lnTo>
                      <a:pt x="873" y="1502"/>
                    </a:lnTo>
                    <a:lnTo>
                      <a:pt x="881" y="1490"/>
                    </a:lnTo>
                    <a:lnTo>
                      <a:pt x="882" y="1485"/>
                    </a:lnTo>
                    <a:lnTo>
                      <a:pt x="882" y="1480"/>
                    </a:lnTo>
                    <a:lnTo>
                      <a:pt x="881" y="1476"/>
                    </a:lnTo>
                    <a:lnTo>
                      <a:pt x="880" y="1472"/>
                    </a:lnTo>
                    <a:lnTo>
                      <a:pt x="874" y="1467"/>
                    </a:lnTo>
                    <a:lnTo>
                      <a:pt x="864" y="1460"/>
                    </a:lnTo>
                    <a:lnTo>
                      <a:pt x="863" y="1455"/>
                    </a:lnTo>
                    <a:lnTo>
                      <a:pt x="863" y="1451"/>
                    </a:lnTo>
                    <a:lnTo>
                      <a:pt x="865" y="1448"/>
                    </a:lnTo>
                    <a:lnTo>
                      <a:pt x="867" y="1446"/>
                    </a:lnTo>
                    <a:lnTo>
                      <a:pt x="875" y="1444"/>
                    </a:lnTo>
                    <a:lnTo>
                      <a:pt x="884" y="1442"/>
                    </a:lnTo>
                    <a:lnTo>
                      <a:pt x="892" y="1438"/>
                    </a:lnTo>
                    <a:lnTo>
                      <a:pt x="899" y="1434"/>
                    </a:lnTo>
                    <a:lnTo>
                      <a:pt x="905" y="1429"/>
                    </a:lnTo>
                    <a:lnTo>
                      <a:pt x="911" y="1425"/>
                    </a:lnTo>
                    <a:lnTo>
                      <a:pt x="921" y="1413"/>
                    </a:lnTo>
                    <a:lnTo>
                      <a:pt x="931" y="1400"/>
                    </a:lnTo>
                    <a:lnTo>
                      <a:pt x="934" y="1392"/>
                    </a:lnTo>
                    <a:lnTo>
                      <a:pt x="938" y="1384"/>
                    </a:lnTo>
                    <a:lnTo>
                      <a:pt x="940" y="1377"/>
                    </a:lnTo>
                    <a:lnTo>
                      <a:pt x="941" y="1371"/>
                    </a:lnTo>
                    <a:lnTo>
                      <a:pt x="941" y="1366"/>
                    </a:lnTo>
                    <a:lnTo>
                      <a:pt x="938" y="1361"/>
                    </a:lnTo>
                    <a:lnTo>
                      <a:pt x="933" y="1355"/>
                    </a:lnTo>
                    <a:lnTo>
                      <a:pt x="925" y="1351"/>
                    </a:lnTo>
                    <a:lnTo>
                      <a:pt x="914" y="1343"/>
                    </a:lnTo>
                    <a:lnTo>
                      <a:pt x="905" y="1336"/>
                    </a:lnTo>
                    <a:lnTo>
                      <a:pt x="899" y="1327"/>
                    </a:lnTo>
                    <a:lnTo>
                      <a:pt x="895" y="1318"/>
                    </a:lnTo>
                    <a:lnTo>
                      <a:pt x="891" y="1309"/>
                    </a:lnTo>
                    <a:lnTo>
                      <a:pt x="889" y="1298"/>
                    </a:lnTo>
                    <a:lnTo>
                      <a:pt x="888" y="1286"/>
                    </a:lnTo>
                    <a:lnTo>
                      <a:pt x="887" y="1273"/>
                    </a:lnTo>
                    <a:lnTo>
                      <a:pt x="888" y="1250"/>
                    </a:lnTo>
                    <a:lnTo>
                      <a:pt x="891" y="1231"/>
                    </a:lnTo>
                    <a:lnTo>
                      <a:pt x="894" y="1222"/>
                    </a:lnTo>
                    <a:lnTo>
                      <a:pt x="899" y="1212"/>
                    </a:lnTo>
                    <a:lnTo>
                      <a:pt x="905" y="1205"/>
                    </a:lnTo>
                    <a:lnTo>
                      <a:pt x="914" y="1197"/>
                    </a:lnTo>
                    <a:lnTo>
                      <a:pt x="921" y="1193"/>
                    </a:lnTo>
                    <a:lnTo>
                      <a:pt x="924" y="1190"/>
                    </a:lnTo>
                    <a:lnTo>
                      <a:pt x="929" y="1188"/>
                    </a:lnTo>
                    <a:lnTo>
                      <a:pt x="934" y="1186"/>
                    </a:lnTo>
                    <a:lnTo>
                      <a:pt x="939" y="1186"/>
                    </a:lnTo>
                    <a:lnTo>
                      <a:pt x="942" y="1186"/>
                    </a:lnTo>
                    <a:lnTo>
                      <a:pt x="945" y="1185"/>
                    </a:lnTo>
                    <a:lnTo>
                      <a:pt x="945" y="1184"/>
                    </a:lnTo>
                    <a:lnTo>
                      <a:pt x="943" y="1180"/>
                    </a:lnTo>
                    <a:lnTo>
                      <a:pt x="939" y="1172"/>
                    </a:lnTo>
                    <a:lnTo>
                      <a:pt x="945" y="1156"/>
                    </a:lnTo>
                    <a:lnTo>
                      <a:pt x="950" y="1142"/>
                    </a:lnTo>
                    <a:lnTo>
                      <a:pt x="954" y="1135"/>
                    </a:lnTo>
                    <a:lnTo>
                      <a:pt x="957" y="1129"/>
                    </a:lnTo>
                    <a:lnTo>
                      <a:pt x="959" y="1119"/>
                    </a:lnTo>
                    <a:lnTo>
                      <a:pt x="962" y="1110"/>
                    </a:lnTo>
                    <a:lnTo>
                      <a:pt x="960" y="1096"/>
                    </a:lnTo>
                    <a:lnTo>
                      <a:pt x="959" y="1081"/>
                    </a:lnTo>
                    <a:lnTo>
                      <a:pt x="960" y="1075"/>
                    </a:lnTo>
                    <a:lnTo>
                      <a:pt x="964" y="1072"/>
                    </a:lnTo>
                    <a:lnTo>
                      <a:pt x="966" y="1071"/>
                    </a:lnTo>
                    <a:lnTo>
                      <a:pt x="968" y="1070"/>
                    </a:lnTo>
                    <a:lnTo>
                      <a:pt x="973" y="1070"/>
                    </a:lnTo>
                    <a:lnTo>
                      <a:pt x="976" y="1070"/>
                    </a:lnTo>
                    <a:lnTo>
                      <a:pt x="993" y="1080"/>
                    </a:lnTo>
                    <a:lnTo>
                      <a:pt x="1008" y="1088"/>
                    </a:lnTo>
                    <a:lnTo>
                      <a:pt x="1016" y="1091"/>
                    </a:lnTo>
                    <a:lnTo>
                      <a:pt x="1024" y="1093"/>
                    </a:lnTo>
                    <a:lnTo>
                      <a:pt x="1033" y="1096"/>
                    </a:lnTo>
                    <a:lnTo>
                      <a:pt x="1043" y="1096"/>
                    </a:lnTo>
                    <a:lnTo>
                      <a:pt x="1055" y="1083"/>
                    </a:lnTo>
                    <a:lnTo>
                      <a:pt x="1066" y="1072"/>
                    </a:lnTo>
                    <a:lnTo>
                      <a:pt x="1076" y="1059"/>
                    </a:lnTo>
                    <a:lnTo>
                      <a:pt x="1087" y="1048"/>
                    </a:lnTo>
                    <a:lnTo>
                      <a:pt x="1082" y="1037"/>
                    </a:lnTo>
                    <a:lnTo>
                      <a:pt x="1076" y="1026"/>
                    </a:lnTo>
                    <a:lnTo>
                      <a:pt x="1077" y="1020"/>
                    </a:lnTo>
                    <a:lnTo>
                      <a:pt x="1078" y="1015"/>
                    </a:lnTo>
                    <a:lnTo>
                      <a:pt x="1081" y="1011"/>
                    </a:lnTo>
                    <a:lnTo>
                      <a:pt x="1083" y="1007"/>
                    </a:lnTo>
                    <a:lnTo>
                      <a:pt x="1089" y="1001"/>
                    </a:lnTo>
                    <a:lnTo>
                      <a:pt x="1096" y="995"/>
                    </a:lnTo>
                    <a:lnTo>
                      <a:pt x="1099" y="984"/>
                    </a:lnTo>
                    <a:lnTo>
                      <a:pt x="1099" y="974"/>
                    </a:lnTo>
                    <a:lnTo>
                      <a:pt x="1099" y="970"/>
                    </a:lnTo>
                    <a:lnTo>
                      <a:pt x="1098" y="965"/>
                    </a:lnTo>
                    <a:lnTo>
                      <a:pt x="1095" y="961"/>
                    </a:lnTo>
                    <a:lnTo>
                      <a:pt x="1092" y="957"/>
                    </a:lnTo>
                    <a:lnTo>
                      <a:pt x="1090" y="960"/>
                    </a:lnTo>
                    <a:lnTo>
                      <a:pt x="1087" y="962"/>
                    </a:lnTo>
                    <a:lnTo>
                      <a:pt x="1085" y="963"/>
                    </a:lnTo>
                    <a:lnTo>
                      <a:pt x="1082" y="962"/>
                    </a:lnTo>
                    <a:lnTo>
                      <a:pt x="1084" y="950"/>
                    </a:lnTo>
                    <a:lnTo>
                      <a:pt x="1087" y="940"/>
                    </a:lnTo>
                    <a:lnTo>
                      <a:pt x="1091" y="930"/>
                    </a:lnTo>
                    <a:lnTo>
                      <a:pt x="1093" y="919"/>
                    </a:lnTo>
                    <a:lnTo>
                      <a:pt x="1091" y="911"/>
                    </a:lnTo>
                    <a:lnTo>
                      <a:pt x="1090" y="903"/>
                    </a:lnTo>
                    <a:lnTo>
                      <a:pt x="1087" y="896"/>
                    </a:lnTo>
                    <a:lnTo>
                      <a:pt x="1085" y="889"/>
                    </a:lnTo>
                    <a:lnTo>
                      <a:pt x="1081" y="896"/>
                    </a:lnTo>
                    <a:lnTo>
                      <a:pt x="1075" y="903"/>
                    </a:lnTo>
                    <a:lnTo>
                      <a:pt x="1068" y="895"/>
                    </a:lnTo>
                    <a:lnTo>
                      <a:pt x="1062" y="887"/>
                    </a:lnTo>
                    <a:lnTo>
                      <a:pt x="1057" y="879"/>
                    </a:lnTo>
                    <a:lnTo>
                      <a:pt x="1052" y="871"/>
                    </a:lnTo>
                    <a:lnTo>
                      <a:pt x="1049" y="863"/>
                    </a:lnTo>
                    <a:lnTo>
                      <a:pt x="1047" y="854"/>
                    </a:lnTo>
                    <a:lnTo>
                      <a:pt x="1044" y="844"/>
                    </a:lnTo>
                    <a:lnTo>
                      <a:pt x="1042" y="834"/>
                    </a:lnTo>
                    <a:lnTo>
                      <a:pt x="1049" y="828"/>
                    </a:lnTo>
                    <a:lnTo>
                      <a:pt x="1053" y="820"/>
                    </a:lnTo>
                    <a:lnTo>
                      <a:pt x="1048" y="809"/>
                    </a:lnTo>
                    <a:lnTo>
                      <a:pt x="1043" y="797"/>
                    </a:lnTo>
                    <a:lnTo>
                      <a:pt x="1045" y="797"/>
                    </a:lnTo>
                    <a:lnTo>
                      <a:pt x="1047" y="798"/>
                    </a:lnTo>
                    <a:lnTo>
                      <a:pt x="1055" y="800"/>
                    </a:lnTo>
                    <a:lnTo>
                      <a:pt x="1061" y="800"/>
                    </a:lnTo>
                    <a:lnTo>
                      <a:pt x="1069" y="800"/>
                    </a:lnTo>
                    <a:lnTo>
                      <a:pt x="1077" y="798"/>
                    </a:lnTo>
                    <a:lnTo>
                      <a:pt x="1078" y="785"/>
                    </a:lnTo>
                    <a:lnTo>
                      <a:pt x="1079" y="771"/>
                    </a:lnTo>
                    <a:lnTo>
                      <a:pt x="1092" y="775"/>
                    </a:lnTo>
                    <a:lnTo>
                      <a:pt x="1106" y="777"/>
                    </a:lnTo>
                    <a:lnTo>
                      <a:pt x="1095" y="766"/>
                    </a:lnTo>
                    <a:lnTo>
                      <a:pt x="1084" y="756"/>
                    </a:lnTo>
                    <a:lnTo>
                      <a:pt x="1098" y="758"/>
                    </a:lnTo>
                    <a:lnTo>
                      <a:pt x="1112" y="758"/>
                    </a:lnTo>
                    <a:lnTo>
                      <a:pt x="1116" y="746"/>
                    </a:lnTo>
                    <a:lnTo>
                      <a:pt x="1118" y="736"/>
                    </a:lnTo>
                    <a:lnTo>
                      <a:pt x="1118" y="726"/>
                    </a:lnTo>
                    <a:lnTo>
                      <a:pt x="1117" y="713"/>
                    </a:lnTo>
                    <a:lnTo>
                      <a:pt x="1123" y="712"/>
                    </a:lnTo>
                    <a:lnTo>
                      <a:pt x="1128" y="713"/>
                    </a:lnTo>
                    <a:lnTo>
                      <a:pt x="1134" y="710"/>
                    </a:lnTo>
                    <a:lnTo>
                      <a:pt x="1138" y="705"/>
                    </a:lnTo>
                    <a:lnTo>
                      <a:pt x="1143" y="701"/>
                    </a:lnTo>
                    <a:lnTo>
                      <a:pt x="1146" y="695"/>
                    </a:lnTo>
                    <a:lnTo>
                      <a:pt x="1143" y="691"/>
                    </a:lnTo>
                    <a:lnTo>
                      <a:pt x="1140" y="686"/>
                    </a:lnTo>
                    <a:lnTo>
                      <a:pt x="1140" y="685"/>
                    </a:lnTo>
                    <a:lnTo>
                      <a:pt x="1140" y="684"/>
                    </a:lnTo>
                    <a:lnTo>
                      <a:pt x="1143" y="677"/>
                    </a:lnTo>
                    <a:lnTo>
                      <a:pt x="1148" y="671"/>
                    </a:lnTo>
                    <a:lnTo>
                      <a:pt x="1149" y="673"/>
                    </a:lnTo>
                    <a:lnTo>
                      <a:pt x="1151" y="674"/>
                    </a:lnTo>
                    <a:lnTo>
                      <a:pt x="1152" y="674"/>
                    </a:lnTo>
                    <a:lnTo>
                      <a:pt x="1154" y="673"/>
                    </a:lnTo>
                    <a:lnTo>
                      <a:pt x="1157" y="660"/>
                    </a:lnTo>
                    <a:lnTo>
                      <a:pt x="1158" y="649"/>
                    </a:lnTo>
                    <a:lnTo>
                      <a:pt x="1161" y="637"/>
                    </a:lnTo>
                    <a:lnTo>
                      <a:pt x="1167" y="625"/>
                    </a:lnTo>
                    <a:lnTo>
                      <a:pt x="1168" y="624"/>
                    </a:lnTo>
                    <a:lnTo>
                      <a:pt x="1168" y="623"/>
                    </a:lnTo>
                    <a:lnTo>
                      <a:pt x="1163" y="615"/>
                    </a:lnTo>
                    <a:lnTo>
                      <a:pt x="1159" y="607"/>
                    </a:lnTo>
                    <a:lnTo>
                      <a:pt x="1165" y="608"/>
                    </a:lnTo>
                    <a:lnTo>
                      <a:pt x="1170" y="610"/>
                    </a:lnTo>
                    <a:lnTo>
                      <a:pt x="1175" y="614"/>
                    </a:lnTo>
                    <a:lnTo>
                      <a:pt x="1179" y="617"/>
                    </a:lnTo>
                    <a:lnTo>
                      <a:pt x="1183" y="612"/>
                    </a:lnTo>
                    <a:lnTo>
                      <a:pt x="1186" y="608"/>
                    </a:lnTo>
                    <a:lnTo>
                      <a:pt x="1194" y="611"/>
                    </a:lnTo>
                    <a:lnTo>
                      <a:pt x="1200" y="614"/>
                    </a:lnTo>
                    <a:lnTo>
                      <a:pt x="1205" y="615"/>
                    </a:lnTo>
                    <a:lnTo>
                      <a:pt x="1211" y="614"/>
                    </a:lnTo>
                    <a:lnTo>
                      <a:pt x="1221" y="610"/>
                    </a:lnTo>
                    <a:lnTo>
                      <a:pt x="1236" y="602"/>
                    </a:lnTo>
                    <a:lnTo>
                      <a:pt x="1243" y="593"/>
                    </a:lnTo>
                    <a:lnTo>
                      <a:pt x="1248" y="584"/>
                    </a:lnTo>
                    <a:lnTo>
                      <a:pt x="1254" y="574"/>
                    </a:lnTo>
                    <a:lnTo>
                      <a:pt x="1259" y="565"/>
                    </a:lnTo>
                    <a:lnTo>
                      <a:pt x="1262" y="559"/>
                    </a:lnTo>
                    <a:lnTo>
                      <a:pt x="1267" y="556"/>
                    </a:lnTo>
                    <a:lnTo>
                      <a:pt x="1267" y="566"/>
                    </a:lnTo>
                    <a:lnTo>
                      <a:pt x="1265" y="575"/>
                    </a:lnTo>
                    <a:lnTo>
                      <a:pt x="1264" y="585"/>
                    </a:lnTo>
                    <a:lnTo>
                      <a:pt x="1265" y="594"/>
                    </a:lnTo>
                    <a:lnTo>
                      <a:pt x="1270" y="590"/>
                    </a:lnTo>
                    <a:lnTo>
                      <a:pt x="1275" y="584"/>
                    </a:lnTo>
                    <a:lnTo>
                      <a:pt x="1278" y="578"/>
                    </a:lnTo>
                    <a:lnTo>
                      <a:pt x="1281" y="573"/>
                    </a:lnTo>
                    <a:lnTo>
                      <a:pt x="1284" y="565"/>
                    </a:lnTo>
                    <a:lnTo>
                      <a:pt x="1284" y="559"/>
                    </a:lnTo>
                    <a:lnTo>
                      <a:pt x="1290" y="555"/>
                    </a:lnTo>
                    <a:lnTo>
                      <a:pt x="1294" y="551"/>
                    </a:lnTo>
                    <a:lnTo>
                      <a:pt x="1295" y="550"/>
                    </a:lnTo>
                    <a:lnTo>
                      <a:pt x="1295" y="547"/>
                    </a:lnTo>
                    <a:lnTo>
                      <a:pt x="1295" y="544"/>
                    </a:lnTo>
                    <a:lnTo>
                      <a:pt x="1293" y="540"/>
                    </a:lnTo>
                    <a:lnTo>
                      <a:pt x="1289" y="539"/>
                    </a:lnTo>
                    <a:lnTo>
                      <a:pt x="1285" y="538"/>
                    </a:lnTo>
                    <a:lnTo>
                      <a:pt x="1288" y="533"/>
                    </a:lnTo>
                    <a:lnTo>
                      <a:pt x="1293" y="528"/>
                    </a:lnTo>
                    <a:lnTo>
                      <a:pt x="1297" y="525"/>
                    </a:lnTo>
                    <a:lnTo>
                      <a:pt x="1303" y="522"/>
                    </a:lnTo>
                    <a:lnTo>
                      <a:pt x="1304" y="500"/>
                    </a:lnTo>
                    <a:lnTo>
                      <a:pt x="1304" y="482"/>
                    </a:lnTo>
                    <a:lnTo>
                      <a:pt x="1301" y="464"/>
                    </a:lnTo>
                    <a:lnTo>
                      <a:pt x="1295" y="443"/>
                    </a:lnTo>
                    <a:lnTo>
                      <a:pt x="1299" y="434"/>
                    </a:lnTo>
                    <a:lnTo>
                      <a:pt x="1304" y="426"/>
                    </a:lnTo>
                    <a:lnTo>
                      <a:pt x="1294" y="421"/>
                    </a:lnTo>
                    <a:lnTo>
                      <a:pt x="1282" y="416"/>
                    </a:lnTo>
                    <a:lnTo>
                      <a:pt x="1282" y="415"/>
                    </a:lnTo>
                    <a:lnTo>
                      <a:pt x="1282" y="414"/>
                    </a:lnTo>
                    <a:lnTo>
                      <a:pt x="1282" y="405"/>
                    </a:lnTo>
                    <a:lnTo>
                      <a:pt x="1282" y="395"/>
                    </a:lnTo>
                    <a:lnTo>
                      <a:pt x="1282" y="386"/>
                    </a:lnTo>
                    <a:lnTo>
                      <a:pt x="1281" y="375"/>
                    </a:lnTo>
                    <a:lnTo>
                      <a:pt x="1273" y="371"/>
                    </a:lnTo>
                    <a:lnTo>
                      <a:pt x="1267" y="366"/>
                    </a:lnTo>
                    <a:lnTo>
                      <a:pt x="1261" y="362"/>
                    </a:lnTo>
                    <a:lnTo>
                      <a:pt x="1255" y="355"/>
                    </a:lnTo>
                    <a:lnTo>
                      <a:pt x="1272" y="364"/>
                    </a:lnTo>
                    <a:lnTo>
                      <a:pt x="1288" y="374"/>
                    </a:lnTo>
                    <a:lnTo>
                      <a:pt x="1288" y="365"/>
                    </a:lnTo>
                    <a:lnTo>
                      <a:pt x="1286" y="354"/>
                    </a:lnTo>
                    <a:lnTo>
                      <a:pt x="1297" y="359"/>
                    </a:lnTo>
                    <a:lnTo>
                      <a:pt x="1307" y="365"/>
                    </a:lnTo>
                    <a:lnTo>
                      <a:pt x="1307" y="362"/>
                    </a:lnTo>
                    <a:lnTo>
                      <a:pt x="1306" y="358"/>
                    </a:lnTo>
                    <a:lnTo>
                      <a:pt x="1303" y="346"/>
                    </a:lnTo>
                    <a:lnTo>
                      <a:pt x="1298" y="332"/>
                    </a:lnTo>
                    <a:lnTo>
                      <a:pt x="1294" y="320"/>
                    </a:lnTo>
                    <a:lnTo>
                      <a:pt x="1289" y="306"/>
                    </a:lnTo>
                    <a:lnTo>
                      <a:pt x="1281" y="304"/>
                    </a:lnTo>
                    <a:lnTo>
                      <a:pt x="1275" y="300"/>
                    </a:lnTo>
                    <a:lnTo>
                      <a:pt x="1271" y="298"/>
                    </a:lnTo>
                    <a:lnTo>
                      <a:pt x="1269" y="295"/>
                    </a:lnTo>
                    <a:lnTo>
                      <a:pt x="1268" y="291"/>
                    </a:lnTo>
                    <a:lnTo>
                      <a:pt x="1267" y="287"/>
                    </a:lnTo>
                    <a:lnTo>
                      <a:pt x="1275" y="289"/>
                    </a:lnTo>
                    <a:lnTo>
                      <a:pt x="1281" y="293"/>
                    </a:lnTo>
                    <a:lnTo>
                      <a:pt x="1286" y="296"/>
                    </a:lnTo>
                    <a:lnTo>
                      <a:pt x="1290" y="300"/>
                    </a:lnTo>
                    <a:lnTo>
                      <a:pt x="1298" y="312"/>
                    </a:lnTo>
                    <a:lnTo>
                      <a:pt x="1305" y="325"/>
                    </a:lnTo>
                    <a:lnTo>
                      <a:pt x="1306" y="328"/>
                    </a:lnTo>
                    <a:lnTo>
                      <a:pt x="1307" y="330"/>
                    </a:lnTo>
                    <a:lnTo>
                      <a:pt x="1310" y="331"/>
                    </a:lnTo>
                    <a:lnTo>
                      <a:pt x="1312" y="331"/>
                    </a:lnTo>
                    <a:lnTo>
                      <a:pt x="1312" y="325"/>
                    </a:lnTo>
                    <a:lnTo>
                      <a:pt x="1312" y="319"/>
                    </a:lnTo>
                    <a:lnTo>
                      <a:pt x="1312" y="311"/>
                    </a:lnTo>
                    <a:lnTo>
                      <a:pt x="1311" y="304"/>
                    </a:lnTo>
                    <a:lnTo>
                      <a:pt x="1309" y="299"/>
                    </a:lnTo>
                    <a:lnTo>
                      <a:pt x="1305" y="296"/>
                    </a:lnTo>
                    <a:lnTo>
                      <a:pt x="1296" y="290"/>
                    </a:lnTo>
                    <a:lnTo>
                      <a:pt x="1281" y="286"/>
                    </a:lnTo>
                    <a:lnTo>
                      <a:pt x="1280" y="282"/>
                    </a:lnTo>
                    <a:lnTo>
                      <a:pt x="1278" y="280"/>
                    </a:lnTo>
                    <a:lnTo>
                      <a:pt x="1278" y="279"/>
                    </a:lnTo>
                    <a:lnTo>
                      <a:pt x="1277" y="278"/>
                    </a:lnTo>
                    <a:lnTo>
                      <a:pt x="1275" y="277"/>
                    </a:lnTo>
                    <a:lnTo>
                      <a:pt x="1273" y="274"/>
                    </a:lnTo>
                    <a:lnTo>
                      <a:pt x="1272" y="273"/>
                    </a:lnTo>
                    <a:lnTo>
                      <a:pt x="1271" y="27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55" name="Freeform 325"/>
              <p:cNvSpPr>
                <a:spLocks/>
              </p:cNvSpPr>
              <p:nvPr/>
            </p:nvSpPr>
            <p:spPr bwMode="auto">
              <a:xfrm>
                <a:off x="2668588" y="2193925"/>
                <a:ext cx="520700" cy="638175"/>
              </a:xfrm>
              <a:custGeom>
                <a:avLst/>
                <a:gdLst>
                  <a:gd name="T0" fmla="*/ 462359 w 1312"/>
                  <a:gd name="T1" fmla="*/ 96657 h 1611"/>
                  <a:gd name="T2" fmla="*/ 436563 w 1312"/>
                  <a:gd name="T3" fmla="*/ 26541 h 1611"/>
                  <a:gd name="T4" fmla="*/ 339328 w 1312"/>
                  <a:gd name="T5" fmla="*/ 83585 h 1611"/>
                  <a:gd name="T6" fmla="*/ 307975 w 1312"/>
                  <a:gd name="T7" fmla="*/ 117652 h 1611"/>
                  <a:gd name="T8" fmla="*/ 274241 w 1312"/>
                  <a:gd name="T9" fmla="*/ 165189 h 1611"/>
                  <a:gd name="T10" fmla="*/ 216297 w 1312"/>
                  <a:gd name="T11" fmla="*/ 223421 h 1611"/>
                  <a:gd name="T12" fmla="*/ 185738 w 1312"/>
                  <a:gd name="T13" fmla="*/ 337112 h 1611"/>
                  <a:gd name="T14" fmla="*/ 1191 w 1312"/>
                  <a:gd name="T15" fmla="*/ 373556 h 1611"/>
                  <a:gd name="T16" fmla="*/ 11509 w 1312"/>
                  <a:gd name="T17" fmla="*/ 395740 h 1611"/>
                  <a:gd name="T18" fmla="*/ 17463 w 1312"/>
                  <a:gd name="T19" fmla="*/ 390590 h 1611"/>
                  <a:gd name="T20" fmla="*/ 32544 w 1312"/>
                  <a:gd name="T21" fmla="*/ 400493 h 1611"/>
                  <a:gd name="T22" fmla="*/ 44847 w 1312"/>
                  <a:gd name="T23" fmla="*/ 392571 h 1611"/>
                  <a:gd name="T24" fmla="*/ 58738 w 1312"/>
                  <a:gd name="T25" fmla="*/ 397720 h 1611"/>
                  <a:gd name="T26" fmla="*/ 86122 w 1312"/>
                  <a:gd name="T27" fmla="*/ 392571 h 1611"/>
                  <a:gd name="T28" fmla="*/ 86916 w 1312"/>
                  <a:gd name="T29" fmla="*/ 411981 h 1611"/>
                  <a:gd name="T30" fmla="*/ 85328 w 1312"/>
                  <a:gd name="T31" fmla="*/ 438919 h 1611"/>
                  <a:gd name="T32" fmla="*/ 94059 w 1312"/>
                  <a:gd name="T33" fmla="*/ 496358 h 1611"/>
                  <a:gd name="T34" fmla="*/ 84138 w 1312"/>
                  <a:gd name="T35" fmla="*/ 538349 h 1611"/>
                  <a:gd name="T36" fmla="*/ 117078 w 1312"/>
                  <a:gd name="T37" fmla="*/ 533595 h 1611"/>
                  <a:gd name="T38" fmla="*/ 138113 w 1312"/>
                  <a:gd name="T39" fmla="*/ 535180 h 1611"/>
                  <a:gd name="T40" fmla="*/ 141684 w 1312"/>
                  <a:gd name="T41" fmla="*/ 524484 h 1611"/>
                  <a:gd name="T42" fmla="*/ 186134 w 1312"/>
                  <a:gd name="T43" fmla="*/ 556967 h 1611"/>
                  <a:gd name="T44" fmla="*/ 208359 w 1312"/>
                  <a:gd name="T45" fmla="*/ 591827 h 1611"/>
                  <a:gd name="T46" fmla="*/ 213122 w 1312"/>
                  <a:gd name="T47" fmla="*/ 563305 h 1611"/>
                  <a:gd name="T48" fmla="*/ 204788 w 1312"/>
                  <a:gd name="T49" fmla="*/ 528841 h 1611"/>
                  <a:gd name="T50" fmla="*/ 209947 w 1312"/>
                  <a:gd name="T51" fmla="*/ 499527 h 1611"/>
                  <a:gd name="T52" fmla="*/ 226616 w 1312"/>
                  <a:gd name="T53" fmla="*/ 496358 h 1611"/>
                  <a:gd name="T54" fmla="*/ 238919 w 1312"/>
                  <a:gd name="T55" fmla="*/ 451595 h 1611"/>
                  <a:gd name="T56" fmla="*/ 241300 w 1312"/>
                  <a:gd name="T57" fmla="*/ 452387 h 1611"/>
                  <a:gd name="T58" fmla="*/ 232172 w 1312"/>
                  <a:gd name="T59" fmla="*/ 489624 h 1611"/>
                  <a:gd name="T60" fmla="*/ 244475 w 1312"/>
                  <a:gd name="T61" fmla="*/ 484078 h 1611"/>
                  <a:gd name="T62" fmla="*/ 254794 w 1312"/>
                  <a:gd name="T63" fmla="*/ 463479 h 1611"/>
                  <a:gd name="T64" fmla="*/ 260350 w 1312"/>
                  <a:gd name="T65" fmla="*/ 463479 h 1611"/>
                  <a:gd name="T66" fmla="*/ 259159 w 1312"/>
                  <a:gd name="T67" fmla="*/ 486059 h 1611"/>
                  <a:gd name="T68" fmla="*/ 255588 w 1312"/>
                  <a:gd name="T69" fmla="*/ 512600 h 1611"/>
                  <a:gd name="T70" fmla="*/ 268288 w 1312"/>
                  <a:gd name="T71" fmla="*/ 513392 h 1611"/>
                  <a:gd name="T72" fmla="*/ 289719 w 1312"/>
                  <a:gd name="T73" fmla="*/ 484078 h 1611"/>
                  <a:gd name="T74" fmla="*/ 281781 w 1312"/>
                  <a:gd name="T75" fmla="*/ 462687 h 1611"/>
                  <a:gd name="T76" fmla="*/ 276225 w 1312"/>
                  <a:gd name="T77" fmla="*/ 474571 h 1611"/>
                  <a:gd name="T78" fmla="*/ 279400 w 1312"/>
                  <a:gd name="T79" fmla="*/ 451595 h 1611"/>
                  <a:gd name="T80" fmla="*/ 290116 w 1312"/>
                  <a:gd name="T81" fmla="*/ 435353 h 1611"/>
                  <a:gd name="T82" fmla="*/ 298053 w 1312"/>
                  <a:gd name="T83" fmla="*/ 469817 h 1611"/>
                  <a:gd name="T84" fmla="*/ 300434 w 1312"/>
                  <a:gd name="T85" fmla="*/ 490812 h 1611"/>
                  <a:gd name="T86" fmla="*/ 269478 w 1312"/>
                  <a:gd name="T87" fmla="*/ 530822 h 1611"/>
                  <a:gd name="T88" fmla="*/ 261144 w 1312"/>
                  <a:gd name="T89" fmla="*/ 556571 h 1611"/>
                  <a:gd name="T90" fmla="*/ 250825 w 1312"/>
                  <a:gd name="T91" fmla="*/ 594996 h 1611"/>
                  <a:gd name="T92" fmla="*/ 285353 w 1312"/>
                  <a:gd name="T93" fmla="*/ 610049 h 1611"/>
                  <a:gd name="T94" fmla="*/ 326231 w 1312"/>
                  <a:gd name="T95" fmla="*/ 625103 h 1611"/>
                  <a:gd name="T96" fmla="*/ 346869 w 1312"/>
                  <a:gd name="T97" fmla="*/ 581131 h 1611"/>
                  <a:gd name="T98" fmla="*/ 372269 w 1312"/>
                  <a:gd name="T99" fmla="*/ 539141 h 1611"/>
                  <a:gd name="T100" fmla="*/ 368697 w 1312"/>
                  <a:gd name="T101" fmla="*/ 470609 h 1611"/>
                  <a:gd name="T102" fmla="*/ 384175 w 1312"/>
                  <a:gd name="T103" fmla="*/ 423865 h 1611"/>
                  <a:gd name="T104" fmla="*/ 429022 w 1312"/>
                  <a:gd name="T105" fmla="*/ 400493 h 1611"/>
                  <a:gd name="T106" fmla="*/ 432594 w 1312"/>
                  <a:gd name="T107" fmla="*/ 357711 h 1611"/>
                  <a:gd name="T108" fmla="*/ 418703 w 1312"/>
                  <a:gd name="T109" fmla="*/ 316909 h 1611"/>
                  <a:gd name="T110" fmla="*/ 451644 w 1312"/>
                  <a:gd name="T111" fmla="*/ 279276 h 1611"/>
                  <a:gd name="T112" fmla="*/ 461566 w 1312"/>
                  <a:gd name="T113" fmla="*/ 243624 h 1611"/>
                  <a:gd name="T114" fmla="*/ 502841 w 1312"/>
                  <a:gd name="T115" fmla="*/ 220252 h 1611"/>
                  <a:gd name="T116" fmla="*/ 511175 w 1312"/>
                  <a:gd name="T117" fmla="*/ 211140 h 1611"/>
                  <a:gd name="T118" fmla="*/ 502841 w 1312"/>
                  <a:gd name="T119" fmla="*/ 144986 h 1611"/>
                  <a:gd name="T120" fmla="*/ 503238 w 1312"/>
                  <a:gd name="T121" fmla="*/ 115276 h 1611"/>
                  <a:gd name="T122" fmla="*/ 508397 w 1312"/>
                  <a:gd name="T123" fmla="*/ 113295 h 16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12" h="1611">
                    <a:moveTo>
                      <a:pt x="1271" y="270"/>
                    </a:moveTo>
                    <a:lnTo>
                      <a:pt x="1262" y="264"/>
                    </a:lnTo>
                    <a:lnTo>
                      <a:pt x="1255" y="260"/>
                    </a:lnTo>
                    <a:lnTo>
                      <a:pt x="1251" y="259"/>
                    </a:lnTo>
                    <a:lnTo>
                      <a:pt x="1247" y="257"/>
                    </a:lnTo>
                    <a:lnTo>
                      <a:pt x="1239" y="260"/>
                    </a:lnTo>
                    <a:lnTo>
                      <a:pt x="1226" y="263"/>
                    </a:lnTo>
                    <a:lnTo>
                      <a:pt x="1221" y="261"/>
                    </a:lnTo>
                    <a:lnTo>
                      <a:pt x="1218" y="259"/>
                    </a:lnTo>
                    <a:lnTo>
                      <a:pt x="1214" y="259"/>
                    </a:lnTo>
                    <a:lnTo>
                      <a:pt x="1212" y="259"/>
                    </a:lnTo>
                    <a:lnTo>
                      <a:pt x="1208" y="261"/>
                    </a:lnTo>
                    <a:lnTo>
                      <a:pt x="1200" y="268"/>
                    </a:lnTo>
                    <a:lnTo>
                      <a:pt x="1191" y="266"/>
                    </a:lnTo>
                    <a:lnTo>
                      <a:pt x="1183" y="264"/>
                    </a:lnTo>
                    <a:lnTo>
                      <a:pt x="1176" y="261"/>
                    </a:lnTo>
                    <a:lnTo>
                      <a:pt x="1171" y="256"/>
                    </a:lnTo>
                    <a:lnTo>
                      <a:pt x="1167" y="251"/>
                    </a:lnTo>
                    <a:lnTo>
                      <a:pt x="1165" y="244"/>
                    </a:lnTo>
                    <a:lnTo>
                      <a:pt x="1162" y="236"/>
                    </a:lnTo>
                    <a:lnTo>
                      <a:pt x="1161" y="227"/>
                    </a:lnTo>
                    <a:lnTo>
                      <a:pt x="1168" y="219"/>
                    </a:lnTo>
                    <a:lnTo>
                      <a:pt x="1172" y="213"/>
                    </a:lnTo>
                    <a:lnTo>
                      <a:pt x="1174" y="211"/>
                    </a:lnTo>
                    <a:lnTo>
                      <a:pt x="1174" y="206"/>
                    </a:lnTo>
                    <a:lnTo>
                      <a:pt x="1172" y="203"/>
                    </a:lnTo>
                    <a:lnTo>
                      <a:pt x="1171" y="197"/>
                    </a:lnTo>
                    <a:lnTo>
                      <a:pt x="1171" y="190"/>
                    </a:lnTo>
                    <a:lnTo>
                      <a:pt x="1172" y="186"/>
                    </a:lnTo>
                    <a:lnTo>
                      <a:pt x="1175" y="180"/>
                    </a:lnTo>
                    <a:lnTo>
                      <a:pt x="1177" y="176"/>
                    </a:lnTo>
                    <a:lnTo>
                      <a:pt x="1182" y="167"/>
                    </a:lnTo>
                    <a:lnTo>
                      <a:pt x="1185" y="155"/>
                    </a:lnTo>
                    <a:lnTo>
                      <a:pt x="1170" y="138"/>
                    </a:lnTo>
                    <a:lnTo>
                      <a:pt x="1155" y="121"/>
                    </a:lnTo>
                    <a:lnTo>
                      <a:pt x="1141" y="105"/>
                    </a:lnTo>
                    <a:lnTo>
                      <a:pt x="1125" y="88"/>
                    </a:lnTo>
                    <a:lnTo>
                      <a:pt x="1100" y="67"/>
                    </a:lnTo>
                    <a:lnTo>
                      <a:pt x="1075" y="44"/>
                    </a:lnTo>
                    <a:lnTo>
                      <a:pt x="1050" y="21"/>
                    </a:lnTo>
                    <a:lnTo>
                      <a:pt x="1025" y="0"/>
                    </a:lnTo>
                    <a:lnTo>
                      <a:pt x="1005" y="42"/>
                    </a:lnTo>
                    <a:lnTo>
                      <a:pt x="984" y="83"/>
                    </a:lnTo>
                    <a:lnTo>
                      <a:pt x="963" y="124"/>
                    </a:lnTo>
                    <a:lnTo>
                      <a:pt x="940" y="164"/>
                    </a:lnTo>
                    <a:lnTo>
                      <a:pt x="930" y="181"/>
                    </a:lnTo>
                    <a:lnTo>
                      <a:pt x="918" y="198"/>
                    </a:lnTo>
                    <a:lnTo>
                      <a:pt x="906" y="213"/>
                    </a:lnTo>
                    <a:lnTo>
                      <a:pt x="891" y="228"/>
                    </a:lnTo>
                    <a:lnTo>
                      <a:pt x="883" y="220"/>
                    </a:lnTo>
                    <a:lnTo>
                      <a:pt x="878" y="212"/>
                    </a:lnTo>
                    <a:lnTo>
                      <a:pt x="873" y="209"/>
                    </a:lnTo>
                    <a:lnTo>
                      <a:pt x="870" y="205"/>
                    </a:lnTo>
                    <a:lnTo>
                      <a:pt x="865" y="203"/>
                    </a:lnTo>
                    <a:lnTo>
                      <a:pt x="859" y="201"/>
                    </a:lnTo>
                    <a:lnTo>
                      <a:pt x="856" y="205"/>
                    </a:lnTo>
                    <a:lnTo>
                      <a:pt x="855" y="211"/>
                    </a:lnTo>
                    <a:lnTo>
                      <a:pt x="855" y="215"/>
                    </a:lnTo>
                    <a:lnTo>
                      <a:pt x="855" y="222"/>
                    </a:lnTo>
                    <a:lnTo>
                      <a:pt x="850" y="226"/>
                    </a:lnTo>
                    <a:lnTo>
                      <a:pt x="846" y="228"/>
                    </a:lnTo>
                    <a:lnTo>
                      <a:pt x="841" y="228"/>
                    </a:lnTo>
                    <a:lnTo>
                      <a:pt x="835" y="226"/>
                    </a:lnTo>
                    <a:lnTo>
                      <a:pt x="831" y="229"/>
                    </a:lnTo>
                    <a:lnTo>
                      <a:pt x="827" y="234"/>
                    </a:lnTo>
                    <a:lnTo>
                      <a:pt x="819" y="240"/>
                    </a:lnTo>
                    <a:lnTo>
                      <a:pt x="811" y="248"/>
                    </a:lnTo>
                    <a:lnTo>
                      <a:pt x="801" y="252"/>
                    </a:lnTo>
                    <a:lnTo>
                      <a:pt x="790" y="256"/>
                    </a:lnTo>
                    <a:lnTo>
                      <a:pt x="780" y="260"/>
                    </a:lnTo>
                    <a:lnTo>
                      <a:pt x="770" y="266"/>
                    </a:lnTo>
                    <a:lnTo>
                      <a:pt x="779" y="278"/>
                    </a:lnTo>
                    <a:lnTo>
                      <a:pt x="782" y="285"/>
                    </a:lnTo>
                    <a:lnTo>
                      <a:pt x="782" y="288"/>
                    </a:lnTo>
                    <a:lnTo>
                      <a:pt x="780" y="293"/>
                    </a:lnTo>
                    <a:lnTo>
                      <a:pt x="776" y="297"/>
                    </a:lnTo>
                    <a:lnTo>
                      <a:pt x="770" y="304"/>
                    </a:lnTo>
                    <a:lnTo>
                      <a:pt x="749" y="300"/>
                    </a:lnTo>
                    <a:lnTo>
                      <a:pt x="738" y="299"/>
                    </a:lnTo>
                    <a:lnTo>
                      <a:pt x="734" y="302"/>
                    </a:lnTo>
                    <a:lnTo>
                      <a:pt x="729" y="306"/>
                    </a:lnTo>
                    <a:lnTo>
                      <a:pt x="722" y="314"/>
                    </a:lnTo>
                    <a:lnTo>
                      <a:pt x="712" y="325"/>
                    </a:lnTo>
                    <a:lnTo>
                      <a:pt x="711" y="338"/>
                    </a:lnTo>
                    <a:lnTo>
                      <a:pt x="710" y="349"/>
                    </a:lnTo>
                    <a:lnTo>
                      <a:pt x="711" y="361"/>
                    </a:lnTo>
                    <a:lnTo>
                      <a:pt x="711" y="371"/>
                    </a:lnTo>
                    <a:lnTo>
                      <a:pt x="711" y="381"/>
                    </a:lnTo>
                    <a:lnTo>
                      <a:pt x="711" y="392"/>
                    </a:lnTo>
                    <a:lnTo>
                      <a:pt x="710" y="404"/>
                    </a:lnTo>
                    <a:lnTo>
                      <a:pt x="708" y="416"/>
                    </a:lnTo>
                    <a:lnTo>
                      <a:pt x="703" y="417"/>
                    </a:lnTo>
                    <a:lnTo>
                      <a:pt x="698" y="418"/>
                    </a:lnTo>
                    <a:lnTo>
                      <a:pt x="694" y="418"/>
                    </a:lnTo>
                    <a:lnTo>
                      <a:pt x="691" y="417"/>
                    </a:lnTo>
                    <a:lnTo>
                      <a:pt x="683" y="415"/>
                    </a:lnTo>
                    <a:lnTo>
                      <a:pt x="674" y="412"/>
                    </a:lnTo>
                    <a:lnTo>
                      <a:pt x="667" y="418"/>
                    </a:lnTo>
                    <a:lnTo>
                      <a:pt x="663" y="423"/>
                    </a:lnTo>
                    <a:lnTo>
                      <a:pt x="662" y="429"/>
                    </a:lnTo>
                    <a:lnTo>
                      <a:pt x="662" y="438"/>
                    </a:lnTo>
                    <a:lnTo>
                      <a:pt x="653" y="445"/>
                    </a:lnTo>
                    <a:lnTo>
                      <a:pt x="644" y="450"/>
                    </a:lnTo>
                    <a:lnTo>
                      <a:pt x="644" y="481"/>
                    </a:lnTo>
                    <a:lnTo>
                      <a:pt x="645" y="501"/>
                    </a:lnTo>
                    <a:lnTo>
                      <a:pt x="644" y="511"/>
                    </a:lnTo>
                    <a:lnTo>
                      <a:pt x="641" y="523"/>
                    </a:lnTo>
                    <a:lnTo>
                      <a:pt x="636" y="536"/>
                    </a:lnTo>
                    <a:lnTo>
                      <a:pt x="628" y="553"/>
                    </a:lnTo>
                    <a:lnTo>
                      <a:pt x="613" y="558"/>
                    </a:lnTo>
                    <a:lnTo>
                      <a:pt x="600" y="560"/>
                    </a:lnTo>
                    <a:lnTo>
                      <a:pt x="586" y="563"/>
                    </a:lnTo>
                    <a:lnTo>
                      <a:pt x="573" y="564"/>
                    </a:lnTo>
                    <a:lnTo>
                      <a:pt x="545" y="564"/>
                    </a:lnTo>
                    <a:lnTo>
                      <a:pt x="517" y="561"/>
                    </a:lnTo>
                    <a:lnTo>
                      <a:pt x="511" y="581"/>
                    </a:lnTo>
                    <a:lnTo>
                      <a:pt x="508" y="600"/>
                    </a:lnTo>
                    <a:lnTo>
                      <a:pt x="507" y="619"/>
                    </a:lnTo>
                    <a:lnTo>
                      <a:pt x="506" y="640"/>
                    </a:lnTo>
                    <a:lnTo>
                      <a:pt x="507" y="668"/>
                    </a:lnTo>
                    <a:lnTo>
                      <a:pt x="510" y="697"/>
                    </a:lnTo>
                    <a:lnTo>
                      <a:pt x="512" y="726"/>
                    </a:lnTo>
                    <a:lnTo>
                      <a:pt x="515" y="754"/>
                    </a:lnTo>
                    <a:lnTo>
                      <a:pt x="511" y="766"/>
                    </a:lnTo>
                    <a:lnTo>
                      <a:pt x="506" y="776"/>
                    </a:lnTo>
                    <a:lnTo>
                      <a:pt x="501" y="786"/>
                    </a:lnTo>
                    <a:lnTo>
                      <a:pt x="497" y="796"/>
                    </a:lnTo>
                    <a:lnTo>
                      <a:pt x="494" y="809"/>
                    </a:lnTo>
                    <a:lnTo>
                      <a:pt x="493" y="820"/>
                    </a:lnTo>
                    <a:lnTo>
                      <a:pt x="491" y="831"/>
                    </a:lnTo>
                    <a:lnTo>
                      <a:pt x="488" y="843"/>
                    </a:lnTo>
                    <a:lnTo>
                      <a:pt x="478" y="847"/>
                    </a:lnTo>
                    <a:lnTo>
                      <a:pt x="468" y="851"/>
                    </a:lnTo>
                    <a:lnTo>
                      <a:pt x="458" y="854"/>
                    </a:lnTo>
                    <a:lnTo>
                      <a:pt x="448" y="857"/>
                    </a:lnTo>
                    <a:lnTo>
                      <a:pt x="427" y="865"/>
                    </a:lnTo>
                    <a:lnTo>
                      <a:pt x="407" y="872"/>
                    </a:lnTo>
                    <a:lnTo>
                      <a:pt x="388" y="878"/>
                    </a:lnTo>
                    <a:lnTo>
                      <a:pt x="368" y="884"/>
                    </a:lnTo>
                    <a:lnTo>
                      <a:pt x="349" y="888"/>
                    </a:lnTo>
                    <a:lnTo>
                      <a:pt x="329" y="891"/>
                    </a:lnTo>
                    <a:lnTo>
                      <a:pt x="308" y="895"/>
                    </a:lnTo>
                    <a:lnTo>
                      <a:pt x="286" y="897"/>
                    </a:lnTo>
                    <a:lnTo>
                      <a:pt x="251" y="901"/>
                    </a:lnTo>
                    <a:lnTo>
                      <a:pt x="214" y="905"/>
                    </a:lnTo>
                    <a:lnTo>
                      <a:pt x="179" y="908"/>
                    </a:lnTo>
                    <a:lnTo>
                      <a:pt x="143" y="912"/>
                    </a:lnTo>
                    <a:lnTo>
                      <a:pt x="108" y="915"/>
                    </a:lnTo>
                    <a:lnTo>
                      <a:pt x="71" y="919"/>
                    </a:lnTo>
                    <a:lnTo>
                      <a:pt x="35" y="922"/>
                    </a:lnTo>
                    <a:lnTo>
                      <a:pt x="0" y="925"/>
                    </a:lnTo>
                    <a:lnTo>
                      <a:pt x="3" y="943"/>
                    </a:lnTo>
                    <a:lnTo>
                      <a:pt x="4" y="958"/>
                    </a:lnTo>
                    <a:lnTo>
                      <a:pt x="2" y="965"/>
                    </a:lnTo>
                    <a:lnTo>
                      <a:pt x="1" y="971"/>
                    </a:lnTo>
                    <a:lnTo>
                      <a:pt x="0" y="974"/>
                    </a:lnTo>
                    <a:lnTo>
                      <a:pt x="0" y="977"/>
                    </a:lnTo>
                    <a:lnTo>
                      <a:pt x="1" y="980"/>
                    </a:lnTo>
                    <a:lnTo>
                      <a:pt x="2" y="982"/>
                    </a:lnTo>
                    <a:lnTo>
                      <a:pt x="9" y="988"/>
                    </a:lnTo>
                    <a:lnTo>
                      <a:pt x="15" y="992"/>
                    </a:lnTo>
                    <a:lnTo>
                      <a:pt x="20" y="998"/>
                    </a:lnTo>
                    <a:lnTo>
                      <a:pt x="25" y="1005"/>
                    </a:lnTo>
                    <a:lnTo>
                      <a:pt x="25" y="997"/>
                    </a:lnTo>
                    <a:lnTo>
                      <a:pt x="26" y="990"/>
                    </a:lnTo>
                    <a:lnTo>
                      <a:pt x="27" y="989"/>
                    </a:lnTo>
                    <a:lnTo>
                      <a:pt x="27" y="990"/>
                    </a:lnTo>
                    <a:lnTo>
                      <a:pt x="28" y="990"/>
                    </a:lnTo>
                    <a:lnTo>
                      <a:pt x="28" y="991"/>
                    </a:lnTo>
                    <a:lnTo>
                      <a:pt x="28" y="996"/>
                    </a:lnTo>
                    <a:lnTo>
                      <a:pt x="29" y="999"/>
                    </a:lnTo>
                    <a:lnTo>
                      <a:pt x="32" y="1001"/>
                    </a:lnTo>
                    <a:lnTo>
                      <a:pt x="33" y="1004"/>
                    </a:lnTo>
                    <a:lnTo>
                      <a:pt x="31" y="1011"/>
                    </a:lnTo>
                    <a:lnTo>
                      <a:pt x="31" y="1018"/>
                    </a:lnTo>
                    <a:lnTo>
                      <a:pt x="31" y="1020"/>
                    </a:lnTo>
                    <a:lnTo>
                      <a:pt x="32" y="1022"/>
                    </a:lnTo>
                    <a:lnTo>
                      <a:pt x="35" y="1018"/>
                    </a:lnTo>
                    <a:lnTo>
                      <a:pt x="37" y="1015"/>
                    </a:lnTo>
                    <a:lnTo>
                      <a:pt x="38" y="1012"/>
                    </a:lnTo>
                    <a:lnTo>
                      <a:pt x="40" y="1008"/>
                    </a:lnTo>
                    <a:lnTo>
                      <a:pt x="37" y="1003"/>
                    </a:lnTo>
                    <a:lnTo>
                      <a:pt x="34" y="996"/>
                    </a:lnTo>
                    <a:lnTo>
                      <a:pt x="36" y="996"/>
                    </a:lnTo>
                    <a:lnTo>
                      <a:pt x="38" y="996"/>
                    </a:lnTo>
                    <a:lnTo>
                      <a:pt x="37" y="991"/>
                    </a:lnTo>
                    <a:lnTo>
                      <a:pt x="36" y="986"/>
                    </a:lnTo>
                    <a:lnTo>
                      <a:pt x="40" y="987"/>
                    </a:lnTo>
                    <a:lnTo>
                      <a:pt x="42" y="987"/>
                    </a:lnTo>
                    <a:lnTo>
                      <a:pt x="44" y="986"/>
                    </a:lnTo>
                    <a:lnTo>
                      <a:pt x="46" y="984"/>
                    </a:lnTo>
                    <a:lnTo>
                      <a:pt x="49" y="983"/>
                    </a:lnTo>
                    <a:lnTo>
                      <a:pt x="50" y="983"/>
                    </a:lnTo>
                    <a:lnTo>
                      <a:pt x="50" y="998"/>
                    </a:lnTo>
                    <a:lnTo>
                      <a:pt x="50" y="1012"/>
                    </a:lnTo>
                    <a:lnTo>
                      <a:pt x="53" y="1011"/>
                    </a:lnTo>
                    <a:lnTo>
                      <a:pt x="55" y="1009"/>
                    </a:lnTo>
                    <a:lnTo>
                      <a:pt x="57" y="1011"/>
                    </a:lnTo>
                    <a:lnTo>
                      <a:pt x="58" y="1011"/>
                    </a:lnTo>
                    <a:lnTo>
                      <a:pt x="60" y="1006"/>
                    </a:lnTo>
                    <a:lnTo>
                      <a:pt x="61" y="1004"/>
                    </a:lnTo>
                    <a:lnTo>
                      <a:pt x="63" y="1001"/>
                    </a:lnTo>
                    <a:lnTo>
                      <a:pt x="69" y="1000"/>
                    </a:lnTo>
                    <a:lnTo>
                      <a:pt x="71" y="1005"/>
                    </a:lnTo>
                    <a:lnTo>
                      <a:pt x="74" y="1009"/>
                    </a:lnTo>
                    <a:lnTo>
                      <a:pt x="76" y="1013"/>
                    </a:lnTo>
                    <a:lnTo>
                      <a:pt x="82" y="1015"/>
                    </a:lnTo>
                    <a:lnTo>
                      <a:pt x="83" y="1012"/>
                    </a:lnTo>
                    <a:lnTo>
                      <a:pt x="82" y="1011"/>
                    </a:lnTo>
                    <a:lnTo>
                      <a:pt x="80" y="1008"/>
                    </a:lnTo>
                    <a:lnTo>
                      <a:pt x="79" y="1005"/>
                    </a:lnTo>
                    <a:lnTo>
                      <a:pt x="82" y="1007"/>
                    </a:lnTo>
                    <a:lnTo>
                      <a:pt x="84" y="1008"/>
                    </a:lnTo>
                    <a:lnTo>
                      <a:pt x="85" y="1008"/>
                    </a:lnTo>
                    <a:lnTo>
                      <a:pt x="87" y="1006"/>
                    </a:lnTo>
                    <a:lnTo>
                      <a:pt x="83" y="1001"/>
                    </a:lnTo>
                    <a:lnTo>
                      <a:pt x="82" y="996"/>
                    </a:lnTo>
                    <a:lnTo>
                      <a:pt x="87" y="996"/>
                    </a:lnTo>
                    <a:lnTo>
                      <a:pt x="93" y="997"/>
                    </a:lnTo>
                    <a:lnTo>
                      <a:pt x="96" y="994"/>
                    </a:lnTo>
                    <a:lnTo>
                      <a:pt x="100" y="991"/>
                    </a:lnTo>
                    <a:lnTo>
                      <a:pt x="103" y="990"/>
                    </a:lnTo>
                    <a:lnTo>
                      <a:pt x="109" y="989"/>
                    </a:lnTo>
                    <a:lnTo>
                      <a:pt x="109" y="992"/>
                    </a:lnTo>
                    <a:lnTo>
                      <a:pt x="110" y="996"/>
                    </a:lnTo>
                    <a:lnTo>
                      <a:pt x="111" y="998"/>
                    </a:lnTo>
                    <a:lnTo>
                      <a:pt x="114" y="999"/>
                    </a:lnTo>
                    <a:lnTo>
                      <a:pt x="113" y="991"/>
                    </a:lnTo>
                    <a:lnTo>
                      <a:pt x="112" y="987"/>
                    </a:lnTo>
                    <a:lnTo>
                      <a:pt x="112" y="984"/>
                    </a:lnTo>
                    <a:lnTo>
                      <a:pt x="113" y="982"/>
                    </a:lnTo>
                    <a:lnTo>
                      <a:pt x="114" y="979"/>
                    </a:lnTo>
                    <a:lnTo>
                      <a:pt x="118" y="975"/>
                    </a:lnTo>
                    <a:lnTo>
                      <a:pt x="119" y="977"/>
                    </a:lnTo>
                    <a:lnTo>
                      <a:pt x="119" y="979"/>
                    </a:lnTo>
                    <a:lnTo>
                      <a:pt x="121" y="981"/>
                    </a:lnTo>
                    <a:lnTo>
                      <a:pt x="125" y="984"/>
                    </a:lnTo>
                    <a:lnTo>
                      <a:pt x="126" y="990"/>
                    </a:lnTo>
                    <a:lnTo>
                      <a:pt x="127" y="995"/>
                    </a:lnTo>
                    <a:lnTo>
                      <a:pt x="128" y="999"/>
                    </a:lnTo>
                    <a:lnTo>
                      <a:pt x="131" y="1004"/>
                    </a:lnTo>
                    <a:lnTo>
                      <a:pt x="136" y="999"/>
                    </a:lnTo>
                    <a:lnTo>
                      <a:pt x="139" y="994"/>
                    </a:lnTo>
                    <a:lnTo>
                      <a:pt x="141" y="997"/>
                    </a:lnTo>
                    <a:lnTo>
                      <a:pt x="141" y="1000"/>
                    </a:lnTo>
                    <a:lnTo>
                      <a:pt x="145" y="1001"/>
                    </a:lnTo>
                    <a:lnTo>
                      <a:pt x="148" y="1004"/>
                    </a:lnTo>
                    <a:lnTo>
                      <a:pt x="152" y="1006"/>
                    </a:lnTo>
                    <a:lnTo>
                      <a:pt x="156" y="1008"/>
                    </a:lnTo>
                    <a:lnTo>
                      <a:pt x="158" y="999"/>
                    </a:lnTo>
                    <a:lnTo>
                      <a:pt x="160" y="990"/>
                    </a:lnTo>
                    <a:lnTo>
                      <a:pt x="162" y="991"/>
                    </a:lnTo>
                    <a:lnTo>
                      <a:pt x="163" y="994"/>
                    </a:lnTo>
                    <a:lnTo>
                      <a:pt x="167" y="992"/>
                    </a:lnTo>
                    <a:lnTo>
                      <a:pt x="169" y="991"/>
                    </a:lnTo>
                    <a:lnTo>
                      <a:pt x="180" y="989"/>
                    </a:lnTo>
                    <a:lnTo>
                      <a:pt x="190" y="986"/>
                    </a:lnTo>
                    <a:lnTo>
                      <a:pt x="195" y="986"/>
                    </a:lnTo>
                    <a:lnTo>
                      <a:pt x="199" y="987"/>
                    </a:lnTo>
                    <a:lnTo>
                      <a:pt x="201" y="984"/>
                    </a:lnTo>
                    <a:lnTo>
                      <a:pt x="203" y="982"/>
                    </a:lnTo>
                    <a:lnTo>
                      <a:pt x="210" y="983"/>
                    </a:lnTo>
                    <a:lnTo>
                      <a:pt x="217" y="983"/>
                    </a:lnTo>
                    <a:lnTo>
                      <a:pt x="215" y="986"/>
                    </a:lnTo>
                    <a:lnTo>
                      <a:pt x="214" y="988"/>
                    </a:lnTo>
                    <a:lnTo>
                      <a:pt x="217" y="991"/>
                    </a:lnTo>
                    <a:lnTo>
                      <a:pt x="217" y="994"/>
                    </a:lnTo>
                    <a:lnTo>
                      <a:pt x="214" y="994"/>
                    </a:lnTo>
                    <a:lnTo>
                      <a:pt x="211" y="992"/>
                    </a:lnTo>
                    <a:lnTo>
                      <a:pt x="213" y="997"/>
                    </a:lnTo>
                    <a:lnTo>
                      <a:pt x="217" y="1001"/>
                    </a:lnTo>
                    <a:lnTo>
                      <a:pt x="214" y="999"/>
                    </a:lnTo>
                    <a:lnTo>
                      <a:pt x="218" y="1004"/>
                    </a:lnTo>
                    <a:lnTo>
                      <a:pt x="219" y="1007"/>
                    </a:lnTo>
                    <a:lnTo>
                      <a:pt x="220" y="1012"/>
                    </a:lnTo>
                    <a:lnTo>
                      <a:pt x="220" y="1016"/>
                    </a:lnTo>
                    <a:lnTo>
                      <a:pt x="215" y="1022"/>
                    </a:lnTo>
                    <a:lnTo>
                      <a:pt x="212" y="1025"/>
                    </a:lnTo>
                    <a:lnTo>
                      <a:pt x="210" y="1030"/>
                    </a:lnTo>
                    <a:lnTo>
                      <a:pt x="207" y="1037"/>
                    </a:lnTo>
                    <a:lnTo>
                      <a:pt x="212" y="1040"/>
                    </a:lnTo>
                    <a:lnTo>
                      <a:pt x="213" y="1040"/>
                    </a:lnTo>
                    <a:lnTo>
                      <a:pt x="215" y="1038"/>
                    </a:lnTo>
                    <a:lnTo>
                      <a:pt x="219" y="1037"/>
                    </a:lnTo>
                    <a:lnTo>
                      <a:pt x="219" y="1040"/>
                    </a:lnTo>
                    <a:lnTo>
                      <a:pt x="221" y="1043"/>
                    </a:lnTo>
                    <a:lnTo>
                      <a:pt x="224" y="1041"/>
                    </a:lnTo>
                    <a:lnTo>
                      <a:pt x="229" y="1040"/>
                    </a:lnTo>
                    <a:lnTo>
                      <a:pt x="224" y="1048"/>
                    </a:lnTo>
                    <a:lnTo>
                      <a:pt x="221" y="1057"/>
                    </a:lnTo>
                    <a:lnTo>
                      <a:pt x="227" y="1055"/>
                    </a:lnTo>
                    <a:lnTo>
                      <a:pt x="231" y="1050"/>
                    </a:lnTo>
                    <a:lnTo>
                      <a:pt x="231" y="1054"/>
                    </a:lnTo>
                    <a:lnTo>
                      <a:pt x="232" y="1057"/>
                    </a:lnTo>
                    <a:lnTo>
                      <a:pt x="231" y="1060"/>
                    </a:lnTo>
                    <a:lnTo>
                      <a:pt x="230" y="1064"/>
                    </a:lnTo>
                    <a:lnTo>
                      <a:pt x="228" y="1077"/>
                    </a:lnTo>
                    <a:lnTo>
                      <a:pt x="227" y="1090"/>
                    </a:lnTo>
                    <a:lnTo>
                      <a:pt x="227" y="1091"/>
                    </a:lnTo>
                    <a:lnTo>
                      <a:pt x="226" y="1092"/>
                    </a:lnTo>
                    <a:lnTo>
                      <a:pt x="223" y="1094"/>
                    </a:lnTo>
                    <a:lnTo>
                      <a:pt x="220" y="1098"/>
                    </a:lnTo>
                    <a:lnTo>
                      <a:pt x="218" y="1104"/>
                    </a:lnTo>
                    <a:lnTo>
                      <a:pt x="215" y="1108"/>
                    </a:lnTo>
                    <a:lnTo>
                      <a:pt x="214" y="1116"/>
                    </a:lnTo>
                    <a:lnTo>
                      <a:pt x="215" y="1123"/>
                    </a:lnTo>
                    <a:lnTo>
                      <a:pt x="220" y="1112"/>
                    </a:lnTo>
                    <a:lnTo>
                      <a:pt x="226" y="1102"/>
                    </a:lnTo>
                    <a:lnTo>
                      <a:pt x="226" y="1108"/>
                    </a:lnTo>
                    <a:lnTo>
                      <a:pt x="223" y="1114"/>
                    </a:lnTo>
                    <a:lnTo>
                      <a:pt x="222" y="1119"/>
                    </a:lnTo>
                    <a:lnTo>
                      <a:pt x="220" y="1126"/>
                    </a:lnTo>
                    <a:lnTo>
                      <a:pt x="222" y="1136"/>
                    </a:lnTo>
                    <a:lnTo>
                      <a:pt x="224" y="1147"/>
                    </a:lnTo>
                    <a:lnTo>
                      <a:pt x="223" y="1152"/>
                    </a:lnTo>
                    <a:lnTo>
                      <a:pt x="221" y="1157"/>
                    </a:lnTo>
                    <a:lnTo>
                      <a:pt x="224" y="1174"/>
                    </a:lnTo>
                    <a:lnTo>
                      <a:pt x="229" y="1191"/>
                    </a:lnTo>
                    <a:lnTo>
                      <a:pt x="234" y="1209"/>
                    </a:lnTo>
                    <a:lnTo>
                      <a:pt x="238" y="1226"/>
                    </a:lnTo>
                    <a:lnTo>
                      <a:pt x="239" y="1235"/>
                    </a:lnTo>
                    <a:lnTo>
                      <a:pt x="238" y="1244"/>
                    </a:lnTo>
                    <a:lnTo>
                      <a:pt x="237" y="1253"/>
                    </a:lnTo>
                    <a:lnTo>
                      <a:pt x="235" y="1262"/>
                    </a:lnTo>
                    <a:lnTo>
                      <a:pt x="228" y="1268"/>
                    </a:lnTo>
                    <a:lnTo>
                      <a:pt x="220" y="1275"/>
                    </a:lnTo>
                    <a:lnTo>
                      <a:pt x="223" y="1277"/>
                    </a:lnTo>
                    <a:lnTo>
                      <a:pt x="226" y="1277"/>
                    </a:lnTo>
                    <a:lnTo>
                      <a:pt x="224" y="1281"/>
                    </a:lnTo>
                    <a:lnTo>
                      <a:pt x="221" y="1284"/>
                    </a:lnTo>
                    <a:lnTo>
                      <a:pt x="220" y="1291"/>
                    </a:lnTo>
                    <a:lnTo>
                      <a:pt x="219" y="1296"/>
                    </a:lnTo>
                    <a:lnTo>
                      <a:pt x="218" y="1309"/>
                    </a:lnTo>
                    <a:lnTo>
                      <a:pt x="215" y="1321"/>
                    </a:lnTo>
                    <a:lnTo>
                      <a:pt x="204" y="1330"/>
                    </a:lnTo>
                    <a:lnTo>
                      <a:pt x="194" y="1341"/>
                    </a:lnTo>
                    <a:lnTo>
                      <a:pt x="193" y="1347"/>
                    </a:lnTo>
                    <a:lnTo>
                      <a:pt x="194" y="1353"/>
                    </a:lnTo>
                    <a:lnTo>
                      <a:pt x="195" y="1353"/>
                    </a:lnTo>
                    <a:lnTo>
                      <a:pt x="204" y="1357"/>
                    </a:lnTo>
                    <a:lnTo>
                      <a:pt x="212" y="1359"/>
                    </a:lnTo>
                    <a:lnTo>
                      <a:pt x="220" y="1362"/>
                    </a:lnTo>
                    <a:lnTo>
                      <a:pt x="228" y="1362"/>
                    </a:lnTo>
                    <a:lnTo>
                      <a:pt x="234" y="1360"/>
                    </a:lnTo>
                    <a:lnTo>
                      <a:pt x="237" y="1360"/>
                    </a:lnTo>
                    <a:lnTo>
                      <a:pt x="239" y="1361"/>
                    </a:lnTo>
                    <a:lnTo>
                      <a:pt x="244" y="1363"/>
                    </a:lnTo>
                    <a:lnTo>
                      <a:pt x="243" y="1358"/>
                    </a:lnTo>
                    <a:lnTo>
                      <a:pt x="243" y="1352"/>
                    </a:lnTo>
                    <a:lnTo>
                      <a:pt x="247" y="1353"/>
                    </a:lnTo>
                    <a:lnTo>
                      <a:pt x="249" y="1354"/>
                    </a:lnTo>
                    <a:lnTo>
                      <a:pt x="252" y="1354"/>
                    </a:lnTo>
                    <a:lnTo>
                      <a:pt x="257" y="1352"/>
                    </a:lnTo>
                    <a:lnTo>
                      <a:pt x="268" y="1353"/>
                    </a:lnTo>
                    <a:lnTo>
                      <a:pt x="274" y="1354"/>
                    </a:lnTo>
                    <a:lnTo>
                      <a:pt x="278" y="1355"/>
                    </a:lnTo>
                    <a:lnTo>
                      <a:pt x="282" y="1355"/>
                    </a:lnTo>
                    <a:lnTo>
                      <a:pt x="286" y="1353"/>
                    </a:lnTo>
                    <a:lnTo>
                      <a:pt x="291" y="1351"/>
                    </a:lnTo>
                    <a:lnTo>
                      <a:pt x="295" y="1347"/>
                    </a:lnTo>
                    <a:lnTo>
                      <a:pt x="297" y="1346"/>
                    </a:lnTo>
                    <a:lnTo>
                      <a:pt x="299" y="1346"/>
                    </a:lnTo>
                    <a:lnTo>
                      <a:pt x="300" y="1346"/>
                    </a:lnTo>
                    <a:lnTo>
                      <a:pt x="302" y="1351"/>
                    </a:lnTo>
                    <a:lnTo>
                      <a:pt x="304" y="1359"/>
                    </a:lnTo>
                    <a:lnTo>
                      <a:pt x="306" y="1368"/>
                    </a:lnTo>
                    <a:lnTo>
                      <a:pt x="308" y="1376"/>
                    </a:lnTo>
                    <a:lnTo>
                      <a:pt x="311" y="1379"/>
                    </a:lnTo>
                    <a:lnTo>
                      <a:pt x="314" y="1381"/>
                    </a:lnTo>
                    <a:lnTo>
                      <a:pt x="317" y="1383"/>
                    </a:lnTo>
                    <a:lnTo>
                      <a:pt x="323" y="1384"/>
                    </a:lnTo>
                    <a:lnTo>
                      <a:pt x="333" y="1379"/>
                    </a:lnTo>
                    <a:lnTo>
                      <a:pt x="341" y="1375"/>
                    </a:lnTo>
                    <a:lnTo>
                      <a:pt x="344" y="1372"/>
                    </a:lnTo>
                    <a:lnTo>
                      <a:pt x="347" y="1369"/>
                    </a:lnTo>
                    <a:lnTo>
                      <a:pt x="349" y="1364"/>
                    </a:lnTo>
                    <a:lnTo>
                      <a:pt x="351" y="1359"/>
                    </a:lnTo>
                    <a:lnTo>
                      <a:pt x="350" y="1354"/>
                    </a:lnTo>
                    <a:lnTo>
                      <a:pt x="348" y="1351"/>
                    </a:lnTo>
                    <a:lnTo>
                      <a:pt x="346" y="1349"/>
                    </a:lnTo>
                    <a:lnTo>
                      <a:pt x="344" y="1347"/>
                    </a:lnTo>
                    <a:lnTo>
                      <a:pt x="338" y="1347"/>
                    </a:lnTo>
                    <a:lnTo>
                      <a:pt x="329" y="1347"/>
                    </a:lnTo>
                    <a:lnTo>
                      <a:pt x="325" y="1347"/>
                    </a:lnTo>
                    <a:lnTo>
                      <a:pt x="323" y="1346"/>
                    </a:lnTo>
                    <a:lnTo>
                      <a:pt x="322" y="1345"/>
                    </a:lnTo>
                    <a:lnTo>
                      <a:pt x="322" y="1344"/>
                    </a:lnTo>
                    <a:lnTo>
                      <a:pt x="323" y="1341"/>
                    </a:lnTo>
                    <a:lnTo>
                      <a:pt x="324" y="1335"/>
                    </a:lnTo>
                    <a:lnTo>
                      <a:pt x="323" y="1329"/>
                    </a:lnTo>
                    <a:lnTo>
                      <a:pt x="323" y="1325"/>
                    </a:lnTo>
                    <a:lnTo>
                      <a:pt x="325" y="1321"/>
                    </a:lnTo>
                    <a:lnTo>
                      <a:pt x="329" y="1318"/>
                    </a:lnTo>
                    <a:lnTo>
                      <a:pt x="336" y="1318"/>
                    </a:lnTo>
                    <a:lnTo>
                      <a:pt x="340" y="1318"/>
                    </a:lnTo>
                    <a:lnTo>
                      <a:pt x="345" y="1318"/>
                    </a:lnTo>
                    <a:lnTo>
                      <a:pt x="349" y="1319"/>
                    </a:lnTo>
                    <a:lnTo>
                      <a:pt x="357" y="1324"/>
                    </a:lnTo>
                    <a:lnTo>
                      <a:pt x="366" y="1329"/>
                    </a:lnTo>
                    <a:lnTo>
                      <a:pt x="376" y="1340"/>
                    </a:lnTo>
                    <a:lnTo>
                      <a:pt x="387" y="1347"/>
                    </a:lnTo>
                    <a:lnTo>
                      <a:pt x="396" y="1357"/>
                    </a:lnTo>
                    <a:lnTo>
                      <a:pt x="406" y="1366"/>
                    </a:lnTo>
                    <a:lnTo>
                      <a:pt x="408" y="1376"/>
                    </a:lnTo>
                    <a:lnTo>
                      <a:pt x="409" y="1386"/>
                    </a:lnTo>
                    <a:lnTo>
                      <a:pt x="409" y="1392"/>
                    </a:lnTo>
                    <a:lnTo>
                      <a:pt x="410" y="1396"/>
                    </a:lnTo>
                    <a:lnTo>
                      <a:pt x="412" y="1401"/>
                    </a:lnTo>
                    <a:lnTo>
                      <a:pt x="414" y="1405"/>
                    </a:lnTo>
                    <a:lnTo>
                      <a:pt x="423" y="1400"/>
                    </a:lnTo>
                    <a:lnTo>
                      <a:pt x="431" y="1393"/>
                    </a:lnTo>
                    <a:lnTo>
                      <a:pt x="447" y="1396"/>
                    </a:lnTo>
                    <a:lnTo>
                      <a:pt x="461" y="1400"/>
                    </a:lnTo>
                    <a:lnTo>
                      <a:pt x="465" y="1401"/>
                    </a:lnTo>
                    <a:lnTo>
                      <a:pt x="467" y="1402"/>
                    </a:lnTo>
                    <a:lnTo>
                      <a:pt x="468" y="1404"/>
                    </a:lnTo>
                    <a:lnTo>
                      <a:pt x="469" y="1406"/>
                    </a:lnTo>
                    <a:lnTo>
                      <a:pt x="469" y="1411"/>
                    </a:lnTo>
                    <a:lnTo>
                      <a:pt x="471" y="1419"/>
                    </a:lnTo>
                    <a:lnTo>
                      <a:pt x="483" y="1435"/>
                    </a:lnTo>
                    <a:lnTo>
                      <a:pt x="497" y="1450"/>
                    </a:lnTo>
                    <a:lnTo>
                      <a:pt x="507" y="1453"/>
                    </a:lnTo>
                    <a:lnTo>
                      <a:pt x="516" y="1456"/>
                    </a:lnTo>
                    <a:lnTo>
                      <a:pt x="512" y="1463"/>
                    </a:lnTo>
                    <a:lnTo>
                      <a:pt x="507" y="1468"/>
                    </a:lnTo>
                    <a:lnTo>
                      <a:pt x="501" y="1472"/>
                    </a:lnTo>
                    <a:lnTo>
                      <a:pt x="497" y="1477"/>
                    </a:lnTo>
                    <a:lnTo>
                      <a:pt x="498" y="1481"/>
                    </a:lnTo>
                    <a:lnTo>
                      <a:pt x="500" y="1485"/>
                    </a:lnTo>
                    <a:lnTo>
                      <a:pt x="502" y="1488"/>
                    </a:lnTo>
                    <a:lnTo>
                      <a:pt x="505" y="1490"/>
                    </a:lnTo>
                    <a:lnTo>
                      <a:pt x="511" y="1494"/>
                    </a:lnTo>
                    <a:lnTo>
                      <a:pt x="520" y="1496"/>
                    </a:lnTo>
                    <a:lnTo>
                      <a:pt x="522" y="1496"/>
                    </a:lnTo>
                    <a:lnTo>
                      <a:pt x="525" y="1494"/>
                    </a:lnTo>
                    <a:lnTo>
                      <a:pt x="529" y="1490"/>
                    </a:lnTo>
                    <a:lnTo>
                      <a:pt x="531" y="1484"/>
                    </a:lnTo>
                    <a:lnTo>
                      <a:pt x="532" y="1478"/>
                    </a:lnTo>
                    <a:lnTo>
                      <a:pt x="536" y="1471"/>
                    </a:lnTo>
                    <a:lnTo>
                      <a:pt x="541" y="1465"/>
                    </a:lnTo>
                    <a:lnTo>
                      <a:pt x="539" y="1463"/>
                    </a:lnTo>
                    <a:lnTo>
                      <a:pt x="539" y="1460"/>
                    </a:lnTo>
                    <a:lnTo>
                      <a:pt x="541" y="1456"/>
                    </a:lnTo>
                    <a:lnTo>
                      <a:pt x="542" y="1452"/>
                    </a:lnTo>
                    <a:lnTo>
                      <a:pt x="537" y="1447"/>
                    </a:lnTo>
                    <a:lnTo>
                      <a:pt x="534" y="1443"/>
                    </a:lnTo>
                    <a:lnTo>
                      <a:pt x="534" y="1440"/>
                    </a:lnTo>
                    <a:lnTo>
                      <a:pt x="535" y="1438"/>
                    </a:lnTo>
                    <a:lnTo>
                      <a:pt x="536" y="1436"/>
                    </a:lnTo>
                    <a:lnTo>
                      <a:pt x="539" y="1434"/>
                    </a:lnTo>
                    <a:lnTo>
                      <a:pt x="540" y="1430"/>
                    </a:lnTo>
                    <a:lnTo>
                      <a:pt x="540" y="1428"/>
                    </a:lnTo>
                    <a:lnTo>
                      <a:pt x="539" y="1426"/>
                    </a:lnTo>
                    <a:lnTo>
                      <a:pt x="537" y="1422"/>
                    </a:lnTo>
                    <a:lnTo>
                      <a:pt x="540" y="1419"/>
                    </a:lnTo>
                    <a:lnTo>
                      <a:pt x="541" y="1414"/>
                    </a:lnTo>
                    <a:lnTo>
                      <a:pt x="537" y="1411"/>
                    </a:lnTo>
                    <a:lnTo>
                      <a:pt x="534" y="1408"/>
                    </a:lnTo>
                    <a:lnTo>
                      <a:pt x="534" y="1402"/>
                    </a:lnTo>
                    <a:lnTo>
                      <a:pt x="532" y="1396"/>
                    </a:lnTo>
                    <a:lnTo>
                      <a:pt x="529" y="1396"/>
                    </a:lnTo>
                    <a:lnTo>
                      <a:pt x="526" y="1395"/>
                    </a:lnTo>
                    <a:lnTo>
                      <a:pt x="528" y="1392"/>
                    </a:lnTo>
                    <a:lnTo>
                      <a:pt x="532" y="1387"/>
                    </a:lnTo>
                    <a:lnTo>
                      <a:pt x="525" y="1380"/>
                    </a:lnTo>
                    <a:lnTo>
                      <a:pt x="517" y="1375"/>
                    </a:lnTo>
                    <a:lnTo>
                      <a:pt x="518" y="1366"/>
                    </a:lnTo>
                    <a:lnTo>
                      <a:pt x="517" y="1357"/>
                    </a:lnTo>
                    <a:lnTo>
                      <a:pt x="514" y="1353"/>
                    </a:lnTo>
                    <a:lnTo>
                      <a:pt x="511" y="1350"/>
                    </a:lnTo>
                    <a:lnTo>
                      <a:pt x="514" y="1344"/>
                    </a:lnTo>
                    <a:lnTo>
                      <a:pt x="517" y="1340"/>
                    </a:lnTo>
                    <a:lnTo>
                      <a:pt x="516" y="1335"/>
                    </a:lnTo>
                    <a:lnTo>
                      <a:pt x="516" y="1330"/>
                    </a:lnTo>
                    <a:lnTo>
                      <a:pt x="517" y="1321"/>
                    </a:lnTo>
                    <a:lnTo>
                      <a:pt x="519" y="1312"/>
                    </a:lnTo>
                    <a:lnTo>
                      <a:pt x="520" y="1303"/>
                    </a:lnTo>
                    <a:lnTo>
                      <a:pt x="522" y="1294"/>
                    </a:lnTo>
                    <a:lnTo>
                      <a:pt x="522" y="1286"/>
                    </a:lnTo>
                    <a:lnTo>
                      <a:pt x="520" y="1279"/>
                    </a:lnTo>
                    <a:lnTo>
                      <a:pt x="519" y="1276"/>
                    </a:lnTo>
                    <a:lnTo>
                      <a:pt x="519" y="1273"/>
                    </a:lnTo>
                    <a:lnTo>
                      <a:pt x="520" y="1274"/>
                    </a:lnTo>
                    <a:lnTo>
                      <a:pt x="523" y="1274"/>
                    </a:lnTo>
                    <a:lnTo>
                      <a:pt x="524" y="1269"/>
                    </a:lnTo>
                    <a:lnTo>
                      <a:pt x="525" y="1264"/>
                    </a:lnTo>
                    <a:lnTo>
                      <a:pt x="526" y="1261"/>
                    </a:lnTo>
                    <a:lnTo>
                      <a:pt x="527" y="1260"/>
                    </a:lnTo>
                    <a:lnTo>
                      <a:pt x="529" y="1259"/>
                    </a:lnTo>
                    <a:lnTo>
                      <a:pt x="532" y="1258"/>
                    </a:lnTo>
                    <a:lnTo>
                      <a:pt x="531" y="1260"/>
                    </a:lnTo>
                    <a:lnTo>
                      <a:pt x="529" y="1261"/>
                    </a:lnTo>
                    <a:lnTo>
                      <a:pt x="529" y="1266"/>
                    </a:lnTo>
                    <a:lnTo>
                      <a:pt x="529" y="1270"/>
                    </a:lnTo>
                    <a:lnTo>
                      <a:pt x="527" y="1271"/>
                    </a:lnTo>
                    <a:lnTo>
                      <a:pt x="525" y="1273"/>
                    </a:lnTo>
                    <a:lnTo>
                      <a:pt x="527" y="1279"/>
                    </a:lnTo>
                    <a:lnTo>
                      <a:pt x="533" y="1284"/>
                    </a:lnTo>
                    <a:lnTo>
                      <a:pt x="532" y="1293"/>
                    </a:lnTo>
                    <a:lnTo>
                      <a:pt x="532" y="1302"/>
                    </a:lnTo>
                    <a:lnTo>
                      <a:pt x="540" y="1296"/>
                    </a:lnTo>
                    <a:lnTo>
                      <a:pt x="548" y="1290"/>
                    </a:lnTo>
                    <a:lnTo>
                      <a:pt x="549" y="1291"/>
                    </a:lnTo>
                    <a:lnTo>
                      <a:pt x="549" y="1293"/>
                    </a:lnTo>
                    <a:lnTo>
                      <a:pt x="552" y="1291"/>
                    </a:lnTo>
                    <a:lnTo>
                      <a:pt x="556" y="1288"/>
                    </a:lnTo>
                    <a:lnTo>
                      <a:pt x="558" y="1286"/>
                    </a:lnTo>
                    <a:lnTo>
                      <a:pt x="560" y="1283"/>
                    </a:lnTo>
                    <a:lnTo>
                      <a:pt x="565" y="1273"/>
                    </a:lnTo>
                    <a:lnTo>
                      <a:pt x="569" y="1264"/>
                    </a:lnTo>
                    <a:lnTo>
                      <a:pt x="571" y="1253"/>
                    </a:lnTo>
                    <a:lnTo>
                      <a:pt x="574" y="1243"/>
                    </a:lnTo>
                    <a:lnTo>
                      <a:pt x="570" y="1229"/>
                    </a:lnTo>
                    <a:lnTo>
                      <a:pt x="569" y="1216"/>
                    </a:lnTo>
                    <a:lnTo>
                      <a:pt x="573" y="1214"/>
                    </a:lnTo>
                    <a:lnTo>
                      <a:pt x="576" y="1209"/>
                    </a:lnTo>
                    <a:lnTo>
                      <a:pt x="576" y="1205"/>
                    </a:lnTo>
                    <a:lnTo>
                      <a:pt x="577" y="1200"/>
                    </a:lnTo>
                    <a:lnTo>
                      <a:pt x="581" y="1199"/>
                    </a:lnTo>
                    <a:lnTo>
                      <a:pt x="584" y="1199"/>
                    </a:lnTo>
                    <a:lnTo>
                      <a:pt x="585" y="1197"/>
                    </a:lnTo>
                    <a:lnTo>
                      <a:pt x="586" y="1193"/>
                    </a:lnTo>
                    <a:lnTo>
                      <a:pt x="590" y="1190"/>
                    </a:lnTo>
                    <a:lnTo>
                      <a:pt x="594" y="1186"/>
                    </a:lnTo>
                    <a:lnTo>
                      <a:pt x="595" y="1175"/>
                    </a:lnTo>
                    <a:lnTo>
                      <a:pt x="596" y="1164"/>
                    </a:lnTo>
                    <a:lnTo>
                      <a:pt x="600" y="1157"/>
                    </a:lnTo>
                    <a:lnTo>
                      <a:pt x="602" y="1152"/>
                    </a:lnTo>
                    <a:lnTo>
                      <a:pt x="603" y="1147"/>
                    </a:lnTo>
                    <a:lnTo>
                      <a:pt x="602" y="1140"/>
                    </a:lnTo>
                    <a:lnTo>
                      <a:pt x="599" y="1142"/>
                    </a:lnTo>
                    <a:lnTo>
                      <a:pt x="595" y="1144"/>
                    </a:lnTo>
                    <a:lnTo>
                      <a:pt x="592" y="1147"/>
                    </a:lnTo>
                    <a:lnTo>
                      <a:pt x="588" y="1146"/>
                    </a:lnTo>
                    <a:lnTo>
                      <a:pt x="593" y="1136"/>
                    </a:lnTo>
                    <a:lnTo>
                      <a:pt x="598" y="1127"/>
                    </a:lnTo>
                    <a:lnTo>
                      <a:pt x="604" y="1119"/>
                    </a:lnTo>
                    <a:lnTo>
                      <a:pt x="611" y="1113"/>
                    </a:lnTo>
                    <a:lnTo>
                      <a:pt x="613" y="1114"/>
                    </a:lnTo>
                    <a:lnTo>
                      <a:pt x="615" y="1114"/>
                    </a:lnTo>
                    <a:lnTo>
                      <a:pt x="617" y="1112"/>
                    </a:lnTo>
                    <a:lnTo>
                      <a:pt x="619" y="1112"/>
                    </a:lnTo>
                    <a:lnTo>
                      <a:pt x="619" y="1114"/>
                    </a:lnTo>
                    <a:lnTo>
                      <a:pt x="618" y="1115"/>
                    </a:lnTo>
                    <a:lnTo>
                      <a:pt x="620" y="1121"/>
                    </a:lnTo>
                    <a:lnTo>
                      <a:pt x="621" y="1126"/>
                    </a:lnTo>
                    <a:lnTo>
                      <a:pt x="613" y="1133"/>
                    </a:lnTo>
                    <a:lnTo>
                      <a:pt x="608" y="1139"/>
                    </a:lnTo>
                    <a:lnTo>
                      <a:pt x="608" y="1142"/>
                    </a:lnTo>
                    <a:lnTo>
                      <a:pt x="610" y="1144"/>
                    </a:lnTo>
                    <a:lnTo>
                      <a:pt x="609" y="1144"/>
                    </a:lnTo>
                    <a:lnTo>
                      <a:pt x="609" y="1146"/>
                    </a:lnTo>
                    <a:lnTo>
                      <a:pt x="608" y="1151"/>
                    </a:lnTo>
                    <a:lnTo>
                      <a:pt x="607" y="1157"/>
                    </a:lnTo>
                    <a:lnTo>
                      <a:pt x="604" y="1160"/>
                    </a:lnTo>
                    <a:lnTo>
                      <a:pt x="602" y="1165"/>
                    </a:lnTo>
                    <a:lnTo>
                      <a:pt x="602" y="1181"/>
                    </a:lnTo>
                    <a:lnTo>
                      <a:pt x="601" y="1198"/>
                    </a:lnTo>
                    <a:lnTo>
                      <a:pt x="595" y="1197"/>
                    </a:lnTo>
                    <a:lnTo>
                      <a:pt x="592" y="1197"/>
                    </a:lnTo>
                    <a:lnTo>
                      <a:pt x="588" y="1199"/>
                    </a:lnTo>
                    <a:lnTo>
                      <a:pt x="583" y="1203"/>
                    </a:lnTo>
                    <a:lnTo>
                      <a:pt x="583" y="1208"/>
                    </a:lnTo>
                    <a:lnTo>
                      <a:pt x="583" y="1214"/>
                    </a:lnTo>
                    <a:lnTo>
                      <a:pt x="584" y="1218"/>
                    </a:lnTo>
                    <a:lnTo>
                      <a:pt x="585" y="1223"/>
                    </a:lnTo>
                    <a:lnTo>
                      <a:pt x="585" y="1229"/>
                    </a:lnTo>
                    <a:lnTo>
                      <a:pt x="585" y="1236"/>
                    </a:lnTo>
                    <a:lnTo>
                      <a:pt x="587" y="1242"/>
                    </a:lnTo>
                    <a:lnTo>
                      <a:pt x="590" y="1246"/>
                    </a:lnTo>
                    <a:lnTo>
                      <a:pt x="591" y="1253"/>
                    </a:lnTo>
                    <a:lnTo>
                      <a:pt x="591" y="1260"/>
                    </a:lnTo>
                    <a:lnTo>
                      <a:pt x="590" y="1264"/>
                    </a:lnTo>
                    <a:lnTo>
                      <a:pt x="590" y="1266"/>
                    </a:lnTo>
                    <a:lnTo>
                      <a:pt x="591" y="1268"/>
                    </a:lnTo>
                    <a:lnTo>
                      <a:pt x="592" y="1271"/>
                    </a:lnTo>
                    <a:lnTo>
                      <a:pt x="596" y="1265"/>
                    </a:lnTo>
                    <a:lnTo>
                      <a:pt x="600" y="1258"/>
                    </a:lnTo>
                    <a:lnTo>
                      <a:pt x="601" y="1251"/>
                    </a:lnTo>
                    <a:lnTo>
                      <a:pt x="603" y="1243"/>
                    </a:lnTo>
                    <a:lnTo>
                      <a:pt x="607" y="1237"/>
                    </a:lnTo>
                    <a:lnTo>
                      <a:pt x="609" y="1232"/>
                    </a:lnTo>
                    <a:lnTo>
                      <a:pt x="610" y="1225"/>
                    </a:lnTo>
                    <a:lnTo>
                      <a:pt x="612" y="1218"/>
                    </a:lnTo>
                    <a:lnTo>
                      <a:pt x="613" y="1220"/>
                    </a:lnTo>
                    <a:lnTo>
                      <a:pt x="615" y="1223"/>
                    </a:lnTo>
                    <a:lnTo>
                      <a:pt x="616" y="1222"/>
                    </a:lnTo>
                    <a:lnTo>
                      <a:pt x="618" y="1219"/>
                    </a:lnTo>
                    <a:lnTo>
                      <a:pt x="619" y="1219"/>
                    </a:lnTo>
                    <a:lnTo>
                      <a:pt x="620" y="1222"/>
                    </a:lnTo>
                    <a:lnTo>
                      <a:pt x="618" y="1227"/>
                    </a:lnTo>
                    <a:lnTo>
                      <a:pt x="616" y="1233"/>
                    </a:lnTo>
                    <a:lnTo>
                      <a:pt x="615" y="1235"/>
                    </a:lnTo>
                    <a:lnTo>
                      <a:pt x="615" y="1239"/>
                    </a:lnTo>
                    <a:lnTo>
                      <a:pt x="615" y="1241"/>
                    </a:lnTo>
                    <a:lnTo>
                      <a:pt x="616" y="1244"/>
                    </a:lnTo>
                    <a:lnTo>
                      <a:pt x="618" y="1240"/>
                    </a:lnTo>
                    <a:lnTo>
                      <a:pt x="619" y="1235"/>
                    </a:lnTo>
                    <a:lnTo>
                      <a:pt x="621" y="1232"/>
                    </a:lnTo>
                    <a:lnTo>
                      <a:pt x="625" y="1228"/>
                    </a:lnTo>
                    <a:lnTo>
                      <a:pt x="629" y="1211"/>
                    </a:lnTo>
                    <a:lnTo>
                      <a:pt x="633" y="1194"/>
                    </a:lnTo>
                    <a:lnTo>
                      <a:pt x="637" y="1186"/>
                    </a:lnTo>
                    <a:lnTo>
                      <a:pt x="641" y="1178"/>
                    </a:lnTo>
                    <a:lnTo>
                      <a:pt x="641" y="1174"/>
                    </a:lnTo>
                    <a:lnTo>
                      <a:pt x="642" y="1170"/>
                    </a:lnTo>
                    <a:lnTo>
                      <a:pt x="643" y="1167"/>
                    </a:lnTo>
                    <a:lnTo>
                      <a:pt x="646" y="1164"/>
                    </a:lnTo>
                    <a:lnTo>
                      <a:pt x="646" y="1170"/>
                    </a:lnTo>
                    <a:lnTo>
                      <a:pt x="644" y="1176"/>
                    </a:lnTo>
                    <a:lnTo>
                      <a:pt x="643" y="1189"/>
                    </a:lnTo>
                    <a:lnTo>
                      <a:pt x="642" y="1201"/>
                    </a:lnTo>
                    <a:lnTo>
                      <a:pt x="638" y="1210"/>
                    </a:lnTo>
                    <a:lnTo>
                      <a:pt x="636" y="1219"/>
                    </a:lnTo>
                    <a:lnTo>
                      <a:pt x="635" y="1223"/>
                    </a:lnTo>
                    <a:lnTo>
                      <a:pt x="634" y="1227"/>
                    </a:lnTo>
                    <a:lnTo>
                      <a:pt x="634" y="1231"/>
                    </a:lnTo>
                    <a:lnTo>
                      <a:pt x="636" y="1235"/>
                    </a:lnTo>
                    <a:lnTo>
                      <a:pt x="643" y="1226"/>
                    </a:lnTo>
                    <a:lnTo>
                      <a:pt x="649" y="1217"/>
                    </a:lnTo>
                    <a:lnTo>
                      <a:pt x="650" y="1207"/>
                    </a:lnTo>
                    <a:lnTo>
                      <a:pt x="651" y="1197"/>
                    </a:lnTo>
                    <a:lnTo>
                      <a:pt x="652" y="1188"/>
                    </a:lnTo>
                    <a:lnTo>
                      <a:pt x="653" y="1177"/>
                    </a:lnTo>
                    <a:lnTo>
                      <a:pt x="656" y="1170"/>
                    </a:lnTo>
                    <a:lnTo>
                      <a:pt x="660" y="1165"/>
                    </a:lnTo>
                    <a:lnTo>
                      <a:pt x="661" y="1158"/>
                    </a:lnTo>
                    <a:lnTo>
                      <a:pt x="662" y="1152"/>
                    </a:lnTo>
                    <a:lnTo>
                      <a:pt x="664" y="1148"/>
                    </a:lnTo>
                    <a:lnTo>
                      <a:pt x="669" y="1143"/>
                    </a:lnTo>
                    <a:lnTo>
                      <a:pt x="669" y="1146"/>
                    </a:lnTo>
                    <a:lnTo>
                      <a:pt x="668" y="1149"/>
                    </a:lnTo>
                    <a:lnTo>
                      <a:pt x="666" y="1152"/>
                    </a:lnTo>
                    <a:lnTo>
                      <a:pt x="664" y="1155"/>
                    </a:lnTo>
                    <a:lnTo>
                      <a:pt x="664" y="1169"/>
                    </a:lnTo>
                    <a:lnTo>
                      <a:pt x="664" y="1185"/>
                    </a:lnTo>
                    <a:lnTo>
                      <a:pt x="661" y="1197"/>
                    </a:lnTo>
                    <a:lnTo>
                      <a:pt x="658" y="1209"/>
                    </a:lnTo>
                    <a:lnTo>
                      <a:pt x="652" y="1222"/>
                    </a:lnTo>
                    <a:lnTo>
                      <a:pt x="645" y="1233"/>
                    </a:lnTo>
                    <a:lnTo>
                      <a:pt x="649" y="1229"/>
                    </a:lnTo>
                    <a:lnTo>
                      <a:pt x="653" y="1226"/>
                    </a:lnTo>
                    <a:lnTo>
                      <a:pt x="653" y="1227"/>
                    </a:lnTo>
                    <a:lnTo>
                      <a:pt x="647" y="1235"/>
                    </a:lnTo>
                    <a:lnTo>
                      <a:pt x="642" y="1241"/>
                    </a:lnTo>
                    <a:lnTo>
                      <a:pt x="641" y="1239"/>
                    </a:lnTo>
                    <a:lnTo>
                      <a:pt x="642" y="1235"/>
                    </a:lnTo>
                    <a:lnTo>
                      <a:pt x="641" y="1237"/>
                    </a:lnTo>
                    <a:lnTo>
                      <a:pt x="639" y="1240"/>
                    </a:lnTo>
                    <a:lnTo>
                      <a:pt x="637" y="1244"/>
                    </a:lnTo>
                    <a:lnTo>
                      <a:pt x="635" y="1248"/>
                    </a:lnTo>
                    <a:lnTo>
                      <a:pt x="630" y="1259"/>
                    </a:lnTo>
                    <a:lnTo>
                      <a:pt x="627" y="1270"/>
                    </a:lnTo>
                    <a:lnTo>
                      <a:pt x="625" y="1282"/>
                    </a:lnTo>
                    <a:lnTo>
                      <a:pt x="622" y="1293"/>
                    </a:lnTo>
                    <a:lnTo>
                      <a:pt x="625" y="1299"/>
                    </a:lnTo>
                    <a:lnTo>
                      <a:pt x="627" y="1303"/>
                    </a:lnTo>
                    <a:lnTo>
                      <a:pt x="630" y="1302"/>
                    </a:lnTo>
                    <a:lnTo>
                      <a:pt x="634" y="1299"/>
                    </a:lnTo>
                    <a:lnTo>
                      <a:pt x="638" y="1298"/>
                    </a:lnTo>
                    <a:lnTo>
                      <a:pt x="642" y="1296"/>
                    </a:lnTo>
                    <a:lnTo>
                      <a:pt x="644" y="1294"/>
                    </a:lnTo>
                    <a:lnTo>
                      <a:pt x="646" y="1290"/>
                    </a:lnTo>
                    <a:lnTo>
                      <a:pt x="647" y="1274"/>
                    </a:lnTo>
                    <a:lnTo>
                      <a:pt x="650" y="1257"/>
                    </a:lnTo>
                    <a:lnTo>
                      <a:pt x="652" y="1259"/>
                    </a:lnTo>
                    <a:lnTo>
                      <a:pt x="653" y="1260"/>
                    </a:lnTo>
                    <a:lnTo>
                      <a:pt x="654" y="1256"/>
                    </a:lnTo>
                    <a:lnTo>
                      <a:pt x="655" y="1250"/>
                    </a:lnTo>
                    <a:lnTo>
                      <a:pt x="658" y="1251"/>
                    </a:lnTo>
                    <a:lnTo>
                      <a:pt x="659" y="1252"/>
                    </a:lnTo>
                    <a:lnTo>
                      <a:pt x="659" y="1259"/>
                    </a:lnTo>
                    <a:lnTo>
                      <a:pt x="658" y="1265"/>
                    </a:lnTo>
                    <a:lnTo>
                      <a:pt x="656" y="1269"/>
                    </a:lnTo>
                    <a:lnTo>
                      <a:pt x="655" y="1276"/>
                    </a:lnTo>
                    <a:lnTo>
                      <a:pt x="659" y="1282"/>
                    </a:lnTo>
                    <a:lnTo>
                      <a:pt x="664" y="1287"/>
                    </a:lnTo>
                    <a:lnTo>
                      <a:pt x="663" y="1295"/>
                    </a:lnTo>
                    <a:lnTo>
                      <a:pt x="661" y="1302"/>
                    </a:lnTo>
                    <a:lnTo>
                      <a:pt x="668" y="1301"/>
                    </a:lnTo>
                    <a:lnTo>
                      <a:pt x="676" y="1296"/>
                    </a:lnTo>
                    <a:lnTo>
                      <a:pt x="677" y="1300"/>
                    </a:lnTo>
                    <a:lnTo>
                      <a:pt x="678" y="1304"/>
                    </a:lnTo>
                    <a:lnTo>
                      <a:pt x="691" y="1303"/>
                    </a:lnTo>
                    <a:lnTo>
                      <a:pt x="702" y="1301"/>
                    </a:lnTo>
                    <a:lnTo>
                      <a:pt x="706" y="1296"/>
                    </a:lnTo>
                    <a:lnTo>
                      <a:pt x="710" y="1292"/>
                    </a:lnTo>
                    <a:lnTo>
                      <a:pt x="713" y="1286"/>
                    </a:lnTo>
                    <a:lnTo>
                      <a:pt x="715" y="1279"/>
                    </a:lnTo>
                    <a:lnTo>
                      <a:pt x="719" y="1275"/>
                    </a:lnTo>
                    <a:lnTo>
                      <a:pt x="722" y="1270"/>
                    </a:lnTo>
                    <a:lnTo>
                      <a:pt x="728" y="1257"/>
                    </a:lnTo>
                    <a:lnTo>
                      <a:pt x="732" y="1243"/>
                    </a:lnTo>
                    <a:lnTo>
                      <a:pt x="732" y="1239"/>
                    </a:lnTo>
                    <a:lnTo>
                      <a:pt x="732" y="1234"/>
                    </a:lnTo>
                    <a:lnTo>
                      <a:pt x="736" y="1225"/>
                    </a:lnTo>
                    <a:lnTo>
                      <a:pt x="739" y="1216"/>
                    </a:lnTo>
                    <a:lnTo>
                      <a:pt x="736" y="1216"/>
                    </a:lnTo>
                    <a:lnTo>
                      <a:pt x="732" y="1218"/>
                    </a:lnTo>
                    <a:lnTo>
                      <a:pt x="730" y="1222"/>
                    </a:lnTo>
                    <a:lnTo>
                      <a:pt x="728" y="1226"/>
                    </a:lnTo>
                    <a:lnTo>
                      <a:pt x="727" y="1225"/>
                    </a:lnTo>
                    <a:lnTo>
                      <a:pt x="727" y="1224"/>
                    </a:lnTo>
                    <a:lnTo>
                      <a:pt x="726" y="1218"/>
                    </a:lnTo>
                    <a:lnTo>
                      <a:pt x="723" y="1212"/>
                    </a:lnTo>
                    <a:lnTo>
                      <a:pt x="720" y="1207"/>
                    </a:lnTo>
                    <a:lnTo>
                      <a:pt x="715" y="1202"/>
                    </a:lnTo>
                    <a:lnTo>
                      <a:pt x="718" y="1193"/>
                    </a:lnTo>
                    <a:lnTo>
                      <a:pt x="720" y="1185"/>
                    </a:lnTo>
                    <a:lnTo>
                      <a:pt x="721" y="1177"/>
                    </a:lnTo>
                    <a:lnTo>
                      <a:pt x="720" y="1169"/>
                    </a:lnTo>
                    <a:lnTo>
                      <a:pt x="718" y="1172"/>
                    </a:lnTo>
                    <a:lnTo>
                      <a:pt x="717" y="1173"/>
                    </a:lnTo>
                    <a:lnTo>
                      <a:pt x="717" y="1176"/>
                    </a:lnTo>
                    <a:lnTo>
                      <a:pt x="715" y="1178"/>
                    </a:lnTo>
                    <a:lnTo>
                      <a:pt x="714" y="1173"/>
                    </a:lnTo>
                    <a:lnTo>
                      <a:pt x="713" y="1169"/>
                    </a:lnTo>
                    <a:lnTo>
                      <a:pt x="712" y="1168"/>
                    </a:lnTo>
                    <a:lnTo>
                      <a:pt x="710" y="1168"/>
                    </a:lnTo>
                    <a:lnTo>
                      <a:pt x="708" y="1168"/>
                    </a:lnTo>
                    <a:lnTo>
                      <a:pt x="704" y="1169"/>
                    </a:lnTo>
                    <a:lnTo>
                      <a:pt x="703" y="1174"/>
                    </a:lnTo>
                    <a:lnTo>
                      <a:pt x="702" y="1177"/>
                    </a:lnTo>
                    <a:lnTo>
                      <a:pt x="702" y="1182"/>
                    </a:lnTo>
                    <a:lnTo>
                      <a:pt x="703" y="1186"/>
                    </a:lnTo>
                    <a:lnTo>
                      <a:pt x="701" y="1190"/>
                    </a:lnTo>
                    <a:lnTo>
                      <a:pt x="698" y="1194"/>
                    </a:lnTo>
                    <a:lnTo>
                      <a:pt x="697" y="1199"/>
                    </a:lnTo>
                    <a:lnTo>
                      <a:pt x="696" y="1203"/>
                    </a:lnTo>
                    <a:lnTo>
                      <a:pt x="694" y="1207"/>
                    </a:lnTo>
                    <a:lnTo>
                      <a:pt x="692" y="1210"/>
                    </a:lnTo>
                    <a:lnTo>
                      <a:pt x="689" y="1216"/>
                    </a:lnTo>
                    <a:lnTo>
                      <a:pt x="687" y="1222"/>
                    </a:lnTo>
                    <a:lnTo>
                      <a:pt x="686" y="1218"/>
                    </a:lnTo>
                    <a:lnTo>
                      <a:pt x="687" y="1216"/>
                    </a:lnTo>
                    <a:lnTo>
                      <a:pt x="689" y="1212"/>
                    </a:lnTo>
                    <a:lnTo>
                      <a:pt x="691" y="1210"/>
                    </a:lnTo>
                    <a:lnTo>
                      <a:pt x="696" y="1198"/>
                    </a:lnTo>
                    <a:lnTo>
                      <a:pt x="702" y="1185"/>
                    </a:lnTo>
                    <a:lnTo>
                      <a:pt x="700" y="1184"/>
                    </a:lnTo>
                    <a:lnTo>
                      <a:pt x="697" y="1185"/>
                    </a:lnTo>
                    <a:lnTo>
                      <a:pt x="696" y="1188"/>
                    </a:lnTo>
                    <a:lnTo>
                      <a:pt x="695" y="1190"/>
                    </a:lnTo>
                    <a:lnTo>
                      <a:pt x="695" y="1183"/>
                    </a:lnTo>
                    <a:lnTo>
                      <a:pt x="696" y="1176"/>
                    </a:lnTo>
                    <a:lnTo>
                      <a:pt x="700" y="1170"/>
                    </a:lnTo>
                    <a:lnTo>
                      <a:pt x="703" y="1163"/>
                    </a:lnTo>
                    <a:lnTo>
                      <a:pt x="704" y="1159"/>
                    </a:lnTo>
                    <a:lnTo>
                      <a:pt x="704" y="1156"/>
                    </a:lnTo>
                    <a:lnTo>
                      <a:pt x="703" y="1152"/>
                    </a:lnTo>
                    <a:lnTo>
                      <a:pt x="701" y="1150"/>
                    </a:lnTo>
                    <a:lnTo>
                      <a:pt x="698" y="1159"/>
                    </a:lnTo>
                    <a:lnTo>
                      <a:pt x="695" y="1168"/>
                    </a:lnTo>
                    <a:lnTo>
                      <a:pt x="694" y="1166"/>
                    </a:lnTo>
                    <a:lnTo>
                      <a:pt x="694" y="1164"/>
                    </a:lnTo>
                    <a:lnTo>
                      <a:pt x="698" y="1151"/>
                    </a:lnTo>
                    <a:lnTo>
                      <a:pt x="704" y="1140"/>
                    </a:lnTo>
                    <a:lnTo>
                      <a:pt x="704" y="1131"/>
                    </a:lnTo>
                    <a:lnTo>
                      <a:pt x="705" y="1122"/>
                    </a:lnTo>
                    <a:lnTo>
                      <a:pt x="710" y="1117"/>
                    </a:lnTo>
                    <a:lnTo>
                      <a:pt x="714" y="1113"/>
                    </a:lnTo>
                    <a:lnTo>
                      <a:pt x="718" y="1107"/>
                    </a:lnTo>
                    <a:lnTo>
                      <a:pt x="721" y="1100"/>
                    </a:lnTo>
                    <a:lnTo>
                      <a:pt x="719" y="1099"/>
                    </a:lnTo>
                    <a:lnTo>
                      <a:pt x="715" y="1097"/>
                    </a:lnTo>
                    <a:lnTo>
                      <a:pt x="718" y="1093"/>
                    </a:lnTo>
                    <a:lnTo>
                      <a:pt x="720" y="1090"/>
                    </a:lnTo>
                    <a:lnTo>
                      <a:pt x="722" y="1087"/>
                    </a:lnTo>
                    <a:lnTo>
                      <a:pt x="726" y="1084"/>
                    </a:lnTo>
                    <a:lnTo>
                      <a:pt x="728" y="1085"/>
                    </a:lnTo>
                    <a:lnTo>
                      <a:pt x="730" y="1087"/>
                    </a:lnTo>
                    <a:lnTo>
                      <a:pt x="732" y="1089"/>
                    </a:lnTo>
                    <a:lnTo>
                      <a:pt x="734" y="1092"/>
                    </a:lnTo>
                    <a:lnTo>
                      <a:pt x="731" y="1093"/>
                    </a:lnTo>
                    <a:lnTo>
                      <a:pt x="730" y="1094"/>
                    </a:lnTo>
                    <a:lnTo>
                      <a:pt x="731" y="1099"/>
                    </a:lnTo>
                    <a:lnTo>
                      <a:pt x="732" y="1104"/>
                    </a:lnTo>
                    <a:lnTo>
                      <a:pt x="731" y="1109"/>
                    </a:lnTo>
                    <a:lnTo>
                      <a:pt x="729" y="1114"/>
                    </a:lnTo>
                    <a:lnTo>
                      <a:pt x="729" y="1118"/>
                    </a:lnTo>
                    <a:lnTo>
                      <a:pt x="730" y="1124"/>
                    </a:lnTo>
                    <a:lnTo>
                      <a:pt x="736" y="1123"/>
                    </a:lnTo>
                    <a:lnTo>
                      <a:pt x="742" y="1122"/>
                    </a:lnTo>
                    <a:lnTo>
                      <a:pt x="745" y="1132"/>
                    </a:lnTo>
                    <a:lnTo>
                      <a:pt x="747" y="1142"/>
                    </a:lnTo>
                    <a:lnTo>
                      <a:pt x="748" y="1151"/>
                    </a:lnTo>
                    <a:lnTo>
                      <a:pt x="748" y="1163"/>
                    </a:lnTo>
                    <a:lnTo>
                      <a:pt x="746" y="1158"/>
                    </a:lnTo>
                    <a:lnTo>
                      <a:pt x="742" y="1153"/>
                    </a:lnTo>
                    <a:lnTo>
                      <a:pt x="743" y="1159"/>
                    </a:lnTo>
                    <a:lnTo>
                      <a:pt x="744" y="1163"/>
                    </a:lnTo>
                    <a:lnTo>
                      <a:pt x="746" y="1167"/>
                    </a:lnTo>
                    <a:lnTo>
                      <a:pt x="748" y="1170"/>
                    </a:lnTo>
                    <a:lnTo>
                      <a:pt x="749" y="1178"/>
                    </a:lnTo>
                    <a:lnTo>
                      <a:pt x="751" y="1186"/>
                    </a:lnTo>
                    <a:lnTo>
                      <a:pt x="756" y="1195"/>
                    </a:lnTo>
                    <a:lnTo>
                      <a:pt x="761" y="1206"/>
                    </a:lnTo>
                    <a:lnTo>
                      <a:pt x="761" y="1209"/>
                    </a:lnTo>
                    <a:lnTo>
                      <a:pt x="759" y="1211"/>
                    </a:lnTo>
                    <a:lnTo>
                      <a:pt x="756" y="1212"/>
                    </a:lnTo>
                    <a:lnTo>
                      <a:pt x="754" y="1215"/>
                    </a:lnTo>
                    <a:lnTo>
                      <a:pt x="753" y="1224"/>
                    </a:lnTo>
                    <a:lnTo>
                      <a:pt x="754" y="1232"/>
                    </a:lnTo>
                    <a:lnTo>
                      <a:pt x="756" y="1227"/>
                    </a:lnTo>
                    <a:lnTo>
                      <a:pt x="757" y="1223"/>
                    </a:lnTo>
                    <a:lnTo>
                      <a:pt x="761" y="1220"/>
                    </a:lnTo>
                    <a:lnTo>
                      <a:pt x="765" y="1220"/>
                    </a:lnTo>
                    <a:lnTo>
                      <a:pt x="765" y="1224"/>
                    </a:lnTo>
                    <a:lnTo>
                      <a:pt x="764" y="1227"/>
                    </a:lnTo>
                    <a:lnTo>
                      <a:pt x="763" y="1229"/>
                    </a:lnTo>
                    <a:lnTo>
                      <a:pt x="761" y="1233"/>
                    </a:lnTo>
                    <a:lnTo>
                      <a:pt x="759" y="1235"/>
                    </a:lnTo>
                    <a:lnTo>
                      <a:pt x="755" y="1239"/>
                    </a:lnTo>
                    <a:lnTo>
                      <a:pt x="757" y="1239"/>
                    </a:lnTo>
                    <a:lnTo>
                      <a:pt x="761" y="1240"/>
                    </a:lnTo>
                    <a:lnTo>
                      <a:pt x="764" y="1245"/>
                    </a:lnTo>
                    <a:lnTo>
                      <a:pt x="768" y="1252"/>
                    </a:lnTo>
                    <a:lnTo>
                      <a:pt x="765" y="1257"/>
                    </a:lnTo>
                    <a:lnTo>
                      <a:pt x="764" y="1260"/>
                    </a:lnTo>
                    <a:lnTo>
                      <a:pt x="763" y="1271"/>
                    </a:lnTo>
                    <a:lnTo>
                      <a:pt x="760" y="1279"/>
                    </a:lnTo>
                    <a:lnTo>
                      <a:pt x="755" y="1287"/>
                    </a:lnTo>
                    <a:lnTo>
                      <a:pt x="748" y="1295"/>
                    </a:lnTo>
                    <a:lnTo>
                      <a:pt x="745" y="1296"/>
                    </a:lnTo>
                    <a:lnTo>
                      <a:pt x="742" y="1299"/>
                    </a:lnTo>
                    <a:lnTo>
                      <a:pt x="739" y="1302"/>
                    </a:lnTo>
                    <a:lnTo>
                      <a:pt x="738" y="1304"/>
                    </a:lnTo>
                    <a:lnTo>
                      <a:pt x="734" y="1307"/>
                    </a:lnTo>
                    <a:lnTo>
                      <a:pt x="729" y="1309"/>
                    </a:lnTo>
                    <a:lnTo>
                      <a:pt x="720" y="1318"/>
                    </a:lnTo>
                    <a:lnTo>
                      <a:pt x="710" y="1326"/>
                    </a:lnTo>
                    <a:lnTo>
                      <a:pt x="694" y="1333"/>
                    </a:lnTo>
                    <a:lnTo>
                      <a:pt x="679" y="1340"/>
                    </a:lnTo>
                    <a:lnTo>
                      <a:pt x="677" y="1341"/>
                    </a:lnTo>
                    <a:lnTo>
                      <a:pt x="675" y="1342"/>
                    </a:lnTo>
                    <a:lnTo>
                      <a:pt x="675" y="1352"/>
                    </a:lnTo>
                    <a:lnTo>
                      <a:pt x="676" y="1361"/>
                    </a:lnTo>
                    <a:lnTo>
                      <a:pt x="676" y="1369"/>
                    </a:lnTo>
                    <a:lnTo>
                      <a:pt x="676" y="1378"/>
                    </a:lnTo>
                    <a:lnTo>
                      <a:pt x="674" y="1380"/>
                    </a:lnTo>
                    <a:lnTo>
                      <a:pt x="672" y="1381"/>
                    </a:lnTo>
                    <a:lnTo>
                      <a:pt x="670" y="1381"/>
                    </a:lnTo>
                    <a:lnTo>
                      <a:pt x="667" y="1383"/>
                    </a:lnTo>
                    <a:lnTo>
                      <a:pt x="664" y="1387"/>
                    </a:lnTo>
                    <a:lnTo>
                      <a:pt x="662" y="1391"/>
                    </a:lnTo>
                    <a:lnTo>
                      <a:pt x="659" y="1391"/>
                    </a:lnTo>
                    <a:lnTo>
                      <a:pt x="655" y="1392"/>
                    </a:lnTo>
                    <a:lnTo>
                      <a:pt x="654" y="1396"/>
                    </a:lnTo>
                    <a:lnTo>
                      <a:pt x="655" y="1398"/>
                    </a:lnTo>
                    <a:lnTo>
                      <a:pt x="656" y="1400"/>
                    </a:lnTo>
                    <a:lnTo>
                      <a:pt x="659" y="1403"/>
                    </a:lnTo>
                    <a:lnTo>
                      <a:pt x="658" y="1405"/>
                    </a:lnTo>
                    <a:lnTo>
                      <a:pt x="658" y="1409"/>
                    </a:lnTo>
                    <a:lnTo>
                      <a:pt x="659" y="1410"/>
                    </a:lnTo>
                    <a:lnTo>
                      <a:pt x="660" y="1411"/>
                    </a:lnTo>
                    <a:lnTo>
                      <a:pt x="658" y="1417"/>
                    </a:lnTo>
                    <a:lnTo>
                      <a:pt x="656" y="1421"/>
                    </a:lnTo>
                    <a:lnTo>
                      <a:pt x="654" y="1425"/>
                    </a:lnTo>
                    <a:lnTo>
                      <a:pt x="652" y="1429"/>
                    </a:lnTo>
                    <a:lnTo>
                      <a:pt x="652" y="1433"/>
                    </a:lnTo>
                    <a:lnTo>
                      <a:pt x="650" y="1437"/>
                    </a:lnTo>
                    <a:lnTo>
                      <a:pt x="644" y="1442"/>
                    </a:lnTo>
                    <a:lnTo>
                      <a:pt x="638" y="1446"/>
                    </a:lnTo>
                    <a:lnTo>
                      <a:pt x="641" y="1460"/>
                    </a:lnTo>
                    <a:lnTo>
                      <a:pt x="641" y="1472"/>
                    </a:lnTo>
                    <a:lnTo>
                      <a:pt x="637" y="1481"/>
                    </a:lnTo>
                    <a:lnTo>
                      <a:pt x="634" y="1489"/>
                    </a:lnTo>
                    <a:lnTo>
                      <a:pt x="630" y="1491"/>
                    </a:lnTo>
                    <a:lnTo>
                      <a:pt x="627" y="1495"/>
                    </a:lnTo>
                    <a:lnTo>
                      <a:pt x="628" y="1498"/>
                    </a:lnTo>
                    <a:lnTo>
                      <a:pt x="632" y="1502"/>
                    </a:lnTo>
                    <a:lnTo>
                      <a:pt x="634" y="1509"/>
                    </a:lnTo>
                    <a:lnTo>
                      <a:pt x="634" y="1514"/>
                    </a:lnTo>
                    <a:lnTo>
                      <a:pt x="633" y="1520"/>
                    </a:lnTo>
                    <a:lnTo>
                      <a:pt x="632" y="1526"/>
                    </a:lnTo>
                    <a:lnTo>
                      <a:pt x="633" y="1526"/>
                    </a:lnTo>
                    <a:lnTo>
                      <a:pt x="643" y="1523"/>
                    </a:lnTo>
                    <a:lnTo>
                      <a:pt x="653" y="1520"/>
                    </a:lnTo>
                    <a:lnTo>
                      <a:pt x="663" y="1516"/>
                    </a:lnTo>
                    <a:lnTo>
                      <a:pt x="675" y="1514"/>
                    </a:lnTo>
                    <a:lnTo>
                      <a:pt x="681" y="1522"/>
                    </a:lnTo>
                    <a:lnTo>
                      <a:pt x="688" y="1528"/>
                    </a:lnTo>
                    <a:lnTo>
                      <a:pt x="692" y="1531"/>
                    </a:lnTo>
                    <a:lnTo>
                      <a:pt x="695" y="1533"/>
                    </a:lnTo>
                    <a:lnTo>
                      <a:pt x="700" y="1535"/>
                    </a:lnTo>
                    <a:lnTo>
                      <a:pt x="705" y="1536"/>
                    </a:lnTo>
                    <a:lnTo>
                      <a:pt x="711" y="1536"/>
                    </a:lnTo>
                    <a:lnTo>
                      <a:pt x="715" y="1538"/>
                    </a:lnTo>
                    <a:lnTo>
                      <a:pt x="719" y="1540"/>
                    </a:lnTo>
                    <a:lnTo>
                      <a:pt x="721" y="1543"/>
                    </a:lnTo>
                    <a:lnTo>
                      <a:pt x="726" y="1550"/>
                    </a:lnTo>
                    <a:lnTo>
                      <a:pt x="730" y="1561"/>
                    </a:lnTo>
                    <a:lnTo>
                      <a:pt x="730" y="1567"/>
                    </a:lnTo>
                    <a:lnTo>
                      <a:pt x="729" y="1572"/>
                    </a:lnTo>
                    <a:lnTo>
                      <a:pt x="729" y="1577"/>
                    </a:lnTo>
                    <a:lnTo>
                      <a:pt x="732" y="1583"/>
                    </a:lnTo>
                    <a:lnTo>
                      <a:pt x="743" y="1590"/>
                    </a:lnTo>
                    <a:lnTo>
                      <a:pt x="754" y="1598"/>
                    </a:lnTo>
                    <a:lnTo>
                      <a:pt x="764" y="1604"/>
                    </a:lnTo>
                    <a:lnTo>
                      <a:pt x="776" y="1611"/>
                    </a:lnTo>
                    <a:lnTo>
                      <a:pt x="782" y="1600"/>
                    </a:lnTo>
                    <a:lnTo>
                      <a:pt x="789" y="1594"/>
                    </a:lnTo>
                    <a:lnTo>
                      <a:pt x="793" y="1590"/>
                    </a:lnTo>
                    <a:lnTo>
                      <a:pt x="797" y="1588"/>
                    </a:lnTo>
                    <a:lnTo>
                      <a:pt x="803" y="1586"/>
                    </a:lnTo>
                    <a:lnTo>
                      <a:pt x="808" y="1585"/>
                    </a:lnTo>
                    <a:lnTo>
                      <a:pt x="816" y="1581"/>
                    </a:lnTo>
                    <a:lnTo>
                      <a:pt x="822" y="1578"/>
                    </a:lnTo>
                    <a:lnTo>
                      <a:pt x="827" y="1573"/>
                    </a:lnTo>
                    <a:lnTo>
                      <a:pt x="833" y="1569"/>
                    </a:lnTo>
                    <a:lnTo>
                      <a:pt x="844" y="1562"/>
                    </a:lnTo>
                    <a:lnTo>
                      <a:pt x="852" y="1555"/>
                    </a:lnTo>
                    <a:lnTo>
                      <a:pt x="855" y="1552"/>
                    </a:lnTo>
                    <a:lnTo>
                      <a:pt x="857" y="1547"/>
                    </a:lnTo>
                    <a:lnTo>
                      <a:pt x="858" y="1541"/>
                    </a:lnTo>
                    <a:lnTo>
                      <a:pt x="859" y="1535"/>
                    </a:lnTo>
                    <a:lnTo>
                      <a:pt x="859" y="1528"/>
                    </a:lnTo>
                    <a:lnTo>
                      <a:pt x="862" y="1522"/>
                    </a:lnTo>
                    <a:lnTo>
                      <a:pt x="864" y="1516"/>
                    </a:lnTo>
                    <a:lnTo>
                      <a:pt x="866" y="1511"/>
                    </a:lnTo>
                    <a:lnTo>
                      <a:pt x="873" y="1502"/>
                    </a:lnTo>
                    <a:lnTo>
                      <a:pt x="881" y="1490"/>
                    </a:lnTo>
                    <a:lnTo>
                      <a:pt x="882" y="1485"/>
                    </a:lnTo>
                    <a:lnTo>
                      <a:pt x="882" y="1480"/>
                    </a:lnTo>
                    <a:lnTo>
                      <a:pt x="881" y="1476"/>
                    </a:lnTo>
                    <a:lnTo>
                      <a:pt x="880" y="1472"/>
                    </a:lnTo>
                    <a:lnTo>
                      <a:pt x="874" y="1467"/>
                    </a:lnTo>
                    <a:lnTo>
                      <a:pt x="864" y="1460"/>
                    </a:lnTo>
                    <a:lnTo>
                      <a:pt x="863" y="1455"/>
                    </a:lnTo>
                    <a:lnTo>
                      <a:pt x="863" y="1451"/>
                    </a:lnTo>
                    <a:lnTo>
                      <a:pt x="865" y="1448"/>
                    </a:lnTo>
                    <a:lnTo>
                      <a:pt x="867" y="1446"/>
                    </a:lnTo>
                    <a:lnTo>
                      <a:pt x="875" y="1444"/>
                    </a:lnTo>
                    <a:lnTo>
                      <a:pt x="884" y="1442"/>
                    </a:lnTo>
                    <a:lnTo>
                      <a:pt x="892" y="1438"/>
                    </a:lnTo>
                    <a:lnTo>
                      <a:pt x="899" y="1434"/>
                    </a:lnTo>
                    <a:lnTo>
                      <a:pt x="905" y="1429"/>
                    </a:lnTo>
                    <a:lnTo>
                      <a:pt x="911" y="1425"/>
                    </a:lnTo>
                    <a:lnTo>
                      <a:pt x="921" y="1413"/>
                    </a:lnTo>
                    <a:lnTo>
                      <a:pt x="931" y="1400"/>
                    </a:lnTo>
                    <a:lnTo>
                      <a:pt x="934" y="1392"/>
                    </a:lnTo>
                    <a:lnTo>
                      <a:pt x="938" y="1384"/>
                    </a:lnTo>
                    <a:lnTo>
                      <a:pt x="940" y="1377"/>
                    </a:lnTo>
                    <a:lnTo>
                      <a:pt x="941" y="1371"/>
                    </a:lnTo>
                    <a:lnTo>
                      <a:pt x="941" y="1366"/>
                    </a:lnTo>
                    <a:lnTo>
                      <a:pt x="938" y="1361"/>
                    </a:lnTo>
                    <a:lnTo>
                      <a:pt x="933" y="1355"/>
                    </a:lnTo>
                    <a:lnTo>
                      <a:pt x="925" y="1351"/>
                    </a:lnTo>
                    <a:lnTo>
                      <a:pt x="914" y="1343"/>
                    </a:lnTo>
                    <a:lnTo>
                      <a:pt x="905" y="1336"/>
                    </a:lnTo>
                    <a:lnTo>
                      <a:pt x="899" y="1327"/>
                    </a:lnTo>
                    <a:lnTo>
                      <a:pt x="895" y="1318"/>
                    </a:lnTo>
                    <a:lnTo>
                      <a:pt x="891" y="1309"/>
                    </a:lnTo>
                    <a:lnTo>
                      <a:pt x="889" y="1298"/>
                    </a:lnTo>
                    <a:lnTo>
                      <a:pt x="888" y="1286"/>
                    </a:lnTo>
                    <a:lnTo>
                      <a:pt x="887" y="1273"/>
                    </a:lnTo>
                    <a:lnTo>
                      <a:pt x="888" y="1250"/>
                    </a:lnTo>
                    <a:lnTo>
                      <a:pt x="891" y="1231"/>
                    </a:lnTo>
                    <a:lnTo>
                      <a:pt x="894" y="1222"/>
                    </a:lnTo>
                    <a:lnTo>
                      <a:pt x="899" y="1212"/>
                    </a:lnTo>
                    <a:lnTo>
                      <a:pt x="905" y="1205"/>
                    </a:lnTo>
                    <a:lnTo>
                      <a:pt x="914" y="1197"/>
                    </a:lnTo>
                    <a:lnTo>
                      <a:pt x="921" y="1193"/>
                    </a:lnTo>
                    <a:lnTo>
                      <a:pt x="924" y="1190"/>
                    </a:lnTo>
                    <a:lnTo>
                      <a:pt x="929" y="1188"/>
                    </a:lnTo>
                    <a:lnTo>
                      <a:pt x="934" y="1186"/>
                    </a:lnTo>
                    <a:lnTo>
                      <a:pt x="939" y="1186"/>
                    </a:lnTo>
                    <a:lnTo>
                      <a:pt x="942" y="1186"/>
                    </a:lnTo>
                    <a:lnTo>
                      <a:pt x="945" y="1185"/>
                    </a:lnTo>
                    <a:lnTo>
                      <a:pt x="945" y="1184"/>
                    </a:lnTo>
                    <a:lnTo>
                      <a:pt x="943" y="1180"/>
                    </a:lnTo>
                    <a:lnTo>
                      <a:pt x="939" y="1172"/>
                    </a:lnTo>
                    <a:lnTo>
                      <a:pt x="945" y="1156"/>
                    </a:lnTo>
                    <a:lnTo>
                      <a:pt x="950" y="1142"/>
                    </a:lnTo>
                    <a:lnTo>
                      <a:pt x="954" y="1135"/>
                    </a:lnTo>
                    <a:lnTo>
                      <a:pt x="957" y="1129"/>
                    </a:lnTo>
                    <a:lnTo>
                      <a:pt x="959" y="1119"/>
                    </a:lnTo>
                    <a:lnTo>
                      <a:pt x="962" y="1110"/>
                    </a:lnTo>
                    <a:lnTo>
                      <a:pt x="960" y="1096"/>
                    </a:lnTo>
                    <a:lnTo>
                      <a:pt x="959" y="1081"/>
                    </a:lnTo>
                    <a:lnTo>
                      <a:pt x="960" y="1075"/>
                    </a:lnTo>
                    <a:lnTo>
                      <a:pt x="964" y="1072"/>
                    </a:lnTo>
                    <a:lnTo>
                      <a:pt x="966" y="1071"/>
                    </a:lnTo>
                    <a:lnTo>
                      <a:pt x="968" y="1070"/>
                    </a:lnTo>
                    <a:lnTo>
                      <a:pt x="973" y="1070"/>
                    </a:lnTo>
                    <a:lnTo>
                      <a:pt x="976" y="1070"/>
                    </a:lnTo>
                    <a:lnTo>
                      <a:pt x="993" y="1080"/>
                    </a:lnTo>
                    <a:lnTo>
                      <a:pt x="1008" y="1088"/>
                    </a:lnTo>
                    <a:lnTo>
                      <a:pt x="1016" y="1091"/>
                    </a:lnTo>
                    <a:lnTo>
                      <a:pt x="1024" y="1093"/>
                    </a:lnTo>
                    <a:lnTo>
                      <a:pt x="1033" y="1096"/>
                    </a:lnTo>
                    <a:lnTo>
                      <a:pt x="1043" y="1096"/>
                    </a:lnTo>
                    <a:lnTo>
                      <a:pt x="1055" y="1083"/>
                    </a:lnTo>
                    <a:lnTo>
                      <a:pt x="1066" y="1072"/>
                    </a:lnTo>
                    <a:lnTo>
                      <a:pt x="1076" y="1059"/>
                    </a:lnTo>
                    <a:lnTo>
                      <a:pt x="1087" y="1048"/>
                    </a:lnTo>
                    <a:lnTo>
                      <a:pt x="1082" y="1037"/>
                    </a:lnTo>
                    <a:lnTo>
                      <a:pt x="1076" y="1026"/>
                    </a:lnTo>
                    <a:lnTo>
                      <a:pt x="1077" y="1020"/>
                    </a:lnTo>
                    <a:lnTo>
                      <a:pt x="1078" y="1015"/>
                    </a:lnTo>
                    <a:lnTo>
                      <a:pt x="1081" y="1011"/>
                    </a:lnTo>
                    <a:lnTo>
                      <a:pt x="1083" y="1007"/>
                    </a:lnTo>
                    <a:lnTo>
                      <a:pt x="1089" y="1001"/>
                    </a:lnTo>
                    <a:lnTo>
                      <a:pt x="1096" y="995"/>
                    </a:lnTo>
                    <a:lnTo>
                      <a:pt x="1099" y="984"/>
                    </a:lnTo>
                    <a:lnTo>
                      <a:pt x="1099" y="974"/>
                    </a:lnTo>
                    <a:lnTo>
                      <a:pt x="1099" y="970"/>
                    </a:lnTo>
                    <a:lnTo>
                      <a:pt x="1098" y="965"/>
                    </a:lnTo>
                    <a:lnTo>
                      <a:pt x="1095" y="961"/>
                    </a:lnTo>
                    <a:lnTo>
                      <a:pt x="1092" y="957"/>
                    </a:lnTo>
                    <a:lnTo>
                      <a:pt x="1090" y="960"/>
                    </a:lnTo>
                    <a:lnTo>
                      <a:pt x="1087" y="962"/>
                    </a:lnTo>
                    <a:lnTo>
                      <a:pt x="1085" y="963"/>
                    </a:lnTo>
                    <a:lnTo>
                      <a:pt x="1082" y="962"/>
                    </a:lnTo>
                    <a:lnTo>
                      <a:pt x="1084" y="950"/>
                    </a:lnTo>
                    <a:lnTo>
                      <a:pt x="1087" y="940"/>
                    </a:lnTo>
                    <a:lnTo>
                      <a:pt x="1091" y="930"/>
                    </a:lnTo>
                    <a:lnTo>
                      <a:pt x="1093" y="919"/>
                    </a:lnTo>
                    <a:lnTo>
                      <a:pt x="1091" y="911"/>
                    </a:lnTo>
                    <a:lnTo>
                      <a:pt x="1090" y="903"/>
                    </a:lnTo>
                    <a:lnTo>
                      <a:pt x="1087" y="896"/>
                    </a:lnTo>
                    <a:lnTo>
                      <a:pt x="1085" y="889"/>
                    </a:lnTo>
                    <a:lnTo>
                      <a:pt x="1081" y="896"/>
                    </a:lnTo>
                    <a:lnTo>
                      <a:pt x="1075" y="903"/>
                    </a:lnTo>
                    <a:lnTo>
                      <a:pt x="1068" y="895"/>
                    </a:lnTo>
                    <a:lnTo>
                      <a:pt x="1062" y="887"/>
                    </a:lnTo>
                    <a:lnTo>
                      <a:pt x="1057" y="879"/>
                    </a:lnTo>
                    <a:lnTo>
                      <a:pt x="1052" y="871"/>
                    </a:lnTo>
                    <a:lnTo>
                      <a:pt x="1049" y="863"/>
                    </a:lnTo>
                    <a:lnTo>
                      <a:pt x="1047" y="854"/>
                    </a:lnTo>
                    <a:lnTo>
                      <a:pt x="1044" y="844"/>
                    </a:lnTo>
                    <a:lnTo>
                      <a:pt x="1042" y="834"/>
                    </a:lnTo>
                    <a:lnTo>
                      <a:pt x="1049" y="828"/>
                    </a:lnTo>
                    <a:lnTo>
                      <a:pt x="1053" y="820"/>
                    </a:lnTo>
                    <a:lnTo>
                      <a:pt x="1048" y="809"/>
                    </a:lnTo>
                    <a:lnTo>
                      <a:pt x="1043" y="797"/>
                    </a:lnTo>
                    <a:lnTo>
                      <a:pt x="1045" y="797"/>
                    </a:lnTo>
                    <a:lnTo>
                      <a:pt x="1047" y="798"/>
                    </a:lnTo>
                    <a:lnTo>
                      <a:pt x="1055" y="800"/>
                    </a:lnTo>
                    <a:lnTo>
                      <a:pt x="1061" y="800"/>
                    </a:lnTo>
                    <a:lnTo>
                      <a:pt x="1069" y="800"/>
                    </a:lnTo>
                    <a:lnTo>
                      <a:pt x="1077" y="798"/>
                    </a:lnTo>
                    <a:lnTo>
                      <a:pt x="1078" y="785"/>
                    </a:lnTo>
                    <a:lnTo>
                      <a:pt x="1079" y="771"/>
                    </a:lnTo>
                    <a:lnTo>
                      <a:pt x="1092" y="775"/>
                    </a:lnTo>
                    <a:lnTo>
                      <a:pt x="1106" y="777"/>
                    </a:lnTo>
                    <a:lnTo>
                      <a:pt x="1095" y="766"/>
                    </a:lnTo>
                    <a:lnTo>
                      <a:pt x="1084" y="756"/>
                    </a:lnTo>
                    <a:lnTo>
                      <a:pt x="1098" y="758"/>
                    </a:lnTo>
                    <a:lnTo>
                      <a:pt x="1112" y="758"/>
                    </a:lnTo>
                    <a:lnTo>
                      <a:pt x="1116" y="746"/>
                    </a:lnTo>
                    <a:lnTo>
                      <a:pt x="1118" y="736"/>
                    </a:lnTo>
                    <a:lnTo>
                      <a:pt x="1118" y="726"/>
                    </a:lnTo>
                    <a:lnTo>
                      <a:pt x="1117" y="713"/>
                    </a:lnTo>
                    <a:lnTo>
                      <a:pt x="1123" y="712"/>
                    </a:lnTo>
                    <a:lnTo>
                      <a:pt x="1128" y="713"/>
                    </a:lnTo>
                    <a:lnTo>
                      <a:pt x="1134" y="710"/>
                    </a:lnTo>
                    <a:lnTo>
                      <a:pt x="1138" y="705"/>
                    </a:lnTo>
                    <a:lnTo>
                      <a:pt x="1143" y="701"/>
                    </a:lnTo>
                    <a:lnTo>
                      <a:pt x="1146" y="695"/>
                    </a:lnTo>
                    <a:lnTo>
                      <a:pt x="1143" y="691"/>
                    </a:lnTo>
                    <a:lnTo>
                      <a:pt x="1140" y="686"/>
                    </a:lnTo>
                    <a:lnTo>
                      <a:pt x="1140" y="685"/>
                    </a:lnTo>
                    <a:lnTo>
                      <a:pt x="1140" y="684"/>
                    </a:lnTo>
                    <a:lnTo>
                      <a:pt x="1143" y="677"/>
                    </a:lnTo>
                    <a:lnTo>
                      <a:pt x="1148" y="671"/>
                    </a:lnTo>
                    <a:lnTo>
                      <a:pt x="1149" y="673"/>
                    </a:lnTo>
                    <a:lnTo>
                      <a:pt x="1151" y="674"/>
                    </a:lnTo>
                    <a:lnTo>
                      <a:pt x="1152" y="674"/>
                    </a:lnTo>
                    <a:lnTo>
                      <a:pt x="1154" y="673"/>
                    </a:lnTo>
                    <a:lnTo>
                      <a:pt x="1157" y="660"/>
                    </a:lnTo>
                    <a:lnTo>
                      <a:pt x="1158" y="649"/>
                    </a:lnTo>
                    <a:lnTo>
                      <a:pt x="1161" y="637"/>
                    </a:lnTo>
                    <a:lnTo>
                      <a:pt x="1167" y="625"/>
                    </a:lnTo>
                    <a:lnTo>
                      <a:pt x="1168" y="624"/>
                    </a:lnTo>
                    <a:lnTo>
                      <a:pt x="1168" y="623"/>
                    </a:lnTo>
                    <a:lnTo>
                      <a:pt x="1163" y="615"/>
                    </a:lnTo>
                    <a:lnTo>
                      <a:pt x="1159" y="607"/>
                    </a:lnTo>
                    <a:lnTo>
                      <a:pt x="1165" y="608"/>
                    </a:lnTo>
                    <a:lnTo>
                      <a:pt x="1170" y="610"/>
                    </a:lnTo>
                    <a:lnTo>
                      <a:pt x="1175" y="614"/>
                    </a:lnTo>
                    <a:lnTo>
                      <a:pt x="1179" y="617"/>
                    </a:lnTo>
                    <a:lnTo>
                      <a:pt x="1183" y="612"/>
                    </a:lnTo>
                    <a:lnTo>
                      <a:pt x="1186" y="608"/>
                    </a:lnTo>
                    <a:lnTo>
                      <a:pt x="1194" y="611"/>
                    </a:lnTo>
                    <a:lnTo>
                      <a:pt x="1200" y="614"/>
                    </a:lnTo>
                    <a:lnTo>
                      <a:pt x="1205" y="615"/>
                    </a:lnTo>
                    <a:lnTo>
                      <a:pt x="1211" y="614"/>
                    </a:lnTo>
                    <a:lnTo>
                      <a:pt x="1221" y="610"/>
                    </a:lnTo>
                    <a:lnTo>
                      <a:pt x="1236" y="602"/>
                    </a:lnTo>
                    <a:lnTo>
                      <a:pt x="1243" y="593"/>
                    </a:lnTo>
                    <a:lnTo>
                      <a:pt x="1248" y="584"/>
                    </a:lnTo>
                    <a:lnTo>
                      <a:pt x="1254" y="574"/>
                    </a:lnTo>
                    <a:lnTo>
                      <a:pt x="1259" y="565"/>
                    </a:lnTo>
                    <a:lnTo>
                      <a:pt x="1262" y="559"/>
                    </a:lnTo>
                    <a:lnTo>
                      <a:pt x="1267" y="556"/>
                    </a:lnTo>
                    <a:lnTo>
                      <a:pt x="1267" y="566"/>
                    </a:lnTo>
                    <a:lnTo>
                      <a:pt x="1265" y="575"/>
                    </a:lnTo>
                    <a:lnTo>
                      <a:pt x="1264" y="585"/>
                    </a:lnTo>
                    <a:lnTo>
                      <a:pt x="1265" y="594"/>
                    </a:lnTo>
                    <a:lnTo>
                      <a:pt x="1270" y="590"/>
                    </a:lnTo>
                    <a:lnTo>
                      <a:pt x="1275" y="584"/>
                    </a:lnTo>
                    <a:lnTo>
                      <a:pt x="1278" y="578"/>
                    </a:lnTo>
                    <a:lnTo>
                      <a:pt x="1281" y="573"/>
                    </a:lnTo>
                    <a:lnTo>
                      <a:pt x="1284" y="565"/>
                    </a:lnTo>
                    <a:lnTo>
                      <a:pt x="1284" y="559"/>
                    </a:lnTo>
                    <a:lnTo>
                      <a:pt x="1290" y="555"/>
                    </a:lnTo>
                    <a:lnTo>
                      <a:pt x="1294" y="551"/>
                    </a:lnTo>
                    <a:lnTo>
                      <a:pt x="1295" y="550"/>
                    </a:lnTo>
                    <a:lnTo>
                      <a:pt x="1295" y="547"/>
                    </a:lnTo>
                    <a:lnTo>
                      <a:pt x="1295" y="544"/>
                    </a:lnTo>
                    <a:lnTo>
                      <a:pt x="1293" y="540"/>
                    </a:lnTo>
                    <a:lnTo>
                      <a:pt x="1289" y="539"/>
                    </a:lnTo>
                    <a:lnTo>
                      <a:pt x="1285" y="538"/>
                    </a:lnTo>
                    <a:lnTo>
                      <a:pt x="1288" y="533"/>
                    </a:lnTo>
                    <a:lnTo>
                      <a:pt x="1293" y="528"/>
                    </a:lnTo>
                    <a:lnTo>
                      <a:pt x="1297" y="525"/>
                    </a:lnTo>
                    <a:lnTo>
                      <a:pt x="1303" y="522"/>
                    </a:lnTo>
                    <a:lnTo>
                      <a:pt x="1304" y="500"/>
                    </a:lnTo>
                    <a:lnTo>
                      <a:pt x="1304" y="482"/>
                    </a:lnTo>
                    <a:lnTo>
                      <a:pt x="1301" y="464"/>
                    </a:lnTo>
                    <a:lnTo>
                      <a:pt x="1295" y="443"/>
                    </a:lnTo>
                    <a:lnTo>
                      <a:pt x="1299" y="434"/>
                    </a:lnTo>
                    <a:lnTo>
                      <a:pt x="1304" y="426"/>
                    </a:lnTo>
                    <a:lnTo>
                      <a:pt x="1294" y="421"/>
                    </a:lnTo>
                    <a:lnTo>
                      <a:pt x="1282" y="416"/>
                    </a:lnTo>
                    <a:lnTo>
                      <a:pt x="1282" y="415"/>
                    </a:lnTo>
                    <a:lnTo>
                      <a:pt x="1282" y="414"/>
                    </a:lnTo>
                    <a:lnTo>
                      <a:pt x="1282" y="405"/>
                    </a:lnTo>
                    <a:lnTo>
                      <a:pt x="1282" y="395"/>
                    </a:lnTo>
                    <a:lnTo>
                      <a:pt x="1282" y="386"/>
                    </a:lnTo>
                    <a:lnTo>
                      <a:pt x="1281" y="375"/>
                    </a:lnTo>
                    <a:lnTo>
                      <a:pt x="1273" y="371"/>
                    </a:lnTo>
                    <a:lnTo>
                      <a:pt x="1267" y="366"/>
                    </a:lnTo>
                    <a:lnTo>
                      <a:pt x="1261" y="362"/>
                    </a:lnTo>
                    <a:lnTo>
                      <a:pt x="1255" y="355"/>
                    </a:lnTo>
                    <a:lnTo>
                      <a:pt x="1272" y="364"/>
                    </a:lnTo>
                    <a:lnTo>
                      <a:pt x="1288" y="374"/>
                    </a:lnTo>
                    <a:lnTo>
                      <a:pt x="1288" y="365"/>
                    </a:lnTo>
                    <a:lnTo>
                      <a:pt x="1286" y="354"/>
                    </a:lnTo>
                    <a:lnTo>
                      <a:pt x="1297" y="359"/>
                    </a:lnTo>
                    <a:lnTo>
                      <a:pt x="1307" y="365"/>
                    </a:lnTo>
                    <a:lnTo>
                      <a:pt x="1307" y="362"/>
                    </a:lnTo>
                    <a:lnTo>
                      <a:pt x="1306" y="358"/>
                    </a:lnTo>
                    <a:lnTo>
                      <a:pt x="1303" y="346"/>
                    </a:lnTo>
                    <a:lnTo>
                      <a:pt x="1298" y="332"/>
                    </a:lnTo>
                    <a:lnTo>
                      <a:pt x="1294" y="320"/>
                    </a:lnTo>
                    <a:lnTo>
                      <a:pt x="1289" y="306"/>
                    </a:lnTo>
                    <a:lnTo>
                      <a:pt x="1281" y="304"/>
                    </a:lnTo>
                    <a:lnTo>
                      <a:pt x="1275" y="300"/>
                    </a:lnTo>
                    <a:lnTo>
                      <a:pt x="1271" y="298"/>
                    </a:lnTo>
                    <a:lnTo>
                      <a:pt x="1269" y="295"/>
                    </a:lnTo>
                    <a:lnTo>
                      <a:pt x="1268" y="291"/>
                    </a:lnTo>
                    <a:lnTo>
                      <a:pt x="1267" y="287"/>
                    </a:lnTo>
                    <a:lnTo>
                      <a:pt x="1275" y="289"/>
                    </a:lnTo>
                    <a:lnTo>
                      <a:pt x="1281" y="293"/>
                    </a:lnTo>
                    <a:lnTo>
                      <a:pt x="1286" y="296"/>
                    </a:lnTo>
                    <a:lnTo>
                      <a:pt x="1290" y="300"/>
                    </a:lnTo>
                    <a:lnTo>
                      <a:pt x="1298" y="312"/>
                    </a:lnTo>
                    <a:lnTo>
                      <a:pt x="1305" y="325"/>
                    </a:lnTo>
                    <a:lnTo>
                      <a:pt x="1306" y="328"/>
                    </a:lnTo>
                    <a:lnTo>
                      <a:pt x="1307" y="330"/>
                    </a:lnTo>
                    <a:lnTo>
                      <a:pt x="1310" y="331"/>
                    </a:lnTo>
                    <a:lnTo>
                      <a:pt x="1312" y="331"/>
                    </a:lnTo>
                    <a:lnTo>
                      <a:pt x="1312" y="325"/>
                    </a:lnTo>
                    <a:lnTo>
                      <a:pt x="1312" y="319"/>
                    </a:lnTo>
                    <a:lnTo>
                      <a:pt x="1312" y="311"/>
                    </a:lnTo>
                    <a:lnTo>
                      <a:pt x="1311" y="304"/>
                    </a:lnTo>
                    <a:lnTo>
                      <a:pt x="1309" y="299"/>
                    </a:lnTo>
                    <a:lnTo>
                      <a:pt x="1305" y="296"/>
                    </a:lnTo>
                    <a:lnTo>
                      <a:pt x="1296" y="290"/>
                    </a:lnTo>
                    <a:lnTo>
                      <a:pt x="1281" y="286"/>
                    </a:lnTo>
                    <a:lnTo>
                      <a:pt x="1280" y="282"/>
                    </a:lnTo>
                    <a:lnTo>
                      <a:pt x="1278" y="280"/>
                    </a:lnTo>
                    <a:lnTo>
                      <a:pt x="1278" y="279"/>
                    </a:lnTo>
                    <a:lnTo>
                      <a:pt x="1277" y="278"/>
                    </a:lnTo>
                    <a:lnTo>
                      <a:pt x="1275" y="277"/>
                    </a:lnTo>
                    <a:lnTo>
                      <a:pt x="1273" y="274"/>
                    </a:lnTo>
                    <a:lnTo>
                      <a:pt x="1272" y="273"/>
                    </a:lnTo>
                    <a:lnTo>
                      <a:pt x="1271" y="27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56" name="Freeform 326"/>
              <p:cNvSpPr>
                <a:spLocks noEditPoints="1"/>
              </p:cNvSpPr>
              <p:nvPr/>
            </p:nvSpPr>
            <p:spPr bwMode="auto">
              <a:xfrm>
                <a:off x="2695575" y="2787650"/>
                <a:ext cx="588963" cy="482600"/>
              </a:xfrm>
              <a:custGeom>
                <a:avLst/>
                <a:gdLst>
                  <a:gd name="T0" fmla="*/ 570335 w 1486"/>
                  <a:gd name="T1" fmla="*/ 346472 h 1216"/>
                  <a:gd name="T2" fmla="*/ 549725 w 1486"/>
                  <a:gd name="T3" fmla="*/ 309166 h 1216"/>
                  <a:gd name="T4" fmla="*/ 481555 w 1486"/>
                  <a:gd name="T5" fmla="*/ 274241 h 1216"/>
                  <a:gd name="T6" fmla="*/ 445884 w 1486"/>
                  <a:gd name="T7" fmla="*/ 281781 h 1216"/>
                  <a:gd name="T8" fmla="*/ 423292 w 1486"/>
                  <a:gd name="T9" fmla="*/ 269081 h 1216"/>
                  <a:gd name="T10" fmla="*/ 401890 w 1486"/>
                  <a:gd name="T11" fmla="*/ 248047 h 1216"/>
                  <a:gd name="T12" fmla="*/ 382866 w 1486"/>
                  <a:gd name="T13" fmla="*/ 221853 h 1216"/>
                  <a:gd name="T14" fmla="*/ 355122 w 1486"/>
                  <a:gd name="T15" fmla="*/ 225028 h 1216"/>
                  <a:gd name="T16" fmla="*/ 330945 w 1486"/>
                  <a:gd name="T17" fmla="*/ 194866 h 1216"/>
                  <a:gd name="T18" fmla="*/ 303994 w 1486"/>
                  <a:gd name="T19" fmla="*/ 180975 h 1216"/>
                  <a:gd name="T20" fmla="*/ 279024 w 1486"/>
                  <a:gd name="T21" fmla="*/ 153591 h 1216"/>
                  <a:gd name="T22" fmla="*/ 264360 w 1486"/>
                  <a:gd name="T23" fmla="*/ 139700 h 1216"/>
                  <a:gd name="T24" fmla="*/ 259207 w 1486"/>
                  <a:gd name="T25" fmla="*/ 109934 h 1216"/>
                  <a:gd name="T26" fmla="*/ 263963 w 1486"/>
                  <a:gd name="T27" fmla="*/ 77391 h 1216"/>
                  <a:gd name="T28" fmla="*/ 262774 w 1486"/>
                  <a:gd name="T29" fmla="*/ 34528 h 1216"/>
                  <a:gd name="T30" fmla="*/ 242561 w 1486"/>
                  <a:gd name="T31" fmla="*/ 10319 h 1216"/>
                  <a:gd name="T32" fmla="*/ 208475 w 1486"/>
                  <a:gd name="T33" fmla="*/ 29766 h 1216"/>
                  <a:gd name="T34" fmla="*/ 172012 w 1486"/>
                  <a:gd name="T35" fmla="*/ 26988 h 1216"/>
                  <a:gd name="T36" fmla="*/ 165274 w 1486"/>
                  <a:gd name="T37" fmla="*/ 30956 h 1216"/>
                  <a:gd name="T38" fmla="*/ 158140 w 1486"/>
                  <a:gd name="T39" fmla="*/ 17463 h 1216"/>
                  <a:gd name="T40" fmla="*/ 125244 w 1486"/>
                  <a:gd name="T41" fmla="*/ 33338 h 1216"/>
                  <a:gd name="T42" fmla="*/ 89573 w 1486"/>
                  <a:gd name="T43" fmla="*/ 83344 h 1216"/>
                  <a:gd name="T44" fmla="*/ 77683 w 1486"/>
                  <a:gd name="T45" fmla="*/ 107553 h 1216"/>
                  <a:gd name="T46" fmla="*/ 67378 w 1486"/>
                  <a:gd name="T47" fmla="*/ 111522 h 1216"/>
                  <a:gd name="T48" fmla="*/ 53110 w 1486"/>
                  <a:gd name="T49" fmla="*/ 117872 h 1216"/>
                  <a:gd name="T50" fmla="*/ 43201 w 1486"/>
                  <a:gd name="T51" fmla="*/ 128588 h 1216"/>
                  <a:gd name="T52" fmla="*/ 15854 w 1486"/>
                  <a:gd name="T53" fmla="*/ 118666 h 1216"/>
                  <a:gd name="T54" fmla="*/ 2774 w 1486"/>
                  <a:gd name="T55" fmla="*/ 133747 h 1216"/>
                  <a:gd name="T56" fmla="*/ 2774 w 1486"/>
                  <a:gd name="T57" fmla="*/ 159941 h 1216"/>
                  <a:gd name="T58" fmla="*/ 24177 w 1486"/>
                  <a:gd name="T59" fmla="*/ 178594 h 1216"/>
                  <a:gd name="T60" fmla="*/ 29726 w 1486"/>
                  <a:gd name="T61" fmla="*/ 200025 h 1216"/>
                  <a:gd name="T62" fmla="*/ 24573 w 1486"/>
                  <a:gd name="T63" fmla="*/ 217884 h 1216"/>
                  <a:gd name="T64" fmla="*/ 43201 w 1486"/>
                  <a:gd name="T65" fmla="*/ 221456 h 1216"/>
                  <a:gd name="T66" fmla="*/ 60244 w 1486"/>
                  <a:gd name="T67" fmla="*/ 217091 h 1216"/>
                  <a:gd name="T68" fmla="*/ 77287 w 1486"/>
                  <a:gd name="T69" fmla="*/ 227013 h 1216"/>
                  <a:gd name="T70" fmla="*/ 110579 w 1486"/>
                  <a:gd name="T71" fmla="*/ 270272 h 1216"/>
                  <a:gd name="T72" fmla="*/ 145854 w 1486"/>
                  <a:gd name="T73" fmla="*/ 287734 h 1216"/>
                  <a:gd name="T74" fmla="*/ 154573 w 1486"/>
                  <a:gd name="T75" fmla="*/ 277813 h 1216"/>
                  <a:gd name="T76" fmla="*/ 177957 w 1486"/>
                  <a:gd name="T77" fmla="*/ 314722 h 1216"/>
                  <a:gd name="T78" fmla="*/ 176768 w 1486"/>
                  <a:gd name="T79" fmla="*/ 344488 h 1216"/>
                  <a:gd name="T80" fmla="*/ 197774 w 1486"/>
                  <a:gd name="T81" fmla="*/ 361156 h 1216"/>
                  <a:gd name="T82" fmla="*/ 238201 w 1486"/>
                  <a:gd name="T83" fmla="*/ 359172 h 1216"/>
                  <a:gd name="T84" fmla="*/ 261982 w 1486"/>
                  <a:gd name="T85" fmla="*/ 355997 h 1216"/>
                  <a:gd name="T86" fmla="*/ 283384 w 1486"/>
                  <a:gd name="T87" fmla="*/ 363934 h 1216"/>
                  <a:gd name="T88" fmla="*/ 301219 w 1486"/>
                  <a:gd name="T89" fmla="*/ 344091 h 1216"/>
                  <a:gd name="T90" fmla="*/ 305975 w 1486"/>
                  <a:gd name="T91" fmla="*/ 362744 h 1216"/>
                  <a:gd name="T92" fmla="*/ 319847 w 1486"/>
                  <a:gd name="T93" fmla="*/ 386556 h 1216"/>
                  <a:gd name="T94" fmla="*/ 340853 w 1486"/>
                  <a:gd name="T95" fmla="*/ 398463 h 1216"/>
                  <a:gd name="T96" fmla="*/ 348384 w 1486"/>
                  <a:gd name="T97" fmla="*/ 407591 h 1216"/>
                  <a:gd name="T98" fmla="*/ 375731 w 1486"/>
                  <a:gd name="T99" fmla="*/ 423069 h 1216"/>
                  <a:gd name="T100" fmla="*/ 408231 w 1486"/>
                  <a:gd name="T101" fmla="*/ 456406 h 1216"/>
                  <a:gd name="T102" fmla="*/ 451433 w 1486"/>
                  <a:gd name="T103" fmla="*/ 478234 h 1216"/>
                  <a:gd name="T104" fmla="*/ 485122 w 1486"/>
                  <a:gd name="T105" fmla="*/ 465931 h 1216"/>
                  <a:gd name="T106" fmla="*/ 523567 w 1486"/>
                  <a:gd name="T107" fmla="*/ 477838 h 1216"/>
                  <a:gd name="T108" fmla="*/ 542591 w 1486"/>
                  <a:gd name="T109" fmla="*/ 436166 h 1216"/>
                  <a:gd name="T110" fmla="*/ 517622 w 1486"/>
                  <a:gd name="T111" fmla="*/ 421084 h 1216"/>
                  <a:gd name="T112" fmla="*/ 536646 w 1486"/>
                  <a:gd name="T113" fmla="*/ 414734 h 1216"/>
                  <a:gd name="T114" fmla="*/ 568750 w 1486"/>
                  <a:gd name="T115" fmla="*/ 402034 h 1216"/>
                  <a:gd name="T116" fmla="*/ 179543 w 1486"/>
                  <a:gd name="T117" fmla="*/ 0 h 1216"/>
                  <a:gd name="T118" fmla="*/ 178750 w 1486"/>
                  <a:gd name="T119" fmla="*/ 6747 h 1216"/>
                  <a:gd name="T120" fmla="*/ 159329 w 1486"/>
                  <a:gd name="T121" fmla="*/ 14288 h 1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16">
                    <a:moveTo>
                      <a:pt x="1486" y="957"/>
                    </a:moveTo>
                    <a:lnTo>
                      <a:pt x="1477" y="945"/>
                    </a:lnTo>
                    <a:lnTo>
                      <a:pt x="1469" y="934"/>
                    </a:lnTo>
                    <a:lnTo>
                      <a:pt x="1469" y="918"/>
                    </a:lnTo>
                    <a:lnTo>
                      <a:pt x="1470" y="902"/>
                    </a:lnTo>
                    <a:lnTo>
                      <a:pt x="1463" y="896"/>
                    </a:lnTo>
                    <a:lnTo>
                      <a:pt x="1461" y="892"/>
                    </a:lnTo>
                    <a:lnTo>
                      <a:pt x="1460" y="887"/>
                    </a:lnTo>
                    <a:lnTo>
                      <a:pt x="1461" y="879"/>
                    </a:lnTo>
                    <a:lnTo>
                      <a:pt x="1460" y="877"/>
                    </a:lnTo>
                    <a:lnTo>
                      <a:pt x="1457" y="876"/>
                    </a:lnTo>
                    <a:lnTo>
                      <a:pt x="1455" y="875"/>
                    </a:lnTo>
                    <a:lnTo>
                      <a:pt x="1452" y="875"/>
                    </a:lnTo>
                    <a:lnTo>
                      <a:pt x="1446" y="875"/>
                    </a:lnTo>
                    <a:lnTo>
                      <a:pt x="1439" y="873"/>
                    </a:lnTo>
                    <a:lnTo>
                      <a:pt x="1433" y="875"/>
                    </a:lnTo>
                    <a:lnTo>
                      <a:pt x="1429" y="876"/>
                    </a:lnTo>
                    <a:lnTo>
                      <a:pt x="1426" y="877"/>
                    </a:lnTo>
                    <a:lnTo>
                      <a:pt x="1420" y="875"/>
                    </a:lnTo>
                    <a:lnTo>
                      <a:pt x="1411" y="864"/>
                    </a:lnTo>
                    <a:lnTo>
                      <a:pt x="1403" y="853"/>
                    </a:lnTo>
                    <a:lnTo>
                      <a:pt x="1394" y="842"/>
                    </a:lnTo>
                    <a:lnTo>
                      <a:pt x="1385" y="831"/>
                    </a:lnTo>
                    <a:lnTo>
                      <a:pt x="1389" y="822"/>
                    </a:lnTo>
                    <a:lnTo>
                      <a:pt x="1394" y="814"/>
                    </a:lnTo>
                    <a:lnTo>
                      <a:pt x="1396" y="811"/>
                    </a:lnTo>
                    <a:lnTo>
                      <a:pt x="1398" y="807"/>
                    </a:lnTo>
                    <a:lnTo>
                      <a:pt x="1401" y="802"/>
                    </a:lnTo>
                    <a:lnTo>
                      <a:pt x="1402" y="796"/>
                    </a:lnTo>
                    <a:lnTo>
                      <a:pt x="1387" y="779"/>
                    </a:lnTo>
                    <a:lnTo>
                      <a:pt x="1372" y="763"/>
                    </a:lnTo>
                    <a:lnTo>
                      <a:pt x="1363" y="769"/>
                    </a:lnTo>
                    <a:lnTo>
                      <a:pt x="1355" y="774"/>
                    </a:lnTo>
                    <a:lnTo>
                      <a:pt x="1347" y="780"/>
                    </a:lnTo>
                    <a:lnTo>
                      <a:pt x="1339" y="786"/>
                    </a:lnTo>
                    <a:lnTo>
                      <a:pt x="1323" y="799"/>
                    </a:lnTo>
                    <a:lnTo>
                      <a:pt x="1306" y="810"/>
                    </a:lnTo>
                    <a:lnTo>
                      <a:pt x="1285" y="789"/>
                    </a:lnTo>
                    <a:lnTo>
                      <a:pt x="1263" y="768"/>
                    </a:lnTo>
                    <a:lnTo>
                      <a:pt x="1242" y="746"/>
                    </a:lnTo>
                    <a:lnTo>
                      <a:pt x="1220" y="725"/>
                    </a:lnTo>
                    <a:lnTo>
                      <a:pt x="1225" y="710"/>
                    </a:lnTo>
                    <a:lnTo>
                      <a:pt x="1232" y="695"/>
                    </a:lnTo>
                    <a:lnTo>
                      <a:pt x="1223" y="693"/>
                    </a:lnTo>
                    <a:lnTo>
                      <a:pt x="1215" y="691"/>
                    </a:lnTo>
                    <a:lnTo>
                      <a:pt x="1206" y="690"/>
                    </a:lnTo>
                    <a:lnTo>
                      <a:pt x="1198" y="686"/>
                    </a:lnTo>
                    <a:lnTo>
                      <a:pt x="1190" y="687"/>
                    </a:lnTo>
                    <a:lnTo>
                      <a:pt x="1184" y="689"/>
                    </a:lnTo>
                    <a:lnTo>
                      <a:pt x="1179" y="691"/>
                    </a:lnTo>
                    <a:lnTo>
                      <a:pt x="1176" y="693"/>
                    </a:lnTo>
                    <a:lnTo>
                      <a:pt x="1168" y="699"/>
                    </a:lnTo>
                    <a:lnTo>
                      <a:pt x="1157" y="703"/>
                    </a:lnTo>
                    <a:lnTo>
                      <a:pt x="1148" y="700"/>
                    </a:lnTo>
                    <a:lnTo>
                      <a:pt x="1141" y="699"/>
                    </a:lnTo>
                    <a:lnTo>
                      <a:pt x="1137" y="699"/>
                    </a:lnTo>
                    <a:lnTo>
                      <a:pt x="1134" y="700"/>
                    </a:lnTo>
                    <a:lnTo>
                      <a:pt x="1132" y="702"/>
                    </a:lnTo>
                    <a:lnTo>
                      <a:pt x="1128" y="707"/>
                    </a:lnTo>
                    <a:lnTo>
                      <a:pt x="1125" y="710"/>
                    </a:lnTo>
                    <a:lnTo>
                      <a:pt x="1123" y="711"/>
                    </a:lnTo>
                    <a:lnTo>
                      <a:pt x="1120" y="711"/>
                    </a:lnTo>
                    <a:lnTo>
                      <a:pt x="1117" y="710"/>
                    </a:lnTo>
                    <a:lnTo>
                      <a:pt x="1111" y="706"/>
                    </a:lnTo>
                    <a:lnTo>
                      <a:pt x="1106" y="700"/>
                    </a:lnTo>
                    <a:lnTo>
                      <a:pt x="1101" y="691"/>
                    </a:lnTo>
                    <a:lnTo>
                      <a:pt x="1097" y="684"/>
                    </a:lnTo>
                    <a:lnTo>
                      <a:pt x="1094" y="682"/>
                    </a:lnTo>
                    <a:lnTo>
                      <a:pt x="1092" y="679"/>
                    </a:lnTo>
                    <a:lnTo>
                      <a:pt x="1088" y="678"/>
                    </a:lnTo>
                    <a:lnTo>
                      <a:pt x="1083" y="679"/>
                    </a:lnTo>
                    <a:lnTo>
                      <a:pt x="1076" y="682"/>
                    </a:lnTo>
                    <a:lnTo>
                      <a:pt x="1074" y="683"/>
                    </a:lnTo>
                    <a:lnTo>
                      <a:pt x="1072" y="682"/>
                    </a:lnTo>
                    <a:lnTo>
                      <a:pt x="1068" y="678"/>
                    </a:lnTo>
                    <a:lnTo>
                      <a:pt x="1067" y="672"/>
                    </a:lnTo>
                    <a:lnTo>
                      <a:pt x="1067" y="665"/>
                    </a:lnTo>
                    <a:lnTo>
                      <a:pt x="1069" y="656"/>
                    </a:lnTo>
                    <a:lnTo>
                      <a:pt x="1071" y="653"/>
                    </a:lnTo>
                    <a:lnTo>
                      <a:pt x="1071" y="649"/>
                    </a:lnTo>
                    <a:lnTo>
                      <a:pt x="1067" y="638"/>
                    </a:lnTo>
                    <a:lnTo>
                      <a:pt x="1058" y="630"/>
                    </a:lnTo>
                    <a:lnTo>
                      <a:pt x="1051" y="626"/>
                    </a:lnTo>
                    <a:lnTo>
                      <a:pt x="1048" y="626"/>
                    </a:lnTo>
                    <a:lnTo>
                      <a:pt x="1044" y="627"/>
                    </a:lnTo>
                    <a:lnTo>
                      <a:pt x="1041" y="630"/>
                    </a:lnTo>
                    <a:lnTo>
                      <a:pt x="1035" y="634"/>
                    </a:lnTo>
                    <a:lnTo>
                      <a:pt x="1027" y="633"/>
                    </a:lnTo>
                    <a:lnTo>
                      <a:pt x="1018" y="630"/>
                    </a:lnTo>
                    <a:lnTo>
                      <a:pt x="1014" y="625"/>
                    </a:lnTo>
                    <a:lnTo>
                      <a:pt x="1009" y="620"/>
                    </a:lnTo>
                    <a:lnTo>
                      <a:pt x="1005" y="616"/>
                    </a:lnTo>
                    <a:lnTo>
                      <a:pt x="1001" y="611"/>
                    </a:lnTo>
                    <a:lnTo>
                      <a:pt x="996" y="600"/>
                    </a:lnTo>
                    <a:lnTo>
                      <a:pt x="989" y="589"/>
                    </a:lnTo>
                    <a:lnTo>
                      <a:pt x="984" y="583"/>
                    </a:lnTo>
                    <a:lnTo>
                      <a:pt x="982" y="580"/>
                    </a:lnTo>
                    <a:lnTo>
                      <a:pt x="984" y="575"/>
                    </a:lnTo>
                    <a:lnTo>
                      <a:pt x="989" y="569"/>
                    </a:lnTo>
                    <a:lnTo>
                      <a:pt x="989" y="564"/>
                    </a:lnTo>
                    <a:lnTo>
                      <a:pt x="989" y="562"/>
                    </a:lnTo>
                    <a:lnTo>
                      <a:pt x="987" y="559"/>
                    </a:lnTo>
                    <a:lnTo>
                      <a:pt x="983" y="558"/>
                    </a:lnTo>
                    <a:lnTo>
                      <a:pt x="975" y="558"/>
                    </a:lnTo>
                    <a:lnTo>
                      <a:pt x="966" y="559"/>
                    </a:lnTo>
                    <a:lnTo>
                      <a:pt x="961" y="560"/>
                    </a:lnTo>
                    <a:lnTo>
                      <a:pt x="957" y="560"/>
                    </a:lnTo>
                    <a:lnTo>
                      <a:pt x="958" y="557"/>
                    </a:lnTo>
                    <a:lnTo>
                      <a:pt x="961" y="552"/>
                    </a:lnTo>
                    <a:lnTo>
                      <a:pt x="959" y="546"/>
                    </a:lnTo>
                    <a:lnTo>
                      <a:pt x="956" y="540"/>
                    </a:lnTo>
                    <a:lnTo>
                      <a:pt x="954" y="537"/>
                    </a:lnTo>
                    <a:lnTo>
                      <a:pt x="949" y="534"/>
                    </a:lnTo>
                    <a:lnTo>
                      <a:pt x="945" y="533"/>
                    </a:lnTo>
                    <a:lnTo>
                      <a:pt x="940" y="533"/>
                    </a:lnTo>
                    <a:lnTo>
                      <a:pt x="935" y="533"/>
                    </a:lnTo>
                    <a:lnTo>
                      <a:pt x="928" y="535"/>
                    </a:lnTo>
                    <a:lnTo>
                      <a:pt x="914" y="549"/>
                    </a:lnTo>
                    <a:lnTo>
                      <a:pt x="899" y="563"/>
                    </a:lnTo>
                    <a:lnTo>
                      <a:pt x="896" y="567"/>
                    </a:lnTo>
                    <a:lnTo>
                      <a:pt x="894" y="569"/>
                    </a:lnTo>
                    <a:lnTo>
                      <a:pt x="893" y="568"/>
                    </a:lnTo>
                    <a:lnTo>
                      <a:pt x="890" y="563"/>
                    </a:lnTo>
                    <a:lnTo>
                      <a:pt x="879" y="554"/>
                    </a:lnTo>
                    <a:lnTo>
                      <a:pt x="868" y="543"/>
                    </a:lnTo>
                    <a:lnTo>
                      <a:pt x="863" y="534"/>
                    </a:lnTo>
                    <a:lnTo>
                      <a:pt x="860" y="526"/>
                    </a:lnTo>
                    <a:lnTo>
                      <a:pt x="856" y="518"/>
                    </a:lnTo>
                    <a:lnTo>
                      <a:pt x="854" y="508"/>
                    </a:lnTo>
                    <a:lnTo>
                      <a:pt x="857" y="500"/>
                    </a:lnTo>
                    <a:lnTo>
                      <a:pt x="857" y="496"/>
                    </a:lnTo>
                    <a:lnTo>
                      <a:pt x="853" y="495"/>
                    </a:lnTo>
                    <a:lnTo>
                      <a:pt x="844" y="496"/>
                    </a:lnTo>
                    <a:lnTo>
                      <a:pt x="838" y="493"/>
                    </a:lnTo>
                    <a:lnTo>
                      <a:pt x="835" y="491"/>
                    </a:lnTo>
                    <a:lnTo>
                      <a:pt x="832" y="489"/>
                    </a:lnTo>
                    <a:lnTo>
                      <a:pt x="830" y="487"/>
                    </a:lnTo>
                    <a:lnTo>
                      <a:pt x="829" y="479"/>
                    </a:lnTo>
                    <a:lnTo>
                      <a:pt x="828" y="468"/>
                    </a:lnTo>
                    <a:lnTo>
                      <a:pt x="820" y="473"/>
                    </a:lnTo>
                    <a:lnTo>
                      <a:pt x="814" y="478"/>
                    </a:lnTo>
                    <a:lnTo>
                      <a:pt x="811" y="479"/>
                    </a:lnTo>
                    <a:lnTo>
                      <a:pt x="809" y="479"/>
                    </a:lnTo>
                    <a:lnTo>
                      <a:pt x="804" y="479"/>
                    </a:lnTo>
                    <a:lnTo>
                      <a:pt x="800" y="476"/>
                    </a:lnTo>
                    <a:lnTo>
                      <a:pt x="790" y="471"/>
                    </a:lnTo>
                    <a:lnTo>
                      <a:pt x="781" y="465"/>
                    </a:lnTo>
                    <a:lnTo>
                      <a:pt x="775" y="461"/>
                    </a:lnTo>
                    <a:lnTo>
                      <a:pt x="770" y="458"/>
                    </a:lnTo>
                    <a:lnTo>
                      <a:pt x="767" y="456"/>
                    </a:lnTo>
                    <a:lnTo>
                      <a:pt x="762" y="450"/>
                    </a:lnTo>
                    <a:lnTo>
                      <a:pt x="759" y="439"/>
                    </a:lnTo>
                    <a:lnTo>
                      <a:pt x="756" y="431"/>
                    </a:lnTo>
                    <a:lnTo>
                      <a:pt x="753" y="424"/>
                    </a:lnTo>
                    <a:lnTo>
                      <a:pt x="749" y="420"/>
                    </a:lnTo>
                    <a:lnTo>
                      <a:pt x="744" y="415"/>
                    </a:lnTo>
                    <a:lnTo>
                      <a:pt x="737" y="412"/>
                    </a:lnTo>
                    <a:lnTo>
                      <a:pt x="729" y="408"/>
                    </a:lnTo>
                    <a:lnTo>
                      <a:pt x="718" y="406"/>
                    </a:lnTo>
                    <a:lnTo>
                      <a:pt x="713" y="404"/>
                    </a:lnTo>
                    <a:lnTo>
                      <a:pt x="711" y="403"/>
                    </a:lnTo>
                    <a:lnTo>
                      <a:pt x="709" y="400"/>
                    </a:lnTo>
                    <a:lnTo>
                      <a:pt x="708" y="399"/>
                    </a:lnTo>
                    <a:lnTo>
                      <a:pt x="707" y="394"/>
                    </a:lnTo>
                    <a:lnTo>
                      <a:pt x="704" y="387"/>
                    </a:lnTo>
                    <a:lnTo>
                      <a:pt x="700" y="388"/>
                    </a:lnTo>
                    <a:lnTo>
                      <a:pt x="697" y="390"/>
                    </a:lnTo>
                    <a:lnTo>
                      <a:pt x="696" y="391"/>
                    </a:lnTo>
                    <a:lnTo>
                      <a:pt x="695" y="394"/>
                    </a:lnTo>
                    <a:lnTo>
                      <a:pt x="694" y="392"/>
                    </a:lnTo>
                    <a:lnTo>
                      <a:pt x="691" y="382"/>
                    </a:lnTo>
                    <a:lnTo>
                      <a:pt x="692" y="371"/>
                    </a:lnTo>
                    <a:lnTo>
                      <a:pt x="694" y="362"/>
                    </a:lnTo>
                    <a:lnTo>
                      <a:pt x="694" y="357"/>
                    </a:lnTo>
                    <a:lnTo>
                      <a:pt x="693" y="354"/>
                    </a:lnTo>
                    <a:lnTo>
                      <a:pt x="691" y="351"/>
                    </a:lnTo>
                    <a:lnTo>
                      <a:pt x="686" y="348"/>
                    </a:lnTo>
                    <a:lnTo>
                      <a:pt x="677" y="349"/>
                    </a:lnTo>
                    <a:lnTo>
                      <a:pt x="670" y="352"/>
                    </a:lnTo>
                    <a:lnTo>
                      <a:pt x="667" y="352"/>
                    </a:lnTo>
                    <a:lnTo>
                      <a:pt x="663" y="351"/>
                    </a:lnTo>
                    <a:lnTo>
                      <a:pt x="660" y="349"/>
                    </a:lnTo>
                    <a:lnTo>
                      <a:pt x="656" y="346"/>
                    </a:lnTo>
                    <a:lnTo>
                      <a:pt x="654" y="336"/>
                    </a:lnTo>
                    <a:lnTo>
                      <a:pt x="654" y="328"/>
                    </a:lnTo>
                    <a:lnTo>
                      <a:pt x="654" y="321"/>
                    </a:lnTo>
                    <a:lnTo>
                      <a:pt x="652" y="311"/>
                    </a:lnTo>
                    <a:lnTo>
                      <a:pt x="652" y="304"/>
                    </a:lnTo>
                    <a:lnTo>
                      <a:pt x="652" y="299"/>
                    </a:lnTo>
                    <a:lnTo>
                      <a:pt x="653" y="295"/>
                    </a:lnTo>
                    <a:lnTo>
                      <a:pt x="656" y="290"/>
                    </a:lnTo>
                    <a:lnTo>
                      <a:pt x="660" y="282"/>
                    </a:lnTo>
                    <a:lnTo>
                      <a:pt x="666" y="272"/>
                    </a:lnTo>
                    <a:lnTo>
                      <a:pt x="659" y="275"/>
                    </a:lnTo>
                    <a:lnTo>
                      <a:pt x="654" y="277"/>
                    </a:lnTo>
                    <a:lnTo>
                      <a:pt x="653" y="277"/>
                    </a:lnTo>
                    <a:lnTo>
                      <a:pt x="651" y="276"/>
                    </a:lnTo>
                    <a:lnTo>
                      <a:pt x="649" y="273"/>
                    </a:lnTo>
                    <a:lnTo>
                      <a:pt x="645" y="270"/>
                    </a:lnTo>
                    <a:lnTo>
                      <a:pt x="646" y="264"/>
                    </a:lnTo>
                    <a:lnTo>
                      <a:pt x="648" y="260"/>
                    </a:lnTo>
                    <a:lnTo>
                      <a:pt x="650" y="256"/>
                    </a:lnTo>
                    <a:lnTo>
                      <a:pt x="652" y="253"/>
                    </a:lnTo>
                    <a:lnTo>
                      <a:pt x="657" y="247"/>
                    </a:lnTo>
                    <a:lnTo>
                      <a:pt x="662" y="239"/>
                    </a:lnTo>
                    <a:lnTo>
                      <a:pt x="669" y="229"/>
                    </a:lnTo>
                    <a:lnTo>
                      <a:pt x="677" y="220"/>
                    </a:lnTo>
                    <a:lnTo>
                      <a:pt x="668" y="212"/>
                    </a:lnTo>
                    <a:lnTo>
                      <a:pt x="658" y="204"/>
                    </a:lnTo>
                    <a:lnTo>
                      <a:pt x="666" y="195"/>
                    </a:lnTo>
                    <a:lnTo>
                      <a:pt x="673" y="185"/>
                    </a:lnTo>
                    <a:lnTo>
                      <a:pt x="673" y="177"/>
                    </a:lnTo>
                    <a:lnTo>
                      <a:pt x="674" y="171"/>
                    </a:lnTo>
                    <a:lnTo>
                      <a:pt x="676" y="167"/>
                    </a:lnTo>
                    <a:lnTo>
                      <a:pt x="680" y="161"/>
                    </a:lnTo>
                    <a:lnTo>
                      <a:pt x="684" y="152"/>
                    </a:lnTo>
                    <a:lnTo>
                      <a:pt x="687" y="142"/>
                    </a:lnTo>
                    <a:lnTo>
                      <a:pt x="693" y="136"/>
                    </a:lnTo>
                    <a:lnTo>
                      <a:pt x="699" y="129"/>
                    </a:lnTo>
                    <a:lnTo>
                      <a:pt x="703" y="123"/>
                    </a:lnTo>
                    <a:lnTo>
                      <a:pt x="707" y="115"/>
                    </a:lnTo>
                    <a:lnTo>
                      <a:pt x="695" y="108"/>
                    </a:lnTo>
                    <a:lnTo>
                      <a:pt x="685" y="102"/>
                    </a:lnTo>
                    <a:lnTo>
                      <a:pt x="674" y="94"/>
                    </a:lnTo>
                    <a:lnTo>
                      <a:pt x="663" y="87"/>
                    </a:lnTo>
                    <a:lnTo>
                      <a:pt x="660" y="81"/>
                    </a:lnTo>
                    <a:lnTo>
                      <a:pt x="660" y="76"/>
                    </a:lnTo>
                    <a:lnTo>
                      <a:pt x="661" y="71"/>
                    </a:lnTo>
                    <a:lnTo>
                      <a:pt x="661" y="65"/>
                    </a:lnTo>
                    <a:lnTo>
                      <a:pt x="657" y="54"/>
                    </a:lnTo>
                    <a:lnTo>
                      <a:pt x="652" y="47"/>
                    </a:lnTo>
                    <a:lnTo>
                      <a:pt x="650" y="44"/>
                    </a:lnTo>
                    <a:lnTo>
                      <a:pt x="646" y="42"/>
                    </a:lnTo>
                    <a:lnTo>
                      <a:pt x="642" y="40"/>
                    </a:lnTo>
                    <a:lnTo>
                      <a:pt x="636" y="40"/>
                    </a:lnTo>
                    <a:lnTo>
                      <a:pt x="631" y="39"/>
                    </a:lnTo>
                    <a:lnTo>
                      <a:pt x="626" y="37"/>
                    </a:lnTo>
                    <a:lnTo>
                      <a:pt x="623" y="35"/>
                    </a:lnTo>
                    <a:lnTo>
                      <a:pt x="619" y="32"/>
                    </a:lnTo>
                    <a:lnTo>
                      <a:pt x="612" y="26"/>
                    </a:lnTo>
                    <a:lnTo>
                      <a:pt x="606" y="18"/>
                    </a:lnTo>
                    <a:lnTo>
                      <a:pt x="594" y="20"/>
                    </a:lnTo>
                    <a:lnTo>
                      <a:pt x="584" y="24"/>
                    </a:lnTo>
                    <a:lnTo>
                      <a:pt x="574" y="27"/>
                    </a:lnTo>
                    <a:lnTo>
                      <a:pt x="564" y="30"/>
                    </a:lnTo>
                    <a:lnTo>
                      <a:pt x="563" y="30"/>
                    </a:lnTo>
                    <a:lnTo>
                      <a:pt x="561" y="33"/>
                    </a:lnTo>
                    <a:lnTo>
                      <a:pt x="559" y="36"/>
                    </a:lnTo>
                    <a:lnTo>
                      <a:pt x="551" y="43"/>
                    </a:lnTo>
                    <a:lnTo>
                      <a:pt x="546" y="47"/>
                    </a:lnTo>
                    <a:lnTo>
                      <a:pt x="539" y="48"/>
                    </a:lnTo>
                    <a:lnTo>
                      <a:pt x="530" y="49"/>
                    </a:lnTo>
                    <a:lnTo>
                      <a:pt x="527" y="61"/>
                    </a:lnTo>
                    <a:lnTo>
                      <a:pt x="526" y="75"/>
                    </a:lnTo>
                    <a:lnTo>
                      <a:pt x="523" y="73"/>
                    </a:lnTo>
                    <a:lnTo>
                      <a:pt x="519" y="69"/>
                    </a:lnTo>
                    <a:lnTo>
                      <a:pt x="510" y="71"/>
                    </a:lnTo>
                    <a:lnTo>
                      <a:pt x="502" y="73"/>
                    </a:lnTo>
                    <a:lnTo>
                      <a:pt x="493" y="74"/>
                    </a:lnTo>
                    <a:lnTo>
                      <a:pt x="484" y="73"/>
                    </a:lnTo>
                    <a:lnTo>
                      <a:pt x="482" y="67"/>
                    </a:lnTo>
                    <a:lnTo>
                      <a:pt x="480" y="61"/>
                    </a:lnTo>
                    <a:lnTo>
                      <a:pt x="466" y="66"/>
                    </a:lnTo>
                    <a:lnTo>
                      <a:pt x="454" y="71"/>
                    </a:lnTo>
                    <a:lnTo>
                      <a:pt x="453" y="71"/>
                    </a:lnTo>
                    <a:lnTo>
                      <a:pt x="446" y="73"/>
                    </a:lnTo>
                    <a:lnTo>
                      <a:pt x="442" y="73"/>
                    </a:lnTo>
                    <a:lnTo>
                      <a:pt x="439" y="71"/>
                    </a:lnTo>
                    <a:lnTo>
                      <a:pt x="434" y="68"/>
                    </a:lnTo>
                    <a:lnTo>
                      <a:pt x="431" y="66"/>
                    </a:lnTo>
                    <a:lnTo>
                      <a:pt x="426" y="64"/>
                    </a:lnTo>
                    <a:lnTo>
                      <a:pt x="429" y="66"/>
                    </a:lnTo>
                    <a:lnTo>
                      <a:pt x="431" y="68"/>
                    </a:lnTo>
                    <a:lnTo>
                      <a:pt x="429" y="68"/>
                    </a:lnTo>
                    <a:lnTo>
                      <a:pt x="428" y="68"/>
                    </a:lnTo>
                    <a:lnTo>
                      <a:pt x="426" y="68"/>
                    </a:lnTo>
                    <a:lnTo>
                      <a:pt x="426" y="69"/>
                    </a:lnTo>
                    <a:lnTo>
                      <a:pt x="432" y="74"/>
                    </a:lnTo>
                    <a:lnTo>
                      <a:pt x="437" y="79"/>
                    </a:lnTo>
                    <a:lnTo>
                      <a:pt x="432" y="82"/>
                    </a:lnTo>
                    <a:lnTo>
                      <a:pt x="428" y="84"/>
                    </a:lnTo>
                    <a:lnTo>
                      <a:pt x="423" y="85"/>
                    </a:lnTo>
                    <a:lnTo>
                      <a:pt x="419" y="85"/>
                    </a:lnTo>
                    <a:lnTo>
                      <a:pt x="417" y="78"/>
                    </a:lnTo>
                    <a:lnTo>
                      <a:pt x="417" y="73"/>
                    </a:lnTo>
                    <a:lnTo>
                      <a:pt x="415" y="73"/>
                    </a:lnTo>
                    <a:lnTo>
                      <a:pt x="414" y="73"/>
                    </a:lnTo>
                    <a:lnTo>
                      <a:pt x="412" y="73"/>
                    </a:lnTo>
                    <a:lnTo>
                      <a:pt x="411" y="71"/>
                    </a:lnTo>
                    <a:lnTo>
                      <a:pt x="414" y="69"/>
                    </a:lnTo>
                    <a:lnTo>
                      <a:pt x="416" y="69"/>
                    </a:lnTo>
                    <a:lnTo>
                      <a:pt x="419" y="67"/>
                    </a:lnTo>
                    <a:lnTo>
                      <a:pt x="420" y="65"/>
                    </a:lnTo>
                    <a:lnTo>
                      <a:pt x="412" y="61"/>
                    </a:lnTo>
                    <a:lnTo>
                      <a:pt x="406" y="58"/>
                    </a:lnTo>
                    <a:lnTo>
                      <a:pt x="404" y="57"/>
                    </a:lnTo>
                    <a:lnTo>
                      <a:pt x="403" y="53"/>
                    </a:lnTo>
                    <a:lnTo>
                      <a:pt x="400" y="50"/>
                    </a:lnTo>
                    <a:lnTo>
                      <a:pt x="399" y="44"/>
                    </a:lnTo>
                    <a:lnTo>
                      <a:pt x="400" y="41"/>
                    </a:lnTo>
                    <a:lnTo>
                      <a:pt x="400" y="39"/>
                    </a:lnTo>
                    <a:lnTo>
                      <a:pt x="399" y="42"/>
                    </a:lnTo>
                    <a:lnTo>
                      <a:pt x="397" y="43"/>
                    </a:lnTo>
                    <a:lnTo>
                      <a:pt x="394" y="45"/>
                    </a:lnTo>
                    <a:lnTo>
                      <a:pt x="389" y="47"/>
                    </a:lnTo>
                    <a:lnTo>
                      <a:pt x="373" y="42"/>
                    </a:lnTo>
                    <a:lnTo>
                      <a:pt x="356" y="36"/>
                    </a:lnTo>
                    <a:lnTo>
                      <a:pt x="352" y="36"/>
                    </a:lnTo>
                    <a:lnTo>
                      <a:pt x="347" y="36"/>
                    </a:lnTo>
                    <a:lnTo>
                      <a:pt x="343" y="37"/>
                    </a:lnTo>
                    <a:lnTo>
                      <a:pt x="339" y="40"/>
                    </a:lnTo>
                    <a:lnTo>
                      <a:pt x="333" y="54"/>
                    </a:lnTo>
                    <a:lnTo>
                      <a:pt x="327" y="69"/>
                    </a:lnTo>
                    <a:lnTo>
                      <a:pt x="316" y="84"/>
                    </a:lnTo>
                    <a:lnTo>
                      <a:pt x="305" y="96"/>
                    </a:lnTo>
                    <a:lnTo>
                      <a:pt x="293" y="109"/>
                    </a:lnTo>
                    <a:lnTo>
                      <a:pt x="280" y="121"/>
                    </a:lnTo>
                    <a:lnTo>
                      <a:pt x="264" y="128"/>
                    </a:lnTo>
                    <a:lnTo>
                      <a:pt x="248" y="134"/>
                    </a:lnTo>
                    <a:lnTo>
                      <a:pt x="243" y="141"/>
                    </a:lnTo>
                    <a:lnTo>
                      <a:pt x="237" y="146"/>
                    </a:lnTo>
                    <a:lnTo>
                      <a:pt x="233" y="152"/>
                    </a:lnTo>
                    <a:lnTo>
                      <a:pt x="228" y="159"/>
                    </a:lnTo>
                    <a:lnTo>
                      <a:pt x="216" y="167"/>
                    </a:lnTo>
                    <a:lnTo>
                      <a:pt x="205" y="175"/>
                    </a:lnTo>
                    <a:lnTo>
                      <a:pt x="209" y="182"/>
                    </a:lnTo>
                    <a:lnTo>
                      <a:pt x="212" y="187"/>
                    </a:lnTo>
                    <a:lnTo>
                      <a:pt x="219" y="199"/>
                    </a:lnTo>
                    <a:lnTo>
                      <a:pt x="226" y="210"/>
                    </a:lnTo>
                    <a:lnTo>
                      <a:pt x="225" y="214"/>
                    </a:lnTo>
                    <a:lnTo>
                      <a:pt x="225" y="218"/>
                    </a:lnTo>
                    <a:lnTo>
                      <a:pt x="223" y="221"/>
                    </a:lnTo>
                    <a:lnTo>
                      <a:pt x="220" y="222"/>
                    </a:lnTo>
                    <a:lnTo>
                      <a:pt x="212" y="222"/>
                    </a:lnTo>
                    <a:lnTo>
                      <a:pt x="206" y="225"/>
                    </a:lnTo>
                    <a:lnTo>
                      <a:pt x="202" y="228"/>
                    </a:lnTo>
                    <a:lnTo>
                      <a:pt x="196" y="233"/>
                    </a:lnTo>
                    <a:lnTo>
                      <a:pt x="188" y="242"/>
                    </a:lnTo>
                    <a:lnTo>
                      <a:pt x="183" y="248"/>
                    </a:lnTo>
                    <a:lnTo>
                      <a:pt x="183" y="253"/>
                    </a:lnTo>
                    <a:lnTo>
                      <a:pt x="183" y="256"/>
                    </a:lnTo>
                    <a:lnTo>
                      <a:pt x="185" y="261"/>
                    </a:lnTo>
                    <a:lnTo>
                      <a:pt x="188" y="267"/>
                    </a:lnTo>
                    <a:lnTo>
                      <a:pt x="196" y="271"/>
                    </a:lnTo>
                    <a:lnTo>
                      <a:pt x="201" y="275"/>
                    </a:lnTo>
                    <a:lnTo>
                      <a:pt x="201" y="277"/>
                    </a:lnTo>
                    <a:lnTo>
                      <a:pt x="200" y="279"/>
                    </a:lnTo>
                    <a:lnTo>
                      <a:pt x="197" y="281"/>
                    </a:lnTo>
                    <a:lnTo>
                      <a:pt x="194" y="286"/>
                    </a:lnTo>
                    <a:lnTo>
                      <a:pt x="189" y="287"/>
                    </a:lnTo>
                    <a:lnTo>
                      <a:pt x="187" y="288"/>
                    </a:lnTo>
                    <a:lnTo>
                      <a:pt x="185" y="288"/>
                    </a:lnTo>
                    <a:lnTo>
                      <a:pt x="184" y="287"/>
                    </a:lnTo>
                    <a:lnTo>
                      <a:pt x="182" y="284"/>
                    </a:lnTo>
                    <a:lnTo>
                      <a:pt x="180" y="277"/>
                    </a:lnTo>
                    <a:lnTo>
                      <a:pt x="178" y="277"/>
                    </a:lnTo>
                    <a:lnTo>
                      <a:pt x="175" y="277"/>
                    </a:lnTo>
                    <a:lnTo>
                      <a:pt x="172" y="279"/>
                    </a:lnTo>
                    <a:lnTo>
                      <a:pt x="170" y="281"/>
                    </a:lnTo>
                    <a:lnTo>
                      <a:pt x="167" y="287"/>
                    </a:lnTo>
                    <a:lnTo>
                      <a:pt x="163" y="292"/>
                    </a:lnTo>
                    <a:lnTo>
                      <a:pt x="159" y="293"/>
                    </a:lnTo>
                    <a:lnTo>
                      <a:pt x="157" y="293"/>
                    </a:lnTo>
                    <a:lnTo>
                      <a:pt x="154" y="292"/>
                    </a:lnTo>
                    <a:lnTo>
                      <a:pt x="151" y="290"/>
                    </a:lnTo>
                    <a:lnTo>
                      <a:pt x="152" y="297"/>
                    </a:lnTo>
                    <a:lnTo>
                      <a:pt x="152" y="304"/>
                    </a:lnTo>
                    <a:lnTo>
                      <a:pt x="146" y="299"/>
                    </a:lnTo>
                    <a:lnTo>
                      <a:pt x="142" y="295"/>
                    </a:lnTo>
                    <a:lnTo>
                      <a:pt x="138" y="289"/>
                    </a:lnTo>
                    <a:lnTo>
                      <a:pt x="135" y="282"/>
                    </a:lnTo>
                    <a:lnTo>
                      <a:pt x="133" y="287"/>
                    </a:lnTo>
                    <a:lnTo>
                      <a:pt x="133" y="292"/>
                    </a:lnTo>
                    <a:lnTo>
                      <a:pt x="134" y="297"/>
                    </a:lnTo>
                    <a:lnTo>
                      <a:pt x="135" y="302"/>
                    </a:lnTo>
                    <a:lnTo>
                      <a:pt x="135" y="309"/>
                    </a:lnTo>
                    <a:lnTo>
                      <a:pt x="134" y="313"/>
                    </a:lnTo>
                    <a:lnTo>
                      <a:pt x="133" y="314"/>
                    </a:lnTo>
                    <a:lnTo>
                      <a:pt x="132" y="315"/>
                    </a:lnTo>
                    <a:lnTo>
                      <a:pt x="128" y="315"/>
                    </a:lnTo>
                    <a:lnTo>
                      <a:pt x="125" y="317"/>
                    </a:lnTo>
                    <a:lnTo>
                      <a:pt x="120" y="314"/>
                    </a:lnTo>
                    <a:lnTo>
                      <a:pt x="115" y="314"/>
                    </a:lnTo>
                    <a:lnTo>
                      <a:pt x="112" y="314"/>
                    </a:lnTo>
                    <a:lnTo>
                      <a:pt x="110" y="314"/>
                    </a:lnTo>
                    <a:lnTo>
                      <a:pt x="108" y="317"/>
                    </a:lnTo>
                    <a:lnTo>
                      <a:pt x="107" y="319"/>
                    </a:lnTo>
                    <a:lnTo>
                      <a:pt x="109" y="323"/>
                    </a:lnTo>
                    <a:lnTo>
                      <a:pt x="109" y="324"/>
                    </a:lnTo>
                    <a:lnTo>
                      <a:pt x="106" y="323"/>
                    </a:lnTo>
                    <a:lnTo>
                      <a:pt x="100" y="319"/>
                    </a:lnTo>
                    <a:lnTo>
                      <a:pt x="86" y="317"/>
                    </a:lnTo>
                    <a:lnTo>
                      <a:pt x="74" y="312"/>
                    </a:lnTo>
                    <a:lnTo>
                      <a:pt x="69" y="310"/>
                    </a:lnTo>
                    <a:lnTo>
                      <a:pt x="62" y="307"/>
                    </a:lnTo>
                    <a:lnTo>
                      <a:pt x="60" y="305"/>
                    </a:lnTo>
                    <a:lnTo>
                      <a:pt x="58" y="304"/>
                    </a:lnTo>
                    <a:lnTo>
                      <a:pt x="57" y="302"/>
                    </a:lnTo>
                    <a:lnTo>
                      <a:pt x="57" y="299"/>
                    </a:lnTo>
                    <a:lnTo>
                      <a:pt x="56" y="297"/>
                    </a:lnTo>
                    <a:lnTo>
                      <a:pt x="53" y="295"/>
                    </a:lnTo>
                    <a:lnTo>
                      <a:pt x="51" y="295"/>
                    </a:lnTo>
                    <a:lnTo>
                      <a:pt x="48" y="296"/>
                    </a:lnTo>
                    <a:lnTo>
                      <a:pt x="40" y="299"/>
                    </a:lnTo>
                    <a:lnTo>
                      <a:pt x="34" y="303"/>
                    </a:lnTo>
                    <a:lnTo>
                      <a:pt x="26" y="309"/>
                    </a:lnTo>
                    <a:lnTo>
                      <a:pt x="20" y="314"/>
                    </a:lnTo>
                    <a:lnTo>
                      <a:pt x="17" y="310"/>
                    </a:lnTo>
                    <a:lnTo>
                      <a:pt x="13" y="307"/>
                    </a:lnTo>
                    <a:lnTo>
                      <a:pt x="10" y="313"/>
                    </a:lnTo>
                    <a:lnTo>
                      <a:pt x="9" y="317"/>
                    </a:lnTo>
                    <a:lnTo>
                      <a:pt x="9" y="318"/>
                    </a:lnTo>
                    <a:lnTo>
                      <a:pt x="10" y="320"/>
                    </a:lnTo>
                    <a:lnTo>
                      <a:pt x="14" y="322"/>
                    </a:lnTo>
                    <a:lnTo>
                      <a:pt x="19" y="328"/>
                    </a:lnTo>
                    <a:lnTo>
                      <a:pt x="14" y="331"/>
                    </a:lnTo>
                    <a:lnTo>
                      <a:pt x="9" y="334"/>
                    </a:lnTo>
                    <a:lnTo>
                      <a:pt x="8" y="335"/>
                    </a:lnTo>
                    <a:lnTo>
                      <a:pt x="7" y="337"/>
                    </a:lnTo>
                    <a:lnTo>
                      <a:pt x="7" y="339"/>
                    </a:lnTo>
                    <a:lnTo>
                      <a:pt x="7" y="344"/>
                    </a:lnTo>
                    <a:lnTo>
                      <a:pt x="8" y="352"/>
                    </a:lnTo>
                    <a:lnTo>
                      <a:pt x="10" y="358"/>
                    </a:lnTo>
                    <a:lnTo>
                      <a:pt x="13" y="361"/>
                    </a:lnTo>
                    <a:lnTo>
                      <a:pt x="13" y="362"/>
                    </a:lnTo>
                    <a:lnTo>
                      <a:pt x="11" y="364"/>
                    </a:lnTo>
                    <a:lnTo>
                      <a:pt x="9" y="366"/>
                    </a:lnTo>
                    <a:lnTo>
                      <a:pt x="17" y="371"/>
                    </a:lnTo>
                    <a:lnTo>
                      <a:pt x="24" y="375"/>
                    </a:lnTo>
                    <a:lnTo>
                      <a:pt x="13" y="385"/>
                    </a:lnTo>
                    <a:lnTo>
                      <a:pt x="0" y="394"/>
                    </a:lnTo>
                    <a:lnTo>
                      <a:pt x="6" y="396"/>
                    </a:lnTo>
                    <a:lnTo>
                      <a:pt x="11" y="398"/>
                    </a:lnTo>
                    <a:lnTo>
                      <a:pt x="7" y="403"/>
                    </a:lnTo>
                    <a:lnTo>
                      <a:pt x="3" y="408"/>
                    </a:lnTo>
                    <a:lnTo>
                      <a:pt x="3" y="413"/>
                    </a:lnTo>
                    <a:lnTo>
                      <a:pt x="5" y="415"/>
                    </a:lnTo>
                    <a:lnTo>
                      <a:pt x="5" y="416"/>
                    </a:lnTo>
                    <a:lnTo>
                      <a:pt x="6" y="417"/>
                    </a:lnTo>
                    <a:lnTo>
                      <a:pt x="7" y="417"/>
                    </a:lnTo>
                    <a:lnTo>
                      <a:pt x="9" y="416"/>
                    </a:lnTo>
                    <a:lnTo>
                      <a:pt x="14" y="413"/>
                    </a:lnTo>
                    <a:lnTo>
                      <a:pt x="18" y="411"/>
                    </a:lnTo>
                    <a:lnTo>
                      <a:pt x="23" y="411"/>
                    </a:lnTo>
                    <a:lnTo>
                      <a:pt x="28" y="412"/>
                    </a:lnTo>
                    <a:lnTo>
                      <a:pt x="42" y="427"/>
                    </a:lnTo>
                    <a:lnTo>
                      <a:pt x="57" y="441"/>
                    </a:lnTo>
                    <a:lnTo>
                      <a:pt x="60" y="446"/>
                    </a:lnTo>
                    <a:lnTo>
                      <a:pt x="61" y="450"/>
                    </a:lnTo>
                    <a:lnTo>
                      <a:pt x="61" y="455"/>
                    </a:lnTo>
                    <a:lnTo>
                      <a:pt x="58" y="461"/>
                    </a:lnTo>
                    <a:lnTo>
                      <a:pt x="56" y="458"/>
                    </a:lnTo>
                    <a:lnTo>
                      <a:pt x="55" y="457"/>
                    </a:lnTo>
                    <a:lnTo>
                      <a:pt x="52" y="457"/>
                    </a:lnTo>
                    <a:lnTo>
                      <a:pt x="51" y="461"/>
                    </a:lnTo>
                    <a:lnTo>
                      <a:pt x="53" y="466"/>
                    </a:lnTo>
                    <a:lnTo>
                      <a:pt x="57" y="470"/>
                    </a:lnTo>
                    <a:lnTo>
                      <a:pt x="60" y="472"/>
                    </a:lnTo>
                    <a:lnTo>
                      <a:pt x="66" y="475"/>
                    </a:lnTo>
                    <a:lnTo>
                      <a:pt x="69" y="487"/>
                    </a:lnTo>
                    <a:lnTo>
                      <a:pt x="73" y="499"/>
                    </a:lnTo>
                    <a:lnTo>
                      <a:pt x="74" y="500"/>
                    </a:lnTo>
                    <a:lnTo>
                      <a:pt x="75" y="501"/>
                    </a:lnTo>
                    <a:lnTo>
                      <a:pt x="75" y="504"/>
                    </a:lnTo>
                    <a:lnTo>
                      <a:pt x="74" y="506"/>
                    </a:lnTo>
                    <a:lnTo>
                      <a:pt x="70" y="509"/>
                    </a:lnTo>
                    <a:lnTo>
                      <a:pt x="67" y="514"/>
                    </a:lnTo>
                    <a:lnTo>
                      <a:pt x="66" y="520"/>
                    </a:lnTo>
                    <a:lnTo>
                      <a:pt x="67" y="523"/>
                    </a:lnTo>
                    <a:lnTo>
                      <a:pt x="68" y="525"/>
                    </a:lnTo>
                    <a:lnTo>
                      <a:pt x="69" y="531"/>
                    </a:lnTo>
                    <a:lnTo>
                      <a:pt x="64" y="533"/>
                    </a:lnTo>
                    <a:lnTo>
                      <a:pt x="59" y="535"/>
                    </a:lnTo>
                    <a:lnTo>
                      <a:pt x="55" y="539"/>
                    </a:lnTo>
                    <a:lnTo>
                      <a:pt x="50" y="544"/>
                    </a:lnTo>
                    <a:lnTo>
                      <a:pt x="57" y="544"/>
                    </a:lnTo>
                    <a:lnTo>
                      <a:pt x="61" y="546"/>
                    </a:lnTo>
                    <a:lnTo>
                      <a:pt x="62" y="547"/>
                    </a:lnTo>
                    <a:lnTo>
                      <a:pt x="62" y="549"/>
                    </a:lnTo>
                    <a:lnTo>
                      <a:pt x="62" y="551"/>
                    </a:lnTo>
                    <a:lnTo>
                      <a:pt x="62" y="556"/>
                    </a:lnTo>
                    <a:lnTo>
                      <a:pt x="62" y="558"/>
                    </a:lnTo>
                    <a:lnTo>
                      <a:pt x="65" y="560"/>
                    </a:lnTo>
                    <a:lnTo>
                      <a:pt x="66" y="563"/>
                    </a:lnTo>
                    <a:lnTo>
                      <a:pt x="69" y="564"/>
                    </a:lnTo>
                    <a:lnTo>
                      <a:pt x="75" y="565"/>
                    </a:lnTo>
                    <a:lnTo>
                      <a:pt x="81" y="566"/>
                    </a:lnTo>
                    <a:lnTo>
                      <a:pt x="87" y="564"/>
                    </a:lnTo>
                    <a:lnTo>
                      <a:pt x="91" y="560"/>
                    </a:lnTo>
                    <a:lnTo>
                      <a:pt x="92" y="559"/>
                    </a:lnTo>
                    <a:lnTo>
                      <a:pt x="94" y="558"/>
                    </a:lnTo>
                    <a:lnTo>
                      <a:pt x="98" y="557"/>
                    </a:lnTo>
                    <a:lnTo>
                      <a:pt x="101" y="557"/>
                    </a:lnTo>
                    <a:lnTo>
                      <a:pt x="109" y="558"/>
                    </a:lnTo>
                    <a:lnTo>
                      <a:pt x="115" y="558"/>
                    </a:lnTo>
                    <a:lnTo>
                      <a:pt x="119" y="558"/>
                    </a:lnTo>
                    <a:lnTo>
                      <a:pt x="126" y="557"/>
                    </a:lnTo>
                    <a:lnTo>
                      <a:pt x="130" y="555"/>
                    </a:lnTo>
                    <a:lnTo>
                      <a:pt x="134" y="551"/>
                    </a:lnTo>
                    <a:lnTo>
                      <a:pt x="135" y="551"/>
                    </a:lnTo>
                    <a:lnTo>
                      <a:pt x="136" y="550"/>
                    </a:lnTo>
                    <a:lnTo>
                      <a:pt x="137" y="550"/>
                    </a:lnTo>
                    <a:lnTo>
                      <a:pt x="140" y="551"/>
                    </a:lnTo>
                    <a:lnTo>
                      <a:pt x="142" y="555"/>
                    </a:lnTo>
                    <a:lnTo>
                      <a:pt x="144" y="557"/>
                    </a:lnTo>
                    <a:lnTo>
                      <a:pt x="146" y="557"/>
                    </a:lnTo>
                    <a:lnTo>
                      <a:pt x="148" y="557"/>
                    </a:lnTo>
                    <a:lnTo>
                      <a:pt x="150" y="554"/>
                    </a:lnTo>
                    <a:lnTo>
                      <a:pt x="152" y="547"/>
                    </a:lnTo>
                    <a:lnTo>
                      <a:pt x="155" y="542"/>
                    </a:lnTo>
                    <a:lnTo>
                      <a:pt x="158" y="540"/>
                    </a:lnTo>
                    <a:lnTo>
                      <a:pt x="160" y="539"/>
                    </a:lnTo>
                    <a:lnTo>
                      <a:pt x="163" y="539"/>
                    </a:lnTo>
                    <a:lnTo>
                      <a:pt x="168" y="542"/>
                    </a:lnTo>
                    <a:lnTo>
                      <a:pt x="175" y="548"/>
                    </a:lnTo>
                    <a:lnTo>
                      <a:pt x="180" y="552"/>
                    </a:lnTo>
                    <a:lnTo>
                      <a:pt x="185" y="554"/>
                    </a:lnTo>
                    <a:lnTo>
                      <a:pt x="189" y="555"/>
                    </a:lnTo>
                    <a:lnTo>
                      <a:pt x="195" y="557"/>
                    </a:lnTo>
                    <a:lnTo>
                      <a:pt x="197" y="559"/>
                    </a:lnTo>
                    <a:lnTo>
                      <a:pt x="197" y="563"/>
                    </a:lnTo>
                    <a:lnTo>
                      <a:pt x="197" y="565"/>
                    </a:lnTo>
                    <a:lnTo>
                      <a:pt x="197" y="567"/>
                    </a:lnTo>
                    <a:lnTo>
                      <a:pt x="195" y="572"/>
                    </a:lnTo>
                    <a:lnTo>
                      <a:pt x="192" y="576"/>
                    </a:lnTo>
                    <a:lnTo>
                      <a:pt x="188" y="600"/>
                    </a:lnTo>
                    <a:lnTo>
                      <a:pt x="186" y="625"/>
                    </a:lnTo>
                    <a:lnTo>
                      <a:pt x="185" y="649"/>
                    </a:lnTo>
                    <a:lnTo>
                      <a:pt x="184" y="673"/>
                    </a:lnTo>
                    <a:lnTo>
                      <a:pt x="193" y="668"/>
                    </a:lnTo>
                    <a:lnTo>
                      <a:pt x="201" y="664"/>
                    </a:lnTo>
                    <a:lnTo>
                      <a:pt x="209" y="659"/>
                    </a:lnTo>
                    <a:lnTo>
                      <a:pt x="218" y="655"/>
                    </a:lnTo>
                    <a:lnTo>
                      <a:pt x="227" y="662"/>
                    </a:lnTo>
                    <a:lnTo>
                      <a:pt x="237" y="670"/>
                    </a:lnTo>
                    <a:lnTo>
                      <a:pt x="251" y="666"/>
                    </a:lnTo>
                    <a:lnTo>
                      <a:pt x="265" y="661"/>
                    </a:lnTo>
                    <a:lnTo>
                      <a:pt x="272" y="670"/>
                    </a:lnTo>
                    <a:lnTo>
                      <a:pt x="279" y="681"/>
                    </a:lnTo>
                    <a:lnTo>
                      <a:pt x="286" y="690"/>
                    </a:lnTo>
                    <a:lnTo>
                      <a:pt x="294" y="699"/>
                    </a:lnTo>
                    <a:lnTo>
                      <a:pt x="303" y="701"/>
                    </a:lnTo>
                    <a:lnTo>
                      <a:pt x="309" y="701"/>
                    </a:lnTo>
                    <a:lnTo>
                      <a:pt x="314" y="699"/>
                    </a:lnTo>
                    <a:lnTo>
                      <a:pt x="323" y="698"/>
                    </a:lnTo>
                    <a:lnTo>
                      <a:pt x="326" y="703"/>
                    </a:lnTo>
                    <a:lnTo>
                      <a:pt x="328" y="709"/>
                    </a:lnTo>
                    <a:lnTo>
                      <a:pt x="330" y="714"/>
                    </a:lnTo>
                    <a:lnTo>
                      <a:pt x="336" y="718"/>
                    </a:lnTo>
                    <a:lnTo>
                      <a:pt x="343" y="727"/>
                    </a:lnTo>
                    <a:lnTo>
                      <a:pt x="348" y="736"/>
                    </a:lnTo>
                    <a:lnTo>
                      <a:pt x="355" y="729"/>
                    </a:lnTo>
                    <a:lnTo>
                      <a:pt x="362" y="724"/>
                    </a:lnTo>
                    <a:lnTo>
                      <a:pt x="368" y="725"/>
                    </a:lnTo>
                    <a:lnTo>
                      <a:pt x="372" y="726"/>
                    </a:lnTo>
                    <a:lnTo>
                      <a:pt x="373" y="726"/>
                    </a:lnTo>
                    <a:lnTo>
                      <a:pt x="375" y="725"/>
                    </a:lnTo>
                    <a:lnTo>
                      <a:pt x="377" y="723"/>
                    </a:lnTo>
                    <a:lnTo>
                      <a:pt x="378" y="719"/>
                    </a:lnTo>
                    <a:lnTo>
                      <a:pt x="375" y="712"/>
                    </a:lnTo>
                    <a:lnTo>
                      <a:pt x="374" y="706"/>
                    </a:lnTo>
                    <a:lnTo>
                      <a:pt x="378" y="706"/>
                    </a:lnTo>
                    <a:lnTo>
                      <a:pt x="379" y="706"/>
                    </a:lnTo>
                    <a:lnTo>
                      <a:pt x="380" y="706"/>
                    </a:lnTo>
                    <a:lnTo>
                      <a:pt x="383" y="703"/>
                    </a:lnTo>
                    <a:lnTo>
                      <a:pt x="385" y="701"/>
                    </a:lnTo>
                    <a:lnTo>
                      <a:pt x="387" y="700"/>
                    </a:lnTo>
                    <a:lnTo>
                      <a:pt x="388" y="700"/>
                    </a:lnTo>
                    <a:lnTo>
                      <a:pt x="390" y="700"/>
                    </a:lnTo>
                    <a:lnTo>
                      <a:pt x="392" y="703"/>
                    </a:lnTo>
                    <a:lnTo>
                      <a:pt x="396" y="707"/>
                    </a:lnTo>
                    <a:lnTo>
                      <a:pt x="402" y="709"/>
                    </a:lnTo>
                    <a:lnTo>
                      <a:pt x="404" y="710"/>
                    </a:lnTo>
                    <a:lnTo>
                      <a:pt x="405" y="714"/>
                    </a:lnTo>
                    <a:lnTo>
                      <a:pt x="407" y="719"/>
                    </a:lnTo>
                    <a:lnTo>
                      <a:pt x="412" y="729"/>
                    </a:lnTo>
                    <a:lnTo>
                      <a:pt x="417" y="737"/>
                    </a:lnTo>
                    <a:lnTo>
                      <a:pt x="424" y="745"/>
                    </a:lnTo>
                    <a:lnTo>
                      <a:pt x="430" y="754"/>
                    </a:lnTo>
                    <a:lnTo>
                      <a:pt x="439" y="761"/>
                    </a:lnTo>
                    <a:lnTo>
                      <a:pt x="445" y="769"/>
                    </a:lnTo>
                    <a:lnTo>
                      <a:pt x="447" y="777"/>
                    </a:lnTo>
                    <a:lnTo>
                      <a:pt x="448" y="785"/>
                    </a:lnTo>
                    <a:lnTo>
                      <a:pt x="449" y="793"/>
                    </a:lnTo>
                    <a:lnTo>
                      <a:pt x="449" y="802"/>
                    </a:lnTo>
                    <a:lnTo>
                      <a:pt x="447" y="808"/>
                    </a:lnTo>
                    <a:lnTo>
                      <a:pt x="447" y="811"/>
                    </a:lnTo>
                    <a:lnTo>
                      <a:pt x="449" y="814"/>
                    </a:lnTo>
                    <a:lnTo>
                      <a:pt x="454" y="818"/>
                    </a:lnTo>
                    <a:lnTo>
                      <a:pt x="456" y="822"/>
                    </a:lnTo>
                    <a:lnTo>
                      <a:pt x="457" y="827"/>
                    </a:lnTo>
                    <a:lnTo>
                      <a:pt x="456" y="831"/>
                    </a:lnTo>
                    <a:lnTo>
                      <a:pt x="454" y="836"/>
                    </a:lnTo>
                    <a:lnTo>
                      <a:pt x="454" y="843"/>
                    </a:lnTo>
                    <a:lnTo>
                      <a:pt x="454" y="846"/>
                    </a:lnTo>
                    <a:lnTo>
                      <a:pt x="454" y="850"/>
                    </a:lnTo>
                    <a:lnTo>
                      <a:pt x="450" y="858"/>
                    </a:lnTo>
                    <a:lnTo>
                      <a:pt x="448" y="863"/>
                    </a:lnTo>
                    <a:lnTo>
                      <a:pt x="446" y="868"/>
                    </a:lnTo>
                    <a:lnTo>
                      <a:pt x="446" y="871"/>
                    </a:lnTo>
                    <a:lnTo>
                      <a:pt x="446" y="875"/>
                    </a:lnTo>
                    <a:lnTo>
                      <a:pt x="447" y="877"/>
                    </a:lnTo>
                    <a:lnTo>
                      <a:pt x="449" y="880"/>
                    </a:lnTo>
                    <a:lnTo>
                      <a:pt x="453" y="884"/>
                    </a:lnTo>
                    <a:lnTo>
                      <a:pt x="457" y="887"/>
                    </a:lnTo>
                    <a:lnTo>
                      <a:pt x="465" y="894"/>
                    </a:lnTo>
                    <a:lnTo>
                      <a:pt x="470" y="900"/>
                    </a:lnTo>
                    <a:lnTo>
                      <a:pt x="473" y="902"/>
                    </a:lnTo>
                    <a:lnTo>
                      <a:pt x="476" y="903"/>
                    </a:lnTo>
                    <a:lnTo>
                      <a:pt x="480" y="904"/>
                    </a:lnTo>
                    <a:lnTo>
                      <a:pt x="485" y="905"/>
                    </a:lnTo>
                    <a:lnTo>
                      <a:pt x="493" y="905"/>
                    </a:lnTo>
                    <a:lnTo>
                      <a:pt x="497" y="906"/>
                    </a:lnTo>
                    <a:lnTo>
                      <a:pt x="499" y="910"/>
                    </a:lnTo>
                    <a:lnTo>
                      <a:pt x="501" y="917"/>
                    </a:lnTo>
                    <a:lnTo>
                      <a:pt x="513" y="926"/>
                    </a:lnTo>
                    <a:lnTo>
                      <a:pt x="523" y="935"/>
                    </a:lnTo>
                    <a:lnTo>
                      <a:pt x="536" y="935"/>
                    </a:lnTo>
                    <a:lnTo>
                      <a:pt x="550" y="934"/>
                    </a:lnTo>
                    <a:lnTo>
                      <a:pt x="563" y="932"/>
                    </a:lnTo>
                    <a:lnTo>
                      <a:pt x="576" y="931"/>
                    </a:lnTo>
                    <a:lnTo>
                      <a:pt x="578" y="920"/>
                    </a:lnTo>
                    <a:lnTo>
                      <a:pt x="582" y="909"/>
                    </a:lnTo>
                    <a:lnTo>
                      <a:pt x="589" y="906"/>
                    </a:lnTo>
                    <a:lnTo>
                      <a:pt x="593" y="903"/>
                    </a:lnTo>
                    <a:lnTo>
                      <a:pt x="595" y="905"/>
                    </a:lnTo>
                    <a:lnTo>
                      <a:pt x="597" y="906"/>
                    </a:lnTo>
                    <a:lnTo>
                      <a:pt x="598" y="906"/>
                    </a:lnTo>
                    <a:lnTo>
                      <a:pt x="601" y="905"/>
                    </a:lnTo>
                    <a:lnTo>
                      <a:pt x="601" y="894"/>
                    </a:lnTo>
                    <a:lnTo>
                      <a:pt x="603" y="883"/>
                    </a:lnTo>
                    <a:lnTo>
                      <a:pt x="612" y="881"/>
                    </a:lnTo>
                    <a:lnTo>
                      <a:pt x="618" y="884"/>
                    </a:lnTo>
                    <a:lnTo>
                      <a:pt x="619" y="885"/>
                    </a:lnTo>
                    <a:lnTo>
                      <a:pt x="620" y="887"/>
                    </a:lnTo>
                    <a:lnTo>
                      <a:pt x="622" y="890"/>
                    </a:lnTo>
                    <a:lnTo>
                      <a:pt x="623" y="895"/>
                    </a:lnTo>
                    <a:lnTo>
                      <a:pt x="625" y="897"/>
                    </a:lnTo>
                    <a:lnTo>
                      <a:pt x="628" y="898"/>
                    </a:lnTo>
                    <a:lnTo>
                      <a:pt x="632" y="898"/>
                    </a:lnTo>
                    <a:lnTo>
                      <a:pt x="637" y="898"/>
                    </a:lnTo>
                    <a:lnTo>
                      <a:pt x="646" y="897"/>
                    </a:lnTo>
                    <a:lnTo>
                      <a:pt x="653" y="896"/>
                    </a:lnTo>
                    <a:lnTo>
                      <a:pt x="661" y="897"/>
                    </a:lnTo>
                    <a:lnTo>
                      <a:pt x="668" y="900"/>
                    </a:lnTo>
                    <a:lnTo>
                      <a:pt x="676" y="900"/>
                    </a:lnTo>
                    <a:lnTo>
                      <a:pt x="683" y="898"/>
                    </a:lnTo>
                    <a:lnTo>
                      <a:pt x="686" y="897"/>
                    </a:lnTo>
                    <a:lnTo>
                      <a:pt x="688" y="896"/>
                    </a:lnTo>
                    <a:lnTo>
                      <a:pt x="691" y="897"/>
                    </a:lnTo>
                    <a:lnTo>
                      <a:pt x="692" y="898"/>
                    </a:lnTo>
                    <a:lnTo>
                      <a:pt x="693" y="903"/>
                    </a:lnTo>
                    <a:lnTo>
                      <a:pt x="693" y="909"/>
                    </a:lnTo>
                    <a:lnTo>
                      <a:pt x="695" y="912"/>
                    </a:lnTo>
                    <a:lnTo>
                      <a:pt x="697" y="913"/>
                    </a:lnTo>
                    <a:lnTo>
                      <a:pt x="700" y="914"/>
                    </a:lnTo>
                    <a:lnTo>
                      <a:pt x="702" y="915"/>
                    </a:lnTo>
                    <a:lnTo>
                      <a:pt x="709" y="915"/>
                    </a:lnTo>
                    <a:lnTo>
                      <a:pt x="715" y="917"/>
                    </a:lnTo>
                    <a:lnTo>
                      <a:pt x="721" y="917"/>
                    </a:lnTo>
                    <a:lnTo>
                      <a:pt x="726" y="917"/>
                    </a:lnTo>
                    <a:lnTo>
                      <a:pt x="730" y="914"/>
                    </a:lnTo>
                    <a:lnTo>
                      <a:pt x="734" y="913"/>
                    </a:lnTo>
                    <a:lnTo>
                      <a:pt x="736" y="910"/>
                    </a:lnTo>
                    <a:lnTo>
                      <a:pt x="738" y="906"/>
                    </a:lnTo>
                    <a:lnTo>
                      <a:pt x="738" y="901"/>
                    </a:lnTo>
                    <a:lnTo>
                      <a:pt x="738" y="895"/>
                    </a:lnTo>
                    <a:lnTo>
                      <a:pt x="737" y="890"/>
                    </a:lnTo>
                    <a:lnTo>
                      <a:pt x="736" y="887"/>
                    </a:lnTo>
                    <a:lnTo>
                      <a:pt x="737" y="884"/>
                    </a:lnTo>
                    <a:lnTo>
                      <a:pt x="739" y="881"/>
                    </a:lnTo>
                    <a:lnTo>
                      <a:pt x="745" y="877"/>
                    </a:lnTo>
                    <a:lnTo>
                      <a:pt x="753" y="871"/>
                    </a:lnTo>
                    <a:lnTo>
                      <a:pt x="760" y="867"/>
                    </a:lnTo>
                    <a:lnTo>
                      <a:pt x="766" y="864"/>
                    </a:lnTo>
                    <a:lnTo>
                      <a:pt x="768" y="864"/>
                    </a:lnTo>
                    <a:lnTo>
                      <a:pt x="770" y="865"/>
                    </a:lnTo>
                    <a:lnTo>
                      <a:pt x="772" y="869"/>
                    </a:lnTo>
                    <a:lnTo>
                      <a:pt x="776" y="872"/>
                    </a:lnTo>
                    <a:lnTo>
                      <a:pt x="776" y="880"/>
                    </a:lnTo>
                    <a:lnTo>
                      <a:pt x="773" y="885"/>
                    </a:lnTo>
                    <a:lnTo>
                      <a:pt x="770" y="890"/>
                    </a:lnTo>
                    <a:lnTo>
                      <a:pt x="767" y="897"/>
                    </a:lnTo>
                    <a:lnTo>
                      <a:pt x="766" y="904"/>
                    </a:lnTo>
                    <a:lnTo>
                      <a:pt x="764" y="909"/>
                    </a:lnTo>
                    <a:lnTo>
                      <a:pt x="766" y="911"/>
                    </a:lnTo>
                    <a:lnTo>
                      <a:pt x="767" y="912"/>
                    </a:lnTo>
                    <a:lnTo>
                      <a:pt x="769" y="913"/>
                    </a:lnTo>
                    <a:lnTo>
                      <a:pt x="772" y="914"/>
                    </a:lnTo>
                    <a:lnTo>
                      <a:pt x="783" y="915"/>
                    </a:lnTo>
                    <a:lnTo>
                      <a:pt x="792" y="918"/>
                    </a:lnTo>
                    <a:lnTo>
                      <a:pt x="800" y="922"/>
                    </a:lnTo>
                    <a:lnTo>
                      <a:pt x="807" y="929"/>
                    </a:lnTo>
                    <a:lnTo>
                      <a:pt x="805" y="936"/>
                    </a:lnTo>
                    <a:lnTo>
                      <a:pt x="803" y="941"/>
                    </a:lnTo>
                    <a:lnTo>
                      <a:pt x="802" y="948"/>
                    </a:lnTo>
                    <a:lnTo>
                      <a:pt x="802" y="955"/>
                    </a:lnTo>
                    <a:lnTo>
                      <a:pt x="804" y="960"/>
                    </a:lnTo>
                    <a:lnTo>
                      <a:pt x="804" y="964"/>
                    </a:lnTo>
                    <a:lnTo>
                      <a:pt x="804" y="968"/>
                    </a:lnTo>
                    <a:lnTo>
                      <a:pt x="803" y="973"/>
                    </a:lnTo>
                    <a:lnTo>
                      <a:pt x="805" y="974"/>
                    </a:lnTo>
                    <a:lnTo>
                      <a:pt x="806" y="974"/>
                    </a:lnTo>
                    <a:lnTo>
                      <a:pt x="807" y="974"/>
                    </a:lnTo>
                    <a:lnTo>
                      <a:pt x="809" y="977"/>
                    </a:lnTo>
                    <a:lnTo>
                      <a:pt x="818" y="979"/>
                    </a:lnTo>
                    <a:lnTo>
                      <a:pt x="828" y="981"/>
                    </a:lnTo>
                    <a:lnTo>
                      <a:pt x="830" y="982"/>
                    </a:lnTo>
                    <a:lnTo>
                      <a:pt x="832" y="982"/>
                    </a:lnTo>
                    <a:lnTo>
                      <a:pt x="835" y="982"/>
                    </a:lnTo>
                    <a:lnTo>
                      <a:pt x="836" y="982"/>
                    </a:lnTo>
                    <a:lnTo>
                      <a:pt x="839" y="980"/>
                    </a:lnTo>
                    <a:lnTo>
                      <a:pt x="844" y="978"/>
                    </a:lnTo>
                    <a:lnTo>
                      <a:pt x="849" y="976"/>
                    </a:lnTo>
                    <a:lnTo>
                      <a:pt x="855" y="971"/>
                    </a:lnTo>
                    <a:lnTo>
                      <a:pt x="855" y="980"/>
                    </a:lnTo>
                    <a:lnTo>
                      <a:pt x="856" y="989"/>
                    </a:lnTo>
                    <a:lnTo>
                      <a:pt x="857" y="996"/>
                    </a:lnTo>
                    <a:lnTo>
                      <a:pt x="860" y="1004"/>
                    </a:lnTo>
                    <a:lnTo>
                      <a:pt x="862" y="1006"/>
                    </a:lnTo>
                    <a:lnTo>
                      <a:pt x="863" y="1008"/>
                    </a:lnTo>
                    <a:lnTo>
                      <a:pt x="865" y="1007"/>
                    </a:lnTo>
                    <a:lnTo>
                      <a:pt x="869" y="1005"/>
                    </a:lnTo>
                    <a:lnTo>
                      <a:pt x="873" y="999"/>
                    </a:lnTo>
                    <a:lnTo>
                      <a:pt x="878" y="997"/>
                    </a:lnTo>
                    <a:lnTo>
                      <a:pt x="882" y="997"/>
                    </a:lnTo>
                    <a:lnTo>
                      <a:pt x="889" y="999"/>
                    </a:lnTo>
                    <a:lnTo>
                      <a:pt x="891" y="1003"/>
                    </a:lnTo>
                    <a:lnTo>
                      <a:pt x="891" y="1005"/>
                    </a:lnTo>
                    <a:lnTo>
                      <a:pt x="890" y="1008"/>
                    </a:lnTo>
                    <a:lnTo>
                      <a:pt x="889" y="1011"/>
                    </a:lnTo>
                    <a:lnTo>
                      <a:pt x="885" y="1016"/>
                    </a:lnTo>
                    <a:lnTo>
                      <a:pt x="880" y="1022"/>
                    </a:lnTo>
                    <a:lnTo>
                      <a:pt x="879" y="1027"/>
                    </a:lnTo>
                    <a:lnTo>
                      <a:pt x="879" y="1029"/>
                    </a:lnTo>
                    <a:lnTo>
                      <a:pt x="880" y="1030"/>
                    </a:lnTo>
                    <a:lnTo>
                      <a:pt x="882" y="1031"/>
                    </a:lnTo>
                    <a:lnTo>
                      <a:pt x="888" y="1030"/>
                    </a:lnTo>
                    <a:lnTo>
                      <a:pt x="895" y="1028"/>
                    </a:lnTo>
                    <a:lnTo>
                      <a:pt x="902" y="1027"/>
                    </a:lnTo>
                    <a:lnTo>
                      <a:pt x="907" y="1028"/>
                    </a:lnTo>
                    <a:lnTo>
                      <a:pt x="908" y="1029"/>
                    </a:lnTo>
                    <a:lnTo>
                      <a:pt x="911" y="1030"/>
                    </a:lnTo>
                    <a:lnTo>
                      <a:pt x="912" y="1032"/>
                    </a:lnTo>
                    <a:lnTo>
                      <a:pt x="913" y="1036"/>
                    </a:lnTo>
                    <a:lnTo>
                      <a:pt x="917" y="1045"/>
                    </a:lnTo>
                    <a:lnTo>
                      <a:pt x="922" y="1053"/>
                    </a:lnTo>
                    <a:lnTo>
                      <a:pt x="935" y="1061"/>
                    </a:lnTo>
                    <a:lnTo>
                      <a:pt x="948" y="1066"/>
                    </a:lnTo>
                    <a:lnTo>
                      <a:pt x="947" y="1073"/>
                    </a:lnTo>
                    <a:lnTo>
                      <a:pt x="946" y="1076"/>
                    </a:lnTo>
                    <a:lnTo>
                      <a:pt x="946" y="1081"/>
                    </a:lnTo>
                    <a:lnTo>
                      <a:pt x="947" y="1086"/>
                    </a:lnTo>
                    <a:lnTo>
                      <a:pt x="949" y="1091"/>
                    </a:lnTo>
                    <a:lnTo>
                      <a:pt x="950" y="1095"/>
                    </a:lnTo>
                    <a:lnTo>
                      <a:pt x="953" y="1098"/>
                    </a:lnTo>
                    <a:lnTo>
                      <a:pt x="956" y="1100"/>
                    </a:lnTo>
                    <a:lnTo>
                      <a:pt x="973" y="1114"/>
                    </a:lnTo>
                    <a:lnTo>
                      <a:pt x="988" y="1128"/>
                    </a:lnTo>
                    <a:lnTo>
                      <a:pt x="1003" y="1141"/>
                    </a:lnTo>
                    <a:lnTo>
                      <a:pt x="1017" y="1156"/>
                    </a:lnTo>
                    <a:lnTo>
                      <a:pt x="1024" y="1155"/>
                    </a:lnTo>
                    <a:lnTo>
                      <a:pt x="1029" y="1151"/>
                    </a:lnTo>
                    <a:lnTo>
                      <a:pt x="1030" y="1150"/>
                    </a:lnTo>
                    <a:lnTo>
                      <a:pt x="1033" y="1150"/>
                    </a:lnTo>
                    <a:lnTo>
                      <a:pt x="1035" y="1149"/>
                    </a:lnTo>
                    <a:lnTo>
                      <a:pt x="1040" y="1150"/>
                    </a:lnTo>
                    <a:lnTo>
                      <a:pt x="1046" y="1156"/>
                    </a:lnTo>
                    <a:lnTo>
                      <a:pt x="1050" y="1160"/>
                    </a:lnTo>
                    <a:lnTo>
                      <a:pt x="1056" y="1164"/>
                    </a:lnTo>
                    <a:lnTo>
                      <a:pt x="1064" y="1166"/>
                    </a:lnTo>
                    <a:lnTo>
                      <a:pt x="1071" y="1175"/>
                    </a:lnTo>
                    <a:lnTo>
                      <a:pt x="1080" y="1183"/>
                    </a:lnTo>
                    <a:lnTo>
                      <a:pt x="1089" y="1189"/>
                    </a:lnTo>
                    <a:lnTo>
                      <a:pt x="1098" y="1193"/>
                    </a:lnTo>
                    <a:lnTo>
                      <a:pt x="1111" y="1205"/>
                    </a:lnTo>
                    <a:lnTo>
                      <a:pt x="1124" y="1216"/>
                    </a:lnTo>
                    <a:lnTo>
                      <a:pt x="1132" y="1209"/>
                    </a:lnTo>
                    <a:lnTo>
                      <a:pt x="1139" y="1205"/>
                    </a:lnTo>
                    <a:lnTo>
                      <a:pt x="1147" y="1201"/>
                    </a:lnTo>
                    <a:lnTo>
                      <a:pt x="1157" y="1200"/>
                    </a:lnTo>
                    <a:lnTo>
                      <a:pt x="1161" y="1202"/>
                    </a:lnTo>
                    <a:lnTo>
                      <a:pt x="1165" y="1204"/>
                    </a:lnTo>
                    <a:lnTo>
                      <a:pt x="1167" y="1204"/>
                    </a:lnTo>
                    <a:lnTo>
                      <a:pt x="1169" y="1200"/>
                    </a:lnTo>
                    <a:lnTo>
                      <a:pt x="1176" y="1204"/>
                    </a:lnTo>
                    <a:lnTo>
                      <a:pt x="1182" y="1208"/>
                    </a:lnTo>
                    <a:lnTo>
                      <a:pt x="1185" y="1209"/>
                    </a:lnTo>
                    <a:lnTo>
                      <a:pt x="1187" y="1210"/>
                    </a:lnTo>
                    <a:lnTo>
                      <a:pt x="1192" y="1210"/>
                    </a:lnTo>
                    <a:lnTo>
                      <a:pt x="1196" y="1210"/>
                    </a:lnTo>
                    <a:lnTo>
                      <a:pt x="1204" y="1198"/>
                    </a:lnTo>
                    <a:lnTo>
                      <a:pt x="1213" y="1187"/>
                    </a:lnTo>
                    <a:lnTo>
                      <a:pt x="1224" y="1174"/>
                    </a:lnTo>
                    <a:lnTo>
                      <a:pt x="1233" y="1163"/>
                    </a:lnTo>
                    <a:lnTo>
                      <a:pt x="1237" y="1163"/>
                    </a:lnTo>
                    <a:lnTo>
                      <a:pt x="1242" y="1163"/>
                    </a:lnTo>
                    <a:lnTo>
                      <a:pt x="1246" y="1164"/>
                    </a:lnTo>
                    <a:lnTo>
                      <a:pt x="1249" y="1166"/>
                    </a:lnTo>
                    <a:lnTo>
                      <a:pt x="1255" y="1173"/>
                    </a:lnTo>
                    <a:lnTo>
                      <a:pt x="1261" y="1181"/>
                    </a:lnTo>
                    <a:lnTo>
                      <a:pt x="1274" y="1188"/>
                    </a:lnTo>
                    <a:lnTo>
                      <a:pt x="1287" y="1193"/>
                    </a:lnTo>
                    <a:lnTo>
                      <a:pt x="1292" y="1200"/>
                    </a:lnTo>
                    <a:lnTo>
                      <a:pt x="1296" y="1205"/>
                    </a:lnTo>
                    <a:lnTo>
                      <a:pt x="1302" y="1209"/>
                    </a:lnTo>
                    <a:lnTo>
                      <a:pt x="1309" y="1214"/>
                    </a:lnTo>
                    <a:lnTo>
                      <a:pt x="1316" y="1208"/>
                    </a:lnTo>
                    <a:lnTo>
                      <a:pt x="1321" y="1204"/>
                    </a:lnTo>
                    <a:lnTo>
                      <a:pt x="1326" y="1197"/>
                    </a:lnTo>
                    <a:lnTo>
                      <a:pt x="1329" y="1190"/>
                    </a:lnTo>
                    <a:lnTo>
                      <a:pt x="1321" y="1177"/>
                    </a:lnTo>
                    <a:lnTo>
                      <a:pt x="1314" y="1166"/>
                    </a:lnTo>
                    <a:lnTo>
                      <a:pt x="1320" y="1157"/>
                    </a:lnTo>
                    <a:lnTo>
                      <a:pt x="1326" y="1150"/>
                    </a:lnTo>
                    <a:lnTo>
                      <a:pt x="1331" y="1143"/>
                    </a:lnTo>
                    <a:lnTo>
                      <a:pt x="1338" y="1138"/>
                    </a:lnTo>
                    <a:lnTo>
                      <a:pt x="1352" y="1126"/>
                    </a:lnTo>
                    <a:lnTo>
                      <a:pt x="1368" y="1115"/>
                    </a:lnTo>
                    <a:lnTo>
                      <a:pt x="1371" y="1111"/>
                    </a:lnTo>
                    <a:lnTo>
                      <a:pt x="1372" y="1106"/>
                    </a:lnTo>
                    <a:lnTo>
                      <a:pt x="1372" y="1104"/>
                    </a:lnTo>
                    <a:lnTo>
                      <a:pt x="1371" y="1101"/>
                    </a:lnTo>
                    <a:lnTo>
                      <a:pt x="1369" y="1099"/>
                    </a:lnTo>
                    <a:lnTo>
                      <a:pt x="1365" y="1099"/>
                    </a:lnTo>
                    <a:lnTo>
                      <a:pt x="1361" y="1099"/>
                    </a:lnTo>
                    <a:lnTo>
                      <a:pt x="1355" y="1099"/>
                    </a:lnTo>
                    <a:lnTo>
                      <a:pt x="1348" y="1100"/>
                    </a:lnTo>
                    <a:lnTo>
                      <a:pt x="1346" y="1099"/>
                    </a:lnTo>
                    <a:lnTo>
                      <a:pt x="1344" y="1098"/>
                    </a:lnTo>
                    <a:lnTo>
                      <a:pt x="1338" y="1096"/>
                    </a:lnTo>
                    <a:lnTo>
                      <a:pt x="1333" y="1091"/>
                    </a:lnTo>
                    <a:lnTo>
                      <a:pt x="1327" y="1084"/>
                    </a:lnTo>
                    <a:lnTo>
                      <a:pt x="1321" y="1075"/>
                    </a:lnTo>
                    <a:lnTo>
                      <a:pt x="1316" y="1066"/>
                    </a:lnTo>
                    <a:lnTo>
                      <a:pt x="1311" y="1065"/>
                    </a:lnTo>
                    <a:lnTo>
                      <a:pt x="1309" y="1064"/>
                    </a:lnTo>
                    <a:lnTo>
                      <a:pt x="1308" y="1062"/>
                    </a:lnTo>
                    <a:lnTo>
                      <a:pt x="1306" y="1061"/>
                    </a:lnTo>
                    <a:lnTo>
                      <a:pt x="1308" y="1056"/>
                    </a:lnTo>
                    <a:lnTo>
                      <a:pt x="1312" y="1049"/>
                    </a:lnTo>
                    <a:lnTo>
                      <a:pt x="1313" y="1042"/>
                    </a:lnTo>
                    <a:lnTo>
                      <a:pt x="1316" y="1035"/>
                    </a:lnTo>
                    <a:lnTo>
                      <a:pt x="1317" y="1031"/>
                    </a:lnTo>
                    <a:lnTo>
                      <a:pt x="1318" y="1029"/>
                    </a:lnTo>
                    <a:lnTo>
                      <a:pt x="1320" y="1027"/>
                    </a:lnTo>
                    <a:lnTo>
                      <a:pt x="1322" y="1027"/>
                    </a:lnTo>
                    <a:lnTo>
                      <a:pt x="1328" y="1029"/>
                    </a:lnTo>
                    <a:lnTo>
                      <a:pt x="1331" y="1030"/>
                    </a:lnTo>
                    <a:lnTo>
                      <a:pt x="1336" y="1031"/>
                    </a:lnTo>
                    <a:lnTo>
                      <a:pt x="1339" y="1035"/>
                    </a:lnTo>
                    <a:lnTo>
                      <a:pt x="1345" y="1039"/>
                    </a:lnTo>
                    <a:lnTo>
                      <a:pt x="1350" y="1042"/>
                    </a:lnTo>
                    <a:lnTo>
                      <a:pt x="1354" y="1045"/>
                    </a:lnTo>
                    <a:lnTo>
                      <a:pt x="1359" y="1050"/>
                    </a:lnTo>
                    <a:lnTo>
                      <a:pt x="1364" y="1054"/>
                    </a:lnTo>
                    <a:lnTo>
                      <a:pt x="1369" y="1055"/>
                    </a:lnTo>
                    <a:lnTo>
                      <a:pt x="1373" y="1054"/>
                    </a:lnTo>
                    <a:lnTo>
                      <a:pt x="1377" y="1053"/>
                    </a:lnTo>
                    <a:lnTo>
                      <a:pt x="1384" y="1046"/>
                    </a:lnTo>
                    <a:lnTo>
                      <a:pt x="1390" y="1037"/>
                    </a:lnTo>
                    <a:lnTo>
                      <a:pt x="1402" y="1028"/>
                    </a:lnTo>
                    <a:lnTo>
                      <a:pt x="1413" y="1020"/>
                    </a:lnTo>
                    <a:lnTo>
                      <a:pt x="1415" y="1016"/>
                    </a:lnTo>
                    <a:lnTo>
                      <a:pt x="1416" y="1013"/>
                    </a:lnTo>
                    <a:lnTo>
                      <a:pt x="1419" y="1012"/>
                    </a:lnTo>
                    <a:lnTo>
                      <a:pt x="1421" y="1011"/>
                    </a:lnTo>
                    <a:lnTo>
                      <a:pt x="1427" y="1012"/>
                    </a:lnTo>
                    <a:lnTo>
                      <a:pt x="1435" y="1013"/>
                    </a:lnTo>
                    <a:lnTo>
                      <a:pt x="1438" y="1014"/>
                    </a:lnTo>
                    <a:lnTo>
                      <a:pt x="1440" y="1014"/>
                    </a:lnTo>
                    <a:lnTo>
                      <a:pt x="1443" y="1013"/>
                    </a:lnTo>
                    <a:lnTo>
                      <a:pt x="1444" y="1012"/>
                    </a:lnTo>
                    <a:lnTo>
                      <a:pt x="1446" y="1008"/>
                    </a:lnTo>
                    <a:lnTo>
                      <a:pt x="1448" y="1003"/>
                    </a:lnTo>
                    <a:lnTo>
                      <a:pt x="1449" y="999"/>
                    </a:lnTo>
                    <a:lnTo>
                      <a:pt x="1449" y="997"/>
                    </a:lnTo>
                    <a:lnTo>
                      <a:pt x="1447" y="995"/>
                    </a:lnTo>
                    <a:lnTo>
                      <a:pt x="1446" y="991"/>
                    </a:lnTo>
                    <a:lnTo>
                      <a:pt x="1457" y="983"/>
                    </a:lnTo>
                    <a:lnTo>
                      <a:pt x="1467" y="976"/>
                    </a:lnTo>
                    <a:lnTo>
                      <a:pt x="1477" y="968"/>
                    </a:lnTo>
                    <a:lnTo>
                      <a:pt x="1486" y="957"/>
                    </a:lnTo>
                    <a:close/>
                    <a:moveTo>
                      <a:pt x="453" y="0"/>
                    </a:moveTo>
                    <a:lnTo>
                      <a:pt x="453" y="0"/>
                    </a:lnTo>
                    <a:lnTo>
                      <a:pt x="451" y="0"/>
                    </a:lnTo>
                    <a:lnTo>
                      <a:pt x="451" y="1"/>
                    </a:lnTo>
                    <a:lnTo>
                      <a:pt x="453" y="1"/>
                    </a:lnTo>
                    <a:lnTo>
                      <a:pt x="453" y="0"/>
                    </a:lnTo>
                    <a:close/>
                    <a:moveTo>
                      <a:pt x="451" y="17"/>
                    </a:moveTo>
                    <a:lnTo>
                      <a:pt x="450" y="18"/>
                    </a:lnTo>
                    <a:lnTo>
                      <a:pt x="449" y="19"/>
                    </a:lnTo>
                    <a:lnTo>
                      <a:pt x="448" y="20"/>
                    </a:lnTo>
                    <a:lnTo>
                      <a:pt x="447" y="20"/>
                    </a:lnTo>
                    <a:lnTo>
                      <a:pt x="448" y="20"/>
                    </a:lnTo>
                    <a:lnTo>
                      <a:pt x="450" y="19"/>
                    </a:lnTo>
                    <a:lnTo>
                      <a:pt x="450" y="18"/>
                    </a:lnTo>
                    <a:lnTo>
                      <a:pt x="451" y="17"/>
                    </a:lnTo>
                    <a:close/>
                    <a:moveTo>
                      <a:pt x="434" y="25"/>
                    </a:moveTo>
                    <a:lnTo>
                      <a:pt x="428" y="27"/>
                    </a:lnTo>
                    <a:lnTo>
                      <a:pt x="421" y="28"/>
                    </a:lnTo>
                    <a:lnTo>
                      <a:pt x="417" y="30"/>
                    </a:lnTo>
                    <a:lnTo>
                      <a:pt x="415" y="30"/>
                    </a:lnTo>
                    <a:lnTo>
                      <a:pt x="415" y="31"/>
                    </a:lnTo>
                    <a:lnTo>
                      <a:pt x="424" y="30"/>
                    </a:lnTo>
                    <a:lnTo>
                      <a:pt x="434" y="26"/>
                    </a:lnTo>
                    <a:lnTo>
                      <a:pt x="434" y="25"/>
                    </a:lnTo>
                    <a:close/>
                    <a:moveTo>
                      <a:pt x="408" y="32"/>
                    </a:moveTo>
                    <a:lnTo>
                      <a:pt x="405" y="33"/>
                    </a:lnTo>
                    <a:lnTo>
                      <a:pt x="403" y="35"/>
                    </a:lnTo>
                    <a:lnTo>
                      <a:pt x="402" y="36"/>
                    </a:lnTo>
                    <a:lnTo>
                      <a:pt x="402" y="37"/>
                    </a:lnTo>
                    <a:lnTo>
                      <a:pt x="404" y="34"/>
                    </a:lnTo>
                    <a:lnTo>
                      <a:pt x="408" y="32"/>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59" name="Freeform 327"/>
              <p:cNvSpPr>
                <a:spLocks/>
              </p:cNvSpPr>
              <p:nvPr/>
            </p:nvSpPr>
            <p:spPr bwMode="auto">
              <a:xfrm>
                <a:off x="2695575" y="2794000"/>
                <a:ext cx="588963" cy="476250"/>
              </a:xfrm>
              <a:custGeom>
                <a:avLst/>
                <a:gdLst>
                  <a:gd name="T0" fmla="*/ 573109 w 1486"/>
                  <a:gd name="T1" fmla="*/ 340690 h 1198"/>
                  <a:gd name="T2" fmla="*/ 555274 w 1486"/>
                  <a:gd name="T3" fmla="*/ 311669 h 1198"/>
                  <a:gd name="T4" fmla="*/ 485518 w 1486"/>
                  <a:gd name="T5" fmla="*/ 275096 h 1198"/>
                  <a:gd name="T6" fmla="*/ 450640 w 1486"/>
                  <a:gd name="T7" fmla="*/ 270723 h 1198"/>
                  <a:gd name="T8" fmla="*/ 431219 w 1486"/>
                  <a:gd name="T9" fmla="*/ 262375 h 1198"/>
                  <a:gd name="T10" fmla="*/ 415366 w 1486"/>
                  <a:gd name="T11" fmla="*/ 241703 h 1198"/>
                  <a:gd name="T12" fmla="*/ 390000 w 1486"/>
                  <a:gd name="T13" fmla="*/ 221428 h 1198"/>
                  <a:gd name="T14" fmla="*/ 378109 w 1486"/>
                  <a:gd name="T15" fmla="*/ 206322 h 1198"/>
                  <a:gd name="T16" fmla="*/ 342042 w 1486"/>
                  <a:gd name="T17" fmla="*/ 205129 h 1198"/>
                  <a:gd name="T18" fmla="*/ 325000 w 1486"/>
                  <a:gd name="T19" fmla="*/ 180880 h 1198"/>
                  <a:gd name="T20" fmla="*/ 298445 w 1486"/>
                  <a:gd name="T21" fmla="*/ 161400 h 1198"/>
                  <a:gd name="T22" fmla="*/ 275853 w 1486"/>
                  <a:gd name="T23" fmla="*/ 148282 h 1198"/>
                  <a:gd name="T24" fmla="*/ 261585 w 1486"/>
                  <a:gd name="T25" fmla="*/ 131585 h 1198"/>
                  <a:gd name="T26" fmla="*/ 258811 w 1486"/>
                  <a:gd name="T27" fmla="*/ 102962 h 1198"/>
                  <a:gd name="T28" fmla="*/ 263963 w 1486"/>
                  <a:gd name="T29" fmla="*/ 70364 h 1198"/>
                  <a:gd name="T30" fmla="*/ 267134 w 1486"/>
                  <a:gd name="T31" fmla="*/ 30213 h 1198"/>
                  <a:gd name="T32" fmla="*/ 246921 w 1486"/>
                  <a:gd name="T33" fmla="*/ 6758 h 1198"/>
                  <a:gd name="T34" fmla="*/ 213628 w 1486"/>
                  <a:gd name="T35" fmla="*/ 11926 h 1198"/>
                  <a:gd name="T36" fmla="*/ 179543 w 1486"/>
                  <a:gd name="T37" fmla="*/ 21069 h 1198"/>
                  <a:gd name="T38" fmla="*/ 173201 w 1486"/>
                  <a:gd name="T39" fmla="*/ 24250 h 1198"/>
                  <a:gd name="T40" fmla="*/ 166463 w 1486"/>
                  <a:gd name="T41" fmla="*/ 18684 h 1198"/>
                  <a:gd name="T42" fmla="*/ 141097 w 1486"/>
                  <a:gd name="T43" fmla="*/ 7156 h 1198"/>
                  <a:gd name="T44" fmla="*/ 93933 w 1486"/>
                  <a:gd name="T45" fmla="*/ 50885 h 1198"/>
                  <a:gd name="T46" fmla="*/ 81646 w 1486"/>
                  <a:gd name="T47" fmla="*/ 82290 h 1198"/>
                  <a:gd name="T48" fmla="*/ 76890 w 1486"/>
                  <a:gd name="T49" fmla="*/ 106540 h 1198"/>
                  <a:gd name="T50" fmla="*/ 62226 w 1486"/>
                  <a:gd name="T51" fmla="*/ 109323 h 1198"/>
                  <a:gd name="T52" fmla="*/ 53110 w 1486"/>
                  <a:gd name="T53" fmla="*/ 117274 h 1198"/>
                  <a:gd name="T54" fmla="*/ 39634 w 1486"/>
                  <a:gd name="T55" fmla="*/ 119659 h 1198"/>
                  <a:gd name="T56" fmla="*/ 13476 w 1486"/>
                  <a:gd name="T57" fmla="*/ 113298 h 1198"/>
                  <a:gd name="T58" fmla="*/ 2774 w 1486"/>
                  <a:gd name="T59" fmla="*/ 126814 h 1198"/>
                  <a:gd name="T60" fmla="*/ 4360 w 1486"/>
                  <a:gd name="T61" fmla="*/ 151064 h 1198"/>
                  <a:gd name="T62" fmla="*/ 22591 w 1486"/>
                  <a:gd name="T63" fmla="*/ 168158 h 1198"/>
                  <a:gd name="T64" fmla="*/ 28933 w 1486"/>
                  <a:gd name="T65" fmla="*/ 191216 h 1198"/>
                  <a:gd name="T66" fmla="*/ 19817 w 1486"/>
                  <a:gd name="T67" fmla="*/ 209105 h 1198"/>
                  <a:gd name="T68" fmla="*/ 36067 w 1486"/>
                  <a:gd name="T69" fmla="*/ 215465 h 1198"/>
                  <a:gd name="T70" fmla="*/ 55488 w 1486"/>
                  <a:gd name="T71" fmla="*/ 211888 h 1198"/>
                  <a:gd name="T72" fmla="*/ 73323 w 1486"/>
                  <a:gd name="T73" fmla="*/ 213080 h 1198"/>
                  <a:gd name="T74" fmla="*/ 79665 w 1486"/>
                  <a:gd name="T75" fmla="*/ 256809 h 1198"/>
                  <a:gd name="T76" fmla="*/ 128018 w 1486"/>
                  <a:gd name="T77" fmla="*/ 270326 h 1198"/>
                  <a:gd name="T78" fmla="*/ 149817 w 1486"/>
                  <a:gd name="T79" fmla="*/ 278674 h 1198"/>
                  <a:gd name="T80" fmla="*/ 160122 w 1486"/>
                  <a:gd name="T81" fmla="*/ 275096 h 1198"/>
                  <a:gd name="T82" fmla="*/ 177165 w 1486"/>
                  <a:gd name="T83" fmla="*/ 315247 h 1198"/>
                  <a:gd name="T84" fmla="*/ 176768 w 1486"/>
                  <a:gd name="T85" fmla="*/ 340690 h 1198"/>
                  <a:gd name="T86" fmla="*/ 198567 w 1486"/>
                  <a:gd name="T87" fmla="*/ 357386 h 1198"/>
                  <a:gd name="T88" fmla="*/ 238201 w 1486"/>
                  <a:gd name="T89" fmla="*/ 352616 h 1198"/>
                  <a:gd name="T90" fmla="*/ 258811 w 1486"/>
                  <a:gd name="T91" fmla="*/ 349038 h 1198"/>
                  <a:gd name="T92" fmla="*/ 278232 w 1486"/>
                  <a:gd name="T93" fmla="*/ 356591 h 1198"/>
                  <a:gd name="T94" fmla="*/ 292896 w 1486"/>
                  <a:gd name="T95" fmla="*/ 343075 h 1198"/>
                  <a:gd name="T96" fmla="*/ 302805 w 1486"/>
                  <a:gd name="T97" fmla="*/ 354206 h 1198"/>
                  <a:gd name="T98" fmla="*/ 318658 w 1486"/>
                  <a:gd name="T99" fmla="*/ 376071 h 1198"/>
                  <a:gd name="T100" fmla="*/ 334512 w 1486"/>
                  <a:gd name="T101" fmla="*/ 381636 h 1198"/>
                  <a:gd name="T102" fmla="*/ 352347 w 1486"/>
                  <a:gd name="T103" fmla="*/ 389984 h 1198"/>
                  <a:gd name="T104" fmla="*/ 359481 w 1486"/>
                  <a:gd name="T105" fmla="*/ 401513 h 1198"/>
                  <a:gd name="T106" fmla="*/ 376524 w 1486"/>
                  <a:gd name="T107" fmla="*/ 428148 h 1198"/>
                  <a:gd name="T108" fmla="*/ 416158 w 1486"/>
                  <a:gd name="T109" fmla="*/ 453988 h 1198"/>
                  <a:gd name="T110" fmla="*/ 461737 w 1486"/>
                  <a:gd name="T111" fmla="*/ 471480 h 1198"/>
                  <a:gd name="T112" fmla="*/ 492256 w 1486"/>
                  <a:gd name="T113" fmla="*/ 455181 h 1198"/>
                  <a:gd name="T114" fmla="*/ 526737 w 1486"/>
                  <a:gd name="T115" fmla="*/ 465914 h 1198"/>
                  <a:gd name="T116" fmla="*/ 541006 w 1486"/>
                  <a:gd name="T117" fmla="*/ 429738 h 1198"/>
                  <a:gd name="T118" fmla="*/ 517622 w 1486"/>
                  <a:gd name="T119" fmla="*/ 414632 h 1198"/>
                  <a:gd name="T120" fmla="*/ 535061 w 1486"/>
                  <a:gd name="T121" fmla="*/ 407078 h 1198"/>
                  <a:gd name="T122" fmla="*/ 563201 w 1486"/>
                  <a:gd name="T123" fmla="*/ 394755 h 1198"/>
                  <a:gd name="T124" fmla="*/ 581433 w 1486"/>
                  <a:gd name="T125" fmla="*/ 380841 h 11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86" h="1198">
                    <a:moveTo>
                      <a:pt x="1486" y="939"/>
                    </a:moveTo>
                    <a:lnTo>
                      <a:pt x="1477" y="927"/>
                    </a:lnTo>
                    <a:lnTo>
                      <a:pt x="1469" y="916"/>
                    </a:lnTo>
                    <a:lnTo>
                      <a:pt x="1469" y="900"/>
                    </a:lnTo>
                    <a:lnTo>
                      <a:pt x="1470" y="884"/>
                    </a:lnTo>
                    <a:lnTo>
                      <a:pt x="1463" y="878"/>
                    </a:lnTo>
                    <a:lnTo>
                      <a:pt x="1461" y="874"/>
                    </a:lnTo>
                    <a:lnTo>
                      <a:pt x="1460" y="869"/>
                    </a:lnTo>
                    <a:lnTo>
                      <a:pt x="1461" y="861"/>
                    </a:lnTo>
                    <a:lnTo>
                      <a:pt x="1460" y="859"/>
                    </a:lnTo>
                    <a:lnTo>
                      <a:pt x="1457" y="858"/>
                    </a:lnTo>
                    <a:lnTo>
                      <a:pt x="1455" y="857"/>
                    </a:lnTo>
                    <a:lnTo>
                      <a:pt x="1452" y="857"/>
                    </a:lnTo>
                    <a:lnTo>
                      <a:pt x="1446" y="857"/>
                    </a:lnTo>
                    <a:lnTo>
                      <a:pt x="1439" y="855"/>
                    </a:lnTo>
                    <a:lnTo>
                      <a:pt x="1433" y="857"/>
                    </a:lnTo>
                    <a:lnTo>
                      <a:pt x="1429" y="858"/>
                    </a:lnTo>
                    <a:lnTo>
                      <a:pt x="1426" y="859"/>
                    </a:lnTo>
                    <a:lnTo>
                      <a:pt x="1420" y="857"/>
                    </a:lnTo>
                    <a:lnTo>
                      <a:pt x="1411" y="846"/>
                    </a:lnTo>
                    <a:lnTo>
                      <a:pt x="1403" y="835"/>
                    </a:lnTo>
                    <a:lnTo>
                      <a:pt x="1394" y="824"/>
                    </a:lnTo>
                    <a:lnTo>
                      <a:pt x="1385" y="813"/>
                    </a:lnTo>
                    <a:lnTo>
                      <a:pt x="1389" y="804"/>
                    </a:lnTo>
                    <a:lnTo>
                      <a:pt x="1394" y="796"/>
                    </a:lnTo>
                    <a:lnTo>
                      <a:pt x="1396" y="793"/>
                    </a:lnTo>
                    <a:lnTo>
                      <a:pt x="1398" y="789"/>
                    </a:lnTo>
                    <a:lnTo>
                      <a:pt x="1401" y="784"/>
                    </a:lnTo>
                    <a:lnTo>
                      <a:pt x="1402" y="778"/>
                    </a:lnTo>
                    <a:lnTo>
                      <a:pt x="1387" y="761"/>
                    </a:lnTo>
                    <a:lnTo>
                      <a:pt x="1372" y="745"/>
                    </a:lnTo>
                    <a:lnTo>
                      <a:pt x="1363" y="751"/>
                    </a:lnTo>
                    <a:lnTo>
                      <a:pt x="1355" y="756"/>
                    </a:lnTo>
                    <a:lnTo>
                      <a:pt x="1347" y="762"/>
                    </a:lnTo>
                    <a:lnTo>
                      <a:pt x="1339" y="768"/>
                    </a:lnTo>
                    <a:lnTo>
                      <a:pt x="1323" y="781"/>
                    </a:lnTo>
                    <a:lnTo>
                      <a:pt x="1306" y="792"/>
                    </a:lnTo>
                    <a:lnTo>
                      <a:pt x="1285" y="771"/>
                    </a:lnTo>
                    <a:lnTo>
                      <a:pt x="1263" y="750"/>
                    </a:lnTo>
                    <a:lnTo>
                      <a:pt x="1242" y="728"/>
                    </a:lnTo>
                    <a:lnTo>
                      <a:pt x="1220" y="707"/>
                    </a:lnTo>
                    <a:lnTo>
                      <a:pt x="1225" y="692"/>
                    </a:lnTo>
                    <a:lnTo>
                      <a:pt x="1232" y="677"/>
                    </a:lnTo>
                    <a:lnTo>
                      <a:pt x="1223" y="675"/>
                    </a:lnTo>
                    <a:lnTo>
                      <a:pt x="1215" y="673"/>
                    </a:lnTo>
                    <a:lnTo>
                      <a:pt x="1206" y="672"/>
                    </a:lnTo>
                    <a:lnTo>
                      <a:pt x="1198" y="668"/>
                    </a:lnTo>
                    <a:lnTo>
                      <a:pt x="1190" y="669"/>
                    </a:lnTo>
                    <a:lnTo>
                      <a:pt x="1184" y="671"/>
                    </a:lnTo>
                    <a:lnTo>
                      <a:pt x="1179" y="673"/>
                    </a:lnTo>
                    <a:lnTo>
                      <a:pt x="1176" y="675"/>
                    </a:lnTo>
                    <a:lnTo>
                      <a:pt x="1168" y="681"/>
                    </a:lnTo>
                    <a:lnTo>
                      <a:pt x="1157" y="685"/>
                    </a:lnTo>
                    <a:lnTo>
                      <a:pt x="1148" y="682"/>
                    </a:lnTo>
                    <a:lnTo>
                      <a:pt x="1141" y="681"/>
                    </a:lnTo>
                    <a:lnTo>
                      <a:pt x="1137" y="681"/>
                    </a:lnTo>
                    <a:lnTo>
                      <a:pt x="1134" y="682"/>
                    </a:lnTo>
                    <a:lnTo>
                      <a:pt x="1132" y="684"/>
                    </a:lnTo>
                    <a:lnTo>
                      <a:pt x="1128" y="689"/>
                    </a:lnTo>
                    <a:lnTo>
                      <a:pt x="1125" y="692"/>
                    </a:lnTo>
                    <a:lnTo>
                      <a:pt x="1123" y="693"/>
                    </a:lnTo>
                    <a:lnTo>
                      <a:pt x="1120" y="693"/>
                    </a:lnTo>
                    <a:lnTo>
                      <a:pt x="1117" y="692"/>
                    </a:lnTo>
                    <a:lnTo>
                      <a:pt x="1111" y="688"/>
                    </a:lnTo>
                    <a:lnTo>
                      <a:pt x="1106" y="682"/>
                    </a:lnTo>
                    <a:lnTo>
                      <a:pt x="1101" y="673"/>
                    </a:lnTo>
                    <a:lnTo>
                      <a:pt x="1097" y="666"/>
                    </a:lnTo>
                    <a:lnTo>
                      <a:pt x="1094" y="664"/>
                    </a:lnTo>
                    <a:lnTo>
                      <a:pt x="1092" y="661"/>
                    </a:lnTo>
                    <a:lnTo>
                      <a:pt x="1088" y="660"/>
                    </a:lnTo>
                    <a:lnTo>
                      <a:pt x="1083" y="661"/>
                    </a:lnTo>
                    <a:lnTo>
                      <a:pt x="1076" y="664"/>
                    </a:lnTo>
                    <a:lnTo>
                      <a:pt x="1074" y="665"/>
                    </a:lnTo>
                    <a:lnTo>
                      <a:pt x="1072" y="664"/>
                    </a:lnTo>
                    <a:lnTo>
                      <a:pt x="1068" y="660"/>
                    </a:lnTo>
                    <a:lnTo>
                      <a:pt x="1067" y="654"/>
                    </a:lnTo>
                    <a:lnTo>
                      <a:pt x="1067" y="647"/>
                    </a:lnTo>
                    <a:lnTo>
                      <a:pt x="1069" y="638"/>
                    </a:lnTo>
                    <a:lnTo>
                      <a:pt x="1071" y="635"/>
                    </a:lnTo>
                    <a:lnTo>
                      <a:pt x="1071" y="631"/>
                    </a:lnTo>
                    <a:lnTo>
                      <a:pt x="1067" y="620"/>
                    </a:lnTo>
                    <a:lnTo>
                      <a:pt x="1058" y="612"/>
                    </a:lnTo>
                    <a:lnTo>
                      <a:pt x="1051" y="608"/>
                    </a:lnTo>
                    <a:lnTo>
                      <a:pt x="1048" y="608"/>
                    </a:lnTo>
                    <a:lnTo>
                      <a:pt x="1044" y="609"/>
                    </a:lnTo>
                    <a:lnTo>
                      <a:pt x="1041" y="612"/>
                    </a:lnTo>
                    <a:lnTo>
                      <a:pt x="1035" y="616"/>
                    </a:lnTo>
                    <a:lnTo>
                      <a:pt x="1027" y="615"/>
                    </a:lnTo>
                    <a:lnTo>
                      <a:pt x="1018" y="612"/>
                    </a:lnTo>
                    <a:lnTo>
                      <a:pt x="1014" y="607"/>
                    </a:lnTo>
                    <a:lnTo>
                      <a:pt x="1009" y="602"/>
                    </a:lnTo>
                    <a:lnTo>
                      <a:pt x="1005" y="598"/>
                    </a:lnTo>
                    <a:lnTo>
                      <a:pt x="1001" y="593"/>
                    </a:lnTo>
                    <a:lnTo>
                      <a:pt x="996" y="582"/>
                    </a:lnTo>
                    <a:lnTo>
                      <a:pt x="989" y="571"/>
                    </a:lnTo>
                    <a:lnTo>
                      <a:pt x="984" y="565"/>
                    </a:lnTo>
                    <a:lnTo>
                      <a:pt x="982" y="562"/>
                    </a:lnTo>
                    <a:lnTo>
                      <a:pt x="984" y="557"/>
                    </a:lnTo>
                    <a:lnTo>
                      <a:pt x="989" y="551"/>
                    </a:lnTo>
                    <a:lnTo>
                      <a:pt x="989" y="546"/>
                    </a:lnTo>
                    <a:lnTo>
                      <a:pt x="989" y="544"/>
                    </a:lnTo>
                    <a:lnTo>
                      <a:pt x="987" y="541"/>
                    </a:lnTo>
                    <a:lnTo>
                      <a:pt x="983" y="540"/>
                    </a:lnTo>
                    <a:lnTo>
                      <a:pt x="975" y="540"/>
                    </a:lnTo>
                    <a:lnTo>
                      <a:pt x="966" y="541"/>
                    </a:lnTo>
                    <a:lnTo>
                      <a:pt x="961" y="542"/>
                    </a:lnTo>
                    <a:lnTo>
                      <a:pt x="957" y="542"/>
                    </a:lnTo>
                    <a:lnTo>
                      <a:pt x="958" y="539"/>
                    </a:lnTo>
                    <a:lnTo>
                      <a:pt x="961" y="534"/>
                    </a:lnTo>
                    <a:lnTo>
                      <a:pt x="959" y="528"/>
                    </a:lnTo>
                    <a:lnTo>
                      <a:pt x="956" y="522"/>
                    </a:lnTo>
                    <a:lnTo>
                      <a:pt x="954" y="519"/>
                    </a:lnTo>
                    <a:lnTo>
                      <a:pt x="949" y="516"/>
                    </a:lnTo>
                    <a:lnTo>
                      <a:pt x="945" y="515"/>
                    </a:lnTo>
                    <a:lnTo>
                      <a:pt x="940" y="515"/>
                    </a:lnTo>
                    <a:lnTo>
                      <a:pt x="935" y="515"/>
                    </a:lnTo>
                    <a:lnTo>
                      <a:pt x="928" y="517"/>
                    </a:lnTo>
                    <a:lnTo>
                      <a:pt x="914" y="531"/>
                    </a:lnTo>
                    <a:lnTo>
                      <a:pt x="899" y="545"/>
                    </a:lnTo>
                    <a:lnTo>
                      <a:pt x="896" y="549"/>
                    </a:lnTo>
                    <a:lnTo>
                      <a:pt x="894" y="551"/>
                    </a:lnTo>
                    <a:lnTo>
                      <a:pt x="893" y="550"/>
                    </a:lnTo>
                    <a:lnTo>
                      <a:pt x="890" y="545"/>
                    </a:lnTo>
                    <a:lnTo>
                      <a:pt x="879" y="536"/>
                    </a:lnTo>
                    <a:lnTo>
                      <a:pt x="868" y="525"/>
                    </a:lnTo>
                    <a:lnTo>
                      <a:pt x="863" y="516"/>
                    </a:lnTo>
                    <a:lnTo>
                      <a:pt x="860" y="508"/>
                    </a:lnTo>
                    <a:lnTo>
                      <a:pt x="856" y="500"/>
                    </a:lnTo>
                    <a:lnTo>
                      <a:pt x="854" y="490"/>
                    </a:lnTo>
                    <a:lnTo>
                      <a:pt x="857" y="482"/>
                    </a:lnTo>
                    <a:lnTo>
                      <a:pt x="857" y="478"/>
                    </a:lnTo>
                    <a:lnTo>
                      <a:pt x="853" y="477"/>
                    </a:lnTo>
                    <a:lnTo>
                      <a:pt x="844" y="478"/>
                    </a:lnTo>
                    <a:lnTo>
                      <a:pt x="838" y="475"/>
                    </a:lnTo>
                    <a:lnTo>
                      <a:pt x="835" y="473"/>
                    </a:lnTo>
                    <a:lnTo>
                      <a:pt x="832" y="471"/>
                    </a:lnTo>
                    <a:lnTo>
                      <a:pt x="830" y="469"/>
                    </a:lnTo>
                    <a:lnTo>
                      <a:pt x="829" y="461"/>
                    </a:lnTo>
                    <a:lnTo>
                      <a:pt x="828" y="450"/>
                    </a:lnTo>
                    <a:lnTo>
                      <a:pt x="820" y="455"/>
                    </a:lnTo>
                    <a:lnTo>
                      <a:pt x="814" y="460"/>
                    </a:lnTo>
                    <a:lnTo>
                      <a:pt x="811" y="461"/>
                    </a:lnTo>
                    <a:lnTo>
                      <a:pt x="809" y="461"/>
                    </a:lnTo>
                    <a:lnTo>
                      <a:pt x="804" y="461"/>
                    </a:lnTo>
                    <a:lnTo>
                      <a:pt x="800" y="458"/>
                    </a:lnTo>
                    <a:lnTo>
                      <a:pt x="790" y="453"/>
                    </a:lnTo>
                    <a:lnTo>
                      <a:pt x="781" y="447"/>
                    </a:lnTo>
                    <a:lnTo>
                      <a:pt x="775" y="443"/>
                    </a:lnTo>
                    <a:lnTo>
                      <a:pt x="770" y="440"/>
                    </a:lnTo>
                    <a:lnTo>
                      <a:pt x="767" y="438"/>
                    </a:lnTo>
                    <a:lnTo>
                      <a:pt x="762" y="432"/>
                    </a:lnTo>
                    <a:lnTo>
                      <a:pt x="759" y="421"/>
                    </a:lnTo>
                    <a:lnTo>
                      <a:pt x="756" y="413"/>
                    </a:lnTo>
                    <a:lnTo>
                      <a:pt x="753" y="406"/>
                    </a:lnTo>
                    <a:lnTo>
                      <a:pt x="749" y="402"/>
                    </a:lnTo>
                    <a:lnTo>
                      <a:pt x="744" y="397"/>
                    </a:lnTo>
                    <a:lnTo>
                      <a:pt x="737" y="394"/>
                    </a:lnTo>
                    <a:lnTo>
                      <a:pt x="729" y="390"/>
                    </a:lnTo>
                    <a:lnTo>
                      <a:pt x="718" y="388"/>
                    </a:lnTo>
                    <a:lnTo>
                      <a:pt x="713" y="386"/>
                    </a:lnTo>
                    <a:lnTo>
                      <a:pt x="711" y="385"/>
                    </a:lnTo>
                    <a:lnTo>
                      <a:pt x="709" y="382"/>
                    </a:lnTo>
                    <a:lnTo>
                      <a:pt x="708" y="381"/>
                    </a:lnTo>
                    <a:lnTo>
                      <a:pt x="707" y="376"/>
                    </a:lnTo>
                    <a:lnTo>
                      <a:pt x="704" y="369"/>
                    </a:lnTo>
                    <a:lnTo>
                      <a:pt x="700" y="370"/>
                    </a:lnTo>
                    <a:lnTo>
                      <a:pt x="697" y="372"/>
                    </a:lnTo>
                    <a:lnTo>
                      <a:pt x="696" y="373"/>
                    </a:lnTo>
                    <a:lnTo>
                      <a:pt x="695" y="376"/>
                    </a:lnTo>
                    <a:lnTo>
                      <a:pt x="694" y="374"/>
                    </a:lnTo>
                    <a:lnTo>
                      <a:pt x="691" y="364"/>
                    </a:lnTo>
                    <a:lnTo>
                      <a:pt x="692" y="353"/>
                    </a:lnTo>
                    <a:lnTo>
                      <a:pt x="694" y="344"/>
                    </a:lnTo>
                    <a:lnTo>
                      <a:pt x="694" y="339"/>
                    </a:lnTo>
                    <a:lnTo>
                      <a:pt x="693" y="336"/>
                    </a:lnTo>
                    <a:lnTo>
                      <a:pt x="691" y="333"/>
                    </a:lnTo>
                    <a:lnTo>
                      <a:pt x="686" y="330"/>
                    </a:lnTo>
                    <a:lnTo>
                      <a:pt x="677" y="331"/>
                    </a:lnTo>
                    <a:lnTo>
                      <a:pt x="670" y="334"/>
                    </a:lnTo>
                    <a:lnTo>
                      <a:pt x="667" y="334"/>
                    </a:lnTo>
                    <a:lnTo>
                      <a:pt x="663" y="333"/>
                    </a:lnTo>
                    <a:lnTo>
                      <a:pt x="660" y="331"/>
                    </a:lnTo>
                    <a:lnTo>
                      <a:pt x="656" y="328"/>
                    </a:lnTo>
                    <a:lnTo>
                      <a:pt x="654" y="318"/>
                    </a:lnTo>
                    <a:lnTo>
                      <a:pt x="654" y="310"/>
                    </a:lnTo>
                    <a:lnTo>
                      <a:pt x="654" y="303"/>
                    </a:lnTo>
                    <a:lnTo>
                      <a:pt x="652" y="293"/>
                    </a:lnTo>
                    <a:lnTo>
                      <a:pt x="652" y="286"/>
                    </a:lnTo>
                    <a:lnTo>
                      <a:pt x="652" y="281"/>
                    </a:lnTo>
                    <a:lnTo>
                      <a:pt x="653" y="277"/>
                    </a:lnTo>
                    <a:lnTo>
                      <a:pt x="656" y="272"/>
                    </a:lnTo>
                    <a:lnTo>
                      <a:pt x="660" y="264"/>
                    </a:lnTo>
                    <a:lnTo>
                      <a:pt x="666" y="254"/>
                    </a:lnTo>
                    <a:lnTo>
                      <a:pt x="659" y="257"/>
                    </a:lnTo>
                    <a:lnTo>
                      <a:pt x="654" y="259"/>
                    </a:lnTo>
                    <a:lnTo>
                      <a:pt x="653" y="259"/>
                    </a:lnTo>
                    <a:lnTo>
                      <a:pt x="651" y="258"/>
                    </a:lnTo>
                    <a:lnTo>
                      <a:pt x="649" y="255"/>
                    </a:lnTo>
                    <a:lnTo>
                      <a:pt x="645" y="252"/>
                    </a:lnTo>
                    <a:lnTo>
                      <a:pt x="646" y="246"/>
                    </a:lnTo>
                    <a:lnTo>
                      <a:pt x="648" y="242"/>
                    </a:lnTo>
                    <a:lnTo>
                      <a:pt x="650" y="238"/>
                    </a:lnTo>
                    <a:lnTo>
                      <a:pt x="652" y="235"/>
                    </a:lnTo>
                    <a:lnTo>
                      <a:pt x="657" y="229"/>
                    </a:lnTo>
                    <a:lnTo>
                      <a:pt x="662" y="221"/>
                    </a:lnTo>
                    <a:lnTo>
                      <a:pt x="669" y="211"/>
                    </a:lnTo>
                    <a:lnTo>
                      <a:pt x="677" y="202"/>
                    </a:lnTo>
                    <a:lnTo>
                      <a:pt x="668" y="194"/>
                    </a:lnTo>
                    <a:lnTo>
                      <a:pt x="658" y="186"/>
                    </a:lnTo>
                    <a:lnTo>
                      <a:pt x="666" y="177"/>
                    </a:lnTo>
                    <a:lnTo>
                      <a:pt x="673" y="167"/>
                    </a:lnTo>
                    <a:lnTo>
                      <a:pt x="673" y="159"/>
                    </a:lnTo>
                    <a:lnTo>
                      <a:pt x="674" y="153"/>
                    </a:lnTo>
                    <a:lnTo>
                      <a:pt x="676" y="149"/>
                    </a:lnTo>
                    <a:lnTo>
                      <a:pt x="680" y="143"/>
                    </a:lnTo>
                    <a:lnTo>
                      <a:pt x="684" y="134"/>
                    </a:lnTo>
                    <a:lnTo>
                      <a:pt x="687" y="124"/>
                    </a:lnTo>
                    <a:lnTo>
                      <a:pt x="693" y="118"/>
                    </a:lnTo>
                    <a:lnTo>
                      <a:pt x="699" y="111"/>
                    </a:lnTo>
                    <a:lnTo>
                      <a:pt x="703" y="105"/>
                    </a:lnTo>
                    <a:lnTo>
                      <a:pt x="707" y="97"/>
                    </a:lnTo>
                    <a:lnTo>
                      <a:pt x="695" y="90"/>
                    </a:lnTo>
                    <a:lnTo>
                      <a:pt x="685" y="84"/>
                    </a:lnTo>
                    <a:lnTo>
                      <a:pt x="674" y="76"/>
                    </a:lnTo>
                    <a:lnTo>
                      <a:pt x="663" y="69"/>
                    </a:lnTo>
                    <a:lnTo>
                      <a:pt x="660" y="63"/>
                    </a:lnTo>
                    <a:lnTo>
                      <a:pt x="660" y="58"/>
                    </a:lnTo>
                    <a:lnTo>
                      <a:pt x="661" y="53"/>
                    </a:lnTo>
                    <a:lnTo>
                      <a:pt x="661" y="47"/>
                    </a:lnTo>
                    <a:lnTo>
                      <a:pt x="657" y="36"/>
                    </a:lnTo>
                    <a:lnTo>
                      <a:pt x="652" y="29"/>
                    </a:lnTo>
                    <a:lnTo>
                      <a:pt x="650" y="26"/>
                    </a:lnTo>
                    <a:lnTo>
                      <a:pt x="646" y="24"/>
                    </a:lnTo>
                    <a:lnTo>
                      <a:pt x="642" y="22"/>
                    </a:lnTo>
                    <a:lnTo>
                      <a:pt x="636" y="22"/>
                    </a:lnTo>
                    <a:lnTo>
                      <a:pt x="631" y="21"/>
                    </a:lnTo>
                    <a:lnTo>
                      <a:pt x="626" y="19"/>
                    </a:lnTo>
                    <a:lnTo>
                      <a:pt x="623" y="17"/>
                    </a:lnTo>
                    <a:lnTo>
                      <a:pt x="619" y="14"/>
                    </a:lnTo>
                    <a:lnTo>
                      <a:pt x="612" y="8"/>
                    </a:lnTo>
                    <a:lnTo>
                      <a:pt x="606" y="0"/>
                    </a:lnTo>
                    <a:lnTo>
                      <a:pt x="594" y="2"/>
                    </a:lnTo>
                    <a:lnTo>
                      <a:pt x="584" y="6"/>
                    </a:lnTo>
                    <a:lnTo>
                      <a:pt x="574" y="9"/>
                    </a:lnTo>
                    <a:lnTo>
                      <a:pt x="564" y="12"/>
                    </a:lnTo>
                    <a:lnTo>
                      <a:pt x="563" y="12"/>
                    </a:lnTo>
                    <a:lnTo>
                      <a:pt x="561" y="15"/>
                    </a:lnTo>
                    <a:lnTo>
                      <a:pt x="559" y="18"/>
                    </a:lnTo>
                    <a:lnTo>
                      <a:pt x="551" y="25"/>
                    </a:lnTo>
                    <a:lnTo>
                      <a:pt x="546" y="29"/>
                    </a:lnTo>
                    <a:lnTo>
                      <a:pt x="539" y="30"/>
                    </a:lnTo>
                    <a:lnTo>
                      <a:pt x="530" y="31"/>
                    </a:lnTo>
                    <a:lnTo>
                      <a:pt x="527" y="43"/>
                    </a:lnTo>
                    <a:lnTo>
                      <a:pt x="526" y="57"/>
                    </a:lnTo>
                    <a:lnTo>
                      <a:pt x="523" y="55"/>
                    </a:lnTo>
                    <a:lnTo>
                      <a:pt x="519" y="51"/>
                    </a:lnTo>
                    <a:lnTo>
                      <a:pt x="510" y="53"/>
                    </a:lnTo>
                    <a:lnTo>
                      <a:pt x="502" y="55"/>
                    </a:lnTo>
                    <a:lnTo>
                      <a:pt x="493" y="56"/>
                    </a:lnTo>
                    <a:lnTo>
                      <a:pt x="484" y="55"/>
                    </a:lnTo>
                    <a:lnTo>
                      <a:pt x="482" y="49"/>
                    </a:lnTo>
                    <a:lnTo>
                      <a:pt x="480" y="43"/>
                    </a:lnTo>
                    <a:lnTo>
                      <a:pt x="466" y="48"/>
                    </a:lnTo>
                    <a:lnTo>
                      <a:pt x="454" y="53"/>
                    </a:lnTo>
                    <a:lnTo>
                      <a:pt x="453" y="53"/>
                    </a:lnTo>
                    <a:lnTo>
                      <a:pt x="446" y="55"/>
                    </a:lnTo>
                    <a:lnTo>
                      <a:pt x="442" y="55"/>
                    </a:lnTo>
                    <a:lnTo>
                      <a:pt x="439" y="53"/>
                    </a:lnTo>
                    <a:lnTo>
                      <a:pt x="434" y="50"/>
                    </a:lnTo>
                    <a:lnTo>
                      <a:pt x="431" y="48"/>
                    </a:lnTo>
                    <a:lnTo>
                      <a:pt x="426" y="46"/>
                    </a:lnTo>
                    <a:lnTo>
                      <a:pt x="429" y="48"/>
                    </a:lnTo>
                    <a:lnTo>
                      <a:pt x="431" y="50"/>
                    </a:lnTo>
                    <a:lnTo>
                      <a:pt x="429" y="50"/>
                    </a:lnTo>
                    <a:lnTo>
                      <a:pt x="428" y="50"/>
                    </a:lnTo>
                    <a:lnTo>
                      <a:pt x="426" y="50"/>
                    </a:lnTo>
                    <a:lnTo>
                      <a:pt x="426" y="51"/>
                    </a:lnTo>
                    <a:lnTo>
                      <a:pt x="432" y="56"/>
                    </a:lnTo>
                    <a:lnTo>
                      <a:pt x="437" y="61"/>
                    </a:lnTo>
                    <a:lnTo>
                      <a:pt x="432" y="64"/>
                    </a:lnTo>
                    <a:lnTo>
                      <a:pt x="428" y="66"/>
                    </a:lnTo>
                    <a:lnTo>
                      <a:pt x="423" y="67"/>
                    </a:lnTo>
                    <a:lnTo>
                      <a:pt x="419" y="67"/>
                    </a:lnTo>
                    <a:lnTo>
                      <a:pt x="417" y="60"/>
                    </a:lnTo>
                    <a:lnTo>
                      <a:pt x="417" y="55"/>
                    </a:lnTo>
                    <a:lnTo>
                      <a:pt x="415" y="55"/>
                    </a:lnTo>
                    <a:lnTo>
                      <a:pt x="414" y="55"/>
                    </a:lnTo>
                    <a:lnTo>
                      <a:pt x="412" y="55"/>
                    </a:lnTo>
                    <a:lnTo>
                      <a:pt x="411" y="53"/>
                    </a:lnTo>
                    <a:lnTo>
                      <a:pt x="414" y="51"/>
                    </a:lnTo>
                    <a:lnTo>
                      <a:pt x="416" y="51"/>
                    </a:lnTo>
                    <a:lnTo>
                      <a:pt x="419" y="49"/>
                    </a:lnTo>
                    <a:lnTo>
                      <a:pt x="420" y="47"/>
                    </a:lnTo>
                    <a:lnTo>
                      <a:pt x="412" y="43"/>
                    </a:lnTo>
                    <a:lnTo>
                      <a:pt x="406" y="40"/>
                    </a:lnTo>
                    <a:lnTo>
                      <a:pt x="404" y="39"/>
                    </a:lnTo>
                    <a:lnTo>
                      <a:pt x="403" y="35"/>
                    </a:lnTo>
                    <a:lnTo>
                      <a:pt x="400" y="32"/>
                    </a:lnTo>
                    <a:lnTo>
                      <a:pt x="399" y="26"/>
                    </a:lnTo>
                    <a:lnTo>
                      <a:pt x="400" y="23"/>
                    </a:lnTo>
                    <a:lnTo>
                      <a:pt x="400" y="21"/>
                    </a:lnTo>
                    <a:lnTo>
                      <a:pt x="399" y="24"/>
                    </a:lnTo>
                    <a:lnTo>
                      <a:pt x="397" y="25"/>
                    </a:lnTo>
                    <a:lnTo>
                      <a:pt x="394" y="27"/>
                    </a:lnTo>
                    <a:lnTo>
                      <a:pt x="389" y="29"/>
                    </a:lnTo>
                    <a:lnTo>
                      <a:pt x="373" y="24"/>
                    </a:lnTo>
                    <a:lnTo>
                      <a:pt x="356" y="18"/>
                    </a:lnTo>
                    <a:lnTo>
                      <a:pt x="352" y="18"/>
                    </a:lnTo>
                    <a:lnTo>
                      <a:pt x="347" y="18"/>
                    </a:lnTo>
                    <a:lnTo>
                      <a:pt x="343" y="19"/>
                    </a:lnTo>
                    <a:lnTo>
                      <a:pt x="339" y="22"/>
                    </a:lnTo>
                    <a:lnTo>
                      <a:pt x="333" y="36"/>
                    </a:lnTo>
                    <a:lnTo>
                      <a:pt x="327" y="51"/>
                    </a:lnTo>
                    <a:lnTo>
                      <a:pt x="316" y="66"/>
                    </a:lnTo>
                    <a:lnTo>
                      <a:pt x="305" y="78"/>
                    </a:lnTo>
                    <a:lnTo>
                      <a:pt x="293" y="91"/>
                    </a:lnTo>
                    <a:lnTo>
                      <a:pt x="280" y="103"/>
                    </a:lnTo>
                    <a:lnTo>
                      <a:pt x="264" y="110"/>
                    </a:lnTo>
                    <a:lnTo>
                      <a:pt x="248" y="116"/>
                    </a:lnTo>
                    <a:lnTo>
                      <a:pt x="243" y="123"/>
                    </a:lnTo>
                    <a:lnTo>
                      <a:pt x="237" y="128"/>
                    </a:lnTo>
                    <a:lnTo>
                      <a:pt x="233" y="134"/>
                    </a:lnTo>
                    <a:lnTo>
                      <a:pt x="228" y="141"/>
                    </a:lnTo>
                    <a:lnTo>
                      <a:pt x="216" y="149"/>
                    </a:lnTo>
                    <a:lnTo>
                      <a:pt x="205" y="157"/>
                    </a:lnTo>
                    <a:lnTo>
                      <a:pt x="209" y="164"/>
                    </a:lnTo>
                    <a:lnTo>
                      <a:pt x="212" y="169"/>
                    </a:lnTo>
                    <a:lnTo>
                      <a:pt x="219" y="181"/>
                    </a:lnTo>
                    <a:lnTo>
                      <a:pt x="226" y="192"/>
                    </a:lnTo>
                    <a:lnTo>
                      <a:pt x="225" y="196"/>
                    </a:lnTo>
                    <a:lnTo>
                      <a:pt x="225" y="200"/>
                    </a:lnTo>
                    <a:lnTo>
                      <a:pt x="223" y="203"/>
                    </a:lnTo>
                    <a:lnTo>
                      <a:pt x="220" y="204"/>
                    </a:lnTo>
                    <a:lnTo>
                      <a:pt x="212" y="204"/>
                    </a:lnTo>
                    <a:lnTo>
                      <a:pt x="206" y="207"/>
                    </a:lnTo>
                    <a:lnTo>
                      <a:pt x="202" y="210"/>
                    </a:lnTo>
                    <a:lnTo>
                      <a:pt x="196" y="215"/>
                    </a:lnTo>
                    <a:lnTo>
                      <a:pt x="188" y="224"/>
                    </a:lnTo>
                    <a:lnTo>
                      <a:pt x="183" y="230"/>
                    </a:lnTo>
                    <a:lnTo>
                      <a:pt x="183" y="235"/>
                    </a:lnTo>
                    <a:lnTo>
                      <a:pt x="183" y="238"/>
                    </a:lnTo>
                    <a:lnTo>
                      <a:pt x="185" y="243"/>
                    </a:lnTo>
                    <a:lnTo>
                      <a:pt x="188" y="249"/>
                    </a:lnTo>
                    <a:lnTo>
                      <a:pt x="196" y="253"/>
                    </a:lnTo>
                    <a:lnTo>
                      <a:pt x="201" y="257"/>
                    </a:lnTo>
                    <a:lnTo>
                      <a:pt x="201" y="259"/>
                    </a:lnTo>
                    <a:lnTo>
                      <a:pt x="200" y="261"/>
                    </a:lnTo>
                    <a:lnTo>
                      <a:pt x="197" y="263"/>
                    </a:lnTo>
                    <a:lnTo>
                      <a:pt x="194" y="268"/>
                    </a:lnTo>
                    <a:lnTo>
                      <a:pt x="189" y="269"/>
                    </a:lnTo>
                    <a:lnTo>
                      <a:pt x="187" y="270"/>
                    </a:lnTo>
                    <a:lnTo>
                      <a:pt x="185" y="270"/>
                    </a:lnTo>
                    <a:lnTo>
                      <a:pt x="184" y="269"/>
                    </a:lnTo>
                    <a:lnTo>
                      <a:pt x="182" y="266"/>
                    </a:lnTo>
                    <a:lnTo>
                      <a:pt x="180" y="259"/>
                    </a:lnTo>
                    <a:lnTo>
                      <a:pt x="178" y="259"/>
                    </a:lnTo>
                    <a:lnTo>
                      <a:pt x="175" y="259"/>
                    </a:lnTo>
                    <a:lnTo>
                      <a:pt x="172" y="261"/>
                    </a:lnTo>
                    <a:lnTo>
                      <a:pt x="170" y="263"/>
                    </a:lnTo>
                    <a:lnTo>
                      <a:pt x="167" y="269"/>
                    </a:lnTo>
                    <a:lnTo>
                      <a:pt x="163" y="274"/>
                    </a:lnTo>
                    <a:lnTo>
                      <a:pt x="159" y="275"/>
                    </a:lnTo>
                    <a:lnTo>
                      <a:pt x="157" y="275"/>
                    </a:lnTo>
                    <a:lnTo>
                      <a:pt x="154" y="274"/>
                    </a:lnTo>
                    <a:lnTo>
                      <a:pt x="151" y="272"/>
                    </a:lnTo>
                    <a:lnTo>
                      <a:pt x="152" y="279"/>
                    </a:lnTo>
                    <a:lnTo>
                      <a:pt x="152" y="286"/>
                    </a:lnTo>
                    <a:lnTo>
                      <a:pt x="146" y="281"/>
                    </a:lnTo>
                    <a:lnTo>
                      <a:pt x="142" y="277"/>
                    </a:lnTo>
                    <a:lnTo>
                      <a:pt x="138" y="271"/>
                    </a:lnTo>
                    <a:lnTo>
                      <a:pt x="135" y="264"/>
                    </a:lnTo>
                    <a:lnTo>
                      <a:pt x="133" y="269"/>
                    </a:lnTo>
                    <a:lnTo>
                      <a:pt x="133" y="274"/>
                    </a:lnTo>
                    <a:lnTo>
                      <a:pt x="134" y="279"/>
                    </a:lnTo>
                    <a:lnTo>
                      <a:pt x="135" y="284"/>
                    </a:lnTo>
                    <a:lnTo>
                      <a:pt x="135" y="291"/>
                    </a:lnTo>
                    <a:lnTo>
                      <a:pt x="134" y="295"/>
                    </a:lnTo>
                    <a:lnTo>
                      <a:pt x="133" y="296"/>
                    </a:lnTo>
                    <a:lnTo>
                      <a:pt x="132" y="297"/>
                    </a:lnTo>
                    <a:lnTo>
                      <a:pt x="128" y="297"/>
                    </a:lnTo>
                    <a:lnTo>
                      <a:pt x="125" y="299"/>
                    </a:lnTo>
                    <a:lnTo>
                      <a:pt x="120" y="296"/>
                    </a:lnTo>
                    <a:lnTo>
                      <a:pt x="115" y="296"/>
                    </a:lnTo>
                    <a:lnTo>
                      <a:pt x="112" y="296"/>
                    </a:lnTo>
                    <a:lnTo>
                      <a:pt x="110" y="296"/>
                    </a:lnTo>
                    <a:lnTo>
                      <a:pt x="108" y="299"/>
                    </a:lnTo>
                    <a:lnTo>
                      <a:pt x="107" y="301"/>
                    </a:lnTo>
                    <a:lnTo>
                      <a:pt x="109" y="305"/>
                    </a:lnTo>
                    <a:lnTo>
                      <a:pt x="109" y="306"/>
                    </a:lnTo>
                    <a:lnTo>
                      <a:pt x="106" y="305"/>
                    </a:lnTo>
                    <a:lnTo>
                      <a:pt x="100" y="301"/>
                    </a:lnTo>
                    <a:lnTo>
                      <a:pt x="86" y="299"/>
                    </a:lnTo>
                    <a:lnTo>
                      <a:pt x="74" y="294"/>
                    </a:lnTo>
                    <a:lnTo>
                      <a:pt x="69" y="292"/>
                    </a:lnTo>
                    <a:lnTo>
                      <a:pt x="62" y="289"/>
                    </a:lnTo>
                    <a:lnTo>
                      <a:pt x="60" y="287"/>
                    </a:lnTo>
                    <a:lnTo>
                      <a:pt x="58" y="286"/>
                    </a:lnTo>
                    <a:lnTo>
                      <a:pt x="57" y="284"/>
                    </a:lnTo>
                    <a:lnTo>
                      <a:pt x="57" y="281"/>
                    </a:lnTo>
                    <a:lnTo>
                      <a:pt x="56" y="279"/>
                    </a:lnTo>
                    <a:lnTo>
                      <a:pt x="53" y="277"/>
                    </a:lnTo>
                    <a:lnTo>
                      <a:pt x="51" y="277"/>
                    </a:lnTo>
                    <a:lnTo>
                      <a:pt x="48" y="278"/>
                    </a:lnTo>
                    <a:lnTo>
                      <a:pt x="40" y="281"/>
                    </a:lnTo>
                    <a:lnTo>
                      <a:pt x="34" y="285"/>
                    </a:lnTo>
                    <a:lnTo>
                      <a:pt x="26" y="291"/>
                    </a:lnTo>
                    <a:lnTo>
                      <a:pt x="20" y="296"/>
                    </a:lnTo>
                    <a:lnTo>
                      <a:pt x="17" y="292"/>
                    </a:lnTo>
                    <a:lnTo>
                      <a:pt x="13" y="289"/>
                    </a:lnTo>
                    <a:lnTo>
                      <a:pt x="10" y="295"/>
                    </a:lnTo>
                    <a:lnTo>
                      <a:pt x="9" y="299"/>
                    </a:lnTo>
                    <a:lnTo>
                      <a:pt x="9" y="300"/>
                    </a:lnTo>
                    <a:lnTo>
                      <a:pt x="10" y="302"/>
                    </a:lnTo>
                    <a:lnTo>
                      <a:pt x="14" y="304"/>
                    </a:lnTo>
                    <a:lnTo>
                      <a:pt x="19" y="310"/>
                    </a:lnTo>
                    <a:lnTo>
                      <a:pt x="14" y="313"/>
                    </a:lnTo>
                    <a:lnTo>
                      <a:pt x="9" y="316"/>
                    </a:lnTo>
                    <a:lnTo>
                      <a:pt x="8" y="317"/>
                    </a:lnTo>
                    <a:lnTo>
                      <a:pt x="7" y="319"/>
                    </a:lnTo>
                    <a:lnTo>
                      <a:pt x="7" y="321"/>
                    </a:lnTo>
                    <a:lnTo>
                      <a:pt x="7" y="326"/>
                    </a:lnTo>
                    <a:lnTo>
                      <a:pt x="8" y="334"/>
                    </a:lnTo>
                    <a:lnTo>
                      <a:pt x="10" y="340"/>
                    </a:lnTo>
                    <a:lnTo>
                      <a:pt x="13" y="343"/>
                    </a:lnTo>
                    <a:lnTo>
                      <a:pt x="13" y="344"/>
                    </a:lnTo>
                    <a:lnTo>
                      <a:pt x="11" y="346"/>
                    </a:lnTo>
                    <a:lnTo>
                      <a:pt x="9" y="348"/>
                    </a:lnTo>
                    <a:lnTo>
                      <a:pt x="17" y="353"/>
                    </a:lnTo>
                    <a:lnTo>
                      <a:pt x="24" y="357"/>
                    </a:lnTo>
                    <a:lnTo>
                      <a:pt x="13" y="367"/>
                    </a:lnTo>
                    <a:lnTo>
                      <a:pt x="0" y="376"/>
                    </a:lnTo>
                    <a:lnTo>
                      <a:pt x="6" y="378"/>
                    </a:lnTo>
                    <a:lnTo>
                      <a:pt x="11" y="380"/>
                    </a:lnTo>
                    <a:lnTo>
                      <a:pt x="7" y="385"/>
                    </a:lnTo>
                    <a:lnTo>
                      <a:pt x="3" y="390"/>
                    </a:lnTo>
                    <a:lnTo>
                      <a:pt x="3" y="395"/>
                    </a:lnTo>
                    <a:lnTo>
                      <a:pt x="5" y="397"/>
                    </a:lnTo>
                    <a:lnTo>
                      <a:pt x="5" y="398"/>
                    </a:lnTo>
                    <a:lnTo>
                      <a:pt x="6" y="399"/>
                    </a:lnTo>
                    <a:lnTo>
                      <a:pt x="7" y="399"/>
                    </a:lnTo>
                    <a:lnTo>
                      <a:pt x="9" y="398"/>
                    </a:lnTo>
                    <a:lnTo>
                      <a:pt x="14" y="395"/>
                    </a:lnTo>
                    <a:lnTo>
                      <a:pt x="18" y="393"/>
                    </a:lnTo>
                    <a:lnTo>
                      <a:pt x="23" y="393"/>
                    </a:lnTo>
                    <a:lnTo>
                      <a:pt x="28" y="394"/>
                    </a:lnTo>
                    <a:lnTo>
                      <a:pt x="42" y="409"/>
                    </a:lnTo>
                    <a:lnTo>
                      <a:pt x="57" y="423"/>
                    </a:lnTo>
                    <a:lnTo>
                      <a:pt x="60" y="428"/>
                    </a:lnTo>
                    <a:lnTo>
                      <a:pt x="61" y="432"/>
                    </a:lnTo>
                    <a:lnTo>
                      <a:pt x="61" y="437"/>
                    </a:lnTo>
                    <a:lnTo>
                      <a:pt x="58" y="443"/>
                    </a:lnTo>
                    <a:lnTo>
                      <a:pt x="56" y="440"/>
                    </a:lnTo>
                    <a:lnTo>
                      <a:pt x="55" y="439"/>
                    </a:lnTo>
                    <a:lnTo>
                      <a:pt x="52" y="439"/>
                    </a:lnTo>
                    <a:lnTo>
                      <a:pt x="51" y="443"/>
                    </a:lnTo>
                    <a:lnTo>
                      <a:pt x="53" y="448"/>
                    </a:lnTo>
                    <a:lnTo>
                      <a:pt x="57" y="452"/>
                    </a:lnTo>
                    <a:lnTo>
                      <a:pt x="60" y="454"/>
                    </a:lnTo>
                    <a:lnTo>
                      <a:pt x="66" y="457"/>
                    </a:lnTo>
                    <a:lnTo>
                      <a:pt x="69" y="469"/>
                    </a:lnTo>
                    <a:lnTo>
                      <a:pt x="73" y="481"/>
                    </a:lnTo>
                    <a:lnTo>
                      <a:pt x="74" y="482"/>
                    </a:lnTo>
                    <a:lnTo>
                      <a:pt x="75" y="483"/>
                    </a:lnTo>
                    <a:lnTo>
                      <a:pt x="75" y="486"/>
                    </a:lnTo>
                    <a:lnTo>
                      <a:pt x="74" y="488"/>
                    </a:lnTo>
                    <a:lnTo>
                      <a:pt x="70" y="491"/>
                    </a:lnTo>
                    <a:lnTo>
                      <a:pt x="67" y="496"/>
                    </a:lnTo>
                    <a:lnTo>
                      <a:pt x="66" y="502"/>
                    </a:lnTo>
                    <a:lnTo>
                      <a:pt x="67" y="505"/>
                    </a:lnTo>
                    <a:lnTo>
                      <a:pt x="68" y="507"/>
                    </a:lnTo>
                    <a:lnTo>
                      <a:pt x="69" y="513"/>
                    </a:lnTo>
                    <a:lnTo>
                      <a:pt x="64" y="515"/>
                    </a:lnTo>
                    <a:lnTo>
                      <a:pt x="59" y="517"/>
                    </a:lnTo>
                    <a:lnTo>
                      <a:pt x="55" y="521"/>
                    </a:lnTo>
                    <a:lnTo>
                      <a:pt x="50" y="526"/>
                    </a:lnTo>
                    <a:lnTo>
                      <a:pt x="57" y="526"/>
                    </a:lnTo>
                    <a:lnTo>
                      <a:pt x="61" y="528"/>
                    </a:lnTo>
                    <a:lnTo>
                      <a:pt x="62" y="529"/>
                    </a:lnTo>
                    <a:lnTo>
                      <a:pt x="62" y="531"/>
                    </a:lnTo>
                    <a:lnTo>
                      <a:pt x="62" y="533"/>
                    </a:lnTo>
                    <a:lnTo>
                      <a:pt x="62" y="538"/>
                    </a:lnTo>
                    <a:lnTo>
                      <a:pt x="62" y="540"/>
                    </a:lnTo>
                    <a:lnTo>
                      <a:pt x="65" y="542"/>
                    </a:lnTo>
                    <a:lnTo>
                      <a:pt x="66" y="545"/>
                    </a:lnTo>
                    <a:lnTo>
                      <a:pt x="69" y="546"/>
                    </a:lnTo>
                    <a:lnTo>
                      <a:pt x="75" y="547"/>
                    </a:lnTo>
                    <a:lnTo>
                      <a:pt x="81" y="548"/>
                    </a:lnTo>
                    <a:lnTo>
                      <a:pt x="87" y="546"/>
                    </a:lnTo>
                    <a:lnTo>
                      <a:pt x="91" y="542"/>
                    </a:lnTo>
                    <a:lnTo>
                      <a:pt x="92" y="541"/>
                    </a:lnTo>
                    <a:lnTo>
                      <a:pt x="94" y="540"/>
                    </a:lnTo>
                    <a:lnTo>
                      <a:pt x="98" y="539"/>
                    </a:lnTo>
                    <a:lnTo>
                      <a:pt x="101" y="539"/>
                    </a:lnTo>
                    <a:lnTo>
                      <a:pt x="109" y="540"/>
                    </a:lnTo>
                    <a:lnTo>
                      <a:pt x="115" y="540"/>
                    </a:lnTo>
                    <a:lnTo>
                      <a:pt x="119" y="540"/>
                    </a:lnTo>
                    <a:lnTo>
                      <a:pt x="126" y="539"/>
                    </a:lnTo>
                    <a:lnTo>
                      <a:pt x="130" y="537"/>
                    </a:lnTo>
                    <a:lnTo>
                      <a:pt x="134" y="533"/>
                    </a:lnTo>
                    <a:lnTo>
                      <a:pt x="135" y="533"/>
                    </a:lnTo>
                    <a:lnTo>
                      <a:pt x="136" y="532"/>
                    </a:lnTo>
                    <a:lnTo>
                      <a:pt x="137" y="532"/>
                    </a:lnTo>
                    <a:lnTo>
                      <a:pt x="140" y="533"/>
                    </a:lnTo>
                    <a:lnTo>
                      <a:pt x="142" y="537"/>
                    </a:lnTo>
                    <a:lnTo>
                      <a:pt x="144" y="539"/>
                    </a:lnTo>
                    <a:lnTo>
                      <a:pt x="146" y="539"/>
                    </a:lnTo>
                    <a:lnTo>
                      <a:pt x="148" y="539"/>
                    </a:lnTo>
                    <a:lnTo>
                      <a:pt x="150" y="536"/>
                    </a:lnTo>
                    <a:lnTo>
                      <a:pt x="152" y="529"/>
                    </a:lnTo>
                    <a:lnTo>
                      <a:pt x="155" y="524"/>
                    </a:lnTo>
                    <a:lnTo>
                      <a:pt x="158" y="522"/>
                    </a:lnTo>
                    <a:lnTo>
                      <a:pt x="160" y="521"/>
                    </a:lnTo>
                    <a:lnTo>
                      <a:pt x="163" y="521"/>
                    </a:lnTo>
                    <a:lnTo>
                      <a:pt x="168" y="524"/>
                    </a:lnTo>
                    <a:lnTo>
                      <a:pt x="175" y="530"/>
                    </a:lnTo>
                    <a:lnTo>
                      <a:pt x="180" y="534"/>
                    </a:lnTo>
                    <a:lnTo>
                      <a:pt x="185" y="536"/>
                    </a:lnTo>
                    <a:lnTo>
                      <a:pt x="189" y="537"/>
                    </a:lnTo>
                    <a:lnTo>
                      <a:pt x="195" y="539"/>
                    </a:lnTo>
                    <a:lnTo>
                      <a:pt x="197" y="541"/>
                    </a:lnTo>
                    <a:lnTo>
                      <a:pt x="197" y="545"/>
                    </a:lnTo>
                    <a:lnTo>
                      <a:pt x="197" y="547"/>
                    </a:lnTo>
                    <a:lnTo>
                      <a:pt x="197" y="549"/>
                    </a:lnTo>
                    <a:lnTo>
                      <a:pt x="195" y="554"/>
                    </a:lnTo>
                    <a:lnTo>
                      <a:pt x="192" y="558"/>
                    </a:lnTo>
                    <a:lnTo>
                      <a:pt x="188" y="582"/>
                    </a:lnTo>
                    <a:lnTo>
                      <a:pt x="186" y="607"/>
                    </a:lnTo>
                    <a:lnTo>
                      <a:pt x="185" y="631"/>
                    </a:lnTo>
                    <a:lnTo>
                      <a:pt x="184" y="655"/>
                    </a:lnTo>
                    <a:lnTo>
                      <a:pt x="193" y="650"/>
                    </a:lnTo>
                    <a:lnTo>
                      <a:pt x="201" y="646"/>
                    </a:lnTo>
                    <a:lnTo>
                      <a:pt x="209" y="641"/>
                    </a:lnTo>
                    <a:lnTo>
                      <a:pt x="218" y="637"/>
                    </a:lnTo>
                    <a:lnTo>
                      <a:pt x="227" y="644"/>
                    </a:lnTo>
                    <a:lnTo>
                      <a:pt x="237" y="652"/>
                    </a:lnTo>
                    <a:lnTo>
                      <a:pt x="251" y="648"/>
                    </a:lnTo>
                    <a:lnTo>
                      <a:pt x="265" y="643"/>
                    </a:lnTo>
                    <a:lnTo>
                      <a:pt x="272" y="652"/>
                    </a:lnTo>
                    <a:lnTo>
                      <a:pt x="279" y="663"/>
                    </a:lnTo>
                    <a:lnTo>
                      <a:pt x="286" y="672"/>
                    </a:lnTo>
                    <a:lnTo>
                      <a:pt x="294" y="681"/>
                    </a:lnTo>
                    <a:lnTo>
                      <a:pt x="303" y="683"/>
                    </a:lnTo>
                    <a:lnTo>
                      <a:pt x="309" y="683"/>
                    </a:lnTo>
                    <a:lnTo>
                      <a:pt x="314" y="681"/>
                    </a:lnTo>
                    <a:lnTo>
                      <a:pt x="323" y="680"/>
                    </a:lnTo>
                    <a:lnTo>
                      <a:pt x="326" y="685"/>
                    </a:lnTo>
                    <a:lnTo>
                      <a:pt x="328" y="691"/>
                    </a:lnTo>
                    <a:lnTo>
                      <a:pt x="330" y="696"/>
                    </a:lnTo>
                    <a:lnTo>
                      <a:pt x="336" y="700"/>
                    </a:lnTo>
                    <a:lnTo>
                      <a:pt x="343" y="709"/>
                    </a:lnTo>
                    <a:lnTo>
                      <a:pt x="348" y="718"/>
                    </a:lnTo>
                    <a:lnTo>
                      <a:pt x="355" y="711"/>
                    </a:lnTo>
                    <a:lnTo>
                      <a:pt x="362" y="706"/>
                    </a:lnTo>
                    <a:lnTo>
                      <a:pt x="368" y="707"/>
                    </a:lnTo>
                    <a:lnTo>
                      <a:pt x="372" y="708"/>
                    </a:lnTo>
                    <a:lnTo>
                      <a:pt x="373" y="708"/>
                    </a:lnTo>
                    <a:lnTo>
                      <a:pt x="375" y="707"/>
                    </a:lnTo>
                    <a:lnTo>
                      <a:pt x="377" y="705"/>
                    </a:lnTo>
                    <a:lnTo>
                      <a:pt x="378" y="701"/>
                    </a:lnTo>
                    <a:lnTo>
                      <a:pt x="375" y="694"/>
                    </a:lnTo>
                    <a:lnTo>
                      <a:pt x="374" y="688"/>
                    </a:lnTo>
                    <a:lnTo>
                      <a:pt x="378" y="688"/>
                    </a:lnTo>
                    <a:lnTo>
                      <a:pt x="379" y="688"/>
                    </a:lnTo>
                    <a:lnTo>
                      <a:pt x="380" y="688"/>
                    </a:lnTo>
                    <a:lnTo>
                      <a:pt x="383" y="685"/>
                    </a:lnTo>
                    <a:lnTo>
                      <a:pt x="385" y="683"/>
                    </a:lnTo>
                    <a:lnTo>
                      <a:pt x="387" y="682"/>
                    </a:lnTo>
                    <a:lnTo>
                      <a:pt x="388" y="682"/>
                    </a:lnTo>
                    <a:lnTo>
                      <a:pt x="390" y="682"/>
                    </a:lnTo>
                    <a:lnTo>
                      <a:pt x="392" y="685"/>
                    </a:lnTo>
                    <a:lnTo>
                      <a:pt x="396" y="689"/>
                    </a:lnTo>
                    <a:lnTo>
                      <a:pt x="402" y="691"/>
                    </a:lnTo>
                    <a:lnTo>
                      <a:pt x="404" y="692"/>
                    </a:lnTo>
                    <a:lnTo>
                      <a:pt x="405" y="696"/>
                    </a:lnTo>
                    <a:lnTo>
                      <a:pt x="407" y="701"/>
                    </a:lnTo>
                    <a:lnTo>
                      <a:pt x="412" y="711"/>
                    </a:lnTo>
                    <a:lnTo>
                      <a:pt x="417" y="719"/>
                    </a:lnTo>
                    <a:lnTo>
                      <a:pt x="424" y="727"/>
                    </a:lnTo>
                    <a:lnTo>
                      <a:pt x="430" y="736"/>
                    </a:lnTo>
                    <a:lnTo>
                      <a:pt x="439" y="743"/>
                    </a:lnTo>
                    <a:lnTo>
                      <a:pt x="445" y="751"/>
                    </a:lnTo>
                    <a:lnTo>
                      <a:pt x="447" y="759"/>
                    </a:lnTo>
                    <a:lnTo>
                      <a:pt x="448" y="767"/>
                    </a:lnTo>
                    <a:lnTo>
                      <a:pt x="449" y="775"/>
                    </a:lnTo>
                    <a:lnTo>
                      <a:pt x="449" y="784"/>
                    </a:lnTo>
                    <a:lnTo>
                      <a:pt x="447" y="790"/>
                    </a:lnTo>
                    <a:lnTo>
                      <a:pt x="447" y="793"/>
                    </a:lnTo>
                    <a:lnTo>
                      <a:pt x="449" y="796"/>
                    </a:lnTo>
                    <a:lnTo>
                      <a:pt x="454" y="800"/>
                    </a:lnTo>
                    <a:lnTo>
                      <a:pt x="456" y="804"/>
                    </a:lnTo>
                    <a:lnTo>
                      <a:pt x="457" y="809"/>
                    </a:lnTo>
                    <a:lnTo>
                      <a:pt x="456" y="813"/>
                    </a:lnTo>
                    <a:lnTo>
                      <a:pt x="454" y="818"/>
                    </a:lnTo>
                    <a:lnTo>
                      <a:pt x="454" y="825"/>
                    </a:lnTo>
                    <a:lnTo>
                      <a:pt x="454" y="828"/>
                    </a:lnTo>
                    <a:lnTo>
                      <a:pt x="454" y="832"/>
                    </a:lnTo>
                    <a:lnTo>
                      <a:pt x="450" y="840"/>
                    </a:lnTo>
                    <a:lnTo>
                      <a:pt x="448" y="845"/>
                    </a:lnTo>
                    <a:lnTo>
                      <a:pt x="446" y="850"/>
                    </a:lnTo>
                    <a:lnTo>
                      <a:pt x="446" y="853"/>
                    </a:lnTo>
                    <a:lnTo>
                      <a:pt x="446" y="857"/>
                    </a:lnTo>
                    <a:lnTo>
                      <a:pt x="447" y="859"/>
                    </a:lnTo>
                    <a:lnTo>
                      <a:pt x="449" y="862"/>
                    </a:lnTo>
                    <a:lnTo>
                      <a:pt x="453" y="866"/>
                    </a:lnTo>
                    <a:lnTo>
                      <a:pt x="457" y="869"/>
                    </a:lnTo>
                    <a:lnTo>
                      <a:pt x="465" y="876"/>
                    </a:lnTo>
                    <a:lnTo>
                      <a:pt x="470" y="882"/>
                    </a:lnTo>
                    <a:lnTo>
                      <a:pt x="473" y="884"/>
                    </a:lnTo>
                    <a:lnTo>
                      <a:pt x="476" y="885"/>
                    </a:lnTo>
                    <a:lnTo>
                      <a:pt x="480" y="886"/>
                    </a:lnTo>
                    <a:lnTo>
                      <a:pt x="485" y="887"/>
                    </a:lnTo>
                    <a:lnTo>
                      <a:pt x="493" y="887"/>
                    </a:lnTo>
                    <a:lnTo>
                      <a:pt x="497" y="888"/>
                    </a:lnTo>
                    <a:lnTo>
                      <a:pt x="499" y="892"/>
                    </a:lnTo>
                    <a:lnTo>
                      <a:pt x="501" y="899"/>
                    </a:lnTo>
                    <a:lnTo>
                      <a:pt x="513" y="908"/>
                    </a:lnTo>
                    <a:lnTo>
                      <a:pt x="523" y="917"/>
                    </a:lnTo>
                    <a:lnTo>
                      <a:pt x="536" y="917"/>
                    </a:lnTo>
                    <a:lnTo>
                      <a:pt x="550" y="916"/>
                    </a:lnTo>
                    <a:lnTo>
                      <a:pt x="563" y="914"/>
                    </a:lnTo>
                    <a:lnTo>
                      <a:pt x="576" y="913"/>
                    </a:lnTo>
                    <a:lnTo>
                      <a:pt x="578" y="902"/>
                    </a:lnTo>
                    <a:lnTo>
                      <a:pt x="582" y="891"/>
                    </a:lnTo>
                    <a:lnTo>
                      <a:pt x="589" y="888"/>
                    </a:lnTo>
                    <a:lnTo>
                      <a:pt x="593" y="885"/>
                    </a:lnTo>
                    <a:lnTo>
                      <a:pt x="595" y="887"/>
                    </a:lnTo>
                    <a:lnTo>
                      <a:pt x="597" y="888"/>
                    </a:lnTo>
                    <a:lnTo>
                      <a:pt x="598" y="888"/>
                    </a:lnTo>
                    <a:lnTo>
                      <a:pt x="601" y="887"/>
                    </a:lnTo>
                    <a:lnTo>
                      <a:pt x="601" y="876"/>
                    </a:lnTo>
                    <a:lnTo>
                      <a:pt x="603" y="865"/>
                    </a:lnTo>
                    <a:lnTo>
                      <a:pt x="612" y="863"/>
                    </a:lnTo>
                    <a:lnTo>
                      <a:pt x="618" y="866"/>
                    </a:lnTo>
                    <a:lnTo>
                      <a:pt x="619" y="867"/>
                    </a:lnTo>
                    <a:lnTo>
                      <a:pt x="620" y="869"/>
                    </a:lnTo>
                    <a:lnTo>
                      <a:pt x="622" y="872"/>
                    </a:lnTo>
                    <a:lnTo>
                      <a:pt x="623" y="877"/>
                    </a:lnTo>
                    <a:lnTo>
                      <a:pt x="625" y="879"/>
                    </a:lnTo>
                    <a:lnTo>
                      <a:pt x="628" y="880"/>
                    </a:lnTo>
                    <a:lnTo>
                      <a:pt x="632" y="880"/>
                    </a:lnTo>
                    <a:lnTo>
                      <a:pt x="637" y="880"/>
                    </a:lnTo>
                    <a:lnTo>
                      <a:pt x="646" y="879"/>
                    </a:lnTo>
                    <a:lnTo>
                      <a:pt x="653" y="878"/>
                    </a:lnTo>
                    <a:lnTo>
                      <a:pt x="661" y="879"/>
                    </a:lnTo>
                    <a:lnTo>
                      <a:pt x="668" y="882"/>
                    </a:lnTo>
                    <a:lnTo>
                      <a:pt x="676" y="882"/>
                    </a:lnTo>
                    <a:lnTo>
                      <a:pt x="683" y="880"/>
                    </a:lnTo>
                    <a:lnTo>
                      <a:pt x="686" y="879"/>
                    </a:lnTo>
                    <a:lnTo>
                      <a:pt x="688" y="878"/>
                    </a:lnTo>
                    <a:lnTo>
                      <a:pt x="691" y="879"/>
                    </a:lnTo>
                    <a:lnTo>
                      <a:pt x="692" y="880"/>
                    </a:lnTo>
                    <a:lnTo>
                      <a:pt x="693" y="885"/>
                    </a:lnTo>
                    <a:lnTo>
                      <a:pt x="693" y="891"/>
                    </a:lnTo>
                    <a:lnTo>
                      <a:pt x="695" y="894"/>
                    </a:lnTo>
                    <a:lnTo>
                      <a:pt x="697" y="895"/>
                    </a:lnTo>
                    <a:lnTo>
                      <a:pt x="700" y="896"/>
                    </a:lnTo>
                    <a:lnTo>
                      <a:pt x="702" y="897"/>
                    </a:lnTo>
                    <a:lnTo>
                      <a:pt x="709" y="897"/>
                    </a:lnTo>
                    <a:lnTo>
                      <a:pt x="715" y="899"/>
                    </a:lnTo>
                    <a:lnTo>
                      <a:pt x="721" y="899"/>
                    </a:lnTo>
                    <a:lnTo>
                      <a:pt x="726" y="899"/>
                    </a:lnTo>
                    <a:lnTo>
                      <a:pt x="730" y="896"/>
                    </a:lnTo>
                    <a:lnTo>
                      <a:pt x="734" y="895"/>
                    </a:lnTo>
                    <a:lnTo>
                      <a:pt x="736" y="892"/>
                    </a:lnTo>
                    <a:lnTo>
                      <a:pt x="738" y="888"/>
                    </a:lnTo>
                    <a:lnTo>
                      <a:pt x="738" y="883"/>
                    </a:lnTo>
                    <a:lnTo>
                      <a:pt x="738" y="877"/>
                    </a:lnTo>
                    <a:lnTo>
                      <a:pt x="737" y="872"/>
                    </a:lnTo>
                    <a:lnTo>
                      <a:pt x="736" y="869"/>
                    </a:lnTo>
                    <a:lnTo>
                      <a:pt x="737" y="866"/>
                    </a:lnTo>
                    <a:lnTo>
                      <a:pt x="739" y="863"/>
                    </a:lnTo>
                    <a:lnTo>
                      <a:pt x="745" y="859"/>
                    </a:lnTo>
                    <a:lnTo>
                      <a:pt x="753" y="853"/>
                    </a:lnTo>
                    <a:lnTo>
                      <a:pt x="760" y="849"/>
                    </a:lnTo>
                    <a:lnTo>
                      <a:pt x="766" y="846"/>
                    </a:lnTo>
                    <a:lnTo>
                      <a:pt x="768" y="846"/>
                    </a:lnTo>
                    <a:lnTo>
                      <a:pt x="770" y="847"/>
                    </a:lnTo>
                    <a:lnTo>
                      <a:pt x="772" y="851"/>
                    </a:lnTo>
                    <a:lnTo>
                      <a:pt x="776" y="854"/>
                    </a:lnTo>
                    <a:lnTo>
                      <a:pt x="776" y="862"/>
                    </a:lnTo>
                    <a:lnTo>
                      <a:pt x="773" y="867"/>
                    </a:lnTo>
                    <a:lnTo>
                      <a:pt x="770" y="872"/>
                    </a:lnTo>
                    <a:lnTo>
                      <a:pt x="767" y="879"/>
                    </a:lnTo>
                    <a:lnTo>
                      <a:pt x="766" y="886"/>
                    </a:lnTo>
                    <a:lnTo>
                      <a:pt x="764" y="891"/>
                    </a:lnTo>
                    <a:lnTo>
                      <a:pt x="766" y="893"/>
                    </a:lnTo>
                    <a:lnTo>
                      <a:pt x="767" y="894"/>
                    </a:lnTo>
                    <a:lnTo>
                      <a:pt x="769" y="895"/>
                    </a:lnTo>
                    <a:lnTo>
                      <a:pt x="772" y="896"/>
                    </a:lnTo>
                    <a:lnTo>
                      <a:pt x="783" y="897"/>
                    </a:lnTo>
                    <a:lnTo>
                      <a:pt x="792" y="900"/>
                    </a:lnTo>
                    <a:lnTo>
                      <a:pt x="800" y="904"/>
                    </a:lnTo>
                    <a:lnTo>
                      <a:pt x="807" y="911"/>
                    </a:lnTo>
                    <a:lnTo>
                      <a:pt x="805" y="918"/>
                    </a:lnTo>
                    <a:lnTo>
                      <a:pt x="803" y="923"/>
                    </a:lnTo>
                    <a:lnTo>
                      <a:pt x="802" y="930"/>
                    </a:lnTo>
                    <a:lnTo>
                      <a:pt x="802" y="937"/>
                    </a:lnTo>
                    <a:lnTo>
                      <a:pt x="804" y="942"/>
                    </a:lnTo>
                    <a:lnTo>
                      <a:pt x="804" y="946"/>
                    </a:lnTo>
                    <a:lnTo>
                      <a:pt x="804" y="950"/>
                    </a:lnTo>
                    <a:lnTo>
                      <a:pt x="803" y="955"/>
                    </a:lnTo>
                    <a:lnTo>
                      <a:pt x="805" y="956"/>
                    </a:lnTo>
                    <a:lnTo>
                      <a:pt x="806" y="956"/>
                    </a:lnTo>
                    <a:lnTo>
                      <a:pt x="807" y="956"/>
                    </a:lnTo>
                    <a:lnTo>
                      <a:pt x="809" y="959"/>
                    </a:lnTo>
                    <a:lnTo>
                      <a:pt x="818" y="961"/>
                    </a:lnTo>
                    <a:lnTo>
                      <a:pt x="828" y="963"/>
                    </a:lnTo>
                    <a:lnTo>
                      <a:pt x="830" y="964"/>
                    </a:lnTo>
                    <a:lnTo>
                      <a:pt x="832" y="964"/>
                    </a:lnTo>
                    <a:lnTo>
                      <a:pt x="835" y="964"/>
                    </a:lnTo>
                    <a:lnTo>
                      <a:pt x="836" y="964"/>
                    </a:lnTo>
                    <a:lnTo>
                      <a:pt x="839" y="962"/>
                    </a:lnTo>
                    <a:lnTo>
                      <a:pt x="844" y="960"/>
                    </a:lnTo>
                    <a:lnTo>
                      <a:pt x="849" y="958"/>
                    </a:lnTo>
                    <a:lnTo>
                      <a:pt x="855" y="953"/>
                    </a:lnTo>
                    <a:lnTo>
                      <a:pt x="855" y="962"/>
                    </a:lnTo>
                    <a:lnTo>
                      <a:pt x="856" y="971"/>
                    </a:lnTo>
                    <a:lnTo>
                      <a:pt x="857" y="978"/>
                    </a:lnTo>
                    <a:lnTo>
                      <a:pt x="860" y="986"/>
                    </a:lnTo>
                    <a:lnTo>
                      <a:pt x="862" y="988"/>
                    </a:lnTo>
                    <a:lnTo>
                      <a:pt x="863" y="990"/>
                    </a:lnTo>
                    <a:lnTo>
                      <a:pt x="865" y="989"/>
                    </a:lnTo>
                    <a:lnTo>
                      <a:pt x="869" y="987"/>
                    </a:lnTo>
                    <a:lnTo>
                      <a:pt x="873" y="981"/>
                    </a:lnTo>
                    <a:lnTo>
                      <a:pt x="878" y="979"/>
                    </a:lnTo>
                    <a:lnTo>
                      <a:pt x="882" y="979"/>
                    </a:lnTo>
                    <a:lnTo>
                      <a:pt x="889" y="981"/>
                    </a:lnTo>
                    <a:lnTo>
                      <a:pt x="891" y="985"/>
                    </a:lnTo>
                    <a:lnTo>
                      <a:pt x="891" y="987"/>
                    </a:lnTo>
                    <a:lnTo>
                      <a:pt x="890" y="990"/>
                    </a:lnTo>
                    <a:lnTo>
                      <a:pt x="889" y="993"/>
                    </a:lnTo>
                    <a:lnTo>
                      <a:pt x="885" y="998"/>
                    </a:lnTo>
                    <a:lnTo>
                      <a:pt x="880" y="1004"/>
                    </a:lnTo>
                    <a:lnTo>
                      <a:pt x="879" y="1009"/>
                    </a:lnTo>
                    <a:lnTo>
                      <a:pt x="879" y="1011"/>
                    </a:lnTo>
                    <a:lnTo>
                      <a:pt x="880" y="1012"/>
                    </a:lnTo>
                    <a:lnTo>
                      <a:pt x="882" y="1013"/>
                    </a:lnTo>
                    <a:lnTo>
                      <a:pt x="888" y="1012"/>
                    </a:lnTo>
                    <a:lnTo>
                      <a:pt x="895" y="1010"/>
                    </a:lnTo>
                    <a:lnTo>
                      <a:pt x="902" y="1009"/>
                    </a:lnTo>
                    <a:lnTo>
                      <a:pt x="907" y="1010"/>
                    </a:lnTo>
                    <a:lnTo>
                      <a:pt x="908" y="1011"/>
                    </a:lnTo>
                    <a:lnTo>
                      <a:pt x="911" y="1012"/>
                    </a:lnTo>
                    <a:lnTo>
                      <a:pt x="912" y="1014"/>
                    </a:lnTo>
                    <a:lnTo>
                      <a:pt x="913" y="1018"/>
                    </a:lnTo>
                    <a:lnTo>
                      <a:pt x="917" y="1027"/>
                    </a:lnTo>
                    <a:lnTo>
                      <a:pt x="922" y="1035"/>
                    </a:lnTo>
                    <a:lnTo>
                      <a:pt x="935" y="1043"/>
                    </a:lnTo>
                    <a:lnTo>
                      <a:pt x="948" y="1048"/>
                    </a:lnTo>
                    <a:lnTo>
                      <a:pt x="947" y="1055"/>
                    </a:lnTo>
                    <a:lnTo>
                      <a:pt x="946" y="1058"/>
                    </a:lnTo>
                    <a:lnTo>
                      <a:pt x="946" y="1063"/>
                    </a:lnTo>
                    <a:lnTo>
                      <a:pt x="947" y="1068"/>
                    </a:lnTo>
                    <a:lnTo>
                      <a:pt x="949" y="1073"/>
                    </a:lnTo>
                    <a:lnTo>
                      <a:pt x="950" y="1077"/>
                    </a:lnTo>
                    <a:lnTo>
                      <a:pt x="953" y="1080"/>
                    </a:lnTo>
                    <a:lnTo>
                      <a:pt x="956" y="1082"/>
                    </a:lnTo>
                    <a:lnTo>
                      <a:pt x="973" y="1096"/>
                    </a:lnTo>
                    <a:lnTo>
                      <a:pt x="988" y="1110"/>
                    </a:lnTo>
                    <a:lnTo>
                      <a:pt x="1003" y="1123"/>
                    </a:lnTo>
                    <a:lnTo>
                      <a:pt x="1017" y="1138"/>
                    </a:lnTo>
                    <a:lnTo>
                      <a:pt x="1024" y="1137"/>
                    </a:lnTo>
                    <a:lnTo>
                      <a:pt x="1029" y="1133"/>
                    </a:lnTo>
                    <a:lnTo>
                      <a:pt x="1030" y="1132"/>
                    </a:lnTo>
                    <a:lnTo>
                      <a:pt x="1033" y="1132"/>
                    </a:lnTo>
                    <a:lnTo>
                      <a:pt x="1035" y="1131"/>
                    </a:lnTo>
                    <a:lnTo>
                      <a:pt x="1040" y="1132"/>
                    </a:lnTo>
                    <a:lnTo>
                      <a:pt x="1046" y="1138"/>
                    </a:lnTo>
                    <a:lnTo>
                      <a:pt x="1050" y="1142"/>
                    </a:lnTo>
                    <a:lnTo>
                      <a:pt x="1056" y="1146"/>
                    </a:lnTo>
                    <a:lnTo>
                      <a:pt x="1064" y="1148"/>
                    </a:lnTo>
                    <a:lnTo>
                      <a:pt x="1071" y="1157"/>
                    </a:lnTo>
                    <a:lnTo>
                      <a:pt x="1080" y="1165"/>
                    </a:lnTo>
                    <a:lnTo>
                      <a:pt x="1089" y="1171"/>
                    </a:lnTo>
                    <a:lnTo>
                      <a:pt x="1098" y="1175"/>
                    </a:lnTo>
                    <a:lnTo>
                      <a:pt x="1111" y="1187"/>
                    </a:lnTo>
                    <a:lnTo>
                      <a:pt x="1124" y="1198"/>
                    </a:lnTo>
                    <a:lnTo>
                      <a:pt x="1132" y="1191"/>
                    </a:lnTo>
                    <a:lnTo>
                      <a:pt x="1139" y="1187"/>
                    </a:lnTo>
                    <a:lnTo>
                      <a:pt x="1147" y="1183"/>
                    </a:lnTo>
                    <a:lnTo>
                      <a:pt x="1157" y="1182"/>
                    </a:lnTo>
                    <a:lnTo>
                      <a:pt x="1161" y="1184"/>
                    </a:lnTo>
                    <a:lnTo>
                      <a:pt x="1165" y="1186"/>
                    </a:lnTo>
                    <a:lnTo>
                      <a:pt x="1167" y="1186"/>
                    </a:lnTo>
                    <a:lnTo>
                      <a:pt x="1169" y="1182"/>
                    </a:lnTo>
                    <a:lnTo>
                      <a:pt x="1176" y="1186"/>
                    </a:lnTo>
                    <a:lnTo>
                      <a:pt x="1182" y="1190"/>
                    </a:lnTo>
                    <a:lnTo>
                      <a:pt x="1185" y="1191"/>
                    </a:lnTo>
                    <a:lnTo>
                      <a:pt x="1187" y="1192"/>
                    </a:lnTo>
                    <a:lnTo>
                      <a:pt x="1192" y="1192"/>
                    </a:lnTo>
                    <a:lnTo>
                      <a:pt x="1196" y="1192"/>
                    </a:lnTo>
                    <a:lnTo>
                      <a:pt x="1204" y="1180"/>
                    </a:lnTo>
                    <a:lnTo>
                      <a:pt x="1213" y="1169"/>
                    </a:lnTo>
                    <a:lnTo>
                      <a:pt x="1224" y="1156"/>
                    </a:lnTo>
                    <a:lnTo>
                      <a:pt x="1233" y="1145"/>
                    </a:lnTo>
                    <a:lnTo>
                      <a:pt x="1237" y="1145"/>
                    </a:lnTo>
                    <a:lnTo>
                      <a:pt x="1242" y="1145"/>
                    </a:lnTo>
                    <a:lnTo>
                      <a:pt x="1246" y="1146"/>
                    </a:lnTo>
                    <a:lnTo>
                      <a:pt x="1249" y="1148"/>
                    </a:lnTo>
                    <a:lnTo>
                      <a:pt x="1255" y="1155"/>
                    </a:lnTo>
                    <a:lnTo>
                      <a:pt x="1261" y="1163"/>
                    </a:lnTo>
                    <a:lnTo>
                      <a:pt x="1274" y="1170"/>
                    </a:lnTo>
                    <a:lnTo>
                      <a:pt x="1287" y="1175"/>
                    </a:lnTo>
                    <a:lnTo>
                      <a:pt x="1292" y="1182"/>
                    </a:lnTo>
                    <a:lnTo>
                      <a:pt x="1296" y="1187"/>
                    </a:lnTo>
                    <a:lnTo>
                      <a:pt x="1302" y="1191"/>
                    </a:lnTo>
                    <a:lnTo>
                      <a:pt x="1309" y="1196"/>
                    </a:lnTo>
                    <a:lnTo>
                      <a:pt x="1316" y="1190"/>
                    </a:lnTo>
                    <a:lnTo>
                      <a:pt x="1321" y="1186"/>
                    </a:lnTo>
                    <a:lnTo>
                      <a:pt x="1326" y="1179"/>
                    </a:lnTo>
                    <a:lnTo>
                      <a:pt x="1329" y="1172"/>
                    </a:lnTo>
                    <a:lnTo>
                      <a:pt x="1321" y="1159"/>
                    </a:lnTo>
                    <a:lnTo>
                      <a:pt x="1314" y="1148"/>
                    </a:lnTo>
                    <a:lnTo>
                      <a:pt x="1320" y="1139"/>
                    </a:lnTo>
                    <a:lnTo>
                      <a:pt x="1326" y="1132"/>
                    </a:lnTo>
                    <a:lnTo>
                      <a:pt x="1331" y="1125"/>
                    </a:lnTo>
                    <a:lnTo>
                      <a:pt x="1338" y="1120"/>
                    </a:lnTo>
                    <a:lnTo>
                      <a:pt x="1352" y="1108"/>
                    </a:lnTo>
                    <a:lnTo>
                      <a:pt x="1368" y="1097"/>
                    </a:lnTo>
                    <a:lnTo>
                      <a:pt x="1371" y="1093"/>
                    </a:lnTo>
                    <a:lnTo>
                      <a:pt x="1372" y="1088"/>
                    </a:lnTo>
                    <a:lnTo>
                      <a:pt x="1372" y="1086"/>
                    </a:lnTo>
                    <a:lnTo>
                      <a:pt x="1371" y="1083"/>
                    </a:lnTo>
                    <a:lnTo>
                      <a:pt x="1369" y="1081"/>
                    </a:lnTo>
                    <a:lnTo>
                      <a:pt x="1365" y="1081"/>
                    </a:lnTo>
                    <a:lnTo>
                      <a:pt x="1361" y="1081"/>
                    </a:lnTo>
                    <a:lnTo>
                      <a:pt x="1355" y="1081"/>
                    </a:lnTo>
                    <a:lnTo>
                      <a:pt x="1348" y="1082"/>
                    </a:lnTo>
                    <a:lnTo>
                      <a:pt x="1346" y="1081"/>
                    </a:lnTo>
                    <a:lnTo>
                      <a:pt x="1344" y="1080"/>
                    </a:lnTo>
                    <a:lnTo>
                      <a:pt x="1338" y="1078"/>
                    </a:lnTo>
                    <a:lnTo>
                      <a:pt x="1333" y="1073"/>
                    </a:lnTo>
                    <a:lnTo>
                      <a:pt x="1327" y="1066"/>
                    </a:lnTo>
                    <a:lnTo>
                      <a:pt x="1321" y="1057"/>
                    </a:lnTo>
                    <a:lnTo>
                      <a:pt x="1316" y="1048"/>
                    </a:lnTo>
                    <a:lnTo>
                      <a:pt x="1311" y="1047"/>
                    </a:lnTo>
                    <a:lnTo>
                      <a:pt x="1309" y="1046"/>
                    </a:lnTo>
                    <a:lnTo>
                      <a:pt x="1308" y="1044"/>
                    </a:lnTo>
                    <a:lnTo>
                      <a:pt x="1306" y="1043"/>
                    </a:lnTo>
                    <a:lnTo>
                      <a:pt x="1308" y="1038"/>
                    </a:lnTo>
                    <a:lnTo>
                      <a:pt x="1312" y="1031"/>
                    </a:lnTo>
                    <a:lnTo>
                      <a:pt x="1313" y="1024"/>
                    </a:lnTo>
                    <a:lnTo>
                      <a:pt x="1316" y="1017"/>
                    </a:lnTo>
                    <a:lnTo>
                      <a:pt x="1317" y="1013"/>
                    </a:lnTo>
                    <a:lnTo>
                      <a:pt x="1318" y="1011"/>
                    </a:lnTo>
                    <a:lnTo>
                      <a:pt x="1320" y="1009"/>
                    </a:lnTo>
                    <a:lnTo>
                      <a:pt x="1322" y="1009"/>
                    </a:lnTo>
                    <a:lnTo>
                      <a:pt x="1328" y="1011"/>
                    </a:lnTo>
                    <a:lnTo>
                      <a:pt x="1331" y="1012"/>
                    </a:lnTo>
                    <a:lnTo>
                      <a:pt x="1336" y="1013"/>
                    </a:lnTo>
                    <a:lnTo>
                      <a:pt x="1339" y="1017"/>
                    </a:lnTo>
                    <a:lnTo>
                      <a:pt x="1345" y="1021"/>
                    </a:lnTo>
                    <a:lnTo>
                      <a:pt x="1350" y="1024"/>
                    </a:lnTo>
                    <a:lnTo>
                      <a:pt x="1354" y="1027"/>
                    </a:lnTo>
                    <a:lnTo>
                      <a:pt x="1359" y="1032"/>
                    </a:lnTo>
                    <a:lnTo>
                      <a:pt x="1364" y="1036"/>
                    </a:lnTo>
                    <a:lnTo>
                      <a:pt x="1369" y="1037"/>
                    </a:lnTo>
                    <a:lnTo>
                      <a:pt x="1373" y="1036"/>
                    </a:lnTo>
                    <a:lnTo>
                      <a:pt x="1377" y="1035"/>
                    </a:lnTo>
                    <a:lnTo>
                      <a:pt x="1384" y="1028"/>
                    </a:lnTo>
                    <a:lnTo>
                      <a:pt x="1390" y="1019"/>
                    </a:lnTo>
                    <a:lnTo>
                      <a:pt x="1402" y="1010"/>
                    </a:lnTo>
                    <a:lnTo>
                      <a:pt x="1413" y="1002"/>
                    </a:lnTo>
                    <a:lnTo>
                      <a:pt x="1415" y="998"/>
                    </a:lnTo>
                    <a:lnTo>
                      <a:pt x="1416" y="995"/>
                    </a:lnTo>
                    <a:lnTo>
                      <a:pt x="1419" y="994"/>
                    </a:lnTo>
                    <a:lnTo>
                      <a:pt x="1421" y="993"/>
                    </a:lnTo>
                    <a:lnTo>
                      <a:pt x="1427" y="994"/>
                    </a:lnTo>
                    <a:lnTo>
                      <a:pt x="1435" y="995"/>
                    </a:lnTo>
                    <a:lnTo>
                      <a:pt x="1438" y="996"/>
                    </a:lnTo>
                    <a:lnTo>
                      <a:pt x="1440" y="996"/>
                    </a:lnTo>
                    <a:lnTo>
                      <a:pt x="1443" y="995"/>
                    </a:lnTo>
                    <a:lnTo>
                      <a:pt x="1444" y="994"/>
                    </a:lnTo>
                    <a:lnTo>
                      <a:pt x="1446" y="990"/>
                    </a:lnTo>
                    <a:lnTo>
                      <a:pt x="1448" y="985"/>
                    </a:lnTo>
                    <a:lnTo>
                      <a:pt x="1449" y="981"/>
                    </a:lnTo>
                    <a:lnTo>
                      <a:pt x="1449" y="979"/>
                    </a:lnTo>
                    <a:lnTo>
                      <a:pt x="1447" y="977"/>
                    </a:lnTo>
                    <a:lnTo>
                      <a:pt x="1446" y="973"/>
                    </a:lnTo>
                    <a:lnTo>
                      <a:pt x="1457" y="965"/>
                    </a:lnTo>
                    <a:lnTo>
                      <a:pt x="1467" y="958"/>
                    </a:lnTo>
                    <a:lnTo>
                      <a:pt x="1477" y="950"/>
                    </a:lnTo>
                    <a:lnTo>
                      <a:pt x="1486" y="93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60" name="Freeform 328"/>
              <p:cNvSpPr>
                <a:spLocks/>
              </p:cNvSpPr>
              <p:nvPr/>
            </p:nvSpPr>
            <p:spPr bwMode="auto">
              <a:xfrm>
                <a:off x="2874963" y="2787650"/>
                <a:ext cx="1587" cy="1588"/>
              </a:xfrm>
              <a:custGeom>
                <a:avLst/>
                <a:gdLst>
                  <a:gd name="T0" fmla="*/ 1587 w 2"/>
                  <a:gd name="T1" fmla="*/ 0 h 1"/>
                  <a:gd name="T2" fmla="*/ 1587 w 2"/>
                  <a:gd name="T3" fmla="*/ 0 h 1"/>
                  <a:gd name="T4" fmla="*/ 0 w 2"/>
                  <a:gd name="T5" fmla="*/ 0 h 1"/>
                  <a:gd name="T6" fmla="*/ 0 w 2"/>
                  <a:gd name="T7" fmla="*/ 1588 h 1"/>
                  <a:gd name="T8" fmla="*/ 0 w 2"/>
                  <a:gd name="T9" fmla="*/ 1588 h 1"/>
                  <a:gd name="T10" fmla="*/ 1587 w 2"/>
                  <a:gd name="T11" fmla="*/ 1588 h 1"/>
                  <a:gd name="T12" fmla="*/ 1587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2" y="0"/>
                    </a:moveTo>
                    <a:lnTo>
                      <a:pt x="2" y="0"/>
                    </a:lnTo>
                    <a:lnTo>
                      <a:pt x="0" y="0"/>
                    </a:lnTo>
                    <a:lnTo>
                      <a:pt x="0" y="1"/>
                    </a:lnTo>
                    <a:lnTo>
                      <a:pt x="2" y="1"/>
                    </a:lnTo>
                    <a:lnTo>
                      <a:pt x="2" y="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61" name="Freeform 329"/>
              <p:cNvSpPr>
                <a:spLocks/>
              </p:cNvSpPr>
              <p:nvPr/>
            </p:nvSpPr>
            <p:spPr bwMode="auto">
              <a:xfrm>
                <a:off x="2873375" y="2794000"/>
                <a:ext cx="1588" cy="1588"/>
              </a:xfrm>
              <a:custGeom>
                <a:avLst/>
                <a:gdLst>
                  <a:gd name="T0" fmla="*/ 1588 w 4"/>
                  <a:gd name="T1" fmla="*/ 0 h 3"/>
                  <a:gd name="T2" fmla="*/ 1191 w 4"/>
                  <a:gd name="T3" fmla="*/ 529 h 3"/>
                  <a:gd name="T4" fmla="*/ 794 w 4"/>
                  <a:gd name="T5" fmla="*/ 1059 h 3"/>
                  <a:gd name="T6" fmla="*/ 397 w 4"/>
                  <a:gd name="T7" fmla="*/ 1588 h 3"/>
                  <a:gd name="T8" fmla="*/ 0 w 4"/>
                  <a:gd name="T9" fmla="*/ 1588 h 3"/>
                  <a:gd name="T10" fmla="*/ 397 w 4"/>
                  <a:gd name="T11" fmla="*/ 1588 h 3"/>
                  <a:gd name="T12" fmla="*/ 1191 w 4"/>
                  <a:gd name="T13" fmla="*/ 1059 h 3"/>
                  <a:gd name="T14" fmla="*/ 1191 w 4"/>
                  <a:gd name="T15" fmla="*/ 529 h 3"/>
                  <a:gd name="T16" fmla="*/ 1588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
                    <a:moveTo>
                      <a:pt x="4" y="0"/>
                    </a:moveTo>
                    <a:lnTo>
                      <a:pt x="3" y="1"/>
                    </a:lnTo>
                    <a:lnTo>
                      <a:pt x="2" y="2"/>
                    </a:lnTo>
                    <a:lnTo>
                      <a:pt x="1" y="3"/>
                    </a:lnTo>
                    <a:lnTo>
                      <a:pt x="0" y="3"/>
                    </a:lnTo>
                    <a:lnTo>
                      <a:pt x="1" y="3"/>
                    </a:lnTo>
                    <a:lnTo>
                      <a:pt x="3" y="2"/>
                    </a:lnTo>
                    <a:lnTo>
                      <a:pt x="3" y="1"/>
                    </a:lnTo>
                    <a:lnTo>
                      <a:pt x="4" y="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62" name="Freeform 330"/>
              <p:cNvSpPr>
                <a:spLocks/>
              </p:cNvSpPr>
              <p:nvPr/>
            </p:nvSpPr>
            <p:spPr bwMode="auto">
              <a:xfrm>
                <a:off x="2860675" y="2797175"/>
                <a:ext cx="7938" cy="1588"/>
              </a:xfrm>
              <a:custGeom>
                <a:avLst/>
                <a:gdLst>
                  <a:gd name="T0" fmla="*/ 7938 w 19"/>
                  <a:gd name="T1" fmla="*/ 0 h 6"/>
                  <a:gd name="T2" fmla="*/ 5431 w 19"/>
                  <a:gd name="T3" fmla="*/ 529 h 6"/>
                  <a:gd name="T4" fmla="*/ 2507 w 19"/>
                  <a:gd name="T5" fmla="*/ 794 h 6"/>
                  <a:gd name="T6" fmla="*/ 836 w 19"/>
                  <a:gd name="T7" fmla="*/ 1323 h 6"/>
                  <a:gd name="T8" fmla="*/ 0 w 19"/>
                  <a:gd name="T9" fmla="*/ 1323 h 6"/>
                  <a:gd name="T10" fmla="*/ 0 w 19"/>
                  <a:gd name="T11" fmla="*/ 1323 h 6"/>
                  <a:gd name="T12" fmla="*/ 0 w 19"/>
                  <a:gd name="T13" fmla="*/ 1588 h 6"/>
                  <a:gd name="T14" fmla="*/ 3760 w 19"/>
                  <a:gd name="T15" fmla="*/ 1323 h 6"/>
                  <a:gd name="T16" fmla="*/ 7938 w 19"/>
                  <a:gd name="T17" fmla="*/ 265 h 6"/>
                  <a:gd name="T18" fmla="*/ 7938 w 19"/>
                  <a:gd name="T19" fmla="*/ 265 h 6"/>
                  <a:gd name="T20" fmla="*/ 7938 w 1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 h="6">
                    <a:moveTo>
                      <a:pt x="19" y="0"/>
                    </a:moveTo>
                    <a:lnTo>
                      <a:pt x="13" y="2"/>
                    </a:lnTo>
                    <a:lnTo>
                      <a:pt x="6" y="3"/>
                    </a:lnTo>
                    <a:lnTo>
                      <a:pt x="2" y="5"/>
                    </a:lnTo>
                    <a:lnTo>
                      <a:pt x="0" y="5"/>
                    </a:lnTo>
                    <a:lnTo>
                      <a:pt x="0" y="6"/>
                    </a:lnTo>
                    <a:lnTo>
                      <a:pt x="9" y="5"/>
                    </a:lnTo>
                    <a:lnTo>
                      <a:pt x="19" y="1"/>
                    </a:lnTo>
                    <a:lnTo>
                      <a:pt x="19" y="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63" name="Freeform 331"/>
              <p:cNvSpPr>
                <a:spLocks/>
              </p:cNvSpPr>
              <p:nvPr/>
            </p:nvSpPr>
            <p:spPr bwMode="auto">
              <a:xfrm>
                <a:off x="2854325" y="2800350"/>
                <a:ext cx="3175" cy="1588"/>
              </a:xfrm>
              <a:custGeom>
                <a:avLst/>
                <a:gdLst>
                  <a:gd name="T0" fmla="*/ 3175 w 6"/>
                  <a:gd name="T1" fmla="*/ 0 h 5"/>
                  <a:gd name="T2" fmla="*/ 1588 w 6"/>
                  <a:gd name="T3" fmla="*/ 318 h 5"/>
                  <a:gd name="T4" fmla="*/ 529 w 6"/>
                  <a:gd name="T5" fmla="*/ 953 h 5"/>
                  <a:gd name="T6" fmla="*/ 0 w 6"/>
                  <a:gd name="T7" fmla="*/ 1270 h 5"/>
                  <a:gd name="T8" fmla="*/ 0 w 6"/>
                  <a:gd name="T9" fmla="*/ 1588 h 5"/>
                  <a:gd name="T10" fmla="*/ 1058 w 6"/>
                  <a:gd name="T11" fmla="*/ 635 h 5"/>
                  <a:gd name="T12" fmla="*/ 3175 w 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5">
                    <a:moveTo>
                      <a:pt x="6" y="0"/>
                    </a:moveTo>
                    <a:lnTo>
                      <a:pt x="3" y="1"/>
                    </a:lnTo>
                    <a:lnTo>
                      <a:pt x="1" y="3"/>
                    </a:lnTo>
                    <a:lnTo>
                      <a:pt x="0" y="4"/>
                    </a:lnTo>
                    <a:lnTo>
                      <a:pt x="0" y="5"/>
                    </a:lnTo>
                    <a:lnTo>
                      <a:pt x="2" y="2"/>
                    </a:lnTo>
                    <a:lnTo>
                      <a:pt x="6" y="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64" name="Freeform 332"/>
              <p:cNvSpPr>
                <a:spLocks noEditPoints="1"/>
              </p:cNvSpPr>
              <p:nvPr/>
            </p:nvSpPr>
            <p:spPr bwMode="auto">
              <a:xfrm>
                <a:off x="2403475" y="2767013"/>
                <a:ext cx="322263" cy="236537"/>
              </a:xfrm>
              <a:custGeom>
                <a:avLst/>
                <a:gdLst>
                  <a:gd name="T0" fmla="*/ 320279 w 812"/>
                  <a:gd name="T1" fmla="*/ 222646 h 596"/>
                  <a:gd name="T2" fmla="*/ 313532 w 812"/>
                  <a:gd name="T3" fmla="*/ 205581 h 596"/>
                  <a:gd name="T4" fmla="*/ 309166 w 812"/>
                  <a:gd name="T5" fmla="*/ 190103 h 596"/>
                  <a:gd name="T6" fmla="*/ 293688 w 812"/>
                  <a:gd name="T7" fmla="*/ 184546 h 596"/>
                  <a:gd name="T8" fmla="*/ 296863 w 812"/>
                  <a:gd name="T9" fmla="*/ 165100 h 596"/>
                  <a:gd name="T10" fmla="*/ 298054 w 812"/>
                  <a:gd name="T11" fmla="*/ 152003 h 596"/>
                  <a:gd name="T12" fmla="*/ 290116 w 812"/>
                  <a:gd name="T13" fmla="*/ 128984 h 596"/>
                  <a:gd name="T14" fmla="*/ 275035 w 812"/>
                  <a:gd name="T15" fmla="*/ 113903 h 596"/>
                  <a:gd name="T16" fmla="*/ 272257 w 812"/>
                  <a:gd name="T17" fmla="*/ 101203 h 596"/>
                  <a:gd name="T18" fmla="*/ 268288 w 812"/>
                  <a:gd name="T19" fmla="*/ 74612 h 596"/>
                  <a:gd name="T20" fmla="*/ 259557 w 812"/>
                  <a:gd name="T21" fmla="*/ 69850 h 596"/>
                  <a:gd name="T22" fmla="*/ 239713 w 812"/>
                  <a:gd name="T23" fmla="*/ 59531 h 596"/>
                  <a:gd name="T24" fmla="*/ 225028 w 812"/>
                  <a:gd name="T25" fmla="*/ 64294 h 596"/>
                  <a:gd name="T26" fmla="*/ 216297 w 812"/>
                  <a:gd name="T27" fmla="*/ 48022 h 596"/>
                  <a:gd name="T28" fmla="*/ 220663 w 812"/>
                  <a:gd name="T29" fmla="*/ 40084 h 596"/>
                  <a:gd name="T30" fmla="*/ 209153 w 812"/>
                  <a:gd name="T31" fmla="*/ 22622 h 596"/>
                  <a:gd name="T32" fmla="*/ 192882 w 812"/>
                  <a:gd name="T33" fmla="*/ 18256 h 596"/>
                  <a:gd name="T34" fmla="*/ 165100 w 812"/>
                  <a:gd name="T35" fmla="*/ 19844 h 596"/>
                  <a:gd name="T36" fmla="*/ 130572 w 812"/>
                  <a:gd name="T37" fmla="*/ 20241 h 596"/>
                  <a:gd name="T38" fmla="*/ 111125 w 812"/>
                  <a:gd name="T39" fmla="*/ 1191 h 596"/>
                  <a:gd name="T40" fmla="*/ 92075 w 812"/>
                  <a:gd name="T41" fmla="*/ 15081 h 596"/>
                  <a:gd name="T42" fmla="*/ 81756 w 812"/>
                  <a:gd name="T43" fmla="*/ 15081 h 596"/>
                  <a:gd name="T44" fmla="*/ 53181 w 812"/>
                  <a:gd name="T45" fmla="*/ 17859 h 596"/>
                  <a:gd name="T46" fmla="*/ 48419 w 812"/>
                  <a:gd name="T47" fmla="*/ 36909 h 596"/>
                  <a:gd name="T48" fmla="*/ 42863 w 812"/>
                  <a:gd name="T49" fmla="*/ 46434 h 596"/>
                  <a:gd name="T50" fmla="*/ 59531 w 812"/>
                  <a:gd name="T51" fmla="*/ 73025 h 596"/>
                  <a:gd name="T52" fmla="*/ 49609 w 812"/>
                  <a:gd name="T53" fmla="*/ 81756 h 596"/>
                  <a:gd name="T54" fmla="*/ 40878 w 812"/>
                  <a:gd name="T55" fmla="*/ 95250 h 596"/>
                  <a:gd name="T56" fmla="*/ 19050 w 812"/>
                  <a:gd name="T57" fmla="*/ 105569 h 596"/>
                  <a:gd name="T58" fmla="*/ 19844 w 812"/>
                  <a:gd name="T59" fmla="*/ 126603 h 596"/>
                  <a:gd name="T60" fmla="*/ 3572 w 812"/>
                  <a:gd name="T61" fmla="*/ 148034 h 596"/>
                  <a:gd name="T62" fmla="*/ 22225 w 812"/>
                  <a:gd name="T63" fmla="*/ 164703 h 596"/>
                  <a:gd name="T64" fmla="*/ 34925 w 812"/>
                  <a:gd name="T65" fmla="*/ 177006 h 596"/>
                  <a:gd name="T66" fmla="*/ 55959 w 812"/>
                  <a:gd name="T67" fmla="*/ 181768 h 596"/>
                  <a:gd name="T68" fmla="*/ 75406 w 812"/>
                  <a:gd name="T69" fmla="*/ 186134 h 596"/>
                  <a:gd name="T70" fmla="*/ 82550 w 812"/>
                  <a:gd name="T71" fmla="*/ 186928 h 596"/>
                  <a:gd name="T72" fmla="*/ 103188 w 812"/>
                  <a:gd name="T73" fmla="*/ 188515 h 596"/>
                  <a:gd name="T74" fmla="*/ 122238 w 812"/>
                  <a:gd name="T75" fmla="*/ 199231 h 596"/>
                  <a:gd name="T76" fmla="*/ 141685 w 812"/>
                  <a:gd name="T77" fmla="*/ 197246 h 596"/>
                  <a:gd name="T78" fmla="*/ 162322 w 812"/>
                  <a:gd name="T79" fmla="*/ 194865 h 596"/>
                  <a:gd name="T80" fmla="*/ 182563 w 812"/>
                  <a:gd name="T81" fmla="*/ 184150 h 596"/>
                  <a:gd name="T82" fmla="*/ 184150 w 812"/>
                  <a:gd name="T83" fmla="*/ 172243 h 596"/>
                  <a:gd name="T84" fmla="*/ 198835 w 812"/>
                  <a:gd name="T85" fmla="*/ 177800 h 596"/>
                  <a:gd name="T86" fmla="*/ 221060 w 812"/>
                  <a:gd name="T87" fmla="*/ 196056 h 596"/>
                  <a:gd name="T88" fmla="*/ 230982 w 812"/>
                  <a:gd name="T89" fmla="*/ 210740 h 596"/>
                  <a:gd name="T90" fmla="*/ 248047 w 812"/>
                  <a:gd name="T91" fmla="*/ 216296 h 596"/>
                  <a:gd name="T92" fmla="*/ 266304 w 812"/>
                  <a:gd name="T93" fmla="*/ 215106 h 596"/>
                  <a:gd name="T94" fmla="*/ 285354 w 812"/>
                  <a:gd name="T95" fmla="*/ 221059 h 596"/>
                  <a:gd name="T96" fmla="*/ 300038 w 812"/>
                  <a:gd name="T97" fmla="*/ 231378 h 596"/>
                  <a:gd name="T98" fmla="*/ 129778 w 812"/>
                  <a:gd name="T99" fmla="*/ 63103 h 596"/>
                  <a:gd name="T100" fmla="*/ 128985 w 812"/>
                  <a:gd name="T101" fmla="*/ 78184 h 596"/>
                  <a:gd name="T102" fmla="*/ 132953 w 812"/>
                  <a:gd name="T103" fmla="*/ 84534 h 596"/>
                  <a:gd name="T104" fmla="*/ 123031 w 812"/>
                  <a:gd name="T105" fmla="*/ 97234 h 596"/>
                  <a:gd name="T106" fmla="*/ 120253 w 812"/>
                  <a:gd name="T107" fmla="*/ 86915 h 596"/>
                  <a:gd name="T108" fmla="*/ 110728 w 812"/>
                  <a:gd name="T109" fmla="*/ 86519 h 596"/>
                  <a:gd name="T110" fmla="*/ 108347 w 812"/>
                  <a:gd name="T111" fmla="*/ 85328 h 596"/>
                  <a:gd name="T112" fmla="*/ 98028 w 812"/>
                  <a:gd name="T113" fmla="*/ 67469 h 596"/>
                  <a:gd name="T114" fmla="*/ 101203 w 812"/>
                  <a:gd name="T115" fmla="*/ 63500 h 596"/>
                  <a:gd name="T116" fmla="*/ 121444 w 812"/>
                  <a:gd name="T117" fmla="*/ 65484 h 5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12" h="596">
                    <a:moveTo>
                      <a:pt x="787" y="596"/>
                    </a:moveTo>
                    <a:lnTo>
                      <a:pt x="792" y="591"/>
                    </a:lnTo>
                    <a:lnTo>
                      <a:pt x="796" y="587"/>
                    </a:lnTo>
                    <a:lnTo>
                      <a:pt x="801" y="585"/>
                    </a:lnTo>
                    <a:lnTo>
                      <a:pt x="806" y="583"/>
                    </a:lnTo>
                    <a:lnTo>
                      <a:pt x="805" y="577"/>
                    </a:lnTo>
                    <a:lnTo>
                      <a:pt x="804" y="575"/>
                    </a:lnTo>
                    <a:lnTo>
                      <a:pt x="803" y="572"/>
                    </a:lnTo>
                    <a:lnTo>
                      <a:pt x="804" y="566"/>
                    </a:lnTo>
                    <a:lnTo>
                      <a:pt x="807" y="561"/>
                    </a:lnTo>
                    <a:lnTo>
                      <a:pt x="811" y="558"/>
                    </a:lnTo>
                    <a:lnTo>
                      <a:pt x="812" y="556"/>
                    </a:lnTo>
                    <a:lnTo>
                      <a:pt x="812" y="553"/>
                    </a:lnTo>
                    <a:lnTo>
                      <a:pt x="811" y="552"/>
                    </a:lnTo>
                    <a:lnTo>
                      <a:pt x="810" y="551"/>
                    </a:lnTo>
                    <a:lnTo>
                      <a:pt x="806" y="539"/>
                    </a:lnTo>
                    <a:lnTo>
                      <a:pt x="803" y="527"/>
                    </a:lnTo>
                    <a:lnTo>
                      <a:pt x="797" y="524"/>
                    </a:lnTo>
                    <a:lnTo>
                      <a:pt x="794" y="522"/>
                    </a:lnTo>
                    <a:lnTo>
                      <a:pt x="790" y="518"/>
                    </a:lnTo>
                    <a:lnTo>
                      <a:pt x="788" y="513"/>
                    </a:lnTo>
                    <a:lnTo>
                      <a:pt x="789" y="509"/>
                    </a:lnTo>
                    <a:lnTo>
                      <a:pt x="792" y="509"/>
                    </a:lnTo>
                    <a:lnTo>
                      <a:pt x="793" y="510"/>
                    </a:lnTo>
                    <a:lnTo>
                      <a:pt x="795" y="513"/>
                    </a:lnTo>
                    <a:lnTo>
                      <a:pt x="798" y="507"/>
                    </a:lnTo>
                    <a:lnTo>
                      <a:pt x="798" y="502"/>
                    </a:lnTo>
                    <a:lnTo>
                      <a:pt x="797" y="498"/>
                    </a:lnTo>
                    <a:lnTo>
                      <a:pt x="794" y="493"/>
                    </a:lnTo>
                    <a:lnTo>
                      <a:pt x="779" y="479"/>
                    </a:lnTo>
                    <a:lnTo>
                      <a:pt x="765" y="464"/>
                    </a:lnTo>
                    <a:lnTo>
                      <a:pt x="760" y="463"/>
                    </a:lnTo>
                    <a:lnTo>
                      <a:pt x="755" y="463"/>
                    </a:lnTo>
                    <a:lnTo>
                      <a:pt x="751" y="465"/>
                    </a:lnTo>
                    <a:lnTo>
                      <a:pt x="746" y="468"/>
                    </a:lnTo>
                    <a:lnTo>
                      <a:pt x="744" y="469"/>
                    </a:lnTo>
                    <a:lnTo>
                      <a:pt x="743" y="469"/>
                    </a:lnTo>
                    <a:lnTo>
                      <a:pt x="742" y="468"/>
                    </a:lnTo>
                    <a:lnTo>
                      <a:pt x="742" y="467"/>
                    </a:lnTo>
                    <a:lnTo>
                      <a:pt x="740" y="465"/>
                    </a:lnTo>
                    <a:lnTo>
                      <a:pt x="740" y="460"/>
                    </a:lnTo>
                    <a:lnTo>
                      <a:pt x="744" y="455"/>
                    </a:lnTo>
                    <a:lnTo>
                      <a:pt x="748" y="450"/>
                    </a:lnTo>
                    <a:lnTo>
                      <a:pt x="743" y="448"/>
                    </a:lnTo>
                    <a:lnTo>
                      <a:pt x="737" y="446"/>
                    </a:lnTo>
                    <a:lnTo>
                      <a:pt x="750" y="437"/>
                    </a:lnTo>
                    <a:lnTo>
                      <a:pt x="761" y="427"/>
                    </a:lnTo>
                    <a:lnTo>
                      <a:pt x="754" y="423"/>
                    </a:lnTo>
                    <a:lnTo>
                      <a:pt x="746" y="418"/>
                    </a:lnTo>
                    <a:lnTo>
                      <a:pt x="748" y="416"/>
                    </a:lnTo>
                    <a:lnTo>
                      <a:pt x="750" y="414"/>
                    </a:lnTo>
                    <a:lnTo>
                      <a:pt x="750" y="413"/>
                    </a:lnTo>
                    <a:lnTo>
                      <a:pt x="747" y="410"/>
                    </a:lnTo>
                    <a:lnTo>
                      <a:pt x="745" y="404"/>
                    </a:lnTo>
                    <a:lnTo>
                      <a:pt x="744" y="396"/>
                    </a:lnTo>
                    <a:lnTo>
                      <a:pt x="744" y="391"/>
                    </a:lnTo>
                    <a:lnTo>
                      <a:pt x="744" y="389"/>
                    </a:lnTo>
                    <a:lnTo>
                      <a:pt x="745" y="387"/>
                    </a:lnTo>
                    <a:lnTo>
                      <a:pt x="746" y="386"/>
                    </a:lnTo>
                    <a:lnTo>
                      <a:pt x="751" y="383"/>
                    </a:lnTo>
                    <a:lnTo>
                      <a:pt x="756" y="380"/>
                    </a:lnTo>
                    <a:lnTo>
                      <a:pt x="751" y="374"/>
                    </a:lnTo>
                    <a:lnTo>
                      <a:pt x="747" y="372"/>
                    </a:lnTo>
                    <a:lnTo>
                      <a:pt x="746" y="370"/>
                    </a:lnTo>
                    <a:lnTo>
                      <a:pt x="746" y="369"/>
                    </a:lnTo>
                    <a:lnTo>
                      <a:pt x="747" y="365"/>
                    </a:lnTo>
                    <a:lnTo>
                      <a:pt x="750" y="359"/>
                    </a:lnTo>
                    <a:lnTo>
                      <a:pt x="742" y="350"/>
                    </a:lnTo>
                    <a:lnTo>
                      <a:pt x="735" y="340"/>
                    </a:lnTo>
                    <a:lnTo>
                      <a:pt x="731" y="325"/>
                    </a:lnTo>
                    <a:lnTo>
                      <a:pt x="728" y="310"/>
                    </a:lnTo>
                    <a:lnTo>
                      <a:pt x="726" y="304"/>
                    </a:lnTo>
                    <a:lnTo>
                      <a:pt x="723" y="300"/>
                    </a:lnTo>
                    <a:lnTo>
                      <a:pt x="721" y="299"/>
                    </a:lnTo>
                    <a:lnTo>
                      <a:pt x="717" y="299"/>
                    </a:lnTo>
                    <a:lnTo>
                      <a:pt x="710" y="296"/>
                    </a:lnTo>
                    <a:lnTo>
                      <a:pt x="703" y="293"/>
                    </a:lnTo>
                    <a:lnTo>
                      <a:pt x="699" y="291"/>
                    </a:lnTo>
                    <a:lnTo>
                      <a:pt x="695" y="289"/>
                    </a:lnTo>
                    <a:lnTo>
                      <a:pt x="693" y="287"/>
                    </a:lnTo>
                    <a:lnTo>
                      <a:pt x="692" y="285"/>
                    </a:lnTo>
                    <a:lnTo>
                      <a:pt x="692" y="278"/>
                    </a:lnTo>
                    <a:lnTo>
                      <a:pt x="693" y="270"/>
                    </a:lnTo>
                    <a:lnTo>
                      <a:pt x="695" y="265"/>
                    </a:lnTo>
                    <a:lnTo>
                      <a:pt x="695" y="263"/>
                    </a:lnTo>
                    <a:lnTo>
                      <a:pt x="693" y="263"/>
                    </a:lnTo>
                    <a:lnTo>
                      <a:pt x="688" y="264"/>
                    </a:lnTo>
                    <a:lnTo>
                      <a:pt x="686" y="262"/>
                    </a:lnTo>
                    <a:lnTo>
                      <a:pt x="686" y="258"/>
                    </a:lnTo>
                    <a:lnTo>
                      <a:pt x="686" y="255"/>
                    </a:lnTo>
                    <a:lnTo>
                      <a:pt x="687" y="252"/>
                    </a:lnTo>
                    <a:lnTo>
                      <a:pt x="689" y="244"/>
                    </a:lnTo>
                    <a:lnTo>
                      <a:pt x="692" y="238"/>
                    </a:lnTo>
                    <a:lnTo>
                      <a:pt x="688" y="228"/>
                    </a:lnTo>
                    <a:lnTo>
                      <a:pt x="685" y="219"/>
                    </a:lnTo>
                    <a:lnTo>
                      <a:pt x="688" y="211"/>
                    </a:lnTo>
                    <a:lnTo>
                      <a:pt x="688" y="206"/>
                    </a:lnTo>
                    <a:lnTo>
                      <a:pt x="686" y="201"/>
                    </a:lnTo>
                    <a:lnTo>
                      <a:pt x="682" y="194"/>
                    </a:lnTo>
                    <a:lnTo>
                      <a:pt x="676" y="188"/>
                    </a:lnTo>
                    <a:lnTo>
                      <a:pt x="672" y="187"/>
                    </a:lnTo>
                    <a:lnTo>
                      <a:pt x="669" y="188"/>
                    </a:lnTo>
                    <a:lnTo>
                      <a:pt x="666" y="193"/>
                    </a:lnTo>
                    <a:lnTo>
                      <a:pt x="662" y="195"/>
                    </a:lnTo>
                    <a:lnTo>
                      <a:pt x="659" y="195"/>
                    </a:lnTo>
                    <a:lnTo>
                      <a:pt x="658" y="194"/>
                    </a:lnTo>
                    <a:lnTo>
                      <a:pt x="657" y="193"/>
                    </a:lnTo>
                    <a:lnTo>
                      <a:pt x="655" y="189"/>
                    </a:lnTo>
                    <a:lnTo>
                      <a:pt x="654" y="182"/>
                    </a:lnTo>
                    <a:lnTo>
                      <a:pt x="654" y="176"/>
                    </a:lnTo>
                    <a:lnTo>
                      <a:pt x="654" y="171"/>
                    </a:lnTo>
                    <a:lnTo>
                      <a:pt x="653" y="167"/>
                    </a:lnTo>
                    <a:lnTo>
                      <a:pt x="649" y="162"/>
                    </a:lnTo>
                    <a:lnTo>
                      <a:pt x="650" y="152"/>
                    </a:lnTo>
                    <a:lnTo>
                      <a:pt x="650" y="143"/>
                    </a:lnTo>
                    <a:lnTo>
                      <a:pt x="638" y="145"/>
                    </a:lnTo>
                    <a:lnTo>
                      <a:pt x="627" y="147"/>
                    </a:lnTo>
                    <a:lnTo>
                      <a:pt x="617" y="147"/>
                    </a:lnTo>
                    <a:lnTo>
                      <a:pt x="608" y="148"/>
                    </a:lnTo>
                    <a:lnTo>
                      <a:pt x="604" y="150"/>
                    </a:lnTo>
                    <a:lnTo>
                      <a:pt x="600" y="151"/>
                    </a:lnTo>
                    <a:lnTo>
                      <a:pt x="596" y="153"/>
                    </a:lnTo>
                    <a:lnTo>
                      <a:pt x="592" y="156"/>
                    </a:lnTo>
                    <a:lnTo>
                      <a:pt x="586" y="163"/>
                    </a:lnTo>
                    <a:lnTo>
                      <a:pt x="581" y="168"/>
                    </a:lnTo>
                    <a:lnTo>
                      <a:pt x="577" y="169"/>
                    </a:lnTo>
                    <a:lnTo>
                      <a:pt x="574" y="170"/>
                    </a:lnTo>
                    <a:lnTo>
                      <a:pt x="570" y="169"/>
                    </a:lnTo>
                    <a:lnTo>
                      <a:pt x="566" y="168"/>
                    </a:lnTo>
                    <a:lnTo>
                      <a:pt x="567" y="162"/>
                    </a:lnTo>
                    <a:lnTo>
                      <a:pt x="567" y="159"/>
                    </a:lnTo>
                    <a:lnTo>
                      <a:pt x="567" y="154"/>
                    </a:lnTo>
                    <a:lnTo>
                      <a:pt x="566" y="148"/>
                    </a:lnTo>
                    <a:lnTo>
                      <a:pt x="562" y="142"/>
                    </a:lnTo>
                    <a:lnTo>
                      <a:pt x="559" y="136"/>
                    </a:lnTo>
                    <a:lnTo>
                      <a:pt x="555" y="130"/>
                    </a:lnTo>
                    <a:lnTo>
                      <a:pt x="549" y="126"/>
                    </a:lnTo>
                    <a:lnTo>
                      <a:pt x="547" y="123"/>
                    </a:lnTo>
                    <a:lnTo>
                      <a:pt x="545" y="122"/>
                    </a:lnTo>
                    <a:lnTo>
                      <a:pt x="545" y="121"/>
                    </a:lnTo>
                    <a:lnTo>
                      <a:pt x="547" y="120"/>
                    </a:lnTo>
                    <a:lnTo>
                      <a:pt x="549" y="118"/>
                    </a:lnTo>
                    <a:lnTo>
                      <a:pt x="553" y="116"/>
                    </a:lnTo>
                    <a:lnTo>
                      <a:pt x="557" y="113"/>
                    </a:lnTo>
                    <a:lnTo>
                      <a:pt x="557" y="111"/>
                    </a:lnTo>
                    <a:lnTo>
                      <a:pt x="558" y="109"/>
                    </a:lnTo>
                    <a:lnTo>
                      <a:pt x="558" y="105"/>
                    </a:lnTo>
                    <a:lnTo>
                      <a:pt x="557" y="103"/>
                    </a:lnTo>
                    <a:lnTo>
                      <a:pt x="556" y="102"/>
                    </a:lnTo>
                    <a:lnTo>
                      <a:pt x="556" y="101"/>
                    </a:lnTo>
                    <a:lnTo>
                      <a:pt x="558" y="95"/>
                    </a:lnTo>
                    <a:lnTo>
                      <a:pt x="561" y="85"/>
                    </a:lnTo>
                    <a:lnTo>
                      <a:pt x="564" y="76"/>
                    </a:lnTo>
                    <a:lnTo>
                      <a:pt x="558" y="69"/>
                    </a:lnTo>
                    <a:lnTo>
                      <a:pt x="549" y="61"/>
                    </a:lnTo>
                    <a:lnTo>
                      <a:pt x="544" y="59"/>
                    </a:lnTo>
                    <a:lnTo>
                      <a:pt x="541" y="57"/>
                    </a:lnTo>
                    <a:lnTo>
                      <a:pt x="538" y="57"/>
                    </a:lnTo>
                    <a:lnTo>
                      <a:pt x="534" y="57"/>
                    </a:lnTo>
                    <a:lnTo>
                      <a:pt x="527" y="57"/>
                    </a:lnTo>
                    <a:lnTo>
                      <a:pt x="518" y="55"/>
                    </a:lnTo>
                    <a:lnTo>
                      <a:pt x="517" y="47"/>
                    </a:lnTo>
                    <a:lnTo>
                      <a:pt x="516" y="38"/>
                    </a:lnTo>
                    <a:lnTo>
                      <a:pt x="514" y="35"/>
                    </a:lnTo>
                    <a:lnTo>
                      <a:pt x="513" y="32"/>
                    </a:lnTo>
                    <a:lnTo>
                      <a:pt x="510" y="28"/>
                    </a:lnTo>
                    <a:lnTo>
                      <a:pt x="507" y="25"/>
                    </a:lnTo>
                    <a:lnTo>
                      <a:pt x="500" y="32"/>
                    </a:lnTo>
                    <a:lnTo>
                      <a:pt x="493" y="40"/>
                    </a:lnTo>
                    <a:lnTo>
                      <a:pt x="486" y="46"/>
                    </a:lnTo>
                    <a:lnTo>
                      <a:pt x="479" y="52"/>
                    </a:lnTo>
                    <a:lnTo>
                      <a:pt x="469" y="54"/>
                    </a:lnTo>
                    <a:lnTo>
                      <a:pt x="462" y="59"/>
                    </a:lnTo>
                    <a:lnTo>
                      <a:pt x="454" y="62"/>
                    </a:lnTo>
                    <a:lnTo>
                      <a:pt x="445" y="65"/>
                    </a:lnTo>
                    <a:lnTo>
                      <a:pt x="435" y="63"/>
                    </a:lnTo>
                    <a:lnTo>
                      <a:pt x="429" y="65"/>
                    </a:lnTo>
                    <a:lnTo>
                      <a:pt x="422" y="66"/>
                    </a:lnTo>
                    <a:lnTo>
                      <a:pt x="414" y="67"/>
                    </a:lnTo>
                    <a:lnTo>
                      <a:pt x="416" y="50"/>
                    </a:lnTo>
                    <a:lnTo>
                      <a:pt x="416" y="34"/>
                    </a:lnTo>
                    <a:lnTo>
                      <a:pt x="410" y="28"/>
                    </a:lnTo>
                    <a:lnTo>
                      <a:pt x="406" y="26"/>
                    </a:lnTo>
                    <a:lnTo>
                      <a:pt x="401" y="28"/>
                    </a:lnTo>
                    <a:lnTo>
                      <a:pt x="393" y="33"/>
                    </a:lnTo>
                    <a:lnTo>
                      <a:pt x="379" y="37"/>
                    </a:lnTo>
                    <a:lnTo>
                      <a:pt x="364" y="41"/>
                    </a:lnTo>
                    <a:lnTo>
                      <a:pt x="349" y="43"/>
                    </a:lnTo>
                    <a:lnTo>
                      <a:pt x="333" y="46"/>
                    </a:lnTo>
                    <a:lnTo>
                      <a:pt x="329" y="51"/>
                    </a:lnTo>
                    <a:lnTo>
                      <a:pt x="325" y="54"/>
                    </a:lnTo>
                    <a:lnTo>
                      <a:pt x="321" y="53"/>
                    </a:lnTo>
                    <a:lnTo>
                      <a:pt x="315" y="50"/>
                    </a:lnTo>
                    <a:lnTo>
                      <a:pt x="306" y="43"/>
                    </a:lnTo>
                    <a:lnTo>
                      <a:pt x="299" y="36"/>
                    </a:lnTo>
                    <a:lnTo>
                      <a:pt x="293" y="29"/>
                    </a:lnTo>
                    <a:lnTo>
                      <a:pt x="287" y="20"/>
                    </a:lnTo>
                    <a:lnTo>
                      <a:pt x="286" y="12"/>
                    </a:lnTo>
                    <a:lnTo>
                      <a:pt x="283" y="7"/>
                    </a:lnTo>
                    <a:lnTo>
                      <a:pt x="280" y="3"/>
                    </a:lnTo>
                    <a:lnTo>
                      <a:pt x="273" y="0"/>
                    </a:lnTo>
                    <a:lnTo>
                      <a:pt x="269" y="1"/>
                    </a:lnTo>
                    <a:lnTo>
                      <a:pt x="264" y="3"/>
                    </a:lnTo>
                    <a:lnTo>
                      <a:pt x="260" y="6"/>
                    </a:lnTo>
                    <a:lnTo>
                      <a:pt x="255" y="9"/>
                    </a:lnTo>
                    <a:lnTo>
                      <a:pt x="249" y="17"/>
                    </a:lnTo>
                    <a:lnTo>
                      <a:pt x="244" y="24"/>
                    </a:lnTo>
                    <a:lnTo>
                      <a:pt x="240" y="32"/>
                    </a:lnTo>
                    <a:lnTo>
                      <a:pt x="236" y="41"/>
                    </a:lnTo>
                    <a:lnTo>
                      <a:pt x="232" y="38"/>
                    </a:lnTo>
                    <a:lnTo>
                      <a:pt x="228" y="37"/>
                    </a:lnTo>
                    <a:lnTo>
                      <a:pt x="227" y="41"/>
                    </a:lnTo>
                    <a:lnTo>
                      <a:pt x="226" y="43"/>
                    </a:lnTo>
                    <a:lnTo>
                      <a:pt x="223" y="43"/>
                    </a:lnTo>
                    <a:lnTo>
                      <a:pt x="220" y="42"/>
                    </a:lnTo>
                    <a:lnTo>
                      <a:pt x="215" y="43"/>
                    </a:lnTo>
                    <a:lnTo>
                      <a:pt x="213" y="44"/>
                    </a:lnTo>
                    <a:lnTo>
                      <a:pt x="210" y="44"/>
                    </a:lnTo>
                    <a:lnTo>
                      <a:pt x="208" y="42"/>
                    </a:lnTo>
                    <a:lnTo>
                      <a:pt x="206" y="38"/>
                    </a:lnTo>
                    <a:lnTo>
                      <a:pt x="205" y="37"/>
                    </a:lnTo>
                    <a:lnTo>
                      <a:pt x="204" y="36"/>
                    </a:lnTo>
                    <a:lnTo>
                      <a:pt x="201" y="35"/>
                    </a:lnTo>
                    <a:lnTo>
                      <a:pt x="187" y="37"/>
                    </a:lnTo>
                    <a:lnTo>
                      <a:pt x="173" y="40"/>
                    </a:lnTo>
                    <a:lnTo>
                      <a:pt x="160" y="41"/>
                    </a:lnTo>
                    <a:lnTo>
                      <a:pt x="145" y="41"/>
                    </a:lnTo>
                    <a:lnTo>
                      <a:pt x="141" y="42"/>
                    </a:lnTo>
                    <a:lnTo>
                      <a:pt x="137" y="43"/>
                    </a:lnTo>
                    <a:lnTo>
                      <a:pt x="134" y="45"/>
                    </a:lnTo>
                    <a:lnTo>
                      <a:pt x="132" y="49"/>
                    </a:lnTo>
                    <a:lnTo>
                      <a:pt x="127" y="54"/>
                    </a:lnTo>
                    <a:lnTo>
                      <a:pt x="120" y="62"/>
                    </a:lnTo>
                    <a:lnTo>
                      <a:pt x="113" y="67"/>
                    </a:lnTo>
                    <a:lnTo>
                      <a:pt x="111" y="71"/>
                    </a:lnTo>
                    <a:lnTo>
                      <a:pt x="111" y="72"/>
                    </a:lnTo>
                    <a:lnTo>
                      <a:pt x="112" y="75"/>
                    </a:lnTo>
                    <a:lnTo>
                      <a:pt x="115" y="77"/>
                    </a:lnTo>
                    <a:lnTo>
                      <a:pt x="119" y="79"/>
                    </a:lnTo>
                    <a:lnTo>
                      <a:pt x="122" y="93"/>
                    </a:lnTo>
                    <a:lnTo>
                      <a:pt x="125" y="105"/>
                    </a:lnTo>
                    <a:lnTo>
                      <a:pt x="128" y="109"/>
                    </a:lnTo>
                    <a:lnTo>
                      <a:pt x="129" y="110"/>
                    </a:lnTo>
                    <a:lnTo>
                      <a:pt x="129" y="111"/>
                    </a:lnTo>
                    <a:lnTo>
                      <a:pt x="127" y="112"/>
                    </a:lnTo>
                    <a:lnTo>
                      <a:pt x="121" y="112"/>
                    </a:lnTo>
                    <a:lnTo>
                      <a:pt x="116" y="112"/>
                    </a:lnTo>
                    <a:lnTo>
                      <a:pt x="111" y="113"/>
                    </a:lnTo>
                    <a:lnTo>
                      <a:pt x="109" y="116"/>
                    </a:lnTo>
                    <a:lnTo>
                      <a:pt x="108" y="117"/>
                    </a:lnTo>
                    <a:lnTo>
                      <a:pt x="108" y="119"/>
                    </a:lnTo>
                    <a:lnTo>
                      <a:pt x="111" y="123"/>
                    </a:lnTo>
                    <a:lnTo>
                      <a:pt x="117" y="129"/>
                    </a:lnTo>
                    <a:lnTo>
                      <a:pt x="121" y="137"/>
                    </a:lnTo>
                    <a:lnTo>
                      <a:pt x="126" y="146"/>
                    </a:lnTo>
                    <a:lnTo>
                      <a:pt x="129" y="154"/>
                    </a:lnTo>
                    <a:lnTo>
                      <a:pt x="134" y="163"/>
                    </a:lnTo>
                    <a:lnTo>
                      <a:pt x="143" y="172"/>
                    </a:lnTo>
                    <a:lnTo>
                      <a:pt x="149" y="179"/>
                    </a:lnTo>
                    <a:lnTo>
                      <a:pt x="150" y="184"/>
                    </a:lnTo>
                    <a:lnTo>
                      <a:pt x="150" y="187"/>
                    </a:lnTo>
                    <a:lnTo>
                      <a:pt x="147" y="192"/>
                    </a:lnTo>
                    <a:lnTo>
                      <a:pt x="143" y="196"/>
                    </a:lnTo>
                    <a:lnTo>
                      <a:pt x="136" y="195"/>
                    </a:lnTo>
                    <a:lnTo>
                      <a:pt x="130" y="194"/>
                    </a:lnTo>
                    <a:lnTo>
                      <a:pt x="125" y="193"/>
                    </a:lnTo>
                    <a:lnTo>
                      <a:pt x="121" y="195"/>
                    </a:lnTo>
                    <a:lnTo>
                      <a:pt x="122" y="202"/>
                    </a:lnTo>
                    <a:lnTo>
                      <a:pt x="125" y="205"/>
                    </a:lnTo>
                    <a:lnTo>
                      <a:pt x="125" y="206"/>
                    </a:lnTo>
                    <a:lnTo>
                      <a:pt x="124" y="207"/>
                    </a:lnTo>
                    <a:lnTo>
                      <a:pt x="121" y="209"/>
                    </a:lnTo>
                    <a:lnTo>
                      <a:pt x="117" y="211"/>
                    </a:lnTo>
                    <a:lnTo>
                      <a:pt x="113" y="217"/>
                    </a:lnTo>
                    <a:lnTo>
                      <a:pt x="111" y="221"/>
                    </a:lnTo>
                    <a:lnTo>
                      <a:pt x="110" y="226"/>
                    </a:lnTo>
                    <a:lnTo>
                      <a:pt x="110" y="229"/>
                    </a:lnTo>
                    <a:lnTo>
                      <a:pt x="109" y="232"/>
                    </a:lnTo>
                    <a:lnTo>
                      <a:pt x="107" y="236"/>
                    </a:lnTo>
                    <a:lnTo>
                      <a:pt x="103" y="240"/>
                    </a:lnTo>
                    <a:lnTo>
                      <a:pt x="98" y="245"/>
                    </a:lnTo>
                    <a:lnTo>
                      <a:pt x="86" y="247"/>
                    </a:lnTo>
                    <a:lnTo>
                      <a:pt x="77" y="249"/>
                    </a:lnTo>
                    <a:lnTo>
                      <a:pt x="74" y="252"/>
                    </a:lnTo>
                    <a:lnTo>
                      <a:pt x="69" y="254"/>
                    </a:lnTo>
                    <a:lnTo>
                      <a:pt x="66" y="257"/>
                    </a:lnTo>
                    <a:lnTo>
                      <a:pt x="61" y="261"/>
                    </a:lnTo>
                    <a:lnTo>
                      <a:pt x="54" y="263"/>
                    </a:lnTo>
                    <a:lnTo>
                      <a:pt x="50" y="265"/>
                    </a:lnTo>
                    <a:lnTo>
                      <a:pt x="48" y="266"/>
                    </a:lnTo>
                    <a:lnTo>
                      <a:pt x="48" y="268"/>
                    </a:lnTo>
                    <a:lnTo>
                      <a:pt x="46" y="271"/>
                    </a:lnTo>
                    <a:lnTo>
                      <a:pt x="46" y="275"/>
                    </a:lnTo>
                    <a:lnTo>
                      <a:pt x="51" y="287"/>
                    </a:lnTo>
                    <a:lnTo>
                      <a:pt x="56" y="297"/>
                    </a:lnTo>
                    <a:lnTo>
                      <a:pt x="58" y="303"/>
                    </a:lnTo>
                    <a:lnTo>
                      <a:pt x="59" y="308"/>
                    </a:lnTo>
                    <a:lnTo>
                      <a:pt x="59" y="313"/>
                    </a:lnTo>
                    <a:lnTo>
                      <a:pt x="59" y="320"/>
                    </a:lnTo>
                    <a:lnTo>
                      <a:pt x="50" y="319"/>
                    </a:lnTo>
                    <a:lnTo>
                      <a:pt x="44" y="317"/>
                    </a:lnTo>
                    <a:lnTo>
                      <a:pt x="42" y="317"/>
                    </a:lnTo>
                    <a:lnTo>
                      <a:pt x="40" y="317"/>
                    </a:lnTo>
                    <a:lnTo>
                      <a:pt x="36" y="319"/>
                    </a:lnTo>
                    <a:lnTo>
                      <a:pt x="32" y="322"/>
                    </a:lnTo>
                    <a:lnTo>
                      <a:pt x="15" y="336"/>
                    </a:lnTo>
                    <a:lnTo>
                      <a:pt x="0" y="350"/>
                    </a:lnTo>
                    <a:lnTo>
                      <a:pt x="2" y="359"/>
                    </a:lnTo>
                    <a:lnTo>
                      <a:pt x="7" y="369"/>
                    </a:lnTo>
                    <a:lnTo>
                      <a:pt x="9" y="373"/>
                    </a:lnTo>
                    <a:lnTo>
                      <a:pt x="10" y="375"/>
                    </a:lnTo>
                    <a:lnTo>
                      <a:pt x="12" y="378"/>
                    </a:lnTo>
                    <a:lnTo>
                      <a:pt x="15" y="379"/>
                    </a:lnTo>
                    <a:lnTo>
                      <a:pt x="20" y="383"/>
                    </a:lnTo>
                    <a:lnTo>
                      <a:pt x="27" y="389"/>
                    </a:lnTo>
                    <a:lnTo>
                      <a:pt x="33" y="396"/>
                    </a:lnTo>
                    <a:lnTo>
                      <a:pt x="34" y="400"/>
                    </a:lnTo>
                    <a:lnTo>
                      <a:pt x="37" y="404"/>
                    </a:lnTo>
                    <a:lnTo>
                      <a:pt x="45" y="410"/>
                    </a:lnTo>
                    <a:lnTo>
                      <a:pt x="56" y="415"/>
                    </a:lnTo>
                    <a:lnTo>
                      <a:pt x="62" y="420"/>
                    </a:lnTo>
                    <a:lnTo>
                      <a:pt x="63" y="422"/>
                    </a:lnTo>
                    <a:lnTo>
                      <a:pt x="66" y="425"/>
                    </a:lnTo>
                    <a:lnTo>
                      <a:pt x="67" y="430"/>
                    </a:lnTo>
                    <a:lnTo>
                      <a:pt x="67" y="437"/>
                    </a:lnTo>
                    <a:lnTo>
                      <a:pt x="70" y="440"/>
                    </a:lnTo>
                    <a:lnTo>
                      <a:pt x="74" y="442"/>
                    </a:lnTo>
                    <a:lnTo>
                      <a:pt x="77" y="444"/>
                    </a:lnTo>
                    <a:lnTo>
                      <a:pt x="80" y="444"/>
                    </a:lnTo>
                    <a:lnTo>
                      <a:pt x="88" y="446"/>
                    </a:lnTo>
                    <a:lnTo>
                      <a:pt x="98" y="446"/>
                    </a:lnTo>
                    <a:lnTo>
                      <a:pt x="108" y="440"/>
                    </a:lnTo>
                    <a:lnTo>
                      <a:pt x="117" y="432"/>
                    </a:lnTo>
                    <a:lnTo>
                      <a:pt x="126" y="439"/>
                    </a:lnTo>
                    <a:lnTo>
                      <a:pt x="133" y="446"/>
                    </a:lnTo>
                    <a:lnTo>
                      <a:pt x="136" y="450"/>
                    </a:lnTo>
                    <a:lnTo>
                      <a:pt x="136" y="454"/>
                    </a:lnTo>
                    <a:lnTo>
                      <a:pt x="135" y="457"/>
                    </a:lnTo>
                    <a:lnTo>
                      <a:pt x="135" y="462"/>
                    </a:lnTo>
                    <a:lnTo>
                      <a:pt x="141" y="458"/>
                    </a:lnTo>
                    <a:lnTo>
                      <a:pt x="144" y="456"/>
                    </a:lnTo>
                    <a:lnTo>
                      <a:pt x="147" y="456"/>
                    </a:lnTo>
                    <a:lnTo>
                      <a:pt x="155" y="457"/>
                    </a:lnTo>
                    <a:lnTo>
                      <a:pt x="163" y="458"/>
                    </a:lnTo>
                    <a:lnTo>
                      <a:pt x="169" y="459"/>
                    </a:lnTo>
                    <a:lnTo>
                      <a:pt x="175" y="460"/>
                    </a:lnTo>
                    <a:lnTo>
                      <a:pt x="181" y="464"/>
                    </a:lnTo>
                    <a:lnTo>
                      <a:pt x="185" y="467"/>
                    </a:lnTo>
                    <a:lnTo>
                      <a:pt x="188" y="469"/>
                    </a:lnTo>
                    <a:lnTo>
                      <a:pt x="190" y="469"/>
                    </a:lnTo>
                    <a:lnTo>
                      <a:pt x="192" y="469"/>
                    </a:lnTo>
                    <a:lnTo>
                      <a:pt x="195" y="466"/>
                    </a:lnTo>
                    <a:lnTo>
                      <a:pt x="198" y="458"/>
                    </a:lnTo>
                    <a:lnTo>
                      <a:pt x="201" y="456"/>
                    </a:lnTo>
                    <a:lnTo>
                      <a:pt x="203" y="455"/>
                    </a:lnTo>
                    <a:lnTo>
                      <a:pt x="205" y="455"/>
                    </a:lnTo>
                    <a:lnTo>
                      <a:pt x="205" y="456"/>
                    </a:lnTo>
                    <a:lnTo>
                      <a:pt x="206" y="460"/>
                    </a:lnTo>
                    <a:lnTo>
                      <a:pt x="206" y="467"/>
                    </a:lnTo>
                    <a:lnTo>
                      <a:pt x="208" y="471"/>
                    </a:lnTo>
                    <a:lnTo>
                      <a:pt x="210" y="474"/>
                    </a:lnTo>
                    <a:lnTo>
                      <a:pt x="212" y="475"/>
                    </a:lnTo>
                    <a:lnTo>
                      <a:pt x="215" y="476"/>
                    </a:lnTo>
                    <a:lnTo>
                      <a:pt x="225" y="476"/>
                    </a:lnTo>
                    <a:lnTo>
                      <a:pt x="235" y="479"/>
                    </a:lnTo>
                    <a:lnTo>
                      <a:pt x="242" y="479"/>
                    </a:lnTo>
                    <a:lnTo>
                      <a:pt x="246" y="479"/>
                    </a:lnTo>
                    <a:lnTo>
                      <a:pt x="251" y="477"/>
                    </a:lnTo>
                    <a:lnTo>
                      <a:pt x="254" y="477"/>
                    </a:lnTo>
                    <a:lnTo>
                      <a:pt x="260" y="475"/>
                    </a:lnTo>
                    <a:lnTo>
                      <a:pt x="270" y="474"/>
                    </a:lnTo>
                    <a:lnTo>
                      <a:pt x="278" y="475"/>
                    </a:lnTo>
                    <a:lnTo>
                      <a:pt x="282" y="475"/>
                    </a:lnTo>
                    <a:lnTo>
                      <a:pt x="286" y="476"/>
                    </a:lnTo>
                    <a:lnTo>
                      <a:pt x="294" y="482"/>
                    </a:lnTo>
                    <a:lnTo>
                      <a:pt x="297" y="490"/>
                    </a:lnTo>
                    <a:lnTo>
                      <a:pt x="300" y="497"/>
                    </a:lnTo>
                    <a:lnTo>
                      <a:pt x="303" y="499"/>
                    </a:lnTo>
                    <a:lnTo>
                      <a:pt x="305" y="501"/>
                    </a:lnTo>
                    <a:lnTo>
                      <a:pt x="308" y="502"/>
                    </a:lnTo>
                    <a:lnTo>
                      <a:pt x="312" y="503"/>
                    </a:lnTo>
                    <a:lnTo>
                      <a:pt x="320" y="515"/>
                    </a:lnTo>
                    <a:lnTo>
                      <a:pt x="325" y="526"/>
                    </a:lnTo>
                    <a:lnTo>
                      <a:pt x="330" y="518"/>
                    </a:lnTo>
                    <a:lnTo>
                      <a:pt x="335" y="511"/>
                    </a:lnTo>
                    <a:lnTo>
                      <a:pt x="337" y="508"/>
                    </a:lnTo>
                    <a:lnTo>
                      <a:pt x="339" y="506"/>
                    </a:lnTo>
                    <a:lnTo>
                      <a:pt x="342" y="502"/>
                    </a:lnTo>
                    <a:lnTo>
                      <a:pt x="347" y="500"/>
                    </a:lnTo>
                    <a:lnTo>
                      <a:pt x="357" y="497"/>
                    </a:lnTo>
                    <a:lnTo>
                      <a:pt x="363" y="493"/>
                    </a:lnTo>
                    <a:lnTo>
                      <a:pt x="365" y="492"/>
                    </a:lnTo>
                    <a:lnTo>
                      <a:pt x="370" y="492"/>
                    </a:lnTo>
                    <a:lnTo>
                      <a:pt x="374" y="492"/>
                    </a:lnTo>
                    <a:lnTo>
                      <a:pt x="381" y="493"/>
                    </a:lnTo>
                    <a:lnTo>
                      <a:pt x="389" y="496"/>
                    </a:lnTo>
                    <a:lnTo>
                      <a:pt x="395" y="497"/>
                    </a:lnTo>
                    <a:lnTo>
                      <a:pt x="399" y="498"/>
                    </a:lnTo>
                    <a:lnTo>
                      <a:pt x="403" y="497"/>
                    </a:lnTo>
                    <a:lnTo>
                      <a:pt x="409" y="491"/>
                    </a:lnTo>
                    <a:lnTo>
                      <a:pt x="418" y="481"/>
                    </a:lnTo>
                    <a:lnTo>
                      <a:pt x="428" y="480"/>
                    </a:lnTo>
                    <a:lnTo>
                      <a:pt x="434" y="480"/>
                    </a:lnTo>
                    <a:lnTo>
                      <a:pt x="438" y="480"/>
                    </a:lnTo>
                    <a:lnTo>
                      <a:pt x="440" y="480"/>
                    </a:lnTo>
                    <a:lnTo>
                      <a:pt x="445" y="479"/>
                    </a:lnTo>
                    <a:lnTo>
                      <a:pt x="448" y="476"/>
                    </a:lnTo>
                    <a:lnTo>
                      <a:pt x="452" y="473"/>
                    </a:lnTo>
                    <a:lnTo>
                      <a:pt x="457" y="468"/>
                    </a:lnTo>
                    <a:lnTo>
                      <a:pt x="460" y="464"/>
                    </a:lnTo>
                    <a:lnTo>
                      <a:pt x="463" y="459"/>
                    </a:lnTo>
                    <a:lnTo>
                      <a:pt x="464" y="455"/>
                    </a:lnTo>
                    <a:lnTo>
                      <a:pt x="465" y="451"/>
                    </a:lnTo>
                    <a:lnTo>
                      <a:pt x="464" y="448"/>
                    </a:lnTo>
                    <a:lnTo>
                      <a:pt x="462" y="444"/>
                    </a:lnTo>
                    <a:lnTo>
                      <a:pt x="460" y="441"/>
                    </a:lnTo>
                    <a:lnTo>
                      <a:pt x="460" y="439"/>
                    </a:lnTo>
                    <a:lnTo>
                      <a:pt x="460" y="437"/>
                    </a:lnTo>
                    <a:lnTo>
                      <a:pt x="462" y="434"/>
                    </a:lnTo>
                    <a:lnTo>
                      <a:pt x="464" y="434"/>
                    </a:lnTo>
                    <a:lnTo>
                      <a:pt x="466" y="434"/>
                    </a:lnTo>
                    <a:lnTo>
                      <a:pt x="469" y="434"/>
                    </a:lnTo>
                    <a:lnTo>
                      <a:pt x="473" y="437"/>
                    </a:lnTo>
                    <a:lnTo>
                      <a:pt x="477" y="437"/>
                    </a:lnTo>
                    <a:lnTo>
                      <a:pt x="482" y="435"/>
                    </a:lnTo>
                    <a:lnTo>
                      <a:pt x="485" y="433"/>
                    </a:lnTo>
                    <a:lnTo>
                      <a:pt x="491" y="432"/>
                    </a:lnTo>
                    <a:lnTo>
                      <a:pt x="494" y="438"/>
                    </a:lnTo>
                    <a:lnTo>
                      <a:pt x="498" y="443"/>
                    </a:lnTo>
                    <a:lnTo>
                      <a:pt x="501" y="448"/>
                    </a:lnTo>
                    <a:lnTo>
                      <a:pt x="507" y="452"/>
                    </a:lnTo>
                    <a:lnTo>
                      <a:pt x="518" y="452"/>
                    </a:lnTo>
                    <a:lnTo>
                      <a:pt x="530" y="450"/>
                    </a:lnTo>
                    <a:lnTo>
                      <a:pt x="530" y="455"/>
                    </a:lnTo>
                    <a:lnTo>
                      <a:pt x="530" y="457"/>
                    </a:lnTo>
                    <a:lnTo>
                      <a:pt x="530" y="459"/>
                    </a:lnTo>
                    <a:lnTo>
                      <a:pt x="535" y="465"/>
                    </a:lnTo>
                    <a:lnTo>
                      <a:pt x="545" y="476"/>
                    </a:lnTo>
                    <a:lnTo>
                      <a:pt x="553" y="488"/>
                    </a:lnTo>
                    <a:lnTo>
                      <a:pt x="557" y="494"/>
                    </a:lnTo>
                    <a:lnTo>
                      <a:pt x="559" y="501"/>
                    </a:lnTo>
                    <a:lnTo>
                      <a:pt x="561" y="508"/>
                    </a:lnTo>
                    <a:lnTo>
                      <a:pt x="562" y="516"/>
                    </a:lnTo>
                    <a:lnTo>
                      <a:pt x="565" y="523"/>
                    </a:lnTo>
                    <a:lnTo>
                      <a:pt x="568" y="531"/>
                    </a:lnTo>
                    <a:lnTo>
                      <a:pt x="570" y="534"/>
                    </a:lnTo>
                    <a:lnTo>
                      <a:pt x="573" y="536"/>
                    </a:lnTo>
                    <a:lnTo>
                      <a:pt x="575" y="536"/>
                    </a:lnTo>
                    <a:lnTo>
                      <a:pt x="577" y="535"/>
                    </a:lnTo>
                    <a:lnTo>
                      <a:pt x="582" y="531"/>
                    </a:lnTo>
                    <a:lnTo>
                      <a:pt x="587" y="524"/>
                    </a:lnTo>
                    <a:lnTo>
                      <a:pt x="594" y="522"/>
                    </a:lnTo>
                    <a:lnTo>
                      <a:pt x="600" y="520"/>
                    </a:lnTo>
                    <a:lnTo>
                      <a:pt x="604" y="520"/>
                    </a:lnTo>
                    <a:lnTo>
                      <a:pt x="608" y="523"/>
                    </a:lnTo>
                    <a:lnTo>
                      <a:pt x="611" y="526"/>
                    </a:lnTo>
                    <a:lnTo>
                      <a:pt x="615" y="530"/>
                    </a:lnTo>
                    <a:lnTo>
                      <a:pt x="618" y="535"/>
                    </a:lnTo>
                    <a:lnTo>
                      <a:pt x="621" y="542"/>
                    </a:lnTo>
                    <a:lnTo>
                      <a:pt x="625" y="545"/>
                    </a:lnTo>
                    <a:lnTo>
                      <a:pt x="627" y="549"/>
                    </a:lnTo>
                    <a:lnTo>
                      <a:pt x="629" y="551"/>
                    </a:lnTo>
                    <a:lnTo>
                      <a:pt x="633" y="552"/>
                    </a:lnTo>
                    <a:lnTo>
                      <a:pt x="638" y="552"/>
                    </a:lnTo>
                    <a:lnTo>
                      <a:pt x="647" y="553"/>
                    </a:lnTo>
                    <a:lnTo>
                      <a:pt x="657" y="552"/>
                    </a:lnTo>
                    <a:lnTo>
                      <a:pt x="663" y="550"/>
                    </a:lnTo>
                    <a:lnTo>
                      <a:pt x="667" y="549"/>
                    </a:lnTo>
                    <a:lnTo>
                      <a:pt x="669" y="545"/>
                    </a:lnTo>
                    <a:lnTo>
                      <a:pt x="671" y="542"/>
                    </a:lnTo>
                    <a:lnTo>
                      <a:pt x="674" y="538"/>
                    </a:lnTo>
                    <a:lnTo>
                      <a:pt x="680" y="538"/>
                    </a:lnTo>
                    <a:lnTo>
                      <a:pt x="691" y="538"/>
                    </a:lnTo>
                    <a:lnTo>
                      <a:pt x="694" y="538"/>
                    </a:lnTo>
                    <a:lnTo>
                      <a:pt x="696" y="539"/>
                    </a:lnTo>
                    <a:lnTo>
                      <a:pt x="699" y="540"/>
                    </a:lnTo>
                    <a:lnTo>
                      <a:pt x="700" y="541"/>
                    </a:lnTo>
                    <a:lnTo>
                      <a:pt x="703" y="547"/>
                    </a:lnTo>
                    <a:lnTo>
                      <a:pt x="709" y="551"/>
                    </a:lnTo>
                    <a:lnTo>
                      <a:pt x="719" y="557"/>
                    </a:lnTo>
                    <a:lnTo>
                      <a:pt x="727" y="562"/>
                    </a:lnTo>
                    <a:lnTo>
                      <a:pt x="733" y="570"/>
                    </a:lnTo>
                    <a:lnTo>
                      <a:pt x="739" y="579"/>
                    </a:lnTo>
                    <a:lnTo>
                      <a:pt x="743" y="586"/>
                    </a:lnTo>
                    <a:lnTo>
                      <a:pt x="745" y="590"/>
                    </a:lnTo>
                    <a:lnTo>
                      <a:pt x="746" y="591"/>
                    </a:lnTo>
                    <a:lnTo>
                      <a:pt x="748" y="590"/>
                    </a:lnTo>
                    <a:lnTo>
                      <a:pt x="751" y="589"/>
                    </a:lnTo>
                    <a:lnTo>
                      <a:pt x="753" y="585"/>
                    </a:lnTo>
                    <a:lnTo>
                      <a:pt x="756" y="583"/>
                    </a:lnTo>
                    <a:lnTo>
                      <a:pt x="760" y="582"/>
                    </a:lnTo>
                    <a:lnTo>
                      <a:pt x="762" y="581"/>
                    </a:lnTo>
                    <a:lnTo>
                      <a:pt x="765" y="581"/>
                    </a:lnTo>
                    <a:lnTo>
                      <a:pt x="770" y="583"/>
                    </a:lnTo>
                    <a:lnTo>
                      <a:pt x="777" y="587"/>
                    </a:lnTo>
                    <a:lnTo>
                      <a:pt x="779" y="591"/>
                    </a:lnTo>
                    <a:lnTo>
                      <a:pt x="780" y="594"/>
                    </a:lnTo>
                    <a:lnTo>
                      <a:pt x="782" y="595"/>
                    </a:lnTo>
                    <a:lnTo>
                      <a:pt x="787" y="596"/>
                    </a:lnTo>
                    <a:close/>
                    <a:moveTo>
                      <a:pt x="327" y="159"/>
                    </a:moveTo>
                    <a:lnTo>
                      <a:pt x="322" y="164"/>
                    </a:lnTo>
                    <a:lnTo>
                      <a:pt x="320" y="169"/>
                    </a:lnTo>
                    <a:lnTo>
                      <a:pt x="322" y="172"/>
                    </a:lnTo>
                    <a:lnTo>
                      <a:pt x="327" y="177"/>
                    </a:lnTo>
                    <a:lnTo>
                      <a:pt x="327" y="179"/>
                    </a:lnTo>
                    <a:lnTo>
                      <a:pt x="327" y="181"/>
                    </a:lnTo>
                    <a:lnTo>
                      <a:pt x="328" y="185"/>
                    </a:lnTo>
                    <a:lnTo>
                      <a:pt x="331" y="188"/>
                    </a:lnTo>
                    <a:lnTo>
                      <a:pt x="328" y="193"/>
                    </a:lnTo>
                    <a:lnTo>
                      <a:pt x="325" y="197"/>
                    </a:lnTo>
                    <a:lnTo>
                      <a:pt x="325" y="201"/>
                    </a:lnTo>
                    <a:lnTo>
                      <a:pt x="327" y="203"/>
                    </a:lnTo>
                    <a:lnTo>
                      <a:pt x="333" y="201"/>
                    </a:lnTo>
                    <a:lnTo>
                      <a:pt x="341" y="199"/>
                    </a:lnTo>
                    <a:lnTo>
                      <a:pt x="340" y="202"/>
                    </a:lnTo>
                    <a:lnTo>
                      <a:pt x="338" y="204"/>
                    </a:lnTo>
                    <a:lnTo>
                      <a:pt x="339" y="207"/>
                    </a:lnTo>
                    <a:lnTo>
                      <a:pt x="339" y="210"/>
                    </a:lnTo>
                    <a:lnTo>
                      <a:pt x="338" y="211"/>
                    </a:lnTo>
                    <a:lnTo>
                      <a:pt x="335" y="213"/>
                    </a:lnTo>
                    <a:lnTo>
                      <a:pt x="333" y="214"/>
                    </a:lnTo>
                    <a:lnTo>
                      <a:pt x="332" y="213"/>
                    </a:lnTo>
                    <a:lnTo>
                      <a:pt x="333" y="212"/>
                    </a:lnTo>
                    <a:lnTo>
                      <a:pt x="333" y="210"/>
                    </a:lnTo>
                    <a:lnTo>
                      <a:pt x="333" y="209"/>
                    </a:lnTo>
                    <a:lnTo>
                      <a:pt x="332" y="206"/>
                    </a:lnTo>
                    <a:lnTo>
                      <a:pt x="325" y="215"/>
                    </a:lnTo>
                    <a:lnTo>
                      <a:pt x="321" y="226"/>
                    </a:lnTo>
                    <a:lnTo>
                      <a:pt x="315" y="235"/>
                    </a:lnTo>
                    <a:lnTo>
                      <a:pt x="310" y="245"/>
                    </a:lnTo>
                    <a:lnTo>
                      <a:pt x="307" y="249"/>
                    </a:lnTo>
                    <a:lnTo>
                      <a:pt x="305" y="254"/>
                    </a:lnTo>
                    <a:lnTo>
                      <a:pt x="305" y="248"/>
                    </a:lnTo>
                    <a:lnTo>
                      <a:pt x="306" y="244"/>
                    </a:lnTo>
                    <a:lnTo>
                      <a:pt x="308" y="239"/>
                    </a:lnTo>
                    <a:lnTo>
                      <a:pt x="312" y="235"/>
                    </a:lnTo>
                    <a:lnTo>
                      <a:pt x="308" y="231"/>
                    </a:lnTo>
                    <a:lnTo>
                      <a:pt x="304" y="229"/>
                    </a:lnTo>
                    <a:lnTo>
                      <a:pt x="304" y="223"/>
                    </a:lnTo>
                    <a:lnTo>
                      <a:pt x="303" y="219"/>
                    </a:lnTo>
                    <a:lnTo>
                      <a:pt x="300" y="218"/>
                    </a:lnTo>
                    <a:lnTo>
                      <a:pt x="299" y="218"/>
                    </a:lnTo>
                    <a:lnTo>
                      <a:pt x="297" y="218"/>
                    </a:lnTo>
                    <a:lnTo>
                      <a:pt x="295" y="219"/>
                    </a:lnTo>
                    <a:lnTo>
                      <a:pt x="291" y="217"/>
                    </a:lnTo>
                    <a:lnTo>
                      <a:pt x="288" y="215"/>
                    </a:lnTo>
                    <a:lnTo>
                      <a:pt x="287" y="218"/>
                    </a:lnTo>
                    <a:lnTo>
                      <a:pt x="287" y="220"/>
                    </a:lnTo>
                    <a:lnTo>
                      <a:pt x="283" y="218"/>
                    </a:lnTo>
                    <a:lnTo>
                      <a:pt x="279" y="218"/>
                    </a:lnTo>
                    <a:lnTo>
                      <a:pt x="277" y="223"/>
                    </a:lnTo>
                    <a:lnTo>
                      <a:pt x="273" y="230"/>
                    </a:lnTo>
                    <a:lnTo>
                      <a:pt x="272" y="231"/>
                    </a:lnTo>
                    <a:lnTo>
                      <a:pt x="271" y="230"/>
                    </a:lnTo>
                    <a:lnTo>
                      <a:pt x="272" y="228"/>
                    </a:lnTo>
                    <a:lnTo>
                      <a:pt x="273" y="224"/>
                    </a:lnTo>
                    <a:lnTo>
                      <a:pt x="271" y="221"/>
                    </a:lnTo>
                    <a:lnTo>
                      <a:pt x="269" y="218"/>
                    </a:lnTo>
                    <a:lnTo>
                      <a:pt x="271" y="217"/>
                    </a:lnTo>
                    <a:lnTo>
                      <a:pt x="273" y="215"/>
                    </a:lnTo>
                    <a:lnTo>
                      <a:pt x="273" y="214"/>
                    </a:lnTo>
                    <a:lnTo>
                      <a:pt x="273" y="213"/>
                    </a:lnTo>
                    <a:lnTo>
                      <a:pt x="266" y="211"/>
                    </a:lnTo>
                    <a:lnTo>
                      <a:pt x="261" y="209"/>
                    </a:lnTo>
                    <a:lnTo>
                      <a:pt x="261" y="206"/>
                    </a:lnTo>
                    <a:lnTo>
                      <a:pt x="262" y="203"/>
                    </a:lnTo>
                    <a:lnTo>
                      <a:pt x="257" y="199"/>
                    </a:lnTo>
                    <a:lnTo>
                      <a:pt x="254" y="195"/>
                    </a:lnTo>
                    <a:lnTo>
                      <a:pt x="251" y="182"/>
                    </a:lnTo>
                    <a:lnTo>
                      <a:pt x="247" y="170"/>
                    </a:lnTo>
                    <a:lnTo>
                      <a:pt x="247" y="168"/>
                    </a:lnTo>
                    <a:lnTo>
                      <a:pt x="248" y="165"/>
                    </a:lnTo>
                    <a:lnTo>
                      <a:pt x="246" y="164"/>
                    </a:lnTo>
                    <a:lnTo>
                      <a:pt x="244" y="164"/>
                    </a:lnTo>
                    <a:lnTo>
                      <a:pt x="239" y="161"/>
                    </a:lnTo>
                    <a:lnTo>
                      <a:pt x="235" y="156"/>
                    </a:lnTo>
                    <a:lnTo>
                      <a:pt x="238" y="158"/>
                    </a:lnTo>
                    <a:lnTo>
                      <a:pt x="240" y="158"/>
                    </a:lnTo>
                    <a:lnTo>
                      <a:pt x="248" y="160"/>
                    </a:lnTo>
                    <a:lnTo>
                      <a:pt x="255" y="160"/>
                    </a:lnTo>
                    <a:lnTo>
                      <a:pt x="262" y="160"/>
                    </a:lnTo>
                    <a:lnTo>
                      <a:pt x="268" y="159"/>
                    </a:lnTo>
                    <a:lnTo>
                      <a:pt x="271" y="158"/>
                    </a:lnTo>
                    <a:lnTo>
                      <a:pt x="273" y="155"/>
                    </a:lnTo>
                    <a:lnTo>
                      <a:pt x="274" y="159"/>
                    </a:lnTo>
                    <a:lnTo>
                      <a:pt x="276" y="161"/>
                    </a:lnTo>
                    <a:lnTo>
                      <a:pt x="282" y="165"/>
                    </a:lnTo>
                    <a:lnTo>
                      <a:pt x="290" y="168"/>
                    </a:lnTo>
                    <a:lnTo>
                      <a:pt x="299" y="168"/>
                    </a:lnTo>
                    <a:lnTo>
                      <a:pt x="306" y="165"/>
                    </a:lnTo>
                    <a:lnTo>
                      <a:pt x="313" y="162"/>
                    </a:lnTo>
                    <a:lnTo>
                      <a:pt x="321" y="159"/>
                    </a:lnTo>
                    <a:lnTo>
                      <a:pt x="327" y="154"/>
                    </a:lnTo>
                    <a:lnTo>
                      <a:pt x="332" y="150"/>
                    </a:lnTo>
                    <a:lnTo>
                      <a:pt x="329" y="155"/>
                    </a:lnTo>
                    <a:lnTo>
                      <a:pt x="324" y="160"/>
                    </a:lnTo>
                    <a:lnTo>
                      <a:pt x="327" y="159"/>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65" name="Freeform 333"/>
              <p:cNvSpPr>
                <a:spLocks/>
              </p:cNvSpPr>
              <p:nvPr/>
            </p:nvSpPr>
            <p:spPr bwMode="auto">
              <a:xfrm>
                <a:off x="2403475" y="2767013"/>
                <a:ext cx="322263" cy="236537"/>
              </a:xfrm>
              <a:custGeom>
                <a:avLst/>
                <a:gdLst>
                  <a:gd name="T0" fmla="*/ 318691 w 812"/>
                  <a:gd name="T1" fmla="*/ 227012 h 596"/>
                  <a:gd name="T2" fmla="*/ 319882 w 812"/>
                  <a:gd name="T3" fmla="*/ 213915 h 596"/>
                  <a:gd name="T4" fmla="*/ 314722 w 812"/>
                  <a:gd name="T5" fmla="*/ 202406 h 596"/>
                  <a:gd name="T6" fmla="*/ 301625 w 812"/>
                  <a:gd name="T7" fmla="*/ 183753 h 596"/>
                  <a:gd name="T8" fmla="*/ 293688 w 812"/>
                  <a:gd name="T9" fmla="*/ 184546 h 596"/>
                  <a:gd name="T10" fmla="*/ 299244 w 812"/>
                  <a:gd name="T11" fmla="*/ 167878 h 596"/>
                  <a:gd name="T12" fmla="*/ 295275 w 812"/>
                  <a:gd name="T13" fmla="*/ 155178 h 596"/>
                  <a:gd name="T14" fmla="*/ 296069 w 812"/>
                  <a:gd name="T15" fmla="*/ 146843 h 596"/>
                  <a:gd name="T16" fmla="*/ 288132 w 812"/>
                  <a:gd name="T17" fmla="*/ 120650 h 596"/>
                  <a:gd name="T18" fmla="*/ 275035 w 812"/>
                  <a:gd name="T19" fmla="*/ 113903 h 596"/>
                  <a:gd name="T20" fmla="*/ 272257 w 812"/>
                  <a:gd name="T21" fmla="*/ 103981 h 596"/>
                  <a:gd name="T22" fmla="*/ 273050 w 812"/>
                  <a:gd name="T23" fmla="*/ 83740 h 596"/>
                  <a:gd name="T24" fmla="*/ 262732 w 812"/>
                  <a:gd name="T25" fmla="*/ 77390 h 596"/>
                  <a:gd name="T26" fmla="*/ 259160 w 812"/>
                  <a:gd name="T27" fmla="*/ 66278 h 596"/>
                  <a:gd name="T28" fmla="*/ 239713 w 812"/>
                  <a:gd name="T29" fmla="*/ 59531 h 596"/>
                  <a:gd name="T30" fmla="*/ 226219 w 812"/>
                  <a:gd name="T31" fmla="*/ 67072 h 596"/>
                  <a:gd name="T32" fmla="*/ 220266 w 812"/>
                  <a:gd name="T33" fmla="*/ 51594 h 596"/>
                  <a:gd name="T34" fmla="*/ 221060 w 812"/>
                  <a:gd name="T35" fmla="*/ 44847 h 596"/>
                  <a:gd name="T36" fmla="*/ 222647 w 812"/>
                  <a:gd name="T37" fmla="*/ 33734 h 596"/>
                  <a:gd name="T38" fmla="*/ 209153 w 812"/>
                  <a:gd name="T39" fmla="*/ 22622 h 596"/>
                  <a:gd name="T40" fmla="*/ 198438 w 812"/>
                  <a:gd name="T41" fmla="*/ 12700 h 596"/>
                  <a:gd name="T42" fmla="*/ 172641 w 812"/>
                  <a:gd name="T43" fmla="*/ 25003 h 596"/>
                  <a:gd name="T44" fmla="*/ 159147 w 812"/>
                  <a:gd name="T45" fmla="*/ 11112 h 596"/>
                  <a:gd name="T46" fmla="*/ 127397 w 812"/>
                  <a:gd name="T47" fmla="*/ 21034 h 596"/>
                  <a:gd name="T48" fmla="*/ 111125 w 812"/>
                  <a:gd name="T49" fmla="*/ 1191 h 596"/>
                  <a:gd name="T50" fmla="*/ 95250 w 812"/>
                  <a:gd name="T51" fmla="*/ 12700 h 596"/>
                  <a:gd name="T52" fmla="*/ 85328 w 812"/>
                  <a:gd name="T53" fmla="*/ 17066 h 596"/>
                  <a:gd name="T54" fmla="*/ 74216 w 812"/>
                  <a:gd name="T55" fmla="*/ 14684 h 596"/>
                  <a:gd name="T56" fmla="*/ 50403 w 812"/>
                  <a:gd name="T57" fmla="*/ 21431 h 596"/>
                  <a:gd name="T58" fmla="*/ 48419 w 812"/>
                  <a:gd name="T59" fmla="*/ 36909 h 596"/>
                  <a:gd name="T60" fmla="*/ 44053 w 812"/>
                  <a:gd name="T61" fmla="*/ 44847 h 596"/>
                  <a:gd name="T62" fmla="*/ 51197 w 812"/>
                  <a:gd name="T63" fmla="*/ 61119 h 596"/>
                  <a:gd name="T64" fmla="*/ 53975 w 812"/>
                  <a:gd name="T65" fmla="*/ 77390 h 596"/>
                  <a:gd name="T66" fmla="*/ 48022 w 812"/>
                  <a:gd name="T67" fmla="*/ 82947 h 596"/>
                  <a:gd name="T68" fmla="*/ 40878 w 812"/>
                  <a:gd name="T69" fmla="*/ 95250 h 596"/>
                  <a:gd name="T70" fmla="*/ 21431 w 812"/>
                  <a:gd name="T71" fmla="*/ 104378 h 596"/>
                  <a:gd name="T72" fmla="*/ 23019 w 812"/>
                  <a:gd name="T73" fmla="*/ 120253 h 596"/>
                  <a:gd name="T74" fmla="*/ 14288 w 812"/>
                  <a:gd name="T75" fmla="*/ 126603 h 596"/>
                  <a:gd name="T76" fmla="*/ 4763 w 812"/>
                  <a:gd name="T77" fmla="*/ 150018 h 596"/>
                  <a:gd name="T78" fmla="*/ 22225 w 812"/>
                  <a:gd name="T79" fmla="*/ 164703 h 596"/>
                  <a:gd name="T80" fmla="*/ 30559 w 812"/>
                  <a:gd name="T81" fmla="*/ 176212 h 596"/>
                  <a:gd name="T82" fmla="*/ 53975 w 812"/>
                  <a:gd name="T83" fmla="*/ 178593 h 596"/>
                  <a:gd name="T84" fmla="*/ 64691 w 812"/>
                  <a:gd name="T85" fmla="*/ 181768 h 596"/>
                  <a:gd name="T86" fmla="*/ 77391 w 812"/>
                  <a:gd name="T87" fmla="*/ 184943 h 596"/>
                  <a:gd name="T88" fmla="*/ 82550 w 812"/>
                  <a:gd name="T89" fmla="*/ 186928 h 596"/>
                  <a:gd name="T90" fmla="*/ 99616 w 812"/>
                  <a:gd name="T91" fmla="*/ 189309 h 596"/>
                  <a:gd name="T92" fmla="*/ 117872 w 812"/>
                  <a:gd name="T93" fmla="*/ 194468 h 596"/>
                  <a:gd name="T94" fmla="*/ 130969 w 812"/>
                  <a:gd name="T95" fmla="*/ 205581 h 596"/>
                  <a:gd name="T96" fmla="*/ 144860 w 812"/>
                  <a:gd name="T97" fmla="*/ 195262 h 596"/>
                  <a:gd name="T98" fmla="*/ 162322 w 812"/>
                  <a:gd name="T99" fmla="*/ 194865 h 596"/>
                  <a:gd name="T100" fmla="*/ 179388 w 812"/>
                  <a:gd name="T101" fmla="*/ 187721 h 596"/>
                  <a:gd name="T102" fmla="*/ 182563 w 812"/>
                  <a:gd name="T103" fmla="*/ 175022 h 596"/>
                  <a:gd name="T104" fmla="*/ 189310 w 812"/>
                  <a:gd name="T105" fmla="*/ 173434 h 596"/>
                  <a:gd name="T106" fmla="*/ 205582 w 812"/>
                  <a:gd name="T107" fmla="*/ 179387 h 596"/>
                  <a:gd name="T108" fmla="*/ 221060 w 812"/>
                  <a:gd name="T109" fmla="*/ 196056 h 596"/>
                  <a:gd name="T110" fmla="*/ 228203 w 812"/>
                  <a:gd name="T111" fmla="*/ 212725 h 596"/>
                  <a:gd name="T112" fmla="*/ 242491 w 812"/>
                  <a:gd name="T113" fmla="*/ 208756 h 596"/>
                  <a:gd name="T114" fmla="*/ 253207 w 812"/>
                  <a:gd name="T115" fmla="*/ 219075 h 596"/>
                  <a:gd name="T116" fmla="*/ 269875 w 812"/>
                  <a:gd name="T117" fmla="*/ 213518 h 596"/>
                  <a:gd name="T118" fmla="*/ 285354 w 812"/>
                  <a:gd name="T119" fmla="*/ 221059 h 596"/>
                  <a:gd name="T120" fmla="*/ 298054 w 812"/>
                  <a:gd name="T121" fmla="*/ 233759 h 596"/>
                  <a:gd name="T122" fmla="*/ 309166 w 812"/>
                  <a:gd name="T123" fmla="*/ 234553 h 5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2" h="596">
                    <a:moveTo>
                      <a:pt x="787" y="596"/>
                    </a:moveTo>
                    <a:lnTo>
                      <a:pt x="792" y="591"/>
                    </a:lnTo>
                    <a:lnTo>
                      <a:pt x="796" y="587"/>
                    </a:lnTo>
                    <a:lnTo>
                      <a:pt x="801" y="585"/>
                    </a:lnTo>
                    <a:lnTo>
                      <a:pt x="806" y="583"/>
                    </a:lnTo>
                    <a:lnTo>
                      <a:pt x="805" y="577"/>
                    </a:lnTo>
                    <a:lnTo>
                      <a:pt x="804" y="575"/>
                    </a:lnTo>
                    <a:lnTo>
                      <a:pt x="803" y="572"/>
                    </a:lnTo>
                    <a:lnTo>
                      <a:pt x="804" y="566"/>
                    </a:lnTo>
                    <a:lnTo>
                      <a:pt x="807" y="561"/>
                    </a:lnTo>
                    <a:lnTo>
                      <a:pt x="811" y="558"/>
                    </a:lnTo>
                    <a:lnTo>
                      <a:pt x="812" y="556"/>
                    </a:lnTo>
                    <a:lnTo>
                      <a:pt x="812" y="553"/>
                    </a:lnTo>
                    <a:lnTo>
                      <a:pt x="811" y="552"/>
                    </a:lnTo>
                    <a:lnTo>
                      <a:pt x="810" y="551"/>
                    </a:lnTo>
                    <a:lnTo>
                      <a:pt x="806" y="539"/>
                    </a:lnTo>
                    <a:lnTo>
                      <a:pt x="803" y="527"/>
                    </a:lnTo>
                    <a:lnTo>
                      <a:pt x="797" y="524"/>
                    </a:lnTo>
                    <a:lnTo>
                      <a:pt x="794" y="522"/>
                    </a:lnTo>
                    <a:lnTo>
                      <a:pt x="790" y="518"/>
                    </a:lnTo>
                    <a:lnTo>
                      <a:pt x="788" y="513"/>
                    </a:lnTo>
                    <a:lnTo>
                      <a:pt x="789" y="509"/>
                    </a:lnTo>
                    <a:lnTo>
                      <a:pt x="792" y="509"/>
                    </a:lnTo>
                    <a:lnTo>
                      <a:pt x="793" y="510"/>
                    </a:lnTo>
                    <a:lnTo>
                      <a:pt x="795" y="513"/>
                    </a:lnTo>
                    <a:lnTo>
                      <a:pt x="798" y="507"/>
                    </a:lnTo>
                    <a:lnTo>
                      <a:pt x="798" y="502"/>
                    </a:lnTo>
                    <a:lnTo>
                      <a:pt x="797" y="498"/>
                    </a:lnTo>
                    <a:lnTo>
                      <a:pt x="794" y="493"/>
                    </a:lnTo>
                    <a:lnTo>
                      <a:pt x="779" y="479"/>
                    </a:lnTo>
                    <a:lnTo>
                      <a:pt x="765" y="464"/>
                    </a:lnTo>
                    <a:lnTo>
                      <a:pt x="760" y="463"/>
                    </a:lnTo>
                    <a:lnTo>
                      <a:pt x="755" y="463"/>
                    </a:lnTo>
                    <a:lnTo>
                      <a:pt x="751" y="465"/>
                    </a:lnTo>
                    <a:lnTo>
                      <a:pt x="746" y="468"/>
                    </a:lnTo>
                    <a:lnTo>
                      <a:pt x="744" y="469"/>
                    </a:lnTo>
                    <a:lnTo>
                      <a:pt x="743" y="469"/>
                    </a:lnTo>
                    <a:lnTo>
                      <a:pt x="742" y="468"/>
                    </a:lnTo>
                    <a:lnTo>
                      <a:pt x="742" y="467"/>
                    </a:lnTo>
                    <a:lnTo>
                      <a:pt x="740" y="465"/>
                    </a:lnTo>
                    <a:lnTo>
                      <a:pt x="740" y="460"/>
                    </a:lnTo>
                    <a:lnTo>
                      <a:pt x="744" y="455"/>
                    </a:lnTo>
                    <a:lnTo>
                      <a:pt x="748" y="450"/>
                    </a:lnTo>
                    <a:lnTo>
                      <a:pt x="743" y="448"/>
                    </a:lnTo>
                    <a:lnTo>
                      <a:pt x="737" y="446"/>
                    </a:lnTo>
                    <a:lnTo>
                      <a:pt x="750" y="437"/>
                    </a:lnTo>
                    <a:lnTo>
                      <a:pt x="761" y="427"/>
                    </a:lnTo>
                    <a:lnTo>
                      <a:pt x="754" y="423"/>
                    </a:lnTo>
                    <a:lnTo>
                      <a:pt x="746" y="418"/>
                    </a:lnTo>
                    <a:lnTo>
                      <a:pt x="748" y="416"/>
                    </a:lnTo>
                    <a:lnTo>
                      <a:pt x="750" y="414"/>
                    </a:lnTo>
                    <a:lnTo>
                      <a:pt x="750" y="413"/>
                    </a:lnTo>
                    <a:lnTo>
                      <a:pt x="747" y="410"/>
                    </a:lnTo>
                    <a:lnTo>
                      <a:pt x="745" y="404"/>
                    </a:lnTo>
                    <a:lnTo>
                      <a:pt x="744" y="396"/>
                    </a:lnTo>
                    <a:lnTo>
                      <a:pt x="744" y="391"/>
                    </a:lnTo>
                    <a:lnTo>
                      <a:pt x="744" y="389"/>
                    </a:lnTo>
                    <a:lnTo>
                      <a:pt x="745" y="387"/>
                    </a:lnTo>
                    <a:lnTo>
                      <a:pt x="746" y="386"/>
                    </a:lnTo>
                    <a:lnTo>
                      <a:pt x="751" y="383"/>
                    </a:lnTo>
                    <a:lnTo>
                      <a:pt x="756" y="380"/>
                    </a:lnTo>
                    <a:lnTo>
                      <a:pt x="751" y="374"/>
                    </a:lnTo>
                    <a:lnTo>
                      <a:pt x="747" y="372"/>
                    </a:lnTo>
                    <a:lnTo>
                      <a:pt x="746" y="370"/>
                    </a:lnTo>
                    <a:lnTo>
                      <a:pt x="746" y="369"/>
                    </a:lnTo>
                    <a:lnTo>
                      <a:pt x="747" y="365"/>
                    </a:lnTo>
                    <a:lnTo>
                      <a:pt x="750" y="359"/>
                    </a:lnTo>
                    <a:lnTo>
                      <a:pt x="742" y="350"/>
                    </a:lnTo>
                    <a:lnTo>
                      <a:pt x="735" y="340"/>
                    </a:lnTo>
                    <a:lnTo>
                      <a:pt x="731" y="325"/>
                    </a:lnTo>
                    <a:lnTo>
                      <a:pt x="728" y="310"/>
                    </a:lnTo>
                    <a:lnTo>
                      <a:pt x="726" y="304"/>
                    </a:lnTo>
                    <a:lnTo>
                      <a:pt x="723" y="300"/>
                    </a:lnTo>
                    <a:lnTo>
                      <a:pt x="721" y="299"/>
                    </a:lnTo>
                    <a:lnTo>
                      <a:pt x="717" y="299"/>
                    </a:lnTo>
                    <a:lnTo>
                      <a:pt x="710" y="296"/>
                    </a:lnTo>
                    <a:lnTo>
                      <a:pt x="703" y="293"/>
                    </a:lnTo>
                    <a:lnTo>
                      <a:pt x="699" y="291"/>
                    </a:lnTo>
                    <a:lnTo>
                      <a:pt x="695" y="289"/>
                    </a:lnTo>
                    <a:lnTo>
                      <a:pt x="693" y="287"/>
                    </a:lnTo>
                    <a:lnTo>
                      <a:pt x="692" y="285"/>
                    </a:lnTo>
                    <a:lnTo>
                      <a:pt x="692" y="278"/>
                    </a:lnTo>
                    <a:lnTo>
                      <a:pt x="693" y="270"/>
                    </a:lnTo>
                    <a:lnTo>
                      <a:pt x="695" y="265"/>
                    </a:lnTo>
                    <a:lnTo>
                      <a:pt x="695" y="263"/>
                    </a:lnTo>
                    <a:lnTo>
                      <a:pt x="693" y="263"/>
                    </a:lnTo>
                    <a:lnTo>
                      <a:pt x="688" y="264"/>
                    </a:lnTo>
                    <a:lnTo>
                      <a:pt x="686" y="262"/>
                    </a:lnTo>
                    <a:lnTo>
                      <a:pt x="686" y="258"/>
                    </a:lnTo>
                    <a:lnTo>
                      <a:pt x="686" y="255"/>
                    </a:lnTo>
                    <a:lnTo>
                      <a:pt x="687" y="252"/>
                    </a:lnTo>
                    <a:lnTo>
                      <a:pt x="689" y="244"/>
                    </a:lnTo>
                    <a:lnTo>
                      <a:pt x="692" y="238"/>
                    </a:lnTo>
                    <a:lnTo>
                      <a:pt x="688" y="228"/>
                    </a:lnTo>
                    <a:lnTo>
                      <a:pt x="685" y="219"/>
                    </a:lnTo>
                    <a:lnTo>
                      <a:pt x="688" y="211"/>
                    </a:lnTo>
                    <a:lnTo>
                      <a:pt x="688" y="206"/>
                    </a:lnTo>
                    <a:lnTo>
                      <a:pt x="686" y="201"/>
                    </a:lnTo>
                    <a:lnTo>
                      <a:pt x="682" y="194"/>
                    </a:lnTo>
                    <a:lnTo>
                      <a:pt x="676" y="188"/>
                    </a:lnTo>
                    <a:lnTo>
                      <a:pt x="672" y="187"/>
                    </a:lnTo>
                    <a:lnTo>
                      <a:pt x="669" y="188"/>
                    </a:lnTo>
                    <a:lnTo>
                      <a:pt x="666" y="193"/>
                    </a:lnTo>
                    <a:lnTo>
                      <a:pt x="662" y="195"/>
                    </a:lnTo>
                    <a:lnTo>
                      <a:pt x="659" y="195"/>
                    </a:lnTo>
                    <a:lnTo>
                      <a:pt x="658" y="194"/>
                    </a:lnTo>
                    <a:lnTo>
                      <a:pt x="657" y="193"/>
                    </a:lnTo>
                    <a:lnTo>
                      <a:pt x="655" y="189"/>
                    </a:lnTo>
                    <a:lnTo>
                      <a:pt x="654" y="182"/>
                    </a:lnTo>
                    <a:lnTo>
                      <a:pt x="654" y="176"/>
                    </a:lnTo>
                    <a:lnTo>
                      <a:pt x="654" y="171"/>
                    </a:lnTo>
                    <a:lnTo>
                      <a:pt x="653" y="167"/>
                    </a:lnTo>
                    <a:lnTo>
                      <a:pt x="649" y="162"/>
                    </a:lnTo>
                    <a:lnTo>
                      <a:pt x="650" y="152"/>
                    </a:lnTo>
                    <a:lnTo>
                      <a:pt x="650" y="143"/>
                    </a:lnTo>
                    <a:lnTo>
                      <a:pt x="638" y="145"/>
                    </a:lnTo>
                    <a:lnTo>
                      <a:pt x="627" y="147"/>
                    </a:lnTo>
                    <a:lnTo>
                      <a:pt x="617" y="147"/>
                    </a:lnTo>
                    <a:lnTo>
                      <a:pt x="608" y="148"/>
                    </a:lnTo>
                    <a:lnTo>
                      <a:pt x="604" y="150"/>
                    </a:lnTo>
                    <a:lnTo>
                      <a:pt x="600" y="151"/>
                    </a:lnTo>
                    <a:lnTo>
                      <a:pt x="596" y="153"/>
                    </a:lnTo>
                    <a:lnTo>
                      <a:pt x="592" y="156"/>
                    </a:lnTo>
                    <a:lnTo>
                      <a:pt x="586" y="163"/>
                    </a:lnTo>
                    <a:lnTo>
                      <a:pt x="581" y="168"/>
                    </a:lnTo>
                    <a:lnTo>
                      <a:pt x="577" y="169"/>
                    </a:lnTo>
                    <a:lnTo>
                      <a:pt x="574" y="170"/>
                    </a:lnTo>
                    <a:lnTo>
                      <a:pt x="570" y="169"/>
                    </a:lnTo>
                    <a:lnTo>
                      <a:pt x="566" y="168"/>
                    </a:lnTo>
                    <a:lnTo>
                      <a:pt x="567" y="162"/>
                    </a:lnTo>
                    <a:lnTo>
                      <a:pt x="567" y="159"/>
                    </a:lnTo>
                    <a:lnTo>
                      <a:pt x="567" y="154"/>
                    </a:lnTo>
                    <a:lnTo>
                      <a:pt x="566" y="148"/>
                    </a:lnTo>
                    <a:lnTo>
                      <a:pt x="562" y="142"/>
                    </a:lnTo>
                    <a:lnTo>
                      <a:pt x="559" y="136"/>
                    </a:lnTo>
                    <a:lnTo>
                      <a:pt x="555" y="130"/>
                    </a:lnTo>
                    <a:lnTo>
                      <a:pt x="549" y="126"/>
                    </a:lnTo>
                    <a:lnTo>
                      <a:pt x="547" y="123"/>
                    </a:lnTo>
                    <a:lnTo>
                      <a:pt x="545" y="122"/>
                    </a:lnTo>
                    <a:lnTo>
                      <a:pt x="545" y="121"/>
                    </a:lnTo>
                    <a:lnTo>
                      <a:pt x="547" y="120"/>
                    </a:lnTo>
                    <a:lnTo>
                      <a:pt x="549" y="118"/>
                    </a:lnTo>
                    <a:lnTo>
                      <a:pt x="553" y="116"/>
                    </a:lnTo>
                    <a:lnTo>
                      <a:pt x="557" y="113"/>
                    </a:lnTo>
                    <a:lnTo>
                      <a:pt x="557" y="111"/>
                    </a:lnTo>
                    <a:lnTo>
                      <a:pt x="558" y="109"/>
                    </a:lnTo>
                    <a:lnTo>
                      <a:pt x="558" y="105"/>
                    </a:lnTo>
                    <a:lnTo>
                      <a:pt x="557" y="103"/>
                    </a:lnTo>
                    <a:lnTo>
                      <a:pt x="556" y="102"/>
                    </a:lnTo>
                    <a:lnTo>
                      <a:pt x="556" y="101"/>
                    </a:lnTo>
                    <a:lnTo>
                      <a:pt x="558" y="95"/>
                    </a:lnTo>
                    <a:lnTo>
                      <a:pt x="561" y="85"/>
                    </a:lnTo>
                    <a:lnTo>
                      <a:pt x="564" y="76"/>
                    </a:lnTo>
                    <a:lnTo>
                      <a:pt x="558" y="69"/>
                    </a:lnTo>
                    <a:lnTo>
                      <a:pt x="549" y="61"/>
                    </a:lnTo>
                    <a:lnTo>
                      <a:pt x="544" y="59"/>
                    </a:lnTo>
                    <a:lnTo>
                      <a:pt x="541" y="57"/>
                    </a:lnTo>
                    <a:lnTo>
                      <a:pt x="538" y="57"/>
                    </a:lnTo>
                    <a:lnTo>
                      <a:pt x="534" y="57"/>
                    </a:lnTo>
                    <a:lnTo>
                      <a:pt x="527" y="57"/>
                    </a:lnTo>
                    <a:lnTo>
                      <a:pt x="518" y="55"/>
                    </a:lnTo>
                    <a:lnTo>
                      <a:pt x="517" y="47"/>
                    </a:lnTo>
                    <a:lnTo>
                      <a:pt x="516" y="38"/>
                    </a:lnTo>
                    <a:lnTo>
                      <a:pt x="514" y="35"/>
                    </a:lnTo>
                    <a:lnTo>
                      <a:pt x="513" y="32"/>
                    </a:lnTo>
                    <a:lnTo>
                      <a:pt x="510" y="28"/>
                    </a:lnTo>
                    <a:lnTo>
                      <a:pt x="507" y="25"/>
                    </a:lnTo>
                    <a:lnTo>
                      <a:pt x="500" y="32"/>
                    </a:lnTo>
                    <a:lnTo>
                      <a:pt x="493" y="40"/>
                    </a:lnTo>
                    <a:lnTo>
                      <a:pt x="486" y="46"/>
                    </a:lnTo>
                    <a:lnTo>
                      <a:pt x="479" y="52"/>
                    </a:lnTo>
                    <a:lnTo>
                      <a:pt x="469" y="54"/>
                    </a:lnTo>
                    <a:lnTo>
                      <a:pt x="462" y="59"/>
                    </a:lnTo>
                    <a:lnTo>
                      <a:pt x="454" y="62"/>
                    </a:lnTo>
                    <a:lnTo>
                      <a:pt x="445" y="65"/>
                    </a:lnTo>
                    <a:lnTo>
                      <a:pt x="435" y="63"/>
                    </a:lnTo>
                    <a:lnTo>
                      <a:pt x="429" y="65"/>
                    </a:lnTo>
                    <a:lnTo>
                      <a:pt x="422" y="66"/>
                    </a:lnTo>
                    <a:lnTo>
                      <a:pt x="414" y="67"/>
                    </a:lnTo>
                    <a:lnTo>
                      <a:pt x="416" y="50"/>
                    </a:lnTo>
                    <a:lnTo>
                      <a:pt x="416" y="34"/>
                    </a:lnTo>
                    <a:lnTo>
                      <a:pt x="410" y="28"/>
                    </a:lnTo>
                    <a:lnTo>
                      <a:pt x="406" y="26"/>
                    </a:lnTo>
                    <a:lnTo>
                      <a:pt x="401" y="28"/>
                    </a:lnTo>
                    <a:lnTo>
                      <a:pt x="393" y="33"/>
                    </a:lnTo>
                    <a:lnTo>
                      <a:pt x="379" y="37"/>
                    </a:lnTo>
                    <a:lnTo>
                      <a:pt x="364" y="41"/>
                    </a:lnTo>
                    <a:lnTo>
                      <a:pt x="349" y="43"/>
                    </a:lnTo>
                    <a:lnTo>
                      <a:pt x="333" y="46"/>
                    </a:lnTo>
                    <a:lnTo>
                      <a:pt x="329" y="51"/>
                    </a:lnTo>
                    <a:lnTo>
                      <a:pt x="325" y="54"/>
                    </a:lnTo>
                    <a:lnTo>
                      <a:pt x="321" y="53"/>
                    </a:lnTo>
                    <a:lnTo>
                      <a:pt x="315" y="50"/>
                    </a:lnTo>
                    <a:lnTo>
                      <a:pt x="306" y="43"/>
                    </a:lnTo>
                    <a:lnTo>
                      <a:pt x="299" y="36"/>
                    </a:lnTo>
                    <a:lnTo>
                      <a:pt x="293" y="29"/>
                    </a:lnTo>
                    <a:lnTo>
                      <a:pt x="287" y="20"/>
                    </a:lnTo>
                    <a:lnTo>
                      <a:pt x="286" y="12"/>
                    </a:lnTo>
                    <a:lnTo>
                      <a:pt x="283" y="7"/>
                    </a:lnTo>
                    <a:lnTo>
                      <a:pt x="280" y="3"/>
                    </a:lnTo>
                    <a:lnTo>
                      <a:pt x="273" y="0"/>
                    </a:lnTo>
                    <a:lnTo>
                      <a:pt x="269" y="1"/>
                    </a:lnTo>
                    <a:lnTo>
                      <a:pt x="264" y="3"/>
                    </a:lnTo>
                    <a:lnTo>
                      <a:pt x="260" y="6"/>
                    </a:lnTo>
                    <a:lnTo>
                      <a:pt x="255" y="9"/>
                    </a:lnTo>
                    <a:lnTo>
                      <a:pt x="249" y="17"/>
                    </a:lnTo>
                    <a:lnTo>
                      <a:pt x="244" y="24"/>
                    </a:lnTo>
                    <a:lnTo>
                      <a:pt x="240" y="32"/>
                    </a:lnTo>
                    <a:lnTo>
                      <a:pt x="236" y="41"/>
                    </a:lnTo>
                    <a:lnTo>
                      <a:pt x="232" y="38"/>
                    </a:lnTo>
                    <a:lnTo>
                      <a:pt x="228" y="37"/>
                    </a:lnTo>
                    <a:lnTo>
                      <a:pt x="227" y="41"/>
                    </a:lnTo>
                    <a:lnTo>
                      <a:pt x="226" y="43"/>
                    </a:lnTo>
                    <a:lnTo>
                      <a:pt x="223" y="43"/>
                    </a:lnTo>
                    <a:lnTo>
                      <a:pt x="220" y="42"/>
                    </a:lnTo>
                    <a:lnTo>
                      <a:pt x="215" y="43"/>
                    </a:lnTo>
                    <a:lnTo>
                      <a:pt x="213" y="44"/>
                    </a:lnTo>
                    <a:lnTo>
                      <a:pt x="210" y="44"/>
                    </a:lnTo>
                    <a:lnTo>
                      <a:pt x="208" y="42"/>
                    </a:lnTo>
                    <a:lnTo>
                      <a:pt x="206" y="38"/>
                    </a:lnTo>
                    <a:lnTo>
                      <a:pt x="205" y="37"/>
                    </a:lnTo>
                    <a:lnTo>
                      <a:pt x="204" y="36"/>
                    </a:lnTo>
                    <a:lnTo>
                      <a:pt x="201" y="35"/>
                    </a:lnTo>
                    <a:lnTo>
                      <a:pt x="187" y="37"/>
                    </a:lnTo>
                    <a:lnTo>
                      <a:pt x="173" y="40"/>
                    </a:lnTo>
                    <a:lnTo>
                      <a:pt x="160" y="41"/>
                    </a:lnTo>
                    <a:lnTo>
                      <a:pt x="145" y="41"/>
                    </a:lnTo>
                    <a:lnTo>
                      <a:pt x="141" y="42"/>
                    </a:lnTo>
                    <a:lnTo>
                      <a:pt x="137" y="43"/>
                    </a:lnTo>
                    <a:lnTo>
                      <a:pt x="134" y="45"/>
                    </a:lnTo>
                    <a:lnTo>
                      <a:pt x="132" y="49"/>
                    </a:lnTo>
                    <a:lnTo>
                      <a:pt x="127" y="54"/>
                    </a:lnTo>
                    <a:lnTo>
                      <a:pt x="120" y="62"/>
                    </a:lnTo>
                    <a:lnTo>
                      <a:pt x="113" y="67"/>
                    </a:lnTo>
                    <a:lnTo>
                      <a:pt x="111" y="71"/>
                    </a:lnTo>
                    <a:lnTo>
                      <a:pt x="111" y="72"/>
                    </a:lnTo>
                    <a:lnTo>
                      <a:pt x="112" y="75"/>
                    </a:lnTo>
                    <a:lnTo>
                      <a:pt x="115" y="77"/>
                    </a:lnTo>
                    <a:lnTo>
                      <a:pt x="119" y="79"/>
                    </a:lnTo>
                    <a:lnTo>
                      <a:pt x="122" y="93"/>
                    </a:lnTo>
                    <a:lnTo>
                      <a:pt x="125" y="105"/>
                    </a:lnTo>
                    <a:lnTo>
                      <a:pt x="128" y="109"/>
                    </a:lnTo>
                    <a:lnTo>
                      <a:pt x="129" y="110"/>
                    </a:lnTo>
                    <a:lnTo>
                      <a:pt x="129" y="111"/>
                    </a:lnTo>
                    <a:lnTo>
                      <a:pt x="127" y="112"/>
                    </a:lnTo>
                    <a:lnTo>
                      <a:pt x="121" y="112"/>
                    </a:lnTo>
                    <a:lnTo>
                      <a:pt x="116" y="112"/>
                    </a:lnTo>
                    <a:lnTo>
                      <a:pt x="111" y="113"/>
                    </a:lnTo>
                    <a:lnTo>
                      <a:pt x="109" y="116"/>
                    </a:lnTo>
                    <a:lnTo>
                      <a:pt x="108" y="117"/>
                    </a:lnTo>
                    <a:lnTo>
                      <a:pt x="108" y="119"/>
                    </a:lnTo>
                    <a:lnTo>
                      <a:pt x="111" y="123"/>
                    </a:lnTo>
                    <a:lnTo>
                      <a:pt x="117" y="129"/>
                    </a:lnTo>
                    <a:lnTo>
                      <a:pt x="121" y="137"/>
                    </a:lnTo>
                    <a:lnTo>
                      <a:pt x="126" y="146"/>
                    </a:lnTo>
                    <a:lnTo>
                      <a:pt x="129" y="154"/>
                    </a:lnTo>
                    <a:lnTo>
                      <a:pt x="134" y="163"/>
                    </a:lnTo>
                    <a:lnTo>
                      <a:pt x="143" y="172"/>
                    </a:lnTo>
                    <a:lnTo>
                      <a:pt x="149" y="179"/>
                    </a:lnTo>
                    <a:lnTo>
                      <a:pt x="150" y="184"/>
                    </a:lnTo>
                    <a:lnTo>
                      <a:pt x="150" y="187"/>
                    </a:lnTo>
                    <a:lnTo>
                      <a:pt x="147" y="192"/>
                    </a:lnTo>
                    <a:lnTo>
                      <a:pt x="143" y="196"/>
                    </a:lnTo>
                    <a:lnTo>
                      <a:pt x="136" y="195"/>
                    </a:lnTo>
                    <a:lnTo>
                      <a:pt x="130" y="194"/>
                    </a:lnTo>
                    <a:lnTo>
                      <a:pt x="125" y="193"/>
                    </a:lnTo>
                    <a:lnTo>
                      <a:pt x="121" y="195"/>
                    </a:lnTo>
                    <a:lnTo>
                      <a:pt x="122" y="202"/>
                    </a:lnTo>
                    <a:lnTo>
                      <a:pt x="125" y="205"/>
                    </a:lnTo>
                    <a:lnTo>
                      <a:pt x="125" y="206"/>
                    </a:lnTo>
                    <a:lnTo>
                      <a:pt x="124" y="207"/>
                    </a:lnTo>
                    <a:lnTo>
                      <a:pt x="121" y="209"/>
                    </a:lnTo>
                    <a:lnTo>
                      <a:pt x="117" y="211"/>
                    </a:lnTo>
                    <a:lnTo>
                      <a:pt x="113" y="217"/>
                    </a:lnTo>
                    <a:lnTo>
                      <a:pt x="111" y="221"/>
                    </a:lnTo>
                    <a:lnTo>
                      <a:pt x="110" y="226"/>
                    </a:lnTo>
                    <a:lnTo>
                      <a:pt x="110" y="229"/>
                    </a:lnTo>
                    <a:lnTo>
                      <a:pt x="109" y="232"/>
                    </a:lnTo>
                    <a:lnTo>
                      <a:pt x="107" y="236"/>
                    </a:lnTo>
                    <a:lnTo>
                      <a:pt x="103" y="240"/>
                    </a:lnTo>
                    <a:lnTo>
                      <a:pt x="98" y="245"/>
                    </a:lnTo>
                    <a:lnTo>
                      <a:pt x="86" y="247"/>
                    </a:lnTo>
                    <a:lnTo>
                      <a:pt x="77" y="249"/>
                    </a:lnTo>
                    <a:lnTo>
                      <a:pt x="74" y="252"/>
                    </a:lnTo>
                    <a:lnTo>
                      <a:pt x="69" y="254"/>
                    </a:lnTo>
                    <a:lnTo>
                      <a:pt x="66" y="257"/>
                    </a:lnTo>
                    <a:lnTo>
                      <a:pt x="61" y="261"/>
                    </a:lnTo>
                    <a:lnTo>
                      <a:pt x="54" y="263"/>
                    </a:lnTo>
                    <a:lnTo>
                      <a:pt x="50" y="265"/>
                    </a:lnTo>
                    <a:lnTo>
                      <a:pt x="48" y="266"/>
                    </a:lnTo>
                    <a:lnTo>
                      <a:pt x="48" y="268"/>
                    </a:lnTo>
                    <a:lnTo>
                      <a:pt x="46" y="271"/>
                    </a:lnTo>
                    <a:lnTo>
                      <a:pt x="46" y="275"/>
                    </a:lnTo>
                    <a:lnTo>
                      <a:pt x="51" y="287"/>
                    </a:lnTo>
                    <a:lnTo>
                      <a:pt x="56" y="297"/>
                    </a:lnTo>
                    <a:lnTo>
                      <a:pt x="58" y="303"/>
                    </a:lnTo>
                    <a:lnTo>
                      <a:pt x="59" y="308"/>
                    </a:lnTo>
                    <a:lnTo>
                      <a:pt x="59" y="313"/>
                    </a:lnTo>
                    <a:lnTo>
                      <a:pt x="59" y="320"/>
                    </a:lnTo>
                    <a:lnTo>
                      <a:pt x="50" y="319"/>
                    </a:lnTo>
                    <a:lnTo>
                      <a:pt x="44" y="317"/>
                    </a:lnTo>
                    <a:lnTo>
                      <a:pt x="42" y="317"/>
                    </a:lnTo>
                    <a:lnTo>
                      <a:pt x="40" y="317"/>
                    </a:lnTo>
                    <a:lnTo>
                      <a:pt x="36" y="319"/>
                    </a:lnTo>
                    <a:lnTo>
                      <a:pt x="32" y="322"/>
                    </a:lnTo>
                    <a:lnTo>
                      <a:pt x="15" y="336"/>
                    </a:lnTo>
                    <a:lnTo>
                      <a:pt x="0" y="350"/>
                    </a:lnTo>
                    <a:lnTo>
                      <a:pt x="2" y="359"/>
                    </a:lnTo>
                    <a:lnTo>
                      <a:pt x="7" y="369"/>
                    </a:lnTo>
                    <a:lnTo>
                      <a:pt x="9" y="373"/>
                    </a:lnTo>
                    <a:lnTo>
                      <a:pt x="10" y="375"/>
                    </a:lnTo>
                    <a:lnTo>
                      <a:pt x="12" y="378"/>
                    </a:lnTo>
                    <a:lnTo>
                      <a:pt x="15" y="379"/>
                    </a:lnTo>
                    <a:lnTo>
                      <a:pt x="20" y="383"/>
                    </a:lnTo>
                    <a:lnTo>
                      <a:pt x="27" y="389"/>
                    </a:lnTo>
                    <a:lnTo>
                      <a:pt x="33" y="396"/>
                    </a:lnTo>
                    <a:lnTo>
                      <a:pt x="34" y="400"/>
                    </a:lnTo>
                    <a:lnTo>
                      <a:pt x="37" y="404"/>
                    </a:lnTo>
                    <a:lnTo>
                      <a:pt x="45" y="410"/>
                    </a:lnTo>
                    <a:lnTo>
                      <a:pt x="56" y="415"/>
                    </a:lnTo>
                    <a:lnTo>
                      <a:pt x="62" y="420"/>
                    </a:lnTo>
                    <a:lnTo>
                      <a:pt x="63" y="422"/>
                    </a:lnTo>
                    <a:lnTo>
                      <a:pt x="66" y="425"/>
                    </a:lnTo>
                    <a:lnTo>
                      <a:pt x="67" y="430"/>
                    </a:lnTo>
                    <a:lnTo>
                      <a:pt x="67" y="437"/>
                    </a:lnTo>
                    <a:lnTo>
                      <a:pt x="70" y="440"/>
                    </a:lnTo>
                    <a:lnTo>
                      <a:pt x="74" y="442"/>
                    </a:lnTo>
                    <a:lnTo>
                      <a:pt x="77" y="444"/>
                    </a:lnTo>
                    <a:lnTo>
                      <a:pt x="80" y="444"/>
                    </a:lnTo>
                    <a:lnTo>
                      <a:pt x="88" y="446"/>
                    </a:lnTo>
                    <a:lnTo>
                      <a:pt x="98" y="446"/>
                    </a:lnTo>
                    <a:lnTo>
                      <a:pt x="108" y="440"/>
                    </a:lnTo>
                    <a:lnTo>
                      <a:pt x="117" y="432"/>
                    </a:lnTo>
                    <a:lnTo>
                      <a:pt x="126" y="439"/>
                    </a:lnTo>
                    <a:lnTo>
                      <a:pt x="133" y="446"/>
                    </a:lnTo>
                    <a:lnTo>
                      <a:pt x="136" y="450"/>
                    </a:lnTo>
                    <a:lnTo>
                      <a:pt x="136" y="454"/>
                    </a:lnTo>
                    <a:lnTo>
                      <a:pt x="135" y="457"/>
                    </a:lnTo>
                    <a:lnTo>
                      <a:pt x="135" y="462"/>
                    </a:lnTo>
                    <a:lnTo>
                      <a:pt x="141" y="458"/>
                    </a:lnTo>
                    <a:lnTo>
                      <a:pt x="144" y="456"/>
                    </a:lnTo>
                    <a:lnTo>
                      <a:pt x="147" y="456"/>
                    </a:lnTo>
                    <a:lnTo>
                      <a:pt x="155" y="457"/>
                    </a:lnTo>
                    <a:lnTo>
                      <a:pt x="163" y="458"/>
                    </a:lnTo>
                    <a:lnTo>
                      <a:pt x="169" y="459"/>
                    </a:lnTo>
                    <a:lnTo>
                      <a:pt x="175" y="460"/>
                    </a:lnTo>
                    <a:lnTo>
                      <a:pt x="181" y="464"/>
                    </a:lnTo>
                    <a:lnTo>
                      <a:pt x="185" y="467"/>
                    </a:lnTo>
                    <a:lnTo>
                      <a:pt x="188" y="469"/>
                    </a:lnTo>
                    <a:lnTo>
                      <a:pt x="190" y="469"/>
                    </a:lnTo>
                    <a:lnTo>
                      <a:pt x="192" y="469"/>
                    </a:lnTo>
                    <a:lnTo>
                      <a:pt x="195" y="466"/>
                    </a:lnTo>
                    <a:lnTo>
                      <a:pt x="198" y="458"/>
                    </a:lnTo>
                    <a:lnTo>
                      <a:pt x="201" y="456"/>
                    </a:lnTo>
                    <a:lnTo>
                      <a:pt x="203" y="455"/>
                    </a:lnTo>
                    <a:lnTo>
                      <a:pt x="205" y="455"/>
                    </a:lnTo>
                    <a:lnTo>
                      <a:pt x="205" y="456"/>
                    </a:lnTo>
                    <a:lnTo>
                      <a:pt x="206" y="460"/>
                    </a:lnTo>
                    <a:lnTo>
                      <a:pt x="206" y="467"/>
                    </a:lnTo>
                    <a:lnTo>
                      <a:pt x="208" y="471"/>
                    </a:lnTo>
                    <a:lnTo>
                      <a:pt x="210" y="474"/>
                    </a:lnTo>
                    <a:lnTo>
                      <a:pt x="212" y="475"/>
                    </a:lnTo>
                    <a:lnTo>
                      <a:pt x="215" y="476"/>
                    </a:lnTo>
                    <a:lnTo>
                      <a:pt x="225" y="476"/>
                    </a:lnTo>
                    <a:lnTo>
                      <a:pt x="235" y="479"/>
                    </a:lnTo>
                    <a:lnTo>
                      <a:pt x="242" y="479"/>
                    </a:lnTo>
                    <a:lnTo>
                      <a:pt x="246" y="479"/>
                    </a:lnTo>
                    <a:lnTo>
                      <a:pt x="251" y="477"/>
                    </a:lnTo>
                    <a:lnTo>
                      <a:pt x="254" y="477"/>
                    </a:lnTo>
                    <a:lnTo>
                      <a:pt x="260" y="475"/>
                    </a:lnTo>
                    <a:lnTo>
                      <a:pt x="270" y="474"/>
                    </a:lnTo>
                    <a:lnTo>
                      <a:pt x="278" y="475"/>
                    </a:lnTo>
                    <a:lnTo>
                      <a:pt x="282" y="475"/>
                    </a:lnTo>
                    <a:lnTo>
                      <a:pt x="286" y="476"/>
                    </a:lnTo>
                    <a:lnTo>
                      <a:pt x="294" y="482"/>
                    </a:lnTo>
                    <a:lnTo>
                      <a:pt x="297" y="490"/>
                    </a:lnTo>
                    <a:lnTo>
                      <a:pt x="300" y="497"/>
                    </a:lnTo>
                    <a:lnTo>
                      <a:pt x="303" y="499"/>
                    </a:lnTo>
                    <a:lnTo>
                      <a:pt x="305" y="501"/>
                    </a:lnTo>
                    <a:lnTo>
                      <a:pt x="308" y="502"/>
                    </a:lnTo>
                    <a:lnTo>
                      <a:pt x="312" y="503"/>
                    </a:lnTo>
                    <a:lnTo>
                      <a:pt x="320" y="515"/>
                    </a:lnTo>
                    <a:lnTo>
                      <a:pt x="325" y="526"/>
                    </a:lnTo>
                    <a:lnTo>
                      <a:pt x="330" y="518"/>
                    </a:lnTo>
                    <a:lnTo>
                      <a:pt x="335" y="511"/>
                    </a:lnTo>
                    <a:lnTo>
                      <a:pt x="337" y="508"/>
                    </a:lnTo>
                    <a:lnTo>
                      <a:pt x="339" y="506"/>
                    </a:lnTo>
                    <a:lnTo>
                      <a:pt x="342" y="502"/>
                    </a:lnTo>
                    <a:lnTo>
                      <a:pt x="347" y="500"/>
                    </a:lnTo>
                    <a:lnTo>
                      <a:pt x="357" y="497"/>
                    </a:lnTo>
                    <a:lnTo>
                      <a:pt x="363" y="493"/>
                    </a:lnTo>
                    <a:lnTo>
                      <a:pt x="365" y="492"/>
                    </a:lnTo>
                    <a:lnTo>
                      <a:pt x="370" y="492"/>
                    </a:lnTo>
                    <a:lnTo>
                      <a:pt x="374" y="492"/>
                    </a:lnTo>
                    <a:lnTo>
                      <a:pt x="381" y="493"/>
                    </a:lnTo>
                    <a:lnTo>
                      <a:pt x="389" y="496"/>
                    </a:lnTo>
                    <a:lnTo>
                      <a:pt x="395" y="497"/>
                    </a:lnTo>
                    <a:lnTo>
                      <a:pt x="399" y="498"/>
                    </a:lnTo>
                    <a:lnTo>
                      <a:pt x="403" y="497"/>
                    </a:lnTo>
                    <a:lnTo>
                      <a:pt x="409" y="491"/>
                    </a:lnTo>
                    <a:lnTo>
                      <a:pt x="418" y="481"/>
                    </a:lnTo>
                    <a:lnTo>
                      <a:pt x="428" y="480"/>
                    </a:lnTo>
                    <a:lnTo>
                      <a:pt x="434" y="480"/>
                    </a:lnTo>
                    <a:lnTo>
                      <a:pt x="438" y="480"/>
                    </a:lnTo>
                    <a:lnTo>
                      <a:pt x="440" y="480"/>
                    </a:lnTo>
                    <a:lnTo>
                      <a:pt x="445" y="479"/>
                    </a:lnTo>
                    <a:lnTo>
                      <a:pt x="448" y="476"/>
                    </a:lnTo>
                    <a:lnTo>
                      <a:pt x="452" y="473"/>
                    </a:lnTo>
                    <a:lnTo>
                      <a:pt x="457" y="468"/>
                    </a:lnTo>
                    <a:lnTo>
                      <a:pt x="460" y="464"/>
                    </a:lnTo>
                    <a:lnTo>
                      <a:pt x="463" y="459"/>
                    </a:lnTo>
                    <a:lnTo>
                      <a:pt x="464" y="455"/>
                    </a:lnTo>
                    <a:lnTo>
                      <a:pt x="465" y="451"/>
                    </a:lnTo>
                    <a:lnTo>
                      <a:pt x="464" y="448"/>
                    </a:lnTo>
                    <a:lnTo>
                      <a:pt x="462" y="444"/>
                    </a:lnTo>
                    <a:lnTo>
                      <a:pt x="460" y="441"/>
                    </a:lnTo>
                    <a:lnTo>
                      <a:pt x="460" y="439"/>
                    </a:lnTo>
                    <a:lnTo>
                      <a:pt x="460" y="437"/>
                    </a:lnTo>
                    <a:lnTo>
                      <a:pt x="462" y="434"/>
                    </a:lnTo>
                    <a:lnTo>
                      <a:pt x="464" y="434"/>
                    </a:lnTo>
                    <a:lnTo>
                      <a:pt x="466" y="434"/>
                    </a:lnTo>
                    <a:lnTo>
                      <a:pt x="469" y="434"/>
                    </a:lnTo>
                    <a:lnTo>
                      <a:pt x="473" y="437"/>
                    </a:lnTo>
                    <a:lnTo>
                      <a:pt x="477" y="437"/>
                    </a:lnTo>
                    <a:lnTo>
                      <a:pt x="482" y="435"/>
                    </a:lnTo>
                    <a:lnTo>
                      <a:pt x="485" y="433"/>
                    </a:lnTo>
                    <a:lnTo>
                      <a:pt x="491" y="432"/>
                    </a:lnTo>
                    <a:lnTo>
                      <a:pt x="494" y="438"/>
                    </a:lnTo>
                    <a:lnTo>
                      <a:pt x="498" y="443"/>
                    </a:lnTo>
                    <a:lnTo>
                      <a:pt x="501" y="448"/>
                    </a:lnTo>
                    <a:lnTo>
                      <a:pt x="507" y="452"/>
                    </a:lnTo>
                    <a:lnTo>
                      <a:pt x="518" y="452"/>
                    </a:lnTo>
                    <a:lnTo>
                      <a:pt x="530" y="450"/>
                    </a:lnTo>
                    <a:lnTo>
                      <a:pt x="530" y="455"/>
                    </a:lnTo>
                    <a:lnTo>
                      <a:pt x="530" y="457"/>
                    </a:lnTo>
                    <a:lnTo>
                      <a:pt x="530" y="459"/>
                    </a:lnTo>
                    <a:lnTo>
                      <a:pt x="535" y="465"/>
                    </a:lnTo>
                    <a:lnTo>
                      <a:pt x="545" y="476"/>
                    </a:lnTo>
                    <a:lnTo>
                      <a:pt x="553" y="488"/>
                    </a:lnTo>
                    <a:lnTo>
                      <a:pt x="557" y="494"/>
                    </a:lnTo>
                    <a:lnTo>
                      <a:pt x="559" y="501"/>
                    </a:lnTo>
                    <a:lnTo>
                      <a:pt x="561" y="508"/>
                    </a:lnTo>
                    <a:lnTo>
                      <a:pt x="562" y="516"/>
                    </a:lnTo>
                    <a:lnTo>
                      <a:pt x="565" y="523"/>
                    </a:lnTo>
                    <a:lnTo>
                      <a:pt x="568" y="531"/>
                    </a:lnTo>
                    <a:lnTo>
                      <a:pt x="570" y="534"/>
                    </a:lnTo>
                    <a:lnTo>
                      <a:pt x="573" y="536"/>
                    </a:lnTo>
                    <a:lnTo>
                      <a:pt x="575" y="536"/>
                    </a:lnTo>
                    <a:lnTo>
                      <a:pt x="577" y="535"/>
                    </a:lnTo>
                    <a:lnTo>
                      <a:pt x="582" y="531"/>
                    </a:lnTo>
                    <a:lnTo>
                      <a:pt x="587" y="524"/>
                    </a:lnTo>
                    <a:lnTo>
                      <a:pt x="594" y="522"/>
                    </a:lnTo>
                    <a:lnTo>
                      <a:pt x="600" y="520"/>
                    </a:lnTo>
                    <a:lnTo>
                      <a:pt x="604" y="520"/>
                    </a:lnTo>
                    <a:lnTo>
                      <a:pt x="608" y="523"/>
                    </a:lnTo>
                    <a:lnTo>
                      <a:pt x="611" y="526"/>
                    </a:lnTo>
                    <a:lnTo>
                      <a:pt x="615" y="530"/>
                    </a:lnTo>
                    <a:lnTo>
                      <a:pt x="618" y="535"/>
                    </a:lnTo>
                    <a:lnTo>
                      <a:pt x="621" y="542"/>
                    </a:lnTo>
                    <a:lnTo>
                      <a:pt x="625" y="545"/>
                    </a:lnTo>
                    <a:lnTo>
                      <a:pt x="627" y="549"/>
                    </a:lnTo>
                    <a:lnTo>
                      <a:pt x="629" y="551"/>
                    </a:lnTo>
                    <a:lnTo>
                      <a:pt x="633" y="552"/>
                    </a:lnTo>
                    <a:lnTo>
                      <a:pt x="638" y="552"/>
                    </a:lnTo>
                    <a:lnTo>
                      <a:pt x="647" y="553"/>
                    </a:lnTo>
                    <a:lnTo>
                      <a:pt x="657" y="552"/>
                    </a:lnTo>
                    <a:lnTo>
                      <a:pt x="663" y="550"/>
                    </a:lnTo>
                    <a:lnTo>
                      <a:pt x="667" y="549"/>
                    </a:lnTo>
                    <a:lnTo>
                      <a:pt x="669" y="545"/>
                    </a:lnTo>
                    <a:lnTo>
                      <a:pt x="671" y="542"/>
                    </a:lnTo>
                    <a:lnTo>
                      <a:pt x="674" y="538"/>
                    </a:lnTo>
                    <a:lnTo>
                      <a:pt x="680" y="538"/>
                    </a:lnTo>
                    <a:lnTo>
                      <a:pt x="691" y="538"/>
                    </a:lnTo>
                    <a:lnTo>
                      <a:pt x="694" y="538"/>
                    </a:lnTo>
                    <a:lnTo>
                      <a:pt x="696" y="539"/>
                    </a:lnTo>
                    <a:lnTo>
                      <a:pt x="699" y="540"/>
                    </a:lnTo>
                    <a:lnTo>
                      <a:pt x="700" y="541"/>
                    </a:lnTo>
                    <a:lnTo>
                      <a:pt x="703" y="547"/>
                    </a:lnTo>
                    <a:lnTo>
                      <a:pt x="709" y="551"/>
                    </a:lnTo>
                    <a:lnTo>
                      <a:pt x="719" y="557"/>
                    </a:lnTo>
                    <a:lnTo>
                      <a:pt x="727" y="562"/>
                    </a:lnTo>
                    <a:lnTo>
                      <a:pt x="733" y="570"/>
                    </a:lnTo>
                    <a:lnTo>
                      <a:pt x="739" y="579"/>
                    </a:lnTo>
                    <a:lnTo>
                      <a:pt x="743" y="586"/>
                    </a:lnTo>
                    <a:lnTo>
                      <a:pt x="745" y="590"/>
                    </a:lnTo>
                    <a:lnTo>
                      <a:pt x="746" y="591"/>
                    </a:lnTo>
                    <a:lnTo>
                      <a:pt x="748" y="590"/>
                    </a:lnTo>
                    <a:lnTo>
                      <a:pt x="751" y="589"/>
                    </a:lnTo>
                    <a:lnTo>
                      <a:pt x="753" y="585"/>
                    </a:lnTo>
                    <a:lnTo>
                      <a:pt x="756" y="583"/>
                    </a:lnTo>
                    <a:lnTo>
                      <a:pt x="760" y="582"/>
                    </a:lnTo>
                    <a:lnTo>
                      <a:pt x="762" y="581"/>
                    </a:lnTo>
                    <a:lnTo>
                      <a:pt x="765" y="581"/>
                    </a:lnTo>
                    <a:lnTo>
                      <a:pt x="770" y="583"/>
                    </a:lnTo>
                    <a:lnTo>
                      <a:pt x="777" y="587"/>
                    </a:lnTo>
                    <a:lnTo>
                      <a:pt x="779" y="591"/>
                    </a:lnTo>
                    <a:lnTo>
                      <a:pt x="780" y="594"/>
                    </a:lnTo>
                    <a:lnTo>
                      <a:pt x="782" y="595"/>
                    </a:lnTo>
                    <a:lnTo>
                      <a:pt x="787" y="596"/>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66" name="Freeform 334"/>
              <p:cNvSpPr>
                <a:spLocks/>
              </p:cNvSpPr>
              <p:nvPr/>
            </p:nvSpPr>
            <p:spPr bwMode="auto">
              <a:xfrm>
                <a:off x="2495550" y="2825750"/>
                <a:ext cx="42863" cy="41275"/>
              </a:xfrm>
              <a:custGeom>
                <a:avLst/>
                <a:gdLst>
                  <a:gd name="T0" fmla="*/ 35180 w 106"/>
                  <a:gd name="T1" fmla="*/ 5556 h 104"/>
                  <a:gd name="T2" fmla="*/ 35180 w 106"/>
                  <a:gd name="T3" fmla="*/ 8731 h 104"/>
                  <a:gd name="T4" fmla="*/ 37202 w 106"/>
                  <a:gd name="T5" fmla="*/ 11509 h 104"/>
                  <a:gd name="T6" fmla="*/ 37606 w 106"/>
                  <a:gd name="T7" fmla="*/ 13891 h 104"/>
                  <a:gd name="T8" fmla="*/ 37606 w 106"/>
                  <a:gd name="T9" fmla="*/ 17066 h 104"/>
                  <a:gd name="T10" fmla="*/ 36393 w 106"/>
                  <a:gd name="T11" fmla="*/ 20241 h 104"/>
                  <a:gd name="T12" fmla="*/ 39628 w 106"/>
                  <a:gd name="T13" fmla="*/ 20241 h 104"/>
                  <a:gd name="T14" fmla="*/ 42459 w 106"/>
                  <a:gd name="T15" fmla="*/ 20638 h 104"/>
                  <a:gd name="T16" fmla="*/ 42054 w 106"/>
                  <a:gd name="T17" fmla="*/ 22622 h 104"/>
                  <a:gd name="T18" fmla="*/ 41650 w 106"/>
                  <a:gd name="T19" fmla="*/ 24209 h 104"/>
                  <a:gd name="T20" fmla="*/ 39628 w 106"/>
                  <a:gd name="T21" fmla="*/ 25400 h 104"/>
                  <a:gd name="T22" fmla="*/ 39628 w 106"/>
                  <a:gd name="T23" fmla="*/ 24606 h 104"/>
                  <a:gd name="T24" fmla="*/ 39628 w 106"/>
                  <a:gd name="T25" fmla="*/ 23416 h 104"/>
                  <a:gd name="T26" fmla="*/ 36393 w 106"/>
                  <a:gd name="T27" fmla="*/ 25797 h 104"/>
                  <a:gd name="T28" fmla="*/ 32349 w 106"/>
                  <a:gd name="T29" fmla="*/ 33734 h 104"/>
                  <a:gd name="T30" fmla="*/ 29114 w 106"/>
                  <a:gd name="T31" fmla="*/ 39291 h 104"/>
                  <a:gd name="T32" fmla="*/ 28306 w 106"/>
                  <a:gd name="T33" fmla="*/ 38894 h 104"/>
                  <a:gd name="T34" fmla="*/ 29519 w 106"/>
                  <a:gd name="T35" fmla="*/ 35322 h 104"/>
                  <a:gd name="T36" fmla="*/ 29519 w 106"/>
                  <a:gd name="T37" fmla="*/ 32147 h 104"/>
                  <a:gd name="T38" fmla="*/ 27901 w 106"/>
                  <a:gd name="T39" fmla="*/ 28972 h 104"/>
                  <a:gd name="T40" fmla="*/ 26284 w 106"/>
                  <a:gd name="T41" fmla="*/ 26988 h 104"/>
                  <a:gd name="T42" fmla="*/ 25071 w 106"/>
                  <a:gd name="T43" fmla="*/ 26988 h 104"/>
                  <a:gd name="T44" fmla="*/ 22645 w 106"/>
                  <a:gd name="T45" fmla="*/ 26591 h 104"/>
                  <a:gd name="T46" fmla="*/ 21027 w 106"/>
                  <a:gd name="T47" fmla="*/ 26988 h 104"/>
                  <a:gd name="T48" fmla="*/ 19410 w 106"/>
                  <a:gd name="T49" fmla="*/ 26988 h 104"/>
                  <a:gd name="T50" fmla="*/ 16983 w 106"/>
                  <a:gd name="T51" fmla="*/ 28972 h 104"/>
                  <a:gd name="T52" fmla="*/ 14962 w 106"/>
                  <a:gd name="T53" fmla="*/ 32147 h 104"/>
                  <a:gd name="T54" fmla="*/ 14962 w 106"/>
                  <a:gd name="T55" fmla="*/ 30956 h 104"/>
                  <a:gd name="T56" fmla="*/ 14557 w 106"/>
                  <a:gd name="T57" fmla="*/ 28178 h 104"/>
                  <a:gd name="T58" fmla="*/ 14557 w 106"/>
                  <a:gd name="T59" fmla="*/ 26591 h 104"/>
                  <a:gd name="T60" fmla="*/ 15366 w 106"/>
                  <a:gd name="T61" fmla="*/ 25400 h 104"/>
                  <a:gd name="T62" fmla="*/ 12535 w 106"/>
                  <a:gd name="T63" fmla="*/ 24209 h 104"/>
                  <a:gd name="T64" fmla="*/ 10514 w 106"/>
                  <a:gd name="T65" fmla="*/ 22225 h 104"/>
                  <a:gd name="T66" fmla="*/ 8896 w 106"/>
                  <a:gd name="T67" fmla="*/ 19447 h 104"/>
                  <a:gd name="T68" fmla="*/ 6470 w 106"/>
                  <a:gd name="T69" fmla="*/ 12700 h 104"/>
                  <a:gd name="T70" fmla="*/ 4852 w 106"/>
                  <a:gd name="T71" fmla="*/ 7144 h 104"/>
                  <a:gd name="T72" fmla="*/ 4448 w 106"/>
                  <a:gd name="T73" fmla="*/ 5556 h 104"/>
                  <a:gd name="T74" fmla="*/ 1617 w 106"/>
                  <a:gd name="T75" fmla="*/ 4366 h 104"/>
                  <a:gd name="T76" fmla="*/ 1213 w 106"/>
                  <a:gd name="T77" fmla="*/ 3175 h 104"/>
                  <a:gd name="T78" fmla="*/ 5257 w 106"/>
                  <a:gd name="T79" fmla="*/ 3969 h 104"/>
                  <a:gd name="T80" fmla="*/ 10918 w 106"/>
                  <a:gd name="T81" fmla="*/ 3969 h 104"/>
                  <a:gd name="T82" fmla="*/ 14557 w 106"/>
                  <a:gd name="T83" fmla="*/ 3175 h 104"/>
                  <a:gd name="T84" fmla="*/ 15770 w 106"/>
                  <a:gd name="T85" fmla="*/ 3572 h 104"/>
                  <a:gd name="T86" fmla="*/ 19005 w 106"/>
                  <a:gd name="T87" fmla="*/ 5953 h 104"/>
                  <a:gd name="T88" fmla="*/ 25880 w 106"/>
                  <a:gd name="T89" fmla="*/ 7144 h 104"/>
                  <a:gd name="T90" fmla="*/ 31541 w 106"/>
                  <a:gd name="T91" fmla="*/ 4763 h 104"/>
                  <a:gd name="T92" fmla="*/ 37202 w 106"/>
                  <a:gd name="T93" fmla="*/ 1588 h 104"/>
                  <a:gd name="T94" fmla="*/ 38011 w 106"/>
                  <a:gd name="T95" fmla="*/ 1984 h 104"/>
                  <a:gd name="T96" fmla="*/ 37202 w 106"/>
                  <a:gd name="T97" fmla="*/ 3572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6" h="104">
                    <a:moveTo>
                      <a:pt x="92" y="9"/>
                    </a:moveTo>
                    <a:lnTo>
                      <a:pt x="87" y="14"/>
                    </a:lnTo>
                    <a:lnTo>
                      <a:pt x="85" y="19"/>
                    </a:lnTo>
                    <a:lnTo>
                      <a:pt x="87" y="22"/>
                    </a:lnTo>
                    <a:lnTo>
                      <a:pt x="92" y="27"/>
                    </a:lnTo>
                    <a:lnTo>
                      <a:pt x="92" y="29"/>
                    </a:lnTo>
                    <a:lnTo>
                      <a:pt x="92" y="31"/>
                    </a:lnTo>
                    <a:lnTo>
                      <a:pt x="93" y="35"/>
                    </a:lnTo>
                    <a:lnTo>
                      <a:pt x="96" y="38"/>
                    </a:lnTo>
                    <a:lnTo>
                      <a:pt x="93" y="43"/>
                    </a:lnTo>
                    <a:lnTo>
                      <a:pt x="90" y="47"/>
                    </a:lnTo>
                    <a:lnTo>
                      <a:pt x="90" y="51"/>
                    </a:lnTo>
                    <a:lnTo>
                      <a:pt x="92" y="53"/>
                    </a:lnTo>
                    <a:lnTo>
                      <a:pt x="98" y="51"/>
                    </a:lnTo>
                    <a:lnTo>
                      <a:pt x="106" y="49"/>
                    </a:lnTo>
                    <a:lnTo>
                      <a:pt x="105" y="52"/>
                    </a:lnTo>
                    <a:lnTo>
                      <a:pt x="103" y="54"/>
                    </a:lnTo>
                    <a:lnTo>
                      <a:pt x="104" y="57"/>
                    </a:lnTo>
                    <a:lnTo>
                      <a:pt x="104" y="60"/>
                    </a:lnTo>
                    <a:lnTo>
                      <a:pt x="103" y="61"/>
                    </a:lnTo>
                    <a:lnTo>
                      <a:pt x="100" y="63"/>
                    </a:lnTo>
                    <a:lnTo>
                      <a:pt x="98" y="64"/>
                    </a:lnTo>
                    <a:lnTo>
                      <a:pt x="97" y="63"/>
                    </a:lnTo>
                    <a:lnTo>
                      <a:pt x="98" y="62"/>
                    </a:lnTo>
                    <a:lnTo>
                      <a:pt x="98" y="60"/>
                    </a:lnTo>
                    <a:lnTo>
                      <a:pt x="98" y="59"/>
                    </a:lnTo>
                    <a:lnTo>
                      <a:pt x="97" y="56"/>
                    </a:lnTo>
                    <a:lnTo>
                      <a:pt x="90" y="65"/>
                    </a:lnTo>
                    <a:lnTo>
                      <a:pt x="86" y="76"/>
                    </a:lnTo>
                    <a:lnTo>
                      <a:pt x="80" y="85"/>
                    </a:lnTo>
                    <a:lnTo>
                      <a:pt x="75" y="95"/>
                    </a:lnTo>
                    <a:lnTo>
                      <a:pt x="72" y="99"/>
                    </a:lnTo>
                    <a:lnTo>
                      <a:pt x="70" y="104"/>
                    </a:lnTo>
                    <a:lnTo>
                      <a:pt x="70" y="98"/>
                    </a:lnTo>
                    <a:lnTo>
                      <a:pt x="71" y="94"/>
                    </a:lnTo>
                    <a:lnTo>
                      <a:pt x="73" y="89"/>
                    </a:lnTo>
                    <a:lnTo>
                      <a:pt x="77" y="85"/>
                    </a:lnTo>
                    <a:lnTo>
                      <a:pt x="73" y="81"/>
                    </a:lnTo>
                    <a:lnTo>
                      <a:pt x="69" y="79"/>
                    </a:lnTo>
                    <a:lnTo>
                      <a:pt x="69" y="73"/>
                    </a:lnTo>
                    <a:lnTo>
                      <a:pt x="68" y="69"/>
                    </a:lnTo>
                    <a:lnTo>
                      <a:pt x="65" y="68"/>
                    </a:lnTo>
                    <a:lnTo>
                      <a:pt x="64" y="68"/>
                    </a:lnTo>
                    <a:lnTo>
                      <a:pt x="62" y="68"/>
                    </a:lnTo>
                    <a:lnTo>
                      <a:pt x="60" y="69"/>
                    </a:lnTo>
                    <a:lnTo>
                      <a:pt x="56" y="67"/>
                    </a:lnTo>
                    <a:lnTo>
                      <a:pt x="53" y="65"/>
                    </a:lnTo>
                    <a:lnTo>
                      <a:pt x="52" y="68"/>
                    </a:lnTo>
                    <a:lnTo>
                      <a:pt x="52" y="70"/>
                    </a:lnTo>
                    <a:lnTo>
                      <a:pt x="48" y="68"/>
                    </a:lnTo>
                    <a:lnTo>
                      <a:pt x="44" y="68"/>
                    </a:lnTo>
                    <a:lnTo>
                      <a:pt x="42" y="73"/>
                    </a:lnTo>
                    <a:lnTo>
                      <a:pt x="38" y="80"/>
                    </a:lnTo>
                    <a:lnTo>
                      <a:pt x="37" y="81"/>
                    </a:lnTo>
                    <a:lnTo>
                      <a:pt x="36" y="80"/>
                    </a:lnTo>
                    <a:lnTo>
                      <a:pt x="37" y="78"/>
                    </a:lnTo>
                    <a:lnTo>
                      <a:pt x="38" y="74"/>
                    </a:lnTo>
                    <a:lnTo>
                      <a:pt x="36" y="71"/>
                    </a:lnTo>
                    <a:lnTo>
                      <a:pt x="34" y="68"/>
                    </a:lnTo>
                    <a:lnTo>
                      <a:pt x="36" y="67"/>
                    </a:lnTo>
                    <a:lnTo>
                      <a:pt x="38" y="65"/>
                    </a:lnTo>
                    <a:lnTo>
                      <a:pt x="38" y="64"/>
                    </a:lnTo>
                    <a:lnTo>
                      <a:pt x="38" y="63"/>
                    </a:lnTo>
                    <a:lnTo>
                      <a:pt x="31" y="61"/>
                    </a:lnTo>
                    <a:lnTo>
                      <a:pt x="26" y="59"/>
                    </a:lnTo>
                    <a:lnTo>
                      <a:pt x="26" y="56"/>
                    </a:lnTo>
                    <a:lnTo>
                      <a:pt x="27" y="53"/>
                    </a:lnTo>
                    <a:lnTo>
                      <a:pt x="22" y="49"/>
                    </a:lnTo>
                    <a:lnTo>
                      <a:pt x="19" y="45"/>
                    </a:lnTo>
                    <a:lnTo>
                      <a:pt x="16" y="32"/>
                    </a:lnTo>
                    <a:lnTo>
                      <a:pt x="12" y="20"/>
                    </a:lnTo>
                    <a:lnTo>
                      <a:pt x="12" y="18"/>
                    </a:lnTo>
                    <a:lnTo>
                      <a:pt x="13" y="15"/>
                    </a:lnTo>
                    <a:lnTo>
                      <a:pt x="11" y="14"/>
                    </a:lnTo>
                    <a:lnTo>
                      <a:pt x="9" y="14"/>
                    </a:lnTo>
                    <a:lnTo>
                      <a:pt x="4" y="11"/>
                    </a:lnTo>
                    <a:lnTo>
                      <a:pt x="0" y="6"/>
                    </a:lnTo>
                    <a:lnTo>
                      <a:pt x="3" y="8"/>
                    </a:lnTo>
                    <a:lnTo>
                      <a:pt x="5" y="8"/>
                    </a:lnTo>
                    <a:lnTo>
                      <a:pt x="13" y="10"/>
                    </a:lnTo>
                    <a:lnTo>
                      <a:pt x="20" y="10"/>
                    </a:lnTo>
                    <a:lnTo>
                      <a:pt x="27" y="10"/>
                    </a:lnTo>
                    <a:lnTo>
                      <a:pt x="33" y="9"/>
                    </a:lnTo>
                    <a:lnTo>
                      <a:pt x="36" y="8"/>
                    </a:lnTo>
                    <a:lnTo>
                      <a:pt x="38" y="5"/>
                    </a:lnTo>
                    <a:lnTo>
                      <a:pt x="39" y="9"/>
                    </a:lnTo>
                    <a:lnTo>
                      <a:pt x="41" y="11"/>
                    </a:lnTo>
                    <a:lnTo>
                      <a:pt x="47" y="15"/>
                    </a:lnTo>
                    <a:lnTo>
                      <a:pt x="55" y="18"/>
                    </a:lnTo>
                    <a:lnTo>
                      <a:pt x="64" y="18"/>
                    </a:lnTo>
                    <a:lnTo>
                      <a:pt x="71" y="15"/>
                    </a:lnTo>
                    <a:lnTo>
                      <a:pt x="78" y="12"/>
                    </a:lnTo>
                    <a:lnTo>
                      <a:pt x="86" y="9"/>
                    </a:lnTo>
                    <a:lnTo>
                      <a:pt x="92" y="4"/>
                    </a:lnTo>
                    <a:lnTo>
                      <a:pt x="97" y="0"/>
                    </a:lnTo>
                    <a:lnTo>
                      <a:pt x="94" y="5"/>
                    </a:lnTo>
                    <a:lnTo>
                      <a:pt x="89" y="10"/>
                    </a:lnTo>
                    <a:lnTo>
                      <a:pt x="92" y="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67" name="Freeform 335"/>
              <p:cNvSpPr>
                <a:spLocks noEditPoints="1"/>
              </p:cNvSpPr>
              <p:nvPr/>
            </p:nvSpPr>
            <p:spPr bwMode="auto">
              <a:xfrm>
                <a:off x="2951163" y="2525713"/>
                <a:ext cx="717550" cy="677862"/>
              </a:xfrm>
              <a:custGeom>
                <a:avLst/>
                <a:gdLst>
                  <a:gd name="T0" fmla="*/ 318249 w 1806"/>
                  <a:gd name="T1" fmla="*/ 608409 h 1708"/>
                  <a:gd name="T2" fmla="*/ 300370 w 1806"/>
                  <a:gd name="T3" fmla="*/ 579437 h 1708"/>
                  <a:gd name="T4" fmla="*/ 230442 w 1806"/>
                  <a:gd name="T5" fmla="*/ 542925 h 1708"/>
                  <a:gd name="T6" fmla="*/ 195479 w 1806"/>
                  <a:gd name="T7" fmla="*/ 538559 h 1708"/>
                  <a:gd name="T8" fmla="*/ 176010 w 1806"/>
                  <a:gd name="T9" fmla="*/ 530225 h 1708"/>
                  <a:gd name="T10" fmla="*/ 160118 w 1806"/>
                  <a:gd name="T11" fmla="*/ 509587 h 1708"/>
                  <a:gd name="T12" fmla="*/ 134690 w 1806"/>
                  <a:gd name="T13" fmla="*/ 489347 h 1708"/>
                  <a:gd name="T14" fmla="*/ 122770 w 1806"/>
                  <a:gd name="T15" fmla="*/ 474265 h 1708"/>
                  <a:gd name="T16" fmla="*/ 86615 w 1806"/>
                  <a:gd name="T17" fmla="*/ 473075 h 1708"/>
                  <a:gd name="T18" fmla="*/ 69530 w 1806"/>
                  <a:gd name="T19" fmla="*/ 448865 h 1708"/>
                  <a:gd name="T20" fmla="*/ 42910 w 1806"/>
                  <a:gd name="T21" fmla="*/ 429418 h 1708"/>
                  <a:gd name="T22" fmla="*/ 20263 w 1806"/>
                  <a:gd name="T23" fmla="*/ 416322 h 1708"/>
                  <a:gd name="T24" fmla="*/ 5960 w 1806"/>
                  <a:gd name="T25" fmla="*/ 399653 h 1708"/>
                  <a:gd name="T26" fmla="*/ 3179 w 1806"/>
                  <a:gd name="T27" fmla="*/ 371078 h 1708"/>
                  <a:gd name="T28" fmla="*/ 8344 w 1806"/>
                  <a:gd name="T29" fmla="*/ 338534 h 1708"/>
                  <a:gd name="T30" fmla="*/ 31388 w 1806"/>
                  <a:gd name="T31" fmla="*/ 298450 h 1708"/>
                  <a:gd name="T32" fmla="*/ 57611 w 1806"/>
                  <a:gd name="T33" fmla="*/ 273844 h 1708"/>
                  <a:gd name="T34" fmla="*/ 59994 w 1806"/>
                  <a:gd name="T35" fmla="*/ 242094 h 1708"/>
                  <a:gd name="T36" fmla="*/ 90190 w 1806"/>
                  <a:gd name="T37" fmla="*/ 209550 h 1708"/>
                  <a:gd name="T38" fmla="*/ 71517 w 1806"/>
                  <a:gd name="T39" fmla="*/ 152400 h 1708"/>
                  <a:gd name="T40" fmla="*/ 91780 w 1806"/>
                  <a:gd name="T41" fmla="*/ 126206 h 1708"/>
                  <a:gd name="T42" fmla="*/ 110851 w 1806"/>
                  <a:gd name="T43" fmla="*/ 96044 h 1708"/>
                  <a:gd name="T44" fmla="*/ 160912 w 1806"/>
                  <a:gd name="T45" fmla="*/ 109537 h 1708"/>
                  <a:gd name="T46" fmla="*/ 204220 w 1806"/>
                  <a:gd name="T47" fmla="*/ 124222 h 1708"/>
                  <a:gd name="T48" fmla="*/ 220907 w 1806"/>
                  <a:gd name="T49" fmla="*/ 86519 h 1708"/>
                  <a:gd name="T50" fmla="*/ 205014 w 1806"/>
                  <a:gd name="T51" fmla="*/ 40878 h 1708"/>
                  <a:gd name="T52" fmla="*/ 233224 w 1806"/>
                  <a:gd name="T53" fmla="*/ 10319 h 1708"/>
                  <a:gd name="T54" fmla="*/ 259844 w 1806"/>
                  <a:gd name="T55" fmla="*/ 50800 h 1708"/>
                  <a:gd name="T56" fmla="*/ 255473 w 1806"/>
                  <a:gd name="T57" fmla="*/ 67469 h 1708"/>
                  <a:gd name="T58" fmla="*/ 258254 w 1806"/>
                  <a:gd name="T59" fmla="*/ 76200 h 1708"/>
                  <a:gd name="T60" fmla="*/ 299178 w 1806"/>
                  <a:gd name="T61" fmla="*/ 133350 h 1708"/>
                  <a:gd name="T62" fmla="*/ 314673 w 1806"/>
                  <a:gd name="T63" fmla="*/ 146447 h 1708"/>
                  <a:gd name="T64" fmla="*/ 336525 w 1806"/>
                  <a:gd name="T65" fmla="*/ 135731 h 1708"/>
                  <a:gd name="T66" fmla="*/ 359570 w 1806"/>
                  <a:gd name="T67" fmla="*/ 60325 h 1708"/>
                  <a:gd name="T68" fmla="*/ 444992 w 1806"/>
                  <a:gd name="T69" fmla="*/ 55166 h 1708"/>
                  <a:gd name="T70" fmla="*/ 533196 w 1806"/>
                  <a:gd name="T71" fmla="*/ 74612 h 1708"/>
                  <a:gd name="T72" fmla="*/ 517701 w 1806"/>
                  <a:gd name="T73" fmla="*/ 109537 h 1708"/>
                  <a:gd name="T74" fmla="*/ 524058 w 1806"/>
                  <a:gd name="T75" fmla="*/ 109537 h 1708"/>
                  <a:gd name="T76" fmla="*/ 534785 w 1806"/>
                  <a:gd name="T77" fmla="*/ 147637 h 1708"/>
                  <a:gd name="T78" fmla="*/ 578093 w 1806"/>
                  <a:gd name="T79" fmla="*/ 127794 h 1708"/>
                  <a:gd name="T80" fmla="*/ 624976 w 1806"/>
                  <a:gd name="T81" fmla="*/ 207565 h 1708"/>
                  <a:gd name="T82" fmla="*/ 659939 w 1806"/>
                  <a:gd name="T83" fmla="*/ 238125 h 1708"/>
                  <a:gd name="T84" fmla="*/ 687354 w 1806"/>
                  <a:gd name="T85" fmla="*/ 228203 h 1708"/>
                  <a:gd name="T86" fmla="*/ 670270 w 1806"/>
                  <a:gd name="T87" fmla="*/ 316706 h 1708"/>
                  <a:gd name="T88" fmla="*/ 676229 w 1806"/>
                  <a:gd name="T89" fmla="*/ 415528 h 1708"/>
                  <a:gd name="T90" fmla="*/ 601137 w 1806"/>
                  <a:gd name="T91" fmla="*/ 392906 h 1708"/>
                  <a:gd name="T92" fmla="*/ 512933 w 1806"/>
                  <a:gd name="T93" fmla="*/ 337344 h 1708"/>
                  <a:gd name="T94" fmla="*/ 476380 w 1806"/>
                  <a:gd name="T95" fmla="*/ 351234 h 1708"/>
                  <a:gd name="T96" fmla="*/ 491875 w 1806"/>
                  <a:gd name="T97" fmla="*/ 411956 h 1708"/>
                  <a:gd name="T98" fmla="*/ 483532 w 1806"/>
                  <a:gd name="T99" fmla="*/ 469106 h 1708"/>
                  <a:gd name="T100" fmla="*/ 429894 w 1806"/>
                  <a:gd name="T101" fmla="*/ 517921 h 1708"/>
                  <a:gd name="T102" fmla="*/ 428305 w 1806"/>
                  <a:gd name="T103" fmla="*/ 544512 h 1708"/>
                  <a:gd name="T104" fmla="*/ 467242 w 1806"/>
                  <a:gd name="T105" fmla="*/ 553640 h 1708"/>
                  <a:gd name="T106" fmla="*/ 504192 w 1806"/>
                  <a:gd name="T107" fmla="*/ 529828 h 1708"/>
                  <a:gd name="T108" fmla="*/ 543924 w 1806"/>
                  <a:gd name="T109" fmla="*/ 552450 h 1708"/>
                  <a:gd name="T110" fmla="*/ 489094 w 1806"/>
                  <a:gd name="T111" fmla="*/ 600471 h 1708"/>
                  <a:gd name="T112" fmla="*/ 463666 w 1806"/>
                  <a:gd name="T113" fmla="*/ 655240 h 1708"/>
                  <a:gd name="T114" fmla="*/ 425524 w 1806"/>
                  <a:gd name="T115" fmla="*/ 671115 h 1708"/>
                  <a:gd name="T116" fmla="*/ 375860 w 1806"/>
                  <a:gd name="T117" fmla="*/ 660796 h 1708"/>
                  <a:gd name="T118" fmla="*/ 352418 w 1806"/>
                  <a:gd name="T119" fmla="*/ 629840 h 1708"/>
                  <a:gd name="T120" fmla="*/ 43307 w 1806"/>
                  <a:gd name="T121" fmla="*/ 367506 h 1708"/>
                  <a:gd name="T122" fmla="*/ 44897 w 1806"/>
                  <a:gd name="T123" fmla="*/ 348456 h 1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06" h="1708">
                    <a:moveTo>
                      <a:pt x="841" y="1615"/>
                    </a:moveTo>
                    <a:lnTo>
                      <a:pt x="832" y="1603"/>
                    </a:lnTo>
                    <a:lnTo>
                      <a:pt x="824" y="1592"/>
                    </a:lnTo>
                    <a:lnTo>
                      <a:pt x="824" y="1576"/>
                    </a:lnTo>
                    <a:lnTo>
                      <a:pt x="825" y="1560"/>
                    </a:lnTo>
                    <a:lnTo>
                      <a:pt x="818" y="1554"/>
                    </a:lnTo>
                    <a:lnTo>
                      <a:pt x="816" y="1550"/>
                    </a:lnTo>
                    <a:lnTo>
                      <a:pt x="815" y="1545"/>
                    </a:lnTo>
                    <a:lnTo>
                      <a:pt x="816" y="1537"/>
                    </a:lnTo>
                    <a:lnTo>
                      <a:pt x="815" y="1535"/>
                    </a:lnTo>
                    <a:lnTo>
                      <a:pt x="812" y="1534"/>
                    </a:lnTo>
                    <a:lnTo>
                      <a:pt x="810" y="1533"/>
                    </a:lnTo>
                    <a:lnTo>
                      <a:pt x="807" y="1533"/>
                    </a:lnTo>
                    <a:lnTo>
                      <a:pt x="801" y="1533"/>
                    </a:lnTo>
                    <a:lnTo>
                      <a:pt x="794" y="1531"/>
                    </a:lnTo>
                    <a:lnTo>
                      <a:pt x="788" y="1533"/>
                    </a:lnTo>
                    <a:lnTo>
                      <a:pt x="784" y="1534"/>
                    </a:lnTo>
                    <a:lnTo>
                      <a:pt x="781" y="1535"/>
                    </a:lnTo>
                    <a:lnTo>
                      <a:pt x="775" y="1533"/>
                    </a:lnTo>
                    <a:lnTo>
                      <a:pt x="766" y="1522"/>
                    </a:lnTo>
                    <a:lnTo>
                      <a:pt x="758" y="1511"/>
                    </a:lnTo>
                    <a:lnTo>
                      <a:pt x="749" y="1500"/>
                    </a:lnTo>
                    <a:lnTo>
                      <a:pt x="740" y="1489"/>
                    </a:lnTo>
                    <a:lnTo>
                      <a:pt x="744" y="1480"/>
                    </a:lnTo>
                    <a:lnTo>
                      <a:pt x="749" y="1472"/>
                    </a:lnTo>
                    <a:lnTo>
                      <a:pt x="751" y="1469"/>
                    </a:lnTo>
                    <a:lnTo>
                      <a:pt x="753" y="1465"/>
                    </a:lnTo>
                    <a:lnTo>
                      <a:pt x="756" y="1460"/>
                    </a:lnTo>
                    <a:lnTo>
                      <a:pt x="757" y="1454"/>
                    </a:lnTo>
                    <a:lnTo>
                      <a:pt x="742" y="1437"/>
                    </a:lnTo>
                    <a:lnTo>
                      <a:pt x="727" y="1421"/>
                    </a:lnTo>
                    <a:lnTo>
                      <a:pt x="718" y="1427"/>
                    </a:lnTo>
                    <a:lnTo>
                      <a:pt x="710" y="1432"/>
                    </a:lnTo>
                    <a:lnTo>
                      <a:pt x="702" y="1438"/>
                    </a:lnTo>
                    <a:lnTo>
                      <a:pt x="694" y="1444"/>
                    </a:lnTo>
                    <a:lnTo>
                      <a:pt x="678" y="1457"/>
                    </a:lnTo>
                    <a:lnTo>
                      <a:pt x="661" y="1468"/>
                    </a:lnTo>
                    <a:lnTo>
                      <a:pt x="640" y="1447"/>
                    </a:lnTo>
                    <a:lnTo>
                      <a:pt x="618" y="1426"/>
                    </a:lnTo>
                    <a:lnTo>
                      <a:pt x="597" y="1404"/>
                    </a:lnTo>
                    <a:lnTo>
                      <a:pt x="575" y="1383"/>
                    </a:lnTo>
                    <a:lnTo>
                      <a:pt x="580" y="1368"/>
                    </a:lnTo>
                    <a:lnTo>
                      <a:pt x="587" y="1353"/>
                    </a:lnTo>
                    <a:lnTo>
                      <a:pt x="578" y="1351"/>
                    </a:lnTo>
                    <a:lnTo>
                      <a:pt x="570" y="1349"/>
                    </a:lnTo>
                    <a:lnTo>
                      <a:pt x="561" y="1348"/>
                    </a:lnTo>
                    <a:lnTo>
                      <a:pt x="553" y="1344"/>
                    </a:lnTo>
                    <a:lnTo>
                      <a:pt x="545" y="1345"/>
                    </a:lnTo>
                    <a:lnTo>
                      <a:pt x="539" y="1347"/>
                    </a:lnTo>
                    <a:lnTo>
                      <a:pt x="534" y="1349"/>
                    </a:lnTo>
                    <a:lnTo>
                      <a:pt x="531" y="1351"/>
                    </a:lnTo>
                    <a:lnTo>
                      <a:pt x="523" y="1357"/>
                    </a:lnTo>
                    <a:lnTo>
                      <a:pt x="512" y="1361"/>
                    </a:lnTo>
                    <a:lnTo>
                      <a:pt x="503" y="1358"/>
                    </a:lnTo>
                    <a:lnTo>
                      <a:pt x="496" y="1357"/>
                    </a:lnTo>
                    <a:lnTo>
                      <a:pt x="492" y="1357"/>
                    </a:lnTo>
                    <a:lnTo>
                      <a:pt x="489" y="1358"/>
                    </a:lnTo>
                    <a:lnTo>
                      <a:pt x="487" y="1360"/>
                    </a:lnTo>
                    <a:lnTo>
                      <a:pt x="483" y="1365"/>
                    </a:lnTo>
                    <a:lnTo>
                      <a:pt x="480" y="1368"/>
                    </a:lnTo>
                    <a:lnTo>
                      <a:pt x="478" y="1369"/>
                    </a:lnTo>
                    <a:lnTo>
                      <a:pt x="475" y="1369"/>
                    </a:lnTo>
                    <a:lnTo>
                      <a:pt x="472" y="1368"/>
                    </a:lnTo>
                    <a:lnTo>
                      <a:pt x="466" y="1364"/>
                    </a:lnTo>
                    <a:lnTo>
                      <a:pt x="461" y="1358"/>
                    </a:lnTo>
                    <a:lnTo>
                      <a:pt x="456" y="1349"/>
                    </a:lnTo>
                    <a:lnTo>
                      <a:pt x="452" y="1342"/>
                    </a:lnTo>
                    <a:lnTo>
                      <a:pt x="449" y="1340"/>
                    </a:lnTo>
                    <a:lnTo>
                      <a:pt x="447" y="1337"/>
                    </a:lnTo>
                    <a:lnTo>
                      <a:pt x="443" y="1336"/>
                    </a:lnTo>
                    <a:lnTo>
                      <a:pt x="438" y="1337"/>
                    </a:lnTo>
                    <a:lnTo>
                      <a:pt x="431" y="1340"/>
                    </a:lnTo>
                    <a:lnTo>
                      <a:pt x="429" y="1341"/>
                    </a:lnTo>
                    <a:lnTo>
                      <a:pt x="427" y="1340"/>
                    </a:lnTo>
                    <a:lnTo>
                      <a:pt x="423" y="1336"/>
                    </a:lnTo>
                    <a:lnTo>
                      <a:pt x="422" y="1330"/>
                    </a:lnTo>
                    <a:lnTo>
                      <a:pt x="422" y="1323"/>
                    </a:lnTo>
                    <a:lnTo>
                      <a:pt x="424" y="1314"/>
                    </a:lnTo>
                    <a:lnTo>
                      <a:pt x="426" y="1311"/>
                    </a:lnTo>
                    <a:lnTo>
                      <a:pt x="426" y="1307"/>
                    </a:lnTo>
                    <a:lnTo>
                      <a:pt x="422" y="1296"/>
                    </a:lnTo>
                    <a:lnTo>
                      <a:pt x="413" y="1288"/>
                    </a:lnTo>
                    <a:lnTo>
                      <a:pt x="406" y="1284"/>
                    </a:lnTo>
                    <a:lnTo>
                      <a:pt x="403" y="1284"/>
                    </a:lnTo>
                    <a:lnTo>
                      <a:pt x="399" y="1285"/>
                    </a:lnTo>
                    <a:lnTo>
                      <a:pt x="396" y="1288"/>
                    </a:lnTo>
                    <a:lnTo>
                      <a:pt x="390" y="1292"/>
                    </a:lnTo>
                    <a:lnTo>
                      <a:pt x="382" y="1291"/>
                    </a:lnTo>
                    <a:lnTo>
                      <a:pt x="373" y="1288"/>
                    </a:lnTo>
                    <a:lnTo>
                      <a:pt x="369" y="1283"/>
                    </a:lnTo>
                    <a:lnTo>
                      <a:pt x="364" y="1278"/>
                    </a:lnTo>
                    <a:lnTo>
                      <a:pt x="360" y="1274"/>
                    </a:lnTo>
                    <a:lnTo>
                      <a:pt x="356" y="1269"/>
                    </a:lnTo>
                    <a:lnTo>
                      <a:pt x="351" y="1258"/>
                    </a:lnTo>
                    <a:lnTo>
                      <a:pt x="344" y="1247"/>
                    </a:lnTo>
                    <a:lnTo>
                      <a:pt x="339" y="1241"/>
                    </a:lnTo>
                    <a:lnTo>
                      <a:pt x="337" y="1238"/>
                    </a:lnTo>
                    <a:lnTo>
                      <a:pt x="339" y="1233"/>
                    </a:lnTo>
                    <a:lnTo>
                      <a:pt x="344" y="1227"/>
                    </a:lnTo>
                    <a:lnTo>
                      <a:pt x="344" y="1222"/>
                    </a:lnTo>
                    <a:lnTo>
                      <a:pt x="344" y="1220"/>
                    </a:lnTo>
                    <a:lnTo>
                      <a:pt x="342" y="1217"/>
                    </a:lnTo>
                    <a:lnTo>
                      <a:pt x="338" y="1216"/>
                    </a:lnTo>
                    <a:lnTo>
                      <a:pt x="330" y="1216"/>
                    </a:lnTo>
                    <a:lnTo>
                      <a:pt x="321" y="1217"/>
                    </a:lnTo>
                    <a:lnTo>
                      <a:pt x="316" y="1218"/>
                    </a:lnTo>
                    <a:lnTo>
                      <a:pt x="312" y="1218"/>
                    </a:lnTo>
                    <a:lnTo>
                      <a:pt x="313" y="1215"/>
                    </a:lnTo>
                    <a:lnTo>
                      <a:pt x="316" y="1210"/>
                    </a:lnTo>
                    <a:lnTo>
                      <a:pt x="314" y="1204"/>
                    </a:lnTo>
                    <a:lnTo>
                      <a:pt x="311" y="1198"/>
                    </a:lnTo>
                    <a:lnTo>
                      <a:pt x="309" y="1195"/>
                    </a:lnTo>
                    <a:lnTo>
                      <a:pt x="304" y="1192"/>
                    </a:lnTo>
                    <a:lnTo>
                      <a:pt x="300" y="1191"/>
                    </a:lnTo>
                    <a:lnTo>
                      <a:pt x="295" y="1191"/>
                    </a:lnTo>
                    <a:lnTo>
                      <a:pt x="290" y="1191"/>
                    </a:lnTo>
                    <a:lnTo>
                      <a:pt x="283" y="1193"/>
                    </a:lnTo>
                    <a:lnTo>
                      <a:pt x="269" y="1207"/>
                    </a:lnTo>
                    <a:lnTo>
                      <a:pt x="254" y="1221"/>
                    </a:lnTo>
                    <a:lnTo>
                      <a:pt x="251" y="1225"/>
                    </a:lnTo>
                    <a:lnTo>
                      <a:pt x="249" y="1227"/>
                    </a:lnTo>
                    <a:lnTo>
                      <a:pt x="248" y="1226"/>
                    </a:lnTo>
                    <a:lnTo>
                      <a:pt x="245" y="1221"/>
                    </a:lnTo>
                    <a:lnTo>
                      <a:pt x="234" y="1212"/>
                    </a:lnTo>
                    <a:lnTo>
                      <a:pt x="223" y="1201"/>
                    </a:lnTo>
                    <a:lnTo>
                      <a:pt x="218" y="1192"/>
                    </a:lnTo>
                    <a:lnTo>
                      <a:pt x="215" y="1184"/>
                    </a:lnTo>
                    <a:lnTo>
                      <a:pt x="211" y="1176"/>
                    </a:lnTo>
                    <a:lnTo>
                      <a:pt x="209" y="1166"/>
                    </a:lnTo>
                    <a:lnTo>
                      <a:pt x="212" y="1158"/>
                    </a:lnTo>
                    <a:lnTo>
                      <a:pt x="212" y="1154"/>
                    </a:lnTo>
                    <a:lnTo>
                      <a:pt x="208" y="1153"/>
                    </a:lnTo>
                    <a:lnTo>
                      <a:pt x="199" y="1154"/>
                    </a:lnTo>
                    <a:lnTo>
                      <a:pt x="193" y="1151"/>
                    </a:lnTo>
                    <a:lnTo>
                      <a:pt x="190" y="1149"/>
                    </a:lnTo>
                    <a:lnTo>
                      <a:pt x="187" y="1147"/>
                    </a:lnTo>
                    <a:lnTo>
                      <a:pt x="185" y="1145"/>
                    </a:lnTo>
                    <a:lnTo>
                      <a:pt x="184" y="1137"/>
                    </a:lnTo>
                    <a:lnTo>
                      <a:pt x="183" y="1126"/>
                    </a:lnTo>
                    <a:lnTo>
                      <a:pt x="175" y="1131"/>
                    </a:lnTo>
                    <a:lnTo>
                      <a:pt x="169" y="1136"/>
                    </a:lnTo>
                    <a:lnTo>
                      <a:pt x="166" y="1137"/>
                    </a:lnTo>
                    <a:lnTo>
                      <a:pt x="164" y="1137"/>
                    </a:lnTo>
                    <a:lnTo>
                      <a:pt x="159" y="1137"/>
                    </a:lnTo>
                    <a:lnTo>
                      <a:pt x="155" y="1134"/>
                    </a:lnTo>
                    <a:lnTo>
                      <a:pt x="145" y="1129"/>
                    </a:lnTo>
                    <a:lnTo>
                      <a:pt x="136" y="1123"/>
                    </a:lnTo>
                    <a:lnTo>
                      <a:pt x="130" y="1119"/>
                    </a:lnTo>
                    <a:lnTo>
                      <a:pt x="125" y="1116"/>
                    </a:lnTo>
                    <a:lnTo>
                      <a:pt x="122" y="1114"/>
                    </a:lnTo>
                    <a:lnTo>
                      <a:pt x="117" y="1108"/>
                    </a:lnTo>
                    <a:lnTo>
                      <a:pt x="114" y="1097"/>
                    </a:lnTo>
                    <a:lnTo>
                      <a:pt x="111" y="1089"/>
                    </a:lnTo>
                    <a:lnTo>
                      <a:pt x="108" y="1082"/>
                    </a:lnTo>
                    <a:lnTo>
                      <a:pt x="104" y="1078"/>
                    </a:lnTo>
                    <a:lnTo>
                      <a:pt x="99" y="1073"/>
                    </a:lnTo>
                    <a:lnTo>
                      <a:pt x="92" y="1070"/>
                    </a:lnTo>
                    <a:lnTo>
                      <a:pt x="84" y="1066"/>
                    </a:lnTo>
                    <a:lnTo>
                      <a:pt x="73" y="1064"/>
                    </a:lnTo>
                    <a:lnTo>
                      <a:pt x="68" y="1062"/>
                    </a:lnTo>
                    <a:lnTo>
                      <a:pt x="66" y="1061"/>
                    </a:lnTo>
                    <a:lnTo>
                      <a:pt x="64" y="1058"/>
                    </a:lnTo>
                    <a:lnTo>
                      <a:pt x="63" y="1057"/>
                    </a:lnTo>
                    <a:lnTo>
                      <a:pt x="62" y="1052"/>
                    </a:lnTo>
                    <a:lnTo>
                      <a:pt x="59" y="1045"/>
                    </a:lnTo>
                    <a:lnTo>
                      <a:pt x="55" y="1046"/>
                    </a:lnTo>
                    <a:lnTo>
                      <a:pt x="52" y="1048"/>
                    </a:lnTo>
                    <a:lnTo>
                      <a:pt x="51" y="1049"/>
                    </a:lnTo>
                    <a:lnTo>
                      <a:pt x="50" y="1052"/>
                    </a:lnTo>
                    <a:lnTo>
                      <a:pt x="49" y="1050"/>
                    </a:lnTo>
                    <a:lnTo>
                      <a:pt x="46" y="1040"/>
                    </a:lnTo>
                    <a:lnTo>
                      <a:pt x="47" y="1029"/>
                    </a:lnTo>
                    <a:lnTo>
                      <a:pt x="49" y="1020"/>
                    </a:lnTo>
                    <a:lnTo>
                      <a:pt x="49" y="1015"/>
                    </a:lnTo>
                    <a:lnTo>
                      <a:pt x="48" y="1012"/>
                    </a:lnTo>
                    <a:lnTo>
                      <a:pt x="46" y="1009"/>
                    </a:lnTo>
                    <a:lnTo>
                      <a:pt x="41" y="1006"/>
                    </a:lnTo>
                    <a:lnTo>
                      <a:pt x="32" y="1007"/>
                    </a:lnTo>
                    <a:lnTo>
                      <a:pt x="25" y="1010"/>
                    </a:lnTo>
                    <a:lnTo>
                      <a:pt x="22" y="1010"/>
                    </a:lnTo>
                    <a:lnTo>
                      <a:pt x="18" y="1009"/>
                    </a:lnTo>
                    <a:lnTo>
                      <a:pt x="15" y="1007"/>
                    </a:lnTo>
                    <a:lnTo>
                      <a:pt x="11" y="1004"/>
                    </a:lnTo>
                    <a:lnTo>
                      <a:pt x="9" y="994"/>
                    </a:lnTo>
                    <a:lnTo>
                      <a:pt x="9" y="986"/>
                    </a:lnTo>
                    <a:lnTo>
                      <a:pt x="9" y="979"/>
                    </a:lnTo>
                    <a:lnTo>
                      <a:pt x="7" y="969"/>
                    </a:lnTo>
                    <a:lnTo>
                      <a:pt x="7" y="962"/>
                    </a:lnTo>
                    <a:lnTo>
                      <a:pt x="7" y="957"/>
                    </a:lnTo>
                    <a:lnTo>
                      <a:pt x="8" y="953"/>
                    </a:lnTo>
                    <a:lnTo>
                      <a:pt x="11" y="948"/>
                    </a:lnTo>
                    <a:lnTo>
                      <a:pt x="15" y="940"/>
                    </a:lnTo>
                    <a:lnTo>
                      <a:pt x="21" y="930"/>
                    </a:lnTo>
                    <a:lnTo>
                      <a:pt x="14" y="933"/>
                    </a:lnTo>
                    <a:lnTo>
                      <a:pt x="9" y="935"/>
                    </a:lnTo>
                    <a:lnTo>
                      <a:pt x="8" y="935"/>
                    </a:lnTo>
                    <a:lnTo>
                      <a:pt x="6" y="934"/>
                    </a:lnTo>
                    <a:lnTo>
                      <a:pt x="4" y="931"/>
                    </a:lnTo>
                    <a:lnTo>
                      <a:pt x="0" y="928"/>
                    </a:lnTo>
                    <a:lnTo>
                      <a:pt x="1" y="922"/>
                    </a:lnTo>
                    <a:lnTo>
                      <a:pt x="3" y="918"/>
                    </a:lnTo>
                    <a:lnTo>
                      <a:pt x="5" y="914"/>
                    </a:lnTo>
                    <a:lnTo>
                      <a:pt x="7" y="911"/>
                    </a:lnTo>
                    <a:lnTo>
                      <a:pt x="12" y="905"/>
                    </a:lnTo>
                    <a:lnTo>
                      <a:pt x="17" y="897"/>
                    </a:lnTo>
                    <a:lnTo>
                      <a:pt x="24" y="887"/>
                    </a:lnTo>
                    <a:lnTo>
                      <a:pt x="32" y="878"/>
                    </a:lnTo>
                    <a:lnTo>
                      <a:pt x="23" y="870"/>
                    </a:lnTo>
                    <a:lnTo>
                      <a:pt x="13" y="862"/>
                    </a:lnTo>
                    <a:lnTo>
                      <a:pt x="21" y="853"/>
                    </a:lnTo>
                    <a:lnTo>
                      <a:pt x="28" y="843"/>
                    </a:lnTo>
                    <a:lnTo>
                      <a:pt x="28" y="835"/>
                    </a:lnTo>
                    <a:lnTo>
                      <a:pt x="29" y="829"/>
                    </a:lnTo>
                    <a:lnTo>
                      <a:pt x="31" y="825"/>
                    </a:lnTo>
                    <a:lnTo>
                      <a:pt x="35" y="819"/>
                    </a:lnTo>
                    <a:lnTo>
                      <a:pt x="39" y="810"/>
                    </a:lnTo>
                    <a:lnTo>
                      <a:pt x="42" y="800"/>
                    </a:lnTo>
                    <a:lnTo>
                      <a:pt x="48" y="794"/>
                    </a:lnTo>
                    <a:lnTo>
                      <a:pt x="54" y="787"/>
                    </a:lnTo>
                    <a:lnTo>
                      <a:pt x="58" y="781"/>
                    </a:lnTo>
                    <a:lnTo>
                      <a:pt x="62" y="773"/>
                    </a:lnTo>
                    <a:lnTo>
                      <a:pt x="68" y="762"/>
                    </a:lnTo>
                    <a:lnTo>
                      <a:pt x="75" y="756"/>
                    </a:lnTo>
                    <a:lnTo>
                      <a:pt x="79" y="752"/>
                    </a:lnTo>
                    <a:lnTo>
                      <a:pt x="83" y="750"/>
                    </a:lnTo>
                    <a:lnTo>
                      <a:pt x="89" y="748"/>
                    </a:lnTo>
                    <a:lnTo>
                      <a:pt x="94" y="747"/>
                    </a:lnTo>
                    <a:lnTo>
                      <a:pt x="102" y="743"/>
                    </a:lnTo>
                    <a:lnTo>
                      <a:pt x="108" y="740"/>
                    </a:lnTo>
                    <a:lnTo>
                      <a:pt x="113" y="735"/>
                    </a:lnTo>
                    <a:lnTo>
                      <a:pt x="119" y="731"/>
                    </a:lnTo>
                    <a:lnTo>
                      <a:pt x="130" y="724"/>
                    </a:lnTo>
                    <a:lnTo>
                      <a:pt x="138" y="717"/>
                    </a:lnTo>
                    <a:lnTo>
                      <a:pt x="141" y="714"/>
                    </a:lnTo>
                    <a:lnTo>
                      <a:pt x="143" y="709"/>
                    </a:lnTo>
                    <a:lnTo>
                      <a:pt x="144" y="703"/>
                    </a:lnTo>
                    <a:lnTo>
                      <a:pt x="145" y="697"/>
                    </a:lnTo>
                    <a:lnTo>
                      <a:pt x="145" y="690"/>
                    </a:lnTo>
                    <a:lnTo>
                      <a:pt x="148" y="684"/>
                    </a:lnTo>
                    <a:lnTo>
                      <a:pt x="150" y="678"/>
                    </a:lnTo>
                    <a:lnTo>
                      <a:pt x="152" y="673"/>
                    </a:lnTo>
                    <a:lnTo>
                      <a:pt x="159" y="664"/>
                    </a:lnTo>
                    <a:lnTo>
                      <a:pt x="167" y="652"/>
                    </a:lnTo>
                    <a:lnTo>
                      <a:pt x="168" y="647"/>
                    </a:lnTo>
                    <a:lnTo>
                      <a:pt x="168" y="642"/>
                    </a:lnTo>
                    <a:lnTo>
                      <a:pt x="167" y="638"/>
                    </a:lnTo>
                    <a:lnTo>
                      <a:pt x="166" y="634"/>
                    </a:lnTo>
                    <a:lnTo>
                      <a:pt x="160" y="629"/>
                    </a:lnTo>
                    <a:lnTo>
                      <a:pt x="150" y="622"/>
                    </a:lnTo>
                    <a:lnTo>
                      <a:pt x="149" y="617"/>
                    </a:lnTo>
                    <a:lnTo>
                      <a:pt x="149" y="613"/>
                    </a:lnTo>
                    <a:lnTo>
                      <a:pt x="151" y="610"/>
                    </a:lnTo>
                    <a:lnTo>
                      <a:pt x="153" y="608"/>
                    </a:lnTo>
                    <a:lnTo>
                      <a:pt x="161" y="606"/>
                    </a:lnTo>
                    <a:lnTo>
                      <a:pt x="170" y="604"/>
                    </a:lnTo>
                    <a:lnTo>
                      <a:pt x="178" y="600"/>
                    </a:lnTo>
                    <a:lnTo>
                      <a:pt x="185" y="596"/>
                    </a:lnTo>
                    <a:lnTo>
                      <a:pt x="191" y="591"/>
                    </a:lnTo>
                    <a:lnTo>
                      <a:pt x="197" y="587"/>
                    </a:lnTo>
                    <a:lnTo>
                      <a:pt x="207" y="575"/>
                    </a:lnTo>
                    <a:lnTo>
                      <a:pt x="217" y="562"/>
                    </a:lnTo>
                    <a:lnTo>
                      <a:pt x="220" y="554"/>
                    </a:lnTo>
                    <a:lnTo>
                      <a:pt x="224" y="546"/>
                    </a:lnTo>
                    <a:lnTo>
                      <a:pt x="226" y="539"/>
                    </a:lnTo>
                    <a:lnTo>
                      <a:pt x="227" y="533"/>
                    </a:lnTo>
                    <a:lnTo>
                      <a:pt x="227" y="528"/>
                    </a:lnTo>
                    <a:lnTo>
                      <a:pt x="224" y="523"/>
                    </a:lnTo>
                    <a:lnTo>
                      <a:pt x="219" y="517"/>
                    </a:lnTo>
                    <a:lnTo>
                      <a:pt x="211" y="513"/>
                    </a:lnTo>
                    <a:lnTo>
                      <a:pt x="200" y="505"/>
                    </a:lnTo>
                    <a:lnTo>
                      <a:pt x="191" y="498"/>
                    </a:lnTo>
                    <a:lnTo>
                      <a:pt x="185" y="489"/>
                    </a:lnTo>
                    <a:lnTo>
                      <a:pt x="181" y="480"/>
                    </a:lnTo>
                    <a:lnTo>
                      <a:pt x="177" y="471"/>
                    </a:lnTo>
                    <a:lnTo>
                      <a:pt x="175" y="460"/>
                    </a:lnTo>
                    <a:lnTo>
                      <a:pt x="174" y="448"/>
                    </a:lnTo>
                    <a:lnTo>
                      <a:pt x="173" y="435"/>
                    </a:lnTo>
                    <a:lnTo>
                      <a:pt x="174" y="412"/>
                    </a:lnTo>
                    <a:lnTo>
                      <a:pt x="177" y="393"/>
                    </a:lnTo>
                    <a:lnTo>
                      <a:pt x="180" y="384"/>
                    </a:lnTo>
                    <a:lnTo>
                      <a:pt x="185" y="374"/>
                    </a:lnTo>
                    <a:lnTo>
                      <a:pt x="191" y="367"/>
                    </a:lnTo>
                    <a:lnTo>
                      <a:pt x="200" y="359"/>
                    </a:lnTo>
                    <a:lnTo>
                      <a:pt x="207" y="355"/>
                    </a:lnTo>
                    <a:lnTo>
                      <a:pt x="210" y="352"/>
                    </a:lnTo>
                    <a:lnTo>
                      <a:pt x="215" y="350"/>
                    </a:lnTo>
                    <a:lnTo>
                      <a:pt x="220" y="348"/>
                    </a:lnTo>
                    <a:lnTo>
                      <a:pt x="225" y="348"/>
                    </a:lnTo>
                    <a:lnTo>
                      <a:pt x="228" y="348"/>
                    </a:lnTo>
                    <a:lnTo>
                      <a:pt x="231" y="347"/>
                    </a:lnTo>
                    <a:lnTo>
                      <a:pt x="231" y="346"/>
                    </a:lnTo>
                    <a:lnTo>
                      <a:pt x="229" y="342"/>
                    </a:lnTo>
                    <a:lnTo>
                      <a:pt x="225" y="334"/>
                    </a:lnTo>
                    <a:lnTo>
                      <a:pt x="231" y="318"/>
                    </a:lnTo>
                    <a:lnTo>
                      <a:pt x="236" y="304"/>
                    </a:lnTo>
                    <a:lnTo>
                      <a:pt x="240" y="297"/>
                    </a:lnTo>
                    <a:lnTo>
                      <a:pt x="243" y="291"/>
                    </a:lnTo>
                    <a:lnTo>
                      <a:pt x="245" y="281"/>
                    </a:lnTo>
                    <a:lnTo>
                      <a:pt x="248" y="272"/>
                    </a:lnTo>
                    <a:lnTo>
                      <a:pt x="246" y="258"/>
                    </a:lnTo>
                    <a:lnTo>
                      <a:pt x="245" y="243"/>
                    </a:lnTo>
                    <a:lnTo>
                      <a:pt x="246" y="237"/>
                    </a:lnTo>
                    <a:lnTo>
                      <a:pt x="250" y="234"/>
                    </a:lnTo>
                    <a:lnTo>
                      <a:pt x="252" y="233"/>
                    </a:lnTo>
                    <a:lnTo>
                      <a:pt x="254" y="232"/>
                    </a:lnTo>
                    <a:lnTo>
                      <a:pt x="259" y="232"/>
                    </a:lnTo>
                    <a:lnTo>
                      <a:pt x="262" y="232"/>
                    </a:lnTo>
                    <a:lnTo>
                      <a:pt x="279" y="242"/>
                    </a:lnTo>
                    <a:lnTo>
                      <a:pt x="294" y="250"/>
                    </a:lnTo>
                    <a:lnTo>
                      <a:pt x="302" y="253"/>
                    </a:lnTo>
                    <a:lnTo>
                      <a:pt x="310" y="255"/>
                    </a:lnTo>
                    <a:lnTo>
                      <a:pt x="319" y="258"/>
                    </a:lnTo>
                    <a:lnTo>
                      <a:pt x="329" y="258"/>
                    </a:lnTo>
                    <a:lnTo>
                      <a:pt x="341" y="245"/>
                    </a:lnTo>
                    <a:lnTo>
                      <a:pt x="352" y="234"/>
                    </a:lnTo>
                    <a:lnTo>
                      <a:pt x="362" y="221"/>
                    </a:lnTo>
                    <a:lnTo>
                      <a:pt x="373" y="210"/>
                    </a:lnTo>
                    <a:lnTo>
                      <a:pt x="380" y="222"/>
                    </a:lnTo>
                    <a:lnTo>
                      <a:pt x="387" y="234"/>
                    </a:lnTo>
                    <a:lnTo>
                      <a:pt x="393" y="246"/>
                    </a:lnTo>
                    <a:lnTo>
                      <a:pt x="399" y="258"/>
                    </a:lnTo>
                    <a:lnTo>
                      <a:pt x="405" y="276"/>
                    </a:lnTo>
                    <a:lnTo>
                      <a:pt x="412" y="291"/>
                    </a:lnTo>
                    <a:lnTo>
                      <a:pt x="417" y="296"/>
                    </a:lnTo>
                    <a:lnTo>
                      <a:pt x="421" y="303"/>
                    </a:lnTo>
                    <a:lnTo>
                      <a:pt x="428" y="309"/>
                    </a:lnTo>
                    <a:lnTo>
                      <a:pt x="435" y="314"/>
                    </a:lnTo>
                    <a:lnTo>
                      <a:pt x="447" y="308"/>
                    </a:lnTo>
                    <a:lnTo>
                      <a:pt x="460" y="303"/>
                    </a:lnTo>
                    <a:lnTo>
                      <a:pt x="473" y="311"/>
                    </a:lnTo>
                    <a:lnTo>
                      <a:pt x="482" y="315"/>
                    </a:lnTo>
                    <a:lnTo>
                      <a:pt x="487" y="318"/>
                    </a:lnTo>
                    <a:lnTo>
                      <a:pt x="492" y="319"/>
                    </a:lnTo>
                    <a:lnTo>
                      <a:pt x="499" y="319"/>
                    </a:lnTo>
                    <a:lnTo>
                      <a:pt x="507" y="319"/>
                    </a:lnTo>
                    <a:lnTo>
                      <a:pt x="514" y="313"/>
                    </a:lnTo>
                    <a:lnTo>
                      <a:pt x="520" y="306"/>
                    </a:lnTo>
                    <a:lnTo>
                      <a:pt x="524" y="301"/>
                    </a:lnTo>
                    <a:lnTo>
                      <a:pt x="527" y="295"/>
                    </a:lnTo>
                    <a:lnTo>
                      <a:pt x="531" y="281"/>
                    </a:lnTo>
                    <a:lnTo>
                      <a:pt x="533" y="263"/>
                    </a:lnTo>
                    <a:lnTo>
                      <a:pt x="546" y="261"/>
                    </a:lnTo>
                    <a:lnTo>
                      <a:pt x="557" y="256"/>
                    </a:lnTo>
                    <a:lnTo>
                      <a:pt x="555" y="250"/>
                    </a:lnTo>
                    <a:lnTo>
                      <a:pt x="554" y="242"/>
                    </a:lnTo>
                    <a:lnTo>
                      <a:pt x="557" y="242"/>
                    </a:lnTo>
                    <a:lnTo>
                      <a:pt x="561" y="242"/>
                    </a:lnTo>
                    <a:lnTo>
                      <a:pt x="557" y="234"/>
                    </a:lnTo>
                    <a:lnTo>
                      <a:pt x="554" y="225"/>
                    </a:lnTo>
                    <a:lnTo>
                      <a:pt x="556" y="218"/>
                    </a:lnTo>
                    <a:lnTo>
                      <a:pt x="556" y="213"/>
                    </a:lnTo>
                    <a:lnTo>
                      <a:pt x="556" y="210"/>
                    </a:lnTo>
                    <a:lnTo>
                      <a:pt x="554" y="210"/>
                    </a:lnTo>
                    <a:lnTo>
                      <a:pt x="547" y="212"/>
                    </a:lnTo>
                    <a:lnTo>
                      <a:pt x="536" y="216"/>
                    </a:lnTo>
                    <a:lnTo>
                      <a:pt x="529" y="211"/>
                    </a:lnTo>
                    <a:lnTo>
                      <a:pt x="524" y="207"/>
                    </a:lnTo>
                    <a:lnTo>
                      <a:pt x="520" y="201"/>
                    </a:lnTo>
                    <a:lnTo>
                      <a:pt x="515" y="196"/>
                    </a:lnTo>
                    <a:lnTo>
                      <a:pt x="508" y="185"/>
                    </a:lnTo>
                    <a:lnTo>
                      <a:pt x="502" y="171"/>
                    </a:lnTo>
                    <a:lnTo>
                      <a:pt x="506" y="148"/>
                    </a:lnTo>
                    <a:lnTo>
                      <a:pt x="511" y="125"/>
                    </a:lnTo>
                    <a:lnTo>
                      <a:pt x="516" y="103"/>
                    </a:lnTo>
                    <a:lnTo>
                      <a:pt x="521" y="81"/>
                    </a:lnTo>
                    <a:lnTo>
                      <a:pt x="516" y="70"/>
                    </a:lnTo>
                    <a:lnTo>
                      <a:pt x="512" y="61"/>
                    </a:lnTo>
                    <a:lnTo>
                      <a:pt x="520" y="47"/>
                    </a:lnTo>
                    <a:lnTo>
                      <a:pt x="528" y="33"/>
                    </a:lnTo>
                    <a:lnTo>
                      <a:pt x="529" y="27"/>
                    </a:lnTo>
                    <a:lnTo>
                      <a:pt x="531" y="23"/>
                    </a:lnTo>
                    <a:lnTo>
                      <a:pt x="533" y="18"/>
                    </a:lnTo>
                    <a:lnTo>
                      <a:pt x="538" y="15"/>
                    </a:lnTo>
                    <a:lnTo>
                      <a:pt x="547" y="23"/>
                    </a:lnTo>
                    <a:lnTo>
                      <a:pt x="556" y="29"/>
                    </a:lnTo>
                    <a:lnTo>
                      <a:pt x="565" y="32"/>
                    </a:lnTo>
                    <a:lnTo>
                      <a:pt x="578" y="35"/>
                    </a:lnTo>
                    <a:lnTo>
                      <a:pt x="587" y="26"/>
                    </a:lnTo>
                    <a:lnTo>
                      <a:pt x="597" y="17"/>
                    </a:lnTo>
                    <a:lnTo>
                      <a:pt x="606" y="8"/>
                    </a:lnTo>
                    <a:lnTo>
                      <a:pt x="615" y="0"/>
                    </a:lnTo>
                    <a:lnTo>
                      <a:pt x="626" y="10"/>
                    </a:lnTo>
                    <a:lnTo>
                      <a:pt x="634" y="21"/>
                    </a:lnTo>
                    <a:lnTo>
                      <a:pt x="642" y="31"/>
                    </a:lnTo>
                    <a:lnTo>
                      <a:pt x="648" y="41"/>
                    </a:lnTo>
                    <a:lnTo>
                      <a:pt x="651" y="51"/>
                    </a:lnTo>
                    <a:lnTo>
                      <a:pt x="655" y="63"/>
                    </a:lnTo>
                    <a:lnTo>
                      <a:pt x="658" y="76"/>
                    </a:lnTo>
                    <a:lnTo>
                      <a:pt x="660" y="91"/>
                    </a:lnTo>
                    <a:lnTo>
                      <a:pt x="657" y="105"/>
                    </a:lnTo>
                    <a:lnTo>
                      <a:pt x="655" y="116"/>
                    </a:lnTo>
                    <a:lnTo>
                      <a:pt x="654" y="128"/>
                    </a:lnTo>
                    <a:lnTo>
                      <a:pt x="652" y="142"/>
                    </a:lnTo>
                    <a:lnTo>
                      <a:pt x="660" y="151"/>
                    </a:lnTo>
                    <a:lnTo>
                      <a:pt x="669" y="160"/>
                    </a:lnTo>
                    <a:lnTo>
                      <a:pt x="677" y="168"/>
                    </a:lnTo>
                    <a:lnTo>
                      <a:pt x="685" y="177"/>
                    </a:lnTo>
                    <a:lnTo>
                      <a:pt x="682" y="180"/>
                    </a:lnTo>
                    <a:lnTo>
                      <a:pt x="677" y="182"/>
                    </a:lnTo>
                    <a:lnTo>
                      <a:pt x="673" y="187"/>
                    </a:lnTo>
                    <a:lnTo>
                      <a:pt x="669" y="194"/>
                    </a:lnTo>
                    <a:lnTo>
                      <a:pt x="663" y="185"/>
                    </a:lnTo>
                    <a:lnTo>
                      <a:pt x="656" y="177"/>
                    </a:lnTo>
                    <a:lnTo>
                      <a:pt x="652" y="175"/>
                    </a:lnTo>
                    <a:lnTo>
                      <a:pt x="649" y="173"/>
                    </a:lnTo>
                    <a:lnTo>
                      <a:pt x="643" y="170"/>
                    </a:lnTo>
                    <a:lnTo>
                      <a:pt x="638" y="169"/>
                    </a:lnTo>
                    <a:lnTo>
                      <a:pt x="635" y="175"/>
                    </a:lnTo>
                    <a:lnTo>
                      <a:pt x="634" y="179"/>
                    </a:lnTo>
                    <a:lnTo>
                      <a:pt x="634" y="184"/>
                    </a:lnTo>
                    <a:lnTo>
                      <a:pt x="633" y="190"/>
                    </a:lnTo>
                    <a:lnTo>
                      <a:pt x="625" y="191"/>
                    </a:lnTo>
                    <a:lnTo>
                      <a:pt x="617" y="192"/>
                    </a:lnTo>
                    <a:lnTo>
                      <a:pt x="619" y="193"/>
                    </a:lnTo>
                    <a:lnTo>
                      <a:pt x="622" y="194"/>
                    </a:lnTo>
                    <a:lnTo>
                      <a:pt x="625" y="194"/>
                    </a:lnTo>
                    <a:lnTo>
                      <a:pt x="629" y="193"/>
                    </a:lnTo>
                    <a:lnTo>
                      <a:pt x="635" y="191"/>
                    </a:lnTo>
                    <a:lnTo>
                      <a:pt x="641" y="188"/>
                    </a:lnTo>
                    <a:lnTo>
                      <a:pt x="650" y="192"/>
                    </a:lnTo>
                    <a:lnTo>
                      <a:pt x="657" y="195"/>
                    </a:lnTo>
                    <a:lnTo>
                      <a:pt x="663" y="200"/>
                    </a:lnTo>
                    <a:lnTo>
                      <a:pt x="669" y="205"/>
                    </a:lnTo>
                    <a:lnTo>
                      <a:pt x="675" y="195"/>
                    </a:lnTo>
                    <a:lnTo>
                      <a:pt x="682" y="187"/>
                    </a:lnTo>
                    <a:lnTo>
                      <a:pt x="692" y="205"/>
                    </a:lnTo>
                    <a:lnTo>
                      <a:pt x="700" y="224"/>
                    </a:lnTo>
                    <a:lnTo>
                      <a:pt x="707" y="243"/>
                    </a:lnTo>
                    <a:lnTo>
                      <a:pt x="714" y="261"/>
                    </a:lnTo>
                    <a:lnTo>
                      <a:pt x="720" y="280"/>
                    </a:lnTo>
                    <a:lnTo>
                      <a:pt x="728" y="298"/>
                    </a:lnTo>
                    <a:lnTo>
                      <a:pt x="736" y="318"/>
                    </a:lnTo>
                    <a:lnTo>
                      <a:pt x="747" y="336"/>
                    </a:lnTo>
                    <a:lnTo>
                      <a:pt x="753" y="336"/>
                    </a:lnTo>
                    <a:lnTo>
                      <a:pt x="765" y="336"/>
                    </a:lnTo>
                    <a:lnTo>
                      <a:pt x="768" y="335"/>
                    </a:lnTo>
                    <a:lnTo>
                      <a:pt x="769" y="335"/>
                    </a:lnTo>
                    <a:lnTo>
                      <a:pt x="768" y="334"/>
                    </a:lnTo>
                    <a:lnTo>
                      <a:pt x="761" y="332"/>
                    </a:lnTo>
                    <a:lnTo>
                      <a:pt x="758" y="331"/>
                    </a:lnTo>
                    <a:lnTo>
                      <a:pt x="758" y="330"/>
                    </a:lnTo>
                    <a:lnTo>
                      <a:pt x="759" y="328"/>
                    </a:lnTo>
                    <a:lnTo>
                      <a:pt x="761" y="326"/>
                    </a:lnTo>
                    <a:lnTo>
                      <a:pt x="767" y="321"/>
                    </a:lnTo>
                    <a:lnTo>
                      <a:pt x="774" y="318"/>
                    </a:lnTo>
                    <a:lnTo>
                      <a:pt x="782" y="339"/>
                    </a:lnTo>
                    <a:lnTo>
                      <a:pt x="788" y="359"/>
                    </a:lnTo>
                    <a:lnTo>
                      <a:pt x="792" y="369"/>
                    </a:lnTo>
                    <a:lnTo>
                      <a:pt x="796" y="378"/>
                    </a:lnTo>
                    <a:lnTo>
                      <a:pt x="802" y="386"/>
                    </a:lnTo>
                    <a:lnTo>
                      <a:pt x="810" y="395"/>
                    </a:lnTo>
                    <a:lnTo>
                      <a:pt x="818" y="384"/>
                    </a:lnTo>
                    <a:lnTo>
                      <a:pt x="824" y="371"/>
                    </a:lnTo>
                    <a:lnTo>
                      <a:pt x="829" y="360"/>
                    </a:lnTo>
                    <a:lnTo>
                      <a:pt x="834" y="346"/>
                    </a:lnTo>
                    <a:lnTo>
                      <a:pt x="839" y="345"/>
                    </a:lnTo>
                    <a:lnTo>
                      <a:pt x="842" y="345"/>
                    </a:lnTo>
                    <a:lnTo>
                      <a:pt x="844" y="347"/>
                    </a:lnTo>
                    <a:lnTo>
                      <a:pt x="847" y="351"/>
                    </a:lnTo>
                    <a:lnTo>
                      <a:pt x="849" y="346"/>
                    </a:lnTo>
                    <a:lnTo>
                      <a:pt x="849" y="344"/>
                    </a:lnTo>
                    <a:lnTo>
                      <a:pt x="847" y="342"/>
                    </a:lnTo>
                    <a:lnTo>
                      <a:pt x="846" y="338"/>
                    </a:lnTo>
                    <a:lnTo>
                      <a:pt x="852" y="325"/>
                    </a:lnTo>
                    <a:lnTo>
                      <a:pt x="858" y="311"/>
                    </a:lnTo>
                    <a:lnTo>
                      <a:pt x="863" y="297"/>
                    </a:lnTo>
                    <a:lnTo>
                      <a:pt x="869" y="284"/>
                    </a:lnTo>
                    <a:lnTo>
                      <a:pt x="868" y="275"/>
                    </a:lnTo>
                    <a:lnTo>
                      <a:pt x="864" y="266"/>
                    </a:lnTo>
                    <a:lnTo>
                      <a:pt x="867" y="246"/>
                    </a:lnTo>
                    <a:lnTo>
                      <a:pt x="870" y="229"/>
                    </a:lnTo>
                    <a:lnTo>
                      <a:pt x="875" y="212"/>
                    </a:lnTo>
                    <a:lnTo>
                      <a:pt x="880" y="196"/>
                    </a:lnTo>
                    <a:lnTo>
                      <a:pt x="887" y="182"/>
                    </a:lnTo>
                    <a:lnTo>
                      <a:pt x="895" y="167"/>
                    </a:lnTo>
                    <a:lnTo>
                      <a:pt x="905" y="152"/>
                    </a:lnTo>
                    <a:lnTo>
                      <a:pt x="917" y="136"/>
                    </a:lnTo>
                    <a:lnTo>
                      <a:pt x="929" y="135"/>
                    </a:lnTo>
                    <a:lnTo>
                      <a:pt x="940" y="134"/>
                    </a:lnTo>
                    <a:lnTo>
                      <a:pt x="952" y="134"/>
                    </a:lnTo>
                    <a:lnTo>
                      <a:pt x="963" y="134"/>
                    </a:lnTo>
                    <a:lnTo>
                      <a:pt x="986" y="136"/>
                    </a:lnTo>
                    <a:lnTo>
                      <a:pt x="1010" y="137"/>
                    </a:lnTo>
                    <a:lnTo>
                      <a:pt x="1024" y="133"/>
                    </a:lnTo>
                    <a:lnTo>
                      <a:pt x="1038" y="127"/>
                    </a:lnTo>
                    <a:lnTo>
                      <a:pt x="1053" y="123"/>
                    </a:lnTo>
                    <a:lnTo>
                      <a:pt x="1067" y="119"/>
                    </a:lnTo>
                    <a:lnTo>
                      <a:pt x="1084" y="125"/>
                    </a:lnTo>
                    <a:lnTo>
                      <a:pt x="1103" y="132"/>
                    </a:lnTo>
                    <a:lnTo>
                      <a:pt x="1120" y="139"/>
                    </a:lnTo>
                    <a:lnTo>
                      <a:pt x="1137" y="144"/>
                    </a:lnTo>
                    <a:lnTo>
                      <a:pt x="1175" y="136"/>
                    </a:lnTo>
                    <a:lnTo>
                      <a:pt x="1213" y="126"/>
                    </a:lnTo>
                    <a:lnTo>
                      <a:pt x="1250" y="117"/>
                    </a:lnTo>
                    <a:lnTo>
                      <a:pt x="1289" y="108"/>
                    </a:lnTo>
                    <a:lnTo>
                      <a:pt x="1295" y="119"/>
                    </a:lnTo>
                    <a:lnTo>
                      <a:pt x="1301" y="131"/>
                    </a:lnTo>
                    <a:lnTo>
                      <a:pt x="1306" y="143"/>
                    </a:lnTo>
                    <a:lnTo>
                      <a:pt x="1309" y="157"/>
                    </a:lnTo>
                    <a:lnTo>
                      <a:pt x="1299" y="158"/>
                    </a:lnTo>
                    <a:lnTo>
                      <a:pt x="1290" y="160"/>
                    </a:lnTo>
                    <a:lnTo>
                      <a:pt x="1307" y="170"/>
                    </a:lnTo>
                    <a:lnTo>
                      <a:pt x="1324" y="179"/>
                    </a:lnTo>
                    <a:lnTo>
                      <a:pt x="1342" y="188"/>
                    </a:lnTo>
                    <a:lnTo>
                      <a:pt x="1359" y="199"/>
                    </a:lnTo>
                    <a:lnTo>
                      <a:pt x="1357" y="211"/>
                    </a:lnTo>
                    <a:lnTo>
                      <a:pt x="1352" y="224"/>
                    </a:lnTo>
                    <a:lnTo>
                      <a:pt x="1357" y="233"/>
                    </a:lnTo>
                    <a:lnTo>
                      <a:pt x="1361" y="241"/>
                    </a:lnTo>
                    <a:lnTo>
                      <a:pt x="1363" y="249"/>
                    </a:lnTo>
                    <a:lnTo>
                      <a:pt x="1366" y="259"/>
                    </a:lnTo>
                    <a:lnTo>
                      <a:pt x="1358" y="262"/>
                    </a:lnTo>
                    <a:lnTo>
                      <a:pt x="1351" y="266"/>
                    </a:lnTo>
                    <a:lnTo>
                      <a:pt x="1343" y="267"/>
                    </a:lnTo>
                    <a:lnTo>
                      <a:pt x="1336" y="268"/>
                    </a:lnTo>
                    <a:lnTo>
                      <a:pt x="1321" y="268"/>
                    </a:lnTo>
                    <a:lnTo>
                      <a:pt x="1306" y="268"/>
                    </a:lnTo>
                    <a:lnTo>
                      <a:pt x="1303" y="276"/>
                    </a:lnTo>
                    <a:lnTo>
                      <a:pt x="1303" y="283"/>
                    </a:lnTo>
                    <a:lnTo>
                      <a:pt x="1306" y="289"/>
                    </a:lnTo>
                    <a:lnTo>
                      <a:pt x="1308" y="297"/>
                    </a:lnTo>
                    <a:lnTo>
                      <a:pt x="1306" y="303"/>
                    </a:lnTo>
                    <a:lnTo>
                      <a:pt x="1303" y="309"/>
                    </a:lnTo>
                    <a:lnTo>
                      <a:pt x="1306" y="308"/>
                    </a:lnTo>
                    <a:lnTo>
                      <a:pt x="1307" y="305"/>
                    </a:lnTo>
                    <a:lnTo>
                      <a:pt x="1311" y="300"/>
                    </a:lnTo>
                    <a:lnTo>
                      <a:pt x="1315" y="294"/>
                    </a:lnTo>
                    <a:lnTo>
                      <a:pt x="1312" y="285"/>
                    </a:lnTo>
                    <a:lnTo>
                      <a:pt x="1312" y="280"/>
                    </a:lnTo>
                    <a:lnTo>
                      <a:pt x="1314" y="278"/>
                    </a:lnTo>
                    <a:lnTo>
                      <a:pt x="1316" y="277"/>
                    </a:lnTo>
                    <a:lnTo>
                      <a:pt x="1319" y="276"/>
                    </a:lnTo>
                    <a:lnTo>
                      <a:pt x="1326" y="275"/>
                    </a:lnTo>
                    <a:lnTo>
                      <a:pt x="1336" y="279"/>
                    </a:lnTo>
                    <a:lnTo>
                      <a:pt x="1344" y="285"/>
                    </a:lnTo>
                    <a:lnTo>
                      <a:pt x="1351" y="289"/>
                    </a:lnTo>
                    <a:lnTo>
                      <a:pt x="1357" y="294"/>
                    </a:lnTo>
                    <a:lnTo>
                      <a:pt x="1360" y="300"/>
                    </a:lnTo>
                    <a:lnTo>
                      <a:pt x="1362" y="304"/>
                    </a:lnTo>
                    <a:lnTo>
                      <a:pt x="1363" y="310"/>
                    </a:lnTo>
                    <a:lnTo>
                      <a:pt x="1365" y="315"/>
                    </a:lnTo>
                    <a:lnTo>
                      <a:pt x="1362" y="327"/>
                    </a:lnTo>
                    <a:lnTo>
                      <a:pt x="1357" y="340"/>
                    </a:lnTo>
                    <a:lnTo>
                      <a:pt x="1350" y="357"/>
                    </a:lnTo>
                    <a:lnTo>
                      <a:pt x="1343" y="376"/>
                    </a:lnTo>
                    <a:lnTo>
                      <a:pt x="1346" y="372"/>
                    </a:lnTo>
                    <a:lnTo>
                      <a:pt x="1350" y="368"/>
                    </a:lnTo>
                    <a:lnTo>
                      <a:pt x="1359" y="353"/>
                    </a:lnTo>
                    <a:lnTo>
                      <a:pt x="1367" y="338"/>
                    </a:lnTo>
                    <a:lnTo>
                      <a:pt x="1375" y="322"/>
                    </a:lnTo>
                    <a:lnTo>
                      <a:pt x="1382" y="308"/>
                    </a:lnTo>
                    <a:lnTo>
                      <a:pt x="1383" y="306"/>
                    </a:lnTo>
                    <a:lnTo>
                      <a:pt x="1383" y="305"/>
                    </a:lnTo>
                    <a:lnTo>
                      <a:pt x="1395" y="293"/>
                    </a:lnTo>
                    <a:lnTo>
                      <a:pt x="1406" y="283"/>
                    </a:lnTo>
                    <a:lnTo>
                      <a:pt x="1420" y="274"/>
                    </a:lnTo>
                    <a:lnTo>
                      <a:pt x="1436" y="267"/>
                    </a:lnTo>
                    <a:lnTo>
                      <a:pt x="1444" y="285"/>
                    </a:lnTo>
                    <a:lnTo>
                      <a:pt x="1450" y="304"/>
                    </a:lnTo>
                    <a:lnTo>
                      <a:pt x="1455" y="322"/>
                    </a:lnTo>
                    <a:lnTo>
                      <a:pt x="1462" y="342"/>
                    </a:lnTo>
                    <a:lnTo>
                      <a:pt x="1469" y="350"/>
                    </a:lnTo>
                    <a:lnTo>
                      <a:pt x="1475" y="359"/>
                    </a:lnTo>
                    <a:lnTo>
                      <a:pt x="1480" y="367"/>
                    </a:lnTo>
                    <a:lnTo>
                      <a:pt x="1485" y="374"/>
                    </a:lnTo>
                    <a:lnTo>
                      <a:pt x="1494" y="393"/>
                    </a:lnTo>
                    <a:lnTo>
                      <a:pt x="1502" y="412"/>
                    </a:lnTo>
                    <a:lnTo>
                      <a:pt x="1512" y="429"/>
                    </a:lnTo>
                    <a:lnTo>
                      <a:pt x="1518" y="436"/>
                    </a:lnTo>
                    <a:lnTo>
                      <a:pt x="1523" y="440"/>
                    </a:lnTo>
                    <a:lnTo>
                      <a:pt x="1535" y="449"/>
                    </a:lnTo>
                    <a:lnTo>
                      <a:pt x="1549" y="474"/>
                    </a:lnTo>
                    <a:lnTo>
                      <a:pt x="1562" y="498"/>
                    </a:lnTo>
                    <a:lnTo>
                      <a:pt x="1573" y="523"/>
                    </a:lnTo>
                    <a:lnTo>
                      <a:pt x="1583" y="550"/>
                    </a:lnTo>
                    <a:lnTo>
                      <a:pt x="1590" y="562"/>
                    </a:lnTo>
                    <a:lnTo>
                      <a:pt x="1595" y="570"/>
                    </a:lnTo>
                    <a:lnTo>
                      <a:pt x="1599" y="575"/>
                    </a:lnTo>
                    <a:lnTo>
                      <a:pt x="1603" y="579"/>
                    </a:lnTo>
                    <a:lnTo>
                      <a:pt x="1612" y="583"/>
                    </a:lnTo>
                    <a:lnTo>
                      <a:pt x="1628" y="592"/>
                    </a:lnTo>
                    <a:lnTo>
                      <a:pt x="1633" y="604"/>
                    </a:lnTo>
                    <a:lnTo>
                      <a:pt x="1640" y="613"/>
                    </a:lnTo>
                    <a:lnTo>
                      <a:pt x="1642" y="616"/>
                    </a:lnTo>
                    <a:lnTo>
                      <a:pt x="1647" y="616"/>
                    </a:lnTo>
                    <a:lnTo>
                      <a:pt x="1651" y="614"/>
                    </a:lnTo>
                    <a:lnTo>
                      <a:pt x="1656" y="609"/>
                    </a:lnTo>
                    <a:lnTo>
                      <a:pt x="1661" y="600"/>
                    </a:lnTo>
                    <a:lnTo>
                      <a:pt x="1665" y="595"/>
                    </a:lnTo>
                    <a:lnTo>
                      <a:pt x="1670" y="589"/>
                    </a:lnTo>
                    <a:lnTo>
                      <a:pt x="1674" y="584"/>
                    </a:lnTo>
                    <a:lnTo>
                      <a:pt x="1679" y="582"/>
                    </a:lnTo>
                    <a:lnTo>
                      <a:pt x="1685" y="581"/>
                    </a:lnTo>
                    <a:lnTo>
                      <a:pt x="1693" y="581"/>
                    </a:lnTo>
                    <a:lnTo>
                      <a:pt x="1702" y="581"/>
                    </a:lnTo>
                    <a:lnTo>
                      <a:pt x="1708" y="581"/>
                    </a:lnTo>
                    <a:lnTo>
                      <a:pt x="1713" y="581"/>
                    </a:lnTo>
                    <a:lnTo>
                      <a:pt x="1716" y="580"/>
                    </a:lnTo>
                    <a:lnTo>
                      <a:pt x="1718" y="577"/>
                    </a:lnTo>
                    <a:lnTo>
                      <a:pt x="1722" y="576"/>
                    </a:lnTo>
                    <a:lnTo>
                      <a:pt x="1725" y="576"/>
                    </a:lnTo>
                    <a:lnTo>
                      <a:pt x="1730" y="575"/>
                    </a:lnTo>
                    <a:lnTo>
                      <a:pt x="1735" y="576"/>
                    </a:lnTo>
                    <a:lnTo>
                      <a:pt x="1756" y="590"/>
                    </a:lnTo>
                    <a:lnTo>
                      <a:pt x="1778" y="606"/>
                    </a:lnTo>
                    <a:lnTo>
                      <a:pt x="1798" y="619"/>
                    </a:lnTo>
                    <a:lnTo>
                      <a:pt x="1805" y="624"/>
                    </a:lnTo>
                    <a:lnTo>
                      <a:pt x="1806" y="624"/>
                    </a:lnTo>
                    <a:lnTo>
                      <a:pt x="1806" y="625"/>
                    </a:lnTo>
                    <a:lnTo>
                      <a:pt x="1789" y="649"/>
                    </a:lnTo>
                    <a:lnTo>
                      <a:pt x="1772" y="674"/>
                    </a:lnTo>
                    <a:lnTo>
                      <a:pt x="1755" y="699"/>
                    </a:lnTo>
                    <a:lnTo>
                      <a:pt x="1738" y="724"/>
                    </a:lnTo>
                    <a:lnTo>
                      <a:pt x="1721" y="749"/>
                    </a:lnTo>
                    <a:lnTo>
                      <a:pt x="1704" y="773"/>
                    </a:lnTo>
                    <a:lnTo>
                      <a:pt x="1687" y="798"/>
                    </a:lnTo>
                    <a:lnTo>
                      <a:pt x="1670" y="823"/>
                    </a:lnTo>
                    <a:lnTo>
                      <a:pt x="1687" y="829"/>
                    </a:lnTo>
                    <a:lnTo>
                      <a:pt x="1702" y="836"/>
                    </a:lnTo>
                    <a:lnTo>
                      <a:pt x="1719" y="843"/>
                    </a:lnTo>
                    <a:lnTo>
                      <a:pt x="1736" y="849"/>
                    </a:lnTo>
                    <a:lnTo>
                      <a:pt x="1732" y="881"/>
                    </a:lnTo>
                    <a:lnTo>
                      <a:pt x="1729" y="913"/>
                    </a:lnTo>
                    <a:lnTo>
                      <a:pt x="1725" y="945"/>
                    </a:lnTo>
                    <a:lnTo>
                      <a:pt x="1721" y="978"/>
                    </a:lnTo>
                    <a:lnTo>
                      <a:pt x="1731" y="990"/>
                    </a:lnTo>
                    <a:lnTo>
                      <a:pt x="1741" y="1004"/>
                    </a:lnTo>
                    <a:lnTo>
                      <a:pt x="1729" y="1018"/>
                    </a:lnTo>
                    <a:lnTo>
                      <a:pt x="1716" y="1032"/>
                    </a:lnTo>
                    <a:lnTo>
                      <a:pt x="1702" y="1047"/>
                    </a:lnTo>
                    <a:lnTo>
                      <a:pt x="1690" y="1061"/>
                    </a:lnTo>
                    <a:lnTo>
                      <a:pt x="1676" y="1044"/>
                    </a:lnTo>
                    <a:lnTo>
                      <a:pt x="1662" y="1027"/>
                    </a:lnTo>
                    <a:lnTo>
                      <a:pt x="1648" y="1010"/>
                    </a:lnTo>
                    <a:lnTo>
                      <a:pt x="1634" y="992"/>
                    </a:lnTo>
                    <a:lnTo>
                      <a:pt x="1619" y="1004"/>
                    </a:lnTo>
                    <a:lnTo>
                      <a:pt x="1603" y="1015"/>
                    </a:lnTo>
                    <a:lnTo>
                      <a:pt x="1592" y="1005"/>
                    </a:lnTo>
                    <a:lnTo>
                      <a:pt x="1581" y="996"/>
                    </a:lnTo>
                    <a:lnTo>
                      <a:pt x="1571" y="986"/>
                    </a:lnTo>
                    <a:lnTo>
                      <a:pt x="1560" y="976"/>
                    </a:lnTo>
                    <a:lnTo>
                      <a:pt x="1544" y="989"/>
                    </a:lnTo>
                    <a:lnTo>
                      <a:pt x="1527" y="1003"/>
                    </a:lnTo>
                    <a:lnTo>
                      <a:pt x="1513" y="990"/>
                    </a:lnTo>
                    <a:lnTo>
                      <a:pt x="1498" y="978"/>
                    </a:lnTo>
                    <a:lnTo>
                      <a:pt x="1484" y="990"/>
                    </a:lnTo>
                    <a:lnTo>
                      <a:pt x="1468" y="1002"/>
                    </a:lnTo>
                    <a:lnTo>
                      <a:pt x="1459" y="989"/>
                    </a:lnTo>
                    <a:lnTo>
                      <a:pt x="1448" y="976"/>
                    </a:lnTo>
                    <a:lnTo>
                      <a:pt x="1456" y="963"/>
                    </a:lnTo>
                    <a:lnTo>
                      <a:pt x="1464" y="952"/>
                    </a:lnTo>
                    <a:lnTo>
                      <a:pt x="1427" y="927"/>
                    </a:lnTo>
                    <a:lnTo>
                      <a:pt x="1389" y="903"/>
                    </a:lnTo>
                    <a:lnTo>
                      <a:pt x="1371" y="892"/>
                    </a:lnTo>
                    <a:lnTo>
                      <a:pt x="1352" y="881"/>
                    </a:lnTo>
                    <a:lnTo>
                      <a:pt x="1332" y="871"/>
                    </a:lnTo>
                    <a:lnTo>
                      <a:pt x="1311" y="861"/>
                    </a:lnTo>
                    <a:lnTo>
                      <a:pt x="1291" y="850"/>
                    </a:lnTo>
                    <a:lnTo>
                      <a:pt x="1270" y="837"/>
                    </a:lnTo>
                    <a:lnTo>
                      <a:pt x="1251" y="826"/>
                    </a:lnTo>
                    <a:lnTo>
                      <a:pt x="1230" y="815"/>
                    </a:lnTo>
                    <a:lnTo>
                      <a:pt x="1213" y="811"/>
                    </a:lnTo>
                    <a:lnTo>
                      <a:pt x="1199" y="809"/>
                    </a:lnTo>
                    <a:lnTo>
                      <a:pt x="1193" y="810"/>
                    </a:lnTo>
                    <a:lnTo>
                      <a:pt x="1189" y="813"/>
                    </a:lnTo>
                    <a:lnTo>
                      <a:pt x="1185" y="818"/>
                    </a:lnTo>
                    <a:lnTo>
                      <a:pt x="1183" y="827"/>
                    </a:lnTo>
                    <a:lnTo>
                      <a:pt x="1185" y="841"/>
                    </a:lnTo>
                    <a:lnTo>
                      <a:pt x="1188" y="854"/>
                    </a:lnTo>
                    <a:lnTo>
                      <a:pt x="1190" y="864"/>
                    </a:lnTo>
                    <a:lnTo>
                      <a:pt x="1194" y="875"/>
                    </a:lnTo>
                    <a:lnTo>
                      <a:pt x="1199" y="885"/>
                    </a:lnTo>
                    <a:lnTo>
                      <a:pt x="1205" y="895"/>
                    </a:lnTo>
                    <a:lnTo>
                      <a:pt x="1213" y="905"/>
                    </a:lnTo>
                    <a:lnTo>
                      <a:pt x="1222" y="917"/>
                    </a:lnTo>
                    <a:lnTo>
                      <a:pt x="1232" y="937"/>
                    </a:lnTo>
                    <a:lnTo>
                      <a:pt x="1240" y="954"/>
                    </a:lnTo>
                    <a:lnTo>
                      <a:pt x="1242" y="963"/>
                    </a:lnTo>
                    <a:lnTo>
                      <a:pt x="1244" y="971"/>
                    </a:lnTo>
                    <a:lnTo>
                      <a:pt x="1245" y="979"/>
                    </a:lnTo>
                    <a:lnTo>
                      <a:pt x="1247" y="987"/>
                    </a:lnTo>
                    <a:lnTo>
                      <a:pt x="1247" y="995"/>
                    </a:lnTo>
                    <a:lnTo>
                      <a:pt x="1247" y="1003"/>
                    </a:lnTo>
                    <a:lnTo>
                      <a:pt x="1244" y="1012"/>
                    </a:lnTo>
                    <a:lnTo>
                      <a:pt x="1243" y="1020"/>
                    </a:lnTo>
                    <a:lnTo>
                      <a:pt x="1238" y="1038"/>
                    </a:lnTo>
                    <a:lnTo>
                      <a:pt x="1228" y="1058"/>
                    </a:lnTo>
                    <a:lnTo>
                      <a:pt x="1218" y="1069"/>
                    </a:lnTo>
                    <a:lnTo>
                      <a:pt x="1211" y="1078"/>
                    </a:lnTo>
                    <a:lnTo>
                      <a:pt x="1206" y="1086"/>
                    </a:lnTo>
                    <a:lnTo>
                      <a:pt x="1202" y="1094"/>
                    </a:lnTo>
                    <a:lnTo>
                      <a:pt x="1201" y="1103"/>
                    </a:lnTo>
                    <a:lnTo>
                      <a:pt x="1201" y="1113"/>
                    </a:lnTo>
                    <a:lnTo>
                      <a:pt x="1202" y="1124"/>
                    </a:lnTo>
                    <a:lnTo>
                      <a:pt x="1205" y="1138"/>
                    </a:lnTo>
                    <a:lnTo>
                      <a:pt x="1216" y="1156"/>
                    </a:lnTo>
                    <a:lnTo>
                      <a:pt x="1222" y="1166"/>
                    </a:lnTo>
                    <a:lnTo>
                      <a:pt x="1223" y="1172"/>
                    </a:lnTo>
                    <a:lnTo>
                      <a:pt x="1222" y="1176"/>
                    </a:lnTo>
                    <a:lnTo>
                      <a:pt x="1217" y="1182"/>
                    </a:lnTo>
                    <a:lnTo>
                      <a:pt x="1210" y="1190"/>
                    </a:lnTo>
                    <a:lnTo>
                      <a:pt x="1189" y="1197"/>
                    </a:lnTo>
                    <a:lnTo>
                      <a:pt x="1169" y="1202"/>
                    </a:lnTo>
                    <a:lnTo>
                      <a:pt x="1159" y="1205"/>
                    </a:lnTo>
                    <a:lnTo>
                      <a:pt x="1149" y="1208"/>
                    </a:lnTo>
                    <a:lnTo>
                      <a:pt x="1140" y="1213"/>
                    </a:lnTo>
                    <a:lnTo>
                      <a:pt x="1131" y="1220"/>
                    </a:lnTo>
                    <a:lnTo>
                      <a:pt x="1126" y="1237"/>
                    </a:lnTo>
                    <a:lnTo>
                      <a:pt x="1121" y="1250"/>
                    </a:lnTo>
                    <a:lnTo>
                      <a:pt x="1114" y="1265"/>
                    </a:lnTo>
                    <a:lnTo>
                      <a:pt x="1104" y="1280"/>
                    </a:lnTo>
                    <a:lnTo>
                      <a:pt x="1096" y="1289"/>
                    </a:lnTo>
                    <a:lnTo>
                      <a:pt x="1087" y="1299"/>
                    </a:lnTo>
                    <a:lnTo>
                      <a:pt x="1082" y="1305"/>
                    </a:lnTo>
                    <a:lnTo>
                      <a:pt x="1080" y="1310"/>
                    </a:lnTo>
                    <a:lnTo>
                      <a:pt x="1079" y="1314"/>
                    </a:lnTo>
                    <a:lnTo>
                      <a:pt x="1079" y="1316"/>
                    </a:lnTo>
                    <a:lnTo>
                      <a:pt x="1079" y="1319"/>
                    </a:lnTo>
                    <a:lnTo>
                      <a:pt x="1080" y="1322"/>
                    </a:lnTo>
                    <a:lnTo>
                      <a:pt x="1087" y="1327"/>
                    </a:lnTo>
                    <a:lnTo>
                      <a:pt x="1090" y="1332"/>
                    </a:lnTo>
                    <a:lnTo>
                      <a:pt x="1089" y="1337"/>
                    </a:lnTo>
                    <a:lnTo>
                      <a:pt x="1083" y="1345"/>
                    </a:lnTo>
                    <a:lnTo>
                      <a:pt x="1075" y="1356"/>
                    </a:lnTo>
                    <a:lnTo>
                      <a:pt x="1072" y="1362"/>
                    </a:lnTo>
                    <a:lnTo>
                      <a:pt x="1072" y="1365"/>
                    </a:lnTo>
                    <a:lnTo>
                      <a:pt x="1074" y="1368"/>
                    </a:lnTo>
                    <a:lnTo>
                      <a:pt x="1078" y="1372"/>
                    </a:lnTo>
                    <a:lnTo>
                      <a:pt x="1083" y="1375"/>
                    </a:lnTo>
                    <a:lnTo>
                      <a:pt x="1091" y="1373"/>
                    </a:lnTo>
                    <a:lnTo>
                      <a:pt x="1096" y="1369"/>
                    </a:lnTo>
                    <a:lnTo>
                      <a:pt x="1100" y="1367"/>
                    </a:lnTo>
                    <a:lnTo>
                      <a:pt x="1104" y="1364"/>
                    </a:lnTo>
                    <a:lnTo>
                      <a:pt x="1107" y="1361"/>
                    </a:lnTo>
                    <a:lnTo>
                      <a:pt x="1112" y="1359"/>
                    </a:lnTo>
                    <a:lnTo>
                      <a:pt x="1117" y="1359"/>
                    </a:lnTo>
                    <a:lnTo>
                      <a:pt x="1125" y="1359"/>
                    </a:lnTo>
                    <a:lnTo>
                      <a:pt x="1137" y="1369"/>
                    </a:lnTo>
                    <a:lnTo>
                      <a:pt x="1148" y="1379"/>
                    </a:lnTo>
                    <a:lnTo>
                      <a:pt x="1159" y="1390"/>
                    </a:lnTo>
                    <a:lnTo>
                      <a:pt x="1171" y="1399"/>
                    </a:lnTo>
                    <a:lnTo>
                      <a:pt x="1176" y="1395"/>
                    </a:lnTo>
                    <a:lnTo>
                      <a:pt x="1182" y="1390"/>
                    </a:lnTo>
                    <a:lnTo>
                      <a:pt x="1186" y="1383"/>
                    </a:lnTo>
                    <a:lnTo>
                      <a:pt x="1191" y="1375"/>
                    </a:lnTo>
                    <a:lnTo>
                      <a:pt x="1199" y="1358"/>
                    </a:lnTo>
                    <a:lnTo>
                      <a:pt x="1207" y="1344"/>
                    </a:lnTo>
                    <a:lnTo>
                      <a:pt x="1218" y="1334"/>
                    </a:lnTo>
                    <a:lnTo>
                      <a:pt x="1232" y="1324"/>
                    </a:lnTo>
                    <a:lnTo>
                      <a:pt x="1242" y="1315"/>
                    </a:lnTo>
                    <a:lnTo>
                      <a:pt x="1247" y="1311"/>
                    </a:lnTo>
                    <a:lnTo>
                      <a:pt x="1248" y="1315"/>
                    </a:lnTo>
                    <a:lnTo>
                      <a:pt x="1253" y="1324"/>
                    </a:lnTo>
                    <a:lnTo>
                      <a:pt x="1258" y="1328"/>
                    </a:lnTo>
                    <a:lnTo>
                      <a:pt x="1264" y="1333"/>
                    </a:lnTo>
                    <a:lnTo>
                      <a:pt x="1269" y="1335"/>
                    </a:lnTo>
                    <a:lnTo>
                      <a:pt x="1276" y="1337"/>
                    </a:lnTo>
                    <a:lnTo>
                      <a:pt x="1284" y="1326"/>
                    </a:lnTo>
                    <a:lnTo>
                      <a:pt x="1290" y="1319"/>
                    </a:lnTo>
                    <a:lnTo>
                      <a:pt x="1292" y="1317"/>
                    </a:lnTo>
                    <a:lnTo>
                      <a:pt x="1296" y="1317"/>
                    </a:lnTo>
                    <a:lnTo>
                      <a:pt x="1301" y="1318"/>
                    </a:lnTo>
                    <a:lnTo>
                      <a:pt x="1307" y="1322"/>
                    </a:lnTo>
                    <a:lnTo>
                      <a:pt x="1321" y="1336"/>
                    </a:lnTo>
                    <a:lnTo>
                      <a:pt x="1336" y="1352"/>
                    </a:lnTo>
                    <a:lnTo>
                      <a:pt x="1351" y="1367"/>
                    </a:lnTo>
                    <a:lnTo>
                      <a:pt x="1366" y="1382"/>
                    </a:lnTo>
                    <a:lnTo>
                      <a:pt x="1368" y="1386"/>
                    </a:lnTo>
                    <a:lnTo>
                      <a:pt x="1369" y="1390"/>
                    </a:lnTo>
                    <a:lnTo>
                      <a:pt x="1369" y="1392"/>
                    </a:lnTo>
                    <a:lnTo>
                      <a:pt x="1368" y="1394"/>
                    </a:lnTo>
                    <a:lnTo>
                      <a:pt x="1362" y="1399"/>
                    </a:lnTo>
                    <a:lnTo>
                      <a:pt x="1353" y="1406"/>
                    </a:lnTo>
                    <a:lnTo>
                      <a:pt x="1331" y="1429"/>
                    </a:lnTo>
                    <a:lnTo>
                      <a:pt x="1307" y="1453"/>
                    </a:lnTo>
                    <a:lnTo>
                      <a:pt x="1284" y="1477"/>
                    </a:lnTo>
                    <a:lnTo>
                      <a:pt x="1261" y="1501"/>
                    </a:lnTo>
                    <a:lnTo>
                      <a:pt x="1253" y="1504"/>
                    </a:lnTo>
                    <a:lnTo>
                      <a:pt x="1249" y="1505"/>
                    </a:lnTo>
                    <a:lnTo>
                      <a:pt x="1247" y="1505"/>
                    </a:lnTo>
                    <a:lnTo>
                      <a:pt x="1244" y="1505"/>
                    </a:lnTo>
                    <a:lnTo>
                      <a:pt x="1242" y="1506"/>
                    </a:lnTo>
                    <a:lnTo>
                      <a:pt x="1238" y="1508"/>
                    </a:lnTo>
                    <a:lnTo>
                      <a:pt x="1231" y="1513"/>
                    </a:lnTo>
                    <a:lnTo>
                      <a:pt x="1218" y="1521"/>
                    </a:lnTo>
                    <a:lnTo>
                      <a:pt x="1204" y="1537"/>
                    </a:lnTo>
                    <a:lnTo>
                      <a:pt x="1188" y="1552"/>
                    </a:lnTo>
                    <a:lnTo>
                      <a:pt x="1174" y="1568"/>
                    </a:lnTo>
                    <a:lnTo>
                      <a:pt x="1159" y="1585"/>
                    </a:lnTo>
                    <a:lnTo>
                      <a:pt x="1163" y="1592"/>
                    </a:lnTo>
                    <a:lnTo>
                      <a:pt x="1167" y="1598"/>
                    </a:lnTo>
                    <a:lnTo>
                      <a:pt x="1171" y="1603"/>
                    </a:lnTo>
                    <a:lnTo>
                      <a:pt x="1174" y="1609"/>
                    </a:lnTo>
                    <a:lnTo>
                      <a:pt x="1177" y="1613"/>
                    </a:lnTo>
                    <a:lnTo>
                      <a:pt x="1181" y="1619"/>
                    </a:lnTo>
                    <a:lnTo>
                      <a:pt x="1182" y="1626"/>
                    </a:lnTo>
                    <a:lnTo>
                      <a:pt x="1183" y="1635"/>
                    </a:lnTo>
                    <a:lnTo>
                      <a:pt x="1167" y="1651"/>
                    </a:lnTo>
                    <a:lnTo>
                      <a:pt x="1151" y="1666"/>
                    </a:lnTo>
                    <a:lnTo>
                      <a:pt x="1135" y="1683"/>
                    </a:lnTo>
                    <a:lnTo>
                      <a:pt x="1120" y="1699"/>
                    </a:lnTo>
                    <a:lnTo>
                      <a:pt x="1114" y="1700"/>
                    </a:lnTo>
                    <a:lnTo>
                      <a:pt x="1108" y="1700"/>
                    </a:lnTo>
                    <a:lnTo>
                      <a:pt x="1105" y="1700"/>
                    </a:lnTo>
                    <a:lnTo>
                      <a:pt x="1101" y="1698"/>
                    </a:lnTo>
                    <a:lnTo>
                      <a:pt x="1099" y="1696"/>
                    </a:lnTo>
                    <a:lnTo>
                      <a:pt x="1095" y="1695"/>
                    </a:lnTo>
                    <a:lnTo>
                      <a:pt x="1090" y="1693"/>
                    </a:lnTo>
                    <a:lnTo>
                      <a:pt x="1084" y="1691"/>
                    </a:lnTo>
                    <a:lnTo>
                      <a:pt x="1079" y="1693"/>
                    </a:lnTo>
                    <a:lnTo>
                      <a:pt x="1075" y="1691"/>
                    </a:lnTo>
                    <a:lnTo>
                      <a:pt x="1071" y="1691"/>
                    </a:lnTo>
                    <a:lnTo>
                      <a:pt x="1067" y="1689"/>
                    </a:lnTo>
                    <a:lnTo>
                      <a:pt x="1061" y="1686"/>
                    </a:lnTo>
                    <a:lnTo>
                      <a:pt x="1053" y="1680"/>
                    </a:lnTo>
                    <a:lnTo>
                      <a:pt x="1040" y="1679"/>
                    </a:lnTo>
                    <a:lnTo>
                      <a:pt x="1029" y="1679"/>
                    </a:lnTo>
                    <a:lnTo>
                      <a:pt x="1018" y="1680"/>
                    </a:lnTo>
                    <a:lnTo>
                      <a:pt x="1006" y="1680"/>
                    </a:lnTo>
                    <a:lnTo>
                      <a:pt x="990" y="1695"/>
                    </a:lnTo>
                    <a:lnTo>
                      <a:pt x="974" y="1708"/>
                    </a:lnTo>
                    <a:lnTo>
                      <a:pt x="959" y="1695"/>
                    </a:lnTo>
                    <a:lnTo>
                      <a:pt x="943" y="1681"/>
                    </a:lnTo>
                    <a:lnTo>
                      <a:pt x="944" y="1674"/>
                    </a:lnTo>
                    <a:lnTo>
                      <a:pt x="945" y="1670"/>
                    </a:lnTo>
                    <a:lnTo>
                      <a:pt x="946" y="1665"/>
                    </a:lnTo>
                    <a:lnTo>
                      <a:pt x="948" y="1661"/>
                    </a:lnTo>
                    <a:lnTo>
                      <a:pt x="949" y="1657"/>
                    </a:lnTo>
                    <a:lnTo>
                      <a:pt x="951" y="1653"/>
                    </a:lnTo>
                    <a:lnTo>
                      <a:pt x="951" y="1647"/>
                    </a:lnTo>
                    <a:lnTo>
                      <a:pt x="949" y="1640"/>
                    </a:lnTo>
                    <a:lnTo>
                      <a:pt x="942" y="1631"/>
                    </a:lnTo>
                    <a:lnTo>
                      <a:pt x="935" y="1622"/>
                    </a:lnTo>
                    <a:lnTo>
                      <a:pt x="927" y="1613"/>
                    </a:lnTo>
                    <a:lnTo>
                      <a:pt x="919" y="1605"/>
                    </a:lnTo>
                    <a:lnTo>
                      <a:pt x="910" y="1598"/>
                    </a:lnTo>
                    <a:lnTo>
                      <a:pt x="901" y="1592"/>
                    </a:lnTo>
                    <a:lnTo>
                      <a:pt x="896" y="1589"/>
                    </a:lnTo>
                    <a:lnTo>
                      <a:pt x="893" y="1587"/>
                    </a:lnTo>
                    <a:lnTo>
                      <a:pt x="887" y="1587"/>
                    </a:lnTo>
                    <a:lnTo>
                      <a:pt x="883" y="1588"/>
                    </a:lnTo>
                    <a:lnTo>
                      <a:pt x="871" y="1595"/>
                    </a:lnTo>
                    <a:lnTo>
                      <a:pt x="861" y="1601"/>
                    </a:lnTo>
                    <a:lnTo>
                      <a:pt x="851" y="1607"/>
                    </a:lnTo>
                    <a:lnTo>
                      <a:pt x="841" y="1615"/>
                    </a:lnTo>
                    <a:close/>
                    <a:moveTo>
                      <a:pt x="148" y="884"/>
                    </a:moveTo>
                    <a:lnTo>
                      <a:pt x="140" y="888"/>
                    </a:lnTo>
                    <a:lnTo>
                      <a:pt x="133" y="893"/>
                    </a:lnTo>
                    <a:lnTo>
                      <a:pt x="127" y="897"/>
                    </a:lnTo>
                    <a:lnTo>
                      <a:pt x="121" y="903"/>
                    </a:lnTo>
                    <a:lnTo>
                      <a:pt x="118" y="911"/>
                    </a:lnTo>
                    <a:lnTo>
                      <a:pt x="114" y="919"/>
                    </a:lnTo>
                    <a:lnTo>
                      <a:pt x="111" y="922"/>
                    </a:lnTo>
                    <a:lnTo>
                      <a:pt x="109" y="926"/>
                    </a:lnTo>
                    <a:lnTo>
                      <a:pt x="102" y="920"/>
                    </a:lnTo>
                    <a:lnTo>
                      <a:pt x="96" y="914"/>
                    </a:lnTo>
                    <a:lnTo>
                      <a:pt x="92" y="916"/>
                    </a:lnTo>
                    <a:lnTo>
                      <a:pt x="90" y="917"/>
                    </a:lnTo>
                    <a:lnTo>
                      <a:pt x="88" y="917"/>
                    </a:lnTo>
                    <a:lnTo>
                      <a:pt x="85" y="913"/>
                    </a:lnTo>
                    <a:lnTo>
                      <a:pt x="88" y="905"/>
                    </a:lnTo>
                    <a:lnTo>
                      <a:pt x="90" y="900"/>
                    </a:lnTo>
                    <a:lnTo>
                      <a:pt x="94" y="895"/>
                    </a:lnTo>
                    <a:lnTo>
                      <a:pt x="100" y="889"/>
                    </a:lnTo>
                    <a:lnTo>
                      <a:pt x="102" y="886"/>
                    </a:lnTo>
                    <a:lnTo>
                      <a:pt x="105" y="881"/>
                    </a:lnTo>
                    <a:lnTo>
                      <a:pt x="109" y="880"/>
                    </a:lnTo>
                    <a:lnTo>
                      <a:pt x="113" y="878"/>
                    </a:lnTo>
                    <a:lnTo>
                      <a:pt x="117" y="874"/>
                    </a:lnTo>
                    <a:lnTo>
                      <a:pt x="121" y="869"/>
                    </a:lnTo>
                    <a:lnTo>
                      <a:pt x="132" y="869"/>
                    </a:lnTo>
                    <a:lnTo>
                      <a:pt x="144" y="869"/>
                    </a:lnTo>
                    <a:lnTo>
                      <a:pt x="147" y="871"/>
                    </a:lnTo>
                    <a:lnTo>
                      <a:pt x="150" y="874"/>
                    </a:lnTo>
                    <a:lnTo>
                      <a:pt x="155" y="875"/>
                    </a:lnTo>
                    <a:lnTo>
                      <a:pt x="160" y="876"/>
                    </a:lnTo>
                    <a:lnTo>
                      <a:pt x="160" y="877"/>
                    </a:lnTo>
                    <a:lnTo>
                      <a:pt x="161" y="877"/>
                    </a:lnTo>
                    <a:lnTo>
                      <a:pt x="152" y="883"/>
                    </a:lnTo>
                    <a:lnTo>
                      <a:pt x="142" y="887"/>
                    </a:lnTo>
                    <a:lnTo>
                      <a:pt x="148" y="88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68" name="Freeform 336"/>
              <p:cNvSpPr>
                <a:spLocks/>
              </p:cNvSpPr>
              <p:nvPr/>
            </p:nvSpPr>
            <p:spPr bwMode="auto">
              <a:xfrm>
                <a:off x="2951163" y="2525713"/>
                <a:ext cx="717550" cy="677862"/>
              </a:xfrm>
              <a:custGeom>
                <a:avLst/>
                <a:gdLst>
                  <a:gd name="T0" fmla="*/ 318249 w 1806"/>
                  <a:gd name="T1" fmla="*/ 608409 h 1708"/>
                  <a:gd name="T2" fmla="*/ 300370 w 1806"/>
                  <a:gd name="T3" fmla="*/ 579437 h 1708"/>
                  <a:gd name="T4" fmla="*/ 230442 w 1806"/>
                  <a:gd name="T5" fmla="*/ 542925 h 1708"/>
                  <a:gd name="T6" fmla="*/ 195479 w 1806"/>
                  <a:gd name="T7" fmla="*/ 538559 h 1708"/>
                  <a:gd name="T8" fmla="*/ 176010 w 1806"/>
                  <a:gd name="T9" fmla="*/ 530225 h 1708"/>
                  <a:gd name="T10" fmla="*/ 160118 w 1806"/>
                  <a:gd name="T11" fmla="*/ 509587 h 1708"/>
                  <a:gd name="T12" fmla="*/ 134690 w 1806"/>
                  <a:gd name="T13" fmla="*/ 489347 h 1708"/>
                  <a:gd name="T14" fmla="*/ 122770 w 1806"/>
                  <a:gd name="T15" fmla="*/ 474265 h 1708"/>
                  <a:gd name="T16" fmla="*/ 86615 w 1806"/>
                  <a:gd name="T17" fmla="*/ 473075 h 1708"/>
                  <a:gd name="T18" fmla="*/ 69530 w 1806"/>
                  <a:gd name="T19" fmla="*/ 448865 h 1708"/>
                  <a:gd name="T20" fmla="*/ 42910 w 1806"/>
                  <a:gd name="T21" fmla="*/ 429418 h 1708"/>
                  <a:gd name="T22" fmla="*/ 20263 w 1806"/>
                  <a:gd name="T23" fmla="*/ 416322 h 1708"/>
                  <a:gd name="T24" fmla="*/ 5960 w 1806"/>
                  <a:gd name="T25" fmla="*/ 399653 h 1708"/>
                  <a:gd name="T26" fmla="*/ 3179 w 1806"/>
                  <a:gd name="T27" fmla="*/ 371078 h 1708"/>
                  <a:gd name="T28" fmla="*/ 8344 w 1806"/>
                  <a:gd name="T29" fmla="*/ 338534 h 1708"/>
                  <a:gd name="T30" fmla="*/ 31388 w 1806"/>
                  <a:gd name="T31" fmla="*/ 298450 h 1708"/>
                  <a:gd name="T32" fmla="*/ 57611 w 1806"/>
                  <a:gd name="T33" fmla="*/ 273844 h 1708"/>
                  <a:gd name="T34" fmla="*/ 59994 w 1806"/>
                  <a:gd name="T35" fmla="*/ 242094 h 1708"/>
                  <a:gd name="T36" fmla="*/ 90190 w 1806"/>
                  <a:gd name="T37" fmla="*/ 209550 h 1708"/>
                  <a:gd name="T38" fmla="*/ 71517 w 1806"/>
                  <a:gd name="T39" fmla="*/ 152400 h 1708"/>
                  <a:gd name="T40" fmla="*/ 91780 w 1806"/>
                  <a:gd name="T41" fmla="*/ 126206 h 1708"/>
                  <a:gd name="T42" fmla="*/ 110851 w 1806"/>
                  <a:gd name="T43" fmla="*/ 96044 h 1708"/>
                  <a:gd name="T44" fmla="*/ 160912 w 1806"/>
                  <a:gd name="T45" fmla="*/ 109537 h 1708"/>
                  <a:gd name="T46" fmla="*/ 204220 w 1806"/>
                  <a:gd name="T47" fmla="*/ 124222 h 1708"/>
                  <a:gd name="T48" fmla="*/ 220907 w 1806"/>
                  <a:gd name="T49" fmla="*/ 86519 h 1708"/>
                  <a:gd name="T50" fmla="*/ 205014 w 1806"/>
                  <a:gd name="T51" fmla="*/ 40878 h 1708"/>
                  <a:gd name="T52" fmla="*/ 233224 w 1806"/>
                  <a:gd name="T53" fmla="*/ 10319 h 1708"/>
                  <a:gd name="T54" fmla="*/ 259844 w 1806"/>
                  <a:gd name="T55" fmla="*/ 50800 h 1708"/>
                  <a:gd name="T56" fmla="*/ 255473 w 1806"/>
                  <a:gd name="T57" fmla="*/ 67469 h 1708"/>
                  <a:gd name="T58" fmla="*/ 258254 w 1806"/>
                  <a:gd name="T59" fmla="*/ 76200 h 1708"/>
                  <a:gd name="T60" fmla="*/ 299178 w 1806"/>
                  <a:gd name="T61" fmla="*/ 133350 h 1708"/>
                  <a:gd name="T62" fmla="*/ 314673 w 1806"/>
                  <a:gd name="T63" fmla="*/ 146447 h 1708"/>
                  <a:gd name="T64" fmla="*/ 336525 w 1806"/>
                  <a:gd name="T65" fmla="*/ 135731 h 1708"/>
                  <a:gd name="T66" fmla="*/ 359570 w 1806"/>
                  <a:gd name="T67" fmla="*/ 60325 h 1708"/>
                  <a:gd name="T68" fmla="*/ 444992 w 1806"/>
                  <a:gd name="T69" fmla="*/ 55166 h 1708"/>
                  <a:gd name="T70" fmla="*/ 533196 w 1806"/>
                  <a:gd name="T71" fmla="*/ 74612 h 1708"/>
                  <a:gd name="T72" fmla="*/ 517701 w 1806"/>
                  <a:gd name="T73" fmla="*/ 109537 h 1708"/>
                  <a:gd name="T74" fmla="*/ 524058 w 1806"/>
                  <a:gd name="T75" fmla="*/ 109537 h 1708"/>
                  <a:gd name="T76" fmla="*/ 534785 w 1806"/>
                  <a:gd name="T77" fmla="*/ 147637 h 1708"/>
                  <a:gd name="T78" fmla="*/ 578093 w 1806"/>
                  <a:gd name="T79" fmla="*/ 127794 h 1708"/>
                  <a:gd name="T80" fmla="*/ 624976 w 1806"/>
                  <a:gd name="T81" fmla="*/ 207565 h 1708"/>
                  <a:gd name="T82" fmla="*/ 659939 w 1806"/>
                  <a:gd name="T83" fmla="*/ 238125 h 1708"/>
                  <a:gd name="T84" fmla="*/ 687354 w 1806"/>
                  <a:gd name="T85" fmla="*/ 228203 h 1708"/>
                  <a:gd name="T86" fmla="*/ 670270 w 1806"/>
                  <a:gd name="T87" fmla="*/ 316706 h 1708"/>
                  <a:gd name="T88" fmla="*/ 676229 w 1806"/>
                  <a:gd name="T89" fmla="*/ 415528 h 1708"/>
                  <a:gd name="T90" fmla="*/ 601137 w 1806"/>
                  <a:gd name="T91" fmla="*/ 392906 h 1708"/>
                  <a:gd name="T92" fmla="*/ 512933 w 1806"/>
                  <a:gd name="T93" fmla="*/ 337344 h 1708"/>
                  <a:gd name="T94" fmla="*/ 476380 w 1806"/>
                  <a:gd name="T95" fmla="*/ 351234 h 1708"/>
                  <a:gd name="T96" fmla="*/ 491875 w 1806"/>
                  <a:gd name="T97" fmla="*/ 411956 h 1708"/>
                  <a:gd name="T98" fmla="*/ 483532 w 1806"/>
                  <a:gd name="T99" fmla="*/ 469106 h 1708"/>
                  <a:gd name="T100" fmla="*/ 429894 w 1806"/>
                  <a:gd name="T101" fmla="*/ 517921 h 1708"/>
                  <a:gd name="T102" fmla="*/ 428305 w 1806"/>
                  <a:gd name="T103" fmla="*/ 544512 h 1708"/>
                  <a:gd name="T104" fmla="*/ 467242 w 1806"/>
                  <a:gd name="T105" fmla="*/ 553640 h 1708"/>
                  <a:gd name="T106" fmla="*/ 504192 w 1806"/>
                  <a:gd name="T107" fmla="*/ 529828 h 1708"/>
                  <a:gd name="T108" fmla="*/ 543924 w 1806"/>
                  <a:gd name="T109" fmla="*/ 552450 h 1708"/>
                  <a:gd name="T110" fmla="*/ 489094 w 1806"/>
                  <a:gd name="T111" fmla="*/ 600471 h 1708"/>
                  <a:gd name="T112" fmla="*/ 463666 w 1806"/>
                  <a:gd name="T113" fmla="*/ 655240 h 1708"/>
                  <a:gd name="T114" fmla="*/ 425524 w 1806"/>
                  <a:gd name="T115" fmla="*/ 671115 h 1708"/>
                  <a:gd name="T116" fmla="*/ 375860 w 1806"/>
                  <a:gd name="T117" fmla="*/ 660796 h 1708"/>
                  <a:gd name="T118" fmla="*/ 352418 w 1806"/>
                  <a:gd name="T119" fmla="*/ 629840 h 17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06" h="1708">
                    <a:moveTo>
                      <a:pt x="841" y="1615"/>
                    </a:moveTo>
                    <a:lnTo>
                      <a:pt x="832" y="1603"/>
                    </a:lnTo>
                    <a:lnTo>
                      <a:pt x="824" y="1592"/>
                    </a:lnTo>
                    <a:lnTo>
                      <a:pt x="824" y="1576"/>
                    </a:lnTo>
                    <a:lnTo>
                      <a:pt x="825" y="1560"/>
                    </a:lnTo>
                    <a:lnTo>
                      <a:pt x="818" y="1554"/>
                    </a:lnTo>
                    <a:lnTo>
                      <a:pt x="816" y="1550"/>
                    </a:lnTo>
                    <a:lnTo>
                      <a:pt x="815" y="1545"/>
                    </a:lnTo>
                    <a:lnTo>
                      <a:pt x="816" y="1537"/>
                    </a:lnTo>
                    <a:lnTo>
                      <a:pt x="815" y="1535"/>
                    </a:lnTo>
                    <a:lnTo>
                      <a:pt x="812" y="1534"/>
                    </a:lnTo>
                    <a:lnTo>
                      <a:pt x="810" y="1533"/>
                    </a:lnTo>
                    <a:lnTo>
                      <a:pt x="807" y="1533"/>
                    </a:lnTo>
                    <a:lnTo>
                      <a:pt x="801" y="1533"/>
                    </a:lnTo>
                    <a:lnTo>
                      <a:pt x="794" y="1531"/>
                    </a:lnTo>
                    <a:lnTo>
                      <a:pt x="788" y="1533"/>
                    </a:lnTo>
                    <a:lnTo>
                      <a:pt x="784" y="1534"/>
                    </a:lnTo>
                    <a:lnTo>
                      <a:pt x="781" y="1535"/>
                    </a:lnTo>
                    <a:lnTo>
                      <a:pt x="775" y="1533"/>
                    </a:lnTo>
                    <a:lnTo>
                      <a:pt x="766" y="1522"/>
                    </a:lnTo>
                    <a:lnTo>
                      <a:pt x="758" y="1511"/>
                    </a:lnTo>
                    <a:lnTo>
                      <a:pt x="749" y="1500"/>
                    </a:lnTo>
                    <a:lnTo>
                      <a:pt x="740" y="1489"/>
                    </a:lnTo>
                    <a:lnTo>
                      <a:pt x="744" y="1480"/>
                    </a:lnTo>
                    <a:lnTo>
                      <a:pt x="749" y="1472"/>
                    </a:lnTo>
                    <a:lnTo>
                      <a:pt x="751" y="1469"/>
                    </a:lnTo>
                    <a:lnTo>
                      <a:pt x="753" y="1465"/>
                    </a:lnTo>
                    <a:lnTo>
                      <a:pt x="756" y="1460"/>
                    </a:lnTo>
                    <a:lnTo>
                      <a:pt x="757" y="1454"/>
                    </a:lnTo>
                    <a:lnTo>
                      <a:pt x="742" y="1437"/>
                    </a:lnTo>
                    <a:lnTo>
                      <a:pt x="727" y="1421"/>
                    </a:lnTo>
                    <a:lnTo>
                      <a:pt x="718" y="1427"/>
                    </a:lnTo>
                    <a:lnTo>
                      <a:pt x="710" y="1432"/>
                    </a:lnTo>
                    <a:lnTo>
                      <a:pt x="702" y="1438"/>
                    </a:lnTo>
                    <a:lnTo>
                      <a:pt x="694" y="1444"/>
                    </a:lnTo>
                    <a:lnTo>
                      <a:pt x="678" y="1457"/>
                    </a:lnTo>
                    <a:lnTo>
                      <a:pt x="661" y="1468"/>
                    </a:lnTo>
                    <a:lnTo>
                      <a:pt x="640" y="1447"/>
                    </a:lnTo>
                    <a:lnTo>
                      <a:pt x="618" y="1426"/>
                    </a:lnTo>
                    <a:lnTo>
                      <a:pt x="597" y="1404"/>
                    </a:lnTo>
                    <a:lnTo>
                      <a:pt x="575" y="1383"/>
                    </a:lnTo>
                    <a:lnTo>
                      <a:pt x="580" y="1368"/>
                    </a:lnTo>
                    <a:lnTo>
                      <a:pt x="587" y="1353"/>
                    </a:lnTo>
                    <a:lnTo>
                      <a:pt x="578" y="1351"/>
                    </a:lnTo>
                    <a:lnTo>
                      <a:pt x="570" y="1349"/>
                    </a:lnTo>
                    <a:lnTo>
                      <a:pt x="561" y="1348"/>
                    </a:lnTo>
                    <a:lnTo>
                      <a:pt x="553" y="1344"/>
                    </a:lnTo>
                    <a:lnTo>
                      <a:pt x="545" y="1345"/>
                    </a:lnTo>
                    <a:lnTo>
                      <a:pt x="539" y="1347"/>
                    </a:lnTo>
                    <a:lnTo>
                      <a:pt x="534" y="1349"/>
                    </a:lnTo>
                    <a:lnTo>
                      <a:pt x="531" y="1351"/>
                    </a:lnTo>
                    <a:lnTo>
                      <a:pt x="523" y="1357"/>
                    </a:lnTo>
                    <a:lnTo>
                      <a:pt x="512" y="1361"/>
                    </a:lnTo>
                    <a:lnTo>
                      <a:pt x="503" y="1358"/>
                    </a:lnTo>
                    <a:lnTo>
                      <a:pt x="496" y="1357"/>
                    </a:lnTo>
                    <a:lnTo>
                      <a:pt x="492" y="1357"/>
                    </a:lnTo>
                    <a:lnTo>
                      <a:pt x="489" y="1358"/>
                    </a:lnTo>
                    <a:lnTo>
                      <a:pt x="487" y="1360"/>
                    </a:lnTo>
                    <a:lnTo>
                      <a:pt x="483" y="1365"/>
                    </a:lnTo>
                    <a:lnTo>
                      <a:pt x="480" y="1368"/>
                    </a:lnTo>
                    <a:lnTo>
                      <a:pt x="478" y="1369"/>
                    </a:lnTo>
                    <a:lnTo>
                      <a:pt x="475" y="1369"/>
                    </a:lnTo>
                    <a:lnTo>
                      <a:pt x="472" y="1368"/>
                    </a:lnTo>
                    <a:lnTo>
                      <a:pt x="466" y="1364"/>
                    </a:lnTo>
                    <a:lnTo>
                      <a:pt x="461" y="1358"/>
                    </a:lnTo>
                    <a:lnTo>
                      <a:pt x="456" y="1349"/>
                    </a:lnTo>
                    <a:lnTo>
                      <a:pt x="452" y="1342"/>
                    </a:lnTo>
                    <a:lnTo>
                      <a:pt x="449" y="1340"/>
                    </a:lnTo>
                    <a:lnTo>
                      <a:pt x="447" y="1337"/>
                    </a:lnTo>
                    <a:lnTo>
                      <a:pt x="443" y="1336"/>
                    </a:lnTo>
                    <a:lnTo>
                      <a:pt x="438" y="1337"/>
                    </a:lnTo>
                    <a:lnTo>
                      <a:pt x="431" y="1340"/>
                    </a:lnTo>
                    <a:lnTo>
                      <a:pt x="429" y="1341"/>
                    </a:lnTo>
                    <a:lnTo>
                      <a:pt x="427" y="1340"/>
                    </a:lnTo>
                    <a:lnTo>
                      <a:pt x="423" y="1336"/>
                    </a:lnTo>
                    <a:lnTo>
                      <a:pt x="422" y="1330"/>
                    </a:lnTo>
                    <a:lnTo>
                      <a:pt x="422" y="1323"/>
                    </a:lnTo>
                    <a:lnTo>
                      <a:pt x="424" y="1314"/>
                    </a:lnTo>
                    <a:lnTo>
                      <a:pt x="426" y="1311"/>
                    </a:lnTo>
                    <a:lnTo>
                      <a:pt x="426" y="1307"/>
                    </a:lnTo>
                    <a:lnTo>
                      <a:pt x="422" y="1296"/>
                    </a:lnTo>
                    <a:lnTo>
                      <a:pt x="413" y="1288"/>
                    </a:lnTo>
                    <a:lnTo>
                      <a:pt x="406" y="1284"/>
                    </a:lnTo>
                    <a:lnTo>
                      <a:pt x="403" y="1284"/>
                    </a:lnTo>
                    <a:lnTo>
                      <a:pt x="399" y="1285"/>
                    </a:lnTo>
                    <a:lnTo>
                      <a:pt x="396" y="1288"/>
                    </a:lnTo>
                    <a:lnTo>
                      <a:pt x="390" y="1292"/>
                    </a:lnTo>
                    <a:lnTo>
                      <a:pt x="382" y="1291"/>
                    </a:lnTo>
                    <a:lnTo>
                      <a:pt x="373" y="1288"/>
                    </a:lnTo>
                    <a:lnTo>
                      <a:pt x="369" y="1283"/>
                    </a:lnTo>
                    <a:lnTo>
                      <a:pt x="364" y="1278"/>
                    </a:lnTo>
                    <a:lnTo>
                      <a:pt x="360" y="1274"/>
                    </a:lnTo>
                    <a:lnTo>
                      <a:pt x="356" y="1269"/>
                    </a:lnTo>
                    <a:lnTo>
                      <a:pt x="351" y="1258"/>
                    </a:lnTo>
                    <a:lnTo>
                      <a:pt x="344" y="1247"/>
                    </a:lnTo>
                    <a:lnTo>
                      <a:pt x="339" y="1241"/>
                    </a:lnTo>
                    <a:lnTo>
                      <a:pt x="337" y="1238"/>
                    </a:lnTo>
                    <a:lnTo>
                      <a:pt x="339" y="1233"/>
                    </a:lnTo>
                    <a:lnTo>
                      <a:pt x="344" y="1227"/>
                    </a:lnTo>
                    <a:lnTo>
                      <a:pt x="344" y="1222"/>
                    </a:lnTo>
                    <a:lnTo>
                      <a:pt x="344" y="1220"/>
                    </a:lnTo>
                    <a:lnTo>
                      <a:pt x="342" y="1217"/>
                    </a:lnTo>
                    <a:lnTo>
                      <a:pt x="338" y="1216"/>
                    </a:lnTo>
                    <a:lnTo>
                      <a:pt x="330" y="1216"/>
                    </a:lnTo>
                    <a:lnTo>
                      <a:pt x="321" y="1217"/>
                    </a:lnTo>
                    <a:lnTo>
                      <a:pt x="316" y="1218"/>
                    </a:lnTo>
                    <a:lnTo>
                      <a:pt x="312" y="1218"/>
                    </a:lnTo>
                    <a:lnTo>
                      <a:pt x="313" y="1215"/>
                    </a:lnTo>
                    <a:lnTo>
                      <a:pt x="316" y="1210"/>
                    </a:lnTo>
                    <a:lnTo>
                      <a:pt x="314" y="1204"/>
                    </a:lnTo>
                    <a:lnTo>
                      <a:pt x="311" y="1198"/>
                    </a:lnTo>
                    <a:lnTo>
                      <a:pt x="309" y="1195"/>
                    </a:lnTo>
                    <a:lnTo>
                      <a:pt x="304" y="1192"/>
                    </a:lnTo>
                    <a:lnTo>
                      <a:pt x="300" y="1191"/>
                    </a:lnTo>
                    <a:lnTo>
                      <a:pt x="295" y="1191"/>
                    </a:lnTo>
                    <a:lnTo>
                      <a:pt x="290" y="1191"/>
                    </a:lnTo>
                    <a:lnTo>
                      <a:pt x="283" y="1193"/>
                    </a:lnTo>
                    <a:lnTo>
                      <a:pt x="269" y="1207"/>
                    </a:lnTo>
                    <a:lnTo>
                      <a:pt x="254" y="1221"/>
                    </a:lnTo>
                    <a:lnTo>
                      <a:pt x="251" y="1225"/>
                    </a:lnTo>
                    <a:lnTo>
                      <a:pt x="249" y="1227"/>
                    </a:lnTo>
                    <a:lnTo>
                      <a:pt x="248" y="1226"/>
                    </a:lnTo>
                    <a:lnTo>
                      <a:pt x="245" y="1221"/>
                    </a:lnTo>
                    <a:lnTo>
                      <a:pt x="234" y="1212"/>
                    </a:lnTo>
                    <a:lnTo>
                      <a:pt x="223" y="1201"/>
                    </a:lnTo>
                    <a:lnTo>
                      <a:pt x="218" y="1192"/>
                    </a:lnTo>
                    <a:lnTo>
                      <a:pt x="215" y="1184"/>
                    </a:lnTo>
                    <a:lnTo>
                      <a:pt x="211" y="1176"/>
                    </a:lnTo>
                    <a:lnTo>
                      <a:pt x="209" y="1166"/>
                    </a:lnTo>
                    <a:lnTo>
                      <a:pt x="212" y="1158"/>
                    </a:lnTo>
                    <a:lnTo>
                      <a:pt x="212" y="1154"/>
                    </a:lnTo>
                    <a:lnTo>
                      <a:pt x="208" y="1153"/>
                    </a:lnTo>
                    <a:lnTo>
                      <a:pt x="199" y="1154"/>
                    </a:lnTo>
                    <a:lnTo>
                      <a:pt x="193" y="1151"/>
                    </a:lnTo>
                    <a:lnTo>
                      <a:pt x="190" y="1149"/>
                    </a:lnTo>
                    <a:lnTo>
                      <a:pt x="187" y="1147"/>
                    </a:lnTo>
                    <a:lnTo>
                      <a:pt x="185" y="1145"/>
                    </a:lnTo>
                    <a:lnTo>
                      <a:pt x="184" y="1137"/>
                    </a:lnTo>
                    <a:lnTo>
                      <a:pt x="183" y="1126"/>
                    </a:lnTo>
                    <a:lnTo>
                      <a:pt x="175" y="1131"/>
                    </a:lnTo>
                    <a:lnTo>
                      <a:pt x="169" y="1136"/>
                    </a:lnTo>
                    <a:lnTo>
                      <a:pt x="166" y="1137"/>
                    </a:lnTo>
                    <a:lnTo>
                      <a:pt x="164" y="1137"/>
                    </a:lnTo>
                    <a:lnTo>
                      <a:pt x="159" y="1137"/>
                    </a:lnTo>
                    <a:lnTo>
                      <a:pt x="155" y="1134"/>
                    </a:lnTo>
                    <a:lnTo>
                      <a:pt x="145" y="1129"/>
                    </a:lnTo>
                    <a:lnTo>
                      <a:pt x="136" y="1123"/>
                    </a:lnTo>
                    <a:lnTo>
                      <a:pt x="130" y="1119"/>
                    </a:lnTo>
                    <a:lnTo>
                      <a:pt x="125" y="1116"/>
                    </a:lnTo>
                    <a:lnTo>
                      <a:pt x="122" y="1114"/>
                    </a:lnTo>
                    <a:lnTo>
                      <a:pt x="117" y="1108"/>
                    </a:lnTo>
                    <a:lnTo>
                      <a:pt x="114" y="1097"/>
                    </a:lnTo>
                    <a:lnTo>
                      <a:pt x="111" y="1089"/>
                    </a:lnTo>
                    <a:lnTo>
                      <a:pt x="108" y="1082"/>
                    </a:lnTo>
                    <a:lnTo>
                      <a:pt x="104" y="1078"/>
                    </a:lnTo>
                    <a:lnTo>
                      <a:pt x="99" y="1073"/>
                    </a:lnTo>
                    <a:lnTo>
                      <a:pt x="92" y="1070"/>
                    </a:lnTo>
                    <a:lnTo>
                      <a:pt x="84" y="1066"/>
                    </a:lnTo>
                    <a:lnTo>
                      <a:pt x="73" y="1064"/>
                    </a:lnTo>
                    <a:lnTo>
                      <a:pt x="68" y="1062"/>
                    </a:lnTo>
                    <a:lnTo>
                      <a:pt x="66" y="1061"/>
                    </a:lnTo>
                    <a:lnTo>
                      <a:pt x="64" y="1058"/>
                    </a:lnTo>
                    <a:lnTo>
                      <a:pt x="63" y="1057"/>
                    </a:lnTo>
                    <a:lnTo>
                      <a:pt x="62" y="1052"/>
                    </a:lnTo>
                    <a:lnTo>
                      <a:pt x="59" y="1045"/>
                    </a:lnTo>
                    <a:lnTo>
                      <a:pt x="55" y="1046"/>
                    </a:lnTo>
                    <a:lnTo>
                      <a:pt x="52" y="1048"/>
                    </a:lnTo>
                    <a:lnTo>
                      <a:pt x="51" y="1049"/>
                    </a:lnTo>
                    <a:lnTo>
                      <a:pt x="50" y="1052"/>
                    </a:lnTo>
                    <a:lnTo>
                      <a:pt x="49" y="1050"/>
                    </a:lnTo>
                    <a:lnTo>
                      <a:pt x="46" y="1040"/>
                    </a:lnTo>
                    <a:lnTo>
                      <a:pt x="47" y="1029"/>
                    </a:lnTo>
                    <a:lnTo>
                      <a:pt x="49" y="1020"/>
                    </a:lnTo>
                    <a:lnTo>
                      <a:pt x="49" y="1015"/>
                    </a:lnTo>
                    <a:lnTo>
                      <a:pt x="48" y="1012"/>
                    </a:lnTo>
                    <a:lnTo>
                      <a:pt x="46" y="1009"/>
                    </a:lnTo>
                    <a:lnTo>
                      <a:pt x="41" y="1006"/>
                    </a:lnTo>
                    <a:lnTo>
                      <a:pt x="32" y="1007"/>
                    </a:lnTo>
                    <a:lnTo>
                      <a:pt x="25" y="1010"/>
                    </a:lnTo>
                    <a:lnTo>
                      <a:pt x="22" y="1010"/>
                    </a:lnTo>
                    <a:lnTo>
                      <a:pt x="18" y="1009"/>
                    </a:lnTo>
                    <a:lnTo>
                      <a:pt x="15" y="1007"/>
                    </a:lnTo>
                    <a:lnTo>
                      <a:pt x="11" y="1004"/>
                    </a:lnTo>
                    <a:lnTo>
                      <a:pt x="9" y="994"/>
                    </a:lnTo>
                    <a:lnTo>
                      <a:pt x="9" y="986"/>
                    </a:lnTo>
                    <a:lnTo>
                      <a:pt x="9" y="979"/>
                    </a:lnTo>
                    <a:lnTo>
                      <a:pt x="7" y="969"/>
                    </a:lnTo>
                    <a:lnTo>
                      <a:pt x="7" y="962"/>
                    </a:lnTo>
                    <a:lnTo>
                      <a:pt x="7" y="957"/>
                    </a:lnTo>
                    <a:lnTo>
                      <a:pt x="8" y="953"/>
                    </a:lnTo>
                    <a:lnTo>
                      <a:pt x="11" y="948"/>
                    </a:lnTo>
                    <a:lnTo>
                      <a:pt x="15" y="940"/>
                    </a:lnTo>
                    <a:lnTo>
                      <a:pt x="21" y="930"/>
                    </a:lnTo>
                    <a:lnTo>
                      <a:pt x="14" y="933"/>
                    </a:lnTo>
                    <a:lnTo>
                      <a:pt x="9" y="935"/>
                    </a:lnTo>
                    <a:lnTo>
                      <a:pt x="8" y="935"/>
                    </a:lnTo>
                    <a:lnTo>
                      <a:pt x="6" y="934"/>
                    </a:lnTo>
                    <a:lnTo>
                      <a:pt x="4" y="931"/>
                    </a:lnTo>
                    <a:lnTo>
                      <a:pt x="0" y="928"/>
                    </a:lnTo>
                    <a:lnTo>
                      <a:pt x="1" y="922"/>
                    </a:lnTo>
                    <a:lnTo>
                      <a:pt x="3" y="918"/>
                    </a:lnTo>
                    <a:lnTo>
                      <a:pt x="5" y="914"/>
                    </a:lnTo>
                    <a:lnTo>
                      <a:pt x="7" y="911"/>
                    </a:lnTo>
                    <a:lnTo>
                      <a:pt x="12" y="905"/>
                    </a:lnTo>
                    <a:lnTo>
                      <a:pt x="17" y="897"/>
                    </a:lnTo>
                    <a:lnTo>
                      <a:pt x="24" y="887"/>
                    </a:lnTo>
                    <a:lnTo>
                      <a:pt x="32" y="878"/>
                    </a:lnTo>
                    <a:lnTo>
                      <a:pt x="23" y="870"/>
                    </a:lnTo>
                    <a:lnTo>
                      <a:pt x="13" y="862"/>
                    </a:lnTo>
                    <a:lnTo>
                      <a:pt x="21" y="853"/>
                    </a:lnTo>
                    <a:lnTo>
                      <a:pt x="28" y="843"/>
                    </a:lnTo>
                    <a:lnTo>
                      <a:pt x="28" y="835"/>
                    </a:lnTo>
                    <a:lnTo>
                      <a:pt x="29" y="829"/>
                    </a:lnTo>
                    <a:lnTo>
                      <a:pt x="31" y="825"/>
                    </a:lnTo>
                    <a:lnTo>
                      <a:pt x="35" y="819"/>
                    </a:lnTo>
                    <a:lnTo>
                      <a:pt x="39" y="810"/>
                    </a:lnTo>
                    <a:lnTo>
                      <a:pt x="42" y="800"/>
                    </a:lnTo>
                    <a:lnTo>
                      <a:pt x="48" y="794"/>
                    </a:lnTo>
                    <a:lnTo>
                      <a:pt x="54" y="787"/>
                    </a:lnTo>
                    <a:lnTo>
                      <a:pt x="58" y="781"/>
                    </a:lnTo>
                    <a:lnTo>
                      <a:pt x="62" y="773"/>
                    </a:lnTo>
                    <a:lnTo>
                      <a:pt x="68" y="762"/>
                    </a:lnTo>
                    <a:lnTo>
                      <a:pt x="75" y="756"/>
                    </a:lnTo>
                    <a:lnTo>
                      <a:pt x="79" y="752"/>
                    </a:lnTo>
                    <a:lnTo>
                      <a:pt x="83" y="750"/>
                    </a:lnTo>
                    <a:lnTo>
                      <a:pt x="89" y="748"/>
                    </a:lnTo>
                    <a:lnTo>
                      <a:pt x="94" y="747"/>
                    </a:lnTo>
                    <a:lnTo>
                      <a:pt x="102" y="743"/>
                    </a:lnTo>
                    <a:lnTo>
                      <a:pt x="108" y="740"/>
                    </a:lnTo>
                    <a:lnTo>
                      <a:pt x="113" y="735"/>
                    </a:lnTo>
                    <a:lnTo>
                      <a:pt x="119" y="731"/>
                    </a:lnTo>
                    <a:lnTo>
                      <a:pt x="130" y="724"/>
                    </a:lnTo>
                    <a:lnTo>
                      <a:pt x="138" y="717"/>
                    </a:lnTo>
                    <a:lnTo>
                      <a:pt x="141" y="714"/>
                    </a:lnTo>
                    <a:lnTo>
                      <a:pt x="143" y="709"/>
                    </a:lnTo>
                    <a:lnTo>
                      <a:pt x="144" y="703"/>
                    </a:lnTo>
                    <a:lnTo>
                      <a:pt x="145" y="697"/>
                    </a:lnTo>
                    <a:lnTo>
                      <a:pt x="145" y="690"/>
                    </a:lnTo>
                    <a:lnTo>
                      <a:pt x="148" y="684"/>
                    </a:lnTo>
                    <a:lnTo>
                      <a:pt x="150" y="678"/>
                    </a:lnTo>
                    <a:lnTo>
                      <a:pt x="152" y="673"/>
                    </a:lnTo>
                    <a:lnTo>
                      <a:pt x="159" y="664"/>
                    </a:lnTo>
                    <a:lnTo>
                      <a:pt x="167" y="652"/>
                    </a:lnTo>
                    <a:lnTo>
                      <a:pt x="168" y="647"/>
                    </a:lnTo>
                    <a:lnTo>
                      <a:pt x="168" y="642"/>
                    </a:lnTo>
                    <a:lnTo>
                      <a:pt x="167" y="638"/>
                    </a:lnTo>
                    <a:lnTo>
                      <a:pt x="166" y="634"/>
                    </a:lnTo>
                    <a:lnTo>
                      <a:pt x="160" y="629"/>
                    </a:lnTo>
                    <a:lnTo>
                      <a:pt x="150" y="622"/>
                    </a:lnTo>
                    <a:lnTo>
                      <a:pt x="149" y="617"/>
                    </a:lnTo>
                    <a:lnTo>
                      <a:pt x="149" y="613"/>
                    </a:lnTo>
                    <a:lnTo>
                      <a:pt x="151" y="610"/>
                    </a:lnTo>
                    <a:lnTo>
                      <a:pt x="153" y="608"/>
                    </a:lnTo>
                    <a:lnTo>
                      <a:pt x="161" y="606"/>
                    </a:lnTo>
                    <a:lnTo>
                      <a:pt x="170" y="604"/>
                    </a:lnTo>
                    <a:lnTo>
                      <a:pt x="178" y="600"/>
                    </a:lnTo>
                    <a:lnTo>
                      <a:pt x="185" y="596"/>
                    </a:lnTo>
                    <a:lnTo>
                      <a:pt x="191" y="591"/>
                    </a:lnTo>
                    <a:lnTo>
                      <a:pt x="197" y="587"/>
                    </a:lnTo>
                    <a:lnTo>
                      <a:pt x="207" y="575"/>
                    </a:lnTo>
                    <a:lnTo>
                      <a:pt x="217" y="562"/>
                    </a:lnTo>
                    <a:lnTo>
                      <a:pt x="220" y="554"/>
                    </a:lnTo>
                    <a:lnTo>
                      <a:pt x="224" y="546"/>
                    </a:lnTo>
                    <a:lnTo>
                      <a:pt x="226" y="539"/>
                    </a:lnTo>
                    <a:lnTo>
                      <a:pt x="227" y="533"/>
                    </a:lnTo>
                    <a:lnTo>
                      <a:pt x="227" y="528"/>
                    </a:lnTo>
                    <a:lnTo>
                      <a:pt x="224" y="523"/>
                    </a:lnTo>
                    <a:lnTo>
                      <a:pt x="219" y="517"/>
                    </a:lnTo>
                    <a:lnTo>
                      <a:pt x="211" y="513"/>
                    </a:lnTo>
                    <a:lnTo>
                      <a:pt x="200" y="505"/>
                    </a:lnTo>
                    <a:lnTo>
                      <a:pt x="191" y="498"/>
                    </a:lnTo>
                    <a:lnTo>
                      <a:pt x="185" y="489"/>
                    </a:lnTo>
                    <a:lnTo>
                      <a:pt x="181" y="480"/>
                    </a:lnTo>
                    <a:lnTo>
                      <a:pt x="177" y="471"/>
                    </a:lnTo>
                    <a:lnTo>
                      <a:pt x="175" y="460"/>
                    </a:lnTo>
                    <a:lnTo>
                      <a:pt x="174" y="448"/>
                    </a:lnTo>
                    <a:lnTo>
                      <a:pt x="173" y="435"/>
                    </a:lnTo>
                    <a:lnTo>
                      <a:pt x="174" y="412"/>
                    </a:lnTo>
                    <a:lnTo>
                      <a:pt x="177" y="393"/>
                    </a:lnTo>
                    <a:lnTo>
                      <a:pt x="180" y="384"/>
                    </a:lnTo>
                    <a:lnTo>
                      <a:pt x="185" y="374"/>
                    </a:lnTo>
                    <a:lnTo>
                      <a:pt x="191" y="367"/>
                    </a:lnTo>
                    <a:lnTo>
                      <a:pt x="200" y="359"/>
                    </a:lnTo>
                    <a:lnTo>
                      <a:pt x="207" y="355"/>
                    </a:lnTo>
                    <a:lnTo>
                      <a:pt x="210" y="352"/>
                    </a:lnTo>
                    <a:lnTo>
                      <a:pt x="215" y="350"/>
                    </a:lnTo>
                    <a:lnTo>
                      <a:pt x="220" y="348"/>
                    </a:lnTo>
                    <a:lnTo>
                      <a:pt x="225" y="348"/>
                    </a:lnTo>
                    <a:lnTo>
                      <a:pt x="228" y="348"/>
                    </a:lnTo>
                    <a:lnTo>
                      <a:pt x="231" y="347"/>
                    </a:lnTo>
                    <a:lnTo>
                      <a:pt x="231" y="346"/>
                    </a:lnTo>
                    <a:lnTo>
                      <a:pt x="229" y="342"/>
                    </a:lnTo>
                    <a:lnTo>
                      <a:pt x="225" y="334"/>
                    </a:lnTo>
                    <a:lnTo>
                      <a:pt x="231" y="318"/>
                    </a:lnTo>
                    <a:lnTo>
                      <a:pt x="236" y="304"/>
                    </a:lnTo>
                    <a:lnTo>
                      <a:pt x="240" y="297"/>
                    </a:lnTo>
                    <a:lnTo>
                      <a:pt x="243" y="291"/>
                    </a:lnTo>
                    <a:lnTo>
                      <a:pt x="245" y="281"/>
                    </a:lnTo>
                    <a:lnTo>
                      <a:pt x="248" y="272"/>
                    </a:lnTo>
                    <a:lnTo>
                      <a:pt x="246" y="258"/>
                    </a:lnTo>
                    <a:lnTo>
                      <a:pt x="245" y="243"/>
                    </a:lnTo>
                    <a:lnTo>
                      <a:pt x="246" y="237"/>
                    </a:lnTo>
                    <a:lnTo>
                      <a:pt x="250" y="234"/>
                    </a:lnTo>
                    <a:lnTo>
                      <a:pt x="252" y="233"/>
                    </a:lnTo>
                    <a:lnTo>
                      <a:pt x="254" y="232"/>
                    </a:lnTo>
                    <a:lnTo>
                      <a:pt x="259" y="232"/>
                    </a:lnTo>
                    <a:lnTo>
                      <a:pt x="262" y="232"/>
                    </a:lnTo>
                    <a:lnTo>
                      <a:pt x="279" y="242"/>
                    </a:lnTo>
                    <a:lnTo>
                      <a:pt x="294" y="250"/>
                    </a:lnTo>
                    <a:lnTo>
                      <a:pt x="302" y="253"/>
                    </a:lnTo>
                    <a:lnTo>
                      <a:pt x="310" y="255"/>
                    </a:lnTo>
                    <a:lnTo>
                      <a:pt x="319" y="258"/>
                    </a:lnTo>
                    <a:lnTo>
                      <a:pt x="329" y="258"/>
                    </a:lnTo>
                    <a:lnTo>
                      <a:pt x="341" y="245"/>
                    </a:lnTo>
                    <a:lnTo>
                      <a:pt x="352" y="234"/>
                    </a:lnTo>
                    <a:lnTo>
                      <a:pt x="362" y="221"/>
                    </a:lnTo>
                    <a:lnTo>
                      <a:pt x="373" y="210"/>
                    </a:lnTo>
                    <a:lnTo>
                      <a:pt x="380" y="222"/>
                    </a:lnTo>
                    <a:lnTo>
                      <a:pt x="387" y="234"/>
                    </a:lnTo>
                    <a:lnTo>
                      <a:pt x="393" y="246"/>
                    </a:lnTo>
                    <a:lnTo>
                      <a:pt x="399" y="258"/>
                    </a:lnTo>
                    <a:lnTo>
                      <a:pt x="405" y="276"/>
                    </a:lnTo>
                    <a:lnTo>
                      <a:pt x="412" y="291"/>
                    </a:lnTo>
                    <a:lnTo>
                      <a:pt x="417" y="296"/>
                    </a:lnTo>
                    <a:lnTo>
                      <a:pt x="421" y="303"/>
                    </a:lnTo>
                    <a:lnTo>
                      <a:pt x="428" y="309"/>
                    </a:lnTo>
                    <a:lnTo>
                      <a:pt x="435" y="314"/>
                    </a:lnTo>
                    <a:lnTo>
                      <a:pt x="447" y="308"/>
                    </a:lnTo>
                    <a:lnTo>
                      <a:pt x="460" y="303"/>
                    </a:lnTo>
                    <a:lnTo>
                      <a:pt x="473" y="311"/>
                    </a:lnTo>
                    <a:lnTo>
                      <a:pt x="482" y="315"/>
                    </a:lnTo>
                    <a:lnTo>
                      <a:pt x="487" y="318"/>
                    </a:lnTo>
                    <a:lnTo>
                      <a:pt x="492" y="319"/>
                    </a:lnTo>
                    <a:lnTo>
                      <a:pt x="499" y="319"/>
                    </a:lnTo>
                    <a:lnTo>
                      <a:pt x="507" y="319"/>
                    </a:lnTo>
                    <a:lnTo>
                      <a:pt x="514" y="313"/>
                    </a:lnTo>
                    <a:lnTo>
                      <a:pt x="520" y="306"/>
                    </a:lnTo>
                    <a:lnTo>
                      <a:pt x="524" y="301"/>
                    </a:lnTo>
                    <a:lnTo>
                      <a:pt x="527" y="295"/>
                    </a:lnTo>
                    <a:lnTo>
                      <a:pt x="531" y="281"/>
                    </a:lnTo>
                    <a:lnTo>
                      <a:pt x="533" y="263"/>
                    </a:lnTo>
                    <a:lnTo>
                      <a:pt x="546" y="261"/>
                    </a:lnTo>
                    <a:lnTo>
                      <a:pt x="557" y="256"/>
                    </a:lnTo>
                    <a:lnTo>
                      <a:pt x="555" y="250"/>
                    </a:lnTo>
                    <a:lnTo>
                      <a:pt x="554" y="242"/>
                    </a:lnTo>
                    <a:lnTo>
                      <a:pt x="557" y="242"/>
                    </a:lnTo>
                    <a:lnTo>
                      <a:pt x="561" y="242"/>
                    </a:lnTo>
                    <a:lnTo>
                      <a:pt x="557" y="234"/>
                    </a:lnTo>
                    <a:lnTo>
                      <a:pt x="554" y="225"/>
                    </a:lnTo>
                    <a:lnTo>
                      <a:pt x="556" y="218"/>
                    </a:lnTo>
                    <a:lnTo>
                      <a:pt x="556" y="213"/>
                    </a:lnTo>
                    <a:lnTo>
                      <a:pt x="556" y="210"/>
                    </a:lnTo>
                    <a:lnTo>
                      <a:pt x="554" y="210"/>
                    </a:lnTo>
                    <a:lnTo>
                      <a:pt x="547" y="212"/>
                    </a:lnTo>
                    <a:lnTo>
                      <a:pt x="536" y="216"/>
                    </a:lnTo>
                    <a:lnTo>
                      <a:pt x="529" y="211"/>
                    </a:lnTo>
                    <a:lnTo>
                      <a:pt x="524" y="207"/>
                    </a:lnTo>
                    <a:lnTo>
                      <a:pt x="520" y="201"/>
                    </a:lnTo>
                    <a:lnTo>
                      <a:pt x="515" y="196"/>
                    </a:lnTo>
                    <a:lnTo>
                      <a:pt x="508" y="185"/>
                    </a:lnTo>
                    <a:lnTo>
                      <a:pt x="502" y="171"/>
                    </a:lnTo>
                    <a:lnTo>
                      <a:pt x="506" y="148"/>
                    </a:lnTo>
                    <a:lnTo>
                      <a:pt x="511" y="125"/>
                    </a:lnTo>
                    <a:lnTo>
                      <a:pt x="516" y="103"/>
                    </a:lnTo>
                    <a:lnTo>
                      <a:pt x="521" y="81"/>
                    </a:lnTo>
                    <a:lnTo>
                      <a:pt x="516" y="70"/>
                    </a:lnTo>
                    <a:lnTo>
                      <a:pt x="512" y="61"/>
                    </a:lnTo>
                    <a:lnTo>
                      <a:pt x="520" y="47"/>
                    </a:lnTo>
                    <a:lnTo>
                      <a:pt x="528" y="33"/>
                    </a:lnTo>
                    <a:lnTo>
                      <a:pt x="529" y="27"/>
                    </a:lnTo>
                    <a:lnTo>
                      <a:pt x="531" y="23"/>
                    </a:lnTo>
                    <a:lnTo>
                      <a:pt x="533" y="18"/>
                    </a:lnTo>
                    <a:lnTo>
                      <a:pt x="538" y="15"/>
                    </a:lnTo>
                    <a:lnTo>
                      <a:pt x="547" y="23"/>
                    </a:lnTo>
                    <a:lnTo>
                      <a:pt x="556" y="29"/>
                    </a:lnTo>
                    <a:lnTo>
                      <a:pt x="565" y="32"/>
                    </a:lnTo>
                    <a:lnTo>
                      <a:pt x="578" y="35"/>
                    </a:lnTo>
                    <a:lnTo>
                      <a:pt x="587" y="26"/>
                    </a:lnTo>
                    <a:lnTo>
                      <a:pt x="597" y="17"/>
                    </a:lnTo>
                    <a:lnTo>
                      <a:pt x="606" y="8"/>
                    </a:lnTo>
                    <a:lnTo>
                      <a:pt x="615" y="0"/>
                    </a:lnTo>
                    <a:lnTo>
                      <a:pt x="626" y="10"/>
                    </a:lnTo>
                    <a:lnTo>
                      <a:pt x="634" y="21"/>
                    </a:lnTo>
                    <a:lnTo>
                      <a:pt x="642" y="31"/>
                    </a:lnTo>
                    <a:lnTo>
                      <a:pt x="648" y="41"/>
                    </a:lnTo>
                    <a:lnTo>
                      <a:pt x="651" y="51"/>
                    </a:lnTo>
                    <a:lnTo>
                      <a:pt x="655" y="63"/>
                    </a:lnTo>
                    <a:lnTo>
                      <a:pt x="658" y="76"/>
                    </a:lnTo>
                    <a:lnTo>
                      <a:pt x="660" y="91"/>
                    </a:lnTo>
                    <a:lnTo>
                      <a:pt x="657" y="105"/>
                    </a:lnTo>
                    <a:lnTo>
                      <a:pt x="655" y="116"/>
                    </a:lnTo>
                    <a:lnTo>
                      <a:pt x="654" y="128"/>
                    </a:lnTo>
                    <a:lnTo>
                      <a:pt x="652" y="142"/>
                    </a:lnTo>
                    <a:lnTo>
                      <a:pt x="660" y="151"/>
                    </a:lnTo>
                    <a:lnTo>
                      <a:pt x="669" y="160"/>
                    </a:lnTo>
                    <a:lnTo>
                      <a:pt x="677" y="168"/>
                    </a:lnTo>
                    <a:lnTo>
                      <a:pt x="685" y="177"/>
                    </a:lnTo>
                    <a:lnTo>
                      <a:pt x="682" y="180"/>
                    </a:lnTo>
                    <a:lnTo>
                      <a:pt x="677" y="182"/>
                    </a:lnTo>
                    <a:lnTo>
                      <a:pt x="673" y="187"/>
                    </a:lnTo>
                    <a:lnTo>
                      <a:pt x="669" y="194"/>
                    </a:lnTo>
                    <a:lnTo>
                      <a:pt x="663" y="185"/>
                    </a:lnTo>
                    <a:lnTo>
                      <a:pt x="656" y="177"/>
                    </a:lnTo>
                    <a:lnTo>
                      <a:pt x="652" y="175"/>
                    </a:lnTo>
                    <a:lnTo>
                      <a:pt x="649" y="173"/>
                    </a:lnTo>
                    <a:lnTo>
                      <a:pt x="643" y="170"/>
                    </a:lnTo>
                    <a:lnTo>
                      <a:pt x="638" y="169"/>
                    </a:lnTo>
                    <a:lnTo>
                      <a:pt x="635" y="175"/>
                    </a:lnTo>
                    <a:lnTo>
                      <a:pt x="634" y="179"/>
                    </a:lnTo>
                    <a:lnTo>
                      <a:pt x="634" y="184"/>
                    </a:lnTo>
                    <a:lnTo>
                      <a:pt x="633" y="190"/>
                    </a:lnTo>
                    <a:lnTo>
                      <a:pt x="625" y="191"/>
                    </a:lnTo>
                    <a:lnTo>
                      <a:pt x="617" y="192"/>
                    </a:lnTo>
                    <a:lnTo>
                      <a:pt x="619" y="193"/>
                    </a:lnTo>
                    <a:lnTo>
                      <a:pt x="622" y="194"/>
                    </a:lnTo>
                    <a:lnTo>
                      <a:pt x="625" y="194"/>
                    </a:lnTo>
                    <a:lnTo>
                      <a:pt x="629" y="193"/>
                    </a:lnTo>
                    <a:lnTo>
                      <a:pt x="635" y="191"/>
                    </a:lnTo>
                    <a:lnTo>
                      <a:pt x="641" y="188"/>
                    </a:lnTo>
                    <a:lnTo>
                      <a:pt x="650" y="192"/>
                    </a:lnTo>
                    <a:lnTo>
                      <a:pt x="657" y="195"/>
                    </a:lnTo>
                    <a:lnTo>
                      <a:pt x="663" y="200"/>
                    </a:lnTo>
                    <a:lnTo>
                      <a:pt x="669" y="205"/>
                    </a:lnTo>
                    <a:lnTo>
                      <a:pt x="675" y="195"/>
                    </a:lnTo>
                    <a:lnTo>
                      <a:pt x="682" y="187"/>
                    </a:lnTo>
                    <a:lnTo>
                      <a:pt x="692" y="205"/>
                    </a:lnTo>
                    <a:lnTo>
                      <a:pt x="700" y="224"/>
                    </a:lnTo>
                    <a:lnTo>
                      <a:pt x="707" y="243"/>
                    </a:lnTo>
                    <a:lnTo>
                      <a:pt x="714" y="261"/>
                    </a:lnTo>
                    <a:lnTo>
                      <a:pt x="720" y="280"/>
                    </a:lnTo>
                    <a:lnTo>
                      <a:pt x="728" y="298"/>
                    </a:lnTo>
                    <a:lnTo>
                      <a:pt x="736" y="318"/>
                    </a:lnTo>
                    <a:lnTo>
                      <a:pt x="747" y="336"/>
                    </a:lnTo>
                    <a:lnTo>
                      <a:pt x="753" y="336"/>
                    </a:lnTo>
                    <a:lnTo>
                      <a:pt x="765" y="336"/>
                    </a:lnTo>
                    <a:lnTo>
                      <a:pt x="768" y="335"/>
                    </a:lnTo>
                    <a:lnTo>
                      <a:pt x="769" y="335"/>
                    </a:lnTo>
                    <a:lnTo>
                      <a:pt x="768" y="334"/>
                    </a:lnTo>
                    <a:lnTo>
                      <a:pt x="761" y="332"/>
                    </a:lnTo>
                    <a:lnTo>
                      <a:pt x="758" y="331"/>
                    </a:lnTo>
                    <a:lnTo>
                      <a:pt x="758" y="330"/>
                    </a:lnTo>
                    <a:lnTo>
                      <a:pt x="759" y="328"/>
                    </a:lnTo>
                    <a:lnTo>
                      <a:pt x="761" y="326"/>
                    </a:lnTo>
                    <a:lnTo>
                      <a:pt x="767" y="321"/>
                    </a:lnTo>
                    <a:lnTo>
                      <a:pt x="774" y="318"/>
                    </a:lnTo>
                    <a:lnTo>
                      <a:pt x="782" y="339"/>
                    </a:lnTo>
                    <a:lnTo>
                      <a:pt x="788" y="359"/>
                    </a:lnTo>
                    <a:lnTo>
                      <a:pt x="792" y="369"/>
                    </a:lnTo>
                    <a:lnTo>
                      <a:pt x="796" y="378"/>
                    </a:lnTo>
                    <a:lnTo>
                      <a:pt x="802" y="386"/>
                    </a:lnTo>
                    <a:lnTo>
                      <a:pt x="810" y="395"/>
                    </a:lnTo>
                    <a:lnTo>
                      <a:pt x="818" y="384"/>
                    </a:lnTo>
                    <a:lnTo>
                      <a:pt x="824" y="371"/>
                    </a:lnTo>
                    <a:lnTo>
                      <a:pt x="829" y="360"/>
                    </a:lnTo>
                    <a:lnTo>
                      <a:pt x="834" y="346"/>
                    </a:lnTo>
                    <a:lnTo>
                      <a:pt x="839" y="345"/>
                    </a:lnTo>
                    <a:lnTo>
                      <a:pt x="842" y="345"/>
                    </a:lnTo>
                    <a:lnTo>
                      <a:pt x="844" y="347"/>
                    </a:lnTo>
                    <a:lnTo>
                      <a:pt x="847" y="351"/>
                    </a:lnTo>
                    <a:lnTo>
                      <a:pt x="849" y="346"/>
                    </a:lnTo>
                    <a:lnTo>
                      <a:pt x="849" y="344"/>
                    </a:lnTo>
                    <a:lnTo>
                      <a:pt x="847" y="342"/>
                    </a:lnTo>
                    <a:lnTo>
                      <a:pt x="846" y="338"/>
                    </a:lnTo>
                    <a:lnTo>
                      <a:pt x="852" y="325"/>
                    </a:lnTo>
                    <a:lnTo>
                      <a:pt x="858" y="311"/>
                    </a:lnTo>
                    <a:lnTo>
                      <a:pt x="863" y="297"/>
                    </a:lnTo>
                    <a:lnTo>
                      <a:pt x="869" y="284"/>
                    </a:lnTo>
                    <a:lnTo>
                      <a:pt x="868" y="275"/>
                    </a:lnTo>
                    <a:lnTo>
                      <a:pt x="864" y="266"/>
                    </a:lnTo>
                    <a:lnTo>
                      <a:pt x="867" y="246"/>
                    </a:lnTo>
                    <a:lnTo>
                      <a:pt x="870" y="229"/>
                    </a:lnTo>
                    <a:lnTo>
                      <a:pt x="875" y="212"/>
                    </a:lnTo>
                    <a:lnTo>
                      <a:pt x="880" y="196"/>
                    </a:lnTo>
                    <a:lnTo>
                      <a:pt x="887" y="182"/>
                    </a:lnTo>
                    <a:lnTo>
                      <a:pt x="895" y="167"/>
                    </a:lnTo>
                    <a:lnTo>
                      <a:pt x="905" y="152"/>
                    </a:lnTo>
                    <a:lnTo>
                      <a:pt x="917" y="136"/>
                    </a:lnTo>
                    <a:lnTo>
                      <a:pt x="929" y="135"/>
                    </a:lnTo>
                    <a:lnTo>
                      <a:pt x="940" y="134"/>
                    </a:lnTo>
                    <a:lnTo>
                      <a:pt x="952" y="134"/>
                    </a:lnTo>
                    <a:lnTo>
                      <a:pt x="963" y="134"/>
                    </a:lnTo>
                    <a:lnTo>
                      <a:pt x="986" y="136"/>
                    </a:lnTo>
                    <a:lnTo>
                      <a:pt x="1010" y="137"/>
                    </a:lnTo>
                    <a:lnTo>
                      <a:pt x="1024" y="133"/>
                    </a:lnTo>
                    <a:lnTo>
                      <a:pt x="1038" y="127"/>
                    </a:lnTo>
                    <a:lnTo>
                      <a:pt x="1053" y="123"/>
                    </a:lnTo>
                    <a:lnTo>
                      <a:pt x="1067" y="119"/>
                    </a:lnTo>
                    <a:lnTo>
                      <a:pt x="1084" y="125"/>
                    </a:lnTo>
                    <a:lnTo>
                      <a:pt x="1103" y="132"/>
                    </a:lnTo>
                    <a:lnTo>
                      <a:pt x="1120" y="139"/>
                    </a:lnTo>
                    <a:lnTo>
                      <a:pt x="1137" y="144"/>
                    </a:lnTo>
                    <a:lnTo>
                      <a:pt x="1175" y="136"/>
                    </a:lnTo>
                    <a:lnTo>
                      <a:pt x="1213" y="126"/>
                    </a:lnTo>
                    <a:lnTo>
                      <a:pt x="1250" y="117"/>
                    </a:lnTo>
                    <a:lnTo>
                      <a:pt x="1289" y="108"/>
                    </a:lnTo>
                    <a:lnTo>
                      <a:pt x="1295" y="119"/>
                    </a:lnTo>
                    <a:lnTo>
                      <a:pt x="1301" y="131"/>
                    </a:lnTo>
                    <a:lnTo>
                      <a:pt x="1306" y="143"/>
                    </a:lnTo>
                    <a:lnTo>
                      <a:pt x="1309" y="157"/>
                    </a:lnTo>
                    <a:lnTo>
                      <a:pt x="1299" y="158"/>
                    </a:lnTo>
                    <a:lnTo>
                      <a:pt x="1290" y="160"/>
                    </a:lnTo>
                    <a:lnTo>
                      <a:pt x="1307" y="170"/>
                    </a:lnTo>
                    <a:lnTo>
                      <a:pt x="1324" y="179"/>
                    </a:lnTo>
                    <a:lnTo>
                      <a:pt x="1342" y="188"/>
                    </a:lnTo>
                    <a:lnTo>
                      <a:pt x="1359" y="199"/>
                    </a:lnTo>
                    <a:lnTo>
                      <a:pt x="1357" y="211"/>
                    </a:lnTo>
                    <a:lnTo>
                      <a:pt x="1352" y="224"/>
                    </a:lnTo>
                    <a:lnTo>
                      <a:pt x="1357" y="233"/>
                    </a:lnTo>
                    <a:lnTo>
                      <a:pt x="1361" y="241"/>
                    </a:lnTo>
                    <a:lnTo>
                      <a:pt x="1363" y="249"/>
                    </a:lnTo>
                    <a:lnTo>
                      <a:pt x="1366" y="259"/>
                    </a:lnTo>
                    <a:lnTo>
                      <a:pt x="1358" y="262"/>
                    </a:lnTo>
                    <a:lnTo>
                      <a:pt x="1351" y="266"/>
                    </a:lnTo>
                    <a:lnTo>
                      <a:pt x="1343" y="267"/>
                    </a:lnTo>
                    <a:lnTo>
                      <a:pt x="1336" y="268"/>
                    </a:lnTo>
                    <a:lnTo>
                      <a:pt x="1321" y="268"/>
                    </a:lnTo>
                    <a:lnTo>
                      <a:pt x="1306" y="268"/>
                    </a:lnTo>
                    <a:lnTo>
                      <a:pt x="1303" y="276"/>
                    </a:lnTo>
                    <a:lnTo>
                      <a:pt x="1303" y="283"/>
                    </a:lnTo>
                    <a:lnTo>
                      <a:pt x="1306" y="289"/>
                    </a:lnTo>
                    <a:lnTo>
                      <a:pt x="1308" y="297"/>
                    </a:lnTo>
                    <a:lnTo>
                      <a:pt x="1306" y="303"/>
                    </a:lnTo>
                    <a:lnTo>
                      <a:pt x="1303" y="309"/>
                    </a:lnTo>
                    <a:lnTo>
                      <a:pt x="1306" y="308"/>
                    </a:lnTo>
                    <a:lnTo>
                      <a:pt x="1307" y="305"/>
                    </a:lnTo>
                    <a:lnTo>
                      <a:pt x="1311" y="300"/>
                    </a:lnTo>
                    <a:lnTo>
                      <a:pt x="1315" y="294"/>
                    </a:lnTo>
                    <a:lnTo>
                      <a:pt x="1312" y="285"/>
                    </a:lnTo>
                    <a:lnTo>
                      <a:pt x="1312" y="280"/>
                    </a:lnTo>
                    <a:lnTo>
                      <a:pt x="1314" y="278"/>
                    </a:lnTo>
                    <a:lnTo>
                      <a:pt x="1316" y="277"/>
                    </a:lnTo>
                    <a:lnTo>
                      <a:pt x="1319" y="276"/>
                    </a:lnTo>
                    <a:lnTo>
                      <a:pt x="1326" y="275"/>
                    </a:lnTo>
                    <a:lnTo>
                      <a:pt x="1336" y="279"/>
                    </a:lnTo>
                    <a:lnTo>
                      <a:pt x="1344" y="285"/>
                    </a:lnTo>
                    <a:lnTo>
                      <a:pt x="1351" y="289"/>
                    </a:lnTo>
                    <a:lnTo>
                      <a:pt x="1357" y="294"/>
                    </a:lnTo>
                    <a:lnTo>
                      <a:pt x="1360" y="300"/>
                    </a:lnTo>
                    <a:lnTo>
                      <a:pt x="1362" y="304"/>
                    </a:lnTo>
                    <a:lnTo>
                      <a:pt x="1363" y="310"/>
                    </a:lnTo>
                    <a:lnTo>
                      <a:pt x="1365" y="315"/>
                    </a:lnTo>
                    <a:lnTo>
                      <a:pt x="1362" y="327"/>
                    </a:lnTo>
                    <a:lnTo>
                      <a:pt x="1357" y="340"/>
                    </a:lnTo>
                    <a:lnTo>
                      <a:pt x="1350" y="357"/>
                    </a:lnTo>
                    <a:lnTo>
                      <a:pt x="1343" y="376"/>
                    </a:lnTo>
                    <a:lnTo>
                      <a:pt x="1346" y="372"/>
                    </a:lnTo>
                    <a:lnTo>
                      <a:pt x="1350" y="368"/>
                    </a:lnTo>
                    <a:lnTo>
                      <a:pt x="1359" y="353"/>
                    </a:lnTo>
                    <a:lnTo>
                      <a:pt x="1367" y="338"/>
                    </a:lnTo>
                    <a:lnTo>
                      <a:pt x="1375" y="322"/>
                    </a:lnTo>
                    <a:lnTo>
                      <a:pt x="1382" y="308"/>
                    </a:lnTo>
                    <a:lnTo>
                      <a:pt x="1383" y="306"/>
                    </a:lnTo>
                    <a:lnTo>
                      <a:pt x="1383" y="305"/>
                    </a:lnTo>
                    <a:lnTo>
                      <a:pt x="1395" y="293"/>
                    </a:lnTo>
                    <a:lnTo>
                      <a:pt x="1406" y="283"/>
                    </a:lnTo>
                    <a:lnTo>
                      <a:pt x="1420" y="274"/>
                    </a:lnTo>
                    <a:lnTo>
                      <a:pt x="1436" y="267"/>
                    </a:lnTo>
                    <a:lnTo>
                      <a:pt x="1444" y="285"/>
                    </a:lnTo>
                    <a:lnTo>
                      <a:pt x="1450" y="304"/>
                    </a:lnTo>
                    <a:lnTo>
                      <a:pt x="1455" y="322"/>
                    </a:lnTo>
                    <a:lnTo>
                      <a:pt x="1462" y="342"/>
                    </a:lnTo>
                    <a:lnTo>
                      <a:pt x="1469" y="350"/>
                    </a:lnTo>
                    <a:lnTo>
                      <a:pt x="1475" y="359"/>
                    </a:lnTo>
                    <a:lnTo>
                      <a:pt x="1480" y="367"/>
                    </a:lnTo>
                    <a:lnTo>
                      <a:pt x="1485" y="374"/>
                    </a:lnTo>
                    <a:lnTo>
                      <a:pt x="1494" y="393"/>
                    </a:lnTo>
                    <a:lnTo>
                      <a:pt x="1502" y="412"/>
                    </a:lnTo>
                    <a:lnTo>
                      <a:pt x="1512" y="429"/>
                    </a:lnTo>
                    <a:lnTo>
                      <a:pt x="1518" y="436"/>
                    </a:lnTo>
                    <a:lnTo>
                      <a:pt x="1523" y="440"/>
                    </a:lnTo>
                    <a:lnTo>
                      <a:pt x="1535" y="449"/>
                    </a:lnTo>
                    <a:lnTo>
                      <a:pt x="1549" y="474"/>
                    </a:lnTo>
                    <a:lnTo>
                      <a:pt x="1562" y="498"/>
                    </a:lnTo>
                    <a:lnTo>
                      <a:pt x="1573" y="523"/>
                    </a:lnTo>
                    <a:lnTo>
                      <a:pt x="1583" y="550"/>
                    </a:lnTo>
                    <a:lnTo>
                      <a:pt x="1590" y="562"/>
                    </a:lnTo>
                    <a:lnTo>
                      <a:pt x="1595" y="570"/>
                    </a:lnTo>
                    <a:lnTo>
                      <a:pt x="1599" y="575"/>
                    </a:lnTo>
                    <a:lnTo>
                      <a:pt x="1603" y="579"/>
                    </a:lnTo>
                    <a:lnTo>
                      <a:pt x="1612" y="583"/>
                    </a:lnTo>
                    <a:lnTo>
                      <a:pt x="1628" y="592"/>
                    </a:lnTo>
                    <a:lnTo>
                      <a:pt x="1633" y="604"/>
                    </a:lnTo>
                    <a:lnTo>
                      <a:pt x="1640" y="613"/>
                    </a:lnTo>
                    <a:lnTo>
                      <a:pt x="1642" y="616"/>
                    </a:lnTo>
                    <a:lnTo>
                      <a:pt x="1647" y="616"/>
                    </a:lnTo>
                    <a:lnTo>
                      <a:pt x="1651" y="614"/>
                    </a:lnTo>
                    <a:lnTo>
                      <a:pt x="1656" y="609"/>
                    </a:lnTo>
                    <a:lnTo>
                      <a:pt x="1661" y="600"/>
                    </a:lnTo>
                    <a:lnTo>
                      <a:pt x="1665" y="595"/>
                    </a:lnTo>
                    <a:lnTo>
                      <a:pt x="1670" y="589"/>
                    </a:lnTo>
                    <a:lnTo>
                      <a:pt x="1674" y="584"/>
                    </a:lnTo>
                    <a:lnTo>
                      <a:pt x="1679" y="582"/>
                    </a:lnTo>
                    <a:lnTo>
                      <a:pt x="1685" y="581"/>
                    </a:lnTo>
                    <a:lnTo>
                      <a:pt x="1693" y="581"/>
                    </a:lnTo>
                    <a:lnTo>
                      <a:pt x="1702" y="581"/>
                    </a:lnTo>
                    <a:lnTo>
                      <a:pt x="1708" y="581"/>
                    </a:lnTo>
                    <a:lnTo>
                      <a:pt x="1713" y="581"/>
                    </a:lnTo>
                    <a:lnTo>
                      <a:pt x="1716" y="580"/>
                    </a:lnTo>
                    <a:lnTo>
                      <a:pt x="1718" y="577"/>
                    </a:lnTo>
                    <a:lnTo>
                      <a:pt x="1722" y="576"/>
                    </a:lnTo>
                    <a:lnTo>
                      <a:pt x="1725" y="576"/>
                    </a:lnTo>
                    <a:lnTo>
                      <a:pt x="1730" y="575"/>
                    </a:lnTo>
                    <a:lnTo>
                      <a:pt x="1735" y="576"/>
                    </a:lnTo>
                    <a:lnTo>
                      <a:pt x="1756" y="590"/>
                    </a:lnTo>
                    <a:lnTo>
                      <a:pt x="1778" y="606"/>
                    </a:lnTo>
                    <a:lnTo>
                      <a:pt x="1798" y="619"/>
                    </a:lnTo>
                    <a:lnTo>
                      <a:pt x="1805" y="624"/>
                    </a:lnTo>
                    <a:lnTo>
                      <a:pt x="1806" y="624"/>
                    </a:lnTo>
                    <a:lnTo>
                      <a:pt x="1806" y="625"/>
                    </a:lnTo>
                    <a:lnTo>
                      <a:pt x="1789" y="649"/>
                    </a:lnTo>
                    <a:lnTo>
                      <a:pt x="1772" y="674"/>
                    </a:lnTo>
                    <a:lnTo>
                      <a:pt x="1755" y="699"/>
                    </a:lnTo>
                    <a:lnTo>
                      <a:pt x="1738" y="724"/>
                    </a:lnTo>
                    <a:lnTo>
                      <a:pt x="1721" y="749"/>
                    </a:lnTo>
                    <a:lnTo>
                      <a:pt x="1704" y="773"/>
                    </a:lnTo>
                    <a:lnTo>
                      <a:pt x="1687" y="798"/>
                    </a:lnTo>
                    <a:lnTo>
                      <a:pt x="1670" y="823"/>
                    </a:lnTo>
                    <a:lnTo>
                      <a:pt x="1687" y="829"/>
                    </a:lnTo>
                    <a:lnTo>
                      <a:pt x="1702" y="836"/>
                    </a:lnTo>
                    <a:lnTo>
                      <a:pt x="1719" y="843"/>
                    </a:lnTo>
                    <a:lnTo>
                      <a:pt x="1736" y="849"/>
                    </a:lnTo>
                    <a:lnTo>
                      <a:pt x="1732" y="881"/>
                    </a:lnTo>
                    <a:lnTo>
                      <a:pt x="1729" y="913"/>
                    </a:lnTo>
                    <a:lnTo>
                      <a:pt x="1725" y="945"/>
                    </a:lnTo>
                    <a:lnTo>
                      <a:pt x="1721" y="978"/>
                    </a:lnTo>
                    <a:lnTo>
                      <a:pt x="1731" y="990"/>
                    </a:lnTo>
                    <a:lnTo>
                      <a:pt x="1741" y="1004"/>
                    </a:lnTo>
                    <a:lnTo>
                      <a:pt x="1729" y="1018"/>
                    </a:lnTo>
                    <a:lnTo>
                      <a:pt x="1716" y="1032"/>
                    </a:lnTo>
                    <a:lnTo>
                      <a:pt x="1702" y="1047"/>
                    </a:lnTo>
                    <a:lnTo>
                      <a:pt x="1690" y="1061"/>
                    </a:lnTo>
                    <a:lnTo>
                      <a:pt x="1676" y="1044"/>
                    </a:lnTo>
                    <a:lnTo>
                      <a:pt x="1662" y="1027"/>
                    </a:lnTo>
                    <a:lnTo>
                      <a:pt x="1648" y="1010"/>
                    </a:lnTo>
                    <a:lnTo>
                      <a:pt x="1634" y="992"/>
                    </a:lnTo>
                    <a:lnTo>
                      <a:pt x="1619" y="1004"/>
                    </a:lnTo>
                    <a:lnTo>
                      <a:pt x="1603" y="1015"/>
                    </a:lnTo>
                    <a:lnTo>
                      <a:pt x="1592" y="1005"/>
                    </a:lnTo>
                    <a:lnTo>
                      <a:pt x="1581" y="996"/>
                    </a:lnTo>
                    <a:lnTo>
                      <a:pt x="1571" y="986"/>
                    </a:lnTo>
                    <a:lnTo>
                      <a:pt x="1560" y="976"/>
                    </a:lnTo>
                    <a:lnTo>
                      <a:pt x="1544" y="989"/>
                    </a:lnTo>
                    <a:lnTo>
                      <a:pt x="1527" y="1003"/>
                    </a:lnTo>
                    <a:lnTo>
                      <a:pt x="1513" y="990"/>
                    </a:lnTo>
                    <a:lnTo>
                      <a:pt x="1498" y="978"/>
                    </a:lnTo>
                    <a:lnTo>
                      <a:pt x="1484" y="990"/>
                    </a:lnTo>
                    <a:lnTo>
                      <a:pt x="1468" y="1002"/>
                    </a:lnTo>
                    <a:lnTo>
                      <a:pt x="1459" y="989"/>
                    </a:lnTo>
                    <a:lnTo>
                      <a:pt x="1448" y="976"/>
                    </a:lnTo>
                    <a:lnTo>
                      <a:pt x="1456" y="963"/>
                    </a:lnTo>
                    <a:lnTo>
                      <a:pt x="1464" y="952"/>
                    </a:lnTo>
                    <a:lnTo>
                      <a:pt x="1427" y="927"/>
                    </a:lnTo>
                    <a:lnTo>
                      <a:pt x="1389" y="903"/>
                    </a:lnTo>
                    <a:lnTo>
                      <a:pt x="1371" y="892"/>
                    </a:lnTo>
                    <a:lnTo>
                      <a:pt x="1352" y="881"/>
                    </a:lnTo>
                    <a:lnTo>
                      <a:pt x="1332" y="871"/>
                    </a:lnTo>
                    <a:lnTo>
                      <a:pt x="1311" y="861"/>
                    </a:lnTo>
                    <a:lnTo>
                      <a:pt x="1291" y="850"/>
                    </a:lnTo>
                    <a:lnTo>
                      <a:pt x="1270" y="837"/>
                    </a:lnTo>
                    <a:lnTo>
                      <a:pt x="1251" y="826"/>
                    </a:lnTo>
                    <a:lnTo>
                      <a:pt x="1230" y="815"/>
                    </a:lnTo>
                    <a:lnTo>
                      <a:pt x="1213" y="811"/>
                    </a:lnTo>
                    <a:lnTo>
                      <a:pt x="1199" y="809"/>
                    </a:lnTo>
                    <a:lnTo>
                      <a:pt x="1193" y="810"/>
                    </a:lnTo>
                    <a:lnTo>
                      <a:pt x="1189" y="813"/>
                    </a:lnTo>
                    <a:lnTo>
                      <a:pt x="1185" y="818"/>
                    </a:lnTo>
                    <a:lnTo>
                      <a:pt x="1183" y="827"/>
                    </a:lnTo>
                    <a:lnTo>
                      <a:pt x="1185" y="841"/>
                    </a:lnTo>
                    <a:lnTo>
                      <a:pt x="1188" y="854"/>
                    </a:lnTo>
                    <a:lnTo>
                      <a:pt x="1190" y="864"/>
                    </a:lnTo>
                    <a:lnTo>
                      <a:pt x="1194" y="875"/>
                    </a:lnTo>
                    <a:lnTo>
                      <a:pt x="1199" y="885"/>
                    </a:lnTo>
                    <a:lnTo>
                      <a:pt x="1205" y="895"/>
                    </a:lnTo>
                    <a:lnTo>
                      <a:pt x="1213" y="905"/>
                    </a:lnTo>
                    <a:lnTo>
                      <a:pt x="1222" y="917"/>
                    </a:lnTo>
                    <a:lnTo>
                      <a:pt x="1232" y="937"/>
                    </a:lnTo>
                    <a:lnTo>
                      <a:pt x="1240" y="954"/>
                    </a:lnTo>
                    <a:lnTo>
                      <a:pt x="1242" y="963"/>
                    </a:lnTo>
                    <a:lnTo>
                      <a:pt x="1244" y="971"/>
                    </a:lnTo>
                    <a:lnTo>
                      <a:pt x="1245" y="979"/>
                    </a:lnTo>
                    <a:lnTo>
                      <a:pt x="1247" y="987"/>
                    </a:lnTo>
                    <a:lnTo>
                      <a:pt x="1247" y="995"/>
                    </a:lnTo>
                    <a:lnTo>
                      <a:pt x="1247" y="1003"/>
                    </a:lnTo>
                    <a:lnTo>
                      <a:pt x="1244" y="1012"/>
                    </a:lnTo>
                    <a:lnTo>
                      <a:pt x="1243" y="1020"/>
                    </a:lnTo>
                    <a:lnTo>
                      <a:pt x="1238" y="1038"/>
                    </a:lnTo>
                    <a:lnTo>
                      <a:pt x="1228" y="1058"/>
                    </a:lnTo>
                    <a:lnTo>
                      <a:pt x="1218" y="1069"/>
                    </a:lnTo>
                    <a:lnTo>
                      <a:pt x="1211" y="1078"/>
                    </a:lnTo>
                    <a:lnTo>
                      <a:pt x="1206" y="1086"/>
                    </a:lnTo>
                    <a:lnTo>
                      <a:pt x="1202" y="1094"/>
                    </a:lnTo>
                    <a:lnTo>
                      <a:pt x="1201" y="1103"/>
                    </a:lnTo>
                    <a:lnTo>
                      <a:pt x="1201" y="1113"/>
                    </a:lnTo>
                    <a:lnTo>
                      <a:pt x="1202" y="1124"/>
                    </a:lnTo>
                    <a:lnTo>
                      <a:pt x="1205" y="1138"/>
                    </a:lnTo>
                    <a:lnTo>
                      <a:pt x="1216" y="1156"/>
                    </a:lnTo>
                    <a:lnTo>
                      <a:pt x="1222" y="1166"/>
                    </a:lnTo>
                    <a:lnTo>
                      <a:pt x="1223" y="1172"/>
                    </a:lnTo>
                    <a:lnTo>
                      <a:pt x="1222" y="1176"/>
                    </a:lnTo>
                    <a:lnTo>
                      <a:pt x="1217" y="1182"/>
                    </a:lnTo>
                    <a:lnTo>
                      <a:pt x="1210" y="1190"/>
                    </a:lnTo>
                    <a:lnTo>
                      <a:pt x="1189" y="1197"/>
                    </a:lnTo>
                    <a:lnTo>
                      <a:pt x="1169" y="1202"/>
                    </a:lnTo>
                    <a:lnTo>
                      <a:pt x="1159" y="1205"/>
                    </a:lnTo>
                    <a:lnTo>
                      <a:pt x="1149" y="1208"/>
                    </a:lnTo>
                    <a:lnTo>
                      <a:pt x="1140" y="1213"/>
                    </a:lnTo>
                    <a:lnTo>
                      <a:pt x="1131" y="1220"/>
                    </a:lnTo>
                    <a:lnTo>
                      <a:pt x="1126" y="1237"/>
                    </a:lnTo>
                    <a:lnTo>
                      <a:pt x="1121" y="1250"/>
                    </a:lnTo>
                    <a:lnTo>
                      <a:pt x="1114" y="1265"/>
                    </a:lnTo>
                    <a:lnTo>
                      <a:pt x="1104" y="1280"/>
                    </a:lnTo>
                    <a:lnTo>
                      <a:pt x="1096" y="1289"/>
                    </a:lnTo>
                    <a:lnTo>
                      <a:pt x="1087" y="1299"/>
                    </a:lnTo>
                    <a:lnTo>
                      <a:pt x="1082" y="1305"/>
                    </a:lnTo>
                    <a:lnTo>
                      <a:pt x="1080" y="1310"/>
                    </a:lnTo>
                    <a:lnTo>
                      <a:pt x="1079" y="1314"/>
                    </a:lnTo>
                    <a:lnTo>
                      <a:pt x="1079" y="1316"/>
                    </a:lnTo>
                    <a:lnTo>
                      <a:pt x="1079" y="1319"/>
                    </a:lnTo>
                    <a:lnTo>
                      <a:pt x="1080" y="1322"/>
                    </a:lnTo>
                    <a:lnTo>
                      <a:pt x="1087" y="1327"/>
                    </a:lnTo>
                    <a:lnTo>
                      <a:pt x="1090" y="1332"/>
                    </a:lnTo>
                    <a:lnTo>
                      <a:pt x="1089" y="1337"/>
                    </a:lnTo>
                    <a:lnTo>
                      <a:pt x="1083" y="1345"/>
                    </a:lnTo>
                    <a:lnTo>
                      <a:pt x="1075" y="1356"/>
                    </a:lnTo>
                    <a:lnTo>
                      <a:pt x="1072" y="1362"/>
                    </a:lnTo>
                    <a:lnTo>
                      <a:pt x="1072" y="1365"/>
                    </a:lnTo>
                    <a:lnTo>
                      <a:pt x="1074" y="1368"/>
                    </a:lnTo>
                    <a:lnTo>
                      <a:pt x="1078" y="1372"/>
                    </a:lnTo>
                    <a:lnTo>
                      <a:pt x="1083" y="1375"/>
                    </a:lnTo>
                    <a:lnTo>
                      <a:pt x="1091" y="1373"/>
                    </a:lnTo>
                    <a:lnTo>
                      <a:pt x="1096" y="1369"/>
                    </a:lnTo>
                    <a:lnTo>
                      <a:pt x="1100" y="1367"/>
                    </a:lnTo>
                    <a:lnTo>
                      <a:pt x="1104" y="1364"/>
                    </a:lnTo>
                    <a:lnTo>
                      <a:pt x="1107" y="1361"/>
                    </a:lnTo>
                    <a:lnTo>
                      <a:pt x="1112" y="1359"/>
                    </a:lnTo>
                    <a:lnTo>
                      <a:pt x="1117" y="1359"/>
                    </a:lnTo>
                    <a:lnTo>
                      <a:pt x="1125" y="1359"/>
                    </a:lnTo>
                    <a:lnTo>
                      <a:pt x="1137" y="1369"/>
                    </a:lnTo>
                    <a:lnTo>
                      <a:pt x="1148" y="1379"/>
                    </a:lnTo>
                    <a:lnTo>
                      <a:pt x="1159" y="1390"/>
                    </a:lnTo>
                    <a:lnTo>
                      <a:pt x="1171" y="1399"/>
                    </a:lnTo>
                    <a:lnTo>
                      <a:pt x="1176" y="1395"/>
                    </a:lnTo>
                    <a:lnTo>
                      <a:pt x="1182" y="1390"/>
                    </a:lnTo>
                    <a:lnTo>
                      <a:pt x="1186" y="1383"/>
                    </a:lnTo>
                    <a:lnTo>
                      <a:pt x="1191" y="1375"/>
                    </a:lnTo>
                    <a:lnTo>
                      <a:pt x="1199" y="1358"/>
                    </a:lnTo>
                    <a:lnTo>
                      <a:pt x="1207" y="1344"/>
                    </a:lnTo>
                    <a:lnTo>
                      <a:pt x="1218" y="1334"/>
                    </a:lnTo>
                    <a:lnTo>
                      <a:pt x="1232" y="1324"/>
                    </a:lnTo>
                    <a:lnTo>
                      <a:pt x="1242" y="1315"/>
                    </a:lnTo>
                    <a:lnTo>
                      <a:pt x="1247" y="1311"/>
                    </a:lnTo>
                    <a:lnTo>
                      <a:pt x="1248" y="1315"/>
                    </a:lnTo>
                    <a:lnTo>
                      <a:pt x="1253" y="1324"/>
                    </a:lnTo>
                    <a:lnTo>
                      <a:pt x="1258" y="1328"/>
                    </a:lnTo>
                    <a:lnTo>
                      <a:pt x="1264" y="1333"/>
                    </a:lnTo>
                    <a:lnTo>
                      <a:pt x="1269" y="1335"/>
                    </a:lnTo>
                    <a:lnTo>
                      <a:pt x="1276" y="1337"/>
                    </a:lnTo>
                    <a:lnTo>
                      <a:pt x="1284" y="1326"/>
                    </a:lnTo>
                    <a:lnTo>
                      <a:pt x="1290" y="1319"/>
                    </a:lnTo>
                    <a:lnTo>
                      <a:pt x="1292" y="1317"/>
                    </a:lnTo>
                    <a:lnTo>
                      <a:pt x="1296" y="1317"/>
                    </a:lnTo>
                    <a:lnTo>
                      <a:pt x="1301" y="1318"/>
                    </a:lnTo>
                    <a:lnTo>
                      <a:pt x="1307" y="1322"/>
                    </a:lnTo>
                    <a:lnTo>
                      <a:pt x="1321" y="1336"/>
                    </a:lnTo>
                    <a:lnTo>
                      <a:pt x="1336" y="1352"/>
                    </a:lnTo>
                    <a:lnTo>
                      <a:pt x="1351" y="1367"/>
                    </a:lnTo>
                    <a:lnTo>
                      <a:pt x="1366" y="1382"/>
                    </a:lnTo>
                    <a:lnTo>
                      <a:pt x="1368" y="1386"/>
                    </a:lnTo>
                    <a:lnTo>
                      <a:pt x="1369" y="1390"/>
                    </a:lnTo>
                    <a:lnTo>
                      <a:pt x="1369" y="1392"/>
                    </a:lnTo>
                    <a:lnTo>
                      <a:pt x="1368" y="1394"/>
                    </a:lnTo>
                    <a:lnTo>
                      <a:pt x="1362" y="1399"/>
                    </a:lnTo>
                    <a:lnTo>
                      <a:pt x="1353" y="1406"/>
                    </a:lnTo>
                    <a:lnTo>
                      <a:pt x="1331" y="1429"/>
                    </a:lnTo>
                    <a:lnTo>
                      <a:pt x="1307" y="1453"/>
                    </a:lnTo>
                    <a:lnTo>
                      <a:pt x="1284" y="1477"/>
                    </a:lnTo>
                    <a:lnTo>
                      <a:pt x="1261" y="1501"/>
                    </a:lnTo>
                    <a:lnTo>
                      <a:pt x="1253" y="1504"/>
                    </a:lnTo>
                    <a:lnTo>
                      <a:pt x="1249" y="1505"/>
                    </a:lnTo>
                    <a:lnTo>
                      <a:pt x="1247" y="1505"/>
                    </a:lnTo>
                    <a:lnTo>
                      <a:pt x="1244" y="1505"/>
                    </a:lnTo>
                    <a:lnTo>
                      <a:pt x="1242" y="1506"/>
                    </a:lnTo>
                    <a:lnTo>
                      <a:pt x="1238" y="1508"/>
                    </a:lnTo>
                    <a:lnTo>
                      <a:pt x="1231" y="1513"/>
                    </a:lnTo>
                    <a:lnTo>
                      <a:pt x="1218" y="1521"/>
                    </a:lnTo>
                    <a:lnTo>
                      <a:pt x="1204" y="1537"/>
                    </a:lnTo>
                    <a:lnTo>
                      <a:pt x="1188" y="1552"/>
                    </a:lnTo>
                    <a:lnTo>
                      <a:pt x="1174" y="1568"/>
                    </a:lnTo>
                    <a:lnTo>
                      <a:pt x="1159" y="1585"/>
                    </a:lnTo>
                    <a:lnTo>
                      <a:pt x="1163" y="1592"/>
                    </a:lnTo>
                    <a:lnTo>
                      <a:pt x="1167" y="1598"/>
                    </a:lnTo>
                    <a:lnTo>
                      <a:pt x="1171" y="1603"/>
                    </a:lnTo>
                    <a:lnTo>
                      <a:pt x="1174" y="1609"/>
                    </a:lnTo>
                    <a:lnTo>
                      <a:pt x="1177" y="1613"/>
                    </a:lnTo>
                    <a:lnTo>
                      <a:pt x="1181" y="1619"/>
                    </a:lnTo>
                    <a:lnTo>
                      <a:pt x="1182" y="1626"/>
                    </a:lnTo>
                    <a:lnTo>
                      <a:pt x="1183" y="1635"/>
                    </a:lnTo>
                    <a:lnTo>
                      <a:pt x="1167" y="1651"/>
                    </a:lnTo>
                    <a:lnTo>
                      <a:pt x="1151" y="1666"/>
                    </a:lnTo>
                    <a:lnTo>
                      <a:pt x="1135" y="1683"/>
                    </a:lnTo>
                    <a:lnTo>
                      <a:pt x="1120" y="1699"/>
                    </a:lnTo>
                    <a:lnTo>
                      <a:pt x="1114" y="1700"/>
                    </a:lnTo>
                    <a:lnTo>
                      <a:pt x="1108" y="1700"/>
                    </a:lnTo>
                    <a:lnTo>
                      <a:pt x="1105" y="1700"/>
                    </a:lnTo>
                    <a:lnTo>
                      <a:pt x="1101" y="1698"/>
                    </a:lnTo>
                    <a:lnTo>
                      <a:pt x="1099" y="1696"/>
                    </a:lnTo>
                    <a:lnTo>
                      <a:pt x="1095" y="1695"/>
                    </a:lnTo>
                    <a:lnTo>
                      <a:pt x="1090" y="1693"/>
                    </a:lnTo>
                    <a:lnTo>
                      <a:pt x="1084" y="1691"/>
                    </a:lnTo>
                    <a:lnTo>
                      <a:pt x="1079" y="1693"/>
                    </a:lnTo>
                    <a:lnTo>
                      <a:pt x="1075" y="1691"/>
                    </a:lnTo>
                    <a:lnTo>
                      <a:pt x="1071" y="1691"/>
                    </a:lnTo>
                    <a:lnTo>
                      <a:pt x="1067" y="1689"/>
                    </a:lnTo>
                    <a:lnTo>
                      <a:pt x="1061" y="1686"/>
                    </a:lnTo>
                    <a:lnTo>
                      <a:pt x="1053" y="1680"/>
                    </a:lnTo>
                    <a:lnTo>
                      <a:pt x="1040" y="1679"/>
                    </a:lnTo>
                    <a:lnTo>
                      <a:pt x="1029" y="1679"/>
                    </a:lnTo>
                    <a:lnTo>
                      <a:pt x="1018" y="1680"/>
                    </a:lnTo>
                    <a:lnTo>
                      <a:pt x="1006" y="1680"/>
                    </a:lnTo>
                    <a:lnTo>
                      <a:pt x="990" y="1695"/>
                    </a:lnTo>
                    <a:lnTo>
                      <a:pt x="974" y="1708"/>
                    </a:lnTo>
                    <a:lnTo>
                      <a:pt x="959" y="1695"/>
                    </a:lnTo>
                    <a:lnTo>
                      <a:pt x="943" y="1681"/>
                    </a:lnTo>
                    <a:lnTo>
                      <a:pt x="944" y="1674"/>
                    </a:lnTo>
                    <a:lnTo>
                      <a:pt x="945" y="1670"/>
                    </a:lnTo>
                    <a:lnTo>
                      <a:pt x="946" y="1665"/>
                    </a:lnTo>
                    <a:lnTo>
                      <a:pt x="948" y="1661"/>
                    </a:lnTo>
                    <a:lnTo>
                      <a:pt x="949" y="1657"/>
                    </a:lnTo>
                    <a:lnTo>
                      <a:pt x="951" y="1653"/>
                    </a:lnTo>
                    <a:lnTo>
                      <a:pt x="951" y="1647"/>
                    </a:lnTo>
                    <a:lnTo>
                      <a:pt x="949" y="1640"/>
                    </a:lnTo>
                    <a:lnTo>
                      <a:pt x="942" y="1631"/>
                    </a:lnTo>
                    <a:lnTo>
                      <a:pt x="935" y="1622"/>
                    </a:lnTo>
                    <a:lnTo>
                      <a:pt x="927" y="1613"/>
                    </a:lnTo>
                    <a:lnTo>
                      <a:pt x="919" y="1605"/>
                    </a:lnTo>
                    <a:lnTo>
                      <a:pt x="910" y="1598"/>
                    </a:lnTo>
                    <a:lnTo>
                      <a:pt x="901" y="1592"/>
                    </a:lnTo>
                    <a:lnTo>
                      <a:pt x="896" y="1589"/>
                    </a:lnTo>
                    <a:lnTo>
                      <a:pt x="893" y="1587"/>
                    </a:lnTo>
                    <a:lnTo>
                      <a:pt x="887" y="1587"/>
                    </a:lnTo>
                    <a:lnTo>
                      <a:pt x="883" y="1588"/>
                    </a:lnTo>
                    <a:lnTo>
                      <a:pt x="871" y="1595"/>
                    </a:lnTo>
                    <a:lnTo>
                      <a:pt x="861" y="1601"/>
                    </a:lnTo>
                    <a:lnTo>
                      <a:pt x="851" y="1607"/>
                    </a:lnTo>
                    <a:lnTo>
                      <a:pt x="841" y="1615"/>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69" name="Freeform 337"/>
              <p:cNvSpPr>
                <a:spLocks/>
              </p:cNvSpPr>
              <p:nvPr/>
            </p:nvSpPr>
            <p:spPr bwMode="auto">
              <a:xfrm>
                <a:off x="2986088" y="2871788"/>
                <a:ext cx="30162" cy="22225"/>
              </a:xfrm>
              <a:custGeom>
                <a:avLst/>
                <a:gdLst>
                  <a:gd name="T0" fmla="*/ 25003 w 76"/>
                  <a:gd name="T1" fmla="*/ 5849 h 57"/>
                  <a:gd name="T2" fmla="*/ 21828 w 76"/>
                  <a:gd name="T3" fmla="*/ 7408 h 57"/>
                  <a:gd name="T4" fmla="*/ 19050 w 76"/>
                  <a:gd name="T5" fmla="*/ 9358 h 57"/>
                  <a:gd name="T6" fmla="*/ 16668 w 76"/>
                  <a:gd name="T7" fmla="*/ 10918 h 57"/>
                  <a:gd name="T8" fmla="*/ 14287 w 76"/>
                  <a:gd name="T9" fmla="*/ 13257 h 57"/>
                  <a:gd name="T10" fmla="*/ 13097 w 76"/>
                  <a:gd name="T11" fmla="*/ 16376 h 57"/>
                  <a:gd name="T12" fmla="*/ 11509 w 76"/>
                  <a:gd name="T13" fmla="*/ 19496 h 57"/>
                  <a:gd name="T14" fmla="*/ 10319 w 76"/>
                  <a:gd name="T15" fmla="*/ 20665 h 57"/>
                  <a:gd name="T16" fmla="*/ 9525 w 76"/>
                  <a:gd name="T17" fmla="*/ 22225 h 57"/>
                  <a:gd name="T18" fmla="*/ 6747 w 76"/>
                  <a:gd name="T19" fmla="*/ 19886 h 57"/>
                  <a:gd name="T20" fmla="*/ 4366 w 76"/>
                  <a:gd name="T21" fmla="*/ 17546 h 57"/>
                  <a:gd name="T22" fmla="*/ 2778 w 76"/>
                  <a:gd name="T23" fmla="*/ 18326 h 57"/>
                  <a:gd name="T24" fmla="*/ 1984 w 76"/>
                  <a:gd name="T25" fmla="*/ 18716 h 57"/>
                  <a:gd name="T26" fmla="*/ 1191 w 76"/>
                  <a:gd name="T27" fmla="*/ 18716 h 57"/>
                  <a:gd name="T28" fmla="*/ 0 w 76"/>
                  <a:gd name="T29" fmla="*/ 17156 h 57"/>
                  <a:gd name="T30" fmla="*/ 1191 w 76"/>
                  <a:gd name="T31" fmla="*/ 14037 h 57"/>
                  <a:gd name="T32" fmla="*/ 1984 w 76"/>
                  <a:gd name="T33" fmla="*/ 12087 h 57"/>
                  <a:gd name="T34" fmla="*/ 3572 w 76"/>
                  <a:gd name="T35" fmla="*/ 10138 h 57"/>
                  <a:gd name="T36" fmla="*/ 5953 w 76"/>
                  <a:gd name="T37" fmla="*/ 7798 h 57"/>
                  <a:gd name="T38" fmla="*/ 6747 w 76"/>
                  <a:gd name="T39" fmla="*/ 6629 h 57"/>
                  <a:gd name="T40" fmla="*/ 7937 w 76"/>
                  <a:gd name="T41" fmla="*/ 4679 h 57"/>
                  <a:gd name="T42" fmla="*/ 9525 w 76"/>
                  <a:gd name="T43" fmla="*/ 4289 h 57"/>
                  <a:gd name="T44" fmla="*/ 11112 w 76"/>
                  <a:gd name="T45" fmla="*/ 3509 h 57"/>
                  <a:gd name="T46" fmla="*/ 12700 w 76"/>
                  <a:gd name="T47" fmla="*/ 1950 h 57"/>
                  <a:gd name="T48" fmla="*/ 14287 w 76"/>
                  <a:gd name="T49" fmla="*/ 0 h 57"/>
                  <a:gd name="T50" fmla="*/ 18653 w 76"/>
                  <a:gd name="T51" fmla="*/ 0 h 57"/>
                  <a:gd name="T52" fmla="*/ 23415 w 76"/>
                  <a:gd name="T53" fmla="*/ 0 h 57"/>
                  <a:gd name="T54" fmla="*/ 24606 w 76"/>
                  <a:gd name="T55" fmla="*/ 780 h 57"/>
                  <a:gd name="T56" fmla="*/ 25796 w 76"/>
                  <a:gd name="T57" fmla="*/ 1950 h 57"/>
                  <a:gd name="T58" fmla="*/ 27781 w 76"/>
                  <a:gd name="T59" fmla="*/ 2339 h 57"/>
                  <a:gd name="T60" fmla="*/ 29765 w 76"/>
                  <a:gd name="T61" fmla="*/ 2729 h 57"/>
                  <a:gd name="T62" fmla="*/ 29765 w 76"/>
                  <a:gd name="T63" fmla="*/ 3119 h 57"/>
                  <a:gd name="T64" fmla="*/ 30162 w 76"/>
                  <a:gd name="T65" fmla="*/ 3119 h 57"/>
                  <a:gd name="T66" fmla="*/ 26590 w 76"/>
                  <a:gd name="T67" fmla="*/ 5459 h 57"/>
                  <a:gd name="T68" fmla="*/ 22622 w 76"/>
                  <a:gd name="T69" fmla="*/ 7018 h 57"/>
                  <a:gd name="T70" fmla="*/ 25003 w 76"/>
                  <a:gd name="T71" fmla="*/ 5849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57">
                    <a:moveTo>
                      <a:pt x="63" y="15"/>
                    </a:moveTo>
                    <a:lnTo>
                      <a:pt x="55" y="19"/>
                    </a:lnTo>
                    <a:lnTo>
                      <a:pt x="48" y="24"/>
                    </a:lnTo>
                    <a:lnTo>
                      <a:pt x="42" y="28"/>
                    </a:lnTo>
                    <a:lnTo>
                      <a:pt x="36" y="34"/>
                    </a:lnTo>
                    <a:lnTo>
                      <a:pt x="33" y="42"/>
                    </a:lnTo>
                    <a:lnTo>
                      <a:pt x="29" y="50"/>
                    </a:lnTo>
                    <a:lnTo>
                      <a:pt x="26" y="53"/>
                    </a:lnTo>
                    <a:lnTo>
                      <a:pt x="24" y="57"/>
                    </a:lnTo>
                    <a:lnTo>
                      <a:pt x="17" y="51"/>
                    </a:lnTo>
                    <a:lnTo>
                      <a:pt x="11" y="45"/>
                    </a:lnTo>
                    <a:lnTo>
                      <a:pt x="7" y="47"/>
                    </a:lnTo>
                    <a:lnTo>
                      <a:pt x="5" y="48"/>
                    </a:lnTo>
                    <a:lnTo>
                      <a:pt x="3" y="48"/>
                    </a:lnTo>
                    <a:lnTo>
                      <a:pt x="0" y="44"/>
                    </a:lnTo>
                    <a:lnTo>
                      <a:pt x="3" y="36"/>
                    </a:lnTo>
                    <a:lnTo>
                      <a:pt x="5" y="31"/>
                    </a:lnTo>
                    <a:lnTo>
                      <a:pt x="9" y="26"/>
                    </a:lnTo>
                    <a:lnTo>
                      <a:pt x="15" y="20"/>
                    </a:lnTo>
                    <a:lnTo>
                      <a:pt x="17" y="17"/>
                    </a:lnTo>
                    <a:lnTo>
                      <a:pt x="20" y="12"/>
                    </a:lnTo>
                    <a:lnTo>
                      <a:pt x="24" y="11"/>
                    </a:lnTo>
                    <a:lnTo>
                      <a:pt x="28" y="9"/>
                    </a:lnTo>
                    <a:lnTo>
                      <a:pt x="32" y="5"/>
                    </a:lnTo>
                    <a:lnTo>
                      <a:pt x="36" y="0"/>
                    </a:lnTo>
                    <a:lnTo>
                      <a:pt x="47" y="0"/>
                    </a:lnTo>
                    <a:lnTo>
                      <a:pt x="59" y="0"/>
                    </a:lnTo>
                    <a:lnTo>
                      <a:pt x="62" y="2"/>
                    </a:lnTo>
                    <a:lnTo>
                      <a:pt x="65" y="5"/>
                    </a:lnTo>
                    <a:lnTo>
                      <a:pt x="70" y="6"/>
                    </a:lnTo>
                    <a:lnTo>
                      <a:pt x="75" y="7"/>
                    </a:lnTo>
                    <a:lnTo>
                      <a:pt x="75" y="8"/>
                    </a:lnTo>
                    <a:lnTo>
                      <a:pt x="76" y="8"/>
                    </a:lnTo>
                    <a:lnTo>
                      <a:pt x="67" y="14"/>
                    </a:lnTo>
                    <a:lnTo>
                      <a:pt x="57" y="18"/>
                    </a:lnTo>
                    <a:lnTo>
                      <a:pt x="63" y="15"/>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70" name="Freeform 338"/>
              <p:cNvSpPr>
                <a:spLocks noEditPoints="1"/>
              </p:cNvSpPr>
              <p:nvPr/>
            </p:nvSpPr>
            <p:spPr bwMode="auto">
              <a:xfrm>
                <a:off x="2801938" y="3130550"/>
                <a:ext cx="412750" cy="239713"/>
              </a:xfrm>
              <a:custGeom>
                <a:avLst/>
                <a:gdLst>
                  <a:gd name="T0" fmla="*/ 10309 w 1041"/>
                  <a:gd name="T1" fmla="*/ 92869 h 604"/>
                  <a:gd name="T2" fmla="*/ 17842 w 1041"/>
                  <a:gd name="T3" fmla="*/ 90885 h 604"/>
                  <a:gd name="T4" fmla="*/ 22997 w 1041"/>
                  <a:gd name="T5" fmla="*/ 96441 h 604"/>
                  <a:gd name="T6" fmla="*/ 42028 w 1041"/>
                  <a:gd name="T7" fmla="*/ 73422 h 604"/>
                  <a:gd name="T8" fmla="*/ 73351 w 1041"/>
                  <a:gd name="T9" fmla="*/ 58341 h 604"/>
                  <a:gd name="T10" fmla="*/ 96744 w 1041"/>
                  <a:gd name="T11" fmla="*/ 46831 h 604"/>
                  <a:gd name="T12" fmla="*/ 101899 w 1041"/>
                  <a:gd name="T13" fmla="*/ 32941 h 604"/>
                  <a:gd name="T14" fmla="*/ 127274 w 1041"/>
                  <a:gd name="T15" fmla="*/ 16669 h 604"/>
                  <a:gd name="T16" fmla="*/ 138773 w 1041"/>
                  <a:gd name="T17" fmla="*/ 7938 h 604"/>
                  <a:gd name="T18" fmla="*/ 149875 w 1041"/>
                  <a:gd name="T19" fmla="*/ 13097 h 604"/>
                  <a:gd name="T20" fmla="*/ 168113 w 1041"/>
                  <a:gd name="T21" fmla="*/ 13494 h 604"/>
                  <a:gd name="T22" fmla="*/ 179612 w 1041"/>
                  <a:gd name="T23" fmla="*/ 21034 h 604"/>
                  <a:gd name="T24" fmla="*/ 185559 w 1041"/>
                  <a:gd name="T25" fmla="*/ 9128 h 604"/>
                  <a:gd name="T26" fmla="*/ 199833 w 1041"/>
                  <a:gd name="T27" fmla="*/ 1984 h 604"/>
                  <a:gd name="T28" fmla="*/ 197850 w 1041"/>
                  <a:gd name="T29" fmla="*/ 19050 h 604"/>
                  <a:gd name="T30" fmla="*/ 211728 w 1041"/>
                  <a:gd name="T31" fmla="*/ 33338 h 604"/>
                  <a:gd name="T32" fmla="*/ 214503 w 1041"/>
                  <a:gd name="T33" fmla="*/ 44847 h 604"/>
                  <a:gd name="T34" fmla="*/ 230363 w 1041"/>
                  <a:gd name="T35" fmla="*/ 44450 h 604"/>
                  <a:gd name="T36" fmla="*/ 238293 w 1041"/>
                  <a:gd name="T37" fmla="*/ 55959 h 604"/>
                  <a:gd name="T38" fmla="*/ 244637 w 1041"/>
                  <a:gd name="T39" fmla="*/ 60325 h 604"/>
                  <a:gd name="T40" fmla="*/ 253360 w 1041"/>
                  <a:gd name="T41" fmla="*/ 65088 h 604"/>
                  <a:gd name="T42" fmla="*/ 269219 w 1041"/>
                  <a:gd name="T43" fmla="*/ 82947 h 604"/>
                  <a:gd name="T44" fmla="*/ 285476 w 1041"/>
                  <a:gd name="T45" fmla="*/ 104775 h 604"/>
                  <a:gd name="T46" fmla="*/ 308472 w 1041"/>
                  <a:gd name="T47" fmla="*/ 115888 h 604"/>
                  <a:gd name="T48" fmla="*/ 339399 w 1041"/>
                  <a:gd name="T49" fmla="*/ 139700 h 604"/>
                  <a:gd name="T50" fmla="*/ 360016 w 1041"/>
                  <a:gd name="T51" fmla="*/ 134938 h 604"/>
                  <a:gd name="T52" fmla="*/ 382616 w 1041"/>
                  <a:gd name="T53" fmla="*/ 118666 h 604"/>
                  <a:gd name="T54" fmla="*/ 406010 w 1041"/>
                  <a:gd name="T55" fmla="*/ 133350 h 604"/>
                  <a:gd name="T56" fmla="*/ 397683 w 1041"/>
                  <a:gd name="T57" fmla="*/ 158750 h 604"/>
                  <a:gd name="T58" fmla="*/ 396494 w 1041"/>
                  <a:gd name="T59" fmla="*/ 170657 h 604"/>
                  <a:gd name="T60" fmla="*/ 398873 w 1041"/>
                  <a:gd name="T61" fmla="*/ 185738 h 604"/>
                  <a:gd name="T62" fmla="*/ 395701 w 1041"/>
                  <a:gd name="T63" fmla="*/ 203200 h 604"/>
                  <a:gd name="T64" fmla="*/ 385788 w 1041"/>
                  <a:gd name="T65" fmla="*/ 208757 h 604"/>
                  <a:gd name="T66" fmla="*/ 379841 w 1041"/>
                  <a:gd name="T67" fmla="*/ 203200 h 604"/>
                  <a:gd name="T68" fmla="*/ 372704 w 1041"/>
                  <a:gd name="T69" fmla="*/ 213122 h 604"/>
                  <a:gd name="T70" fmla="*/ 345743 w 1041"/>
                  <a:gd name="T71" fmla="*/ 213916 h 604"/>
                  <a:gd name="T72" fmla="*/ 311644 w 1041"/>
                  <a:gd name="T73" fmla="*/ 219075 h 604"/>
                  <a:gd name="T74" fmla="*/ 308869 w 1041"/>
                  <a:gd name="T75" fmla="*/ 223838 h 604"/>
                  <a:gd name="T76" fmla="*/ 291819 w 1041"/>
                  <a:gd name="T77" fmla="*/ 239713 h 604"/>
                  <a:gd name="T78" fmla="*/ 253756 w 1041"/>
                  <a:gd name="T79" fmla="*/ 227807 h 604"/>
                  <a:gd name="T80" fmla="*/ 248205 w 1041"/>
                  <a:gd name="T81" fmla="*/ 211138 h 604"/>
                  <a:gd name="T82" fmla="*/ 225208 w 1041"/>
                  <a:gd name="T83" fmla="*/ 196057 h 604"/>
                  <a:gd name="T84" fmla="*/ 204987 w 1041"/>
                  <a:gd name="T85" fmla="*/ 217885 h 604"/>
                  <a:gd name="T86" fmla="*/ 191506 w 1041"/>
                  <a:gd name="T87" fmla="*/ 214710 h 604"/>
                  <a:gd name="T88" fmla="*/ 165734 w 1041"/>
                  <a:gd name="T89" fmla="*/ 218282 h 604"/>
                  <a:gd name="T90" fmla="*/ 144720 w 1041"/>
                  <a:gd name="T91" fmla="*/ 195660 h 604"/>
                  <a:gd name="T92" fmla="*/ 164941 w 1041"/>
                  <a:gd name="T93" fmla="*/ 185341 h 604"/>
                  <a:gd name="T94" fmla="*/ 151064 w 1041"/>
                  <a:gd name="T95" fmla="*/ 186532 h 604"/>
                  <a:gd name="T96" fmla="*/ 129257 w 1041"/>
                  <a:gd name="T97" fmla="*/ 189707 h 604"/>
                  <a:gd name="T98" fmla="*/ 124103 w 1041"/>
                  <a:gd name="T99" fmla="*/ 190104 h 604"/>
                  <a:gd name="T100" fmla="*/ 122913 w 1041"/>
                  <a:gd name="T101" fmla="*/ 186532 h 604"/>
                  <a:gd name="T102" fmla="*/ 114587 w 1041"/>
                  <a:gd name="T103" fmla="*/ 176213 h 604"/>
                  <a:gd name="T104" fmla="*/ 113794 w 1041"/>
                  <a:gd name="T105" fmla="*/ 171847 h 604"/>
                  <a:gd name="T106" fmla="*/ 111811 w 1041"/>
                  <a:gd name="T107" fmla="*/ 156766 h 604"/>
                  <a:gd name="T108" fmla="*/ 84453 w 1041"/>
                  <a:gd name="T109" fmla="*/ 140891 h 604"/>
                  <a:gd name="T110" fmla="*/ 81678 w 1041"/>
                  <a:gd name="T111" fmla="*/ 120650 h 604"/>
                  <a:gd name="T112" fmla="*/ 66611 w 1041"/>
                  <a:gd name="T113" fmla="*/ 125016 h 604"/>
                  <a:gd name="T114" fmla="*/ 45597 w 1041"/>
                  <a:gd name="T115" fmla="*/ 128588 h 604"/>
                  <a:gd name="T116" fmla="*/ 7930 w 1041"/>
                  <a:gd name="T117" fmla="*/ 112316 h 604"/>
                  <a:gd name="T118" fmla="*/ 109036 w 1041"/>
                  <a:gd name="T119" fmla="*/ 185738 h 604"/>
                  <a:gd name="T120" fmla="*/ 107053 w 1041"/>
                  <a:gd name="T121" fmla="*/ 182166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41" h="604">
                    <a:moveTo>
                      <a:pt x="0" y="277"/>
                    </a:moveTo>
                    <a:lnTo>
                      <a:pt x="5" y="271"/>
                    </a:lnTo>
                    <a:lnTo>
                      <a:pt x="10" y="266"/>
                    </a:lnTo>
                    <a:lnTo>
                      <a:pt x="13" y="260"/>
                    </a:lnTo>
                    <a:lnTo>
                      <a:pt x="17" y="252"/>
                    </a:lnTo>
                    <a:lnTo>
                      <a:pt x="20" y="249"/>
                    </a:lnTo>
                    <a:lnTo>
                      <a:pt x="26" y="245"/>
                    </a:lnTo>
                    <a:lnTo>
                      <a:pt x="26" y="240"/>
                    </a:lnTo>
                    <a:lnTo>
                      <a:pt x="26" y="234"/>
                    </a:lnTo>
                    <a:lnTo>
                      <a:pt x="27" y="233"/>
                    </a:lnTo>
                    <a:lnTo>
                      <a:pt x="28" y="232"/>
                    </a:lnTo>
                    <a:lnTo>
                      <a:pt x="30" y="232"/>
                    </a:lnTo>
                    <a:lnTo>
                      <a:pt x="34" y="233"/>
                    </a:lnTo>
                    <a:lnTo>
                      <a:pt x="37" y="237"/>
                    </a:lnTo>
                    <a:lnTo>
                      <a:pt x="39" y="240"/>
                    </a:lnTo>
                    <a:lnTo>
                      <a:pt x="42" y="239"/>
                    </a:lnTo>
                    <a:lnTo>
                      <a:pt x="43" y="233"/>
                    </a:lnTo>
                    <a:lnTo>
                      <a:pt x="45" y="229"/>
                    </a:lnTo>
                    <a:lnTo>
                      <a:pt x="46" y="227"/>
                    </a:lnTo>
                    <a:lnTo>
                      <a:pt x="48" y="225"/>
                    </a:lnTo>
                    <a:lnTo>
                      <a:pt x="51" y="225"/>
                    </a:lnTo>
                    <a:lnTo>
                      <a:pt x="52" y="225"/>
                    </a:lnTo>
                    <a:lnTo>
                      <a:pt x="54" y="226"/>
                    </a:lnTo>
                    <a:lnTo>
                      <a:pt x="56" y="229"/>
                    </a:lnTo>
                    <a:lnTo>
                      <a:pt x="59" y="233"/>
                    </a:lnTo>
                    <a:lnTo>
                      <a:pt x="58" y="240"/>
                    </a:lnTo>
                    <a:lnTo>
                      <a:pt x="58" y="243"/>
                    </a:lnTo>
                    <a:lnTo>
                      <a:pt x="59" y="244"/>
                    </a:lnTo>
                    <a:lnTo>
                      <a:pt x="60" y="244"/>
                    </a:lnTo>
                    <a:lnTo>
                      <a:pt x="62" y="243"/>
                    </a:lnTo>
                    <a:lnTo>
                      <a:pt x="65" y="242"/>
                    </a:lnTo>
                    <a:lnTo>
                      <a:pt x="75" y="233"/>
                    </a:lnTo>
                    <a:lnTo>
                      <a:pt x="81" y="222"/>
                    </a:lnTo>
                    <a:lnTo>
                      <a:pt x="88" y="211"/>
                    </a:lnTo>
                    <a:lnTo>
                      <a:pt x="96" y="200"/>
                    </a:lnTo>
                    <a:lnTo>
                      <a:pt x="106" y="185"/>
                    </a:lnTo>
                    <a:lnTo>
                      <a:pt x="115" y="172"/>
                    </a:lnTo>
                    <a:lnTo>
                      <a:pt x="129" y="167"/>
                    </a:lnTo>
                    <a:lnTo>
                      <a:pt x="144" y="164"/>
                    </a:lnTo>
                    <a:lnTo>
                      <a:pt x="152" y="159"/>
                    </a:lnTo>
                    <a:lnTo>
                      <a:pt x="160" y="156"/>
                    </a:lnTo>
                    <a:lnTo>
                      <a:pt x="166" y="153"/>
                    </a:lnTo>
                    <a:lnTo>
                      <a:pt x="175" y="155"/>
                    </a:lnTo>
                    <a:lnTo>
                      <a:pt x="181" y="150"/>
                    </a:lnTo>
                    <a:lnTo>
                      <a:pt x="185" y="147"/>
                    </a:lnTo>
                    <a:lnTo>
                      <a:pt x="188" y="143"/>
                    </a:lnTo>
                    <a:lnTo>
                      <a:pt x="194" y="141"/>
                    </a:lnTo>
                    <a:lnTo>
                      <a:pt x="204" y="139"/>
                    </a:lnTo>
                    <a:lnTo>
                      <a:pt x="215" y="135"/>
                    </a:lnTo>
                    <a:lnTo>
                      <a:pt x="228" y="135"/>
                    </a:lnTo>
                    <a:lnTo>
                      <a:pt x="240" y="133"/>
                    </a:lnTo>
                    <a:lnTo>
                      <a:pt x="242" y="130"/>
                    </a:lnTo>
                    <a:lnTo>
                      <a:pt x="244" y="124"/>
                    </a:lnTo>
                    <a:lnTo>
                      <a:pt x="244" y="118"/>
                    </a:lnTo>
                    <a:lnTo>
                      <a:pt x="244" y="113"/>
                    </a:lnTo>
                    <a:lnTo>
                      <a:pt x="245" y="107"/>
                    </a:lnTo>
                    <a:lnTo>
                      <a:pt x="247" y="102"/>
                    </a:lnTo>
                    <a:lnTo>
                      <a:pt x="249" y="98"/>
                    </a:lnTo>
                    <a:lnTo>
                      <a:pt x="253" y="95"/>
                    </a:lnTo>
                    <a:lnTo>
                      <a:pt x="255" y="92"/>
                    </a:lnTo>
                    <a:lnTo>
                      <a:pt x="256" y="89"/>
                    </a:lnTo>
                    <a:lnTo>
                      <a:pt x="257" y="87"/>
                    </a:lnTo>
                    <a:lnTo>
                      <a:pt x="257" y="83"/>
                    </a:lnTo>
                    <a:lnTo>
                      <a:pt x="256" y="77"/>
                    </a:lnTo>
                    <a:lnTo>
                      <a:pt x="255" y="71"/>
                    </a:lnTo>
                    <a:lnTo>
                      <a:pt x="268" y="71"/>
                    </a:lnTo>
                    <a:lnTo>
                      <a:pt x="282" y="70"/>
                    </a:lnTo>
                    <a:lnTo>
                      <a:pt x="295" y="68"/>
                    </a:lnTo>
                    <a:lnTo>
                      <a:pt x="308" y="67"/>
                    </a:lnTo>
                    <a:lnTo>
                      <a:pt x="310" y="56"/>
                    </a:lnTo>
                    <a:lnTo>
                      <a:pt x="314" y="45"/>
                    </a:lnTo>
                    <a:lnTo>
                      <a:pt x="321" y="42"/>
                    </a:lnTo>
                    <a:lnTo>
                      <a:pt x="325" y="39"/>
                    </a:lnTo>
                    <a:lnTo>
                      <a:pt x="327" y="41"/>
                    </a:lnTo>
                    <a:lnTo>
                      <a:pt x="329" y="42"/>
                    </a:lnTo>
                    <a:lnTo>
                      <a:pt x="330" y="42"/>
                    </a:lnTo>
                    <a:lnTo>
                      <a:pt x="333" y="41"/>
                    </a:lnTo>
                    <a:lnTo>
                      <a:pt x="333" y="30"/>
                    </a:lnTo>
                    <a:lnTo>
                      <a:pt x="335" y="19"/>
                    </a:lnTo>
                    <a:lnTo>
                      <a:pt x="344" y="17"/>
                    </a:lnTo>
                    <a:lnTo>
                      <a:pt x="350" y="20"/>
                    </a:lnTo>
                    <a:lnTo>
                      <a:pt x="351" y="21"/>
                    </a:lnTo>
                    <a:lnTo>
                      <a:pt x="352" y="23"/>
                    </a:lnTo>
                    <a:lnTo>
                      <a:pt x="354" y="26"/>
                    </a:lnTo>
                    <a:lnTo>
                      <a:pt x="355" y="31"/>
                    </a:lnTo>
                    <a:lnTo>
                      <a:pt x="357" y="33"/>
                    </a:lnTo>
                    <a:lnTo>
                      <a:pt x="360" y="34"/>
                    </a:lnTo>
                    <a:lnTo>
                      <a:pt x="364" y="34"/>
                    </a:lnTo>
                    <a:lnTo>
                      <a:pt x="369" y="34"/>
                    </a:lnTo>
                    <a:lnTo>
                      <a:pt x="378" y="33"/>
                    </a:lnTo>
                    <a:lnTo>
                      <a:pt x="385" y="32"/>
                    </a:lnTo>
                    <a:lnTo>
                      <a:pt x="393" y="33"/>
                    </a:lnTo>
                    <a:lnTo>
                      <a:pt x="400" y="36"/>
                    </a:lnTo>
                    <a:lnTo>
                      <a:pt x="408" y="36"/>
                    </a:lnTo>
                    <a:lnTo>
                      <a:pt x="415" y="34"/>
                    </a:lnTo>
                    <a:lnTo>
                      <a:pt x="418" y="33"/>
                    </a:lnTo>
                    <a:lnTo>
                      <a:pt x="420" y="32"/>
                    </a:lnTo>
                    <a:lnTo>
                      <a:pt x="423" y="33"/>
                    </a:lnTo>
                    <a:lnTo>
                      <a:pt x="424" y="34"/>
                    </a:lnTo>
                    <a:lnTo>
                      <a:pt x="425" y="39"/>
                    </a:lnTo>
                    <a:lnTo>
                      <a:pt x="425" y="45"/>
                    </a:lnTo>
                    <a:lnTo>
                      <a:pt x="427" y="48"/>
                    </a:lnTo>
                    <a:lnTo>
                      <a:pt x="429" y="49"/>
                    </a:lnTo>
                    <a:lnTo>
                      <a:pt x="432" y="50"/>
                    </a:lnTo>
                    <a:lnTo>
                      <a:pt x="434" y="51"/>
                    </a:lnTo>
                    <a:lnTo>
                      <a:pt x="441" y="51"/>
                    </a:lnTo>
                    <a:lnTo>
                      <a:pt x="447" y="53"/>
                    </a:lnTo>
                    <a:lnTo>
                      <a:pt x="453" y="53"/>
                    </a:lnTo>
                    <a:lnTo>
                      <a:pt x="458" y="53"/>
                    </a:lnTo>
                    <a:lnTo>
                      <a:pt x="462" y="50"/>
                    </a:lnTo>
                    <a:lnTo>
                      <a:pt x="466" y="49"/>
                    </a:lnTo>
                    <a:lnTo>
                      <a:pt x="468" y="46"/>
                    </a:lnTo>
                    <a:lnTo>
                      <a:pt x="470" y="42"/>
                    </a:lnTo>
                    <a:lnTo>
                      <a:pt x="470" y="37"/>
                    </a:lnTo>
                    <a:lnTo>
                      <a:pt x="470" y="31"/>
                    </a:lnTo>
                    <a:lnTo>
                      <a:pt x="469" y="26"/>
                    </a:lnTo>
                    <a:lnTo>
                      <a:pt x="468" y="23"/>
                    </a:lnTo>
                    <a:lnTo>
                      <a:pt x="469" y="20"/>
                    </a:lnTo>
                    <a:lnTo>
                      <a:pt x="471" y="17"/>
                    </a:lnTo>
                    <a:lnTo>
                      <a:pt x="477" y="13"/>
                    </a:lnTo>
                    <a:lnTo>
                      <a:pt x="485" y="7"/>
                    </a:lnTo>
                    <a:lnTo>
                      <a:pt x="492" y="3"/>
                    </a:lnTo>
                    <a:lnTo>
                      <a:pt x="498" y="0"/>
                    </a:lnTo>
                    <a:lnTo>
                      <a:pt x="500" y="0"/>
                    </a:lnTo>
                    <a:lnTo>
                      <a:pt x="502" y="1"/>
                    </a:lnTo>
                    <a:lnTo>
                      <a:pt x="504" y="5"/>
                    </a:lnTo>
                    <a:lnTo>
                      <a:pt x="508" y="8"/>
                    </a:lnTo>
                    <a:lnTo>
                      <a:pt x="508" y="16"/>
                    </a:lnTo>
                    <a:lnTo>
                      <a:pt x="505" y="21"/>
                    </a:lnTo>
                    <a:lnTo>
                      <a:pt x="502" y="26"/>
                    </a:lnTo>
                    <a:lnTo>
                      <a:pt x="499" y="33"/>
                    </a:lnTo>
                    <a:lnTo>
                      <a:pt x="498" y="40"/>
                    </a:lnTo>
                    <a:lnTo>
                      <a:pt x="496" y="45"/>
                    </a:lnTo>
                    <a:lnTo>
                      <a:pt x="498" y="47"/>
                    </a:lnTo>
                    <a:lnTo>
                      <a:pt x="499" y="48"/>
                    </a:lnTo>
                    <a:lnTo>
                      <a:pt x="501" y="49"/>
                    </a:lnTo>
                    <a:lnTo>
                      <a:pt x="504" y="50"/>
                    </a:lnTo>
                    <a:lnTo>
                      <a:pt x="515" y="51"/>
                    </a:lnTo>
                    <a:lnTo>
                      <a:pt x="524" y="54"/>
                    </a:lnTo>
                    <a:lnTo>
                      <a:pt x="532" y="58"/>
                    </a:lnTo>
                    <a:lnTo>
                      <a:pt x="539" y="65"/>
                    </a:lnTo>
                    <a:lnTo>
                      <a:pt x="537" y="72"/>
                    </a:lnTo>
                    <a:lnTo>
                      <a:pt x="535" y="77"/>
                    </a:lnTo>
                    <a:lnTo>
                      <a:pt x="534" y="84"/>
                    </a:lnTo>
                    <a:lnTo>
                      <a:pt x="534" y="91"/>
                    </a:lnTo>
                    <a:lnTo>
                      <a:pt x="536" y="96"/>
                    </a:lnTo>
                    <a:lnTo>
                      <a:pt x="536" y="100"/>
                    </a:lnTo>
                    <a:lnTo>
                      <a:pt x="536" y="104"/>
                    </a:lnTo>
                    <a:lnTo>
                      <a:pt x="535" y="109"/>
                    </a:lnTo>
                    <a:lnTo>
                      <a:pt x="537" y="110"/>
                    </a:lnTo>
                    <a:lnTo>
                      <a:pt x="538" y="110"/>
                    </a:lnTo>
                    <a:lnTo>
                      <a:pt x="539" y="110"/>
                    </a:lnTo>
                    <a:lnTo>
                      <a:pt x="541" y="113"/>
                    </a:lnTo>
                    <a:lnTo>
                      <a:pt x="550" y="115"/>
                    </a:lnTo>
                    <a:lnTo>
                      <a:pt x="560" y="117"/>
                    </a:lnTo>
                    <a:lnTo>
                      <a:pt x="562" y="118"/>
                    </a:lnTo>
                    <a:lnTo>
                      <a:pt x="564" y="118"/>
                    </a:lnTo>
                    <a:lnTo>
                      <a:pt x="567" y="118"/>
                    </a:lnTo>
                    <a:lnTo>
                      <a:pt x="568" y="118"/>
                    </a:lnTo>
                    <a:lnTo>
                      <a:pt x="571" y="116"/>
                    </a:lnTo>
                    <a:lnTo>
                      <a:pt x="576" y="114"/>
                    </a:lnTo>
                    <a:lnTo>
                      <a:pt x="581" y="112"/>
                    </a:lnTo>
                    <a:lnTo>
                      <a:pt x="587" y="107"/>
                    </a:lnTo>
                    <a:lnTo>
                      <a:pt x="587" y="116"/>
                    </a:lnTo>
                    <a:lnTo>
                      <a:pt x="588" y="125"/>
                    </a:lnTo>
                    <a:lnTo>
                      <a:pt x="589" y="132"/>
                    </a:lnTo>
                    <a:lnTo>
                      <a:pt x="592" y="140"/>
                    </a:lnTo>
                    <a:lnTo>
                      <a:pt x="594" y="142"/>
                    </a:lnTo>
                    <a:lnTo>
                      <a:pt x="595" y="144"/>
                    </a:lnTo>
                    <a:lnTo>
                      <a:pt x="597" y="143"/>
                    </a:lnTo>
                    <a:lnTo>
                      <a:pt x="601" y="141"/>
                    </a:lnTo>
                    <a:lnTo>
                      <a:pt x="605" y="135"/>
                    </a:lnTo>
                    <a:lnTo>
                      <a:pt x="610" y="133"/>
                    </a:lnTo>
                    <a:lnTo>
                      <a:pt x="614" y="133"/>
                    </a:lnTo>
                    <a:lnTo>
                      <a:pt x="621" y="135"/>
                    </a:lnTo>
                    <a:lnTo>
                      <a:pt x="623" y="139"/>
                    </a:lnTo>
                    <a:lnTo>
                      <a:pt x="623" y="141"/>
                    </a:lnTo>
                    <a:lnTo>
                      <a:pt x="622" y="144"/>
                    </a:lnTo>
                    <a:lnTo>
                      <a:pt x="621" y="147"/>
                    </a:lnTo>
                    <a:lnTo>
                      <a:pt x="617" y="152"/>
                    </a:lnTo>
                    <a:lnTo>
                      <a:pt x="612" y="158"/>
                    </a:lnTo>
                    <a:lnTo>
                      <a:pt x="611" y="163"/>
                    </a:lnTo>
                    <a:lnTo>
                      <a:pt x="611" y="165"/>
                    </a:lnTo>
                    <a:lnTo>
                      <a:pt x="612" y="166"/>
                    </a:lnTo>
                    <a:lnTo>
                      <a:pt x="614" y="167"/>
                    </a:lnTo>
                    <a:lnTo>
                      <a:pt x="620" y="166"/>
                    </a:lnTo>
                    <a:lnTo>
                      <a:pt x="627" y="164"/>
                    </a:lnTo>
                    <a:lnTo>
                      <a:pt x="634" y="163"/>
                    </a:lnTo>
                    <a:lnTo>
                      <a:pt x="639" y="164"/>
                    </a:lnTo>
                    <a:lnTo>
                      <a:pt x="640" y="165"/>
                    </a:lnTo>
                    <a:lnTo>
                      <a:pt x="643" y="166"/>
                    </a:lnTo>
                    <a:lnTo>
                      <a:pt x="644" y="168"/>
                    </a:lnTo>
                    <a:lnTo>
                      <a:pt x="645" y="172"/>
                    </a:lnTo>
                    <a:lnTo>
                      <a:pt x="649" y="181"/>
                    </a:lnTo>
                    <a:lnTo>
                      <a:pt x="654" y="189"/>
                    </a:lnTo>
                    <a:lnTo>
                      <a:pt x="667" y="197"/>
                    </a:lnTo>
                    <a:lnTo>
                      <a:pt x="680" y="202"/>
                    </a:lnTo>
                    <a:lnTo>
                      <a:pt x="679" y="209"/>
                    </a:lnTo>
                    <a:lnTo>
                      <a:pt x="678" y="212"/>
                    </a:lnTo>
                    <a:lnTo>
                      <a:pt x="678" y="217"/>
                    </a:lnTo>
                    <a:lnTo>
                      <a:pt x="679" y="222"/>
                    </a:lnTo>
                    <a:lnTo>
                      <a:pt x="681" y="227"/>
                    </a:lnTo>
                    <a:lnTo>
                      <a:pt x="682" y="231"/>
                    </a:lnTo>
                    <a:lnTo>
                      <a:pt x="685" y="234"/>
                    </a:lnTo>
                    <a:lnTo>
                      <a:pt x="688" y="236"/>
                    </a:lnTo>
                    <a:lnTo>
                      <a:pt x="705" y="250"/>
                    </a:lnTo>
                    <a:lnTo>
                      <a:pt x="720" y="264"/>
                    </a:lnTo>
                    <a:lnTo>
                      <a:pt x="735" y="277"/>
                    </a:lnTo>
                    <a:lnTo>
                      <a:pt x="749" y="292"/>
                    </a:lnTo>
                    <a:lnTo>
                      <a:pt x="756" y="291"/>
                    </a:lnTo>
                    <a:lnTo>
                      <a:pt x="761" y="287"/>
                    </a:lnTo>
                    <a:lnTo>
                      <a:pt x="762" y="286"/>
                    </a:lnTo>
                    <a:lnTo>
                      <a:pt x="765" y="286"/>
                    </a:lnTo>
                    <a:lnTo>
                      <a:pt x="767" y="285"/>
                    </a:lnTo>
                    <a:lnTo>
                      <a:pt x="772" y="286"/>
                    </a:lnTo>
                    <a:lnTo>
                      <a:pt x="778" y="292"/>
                    </a:lnTo>
                    <a:lnTo>
                      <a:pt x="782" y="296"/>
                    </a:lnTo>
                    <a:lnTo>
                      <a:pt x="788" y="300"/>
                    </a:lnTo>
                    <a:lnTo>
                      <a:pt x="796" y="302"/>
                    </a:lnTo>
                    <a:lnTo>
                      <a:pt x="803" y="311"/>
                    </a:lnTo>
                    <a:lnTo>
                      <a:pt x="812" y="319"/>
                    </a:lnTo>
                    <a:lnTo>
                      <a:pt x="821" y="325"/>
                    </a:lnTo>
                    <a:lnTo>
                      <a:pt x="830" y="329"/>
                    </a:lnTo>
                    <a:lnTo>
                      <a:pt x="843" y="341"/>
                    </a:lnTo>
                    <a:lnTo>
                      <a:pt x="856" y="352"/>
                    </a:lnTo>
                    <a:lnTo>
                      <a:pt x="864" y="345"/>
                    </a:lnTo>
                    <a:lnTo>
                      <a:pt x="871" y="341"/>
                    </a:lnTo>
                    <a:lnTo>
                      <a:pt x="879" y="337"/>
                    </a:lnTo>
                    <a:lnTo>
                      <a:pt x="889" y="336"/>
                    </a:lnTo>
                    <a:lnTo>
                      <a:pt x="893" y="338"/>
                    </a:lnTo>
                    <a:lnTo>
                      <a:pt x="897" y="340"/>
                    </a:lnTo>
                    <a:lnTo>
                      <a:pt x="899" y="340"/>
                    </a:lnTo>
                    <a:lnTo>
                      <a:pt x="901" y="336"/>
                    </a:lnTo>
                    <a:lnTo>
                      <a:pt x="908" y="340"/>
                    </a:lnTo>
                    <a:lnTo>
                      <a:pt x="914" y="344"/>
                    </a:lnTo>
                    <a:lnTo>
                      <a:pt x="917" y="345"/>
                    </a:lnTo>
                    <a:lnTo>
                      <a:pt x="919" y="346"/>
                    </a:lnTo>
                    <a:lnTo>
                      <a:pt x="924" y="346"/>
                    </a:lnTo>
                    <a:lnTo>
                      <a:pt x="928" y="346"/>
                    </a:lnTo>
                    <a:lnTo>
                      <a:pt x="936" y="334"/>
                    </a:lnTo>
                    <a:lnTo>
                      <a:pt x="945" y="323"/>
                    </a:lnTo>
                    <a:lnTo>
                      <a:pt x="956" y="310"/>
                    </a:lnTo>
                    <a:lnTo>
                      <a:pt x="965" y="299"/>
                    </a:lnTo>
                    <a:lnTo>
                      <a:pt x="969" y="299"/>
                    </a:lnTo>
                    <a:lnTo>
                      <a:pt x="974" y="299"/>
                    </a:lnTo>
                    <a:lnTo>
                      <a:pt x="978" y="300"/>
                    </a:lnTo>
                    <a:lnTo>
                      <a:pt x="981" y="302"/>
                    </a:lnTo>
                    <a:lnTo>
                      <a:pt x="987" y="309"/>
                    </a:lnTo>
                    <a:lnTo>
                      <a:pt x="993" y="317"/>
                    </a:lnTo>
                    <a:lnTo>
                      <a:pt x="1006" y="324"/>
                    </a:lnTo>
                    <a:lnTo>
                      <a:pt x="1019" y="329"/>
                    </a:lnTo>
                    <a:lnTo>
                      <a:pt x="1024" y="336"/>
                    </a:lnTo>
                    <a:lnTo>
                      <a:pt x="1028" y="341"/>
                    </a:lnTo>
                    <a:lnTo>
                      <a:pt x="1034" y="345"/>
                    </a:lnTo>
                    <a:lnTo>
                      <a:pt x="1041" y="350"/>
                    </a:lnTo>
                    <a:lnTo>
                      <a:pt x="1028" y="361"/>
                    </a:lnTo>
                    <a:lnTo>
                      <a:pt x="1016" y="371"/>
                    </a:lnTo>
                    <a:lnTo>
                      <a:pt x="1011" y="378"/>
                    </a:lnTo>
                    <a:lnTo>
                      <a:pt x="1008" y="385"/>
                    </a:lnTo>
                    <a:lnTo>
                      <a:pt x="1004" y="392"/>
                    </a:lnTo>
                    <a:lnTo>
                      <a:pt x="1003" y="400"/>
                    </a:lnTo>
                    <a:lnTo>
                      <a:pt x="1010" y="404"/>
                    </a:lnTo>
                    <a:lnTo>
                      <a:pt x="1015" y="408"/>
                    </a:lnTo>
                    <a:lnTo>
                      <a:pt x="1016" y="410"/>
                    </a:lnTo>
                    <a:lnTo>
                      <a:pt x="1017" y="412"/>
                    </a:lnTo>
                    <a:lnTo>
                      <a:pt x="1016" y="416"/>
                    </a:lnTo>
                    <a:lnTo>
                      <a:pt x="1015" y="419"/>
                    </a:lnTo>
                    <a:lnTo>
                      <a:pt x="1008" y="423"/>
                    </a:lnTo>
                    <a:lnTo>
                      <a:pt x="1002" y="428"/>
                    </a:lnTo>
                    <a:lnTo>
                      <a:pt x="1000" y="430"/>
                    </a:lnTo>
                    <a:lnTo>
                      <a:pt x="999" y="434"/>
                    </a:lnTo>
                    <a:lnTo>
                      <a:pt x="998" y="437"/>
                    </a:lnTo>
                    <a:lnTo>
                      <a:pt x="996" y="442"/>
                    </a:lnTo>
                    <a:lnTo>
                      <a:pt x="998" y="450"/>
                    </a:lnTo>
                    <a:lnTo>
                      <a:pt x="999" y="456"/>
                    </a:lnTo>
                    <a:lnTo>
                      <a:pt x="999" y="460"/>
                    </a:lnTo>
                    <a:lnTo>
                      <a:pt x="1001" y="462"/>
                    </a:lnTo>
                    <a:lnTo>
                      <a:pt x="1002" y="465"/>
                    </a:lnTo>
                    <a:lnTo>
                      <a:pt x="1006" y="468"/>
                    </a:lnTo>
                    <a:lnTo>
                      <a:pt x="1007" y="470"/>
                    </a:lnTo>
                    <a:lnTo>
                      <a:pt x="1007" y="474"/>
                    </a:lnTo>
                    <a:lnTo>
                      <a:pt x="1006" y="478"/>
                    </a:lnTo>
                    <a:lnTo>
                      <a:pt x="1006" y="482"/>
                    </a:lnTo>
                    <a:lnTo>
                      <a:pt x="1008" y="489"/>
                    </a:lnTo>
                    <a:lnTo>
                      <a:pt x="1009" y="495"/>
                    </a:lnTo>
                    <a:lnTo>
                      <a:pt x="1007" y="499"/>
                    </a:lnTo>
                    <a:lnTo>
                      <a:pt x="1002" y="505"/>
                    </a:lnTo>
                    <a:lnTo>
                      <a:pt x="998" y="512"/>
                    </a:lnTo>
                    <a:lnTo>
                      <a:pt x="995" y="519"/>
                    </a:lnTo>
                    <a:lnTo>
                      <a:pt x="993" y="521"/>
                    </a:lnTo>
                    <a:lnTo>
                      <a:pt x="991" y="524"/>
                    </a:lnTo>
                    <a:lnTo>
                      <a:pt x="989" y="527"/>
                    </a:lnTo>
                    <a:lnTo>
                      <a:pt x="985" y="529"/>
                    </a:lnTo>
                    <a:lnTo>
                      <a:pt x="979" y="528"/>
                    </a:lnTo>
                    <a:lnTo>
                      <a:pt x="975" y="528"/>
                    </a:lnTo>
                    <a:lnTo>
                      <a:pt x="973" y="527"/>
                    </a:lnTo>
                    <a:lnTo>
                      <a:pt x="973" y="526"/>
                    </a:lnTo>
                    <a:lnTo>
                      <a:pt x="973" y="523"/>
                    </a:lnTo>
                    <a:lnTo>
                      <a:pt x="974" y="521"/>
                    </a:lnTo>
                    <a:lnTo>
                      <a:pt x="974" y="519"/>
                    </a:lnTo>
                    <a:lnTo>
                      <a:pt x="973" y="518"/>
                    </a:lnTo>
                    <a:lnTo>
                      <a:pt x="972" y="516"/>
                    </a:lnTo>
                    <a:lnTo>
                      <a:pt x="970" y="515"/>
                    </a:lnTo>
                    <a:lnTo>
                      <a:pt x="966" y="514"/>
                    </a:lnTo>
                    <a:lnTo>
                      <a:pt x="962" y="512"/>
                    </a:lnTo>
                    <a:lnTo>
                      <a:pt x="958" y="512"/>
                    </a:lnTo>
                    <a:lnTo>
                      <a:pt x="955" y="512"/>
                    </a:lnTo>
                    <a:lnTo>
                      <a:pt x="952" y="513"/>
                    </a:lnTo>
                    <a:lnTo>
                      <a:pt x="950" y="515"/>
                    </a:lnTo>
                    <a:lnTo>
                      <a:pt x="947" y="520"/>
                    </a:lnTo>
                    <a:lnTo>
                      <a:pt x="943" y="527"/>
                    </a:lnTo>
                    <a:lnTo>
                      <a:pt x="944" y="531"/>
                    </a:lnTo>
                    <a:lnTo>
                      <a:pt x="943" y="535"/>
                    </a:lnTo>
                    <a:lnTo>
                      <a:pt x="942" y="536"/>
                    </a:lnTo>
                    <a:lnTo>
                      <a:pt x="940" y="537"/>
                    </a:lnTo>
                    <a:lnTo>
                      <a:pt x="934" y="536"/>
                    </a:lnTo>
                    <a:lnTo>
                      <a:pt x="927" y="532"/>
                    </a:lnTo>
                    <a:lnTo>
                      <a:pt x="922" y="527"/>
                    </a:lnTo>
                    <a:lnTo>
                      <a:pt x="917" y="524"/>
                    </a:lnTo>
                    <a:lnTo>
                      <a:pt x="913" y="524"/>
                    </a:lnTo>
                    <a:lnTo>
                      <a:pt x="905" y="528"/>
                    </a:lnTo>
                    <a:lnTo>
                      <a:pt x="894" y="535"/>
                    </a:lnTo>
                    <a:lnTo>
                      <a:pt x="884" y="543"/>
                    </a:lnTo>
                    <a:lnTo>
                      <a:pt x="872" y="539"/>
                    </a:lnTo>
                    <a:lnTo>
                      <a:pt x="859" y="535"/>
                    </a:lnTo>
                    <a:lnTo>
                      <a:pt x="847" y="530"/>
                    </a:lnTo>
                    <a:lnTo>
                      <a:pt x="834" y="526"/>
                    </a:lnTo>
                    <a:lnTo>
                      <a:pt x="829" y="530"/>
                    </a:lnTo>
                    <a:lnTo>
                      <a:pt x="823" y="535"/>
                    </a:lnTo>
                    <a:lnTo>
                      <a:pt x="818" y="543"/>
                    </a:lnTo>
                    <a:lnTo>
                      <a:pt x="813" y="550"/>
                    </a:lnTo>
                    <a:lnTo>
                      <a:pt x="798" y="550"/>
                    </a:lnTo>
                    <a:lnTo>
                      <a:pt x="786" y="552"/>
                    </a:lnTo>
                    <a:lnTo>
                      <a:pt x="786" y="555"/>
                    </a:lnTo>
                    <a:lnTo>
                      <a:pt x="786" y="556"/>
                    </a:lnTo>
                    <a:lnTo>
                      <a:pt x="787" y="556"/>
                    </a:lnTo>
                    <a:lnTo>
                      <a:pt x="789" y="557"/>
                    </a:lnTo>
                    <a:lnTo>
                      <a:pt x="790" y="560"/>
                    </a:lnTo>
                    <a:lnTo>
                      <a:pt x="786" y="562"/>
                    </a:lnTo>
                    <a:lnTo>
                      <a:pt x="782" y="563"/>
                    </a:lnTo>
                    <a:lnTo>
                      <a:pt x="779" y="564"/>
                    </a:lnTo>
                    <a:lnTo>
                      <a:pt x="774" y="569"/>
                    </a:lnTo>
                    <a:lnTo>
                      <a:pt x="770" y="574"/>
                    </a:lnTo>
                    <a:lnTo>
                      <a:pt x="765" y="579"/>
                    </a:lnTo>
                    <a:lnTo>
                      <a:pt x="761" y="582"/>
                    </a:lnTo>
                    <a:lnTo>
                      <a:pt x="754" y="585"/>
                    </a:lnTo>
                    <a:lnTo>
                      <a:pt x="747" y="588"/>
                    </a:lnTo>
                    <a:lnTo>
                      <a:pt x="742" y="591"/>
                    </a:lnTo>
                    <a:lnTo>
                      <a:pt x="739" y="597"/>
                    </a:lnTo>
                    <a:lnTo>
                      <a:pt x="736" y="604"/>
                    </a:lnTo>
                    <a:lnTo>
                      <a:pt x="720" y="595"/>
                    </a:lnTo>
                    <a:lnTo>
                      <a:pt x="704" y="585"/>
                    </a:lnTo>
                    <a:lnTo>
                      <a:pt x="689" y="575"/>
                    </a:lnTo>
                    <a:lnTo>
                      <a:pt x="673" y="565"/>
                    </a:lnTo>
                    <a:lnTo>
                      <a:pt x="664" y="565"/>
                    </a:lnTo>
                    <a:lnTo>
                      <a:pt x="659" y="568"/>
                    </a:lnTo>
                    <a:lnTo>
                      <a:pt x="652" y="571"/>
                    </a:lnTo>
                    <a:lnTo>
                      <a:pt x="645" y="575"/>
                    </a:lnTo>
                    <a:lnTo>
                      <a:pt x="640" y="574"/>
                    </a:lnTo>
                    <a:lnTo>
                      <a:pt x="637" y="573"/>
                    </a:lnTo>
                    <a:lnTo>
                      <a:pt x="635" y="572"/>
                    </a:lnTo>
                    <a:lnTo>
                      <a:pt x="634" y="570"/>
                    </a:lnTo>
                    <a:lnTo>
                      <a:pt x="634" y="564"/>
                    </a:lnTo>
                    <a:lnTo>
                      <a:pt x="636" y="556"/>
                    </a:lnTo>
                    <a:lnTo>
                      <a:pt x="638" y="547"/>
                    </a:lnTo>
                    <a:lnTo>
                      <a:pt x="637" y="541"/>
                    </a:lnTo>
                    <a:lnTo>
                      <a:pt x="632" y="538"/>
                    </a:lnTo>
                    <a:lnTo>
                      <a:pt x="626" y="532"/>
                    </a:lnTo>
                    <a:lnTo>
                      <a:pt x="615" y="518"/>
                    </a:lnTo>
                    <a:lnTo>
                      <a:pt x="606" y="503"/>
                    </a:lnTo>
                    <a:lnTo>
                      <a:pt x="596" y="498"/>
                    </a:lnTo>
                    <a:lnTo>
                      <a:pt x="587" y="492"/>
                    </a:lnTo>
                    <a:lnTo>
                      <a:pt x="584" y="489"/>
                    </a:lnTo>
                    <a:lnTo>
                      <a:pt x="579" y="488"/>
                    </a:lnTo>
                    <a:lnTo>
                      <a:pt x="577" y="488"/>
                    </a:lnTo>
                    <a:lnTo>
                      <a:pt x="574" y="489"/>
                    </a:lnTo>
                    <a:lnTo>
                      <a:pt x="568" y="494"/>
                    </a:lnTo>
                    <a:lnTo>
                      <a:pt x="560" y="499"/>
                    </a:lnTo>
                    <a:lnTo>
                      <a:pt x="557" y="506"/>
                    </a:lnTo>
                    <a:lnTo>
                      <a:pt x="554" y="513"/>
                    </a:lnTo>
                    <a:lnTo>
                      <a:pt x="553" y="520"/>
                    </a:lnTo>
                    <a:lnTo>
                      <a:pt x="551" y="528"/>
                    </a:lnTo>
                    <a:lnTo>
                      <a:pt x="543" y="533"/>
                    </a:lnTo>
                    <a:lnTo>
                      <a:pt x="534" y="539"/>
                    </a:lnTo>
                    <a:lnTo>
                      <a:pt x="526" y="544"/>
                    </a:lnTo>
                    <a:lnTo>
                      <a:pt x="517" y="549"/>
                    </a:lnTo>
                    <a:lnTo>
                      <a:pt x="513" y="550"/>
                    </a:lnTo>
                    <a:lnTo>
                      <a:pt x="510" y="550"/>
                    </a:lnTo>
                    <a:lnTo>
                      <a:pt x="508" y="550"/>
                    </a:lnTo>
                    <a:lnTo>
                      <a:pt x="505" y="550"/>
                    </a:lnTo>
                    <a:lnTo>
                      <a:pt x="501" y="547"/>
                    </a:lnTo>
                    <a:lnTo>
                      <a:pt x="496" y="543"/>
                    </a:lnTo>
                    <a:lnTo>
                      <a:pt x="491" y="541"/>
                    </a:lnTo>
                    <a:lnTo>
                      <a:pt x="486" y="541"/>
                    </a:lnTo>
                    <a:lnTo>
                      <a:pt x="483" y="541"/>
                    </a:lnTo>
                    <a:lnTo>
                      <a:pt x="479" y="541"/>
                    </a:lnTo>
                    <a:lnTo>
                      <a:pt x="471" y="545"/>
                    </a:lnTo>
                    <a:lnTo>
                      <a:pt x="464" y="550"/>
                    </a:lnTo>
                    <a:lnTo>
                      <a:pt x="458" y="552"/>
                    </a:lnTo>
                    <a:lnTo>
                      <a:pt x="452" y="553"/>
                    </a:lnTo>
                    <a:lnTo>
                      <a:pt x="447" y="554"/>
                    </a:lnTo>
                    <a:lnTo>
                      <a:pt x="441" y="554"/>
                    </a:lnTo>
                    <a:lnTo>
                      <a:pt x="431" y="553"/>
                    </a:lnTo>
                    <a:lnTo>
                      <a:pt x="418" y="550"/>
                    </a:lnTo>
                    <a:lnTo>
                      <a:pt x="403" y="546"/>
                    </a:lnTo>
                    <a:lnTo>
                      <a:pt x="390" y="540"/>
                    </a:lnTo>
                    <a:lnTo>
                      <a:pt x="382" y="536"/>
                    </a:lnTo>
                    <a:lnTo>
                      <a:pt x="377" y="531"/>
                    </a:lnTo>
                    <a:lnTo>
                      <a:pt x="373" y="526"/>
                    </a:lnTo>
                    <a:lnTo>
                      <a:pt x="369" y="518"/>
                    </a:lnTo>
                    <a:lnTo>
                      <a:pt x="367" y="509"/>
                    </a:lnTo>
                    <a:lnTo>
                      <a:pt x="365" y="498"/>
                    </a:lnTo>
                    <a:lnTo>
                      <a:pt x="365" y="493"/>
                    </a:lnTo>
                    <a:lnTo>
                      <a:pt x="364" y="488"/>
                    </a:lnTo>
                    <a:lnTo>
                      <a:pt x="365" y="484"/>
                    </a:lnTo>
                    <a:lnTo>
                      <a:pt x="366" y="480"/>
                    </a:lnTo>
                    <a:lnTo>
                      <a:pt x="371" y="478"/>
                    </a:lnTo>
                    <a:lnTo>
                      <a:pt x="376" y="476"/>
                    </a:lnTo>
                    <a:lnTo>
                      <a:pt x="385" y="474"/>
                    </a:lnTo>
                    <a:lnTo>
                      <a:pt x="395" y="472"/>
                    </a:lnTo>
                    <a:lnTo>
                      <a:pt x="406" y="469"/>
                    </a:lnTo>
                    <a:lnTo>
                      <a:pt x="416" y="467"/>
                    </a:lnTo>
                    <a:lnTo>
                      <a:pt x="412" y="467"/>
                    </a:lnTo>
                    <a:lnTo>
                      <a:pt x="409" y="468"/>
                    </a:lnTo>
                    <a:lnTo>
                      <a:pt x="401" y="469"/>
                    </a:lnTo>
                    <a:lnTo>
                      <a:pt x="392" y="470"/>
                    </a:lnTo>
                    <a:lnTo>
                      <a:pt x="386" y="470"/>
                    </a:lnTo>
                    <a:lnTo>
                      <a:pt x="382" y="471"/>
                    </a:lnTo>
                    <a:lnTo>
                      <a:pt x="381" y="470"/>
                    </a:lnTo>
                    <a:lnTo>
                      <a:pt x="380" y="468"/>
                    </a:lnTo>
                    <a:lnTo>
                      <a:pt x="374" y="467"/>
                    </a:lnTo>
                    <a:lnTo>
                      <a:pt x="371" y="465"/>
                    </a:lnTo>
                    <a:lnTo>
                      <a:pt x="366" y="467"/>
                    </a:lnTo>
                    <a:lnTo>
                      <a:pt x="359" y="470"/>
                    </a:lnTo>
                    <a:lnTo>
                      <a:pt x="350" y="472"/>
                    </a:lnTo>
                    <a:lnTo>
                      <a:pt x="342" y="473"/>
                    </a:lnTo>
                    <a:lnTo>
                      <a:pt x="334" y="474"/>
                    </a:lnTo>
                    <a:lnTo>
                      <a:pt x="326" y="478"/>
                    </a:lnTo>
                    <a:lnTo>
                      <a:pt x="323" y="481"/>
                    </a:lnTo>
                    <a:lnTo>
                      <a:pt x="319" y="485"/>
                    </a:lnTo>
                    <a:lnTo>
                      <a:pt x="323" y="476"/>
                    </a:lnTo>
                    <a:lnTo>
                      <a:pt x="327" y="469"/>
                    </a:lnTo>
                    <a:lnTo>
                      <a:pt x="333" y="461"/>
                    </a:lnTo>
                    <a:lnTo>
                      <a:pt x="339" y="453"/>
                    </a:lnTo>
                    <a:lnTo>
                      <a:pt x="325" y="467"/>
                    </a:lnTo>
                    <a:lnTo>
                      <a:pt x="313" y="479"/>
                    </a:lnTo>
                    <a:lnTo>
                      <a:pt x="317" y="470"/>
                    </a:lnTo>
                    <a:lnTo>
                      <a:pt x="323" y="461"/>
                    </a:lnTo>
                    <a:lnTo>
                      <a:pt x="330" y="452"/>
                    </a:lnTo>
                    <a:lnTo>
                      <a:pt x="335" y="443"/>
                    </a:lnTo>
                    <a:lnTo>
                      <a:pt x="327" y="448"/>
                    </a:lnTo>
                    <a:lnTo>
                      <a:pt x="322" y="455"/>
                    </a:lnTo>
                    <a:lnTo>
                      <a:pt x="316" y="462"/>
                    </a:lnTo>
                    <a:lnTo>
                      <a:pt x="310" y="470"/>
                    </a:lnTo>
                    <a:lnTo>
                      <a:pt x="305" y="473"/>
                    </a:lnTo>
                    <a:lnTo>
                      <a:pt x="300" y="476"/>
                    </a:lnTo>
                    <a:lnTo>
                      <a:pt x="288" y="470"/>
                    </a:lnTo>
                    <a:lnTo>
                      <a:pt x="276" y="463"/>
                    </a:lnTo>
                    <a:lnTo>
                      <a:pt x="276" y="457"/>
                    </a:lnTo>
                    <a:lnTo>
                      <a:pt x="278" y="453"/>
                    </a:lnTo>
                    <a:lnTo>
                      <a:pt x="281" y="448"/>
                    </a:lnTo>
                    <a:lnTo>
                      <a:pt x="285" y="444"/>
                    </a:lnTo>
                    <a:lnTo>
                      <a:pt x="289" y="444"/>
                    </a:lnTo>
                    <a:lnTo>
                      <a:pt x="293" y="444"/>
                    </a:lnTo>
                    <a:lnTo>
                      <a:pt x="293" y="439"/>
                    </a:lnTo>
                    <a:lnTo>
                      <a:pt x="293" y="435"/>
                    </a:lnTo>
                    <a:lnTo>
                      <a:pt x="293" y="434"/>
                    </a:lnTo>
                    <a:lnTo>
                      <a:pt x="291" y="437"/>
                    </a:lnTo>
                    <a:lnTo>
                      <a:pt x="288" y="439"/>
                    </a:lnTo>
                    <a:lnTo>
                      <a:pt x="285" y="439"/>
                    </a:lnTo>
                    <a:lnTo>
                      <a:pt x="282" y="438"/>
                    </a:lnTo>
                    <a:lnTo>
                      <a:pt x="287" y="433"/>
                    </a:lnTo>
                    <a:lnTo>
                      <a:pt x="292" y="425"/>
                    </a:lnTo>
                    <a:lnTo>
                      <a:pt x="300" y="417"/>
                    </a:lnTo>
                    <a:lnTo>
                      <a:pt x="305" y="409"/>
                    </a:lnTo>
                    <a:lnTo>
                      <a:pt x="306" y="405"/>
                    </a:lnTo>
                    <a:lnTo>
                      <a:pt x="306" y="401"/>
                    </a:lnTo>
                    <a:lnTo>
                      <a:pt x="306" y="395"/>
                    </a:lnTo>
                    <a:lnTo>
                      <a:pt x="304" y="389"/>
                    </a:lnTo>
                    <a:lnTo>
                      <a:pt x="293" y="392"/>
                    </a:lnTo>
                    <a:lnTo>
                      <a:pt x="282" y="395"/>
                    </a:lnTo>
                    <a:lnTo>
                      <a:pt x="271" y="386"/>
                    </a:lnTo>
                    <a:lnTo>
                      <a:pt x="262" y="377"/>
                    </a:lnTo>
                    <a:lnTo>
                      <a:pt x="249" y="377"/>
                    </a:lnTo>
                    <a:lnTo>
                      <a:pt x="236" y="378"/>
                    </a:lnTo>
                    <a:lnTo>
                      <a:pt x="230" y="375"/>
                    </a:lnTo>
                    <a:lnTo>
                      <a:pt x="225" y="371"/>
                    </a:lnTo>
                    <a:lnTo>
                      <a:pt x="221" y="368"/>
                    </a:lnTo>
                    <a:lnTo>
                      <a:pt x="217" y="363"/>
                    </a:lnTo>
                    <a:lnTo>
                      <a:pt x="213" y="355"/>
                    </a:lnTo>
                    <a:lnTo>
                      <a:pt x="212" y="349"/>
                    </a:lnTo>
                    <a:lnTo>
                      <a:pt x="211" y="343"/>
                    </a:lnTo>
                    <a:lnTo>
                      <a:pt x="211" y="340"/>
                    </a:lnTo>
                    <a:lnTo>
                      <a:pt x="211" y="336"/>
                    </a:lnTo>
                    <a:lnTo>
                      <a:pt x="212" y="330"/>
                    </a:lnTo>
                    <a:lnTo>
                      <a:pt x="212" y="323"/>
                    </a:lnTo>
                    <a:lnTo>
                      <a:pt x="211" y="317"/>
                    </a:lnTo>
                    <a:lnTo>
                      <a:pt x="208" y="311"/>
                    </a:lnTo>
                    <a:lnTo>
                      <a:pt x="206" y="304"/>
                    </a:lnTo>
                    <a:lnTo>
                      <a:pt x="203" y="298"/>
                    </a:lnTo>
                    <a:lnTo>
                      <a:pt x="199" y="293"/>
                    </a:lnTo>
                    <a:lnTo>
                      <a:pt x="195" y="291"/>
                    </a:lnTo>
                    <a:lnTo>
                      <a:pt x="191" y="290"/>
                    </a:lnTo>
                    <a:lnTo>
                      <a:pt x="187" y="292"/>
                    </a:lnTo>
                    <a:lnTo>
                      <a:pt x="183" y="294"/>
                    </a:lnTo>
                    <a:lnTo>
                      <a:pt x="178" y="299"/>
                    </a:lnTo>
                    <a:lnTo>
                      <a:pt x="173" y="304"/>
                    </a:lnTo>
                    <a:lnTo>
                      <a:pt x="168" y="315"/>
                    </a:lnTo>
                    <a:lnTo>
                      <a:pt x="162" y="323"/>
                    </a:lnTo>
                    <a:lnTo>
                      <a:pt x="155" y="329"/>
                    </a:lnTo>
                    <a:lnTo>
                      <a:pt x="146" y="336"/>
                    </a:lnTo>
                    <a:lnTo>
                      <a:pt x="140" y="335"/>
                    </a:lnTo>
                    <a:lnTo>
                      <a:pt x="137" y="332"/>
                    </a:lnTo>
                    <a:lnTo>
                      <a:pt x="135" y="328"/>
                    </a:lnTo>
                    <a:lnTo>
                      <a:pt x="130" y="325"/>
                    </a:lnTo>
                    <a:lnTo>
                      <a:pt x="121" y="325"/>
                    </a:lnTo>
                    <a:lnTo>
                      <a:pt x="115" y="324"/>
                    </a:lnTo>
                    <a:lnTo>
                      <a:pt x="110" y="320"/>
                    </a:lnTo>
                    <a:lnTo>
                      <a:pt x="103" y="315"/>
                    </a:lnTo>
                    <a:lnTo>
                      <a:pt x="88" y="316"/>
                    </a:lnTo>
                    <a:lnTo>
                      <a:pt x="75" y="315"/>
                    </a:lnTo>
                    <a:lnTo>
                      <a:pt x="68" y="311"/>
                    </a:lnTo>
                    <a:lnTo>
                      <a:pt x="60" y="309"/>
                    </a:lnTo>
                    <a:lnTo>
                      <a:pt x="43" y="298"/>
                    </a:lnTo>
                    <a:lnTo>
                      <a:pt x="27" y="286"/>
                    </a:lnTo>
                    <a:lnTo>
                      <a:pt x="20" y="283"/>
                    </a:lnTo>
                    <a:lnTo>
                      <a:pt x="13" y="281"/>
                    </a:lnTo>
                    <a:lnTo>
                      <a:pt x="7" y="279"/>
                    </a:lnTo>
                    <a:lnTo>
                      <a:pt x="0" y="277"/>
                    </a:lnTo>
                    <a:close/>
                    <a:moveTo>
                      <a:pt x="275" y="468"/>
                    </a:moveTo>
                    <a:lnTo>
                      <a:pt x="275" y="468"/>
                    </a:lnTo>
                    <a:close/>
                    <a:moveTo>
                      <a:pt x="268" y="460"/>
                    </a:moveTo>
                    <a:lnTo>
                      <a:pt x="267" y="457"/>
                    </a:lnTo>
                    <a:lnTo>
                      <a:pt x="266" y="455"/>
                    </a:lnTo>
                    <a:lnTo>
                      <a:pt x="267" y="453"/>
                    </a:lnTo>
                    <a:lnTo>
                      <a:pt x="268" y="451"/>
                    </a:lnTo>
                    <a:lnTo>
                      <a:pt x="271" y="454"/>
                    </a:lnTo>
                    <a:lnTo>
                      <a:pt x="272" y="457"/>
                    </a:lnTo>
                    <a:lnTo>
                      <a:pt x="270" y="459"/>
                    </a:lnTo>
                    <a:lnTo>
                      <a:pt x="268" y="460"/>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71" name="Freeform 339"/>
              <p:cNvSpPr>
                <a:spLocks/>
              </p:cNvSpPr>
              <p:nvPr/>
            </p:nvSpPr>
            <p:spPr bwMode="auto">
              <a:xfrm>
                <a:off x="2801938" y="3130550"/>
                <a:ext cx="412750" cy="239713"/>
              </a:xfrm>
              <a:custGeom>
                <a:avLst/>
                <a:gdLst>
                  <a:gd name="T0" fmla="*/ 10309 w 1041"/>
                  <a:gd name="T1" fmla="*/ 92869 h 604"/>
                  <a:gd name="T2" fmla="*/ 17842 w 1041"/>
                  <a:gd name="T3" fmla="*/ 90885 h 604"/>
                  <a:gd name="T4" fmla="*/ 22997 w 1041"/>
                  <a:gd name="T5" fmla="*/ 96441 h 604"/>
                  <a:gd name="T6" fmla="*/ 42028 w 1041"/>
                  <a:gd name="T7" fmla="*/ 73422 h 604"/>
                  <a:gd name="T8" fmla="*/ 73351 w 1041"/>
                  <a:gd name="T9" fmla="*/ 58341 h 604"/>
                  <a:gd name="T10" fmla="*/ 96744 w 1041"/>
                  <a:gd name="T11" fmla="*/ 46831 h 604"/>
                  <a:gd name="T12" fmla="*/ 101899 w 1041"/>
                  <a:gd name="T13" fmla="*/ 32941 h 604"/>
                  <a:gd name="T14" fmla="*/ 127274 w 1041"/>
                  <a:gd name="T15" fmla="*/ 16669 h 604"/>
                  <a:gd name="T16" fmla="*/ 138773 w 1041"/>
                  <a:gd name="T17" fmla="*/ 7938 h 604"/>
                  <a:gd name="T18" fmla="*/ 149875 w 1041"/>
                  <a:gd name="T19" fmla="*/ 13097 h 604"/>
                  <a:gd name="T20" fmla="*/ 168113 w 1041"/>
                  <a:gd name="T21" fmla="*/ 13494 h 604"/>
                  <a:gd name="T22" fmla="*/ 179612 w 1041"/>
                  <a:gd name="T23" fmla="*/ 21034 h 604"/>
                  <a:gd name="T24" fmla="*/ 185559 w 1041"/>
                  <a:gd name="T25" fmla="*/ 9128 h 604"/>
                  <a:gd name="T26" fmla="*/ 199833 w 1041"/>
                  <a:gd name="T27" fmla="*/ 1984 h 604"/>
                  <a:gd name="T28" fmla="*/ 197850 w 1041"/>
                  <a:gd name="T29" fmla="*/ 19050 h 604"/>
                  <a:gd name="T30" fmla="*/ 211728 w 1041"/>
                  <a:gd name="T31" fmla="*/ 33338 h 604"/>
                  <a:gd name="T32" fmla="*/ 214503 w 1041"/>
                  <a:gd name="T33" fmla="*/ 44847 h 604"/>
                  <a:gd name="T34" fmla="*/ 230363 w 1041"/>
                  <a:gd name="T35" fmla="*/ 44450 h 604"/>
                  <a:gd name="T36" fmla="*/ 238293 w 1041"/>
                  <a:gd name="T37" fmla="*/ 55959 h 604"/>
                  <a:gd name="T38" fmla="*/ 244637 w 1041"/>
                  <a:gd name="T39" fmla="*/ 60325 h 604"/>
                  <a:gd name="T40" fmla="*/ 253360 w 1041"/>
                  <a:gd name="T41" fmla="*/ 65088 h 604"/>
                  <a:gd name="T42" fmla="*/ 269219 w 1041"/>
                  <a:gd name="T43" fmla="*/ 82947 h 604"/>
                  <a:gd name="T44" fmla="*/ 285476 w 1041"/>
                  <a:gd name="T45" fmla="*/ 104775 h 604"/>
                  <a:gd name="T46" fmla="*/ 308472 w 1041"/>
                  <a:gd name="T47" fmla="*/ 115888 h 604"/>
                  <a:gd name="T48" fmla="*/ 339399 w 1041"/>
                  <a:gd name="T49" fmla="*/ 139700 h 604"/>
                  <a:gd name="T50" fmla="*/ 360016 w 1041"/>
                  <a:gd name="T51" fmla="*/ 134938 h 604"/>
                  <a:gd name="T52" fmla="*/ 382616 w 1041"/>
                  <a:gd name="T53" fmla="*/ 118666 h 604"/>
                  <a:gd name="T54" fmla="*/ 406010 w 1041"/>
                  <a:gd name="T55" fmla="*/ 133350 h 604"/>
                  <a:gd name="T56" fmla="*/ 397683 w 1041"/>
                  <a:gd name="T57" fmla="*/ 158750 h 604"/>
                  <a:gd name="T58" fmla="*/ 396494 w 1041"/>
                  <a:gd name="T59" fmla="*/ 170657 h 604"/>
                  <a:gd name="T60" fmla="*/ 398873 w 1041"/>
                  <a:gd name="T61" fmla="*/ 185738 h 604"/>
                  <a:gd name="T62" fmla="*/ 395701 w 1041"/>
                  <a:gd name="T63" fmla="*/ 203200 h 604"/>
                  <a:gd name="T64" fmla="*/ 385788 w 1041"/>
                  <a:gd name="T65" fmla="*/ 208757 h 604"/>
                  <a:gd name="T66" fmla="*/ 379841 w 1041"/>
                  <a:gd name="T67" fmla="*/ 203200 h 604"/>
                  <a:gd name="T68" fmla="*/ 372704 w 1041"/>
                  <a:gd name="T69" fmla="*/ 213122 h 604"/>
                  <a:gd name="T70" fmla="*/ 345743 w 1041"/>
                  <a:gd name="T71" fmla="*/ 213916 h 604"/>
                  <a:gd name="T72" fmla="*/ 311644 w 1041"/>
                  <a:gd name="T73" fmla="*/ 219075 h 604"/>
                  <a:gd name="T74" fmla="*/ 308869 w 1041"/>
                  <a:gd name="T75" fmla="*/ 223838 h 604"/>
                  <a:gd name="T76" fmla="*/ 291819 w 1041"/>
                  <a:gd name="T77" fmla="*/ 239713 h 604"/>
                  <a:gd name="T78" fmla="*/ 253756 w 1041"/>
                  <a:gd name="T79" fmla="*/ 227807 h 604"/>
                  <a:gd name="T80" fmla="*/ 248205 w 1041"/>
                  <a:gd name="T81" fmla="*/ 211138 h 604"/>
                  <a:gd name="T82" fmla="*/ 225208 w 1041"/>
                  <a:gd name="T83" fmla="*/ 196057 h 604"/>
                  <a:gd name="T84" fmla="*/ 204987 w 1041"/>
                  <a:gd name="T85" fmla="*/ 217885 h 604"/>
                  <a:gd name="T86" fmla="*/ 191506 w 1041"/>
                  <a:gd name="T87" fmla="*/ 214710 h 604"/>
                  <a:gd name="T88" fmla="*/ 165734 w 1041"/>
                  <a:gd name="T89" fmla="*/ 218282 h 604"/>
                  <a:gd name="T90" fmla="*/ 144720 w 1041"/>
                  <a:gd name="T91" fmla="*/ 195660 h 604"/>
                  <a:gd name="T92" fmla="*/ 164941 w 1041"/>
                  <a:gd name="T93" fmla="*/ 185341 h 604"/>
                  <a:gd name="T94" fmla="*/ 151064 w 1041"/>
                  <a:gd name="T95" fmla="*/ 186532 h 604"/>
                  <a:gd name="T96" fmla="*/ 129257 w 1041"/>
                  <a:gd name="T97" fmla="*/ 189707 h 604"/>
                  <a:gd name="T98" fmla="*/ 124103 w 1041"/>
                  <a:gd name="T99" fmla="*/ 190104 h 604"/>
                  <a:gd name="T100" fmla="*/ 122913 w 1041"/>
                  <a:gd name="T101" fmla="*/ 186532 h 604"/>
                  <a:gd name="T102" fmla="*/ 114587 w 1041"/>
                  <a:gd name="T103" fmla="*/ 176213 h 604"/>
                  <a:gd name="T104" fmla="*/ 113794 w 1041"/>
                  <a:gd name="T105" fmla="*/ 171847 h 604"/>
                  <a:gd name="T106" fmla="*/ 111811 w 1041"/>
                  <a:gd name="T107" fmla="*/ 156766 h 604"/>
                  <a:gd name="T108" fmla="*/ 84453 w 1041"/>
                  <a:gd name="T109" fmla="*/ 140891 h 604"/>
                  <a:gd name="T110" fmla="*/ 81678 w 1041"/>
                  <a:gd name="T111" fmla="*/ 120650 h 604"/>
                  <a:gd name="T112" fmla="*/ 66611 w 1041"/>
                  <a:gd name="T113" fmla="*/ 125016 h 604"/>
                  <a:gd name="T114" fmla="*/ 45597 w 1041"/>
                  <a:gd name="T115" fmla="*/ 128588 h 604"/>
                  <a:gd name="T116" fmla="*/ 7930 w 1041"/>
                  <a:gd name="T117" fmla="*/ 112316 h 6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41" h="604">
                    <a:moveTo>
                      <a:pt x="0" y="277"/>
                    </a:moveTo>
                    <a:lnTo>
                      <a:pt x="5" y="271"/>
                    </a:lnTo>
                    <a:lnTo>
                      <a:pt x="10" y="266"/>
                    </a:lnTo>
                    <a:lnTo>
                      <a:pt x="13" y="260"/>
                    </a:lnTo>
                    <a:lnTo>
                      <a:pt x="17" y="252"/>
                    </a:lnTo>
                    <a:lnTo>
                      <a:pt x="20" y="249"/>
                    </a:lnTo>
                    <a:lnTo>
                      <a:pt x="26" y="245"/>
                    </a:lnTo>
                    <a:lnTo>
                      <a:pt x="26" y="240"/>
                    </a:lnTo>
                    <a:lnTo>
                      <a:pt x="26" y="234"/>
                    </a:lnTo>
                    <a:lnTo>
                      <a:pt x="27" y="233"/>
                    </a:lnTo>
                    <a:lnTo>
                      <a:pt x="28" y="232"/>
                    </a:lnTo>
                    <a:lnTo>
                      <a:pt x="30" y="232"/>
                    </a:lnTo>
                    <a:lnTo>
                      <a:pt x="34" y="233"/>
                    </a:lnTo>
                    <a:lnTo>
                      <a:pt x="37" y="237"/>
                    </a:lnTo>
                    <a:lnTo>
                      <a:pt x="39" y="240"/>
                    </a:lnTo>
                    <a:lnTo>
                      <a:pt x="42" y="239"/>
                    </a:lnTo>
                    <a:lnTo>
                      <a:pt x="43" y="233"/>
                    </a:lnTo>
                    <a:lnTo>
                      <a:pt x="45" y="229"/>
                    </a:lnTo>
                    <a:lnTo>
                      <a:pt x="46" y="227"/>
                    </a:lnTo>
                    <a:lnTo>
                      <a:pt x="48" y="225"/>
                    </a:lnTo>
                    <a:lnTo>
                      <a:pt x="51" y="225"/>
                    </a:lnTo>
                    <a:lnTo>
                      <a:pt x="52" y="225"/>
                    </a:lnTo>
                    <a:lnTo>
                      <a:pt x="54" y="226"/>
                    </a:lnTo>
                    <a:lnTo>
                      <a:pt x="56" y="229"/>
                    </a:lnTo>
                    <a:lnTo>
                      <a:pt x="59" y="233"/>
                    </a:lnTo>
                    <a:lnTo>
                      <a:pt x="58" y="240"/>
                    </a:lnTo>
                    <a:lnTo>
                      <a:pt x="58" y="243"/>
                    </a:lnTo>
                    <a:lnTo>
                      <a:pt x="59" y="244"/>
                    </a:lnTo>
                    <a:lnTo>
                      <a:pt x="60" y="244"/>
                    </a:lnTo>
                    <a:lnTo>
                      <a:pt x="62" y="243"/>
                    </a:lnTo>
                    <a:lnTo>
                      <a:pt x="65" y="242"/>
                    </a:lnTo>
                    <a:lnTo>
                      <a:pt x="75" y="233"/>
                    </a:lnTo>
                    <a:lnTo>
                      <a:pt x="81" y="222"/>
                    </a:lnTo>
                    <a:lnTo>
                      <a:pt x="88" y="211"/>
                    </a:lnTo>
                    <a:lnTo>
                      <a:pt x="96" y="200"/>
                    </a:lnTo>
                    <a:lnTo>
                      <a:pt x="106" y="185"/>
                    </a:lnTo>
                    <a:lnTo>
                      <a:pt x="115" y="172"/>
                    </a:lnTo>
                    <a:lnTo>
                      <a:pt x="129" y="167"/>
                    </a:lnTo>
                    <a:lnTo>
                      <a:pt x="144" y="164"/>
                    </a:lnTo>
                    <a:lnTo>
                      <a:pt x="152" y="159"/>
                    </a:lnTo>
                    <a:lnTo>
                      <a:pt x="160" y="156"/>
                    </a:lnTo>
                    <a:lnTo>
                      <a:pt x="166" y="153"/>
                    </a:lnTo>
                    <a:lnTo>
                      <a:pt x="175" y="155"/>
                    </a:lnTo>
                    <a:lnTo>
                      <a:pt x="181" y="150"/>
                    </a:lnTo>
                    <a:lnTo>
                      <a:pt x="185" y="147"/>
                    </a:lnTo>
                    <a:lnTo>
                      <a:pt x="188" y="143"/>
                    </a:lnTo>
                    <a:lnTo>
                      <a:pt x="194" y="141"/>
                    </a:lnTo>
                    <a:lnTo>
                      <a:pt x="204" y="139"/>
                    </a:lnTo>
                    <a:lnTo>
                      <a:pt x="215" y="135"/>
                    </a:lnTo>
                    <a:lnTo>
                      <a:pt x="228" y="135"/>
                    </a:lnTo>
                    <a:lnTo>
                      <a:pt x="240" y="133"/>
                    </a:lnTo>
                    <a:lnTo>
                      <a:pt x="242" y="130"/>
                    </a:lnTo>
                    <a:lnTo>
                      <a:pt x="244" y="124"/>
                    </a:lnTo>
                    <a:lnTo>
                      <a:pt x="244" y="118"/>
                    </a:lnTo>
                    <a:lnTo>
                      <a:pt x="244" y="113"/>
                    </a:lnTo>
                    <a:lnTo>
                      <a:pt x="245" y="107"/>
                    </a:lnTo>
                    <a:lnTo>
                      <a:pt x="247" y="102"/>
                    </a:lnTo>
                    <a:lnTo>
                      <a:pt x="249" y="98"/>
                    </a:lnTo>
                    <a:lnTo>
                      <a:pt x="253" y="95"/>
                    </a:lnTo>
                    <a:lnTo>
                      <a:pt x="255" y="92"/>
                    </a:lnTo>
                    <a:lnTo>
                      <a:pt x="256" y="89"/>
                    </a:lnTo>
                    <a:lnTo>
                      <a:pt x="257" y="87"/>
                    </a:lnTo>
                    <a:lnTo>
                      <a:pt x="257" y="83"/>
                    </a:lnTo>
                    <a:lnTo>
                      <a:pt x="256" y="77"/>
                    </a:lnTo>
                    <a:lnTo>
                      <a:pt x="255" y="71"/>
                    </a:lnTo>
                    <a:lnTo>
                      <a:pt x="268" y="71"/>
                    </a:lnTo>
                    <a:lnTo>
                      <a:pt x="282" y="70"/>
                    </a:lnTo>
                    <a:lnTo>
                      <a:pt x="295" y="68"/>
                    </a:lnTo>
                    <a:lnTo>
                      <a:pt x="308" y="67"/>
                    </a:lnTo>
                    <a:lnTo>
                      <a:pt x="310" y="56"/>
                    </a:lnTo>
                    <a:lnTo>
                      <a:pt x="314" y="45"/>
                    </a:lnTo>
                    <a:lnTo>
                      <a:pt x="321" y="42"/>
                    </a:lnTo>
                    <a:lnTo>
                      <a:pt x="325" y="39"/>
                    </a:lnTo>
                    <a:lnTo>
                      <a:pt x="327" y="41"/>
                    </a:lnTo>
                    <a:lnTo>
                      <a:pt x="329" y="42"/>
                    </a:lnTo>
                    <a:lnTo>
                      <a:pt x="330" y="42"/>
                    </a:lnTo>
                    <a:lnTo>
                      <a:pt x="333" y="41"/>
                    </a:lnTo>
                    <a:lnTo>
                      <a:pt x="333" y="30"/>
                    </a:lnTo>
                    <a:lnTo>
                      <a:pt x="335" y="19"/>
                    </a:lnTo>
                    <a:lnTo>
                      <a:pt x="344" y="17"/>
                    </a:lnTo>
                    <a:lnTo>
                      <a:pt x="350" y="20"/>
                    </a:lnTo>
                    <a:lnTo>
                      <a:pt x="351" y="21"/>
                    </a:lnTo>
                    <a:lnTo>
                      <a:pt x="352" y="23"/>
                    </a:lnTo>
                    <a:lnTo>
                      <a:pt x="354" y="26"/>
                    </a:lnTo>
                    <a:lnTo>
                      <a:pt x="355" y="31"/>
                    </a:lnTo>
                    <a:lnTo>
                      <a:pt x="357" y="33"/>
                    </a:lnTo>
                    <a:lnTo>
                      <a:pt x="360" y="34"/>
                    </a:lnTo>
                    <a:lnTo>
                      <a:pt x="364" y="34"/>
                    </a:lnTo>
                    <a:lnTo>
                      <a:pt x="369" y="34"/>
                    </a:lnTo>
                    <a:lnTo>
                      <a:pt x="378" y="33"/>
                    </a:lnTo>
                    <a:lnTo>
                      <a:pt x="385" y="32"/>
                    </a:lnTo>
                    <a:lnTo>
                      <a:pt x="393" y="33"/>
                    </a:lnTo>
                    <a:lnTo>
                      <a:pt x="400" y="36"/>
                    </a:lnTo>
                    <a:lnTo>
                      <a:pt x="408" y="36"/>
                    </a:lnTo>
                    <a:lnTo>
                      <a:pt x="415" y="34"/>
                    </a:lnTo>
                    <a:lnTo>
                      <a:pt x="418" y="33"/>
                    </a:lnTo>
                    <a:lnTo>
                      <a:pt x="420" y="32"/>
                    </a:lnTo>
                    <a:lnTo>
                      <a:pt x="423" y="33"/>
                    </a:lnTo>
                    <a:lnTo>
                      <a:pt x="424" y="34"/>
                    </a:lnTo>
                    <a:lnTo>
                      <a:pt x="425" y="39"/>
                    </a:lnTo>
                    <a:lnTo>
                      <a:pt x="425" y="45"/>
                    </a:lnTo>
                    <a:lnTo>
                      <a:pt x="427" y="48"/>
                    </a:lnTo>
                    <a:lnTo>
                      <a:pt x="429" y="49"/>
                    </a:lnTo>
                    <a:lnTo>
                      <a:pt x="432" y="50"/>
                    </a:lnTo>
                    <a:lnTo>
                      <a:pt x="434" y="51"/>
                    </a:lnTo>
                    <a:lnTo>
                      <a:pt x="441" y="51"/>
                    </a:lnTo>
                    <a:lnTo>
                      <a:pt x="447" y="53"/>
                    </a:lnTo>
                    <a:lnTo>
                      <a:pt x="453" y="53"/>
                    </a:lnTo>
                    <a:lnTo>
                      <a:pt x="458" y="53"/>
                    </a:lnTo>
                    <a:lnTo>
                      <a:pt x="462" y="50"/>
                    </a:lnTo>
                    <a:lnTo>
                      <a:pt x="466" y="49"/>
                    </a:lnTo>
                    <a:lnTo>
                      <a:pt x="468" y="46"/>
                    </a:lnTo>
                    <a:lnTo>
                      <a:pt x="470" y="42"/>
                    </a:lnTo>
                    <a:lnTo>
                      <a:pt x="470" y="37"/>
                    </a:lnTo>
                    <a:lnTo>
                      <a:pt x="470" y="31"/>
                    </a:lnTo>
                    <a:lnTo>
                      <a:pt x="469" y="26"/>
                    </a:lnTo>
                    <a:lnTo>
                      <a:pt x="468" y="23"/>
                    </a:lnTo>
                    <a:lnTo>
                      <a:pt x="469" y="20"/>
                    </a:lnTo>
                    <a:lnTo>
                      <a:pt x="471" y="17"/>
                    </a:lnTo>
                    <a:lnTo>
                      <a:pt x="477" y="13"/>
                    </a:lnTo>
                    <a:lnTo>
                      <a:pt x="485" y="7"/>
                    </a:lnTo>
                    <a:lnTo>
                      <a:pt x="492" y="3"/>
                    </a:lnTo>
                    <a:lnTo>
                      <a:pt x="498" y="0"/>
                    </a:lnTo>
                    <a:lnTo>
                      <a:pt x="500" y="0"/>
                    </a:lnTo>
                    <a:lnTo>
                      <a:pt x="502" y="1"/>
                    </a:lnTo>
                    <a:lnTo>
                      <a:pt x="504" y="5"/>
                    </a:lnTo>
                    <a:lnTo>
                      <a:pt x="508" y="8"/>
                    </a:lnTo>
                    <a:lnTo>
                      <a:pt x="508" y="16"/>
                    </a:lnTo>
                    <a:lnTo>
                      <a:pt x="505" y="21"/>
                    </a:lnTo>
                    <a:lnTo>
                      <a:pt x="502" y="26"/>
                    </a:lnTo>
                    <a:lnTo>
                      <a:pt x="499" y="33"/>
                    </a:lnTo>
                    <a:lnTo>
                      <a:pt x="498" y="40"/>
                    </a:lnTo>
                    <a:lnTo>
                      <a:pt x="496" y="45"/>
                    </a:lnTo>
                    <a:lnTo>
                      <a:pt x="498" y="47"/>
                    </a:lnTo>
                    <a:lnTo>
                      <a:pt x="499" y="48"/>
                    </a:lnTo>
                    <a:lnTo>
                      <a:pt x="501" y="49"/>
                    </a:lnTo>
                    <a:lnTo>
                      <a:pt x="504" y="50"/>
                    </a:lnTo>
                    <a:lnTo>
                      <a:pt x="515" y="51"/>
                    </a:lnTo>
                    <a:lnTo>
                      <a:pt x="524" y="54"/>
                    </a:lnTo>
                    <a:lnTo>
                      <a:pt x="532" y="58"/>
                    </a:lnTo>
                    <a:lnTo>
                      <a:pt x="539" y="65"/>
                    </a:lnTo>
                    <a:lnTo>
                      <a:pt x="537" y="72"/>
                    </a:lnTo>
                    <a:lnTo>
                      <a:pt x="535" y="77"/>
                    </a:lnTo>
                    <a:lnTo>
                      <a:pt x="534" y="84"/>
                    </a:lnTo>
                    <a:lnTo>
                      <a:pt x="534" y="91"/>
                    </a:lnTo>
                    <a:lnTo>
                      <a:pt x="536" y="96"/>
                    </a:lnTo>
                    <a:lnTo>
                      <a:pt x="536" y="100"/>
                    </a:lnTo>
                    <a:lnTo>
                      <a:pt x="536" y="104"/>
                    </a:lnTo>
                    <a:lnTo>
                      <a:pt x="535" y="109"/>
                    </a:lnTo>
                    <a:lnTo>
                      <a:pt x="537" y="110"/>
                    </a:lnTo>
                    <a:lnTo>
                      <a:pt x="538" y="110"/>
                    </a:lnTo>
                    <a:lnTo>
                      <a:pt x="539" y="110"/>
                    </a:lnTo>
                    <a:lnTo>
                      <a:pt x="541" y="113"/>
                    </a:lnTo>
                    <a:lnTo>
                      <a:pt x="550" y="115"/>
                    </a:lnTo>
                    <a:lnTo>
                      <a:pt x="560" y="117"/>
                    </a:lnTo>
                    <a:lnTo>
                      <a:pt x="562" y="118"/>
                    </a:lnTo>
                    <a:lnTo>
                      <a:pt x="564" y="118"/>
                    </a:lnTo>
                    <a:lnTo>
                      <a:pt x="567" y="118"/>
                    </a:lnTo>
                    <a:lnTo>
                      <a:pt x="568" y="118"/>
                    </a:lnTo>
                    <a:lnTo>
                      <a:pt x="571" y="116"/>
                    </a:lnTo>
                    <a:lnTo>
                      <a:pt x="576" y="114"/>
                    </a:lnTo>
                    <a:lnTo>
                      <a:pt x="581" y="112"/>
                    </a:lnTo>
                    <a:lnTo>
                      <a:pt x="587" y="107"/>
                    </a:lnTo>
                    <a:lnTo>
                      <a:pt x="587" y="116"/>
                    </a:lnTo>
                    <a:lnTo>
                      <a:pt x="588" y="125"/>
                    </a:lnTo>
                    <a:lnTo>
                      <a:pt x="589" y="132"/>
                    </a:lnTo>
                    <a:lnTo>
                      <a:pt x="592" y="140"/>
                    </a:lnTo>
                    <a:lnTo>
                      <a:pt x="594" y="142"/>
                    </a:lnTo>
                    <a:lnTo>
                      <a:pt x="595" y="144"/>
                    </a:lnTo>
                    <a:lnTo>
                      <a:pt x="597" y="143"/>
                    </a:lnTo>
                    <a:lnTo>
                      <a:pt x="601" y="141"/>
                    </a:lnTo>
                    <a:lnTo>
                      <a:pt x="605" y="135"/>
                    </a:lnTo>
                    <a:lnTo>
                      <a:pt x="610" y="133"/>
                    </a:lnTo>
                    <a:lnTo>
                      <a:pt x="614" y="133"/>
                    </a:lnTo>
                    <a:lnTo>
                      <a:pt x="621" y="135"/>
                    </a:lnTo>
                    <a:lnTo>
                      <a:pt x="623" y="139"/>
                    </a:lnTo>
                    <a:lnTo>
                      <a:pt x="623" y="141"/>
                    </a:lnTo>
                    <a:lnTo>
                      <a:pt x="622" y="144"/>
                    </a:lnTo>
                    <a:lnTo>
                      <a:pt x="621" y="147"/>
                    </a:lnTo>
                    <a:lnTo>
                      <a:pt x="617" y="152"/>
                    </a:lnTo>
                    <a:lnTo>
                      <a:pt x="612" y="158"/>
                    </a:lnTo>
                    <a:lnTo>
                      <a:pt x="611" y="163"/>
                    </a:lnTo>
                    <a:lnTo>
                      <a:pt x="611" y="165"/>
                    </a:lnTo>
                    <a:lnTo>
                      <a:pt x="612" y="166"/>
                    </a:lnTo>
                    <a:lnTo>
                      <a:pt x="614" y="167"/>
                    </a:lnTo>
                    <a:lnTo>
                      <a:pt x="620" y="166"/>
                    </a:lnTo>
                    <a:lnTo>
                      <a:pt x="627" y="164"/>
                    </a:lnTo>
                    <a:lnTo>
                      <a:pt x="634" y="163"/>
                    </a:lnTo>
                    <a:lnTo>
                      <a:pt x="639" y="164"/>
                    </a:lnTo>
                    <a:lnTo>
                      <a:pt x="640" y="165"/>
                    </a:lnTo>
                    <a:lnTo>
                      <a:pt x="643" y="166"/>
                    </a:lnTo>
                    <a:lnTo>
                      <a:pt x="644" y="168"/>
                    </a:lnTo>
                    <a:lnTo>
                      <a:pt x="645" y="172"/>
                    </a:lnTo>
                    <a:lnTo>
                      <a:pt x="649" y="181"/>
                    </a:lnTo>
                    <a:lnTo>
                      <a:pt x="654" y="189"/>
                    </a:lnTo>
                    <a:lnTo>
                      <a:pt x="667" y="197"/>
                    </a:lnTo>
                    <a:lnTo>
                      <a:pt x="680" y="202"/>
                    </a:lnTo>
                    <a:lnTo>
                      <a:pt x="679" y="209"/>
                    </a:lnTo>
                    <a:lnTo>
                      <a:pt x="678" y="212"/>
                    </a:lnTo>
                    <a:lnTo>
                      <a:pt x="678" y="217"/>
                    </a:lnTo>
                    <a:lnTo>
                      <a:pt x="679" y="222"/>
                    </a:lnTo>
                    <a:lnTo>
                      <a:pt x="681" y="227"/>
                    </a:lnTo>
                    <a:lnTo>
                      <a:pt x="682" y="231"/>
                    </a:lnTo>
                    <a:lnTo>
                      <a:pt x="685" y="234"/>
                    </a:lnTo>
                    <a:lnTo>
                      <a:pt x="688" y="236"/>
                    </a:lnTo>
                    <a:lnTo>
                      <a:pt x="705" y="250"/>
                    </a:lnTo>
                    <a:lnTo>
                      <a:pt x="720" y="264"/>
                    </a:lnTo>
                    <a:lnTo>
                      <a:pt x="735" y="277"/>
                    </a:lnTo>
                    <a:lnTo>
                      <a:pt x="749" y="292"/>
                    </a:lnTo>
                    <a:lnTo>
                      <a:pt x="756" y="291"/>
                    </a:lnTo>
                    <a:lnTo>
                      <a:pt x="761" y="287"/>
                    </a:lnTo>
                    <a:lnTo>
                      <a:pt x="762" y="286"/>
                    </a:lnTo>
                    <a:lnTo>
                      <a:pt x="765" y="286"/>
                    </a:lnTo>
                    <a:lnTo>
                      <a:pt x="767" y="285"/>
                    </a:lnTo>
                    <a:lnTo>
                      <a:pt x="772" y="286"/>
                    </a:lnTo>
                    <a:lnTo>
                      <a:pt x="778" y="292"/>
                    </a:lnTo>
                    <a:lnTo>
                      <a:pt x="782" y="296"/>
                    </a:lnTo>
                    <a:lnTo>
                      <a:pt x="788" y="300"/>
                    </a:lnTo>
                    <a:lnTo>
                      <a:pt x="796" y="302"/>
                    </a:lnTo>
                    <a:lnTo>
                      <a:pt x="803" y="311"/>
                    </a:lnTo>
                    <a:lnTo>
                      <a:pt x="812" y="319"/>
                    </a:lnTo>
                    <a:lnTo>
                      <a:pt x="821" y="325"/>
                    </a:lnTo>
                    <a:lnTo>
                      <a:pt x="830" y="329"/>
                    </a:lnTo>
                    <a:lnTo>
                      <a:pt x="843" y="341"/>
                    </a:lnTo>
                    <a:lnTo>
                      <a:pt x="856" y="352"/>
                    </a:lnTo>
                    <a:lnTo>
                      <a:pt x="864" y="345"/>
                    </a:lnTo>
                    <a:lnTo>
                      <a:pt x="871" y="341"/>
                    </a:lnTo>
                    <a:lnTo>
                      <a:pt x="879" y="337"/>
                    </a:lnTo>
                    <a:lnTo>
                      <a:pt x="889" y="336"/>
                    </a:lnTo>
                    <a:lnTo>
                      <a:pt x="893" y="338"/>
                    </a:lnTo>
                    <a:lnTo>
                      <a:pt x="897" y="340"/>
                    </a:lnTo>
                    <a:lnTo>
                      <a:pt x="899" y="340"/>
                    </a:lnTo>
                    <a:lnTo>
                      <a:pt x="901" y="336"/>
                    </a:lnTo>
                    <a:lnTo>
                      <a:pt x="908" y="340"/>
                    </a:lnTo>
                    <a:lnTo>
                      <a:pt x="914" y="344"/>
                    </a:lnTo>
                    <a:lnTo>
                      <a:pt x="917" y="345"/>
                    </a:lnTo>
                    <a:lnTo>
                      <a:pt x="919" y="346"/>
                    </a:lnTo>
                    <a:lnTo>
                      <a:pt x="924" y="346"/>
                    </a:lnTo>
                    <a:lnTo>
                      <a:pt x="928" y="346"/>
                    </a:lnTo>
                    <a:lnTo>
                      <a:pt x="936" y="334"/>
                    </a:lnTo>
                    <a:lnTo>
                      <a:pt x="945" y="323"/>
                    </a:lnTo>
                    <a:lnTo>
                      <a:pt x="956" y="310"/>
                    </a:lnTo>
                    <a:lnTo>
                      <a:pt x="965" y="299"/>
                    </a:lnTo>
                    <a:lnTo>
                      <a:pt x="969" y="299"/>
                    </a:lnTo>
                    <a:lnTo>
                      <a:pt x="974" y="299"/>
                    </a:lnTo>
                    <a:lnTo>
                      <a:pt x="978" y="300"/>
                    </a:lnTo>
                    <a:lnTo>
                      <a:pt x="981" y="302"/>
                    </a:lnTo>
                    <a:lnTo>
                      <a:pt x="987" y="309"/>
                    </a:lnTo>
                    <a:lnTo>
                      <a:pt x="993" y="317"/>
                    </a:lnTo>
                    <a:lnTo>
                      <a:pt x="1006" y="324"/>
                    </a:lnTo>
                    <a:lnTo>
                      <a:pt x="1019" y="329"/>
                    </a:lnTo>
                    <a:lnTo>
                      <a:pt x="1024" y="336"/>
                    </a:lnTo>
                    <a:lnTo>
                      <a:pt x="1028" y="341"/>
                    </a:lnTo>
                    <a:lnTo>
                      <a:pt x="1034" y="345"/>
                    </a:lnTo>
                    <a:lnTo>
                      <a:pt x="1041" y="350"/>
                    </a:lnTo>
                    <a:lnTo>
                      <a:pt x="1028" y="361"/>
                    </a:lnTo>
                    <a:lnTo>
                      <a:pt x="1016" y="371"/>
                    </a:lnTo>
                    <a:lnTo>
                      <a:pt x="1011" y="378"/>
                    </a:lnTo>
                    <a:lnTo>
                      <a:pt x="1008" y="385"/>
                    </a:lnTo>
                    <a:lnTo>
                      <a:pt x="1004" y="392"/>
                    </a:lnTo>
                    <a:lnTo>
                      <a:pt x="1003" y="400"/>
                    </a:lnTo>
                    <a:lnTo>
                      <a:pt x="1010" y="404"/>
                    </a:lnTo>
                    <a:lnTo>
                      <a:pt x="1015" y="408"/>
                    </a:lnTo>
                    <a:lnTo>
                      <a:pt x="1016" y="410"/>
                    </a:lnTo>
                    <a:lnTo>
                      <a:pt x="1017" y="412"/>
                    </a:lnTo>
                    <a:lnTo>
                      <a:pt x="1016" y="416"/>
                    </a:lnTo>
                    <a:lnTo>
                      <a:pt x="1015" y="419"/>
                    </a:lnTo>
                    <a:lnTo>
                      <a:pt x="1008" y="423"/>
                    </a:lnTo>
                    <a:lnTo>
                      <a:pt x="1002" y="428"/>
                    </a:lnTo>
                    <a:lnTo>
                      <a:pt x="1000" y="430"/>
                    </a:lnTo>
                    <a:lnTo>
                      <a:pt x="999" y="434"/>
                    </a:lnTo>
                    <a:lnTo>
                      <a:pt x="998" y="437"/>
                    </a:lnTo>
                    <a:lnTo>
                      <a:pt x="996" y="442"/>
                    </a:lnTo>
                    <a:lnTo>
                      <a:pt x="998" y="450"/>
                    </a:lnTo>
                    <a:lnTo>
                      <a:pt x="999" y="456"/>
                    </a:lnTo>
                    <a:lnTo>
                      <a:pt x="999" y="460"/>
                    </a:lnTo>
                    <a:lnTo>
                      <a:pt x="1001" y="462"/>
                    </a:lnTo>
                    <a:lnTo>
                      <a:pt x="1002" y="465"/>
                    </a:lnTo>
                    <a:lnTo>
                      <a:pt x="1006" y="468"/>
                    </a:lnTo>
                    <a:lnTo>
                      <a:pt x="1007" y="470"/>
                    </a:lnTo>
                    <a:lnTo>
                      <a:pt x="1007" y="474"/>
                    </a:lnTo>
                    <a:lnTo>
                      <a:pt x="1006" y="478"/>
                    </a:lnTo>
                    <a:lnTo>
                      <a:pt x="1006" y="482"/>
                    </a:lnTo>
                    <a:lnTo>
                      <a:pt x="1008" y="489"/>
                    </a:lnTo>
                    <a:lnTo>
                      <a:pt x="1009" y="495"/>
                    </a:lnTo>
                    <a:lnTo>
                      <a:pt x="1007" y="499"/>
                    </a:lnTo>
                    <a:lnTo>
                      <a:pt x="1002" y="505"/>
                    </a:lnTo>
                    <a:lnTo>
                      <a:pt x="998" y="512"/>
                    </a:lnTo>
                    <a:lnTo>
                      <a:pt x="995" y="519"/>
                    </a:lnTo>
                    <a:lnTo>
                      <a:pt x="993" y="521"/>
                    </a:lnTo>
                    <a:lnTo>
                      <a:pt x="991" y="524"/>
                    </a:lnTo>
                    <a:lnTo>
                      <a:pt x="989" y="527"/>
                    </a:lnTo>
                    <a:lnTo>
                      <a:pt x="985" y="529"/>
                    </a:lnTo>
                    <a:lnTo>
                      <a:pt x="979" y="528"/>
                    </a:lnTo>
                    <a:lnTo>
                      <a:pt x="975" y="528"/>
                    </a:lnTo>
                    <a:lnTo>
                      <a:pt x="973" y="527"/>
                    </a:lnTo>
                    <a:lnTo>
                      <a:pt x="973" y="526"/>
                    </a:lnTo>
                    <a:lnTo>
                      <a:pt x="973" y="523"/>
                    </a:lnTo>
                    <a:lnTo>
                      <a:pt x="974" y="521"/>
                    </a:lnTo>
                    <a:lnTo>
                      <a:pt x="974" y="519"/>
                    </a:lnTo>
                    <a:lnTo>
                      <a:pt x="973" y="518"/>
                    </a:lnTo>
                    <a:lnTo>
                      <a:pt x="972" y="516"/>
                    </a:lnTo>
                    <a:lnTo>
                      <a:pt x="970" y="515"/>
                    </a:lnTo>
                    <a:lnTo>
                      <a:pt x="966" y="514"/>
                    </a:lnTo>
                    <a:lnTo>
                      <a:pt x="962" y="512"/>
                    </a:lnTo>
                    <a:lnTo>
                      <a:pt x="958" y="512"/>
                    </a:lnTo>
                    <a:lnTo>
                      <a:pt x="955" y="512"/>
                    </a:lnTo>
                    <a:lnTo>
                      <a:pt x="952" y="513"/>
                    </a:lnTo>
                    <a:lnTo>
                      <a:pt x="950" y="515"/>
                    </a:lnTo>
                    <a:lnTo>
                      <a:pt x="947" y="520"/>
                    </a:lnTo>
                    <a:lnTo>
                      <a:pt x="943" y="527"/>
                    </a:lnTo>
                    <a:lnTo>
                      <a:pt x="944" y="531"/>
                    </a:lnTo>
                    <a:lnTo>
                      <a:pt x="943" y="535"/>
                    </a:lnTo>
                    <a:lnTo>
                      <a:pt x="942" y="536"/>
                    </a:lnTo>
                    <a:lnTo>
                      <a:pt x="940" y="537"/>
                    </a:lnTo>
                    <a:lnTo>
                      <a:pt x="934" y="536"/>
                    </a:lnTo>
                    <a:lnTo>
                      <a:pt x="927" y="532"/>
                    </a:lnTo>
                    <a:lnTo>
                      <a:pt x="922" y="527"/>
                    </a:lnTo>
                    <a:lnTo>
                      <a:pt x="917" y="524"/>
                    </a:lnTo>
                    <a:lnTo>
                      <a:pt x="913" y="524"/>
                    </a:lnTo>
                    <a:lnTo>
                      <a:pt x="905" y="528"/>
                    </a:lnTo>
                    <a:lnTo>
                      <a:pt x="894" y="535"/>
                    </a:lnTo>
                    <a:lnTo>
                      <a:pt x="884" y="543"/>
                    </a:lnTo>
                    <a:lnTo>
                      <a:pt x="872" y="539"/>
                    </a:lnTo>
                    <a:lnTo>
                      <a:pt x="859" y="535"/>
                    </a:lnTo>
                    <a:lnTo>
                      <a:pt x="847" y="530"/>
                    </a:lnTo>
                    <a:lnTo>
                      <a:pt x="834" y="526"/>
                    </a:lnTo>
                    <a:lnTo>
                      <a:pt x="829" y="530"/>
                    </a:lnTo>
                    <a:lnTo>
                      <a:pt x="823" y="535"/>
                    </a:lnTo>
                    <a:lnTo>
                      <a:pt x="818" y="543"/>
                    </a:lnTo>
                    <a:lnTo>
                      <a:pt x="813" y="550"/>
                    </a:lnTo>
                    <a:lnTo>
                      <a:pt x="798" y="550"/>
                    </a:lnTo>
                    <a:lnTo>
                      <a:pt x="786" y="552"/>
                    </a:lnTo>
                    <a:lnTo>
                      <a:pt x="786" y="555"/>
                    </a:lnTo>
                    <a:lnTo>
                      <a:pt x="786" y="556"/>
                    </a:lnTo>
                    <a:lnTo>
                      <a:pt x="787" y="556"/>
                    </a:lnTo>
                    <a:lnTo>
                      <a:pt x="789" y="557"/>
                    </a:lnTo>
                    <a:lnTo>
                      <a:pt x="790" y="560"/>
                    </a:lnTo>
                    <a:lnTo>
                      <a:pt x="786" y="562"/>
                    </a:lnTo>
                    <a:lnTo>
                      <a:pt x="782" y="563"/>
                    </a:lnTo>
                    <a:lnTo>
                      <a:pt x="779" y="564"/>
                    </a:lnTo>
                    <a:lnTo>
                      <a:pt x="774" y="569"/>
                    </a:lnTo>
                    <a:lnTo>
                      <a:pt x="770" y="574"/>
                    </a:lnTo>
                    <a:lnTo>
                      <a:pt x="765" y="579"/>
                    </a:lnTo>
                    <a:lnTo>
                      <a:pt x="761" y="582"/>
                    </a:lnTo>
                    <a:lnTo>
                      <a:pt x="754" y="585"/>
                    </a:lnTo>
                    <a:lnTo>
                      <a:pt x="747" y="588"/>
                    </a:lnTo>
                    <a:lnTo>
                      <a:pt x="742" y="591"/>
                    </a:lnTo>
                    <a:lnTo>
                      <a:pt x="739" y="597"/>
                    </a:lnTo>
                    <a:lnTo>
                      <a:pt x="736" y="604"/>
                    </a:lnTo>
                    <a:lnTo>
                      <a:pt x="720" y="595"/>
                    </a:lnTo>
                    <a:lnTo>
                      <a:pt x="704" y="585"/>
                    </a:lnTo>
                    <a:lnTo>
                      <a:pt x="689" y="575"/>
                    </a:lnTo>
                    <a:lnTo>
                      <a:pt x="673" y="565"/>
                    </a:lnTo>
                    <a:lnTo>
                      <a:pt x="664" y="565"/>
                    </a:lnTo>
                    <a:lnTo>
                      <a:pt x="659" y="568"/>
                    </a:lnTo>
                    <a:lnTo>
                      <a:pt x="652" y="571"/>
                    </a:lnTo>
                    <a:lnTo>
                      <a:pt x="645" y="575"/>
                    </a:lnTo>
                    <a:lnTo>
                      <a:pt x="640" y="574"/>
                    </a:lnTo>
                    <a:lnTo>
                      <a:pt x="637" y="573"/>
                    </a:lnTo>
                    <a:lnTo>
                      <a:pt x="635" y="572"/>
                    </a:lnTo>
                    <a:lnTo>
                      <a:pt x="634" y="570"/>
                    </a:lnTo>
                    <a:lnTo>
                      <a:pt x="634" y="564"/>
                    </a:lnTo>
                    <a:lnTo>
                      <a:pt x="636" y="556"/>
                    </a:lnTo>
                    <a:lnTo>
                      <a:pt x="638" y="547"/>
                    </a:lnTo>
                    <a:lnTo>
                      <a:pt x="637" y="541"/>
                    </a:lnTo>
                    <a:lnTo>
                      <a:pt x="632" y="538"/>
                    </a:lnTo>
                    <a:lnTo>
                      <a:pt x="626" y="532"/>
                    </a:lnTo>
                    <a:lnTo>
                      <a:pt x="615" y="518"/>
                    </a:lnTo>
                    <a:lnTo>
                      <a:pt x="606" y="503"/>
                    </a:lnTo>
                    <a:lnTo>
                      <a:pt x="596" y="498"/>
                    </a:lnTo>
                    <a:lnTo>
                      <a:pt x="587" y="492"/>
                    </a:lnTo>
                    <a:lnTo>
                      <a:pt x="584" y="489"/>
                    </a:lnTo>
                    <a:lnTo>
                      <a:pt x="579" y="488"/>
                    </a:lnTo>
                    <a:lnTo>
                      <a:pt x="577" y="488"/>
                    </a:lnTo>
                    <a:lnTo>
                      <a:pt x="574" y="489"/>
                    </a:lnTo>
                    <a:lnTo>
                      <a:pt x="568" y="494"/>
                    </a:lnTo>
                    <a:lnTo>
                      <a:pt x="560" y="499"/>
                    </a:lnTo>
                    <a:lnTo>
                      <a:pt x="557" y="506"/>
                    </a:lnTo>
                    <a:lnTo>
                      <a:pt x="554" y="513"/>
                    </a:lnTo>
                    <a:lnTo>
                      <a:pt x="553" y="520"/>
                    </a:lnTo>
                    <a:lnTo>
                      <a:pt x="551" y="528"/>
                    </a:lnTo>
                    <a:lnTo>
                      <a:pt x="543" y="533"/>
                    </a:lnTo>
                    <a:lnTo>
                      <a:pt x="534" y="539"/>
                    </a:lnTo>
                    <a:lnTo>
                      <a:pt x="526" y="544"/>
                    </a:lnTo>
                    <a:lnTo>
                      <a:pt x="517" y="549"/>
                    </a:lnTo>
                    <a:lnTo>
                      <a:pt x="513" y="550"/>
                    </a:lnTo>
                    <a:lnTo>
                      <a:pt x="510" y="550"/>
                    </a:lnTo>
                    <a:lnTo>
                      <a:pt x="508" y="550"/>
                    </a:lnTo>
                    <a:lnTo>
                      <a:pt x="505" y="550"/>
                    </a:lnTo>
                    <a:lnTo>
                      <a:pt x="501" y="547"/>
                    </a:lnTo>
                    <a:lnTo>
                      <a:pt x="496" y="543"/>
                    </a:lnTo>
                    <a:lnTo>
                      <a:pt x="491" y="541"/>
                    </a:lnTo>
                    <a:lnTo>
                      <a:pt x="486" y="541"/>
                    </a:lnTo>
                    <a:lnTo>
                      <a:pt x="483" y="541"/>
                    </a:lnTo>
                    <a:lnTo>
                      <a:pt x="479" y="541"/>
                    </a:lnTo>
                    <a:lnTo>
                      <a:pt x="471" y="545"/>
                    </a:lnTo>
                    <a:lnTo>
                      <a:pt x="464" y="550"/>
                    </a:lnTo>
                    <a:lnTo>
                      <a:pt x="458" y="552"/>
                    </a:lnTo>
                    <a:lnTo>
                      <a:pt x="452" y="553"/>
                    </a:lnTo>
                    <a:lnTo>
                      <a:pt x="447" y="554"/>
                    </a:lnTo>
                    <a:lnTo>
                      <a:pt x="441" y="554"/>
                    </a:lnTo>
                    <a:lnTo>
                      <a:pt x="431" y="553"/>
                    </a:lnTo>
                    <a:lnTo>
                      <a:pt x="418" y="550"/>
                    </a:lnTo>
                    <a:lnTo>
                      <a:pt x="403" y="546"/>
                    </a:lnTo>
                    <a:lnTo>
                      <a:pt x="390" y="540"/>
                    </a:lnTo>
                    <a:lnTo>
                      <a:pt x="382" y="536"/>
                    </a:lnTo>
                    <a:lnTo>
                      <a:pt x="377" y="531"/>
                    </a:lnTo>
                    <a:lnTo>
                      <a:pt x="373" y="526"/>
                    </a:lnTo>
                    <a:lnTo>
                      <a:pt x="369" y="518"/>
                    </a:lnTo>
                    <a:lnTo>
                      <a:pt x="367" y="509"/>
                    </a:lnTo>
                    <a:lnTo>
                      <a:pt x="365" y="498"/>
                    </a:lnTo>
                    <a:lnTo>
                      <a:pt x="365" y="493"/>
                    </a:lnTo>
                    <a:lnTo>
                      <a:pt x="364" y="488"/>
                    </a:lnTo>
                    <a:lnTo>
                      <a:pt x="365" y="484"/>
                    </a:lnTo>
                    <a:lnTo>
                      <a:pt x="366" y="480"/>
                    </a:lnTo>
                    <a:lnTo>
                      <a:pt x="371" y="478"/>
                    </a:lnTo>
                    <a:lnTo>
                      <a:pt x="376" y="476"/>
                    </a:lnTo>
                    <a:lnTo>
                      <a:pt x="385" y="474"/>
                    </a:lnTo>
                    <a:lnTo>
                      <a:pt x="395" y="472"/>
                    </a:lnTo>
                    <a:lnTo>
                      <a:pt x="406" y="469"/>
                    </a:lnTo>
                    <a:lnTo>
                      <a:pt x="416" y="467"/>
                    </a:lnTo>
                    <a:lnTo>
                      <a:pt x="412" y="467"/>
                    </a:lnTo>
                    <a:lnTo>
                      <a:pt x="409" y="468"/>
                    </a:lnTo>
                    <a:lnTo>
                      <a:pt x="401" y="469"/>
                    </a:lnTo>
                    <a:lnTo>
                      <a:pt x="392" y="470"/>
                    </a:lnTo>
                    <a:lnTo>
                      <a:pt x="386" y="470"/>
                    </a:lnTo>
                    <a:lnTo>
                      <a:pt x="382" y="471"/>
                    </a:lnTo>
                    <a:lnTo>
                      <a:pt x="381" y="470"/>
                    </a:lnTo>
                    <a:lnTo>
                      <a:pt x="380" y="468"/>
                    </a:lnTo>
                    <a:lnTo>
                      <a:pt x="374" y="467"/>
                    </a:lnTo>
                    <a:lnTo>
                      <a:pt x="371" y="465"/>
                    </a:lnTo>
                    <a:lnTo>
                      <a:pt x="366" y="467"/>
                    </a:lnTo>
                    <a:lnTo>
                      <a:pt x="359" y="470"/>
                    </a:lnTo>
                    <a:lnTo>
                      <a:pt x="350" y="472"/>
                    </a:lnTo>
                    <a:lnTo>
                      <a:pt x="342" y="473"/>
                    </a:lnTo>
                    <a:lnTo>
                      <a:pt x="334" y="474"/>
                    </a:lnTo>
                    <a:lnTo>
                      <a:pt x="326" y="478"/>
                    </a:lnTo>
                    <a:lnTo>
                      <a:pt x="323" y="481"/>
                    </a:lnTo>
                    <a:lnTo>
                      <a:pt x="319" y="485"/>
                    </a:lnTo>
                    <a:lnTo>
                      <a:pt x="323" y="476"/>
                    </a:lnTo>
                    <a:lnTo>
                      <a:pt x="327" y="469"/>
                    </a:lnTo>
                    <a:lnTo>
                      <a:pt x="333" y="461"/>
                    </a:lnTo>
                    <a:lnTo>
                      <a:pt x="339" y="453"/>
                    </a:lnTo>
                    <a:lnTo>
                      <a:pt x="325" y="467"/>
                    </a:lnTo>
                    <a:lnTo>
                      <a:pt x="313" y="479"/>
                    </a:lnTo>
                    <a:lnTo>
                      <a:pt x="317" y="470"/>
                    </a:lnTo>
                    <a:lnTo>
                      <a:pt x="323" y="461"/>
                    </a:lnTo>
                    <a:lnTo>
                      <a:pt x="330" y="452"/>
                    </a:lnTo>
                    <a:lnTo>
                      <a:pt x="335" y="443"/>
                    </a:lnTo>
                    <a:lnTo>
                      <a:pt x="327" y="448"/>
                    </a:lnTo>
                    <a:lnTo>
                      <a:pt x="322" y="455"/>
                    </a:lnTo>
                    <a:lnTo>
                      <a:pt x="316" y="462"/>
                    </a:lnTo>
                    <a:lnTo>
                      <a:pt x="310" y="470"/>
                    </a:lnTo>
                    <a:lnTo>
                      <a:pt x="305" y="473"/>
                    </a:lnTo>
                    <a:lnTo>
                      <a:pt x="300" y="476"/>
                    </a:lnTo>
                    <a:lnTo>
                      <a:pt x="288" y="470"/>
                    </a:lnTo>
                    <a:lnTo>
                      <a:pt x="276" y="463"/>
                    </a:lnTo>
                    <a:lnTo>
                      <a:pt x="276" y="457"/>
                    </a:lnTo>
                    <a:lnTo>
                      <a:pt x="278" y="453"/>
                    </a:lnTo>
                    <a:lnTo>
                      <a:pt x="281" y="448"/>
                    </a:lnTo>
                    <a:lnTo>
                      <a:pt x="285" y="444"/>
                    </a:lnTo>
                    <a:lnTo>
                      <a:pt x="289" y="444"/>
                    </a:lnTo>
                    <a:lnTo>
                      <a:pt x="293" y="444"/>
                    </a:lnTo>
                    <a:lnTo>
                      <a:pt x="293" y="439"/>
                    </a:lnTo>
                    <a:lnTo>
                      <a:pt x="293" y="435"/>
                    </a:lnTo>
                    <a:lnTo>
                      <a:pt x="293" y="434"/>
                    </a:lnTo>
                    <a:lnTo>
                      <a:pt x="291" y="437"/>
                    </a:lnTo>
                    <a:lnTo>
                      <a:pt x="288" y="439"/>
                    </a:lnTo>
                    <a:lnTo>
                      <a:pt x="285" y="439"/>
                    </a:lnTo>
                    <a:lnTo>
                      <a:pt x="282" y="438"/>
                    </a:lnTo>
                    <a:lnTo>
                      <a:pt x="287" y="433"/>
                    </a:lnTo>
                    <a:lnTo>
                      <a:pt x="292" y="425"/>
                    </a:lnTo>
                    <a:lnTo>
                      <a:pt x="300" y="417"/>
                    </a:lnTo>
                    <a:lnTo>
                      <a:pt x="305" y="409"/>
                    </a:lnTo>
                    <a:lnTo>
                      <a:pt x="306" y="405"/>
                    </a:lnTo>
                    <a:lnTo>
                      <a:pt x="306" y="401"/>
                    </a:lnTo>
                    <a:lnTo>
                      <a:pt x="306" y="395"/>
                    </a:lnTo>
                    <a:lnTo>
                      <a:pt x="304" y="389"/>
                    </a:lnTo>
                    <a:lnTo>
                      <a:pt x="293" y="392"/>
                    </a:lnTo>
                    <a:lnTo>
                      <a:pt x="282" y="395"/>
                    </a:lnTo>
                    <a:lnTo>
                      <a:pt x="271" y="386"/>
                    </a:lnTo>
                    <a:lnTo>
                      <a:pt x="262" y="377"/>
                    </a:lnTo>
                    <a:lnTo>
                      <a:pt x="249" y="377"/>
                    </a:lnTo>
                    <a:lnTo>
                      <a:pt x="236" y="378"/>
                    </a:lnTo>
                    <a:lnTo>
                      <a:pt x="230" y="375"/>
                    </a:lnTo>
                    <a:lnTo>
                      <a:pt x="225" y="371"/>
                    </a:lnTo>
                    <a:lnTo>
                      <a:pt x="221" y="368"/>
                    </a:lnTo>
                    <a:lnTo>
                      <a:pt x="217" y="363"/>
                    </a:lnTo>
                    <a:lnTo>
                      <a:pt x="213" y="355"/>
                    </a:lnTo>
                    <a:lnTo>
                      <a:pt x="212" y="349"/>
                    </a:lnTo>
                    <a:lnTo>
                      <a:pt x="211" y="343"/>
                    </a:lnTo>
                    <a:lnTo>
                      <a:pt x="211" y="340"/>
                    </a:lnTo>
                    <a:lnTo>
                      <a:pt x="211" y="336"/>
                    </a:lnTo>
                    <a:lnTo>
                      <a:pt x="212" y="330"/>
                    </a:lnTo>
                    <a:lnTo>
                      <a:pt x="212" y="323"/>
                    </a:lnTo>
                    <a:lnTo>
                      <a:pt x="211" y="317"/>
                    </a:lnTo>
                    <a:lnTo>
                      <a:pt x="208" y="311"/>
                    </a:lnTo>
                    <a:lnTo>
                      <a:pt x="206" y="304"/>
                    </a:lnTo>
                    <a:lnTo>
                      <a:pt x="203" y="298"/>
                    </a:lnTo>
                    <a:lnTo>
                      <a:pt x="199" y="293"/>
                    </a:lnTo>
                    <a:lnTo>
                      <a:pt x="195" y="291"/>
                    </a:lnTo>
                    <a:lnTo>
                      <a:pt x="191" y="290"/>
                    </a:lnTo>
                    <a:lnTo>
                      <a:pt x="187" y="292"/>
                    </a:lnTo>
                    <a:lnTo>
                      <a:pt x="183" y="294"/>
                    </a:lnTo>
                    <a:lnTo>
                      <a:pt x="178" y="299"/>
                    </a:lnTo>
                    <a:lnTo>
                      <a:pt x="173" y="304"/>
                    </a:lnTo>
                    <a:lnTo>
                      <a:pt x="168" y="315"/>
                    </a:lnTo>
                    <a:lnTo>
                      <a:pt x="162" y="323"/>
                    </a:lnTo>
                    <a:lnTo>
                      <a:pt x="155" y="329"/>
                    </a:lnTo>
                    <a:lnTo>
                      <a:pt x="146" y="336"/>
                    </a:lnTo>
                    <a:lnTo>
                      <a:pt x="140" y="335"/>
                    </a:lnTo>
                    <a:lnTo>
                      <a:pt x="137" y="332"/>
                    </a:lnTo>
                    <a:lnTo>
                      <a:pt x="135" y="328"/>
                    </a:lnTo>
                    <a:lnTo>
                      <a:pt x="130" y="325"/>
                    </a:lnTo>
                    <a:lnTo>
                      <a:pt x="121" y="325"/>
                    </a:lnTo>
                    <a:lnTo>
                      <a:pt x="115" y="324"/>
                    </a:lnTo>
                    <a:lnTo>
                      <a:pt x="110" y="320"/>
                    </a:lnTo>
                    <a:lnTo>
                      <a:pt x="103" y="315"/>
                    </a:lnTo>
                    <a:lnTo>
                      <a:pt x="88" y="316"/>
                    </a:lnTo>
                    <a:lnTo>
                      <a:pt x="75" y="315"/>
                    </a:lnTo>
                    <a:lnTo>
                      <a:pt x="68" y="311"/>
                    </a:lnTo>
                    <a:lnTo>
                      <a:pt x="60" y="309"/>
                    </a:lnTo>
                    <a:lnTo>
                      <a:pt x="43" y="298"/>
                    </a:lnTo>
                    <a:lnTo>
                      <a:pt x="27" y="286"/>
                    </a:lnTo>
                    <a:lnTo>
                      <a:pt x="20" y="283"/>
                    </a:lnTo>
                    <a:lnTo>
                      <a:pt x="13" y="281"/>
                    </a:lnTo>
                    <a:lnTo>
                      <a:pt x="7" y="279"/>
                    </a:lnTo>
                    <a:lnTo>
                      <a:pt x="0" y="277"/>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72" name="Freeform 340"/>
              <p:cNvSpPr>
                <a:spLocks/>
              </p:cNvSpPr>
              <p:nvPr/>
            </p:nvSpPr>
            <p:spPr bwMode="auto">
              <a:xfrm>
                <a:off x="2911475" y="3316288"/>
                <a:ext cx="1588" cy="1587"/>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8" h="1587">
                    <a:moveTo>
                      <a:pt x="0" y="0"/>
                    </a:moveTo>
                    <a:lnTo>
                      <a:pt x="0" y="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73" name="Freeform 341"/>
              <p:cNvSpPr>
                <a:spLocks/>
              </p:cNvSpPr>
              <p:nvPr/>
            </p:nvSpPr>
            <p:spPr bwMode="auto">
              <a:xfrm>
                <a:off x="2908300" y="3308350"/>
                <a:ext cx="1588" cy="4763"/>
              </a:xfrm>
              <a:custGeom>
                <a:avLst/>
                <a:gdLst>
                  <a:gd name="T0" fmla="*/ 529 w 6"/>
                  <a:gd name="T1" fmla="*/ 4763 h 9"/>
                  <a:gd name="T2" fmla="*/ 265 w 6"/>
                  <a:gd name="T3" fmla="*/ 3175 h 9"/>
                  <a:gd name="T4" fmla="*/ 0 w 6"/>
                  <a:gd name="T5" fmla="*/ 2117 h 9"/>
                  <a:gd name="T6" fmla="*/ 265 w 6"/>
                  <a:gd name="T7" fmla="*/ 1058 h 9"/>
                  <a:gd name="T8" fmla="*/ 529 w 6"/>
                  <a:gd name="T9" fmla="*/ 0 h 9"/>
                  <a:gd name="T10" fmla="*/ 1323 w 6"/>
                  <a:gd name="T11" fmla="*/ 1588 h 9"/>
                  <a:gd name="T12" fmla="*/ 1588 w 6"/>
                  <a:gd name="T13" fmla="*/ 3175 h 9"/>
                  <a:gd name="T14" fmla="*/ 1059 w 6"/>
                  <a:gd name="T15" fmla="*/ 4234 h 9"/>
                  <a:gd name="T16" fmla="*/ 529 w 6"/>
                  <a:gd name="T17" fmla="*/ 476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9">
                    <a:moveTo>
                      <a:pt x="2" y="9"/>
                    </a:moveTo>
                    <a:lnTo>
                      <a:pt x="1" y="6"/>
                    </a:lnTo>
                    <a:lnTo>
                      <a:pt x="0" y="4"/>
                    </a:lnTo>
                    <a:lnTo>
                      <a:pt x="1" y="2"/>
                    </a:lnTo>
                    <a:lnTo>
                      <a:pt x="2" y="0"/>
                    </a:lnTo>
                    <a:lnTo>
                      <a:pt x="5" y="3"/>
                    </a:lnTo>
                    <a:lnTo>
                      <a:pt x="6" y="6"/>
                    </a:lnTo>
                    <a:lnTo>
                      <a:pt x="4" y="8"/>
                    </a:lnTo>
                    <a:lnTo>
                      <a:pt x="2" y="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74" name="Freeform 342"/>
              <p:cNvSpPr>
                <a:spLocks noEditPoints="1"/>
              </p:cNvSpPr>
              <p:nvPr/>
            </p:nvSpPr>
            <p:spPr bwMode="auto">
              <a:xfrm>
                <a:off x="2727325" y="3227388"/>
                <a:ext cx="225425" cy="155575"/>
              </a:xfrm>
              <a:custGeom>
                <a:avLst/>
                <a:gdLst>
                  <a:gd name="T0" fmla="*/ 12303 w 568"/>
                  <a:gd name="T1" fmla="*/ 6350 h 392"/>
                  <a:gd name="T2" fmla="*/ 19844 w 568"/>
                  <a:gd name="T3" fmla="*/ 3175 h 392"/>
                  <a:gd name="T4" fmla="*/ 28575 w 568"/>
                  <a:gd name="T5" fmla="*/ 1588 h 392"/>
                  <a:gd name="T6" fmla="*/ 41672 w 568"/>
                  <a:gd name="T7" fmla="*/ 1588 h 392"/>
                  <a:gd name="T8" fmla="*/ 55563 w 568"/>
                  <a:gd name="T9" fmla="*/ 5953 h 392"/>
                  <a:gd name="T10" fmla="*/ 64691 w 568"/>
                  <a:gd name="T11" fmla="*/ 4366 h 392"/>
                  <a:gd name="T12" fmla="*/ 78978 w 568"/>
                  <a:gd name="T13" fmla="*/ 14288 h 392"/>
                  <a:gd name="T14" fmla="*/ 108744 w 568"/>
                  <a:gd name="T15" fmla="*/ 28178 h 392"/>
                  <a:gd name="T16" fmla="*/ 128191 w 568"/>
                  <a:gd name="T17" fmla="*/ 34528 h 392"/>
                  <a:gd name="T18" fmla="*/ 144463 w 568"/>
                  <a:gd name="T19" fmla="*/ 21431 h 392"/>
                  <a:gd name="T20" fmla="*/ 155575 w 568"/>
                  <a:gd name="T21" fmla="*/ 23416 h 392"/>
                  <a:gd name="T22" fmla="*/ 157559 w 568"/>
                  <a:gd name="T23" fmla="*/ 38894 h 392"/>
                  <a:gd name="T24" fmla="*/ 167481 w 568"/>
                  <a:gd name="T25" fmla="*/ 52784 h 392"/>
                  <a:gd name="T26" fmla="*/ 195263 w 568"/>
                  <a:gd name="T27" fmla="*/ 59531 h 392"/>
                  <a:gd name="T28" fmla="*/ 185738 w 568"/>
                  <a:gd name="T29" fmla="*/ 76597 h 392"/>
                  <a:gd name="T30" fmla="*/ 179784 w 568"/>
                  <a:gd name="T31" fmla="*/ 84138 h 392"/>
                  <a:gd name="T32" fmla="*/ 182166 w 568"/>
                  <a:gd name="T33" fmla="*/ 88106 h 392"/>
                  <a:gd name="T34" fmla="*/ 187722 w 568"/>
                  <a:gd name="T35" fmla="*/ 92472 h 392"/>
                  <a:gd name="T36" fmla="*/ 173434 w 568"/>
                  <a:gd name="T37" fmla="*/ 103188 h 392"/>
                  <a:gd name="T38" fmla="*/ 175419 w 568"/>
                  <a:gd name="T39" fmla="*/ 110728 h 392"/>
                  <a:gd name="T40" fmla="*/ 172244 w 568"/>
                  <a:gd name="T41" fmla="*/ 128588 h 392"/>
                  <a:gd name="T42" fmla="*/ 163909 w 568"/>
                  <a:gd name="T43" fmla="*/ 126603 h 392"/>
                  <a:gd name="T44" fmla="*/ 166291 w 568"/>
                  <a:gd name="T45" fmla="*/ 133350 h 392"/>
                  <a:gd name="T46" fmla="*/ 157956 w 568"/>
                  <a:gd name="T47" fmla="*/ 135334 h 392"/>
                  <a:gd name="T48" fmla="*/ 142081 w 568"/>
                  <a:gd name="T49" fmla="*/ 129778 h 392"/>
                  <a:gd name="T50" fmla="*/ 135731 w 568"/>
                  <a:gd name="T51" fmla="*/ 143272 h 392"/>
                  <a:gd name="T52" fmla="*/ 127397 w 568"/>
                  <a:gd name="T53" fmla="*/ 152797 h 392"/>
                  <a:gd name="T54" fmla="*/ 119063 w 568"/>
                  <a:gd name="T55" fmla="*/ 152400 h 392"/>
                  <a:gd name="T56" fmla="*/ 109141 w 568"/>
                  <a:gd name="T57" fmla="*/ 150416 h 392"/>
                  <a:gd name="T58" fmla="*/ 101203 w 568"/>
                  <a:gd name="T59" fmla="*/ 138509 h 392"/>
                  <a:gd name="T60" fmla="*/ 85725 w 568"/>
                  <a:gd name="T61" fmla="*/ 137319 h 392"/>
                  <a:gd name="T62" fmla="*/ 81756 w 568"/>
                  <a:gd name="T63" fmla="*/ 130175 h 392"/>
                  <a:gd name="T64" fmla="*/ 87313 w 568"/>
                  <a:gd name="T65" fmla="*/ 118269 h 392"/>
                  <a:gd name="T66" fmla="*/ 65881 w 568"/>
                  <a:gd name="T67" fmla="*/ 105966 h 392"/>
                  <a:gd name="T68" fmla="*/ 48419 w 568"/>
                  <a:gd name="T69" fmla="*/ 92472 h 392"/>
                  <a:gd name="T70" fmla="*/ 48022 w 568"/>
                  <a:gd name="T71" fmla="*/ 86916 h 392"/>
                  <a:gd name="T72" fmla="*/ 44053 w 568"/>
                  <a:gd name="T73" fmla="*/ 85328 h 392"/>
                  <a:gd name="T74" fmla="*/ 37703 w 568"/>
                  <a:gd name="T75" fmla="*/ 70644 h 392"/>
                  <a:gd name="T76" fmla="*/ 26194 w 568"/>
                  <a:gd name="T77" fmla="*/ 68659 h 392"/>
                  <a:gd name="T78" fmla="*/ 9525 w 568"/>
                  <a:gd name="T79" fmla="*/ 65088 h 392"/>
                  <a:gd name="T80" fmla="*/ 4366 w 568"/>
                  <a:gd name="T81" fmla="*/ 54769 h 392"/>
                  <a:gd name="T82" fmla="*/ 7541 w 568"/>
                  <a:gd name="T83" fmla="*/ 41275 h 392"/>
                  <a:gd name="T84" fmla="*/ 17463 w 568"/>
                  <a:gd name="T85" fmla="*/ 29766 h 392"/>
                  <a:gd name="T86" fmla="*/ 4763 w 568"/>
                  <a:gd name="T87" fmla="*/ 18256 h 392"/>
                  <a:gd name="T88" fmla="*/ 199231 w 568"/>
                  <a:gd name="T89" fmla="*/ 86122 h 392"/>
                  <a:gd name="T90" fmla="*/ 198041 w 568"/>
                  <a:gd name="T91" fmla="*/ 92869 h 392"/>
                  <a:gd name="T92" fmla="*/ 209550 w 568"/>
                  <a:gd name="T93" fmla="*/ 90488 h 392"/>
                  <a:gd name="T94" fmla="*/ 225028 w 568"/>
                  <a:gd name="T95" fmla="*/ 89297 h 392"/>
                  <a:gd name="T96" fmla="*/ 205184 w 568"/>
                  <a:gd name="T97" fmla="*/ 95250 h 392"/>
                  <a:gd name="T98" fmla="*/ 219075 w 568"/>
                  <a:gd name="T99" fmla="*/ 93266 h 392"/>
                  <a:gd name="T100" fmla="*/ 219075 w 568"/>
                  <a:gd name="T101" fmla="*/ 109538 h 392"/>
                  <a:gd name="T102" fmla="*/ 219869 w 568"/>
                  <a:gd name="T103" fmla="*/ 119459 h 392"/>
                  <a:gd name="T104" fmla="*/ 209153 w 568"/>
                  <a:gd name="T105" fmla="*/ 119063 h 392"/>
                  <a:gd name="T106" fmla="*/ 201613 w 568"/>
                  <a:gd name="T107" fmla="*/ 117475 h 392"/>
                  <a:gd name="T108" fmla="*/ 191691 w 568"/>
                  <a:gd name="T109" fmla="*/ 125413 h 392"/>
                  <a:gd name="T110" fmla="*/ 194469 w 568"/>
                  <a:gd name="T111" fmla="*/ 136922 h 392"/>
                  <a:gd name="T112" fmla="*/ 178197 w 568"/>
                  <a:gd name="T113" fmla="*/ 142478 h 392"/>
                  <a:gd name="T114" fmla="*/ 172641 w 568"/>
                  <a:gd name="T115" fmla="*/ 137319 h 392"/>
                  <a:gd name="T116" fmla="*/ 179784 w 568"/>
                  <a:gd name="T117" fmla="*/ 121047 h 392"/>
                  <a:gd name="T118" fmla="*/ 177403 w 568"/>
                  <a:gd name="T119" fmla="*/ 121841 h 392"/>
                  <a:gd name="T120" fmla="*/ 193278 w 568"/>
                  <a:gd name="T121" fmla="*/ 104775 h 392"/>
                  <a:gd name="T122" fmla="*/ 212725 w 568"/>
                  <a:gd name="T123" fmla="*/ 94059 h 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8" h="392">
                    <a:moveTo>
                      <a:pt x="0" y="39"/>
                    </a:moveTo>
                    <a:lnTo>
                      <a:pt x="3" y="32"/>
                    </a:lnTo>
                    <a:lnTo>
                      <a:pt x="7" y="26"/>
                    </a:lnTo>
                    <a:lnTo>
                      <a:pt x="14" y="23"/>
                    </a:lnTo>
                    <a:lnTo>
                      <a:pt x="22" y="20"/>
                    </a:lnTo>
                    <a:lnTo>
                      <a:pt x="27" y="17"/>
                    </a:lnTo>
                    <a:lnTo>
                      <a:pt x="31" y="16"/>
                    </a:lnTo>
                    <a:lnTo>
                      <a:pt x="37" y="16"/>
                    </a:lnTo>
                    <a:lnTo>
                      <a:pt x="43" y="16"/>
                    </a:lnTo>
                    <a:lnTo>
                      <a:pt x="45" y="16"/>
                    </a:lnTo>
                    <a:lnTo>
                      <a:pt x="47" y="15"/>
                    </a:lnTo>
                    <a:lnTo>
                      <a:pt x="48" y="14"/>
                    </a:lnTo>
                    <a:lnTo>
                      <a:pt x="50" y="13"/>
                    </a:lnTo>
                    <a:lnTo>
                      <a:pt x="50" y="8"/>
                    </a:lnTo>
                    <a:lnTo>
                      <a:pt x="48" y="3"/>
                    </a:lnTo>
                    <a:lnTo>
                      <a:pt x="51" y="2"/>
                    </a:lnTo>
                    <a:lnTo>
                      <a:pt x="54" y="0"/>
                    </a:lnTo>
                    <a:lnTo>
                      <a:pt x="56" y="0"/>
                    </a:lnTo>
                    <a:lnTo>
                      <a:pt x="60" y="2"/>
                    </a:lnTo>
                    <a:lnTo>
                      <a:pt x="66" y="3"/>
                    </a:lnTo>
                    <a:lnTo>
                      <a:pt x="72" y="4"/>
                    </a:lnTo>
                    <a:lnTo>
                      <a:pt x="80" y="6"/>
                    </a:lnTo>
                    <a:lnTo>
                      <a:pt x="87" y="8"/>
                    </a:lnTo>
                    <a:lnTo>
                      <a:pt x="90" y="9"/>
                    </a:lnTo>
                    <a:lnTo>
                      <a:pt x="94" y="9"/>
                    </a:lnTo>
                    <a:lnTo>
                      <a:pt x="97" y="8"/>
                    </a:lnTo>
                    <a:lnTo>
                      <a:pt x="102" y="6"/>
                    </a:lnTo>
                    <a:lnTo>
                      <a:pt x="105" y="4"/>
                    </a:lnTo>
                    <a:lnTo>
                      <a:pt x="109" y="3"/>
                    </a:lnTo>
                    <a:lnTo>
                      <a:pt x="111" y="2"/>
                    </a:lnTo>
                    <a:lnTo>
                      <a:pt x="114" y="3"/>
                    </a:lnTo>
                    <a:lnTo>
                      <a:pt x="120" y="5"/>
                    </a:lnTo>
                    <a:lnTo>
                      <a:pt x="129" y="7"/>
                    </a:lnTo>
                    <a:lnTo>
                      <a:pt x="136" y="12"/>
                    </a:lnTo>
                    <a:lnTo>
                      <a:pt x="140" y="15"/>
                    </a:lnTo>
                    <a:lnTo>
                      <a:pt x="145" y="19"/>
                    </a:lnTo>
                    <a:lnTo>
                      <a:pt x="153" y="21"/>
                    </a:lnTo>
                    <a:lnTo>
                      <a:pt x="158" y="17"/>
                    </a:lnTo>
                    <a:lnTo>
                      <a:pt x="160" y="15"/>
                    </a:lnTo>
                    <a:lnTo>
                      <a:pt x="158" y="14"/>
                    </a:lnTo>
                    <a:lnTo>
                      <a:pt x="158" y="9"/>
                    </a:lnTo>
                    <a:lnTo>
                      <a:pt x="163" y="11"/>
                    </a:lnTo>
                    <a:lnTo>
                      <a:pt x="166" y="13"/>
                    </a:lnTo>
                    <a:lnTo>
                      <a:pt x="170" y="16"/>
                    </a:lnTo>
                    <a:lnTo>
                      <a:pt x="173" y="19"/>
                    </a:lnTo>
                    <a:lnTo>
                      <a:pt x="179" y="25"/>
                    </a:lnTo>
                    <a:lnTo>
                      <a:pt x="186" y="32"/>
                    </a:lnTo>
                    <a:lnTo>
                      <a:pt x="193" y="34"/>
                    </a:lnTo>
                    <a:lnTo>
                      <a:pt x="199" y="36"/>
                    </a:lnTo>
                    <a:lnTo>
                      <a:pt x="206" y="38"/>
                    </a:lnTo>
                    <a:lnTo>
                      <a:pt x="213" y="41"/>
                    </a:lnTo>
                    <a:lnTo>
                      <a:pt x="229" y="53"/>
                    </a:lnTo>
                    <a:lnTo>
                      <a:pt x="246" y="64"/>
                    </a:lnTo>
                    <a:lnTo>
                      <a:pt x="254" y="66"/>
                    </a:lnTo>
                    <a:lnTo>
                      <a:pt x="261" y="70"/>
                    </a:lnTo>
                    <a:lnTo>
                      <a:pt x="274" y="71"/>
                    </a:lnTo>
                    <a:lnTo>
                      <a:pt x="289" y="70"/>
                    </a:lnTo>
                    <a:lnTo>
                      <a:pt x="296" y="75"/>
                    </a:lnTo>
                    <a:lnTo>
                      <a:pt x="301" y="79"/>
                    </a:lnTo>
                    <a:lnTo>
                      <a:pt x="307" y="80"/>
                    </a:lnTo>
                    <a:lnTo>
                      <a:pt x="316" y="80"/>
                    </a:lnTo>
                    <a:lnTo>
                      <a:pt x="321" y="83"/>
                    </a:lnTo>
                    <a:lnTo>
                      <a:pt x="323" y="87"/>
                    </a:lnTo>
                    <a:lnTo>
                      <a:pt x="326" y="90"/>
                    </a:lnTo>
                    <a:lnTo>
                      <a:pt x="332" y="91"/>
                    </a:lnTo>
                    <a:lnTo>
                      <a:pt x="341" y="84"/>
                    </a:lnTo>
                    <a:lnTo>
                      <a:pt x="348" y="78"/>
                    </a:lnTo>
                    <a:lnTo>
                      <a:pt x="354" y="70"/>
                    </a:lnTo>
                    <a:lnTo>
                      <a:pt x="359" y="59"/>
                    </a:lnTo>
                    <a:lnTo>
                      <a:pt x="364" y="54"/>
                    </a:lnTo>
                    <a:lnTo>
                      <a:pt x="369" y="49"/>
                    </a:lnTo>
                    <a:lnTo>
                      <a:pt x="373" y="47"/>
                    </a:lnTo>
                    <a:lnTo>
                      <a:pt x="377" y="45"/>
                    </a:lnTo>
                    <a:lnTo>
                      <a:pt x="381" y="46"/>
                    </a:lnTo>
                    <a:lnTo>
                      <a:pt x="385" y="48"/>
                    </a:lnTo>
                    <a:lnTo>
                      <a:pt x="389" y="53"/>
                    </a:lnTo>
                    <a:lnTo>
                      <a:pt x="392" y="59"/>
                    </a:lnTo>
                    <a:lnTo>
                      <a:pt x="394" y="66"/>
                    </a:lnTo>
                    <a:lnTo>
                      <a:pt x="397" y="72"/>
                    </a:lnTo>
                    <a:lnTo>
                      <a:pt x="398" y="78"/>
                    </a:lnTo>
                    <a:lnTo>
                      <a:pt x="398" y="85"/>
                    </a:lnTo>
                    <a:lnTo>
                      <a:pt x="397" y="91"/>
                    </a:lnTo>
                    <a:lnTo>
                      <a:pt x="397" y="95"/>
                    </a:lnTo>
                    <a:lnTo>
                      <a:pt x="397" y="98"/>
                    </a:lnTo>
                    <a:lnTo>
                      <a:pt x="398" y="104"/>
                    </a:lnTo>
                    <a:lnTo>
                      <a:pt x="399" y="110"/>
                    </a:lnTo>
                    <a:lnTo>
                      <a:pt x="403" y="118"/>
                    </a:lnTo>
                    <a:lnTo>
                      <a:pt x="407" y="123"/>
                    </a:lnTo>
                    <a:lnTo>
                      <a:pt x="411" y="126"/>
                    </a:lnTo>
                    <a:lnTo>
                      <a:pt x="416" y="130"/>
                    </a:lnTo>
                    <a:lnTo>
                      <a:pt x="422" y="133"/>
                    </a:lnTo>
                    <a:lnTo>
                      <a:pt x="435" y="132"/>
                    </a:lnTo>
                    <a:lnTo>
                      <a:pt x="448" y="132"/>
                    </a:lnTo>
                    <a:lnTo>
                      <a:pt x="457" y="141"/>
                    </a:lnTo>
                    <a:lnTo>
                      <a:pt x="468" y="150"/>
                    </a:lnTo>
                    <a:lnTo>
                      <a:pt x="479" y="147"/>
                    </a:lnTo>
                    <a:lnTo>
                      <a:pt x="490" y="144"/>
                    </a:lnTo>
                    <a:lnTo>
                      <a:pt x="492" y="150"/>
                    </a:lnTo>
                    <a:lnTo>
                      <a:pt x="492" y="156"/>
                    </a:lnTo>
                    <a:lnTo>
                      <a:pt x="492" y="160"/>
                    </a:lnTo>
                    <a:lnTo>
                      <a:pt x="491" y="164"/>
                    </a:lnTo>
                    <a:lnTo>
                      <a:pt x="486" y="172"/>
                    </a:lnTo>
                    <a:lnTo>
                      <a:pt x="478" y="180"/>
                    </a:lnTo>
                    <a:lnTo>
                      <a:pt x="473" y="188"/>
                    </a:lnTo>
                    <a:lnTo>
                      <a:pt x="468" y="193"/>
                    </a:lnTo>
                    <a:lnTo>
                      <a:pt x="453" y="191"/>
                    </a:lnTo>
                    <a:lnTo>
                      <a:pt x="439" y="188"/>
                    </a:lnTo>
                    <a:lnTo>
                      <a:pt x="448" y="197"/>
                    </a:lnTo>
                    <a:lnTo>
                      <a:pt x="454" y="206"/>
                    </a:lnTo>
                    <a:lnTo>
                      <a:pt x="453" y="208"/>
                    </a:lnTo>
                    <a:lnTo>
                      <a:pt x="452" y="210"/>
                    </a:lnTo>
                    <a:lnTo>
                      <a:pt x="453" y="212"/>
                    </a:lnTo>
                    <a:lnTo>
                      <a:pt x="454" y="215"/>
                    </a:lnTo>
                    <a:lnTo>
                      <a:pt x="439" y="222"/>
                    </a:lnTo>
                    <a:lnTo>
                      <a:pt x="424" y="227"/>
                    </a:lnTo>
                    <a:lnTo>
                      <a:pt x="433" y="226"/>
                    </a:lnTo>
                    <a:lnTo>
                      <a:pt x="441" y="224"/>
                    </a:lnTo>
                    <a:lnTo>
                      <a:pt x="450" y="223"/>
                    </a:lnTo>
                    <a:lnTo>
                      <a:pt x="459" y="222"/>
                    </a:lnTo>
                    <a:lnTo>
                      <a:pt x="460" y="222"/>
                    </a:lnTo>
                    <a:lnTo>
                      <a:pt x="461" y="223"/>
                    </a:lnTo>
                    <a:lnTo>
                      <a:pt x="473" y="233"/>
                    </a:lnTo>
                    <a:lnTo>
                      <a:pt x="483" y="243"/>
                    </a:lnTo>
                    <a:lnTo>
                      <a:pt x="482" y="245"/>
                    </a:lnTo>
                    <a:lnTo>
                      <a:pt x="479" y="249"/>
                    </a:lnTo>
                    <a:lnTo>
                      <a:pt x="469" y="253"/>
                    </a:lnTo>
                    <a:lnTo>
                      <a:pt x="459" y="256"/>
                    </a:lnTo>
                    <a:lnTo>
                      <a:pt x="449" y="258"/>
                    </a:lnTo>
                    <a:lnTo>
                      <a:pt x="437" y="260"/>
                    </a:lnTo>
                    <a:lnTo>
                      <a:pt x="436" y="264"/>
                    </a:lnTo>
                    <a:lnTo>
                      <a:pt x="436" y="265"/>
                    </a:lnTo>
                    <a:lnTo>
                      <a:pt x="439" y="266"/>
                    </a:lnTo>
                    <a:lnTo>
                      <a:pt x="442" y="266"/>
                    </a:lnTo>
                    <a:lnTo>
                      <a:pt x="443" y="270"/>
                    </a:lnTo>
                    <a:lnTo>
                      <a:pt x="442" y="275"/>
                    </a:lnTo>
                    <a:lnTo>
                      <a:pt x="442" y="279"/>
                    </a:lnTo>
                    <a:lnTo>
                      <a:pt x="441" y="284"/>
                    </a:lnTo>
                    <a:lnTo>
                      <a:pt x="437" y="286"/>
                    </a:lnTo>
                    <a:lnTo>
                      <a:pt x="433" y="288"/>
                    </a:lnTo>
                    <a:lnTo>
                      <a:pt x="433" y="298"/>
                    </a:lnTo>
                    <a:lnTo>
                      <a:pt x="433" y="305"/>
                    </a:lnTo>
                    <a:lnTo>
                      <a:pt x="434" y="315"/>
                    </a:lnTo>
                    <a:lnTo>
                      <a:pt x="434" y="324"/>
                    </a:lnTo>
                    <a:lnTo>
                      <a:pt x="432" y="326"/>
                    </a:lnTo>
                    <a:lnTo>
                      <a:pt x="430" y="327"/>
                    </a:lnTo>
                    <a:lnTo>
                      <a:pt x="427" y="329"/>
                    </a:lnTo>
                    <a:lnTo>
                      <a:pt x="425" y="332"/>
                    </a:lnTo>
                    <a:lnTo>
                      <a:pt x="419" y="324"/>
                    </a:lnTo>
                    <a:lnTo>
                      <a:pt x="414" y="315"/>
                    </a:lnTo>
                    <a:lnTo>
                      <a:pt x="413" y="319"/>
                    </a:lnTo>
                    <a:lnTo>
                      <a:pt x="409" y="327"/>
                    </a:lnTo>
                    <a:lnTo>
                      <a:pt x="410" y="328"/>
                    </a:lnTo>
                    <a:lnTo>
                      <a:pt x="413" y="329"/>
                    </a:lnTo>
                    <a:lnTo>
                      <a:pt x="415" y="332"/>
                    </a:lnTo>
                    <a:lnTo>
                      <a:pt x="416" y="333"/>
                    </a:lnTo>
                    <a:lnTo>
                      <a:pt x="418" y="334"/>
                    </a:lnTo>
                    <a:lnTo>
                      <a:pt x="419" y="336"/>
                    </a:lnTo>
                    <a:lnTo>
                      <a:pt x="422" y="337"/>
                    </a:lnTo>
                    <a:lnTo>
                      <a:pt x="424" y="340"/>
                    </a:lnTo>
                    <a:lnTo>
                      <a:pt x="420" y="346"/>
                    </a:lnTo>
                    <a:lnTo>
                      <a:pt x="418" y="353"/>
                    </a:lnTo>
                    <a:lnTo>
                      <a:pt x="413" y="349"/>
                    </a:lnTo>
                    <a:lnTo>
                      <a:pt x="407" y="343"/>
                    </a:lnTo>
                    <a:lnTo>
                      <a:pt x="398" y="341"/>
                    </a:lnTo>
                    <a:lnTo>
                      <a:pt x="388" y="336"/>
                    </a:lnTo>
                    <a:lnTo>
                      <a:pt x="377" y="332"/>
                    </a:lnTo>
                    <a:lnTo>
                      <a:pt x="367" y="328"/>
                    </a:lnTo>
                    <a:lnTo>
                      <a:pt x="365" y="327"/>
                    </a:lnTo>
                    <a:lnTo>
                      <a:pt x="361" y="326"/>
                    </a:lnTo>
                    <a:lnTo>
                      <a:pt x="360" y="326"/>
                    </a:lnTo>
                    <a:lnTo>
                      <a:pt x="358" y="327"/>
                    </a:lnTo>
                    <a:lnTo>
                      <a:pt x="355" y="330"/>
                    </a:lnTo>
                    <a:lnTo>
                      <a:pt x="352" y="336"/>
                    </a:lnTo>
                    <a:lnTo>
                      <a:pt x="342" y="343"/>
                    </a:lnTo>
                    <a:lnTo>
                      <a:pt x="334" y="352"/>
                    </a:lnTo>
                    <a:lnTo>
                      <a:pt x="337" y="355"/>
                    </a:lnTo>
                    <a:lnTo>
                      <a:pt x="340" y="358"/>
                    </a:lnTo>
                    <a:lnTo>
                      <a:pt x="342" y="361"/>
                    </a:lnTo>
                    <a:lnTo>
                      <a:pt x="343" y="362"/>
                    </a:lnTo>
                    <a:lnTo>
                      <a:pt x="343" y="363"/>
                    </a:lnTo>
                    <a:lnTo>
                      <a:pt x="342" y="368"/>
                    </a:lnTo>
                    <a:lnTo>
                      <a:pt x="330" y="375"/>
                    </a:lnTo>
                    <a:lnTo>
                      <a:pt x="318" y="380"/>
                    </a:lnTo>
                    <a:lnTo>
                      <a:pt x="320" y="384"/>
                    </a:lnTo>
                    <a:lnTo>
                      <a:pt x="321" y="385"/>
                    </a:lnTo>
                    <a:lnTo>
                      <a:pt x="322" y="387"/>
                    </a:lnTo>
                    <a:lnTo>
                      <a:pt x="320" y="391"/>
                    </a:lnTo>
                    <a:lnTo>
                      <a:pt x="315" y="392"/>
                    </a:lnTo>
                    <a:lnTo>
                      <a:pt x="310" y="392"/>
                    </a:lnTo>
                    <a:lnTo>
                      <a:pt x="308" y="391"/>
                    </a:lnTo>
                    <a:lnTo>
                      <a:pt x="305" y="389"/>
                    </a:lnTo>
                    <a:lnTo>
                      <a:pt x="300" y="384"/>
                    </a:lnTo>
                    <a:lnTo>
                      <a:pt x="295" y="376"/>
                    </a:lnTo>
                    <a:lnTo>
                      <a:pt x="292" y="375"/>
                    </a:lnTo>
                    <a:lnTo>
                      <a:pt x="290" y="375"/>
                    </a:lnTo>
                    <a:lnTo>
                      <a:pt x="288" y="375"/>
                    </a:lnTo>
                    <a:lnTo>
                      <a:pt x="287" y="376"/>
                    </a:lnTo>
                    <a:lnTo>
                      <a:pt x="282" y="378"/>
                    </a:lnTo>
                    <a:lnTo>
                      <a:pt x="275" y="379"/>
                    </a:lnTo>
                    <a:lnTo>
                      <a:pt x="272" y="378"/>
                    </a:lnTo>
                    <a:lnTo>
                      <a:pt x="268" y="376"/>
                    </a:lnTo>
                    <a:lnTo>
                      <a:pt x="266" y="374"/>
                    </a:lnTo>
                    <a:lnTo>
                      <a:pt x="264" y="370"/>
                    </a:lnTo>
                    <a:lnTo>
                      <a:pt x="262" y="364"/>
                    </a:lnTo>
                    <a:lnTo>
                      <a:pt x="258" y="357"/>
                    </a:lnTo>
                    <a:lnTo>
                      <a:pt x="255" y="349"/>
                    </a:lnTo>
                    <a:lnTo>
                      <a:pt x="254" y="344"/>
                    </a:lnTo>
                    <a:lnTo>
                      <a:pt x="251" y="343"/>
                    </a:lnTo>
                    <a:lnTo>
                      <a:pt x="249" y="343"/>
                    </a:lnTo>
                    <a:lnTo>
                      <a:pt x="247" y="344"/>
                    </a:lnTo>
                    <a:lnTo>
                      <a:pt x="242" y="346"/>
                    </a:lnTo>
                    <a:lnTo>
                      <a:pt x="230" y="346"/>
                    </a:lnTo>
                    <a:lnTo>
                      <a:pt x="216" y="346"/>
                    </a:lnTo>
                    <a:lnTo>
                      <a:pt x="212" y="345"/>
                    </a:lnTo>
                    <a:lnTo>
                      <a:pt x="211" y="344"/>
                    </a:lnTo>
                    <a:lnTo>
                      <a:pt x="210" y="342"/>
                    </a:lnTo>
                    <a:lnTo>
                      <a:pt x="207" y="337"/>
                    </a:lnTo>
                    <a:lnTo>
                      <a:pt x="206" y="334"/>
                    </a:lnTo>
                    <a:lnTo>
                      <a:pt x="206" y="332"/>
                    </a:lnTo>
                    <a:lnTo>
                      <a:pt x="206" y="328"/>
                    </a:lnTo>
                    <a:lnTo>
                      <a:pt x="208" y="325"/>
                    </a:lnTo>
                    <a:lnTo>
                      <a:pt x="213" y="319"/>
                    </a:lnTo>
                    <a:lnTo>
                      <a:pt x="217" y="312"/>
                    </a:lnTo>
                    <a:lnTo>
                      <a:pt x="221" y="305"/>
                    </a:lnTo>
                    <a:lnTo>
                      <a:pt x="222" y="301"/>
                    </a:lnTo>
                    <a:lnTo>
                      <a:pt x="222" y="300"/>
                    </a:lnTo>
                    <a:lnTo>
                      <a:pt x="220" y="298"/>
                    </a:lnTo>
                    <a:lnTo>
                      <a:pt x="217" y="296"/>
                    </a:lnTo>
                    <a:lnTo>
                      <a:pt x="213" y="295"/>
                    </a:lnTo>
                    <a:lnTo>
                      <a:pt x="203" y="293"/>
                    </a:lnTo>
                    <a:lnTo>
                      <a:pt x="194" y="290"/>
                    </a:lnTo>
                    <a:lnTo>
                      <a:pt x="186" y="285"/>
                    </a:lnTo>
                    <a:lnTo>
                      <a:pt x="178" y="278"/>
                    </a:lnTo>
                    <a:lnTo>
                      <a:pt x="166" y="267"/>
                    </a:lnTo>
                    <a:lnTo>
                      <a:pt x="154" y="257"/>
                    </a:lnTo>
                    <a:lnTo>
                      <a:pt x="141" y="249"/>
                    </a:lnTo>
                    <a:lnTo>
                      <a:pt x="128" y="241"/>
                    </a:lnTo>
                    <a:lnTo>
                      <a:pt x="123" y="237"/>
                    </a:lnTo>
                    <a:lnTo>
                      <a:pt x="122" y="235"/>
                    </a:lnTo>
                    <a:lnTo>
                      <a:pt x="122" y="233"/>
                    </a:lnTo>
                    <a:lnTo>
                      <a:pt x="123" y="233"/>
                    </a:lnTo>
                    <a:lnTo>
                      <a:pt x="124" y="232"/>
                    </a:lnTo>
                    <a:lnTo>
                      <a:pt x="124" y="229"/>
                    </a:lnTo>
                    <a:lnTo>
                      <a:pt x="123" y="227"/>
                    </a:lnTo>
                    <a:lnTo>
                      <a:pt x="122" y="224"/>
                    </a:lnTo>
                    <a:lnTo>
                      <a:pt x="121" y="220"/>
                    </a:lnTo>
                    <a:lnTo>
                      <a:pt x="121" y="219"/>
                    </a:lnTo>
                    <a:lnTo>
                      <a:pt x="120" y="219"/>
                    </a:lnTo>
                    <a:lnTo>
                      <a:pt x="118" y="219"/>
                    </a:lnTo>
                    <a:lnTo>
                      <a:pt x="114" y="220"/>
                    </a:lnTo>
                    <a:lnTo>
                      <a:pt x="112" y="219"/>
                    </a:lnTo>
                    <a:lnTo>
                      <a:pt x="111" y="218"/>
                    </a:lnTo>
                    <a:lnTo>
                      <a:pt x="111" y="215"/>
                    </a:lnTo>
                    <a:lnTo>
                      <a:pt x="113" y="209"/>
                    </a:lnTo>
                    <a:lnTo>
                      <a:pt x="115" y="202"/>
                    </a:lnTo>
                    <a:lnTo>
                      <a:pt x="113" y="197"/>
                    </a:lnTo>
                    <a:lnTo>
                      <a:pt x="110" y="192"/>
                    </a:lnTo>
                    <a:lnTo>
                      <a:pt x="107" y="189"/>
                    </a:lnTo>
                    <a:lnTo>
                      <a:pt x="103" y="185"/>
                    </a:lnTo>
                    <a:lnTo>
                      <a:pt x="95" y="178"/>
                    </a:lnTo>
                    <a:lnTo>
                      <a:pt x="86" y="171"/>
                    </a:lnTo>
                    <a:lnTo>
                      <a:pt x="84" y="169"/>
                    </a:lnTo>
                    <a:lnTo>
                      <a:pt x="80" y="169"/>
                    </a:lnTo>
                    <a:lnTo>
                      <a:pt x="78" y="169"/>
                    </a:lnTo>
                    <a:lnTo>
                      <a:pt x="77" y="171"/>
                    </a:lnTo>
                    <a:lnTo>
                      <a:pt x="72" y="173"/>
                    </a:lnTo>
                    <a:lnTo>
                      <a:pt x="66" y="173"/>
                    </a:lnTo>
                    <a:lnTo>
                      <a:pt x="54" y="169"/>
                    </a:lnTo>
                    <a:lnTo>
                      <a:pt x="44" y="167"/>
                    </a:lnTo>
                    <a:lnTo>
                      <a:pt x="36" y="167"/>
                    </a:lnTo>
                    <a:lnTo>
                      <a:pt x="30" y="168"/>
                    </a:lnTo>
                    <a:lnTo>
                      <a:pt x="28" y="167"/>
                    </a:lnTo>
                    <a:lnTo>
                      <a:pt x="26" y="166"/>
                    </a:lnTo>
                    <a:lnTo>
                      <a:pt x="24" y="164"/>
                    </a:lnTo>
                    <a:lnTo>
                      <a:pt x="22" y="161"/>
                    </a:lnTo>
                    <a:lnTo>
                      <a:pt x="18" y="155"/>
                    </a:lnTo>
                    <a:lnTo>
                      <a:pt x="14" y="149"/>
                    </a:lnTo>
                    <a:lnTo>
                      <a:pt x="12" y="147"/>
                    </a:lnTo>
                    <a:lnTo>
                      <a:pt x="11" y="144"/>
                    </a:lnTo>
                    <a:lnTo>
                      <a:pt x="11" y="141"/>
                    </a:lnTo>
                    <a:lnTo>
                      <a:pt x="11" y="138"/>
                    </a:lnTo>
                    <a:lnTo>
                      <a:pt x="14" y="131"/>
                    </a:lnTo>
                    <a:lnTo>
                      <a:pt x="17" y="125"/>
                    </a:lnTo>
                    <a:lnTo>
                      <a:pt x="17" y="119"/>
                    </a:lnTo>
                    <a:lnTo>
                      <a:pt x="16" y="112"/>
                    </a:lnTo>
                    <a:lnTo>
                      <a:pt x="17" y="107"/>
                    </a:lnTo>
                    <a:lnTo>
                      <a:pt x="18" y="105"/>
                    </a:lnTo>
                    <a:lnTo>
                      <a:pt x="19" y="104"/>
                    </a:lnTo>
                    <a:lnTo>
                      <a:pt x="21" y="102"/>
                    </a:lnTo>
                    <a:lnTo>
                      <a:pt x="27" y="100"/>
                    </a:lnTo>
                    <a:lnTo>
                      <a:pt x="33" y="97"/>
                    </a:lnTo>
                    <a:lnTo>
                      <a:pt x="37" y="90"/>
                    </a:lnTo>
                    <a:lnTo>
                      <a:pt x="41" y="84"/>
                    </a:lnTo>
                    <a:lnTo>
                      <a:pt x="43" y="80"/>
                    </a:lnTo>
                    <a:lnTo>
                      <a:pt x="44" y="75"/>
                    </a:lnTo>
                    <a:lnTo>
                      <a:pt x="44" y="71"/>
                    </a:lnTo>
                    <a:lnTo>
                      <a:pt x="43" y="66"/>
                    </a:lnTo>
                    <a:lnTo>
                      <a:pt x="39" y="59"/>
                    </a:lnTo>
                    <a:lnTo>
                      <a:pt x="36" y="53"/>
                    </a:lnTo>
                    <a:lnTo>
                      <a:pt x="26" y="48"/>
                    </a:lnTo>
                    <a:lnTo>
                      <a:pt x="17" y="46"/>
                    </a:lnTo>
                    <a:lnTo>
                      <a:pt x="12" y="46"/>
                    </a:lnTo>
                    <a:lnTo>
                      <a:pt x="9" y="45"/>
                    </a:lnTo>
                    <a:lnTo>
                      <a:pt x="4" y="42"/>
                    </a:lnTo>
                    <a:lnTo>
                      <a:pt x="0" y="39"/>
                    </a:lnTo>
                    <a:close/>
                    <a:moveTo>
                      <a:pt x="486" y="231"/>
                    </a:moveTo>
                    <a:lnTo>
                      <a:pt x="491" y="228"/>
                    </a:lnTo>
                    <a:lnTo>
                      <a:pt x="496" y="225"/>
                    </a:lnTo>
                    <a:lnTo>
                      <a:pt x="502" y="217"/>
                    </a:lnTo>
                    <a:lnTo>
                      <a:pt x="508" y="210"/>
                    </a:lnTo>
                    <a:lnTo>
                      <a:pt x="513" y="203"/>
                    </a:lnTo>
                    <a:lnTo>
                      <a:pt x="521" y="198"/>
                    </a:lnTo>
                    <a:lnTo>
                      <a:pt x="516" y="207"/>
                    </a:lnTo>
                    <a:lnTo>
                      <a:pt x="509" y="216"/>
                    </a:lnTo>
                    <a:lnTo>
                      <a:pt x="503" y="225"/>
                    </a:lnTo>
                    <a:lnTo>
                      <a:pt x="499" y="234"/>
                    </a:lnTo>
                    <a:lnTo>
                      <a:pt x="492" y="233"/>
                    </a:lnTo>
                    <a:lnTo>
                      <a:pt x="486" y="231"/>
                    </a:lnTo>
                    <a:close/>
                    <a:moveTo>
                      <a:pt x="505" y="240"/>
                    </a:moveTo>
                    <a:lnTo>
                      <a:pt x="509" y="236"/>
                    </a:lnTo>
                    <a:lnTo>
                      <a:pt x="512" y="233"/>
                    </a:lnTo>
                    <a:lnTo>
                      <a:pt x="520" y="229"/>
                    </a:lnTo>
                    <a:lnTo>
                      <a:pt x="528" y="228"/>
                    </a:lnTo>
                    <a:lnTo>
                      <a:pt x="536" y="227"/>
                    </a:lnTo>
                    <a:lnTo>
                      <a:pt x="545" y="225"/>
                    </a:lnTo>
                    <a:lnTo>
                      <a:pt x="552" y="222"/>
                    </a:lnTo>
                    <a:lnTo>
                      <a:pt x="557" y="220"/>
                    </a:lnTo>
                    <a:lnTo>
                      <a:pt x="560" y="222"/>
                    </a:lnTo>
                    <a:lnTo>
                      <a:pt x="566" y="223"/>
                    </a:lnTo>
                    <a:lnTo>
                      <a:pt x="567" y="225"/>
                    </a:lnTo>
                    <a:lnTo>
                      <a:pt x="568" y="226"/>
                    </a:lnTo>
                    <a:lnTo>
                      <a:pt x="558" y="227"/>
                    </a:lnTo>
                    <a:lnTo>
                      <a:pt x="547" y="228"/>
                    </a:lnTo>
                    <a:lnTo>
                      <a:pt x="537" y="229"/>
                    </a:lnTo>
                    <a:lnTo>
                      <a:pt x="528" y="232"/>
                    </a:lnTo>
                    <a:lnTo>
                      <a:pt x="523" y="236"/>
                    </a:lnTo>
                    <a:lnTo>
                      <a:pt x="517" y="240"/>
                    </a:lnTo>
                    <a:lnTo>
                      <a:pt x="511" y="243"/>
                    </a:lnTo>
                    <a:lnTo>
                      <a:pt x="504" y="243"/>
                    </a:lnTo>
                    <a:lnTo>
                      <a:pt x="504" y="241"/>
                    </a:lnTo>
                    <a:lnTo>
                      <a:pt x="505" y="240"/>
                    </a:lnTo>
                    <a:close/>
                    <a:moveTo>
                      <a:pt x="562" y="231"/>
                    </a:moveTo>
                    <a:lnTo>
                      <a:pt x="557" y="233"/>
                    </a:lnTo>
                    <a:lnTo>
                      <a:pt x="552" y="235"/>
                    </a:lnTo>
                    <a:lnTo>
                      <a:pt x="551" y="239"/>
                    </a:lnTo>
                    <a:lnTo>
                      <a:pt x="550" y="243"/>
                    </a:lnTo>
                    <a:lnTo>
                      <a:pt x="551" y="248"/>
                    </a:lnTo>
                    <a:lnTo>
                      <a:pt x="551" y="253"/>
                    </a:lnTo>
                    <a:lnTo>
                      <a:pt x="553" y="264"/>
                    </a:lnTo>
                    <a:lnTo>
                      <a:pt x="555" y="273"/>
                    </a:lnTo>
                    <a:lnTo>
                      <a:pt x="552" y="276"/>
                    </a:lnTo>
                    <a:lnTo>
                      <a:pt x="550" y="279"/>
                    </a:lnTo>
                    <a:lnTo>
                      <a:pt x="549" y="282"/>
                    </a:lnTo>
                    <a:lnTo>
                      <a:pt x="549" y="284"/>
                    </a:lnTo>
                    <a:lnTo>
                      <a:pt x="552" y="288"/>
                    </a:lnTo>
                    <a:lnTo>
                      <a:pt x="557" y="296"/>
                    </a:lnTo>
                    <a:lnTo>
                      <a:pt x="555" y="299"/>
                    </a:lnTo>
                    <a:lnTo>
                      <a:pt x="554" y="301"/>
                    </a:lnTo>
                    <a:lnTo>
                      <a:pt x="553" y="302"/>
                    </a:lnTo>
                    <a:lnTo>
                      <a:pt x="551" y="302"/>
                    </a:lnTo>
                    <a:lnTo>
                      <a:pt x="546" y="302"/>
                    </a:lnTo>
                    <a:lnTo>
                      <a:pt x="541" y="302"/>
                    </a:lnTo>
                    <a:lnTo>
                      <a:pt x="536" y="299"/>
                    </a:lnTo>
                    <a:lnTo>
                      <a:pt x="530" y="294"/>
                    </a:lnTo>
                    <a:lnTo>
                      <a:pt x="527" y="300"/>
                    </a:lnTo>
                    <a:lnTo>
                      <a:pt x="525" y="303"/>
                    </a:lnTo>
                    <a:lnTo>
                      <a:pt x="524" y="304"/>
                    </a:lnTo>
                    <a:lnTo>
                      <a:pt x="521" y="304"/>
                    </a:lnTo>
                    <a:lnTo>
                      <a:pt x="519" y="304"/>
                    </a:lnTo>
                    <a:lnTo>
                      <a:pt x="516" y="303"/>
                    </a:lnTo>
                    <a:lnTo>
                      <a:pt x="511" y="300"/>
                    </a:lnTo>
                    <a:lnTo>
                      <a:pt x="508" y="296"/>
                    </a:lnTo>
                    <a:lnTo>
                      <a:pt x="505" y="295"/>
                    </a:lnTo>
                    <a:lnTo>
                      <a:pt x="504" y="296"/>
                    </a:lnTo>
                    <a:lnTo>
                      <a:pt x="503" y="298"/>
                    </a:lnTo>
                    <a:lnTo>
                      <a:pt x="502" y="301"/>
                    </a:lnTo>
                    <a:lnTo>
                      <a:pt x="495" y="305"/>
                    </a:lnTo>
                    <a:lnTo>
                      <a:pt x="486" y="310"/>
                    </a:lnTo>
                    <a:lnTo>
                      <a:pt x="483" y="316"/>
                    </a:lnTo>
                    <a:lnTo>
                      <a:pt x="481" y="319"/>
                    </a:lnTo>
                    <a:lnTo>
                      <a:pt x="482" y="323"/>
                    </a:lnTo>
                    <a:lnTo>
                      <a:pt x="485" y="328"/>
                    </a:lnTo>
                    <a:lnTo>
                      <a:pt x="488" y="335"/>
                    </a:lnTo>
                    <a:lnTo>
                      <a:pt x="491" y="341"/>
                    </a:lnTo>
                    <a:lnTo>
                      <a:pt x="491" y="343"/>
                    </a:lnTo>
                    <a:lnTo>
                      <a:pt x="490" y="345"/>
                    </a:lnTo>
                    <a:lnTo>
                      <a:pt x="487" y="347"/>
                    </a:lnTo>
                    <a:lnTo>
                      <a:pt x="485" y="350"/>
                    </a:lnTo>
                    <a:lnTo>
                      <a:pt x="477" y="353"/>
                    </a:lnTo>
                    <a:lnTo>
                      <a:pt x="471" y="355"/>
                    </a:lnTo>
                    <a:lnTo>
                      <a:pt x="465" y="358"/>
                    </a:lnTo>
                    <a:lnTo>
                      <a:pt x="458" y="357"/>
                    </a:lnTo>
                    <a:lnTo>
                      <a:pt x="449" y="359"/>
                    </a:lnTo>
                    <a:lnTo>
                      <a:pt x="440" y="362"/>
                    </a:lnTo>
                    <a:lnTo>
                      <a:pt x="436" y="361"/>
                    </a:lnTo>
                    <a:lnTo>
                      <a:pt x="433" y="360"/>
                    </a:lnTo>
                    <a:lnTo>
                      <a:pt x="433" y="359"/>
                    </a:lnTo>
                    <a:lnTo>
                      <a:pt x="434" y="357"/>
                    </a:lnTo>
                    <a:lnTo>
                      <a:pt x="435" y="351"/>
                    </a:lnTo>
                    <a:lnTo>
                      <a:pt x="435" y="346"/>
                    </a:lnTo>
                    <a:lnTo>
                      <a:pt x="443" y="346"/>
                    </a:lnTo>
                    <a:lnTo>
                      <a:pt x="450" y="347"/>
                    </a:lnTo>
                    <a:lnTo>
                      <a:pt x="448" y="338"/>
                    </a:lnTo>
                    <a:lnTo>
                      <a:pt x="447" y="329"/>
                    </a:lnTo>
                    <a:lnTo>
                      <a:pt x="445" y="320"/>
                    </a:lnTo>
                    <a:lnTo>
                      <a:pt x="444" y="311"/>
                    </a:lnTo>
                    <a:lnTo>
                      <a:pt x="453" y="305"/>
                    </a:lnTo>
                    <a:lnTo>
                      <a:pt x="462" y="300"/>
                    </a:lnTo>
                    <a:lnTo>
                      <a:pt x="460" y="300"/>
                    </a:lnTo>
                    <a:lnTo>
                      <a:pt x="457" y="300"/>
                    </a:lnTo>
                    <a:lnTo>
                      <a:pt x="452" y="303"/>
                    </a:lnTo>
                    <a:lnTo>
                      <a:pt x="449" y="305"/>
                    </a:lnTo>
                    <a:lnTo>
                      <a:pt x="448" y="307"/>
                    </a:lnTo>
                    <a:lnTo>
                      <a:pt x="447" y="307"/>
                    </a:lnTo>
                    <a:lnTo>
                      <a:pt x="445" y="305"/>
                    </a:lnTo>
                    <a:lnTo>
                      <a:pt x="445" y="302"/>
                    </a:lnTo>
                    <a:lnTo>
                      <a:pt x="447" y="300"/>
                    </a:lnTo>
                    <a:lnTo>
                      <a:pt x="448" y="296"/>
                    </a:lnTo>
                    <a:lnTo>
                      <a:pt x="460" y="285"/>
                    </a:lnTo>
                    <a:lnTo>
                      <a:pt x="473" y="274"/>
                    </a:lnTo>
                    <a:lnTo>
                      <a:pt x="487" y="264"/>
                    </a:lnTo>
                    <a:lnTo>
                      <a:pt x="501" y="254"/>
                    </a:lnTo>
                    <a:lnTo>
                      <a:pt x="509" y="256"/>
                    </a:lnTo>
                    <a:lnTo>
                      <a:pt x="517" y="257"/>
                    </a:lnTo>
                    <a:lnTo>
                      <a:pt x="518" y="253"/>
                    </a:lnTo>
                    <a:lnTo>
                      <a:pt x="518" y="249"/>
                    </a:lnTo>
                    <a:lnTo>
                      <a:pt x="527" y="242"/>
                    </a:lnTo>
                    <a:lnTo>
                      <a:pt x="536" y="237"/>
                    </a:lnTo>
                    <a:lnTo>
                      <a:pt x="549" y="234"/>
                    </a:lnTo>
                    <a:lnTo>
                      <a:pt x="562" y="23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75" name="Freeform 343"/>
              <p:cNvSpPr>
                <a:spLocks/>
              </p:cNvSpPr>
              <p:nvPr/>
            </p:nvSpPr>
            <p:spPr bwMode="auto">
              <a:xfrm>
                <a:off x="2727325" y="3227388"/>
                <a:ext cx="195263" cy="155575"/>
              </a:xfrm>
              <a:custGeom>
                <a:avLst/>
                <a:gdLst>
                  <a:gd name="T0" fmla="*/ 8731 w 492"/>
                  <a:gd name="T1" fmla="*/ 7938 h 392"/>
                  <a:gd name="T2" fmla="*/ 17859 w 492"/>
                  <a:gd name="T3" fmla="*/ 6350 h 392"/>
                  <a:gd name="T4" fmla="*/ 19050 w 492"/>
                  <a:gd name="T5" fmla="*/ 1191 h 392"/>
                  <a:gd name="T6" fmla="*/ 26194 w 492"/>
                  <a:gd name="T7" fmla="*/ 1191 h 392"/>
                  <a:gd name="T8" fmla="*/ 37306 w 492"/>
                  <a:gd name="T9" fmla="*/ 3572 h 392"/>
                  <a:gd name="T10" fmla="*/ 44053 w 492"/>
                  <a:gd name="T11" fmla="*/ 794 h 392"/>
                  <a:gd name="T12" fmla="*/ 55563 w 492"/>
                  <a:gd name="T13" fmla="*/ 5953 h 392"/>
                  <a:gd name="T14" fmla="*/ 62706 w 492"/>
                  <a:gd name="T15" fmla="*/ 5556 h 392"/>
                  <a:gd name="T16" fmla="*/ 68660 w 492"/>
                  <a:gd name="T17" fmla="*/ 7541 h 392"/>
                  <a:gd name="T18" fmla="*/ 81756 w 492"/>
                  <a:gd name="T19" fmla="*/ 15081 h 392"/>
                  <a:gd name="T20" fmla="*/ 103585 w 492"/>
                  <a:gd name="T21" fmla="*/ 27781 h 392"/>
                  <a:gd name="T22" fmla="*/ 121841 w 492"/>
                  <a:gd name="T23" fmla="*/ 31750 h 392"/>
                  <a:gd name="T24" fmla="*/ 131763 w 492"/>
                  <a:gd name="T25" fmla="*/ 36116 h 392"/>
                  <a:gd name="T26" fmla="*/ 144463 w 492"/>
                  <a:gd name="T27" fmla="*/ 21431 h 392"/>
                  <a:gd name="T28" fmla="*/ 152797 w 492"/>
                  <a:gd name="T29" fmla="*/ 19050 h 392"/>
                  <a:gd name="T30" fmla="*/ 157957 w 492"/>
                  <a:gd name="T31" fmla="*/ 30956 h 392"/>
                  <a:gd name="T32" fmla="*/ 157957 w 492"/>
                  <a:gd name="T33" fmla="*/ 41275 h 392"/>
                  <a:gd name="T34" fmla="*/ 165100 w 492"/>
                  <a:gd name="T35" fmla="*/ 51594 h 392"/>
                  <a:gd name="T36" fmla="*/ 185738 w 492"/>
                  <a:gd name="T37" fmla="*/ 59531 h 392"/>
                  <a:gd name="T38" fmla="*/ 195263 w 492"/>
                  <a:gd name="T39" fmla="*/ 63500 h 392"/>
                  <a:gd name="T40" fmla="*/ 185738 w 492"/>
                  <a:gd name="T41" fmla="*/ 76597 h 392"/>
                  <a:gd name="T42" fmla="*/ 179785 w 492"/>
                  <a:gd name="T43" fmla="*/ 82550 h 392"/>
                  <a:gd name="T44" fmla="*/ 168275 w 492"/>
                  <a:gd name="T45" fmla="*/ 90091 h 392"/>
                  <a:gd name="T46" fmla="*/ 182563 w 492"/>
                  <a:gd name="T47" fmla="*/ 88106 h 392"/>
                  <a:gd name="T48" fmla="*/ 182960 w 492"/>
                  <a:gd name="T49" fmla="*/ 88503 h 392"/>
                  <a:gd name="T50" fmla="*/ 186135 w 492"/>
                  <a:gd name="T51" fmla="*/ 100409 h 392"/>
                  <a:gd name="T52" fmla="*/ 173038 w 492"/>
                  <a:gd name="T53" fmla="*/ 105172 h 392"/>
                  <a:gd name="T54" fmla="*/ 175419 w 492"/>
                  <a:gd name="T55" fmla="*/ 110728 h 392"/>
                  <a:gd name="T56" fmla="*/ 171847 w 492"/>
                  <a:gd name="T57" fmla="*/ 121047 h 392"/>
                  <a:gd name="T58" fmla="*/ 169466 w 492"/>
                  <a:gd name="T59" fmla="*/ 130572 h 392"/>
                  <a:gd name="T60" fmla="*/ 162322 w 492"/>
                  <a:gd name="T61" fmla="*/ 129778 h 392"/>
                  <a:gd name="T62" fmla="*/ 165894 w 492"/>
                  <a:gd name="T63" fmla="*/ 132556 h 392"/>
                  <a:gd name="T64" fmla="*/ 165894 w 492"/>
                  <a:gd name="T65" fmla="*/ 140097 h 392"/>
                  <a:gd name="T66" fmla="*/ 149622 w 492"/>
                  <a:gd name="T67" fmla="*/ 131763 h 392"/>
                  <a:gd name="T68" fmla="*/ 142082 w 492"/>
                  <a:gd name="T69" fmla="*/ 129778 h 392"/>
                  <a:gd name="T70" fmla="*/ 133747 w 492"/>
                  <a:gd name="T71" fmla="*/ 140891 h 392"/>
                  <a:gd name="T72" fmla="*/ 135732 w 492"/>
                  <a:gd name="T73" fmla="*/ 146050 h 392"/>
                  <a:gd name="T74" fmla="*/ 127794 w 492"/>
                  <a:gd name="T75" fmla="*/ 153591 h 392"/>
                  <a:gd name="T76" fmla="*/ 121047 w 492"/>
                  <a:gd name="T77" fmla="*/ 154384 h 392"/>
                  <a:gd name="T78" fmla="*/ 114300 w 492"/>
                  <a:gd name="T79" fmla="*/ 148828 h 392"/>
                  <a:gd name="T80" fmla="*/ 106363 w 492"/>
                  <a:gd name="T81" fmla="*/ 149225 h 392"/>
                  <a:gd name="T82" fmla="*/ 101203 w 492"/>
                  <a:gd name="T83" fmla="*/ 138509 h 392"/>
                  <a:gd name="T84" fmla="*/ 96044 w 492"/>
                  <a:gd name="T85" fmla="*/ 137319 h 392"/>
                  <a:gd name="T86" fmla="*/ 83344 w 492"/>
                  <a:gd name="T87" fmla="*/ 135731 h 392"/>
                  <a:gd name="T88" fmla="*/ 82550 w 492"/>
                  <a:gd name="T89" fmla="*/ 128984 h 392"/>
                  <a:gd name="T90" fmla="*/ 88106 w 492"/>
                  <a:gd name="T91" fmla="*/ 119063 h 392"/>
                  <a:gd name="T92" fmla="*/ 76994 w 492"/>
                  <a:gd name="T93" fmla="*/ 115094 h 392"/>
                  <a:gd name="T94" fmla="*/ 55960 w 492"/>
                  <a:gd name="T95" fmla="*/ 98822 h 392"/>
                  <a:gd name="T96" fmla="*/ 48419 w 492"/>
                  <a:gd name="T97" fmla="*/ 92472 h 392"/>
                  <a:gd name="T98" fmla="*/ 48419 w 492"/>
                  <a:gd name="T99" fmla="*/ 88900 h 392"/>
                  <a:gd name="T100" fmla="*/ 46831 w 492"/>
                  <a:gd name="T101" fmla="*/ 86916 h 392"/>
                  <a:gd name="T102" fmla="*/ 44847 w 492"/>
                  <a:gd name="T103" fmla="*/ 82947 h 392"/>
                  <a:gd name="T104" fmla="*/ 40878 w 492"/>
                  <a:gd name="T105" fmla="*/ 73422 h 392"/>
                  <a:gd name="T106" fmla="*/ 30956 w 492"/>
                  <a:gd name="T107" fmla="*/ 67072 h 392"/>
                  <a:gd name="T108" fmla="*/ 17463 w 492"/>
                  <a:gd name="T109" fmla="*/ 66278 h 392"/>
                  <a:gd name="T110" fmla="*/ 9525 w 492"/>
                  <a:gd name="T111" fmla="*/ 65088 h 392"/>
                  <a:gd name="T112" fmla="*/ 4366 w 492"/>
                  <a:gd name="T113" fmla="*/ 57150 h 392"/>
                  <a:gd name="T114" fmla="*/ 6747 w 492"/>
                  <a:gd name="T115" fmla="*/ 47228 h 392"/>
                  <a:gd name="T116" fmla="*/ 8334 w 492"/>
                  <a:gd name="T117" fmla="*/ 40481 h 392"/>
                  <a:gd name="T118" fmla="*/ 17066 w 492"/>
                  <a:gd name="T119" fmla="*/ 31750 h 392"/>
                  <a:gd name="T120" fmla="*/ 14288 w 492"/>
                  <a:gd name="T121" fmla="*/ 21034 h 392"/>
                  <a:gd name="T122" fmla="*/ 1588 w 492"/>
                  <a:gd name="T123" fmla="*/ 16669 h 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2" h="392">
                    <a:moveTo>
                      <a:pt x="0" y="39"/>
                    </a:moveTo>
                    <a:lnTo>
                      <a:pt x="3" y="32"/>
                    </a:lnTo>
                    <a:lnTo>
                      <a:pt x="7" y="26"/>
                    </a:lnTo>
                    <a:lnTo>
                      <a:pt x="14" y="23"/>
                    </a:lnTo>
                    <a:lnTo>
                      <a:pt x="22" y="20"/>
                    </a:lnTo>
                    <a:lnTo>
                      <a:pt x="27" y="17"/>
                    </a:lnTo>
                    <a:lnTo>
                      <a:pt x="31" y="16"/>
                    </a:lnTo>
                    <a:lnTo>
                      <a:pt x="37" y="16"/>
                    </a:lnTo>
                    <a:lnTo>
                      <a:pt x="43" y="16"/>
                    </a:lnTo>
                    <a:lnTo>
                      <a:pt x="45" y="16"/>
                    </a:lnTo>
                    <a:lnTo>
                      <a:pt x="47" y="15"/>
                    </a:lnTo>
                    <a:lnTo>
                      <a:pt x="48" y="14"/>
                    </a:lnTo>
                    <a:lnTo>
                      <a:pt x="50" y="13"/>
                    </a:lnTo>
                    <a:lnTo>
                      <a:pt x="50" y="8"/>
                    </a:lnTo>
                    <a:lnTo>
                      <a:pt x="48" y="3"/>
                    </a:lnTo>
                    <a:lnTo>
                      <a:pt x="51" y="2"/>
                    </a:lnTo>
                    <a:lnTo>
                      <a:pt x="54" y="0"/>
                    </a:lnTo>
                    <a:lnTo>
                      <a:pt x="56" y="0"/>
                    </a:lnTo>
                    <a:lnTo>
                      <a:pt x="60" y="2"/>
                    </a:lnTo>
                    <a:lnTo>
                      <a:pt x="66" y="3"/>
                    </a:lnTo>
                    <a:lnTo>
                      <a:pt x="72" y="4"/>
                    </a:lnTo>
                    <a:lnTo>
                      <a:pt x="80" y="6"/>
                    </a:lnTo>
                    <a:lnTo>
                      <a:pt x="87" y="8"/>
                    </a:lnTo>
                    <a:lnTo>
                      <a:pt x="90" y="9"/>
                    </a:lnTo>
                    <a:lnTo>
                      <a:pt x="94" y="9"/>
                    </a:lnTo>
                    <a:lnTo>
                      <a:pt x="97" y="8"/>
                    </a:lnTo>
                    <a:lnTo>
                      <a:pt x="102" y="6"/>
                    </a:lnTo>
                    <a:lnTo>
                      <a:pt x="105" y="4"/>
                    </a:lnTo>
                    <a:lnTo>
                      <a:pt x="109" y="3"/>
                    </a:lnTo>
                    <a:lnTo>
                      <a:pt x="111" y="2"/>
                    </a:lnTo>
                    <a:lnTo>
                      <a:pt x="114" y="3"/>
                    </a:lnTo>
                    <a:lnTo>
                      <a:pt x="120" y="5"/>
                    </a:lnTo>
                    <a:lnTo>
                      <a:pt x="129" y="7"/>
                    </a:lnTo>
                    <a:lnTo>
                      <a:pt x="136" y="12"/>
                    </a:lnTo>
                    <a:lnTo>
                      <a:pt x="140" y="15"/>
                    </a:lnTo>
                    <a:lnTo>
                      <a:pt x="145" y="19"/>
                    </a:lnTo>
                    <a:lnTo>
                      <a:pt x="153" y="21"/>
                    </a:lnTo>
                    <a:lnTo>
                      <a:pt x="158" y="17"/>
                    </a:lnTo>
                    <a:lnTo>
                      <a:pt x="160" y="15"/>
                    </a:lnTo>
                    <a:lnTo>
                      <a:pt x="158" y="14"/>
                    </a:lnTo>
                    <a:lnTo>
                      <a:pt x="158" y="9"/>
                    </a:lnTo>
                    <a:lnTo>
                      <a:pt x="163" y="11"/>
                    </a:lnTo>
                    <a:lnTo>
                      <a:pt x="166" y="13"/>
                    </a:lnTo>
                    <a:lnTo>
                      <a:pt x="170" y="16"/>
                    </a:lnTo>
                    <a:lnTo>
                      <a:pt x="173" y="19"/>
                    </a:lnTo>
                    <a:lnTo>
                      <a:pt x="179" y="25"/>
                    </a:lnTo>
                    <a:lnTo>
                      <a:pt x="186" y="32"/>
                    </a:lnTo>
                    <a:lnTo>
                      <a:pt x="193" y="34"/>
                    </a:lnTo>
                    <a:lnTo>
                      <a:pt x="199" y="36"/>
                    </a:lnTo>
                    <a:lnTo>
                      <a:pt x="206" y="38"/>
                    </a:lnTo>
                    <a:lnTo>
                      <a:pt x="213" y="41"/>
                    </a:lnTo>
                    <a:lnTo>
                      <a:pt x="229" y="53"/>
                    </a:lnTo>
                    <a:lnTo>
                      <a:pt x="246" y="64"/>
                    </a:lnTo>
                    <a:lnTo>
                      <a:pt x="254" y="66"/>
                    </a:lnTo>
                    <a:lnTo>
                      <a:pt x="261" y="70"/>
                    </a:lnTo>
                    <a:lnTo>
                      <a:pt x="274" y="71"/>
                    </a:lnTo>
                    <a:lnTo>
                      <a:pt x="289" y="70"/>
                    </a:lnTo>
                    <a:lnTo>
                      <a:pt x="296" y="75"/>
                    </a:lnTo>
                    <a:lnTo>
                      <a:pt x="301" y="79"/>
                    </a:lnTo>
                    <a:lnTo>
                      <a:pt x="307" y="80"/>
                    </a:lnTo>
                    <a:lnTo>
                      <a:pt x="316" y="80"/>
                    </a:lnTo>
                    <a:lnTo>
                      <a:pt x="321" y="83"/>
                    </a:lnTo>
                    <a:lnTo>
                      <a:pt x="323" y="87"/>
                    </a:lnTo>
                    <a:lnTo>
                      <a:pt x="326" y="90"/>
                    </a:lnTo>
                    <a:lnTo>
                      <a:pt x="332" y="91"/>
                    </a:lnTo>
                    <a:lnTo>
                      <a:pt x="341" y="84"/>
                    </a:lnTo>
                    <a:lnTo>
                      <a:pt x="348" y="78"/>
                    </a:lnTo>
                    <a:lnTo>
                      <a:pt x="354" y="70"/>
                    </a:lnTo>
                    <a:lnTo>
                      <a:pt x="359" y="59"/>
                    </a:lnTo>
                    <a:lnTo>
                      <a:pt x="364" y="54"/>
                    </a:lnTo>
                    <a:lnTo>
                      <a:pt x="369" y="49"/>
                    </a:lnTo>
                    <a:lnTo>
                      <a:pt x="373" y="47"/>
                    </a:lnTo>
                    <a:lnTo>
                      <a:pt x="377" y="45"/>
                    </a:lnTo>
                    <a:lnTo>
                      <a:pt x="381" y="46"/>
                    </a:lnTo>
                    <a:lnTo>
                      <a:pt x="385" y="48"/>
                    </a:lnTo>
                    <a:lnTo>
                      <a:pt x="389" y="53"/>
                    </a:lnTo>
                    <a:lnTo>
                      <a:pt x="392" y="59"/>
                    </a:lnTo>
                    <a:lnTo>
                      <a:pt x="394" y="66"/>
                    </a:lnTo>
                    <a:lnTo>
                      <a:pt x="397" y="72"/>
                    </a:lnTo>
                    <a:lnTo>
                      <a:pt x="398" y="78"/>
                    </a:lnTo>
                    <a:lnTo>
                      <a:pt x="398" y="85"/>
                    </a:lnTo>
                    <a:lnTo>
                      <a:pt x="397" y="91"/>
                    </a:lnTo>
                    <a:lnTo>
                      <a:pt x="397" y="95"/>
                    </a:lnTo>
                    <a:lnTo>
                      <a:pt x="397" y="98"/>
                    </a:lnTo>
                    <a:lnTo>
                      <a:pt x="398" y="104"/>
                    </a:lnTo>
                    <a:lnTo>
                      <a:pt x="399" y="110"/>
                    </a:lnTo>
                    <a:lnTo>
                      <a:pt x="403" y="118"/>
                    </a:lnTo>
                    <a:lnTo>
                      <a:pt x="407" y="123"/>
                    </a:lnTo>
                    <a:lnTo>
                      <a:pt x="411" y="126"/>
                    </a:lnTo>
                    <a:lnTo>
                      <a:pt x="416" y="130"/>
                    </a:lnTo>
                    <a:lnTo>
                      <a:pt x="422" y="133"/>
                    </a:lnTo>
                    <a:lnTo>
                      <a:pt x="435" y="132"/>
                    </a:lnTo>
                    <a:lnTo>
                      <a:pt x="448" y="132"/>
                    </a:lnTo>
                    <a:lnTo>
                      <a:pt x="457" y="141"/>
                    </a:lnTo>
                    <a:lnTo>
                      <a:pt x="468" y="150"/>
                    </a:lnTo>
                    <a:lnTo>
                      <a:pt x="479" y="147"/>
                    </a:lnTo>
                    <a:lnTo>
                      <a:pt x="490" y="144"/>
                    </a:lnTo>
                    <a:lnTo>
                      <a:pt x="492" y="150"/>
                    </a:lnTo>
                    <a:lnTo>
                      <a:pt x="492" y="156"/>
                    </a:lnTo>
                    <a:lnTo>
                      <a:pt x="492" y="160"/>
                    </a:lnTo>
                    <a:lnTo>
                      <a:pt x="491" y="164"/>
                    </a:lnTo>
                    <a:lnTo>
                      <a:pt x="486" y="172"/>
                    </a:lnTo>
                    <a:lnTo>
                      <a:pt x="478" y="180"/>
                    </a:lnTo>
                    <a:lnTo>
                      <a:pt x="473" y="188"/>
                    </a:lnTo>
                    <a:lnTo>
                      <a:pt x="468" y="193"/>
                    </a:lnTo>
                    <a:lnTo>
                      <a:pt x="453" y="191"/>
                    </a:lnTo>
                    <a:lnTo>
                      <a:pt x="439" y="188"/>
                    </a:lnTo>
                    <a:lnTo>
                      <a:pt x="448" y="197"/>
                    </a:lnTo>
                    <a:lnTo>
                      <a:pt x="454" y="206"/>
                    </a:lnTo>
                    <a:lnTo>
                      <a:pt x="453" y="208"/>
                    </a:lnTo>
                    <a:lnTo>
                      <a:pt x="452" y="210"/>
                    </a:lnTo>
                    <a:lnTo>
                      <a:pt x="453" y="212"/>
                    </a:lnTo>
                    <a:lnTo>
                      <a:pt x="454" y="215"/>
                    </a:lnTo>
                    <a:lnTo>
                      <a:pt x="439" y="222"/>
                    </a:lnTo>
                    <a:lnTo>
                      <a:pt x="424" y="227"/>
                    </a:lnTo>
                    <a:lnTo>
                      <a:pt x="433" y="226"/>
                    </a:lnTo>
                    <a:lnTo>
                      <a:pt x="441" y="224"/>
                    </a:lnTo>
                    <a:lnTo>
                      <a:pt x="450" y="223"/>
                    </a:lnTo>
                    <a:lnTo>
                      <a:pt x="459" y="222"/>
                    </a:lnTo>
                    <a:lnTo>
                      <a:pt x="460" y="222"/>
                    </a:lnTo>
                    <a:lnTo>
                      <a:pt x="461" y="223"/>
                    </a:lnTo>
                    <a:lnTo>
                      <a:pt x="473" y="233"/>
                    </a:lnTo>
                    <a:lnTo>
                      <a:pt x="483" y="243"/>
                    </a:lnTo>
                    <a:lnTo>
                      <a:pt x="482" y="245"/>
                    </a:lnTo>
                    <a:lnTo>
                      <a:pt x="479" y="249"/>
                    </a:lnTo>
                    <a:lnTo>
                      <a:pt x="469" y="253"/>
                    </a:lnTo>
                    <a:lnTo>
                      <a:pt x="459" y="256"/>
                    </a:lnTo>
                    <a:lnTo>
                      <a:pt x="449" y="258"/>
                    </a:lnTo>
                    <a:lnTo>
                      <a:pt x="437" y="260"/>
                    </a:lnTo>
                    <a:lnTo>
                      <a:pt x="436" y="264"/>
                    </a:lnTo>
                    <a:lnTo>
                      <a:pt x="436" y="265"/>
                    </a:lnTo>
                    <a:lnTo>
                      <a:pt x="439" y="266"/>
                    </a:lnTo>
                    <a:lnTo>
                      <a:pt x="442" y="266"/>
                    </a:lnTo>
                    <a:lnTo>
                      <a:pt x="443" y="270"/>
                    </a:lnTo>
                    <a:lnTo>
                      <a:pt x="442" y="275"/>
                    </a:lnTo>
                    <a:lnTo>
                      <a:pt x="442" y="279"/>
                    </a:lnTo>
                    <a:lnTo>
                      <a:pt x="441" y="284"/>
                    </a:lnTo>
                    <a:lnTo>
                      <a:pt x="437" y="286"/>
                    </a:lnTo>
                    <a:lnTo>
                      <a:pt x="433" y="288"/>
                    </a:lnTo>
                    <a:lnTo>
                      <a:pt x="433" y="298"/>
                    </a:lnTo>
                    <a:lnTo>
                      <a:pt x="433" y="305"/>
                    </a:lnTo>
                    <a:lnTo>
                      <a:pt x="434" y="315"/>
                    </a:lnTo>
                    <a:lnTo>
                      <a:pt x="434" y="324"/>
                    </a:lnTo>
                    <a:lnTo>
                      <a:pt x="432" y="326"/>
                    </a:lnTo>
                    <a:lnTo>
                      <a:pt x="430" y="327"/>
                    </a:lnTo>
                    <a:lnTo>
                      <a:pt x="427" y="329"/>
                    </a:lnTo>
                    <a:lnTo>
                      <a:pt x="425" y="332"/>
                    </a:lnTo>
                    <a:lnTo>
                      <a:pt x="419" y="324"/>
                    </a:lnTo>
                    <a:lnTo>
                      <a:pt x="414" y="315"/>
                    </a:lnTo>
                    <a:lnTo>
                      <a:pt x="413" y="319"/>
                    </a:lnTo>
                    <a:lnTo>
                      <a:pt x="409" y="327"/>
                    </a:lnTo>
                    <a:lnTo>
                      <a:pt x="410" y="328"/>
                    </a:lnTo>
                    <a:lnTo>
                      <a:pt x="413" y="329"/>
                    </a:lnTo>
                    <a:lnTo>
                      <a:pt x="415" y="332"/>
                    </a:lnTo>
                    <a:lnTo>
                      <a:pt x="416" y="333"/>
                    </a:lnTo>
                    <a:lnTo>
                      <a:pt x="418" y="334"/>
                    </a:lnTo>
                    <a:lnTo>
                      <a:pt x="419" y="336"/>
                    </a:lnTo>
                    <a:lnTo>
                      <a:pt x="422" y="337"/>
                    </a:lnTo>
                    <a:lnTo>
                      <a:pt x="424" y="340"/>
                    </a:lnTo>
                    <a:lnTo>
                      <a:pt x="420" y="346"/>
                    </a:lnTo>
                    <a:lnTo>
                      <a:pt x="418" y="353"/>
                    </a:lnTo>
                    <a:lnTo>
                      <a:pt x="413" y="349"/>
                    </a:lnTo>
                    <a:lnTo>
                      <a:pt x="407" y="343"/>
                    </a:lnTo>
                    <a:lnTo>
                      <a:pt x="398" y="341"/>
                    </a:lnTo>
                    <a:lnTo>
                      <a:pt x="388" y="336"/>
                    </a:lnTo>
                    <a:lnTo>
                      <a:pt x="377" y="332"/>
                    </a:lnTo>
                    <a:lnTo>
                      <a:pt x="367" y="328"/>
                    </a:lnTo>
                    <a:lnTo>
                      <a:pt x="365" y="327"/>
                    </a:lnTo>
                    <a:lnTo>
                      <a:pt x="361" y="326"/>
                    </a:lnTo>
                    <a:lnTo>
                      <a:pt x="360" y="326"/>
                    </a:lnTo>
                    <a:lnTo>
                      <a:pt x="358" y="327"/>
                    </a:lnTo>
                    <a:lnTo>
                      <a:pt x="355" y="330"/>
                    </a:lnTo>
                    <a:lnTo>
                      <a:pt x="352" y="336"/>
                    </a:lnTo>
                    <a:lnTo>
                      <a:pt x="342" y="343"/>
                    </a:lnTo>
                    <a:lnTo>
                      <a:pt x="334" y="352"/>
                    </a:lnTo>
                    <a:lnTo>
                      <a:pt x="337" y="355"/>
                    </a:lnTo>
                    <a:lnTo>
                      <a:pt x="340" y="358"/>
                    </a:lnTo>
                    <a:lnTo>
                      <a:pt x="342" y="361"/>
                    </a:lnTo>
                    <a:lnTo>
                      <a:pt x="343" y="362"/>
                    </a:lnTo>
                    <a:lnTo>
                      <a:pt x="343" y="363"/>
                    </a:lnTo>
                    <a:lnTo>
                      <a:pt x="342" y="368"/>
                    </a:lnTo>
                    <a:lnTo>
                      <a:pt x="330" y="375"/>
                    </a:lnTo>
                    <a:lnTo>
                      <a:pt x="318" y="380"/>
                    </a:lnTo>
                    <a:lnTo>
                      <a:pt x="320" y="384"/>
                    </a:lnTo>
                    <a:lnTo>
                      <a:pt x="321" y="385"/>
                    </a:lnTo>
                    <a:lnTo>
                      <a:pt x="322" y="387"/>
                    </a:lnTo>
                    <a:lnTo>
                      <a:pt x="320" y="391"/>
                    </a:lnTo>
                    <a:lnTo>
                      <a:pt x="315" y="392"/>
                    </a:lnTo>
                    <a:lnTo>
                      <a:pt x="310" y="392"/>
                    </a:lnTo>
                    <a:lnTo>
                      <a:pt x="308" y="391"/>
                    </a:lnTo>
                    <a:lnTo>
                      <a:pt x="305" y="389"/>
                    </a:lnTo>
                    <a:lnTo>
                      <a:pt x="300" y="384"/>
                    </a:lnTo>
                    <a:lnTo>
                      <a:pt x="295" y="376"/>
                    </a:lnTo>
                    <a:lnTo>
                      <a:pt x="292" y="375"/>
                    </a:lnTo>
                    <a:lnTo>
                      <a:pt x="290" y="375"/>
                    </a:lnTo>
                    <a:lnTo>
                      <a:pt x="288" y="375"/>
                    </a:lnTo>
                    <a:lnTo>
                      <a:pt x="287" y="376"/>
                    </a:lnTo>
                    <a:lnTo>
                      <a:pt x="282" y="378"/>
                    </a:lnTo>
                    <a:lnTo>
                      <a:pt x="275" y="379"/>
                    </a:lnTo>
                    <a:lnTo>
                      <a:pt x="272" y="378"/>
                    </a:lnTo>
                    <a:lnTo>
                      <a:pt x="268" y="376"/>
                    </a:lnTo>
                    <a:lnTo>
                      <a:pt x="266" y="374"/>
                    </a:lnTo>
                    <a:lnTo>
                      <a:pt x="264" y="370"/>
                    </a:lnTo>
                    <a:lnTo>
                      <a:pt x="262" y="364"/>
                    </a:lnTo>
                    <a:lnTo>
                      <a:pt x="258" y="357"/>
                    </a:lnTo>
                    <a:lnTo>
                      <a:pt x="255" y="349"/>
                    </a:lnTo>
                    <a:lnTo>
                      <a:pt x="254" y="344"/>
                    </a:lnTo>
                    <a:lnTo>
                      <a:pt x="251" y="343"/>
                    </a:lnTo>
                    <a:lnTo>
                      <a:pt x="249" y="343"/>
                    </a:lnTo>
                    <a:lnTo>
                      <a:pt x="247" y="344"/>
                    </a:lnTo>
                    <a:lnTo>
                      <a:pt x="242" y="346"/>
                    </a:lnTo>
                    <a:lnTo>
                      <a:pt x="230" y="346"/>
                    </a:lnTo>
                    <a:lnTo>
                      <a:pt x="216" y="346"/>
                    </a:lnTo>
                    <a:lnTo>
                      <a:pt x="212" y="345"/>
                    </a:lnTo>
                    <a:lnTo>
                      <a:pt x="211" y="344"/>
                    </a:lnTo>
                    <a:lnTo>
                      <a:pt x="210" y="342"/>
                    </a:lnTo>
                    <a:lnTo>
                      <a:pt x="207" y="337"/>
                    </a:lnTo>
                    <a:lnTo>
                      <a:pt x="206" y="334"/>
                    </a:lnTo>
                    <a:lnTo>
                      <a:pt x="206" y="332"/>
                    </a:lnTo>
                    <a:lnTo>
                      <a:pt x="206" y="328"/>
                    </a:lnTo>
                    <a:lnTo>
                      <a:pt x="208" y="325"/>
                    </a:lnTo>
                    <a:lnTo>
                      <a:pt x="213" y="319"/>
                    </a:lnTo>
                    <a:lnTo>
                      <a:pt x="217" y="312"/>
                    </a:lnTo>
                    <a:lnTo>
                      <a:pt x="221" y="305"/>
                    </a:lnTo>
                    <a:lnTo>
                      <a:pt x="222" y="301"/>
                    </a:lnTo>
                    <a:lnTo>
                      <a:pt x="222" y="300"/>
                    </a:lnTo>
                    <a:lnTo>
                      <a:pt x="220" y="298"/>
                    </a:lnTo>
                    <a:lnTo>
                      <a:pt x="217" y="296"/>
                    </a:lnTo>
                    <a:lnTo>
                      <a:pt x="213" y="295"/>
                    </a:lnTo>
                    <a:lnTo>
                      <a:pt x="203" y="293"/>
                    </a:lnTo>
                    <a:lnTo>
                      <a:pt x="194" y="290"/>
                    </a:lnTo>
                    <a:lnTo>
                      <a:pt x="186" y="285"/>
                    </a:lnTo>
                    <a:lnTo>
                      <a:pt x="178" y="278"/>
                    </a:lnTo>
                    <a:lnTo>
                      <a:pt x="166" y="267"/>
                    </a:lnTo>
                    <a:lnTo>
                      <a:pt x="154" y="257"/>
                    </a:lnTo>
                    <a:lnTo>
                      <a:pt x="141" y="249"/>
                    </a:lnTo>
                    <a:lnTo>
                      <a:pt x="128" y="241"/>
                    </a:lnTo>
                    <a:lnTo>
                      <a:pt x="123" y="237"/>
                    </a:lnTo>
                    <a:lnTo>
                      <a:pt x="122" y="235"/>
                    </a:lnTo>
                    <a:lnTo>
                      <a:pt x="122" y="233"/>
                    </a:lnTo>
                    <a:lnTo>
                      <a:pt x="123" y="233"/>
                    </a:lnTo>
                    <a:lnTo>
                      <a:pt x="124" y="232"/>
                    </a:lnTo>
                    <a:lnTo>
                      <a:pt x="124" y="229"/>
                    </a:lnTo>
                    <a:lnTo>
                      <a:pt x="123" y="227"/>
                    </a:lnTo>
                    <a:lnTo>
                      <a:pt x="122" y="224"/>
                    </a:lnTo>
                    <a:lnTo>
                      <a:pt x="121" y="220"/>
                    </a:lnTo>
                    <a:lnTo>
                      <a:pt x="121" y="219"/>
                    </a:lnTo>
                    <a:lnTo>
                      <a:pt x="120" y="219"/>
                    </a:lnTo>
                    <a:lnTo>
                      <a:pt x="118" y="219"/>
                    </a:lnTo>
                    <a:lnTo>
                      <a:pt x="114" y="220"/>
                    </a:lnTo>
                    <a:lnTo>
                      <a:pt x="112" y="219"/>
                    </a:lnTo>
                    <a:lnTo>
                      <a:pt x="111" y="218"/>
                    </a:lnTo>
                    <a:lnTo>
                      <a:pt x="111" y="215"/>
                    </a:lnTo>
                    <a:lnTo>
                      <a:pt x="113" y="209"/>
                    </a:lnTo>
                    <a:lnTo>
                      <a:pt x="115" y="202"/>
                    </a:lnTo>
                    <a:lnTo>
                      <a:pt x="113" y="197"/>
                    </a:lnTo>
                    <a:lnTo>
                      <a:pt x="110" y="192"/>
                    </a:lnTo>
                    <a:lnTo>
                      <a:pt x="107" y="189"/>
                    </a:lnTo>
                    <a:lnTo>
                      <a:pt x="103" y="185"/>
                    </a:lnTo>
                    <a:lnTo>
                      <a:pt x="95" y="178"/>
                    </a:lnTo>
                    <a:lnTo>
                      <a:pt x="86" y="171"/>
                    </a:lnTo>
                    <a:lnTo>
                      <a:pt x="84" y="169"/>
                    </a:lnTo>
                    <a:lnTo>
                      <a:pt x="80" y="169"/>
                    </a:lnTo>
                    <a:lnTo>
                      <a:pt x="78" y="169"/>
                    </a:lnTo>
                    <a:lnTo>
                      <a:pt x="77" y="171"/>
                    </a:lnTo>
                    <a:lnTo>
                      <a:pt x="72" y="173"/>
                    </a:lnTo>
                    <a:lnTo>
                      <a:pt x="66" y="173"/>
                    </a:lnTo>
                    <a:lnTo>
                      <a:pt x="54" y="169"/>
                    </a:lnTo>
                    <a:lnTo>
                      <a:pt x="44" y="167"/>
                    </a:lnTo>
                    <a:lnTo>
                      <a:pt x="36" y="167"/>
                    </a:lnTo>
                    <a:lnTo>
                      <a:pt x="30" y="168"/>
                    </a:lnTo>
                    <a:lnTo>
                      <a:pt x="28" y="167"/>
                    </a:lnTo>
                    <a:lnTo>
                      <a:pt x="26" y="166"/>
                    </a:lnTo>
                    <a:lnTo>
                      <a:pt x="24" y="164"/>
                    </a:lnTo>
                    <a:lnTo>
                      <a:pt x="22" y="161"/>
                    </a:lnTo>
                    <a:lnTo>
                      <a:pt x="18" y="155"/>
                    </a:lnTo>
                    <a:lnTo>
                      <a:pt x="14" y="149"/>
                    </a:lnTo>
                    <a:lnTo>
                      <a:pt x="12" y="147"/>
                    </a:lnTo>
                    <a:lnTo>
                      <a:pt x="11" y="144"/>
                    </a:lnTo>
                    <a:lnTo>
                      <a:pt x="11" y="141"/>
                    </a:lnTo>
                    <a:lnTo>
                      <a:pt x="11" y="138"/>
                    </a:lnTo>
                    <a:lnTo>
                      <a:pt x="14" y="131"/>
                    </a:lnTo>
                    <a:lnTo>
                      <a:pt x="17" y="125"/>
                    </a:lnTo>
                    <a:lnTo>
                      <a:pt x="17" y="119"/>
                    </a:lnTo>
                    <a:lnTo>
                      <a:pt x="16" y="112"/>
                    </a:lnTo>
                    <a:lnTo>
                      <a:pt x="17" y="107"/>
                    </a:lnTo>
                    <a:lnTo>
                      <a:pt x="18" y="105"/>
                    </a:lnTo>
                    <a:lnTo>
                      <a:pt x="19" y="104"/>
                    </a:lnTo>
                    <a:lnTo>
                      <a:pt x="21" y="102"/>
                    </a:lnTo>
                    <a:lnTo>
                      <a:pt x="27" y="100"/>
                    </a:lnTo>
                    <a:lnTo>
                      <a:pt x="33" y="97"/>
                    </a:lnTo>
                    <a:lnTo>
                      <a:pt x="37" y="90"/>
                    </a:lnTo>
                    <a:lnTo>
                      <a:pt x="41" y="84"/>
                    </a:lnTo>
                    <a:lnTo>
                      <a:pt x="43" y="80"/>
                    </a:lnTo>
                    <a:lnTo>
                      <a:pt x="44" y="75"/>
                    </a:lnTo>
                    <a:lnTo>
                      <a:pt x="44" y="71"/>
                    </a:lnTo>
                    <a:lnTo>
                      <a:pt x="43" y="66"/>
                    </a:lnTo>
                    <a:lnTo>
                      <a:pt x="39" y="59"/>
                    </a:lnTo>
                    <a:lnTo>
                      <a:pt x="36" y="53"/>
                    </a:lnTo>
                    <a:lnTo>
                      <a:pt x="26" y="48"/>
                    </a:lnTo>
                    <a:lnTo>
                      <a:pt x="17" y="46"/>
                    </a:lnTo>
                    <a:lnTo>
                      <a:pt x="12" y="46"/>
                    </a:lnTo>
                    <a:lnTo>
                      <a:pt x="9" y="45"/>
                    </a:lnTo>
                    <a:lnTo>
                      <a:pt x="4" y="42"/>
                    </a:lnTo>
                    <a:lnTo>
                      <a:pt x="0" y="39"/>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76" name="Freeform 344"/>
              <p:cNvSpPr>
                <a:spLocks/>
              </p:cNvSpPr>
              <p:nvPr/>
            </p:nvSpPr>
            <p:spPr bwMode="auto">
              <a:xfrm>
                <a:off x="2921000" y="3305175"/>
                <a:ext cx="14288" cy="15875"/>
              </a:xfrm>
              <a:custGeom>
                <a:avLst/>
                <a:gdLst>
                  <a:gd name="T0" fmla="*/ 0 w 35"/>
                  <a:gd name="T1" fmla="*/ 14552 h 36"/>
                  <a:gd name="T2" fmla="*/ 2041 w 35"/>
                  <a:gd name="T3" fmla="*/ 13229 h 36"/>
                  <a:gd name="T4" fmla="*/ 4082 w 35"/>
                  <a:gd name="T5" fmla="*/ 11906 h 36"/>
                  <a:gd name="T6" fmla="*/ 6532 w 35"/>
                  <a:gd name="T7" fmla="*/ 8378 h 36"/>
                  <a:gd name="T8" fmla="*/ 8981 w 35"/>
                  <a:gd name="T9" fmla="*/ 5292 h 36"/>
                  <a:gd name="T10" fmla="*/ 11022 w 35"/>
                  <a:gd name="T11" fmla="*/ 2205 h 36"/>
                  <a:gd name="T12" fmla="*/ 14288 w 35"/>
                  <a:gd name="T13" fmla="*/ 0 h 36"/>
                  <a:gd name="T14" fmla="*/ 12247 w 35"/>
                  <a:gd name="T15" fmla="*/ 3969 h 36"/>
                  <a:gd name="T16" fmla="*/ 9389 w 35"/>
                  <a:gd name="T17" fmla="*/ 7938 h 36"/>
                  <a:gd name="T18" fmla="*/ 6940 w 35"/>
                  <a:gd name="T19" fmla="*/ 11906 h 36"/>
                  <a:gd name="T20" fmla="*/ 5307 w 35"/>
                  <a:gd name="T21" fmla="*/ 15875 h 36"/>
                  <a:gd name="T22" fmla="*/ 2449 w 35"/>
                  <a:gd name="T23" fmla="*/ 15434 h 36"/>
                  <a:gd name="T24" fmla="*/ 0 w 35"/>
                  <a:gd name="T25" fmla="*/ 14552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6">
                    <a:moveTo>
                      <a:pt x="0" y="33"/>
                    </a:moveTo>
                    <a:lnTo>
                      <a:pt x="5" y="30"/>
                    </a:lnTo>
                    <a:lnTo>
                      <a:pt x="10" y="27"/>
                    </a:lnTo>
                    <a:lnTo>
                      <a:pt x="16" y="19"/>
                    </a:lnTo>
                    <a:lnTo>
                      <a:pt x="22" y="12"/>
                    </a:lnTo>
                    <a:lnTo>
                      <a:pt x="27" y="5"/>
                    </a:lnTo>
                    <a:lnTo>
                      <a:pt x="35" y="0"/>
                    </a:lnTo>
                    <a:lnTo>
                      <a:pt x="30" y="9"/>
                    </a:lnTo>
                    <a:lnTo>
                      <a:pt x="23" y="18"/>
                    </a:lnTo>
                    <a:lnTo>
                      <a:pt x="17" y="27"/>
                    </a:lnTo>
                    <a:lnTo>
                      <a:pt x="13" y="36"/>
                    </a:lnTo>
                    <a:lnTo>
                      <a:pt x="6" y="35"/>
                    </a:lnTo>
                    <a:lnTo>
                      <a:pt x="0" y="33"/>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77" name="Freeform 345"/>
              <p:cNvSpPr>
                <a:spLocks/>
              </p:cNvSpPr>
              <p:nvPr/>
            </p:nvSpPr>
            <p:spPr bwMode="auto">
              <a:xfrm>
                <a:off x="2928938" y="3314700"/>
                <a:ext cx="23812" cy="9525"/>
              </a:xfrm>
              <a:custGeom>
                <a:avLst/>
                <a:gdLst>
                  <a:gd name="T0" fmla="*/ 372 w 64"/>
                  <a:gd name="T1" fmla="*/ 8283 h 23"/>
                  <a:gd name="T2" fmla="*/ 1860 w 64"/>
                  <a:gd name="T3" fmla="*/ 6626 h 23"/>
                  <a:gd name="T4" fmla="*/ 2977 w 64"/>
                  <a:gd name="T5" fmla="*/ 5384 h 23"/>
                  <a:gd name="T6" fmla="*/ 5953 w 64"/>
                  <a:gd name="T7" fmla="*/ 3727 h 23"/>
                  <a:gd name="T8" fmla="*/ 8930 w 64"/>
                  <a:gd name="T9" fmla="*/ 3313 h 23"/>
                  <a:gd name="T10" fmla="*/ 11906 w 64"/>
                  <a:gd name="T11" fmla="*/ 2899 h 23"/>
                  <a:gd name="T12" fmla="*/ 15255 w 64"/>
                  <a:gd name="T13" fmla="*/ 2071 h 23"/>
                  <a:gd name="T14" fmla="*/ 17859 w 64"/>
                  <a:gd name="T15" fmla="*/ 828 h 23"/>
                  <a:gd name="T16" fmla="*/ 19719 w 64"/>
                  <a:gd name="T17" fmla="*/ 0 h 23"/>
                  <a:gd name="T18" fmla="*/ 20836 w 64"/>
                  <a:gd name="T19" fmla="*/ 828 h 23"/>
                  <a:gd name="T20" fmla="*/ 23068 w 64"/>
                  <a:gd name="T21" fmla="*/ 1242 h 23"/>
                  <a:gd name="T22" fmla="*/ 23440 w 64"/>
                  <a:gd name="T23" fmla="*/ 2071 h 23"/>
                  <a:gd name="T24" fmla="*/ 23812 w 64"/>
                  <a:gd name="T25" fmla="*/ 2485 h 23"/>
                  <a:gd name="T26" fmla="*/ 20091 w 64"/>
                  <a:gd name="T27" fmla="*/ 2899 h 23"/>
                  <a:gd name="T28" fmla="*/ 15999 w 64"/>
                  <a:gd name="T29" fmla="*/ 3313 h 23"/>
                  <a:gd name="T30" fmla="*/ 12278 w 64"/>
                  <a:gd name="T31" fmla="*/ 3727 h 23"/>
                  <a:gd name="T32" fmla="*/ 8930 w 64"/>
                  <a:gd name="T33" fmla="*/ 4970 h 23"/>
                  <a:gd name="T34" fmla="*/ 7069 w 64"/>
                  <a:gd name="T35" fmla="*/ 6626 h 23"/>
                  <a:gd name="T36" fmla="*/ 4837 w 64"/>
                  <a:gd name="T37" fmla="*/ 8283 h 23"/>
                  <a:gd name="T38" fmla="*/ 2604 w 64"/>
                  <a:gd name="T39" fmla="*/ 9525 h 23"/>
                  <a:gd name="T40" fmla="*/ 0 w 64"/>
                  <a:gd name="T41" fmla="*/ 9525 h 23"/>
                  <a:gd name="T42" fmla="*/ 0 w 64"/>
                  <a:gd name="T43" fmla="*/ 8697 h 23"/>
                  <a:gd name="T44" fmla="*/ 372 w 64"/>
                  <a:gd name="T45" fmla="*/ 8283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23">
                    <a:moveTo>
                      <a:pt x="1" y="20"/>
                    </a:moveTo>
                    <a:lnTo>
                      <a:pt x="5" y="16"/>
                    </a:lnTo>
                    <a:lnTo>
                      <a:pt x="8" y="13"/>
                    </a:lnTo>
                    <a:lnTo>
                      <a:pt x="16" y="9"/>
                    </a:lnTo>
                    <a:lnTo>
                      <a:pt x="24" y="8"/>
                    </a:lnTo>
                    <a:lnTo>
                      <a:pt x="32" y="7"/>
                    </a:lnTo>
                    <a:lnTo>
                      <a:pt x="41" y="5"/>
                    </a:lnTo>
                    <a:lnTo>
                      <a:pt x="48" y="2"/>
                    </a:lnTo>
                    <a:lnTo>
                      <a:pt x="53" y="0"/>
                    </a:lnTo>
                    <a:lnTo>
                      <a:pt x="56" y="2"/>
                    </a:lnTo>
                    <a:lnTo>
                      <a:pt x="62" y="3"/>
                    </a:lnTo>
                    <a:lnTo>
                      <a:pt x="63" y="5"/>
                    </a:lnTo>
                    <a:lnTo>
                      <a:pt x="64" y="6"/>
                    </a:lnTo>
                    <a:lnTo>
                      <a:pt x="54" y="7"/>
                    </a:lnTo>
                    <a:lnTo>
                      <a:pt x="43" y="8"/>
                    </a:lnTo>
                    <a:lnTo>
                      <a:pt x="33" y="9"/>
                    </a:lnTo>
                    <a:lnTo>
                      <a:pt x="24" y="12"/>
                    </a:lnTo>
                    <a:lnTo>
                      <a:pt x="19" y="16"/>
                    </a:lnTo>
                    <a:lnTo>
                      <a:pt x="13" y="20"/>
                    </a:lnTo>
                    <a:lnTo>
                      <a:pt x="7" y="23"/>
                    </a:lnTo>
                    <a:lnTo>
                      <a:pt x="0" y="23"/>
                    </a:lnTo>
                    <a:lnTo>
                      <a:pt x="0" y="21"/>
                    </a:lnTo>
                    <a:lnTo>
                      <a:pt x="1" y="2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78" name="Freeform 346"/>
              <p:cNvSpPr>
                <a:spLocks/>
              </p:cNvSpPr>
              <p:nvPr/>
            </p:nvSpPr>
            <p:spPr bwMode="auto">
              <a:xfrm>
                <a:off x="2900363" y="3319463"/>
                <a:ext cx="50800" cy="52387"/>
              </a:xfrm>
              <a:custGeom>
                <a:avLst/>
                <a:gdLst>
                  <a:gd name="T0" fmla="*/ 48831 w 129"/>
                  <a:gd name="T1" fmla="*/ 800 h 131"/>
                  <a:gd name="T2" fmla="*/ 46468 w 129"/>
                  <a:gd name="T3" fmla="*/ 3199 h 131"/>
                  <a:gd name="T4" fmla="*/ 46468 w 129"/>
                  <a:gd name="T5" fmla="*/ 6798 h 131"/>
                  <a:gd name="T6" fmla="*/ 47256 w 129"/>
                  <a:gd name="T7" fmla="*/ 13197 h 131"/>
                  <a:gd name="T8" fmla="*/ 46862 w 129"/>
                  <a:gd name="T9" fmla="*/ 17996 h 131"/>
                  <a:gd name="T10" fmla="*/ 45681 w 129"/>
                  <a:gd name="T11" fmla="*/ 20395 h 131"/>
                  <a:gd name="T12" fmla="*/ 46862 w 129"/>
                  <a:gd name="T13" fmla="*/ 22794 h 131"/>
                  <a:gd name="T14" fmla="*/ 48043 w 129"/>
                  <a:gd name="T15" fmla="*/ 27193 h 131"/>
                  <a:gd name="T16" fmla="*/ 47256 w 129"/>
                  <a:gd name="T17" fmla="*/ 28393 h 131"/>
                  <a:gd name="T18" fmla="*/ 44499 w 129"/>
                  <a:gd name="T19" fmla="*/ 28393 h 131"/>
                  <a:gd name="T20" fmla="*/ 40561 w 129"/>
                  <a:gd name="T21" fmla="*/ 27193 h 131"/>
                  <a:gd name="T22" fmla="*/ 37017 w 129"/>
                  <a:gd name="T23" fmla="*/ 27593 h 131"/>
                  <a:gd name="T24" fmla="*/ 35836 w 129"/>
                  <a:gd name="T25" fmla="*/ 29193 h 131"/>
                  <a:gd name="T26" fmla="*/ 33867 w 129"/>
                  <a:gd name="T27" fmla="*/ 29193 h 131"/>
                  <a:gd name="T28" fmla="*/ 30716 w 129"/>
                  <a:gd name="T29" fmla="*/ 27593 h 131"/>
                  <a:gd name="T30" fmla="*/ 28353 w 129"/>
                  <a:gd name="T31" fmla="*/ 25594 h 131"/>
                  <a:gd name="T32" fmla="*/ 27566 w 129"/>
                  <a:gd name="T33" fmla="*/ 26793 h 131"/>
                  <a:gd name="T34" fmla="*/ 24416 w 129"/>
                  <a:gd name="T35" fmla="*/ 29593 h 131"/>
                  <a:gd name="T36" fmla="*/ 19690 w 129"/>
                  <a:gd name="T37" fmla="*/ 33992 h 131"/>
                  <a:gd name="T38" fmla="*/ 19296 w 129"/>
                  <a:gd name="T39" fmla="*/ 36791 h 131"/>
                  <a:gd name="T40" fmla="*/ 21659 w 129"/>
                  <a:gd name="T41" fmla="*/ 41590 h 131"/>
                  <a:gd name="T42" fmla="*/ 22840 w 129"/>
                  <a:gd name="T43" fmla="*/ 44789 h 131"/>
                  <a:gd name="T44" fmla="*/ 21265 w 129"/>
                  <a:gd name="T45" fmla="*/ 46388 h 131"/>
                  <a:gd name="T46" fmla="*/ 17327 w 129"/>
                  <a:gd name="T47" fmla="*/ 48788 h 131"/>
                  <a:gd name="T48" fmla="*/ 12602 w 129"/>
                  <a:gd name="T49" fmla="*/ 50787 h 131"/>
                  <a:gd name="T50" fmla="*/ 6301 w 129"/>
                  <a:gd name="T51" fmla="*/ 51187 h 131"/>
                  <a:gd name="T52" fmla="*/ 1181 w 129"/>
                  <a:gd name="T53" fmla="*/ 51987 h 131"/>
                  <a:gd name="T54" fmla="*/ 0 w 129"/>
                  <a:gd name="T55" fmla="*/ 51187 h 131"/>
                  <a:gd name="T56" fmla="*/ 788 w 129"/>
                  <a:gd name="T57" fmla="*/ 47988 h 131"/>
                  <a:gd name="T58" fmla="*/ 3938 w 129"/>
                  <a:gd name="T59" fmla="*/ 45989 h 131"/>
                  <a:gd name="T60" fmla="*/ 5907 w 129"/>
                  <a:gd name="T61" fmla="*/ 42789 h 131"/>
                  <a:gd name="T62" fmla="*/ 4726 w 129"/>
                  <a:gd name="T63" fmla="*/ 35591 h 131"/>
                  <a:gd name="T64" fmla="*/ 7876 w 129"/>
                  <a:gd name="T65" fmla="*/ 29593 h 131"/>
                  <a:gd name="T66" fmla="*/ 10633 w 129"/>
                  <a:gd name="T67" fmla="*/ 27593 h 131"/>
                  <a:gd name="T68" fmla="*/ 7482 w 129"/>
                  <a:gd name="T69" fmla="*/ 28793 h 131"/>
                  <a:gd name="T70" fmla="*/ 5907 w 129"/>
                  <a:gd name="T71" fmla="*/ 30392 h 131"/>
                  <a:gd name="T72" fmla="*/ 4726 w 129"/>
                  <a:gd name="T73" fmla="*/ 29593 h 131"/>
                  <a:gd name="T74" fmla="*/ 5513 w 129"/>
                  <a:gd name="T75" fmla="*/ 27593 h 131"/>
                  <a:gd name="T76" fmla="*/ 10633 w 129"/>
                  <a:gd name="T77" fmla="*/ 21595 h 131"/>
                  <a:gd name="T78" fmla="*/ 21265 w 129"/>
                  <a:gd name="T79" fmla="*/ 13197 h 131"/>
                  <a:gd name="T80" fmla="*/ 29929 w 129"/>
                  <a:gd name="T81" fmla="*/ 9998 h 131"/>
                  <a:gd name="T82" fmla="*/ 33473 w 129"/>
                  <a:gd name="T83" fmla="*/ 8798 h 131"/>
                  <a:gd name="T84" fmla="*/ 37017 w 129"/>
                  <a:gd name="T85" fmla="*/ 4399 h 131"/>
                  <a:gd name="T86" fmla="*/ 45681 w 129"/>
                  <a:gd name="T87" fmla="*/ 1200 h 1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9" h="131">
                    <a:moveTo>
                      <a:pt x="129" y="0"/>
                    </a:moveTo>
                    <a:lnTo>
                      <a:pt x="124" y="2"/>
                    </a:lnTo>
                    <a:lnTo>
                      <a:pt x="119" y="4"/>
                    </a:lnTo>
                    <a:lnTo>
                      <a:pt x="118" y="8"/>
                    </a:lnTo>
                    <a:lnTo>
                      <a:pt x="117" y="12"/>
                    </a:lnTo>
                    <a:lnTo>
                      <a:pt x="118" y="17"/>
                    </a:lnTo>
                    <a:lnTo>
                      <a:pt x="118" y="22"/>
                    </a:lnTo>
                    <a:lnTo>
                      <a:pt x="120" y="33"/>
                    </a:lnTo>
                    <a:lnTo>
                      <a:pt x="122" y="42"/>
                    </a:lnTo>
                    <a:lnTo>
                      <a:pt x="119" y="45"/>
                    </a:lnTo>
                    <a:lnTo>
                      <a:pt x="117" y="48"/>
                    </a:lnTo>
                    <a:lnTo>
                      <a:pt x="116" y="51"/>
                    </a:lnTo>
                    <a:lnTo>
                      <a:pt x="116" y="53"/>
                    </a:lnTo>
                    <a:lnTo>
                      <a:pt x="119" y="57"/>
                    </a:lnTo>
                    <a:lnTo>
                      <a:pt x="124" y="65"/>
                    </a:lnTo>
                    <a:lnTo>
                      <a:pt x="122" y="68"/>
                    </a:lnTo>
                    <a:lnTo>
                      <a:pt x="121" y="70"/>
                    </a:lnTo>
                    <a:lnTo>
                      <a:pt x="120" y="71"/>
                    </a:lnTo>
                    <a:lnTo>
                      <a:pt x="118" y="71"/>
                    </a:lnTo>
                    <a:lnTo>
                      <a:pt x="113" y="71"/>
                    </a:lnTo>
                    <a:lnTo>
                      <a:pt x="108" y="71"/>
                    </a:lnTo>
                    <a:lnTo>
                      <a:pt x="103" y="68"/>
                    </a:lnTo>
                    <a:lnTo>
                      <a:pt x="97" y="63"/>
                    </a:lnTo>
                    <a:lnTo>
                      <a:pt x="94" y="69"/>
                    </a:lnTo>
                    <a:lnTo>
                      <a:pt x="92" y="72"/>
                    </a:lnTo>
                    <a:lnTo>
                      <a:pt x="91" y="73"/>
                    </a:lnTo>
                    <a:lnTo>
                      <a:pt x="88" y="73"/>
                    </a:lnTo>
                    <a:lnTo>
                      <a:pt x="86" y="73"/>
                    </a:lnTo>
                    <a:lnTo>
                      <a:pt x="83" y="72"/>
                    </a:lnTo>
                    <a:lnTo>
                      <a:pt x="78" y="69"/>
                    </a:lnTo>
                    <a:lnTo>
                      <a:pt x="75" y="65"/>
                    </a:lnTo>
                    <a:lnTo>
                      <a:pt x="72" y="64"/>
                    </a:lnTo>
                    <a:lnTo>
                      <a:pt x="71" y="65"/>
                    </a:lnTo>
                    <a:lnTo>
                      <a:pt x="70" y="67"/>
                    </a:lnTo>
                    <a:lnTo>
                      <a:pt x="69" y="70"/>
                    </a:lnTo>
                    <a:lnTo>
                      <a:pt x="62" y="74"/>
                    </a:lnTo>
                    <a:lnTo>
                      <a:pt x="53" y="79"/>
                    </a:lnTo>
                    <a:lnTo>
                      <a:pt x="50" y="85"/>
                    </a:lnTo>
                    <a:lnTo>
                      <a:pt x="48" y="88"/>
                    </a:lnTo>
                    <a:lnTo>
                      <a:pt x="49" y="92"/>
                    </a:lnTo>
                    <a:lnTo>
                      <a:pt x="52" y="97"/>
                    </a:lnTo>
                    <a:lnTo>
                      <a:pt x="55" y="104"/>
                    </a:lnTo>
                    <a:lnTo>
                      <a:pt x="58" y="110"/>
                    </a:lnTo>
                    <a:lnTo>
                      <a:pt x="58" y="112"/>
                    </a:lnTo>
                    <a:lnTo>
                      <a:pt x="57" y="114"/>
                    </a:lnTo>
                    <a:lnTo>
                      <a:pt x="54" y="116"/>
                    </a:lnTo>
                    <a:lnTo>
                      <a:pt x="52" y="119"/>
                    </a:lnTo>
                    <a:lnTo>
                      <a:pt x="44" y="122"/>
                    </a:lnTo>
                    <a:lnTo>
                      <a:pt x="38" y="124"/>
                    </a:lnTo>
                    <a:lnTo>
                      <a:pt x="32" y="127"/>
                    </a:lnTo>
                    <a:lnTo>
                      <a:pt x="25" y="126"/>
                    </a:lnTo>
                    <a:lnTo>
                      <a:pt x="16" y="128"/>
                    </a:lnTo>
                    <a:lnTo>
                      <a:pt x="7" y="131"/>
                    </a:lnTo>
                    <a:lnTo>
                      <a:pt x="3" y="130"/>
                    </a:lnTo>
                    <a:lnTo>
                      <a:pt x="0" y="129"/>
                    </a:lnTo>
                    <a:lnTo>
                      <a:pt x="0" y="128"/>
                    </a:lnTo>
                    <a:lnTo>
                      <a:pt x="1" y="126"/>
                    </a:lnTo>
                    <a:lnTo>
                      <a:pt x="2" y="120"/>
                    </a:lnTo>
                    <a:lnTo>
                      <a:pt x="2" y="115"/>
                    </a:lnTo>
                    <a:lnTo>
                      <a:pt x="10" y="115"/>
                    </a:lnTo>
                    <a:lnTo>
                      <a:pt x="17" y="116"/>
                    </a:lnTo>
                    <a:lnTo>
                      <a:pt x="15" y="107"/>
                    </a:lnTo>
                    <a:lnTo>
                      <a:pt x="14" y="98"/>
                    </a:lnTo>
                    <a:lnTo>
                      <a:pt x="12" y="89"/>
                    </a:lnTo>
                    <a:lnTo>
                      <a:pt x="11" y="80"/>
                    </a:lnTo>
                    <a:lnTo>
                      <a:pt x="20" y="74"/>
                    </a:lnTo>
                    <a:lnTo>
                      <a:pt x="29" y="69"/>
                    </a:lnTo>
                    <a:lnTo>
                      <a:pt x="27" y="69"/>
                    </a:lnTo>
                    <a:lnTo>
                      <a:pt x="24" y="69"/>
                    </a:lnTo>
                    <a:lnTo>
                      <a:pt x="19" y="72"/>
                    </a:lnTo>
                    <a:lnTo>
                      <a:pt x="16" y="74"/>
                    </a:lnTo>
                    <a:lnTo>
                      <a:pt x="15" y="76"/>
                    </a:lnTo>
                    <a:lnTo>
                      <a:pt x="14" y="76"/>
                    </a:lnTo>
                    <a:lnTo>
                      <a:pt x="12" y="74"/>
                    </a:lnTo>
                    <a:lnTo>
                      <a:pt x="12" y="71"/>
                    </a:lnTo>
                    <a:lnTo>
                      <a:pt x="14" y="69"/>
                    </a:lnTo>
                    <a:lnTo>
                      <a:pt x="15" y="65"/>
                    </a:lnTo>
                    <a:lnTo>
                      <a:pt x="27" y="54"/>
                    </a:lnTo>
                    <a:lnTo>
                      <a:pt x="40" y="43"/>
                    </a:lnTo>
                    <a:lnTo>
                      <a:pt x="54" y="33"/>
                    </a:lnTo>
                    <a:lnTo>
                      <a:pt x="68" y="23"/>
                    </a:lnTo>
                    <a:lnTo>
                      <a:pt x="76" y="25"/>
                    </a:lnTo>
                    <a:lnTo>
                      <a:pt x="84" y="26"/>
                    </a:lnTo>
                    <a:lnTo>
                      <a:pt x="85" y="22"/>
                    </a:lnTo>
                    <a:lnTo>
                      <a:pt x="85" y="18"/>
                    </a:lnTo>
                    <a:lnTo>
                      <a:pt x="94" y="11"/>
                    </a:lnTo>
                    <a:lnTo>
                      <a:pt x="103" y="6"/>
                    </a:lnTo>
                    <a:lnTo>
                      <a:pt x="116" y="3"/>
                    </a:lnTo>
                    <a:lnTo>
                      <a:pt x="129" y="0"/>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79" name="Freeform 347"/>
              <p:cNvSpPr>
                <a:spLocks/>
              </p:cNvSpPr>
              <p:nvPr/>
            </p:nvSpPr>
            <p:spPr bwMode="auto">
              <a:xfrm>
                <a:off x="2722563" y="3324225"/>
                <a:ext cx="422275" cy="285750"/>
              </a:xfrm>
              <a:custGeom>
                <a:avLst/>
                <a:gdLst>
                  <a:gd name="T0" fmla="*/ 307975 w 1064"/>
                  <a:gd name="T1" fmla="*/ 135563 h 723"/>
                  <a:gd name="T2" fmla="*/ 290116 w 1064"/>
                  <a:gd name="T3" fmla="*/ 130821 h 723"/>
                  <a:gd name="T4" fmla="*/ 271066 w 1064"/>
                  <a:gd name="T5" fmla="*/ 144258 h 723"/>
                  <a:gd name="T6" fmla="*/ 252016 w 1064"/>
                  <a:gd name="T7" fmla="*/ 144258 h 723"/>
                  <a:gd name="T8" fmla="*/ 253206 w 1064"/>
                  <a:gd name="T9" fmla="*/ 159277 h 723"/>
                  <a:gd name="T10" fmla="*/ 247253 w 1064"/>
                  <a:gd name="T11" fmla="*/ 182200 h 723"/>
                  <a:gd name="T12" fmla="*/ 245666 w 1064"/>
                  <a:gd name="T13" fmla="*/ 198009 h 723"/>
                  <a:gd name="T14" fmla="*/ 230188 w 1064"/>
                  <a:gd name="T15" fmla="*/ 215399 h 723"/>
                  <a:gd name="T16" fmla="*/ 213916 w 1064"/>
                  <a:gd name="T17" fmla="*/ 223304 h 723"/>
                  <a:gd name="T18" fmla="*/ 215503 w 1064"/>
                  <a:gd name="T19" fmla="*/ 240299 h 723"/>
                  <a:gd name="T20" fmla="*/ 211931 w 1064"/>
                  <a:gd name="T21" fmla="*/ 255713 h 723"/>
                  <a:gd name="T22" fmla="*/ 200422 w 1064"/>
                  <a:gd name="T23" fmla="*/ 263222 h 723"/>
                  <a:gd name="T24" fmla="*/ 175816 w 1064"/>
                  <a:gd name="T25" fmla="*/ 274288 h 723"/>
                  <a:gd name="T26" fmla="*/ 176609 w 1064"/>
                  <a:gd name="T27" fmla="*/ 253737 h 723"/>
                  <a:gd name="T28" fmla="*/ 164306 w 1064"/>
                  <a:gd name="T29" fmla="*/ 256108 h 723"/>
                  <a:gd name="T30" fmla="*/ 148034 w 1064"/>
                  <a:gd name="T31" fmla="*/ 263617 h 723"/>
                  <a:gd name="T32" fmla="*/ 128984 w 1064"/>
                  <a:gd name="T33" fmla="*/ 269150 h 723"/>
                  <a:gd name="T34" fmla="*/ 115491 w 1064"/>
                  <a:gd name="T35" fmla="*/ 273893 h 723"/>
                  <a:gd name="T36" fmla="*/ 85328 w 1064"/>
                  <a:gd name="T37" fmla="*/ 269150 h 723"/>
                  <a:gd name="T38" fmla="*/ 86916 w 1064"/>
                  <a:gd name="T39" fmla="*/ 262432 h 723"/>
                  <a:gd name="T40" fmla="*/ 75803 w 1064"/>
                  <a:gd name="T41" fmla="*/ 237927 h 723"/>
                  <a:gd name="T42" fmla="*/ 73422 w 1064"/>
                  <a:gd name="T43" fmla="*/ 225675 h 723"/>
                  <a:gd name="T44" fmla="*/ 67469 w 1064"/>
                  <a:gd name="T45" fmla="*/ 209471 h 723"/>
                  <a:gd name="T46" fmla="*/ 47625 w 1064"/>
                  <a:gd name="T47" fmla="*/ 188919 h 723"/>
                  <a:gd name="T48" fmla="*/ 22225 w 1064"/>
                  <a:gd name="T49" fmla="*/ 181410 h 723"/>
                  <a:gd name="T50" fmla="*/ 17066 w 1064"/>
                  <a:gd name="T51" fmla="*/ 164020 h 723"/>
                  <a:gd name="T52" fmla="*/ 9525 w 1064"/>
                  <a:gd name="T53" fmla="*/ 150187 h 723"/>
                  <a:gd name="T54" fmla="*/ 7144 w 1064"/>
                  <a:gd name="T55" fmla="*/ 133587 h 723"/>
                  <a:gd name="T56" fmla="*/ 9525 w 1064"/>
                  <a:gd name="T57" fmla="*/ 123706 h 723"/>
                  <a:gd name="T58" fmla="*/ 22622 w 1064"/>
                  <a:gd name="T59" fmla="*/ 114616 h 723"/>
                  <a:gd name="T60" fmla="*/ 35719 w 1064"/>
                  <a:gd name="T61" fmla="*/ 106712 h 723"/>
                  <a:gd name="T62" fmla="*/ 44847 w 1064"/>
                  <a:gd name="T63" fmla="*/ 97621 h 723"/>
                  <a:gd name="T64" fmla="*/ 68659 w 1064"/>
                  <a:gd name="T65" fmla="*/ 95645 h 723"/>
                  <a:gd name="T66" fmla="*/ 91281 w 1064"/>
                  <a:gd name="T67" fmla="*/ 90112 h 723"/>
                  <a:gd name="T68" fmla="*/ 106759 w 1064"/>
                  <a:gd name="T69" fmla="*/ 81022 h 723"/>
                  <a:gd name="T70" fmla="*/ 110728 w 1064"/>
                  <a:gd name="T71" fmla="*/ 74303 h 723"/>
                  <a:gd name="T72" fmla="*/ 120253 w 1064"/>
                  <a:gd name="T73" fmla="*/ 52170 h 723"/>
                  <a:gd name="T74" fmla="*/ 132159 w 1064"/>
                  <a:gd name="T75" fmla="*/ 55727 h 723"/>
                  <a:gd name="T76" fmla="*/ 144859 w 1064"/>
                  <a:gd name="T77" fmla="*/ 36756 h 723"/>
                  <a:gd name="T78" fmla="*/ 169069 w 1064"/>
                  <a:gd name="T79" fmla="*/ 41894 h 723"/>
                  <a:gd name="T80" fmla="*/ 159147 w 1064"/>
                  <a:gd name="T81" fmla="*/ 48613 h 723"/>
                  <a:gd name="T82" fmla="*/ 152797 w 1064"/>
                  <a:gd name="T83" fmla="*/ 54146 h 723"/>
                  <a:gd name="T84" fmla="*/ 165100 w 1064"/>
                  <a:gd name="T85" fmla="*/ 61656 h 723"/>
                  <a:gd name="T86" fmla="*/ 183356 w 1064"/>
                  <a:gd name="T87" fmla="*/ 45846 h 723"/>
                  <a:gd name="T88" fmla="*/ 197644 w 1064"/>
                  <a:gd name="T89" fmla="*/ 33594 h 723"/>
                  <a:gd name="T90" fmla="*/ 207963 w 1064"/>
                  <a:gd name="T91" fmla="*/ 22528 h 723"/>
                  <a:gd name="T92" fmla="*/ 223838 w 1064"/>
                  <a:gd name="T93" fmla="*/ 23318 h 723"/>
                  <a:gd name="T94" fmla="*/ 227013 w 1064"/>
                  <a:gd name="T95" fmla="*/ 15019 h 723"/>
                  <a:gd name="T96" fmla="*/ 263128 w 1064"/>
                  <a:gd name="T97" fmla="*/ 24504 h 723"/>
                  <a:gd name="T98" fmla="*/ 282575 w 1064"/>
                  <a:gd name="T99" fmla="*/ 24504 h 723"/>
                  <a:gd name="T100" fmla="*/ 306784 w 1064"/>
                  <a:gd name="T101" fmla="*/ 395 h 723"/>
                  <a:gd name="T102" fmla="*/ 332184 w 1064"/>
                  <a:gd name="T103" fmla="*/ 23318 h 723"/>
                  <a:gd name="T104" fmla="*/ 346075 w 1064"/>
                  <a:gd name="T105" fmla="*/ 30433 h 723"/>
                  <a:gd name="T106" fmla="*/ 388541 w 1064"/>
                  <a:gd name="T107" fmla="*/ 64027 h 723"/>
                  <a:gd name="T108" fmla="*/ 421084 w 1064"/>
                  <a:gd name="T109" fmla="*/ 103155 h 723"/>
                  <a:gd name="T110" fmla="*/ 399256 w 1064"/>
                  <a:gd name="T111" fmla="*/ 112245 h 723"/>
                  <a:gd name="T112" fmla="*/ 382191 w 1064"/>
                  <a:gd name="T113" fmla="*/ 115407 h 723"/>
                  <a:gd name="T114" fmla="*/ 355203 w 1064"/>
                  <a:gd name="T115" fmla="*/ 105131 h 723"/>
                  <a:gd name="T116" fmla="*/ 348059 w 1064"/>
                  <a:gd name="T117" fmla="*/ 111850 h 723"/>
                  <a:gd name="T118" fmla="*/ 342106 w 1064"/>
                  <a:gd name="T119" fmla="*/ 117778 h 723"/>
                  <a:gd name="T120" fmla="*/ 336153 w 1064"/>
                  <a:gd name="T121" fmla="*/ 127659 h 723"/>
                  <a:gd name="T122" fmla="*/ 325041 w 1064"/>
                  <a:gd name="T123" fmla="*/ 143073 h 7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64" h="723">
                    <a:moveTo>
                      <a:pt x="814" y="368"/>
                    </a:moveTo>
                    <a:lnTo>
                      <a:pt x="810" y="364"/>
                    </a:lnTo>
                    <a:lnTo>
                      <a:pt x="807" y="363"/>
                    </a:lnTo>
                    <a:lnTo>
                      <a:pt x="805" y="365"/>
                    </a:lnTo>
                    <a:lnTo>
                      <a:pt x="800" y="368"/>
                    </a:lnTo>
                    <a:lnTo>
                      <a:pt x="794" y="364"/>
                    </a:lnTo>
                    <a:lnTo>
                      <a:pt x="787" y="362"/>
                    </a:lnTo>
                    <a:lnTo>
                      <a:pt x="786" y="357"/>
                    </a:lnTo>
                    <a:lnTo>
                      <a:pt x="785" y="351"/>
                    </a:lnTo>
                    <a:lnTo>
                      <a:pt x="780" y="346"/>
                    </a:lnTo>
                    <a:lnTo>
                      <a:pt x="776" y="343"/>
                    </a:lnTo>
                    <a:lnTo>
                      <a:pt x="774" y="340"/>
                    </a:lnTo>
                    <a:lnTo>
                      <a:pt x="771" y="340"/>
                    </a:lnTo>
                    <a:lnTo>
                      <a:pt x="768" y="340"/>
                    </a:lnTo>
                    <a:lnTo>
                      <a:pt x="765" y="342"/>
                    </a:lnTo>
                    <a:lnTo>
                      <a:pt x="762" y="343"/>
                    </a:lnTo>
                    <a:lnTo>
                      <a:pt x="759" y="344"/>
                    </a:lnTo>
                    <a:lnTo>
                      <a:pt x="756" y="343"/>
                    </a:lnTo>
                    <a:lnTo>
                      <a:pt x="752" y="342"/>
                    </a:lnTo>
                    <a:lnTo>
                      <a:pt x="745" y="339"/>
                    </a:lnTo>
                    <a:lnTo>
                      <a:pt x="738" y="336"/>
                    </a:lnTo>
                    <a:lnTo>
                      <a:pt x="731" y="331"/>
                    </a:lnTo>
                    <a:lnTo>
                      <a:pt x="725" y="329"/>
                    </a:lnTo>
                    <a:lnTo>
                      <a:pt x="723" y="328"/>
                    </a:lnTo>
                    <a:lnTo>
                      <a:pt x="719" y="327"/>
                    </a:lnTo>
                    <a:lnTo>
                      <a:pt x="716" y="328"/>
                    </a:lnTo>
                    <a:lnTo>
                      <a:pt x="712" y="329"/>
                    </a:lnTo>
                    <a:lnTo>
                      <a:pt x="703" y="336"/>
                    </a:lnTo>
                    <a:lnTo>
                      <a:pt x="695" y="343"/>
                    </a:lnTo>
                    <a:lnTo>
                      <a:pt x="689" y="351"/>
                    </a:lnTo>
                    <a:lnTo>
                      <a:pt x="683" y="360"/>
                    </a:lnTo>
                    <a:lnTo>
                      <a:pt x="683" y="363"/>
                    </a:lnTo>
                    <a:lnTo>
                      <a:pt x="683" y="365"/>
                    </a:lnTo>
                    <a:lnTo>
                      <a:pt x="682" y="366"/>
                    </a:lnTo>
                    <a:lnTo>
                      <a:pt x="681" y="368"/>
                    </a:lnTo>
                    <a:lnTo>
                      <a:pt x="677" y="366"/>
                    </a:lnTo>
                    <a:lnTo>
                      <a:pt x="672" y="365"/>
                    </a:lnTo>
                    <a:lnTo>
                      <a:pt x="663" y="360"/>
                    </a:lnTo>
                    <a:lnTo>
                      <a:pt x="655" y="356"/>
                    </a:lnTo>
                    <a:lnTo>
                      <a:pt x="651" y="356"/>
                    </a:lnTo>
                    <a:lnTo>
                      <a:pt x="648" y="356"/>
                    </a:lnTo>
                    <a:lnTo>
                      <a:pt x="643" y="359"/>
                    </a:lnTo>
                    <a:lnTo>
                      <a:pt x="639" y="361"/>
                    </a:lnTo>
                    <a:lnTo>
                      <a:pt x="635" y="365"/>
                    </a:lnTo>
                    <a:lnTo>
                      <a:pt x="632" y="368"/>
                    </a:lnTo>
                    <a:lnTo>
                      <a:pt x="630" y="370"/>
                    </a:lnTo>
                    <a:lnTo>
                      <a:pt x="627" y="377"/>
                    </a:lnTo>
                    <a:lnTo>
                      <a:pt x="630" y="383"/>
                    </a:lnTo>
                    <a:lnTo>
                      <a:pt x="633" y="387"/>
                    </a:lnTo>
                    <a:lnTo>
                      <a:pt x="634" y="389"/>
                    </a:lnTo>
                    <a:lnTo>
                      <a:pt x="635" y="390"/>
                    </a:lnTo>
                    <a:lnTo>
                      <a:pt x="635" y="393"/>
                    </a:lnTo>
                    <a:lnTo>
                      <a:pt x="635" y="396"/>
                    </a:lnTo>
                    <a:lnTo>
                      <a:pt x="636" y="401"/>
                    </a:lnTo>
                    <a:lnTo>
                      <a:pt x="638" y="403"/>
                    </a:lnTo>
                    <a:lnTo>
                      <a:pt x="639" y="404"/>
                    </a:lnTo>
                    <a:lnTo>
                      <a:pt x="642" y="405"/>
                    </a:lnTo>
                    <a:lnTo>
                      <a:pt x="647" y="407"/>
                    </a:lnTo>
                    <a:lnTo>
                      <a:pt x="653" y="412"/>
                    </a:lnTo>
                    <a:lnTo>
                      <a:pt x="646" y="419"/>
                    </a:lnTo>
                    <a:lnTo>
                      <a:pt x="639" y="428"/>
                    </a:lnTo>
                    <a:lnTo>
                      <a:pt x="631" y="433"/>
                    </a:lnTo>
                    <a:lnTo>
                      <a:pt x="621" y="438"/>
                    </a:lnTo>
                    <a:lnTo>
                      <a:pt x="619" y="447"/>
                    </a:lnTo>
                    <a:lnTo>
                      <a:pt x="619" y="454"/>
                    </a:lnTo>
                    <a:lnTo>
                      <a:pt x="623" y="461"/>
                    </a:lnTo>
                    <a:lnTo>
                      <a:pt x="628" y="467"/>
                    </a:lnTo>
                    <a:lnTo>
                      <a:pt x="631" y="473"/>
                    </a:lnTo>
                    <a:lnTo>
                      <a:pt x="630" y="477"/>
                    </a:lnTo>
                    <a:lnTo>
                      <a:pt x="627" y="480"/>
                    </a:lnTo>
                    <a:lnTo>
                      <a:pt x="622" y="483"/>
                    </a:lnTo>
                    <a:lnTo>
                      <a:pt x="618" y="489"/>
                    </a:lnTo>
                    <a:lnTo>
                      <a:pt x="616" y="495"/>
                    </a:lnTo>
                    <a:lnTo>
                      <a:pt x="614" y="497"/>
                    </a:lnTo>
                    <a:lnTo>
                      <a:pt x="614" y="498"/>
                    </a:lnTo>
                    <a:lnTo>
                      <a:pt x="616" y="500"/>
                    </a:lnTo>
                    <a:lnTo>
                      <a:pt x="619" y="501"/>
                    </a:lnTo>
                    <a:lnTo>
                      <a:pt x="622" y="506"/>
                    </a:lnTo>
                    <a:lnTo>
                      <a:pt x="625" y="509"/>
                    </a:lnTo>
                    <a:lnTo>
                      <a:pt x="610" y="516"/>
                    </a:lnTo>
                    <a:lnTo>
                      <a:pt x="596" y="523"/>
                    </a:lnTo>
                    <a:lnTo>
                      <a:pt x="596" y="528"/>
                    </a:lnTo>
                    <a:lnTo>
                      <a:pt x="597" y="530"/>
                    </a:lnTo>
                    <a:lnTo>
                      <a:pt x="596" y="532"/>
                    </a:lnTo>
                    <a:lnTo>
                      <a:pt x="592" y="533"/>
                    </a:lnTo>
                    <a:lnTo>
                      <a:pt x="587" y="538"/>
                    </a:lnTo>
                    <a:lnTo>
                      <a:pt x="583" y="541"/>
                    </a:lnTo>
                    <a:lnTo>
                      <a:pt x="580" y="545"/>
                    </a:lnTo>
                    <a:lnTo>
                      <a:pt x="574" y="547"/>
                    </a:lnTo>
                    <a:lnTo>
                      <a:pt x="568" y="546"/>
                    </a:lnTo>
                    <a:lnTo>
                      <a:pt x="564" y="545"/>
                    </a:lnTo>
                    <a:lnTo>
                      <a:pt x="563" y="545"/>
                    </a:lnTo>
                    <a:lnTo>
                      <a:pt x="560" y="546"/>
                    </a:lnTo>
                    <a:lnTo>
                      <a:pt x="559" y="548"/>
                    </a:lnTo>
                    <a:lnTo>
                      <a:pt x="558" y="550"/>
                    </a:lnTo>
                    <a:lnTo>
                      <a:pt x="554" y="551"/>
                    </a:lnTo>
                    <a:lnTo>
                      <a:pt x="546" y="553"/>
                    </a:lnTo>
                    <a:lnTo>
                      <a:pt x="541" y="559"/>
                    </a:lnTo>
                    <a:lnTo>
                      <a:pt x="539" y="565"/>
                    </a:lnTo>
                    <a:lnTo>
                      <a:pt x="538" y="567"/>
                    </a:lnTo>
                    <a:lnTo>
                      <a:pt x="538" y="571"/>
                    </a:lnTo>
                    <a:lnTo>
                      <a:pt x="538" y="573"/>
                    </a:lnTo>
                    <a:lnTo>
                      <a:pt x="539" y="577"/>
                    </a:lnTo>
                    <a:lnTo>
                      <a:pt x="543" y="583"/>
                    </a:lnTo>
                    <a:lnTo>
                      <a:pt x="545" y="587"/>
                    </a:lnTo>
                    <a:lnTo>
                      <a:pt x="543" y="592"/>
                    </a:lnTo>
                    <a:lnTo>
                      <a:pt x="542" y="599"/>
                    </a:lnTo>
                    <a:lnTo>
                      <a:pt x="542" y="602"/>
                    </a:lnTo>
                    <a:lnTo>
                      <a:pt x="542" y="606"/>
                    </a:lnTo>
                    <a:lnTo>
                      <a:pt x="543" y="608"/>
                    </a:lnTo>
                    <a:lnTo>
                      <a:pt x="545" y="609"/>
                    </a:lnTo>
                    <a:lnTo>
                      <a:pt x="548" y="613"/>
                    </a:lnTo>
                    <a:lnTo>
                      <a:pt x="554" y="617"/>
                    </a:lnTo>
                    <a:lnTo>
                      <a:pt x="555" y="627"/>
                    </a:lnTo>
                    <a:lnTo>
                      <a:pt x="556" y="636"/>
                    </a:lnTo>
                    <a:lnTo>
                      <a:pt x="556" y="641"/>
                    </a:lnTo>
                    <a:lnTo>
                      <a:pt x="555" y="644"/>
                    </a:lnTo>
                    <a:lnTo>
                      <a:pt x="553" y="646"/>
                    </a:lnTo>
                    <a:lnTo>
                      <a:pt x="550" y="647"/>
                    </a:lnTo>
                    <a:lnTo>
                      <a:pt x="542" y="647"/>
                    </a:lnTo>
                    <a:lnTo>
                      <a:pt x="534" y="647"/>
                    </a:lnTo>
                    <a:lnTo>
                      <a:pt x="526" y="647"/>
                    </a:lnTo>
                    <a:lnTo>
                      <a:pt x="520" y="648"/>
                    </a:lnTo>
                    <a:lnTo>
                      <a:pt x="518" y="649"/>
                    </a:lnTo>
                    <a:lnTo>
                      <a:pt x="517" y="651"/>
                    </a:lnTo>
                    <a:lnTo>
                      <a:pt x="516" y="655"/>
                    </a:lnTo>
                    <a:lnTo>
                      <a:pt x="516" y="659"/>
                    </a:lnTo>
                    <a:lnTo>
                      <a:pt x="515" y="663"/>
                    </a:lnTo>
                    <a:lnTo>
                      <a:pt x="514" y="665"/>
                    </a:lnTo>
                    <a:lnTo>
                      <a:pt x="513" y="666"/>
                    </a:lnTo>
                    <a:lnTo>
                      <a:pt x="511" y="666"/>
                    </a:lnTo>
                    <a:lnTo>
                      <a:pt x="505" y="666"/>
                    </a:lnTo>
                    <a:lnTo>
                      <a:pt x="499" y="665"/>
                    </a:lnTo>
                    <a:lnTo>
                      <a:pt x="494" y="667"/>
                    </a:lnTo>
                    <a:lnTo>
                      <a:pt x="488" y="670"/>
                    </a:lnTo>
                    <a:lnTo>
                      <a:pt x="483" y="674"/>
                    </a:lnTo>
                    <a:lnTo>
                      <a:pt x="480" y="677"/>
                    </a:lnTo>
                    <a:lnTo>
                      <a:pt x="472" y="686"/>
                    </a:lnTo>
                    <a:lnTo>
                      <a:pt x="464" y="695"/>
                    </a:lnTo>
                    <a:lnTo>
                      <a:pt x="455" y="697"/>
                    </a:lnTo>
                    <a:lnTo>
                      <a:pt x="448" y="697"/>
                    </a:lnTo>
                    <a:lnTo>
                      <a:pt x="446" y="695"/>
                    </a:lnTo>
                    <a:lnTo>
                      <a:pt x="443" y="694"/>
                    </a:lnTo>
                    <a:lnTo>
                      <a:pt x="440" y="692"/>
                    </a:lnTo>
                    <a:lnTo>
                      <a:pt x="438" y="689"/>
                    </a:lnTo>
                    <a:lnTo>
                      <a:pt x="424" y="683"/>
                    </a:lnTo>
                    <a:lnTo>
                      <a:pt x="412" y="675"/>
                    </a:lnTo>
                    <a:lnTo>
                      <a:pt x="423" y="672"/>
                    </a:lnTo>
                    <a:lnTo>
                      <a:pt x="431" y="667"/>
                    </a:lnTo>
                    <a:lnTo>
                      <a:pt x="438" y="660"/>
                    </a:lnTo>
                    <a:lnTo>
                      <a:pt x="443" y="653"/>
                    </a:lnTo>
                    <a:lnTo>
                      <a:pt x="444" y="649"/>
                    </a:lnTo>
                    <a:lnTo>
                      <a:pt x="445" y="646"/>
                    </a:lnTo>
                    <a:lnTo>
                      <a:pt x="445" y="642"/>
                    </a:lnTo>
                    <a:lnTo>
                      <a:pt x="444" y="640"/>
                    </a:lnTo>
                    <a:lnTo>
                      <a:pt x="439" y="636"/>
                    </a:lnTo>
                    <a:lnTo>
                      <a:pt x="435" y="635"/>
                    </a:lnTo>
                    <a:lnTo>
                      <a:pt x="431" y="634"/>
                    </a:lnTo>
                    <a:lnTo>
                      <a:pt x="427" y="636"/>
                    </a:lnTo>
                    <a:lnTo>
                      <a:pt x="422" y="636"/>
                    </a:lnTo>
                    <a:lnTo>
                      <a:pt x="420" y="636"/>
                    </a:lnTo>
                    <a:lnTo>
                      <a:pt x="419" y="636"/>
                    </a:lnTo>
                    <a:lnTo>
                      <a:pt x="418" y="640"/>
                    </a:lnTo>
                    <a:lnTo>
                      <a:pt x="415" y="644"/>
                    </a:lnTo>
                    <a:lnTo>
                      <a:pt x="414" y="648"/>
                    </a:lnTo>
                    <a:lnTo>
                      <a:pt x="413" y="648"/>
                    </a:lnTo>
                    <a:lnTo>
                      <a:pt x="412" y="648"/>
                    </a:lnTo>
                    <a:lnTo>
                      <a:pt x="411" y="646"/>
                    </a:lnTo>
                    <a:lnTo>
                      <a:pt x="410" y="642"/>
                    </a:lnTo>
                    <a:lnTo>
                      <a:pt x="404" y="642"/>
                    </a:lnTo>
                    <a:lnTo>
                      <a:pt x="399" y="643"/>
                    </a:lnTo>
                    <a:lnTo>
                      <a:pt x="396" y="644"/>
                    </a:lnTo>
                    <a:lnTo>
                      <a:pt x="391" y="647"/>
                    </a:lnTo>
                    <a:lnTo>
                      <a:pt x="384" y="653"/>
                    </a:lnTo>
                    <a:lnTo>
                      <a:pt x="377" y="660"/>
                    </a:lnTo>
                    <a:lnTo>
                      <a:pt x="373" y="667"/>
                    </a:lnTo>
                    <a:lnTo>
                      <a:pt x="370" y="674"/>
                    </a:lnTo>
                    <a:lnTo>
                      <a:pt x="362" y="669"/>
                    </a:lnTo>
                    <a:lnTo>
                      <a:pt x="355" y="666"/>
                    </a:lnTo>
                    <a:lnTo>
                      <a:pt x="353" y="666"/>
                    </a:lnTo>
                    <a:lnTo>
                      <a:pt x="350" y="665"/>
                    </a:lnTo>
                    <a:lnTo>
                      <a:pt x="345" y="666"/>
                    </a:lnTo>
                    <a:lnTo>
                      <a:pt x="339" y="668"/>
                    </a:lnTo>
                    <a:lnTo>
                      <a:pt x="336" y="673"/>
                    </a:lnTo>
                    <a:lnTo>
                      <a:pt x="329" y="678"/>
                    </a:lnTo>
                    <a:lnTo>
                      <a:pt x="327" y="681"/>
                    </a:lnTo>
                    <a:lnTo>
                      <a:pt x="325" y="681"/>
                    </a:lnTo>
                    <a:lnTo>
                      <a:pt x="325" y="678"/>
                    </a:lnTo>
                    <a:lnTo>
                      <a:pt x="325" y="674"/>
                    </a:lnTo>
                    <a:lnTo>
                      <a:pt x="323" y="668"/>
                    </a:lnTo>
                    <a:lnTo>
                      <a:pt x="320" y="665"/>
                    </a:lnTo>
                    <a:lnTo>
                      <a:pt x="318" y="665"/>
                    </a:lnTo>
                    <a:lnTo>
                      <a:pt x="314" y="665"/>
                    </a:lnTo>
                    <a:lnTo>
                      <a:pt x="308" y="670"/>
                    </a:lnTo>
                    <a:lnTo>
                      <a:pt x="302" y="677"/>
                    </a:lnTo>
                    <a:lnTo>
                      <a:pt x="299" y="685"/>
                    </a:lnTo>
                    <a:lnTo>
                      <a:pt x="295" y="690"/>
                    </a:lnTo>
                    <a:lnTo>
                      <a:pt x="291" y="693"/>
                    </a:lnTo>
                    <a:lnTo>
                      <a:pt x="283" y="695"/>
                    </a:lnTo>
                    <a:lnTo>
                      <a:pt x="281" y="709"/>
                    </a:lnTo>
                    <a:lnTo>
                      <a:pt x="280" y="723"/>
                    </a:lnTo>
                    <a:lnTo>
                      <a:pt x="270" y="718"/>
                    </a:lnTo>
                    <a:lnTo>
                      <a:pt x="260" y="714"/>
                    </a:lnTo>
                    <a:lnTo>
                      <a:pt x="254" y="709"/>
                    </a:lnTo>
                    <a:lnTo>
                      <a:pt x="251" y="703"/>
                    </a:lnTo>
                    <a:lnTo>
                      <a:pt x="249" y="698"/>
                    </a:lnTo>
                    <a:lnTo>
                      <a:pt x="246" y="691"/>
                    </a:lnTo>
                    <a:lnTo>
                      <a:pt x="230" y="685"/>
                    </a:lnTo>
                    <a:lnTo>
                      <a:pt x="215" y="681"/>
                    </a:lnTo>
                    <a:lnTo>
                      <a:pt x="218" y="678"/>
                    </a:lnTo>
                    <a:lnTo>
                      <a:pt x="223" y="677"/>
                    </a:lnTo>
                    <a:lnTo>
                      <a:pt x="227" y="677"/>
                    </a:lnTo>
                    <a:lnTo>
                      <a:pt x="233" y="677"/>
                    </a:lnTo>
                    <a:lnTo>
                      <a:pt x="236" y="672"/>
                    </a:lnTo>
                    <a:lnTo>
                      <a:pt x="237" y="667"/>
                    </a:lnTo>
                    <a:lnTo>
                      <a:pt x="236" y="666"/>
                    </a:lnTo>
                    <a:lnTo>
                      <a:pt x="234" y="665"/>
                    </a:lnTo>
                    <a:lnTo>
                      <a:pt x="232" y="664"/>
                    </a:lnTo>
                    <a:lnTo>
                      <a:pt x="228" y="664"/>
                    </a:lnTo>
                    <a:lnTo>
                      <a:pt x="219" y="664"/>
                    </a:lnTo>
                    <a:lnTo>
                      <a:pt x="213" y="663"/>
                    </a:lnTo>
                    <a:lnTo>
                      <a:pt x="212" y="661"/>
                    </a:lnTo>
                    <a:lnTo>
                      <a:pt x="211" y="659"/>
                    </a:lnTo>
                    <a:lnTo>
                      <a:pt x="210" y="656"/>
                    </a:lnTo>
                    <a:lnTo>
                      <a:pt x="209" y="650"/>
                    </a:lnTo>
                    <a:lnTo>
                      <a:pt x="206" y="640"/>
                    </a:lnTo>
                    <a:lnTo>
                      <a:pt x="201" y="630"/>
                    </a:lnTo>
                    <a:lnTo>
                      <a:pt x="195" y="621"/>
                    </a:lnTo>
                    <a:lnTo>
                      <a:pt x="189" y="611"/>
                    </a:lnTo>
                    <a:lnTo>
                      <a:pt x="190" y="607"/>
                    </a:lnTo>
                    <a:lnTo>
                      <a:pt x="191" y="602"/>
                    </a:lnTo>
                    <a:lnTo>
                      <a:pt x="193" y="600"/>
                    </a:lnTo>
                    <a:lnTo>
                      <a:pt x="194" y="598"/>
                    </a:lnTo>
                    <a:lnTo>
                      <a:pt x="195" y="596"/>
                    </a:lnTo>
                    <a:lnTo>
                      <a:pt x="195" y="593"/>
                    </a:lnTo>
                    <a:lnTo>
                      <a:pt x="194" y="590"/>
                    </a:lnTo>
                    <a:lnTo>
                      <a:pt x="191" y="585"/>
                    </a:lnTo>
                    <a:lnTo>
                      <a:pt x="184" y="581"/>
                    </a:lnTo>
                    <a:lnTo>
                      <a:pt x="181" y="576"/>
                    </a:lnTo>
                    <a:lnTo>
                      <a:pt x="181" y="574"/>
                    </a:lnTo>
                    <a:lnTo>
                      <a:pt x="183" y="573"/>
                    </a:lnTo>
                    <a:lnTo>
                      <a:pt x="185" y="571"/>
                    </a:lnTo>
                    <a:lnTo>
                      <a:pt x="190" y="568"/>
                    </a:lnTo>
                    <a:lnTo>
                      <a:pt x="192" y="565"/>
                    </a:lnTo>
                    <a:lnTo>
                      <a:pt x="193" y="564"/>
                    </a:lnTo>
                    <a:lnTo>
                      <a:pt x="194" y="562"/>
                    </a:lnTo>
                    <a:lnTo>
                      <a:pt x="194" y="560"/>
                    </a:lnTo>
                    <a:lnTo>
                      <a:pt x="191" y="557"/>
                    </a:lnTo>
                    <a:lnTo>
                      <a:pt x="185" y="554"/>
                    </a:lnTo>
                    <a:lnTo>
                      <a:pt x="178" y="548"/>
                    </a:lnTo>
                    <a:lnTo>
                      <a:pt x="174" y="543"/>
                    </a:lnTo>
                    <a:lnTo>
                      <a:pt x="171" y="538"/>
                    </a:lnTo>
                    <a:lnTo>
                      <a:pt x="170" y="530"/>
                    </a:lnTo>
                    <a:lnTo>
                      <a:pt x="168" y="520"/>
                    </a:lnTo>
                    <a:lnTo>
                      <a:pt x="166" y="511"/>
                    </a:lnTo>
                    <a:lnTo>
                      <a:pt x="161" y="503"/>
                    </a:lnTo>
                    <a:lnTo>
                      <a:pt x="157" y="494"/>
                    </a:lnTo>
                    <a:lnTo>
                      <a:pt x="150" y="487"/>
                    </a:lnTo>
                    <a:lnTo>
                      <a:pt x="147" y="484"/>
                    </a:lnTo>
                    <a:lnTo>
                      <a:pt x="142" y="482"/>
                    </a:lnTo>
                    <a:lnTo>
                      <a:pt x="135" y="478"/>
                    </a:lnTo>
                    <a:lnTo>
                      <a:pt x="130" y="477"/>
                    </a:lnTo>
                    <a:lnTo>
                      <a:pt x="125" y="477"/>
                    </a:lnTo>
                    <a:lnTo>
                      <a:pt x="120" y="478"/>
                    </a:lnTo>
                    <a:lnTo>
                      <a:pt x="116" y="479"/>
                    </a:lnTo>
                    <a:lnTo>
                      <a:pt x="108" y="483"/>
                    </a:lnTo>
                    <a:lnTo>
                      <a:pt x="100" y="490"/>
                    </a:lnTo>
                    <a:lnTo>
                      <a:pt x="96" y="491"/>
                    </a:lnTo>
                    <a:lnTo>
                      <a:pt x="92" y="490"/>
                    </a:lnTo>
                    <a:lnTo>
                      <a:pt x="90" y="489"/>
                    </a:lnTo>
                    <a:lnTo>
                      <a:pt x="88" y="487"/>
                    </a:lnTo>
                    <a:lnTo>
                      <a:pt x="84" y="482"/>
                    </a:lnTo>
                    <a:lnTo>
                      <a:pt x="80" y="475"/>
                    </a:lnTo>
                    <a:lnTo>
                      <a:pt x="67" y="469"/>
                    </a:lnTo>
                    <a:lnTo>
                      <a:pt x="56" y="459"/>
                    </a:lnTo>
                    <a:lnTo>
                      <a:pt x="58" y="454"/>
                    </a:lnTo>
                    <a:lnTo>
                      <a:pt x="58" y="452"/>
                    </a:lnTo>
                    <a:lnTo>
                      <a:pt x="55" y="452"/>
                    </a:lnTo>
                    <a:lnTo>
                      <a:pt x="49" y="452"/>
                    </a:lnTo>
                    <a:lnTo>
                      <a:pt x="44" y="449"/>
                    </a:lnTo>
                    <a:lnTo>
                      <a:pt x="41" y="447"/>
                    </a:lnTo>
                    <a:lnTo>
                      <a:pt x="39" y="444"/>
                    </a:lnTo>
                    <a:lnTo>
                      <a:pt x="39" y="440"/>
                    </a:lnTo>
                    <a:lnTo>
                      <a:pt x="39" y="431"/>
                    </a:lnTo>
                    <a:lnTo>
                      <a:pt x="39" y="422"/>
                    </a:lnTo>
                    <a:lnTo>
                      <a:pt x="43" y="415"/>
                    </a:lnTo>
                    <a:lnTo>
                      <a:pt x="46" y="411"/>
                    </a:lnTo>
                    <a:lnTo>
                      <a:pt x="49" y="406"/>
                    </a:lnTo>
                    <a:lnTo>
                      <a:pt x="55" y="402"/>
                    </a:lnTo>
                    <a:lnTo>
                      <a:pt x="57" y="398"/>
                    </a:lnTo>
                    <a:lnTo>
                      <a:pt x="57" y="396"/>
                    </a:lnTo>
                    <a:lnTo>
                      <a:pt x="56" y="394"/>
                    </a:lnTo>
                    <a:lnTo>
                      <a:pt x="55" y="391"/>
                    </a:lnTo>
                    <a:lnTo>
                      <a:pt x="49" y="389"/>
                    </a:lnTo>
                    <a:lnTo>
                      <a:pt x="42" y="386"/>
                    </a:lnTo>
                    <a:lnTo>
                      <a:pt x="33" y="382"/>
                    </a:lnTo>
                    <a:lnTo>
                      <a:pt x="24" y="380"/>
                    </a:lnTo>
                    <a:lnTo>
                      <a:pt x="16" y="376"/>
                    </a:lnTo>
                    <a:lnTo>
                      <a:pt x="10" y="370"/>
                    </a:lnTo>
                    <a:lnTo>
                      <a:pt x="9" y="366"/>
                    </a:lnTo>
                    <a:lnTo>
                      <a:pt x="8" y="363"/>
                    </a:lnTo>
                    <a:lnTo>
                      <a:pt x="7" y="359"/>
                    </a:lnTo>
                    <a:lnTo>
                      <a:pt x="8" y="354"/>
                    </a:lnTo>
                    <a:lnTo>
                      <a:pt x="12" y="351"/>
                    </a:lnTo>
                    <a:lnTo>
                      <a:pt x="13" y="345"/>
                    </a:lnTo>
                    <a:lnTo>
                      <a:pt x="18" y="342"/>
                    </a:lnTo>
                    <a:lnTo>
                      <a:pt x="20" y="339"/>
                    </a:lnTo>
                    <a:lnTo>
                      <a:pt x="18" y="338"/>
                    </a:lnTo>
                    <a:lnTo>
                      <a:pt x="12" y="336"/>
                    </a:lnTo>
                    <a:lnTo>
                      <a:pt x="7" y="335"/>
                    </a:lnTo>
                    <a:lnTo>
                      <a:pt x="4" y="334"/>
                    </a:lnTo>
                    <a:lnTo>
                      <a:pt x="1" y="331"/>
                    </a:lnTo>
                    <a:lnTo>
                      <a:pt x="0" y="329"/>
                    </a:lnTo>
                    <a:lnTo>
                      <a:pt x="0" y="325"/>
                    </a:lnTo>
                    <a:lnTo>
                      <a:pt x="3" y="315"/>
                    </a:lnTo>
                    <a:lnTo>
                      <a:pt x="10" y="315"/>
                    </a:lnTo>
                    <a:lnTo>
                      <a:pt x="18" y="315"/>
                    </a:lnTo>
                    <a:lnTo>
                      <a:pt x="22" y="314"/>
                    </a:lnTo>
                    <a:lnTo>
                      <a:pt x="24" y="313"/>
                    </a:lnTo>
                    <a:lnTo>
                      <a:pt x="26" y="310"/>
                    </a:lnTo>
                    <a:lnTo>
                      <a:pt x="29" y="306"/>
                    </a:lnTo>
                    <a:lnTo>
                      <a:pt x="29" y="303"/>
                    </a:lnTo>
                    <a:lnTo>
                      <a:pt x="30" y="301"/>
                    </a:lnTo>
                    <a:lnTo>
                      <a:pt x="31" y="300"/>
                    </a:lnTo>
                    <a:lnTo>
                      <a:pt x="32" y="300"/>
                    </a:lnTo>
                    <a:lnTo>
                      <a:pt x="37" y="300"/>
                    </a:lnTo>
                    <a:lnTo>
                      <a:pt x="42" y="301"/>
                    </a:lnTo>
                    <a:lnTo>
                      <a:pt x="49" y="295"/>
                    </a:lnTo>
                    <a:lnTo>
                      <a:pt x="52" y="288"/>
                    </a:lnTo>
                    <a:lnTo>
                      <a:pt x="57" y="290"/>
                    </a:lnTo>
                    <a:lnTo>
                      <a:pt x="59" y="292"/>
                    </a:lnTo>
                    <a:lnTo>
                      <a:pt x="61" y="292"/>
                    </a:lnTo>
                    <a:lnTo>
                      <a:pt x="66" y="290"/>
                    </a:lnTo>
                    <a:lnTo>
                      <a:pt x="75" y="289"/>
                    </a:lnTo>
                    <a:lnTo>
                      <a:pt x="83" y="288"/>
                    </a:lnTo>
                    <a:lnTo>
                      <a:pt x="86" y="286"/>
                    </a:lnTo>
                    <a:lnTo>
                      <a:pt x="89" y="285"/>
                    </a:lnTo>
                    <a:lnTo>
                      <a:pt x="90" y="281"/>
                    </a:lnTo>
                    <a:lnTo>
                      <a:pt x="90" y="277"/>
                    </a:lnTo>
                    <a:lnTo>
                      <a:pt x="89" y="273"/>
                    </a:lnTo>
                    <a:lnTo>
                      <a:pt x="90" y="270"/>
                    </a:lnTo>
                    <a:lnTo>
                      <a:pt x="91" y="268"/>
                    </a:lnTo>
                    <a:lnTo>
                      <a:pt x="92" y="264"/>
                    </a:lnTo>
                    <a:lnTo>
                      <a:pt x="96" y="259"/>
                    </a:lnTo>
                    <a:lnTo>
                      <a:pt x="99" y="253"/>
                    </a:lnTo>
                    <a:lnTo>
                      <a:pt x="102" y="250"/>
                    </a:lnTo>
                    <a:lnTo>
                      <a:pt x="105" y="249"/>
                    </a:lnTo>
                    <a:lnTo>
                      <a:pt x="106" y="249"/>
                    </a:lnTo>
                    <a:lnTo>
                      <a:pt x="107" y="249"/>
                    </a:lnTo>
                    <a:lnTo>
                      <a:pt x="108" y="249"/>
                    </a:lnTo>
                    <a:lnTo>
                      <a:pt x="110" y="249"/>
                    </a:lnTo>
                    <a:lnTo>
                      <a:pt x="113" y="247"/>
                    </a:lnTo>
                    <a:lnTo>
                      <a:pt x="116" y="245"/>
                    </a:lnTo>
                    <a:lnTo>
                      <a:pt x="118" y="243"/>
                    </a:lnTo>
                    <a:lnTo>
                      <a:pt x="120" y="241"/>
                    </a:lnTo>
                    <a:lnTo>
                      <a:pt x="123" y="239"/>
                    </a:lnTo>
                    <a:lnTo>
                      <a:pt x="125" y="239"/>
                    </a:lnTo>
                    <a:lnTo>
                      <a:pt x="132" y="238"/>
                    </a:lnTo>
                    <a:lnTo>
                      <a:pt x="140" y="237"/>
                    </a:lnTo>
                    <a:lnTo>
                      <a:pt x="150" y="236"/>
                    </a:lnTo>
                    <a:lnTo>
                      <a:pt x="157" y="237"/>
                    </a:lnTo>
                    <a:lnTo>
                      <a:pt x="164" y="239"/>
                    </a:lnTo>
                    <a:lnTo>
                      <a:pt x="173" y="242"/>
                    </a:lnTo>
                    <a:lnTo>
                      <a:pt x="178" y="241"/>
                    </a:lnTo>
                    <a:lnTo>
                      <a:pt x="184" y="239"/>
                    </a:lnTo>
                    <a:lnTo>
                      <a:pt x="189" y="237"/>
                    </a:lnTo>
                    <a:lnTo>
                      <a:pt x="193" y="233"/>
                    </a:lnTo>
                    <a:lnTo>
                      <a:pt x="198" y="229"/>
                    </a:lnTo>
                    <a:lnTo>
                      <a:pt x="202" y="226"/>
                    </a:lnTo>
                    <a:lnTo>
                      <a:pt x="207" y="224"/>
                    </a:lnTo>
                    <a:lnTo>
                      <a:pt x="212" y="221"/>
                    </a:lnTo>
                    <a:lnTo>
                      <a:pt x="220" y="226"/>
                    </a:lnTo>
                    <a:lnTo>
                      <a:pt x="225" y="229"/>
                    </a:lnTo>
                    <a:lnTo>
                      <a:pt x="230" y="228"/>
                    </a:lnTo>
                    <a:lnTo>
                      <a:pt x="234" y="227"/>
                    </a:lnTo>
                    <a:lnTo>
                      <a:pt x="237" y="225"/>
                    </a:lnTo>
                    <a:lnTo>
                      <a:pt x="241" y="221"/>
                    </a:lnTo>
                    <a:lnTo>
                      <a:pt x="243" y="216"/>
                    </a:lnTo>
                    <a:lnTo>
                      <a:pt x="245" y="210"/>
                    </a:lnTo>
                    <a:lnTo>
                      <a:pt x="247" y="207"/>
                    </a:lnTo>
                    <a:lnTo>
                      <a:pt x="250" y="204"/>
                    </a:lnTo>
                    <a:lnTo>
                      <a:pt x="253" y="203"/>
                    </a:lnTo>
                    <a:lnTo>
                      <a:pt x="258" y="203"/>
                    </a:lnTo>
                    <a:lnTo>
                      <a:pt x="262" y="203"/>
                    </a:lnTo>
                    <a:lnTo>
                      <a:pt x="269" y="205"/>
                    </a:lnTo>
                    <a:lnTo>
                      <a:pt x="274" y="209"/>
                    </a:lnTo>
                    <a:lnTo>
                      <a:pt x="280" y="212"/>
                    </a:lnTo>
                    <a:lnTo>
                      <a:pt x="284" y="214"/>
                    </a:lnTo>
                    <a:lnTo>
                      <a:pt x="287" y="214"/>
                    </a:lnTo>
                    <a:lnTo>
                      <a:pt x="289" y="213"/>
                    </a:lnTo>
                    <a:lnTo>
                      <a:pt x="292" y="211"/>
                    </a:lnTo>
                    <a:lnTo>
                      <a:pt x="285" y="204"/>
                    </a:lnTo>
                    <a:lnTo>
                      <a:pt x="279" y="199"/>
                    </a:lnTo>
                    <a:lnTo>
                      <a:pt x="278" y="195"/>
                    </a:lnTo>
                    <a:lnTo>
                      <a:pt x="278" y="192"/>
                    </a:lnTo>
                    <a:lnTo>
                      <a:pt x="279" y="188"/>
                    </a:lnTo>
                    <a:lnTo>
                      <a:pt x="280" y="183"/>
                    </a:lnTo>
                    <a:lnTo>
                      <a:pt x="286" y="177"/>
                    </a:lnTo>
                    <a:lnTo>
                      <a:pt x="289" y="173"/>
                    </a:lnTo>
                    <a:lnTo>
                      <a:pt x="291" y="168"/>
                    </a:lnTo>
                    <a:lnTo>
                      <a:pt x="292" y="162"/>
                    </a:lnTo>
                    <a:lnTo>
                      <a:pt x="292" y="151"/>
                    </a:lnTo>
                    <a:lnTo>
                      <a:pt x="288" y="136"/>
                    </a:lnTo>
                    <a:lnTo>
                      <a:pt x="295" y="135"/>
                    </a:lnTo>
                    <a:lnTo>
                      <a:pt x="300" y="133"/>
                    </a:lnTo>
                    <a:lnTo>
                      <a:pt x="301" y="132"/>
                    </a:lnTo>
                    <a:lnTo>
                      <a:pt x="303" y="132"/>
                    </a:lnTo>
                    <a:lnTo>
                      <a:pt x="305" y="132"/>
                    </a:lnTo>
                    <a:lnTo>
                      <a:pt x="308" y="133"/>
                    </a:lnTo>
                    <a:lnTo>
                      <a:pt x="313" y="141"/>
                    </a:lnTo>
                    <a:lnTo>
                      <a:pt x="318" y="146"/>
                    </a:lnTo>
                    <a:lnTo>
                      <a:pt x="321" y="148"/>
                    </a:lnTo>
                    <a:lnTo>
                      <a:pt x="323" y="149"/>
                    </a:lnTo>
                    <a:lnTo>
                      <a:pt x="328" y="149"/>
                    </a:lnTo>
                    <a:lnTo>
                      <a:pt x="333" y="148"/>
                    </a:lnTo>
                    <a:lnTo>
                      <a:pt x="335" y="144"/>
                    </a:lnTo>
                    <a:lnTo>
                      <a:pt x="334" y="142"/>
                    </a:lnTo>
                    <a:lnTo>
                      <a:pt x="333" y="141"/>
                    </a:lnTo>
                    <a:lnTo>
                      <a:pt x="331" y="137"/>
                    </a:lnTo>
                    <a:lnTo>
                      <a:pt x="343" y="132"/>
                    </a:lnTo>
                    <a:lnTo>
                      <a:pt x="355" y="125"/>
                    </a:lnTo>
                    <a:lnTo>
                      <a:pt x="356" y="120"/>
                    </a:lnTo>
                    <a:lnTo>
                      <a:pt x="356" y="119"/>
                    </a:lnTo>
                    <a:lnTo>
                      <a:pt x="355" y="118"/>
                    </a:lnTo>
                    <a:lnTo>
                      <a:pt x="353" y="115"/>
                    </a:lnTo>
                    <a:lnTo>
                      <a:pt x="350" y="112"/>
                    </a:lnTo>
                    <a:lnTo>
                      <a:pt x="347" y="109"/>
                    </a:lnTo>
                    <a:lnTo>
                      <a:pt x="355" y="100"/>
                    </a:lnTo>
                    <a:lnTo>
                      <a:pt x="365" y="93"/>
                    </a:lnTo>
                    <a:lnTo>
                      <a:pt x="368" y="87"/>
                    </a:lnTo>
                    <a:lnTo>
                      <a:pt x="371" y="84"/>
                    </a:lnTo>
                    <a:lnTo>
                      <a:pt x="373" y="83"/>
                    </a:lnTo>
                    <a:lnTo>
                      <a:pt x="374" y="83"/>
                    </a:lnTo>
                    <a:lnTo>
                      <a:pt x="378" y="84"/>
                    </a:lnTo>
                    <a:lnTo>
                      <a:pt x="380" y="85"/>
                    </a:lnTo>
                    <a:lnTo>
                      <a:pt x="390" y="89"/>
                    </a:lnTo>
                    <a:lnTo>
                      <a:pt x="401" y="93"/>
                    </a:lnTo>
                    <a:lnTo>
                      <a:pt x="411" y="98"/>
                    </a:lnTo>
                    <a:lnTo>
                      <a:pt x="420" y="100"/>
                    </a:lnTo>
                    <a:lnTo>
                      <a:pt x="426" y="106"/>
                    </a:lnTo>
                    <a:lnTo>
                      <a:pt x="431" y="110"/>
                    </a:lnTo>
                    <a:lnTo>
                      <a:pt x="429" y="118"/>
                    </a:lnTo>
                    <a:lnTo>
                      <a:pt x="426" y="125"/>
                    </a:lnTo>
                    <a:lnTo>
                      <a:pt x="423" y="127"/>
                    </a:lnTo>
                    <a:lnTo>
                      <a:pt x="420" y="129"/>
                    </a:lnTo>
                    <a:lnTo>
                      <a:pt x="415" y="132"/>
                    </a:lnTo>
                    <a:lnTo>
                      <a:pt x="412" y="132"/>
                    </a:lnTo>
                    <a:lnTo>
                      <a:pt x="408" y="131"/>
                    </a:lnTo>
                    <a:lnTo>
                      <a:pt x="405" y="126"/>
                    </a:lnTo>
                    <a:lnTo>
                      <a:pt x="403" y="125"/>
                    </a:lnTo>
                    <a:lnTo>
                      <a:pt x="401" y="123"/>
                    </a:lnTo>
                    <a:lnTo>
                      <a:pt x="399" y="120"/>
                    </a:lnTo>
                    <a:lnTo>
                      <a:pt x="397" y="119"/>
                    </a:lnTo>
                    <a:lnTo>
                      <a:pt x="404" y="128"/>
                    </a:lnTo>
                    <a:lnTo>
                      <a:pt x="410" y="138"/>
                    </a:lnTo>
                    <a:lnTo>
                      <a:pt x="407" y="140"/>
                    </a:lnTo>
                    <a:lnTo>
                      <a:pt x="406" y="141"/>
                    </a:lnTo>
                    <a:lnTo>
                      <a:pt x="404" y="141"/>
                    </a:lnTo>
                    <a:lnTo>
                      <a:pt x="403" y="140"/>
                    </a:lnTo>
                    <a:lnTo>
                      <a:pt x="399" y="137"/>
                    </a:lnTo>
                    <a:lnTo>
                      <a:pt x="395" y="135"/>
                    </a:lnTo>
                    <a:lnTo>
                      <a:pt x="385" y="137"/>
                    </a:lnTo>
                    <a:lnTo>
                      <a:pt x="376" y="142"/>
                    </a:lnTo>
                    <a:lnTo>
                      <a:pt x="376" y="143"/>
                    </a:lnTo>
                    <a:lnTo>
                      <a:pt x="376" y="144"/>
                    </a:lnTo>
                    <a:lnTo>
                      <a:pt x="386" y="142"/>
                    </a:lnTo>
                    <a:lnTo>
                      <a:pt x="396" y="138"/>
                    </a:lnTo>
                    <a:lnTo>
                      <a:pt x="399" y="141"/>
                    </a:lnTo>
                    <a:lnTo>
                      <a:pt x="403" y="144"/>
                    </a:lnTo>
                    <a:lnTo>
                      <a:pt x="406" y="148"/>
                    </a:lnTo>
                    <a:lnTo>
                      <a:pt x="410" y="150"/>
                    </a:lnTo>
                    <a:lnTo>
                      <a:pt x="413" y="153"/>
                    </a:lnTo>
                    <a:lnTo>
                      <a:pt x="416" y="156"/>
                    </a:lnTo>
                    <a:lnTo>
                      <a:pt x="419" y="159"/>
                    </a:lnTo>
                    <a:lnTo>
                      <a:pt x="423" y="161"/>
                    </a:lnTo>
                    <a:lnTo>
                      <a:pt x="426" y="158"/>
                    </a:lnTo>
                    <a:lnTo>
                      <a:pt x="428" y="153"/>
                    </a:lnTo>
                    <a:lnTo>
                      <a:pt x="428" y="150"/>
                    </a:lnTo>
                    <a:lnTo>
                      <a:pt x="429" y="144"/>
                    </a:lnTo>
                    <a:lnTo>
                      <a:pt x="437" y="131"/>
                    </a:lnTo>
                    <a:lnTo>
                      <a:pt x="446" y="117"/>
                    </a:lnTo>
                    <a:lnTo>
                      <a:pt x="449" y="118"/>
                    </a:lnTo>
                    <a:lnTo>
                      <a:pt x="453" y="119"/>
                    </a:lnTo>
                    <a:lnTo>
                      <a:pt x="462" y="116"/>
                    </a:lnTo>
                    <a:lnTo>
                      <a:pt x="471" y="114"/>
                    </a:lnTo>
                    <a:lnTo>
                      <a:pt x="478" y="115"/>
                    </a:lnTo>
                    <a:lnTo>
                      <a:pt x="484" y="112"/>
                    </a:lnTo>
                    <a:lnTo>
                      <a:pt x="490" y="110"/>
                    </a:lnTo>
                    <a:lnTo>
                      <a:pt x="498" y="107"/>
                    </a:lnTo>
                    <a:lnTo>
                      <a:pt x="500" y="104"/>
                    </a:lnTo>
                    <a:lnTo>
                      <a:pt x="503" y="102"/>
                    </a:lnTo>
                    <a:lnTo>
                      <a:pt x="504" y="100"/>
                    </a:lnTo>
                    <a:lnTo>
                      <a:pt x="504" y="98"/>
                    </a:lnTo>
                    <a:lnTo>
                      <a:pt x="501" y="92"/>
                    </a:lnTo>
                    <a:lnTo>
                      <a:pt x="498" y="85"/>
                    </a:lnTo>
                    <a:lnTo>
                      <a:pt x="495" y="80"/>
                    </a:lnTo>
                    <a:lnTo>
                      <a:pt x="494" y="76"/>
                    </a:lnTo>
                    <a:lnTo>
                      <a:pt x="496" y="73"/>
                    </a:lnTo>
                    <a:lnTo>
                      <a:pt x="499" y="67"/>
                    </a:lnTo>
                    <a:lnTo>
                      <a:pt x="508" y="62"/>
                    </a:lnTo>
                    <a:lnTo>
                      <a:pt x="515" y="58"/>
                    </a:lnTo>
                    <a:lnTo>
                      <a:pt x="516" y="55"/>
                    </a:lnTo>
                    <a:lnTo>
                      <a:pt x="517" y="53"/>
                    </a:lnTo>
                    <a:lnTo>
                      <a:pt x="518" y="52"/>
                    </a:lnTo>
                    <a:lnTo>
                      <a:pt x="521" y="53"/>
                    </a:lnTo>
                    <a:lnTo>
                      <a:pt x="524" y="57"/>
                    </a:lnTo>
                    <a:lnTo>
                      <a:pt x="529" y="60"/>
                    </a:lnTo>
                    <a:lnTo>
                      <a:pt x="532" y="61"/>
                    </a:lnTo>
                    <a:lnTo>
                      <a:pt x="534" y="61"/>
                    </a:lnTo>
                    <a:lnTo>
                      <a:pt x="537" y="61"/>
                    </a:lnTo>
                    <a:lnTo>
                      <a:pt x="538" y="60"/>
                    </a:lnTo>
                    <a:lnTo>
                      <a:pt x="540" y="57"/>
                    </a:lnTo>
                    <a:lnTo>
                      <a:pt x="543" y="51"/>
                    </a:lnTo>
                    <a:lnTo>
                      <a:pt x="549" y="56"/>
                    </a:lnTo>
                    <a:lnTo>
                      <a:pt x="554" y="59"/>
                    </a:lnTo>
                    <a:lnTo>
                      <a:pt x="559" y="59"/>
                    </a:lnTo>
                    <a:lnTo>
                      <a:pt x="564" y="59"/>
                    </a:lnTo>
                    <a:lnTo>
                      <a:pt x="566" y="59"/>
                    </a:lnTo>
                    <a:lnTo>
                      <a:pt x="567" y="58"/>
                    </a:lnTo>
                    <a:lnTo>
                      <a:pt x="568" y="56"/>
                    </a:lnTo>
                    <a:lnTo>
                      <a:pt x="570" y="53"/>
                    </a:lnTo>
                    <a:lnTo>
                      <a:pt x="565" y="45"/>
                    </a:lnTo>
                    <a:lnTo>
                      <a:pt x="562" y="41"/>
                    </a:lnTo>
                    <a:lnTo>
                      <a:pt x="562" y="39"/>
                    </a:lnTo>
                    <a:lnTo>
                      <a:pt x="563" y="36"/>
                    </a:lnTo>
                    <a:lnTo>
                      <a:pt x="565" y="33"/>
                    </a:lnTo>
                    <a:lnTo>
                      <a:pt x="568" y="30"/>
                    </a:lnTo>
                    <a:lnTo>
                      <a:pt x="572" y="38"/>
                    </a:lnTo>
                    <a:lnTo>
                      <a:pt x="576" y="43"/>
                    </a:lnTo>
                    <a:lnTo>
                      <a:pt x="581" y="48"/>
                    </a:lnTo>
                    <a:lnTo>
                      <a:pt x="589" y="52"/>
                    </a:lnTo>
                    <a:lnTo>
                      <a:pt x="602" y="58"/>
                    </a:lnTo>
                    <a:lnTo>
                      <a:pt x="617" y="62"/>
                    </a:lnTo>
                    <a:lnTo>
                      <a:pt x="630" y="65"/>
                    </a:lnTo>
                    <a:lnTo>
                      <a:pt x="640" y="66"/>
                    </a:lnTo>
                    <a:lnTo>
                      <a:pt x="646" y="66"/>
                    </a:lnTo>
                    <a:lnTo>
                      <a:pt x="651" y="65"/>
                    </a:lnTo>
                    <a:lnTo>
                      <a:pt x="657" y="64"/>
                    </a:lnTo>
                    <a:lnTo>
                      <a:pt x="663" y="62"/>
                    </a:lnTo>
                    <a:lnTo>
                      <a:pt x="670" y="57"/>
                    </a:lnTo>
                    <a:lnTo>
                      <a:pt x="678" y="53"/>
                    </a:lnTo>
                    <a:lnTo>
                      <a:pt x="682" y="53"/>
                    </a:lnTo>
                    <a:lnTo>
                      <a:pt x="685" y="53"/>
                    </a:lnTo>
                    <a:lnTo>
                      <a:pt x="690" y="53"/>
                    </a:lnTo>
                    <a:lnTo>
                      <a:pt x="695" y="55"/>
                    </a:lnTo>
                    <a:lnTo>
                      <a:pt x="700" y="59"/>
                    </a:lnTo>
                    <a:lnTo>
                      <a:pt x="704" y="62"/>
                    </a:lnTo>
                    <a:lnTo>
                      <a:pt x="707" y="62"/>
                    </a:lnTo>
                    <a:lnTo>
                      <a:pt x="709" y="62"/>
                    </a:lnTo>
                    <a:lnTo>
                      <a:pt x="712" y="62"/>
                    </a:lnTo>
                    <a:lnTo>
                      <a:pt x="716" y="61"/>
                    </a:lnTo>
                    <a:lnTo>
                      <a:pt x="725" y="56"/>
                    </a:lnTo>
                    <a:lnTo>
                      <a:pt x="733" y="51"/>
                    </a:lnTo>
                    <a:lnTo>
                      <a:pt x="742" y="45"/>
                    </a:lnTo>
                    <a:lnTo>
                      <a:pt x="750" y="40"/>
                    </a:lnTo>
                    <a:lnTo>
                      <a:pt x="752" y="32"/>
                    </a:lnTo>
                    <a:lnTo>
                      <a:pt x="753" y="25"/>
                    </a:lnTo>
                    <a:lnTo>
                      <a:pt x="756" y="18"/>
                    </a:lnTo>
                    <a:lnTo>
                      <a:pt x="759" y="11"/>
                    </a:lnTo>
                    <a:lnTo>
                      <a:pt x="767" y="6"/>
                    </a:lnTo>
                    <a:lnTo>
                      <a:pt x="773" y="1"/>
                    </a:lnTo>
                    <a:lnTo>
                      <a:pt x="776" y="0"/>
                    </a:lnTo>
                    <a:lnTo>
                      <a:pt x="778" y="0"/>
                    </a:lnTo>
                    <a:lnTo>
                      <a:pt x="783" y="1"/>
                    </a:lnTo>
                    <a:lnTo>
                      <a:pt x="786" y="4"/>
                    </a:lnTo>
                    <a:lnTo>
                      <a:pt x="795" y="10"/>
                    </a:lnTo>
                    <a:lnTo>
                      <a:pt x="805" y="15"/>
                    </a:lnTo>
                    <a:lnTo>
                      <a:pt x="814" y="30"/>
                    </a:lnTo>
                    <a:lnTo>
                      <a:pt x="825" y="44"/>
                    </a:lnTo>
                    <a:lnTo>
                      <a:pt x="831" y="50"/>
                    </a:lnTo>
                    <a:lnTo>
                      <a:pt x="836" y="53"/>
                    </a:lnTo>
                    <a:lnTo>
                      <a:pt x="837" y="59"/>
                    </a:lnTo>
                    <a:lnTo>
                      <a:pt x="835" y="68"/>
                    </a:lnTo>
                    <a:lnTo>
                      <a:pt x="833" y="76"/>
                    </a:lnTo>
                    <a:lnTo>
                      <a:pt x="833" y="82"/>
                    </a:lnTo>
                    <a:lnTo>
                      <a:pt x="834" y="84"/>
                    </a:lnTo>
                    <a:lnTo>
                      <a:pt x="836" y="85"/>
                    </a:lnTo>
                    <a:lnTo>
                      <a:pt x="839" y="86"/>
                    </a:lnTo>
                    <a:lnTo>
                      <a:pt x="844" y="87"/>
                    </a:lnTo>
                    <a:lnTo>
                      <a:pt x="851" y="83"/>
                    </a:lnTo>
                    <a:lnTo>
                      <a:pt x="858" y="80"/>
                    </a:lnTo>
                    <a:lnTo>
                      <a:pt x="863" y="77"/>
                    </a:lnTo>
                    <a:lnTo>
                      <a:pt x="872" y="77"/>
                    </a:lnTo>
                    <a:lnTo>
                      <a:pt x="888" y="87"/>
                    </a:lnTo>
                    <a:lnTo>
                      <a:pt x="903" y="97"/>
                    </a:lnTo>
                    <a:lnTo>
                      <a:pt x="919" y="107"/>
                    </a:lnTo>
                    <a:lnTo>
                      <a:pt x="935" y="116"/>
                    </a:lnTo>
                    <a:lnTo>
                      <a:pt x="936" y="121"/>
                    </a:lnTo>
                    <a:lnTo>
                      <a:pt x="937" y="126"/>
                    </a:lnTo>
                    <a:lnTo>
                      <a:pt x="938" y="131"/>
                    </a:lnTo>
                    <a:lnTo>
                      <a:pt x="940" y="134"/>
                    </a:lnTo>
                    <a:lnTo>
                      <a:pt x="947" y="140"/>
                    </a:lnTo>
                    <a:lnTo>
                      <a:pt x="956" y="146"/>
                    </a:lnTo>
                    <a:lnTo>
                      <a:pt x="979" y="162"/>
                    </a:lnTo>
                    <a:lnTo>
                      <a:pt x="1000" y="177"/>
                    </a:lnTo>
                    <a:lnTo>
                      <a:pt x="1011" y="186"/>
                    </a:lnTo>
                    <a:lnTo>
                      <a:pt x="1021" y="194"/>
                    </a:lnTo>
                    <a:lnTo>
                      <a:pt x="1030" y="204"/>
                    </a:lnTo>
                    <a:lnTo>
                      <a:pt x="1039" y="213"/>
                    </a:lnTo>
                    <a:lnTo>
                      <a:pt x="1046" y="224"/>
                    </a:lnTo>
                    <a:lnTo>
                      <a:pt x="1053" y="232"/>
                    </a:lnTo>
                    <a:lnTo>
                      <a:pt x="1058" y="241"/>
                    </a:lnTo>
                    <a:lnTo>
                      <a:pt x="1064" y="251"/>
                    </a:lnTo>
                    <a:lnTo>
                      <a:pt x="1062" y="256"/>
                    </a:lnTo>
                    <a:lnTo>
                      <a:pt x="1061" y="261"/>
                    </a:lnTo>
                    <a:lnTo>
                      <a:pt x="1058" y="263"/>
                    </a:lnTo>
                    <a:lnTo>
                      <a:pt x="1056" y="264"/>
                    </a:lnTo>
                    <a:lnTo>
                      <a:pt x="1050" y="264"/>
                    </a:lnTo>
                    <a:lnTo>
                      <a:pt x="1039" y="262"/>
                    </a:lnTo>
                    <a:lnTo>
                      <a:pt x="1033" y="263"/>
                    </a:lnTo>
                    <a:lnTo>
                      <a:pt x="1029" y="264"/>
                    </a:lnTo>
                    <a:lnTo>
                      <a:pt x="1027" y="266"/>
                    </a:lnTo>
                    <a:lnTo>
                      <a:pt x="1023" y="268"/>
                    </a:lnTo>
                    <a:lnTo>
                      <a:pt x="1019" y="273"/>
                    </a:lnTo>
                    <a:lnTo>
                      <a:pt x="1012" y="280"/>
                    </a:lnTo>
                    <a:lnTo>
                      <a:pt x="1006" y="284"/>
                    </a:lnTo>
                    <a:lnTo>
                      <a:pt x="1004" y="287"/>
                    </a:lnTo>
                    <a:lnTo>
                      <a:pt x="1002" y="292"/>
                    </a:lnTo>
                    <a:lnTo>
                      <a:pt x="998" y="297"/>
                    </a:lnTo>
                    <a:lnTo>
                      <a:pt x="989" y="303"/>
                    </a:lnTo>
                    <a:lnTo>
                      <a:pt x="980" y="307"/>
                    </a:lnTo>
                    <a:lnTo>
                      <a:pt x="974" y="310"/>
                    </a:lnTo>
                    <a:lnTo>
                      <a:pt x="971" y="310"/>
                    </a:lnTo>
                    <a:lnTo>
                      <a:pt x="969" y="306"/>
                    </a:lnTo>
                    <a:lnTo>
                      <a:pt x="968" y="301"/>
                    </a:lnTo>
                    <a:lnTo>
                      <a:pt x="965" y="296"/>
                    </a:lnTo>
                    <a:lnTo>
                      <a:pt x="963" y="292"/>
                    </a:lnTo>
                    <a:lnTo>
                      <a:pt x="960" y="289"/>
                    </a:lnTo>
                    <a:lnTo>
                      <a:pt x="955" y="288"/>
                    </a:lnTo>
                    <a:lnTo>
                      <a:pt x="946" y="287"/>
                    </a:lnTo>
                    <a:lnTo>
                      <a:pt x="936" y="287"/>
                    </a:lnTo>
                    <a:lnTo>
                      <a:pt x="930" y="285"/>
                    </a:lnTo>
                    <a:lnTo>
                      <a:pt x="924" y="281"/>
                    </a:lnTo>
                    <a:lnTo>
                      <a:pt x="920" y="278"/>
                    </a:lnTo>
                    <a:lnTo>
                      <a:pt x="915" y="275"/>
                    </a:lnTo>
                    <a:lnTo>
                      <a:pt x="907" y="268"/>
                    </a:lnTo>
                    <a:lnTo>
                      <a:pt x="898" y="260"/>
                    </a:lnTo>
                    <a:lnTo>
                      <a:pt x="895" y="266"/>
                    </a:lnTo>
                    <a:lnTo>
                      <a:pt x="895" y="269"/>
                    </a:lnTo>
                    <a:lnTo>
                      <a:pt x="894" y="271"/>
                    </a:lnTo>
                    <a:lnTo>
                      <a:pt x="893" y="272"/>
                    </a:lnTo>
                    <a:lnTo>
                      <a:pt x="890" y="273"/>
                    </a:lnTo>
                    <a:lnTo>
                      <a:pt x="887" y="275"/>
                    </a:lnTo>
                    <a:lnTo>
                      <a:pt x="881" y="275"/>
                    </a:lnTo>
                    <a:lnTo>
                      <a:pt x="876" y="276"/>
                    </a:lnTo>
                    <a:lnTo>
                      <a:pt x="875" y="276"/>
                    </a:lnTo>
                    <a:lnTo>
                      <a:pt x="875" y="277"/>
                    </a:lnTo>
                    <a:lnTo>
                      <a:pt x="875" y="279"/>
                    </a:lnTo>
                    <a:lnTo>
                      <a:pt x="877" y="283"/>
                    </a:lnTo>
                    <a:lnTo>
                      <a:pt x="878" y="285"/>
                    </a:lnTo>
                    <a:lnTo>
                      <a:pt x="878" y="286"/>
                    </a:lnTo>
                    <a:lnTo>
                      <a:pt x="878" y="287"/>
                    </a:lnTo>
                    <a:lnTo>
                      <a:pt x="877" y="287"/>
                    </a:lnTo>
                    <a:lnTo>
                      <a:pt x="873" y="287"/>
                    </a:lnTo>
                    <a:lnTo>
                      <a:pt x="869" y="287"/>
                    </a:lnTo>
                    <a:lnTo>
                      <a:pt x="866" y="287"/>
                    </a:lnTo>
                    <a:lnTo>
                      <a:pt x="864" y="289"/>
                    </a:lnTo>
                    <a:lnTo>
                      <a:pt x="862" y="290"/>
                    </a:lnTo>
                    <a:lnTo>
                      <a:pt x="862" y="293"/>
                    </a:lnTo>
                    <a:lnTo>
                      <a:pt x="862" y="298"/>
                    </a:lnTo>
                    <a:lnTo>
                      <a:pt x="863" y="305"/>
                    </a:lnTo>
                    <a:lnTo>
                      <a:pt x="864" y="313"/>
                    </a:lnTo>
                    <a:lnTo>
                      <a:pt x="864" y="321"/>
                    </a:lnTo>
                    <a:lnTo>
                      <a:pt x="866" y="325"/>
                    </a:lnTo>
                    <a:lnTo>
                      <a:pt x="867" y="326"/>
                    </a:lnTo>
                    <a:lnTo>
                      <a:pt x="866" y="327"/>
                    </a:lnTo>
                    <a:lnTo>
                      <a:pt x="864" y="328"/>
                    </a:lnTo>
                    <a:lnTo>
                      <a:pt x="861" y="327"/>
                    </a:lnTo>
                    <a:lnTo>
                      <a:pt x="855" y="325"/>
                    </a:lnTo>
                    <a:lnTo>
                      <a:pt x="851" y="323"/>
                    </a:lnTo>
                    <a:lnTo>
                      <a:pt x="847" y="323"/>
                    </a:lnTo>
                    <a:lnTo>
                      <a:pt x="845" y="326"/>
                    </a:lnTo>
                    <a:lnTo>
                      <a:pt x="843" y="327"/>
                    </a:lnTo>
                    <a:lnTo>
                      <a:pt x="841" y="334"/>
                    </a:lnTo>
                    <a:lnTo>
                      <a:pt x="837" y="343"/>
                    </a:lnTo>
                    <a:lnTo>
                      <a:pt x="835" y="348"/>
                    </a:lnTo>
                    <a:lnTo>
                      <a:pt x="831" y="354"/>
                    </a:lnTo>
                    <a:lnTo>
                      <a:pt x="830" y="356"/>
                    </a:lnTo>
                    <a:lnTo>
                      <a:pt x="828" y="357"/>
                    </a:lnTo>
                    <a:lnTo>
                      <a:pt x="826" y="359"/>
                    </a:lnTo>
                    <a:lnTo>
                      <a:pt x="822" y="357"/>
                    </a:lnTo>
                    <a:lnTo>
                      <a:pt x="819" y="362"/>
                    </a:lnTo>
                    <a:lnTo>
                      <a:pt x="814" y="36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80" name="Freeform 348"/>
              <p:cNvSpPr>
                <a:spLocks/>
              </p:cNvSpPr>
              <p:nvPr/>
            </p:nvSpPr>
            <p:spPr bwMode="auto">
              <a:xfrm>
                <a:off x="2722563" y="3324225"/>
                <a:ext cx="422275" cy="285750"/>
              </a:xfrm>
              <a:custGeom>
                <a:avLst/>
                <a:gdLst>
                  <a:gd name="T0" fmla="*/ 307975 w 1064"/>
                  <a:gd name="T1" fmla="*/ 135563 h 723"/>
                  <a:gd name="T2" fmla="*/ 290116 w 1064"/>
                  <a:gd name="T3" fmla="*/ 130821 h 723"/>
                  <a:gd name="T4" fmla="*/ 271066 w 1064"/>
                  <a:gd name="T5" fmla="*/ 144258 h 723"/>
                  <a:gd name="T6" fmla="*/ 252016 w 1064"/>
                  <a:gd name="T7" fmla="*/ 144258 h 723"/>
                  <a:gd name="T8" fmla="*/ 253206 w 1064"/>
                  <a:gd name="T9" fmla="*/ 159277 h 723"/>
                  <a:gd name="T10" fmla="*/ 247253 w 1064"/>
                  <a:gd name="T11" fmla="*/ 182200 h 723"/>
                  <a:gd name="T12" fmla="*/ 245666 w 1064"/>
                  <a:gd name="T13" fmla="*/ 198009 h 723"/>
                  <a:gd name="T14" fmla="*/ 230188 w 1064"/>
                  <a:gd name="T15" fmla="*/ 215399 h 723"/>
                  <a:gd name="T16" fmla="*/ 213916 w 1064"/>
                  <a:gd name="T17" fmla="*/ 223304 h 723"/>
                  <a:gd name="T18" fmla="*/ 215503 w 1064"/>
                  <a:gd name="T19" fmla="*/ 240299 h 723"/>
                  <a:gd name="T20" fmla="*/ 211931 w 1064"/>
                  <a:gd name="T21" fmla="*/ 255713 h 723"/>
                  <a:gd name="T22" fmla="*/ 200422 w 1064"/>
                  <a:gd name="T23" fmla="*/ 263222 h 723"/>
                  <a:gd name="T24" fmla="*/ 175816 w 1064"/>
                  <a:gd name="T25" fmla="*/ 274288 h 723"/>
                  <a:gd name="T26" fmla="*/ 176609 w 1064"/>
                  <a:gd name="T27" fmla="*/ 253737 h 723"/>
                  <a:gd name="T28" fmla="*/ 164306 w 1064"/>
                  <a:gd name="T29" fmla="*/ 256108 h 723"/>
                  <a:gd name="T30" fmla="*/ 148034 w 1064"/>
                  <a:gd name="T31" fmla="*/ 263617 h 723"/>
                  <a:gd name="T32" fmla="*/ 128984 w 1064"/>
                  <a:gd name="T33" fmla="*/ 269150 h 723"/>
                  <a:gd name="T34" fmla="*/ 115491 w 1064"/>
                  <a:gd name="T35" fmla="*/ 273893 h 723"/>
                  <a:gd name="T36" fmla="*/ 85328 w 1064"/>
                  <a:gd name="T37" fmla="*/ 269150 h 723"/>
                  <a:gd name="T38" fmla="*/ 86916 w 1064"/>
                  <a:gd name="T39" fmla="*/ 262432 h 723"/>
                  <a:gd name="T40" fmla="*/ 75803 w 1064"/>
                  <a:gd name="T41" fmla="*/ 237927 h 723"/>
                  <a:gd name="T42" fmla="*/ 73422 w 1064"/>
                  <a:gd name="T43" fmla="*/ 225675 h 723"/>
                  <a:gd name="T44" fmla="*/ 67469 w 1064"/>
                  <a:gd name="T45" fmla="*/ 209471 h 723"/>
                  <a:gd name="T46" fmla="*/ 47625 w 1064"/>
                  <a:gd name="T47" fmla="*/ 188919 h 723"/>
                  <a:gd name="T48" fmla="*/ 22225 w 1064"/>
                  <a:gd name="T49" fmla="*/ 181410 h 723"/>
                  <a:gd name="T50" fmla="*/ 17066 w 1064"/>
                  <a:gd name="T51" fmla="*/ 164020 h 723"/>
                  <a:gd name="T52" fmla="*/ 9525 w 1064"/>
                  <a:gd name="T53" fmla="*/ 150187 h 723"/>
                  <a:gd name="T54" fmla="*/ 7144 w 1064"/>
                  <a:gd name="T55" fmla="*/ 133587 h 723"/>
                  <a:gd name="T56" fmla="*/ 9525 w 1064"/>
                  <a:gd name="T57" fmla="*/ 123706 h 723"/>
                  <a:gd name="T58" fmla="*/ 22622 w 1064"/>
                  <a:gd name="T59" fmla="*/ 114616 h 723"/>
                  <a:gd name="T60" fmla="*/ 35719 w 1064"/>
                  <a:gd name="T61" fmla="*/ 106712 h 723"/>
                  <a:gd name="T62" fmla="*/ 44847 w 1064"/>
                  <a:gd name="T63" fmla="*/ 97621 h 723"/>
                  <a:gd name="T64" fmla="*/ 68659 w 1064"/>
                  <a:gd name="T65" fmla="*/ 95645 h 723"/>
                  <a:gd name="T66" fmla="*/ 91281 w 1064"/>
                  <a:gd name="T67" fmla="*/ 90112 h 723"/>
                  <a:gd name="T68" fmla="*/ 106759 w 1064"/>
                  <a:gd name="T69" fmla="*/ 81022 h 723"/>
                  <a:gd name="T70" fmla="*/ 110728 w 1064"/>
                  <a:gd name="T71" fmla="*/ 74303 h 723"/>
                  <a:gd name="T72" fmla="*/ 120253 w 1064"/>
                  <a:gd name="T73" fmla="*/ 52170 h 723"/>
                  <a:gd name="T74" fmla="*/ 132159 w 1064"/>
                  <a:gd name="T75" fmla="*/ 55727 h 723"/>
                  <a:gd name="T76" fmla="*/ 144859 w 1064"/>
                  <a:gd name="T77" fmla="*/ 36756 h 723"/>
                  <a:gd name="T78" fmla="*/ 169069 w 1064"/>
                  <a:gd name="T79" fmla="*/ 41894 h 723"/>
                  <a:gd name="T80" fmla="*/ 159147 w 1064"/>
                  <a:gd name="T81" fmla="*/ 48613 h 723"/>
                  <a:gd name="T82" fmla="*/ 152797 w 1064"/>
                  <a:gd name="T83" fmla="*/ 54146 h 723"/>
                  <a:gd name="T84" fmla="*/ 165100 w 1064"/>
                  <a:gd name="T85" fmla="*/ 61656 h 723"/>
                  <a:gd name="T86" fmla="*/ 183356 w 1064"/>
                  <a:gd name="T87" fmla="*/ 45846 h 723"/>
                  <a:gd name="T88" fmla="*/ 197644 w 1064"/>
                  <a:gd name="T89" fmla="*/ 33594 h 723"/>
                  <a:gd name="T90" fmla="*/ 207963 w 1064"/>
                  <a:gd name="T91" fmla="*/ 22528 h 723"/>
                  <a:gd name="T92" fmla="*/ 223838 w 1064"/>
                  <a:gd name="T93" fmla="*/ 23318 h 723"/>
                  <a:gd name="T94" fmla="*/ 227013 w 1064"/>
                  <a:gd name="T95" fmla="*/ 15019 h 723"/>
                  <a:gd name="T96" fmla="*/ 263128 w 1064"/>
                  <a:gd name="T97" fmla="*/ 24504 h 723"/>
                  <a:gd name="T98" fmla="*/ 282575 w 1064"/>
                  <a:gd name="T99" fmla="*/ 24504 h 723"/>
                  <a:gd name="T100" fmla="*/ 306784 w 1064"/>
                  <a:gd name="T101" fmla="*/ 395 h 723"/>
                  <a:gd name="T102" fmla="*/ 332184 w 1064"/>
                  <a:gd name="T103" fmla="*/ 23318 h 723"/>
                  <a:gd name="T104" fmla="*/ 346075 w 1064"/>
                  <a:gd name="T105" fmla="*/ 30433 h 723"/>
                  <a:gd name="T106" fmla="*/ 388541 w 1064"/>
                  <a:gd name="T107" fmla="*/ 64027 h 723"/>
                  <a:gd name="T108" fmla="*/ 421084 w 1064"/>
                  <a:gd name="T109" fmla="*/ 103155 h 723"/>
                  <a:gd name="T110" fmla="*/ 399256 w 1064"/>
                  <a:gd name="T111" fmla="*/ 112245 h 723"/>
                  <a:gd name="T112" fmla="*/ 382191 w 1064"/>
                  <a:gd name="T113" fmla="*/ 115407 h 723"/>
                  <a:gd name="T114" fmla="*/ 355203 w 1064"/>
                  <a:gd name="T115" fmla="*/ 105131 h 723"/>
                  <a:gd name="T116" fmla="*/ 348059 w 1064"/>
                  <a:gd name="T117" fmla="*/ 111850 h 723"/>
                  <a:gd name="T118" fmla="*/ 342106 w 1064"/>
                  <a:gd name="T119" fmla="*/ 117778 h 723"/>
                  <a:gd name="T120" fmla="*/ 336153 w 1064"/>
                  <a:gd name="T121" fmla="*/ 127659 h 723"/>
                  <a:gd name="T122" fmla="*/ 325041 w 1064"/>
                  <a:gd name="T123" fmla="*/ 143073 h 7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64" h="723">
                    <a:moveTo>
                      <a:pt x="814" y="368"/>
                    </a:moveTo>
                    <a:lnTo>
                      <a:pt x="810" y="364"/>
                    </a:lnTo>
                    <a:lnTo>
                      <a:pt x="807" y="363"/>
                    </a:lnTo>
                    <a:lnTo>
                      <a:pt x="805" y="365"/>
                    </a:lnTo>
                    <a:lnTo>
                      <a:pt x="800" y="368"/>
                    </a:lnTo>
                    <a:lnTo>
                      <a:pt x="794" y="364"/>
                    </a:lnTo>
                    <a:lnTo>
                      <a:pt x="787" y="362"/>
                    </a:lnTo>
                    <a:lnTo>
                      <a:pt x="786" y="357"/>
                    </a:lnTo>
                    <a:lnTo>
                      <a:pt x="785" y="351"/>
                    </a:lnTo>
                    <a:lnTo>
                      <a:pt x="780" y="346"/>
                    </a:lnTo>
                    <a:lnTo>
                      <a:pt x="776" y="343"/>
                    </a:lnTo>
                    <a:lnTo>
                      <a:pt x="774" y="340"/>
                    </a:lnTo>
                    <a:lnTo>
                      <a:pt x="771" y="340"/>
                    </a:lnTo>
                    <a:lnTo>
                      <a:pt x="768" y="340"/>
                    </a:lnTo>
                    <a:lnTo>
                      <a:pt x="765" y="342"/>
                    </a:lnTo>
                    <a:lnTo>
                      <a:pt x="762" y="343"/>
                    </a:lnTo>
                    <a:lnTo>
                      <a:pt x="759" y="344"/>
                    </a:lnTo>
                    <a:lnTo>
                      <a:pt x="756" y="343"/>
                    </a:lnTo>
                    <a:lnTo>
                      <a:pt x="752" y="342"/>
                    </a:lnTo>
                    <a:lnTo>
                      <a:pt x="745" y="339"/>
                    </a:lnTo>
                    <a:lnTo>
                      <a:pt x="738" y="336"/>
                    </a:lnTo>
                    <a:lnTo>
                      <a:pt x="731" y="331"/>
                    </a:lnTo>
                    <a:lnTo>
                      <a:pt x="725" y="329"/>
                    </a:lnTo>
                    <a:lnTo>
                      <a:pt x="723" y="328"/>
                    </a:lnTo>
                    <a:lnTo>
                      <a:pt x="719" y="327"/>
                    </a:lnTo>
                    <a:lnTo>
                      <a:pt x="716" y="328"/>
                    </a:lnTo>
                    <a:lnTo>
                      <a:pt x="712" y="329"/>
                    </a:lnTo>
                    <a:lnTo>
                      <a:pt x="703" y="336"/>
                    </a:lnTo>
                    <a:lnTo>
                      <a:pt x="695" y="343"/>
                    </a:lnTo>
                    <a:lnTo>
                      <a:pt x="689" y="351"/>
                    </a:lnTo>
                    <a:lnTo>
                      <a:pt x="683" y="360"/>
                    </a:lnTo>
                    <a:lnTo>
                      <a:pt x="683" y="363"/>
                    </a:lnTo>
                    <a:lnTo>
                      <a:pt x="683" y="365"/>
                    </a:lnTo>
                    <a:lnTo>
                      <a:pt x="682" y="366"/>
                    </a:lnTo>
                    <a:lnTo>
                      <a:pt x="681" y="368"/>
                    </a:lnTo>
                    <a:lnTo>
                      <a:pt x="677" y="366"/>
                    </a:lnTo>
                    <a:lnTo>
                      <a:pt x="672" y="365"/>
                    </a:lnTo>
                    <a:lnTo>
                      <a:pt x="663" y="360"/>
                    </a:lnTo>
                    <a:lnTo>
                      <a:pt x="655" y="356"/>
                    </a:lnTo>
                    <a:lnTo>
                      <a:pt x="651" y="356"/>
                    </a:lnTo>
                    <a:lnTo>
                      <a:pt x="648" y="356"/>
                    </a:lnTo>
                    <a:lnTo>
                      <a:pt x="643" y="359"/>
                    </a:lnTo>
                    <a:lnTo>
                      <a:pt x="639" y="361"/>
                    </a:lnTo>
                    <a:lnTo>
                      <a:pt x="635" y="365"/>
                    </a:lnTo>
                    <a:lnTo>
                      <a:pt x="632" y="368"/>
                    </a:lnTo>
                    <a:lnTo>
                      <a:pt x="630" y="370"/>
                    </a:lnTo>
                    <a:lnTo>
                      <a:pt x="627" y="377"/>
                    </a:lnTo>
                    <a:lnTo>
                      <a:pt x="630" y="383"/>
                    </a:lnTo>
                    <a:lnTo>
                      <a:pt x="633" y="387"/>
                    </a:lnTo>
                    <a:lnTo>
                      <a:pt x="634" y="389"/>
                    </a:lnTo>
                    <a:lnTo>
                      <a:pt x="635" y="390"/>
                    </a:lnTo>
                    <a:lnTo>
                      <a:pt x="635" y="393"/>
                    </a:lnTo>
                    <a:lnTo>
                      <a:pt x="635" y="396"/>
                    </a:lnTo>
                    <a:lnTo>
                      <a:pt x="636" y="401"/>
                    </a:lnTo>
                    <a:lnTo>
                      <a:pt x="638" y="403"/>
                    </a:lnTo>
                    <a:lnTo>
                      <a:pt x="639" y="404"/>
                    </a:lnTo>
                    <a:lnTo>
                      <a:pt x="642" y="405"/>
                    </a:lnTo>
                    <a:lnTo>
                      <a:pt x="647" y="407"/>
                    </a:lnTo>
                    <a:lnTo>
                      <a:pt x="653" y="412"/>
                    </a:lnTo>
                    <a:lnTo>
                      <a:pt x="646" y="419"/>
                    </a:lnTo>
                    <a:lnTo>
                      <a:pt x="639" y="428"/>
                    </a:lnTo>
                    <a:lnTo>
                      <a:pt x="631" y="433"/>
                    </a:lnTo>
                    <a:lnTo>
                      <a:pt x="621" y="438"/>
                    </a:lnTo>
                    <a:lnTo>
                      <a:pt x="619" y="447"/>
                    </a:lnTo>
                    <a:lnTo>
                      <a:pt x="619" y="454"/>
                    </a:lnTo>
                    <a:lnTo>
                      <a:pt x="623" y="461"/>
                    </a:lnTo>
                    <a:lnTo>
                      <a:pt x="628" y="467"/>
                    </a:lnTo>
                    <a:lnTo>
                      <a:pt x="631" y="473"/>
                    </a:lnTo>
                    <a:lnTo>
                      <a:pt x="630" y="477"/>
                    </a:lnTo>
                    <a:lnTo>
                      <a:pt x="627" y="480"/>
                    </a:lnTo>
                    <a:lnTo>
                      <a:pt x="622" y="483"/>
                    </a:lnTo>
                    <a:lnTo>
                      <a:pt x="618" y="489"/>
                    </a:lnTo>
                    <a:lnTo>
                      <a:pt x="616" y="495"/>
                    </a:lnTo>
                    <a:lnTo>
                      <a:pt x="614" y="497"/>
                    </a:lnTo>
                    <a:lnTo>
                      <a:pt x="614" y="498"/>
                    </a:lnTo>
                    <a:lnTo>
                      <a:pt x="616" y="500"/>
                    </a:lnTo>
                    <a:lnTo>
                      <a:pt x="619" y="501"/>
                    </a:lnTo>
                    <a:lnTo>
                      <a:pt x="622" y="506"/>
                    </a:lnTo>
                    <a:lnTo>
                      <a:pt x="625" y="509"/>
                    </a:lnTo>
                    <a:lnTo>
                      <a:pt x="610" y="516"/>
                    </a:lnTo>
                    <a:lnTo>
                      <a:pt x="596" y="523"/>
                    </a:lnTo>
                    <a:lnTo>
                      <a:pt x="596" y="528"/>
                    </a:lnTo>
                    <a:lnTo>
                      <a:pt x="597" y="530"/>
                    </a:lnTo>
                    <a:lnTo>
                      <a:pt x="596" y="532"/>
                    </a:lnTo>
                    <a:lnTo>
                      <a:pt x="592" y="533"/>
                    </a:lnTo>
                    <a:lnTo>
                      <a:pt x="587" y="538"/>
                    </a:lnTo>
                    <a:lnTo>
                      <a:pt x="583" y="541"/>
                    </a:lnTo>
                    <a:lnTo>
                      <a:pt x="580" y="545"/>
                    </a:lnTo>
                    <a:lnTo>
                      <a:pt x="574" y="547"/>
                    </a:lnTo>
                    <a:lnTo>
                      <a:pt x="568" y="546"/>
                    </a:lnTo>
                    <a:lnTo>
                      <a:pt x="564" y="545"/>
                    </a:lnTo>
                    <a:lnTo>
                      <a:pt x="563" y="545"/>
                    </a:lnTo>
                    <a:lnTo>
                      <a:pt x="560" y="546"/>
                    </a:lnTo>
                    <a:lnTo>
                      <a:pt x="559" y="548"/>
                    </a:lnTo>
                    <a:lnTo>
                      <a:pt x="558" y="550"/>
                    </a:lnTo>
                    <a:lnTo>
                      <a:pt x="554" y="551"/>
                    </a:lnTo>
                    <a:lnTo>
                      <a:pt x="546" y="553"/>
                    </a:lnTo>
                    <a:lnTo>
                      <a:pt x="541" y="559"/>
                    </a:lnTo>
                    <a:lnTo>
                      <a:pt x="539" y="565"/>
                    </a:lnTo>
                    <a:lnTo>
                      <a:pt x="538" y="567"/>
                    </a:lnTo>
                    <a:lnTo>
                      <a:pt x="538" y="571"/>
                    </a:lnTo>
                    <a:lnTo>
                      <a:pt x="538" y="573"/>
                    </a:lnTo>
                    <a:lnTo>
                      <a:pt x="539" y="577"/>
                    </a:lnTo>
                    <a:lnTo>
                      <a:pt x="543" y="583"/>
                    </a:lnTo>
                    <a:lnTo>
                      <a:pt x="545" y="587"/>
                    </a:lnTo>
                    <a:lnTo>
                      <a:pt x="543" y="592"/>
                    </a:lnTo>
                    <a:lnTo>
                      <a:pt x="542" y="599"/>
                    </a:lnTo>
                    <a:lnTo>
                      <a:pt x="542" y="602"/>
                    </a:lnTo>
                    <a:lnTo>
                      <a:pt x="542" y="606"/>
                    </a:lnTo>
                    <a:lnTo>
                      <a:pt x="543" y="608"/>
                    </a:lnTo>
                    <a:lnTo>
                      <a:pt x="545" y="609"/>
                    </a:lnTo>
                    <a:lnTo>
                      <a:pt x="548" y="613"/>
                    </a:lnTo>
                    <a:lnTo>
                      <a:pt x="554" y="617"/>
                    </a:lnTo>
                    <a:lnTo>
                      <a:pt x="555" y="627"/>
                    </a:lnTo>
                    <a:lnTo>
                      <a:pt x="556" y="636"/>
                    </a:lnTo>
                    <a:lnTo>
                      <a:pt x="556" y="641"/>
                    </a:lnTo>
                    <a:lnTo>
                      <a:pt x="555" y="644"/>
                    </a:lnTo>
                    <a:lnTo>
                      <a:pt x="553" y="646"/>
                    </a:lnTo>
                    <a:lnTo>
                      <a:pt x="550" y="647"/>
                    </a:lnTo>
                    <a:lnTo>
                      <a:pt x="542" y="647"/>
                    </a:lnTo>
                    <a:lnTo>
                      <a:pt x="534" y="647"/>
                    </a:lnTo>
                    <a:lnTo>
                      <a:pt x="526" y="647"/>
                    </a:lnTo>
                    <a:lnTo>
                      <a:pt x="520" y="648"/>
                    </a:lnTo>
                    <a:lnTo>
                      <a:pt x="518" y="649"/>
                    </a:lnTo>
                    <a:lnTo>
                      <a:pt x="517" y="651"/>
                    </a:lnTo>
                    <a:lnTo>
                      <a:pt x="516" y="655"/>
                    </a:lnTo>
                    <a:lnTo>
                      <a:pt x="516" y="659"/>
                    </a:lnTo>
                    <a:lnTo>
                      <a:pt x="515" y="663"/>
                    </a:lnTo>
                    <a:lnTo>
                      <a:pt x="514" y="665"/>
                    </a:lnTo>
                    <a:lnTo>
                      <a:pt x="513" y="666"/>
                    </a:lnTo>
                    <a:lnTo>
                      <a:pt x="511" y="666"/>
                    </a:lnTo>
                    <a:lnTo>
                      <a:pt x="505" y="666"/>
                    </a:lnTo>
                    <a:lnTo>
                      <a:pt x="499" y="665"/>
                    </a:lnTo>
                    <a:lnTo>
                      <a:pt x="494" y="667"/>
                    </a:lnTo>
                    <a:lnTo>
                      <a:pt x="488" y="670"/>
                    </a:lnTo>
                    <a:lnTo>
                      <a:pt x="483" y="674"/>
                    </a:lnTo>
                    <a:lnTo>
                      <a:pt x="480" y="677"/>
                    </a:lnTo>
                    <a:lnTo>
                      <a:pt x="472" y="686"/>
                    </a:lnTo>
                    <a:lnTo>
                      <a:pt x="464" y="695"/>
                    </a:lnTo>
                    <a:lnTo>
                      <a:pt x="455" y="697"/>
                    </a:lnTo>
                    <a:lnTo>
                      <a:pt x="448" y="697"/>
                    </a:lnTo>
                    <a:lnTo>
                      <a:pt x="446" y="695"/>
                    </a:lnTo>
                    <a:lnTo>
                      <a:pt x="443" y="694"/>
                    </a:lnTo>
                    <a:lnTo>
                      <a:pt x="440" y="692"/>
                    </a:lnTo>
                    <a:lnTo>
                      <a:pt x="438" y="689"/>
                    </a:lnTo>
                    <a:lnTo>
                      <a:pt x="424" y="683"/>
                    </a:lnTo>
                    <a:lnTo>
                      <a:pt x="412" y="675"/>
                    </a:lnTo>
                    <a:lnTo>
                      <a:pt x="423" y="672"/>
                    </a:lnTo>
                    <a:lnTo>
                      <a:pt x="431" y="667"/>
                    </a:lnTo>
                    <a:lnTo>
                      <a:pt x="438" y="660"/>
                    </a:lnTo>
                    <a:lnTo>
                      <a:pt x="443" y="653"/>
                    </a:lnTo>
                    <a:lnTo>
                      <a:pt x="444" y="649"/>
                    </a:lnTo>
                    <a:lnTo>
                      <a:pt x="445" y="646"/>
                    </a:lnTo>
                    <a:lnTo>
                      <a:pt x="445" y="642"/>
                    </a:lnTo>
                    <a:lnTo>
                      <a:pt x="444" y="640"/>
                    </a:lnTo>
                    <a:lnTo>
                      <a:pt x="439" y="636"/>
                    </a:lnTo>
                    <a:lnTo>
                      <a:pt x="435" y="635"/>
                    </a:lnTo>
                    <a:lnTo>
                      <a:pt x="431" y="634"/>
                    </a:lnTo>
                    <a:lnTo>
                      <a:pt x="427" y="636"/>
                    </a:lnTo>
                    <a:lnTo>
                      <a:pt x="422" y="636"/>
                    </a:lnTo>
                    <a:lnTo>
                      <a:pt x="420" y="636"/>
                    </a:lnTo>
                    <a:lnTo>
                      <a:pt x="419" y="636"/>
                    </a:lnTo>
                    <a:lnTo>
                      <a:pt x="418" y="640"/>
                    </a:lnTo>
                    <a:lnTo>
                      <a:pt x="415" y="644"/>
                    </a:lnTo>
                    <a:lnTo>
                      <a:pt x="414" y="648"/>
                    </a:lnTo>
                    <a:lnTo>
                      <a:pt x="413" y="648"/>
                    </a:lnTo>
                    <a:lnTo>
                      <a:pt x="412" y="648"/>
                    </a:lnTo>
                    <a:lnTo>
                      <a:pt x="411" y="646"/>
                    </a:lnTo>
                    <a:lnTo>
                      <a:pt x="410" y="642"/>
                    </a:lnTo>
                    <a:lnTo>
                      <a:pt x="404" y="642"/>
                    </a:lnTo>
                    <a:lnTo>
                      <a:pt x="399" y="643"/>
                    </a:lnTo>
                    <a:lnTo>
                      <a:pt x="396" y="644"/>
                    </a:lnTo>
                    <a:lnTo>
                      <a:pt x="391" y="647"/>
                    </a:lnTo>
                    <a:lnTo>
                      <a:pt x="384" y="653"/>
                    </a:lnTo>
                    <a:lnTo>
                      <a:pt x="377" y="660"/>
                    </a:lnTo>
                    <a:lnTo>
                      <a:pt x="373" y="667"/>
                    </a:lnTo>
                    <a:lnTo>
                      <a:pt x="370" y="674"/>
                    </a:lnTo>
                    <a:lnTo>
                      <a:pt x="362" y="669"/>
                    </a:lnTo>
                    <a:lnTo>
                      <a:pt x="355" y="666"/>
                    </a:lnTo>
                    <a:lnTo>
                      <a:pt x="353" y="666"/>
                    </a:lnTo>
                    <a:lnTo>
                      <a:pt x="350" y="665"/>
                    </a:lnTo>
                    <a:lnTo>
                      <a:pt x="345" y="666"/>
                    </a:lnTo>
                    <a:lnTo>
                      <a:pt x="339" y="668"/>
                    </a:lnTo>
                    <a:lnTo>
                      <a:pt x="336" y="673"/>
                    </a:lnTo>
                    <a:lnTo>
                      <a:pt x="329" y="678"/>
                    </a:lnTo>
                    <a:lnTo>
                      <a:pt x="327" y="681"/>
                    </a:lnTo>
                    <a:lnTo>
                      <a:pt x="325" y="681"/>
                    </a:lnTo>
                    <a:lnTo>
                      <a:pt x="325" y="678"/>
                    </a:lnTo>
                    <a:lnTo>
                      <a:pt x="325" y="674"/>
                    </a:lnTo>
                    <a:lnTo>
                      <a:pt x="323" y="668"/>
                    </a:lnTo>
                    <a:lnTo>
                      <a:pt x="320" y="665"/>
                    </a:lnTo>
                    <a:lnTo>
                      <a:pt x="318" y="665"/>
                    </a:lnTo>
                    <a:lnTo>
                      <a:pt x="314" y="665"/>
                    </a:lnTo>
                    <a:lnTo>
                      <a:pt x="308" y="670"/>
                    </a:lnTo>
                    <a:lnTo>
                      <a:pt x="302" y="677"/>
                    </a:lnTo>
                    <a:lnTo>
                      <a:pt x="299" y="685"/>
                    </a:lnTo>
                    <a:lnTo>
                      <a:pt x="295" y="690"/>
                    </a:lnTo>
                    <a:lnTo>
                      <a:pt x="291" y="693"/>
                    </a:lnTo>
                    <a:lnTo>
                      <a:pt x="283" y="695"/>
                    </a:lnTo>
                    <a:lnTo>
                      <a:pt x="281" y="709"/>
                    </a:lnTo>
                    <a:lnTo>
                      <a:pt x="280" y="723"/>
                    </a:lnTo>
                    <a:lnTo>
                      <a:pt x="270" y="718"/>
                    </a:lnTo>
                    <a:lnTo>
                      <a:pt x="260" y="714"/>
                    </a:lnTo>
                    <a:lnTo>
                      <a:pt x="254" y="709"/>
                    </a:lnTo>
                    <a:lnTo>
                      <a:pt x="251" y="703"/>
                    </a:lnTo>
                    <a:lnTo>
                      <a:pt x="249" y="698"/>
                    </a:lnTo>
                    <a:lnTo>
                      <a:pt x="246" y="691"/>
                    </a:lnTo>
                    <a:lnTo>
                      <a:pt x="230" y="685"/>
                    </a:lnTo>
                    <a:lnTo>
                      <a:pt x="215" y="681"/>
                    </a:lnTo>
                    <a:lnTo>
                      <a:pt x="218" y="678"/>
                    </a:lnTo>
                    <a:lnTo>
                      <a:pt x="223" y="677"/>
                    </a:lnTo>
                    <a:lnTo>
                      <a:pt x="227" y="677"/>
                    </a:lnTo>
                    <a:lnTo>
                      <a:pt x="233" y="677"/>
                    </a:lnTo>
                    <a:lnTo>
                      <a:pt x="236" y="672"/>
                    </a:lnTo>
                    <a:lnTo>
                      <a:pt x="237" y="667"/>
                    </a:lnTo>
                    <a:lnTo>
                      <a:pt x="236" y="666"/>
                    </a:lnTo>
                    <a:lnTo>
                      <a:pt x="234" y="665"/>
                    </a:lnTo>
                    <a:lnTo>
                      <a:pt x="232" y="664"/>
                    </a:lnTo>
                    <a:lnTo>
                      <a:pt x="228" y="664"/>
                    </a:lnTo>
                    <a:lnTo>
                      <a:pt x="219" y="664"/>
                    </a:lnTo>
                    <a:lnTo>
                      <a:pt x="213" y="663"/>
                    </a:lnTo>
                    <a:lnTo>
                      <a:pt x="212" y="661"/>
                    </a:lnTo>
                    <a:lnTo>
                      <a:pt x="211" y="659"/>
                    </a:lnTo>
                    <a:lnTo>
                      <a:pt x="210" y="656"/>
                    </a:lnTo>
                    <a:lnTo>
                      <a:pt x="209" y="650"/>
                    </a:lnTo>
                    <a:lnTo>
                      <a:pt x="206" y="640"/>
                    </a:lnTo>
                    <a:lnTo>
                      <a:pt x="201" y="630"/>
                    </a:lnTo>
                    <a:lnTo>
                      <a:pt x="195" y="621"/>
                    </a:lnTo>
                    <a:lnTo>
                      <a:pt x="189" y="611"/>
                    </a:lnTo>
                    <a:lnTo>
                      <a:pt x="190" y="607"/>
                    </a:lnTo>
                    <a:lnTo>
                      <a:pt x="191" y="602"/>
                    </a:lnTo>
                    <a:lnTo>
                      <a:pt x="193" y="600"/>
                    </a:lnTo>
                    <a:lnTo>
                      <a:pt x="194" y="598"/>
                    </a:lnTo>
                    <a:lnTo>
                      <a:pt x="195" y="596"/>
                    </a:lnTo>
                    <a:lnTo>
                      <a:pt x="195" y="593"/>
                    </a:lnTo>
                    <a:lnTo>
                      <a:pt x="194" y="590"/>
                    </a:lnTo>
                    <a:lnTo>
                      <a:pt x="191" y="585"/>
                    </a:lnTo>
                    <a:lnTo>
                      <a:pt x="184" y="581"/>
                    </a:lnTo>
                    <a:lnTo>
                      <a:pt x="181" y="576"/>
                    </a:lnTo>
                    <a:lnTo>
                      <a:pt x="181" y="574"/>
                    </a:lnTo>
                    <a:lnTo>
                      <a:pt x="183" y="573"/>
                    </a:lnTo>
                    <a:lnTo>
                      <a:pt x="185" y="571"/>
                    </a:lnTo>
                    <a:lnTo>
                      <a:pt x="190" y="568"/>
                    </a:lnTo>
                    <a:lnTo>
                      <a:pt x="192" y="565"/>
                    </a:lnTo>
                    <a:lnTo>
                      <a:pt x="193" y="564"/>
                    </a:lnTo>
                    <a:lnTo>
                      <a:pt x="194" y="562"/>
                    </a:lnTo>
                    <a:lnTo>
                      <a:pt x="194" y="560"/>
                    </a:lnTo>
                    <a:lnTo>
                      <a:pt x="191" y="557"/>
                    </a:lnTo>
                    <a:lnTo>
                      <a:pt x="185" y="554"/>
                    </a:lnTo>
                    <a:lnTo>
                      <a:pt x="178" y="548"/>
                    </a:lnTo>
                    <a:lnTo>
                      <a:pt x="174" y="543"/>
                    </a:lnTo>
                    <a:lnTo>
                      <a:pt x="171" y="538"/>
                    </a:lnTo>
                    <a:lnTo>
                      <a:pt x="170" y="530"/>
                    </a:lnTo>
                    <a:lnTo>
                      <a:pt x="168" y="520"/>
                    </a:lnTo>
                    <a:lnTo>
                      <a:pt x="166" y="511"/>
                    </a:lnTo>
                    <a:lnTo>
                      <a:pt x="161" y="503"/>
                    </a:lnTo>
                    <a:lnTo>
                      <a:pt x="157" y="494"/>
                    </a:lnTo>
                    <a:lnTo>
                      <a:pt x="150" y="487"/>
                    </a:lnTo>
                    <a:lnTo>
                      <a:pt x="147" y="484"/>
                    </a:lnTo>
                    <a:lnTo>
                      <a:pt x="142" y="482"/>
                    </a:lnTo>
                    <a:lnTo>
                      <a:pt x="135" y="478"/>
                    </a:lnTo>
                    <a:lnTo>
                      <a:pt x="130" y="477"/>
                    </a:lnTo>
                    <a:lnTo>
                      <a:pt x="125" y="477"/>
                    </a:lnTo>
                    <a:lnTo>
                      <a:pt x="120" y="478"/>
                    </a:lnTo>
                    <a:lnTo>
                      <a:pt x="116" y="479"/>
                    </a:lnTo>
                    <a:lnTo>
                      <a:pt x="108" y="483"/>
                    </a:lnTo>
                    <a:lnTo>
                      <a:pt x="100" y="490"/>
                    </a:lnTo>
                    <a:lnTo>
                      <a:pt x="96" y="491"/>
                    </a:lnTo>
                    <a:lnTo>
                      <a:pt x="92" y="490"/>
                    </a:lnTo>
                    <a:lnTo>
                      <a:pt x="90" y="489"/>
                    </a:lnTo>
                    <a:lnTo>
                      <a:pt x="88" y="487"/>
                    </a:lnTo>
                    <a:lnTo>
                      <a:pt x="84" y="482"/>
                    </a:lnTo>
                    <a:lnTo>
                      <a:pt x="80" y="475"/>
                    </a:lnTo>
                    <a:lnTo>
                      <a:pt x="67" y="469"/>
                    </a:lnTo>
                    <a:lnTo>
                      <a:pt x="56" y="459"/>
                    </a:lnTo>
                    <a:lnTo>
                      <a:pt x="58" y="454"/>
                    </a:lnTo>
                    <a:lnTo>
                      <a:pt x="58" y="452"/>
                    </a:lnTo>
                    <a:lnTo>
                      <a:pt x="55" y="452"/>
                    </a:lnTo>
                    <a:lnTo>
                      <a:pt x="49" y="452"/>
                    </a:lnTo>
                    <a:lnTo>
                      <a:pt x="44" y="449"/>
                    </a:lnTo>
                    <a:lnTo>
                      <a:pt x="41" y="447"/>
                    </a:lnTo>
                    <a:lnTo>
                      <a:pt x="39" y="444"/>
                    </a:lnTo>
                    <a:lnTo>
                      <a:pt x="39" y="440"/>
                    </a:lnTo>
                    <a:lnTo>
                      <a:pt x="39" y="431"/>
                    </a:lnTo>
                    <a:lnTo>
                      <a:pt x="39" y="422"/>
                    </a:lnTo>
                    <a:lnTo>
                      <a:pt x="43" y="415"/>
                    </a:lnTo>
                    <a:lnTo>
                      <a:pt x="46" y="411"/>
                    </a:lnTo>
                    <a:lnTo>
                      <a:pt x="49" y="406"/>
                    </a:lnTo>
                    <a:lnTo>
                      <a:pt x="55" y="402"/>
                    </a:lnTo>
                    <a:lnTo>
                      <a:pt x="57" y="398"/>
                    </a:lnTo>
                    <a:lnTo>
                      <a:pt x="57" y="396"/>
                    </a:lnTo>
                    <a:lnTo>
                      <a:pt x="56" y="394"/>
                    </a:lnTo>
                    <a:lnTo>
                      <a:pt x="55" y="391"/>
                    </a:lnTo>
                    <a:lnTo>
                      <a:pt x="49" y="389"/>
                    </a:lnTo>
                    <a:lnTo>
                      <a:pt x="42" y="386"/>
                    </a:lnTo>
                    <a:lnTo>
                      <a:pt x="33" y="382"/>
                    </a:lnTo>
                    <a:lnTo>
                      <a:pt x="24" y="380"/>
                    </a:lnTo>
                    <a:lnTo>
                      <a:pt x="16" y="376"/>
                    </a:lnTo>
                    <a:lnTo>
                      <a:pt x="10" y="370"/>
                    </a:lnTo>
                    <a:lnTo>
                      <a:pt x="9" y="366"/>
                    </a:lnTo>
                    <a:lnTo>
                      <a:pt x="8" y="363"/>
                    </a:lnTo>
                    <a:lnTo>
                      <a:pt x="7" y="359"/>
                    </a:lnTo>
                    <a:lnTo>
                      <a:pt x="8" y="354"/>
                    </a:lnTo>
                    <a:lnTo>
                      <a:pt x="12" y="351"/>
                    </a:lnTo>
                    <a:lnTo>
                      <a:pt x="13" y="345"/>
                    </a:lnTo>
                    <a:lnTo>
                      <a:pt x="18" y="342"/>
                    </a:lnTo>
                    <a:lnTo>
                      <a:pt x="20" y="339"/>
                    </a:lnTo>
                    <a:lnTo>
                      <a:pt x="18" y="338"/>
                    </a:lnTo>
                    <a:lnTo>
                      <a:pt x="12" y="336"/>
                    </a:lnTo>
                    <a:lnTo>
                      <a:pt x="7" y="335"/>
                    </a:lnTo>
                    <a:lnTo>
                      <a:pt x="4" y="334"/>
                    </a:lnTo>
                    <a:lnTo>
                      <a:pt x="1" y="331"/>
                    </a:lnTo>
                    <a:lnTo>
                      <a:pt x="0" y="329"/>
                    </a:lnTo>
                    <a:lnTo>
                      <a:pt x="0" y="325"/>
                    </a:lnTo>
                    <a:lnTo>
                      <a:pt x="3" y="315"/>
                    </a:lnTo>
                    <a:lnTo>
                      <a:pt x="10" y="315"/>
                    </a:lnTo>
                    <a:lnTo>
                      <a:pt x="18" y="315"/>
                    </a:lnTo>
                    <a:lnTo>
                      <a:pt x="22" y="314"/>
                    </a:lnTo>
                    <a:lnTo>
                      <a:pt x="24" y="313"/>
                    </a:lnTo>
                    <a:lnTo>
                      <a:pt x="26" y="310"/>
                    </a:lnTo>
                    <a:lnTo>
                      <a:pt x="29" y="306"/>
                    </a:lnTo>
                    <a:lnTo>
                      <a:pt x="29" y="303"/>
                    </a:lnTo>
                    <a:lnTo>
                      <a:pt x="30" y="301"/>
                    </a:lnTo>
                    <a:lnTo>
                      <a:pt x="31" y="300"/>
                    </a:lnTo>
                    <a:lnTo>
                      <a:pt x="32" y="300"/>
                    </a:lnTo>
                    <a:lnTo>
                      <a:pt x="37" y="300"/>
                    </a:lnTo>
                    <a:lnTo>
                      <a:pt x="42" y="301"/>
                    </a:lnTo>
                    <a:lnTo>
                      <a:pt x="49" y="295"/>
                    </a:lnTo>
                    <a:lnTo>
                      <a:pt x="52" y="288"/>
                    </a:lnTo>
                    <a:lnTo>
                      <a:pt x="57" y="290"/>
                    </a:lnTo>
                    <a:lnTo>
                      <a:pt x="59" y="292"/>
                    </a:lnTo>
                    <a:lnTo>
                      <a:pt x="61" y="292"/>
                    </a:lnTo>
                    <a:lnTo>
                      <a:pt x="66" y="290"/>
                    </a:lnTo>
                    <a:lnTo>
                      <a:pt x="75" y="289"/>
                    </a:lnTo>
                    <a:lnTo>
                      <a:pt x="83" y="288"/>
                    </a:lnTo>
                    <a:lnTo>
                      <a:pt x="86" y="286"/>
                    </a:lnTo>
                    <a:lnTo>
                      <a:pt x="89" y="285"/>
                    </a:lnTo>
                    <a:lnTo>
                      <a:pt x="90" y="281"/>
                    </a:lnTo>
                    <a:lnTo>
                      <a:pt x="90" y="277"/>
                    </a:lnTo>
                    <a:lnTo>
                      <a:pt x="89" y="273"/>
                    </a:lnTo>
                    <a:lnTo>
                      <a:pt x="90" y="270"/>
                    </a:lnTo>
                    <a:lnTo>
                      <a:pt x="91" y="268"/>
                    </a:lnTo>
                    <a:lnTo>
                      <a:pt x="92" y="264"/>
                    </a:lnTo>
                    <a:lnTo>
                      <a:pt x="96" y="259"/>
                    </a:lnTo>
                    <a:lnTo>
                      <a:pt x="99" y="253"/>
                    </a:lnTo>
                    <a:lnTo>
                      <a:pt x="102" y="250"/>
                    </a:lnTo>
                    <a:lnTo>
                      <a:pt x="105" y="249"/>
                    </a:lnTo>
                    <a:lnTo>
                      <a:pt x="106" y="249"/>
                    </a:lnTo>
                    <a:lnTo>
                      <a:pt x="107" y="249"/>
                    </a:lnTo>
                    <a:lnTo>
                      <a:pt x="108" y="249"/>
                    </a:lnTo>
                    <a:lnTo>
                      <a:pt x="110" y="249"/>
                    </a:lnTo>
                    <a:lnTo>
                      <a:pt x="113" y="247"/>
                    </a:lnTo>
                    <a:lnTo>
                      <a:pt x="116" y="245"/>
                    </a:lnTo>
                    <a:lnTo>
                      <a:pt x="118" y="243"/>
                    </a:lnTo>
                    <a:lnTo>
                      <a:pt x="120" y="241"/>
                    </a:lnTo>
                    <a:lnTo>
                      <a:pt x="123" y="239"/>
                    </a:lnTo>
                    <a:lnTo>
                      <a:pt x="125" y="239"/>
                    </a:lnTo>
                    <a:lnTo>
                      <a:pt x="132" y="238"/>
                    </a:lnTo>
                    <a:lnTo>
                      <a:pt x="140" y="237"/>
                    </a:lnTo>
                    <a:lnTo>
                      <a:pt x="150" y="236"/>
                    </a:lnTo>
                    <a:lnTo>
                      <a:pt x="157" y="237"/>
                    </a:lnTo>
                    <a:lnTo>
                      <a:pt x="164" y="239"/>
                    </a:lnTo>
                    <a:lnTo>
                      <a:pt x="173" y="242"/>
                    </a:lnTo>
                    <a:lnTo>
                      <a:pt x="178" y="241"/>
                    </a:lnTo>
                    <a:lnTo>
                      <a:pt x="184" y="239"/>
                    </a:lnTo>
                    <a:lnTo>
                      <a:pt x="189" y="237"/>
                    </a:lnTo>
                    <a:lnTo>
                      <a:pt x="193" y="233"/>
                    </a:lnTo>
                    <a:lnTo>
                      <a:pt x="198" y="229"/>
                    </a:lnTo>
                    <a:lnTo>
                      <a:pt x="202" y="226"/>
                    </a:lnTo>
                    <a:lnTo>
                      <a:pt x="207" y="224"/>
                    </a:lnTo>
                    <a:lnTo>
                      <a:pt x="212" y="221"/>
                    </a:lnTo>
                    <a:lnTo>
                      <a:pt x="220" y="226"/>
                    </a:lnTo>
                    <a:lnTo>
                      <a:pt x="225" y="229"/>
                    </a:lnTo>
                    <a:lnTo>
                      <a:pt x="230" y="228"/>
                    </a:lnTo>
                    <a:lnTo>
                      <a:pt x="234" y="227"/>
                    </a:lnTo>
                    <a:lnTo>
                      <a:pt x="237" y="225"/>
                    </a:lnTo>
                    <a:lnTo>
                      <a:pt x="241" y="221"/>
                    </a:lnTo>
                    <a:lnTo>
                      <a:pt x="243" y="216"/>
                    </a:lnTo>
                    <a:lnTo>
                      <a:pt x="245" y="210"/>
                    </a:lnTo>
                    <a:lnTo>
                      <a:pt x="247" y="207"/>
                    </a:lnTo>
                    <a:lnTo>
                      <a:pt x="250" y="204"/>
                    </a:lnTo>
                    <a:lnTo>
                      <a:pt x="253" y="203"/>
                    </a:lnTo>
                    <a:lnTo>
                      <a:pt x="258" y="203"/>
                    </a:lnTo>
                    <a:lnTo>
                      <a:pt x="262" y="203"/>
                    </a:lnTo>
                    <a:lnTo>
                      <a:pt x="269" y="205"/>
                    </a:lnTo>
                    <a:lnTo>
                      <a:pt x="274" y="209"/>
                    </a:lnTo>
                    <a:lnTo>
                      <a:pt x="280" y="212"/>
                    </a:lnTo>
                    <a:lnTo>
                      <a:pt x="284" y="214"/>
                    </a:lnTo>
                    <a:lnTo>
                      <a:pt x="287" y="214"/>
                    </a:lnTo>
                    <a:lnTo>
                      <a:pt x="289" y="213"/>
                    </a:lnTo>
                    <a:lnTo>
                      <a:pt x="292" y="211"/>
                    </a:lnTo>
                    <a:lnTo>
                      <a:pt x="285" y="204"/>
                    </a:lnTo>
                    <a:lnTo>
                      <a:pt x="279" y="199"/>
                    </a:lnTo>
                    <a:lnTo>
                      <a:pt x="278" y="195"/>
                    </a:lnTo>
                    <a:lnTo>
                      <a:pt x="278" y="192"/>
                    </a:lnTo>
                    <a:lnTo>
                      <a:pt x="279" y="188"/>
                    </a:lnTo>
                    <a:lnTo>
                      <a:pt x="280" y="183"/>
                    </a:lnTo>
                    <a:lnTo>
                      <a:pt x="286" y="177"/>
                    </a:lnTo>
                    <a:lnTo>
                      <a:pt x="289" y="173"/>
                    </a:lnTo>
                    <a:lnTo>
                      <a:pt x="291" y="168"/>
                    </a:lnTo>
                    <a:lnTo>
                      <a:pt x="292" y="162"/>
                    </a:lnTo>
                    <a:lnTo>
                      <a:pt x="292" y="151"/>
                    </a:lnTo>
                    <a:lnTo>
                      <a:pt x="288" y="136"/>
                    </a:lnTo>
                    <a:lnTo>
                      <a:pt x="295" y="135"/>
                    </a:lnTo>
                    <a:lnTo>
                      <a:pt x="300" y="133"/>
                    </a:lnTo>
                    <a:lnTo>
                      <a:pt x="301" y="132"/>
                    </a:lnTo>
                    <a:lnTo>
                      <a:pt x="303" y="132"/>
                    </a:lnTo>
                    <a:lnTo>
                      <a:pt x="305" y="132"/>
                    </a:lnTo>
                    <a:lnTo>
                      <a:pt x="308" y="133"/>
                    </a:lnTo>
                    <a:lnTo>
                      <a:pt x="313" y="141"/>
                    </a:lnTo>
                    <a:lnTo>
                      <a:pt x="318" y="146"/>
                    </a:lnTo>
                    <a:lnTo>
                      <a:pt x="321" y="148"/>
                    </a:lnTo>
                    <a:lnTo>
                      <a:pt x="323" y="149"/>
                    </a:lnTo>
                    <a:lnTo>
                      <a:pt x="328" y="149"/>
                    </a:lnTo>
                    <a:lnTo>
                      <a:pt x="333" y="148"/>
                    </a:lnTo>
                    <a:lnTo>
                      <a:pt x="335" y="144"/>
                    </a:lnTo>
                    <a:lnTo>
                      <a:pt x="334" y="142"/>
                    </a:lnTo>
                    <a:lnTo>
                      <a:pt x="333" y="141"/>
                    </a:lnTo>
                    <a:lnTo>
                      <a:pt x="331" y="137"/>
                    </a:lnTo>
                    <a:lnTo>
                      <a:pt x="343" y="132"/>
                    </a:lnTo>
                    <a:lnTo>
                      <a:pt x="355" y="125"/>
                    </a:lnTo>
                    <a:lnTo>
                      <a:pt x="356" y="120"/>
                    </a:lnTo>
                    <a:lnTo>
                      <a:pt x="356" y="119"/>
                    </a:lnTo>
                    <a:lnTo>
                      <a:pt x="355" y="118"/>
                    </a:lnTo>
                    <a:lnTo>
                      <a:pt x="353" y="115"/>
                    </a:lnTo>
                    <a:lnTo>
                      <a:pt x="350" y="112"/>
                    </a:lnTo>
                    <a:lnTo>
                      <a:pt x="347" y="109"/>
                    </a:lnTo>
                    <a:lnTo>
                      <a:pt x="355" y="100"/>
                    </a:lnTo>
                    <a:lnTo>
                      <a:pt x="365" y="93"/>
                    </a:lnTo>
                    <a:lnTo>
                      <a:pt x="368" y="87"/>
                    </a:lnTo>
                    <a:lnTo>
                      <a:pt x="371" y="84"/>
                    </a:lnTo>
                    <a:lnTo>
                      <a:pt x="373" y="83"/>
                    </a:lnTo>
                    <a:lnTo>
                      <a:pt x="374" y="83"/>
                    </a:lnTo>
                    <a:lnTo>
                      <a:pt x="378" y="84"/>
                    </a:lnTo>
                    <a:lnTo>
                      <a:pt x="380" y="85"/>
                    </a:lnTo>
                    <a:lnTo>
                      <a:pt x="390" y="89"/>
                    </a:lnTo>
                    <a:lnTo>
                      <a:pt x="401" y="93"/>
                    </a:lnTo>
                    <a:lnTo>
                      <a:pt x="411" y="98"/>
                    </a:lnTo>
                    <a:lnTo>
                      <a:pt x="420" y="100"/>
                    </a:lnTo>
                    <a:lnTo>
                      <a:pt x="426" y="106"/>
                    </a:lnTo>
                    <a:lnTo>
                      <a:pt x="431" y="110"/>
                    </a:lnTo>
                    <a:lnTo>
                      <a:pt x="429" y="118"/>
                    </a:lnTo>
                    <a:lnTo>
                      <a:pt x="426" y="125"/>
                    </a:lnTo>
                    <a:lnTo>
                      <a:pt x="423" y="127"/>
                    </a:lnTo>
                    <a:lnTo>
                      <a:pt x="420" y="129"/>
                    </a:lnTo>
                    <a:lnTo>
                      <a:pt x="415" y="132"/>
                    </a:lnTo>
                    <a:lnTo>
                      <a:pt x="412" y="132"/>
                    </a:lnTo>
                    <a:lnTo>
                      <a:pt x="408" y="131"/>
                    </a:lnTo>
                    <a:lnTo>
                      <a:pt x="405" y="126"/>
                    </a:lnTo>
                    <a:lnTo>
                      <a:pt x="403" y="125"/>
                    </a:lnTo>
                    <a:lnTo>
                      <a:pt x="401" y="123"/>
                    </a:lnTo>
                    <a:lnTo>
                      <a:pt x="399" y="120"/>
                    </a:lnTo>
                    <a:lnTo>
                      <a:pt x="397" y="119"/>
                    </a:lnTo>
                    <a:lnTo>
                      <a:pt x="404" y="128"/>
                    </a:lnTo>
                    <a:lnTo>
                      <a:pt x="410" y="138"/>
                    </a:lnTo>
                    <a:lnTo>
                      <a:pt x="407" y="140"/>
                    </a:lnTo>
                    <a:lnTo>
                      <a:pt x="406" y="141"/>
                    </a:lnTo>
                    <a:lnTo>
                      <a:pt x="404" y="141"/>
                    </a:lnTo>
                    <a:lnTo>
                      <a:pt x="403" y="140"/>
                    </a:lnTo>
                    <a:lnTo>
                      <a:pt x="399" y="137"/>
                    </a:lnTo>
                    <a:lnTo>
                      <a:pt x="395" y="135"/>
                    </a:lnTo>
                    <a:lnTo>
                      <a:pt x="385" y="137"/>
                    </a:lnTo>
                    <a:lnTo>
                      <a:pt x="376" y="142"/>
                    </a:lnTo>
                    <a:lnTo>
                      <a:pt x="376" y="143"/>
                    </a:lnTo>
                    <a:lnTo>
                      <a:pt x="376" y="144"/>
                    </a:lnTo>
                    <a:lnTo>
                      <a:pt x="386" y="142"/>
                    </a:lnTo>
                    <a:lnTo>
                      <a:pt x="396" y="138"/>
                    </a:lnTo>
                    <a:lnTo>
                      <a:pt x="399" y="141"/>
                    </a:lnTo>
                    <a:lnTo>
                      <a:pt x="403" y="144"/>
                    </a:lnTo>
                    <a:lnTo>
                      <a:pt x="406" y="148"/>
                    </a:lnTo>
                    <a:lnTo>
                      <a:pt x="410" y="150"/>
                    </a:lnTo>
                    <a:lnTo>
                      <a:pt x="413" y="153"/>
                    </a:lnTo>
                    <a:lnTo>
                      <a:pt x="416" y="156"/>
                    </a:lnTo>
                    <a:lnTo>
                      <a:pt x="419" y="159"/>
                    </a:lnTo>
                    <a:lnTo>
                      <a:pt x="423" y="161"/>
                    </a:lnTo>
                    <a:lnTo>
                      <a:pt x="426" y="158"/>
                    </a:lnTo>
                    <a:lnTo>
                      <a:pt x="428" y="153"/>
                    </a:lnTo>
                    <a:lnTo>
                      <a:pt x="428" y="150"/>
                    </a:lnTo>
                    <a:lnTo>
                      <a:pt x="429" y="144"/>
                    </a:lnTo>
                    <a:lnTo>
                      <a:pt x="437" y="131"/>
                    </a:lnTo>
                    <a:lnTo>
                      <a:pt x="446" y="117"/>
                    </a:lnTo>
                    <a:lnTo>
                      <a:pt x="449" y="118"/>
                    </a:lnTo>
                    <a:lnTo>
                      <a:pt x="453" y="119"/>
                    </a:lnTo>
                    <a:lnTo>
                      <a:pt x="462" y="116"/>
                    </a:lnTo>
                    <a:lnTo>
                      <a:pt x="471" y="114"/>
                    </a:lnTo>
                    <a:lnTo>
                      <a:pt x="478" y="115"/>
                    </a:lnTo>
                    <a:lnTo>
                      <a:pt x="484" y="112"/>
                    </a:lnTo>
                    <a:lnTo>
                      <a:pt x="490" y="110"/>
                    </a:lnTo>
                    <a:lnTo>
                      <a:pt x="498" y="107"/>
                    </a:lnTo>
                    <a:lnTo>
                      <a:pt x="500" y="104"/>
                    </a:lnTo>
                    <a:lnTo>
                      <a:pt x="503" y="102"/>
                    </a:lnTo>
                    <a:lnTo>
                      <a:pt x="504" y="100"/>
                    </a:lnTo>
                    <a:lnTo>
                      <a:pt x="504" y="98"/>
                    </a:lnTo>
                    <a:lnTo>
                      <a:pt x="501" y="92"/>
                    </a:lnTo>
                    <a:lnTo>
                      <a:pt x="498" y="85"/>
                    </a:lnTo>
                    <a:lnTo>
                      <a:pt x="495" y="80"/>
                    </a:lnTo>
                    <a:lnTo>
                      <a:pt x="494" y="76"/>
                    </a:lnTo>
                    <a:lnTo>
                      <a:pt x="496" y="73"/>
                    </a:lnTo>
                    <a:lnTo>
                      <a:pt x="499" y="67"/>
                    </a:lnTo>
                    <a:lnTo>
                      <a:pt x="508" y="62"/>
                    </a:lnTo>
                    <a:lnTo>
                      <a:pt x="515" y="58"/>
                    </a:lnTo>
                    <a:lnTo>
                      <a:pt x="516" y="55"/>
                    </a:lnTo>
                    <a:lnTo>
                      <a:pt x="517" y="53"/>
                    </a:lnTo>
                    <a:lnTo>
                      <a:pt x="518" y="52"/>
                    </a:lnTo>
                    <a:lnTo>
                      <a:pt x="521" y="53"/>
                    </a:lnTo>
                    <a:lnTo>
                      <a:pt x="524" y="57"/>
                    </a:lnTo>
                    <a:lnTo>
                      <a:pt x="529" y="60"/>
                    </a:lnTo>
                    <a:lnTo>
                      <a:pt x="532" y="61"/>
                    </a:lnTo>
                    <a:lnTo>
                      <a:pt x="534" y="61"/>
                    </a:lnTo>
                    <a:lnTo>
                      <a:pt x="537" y="61"/>
                    </a:lnTo>
                    <a:lnTo>
                      <a:pt x="538" y="60"/>
                    </a:lnTo>
                    <a:lnTo>
                      <a:pt x="540" y="57"/>
                    </a:lnTo>
                    <a:lnTo>
                      <a:pt x="543" y="51"/>
                    </a:lnTo>
                    <a:lnTo>
                      <a:pt x="549" y="56"/>
                    </a:lnTo>
                    <a:lnTo>
                      <a:pt x="554" y="59"/>
                    </a:lnTo>
                    <a:lnTo>
                      <a:pt x="559" y="59"/>
                    </a:lnTo>
                    <a:lnTo>
                      <a:pt x="564" y="59"/>
                    </a:lnTo>
                    <a:lnTo>
                      <a:pt x="566" y="59"/>
                    </a:lnTo>
                    <a:lnTo>
                      <a:pt x="567" y="58"/>
                    </a:lnTo>
                    <a:lnTo>
                      <a:pt x="568" y="56"/>
                    </a:lnTo>
                    <a:lnTo>
                      <a:pt x="570" y="53"/>
                    </a:lnTo>
                    <a:lnTo>
                      <a:pt x="565" y="45"/>
                    </a:lnTo>
                    <a:lnTo>
                      <a:pt x="562" y="41"/>
                    </a:lnTo>
                    <a:lnTo>
                      <a:pt x="562" y="39"/>
                    </a:lnTo>
                    <a:lnTo>
                      <a:pt x="563" y="36"/>
                    </a:lnTo>
                    <a:lnTo>
                      <a:pt x="565" y="33"/>
                    </a:lnTo>
                    <a:lnTo>
                      <a:pt x="568" y="30"/>
                    </a:lnTo>
                    <a:lnTo>
                      <a:pt x="572" y="38"/>
                    </a:lnTo>
                    <a:lnTo>
                      <a:pt x="576" y="43"/>
                    </a:lnTo>
                    <a:lnTo>
                      <a:pt x="581" y="48"/>
                    </a:lnTo>
                    <a:lnTo>
                      <a:pt x="589" y="52"/>
                    </a:lnTo>
                    <a:lnTo>
                      <a:pt x="602" y="58"/>
                    </a:lnTo>
                    <a:lnTo>
                      <a:pt x="617" y="62"/>
                    </a:lnTo>
                    <a:lnTo>
                      <a:pt x="630" y="65"/>
                    </a:lnTo>
                    <a:lnTo>
                      <a:pt x="640" y="66"/>
                    </a:lnTo>
                    <a:lnTo>
                      <a:pt x="646" y="66"/>
                    </a:lnTo>
                    <a:lnTo>
                      <a:pt x="651" y="65"/>
                    </a:lnTo>
                    <a:lnTo>
                      <a:pt x="657" y="64"/>
                    </a:lnTo>
                    <a:lnTo>
                      <a:pt x="663" y="62"/>
                    </a:lnTo>
                    <a:lnTo>
                      <a:pt x="670" y="57"/>
                    </a:lnTo>
                    <a:lnTo>
                      <a:pt x="678" y="53"/>
                    </a:lnTo>
                    <a:lnTo>
                      <a:pt x="682" y="53"/>
                    </a:lnTo>
                    <a:lnTo>
                      <a:pt x="685" y="53"/>
                    </a:lnTo>
                    <a:lnTo>
                      <a:pt x="690" y="53"/>
                    </a:lnTo>
                    <a:lnTo>
                      <a:pt x="695" y="55"/>
                    </a:lnTo>
                    <a:lnTo>
                      <a:pt x="700" y="59"/>
                    </a:lnTo>
                    <a:lnTo>
                      <a:pt x="704" y="62"/>
                    </a:lnTo>
                    <a:lnTo>
                      <a:pt x="707" y="62"/>
                    </a:lnTo>
                    <a:lnTo>
                      <a:pt x="709" y="62"/>
                    </a:lnTo>
                    <a:lnTo>
                      <a:pt x="712" y="62"/>
                    </a:lnTo>
                    <a:lnTo>
                      <a:pt x="716" y="61"/>
                    </a:lnTo>
                    <a:lnTo>
                      <a:pt x="725" y="56"/>
                    </a:lnTo>
                    <a:lnTo>
                      <a:pt x="733" y="51"/>
                    </a:lnTo>
                    <a:lnTo>
                      <a:pt x="742" y="45"/>
                    </a:lnTo>
                    <a:lnTo>
                      <a:pt x="750" y="40"/>
                    </a:lnTo>
                    <a:lnTo>
                      <a:pt x="752" y="32"/>
                    </a:lnTo>
                    <a:lnTo>
                      <a:pt x="753" y="25"/>
                    </a:lnTo>
                    <a:lnTo>
                      <a:pt x="756" y="18"/>
                    </a:lnTo>
                    <a:lnTo>
                      <a:pt x="759" y="11"/>
                    </a:lnTo>
                    <a:lnTo>
                      <a:pt x="767" y="6"/>
                    </a:lnTo>
                    <a:lnTo>
                      <a:pt x="773" y="1"/>
                    </a:lnTo>
                    <a:lnTo>
                      <a:pt x="776" y="0"/>
                    </a:lnTo>
                    <a:lnTo>
                      <a:pt x="778" y="0"/>
                    </a:lnTo>
                    <a:lnTo>
                      <a:pt x="783" y="1"/>
                    </a:lnTo>
                    <a:lnTo>
                      <a:pt x="786" y="4"/>
                    </a:lnTo>
                    <a:lnTo>
                      <a:pt x="795" y="10"/>
                    </a:lnTo>
                    <a:lnTo>
                      <a:pt x="805" y="15"/>
                    </a:lnTo>
                    <a:lnTo>
                      <a:pt x="814" y="30"/>
                    </a:lnTo>
                    <a:lnTo>
                      <a:pt x="825" y="44"/>
                    </a:lnTo>
                    <a:lnTo>
                      <a:pt x="831" y="50"/>
                    </a:lnTo>
                    <a:lnTo>
                      <a:pt x="836" y="53"/>
                    </a:lnTo>
                    <a:lnTo>
                      <a:pt x="837" y="59"/>
                    </a:lnTo>
                    <a:lnTo>
                      <a:pt x="835" y="68"/>
                    </a:lnTo>
                    <a:lnTo>
                      <a:pt x="833" y="76"/>
                    </a:lnTo>
                    <a:lnTo>
                      <a:pt x="833" y="82"/>
                    </a:lnTo>
                    <a:lnTo>
                      <a:pt x="834" y="84"/>
                    </a:lnTo>
                    <a:lnTo>
                      <a:pt x="836" y="85"/>
                    </a:lnTo>
                    <a:lnTo>
                      <a:pt x="839" y="86"/>
                    </a:lnTo>
                    <a:lnTo>
                      <a:pt x="844" y="87"/>
                    </a:lnTo>
                    <a:lnTo>
                      <a:pt x="851" y="83"/>
                    </a:lnTo>
                    <a:lnTo>
                      <a:pt x="858" y="80"/>
                    </a:lnTo>
                    <a:lnTo>
                      <a:pt x="863" y="77"/>
                    </a:lnTo>
                    <a:lnTo>
                      <a:pt x="872" y="77"/>
                    </a:lnTo>
                    <a:lnTo>
                      <a:pt x="888" y="87"/>
                    </a:lnTo>
                    <a:lnTo>
                      <a:pt x="903" y="97"/>
                    </a:lnTo>
                    <a:lnTo>
                      <a:pt x="919" y="107"/>
                    </a:lnTo>
                    <a:lnTo>
                      <a:pt x="935" y="116"/>
                    </a:lnTo>
                    <a:lnTo>
                      <a:pt x="936" y="121"/>
                    </a:lnTo>
                    <a:lnTo>
                      <a:pt x="937" y="126"/>
                    </a:lnTo>
                    <a:lnTo>
                      <a:pt x="938" y="131"/>
                    </a:lnTo>
                    <a:lnTo>
                      <a:pt x="940" y="134"/>
                    </a:lnTo>
                    <a:lnTo>
                      <a:pt x="947" y="140"/>
                    </a:lnTo>
                    <a:lnTo>
                      <a:pt x="956" y="146"/>
                    </a:lnTo>
                    <a:lnTo>
                      <a:pt x="979" y="162"/>
                    </a:lnTo>
                    <a:lnTo>
                      <a:pt x="1000" y="177"/>
                    </a:lnTo>
                    <a:lnTo>
                      <a:pt x="1011" y="186"/>
                    </a:lnTo>
                    <a:lnTo>
                      <a:pt x="1021" y="194"/>
                    </a:lnTo>
                    <a:lnTo>
                      <a:pt x="1030" y="204"/>
                    </a:lnTo>
                    <a:lnTo>
                      <a:pt x="1039" y="213"/>
                    </a:lnTo>
                    <a:lnTo>
                      <a:pt x="1046" y="224"/>
                    </a:lnTo>
                    <a:lnTo>
                      <a:pt x="1053" y="232"/>
                    </a:lnTo>
                    <a:lnTo>
                      <a:pt x="1058" y="241"/>
                    </a:lnTo>
                    <a:lnTo>
                      <a:pt x="1064" y="251"/>
                    </a:lnTo>
                    <a:lnTo>
                      <a:pt x="1062" y="256"/>
                    </a:lnTo>
                    <a:lnTo>
                      <a:pt x="1061" y="261"/>
                    </a:lnTo>
                    <a:lnTo>
                      <a:pt x="1058" y="263"/>
                    </a:lnTo>
                    <a:lnTo>
                      <a:pt x="1056" y="264"/>
                    </a:lnTo>
                    <a:lnTo>
                      <a:pt x="1050" y="264"/>
                    </a:lnTo>
                    <a:lnTo>
                      <a:pt x="1039" y="262"/>
                    </a:lnTo>
                    <a:lnTo>
                      <a:pt x="1033" y="263"/>
                    </a:lnTo>
                    <a:lnTo>
                      <a:pt x="1029" y="264"/>
                    </a:lnTo>
                    <a:lnTo>
                      <a:pt x="1027" y="266"/>
                    </a:lnTo>
                    <a:lnTo>
                      <a:pt x="1023" y="268"/>
                    </a:lnTo>
                    <a:lnTo>
                      <a:pt x="1019" y="273"/>
                    </a:lnTo>
                    <a:lnTo>
                      <a:pt x="1012" y="280"/>
                    </a:lnTo>
                    <a:lnTo>
                      <a:pt x="1006" y="284"/>
                    </a:lnTo>
                    <a:lnTo>
                      <a:pt x="1004" y="287"/>
                    </a:lnTo>
                    <a:lnTo>
                      <a:pt x="1002" y="292"/>
                    </a:lnTo>
                    <a:lnTo>
                      <a:pt x="998" y="297"/>
                    </a:lnTo>
                    <a:lnTo>
                      <a:pt x="989" y="303"/>
                    </a:lnTo>
                    <a:lnTo>
                      <a:pt x="980" y="307"/>
                    </a:lnTo>
                    <a:lnTo>
                      <a:pt x="974" y="310"/>
                    </a:lnTo>
                    <a:lnTo>
                      <a:pt x="971" y="310"/>
                    </a:lnTo>
                    <a:lnTo>
                      <a:pt x="969" y="306"/>
                    </a:lnTo>
                    <a:lnTo>
                      <a:pt x="968" y="301"/>
                    </a:lnTo>
                    <a:lnTo>
                      <a:pt x="965" y="296"/>
                    </a:lnTo>
                    <a:lnTo>
                      <a:pt x="963" y="292"/>
                    </a:lnTo>
                    <a:lnTo>
                      <a:pt x="960" y="289"/>
                    </a:lnTo>
                    <a:lnTo>
                      <a:pt x="955" y="288"/>
                    </a:lnTo>
                    <a:lnTo>
                      <a:pt x="946" y="287"/>
                    </a:lnTo>
                    <a:lnTo>
                      <a:pt x="936" y="287"/>
                    </a:lnTo>
                    <a:lnTo>
                      <a:pt x="930" y="285"/>
                    </a:lnTo>
                    <a:lnTo>
                      <a:pt x="924" y="281"/>
                    </a:lnTo>
                    <a:lnTo>
                      <a:pt x="920" y="278"/>
                    </a:lnTo>
                    <a:lnTo>
                      <a:pt x="915" y="275"/>
                    </a:lnTo>
                    <a:lnTo>
                      <a:pt x="907" y="268"/>
                    </a:lnTo>
                    <a:lnTo>
                      <a:pt x="898" y="260"/>
                    </a:lnTo>
                    <a:lnTo>
                      <a:pt x="895" y="266"/>
                    </a:lnTo>
                    <a:lnTo>
                      <a:pt x="895" y="269"/>
                    </a:lnTo>
                    <a:lnTo>
                      <a:pt x="894" y="271"/>
                    </a:lnTo>
                    <a:lnTo>
                      <a:pt x="893" y="272"/>
                    </a:lnTo>
                    <a:lnTo>
                      <a:pt x="890" y="273"/>
                    </a:lnTo>
                    <a:lnTo>
                      <a:pt x="887" y="275"/>
                    </a:lnTo>
                    <a:lnTo>
                      <a:pt x="881" y="275"/>
                    </a:lnTo>
                    <a:lnTo>
                      <a:pt x="876" y="276"/>
                    </a:lnTo>
                    <a:lnTo>
                      <a:pt x="875" y="276"/>
                    </a:lnTo>
                    <a:lnTo>
                      <a:pt x="875" y="277"/>
                    </a:lnTo>
                    <a:lnTo>
                      <a:pt x="875" y="279"/>
                    </a:lnTo>
                    <a:lnTo>
                      <a:pt x="877" y="283"/>
                    </a:lnTo>
                    <a:lnTo>
                      <a:pt x="878" y="285"/>
                    </a:lnTo>
                    <a:lnTo>
                      <a:pt x="878" y="286"/>
                    </a:lnTo>
                    <a:lnTo>
                      <a:pt x="878" y="287"/>
                    </a:lnTo>
                    <a:lnTo>
                      <a:pt x="877" y="287"/>
                    </a:lnTo>
                    <a:lnTo>
                      <a:pt x="873" y="287"/>
                    </a:lnTo>
                    <a:lnTo>
                      <a:pt x="869" y="287"/>
                    </a:lnTo>
                    <a:lnTo>
                      <a:pt x="866" y="287"/>
                    </a:lnTo>
                    <a:lnTo>
                      <a:pt x="864" y="289"/>
                    </a:lnTo>
                    <a:lnTo>
                      <a:pt x="862" y="290"/>
                    </a:lnTo>
                    <a:lnTo>
                      <a:pt x="862" y="293"/>
                    </a:lnTo>
                    <a:lnTo>
                      <a:pt x="862" y="298"/>
                    </a:lnTo>
                    <a:lnTo>
                      <a:pt x="863" y="305"/>
                    </a:lnTo>
                    <a:lnTo>
                      <a:pt x="864" y="313"/>
                    </a:lnTo>
                    <a:lnTo>
                      <a:pt x="864" y="321"/>
                    </a:lnTo>
                    <a:lnTo>
                      <a:pt x="866" y="325"/>
                    </a:lnTo>
                    <a:lnTo>
                      <a:pt x="867" y="326"/>
                    </a:lnTo>
                    <a:lnTo>
                      <a:pt x="866" y="327"/>
                    </a:lnTo>
                    <a:lnTo>
                      <a:pt x="864" y="328"/>
                    </a:lnTo>
                    <a:lnTo>
                      <a:pt x="861" y="327"/>
                    </a:lnTo>
                    <a:lnTo>
                      <a:pt x="855" y="325"/>
                    </a:lnTo>
                    <a:lnTo>
                      <a:pt x="851" y="323"/>
                    </a:lnTo>
                    <a:lnTo>
                      <a:pt x="847" y="323"/>
                    </a:lnTo>
                    <a:lnTo>
                      <a:pt x="845" y="326"/>
                    </a:lnTo>
                    <a:lnTo>
                      <a:pt x="843" y="327"/>
                    </a:lnTo>
                    <a:lnTo>
                      <a:pt x="841" y="334"/>
                    </a:lnTo>
                    <a:lnTo>
                      <a:pt x="837" y="343"/>
                    </a:lnTo>
                    <a:lnTo>
                      <a:pt x="835" y="348"/>
                    </a:lnTo>
                    <a:lnTo>
                      <a:pt x="831" y="354"/>
                    </a:lnTo>
                    <a:lnTo>
                      <a:pt x="830" y="356"/>
                    </a:lnTo>
                    <a:lnTo>
                      <a:pt x="828" y="357"/>
                    </a:lnTo>
                    <a:lnTo>
                      <a:pt x="826" y="359"/>
                    </a:lnTo>
                    <a:lnTo>
                      <a:pt x="822" y="357"/>
                    </a:lnTo>
                    <a:lnTo>
                      <a:pt x="819" y="362"/>
                    </a:lnTo>
                    <a:lnTo>
                      <a:pt x="814" y="368"/>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81" name="Freeform 349"/>
              <p:cNvSpPr>
                <a:spLocks noEditPoints="1"/>
              </p:cNvSpPr>
              <p:nvPr/>
            </p:nvSpPr>
            <p:spPr bwMode="auto">
              <a:xfrm>
                <a:off x="2947988" y="3851275"/>
                <a:ext cx="539750" cy="554038"/>
              </a:xfrm>
              <a:custGeom>
                <a:avLst/>
                <a:gdLst>
                  <a:gd name="T0" fmla="*/ 451911 w 1358"/>
                  <a:gd name="T1" fmla="*/ 365912 h 1393"/>
                  <a:gd name="T2" fmla="*/ 473374 w 1358"/>
                  <a:gd name="T3" fmla="*/ 357559 h 1393"/>
                  <a:gd name="T4" fmla="*/ 504376 w 1358"/>
                  <a:gd name="T5" fmla="*/ 378241 h 1393"/>
                  <a:gd name="T6" fmla="*/ 486888 w 1358"/>
                  <a:gd name="T7" fmla="*/ 400116 h 1393"/>
                  <a:gd name="T8" fmla="*/ 484106 w 1358"/>
                  <a:gd name="T9" fmla="*/ 429151 h 1393"/>
                  <a:gd name="T10" fmla="*/ 509146 w 1358"/>
                  <a:gd name="T11" fmla="*/ 466140 h 1393"/>
                  <a:gd name="T12" fmla="*/ 538160 w 1358"/>
                  <a:gd name="T13" fmla="*/ 518640 h 1393"/>
                  <a:gd name="T14" fmla="*/ 508748 w 1358"/>
                  <a:gd name="T15" fmla="*/ 551652 h 1393"/>
                  <a:gd name="T16" fmla="*/ 425679 w 1358"/>
                  <a:gd name="T17" fmla="*/ 519435 h 1393"/>
                  <a:gd name="T18" fmla="*/ 394677 w 1358"/>
                  <a:gd name="T19" fmla="*/ 518640 h 1393"/>
                  <a:gd name="T20" fmla="*/ 360098 w 1358"/>
                  <a:gd name="T21" fmla="*/ 470117 h 1393"/>
                  <a:gd name="T22" fmla="*/ 337443 w 1358"/>
                  <a:gd name="T23" fmla="*/ 435912 h 1393"/>
                  <a:gd name="T24" fmla="*/ 296902 w 1358"/>
                  <a:gd name="T25" fmla="*/ 436708 h 1393"/>
                  <a:gd name="T26" fmla="*/ 259939 w 1358"/>
                  <a:gd name="T27" fmla="*/ 402901 h 1393"/>
                  <a:gd name="T28" fmla="*/ 213833 w 1358"/>
                  <a:gd name="T29" fmla="*/ 410855 h 1393"/>
                  <a:gd name="T30" fmla="*/ 169318 w 1358"/>
                  <a:gd name="T31" fmla="*/ 361139 h 1393"/>
                  <a:gd name="T32" fmla="*/ 152227 w 1358"/>
                  <a:gd name="T33" fmla="*/ 352389 h 1393"/>
                  <a:gd name="T34" fmla="*/ 125995 w 1358"/>
                  <a:gd name="T35" fmla="*/ 370287 h 1393"/>
                  <a:gd name="T36" fmla="*/ 133546 w 1358"/>
                  <a:gd name="T37" fmla="*/ 315002 h 1393"/>
                  <a:gd name="T38" fmla="*/ 85851 w 1358"/>
                  <a:gd name="T39" fmla="*/ 246990 h 1393"/>
                  <a:gd name="T40" fmla="*/ 56837 w 1358"/>
                  <a:gd name="T41" fmla="*/ 205229 h 1393"/>
                  <a:gd name="T42" fmla="*/ 31002 w 1358"/>
                  <a:gd name="T43" fmla="*/ 207217 h 1393"/>
                  <a:gd name="T44" fmla="*/ 21065 w 1358"/>
                  <a:gd name="T45" fmla="*/ 192104 h 1393"/>
                  <a:gd name="T46" fmla="*/ 16693 w 1358"/>
                  <a:gd name="T47" fmla="*/ 156706 h 1393"/>
                  <a:gd name="T48" fmla="*/ 72338 w 1358"/>
                  <a:gd name="T49" fmla="*/ 130853 h 1393"/>
                  <a:gd name="T50" fmla="*/ 89826 w 1358"/>
                  <a:gd name="T51" fmla="*/ 114149 h 1393"/>
                  <a:gd name="T52" fmla="*/ 104532 w 1358"/>
                  <a:gd name="T53" fmla="*/ 101819 h 1393"/>
                  <a:gd name="T54" fmla="*/ 128777 w 1358"/>
                  <a:gd name="T55" fmla="*/ 99830 h 1393"/>
                  <a:gd name="T56" fmla="*/ 143085 w 1358"/>
                  <a:gd name="T57" fmla="*/ 85512 h 1393"/>
                  <a:gd name="T58" fmla="*/ 159381 w 1358"/>
                  <a:gd name="T59" fmla="*/ 77557 h 1393"/>
                  <a:gd name="T60" fmla="*/ 161766 w 1358"/>
                  <a:gd name="T61" fmla="*/ 58864 h 1393"/>
                  <a:gd name="T62" fmla="*/ 197935 w 1358"/>
                  <a:gd name="T63" fmla="*/ 30227 h 1393"/>
                  <a:gd name="T64" fmla="*/ 206679 w 1358"/>
                  <a:gd name="T65" fmla="*/ 398 h 1393"/>
                  <a:gd name="T66" fmla="*/ 232911 w 1358"/>
                  <a:gd name="T67" fmla="*/ 15511 h 1393"/>
                  <a:gd name="T68" fmla="*/ 244438 w 1358"/>
                  <a:gd name="T69" fmla="*/ 27841 h 1393"/>
                  <a:gd name="T70" fmla="*/ 233706 w 1358"/>
                  <a:gd name="T71" fmla="*/ 40966 h 1393"/>
                  <a:gd name="T72" fmla="*/ 246822 w 1358"/>
                  <a:gd name="T73" fmla="*/ 58466 h 1393"/>
                  <a:gd name="T74" fmla="*/ 249207 w 1358"/>
                  <a:gd name="T75" fmla="*/ 110967 h 1393"/>
                  <a:gd name="T76" fmla="*/ 260733 w 1358"/>
                  <a:gd name="T77" fmla="*/ 136421 h 1393"/>
                  <a:gd name="T78" fmla="*/ 268285 w 1358"/>
                  <a:gd name="T79" fmla="*/ 160285 h 1393"/>
                  <a:gd name="T80" fmla="*/ 274645 w 1358"/>
                  <a:gd name="T81" fmla="*/ 191706 h 1393"/>
                  <a:gd name="T82" fmla="*/ 284184 w 1358"/>
                  <a:gd name="T83" fmla="*/ 219547 h 1393"/>
                  <a:gd name="T84" fmla="*/ 275439 w 1358"/>
                  <a:gd name="T85" fmla="*/ 223524 h 1393"/>
                  <a:gd name="T86" fmla="*/ 277427 w 1358"/>
                  <a:gd name="T87" fmla="*/ 232274 h 1393"/>
                  <a:gd name="T88" fmla="*/ 271465 w 1358"/>
                  <a:gd name="T89" fmla="*/ 253752 h 1393"/>
                  <a:gd name="T90" fmla="*/ 294120 w 1358"/>
                  <a:gd name="T91" fmla="*/ 258922 h 1393"/>
                  <a:gd name="T92" fmla="*/ 311608 w 1358"/>
                  <a:gd name="T93" fmla="*/ 253752 h 1393"/>
                  <a:gd name="T94" fmla="*/ 319160 w 1358"/>
                  <a:gd name="T95" fmla="*/ 270059 h 1393"/>
                  <a:gd name="T96" fmla="*/ 295710 w 1358"/>
                  <a:gd name="T97" fmla="*/ 293127 h 1393"/>
                  <a:gd name="T98" fmla="*/ 307236 w 1358"/>
                  <a:gd name="T99" fmla="*/ 300286 h 1393"/>
                  <a:gd name="T100" fmla="*/ 309621 w 1358"/>
                  <a:gd name="T101" fmla="*/ 320968 h 1393"/>
                  <a:gd name="T102" fmla="*/ 302069 w 1358"/>
                  <a:gd name="T103" fmla="*/ 343639 h 1393"/>
                  <a:gd name="T104" fmla="*/ 304454 w 1358"/>
                  <a:gd name="T105" fmla="*/ 357957 h 1393"/>
                  <a:gd name="T106" fmla="*/ 313993 w 1358"/>
                  <a:gd name="T107" fmla="*/ 356366 h 1393"/>
                  <a:gd name="T108" fmla="*/ 339033 w 1358"/>
                  <a:gd name="T109" fmla="*/ 367900 h 1393"/>
                  <a:gd name="T110" fmla="*/ 368842 w 1358"/>
                  <a:gd name="T111" fmla="*/ 377048 h 1393"/>
                  <a:gd name="T112" fmla="*/ 384741 w 1358"/>
                  <a:gd name="T113" fmla="*/ 388185 h 1393"/>
                  <a:gd name="T114" fmla="*/ 417332 w 1358"/>
                  <a:gd name="T115" fmla="*/ 373469 h 1393"/>
                  <a:gd name="T116" fmla="*/ 439988 w 1358"/>
                  <a:gd name="T117" fmla="*/ 360741 h 1393"/>
                  <a:gd name="T118" fmla="*/ 432833 w 1358"/>
                  <a:gd name="T119" fmla="*/ 408867 h 1393"/>
                  <a:gd name="T120" fmla="*/ 407793 w 1358"/>
                  <a:gd name="T121" fmla="*/ 405685 h 1393"/>
                  <a:gd name="T122" fmla="*/ 408588 w 1358"/>
                  <a:gd name="T123" fmla="*/ 384605 h 1393"/>
                  <a:gd name="T124" fmla="*/ 433628 w 1358"/>
                  <a:gd name="T125" fmla="*/ 364718 h 13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58" h="1393">
                    <a:moveTo>
                      <a:pt x="1108" y="870"/>
                    </a:moveTo>
                    <a:lnTo>
                      <a:pt x="1116" y="871"/>
                    </a:lnTo>
                    <a:lnTo>
                      <a:pt x="1122" y="873"/>
                    </a:lnTo>
                    <a:lnTo>
                      <a:pt x="1124" y="875"/>
                    </a:lnTo>
                    <a:lnTo>
                      <a:pt x="1125" y="878"/>
                    </a:lnTo>
                    <a:lnTo>
                      <a:pt x="1125" y="881"/>
                    </a:lnTo>
                    <a:lnTo>
                      <a:pt x="1125" y="886"/>
                    </a:lnTo>
                    <a:lnTo>
                      <a:pt x="1124" y="890"/>
                    </a:lnTo>
                    <a:lnTo>
                      <a:pt x="1124" y="893"/>
                    </a:lnTo>
                    <a:lnTo>
                      <a:pt x="1124" y="898"/>
                    </a:lnTo>
                    <a:lnTo>
                      <a:pt x="1125" y="901"/>
                    </a:lnTo>
                    <a:lnTo>
                      <a:pt x="1129" y="907"/>
                    </a:lnTo>
                    <a:lnTo>
                      <a:pt x="1133" y="915"/>
                    </a:lnTo>
                    <a:lnTo>
                      <a:pt x="1137" y="920"/>
                    </a:lnTo>
                    <a:lnTo>
                      <a:pt x="1138" y="922"/>
                    </a:lnTo>
                    <a:lnTo>
                      <a:pt x="1140" y="923"/>
                    </a:lnTo>
                    <a:lnTo>
                      <a:pt x="1142" y="923"/>
                    </a:lnTo>
                    <a:lnTo>
                      <a:pt x="1147" y="920"/>
                    </a:lnTo>
                    <a:lnTo>
                      <a:pt x="1153" y="912"/>
                    </a:lnTo>
                    <a:lnTo>
                      <a:pt x="1156" y="904"/>
                    </a:lnTo>
                    <a:lnTo>
                      <a:pt x="1160" y="895"/>
                    </a:lnTo>
                    <a:lnTo>
                      <a:pt x="1163" y="891"/>
                    </a:lnTo>
                    <a:lnTo>
                      <a:pt x="1166" y="889"/>
                    </a:lnTo>
                    <a:lnTo>
                      <a:pt x="1171" y="888"/>
                    </a:lnTo>
                    <a:lnTo>
                      <a:pt x="1175" y="888"/>
                    </a:lnTo>
                    <a:lnTo>
                      <a:pt x="1182" y="892"/>
                    </a:lnTo>
                    <a:lnTo>
                      <a:pt x="1188" y="895"/>
                    </a:lnTo>
                    <a:lnTo>
                      <a:pt x="1191" y="899"/>
                    </a:lnTo>
                    <a:lnTo>
                      <a:pt x="1194" y="907"/>
                    </a:lnTo>
                    <a:lnTo>
                      <a:pt x="1196" y="912"/>
                    </a:lnTo>
                    <a:lnTo>
                      <a:pt x="1198" y="915"/>
                    </a:lnTo>
                    <a:lnTo>
                      <a:pt x="1199" y="917"/>
                    </a:lnTo>
                    <a:lnTo>
                      <a:pt x="1201" y="918"/>
                    </a:lnTo>
                    <a:lnTo>
                      <a:pt x="1207" y="918"/>
                    </a:lnTo>
                    <a:lnTo>
                      <a:pt x="1216" y="918"/>
                    </a:lnTo>
                    <a:lnTo>
                      <a:pt x="1219" y="925"/>
                    </a:lnTo>
                    <a:lnTo>
                      <a:pt x="1222" y="930"/>
                    </a:lnTo>
                    <a:lnTo>
                      <a:pt x="1233" y="925"/>
                    </a:lnTo>
                    <a:lnTo>
                      <a:pt x="1243" y="921"/>
                    </a:lnTo>
                    <a:lnTo>
                      <a:pt x="1251" y="935"/>
                    </a:lnTo>
                    <a:lnTo>
                      <a:pt x="1260" y="949"/>
                    </a:lnTo>
                    <a:lnTo>
                      <a:pt x="1269" y="951"/>
                    </a:lnTo>
                    <a:lnTo>
                      <a:pt x="1275" y="955"/>
                    </a:lnTo>
                    <a:lnTo>
                      <a:pt x="1277" y="957"/>
                    </a:lnTo>
                    <a:lnTo>
                      <a:pt x="1278" y="959"/>
                    </a:lnTo>
                    <a:lnTo>
                      <a:pt x="1278" y="964"/>
                    </a:lnTo>
                    <a:lnTo>
                      <a:pt x="1278" y="968"/>
                    </a:lnTo>
                    <a:lnTo>
                      <a:pt x="1273" y="979"/>
                    </a:lnTo>
                    <a:lnTo>
                      <a:pt x="1267" y="986"/>
                    </a:lnTo>
                    <a:lnTo>
                      <a:pt x="1264" y="990"/>
                    </a:lnTo>
                    <a:lnTo>
                      <a:pt x="1260" y="993"/>
                    </a:lnTo>
                    <a:lnTo>
                      <a:pt x="1255" y="996"/>
                    </a:lnTo>
                    <a:lnTo>
                      <a:pt x="1249" y="997"/>
                    </a:lnTo>
                    <a:lnTo>
                      <a:pt x="1242" y="1001"/>
                    </a:lnTo>
                    <a:lnTo>
                      <a:pt x="1234" y="1003"/>
                    </a:lnTo>
                    <a:lnTo>
                      <a:pt x="1225" y="1006"/>
                    </a:lnTo>
                    <a:lnTo>
                      <a:pt x="1218" y="1009"/>
                    </a:lnTo>
                    <a:lnTo>
                      <a:pt x="1215" y="1011"/>
                    </a:lnTo>
                    <a:lnTo>
                      <a:pt x="1214" y="1015"/>
                    </a:lnTo>
                    <a:lnTo>
                      <a:pt x="1212" y="1019"/>
                    </a:lnTo>
                    <a:lnTo>
                      <a:pt x="1212" y="1025"/>
                    </a:lnTo>
                    <a:lnTo>
                      <a:pt x="1214" y="1030"/>
                    </a:lnTo>
                    <a:lnTo>
                      <a:pt x="1215" y="1033"/>
                    </a:lnTo>
                    <a:lnTo>
                      <a:pt x="1215" y="1036"/>
                    </a:lnTo>
                    <a:lnTo>
                      <a:pt x="1215" y="1042"/>
                    </a:lnTo>
                    <a:lnTo>
                      <a:pt x="1213" y="1056"/>
                    </a:lnTo>
                    <a:lnTo>
                      <a:pt x="1214" y="1067"/>
                    </a:lnTo>
                    <a:lnTo>
                      <a:pt x="1215" y="1072"/>
                    </a:lnTo>
                    <a:lnTo>
                      <a:pt x="1216" y="1076"/>
                    </a:lnTo>
                    <a:lnTo>
                      <a:pt x="1218" y="1079"/>
                    </a:lnTo>
                    <a:lnTo>
                      <a:pt x="1221" y="1083"/>
                    </a:lnTo>
                    <a:lnTo>
                      <a:pt x="1235" y="1096"/>
                    </a:lnTo>
                    <a:lnTo>
                      <a:pt x="1256" y="1112"/>
                    </a:lnTo>
                    <a:lnTo>
                      <a:pt x="1252" y="1118"/>
                    </a:lnTo>
                    <a:lnTo>
                      <a:pt x="1249" y="1121"/>
                    </a:lnTo>
                    <a:lnTo>
                      <a:pt x="1246" y="1124"/>
                    </a:lnTo>
                    <a:lnTo>
                      <a:pt x="1241" y="1125"/>
                    </a:lnTo>
                    <a:lnTo>
                      <a:pt x="1238" y="1127"/>
                    </a:lnTo>
                    <a:lnTo>
                      <a:pt x="1234" y="1129"/>
                    </a:lnTo>
                    <a:lnTo>
                      <a:pt x="1231" y="1134"/>
                    </a:lnTo>
                    <a:lnTo>
                      <a:pt x="1229" y="1138"/>
                    </a:lnTo>
                    <a:lnTo>
                      <a:pt x="1247" y="1150"/>
                    </a:lnTo>
                    <a:lnTo>
                      <a:pt x="1264" y="1161"/>
                    </a:lnTo>
                    <a:lnTo>
                      <a:pt x="1281" y="1172"/>
                    </a:lnTo>
                    <a:lnTo>
                      <a:pt x="1297" y="1186"/>
                    </a:lnTo>
                    <a:lnTo>
                      <a:pt x="1294" y="1195"/>
                    </a:lnTo>
                    <a:lnTo>
                      <a:pt x="1292" y="1203"/>
                    </a:lnTo>
                    <a:lnTo>
                      <a:pt x="1291" y="1210"/>
                    </a:lnTo>
                    <a:lnTo>
                      <a:pt x="1291" y="1219"/>
                    </a:lnTo>
                    <a:lnTo>
                      <a:pt x="1307" y="1230"/>
                    </a:lnTo>
                    <a:lnTo>
                      <a:pt x="1322" y="1241"/>
                    </a:lnTo>
                    <a:lnTo>
                      <a:pt x="1336" y="1251"/>
                    </a:lnTo>
                    <a:lnTo>
                      <a:pt x="1351" y="1262"/>
                    </a:lnTo>
                    <a:lnTo>
                      <a:pt x="1351" y="1271"/>
                    </a:lnTo>
                    <a:lnTo>
                      <a:pt x="1351" y="1280"/>
                    </a:lnTo>
                    <a:lnTo>
                      <a:pt x="1350" y="1289"/>
                    </a:lnTo>
                    <a:lnTo>
                      <a:pt x="1350" y="1297"/>
                    </a:lnTo>
                    <a:lnTo>
                      <a:pt x="1354" y="1304"/>
                    </a:lnTo>
                    <a:lnTo>
                      <a:pt x="1358" y="1311"/>
                    </a:lnTo>
                    <a:lnTo>
                      <a:pt x="1356" y="1311"/>
                    </a:lnTo>
                    <a:lnTo>
                      <a:pt x="1353" y="1311"/>
                    </a:lnTo>
                    <a:lnTo>
                      <a:pt x="1351" y="1311"/>
                    </a:lnTo>
                    <a:lnTo>
                      <a:pt x="1348" y="1310"/>
                    </a:lnTo>
                    <a:lnTo>
                      <a:pt x="1343" y="1310"/>
                    </a:lnTo>
                    <a:lnTo>
                      <a:pt x="1339" y="1310"/>
                    </a:lnTo>
                    <a:lnTo>
                      <a:pt x="1328" y="1320"/>
                    </a:lnTo>
                    <a:lnTo>
                      <a:pt x="1319" y="1331"/>
                    </a:lnTo>
                    <a:lnTo>
                      <a:pt x="1309" y="1348"/>
                    </a:lnTo>
                    <a:lnTo>
                      <a:pt x="1299" y="1364"/>
                    </a:lnTo>
                    <a:lnTo>
                      <a:pt x="1293" y="1372"/>
                    </a:lnTo>
                    <a:lnTo>
                      <a:pt x="1286" y="1379"/>
                    </a:lnTo>
                    <a:lnTo>
                      <a:pt x="1280" y="1387"/>
                    </a:lnTo>
                    <a:lnTo>
                      <a:pt x="1273" y="1393"/>
                    </a:lnTo>
                    <a:lnTo>
                      <a:pt x="1249" y="1391"/>
                    </a:lnTo>
                    <a:lnTo>
                      <a:pt x="1229" y="1389"/>
                    </a:lnTo>
                    <a:lnTo>
                      <a:pt x="1208" y="1386"/>
                    </a:lnTo>
                    <a:lnTo>
                      <a:pt x="1189" y="1381"/>
                    </a:lnTo>
                    <a:lnTo>
                      <a:pt x="1171" y="1374"/>
                    </a:lnTo>
                    <a:lnTo>
                      <a:pt x="1151" y="1366"/>
                    </a:lnTo>
                    <a:lnTo>
                      <a:pt x="1133" y="1356"/>
                    </a:lnTo>
                    <a:lnTo>
                      <a:pt x="1113" y="1345"/>
                    </a:lnTo>
                    <a:lnTo>
                      <a:pt x="1109" y="1330"/>
                    </a:lnTo>
                    <a:lnTo>
                      <a:pt x="1107" y="1317"/>
                    </a:lnTo>
                    <a:lnTo>
                      <a:pt x="1105" y="1303"/>
                    </a:lnTo>
                    <a:lnTo>
                      <a:pt x="1102" y="1289"/>
                    </a:lnTo>
                    <a:lnTo>
                      <a:pt x="1071" y="1306"/>
                    </a:lnTo>
                    <a:lnTo>
                      <a:pt x="1046" y="1321"/>
                    </a:lnTo>
                    <a:lnTo>
                      <a:pt x="1033" y="1327"/>
                    </a:lnTo>
                    <a:lnTo>
                      <a:pt x="1020" y="1330"/>
                    </a:lnTo>
                    <a:lnTo>
                      <a:pt x="1012" y="1332"/>
                    </a:lnTo>
                    <a:lnTo>
                      <a:pt x="1004" y="1332"/>
                    </a:lnTo>
                    <a:lnTo>
                      <a:pt x="995" y="1334"/>
                    </a:lnTo>
                    <a:lnTo>
                      <a:pt x="985" y="1332"/>
                    </a:lnTo>
                    <a:lnTo>
                      <a:pt x="981" y="1324"/>
                    </a:lnTo>
                    <a:lnTo>
                      <a:pt x="979" y="1320"/>
                    </a:lnTo>
                    <a:lnTo>
                      <a:pt x="979" y="1318"/>
                    </a:lnTo>
                    <a:lnTo>
                      <a:pt x="981" y="1317"/>
                    </a:lnTo>
                    <a:lnTo>
                      <a:pt x="988" y="1317"/>
                    </a:lnTo>
                    <a:lnTo>
                      <a:pt x="1001" y="1314"/>
                    </a:lnTo>
                    <a:lnTo>
                      <a:pt x="993" y="1304"/>
                    </a:lnTo>
                    <a:lnTo>
                      <a:pt x="984" y="1295"/>
                    </a:lnTo>
                    <a:lnTo>
                      <a:pt x="974" y="1286"/>
                    </a:lnTo>
                    <a:lnTo>
                      <a:pt x="965" y="1278"/>
                    </a:lnTo>
                    <a:lnTo>
                      <a:pt x="945" y="1263"/>
                    </a:lnTo>
                    <a:lnTo>
                      <a:pt x="925" y="1247"/>
                    </a:lnTo>
                    <a:lnTo>
                      <a:pt x="922" y="1238"/>
                    </a:lnTo>
                    <a:lnTo>
                      <a:pt x="920" y="1229"/>
                    </a:lnTo>
                    <a:lnTo>
                      <a:pt x="919" y="1220"/>
                    </a:lnTo>
                    <a:lnTo>
                      <a:pt x="918" y="1211"/>
                    </a:lnTo>
                    <a:lnTo>
                      <a:pt x="910" y="1208"/>
                    </a:lnTo>
                    <a:lnTo>
                      <a:pt x="902" y="1203"/>
                    </a:lnTo>
                    <a:lnTo>
                      <a:pt x="903" y="1195"/>
                    </a:lnTo>
                    <a:lnTo>
                      <a:pt x="904" y="1188"/>
                    </a:lnTo>
                    <a:lnTo>
                      <a:pt x="906" y="1182"/>
                    </a:lnTo>
                    <a:lnTo>
                      <a:pt x="909" y="1176"/>
                    </a:lnTo>
                    <a:lnTo>
                      <a:pt x="914" y="1163"/>
                    </a:lnTo>
                    <a:lnTo>
                      <a:pt x="921" y="1150"/>
                    </a:lnTo>
                    <a:lnTo>
                      <a:pt x="917" y="1142"/>
                    </a:lnTo>
                    <a:lnTo>
                      <a:pt x="911" y="1135"/>
                    </a:lnTo>
                    <a:lnTo>
                      <a:pt x="904" y="1131"/>
                    </a:lnTo>
                    <a:lnTo>
                      <a:pt x="896" y="1124"/>
                    </a:lnTo>
                    <a:lnTo>
                      <a:pt x="896" y="1115"/>
                    </a:lnTo>
                    <a:lnTo>
                      <a:pt x="897" y="1106"/>
                    </a:lnTo>
                    <a:lnTo>
                      <a:pt x="887" y="1104"/>
                    </a:lnTo>
                    <a:lnTo>
                      <a:pt x="878" y="1106"/>
                    </a:lnTo>
                    <a:lnTo>
                      <a:pt x="869" y="1107"/>
                    </a:lnTo>
                    <a:lnTo>
                      <a:pt x="859" y="1108"/>
                    </a:lnTo>
                    <a:lnTo>
                      <a:pt x="849" y="1096"/>
                    </a:lnTo>
                    <a:lnTo>
                      <a:pt x="838" y="1087"/>
                    </a:lnTo>
                    <a:lnTo>
                      <a:pt x="833" y="1084"/>
                    </a:lnTo>
                    <a:lnTo>
                      <a:pt x="827" y="1081"/>
                    </a:lnTo>
                    <a:lnTo>
                      <a:pt x="820" y="1078"/>
                    </a:lnTo>
                    <a:lnTo>
                      <a:pt x="812" y="1078"/>
                    </a:lnTo>
                    <a:lnTo>
                      <a:pt x="807" y="1087"/>
                    </a:lnTo>
                    <a:lnTo>
                      <a:pt x="802" y="1098"/>
                    </a:lnTo>
                    <a:lnTo>
                      <a:pt x="796" y="1107"/>
                    </a:lnTo>
                    <a:lnTo>
                      <a:pt x="789" y="1115"/>
                    </a:lnTo>
                    <a:lnTo>
                      <a:pt x="781" y="1106"/>
                    </a:lnTo>
                    <a:lnTo>
                      <a:pt x="770" y="1096"/>
                    </a:lnTo>
                    <a:lnTo>
                      <a:pt x="762" y="1100"/>
                    </a:lnTo>
                    <a:lnTo>
                      <a:pt x="755" y="1106"/>
                    </a:lnTo>
                    <a:lnTo>
                      <a:pt x="747" y="1098"/>
                    </a:lnTo>
                    <a:lnTo>
                      <a:pt x="742" y="1090"/>
                    </a:lnTo>
                    <a:lnTo>
                      <a:pt x="740" y="1082"/>
                    </a:lnTo>
                    <a:lnTo>
                      <a:pt x="739" y="1073"/>
                    </a:lnTo>
                    <a:lnTo>
                      <a:pt x="740" y="1055"/>
                    </a:lnTo>
                    <a:lnTo>
                      <a:pt x="742" y="1034"/>
                    </a:lnTo>
                    <a:lnTo>
                      <a:pt x="725" y="1025"/>
                    </a:lnTo>
                    <a:lnTo>
                      <a:pt x="708" y="1018"/>
                    </a:lnTo>
                    <a:lnTo>
                      <a:pt x="690" y="1011"/>
                    </a:lnTo>
                    <a:lnTo>
                      <a:pt x="672" y="1005"/>
                    </a:lnTo>
                    <a:lnTo>
                      <a:pt x="669" y="1015"/>
                    </a:lnTo>
                    <a:lnTo>
                      <a:pt x="666" y="1025"/>
                    </a:lnTo>
                    <a:lnTo>
                      <a:pt x="660" y="1020"/>
                    </a:lnTo>
                    <a:lnTo>
                      <a:pt x="656" y="1017"/>
                    </a:lnTo>
                    <a:lnTo>
                      <a:pt x="654" y="1013"/>
                    </a:lnTo>
                    <a:lnTo>
                      <a:pt x="652" y="1009"/>
                    </a:lnTo>
                    <a:lnTo>
                      <a:pt x="651" y="999"/>
                    </a:lnTo>
                    <a:lnTo>
                      <a:pt x="648" y="986"/>
                    </a:lnTo>
                    <a:lnTo>
                      <a:pt x="635" y="993"/>
                    </a:lnTo>
                    <a:lnTo>
                      <a:pt x="625" y="1001"/>
                    </a:lnTo>
                    <a:lnTo>
                      <a:pt x="615" y="1009"/>
                    </a:lnTo>
                    <a:lnTo>
                      <a:pt x="603" y="1016"/>
                    </a:lnTo>
                    <a:lnTo>
                      <a:pt x="595" y="1007"/>
                    </a:lnTo>
                    <a:lnTo>
                      <a:pt x="587" y="998"/>
                    </a:lnTo>
                    <a:lnTo>
                      <a:pt x="578" y="1003"/>
                    </a:lnTo>
                    <a:lnTo>
                      <a:pt x="571" y="1011"/>
                    </a:lnTo>
                    <a:lnTo>
                      <a:pt x="564" y="1019"/>
                    </a:lnTo>
                    <a:lnTo>
                      <a:pt x="558" y="1027"/>
                    </a:lnTo>
                    <a:lnTo>
                      <a:pt x="538" y="1033"/>
                    </a:lnTo>
                    <a:lnTo>
                      <a:pt x="517" y="1038"/>
                    </a:lnTo>
                    <a:lnTo>
                      <a:pt x="498" y="1040"/>
                    </a:lnTo>
                    <a:lnTo>
                      <a:pt x="477" y="1041"/>
                    </a:lnTo>
                    <a:lnTo>
                      <a:pt x="473" y="1035"/>
                    </a:lnTo>
                    <a:lnTo>
                      <a:pt x="471" y="1031"/>
                    </a:lnTo>
                    <a:lnTo>
                      <a:pt x="470" y="1025"/>
                    </a:lnTo>
                    <a:lnTo>
                      <a:pt x="469" y="1020"/>
                    </a:lnTo>
                    <a:lnTo>
                      <a:pt x="468" y="1010"/>
                    </a:lnTo>
                    <a:lnTo>
                      <a:pt x="466" y="998"/>
                    </a:lnTo>
                    <a:lnTo>
                      <a:pt x="457" y="994"/>
                    </a:lnTo>
                    <a:lnTo>
                      <a:pt x="447" y="991"/>
                    </a:lnTo>
                    <a:lnTo>
                      <a:pt x="438" y="951"/>
                    </a:lnTo>
                    <a:lnTo>
                      <a:pt x="429" y="916"/>
                    </a:lnTo>
                    <a:lnTo>
                      <a:pt x="426" y="908"/>
                    </a:lnTo>
                    <a:lnTo>
                      <a:pt x="422" y="900"/>
                    </a:lnTo>
                    <a:lnTo>
                      <a:pt x="419" y="892"/>
                    </a:lnTo>
                    <a:lnTo>
                      <a:pt x="414" y="884"/>
                    </a:lnTo>
                    <a:lnTo>
                      <a:pt x="409" y="876"/>
                    </a:lnTo>
                    <a:lnTo>
                      <a:pt x="403" y="868"/>
                    </a:lnTo>
                    <a:lnTo>
                      <a:pt x="395" y="862"/>
                    </a:lnTo>
                    <a:lnTo>
                      <a:pt x="387" y="854"/>
                    </a:lnTo>
                    <a:lnTo>
                      <a:pt x="381" y="856"/>
                    </a:lnTo>
                    <a:lnTo>
                      <a:pt x="377" y="858"/>
                    </a:lnTo>
                    <a:lnTo>
                      <a:pt x="373" y="862"/>
                    </a:lnTo>
                    <a:lnTo>
                      <a:pt x="371" y="867"/>
                    </a:lnTo>
                    <a:lnTo>
                      <a:pt x="376" y="874"/>
                    </a:lnTo>
                    <a:lnTo>
                      <a:pt x="379" y="880"/>
                    </a:lnTo>
                    <a:lnTo>
                      <a:pt x="383" y="886"/>
                    </a:lnTo>
                    <a:lnTo>
                      <a:pt x="385" y="895"/>
                    </a:lnTo>
                    <a:lnTo>
                      <a:pt x="375" y="912"/>
                    </a:lnTo>
                    <a:lnTo>
                      <a:pt x="364" y="927"/>
                    </a:lnTo>
                    <a:lnTo>
                      <a:pt x="360" y="934"/>
                    </a:lnTo>
                    <a:lnTo>
                      <a:pt x="353" y="942"/>
                    </a:lnTo>
                    <a:lnTo>
                      <a:pt x="346" y="949"/>
                    </a:lnTo>
                    <a:lnTo>
                      <a:pt x="339" y="956"/>
                    </a:lnTo>
                    <a:lnTo>
                      <a:pt x="333" y="954"/>
                    </a:lnTo>
                    <a:lnTo>
                      <a:pt x="327" y="951"/>
                    </a:lnTo>
                    <a:lnTo>
                      <a:pt x="324" y="948"/>
                    </a:lnTo>
                    <a:lnTo>
                      <a:pt x="320" y="946"/>
                    </a:lnTo>
                    <a:lnTo>
                      <a:pt x="318" y="941"/>
                    </a:lnTo>
                    <a:lnTo>
                      <a:pt x="317" y="937"/>
                    </a:lnTo>
                    <a:lnTo>
                      <a:pt x="317" y="931"/>
                    </a:lnTo>
                    <a:lnTo>
                      <a:pt x="317" y="924"/>
                    </a:lnTo>
                    <a:lnTo>
                      <a:pt x="328" y="914"/>
                    </a:lnTo>
                    <a:lnTo>
                      <a:pt x="339" y="905"/>
                    </a:lnTo>
                    <a:lnTo>
                      <a:pt x="345" y="900"/>
                    </a:lnTo>
                    <a:lnTo>
                      <a:pt x="350" y="896"/>
                    </a:lnTo>
                    <a:lnTo>
                      <a:pt x="354" y="890"/>
                    </a:lnTo>
                    <a:lnTo>
                      <a:pt x="359" y="883"/>
                    </a:lnTo>
                    <a:lnTo>
                      <a:pt x="352" y="871"/>
                    </a:lnTo>
                    <a:lnTo>
                      <a:pt x="345" y="857"/>
                    </a:lnTo>
                    <a:lnTo>
                      <a:pt x="339" y="845"/>
                    </a:lnTo>
                    <a:lnTo>
                      <a:pt x="334" y="831"/>
                    </a:lnTo>
                    <a:lnTo>
                      <a:pt x="336" y="814"/>
                    </a:lnTo>
                    <a:lnTo>
                      <a:pt x="337" y="799"/>
                    </a:lnTo>
                    <a:lnTo>
                      <a:pt x="336" y="792"/>
                    </a:lnTo>
                    <a:lnTo>
                      <a:pt x="335" y="786"/>
                    </a:lnTo>
                    <a:lnTo>
                      <a:pt x="334" y="778"/>
                    </a:lnTo>
                    <a:lnTo>
                      <a:pt x="330" y="769"/>
                    </a:lnTo>
                    <a:lnTo>
                      <a:pt x="315" y="756"/>
                    </a:lnTo>
                    <a:lnTo>
                      <a:pt x="300" y="741"/>
                    </a:lnTo>
                    <a:lnTo>
                      <a:pt x="303" y="728"/>
                    </a:lnTo>
                    <a:lnTo>
                      <a:pt x="305" y="716"/>
                    </a:lnTo>
                    <a:lnTo>
                      <a:pt x="309" y="704"/>
                    </a:lnTo>
                    <a:lnTo>
                      <a:pt x="310" y="692"/>
                    </a:lnTo>
                    <a:lnTo>
                      <a:pt x="295" y="677"/>
                    </a:lnTo>
                    <a:lnTo>
                      <a:pt x="279" y="665"/>
                    </a:lnTo>
                    <a:lnTo>
                      <a:pt x="263" y="654"/>
                    </a:lnTo>
                    <a:lnTo>
                      <a:pt x="248" y="643"/>
                    </a:lnTo>
                    <a:lnTo>
                      <a:pt x="216" y="621"/>
                    </a:lnTo>
                    <a:lnTo>
                      <a:pt x="183" y="599"/>
                    </a:lnTo>
                    <a:lnTo>
                      <a:pt x="188" y="579"/>
                    </a:lnTo>
                    <a:lnTo>
                      <a:pt x="193" y="561"/>
                    </a:lnTo>
                    <a:lnTo>
                      <a:pt x="198" y="543"/>
                    </a:lnTo>
                    <a:lnTo>
                      <a:pt x="200" y="524"/>
                    </a:lnTo>
                    <a:lnTo>
                      <a:pt x="197" y="523"/>
                    </a:lnTo>
                    <a:lnTo>
                      <a:pt x="193" y="523"/>
                    </a:lnTo>
                    <a:lnTo>
                      <a:pt x="190" y="523"/>
                    </a:lnTo>
                    <a:lnTo>
                      <a:pt x="186" y="524"/>
                    </a:lnTo>
                    <a:lnTo>
                      <a:pt x="180" y="526"/>
                    </a:lnTo>
                    <a:lnTo>
                      <a:pt x="173" y="528"/>
                    </a:lnTo>
                    <a:lnTo>
                      <a:pt x="161" y="525"/>
                    </a:lnTo>
                    <a:lnTo>
                      <a:pt x="152" y="520"/>
                    </a:lnTo>
                    <a:lnTo>
                      <a:pt x="143" y="516"/>
                    </a:lnTo>
                    <a:lnTo>
                      <a:pt x="133" y="510"/>
                    </a:lnTo>
                    <a:lnTo>
                      <a:pt x="125" y="511"/>
                    </a:lnTo>
                    <a:lnTo>
                      <a:pt x="118" y="513"/>
                    </a:lnTo>
                    <a:lnTo>
                      <a:pt x="113" y="516"/>
                    </a:lnTo>
                    <a:lnTo>
                      <a:pt x="108" y="519"/>
                    </a:lnTo>
                    <a:lnTo>
                      <a:pt x="98" y="527"/>
                    </a:lnTo>
                    <a:lnTo>
                      <a:pt x="87" y="537"/>
                    </a:lnTo>
                    <a:lnTo>
                      <a:pt x="81" y="538"/>
                    </a:lnTo>
                    <a:lnTo>
                      <a:pt x="75" y="540"/>
                    </a:lnTo>
                    <a:lnTo>
                      <a:pt x="74" y="534"/>
                    </a:lnTo>
                    <a:lnTo>
                      <a:pt x="74" y="530"/>
                    </a:lnTo>
                    <a:lnTo>
                      <a:pt x="75" y="527"/>
                    </a:lnTo>
                    <a:lnTo>
                      <a:pt x="76" y="525"/>
                    </a:lnTo>
                    <a:lnTo>
                      <a:pt x="78" y="521"/>
                    </a:lnTo>
                    <a:lnTo>
                      <a:pt x="78" y="519"/>
                    </a:lnTo>
                    <a:lnTo>
                      <a:pt x="76" y="515"/>
                    </a:lnTo>
                    <a:lnTo>
                      <a:pt x="74" y="510"/>
                    </a:lnTo>
                    <a:lnTo>
                      <a:pt x="60" y="512"/>
                    </a:lnTo>
                    <a:lnTo>
                      <a:pt x="46" y="516"/>
                    </a:lnTo>
                    <a:lnTo>
                      <a:pt x="38" y="510"/>
                    </a:lnTo>
                    <a:lnTo>
                      <a:pt x="32" y="504"/>
                    </a:lnTo>
                    <a:lnTo>
                      <a:pt x="31" y="500"/>
                    </a:lnTo>
                    <a:lnTo>
                      <a:pt x="30" y="496"/>
                    </a:lnTo>
                    <a:lnTo>
                      <a:pt x="30" y="492"/>
                    </a:lnTo>
                    <a:lnTo>
                      <a:pt x="30" y="486"/>
                    </a:lnTo>
                    <a:lnTo>
                      <a:pt x="39" y="485"/>
                    </a:lnTo>
                    <a:lnTo>
                      <a:pt x="47" y="484"/>
                    </a:lnTo>
                    <a:lnTo>
                      <a:pt x="53" y="483"/>
                    </a:lnTo>
                    <a:lnTo>
                      <a:pt x="56" y="481"/>
                    </a:lnTo>
                    <a:lnTo>
                      <a:pt x="58" y="477"/>
                    </a:lnTo>
                    <a:lnTo>
                      <a:pt x="58" y="473"/>
                    </a:lnTo>
                    <a:lnTo>
                      <a:pt x="57" y="465"/>
                    </a:lnTo>
                    <a:lnTo>
                      <a:pt x="54" y="454"/>
                    </a:lnTo>
                    <a:lnTo>
                      <a:pt x="43" y="448"/>
                    </a:lnTo>
                    <a:lnTo>
                      <a:pt x="33" y="443"/>
                    </a:lnTo>
                    <a:lnTo>
                      <a:pt x="22" y="437"/>
                    </a:lnTo>
                    <a:lnTo>
                      <a:pt x="12" y="432"/>
                    </a:lnTo>
                    <a:lnTo>
                      <a:pt x="6" y="416"/>
                    </a:lnTo>
                    <a:lnTo>
                      <a:pt x="0" y="400"/>
                    </a:lnTo>
                    <a:lnTo>
                      <a:pt x="14" y="397"/>
                    </a:lnTo>
                    <a:lnTo>
                      <a:pt x="28" y="395"/>
                    </a:lnTo>
                    <a:lnTo>
                      <a:pt x="42" y="394"/>
                    </a:lnTo>
                    <a:lnTo>
                      <a:pt x="57" y="394"/>
                    </a:lnTo>
                    <a:lnTo>
                      <a:pt x="80" y="394"/>
                    </a:lnTo>
                    <a:lnTo>
                      <a:pt x="99" y="392"/>
                    </a:lnTo>
                    <a:lnTo>
                      <a:pt x="108" y="390"/>
                    </a:lnTo>
                    <a:lnTo>
                      <a:pt x="117" y="388"/>
                    </a:lnTo>
                    <a:lnTo>
                      <a:pt x="127" y="383"/>
                    </a:lnTo>
                    <a:lnTo>
                      <a:pt x="138" y="376"/>
                    </a:lnTo>
                    <a:lnTo>
                      <a:pt x="146" y="361"/>
                    </a:lnTo>
                    <a:lnTo>
                      <a:pt x="151" y="346"/>
                    </a:lnTo>
                    <a:lnTo>
                      <a:pt x="161" y="340"/>
                    </a:lnTo>
                    <a:lnTo>
                      <a:pt x="169" y="333"/>
                    </a:lnTo>
                    <a:lnTo>
                      <a:pt x="174" y="330"/>
                    </a:lnTo>
                    <a:lnTo>
                      <a:pt x="178" y="329"/>
                    </a:lnTo>
                    <a:lnTo>
                      <a:pt x="182" y="329"/>
                    </a:lnTo>
                    <a:lnTo>
                      <a:pt x="188" y="327"/>
                    </a:lnTo>
                    <a:lnTo>
                      <a:pt x="190" y="312"/>
                    </a:lnTo>
                    <a:lnTo>
                      <a:pt x="192" y="296"/>
                    </a:lnTo>
                    <a:lnTo>
                      <a:pt x="197" y="296"/>
                    </a:lnTo>
                    <a:lnTo>
                      <a:pt x="199" y="297"/>
                    </a:lnTo>
                    <a:lnTo>
                      <a:pt x="200" y="299"/>
                    </a:lnTo>
                    <a:lnTo>
                      <a:pt x="205" y="301"/>
                    </a:lnTo>
                    <a:lnTo>
                      <a:pt x="209" y="291"/>
                    </a:lnTo>
                    <a:lnTo>
                      <a:pt x="214" y="280"/>
                    </a:lnTo>
                    <a:lnTo>
                      <a:pt x="217" y="280"/>
                    </a:lnTo>
                    <a:lnTo>
                      <a:pt x="220" y="280"/>
                    </a:lnTo>
                    <a:lnTo>
                      <a:pt x="223" y="281"/>
                    </a:lnTo>
                    <a:lnTo>
                      <a:pt x="224" y="282"/>
                    </a:lnTo>
                    <a:lnTo>
                      <a:pt x="226" y="287"/>
                    </a:lnTo>
                    <a:lnTo>
                      <a:pt x="229" y="293"/>
                    </a:lnTo>
                    <a:lnTo>
                      <a:pt x="236" y="295"/>
                    </a:lnTo>
                    <a:lnTo>
                      <a:pt x="242" y="293"/>
                    </a:lnTo>
                    <a:lnTo>
                      <a:pt x="246" y="291"/>
                    </a:lnTo>
                    <a:lnTo>
                      <a:pt x="250" y="289"/>
                    </a:lnTo>
                    <a:lnTo>
                      <a:pt x="253" y="284"/>
                    </a:lnTo>
                    <a:lnTo>
                      <a:pt x="256" y="280"/>
                    </a:lnTo>
                    <a:lnTo>
                      <a:pt x="258" y="274"/>
                    </a:lnTo>
                    <a:lnTo>
                      <a:pt x="260" y="268"/>
                    </a:lnTo>
                    <a:lnTo>
                      <a:pt x="260" y="264"/>
                    </a:lnTo>
                    <a:lnTo>
                      <a:pt x="260" y="261"/>
                    </a:lnTo>
                    <a:lnTo>
                      <a:pt x="261" y="258"/>
                    </a:lnTo>
                    <a:lnTo>
                      <a:pt x="262" y="257"/>
                    </a:lnTo>
                    <a:lnTo>
                      <a:pt x="263" y="256"/>
                    </a:lnTo>
                    <a:lnTo>
                      <a:pt x="266" y="257"/>
                    </a:lnTo>
                    <a:lnTo>
                      <a:pt x="269" y="258"/>
                    </a:lnTo>
                    <a:lnTo>
                      <a:pt x="273" y="261"/>
                    </a:lnTo>
                    <a:lnTo>
                      <a:pt x="279" y="262"/>
                    </a:lnTo>
                    <a:lnTo>
                      <a:pt x="284" y="259"/>
                    </a:lnTo>
                    <a:lnTo>
                      <a:pt x="290" y="258"/>
                    </a:lnTo>
                    <a:lnTo>
                      <a:pt x="296" y="257"/>
                    </a:lnTo>
                    <a:lnTo>
                      <a:pt x="302" y="258"/>
                    </a:lnTo>
                    <a:lnTo>
                      <a:pt x="304" y="257"/>
                    </a:lnTo>
                    <a:lnTo>
                      <a:pt x="307" y="256"/>
                    </a:lnTo>
                    <a:lnTo>
                      <a:pt x="311" y="254"/>
                    </a:lnTo>
                    <a:lnTo>
                      <a:pt x="317" y="255"/>
                    </a:lnTo>
                    <a:lnTo>
                      <a:pt x="321" y="255"/>
                    </a:lnTo>
                    <a:lnTo>
                      <a:pt x="324" y="251"/>
                    </a:lnTo>
                    <a:lnTo>
                      <a:pt x="328" y="246"/>
                    </a:lnTo>
                    <a:lnTo>
                      <a:pt x="334" y="241"/>
                    </a:lnTo>
                    <a:lnTo>
                      <a:pt x="337" y="241"/>
                    </a:lnTo>
                    <a:lnTo>
                      <a:pt x="341" y="241"/>
                    </a:lnTo>
                    <a:lnTo>
                      <a:pt x="347" y="241"/>
                    </a:lnTo>
                    <a:lnTo>
                      <a:pt x="344" y="233"/>
                    </a:lnTo>
                    <a:lnTo>
                      <a:pt x="339" y="225"/>
                    </a:lnTo>
                    <a:lnTo>
                      <a:pt x="346" y="225"/>
                    </a:lnTo>
                    <a:lnTo>
                      <a:pt x="350" y="226"/>
                    </a:lnTo>
                    <a:lnTo>
                      <a:pt x="351" y="226"/>
                    </a:lnTo>
                    <a:lnTo>
                      <a:pt x="353" y="225"/>
                    </a:lnTo>
                    <a:lnTo>
                      <a:pt x="354" y="223"/>
                    </a:lnTo>
                    <a:lnTo>
                      <a:pt x="356" y="221"/>
                    </a:lnTo>
                    <a:lnTo>
                      <a:pt x="360" y="215"/>
                    </a:lnTo>
                    <a:lnTo>
                      <a:pt x="361" y="214"/>
                    </a:lnTo>
                    <a:lnTo>
                      <a:pt x="363" y="213"/>
                    </a:lnTo>
                    <a:lnTo>
                      <a:pt x="367" y="209"/>
                    </a:lnTo>
                    <a:lnTo>
                      <a:pt x="369" y="204"/>
                    </a:lnTo>
                    <a:lnTo>
                      <a:pt x="372" y="200"/>
                    </a:lnTo>
                    <a:lnTo>
                      <a:pt x="376" y="198"/>
                    </a:lnTo>
                    <a:lnTo>
                      <a:pt x="381" y="195"/>
                    </a:lnTo>
                    <a:lnTo>
                      <a:pt x="386" y="191"/>
                    </a:lnTo>
                    <a:lnTo>
                      <a:pt x="388" y="191"/>
                    </a:lnTo>
                    <a:lnTo>
                      <a:pt x="389" y="194"/>
                    </a:lnTo>
                    <a:lnTo>
                      <a:pt x="390" y="199"/>
                    </a:lnTo>
                    <a:lnTo>
                      <a:pt x="396" y="199"/>
                    </a:lnTo>
                    <a:lnTo>
                      <a:pt x="400" y="198"/>
                    </a:lnTo>
                    <a:lnTo>
                      <a:pt x="401" y="195"/>
                    </a:lnTo>
                    <a:lnTo>
                      <a:pt x="401" y="190"/>
                    </a:lnTo>
                    <a:lnTo>
                      <a:pt x="393" y="188"/>
                    </a:lnTo>
                    <a:lnTo>
                      <a:pt x="385" y="185"/>
                    </a:lnTo>
                    <a:lnTo>
                      <a:pt x="385" y="177"/>
                    </a:lnTo>
                    <a:lnTo>
                      <a:pt x="386" y="170"/>
                    </a:lnTo>
                    <a:lnTo>
                      <a:pt x="388" y="164"/>
                    </a:lnTo>
                    <a:lnTo>
                      <a:pt x="390" y="156"/>
                    </a:lnTo>
                    <a:lnTo>
                      <a:pt x="390" y="153"/>
                    </a:lnTo>
                    <a:lnTo>
                      <a:pt x="390" y="150"/>
                    </a:lnTo>
                    <a:lnTo>
                      <a:pt x="392" y="148"/>
                    </a:lnTo>
                    <a:lnTo>
                      <a:pt x="394" y="147"/>
                    </a:lnTo>
                    <a:lnTo>
                      <a:pt x="397" y="147"/>
                    </a:lnTo>
                    <a:lnTo>
                      <a:pt x="404" y="147"/>
                    </a:lnTo>
                    <a:lnTo>
                      <a:pt x="407" y="148"/>
                    </a:lnTo>
                    <a:lnTo>
                      <a:pt x="411" y="147"/>
                    </a:lnTo>
                    <a:lnTo>
                      <a:pt x="413" y="147"/>
                    </a:lnTo>
                    <a:lnTo>
                      <a:pt x="415" y="146"/>
                    </a:lnTo>
                    <a:lnTo>
                      <a:pt x="420" y="141"/>
                    </a:lnTo>
                    <a:lnTo>
                      <a:pt x="426" y="137"/>
                    </a:lnTo>
                    <a:lnTo>
                      <a:pt x="439" y="128"/>
                    </a:lnTo>
                    <a:lnTo>
                      <a:pt x="453" y="118"/>
                    </a:lnTo>
                    <a:lnTo>
                      <a:pt x="466" y="106"/>
                    </a:lnTo>
                    <a:lnTo>
                      <a:pt x="480" y="96"/>
                    </a:lnTo>
                    <a:lnTo>
                      <a:pt x="485" y="89"/>
                    </a:lnTo>
                    <a:lnTo>
                      <a:pt x="486" y="87"/>
                    </a:lnTo>
                    <a:lnTo>
                      <a:pt x="486" y="84"/>
                    </a:lnTo>
                    <a:lnTo>
                      <a:pt x="488" y="79"/>
                    </a:lnTo>
                    <a:lnTo>
                      <a:pt x="498" y="76"/>
                    </a:lnTo>
                    <a:lnTo>
                      <a:pt x="510" y="72"/>
                    </a:lnTo>
                    <a:lnTo>
                      <a:pt x="512" y="68"/>
                    </a:lnTo>
                    <a:lnTo>
                      <a:pt x="512" y="63"/>
                    </a:lnTo>
                    <a:lnTo>
                      <a:pt x="511" y="59"/>
                    </a:lnTo>
                    <a:lnTo>
                      <a:pt x="510" y="53"/>
                    </a:lnTo>
                    <a:lnTo>
                      <a:pt x="502" y="46"/>
                    </a:lnTo>
                    <a:lnTo>
                      <a:pt x="491" y="40"/>
                    </a:lnTo>
                    <a:lnTo>
                      <a:pt x="503" y="34"/>
                    </a:lnTo>
                    <a:lnTo>
                      <a:pt x="515" y="27"/>
                    </a:lnTo>
                    <a:lnTo>
                      <a:pt x="512" y="13"/>
                    </a:lnTo>
                    <a:lnTo>
                      <a:pt x="507" y="2"/>
                    </a:lnTo>
                    <a:lnTo>
                      <a:pt x="512" y="1"/>
                    </a:lnTo>
                    <a:lnTo>
                      <a:pt x="516" y="0"/>
                    </a:lnTo>
                    <a:lnTo>
                      <a:pt x="520" y="1"/>
                    </a:lnTo>
                    <a:lnTo>
                      <a:pt x="523" y="2"/>
                    </a:lnTo>
                    <a:lnTo>
                      <a:pt x="530" y="6"/>
                    </a:lnTo>
                    <a:lnTo>
                      <a:pt x="538" y="12"/>
                    </a:lnTo>
                    <a:lnTo>
                      <a:pt x="545" y="17"/>
                    </a:lnTo>
                    <a:lnTo>
                      <a:pt x="549" y="18"/>
                    </a:lnTo>
                    <a:lnTo>
                      <a:pt x="553" y="16"/>
                    </a:lnTo>
                    <a:lnTo>
                      <a:pt x="557" y="10"/>
                    </a:lnTo>
                    <a:lnTo>
                      <a:pt x="559" y="16"/>
                    </a:lnTo>
                    <a:lnTo>
                      <a:pt x="561" y="19"/>
                    </a:lnTo>
                    <a:lnTo>
                      <a:pt x="564" y="21"/>
                    </a:lnTo>
                    <a:lnTo>
                      <a:pt x="570" y="22"/>
                    </a:lnTo>
                    <a:lnTo>
                      <a:pt x="575" y="27"/>
                    </a:lnTo>
                    <a:lnTo>
                      <a:pt x="581" y="33"/>
                    </a:lnTo>
                    <a:lnTo>
                      <a:pt x="586" y="39"/>
                    </a:lnTo>
                    <a:lnTo>
                      <a:pt x="590" y="45"/>
                    </a:lnTo>
                    <a:lnTo>
                      <a:pt x="590" y="55"/>
                    </a:lnTo>
                    <a:lnTo>
                      <a:pt x="590" y="60"/>
                    </a:lnTo>
                    <a:lnTo>
                      <a:pt x="596" y="63"/>
                    </a:lnTo>
                    <a:lnTo>
                      <a:pt x="600" y="65"/>
                    </a:lnTo>
                    <a:lnTo>
                      <a:pt x="603" y="65"/>
                    </a:lnTo>
                    <a:lnTo>
                      <a:pt x="604" y="64"/>
                    </a:lnTo>
                    <a:lnTo>
                      <a:pt x="606" y="62"/>
                    </a:lnTo>
                    <a:lnTo>
                      <a:pt x="608" y="60"/>
                    </a:lnTo>
                    <a:lnTo>
                      <a:pt x="612" y="55"/>
                    </a:lnTo>
                    <a:lnTo>
                      <a:pt x="615" y="54"/>
                    </a:lnTo>
                    <a:lnTo>
                      <a:pt x="616" y="56"/>
                    </a:lnTo>
                    <a:lnTo>
                      <a:pt x="616" y="63"/>
                    </a:lnTo>
                    <a:lnTo>
                      <a:pt x="615" y="70"/>
                    </a:lnTo>
                    <a:lnTo>
                      <a:pt x="614" y="76"/>
                    </a:lnTo>
                    <a:lnTo>
                      <a:pt x="613" y="77"/>
                    </a:lnTo>
                    <a:lnTo>
                      <a:pt x="610" y="78"/>
                    </a:lnTo>
                    <a:lnTo>
                      <a:pt x="608" y="78"/>
                    </a:lnTo>
                    <a:lnTo>
                      <a:pt x="605" y="77"/>
                    </a:lnTo>
                    <a:lnTo>
                      <a:pt x="598" y="76"/>
                    </a:lnTo>
                    <a:lnTo>
                      <a:pt x="592" y="74"/>
                    </a:lnTo>
                    <a:lnTo>
                      <a:pt x="588" y="73"/>
                    </a:lnTo>
                    <a:lnTo>
                      <a:pt x="586" y="73"/>
                    </a:lnTo>
                    <a:lnTo>
                      <a:pt x="583" y="76"/>
                    </a:lnTo>
                    <a:lnTo>
                      <a:pt x="583" y="78"/>
                    </a:lnTo>
                    <a:lnTo>
                      <a:pt x="584" y="86"/>
                    </a:lnTo>
                    <a:lnTo>
                      <a:pt x="587" y="94"/>
                    </a:lnTo>
                    <a:lnTo>
                      <a:pt x="588" y="103"/>
                    </a:lnTo>
                    <a:lnTo>
                      <a:pt x="588" y="106"/>
                    </a:lnTo>
                    <a:lnTo>
                      <a:pt x="587" y="107"/>
                    </a:lnTo>
                    <a:lnTo>
                      <a:pt x="582" y="112"/>
                    </a:lnTo>
                    <a:lnTo>
                      <a:pt x="593" y="118"/>
                    </a:lnTo>
                    <a:lnTo>
                      <a:pt x="606" y="124"/>
                    </a:lnTo>
                    <a:lnTo>
                      <a:pt x="605" y="132"/>
                    </a:lnTo>
                    <a:lnTo>
                      <a:pt x="605" y="140"/>
                    </a:lnTo>
                    <a:lnTo>
                      <a:pt x="605" y="146"/>
                    </a:lnTo>
                    <a:lnTo>
                      <a:pt x="605" y="149"/>
                    </a:lnTo>
                    <a:lnTo>
                      <a:pt x="605" y="153"/>
                    </a:lnTo>
                    <a:lnTo>
                      <a:pt x="607" y="156"/>
                    </a:lnTo>
                    <a:lnTo>
                      <a:pt x="613" y="153"/>
                    </a:lnTo>
                    <a:lnTo>
                      <a:pt x="616" y="149"/>
                    </a:lnTo>
                    <a:lnTo>
                      <a:pt x="621" y="147"/>
                    </a:lnTo>
                    <a:lnTo>
                      <a:pt x="627" y="146"/>
                    </a:lnTo>
                    <a:lnTo>
                      <a:pt x="629" y="148"/>
                    </a:lnTo>
                    <a:lnTo>
                      <a:pt x="629" y="150"/>
                    </a:lnTo>
                    <a:lnTo>
                      <a:pt x="624" y="172"/>
                    </a:lnTo>
                    <a:lnTo>
                      <a:pt x="620" y="194"/>
                    </a:lnTo>
                    <a:lnTo>
                      <a:pt x="617" y="204"/>
                    </a:lnTo>
                    <a:lnTo>
                      <a:pt x="617" y="214"/>
                    </a:lnTo>
                    <a:lnTo>
                      <a:pt x="617" y="224"/>
                    </a:lnTo>
                    <a:lnTo>
                      <a:pt x="618" y="236"/>
                    </a:lnTo>
                    <a:lnTo>
                      <a:pt x="625" y="245"/>
                    </a:lnTo>
                    <a:lnTo>
                      <a:pt x="629" y="250"/>
                    </a:lnTo>
                    <a:lnTo>
                      <a:pt x="630" y="258"/>
                    </a:lnTo>
                    <a:lnTo>
                      <a:pt x="629" y="270"/>
                    </a:lnTo>
                    <a:lnTo>
                      <a:pt x="627" y="279"/>
                    </a:lnTo>
                    <a:lnTo>
                      <a:pt x="626" y="287"/>
                    </a:lnTo>
                    <a:lnTo>
                      <a:pt x="627" y="295"/>
                    </a:lnTo>
                    <a:lnTo>
                      <a:pt x="631" y="302"/>
                    </a:lnTo>
                    <a:lnTo>
                      <a:pt x="630" y="315"/>
                    </a:lnTo>
                    <a:lnTo>
                      <a:pt x="630" y="329"/>
                    </a:lnTo>
                    <a:lnTo>
                      <a:pt x="633" y="335"/>
                    </a:lnTo>
                    <a:lnTo>
                      <a:pt x="635" y="340"/>
                    </a:lnTo>
                    <a:lnTo>
                      <a:pt x="637" y="341"/>
                    </a:lnTo>
                    <a:lnTo>
                      <a:pt x="638" y="341"/>
                    </a:lnTo>
                    <a:lnTo>
                      <a:pt x="641" y="341"/>
                    </a:lnTo>
                    <a:lnTo>
                      <a:pt x="643" y="339"/>
                    </a:lnTo>
                    <a:lnTo>
                      <a:pt x="648" y="340"/>
                    </a:lnTo>
                    <a:lnTo>
                      <a:pt x="652" y="341"/>
                    </a:lnTo>
                    <a:lnTo>
                      <a:pt x="656" y="343"/>
                    </a:lnTo>
                    <a:lnTo>
                      <a:pt x="658" y="347"/>
                    </a:lnTo>
                    <a:lnTo>
                      <a:pt x="663" y="354"/>
                    </a:lnTo>
                    <a:lnTo>
                      <a:pt x="667" y="361"/>
                    </a:lnTo>
                    <a:lnTo>
                      <a:pt x="671" y="367"/>
                    </a:lnTo>
                    <a:lnTo>
                      <a:pt x="673" y="372"/>
                    </a:lnTo>
                    <a:lnTo>
                      <a:pt x="674" y="374"/>
                    </a:lnTo>
                    <a:lnTo>
                      <a:pt x="673" y="376"/>
                    </a:lnTo>
                    <a:lnTo>
                      <a:pt x="673" y="378"/>
                    </a:lnTo>
                    <a:lnTo>
                      <a:pt x="671" y="381"/>
                    </a:lnTo>
                    <a:lnTo>
                      <a:pt x="668" y="390"/>
                    </a:lnTo>
                    <a:lnTo>
                      <a:pt x="669" y="395"/>
                    </a:lnTo>
                    <a:lnTo>
                      <a:pt x="671" y="399"/>
                    </a:lnTo>
                    <a:lnTo>
                      <a:pt x="673" y="401"/>
                    </a:lnTo>
                    <a:lnTo>
                      <a:pt x="675" y="403"/>
                    </a:lnTo>
                    <a:lnTo>
                      <a:pt x="680" y="407"/>
                    </a:lnTo>
                    <a:lnTo>
                      <a:pt x="686" y="406"/>
                    </a:lnTo>
                    <a:lnTo>
                      <a:pt x="692" y="406"/>
                    </a:lnTo>
                    <a:lnTo>
                      <a:pt x="694" y="406"/>
                    </a:lnTo>
                    <a:lnTo>
                      <a:pt x="697" y="407"/>
                    </a:lnTo>
                    <a:lnTo>
                      <a:pt x="699" y="409"/>
                    </a:lnTo>
                    <a:lnTo>
                      <a:pt x="700" y="414"/>
                    </a:lnTo>
                    <a:lnTo>
                      <a:pt x="700" y="422"/>
                    </a:lnTo>
                    <a:lnTo>
                      <a:pt x="701" y="426"/>
                    </a:lnTo>
                    <a:lnTo>
                      <a:pt x="702" y="433"/>
                    </a:lnTo>
                    <a:lnTo>
                      <a:pt x="700" y="441"/>
                    </a:lnTo>
                    <a:lnTo>
                      <a:pt x="696" y="456"/>
                    </a:lnTo>
                    <a:lnTo>
                      <a:pt x="692" y="468"/>
                    </a:lnTo>
                    <a:lnTo>
                      <a:pt x="691" y="482"/>
                    </a:lnTo>
                    <a:lnTo>
                      <a:pt x="691" y="496"/>
                    </a:lnTo>
                    <a:lnTo>
                      <a:pt x="690" y="504"/>
                    </a:lnTo>
                    <a:lnTo>
                      <a:pt x="688" y="512"/>
                    </a:lnTo>
                    <a:lnTo>
                      <a:pt x="686" y="521"/>
                    </a:lnTo>
                    <a:lnTo>
                      <a:pt x="688" y="528"/>
                    </a:lnTo>
                    <a:lnTo>
                      <a:pt x="698" y="528"/>
                    </a:lnTo>
                    <a:lnTo>
                      <a:pt x="706" y="529"/>
                    </a:lnTo>
                    <a:lnTo>
                      <a:pt x="709" y="530"/>
                    </a:lnTo>
                    <a:lnTo>
                      <a:pt x="713" y="533"/>
                    </a:lnTo>
                    <a:lnTo>
                      <a:pt x="715" y="536"/>
                    </a:lnTo>
                    <a:lnTo>
                      <a:pt x="718" y="541"/>
                    </a:lnTo>
                    <a:lnTo>
                      <a:pt x="717" y="546"/>
                    </a:lnTo>
                    <a:lnTo>
                      <a:pt x="716" y="551"/>
                    </a:lnTo>
                    <a:lnTo>
                      <a:pt x="715" y="552"/>
                    </a:lnTo>
                    <a:lnTo>
                      <a:pt x="713" y="552"/>
                    </a:lnTo>
                    <a:lnTo>
                      <a:pt x="710" y="551"/>
                    </a:lnTo>
                    <a:lnTo>
                      <a:pt x="708" y="549"/>
                    </a:lnTo>
                    <a:lnTo>
                      <a:pt x="706" y="549"/>
                    </a:lnTo>
                    <a:lnTo>
                      <a:pt x="703" y="550"/>
                    </a:lnTo>
                    <a:lnTo>
                      <a:pt x="702" y="551"/>
                    </a:lnTo>
                    <a:lnTo>
                      <a:pt x="702" y="552"/>
                    </a:lnTo>
                    <a:lnTo>
                      <a:pt x="702" y="555"/>
                    </a:lnTo>
                    <a:lnTo>
                      <a:pt x="705" y="559"/>
                    </a:lnTo>
                    <a:lnTo>
                      <a:pt x="707" y="563"/>
                    </a:lnTo>
                    <a:lnTo>
                      <a:pt x="707" y="566"/>
                    </a:lnTo>
                    <a:lnTo>
                      <a:pt x="703" y="568"/>
                    </a:lnTo>
                    <a:lnTo>
                      <a:pt x="699" y="570"/>
                    </a:lnTo>
                    <a:lnTo>
                      <a:pt x="693" y="562"/>
                    </a:lnTo>
                    <a:lnTo>
                      <a:pt x="689" y="554"/>
                    </a:lnTo>
                    <a:lnTo>
                      <a:pt x="685" y="560"/>
                    </a:lnTo>
                    <a:lnTo>
                      <a:pt x="681" y="566"/>
                    </a:lnTo>
                    <a:lnTo>
                      <a:pt x="676" y="571"/>
                    </a:lnTo>
                    <a:lnTo>
                      <a:pt x="675" y="575"/>
                    </a:lnTo>
                    <a:lnTo>
                      <a:pt x="676" y="577"/>
                    </a:lnTo>
                    <a:lnTo>
                      <a:pt x="679" y="577"/>
                    </a:lnTo>
                    <a:lnTo>
                      <a:pt x="681" y="578"/>
                    </a:lnTo>
                    <a:lnTo>
                      <a:pt x="685" y="578"/>
                    </a:lnTo>
                    <a:lnTo>
                      <a:pt x="690" y="578"/>
                    </a:lnTo>
                    <a:lnTo>
                      <a:pt x="693" y="578"/>
                    </a:lnTo>
                    <a:lnTo>
                      <a:pt x="696" y="578"/>
                    </a:lnTo>
                    <a:lnTo>
                      <a:pt x="697" y="579"/>
                    </a:lnTo>
                    <a:lnTo>
                      <a:pt x="698" y="584"/>
                    </a:lnTo>
                    <a:lnTo>
                      <a:pt x="696" y="592"/>
                    </a:lnTo>
                    <a:lnTo>
                      <a:pt x="699" y="596"/>
                    </a:lnTo>
                    <a:lnTo>
                      <a:pt x="701" y="599"/>
                    </a:lnTo>
                    <a:lnTo>
                      <a:pt x="702" y="599"/>
                    </a:lnTo>
                    <a:lnTo>
                      <a:pt x="703" y="600"/>
                    </a:lnTo>
                    <a:lnTo>
                      <a:pt x="705" y="602"/>
                    </a:lnTo>
                    <a:lnTo>
                      <a:pt x="705" y="606"/>
                    </a:lnTo>
                    <a:lnTo>
                      <a:pt x="700" y="609"/>
                    </a:lnTo>
                    <a:lnTo>
                      <a:pt x="697" y="611"/>
                    </a:lnTo>
                    <a:lnTo>
                      <a:pt x="693" y="613"/>
                    </a:lnTo>
                    <a:lnTo>
                      <a:pt x="692" y="617"/>
                    </a:lnTo>
                    <a:lnTo>
                      <a:pt x="689" y="625"/>
                    </a:lnTo>
                    <a:lnTo>
                      <a:pt x="685" y="631"/>
                    </a:lnTo>
                    <a:lnTo>
                      <a:pt x="683" y="638"/>
                    </a:lnTo>
                    <a:lnTo>
                      <a:pt x="683" y="646"/>
                    </a:lnTo>
                    <a:lnTo>
                      <a:pt x="686" y="652"/>
                    </a:lnTo>
                    <a:lnTo>
                      <a:pt x="689" y="656"/>
                    </a:lnTo>
                    <a:lnTo>
                      <a:pt x="691" y="658"/>
                    </a:lnTo>
                    <a:lnTo>
                      <a:pt x="692" y="658"/>
                    </a:lnTo>
                    <a:lnTo>
                      <a:pt x="694" y="658"/>
                    </a:lnTo>
                    <a:lnTo>
                      <a:pt x="698" y="656"/>
                    </a:lnTo>
                    <a:lnTo>
                      <a:pt x="705" y="663"/>
                    </a:lnTo>
                    <a:lnTo>
                      <a:pt x="711" y="672"/>
                    </a:lnTo>
                    <a:lnTo>
                      <a:pt x="720" y="670"/>
                    </a:lnTo>
                    <a:lnTo>
                      <a:pt x="726" y="668"/>
                    </a:lnTo>
                    <a:lnTo>
                      <a:pt x="731" y="663"/>
                    </a:lnTo>
                    <a:lnTo>
                      <a:pt x="736" y="655"/>
                    </a:lnTo>
                    <a:lnTo>
                      <a:pt x="740" y="651"/>
                    </a:lnTo>
                    <a:lnTo>
                      <a:pt x="742" y="647"/>
                    </a:lnTo>
                    <a:lnTo>
                      <a:pt x="743" y="646"/>
                    </a:lnTo>
                    <a:lnTo>
                      <a:pt x="745" y="646"/>
                    </a:lnTo>
                    <a:lnTo>
                      <a:pt x="747" y="646"/>
                    </a:lnTo>
                    <a:lnTo>
                      <a:pt x="749" y="648"/>
                    </a:lnTo>
                    <a:lnTo>
                      <a:pt x="751" y="650"/>
                    </a:lnTo>
                    <a:lnTo>
                      <a:pt x="752" y="650"/>
                    </a:lnTo>
                    <a:lnTo>
                      <a:pt x="755" y="650"/>
                    </a:lnTo>
                    <a:lnTo>
                      <a:pt x="758" y="648"/>
                    </a:lnTo>
                    <a:lnTo>
                      <a:pt x="762" y="646"/>
                    </a:lnTo>
                    <a:lnTo>
                      <a:pt x="767" y="644"/>
                    </a:lnTo>
                    <a:lnTo>
                      <a:pt x="774" y="636"/>
                    </a:lnTo>
                    <a:lnTo>
                      <a:pt x="779" y="628"/>
                    </a:lnTo>
                    <a:lnTo>
                      <a:pt x="784" y="638"/>
                    </a:lnTo>
                    <a:lnTo>
                      <a:pt x="787" y="648"/>
                    </a:lnTo>
                    <a:lnTo>
                      <a:pt x="790" y="653"/>
                    </a:lnTo>
                    <a:lnTo>
                      <a:pt x="792" y="658"/>
                    </a:lnTo>
                    <a:lnTo>
                      <a:pt x="795" y="661"/>
                    </a:lnTo>
                    <a:lnTo>
                      <a:pt x="799" y="665"/>
                    </a:lnTo>
                    <a:lnTo>
                      <a:pt x="804" y="663"/>
                    </a:lnTo>
                    <a:lnTo>
                      <a:pt x="810" y="662"/>
                    </a:lnTo>
                    <a:lnTo>
                      <a:pt x="812" y="662"/>
                    </a:lnTo>
                    <a:lnTo>
                      <a:pt x="815" y="662"/>
                    </a:lnTo>
                    <a:lnTo>
                      <a:pt x="817" y="663"/>
                    </a:lnTo>
                    <a:lnTo>
                      <a:pt x="819" y="665"/>
                    </a:lnTo>
                    <a:lnTo>
                      <a:pt x="812" y="672"/>
                    </a:lnTo>
                    <a:lnTo>
                      <a:pt x="807" y="677"/>
                    </a:lnTo>
                    <a:lnTo>
                      <a:pt x="803" y="679"/>
                    </a:lnTo>
                    <a:lnTo>
                      <a:pt x="801" y="682"/>
                    </a:lnTo>
                    <a:lnTo>
                      <a:pt x="800" y="686"/>
                    </a:lnTo>
                    <a:lnTo>
                      <a:pt x="798" y="692"/>
                    </a:lnTo>
                    <a:lnTo>
                      <a:pt x="798" y="698"/>
                    </a:lnTo>
                    <a:lnTo>
                      <a:pt x="798" y="705"/>
                    </a:lnTo>
                    <a:lnTo>
                      <a:pt x="798" y="711"/>
                    </a:lnTo>
                    <a:lnTo>
                      <a:pt x="795" y="715"/>
                    </a:lnTo>
                    <a:lnTo>
                      <a:pt x="793" y="719"/>
                    </a:lnTo>
                    <a:lnTo>
                      <a:pt x="790" y="722"/>
                    </a:lnTo>
                    <a:lnTo>
                      <a:pt x="785" y="726"/>
                    </a:lnTo>
                    <a:lnTo>
                      <a:pt x="778" y="729"/>
                    </a:lnTo>
                    <a:lnTo>
                      <a:pt x="765" y="730"/>
                    </a:lnTo>
                    <a:lnTo>
                      <a:pt x="750" y="732"/>
                    </a:lnTo>
                    <a:lnTo>
                      <a:pt x="744" y="737"/>
                    </a:lnTo>
                    <a:lnTo>
                      <a:pt x="740" y="740"/>
                    </a:lnTo>
                    <a:lnTo>
                      <a:pt x="737" y="744"/>
                    </a:lnTo>
                    <a:lnTo>
                      <a:pt x="737" y="747"/>
                    </a:lnTo>
                    <a:lnTo>
                      <a:pt x="739" y="749"/>
                    </a:lnTo>
                    <a:lnTo>
                      <a:pt x="742" y="753"/>
                    </a:lnTo>
                    <a:lnTo>
                      <a:pt x="748" y="754"/>
                    </a:lnTo>
                    <a:lnTo>
                      <a:pt x="755" y="755"/>
                    </a:lnTo>
                    <a:lnTo>
                      <a:pt x="761" y="751"/>
                    </a:lnTo>
                    <a:lnTo>
                      <a:pt x="766" y="748"/>
                    </a:lnTo>
                    <a:lnTo>
                      <a:pt x="768" y="747"/>
                    </a:lnTo>
                    <a:lnTo>
                      <a:pt x="770" y="747"/>
                    </a:lnTo>
                    <a:lnTo>
                      <a:pt x="773" y="748"/>
                    </a:lnTo>
                    <a:lnTo>
                      <a:pt x="776" y="751"/>
                    </a:lnTo>
                    <a:lnTo>
                      <a:pt x="773" y="755"/>
                    </a:lnTo>
                    <a:lnTo>
                      <a:pt x="770" y="761"/>
                    </a:lnTo>
                    <a:lnTo>
                      <a:pt x="777" y="765"/>
                    </a:lnTo>
                    <a:lnTo>
                      <a:pt x="783" y="771"/>
                    </a:lnTo>
                    <a:lnTo>
                      <a:pt x="785" y="773"/>
                    </a:lnTo>
                    <a:lnTo>
                      <a:pt x="786" y="777"/>
                    </a:lnTo>
                    <a:lnTo>
                      <a:pt x="786" y="780"/>
                    </a:lnTo>
                    <a:lnTo>
                      <a:pt x="785" y="785"/>
                    </a:lnTo>
                    <a:lnTo>
                      <a:pt x="782" y="787"/>
                    </a:lnTo>
                    <a:lnTo>
                      <a:pt x="781" y="788"/>
                    </a:lnTo>
                    <a:lnTo>
                      <a:pt x="781" y="789"/>
                    </a:lnTo>
                    <a:lnTo>
                      <a:pt x="781" y="790"/>
                    </a:lnTo>
                    <a:lnTo>
                      <a:pt x="784" y="792"/>
                    </a:lnTo>
                    <a:lnTo>
                      <a:pt x="787" y="798"/>
                    </a:lnTo>
                    <a:lnTo>
                      <a:pt x="779" y="807"/>
                    </a:lnTo>
                    <a:lnTo>
                      <a:pt x="772" y="817"/>
                    </a:lnTo>
                    <a:lnTo>
                      <a:pt x="776" y="825"/>
                    </a:lnTo>
                    <a:lnTo>
                      <a:pt x="778" y="833"/>
                    </a:lnTo>
                    <a:lnTo>
                      <a:pt x="770" y="833"/>
                    </a:lnTo>
                    <a:lnTo>
                      <a:pt x="766" y="832"/>
                    </a:lnTo>
                    <a:lnTo>
                      <a:pt x="761" y="832"/>
                    </a:lnTo>
                    <a:lnTo>
                      <a:pt x="755" y="834"/>
                    </a:lnTo>
                    <a:lnTo>
                      <a:pt x="752" y="839"/>
                    </a:lnTo>
                    <a:lnTo>
                      <a:pt x="751" y="842"/>
                    </a:lnTo>
                    <a:lnTo>
                      <a:pt x="751" y="845"/>
                    </a:lnTo>
                    <a:lnTo>
                      <a:pt x="752" y="847"/>
                    </a:lnTo>
                    <a:lnTo>
                      <a:pt x="756" y="851"/>
                    </a:lnTo>
                    <a:lnTo>
                      <a:pt x="761" y="858"/>
                    </a:lnTo>
                    <a:lnTo>
                      <a:pt x="760" y="864"/>
                    </a:lnTo>
                    <a:lnTo>
                      <a:pt x="758" y="867"/>
                    </a:lnTo>
                    <a:lnTo>
                      <a:pt x="755" y="872"/>
                    </a:lnTo>
                    <a:lnTo>
                      <a:pt x="752" y="878"/>
                    </a:lnTo>
                    <a:lnTo>
                      <a:pt x="748" y="887"/>
                    </a:lnTo>
                    <a:lnTo>
                      <a:pt x="744" y="892"/>
                    </a:lnTo>
                    <a:lnTo>
                      <a:pt x="743" y="895"/>
                    </a:lnTo>
                    <a:lnTo>
                      <a:pt x="743" y="897"/>
                    </a:lnTo>
                    <a:lnTo>
                      <a:pt x="744" y="900"/>
                    </a:lnTo>
                    <a:lnTo>
                      <a:pt x="747" y="905"/>
                    </a:lnTo>
                    <a:lnTo>
                      <a:pt x="752" y="905"/>
                    </a:lnTo>
                    <a:lnTo>
                      <a:pt x="757" y="906"/>
                    </a:lnTo>
                    <a:lnTo>
                      <a:pt x="761" y="905"/>
                    </a:lnTo>
                    <a:lnTo>
                      <a:pt x="764" y="904"/>
                    </a:lnTo>
                    <a:lnTo>
                      <a:pt x="766" y="900"/>
                    </a:lnTo>
                    <a:lnTo>
                      <a:pt x="767" y="897"/>
                    </a:lnTo>
                    <a:lnTo>
                      <a:pt x="768" y="892"/>
                    </a:lnTo>
                    <a:lnTo>
                      <a:pt x="769" y="887"/>
                    </a:lnTo>
                    <a:lnTo>
                      <a:pt x="767" y="882"/>
                    </a:lnTo>
                    <a:lnTo>
                      <a:pt x="766" y="879"/>
                    </a:lnTo>
                    <a:lnTo>
                      <a:pt x="766" y="874"/>
                    </a:lnTo>
                    <a:lnTo>
                      <a:pt x="767" y="871"/>
                    </a:lnTo>
                    <a:lnTo>
                      <a:pt x="775" y="876"/>
                    </a:lnTo>
                    <a:lnTo>
                      <a:pt x="783" y="883"/>
                    </a:lnTo>
                    <a:lnTo>
                      <a:pt x="786" y="886"/>
                    </a:lnTo>
                    <a:lnTo>
                      <a:pt x="789" y="887"/>
                    </a:lnTo>
                    <a:lnTo>
                      <a:pt x="790" y="889"/>
                    </a:lnTo>
                    <a:lnTo>
                      <a:pt x="791" y="891"/>
                    </a:lnTo>
                    <a:lnTo>
                      <a:pt x="790" y="896"/>
                    </a:lnTo>
                    <a:lnTo>
                      <a:pt x="787" y="903"/>
                    </a:lnTo>
                    <a:lnTo>
                      <a:pt x="791" y="912"/>
                    </a:lnTo>
                    <a:lnTo>
                      <a:pt x="793" y="922"/>
                    </a:lnTo>
                    <a:lnTo>
                      <a:pt x="793" y="929"/>
                    </a:lnTo>
                    <a:lnTo>
                      <a:pt x="794" y="932"/>
                    </a:lnTo>
                    <a:lnTo>
                      <a:pt x="795" y="935"/>
                    </a:lnTo>
                    <a:lnTo>
                      <a:pt x="799" y="937"/>
                    </a:lnTo>
                    <a:lnTo>
                      <a:pt x="806" y="937"/>
                    </a:lnTo>
                    <a:lnTo>
                      <a:pt x="817" y="935"/>
                    </a:lnTo>
                    <a:lnTo>
                      <a:pt x="826" y="933"/>
                    </a:lnTo>
                    <a:lnTo>
                      <a:pt x="832" y="930"/>
                    </a:lnTo>
                    <a:lnTo>
                      <a:pt x="837" y="925"/>
                    </a:lnTo>
                    <a:lnTo>
                      <a:pt x="844" y="921"/>
                    </a:lnTo>
                    <a:lnTo>
                      <a:pt x="853" y="925"/>
                    </a:lnTo>
                    <a:lnTo>
                      <a:pt x="866" y="929"/>
                    </a:lnTo>
                    <a:lnTo>
                      <a:pt x="874" y="924"/>
                    </a:lnTo>
                    <a:lnTo>
                      <a:pt x="882" y="917"/>
                    </a:lnTo>
                    <a:lnTo>
                      <a:pt x="884" y="915"/>
                    </a:lnTo>
                    <a:lnTo>
                      <a:pt x="887" y="913"/>
                    </a:lnTo>
                    <a:lnTo>
                      <a:pt x="892" y="910"/>
                    </a:lnTo>
                    <a:lnTo>
                      <a:pt x="896" y="909"/>
                    </a:lnTo>
                    <a:lnTo>
                      <a:pt x="899" y="916"/>
                    </a:lnTo>
                    <a:lnTo>
                      <a:pt x="901" y="923"/>
                    </a:lnTo>
                    <a:lnTo>
                      <a:pt x="911" y="925"/>
                    </a:lnTo>
                    <a:lnTo>
                      <a:pt x="921" y="930"/>
                    </a:lnTo>
                    <a:lnTo>
                      <a:pt x="923" y="937"/>
                    </a:lnTo>
                    <a:lnTo>
                      <a:pt x="926" y="943"/>
                    </a:lnTo>
                    <a:lnTo>
                      <a:pt x="928" y="948"/>
                    </a:lnTo>
                    <a:lnTo>
                      <a:pt x="933" y="952"/>
                    </a:lnTo>
                    <a:lnTo>
                      <a:pt x="939" y="955"/>
                    </a:lnTo>
                    <a:lnTo>
                      <a:pt x="943" y="957"/>
                    </a:lnTo>
                    <a:lnTo>
                      <a:pt x="944" y="959"/>
                    </a:lnTo>
                    <a:lnTo>
                      <a:pt x="944" y="960"/>
                    </a:lnTo>
                    <a:lnTo>
                      <a:pt x="944" y="964"/>
                    </a:lnTo>
                    <a:lnTo>
                      <a:pt x="943" y="966"/>
                    </a:lnTo>
                    <a:lnTo>
                      <a:pt x="943" y="969"/>
                    </a:lnTo>
                    <a:lnTo>
                      <a:pt x="945" y="972"/>
                    </a:lnTo>
                    <a:lnTo>
                      <a:pt x="947" y="974"/>
                    </a:lnTo>
                    <a:lnTo>
                      <a:pt x="950" y="974"/>
                    </a:lnTo>
                    <a:lnTo>
                      <a:pt x="956" y="974"/>
                    </a:lnTo>
                    <a:lnTo>
                      <a:pt x="963" y="974"/>
                    </a:lnTo>
                    <a:lnTo>
                      <a:pt x="968" y="976"/>
                    </a:lnTo>
                    <a:lnTo>
                      <a:pt x="969" y="979"/>
                    </a:lnTo>
                    <a:lnTo>
                      <a:pt x="971" y="980"/>
                    </a:lnTo>
                    <a:lnTo>
                      <a:pt x="977" y="981"/>
                    </a:lnTo>
                    <a:lnTo>
                      <a:pt x="989" y="986"/>
                    </a:lnTo>
                    <a:lnTo>
                      <a:pt x="1002" y="990"/>
                    </a:lnTo>
                    <a:lnTo>
                      <a:pt x="1012" y="980"/>
                    </a:lnTo>
                    <a:lnTo>
                      <a:pt x="1021" y="967"/>
                    </a:lnTo>
                    <a:lnTo>
                      <a:pt x="1026" y="960"/>
                    </a:lnTo>
                    <a:lnTo>
                      <a:pt x="1030" y="954"/>
                    </a:lnTo>
                    <a:lnTo>
                      <a:pt x="1036" y="948"/>
                    </a:lnTo>
                    <a:lnTo>
                      <a:pt x="1041" y="943"/>
                    </a:lnTo>
                    <a:lnTo>
                      <a:pt x="1046" y="942"/>
                    </a:lnTo>
                    <a:lnTo>
                      <a:pt x="1048" y="941"/>
                    </a:lnTo>
                    <a:lnTo>
                      <a:pt x="1050" y="939"/>
                    </a:lnTo>
                    <a:lnTo>
                      <a:pt x="1050" y="938"/>
                    </a:lnTo>
                    <a:lnTo>
                      <a:pt x="1050" y="932"/>
                    </a:lnTo>
                    <a:lnTo>
                      <a:pt x="1049" y="924"/>
                    </a:lnTo>
                    <a:lnTo>
                      <a:pt x="1048" y="914"/>
                    </a:lnTo>
                    <a:lnTo>
                      <a:pt x="1050" y="908"/>
                    </a:lnTo>
                    <a:lnTo>
                      <a:pt x="1055" y="905"/>
                    </a:lnTo>
                    <a:lnTo>
                      <a:pt x="1063" y="900"/>
                    </a:lnTo>
                    <a:lnTo>
                      <a:pt x="1072" y="899"/>
                    </a:lnTo>
                    <a:lnTo>
                      <a:pt x="1078" y="899"/>
                    </a:lnTo>
                    <a:lnTo>
                      <a:pt x="1083" y="901"/>
                    </a:lnTo>
                    <a:lnTo>
                      <a:pt x="1091" y="906"/>
                    </a:lnTo>
                    <a:lnTo>
                      <a:pt x="1099" y="908"/>
                    </a:lnTo>
                    <a:lnTo>
                      <a:pt x="1105" y="908"/>
                    </a:lnTo>
                    <a:lnTo>
                      <a:pt x="1107" y="907"/>
                    </a:lnTo>
                    <a:lnTo>
                      <a:pt x="1107" y="906"/>
                    </a:lnTo>
                    <a:lnTo>
                      <a:pt x="1108" y="903"/>
                    </a:lnTo>
                    <a:lnTo>
                      <a:pt x="1107" y="898"/>
                    </a:lnTo>
                    <a:lnTo>
                      <a:pt x="1102" y="889"/>
                    </a:lnTo>
                    <a:lnTo>
                      <a:pt x="1100" y="883"/>
                    </a:lnTo>
                    <a:lnTo>
                      <a:pt x="1100" y="880"/>
                    </a:lnTo>
                    <a:lnTo>
                      <a:pt x="1103" y="876"/>
                    </a:lnTo>
                    <a:lnTo>
                      <a:pt x="1105" y="873"/>
                    </a:lnTo>
                    <a:lnTo>
                      <a:pt x="1108" y="870"/>
                    </a:lnTo>
                    <a:close/>
                    <a:moveTo>
                      <a:pt x="1067" y="1018"/>
                    </a:moveTo>
                    <a:lnTo>
                      <a:pt x="1075" y="1020"/>
                    </a:lnTo>
                    <a:lnTo>
                      <a:pt x="1083" y="1024"/>
                    </a:lnTo>
                    <a:lnTo>
                      <a:pt x="1087" y="1025"/>
                    </a:lnTo>
                    <a:lnTo>
                      <a:pt x="1089" y="1028"/>
                    </a:lnTo>
                    <a:lnTo>
                      <a:pt x="1091" y="1032"/>
                    </a:lnTo>
                    <a:lnTo>
                      <a:pt x="1091" y="1035"/>
                    </a:lnTo>
                    <a:lnTo>
                      <a:pt x="1082" y="1033"/>
                    </a:lnTo>
                    <a:lnTo>
                      <a:pt x="1074" y="1030"/>
                    </a:lnTo>
                    <a:lnTo>
                      <a:pt x="1066" y="1026"/>
                    </a:lnTo>
                    <a:lnTo>
                      <a:pt x="1060" y="1022"/>
                    </a:lnTo>
                    <a:lnTo>
                      <a:pt x="1053" y="1018"/>
                    </a:lnTo>
                    <a:lnTo>
                      <a:pt x="1045" y="1015"/>
                    </a:lnTo>
                    <a:lnTo>
                      <a:pt x="1037" y="1013"/>
                    </a:lnTo>
                    <a:lnTo>
                      <a:pt x="1028" y="1010"/>
                    </a:lnTo>
                    <a:lnTo>
                      <a:pt x="1030" y="1016"/>
                    </a:lnTo>
                    <a:lnTo>
                      <a:pt x="1033" y="1023"/>
                    </a:lnTo>
                    <a:lnTo>
                      <a:pt x="1029" y="1023"/>
                    </a:lnTo>
                    <a:lnTo>
                      <a:pt x="1026" y="1020"/>
                    </a:lnTo>
                    <a:lnTo>
                      <a:pt x="1022" y="1018"/>
                    </a:lnTo>
                    <a:lnTo>
                      <a:pt x="1019" y="1015"/>
                    </a:lnTo>
                    <a:lnTo>
                      <a:pt x="1012" y="1015"/>
                    </a:lnTo>
                    <a:lnTo>
                      <a:pt x="1006" y="1014"/>
                    </a:lnTo>
                    <a:lnTo>
                      <a:pt x="1011" y="1008"/>
                    </a:lnTo>
                    <a:lnTo>
                      <a:pt x="1015" y="1005"/>
                    </a:lnTo>
                    <a:lnTo>
                      <a:pt x="1021" y="1002"/>
                    </a:lnTo>
                    <a:lnTo>
                      <a:pt x="1028" y="1000"/>
                    </a:lnTo>
                    <a:lnTo>
                      <a:pt x="1026" y="992"/>
                    </a:lnTo>
                    <a:lnTo>
                      <a:pt x="1024" y="984"/>
                    </a:lnTo>
                    <a:lnTo>
                      <a:pt x="1024" y="980"/>
                    </a:lnTo>
                    <a:lnTo>
                      <a:pt x="1024" y="976"/>
                    </a:lnTo>
                    <a:lnTo>
                      <a:pt x="1026" y="972"/>
                    </a:lnTo>
                    <a:lnTo>
                      <a:pt x="1028" y="967"/>
                    </a:lnTo>
                    <a:lnTo>
                      <a:pt x="1029" y="975"/>
                    </a:lnTo>
                    <a:lnTo>
                      <a:pt x="1030" y="982"/>
                    </a:lnTo>
                    <a:lnTo>
                      <a:pt x="1031" y="985"/>
                    </a:lnTo>
                    <a:lnTo>
                      <a:pt x="1032" y="988"/>
                    </a:lnTo>
                    <a:lnTo>
                      <a:pt x="1035" y="990"/>
                    </a:lnTo>
                    <a:lnTo>
                      <a:pt x="1039" y="991"/>
                    </a:lnTo>
                    <a:lnTo>
                      <a:pt x="1048" y="974"/>
                    </a:lnTo>
                    <a:lnTo>
                      <a:pt x="1057" y="957"/>
                    </a:lnTo>
                    <a:lnTo>
                      <a:pt x="1062" y="949"/>
                    </a:lnTo>
                    <a:lnTo>
                      <a:pt x="1067" y="941"/>
                    </a:lnTo>
                    <a:lnTo>
                      <a:pt x="1073" y="933"/>
                    </a:lnTo>
                    <a:lnTo>
                      <a:pt x="1080" y="925"/>
                    </a:lnTo>
                    <a:lnTo>
                      <a:pt x="1086" y="921"/>
                    </a:lnTo>
                    <a:lnTo>
                      <a:pt x="1091" y="917"/>
                    </a:lnTo>
                    <a:lnTo>
                      <a:pt x="1087" y="926"/>
                    </a:lnTo>
                    <a:lnTo>
                      <a:pt x="1081" y="934"/>
                    </a:lnTo>
                    <a:lnTo>
                      <a:pt x="1075" y="942"/>
                    </a:lnTo>
                    <a:lnTo>
                      <a:pt x="1069" y="950"/>
                    </a:lnTo>
                    <a:lnTo>
                      <a:pt x="1058" y="971"/>
                    </a:lnTo>
                    <a:lnTo>
                      <a:pt x="1053" y="985"/>
                    </a:lnTo>
                    <a:lnTo>
                      <a:pt x="1053" y="992"/>
                    </a:lnTo>
                    <a:lnTo>
                      <a:pt x="1055" y="999"/>
                    </a:lnTo>
                    <a:lnTo>
                      <a:pt x="1058" y="1008"/>
                    </a:lnTo>
                    <a:lnTo>
                      <a:pt x="1065" y="1017"/>
                    </a:lnTo>
                    <a:lnTo>
                      <a:pt x="1067" y="1018"/>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82" name="Freeform 350"/>
              <p:cNvSpPr>
                <a:spLocks/>
              </p:cNvSpPr>
              <p:nvPr/>
            </p:nvSpPr>
            <p:spPr bwMode="auto">
              <a:xfrm>
                <a:off x="2947988" y="3851275"/>
                <a:ext cx="539750" cy="554038"/>
              </a:xfrm>
              <a:custGeom>
                <a:avLst/>
                <a:gdLst>
                  <a:gd name="T0" fmla="*/ 451911 w 1358"/>
                  <a:gd name="T1" fmla="*/ 365912 h 1393"/>
                  <a:gd name="T2" fmla="*/ 473374 w 1358"/>
                  <a:gd name="T3" fmla="*/ 357559 h 1393"/>
                  <a:gd name="T4" fmla="*/ 504376 w 1358"/>
                  <a:gd name="T5" fmla="*/ 378241 h 1393"/>
                  <a:gd name="T6" fmla="*/ 486888 w 1358"/>
                  <a:gd name="T7" fmla="*/ 400116 h 1393"/>
                  <a:gd name="T8" fmla="*/ 484106 w 1358"/>
                  <a:gd name="T9" fmla="*/ 429151 h 1393"/>
                  <a:gd name="T10" fmla="*/ 509146 w 1358"/>
                  <a:gd name="T11" fmla="*/ 466140 h 1393"/>
                  <a:gd name="T12" fmla="*/ 538160 w 1358"/>
                  <a:gd name="T13" fmla="*/ 518640 h 1393"/>
                  <a:gd name="T14" fmla="*/ 508748 w 1358"/>
                  <a:gd name="T15" fmla="*/ 551652 h 1393"/>
                  <a:gd name="T16" fmla="*/ 425679 w 1358"/>
                  <a:gd name="T17" fmla="*/ 519435 h 1393"/>
                  <a:gd name="T18" fmla="*/ 394677 w 1358"/>
                  <a:gd name="T19" fmla="*/ 518640 h 1393"/>
                  <a:gd name="T20" fmla="*/ 360098 w 1358"/>
                  <a:gd name="T21" fmla="*/ 470117 h 1393"/>
                  <a:gd name="T22" fmla="*/ 337443 w 1358"/>
                  <a:gd name="T23" fmla="*/ 435912 h 1393"/>
                  <a:gd name="T24" fmla="*/ 296902 w 1358"/>
                  <a:gd name="T25" fmla="*/ 436708 h 1393"/>
                  <a:gd name="T26" fmla="*/ 259939 w 1358"/>
                  <a:gd name="T27" fmla="*/ 402901 h 1393"/>
                  <a:gd name="T28" fmla="*/ 213833 w 1358"/>
                  <a:gd name="T29" fmla="*/ 410855 h 1393"/>
                  <a:gd name="T30" fmla="*/ 169318 w 1358"/>
                  <a:gd name="T31" fmla="*/ 361139 h 1393"/>
                  <a:gd name="T32" fmla="*/ 152227 w 1358"/>
                  <a:gd name="T33" fmla="*/ 352389 h 1393"/>
                  <a:gd name="T34" fmla="*/ 125995 w 1358"/>
                  <a:gd name="T35" fmla="*/ 370287 h 1393"/>
                  <a:gd name="T36" fmla="*/ 133546 w 1358"/>
                  <a:gd name="T37" fmla="*/ 315002 h 1393"/>
                  <a:gd name="T38" fmla="*/ 85851 w 1358"/>
                  <a:gd name="T39" fmla="*/ 246990 h 1393"/>
                  <a:gd name="T40" fmla="*/ 56837 w 1358"/>
                  <a:gd name="T41" fmla="*/ 205229 h 1393"/>
                  <a:gd name="T42" fmla="*/ 31002 w 1358"/>
                  <a:gd name="T43" fmla="*/ 207217 h 1393"/>
                  <a:gd name="T44" fmla="*/ 21065 w 1358"/>
                  <a:gd name="T45" fmla="*/ 192104 h 1393"/>
                  <a:gd name="T46" fmla="*/ 16693 w 1358"/>
                  <a:gd name="T47" fmla="*/ 156706 h 1393"/>
                  <a:gd name="T48" fmla="*/ 72338 w 1358"/>
                  <a:gd name="T49" fmla="*/ 130853 h 1393"/>
                  <a:gd name="T50" fmla="*/ 89826 w 1358"/>
                  <a:gd name="T51" fmla="*/ 114149 h 1393"/>
                  <a:gd name="T52" fmla="*/ 104532 w 1358"/>
                  <a:gd name="T53" fmla="*/ 101819 h 1393"/>
                  <a:gd name="T54" fmla="*/ 128777 w 1358"/>
                  <a:gd name="T55" fmla="*/ 99830 h 1393"/>
                  <a:gd name="T56" fmla="*/ 143085 w 1358"/>
                  <a:gd name="T57" fmla="*/ 85512 h 1393"/>
                  <a:gd name="T58" fmla="*/ 159381 w 1358"/>
                  <a:gd name="T59" fmla="*/ 77557 h 1393"/>
                  <a:gd name="T60" fmla="*/ 161766 w 1358"/>
                  <a:gd name="T61" fmla="*/ 58864 h 1393"/>
                  <a:gd name="T62" fmla="*/ 197935 w 1358"/>
                  <a:gd name="T63" fmla="*/ 30227 h 1393"/>
                  <a:gd name="T64" fmla="*/ 206679 w 1358"/>
                  <a:gd name="T65" fmla="*/ 398 h 1393"/>
                  <a:gd name="T66" fmla="*/ 232911 w 1358"/>
                  <a:gd name="T67" fmla="*/ 15511 h 1393"/>
                  <a:gd name="T68" fmla="*/ 244438 w 1358"/>
                  <a:gd name="T69" fmla="*/ 27841 h 1393"/>
                  <a:gd name="T70" fmla="*/ 233706 w 1358"/>
                  <a:gd name="T71" fmla="*/ 40966 h 1393"/>
                  <a:gd name="T72" fmla="*/ 246822 w 1358"/>
                  <a:gd name="T73" fmla="*/ 58466 h 1393"/>
                  <a:gd name="T74" fmla="*/ 249207 w 1358"/>
                  <a:gd name="T75" fmla="*/ 110967 h 1393"/>
                  <a:gd name="T76" fmla="*/ 260733 w 1358"/>
                  <a:gd name="T77" fmla="*/ 136421 h 1393"/>
                  <a:gd name="T78" fmla="*/ 268285 w 1358"/>
                  <a:gd name="T79" fmla="*/ 160285 h 1393"/>
                  <a:gd name="T80" fmla="*/ 274645 w 1358"/>
                  <a:gd name="T81" fmla="*/ 191706 h 1393"/>
                  <a:gd name="T82" fmla="*/ 284184 w 1358"/>
                  <a:gd name="T83" fmla="*/ 219547 h 1393"/>
                  <a:gd name="T84" fmla="*/ 275439 w 1358"/>
                  <a:gd name="T85" fmla="*/ 223524 h 1393"/>
                  <a:gd name="T86" fmla="*/ 277427 w 1358"/>
                  <a:gd name="T87" fmla="*/ 232274 h 1393"/>
                  <a:gd name="T88" fmla="*/ 271465 w 1358"/>
                  <a:gd name="T89" fmla="*/ 253752 h 1393"/>
                  <a:gd name="T90" fmla="*/ 294120 w 1358"/>
                  <a:gd name="T91" fmla="*/ 258922 h 1393"/>
                  <a:gd name="T92" fmla="*/ 311608 w 1358"/>
                  <a:gd name="T93" fmla="*/ 253752 h 1393"/>
                  <a:gd name="T94" fmla="*/ 319160 w 1358"/>
                  <a:gd name="T95" fmla="*/ 270059 h 1393"/>
                  <a:gd name="T96" fmla="*/ 295710 w 1358"/>
                  <a:gd name="T97" fmla="*/ 293127 h 1393"/>
                  <a:gd name="T98" fmla="*/ 307236 w 1358"/>
                  <a:gd name="T99" fmla="*/ 300286 h 1393"/>
                  <a:gd name="T100" fmla="*/ 309621 w 1358"/>
                  <a:gd name="T101" fmla="*/ 320968 h 1393"/>
                  <a:gd name="T102" fmla="*/ 302069 w 1358"/>
                  <a:gd name="T103" fmla="*/ 343639 h 1393"/>
                  <a:gd name="T104" fmla="*/ 304454 w 1358"/>
                  <a:gd name="T105" fmla="*/ 357957 h 1393"/>
                  <a:gd name="T106" fmla="*/ 313993 w 1358"/>
                  <a:gd name="T107" fmla="*/ 356366 h 1393"/>
                  <a:gd name="T108" fmla="*/ 339033 w 1358"/>
                  <a:gd name="T109" fmla="*/ 367900 h 1393"/>
                  <a:gd name="T110" fmla="*/ 368842 w 1358"/>
                  <a:gd name="T111" fmla="*/ 377048 h 1393"/>
                  <a:gd name="T112" fmla="*/ 384741 w 1358"/>
                  <a:gd name="T113" fmla="*/ 388185 h 1393"/>
                  <a:gd name="T114" fmla="*/ 417332 w 1358"/>
                  <a:gd name="T115" fmla="*/ 373469 h 1393"/>
                  <a:gd name="T116" fmla="*/ 439988 w 1358"/>
                  <a:gd name="T117" fmla="*/ 360741 h 13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58" h="1393">
                    <a:moveTo>
                      <a:pt x="1108" y="870"/>
                    </a:moveTo>
                    <a:lnTo>
                      <a:pt x="1116" y="871"/>
                    </a:lnTo>
                    <a:lnTo>
                      <a:pt x="1122" y="873"/>
                    </a:lnTo>
                    <a:lnTo>
                      <a:pt x="1124" y="875"/>
                    </a:lnTo>
                    <a:lnTo>
                      <a:pt x="1125" y="878"/>
                    </a:lnTo>
                    <a:lnTo>
                      <a:pt x="1125" y="881"/>
                    </a:lnTo>
                    <a:lnTo>
                      <a:pt x="1125" y="886"/>
                    </a:lnTo>
                    <a:lnTo>
                      <a:pt x="1124" y="890"/>
                    </a:lnTo>
                    <a:lnTo>
                      <a:pt x="1124" y="893"/>
                    </a:lnTo>
                    <a:lnTo>
                      <a:pt x="1124" y="898"/>
                    </a:lnTo>
                    <a:lnTo>
                      <a:pt x="1125" y="901"/>
                    </a:lnTo>
                    <a:lnTo>
                      <a:pt x="1129" y="907"/>
                    </a:lnTo>
                    <a:lnTo>
                      <a:pt x="1133" y="915"/>
                    </a:lnTo>
                    <a:lnTo>
                      <a:pt x="1137" y="920"/>
                    </a:lnTo>
                    <a:lnTo>
                      <a:pt x="1138" y="922"/>
                    </a:lnTo>
                    <a:lnTo>
                      <a:pt x="1140" y="923"/>
                    </a:lnTo>
                    <a:lnTo>
                      <a:pt x="1142" y="923"/>
                    </a:lnTo>
                    <a:lnTo>
                      <a:pt x="1147" y="920"/>
                    </a:lnTo>
                    <a:lnTo>
                      <a:pt x="1153" y="912"/>
                    </a:lnTo>
                    <a:lnTo>
                      <a:pt x="1156" y="904"/>
                    </a:lnTo>
                    <a:lnTo>
                      <a:pt x="1160" y="895"/>
                    </a:lnTo>
                    <a:lnTo>
                      <a:pt x="1163" y="891"/>
                    </a:lnTo>
                    <a:lnTo>
                      <a:pt x="1166" y="889"/>
                    </a:lnTo>
                    <a:lnTo>
                      <a:pt x="1171" y="888"/>
                    </a:lnTo>
                    <a:lnTo>
                      <a:pt x="1175" y="888"/>
                    </a:lnTo>
                    <a:lnTo>
                      <a:pt x="1182" y="892"/>
                    </a:lnTo>
                    <a:lnTo>
                      <a:pt x="1188" y="895"/>
                    </a:lnTo>
                    <a:lnTo>
                      <a:pt x="1191" y="899"/>
                    </a:lnTo>
                    <a:lnTo>
                      <a:pt x="1194" y="907"/>
                    </a:lnTo>
                    <a:lnTo>
                      <a:pt x="1196" y="912"/>
                    </a:lnTo>
                    <a:lnTo>
                      <a:pt x="1198" y="915"/>
                    </a:lnTo>
                    <a:lnTo>
                      <a:pt x="1199" y="917"/>
                    </a:lnTo>
                    <a:lnTo>
                      <a:pt x="1201" y="918"/>
                    </a:lnTo>
                    <a:lnTo>
                      <a:pt x="1207" y="918"/>
                    </a:lnTo>
                    <a:lnTo>
                      <a:pt x="1216" y="918"/>
                    </a:lnTo>
                    <a:lnTo>
                      <a:pt x="1219" y="925"/>
                    </a:lnTo>
                    <a:lnTo>
                      <a:pt x="1222" y="930"/>
                    </a:lnTo>
                    <a:lnTo>
                      <a:pt x="1233" y="925"/>
                    </a:lnTo>
                    <a:lnTo>
                      <a:pt x="1243" y="921"/>
                    </a:lnTo>
                    <a:lnTo>
                      <a:pt x="1251" y="935"/>
                    </a:lnTo>
                    <a:lnTo>
                      <a:pt x="1260" y="949"/>
                    </a:lnTo>
                    <a:lnTo>
                      <a:pt x="1269" y="951"/>
                    </a:lnTo>
                    <a:lnTo>
                      <a:pt x="1275" y="955"/>
                    </a:lnTo>
                    <a:lnTo>
                      <a:pt x="1277" y="957"/>
                    </a:lnTo>
                    <a:lnTo>
                      <a:pt x="1278" y="959"/>
                    </a:lnTo>
                    <a:lnTo>
                      <a:pt x="1278" y="964"/>
                    </a:lnTo>
                    <a:lnTo>
                      <a:pt x="1278" y="968"/>
                    </a:lnTo>
                    <a:lnTo>
                      <a:pt x="1273" y="979"/>
                    </a:lnTo>
                    <a:lnTo>
                      <a:pt x="1267" y="986"/>
                    </a:lnTo>
                    <a:lnTo>
                      <a:pt x="1264" y="990"/>
                    </a:lnTo>
                    <a:lnTo>
                      <a:pt x="1260" y="993"/>
                    </a:lnTo>
                    <a:lnTo>
                      <a:pt x="1255" y="996"/>
                    </a:lnTo>
                    <a:lnTo>
                      <a:pt x="1249" y="997"/>
                    </a:lnTo>
                    <a:lnTo>
                      <a:pt x="1242" y="1001"/>
                    </a:lnTo>
                    <a:lnTo>
                      <a:pt x="1234" y="1003"/>
                    </a:lnTo>
                    <a:lnTo>
                      <a:pt x="1225" y="1006"/>
                    </a:lnTo>
                    <a:lnTo>
                      <a:pt x="1218" y="1009"/>
                    </a:lnTo>
                    <a:lnTo>
                      <a:pt x="1215" y="1011"/>
                    </a:lnTo>
                    <a:lnTo>
                      <a:pt x="1214" y="1015"/>
                    </a:lnTo>
                    <a:lnTo>
                      <a:pt x="1212" y="1019"/>
                    </a:lnTo>
                    <a:lnTo>
                      <a:pt x="1212" y="1025"/>
                    </a:lnTo>
                    <a:lnTo>
                      <a:pt x="1214" y="1030"/>
                    </a:lnTo>
                    <a:lnTo>
                      <a:pt x="1215" y="1033"/>
                    </a:lnTo>
                    <a:lnTo>
                      <a:pt x="1215" y="1036"/>
                    </a:lnTo>
                    <a:lnTo>
                      <a:pt x="1215" y="1042"/>
                    </a:lnTo>
                    <a:lnTo>
                      <a:pt x="1213" y="1056"/>
                    </a:lnTo>
                    <a:lnTo>
                      <a:pt x="1214" y="1067"/>
                    </a:lnTo>
                    <a:lnTo>
                      <a:pt x="1215" y="1072"/>
                    </a:lnTo>
                    <a:lnTo>
                      <a:pt x="1216" y="1076"/>
                    </a:lnTo>
                    <a:lnTo>
                      <a:pt x="1218" y="1079"/>
                    </a:lnTo>
                    <a:lnTo>
                      <a:pt x="1221" y="1083"/>
                    </a:lnTo>
                    <a:lnTo>
                      <a:pt x="1235" y="1096"/>
                    </a:lnTo>
                    <a:lnTo>
                      <a:pt x="1256" y="1112"/>
                    </a:lnTo>
                    <a:lnTo>
                      <a:pt x="1252" y="1118"/>
                    </a:lnTo>
                    <a:lnTo>
                      <a:pt x="1249" y="1121"/>
                    </a:lnTo>
                    <a:lnTo>
                      <a:pt x="1246" y="1124"/>
                    </a:lnTo>
                    <a:lnTo>
                      <a:pt x="1241" y="1125"/>
                    </a:lnTo>
                    <a:lnTo>
                      <a:pt x="1238" y="1127"/>
                    </a:lnTo>
                    <a:lnTo>
                      <a:pt x="1234" y="1129"/>
                    </a:lnTo>
                    <a:lnTo>
                      <a:pt x="1231" y="1134"/>
                    </a:lnTo>
                    <a:lnTo>
                      <a:pt x="1229" y="1138"/>
                    </a:lnTo>
                    <a:lnTo>
                      <a:pt x="1247" y="1150"/>
                    </a:lnTo>
                    <a:lnTo>
                      <a:pt x="1264" y="1161"/>
                    </a:lnTo>
                    <a:lnTo>
                      <a:pt x="1281" y="1172"/>
                    </a:lnTo>
                    <a:lnTo>
                      <a:pt x="1297" y="1186"/>
                    </a:lnTo>
                    <a:lnTo>
                      <a:pt x="1294" y="1195"/>
                    </a:lnTo>
                    <a:lnTo>
                      <a:pt x="1292" y="1203"/>
                    </a:lnTo>
                    <a:lnTo>
                      <a:pt x="1291" y="1210"/>
                    </a:lnTo>
                    <a:lnTo>
                      <a:pt x="1291" y="1219"/>
                    </a:lnTo>
                    <a:lnTo>
                      <a:pt x="1307" y="1230"/>
                    </a:lnTo>
                    <a:lnTo>
                      <a:pt x="1322" y="1241"/>
                    </a:lnTo>
                    <a:lnTo>
                      <a:pt x="1336" y="1251"/>
                    </a:lnTo>
                    <a:lnTo>
                      <a:pt x="1351" y="1262"/>
                    </a:lnTo>
                    <a:lnTo>
                      <a:pt x="1351" y="1271"/>
                    </a:lnTo>
                    <a:lnTo>
                      <a:pt x="1351" y="1280"/>
                    </a:lnTo>
                    <a:lnTo>
                      <a:pt x="1350" y="1289"/>
                    </a:lnTo>
                    <a:lnTo>
                      <a:pt x="1350" y="1297"/>
                    </a:lnTo>
                    <a:lnTo>
                      <a:pt x="1354" y="1304"/>
                    </a:lnTo>
                    <a:lnTo>
                      <a:pt x="1358" y="1311"/>
                    </a:lnTo>
                    <a:lnTo>
                      <a:pt x="1356" y="1311"/>
                    </a:lnTo>
                    <a:lnTo>
                      <a:pt x="1353" y="1311"/>
                    </a:lnTo>
                    <a:lnTo>
                      <a:pt x="1351" y="1311"/>
                    </a:lnTo>
                    <a:lnTo>
                      <a:pt x="1348" y="1310"/>
                    </a:lnTo>
                    <a:lnTo>
                      <a:pt x="1343" y="1310"/>
                    </a:lnTo>
                    <a:lnTo>
                      <a:pt x="1339" y="1310"/>
                    </a:lnTo>
                    <a:lnTo>
                      <a:pt x="1328" y="1320"/>
                    </a:lnTo>
                    <a:lnTo>
                      <a:pt x="1319" y="1331"/>
                    </a:lnTo>
                    <a:lnTo>
                      <a:pt x="1309" y="1348"/>
                    </a:lnTo>
                    <a:lnTo>
                      <a:pt x="1299" y="1364"/>
                    </a:lnTo>
                    <a:lnTo>
                      <a:pt x="1293" y="1372"/>
                    </a:lnTo>
                    <a:lnTo>
                      <a:pt x="1286" y="1379"/>
                    </a:lnTo>
                    <a:lnTo>
                      <a:pt x="1280" y="1387"/>
                    </a:lnTo>
                    <a:lnTo>
                      <a:pt x="1273" y="1393"/>
                    </a:lnTo>
                    <a:lnTo>
                      <a:pt x="1249" y="1391"/>
                    </a:lnTo>
                    <a:lnTo>
                      <a:pt x="1229" y="1389"/>
                    </a:lnTo>
                    <a:lnTo>
                      <a:pt x="1208" y="1386"/>
                    </a:lnTo>
                    <a:lnTo>
                      <a:pt x="1189" y="1381"/>
                    </a:lnTo>
                    <a:lnTo>
                      <a:pt x="1171" y="1374"/>
                    </a:lnTo>
                    <a:lnTo>
                      <a:pt x="1151" y="1366"/>
                    </a:lnTo>
                    <a:lnTo>
                      <a:pt x="1133" y="1356"/>
                    </a:lnTo>
                    <a:lnTo>
                      <a:pt x="1113" y="1345"/>
                    </a:lnTo>
                    <a:lnTo>
                      <a:pt x="1109" y="1330"/>
                    </a:lnTo>
                    <a:lnTo>
                      <a:pt x="1107" y="1317"/>
                    </a:lnTo>
                    <a:lnTo>
                      <a:pt x="1105" y="1303"/>
                    </a:lnTo>
                    <a:lnTo>
                      <a:pt x="1102" y="1289"/>
                    </a:lnTo>
                    <a:lnTo>
                      <a:pt x="1071" y="1306"/>
                    </a:lnTo>
                    <a:lnTo>
                      <a:pt x="1046" y="1321"/>
                    </a:lnTo>
                    <a:lnTo>
                      <a:pt x="1033" y="1327"/>
                    </a:lnTo>
                    <a:lnTo>
                      <a:pt x="1020" y="1330"/>
                    </a:lnTo>
                    <a:lnTo>
                      <a:pt x="1012" y="1332"/>
                    </a:lnTo>
                    <a:lnTo>
                      <a:pt x="1004" y="1332"/>
                    </a:lnTo>
                    <a:lnTo>
                      <a:pt x="995" y="1334"/>
                    </a:lnTo>
                    <a:lnTo>
                      <a:pt x="985" y="1332"/>
                    </a:lnTo>
                    <a:lnTo>
                      <a:pt x="981" y="1324"/>
                    </a:lnTo>
                    <a:lnTo>
                      <a:pt x="979" y="1320"/>
                    </a:lnTo>
                    <a:lnTo>
                      <a:pt x="979" y="1318"/>
                    </a:lnTo>
                    <a:lnTo>
                      <a:pt x="981" y="1317"/>
                    </a:lnTo>
                    <a:lnTo>
                      <a:pt x="988" y="1317"/>
                    </a:lnTo>
                    <a:lnTo>
                      <a:pt x="1001" y="1314"/>
                    </a:lnTo>
                    <a:lnTo>
                      <a:pt x="993" y="1304"/>
                    </a:lnTo>
                    <a:lnTo>
                      <a:pt x="984" y="1295"/>
                    </a:lnTo>
                    <a:lnTo>
                      <a:pt x="974" y="1286"/>
                    </a:lnTo>
                    <a:lnTo>
                      <a:pt x="965" y="1278"/>
                    </a:lnTo>
                    <a:lnTo>
                      <a:pt x="945" y="1263"/>
                    </a:lnTo>
                    <a:lnTo>
                      <a:pt x="925" y="1247"/>
                    </a:lnTo>
                    <a:lnTo>
                      <a:pt x="922" y="1238"/>
                    </a:lnTo>
                    <a:lnTo>
                      <a:pt x="920" y="1229"/>
                    </a:lnTo>
                    <a:lnTo>
                      <a:pt x="919" y="1220"/>
                    </a:lnTo>
                    <a:lnTo>
                      <a:pt x="918" y="1211"/>
                    </a:lnTo>
                    <a:lnTo>
                      <a:pt x="910" y="1208"/>
                    </a:lnTo>
                    <a:lnTo>
                      <a:pt x="902" y="1203"/>
                    </a:lnTo>
                    <a:lnTo>
                      <a:pt x="903" y="1195"/>
                    </a:lnTo>
                    <a:lnTo>
                      <a:pt x="904" y="1188"/>
                    </a:lnTo>
                    <a:lnTo>
                      <a:pt x="906" y="1182"/>
                    </a:lnTo>
                    <a:lnTo>
                      <a:pt x="909" y="1176"/>
                    </a:lnTo>
                    <a:lnTo>
                      <a:pt x="914" y="1163"/>
                    </a:lnTo>
                    <a:lnTo>
                      <a:pt x="921" y="1150"/>
                    </a:lnTo>
                    <a:lnTo>
                      <a:pt x="917" y="1142"/>
                    </a:lnTo>
                    <a:lnTo>
                      <a:pt x="911" y="1135"/>
                    </a:lnTo>
                    <a:lnTo>
                      <a:pt x="904" y="1131"/>
                    </a:lnTo>
                    <a:lnTo>
                      <a:pt x="896" y="1124"/>
                    </a:lnTo>
                    <a:lnTo>
                      <a:pt x="896" y="1115"/>
                    </a:lnTo>
                    <a:lnTo>
                      <a:pt x="897" y="1106"/>
                    </a:lnTo>
                    <a:lnTo>
                      <a:pt x="887" y="1104"/>
                    </a:lnTo>
                    <a:lnTo>
                      <a:pt x="878" y="1106"/>
                    </a:lnTo>
                    <a:lnTo>
                      <a:pt x="869" y="1107"/>
                    </a:lnTo>
                    <a:lnTo>
                      <a:pt x="859" y="1108"/>
                    </a:lnTo>
                    <a:lnTo>
                      <a:pt x="849" y="1096"/>
                    </a:lnTo>
                    <a:lnTo>
                      <a:pt x="838" y="1087"/>
                    </a:lnTo>
                    <a:lnTo>
                      <a:pt x="833" y="1084"/>
                    </a:lnTo>
                    <a:lnTo>
                      <a:pt x="827" y="1081"/>
                    </a:lnTo>
                    <a:lnTo>
                      <a:pt x="820" y="1078"/>
                    </a:lnTo>
                    <a:lnTo>
                      <a:pt x="812" y="1078"/>
                    </a:lnTo>
                    <a:lnTo>
                      <a:pt x="807" y="1087"/>
                    </a:lnTo>
                    <a:lnTo>
                      <a:pt x="802" y="1098"/>
                    </a:lnTo>
                    <a:lnTo>
                      <a:pt x="796" y="1107"/>
                    </a:lnTo>
                    <a:lnTo>
                      <a:pt x="789" y="1115"/>
                    </a:lnTo>
                    <a:lnTo>
                      <a:pt x="781" y="1106"/>
                    </a:lnTo>
                    <a:lnTo>
                      <a:pt x="770" y="1096"/>
                    </a:lnTo>
                    <a:lnTo>
                      <a:pt x="762" y="1100"/>
                    </a:lnTo>
                    <a:lnTo>
                      <a:pt x="755" y="1106"/>
                    </a:lnTo>
                    <a:lnTo>
                      <a:pt x="747" y="1098"/>
                    </a:lnTo>
                    <a:lnTo>
                      <a:pt x="742" y="1090"/>
                    </a:lnTo>
                    <a:lnTo>
                      <a:pt x="740" y="1082"/>
                    </a:lnTo>
                    <a:lnTo>
                      <a:pt x="739" y="1073"/>
                    </a:lnTo>
                    <a:lnTo>
                      <a:pt x="740" y="1055"/>
                    </a:lnTo>
                    <a:lnTo>
                      <a:pt x="742" y="1034"/>
                    </a:lnTo>
                    <a:lnTo>
                      <a:pt x="725" y="1025"/>
                    </a:lnTo>
                    <a:lnTo>
                      <a:pt x="708" y="1018"/>
                    </a:lnTo>
                    <a:lnTo>
                      <a:pt x="690" y="1011"/>
                    </a:lnTo>
                    <a:lnTo>
                      <a:pt x="672" y="1005"/>
                    </a:lnTo>
                    <a:lnTo>
                      <a:pt x="669" y="1015"/>
                    </a:lnTo>
                    <a:lnTo>
                      <a:pt x="666" y="1025"/>
                    </a:lnTo>
                    <a:lnTo>
                      <a:pt x="660" y="1020"/>
                    </a:lnTo>
                    <a:lnTo>
                      <a:pt x="656" y="1017"/>
                    </a:lnTo>
                    <a:lnTo>
                      <a:pt x="654" y="1013"/>
                    </a:lnTo>
                    <a:lnTo>
                      <a:pt x="652" y="1009"/>
                    </a:lnTo>
                    <a:lnTo>
                      <a:pt x="651" y="999"/>
                    </a:lnTo>
                    <a:lnTo>
                      <a:pt x="648" y="986"/>
                    </a:lnTo>
                    <a:lnTo>
                      <a:pt x="635" y="993"/>
                    </a:lnTo>
                    <a:lnTo>
                      <a:pt x="625" y="1001"/>
                    </a:lnTo>
                    <a:lnTo>
                      <a:pt x="615" y="1009"/>
                    </a:lnTo>
                    <a:lnTo>
                      <a:pt x="603" y="1016"/>
                    </a:lnTo>
                    <a:lnTo>
                      <a:pt x="595" y="1007"/>
                    </a:lnTo>
                    <a:lnTo>
                      <a:pt x="587" y="998"/>
                    </a:lnTo>
                    <a:lnTo>
                      <a:pt x="578" y="1003"/>
                    </a:lnTo>
                    <a:lnTo>
                      <a:pt x="571" y="1011"/>
                    </a:lnTo>
                    <a:lnTo>
                      <a:pt x="564" y="1019"/>
                    </a:lnTo>
                    <a:lnTo>
                      <a:pt x="558" y="1027"/>
                    </a:lnTo>
                    <a:lnTo>
                      <a:pt x="538" y="1033"/>
                    </a:lnTo>
                    <a:lnTo>
                      <a:pt x="517" y="1038"/>
                    </a:lnTo>
                    <a:lnTo>
                      <a:pt x="498" y="1040"/>
                    </a:lnTo>
                    <a:lnTo>
                      <a:pt x="477" y="1041"/>
                    </a:lnTo>
                    <a:lnTo>
                      <a:pt x="473" y="1035"/>
                    </a:lnTo>
                    <a:lnTo>
                      <a:pt x="471" y="1031"/>
                    </a:lnTo>
                    <a:lnTo>
                      <a:pt x="470" y="1025"/>
                    </a:lnTo>
                    <a:lnTo>
                      <a:pt x="469" y="1020"/>
                    </a:lnTo>
                    <a:lnTo>
                      <a:pt x="468" y="1010"/>
                    </a:lnTo>
                    <a:lnTo>
                      <a:pt x="466" y="998"/>
                    </a:lnTo>
                    <a:lnTo>
                      <a:pt x="457" y="994"/>
                    </a:lnTo>
                    <a:lnTo>
                      <a:pt x="447" y="991"/>
                    </a:lnTo>
                    <a:lnTo>
                      <a:pt x="438" y="951"/>
                    </a:lnTo>
                    <a:lnTo>
                      <a:pt x="429" y="916"/>
                    </a:lnTo>
                    <a:lnTo>
                      <a:pt x="426" y="908"/>
                    </a:lnTo>
                    <a:lnTo>
                      <a:pt x="422" y="900"/>
                    </a:lnTo>
                    <a:lnTo>
                      <a:pt x="419" y="892"/>
                    </a:lnTo>
                    <a:lnTo>
                      <a:pt x="414" y="884"/>
                    </a:lnTo>
                    <a:lnTo>
                      <a:pt x="409" y="876"/>
                    </a:lnTo>
                    <a:lnTo>
                      <a:pt x="403" y="868"/>
                    </a:lnTo>
                    <a:lnTo>
                      <a:pt x="395" y="862"/>
                    </a:lnTo>
                    <a:lnTo>
                      <a:pt x="387" y="854"/>
                    </a:lnTo>
                    <a:lnTo>
                      <a:pt x="381" y="856"/>
                    </a:lnTo>
                    <a:lnTo>
                      <a:pt x="377" y="858"/>
                    </a:lnTo>
                    <a:lnTo>
                      <a:pt x="373" y="862"/>
                    </a:lnTo>
                    <a:lnTo>
                      <a:pt x="371" y="867"/>
                    </a:lnTo>
                    <a:lnTo>
                      <a:pt x="376" y="874"/>
                    </a:lnTo>
                    <a:lnTo>
                      <a:pt x="379" y="880"/>
                    </a:lnTo>
                    <a:lnTo>
                      <a:pt x="383" y="886"/>
                    </a:lnTo>
                    <a:lnTo>
                      <a:pt x="385" y="895"/>
                    </a:lnTo>
                    <a:lnTo>
                      <a:pt x="375" y="912"/>
                    </a:lnTo>
                    <a:lnTo>
                      <a:pt x="364" y="927"/>
                    </a:lnTo>
                    <a:lnTo>
                      <a:pt x="360" y="934"/>
                    </a:lnTo>
                    <a:lnTo>
                      <a:pt x="353" y="942"/>
                    </a:lnTo>
                    <a:lnTo>
                      <a:pt x="346" y="949"/>
                    </a:lnTo>
                    <a:lnTo>
                      <a:pt x="339" y="956"/>
                    </a:lnTo>
                    <a:lnTo>
                      <a:pt x="333" y="954"/>
                    </a:lnTo>
                    <a:lnTo>
                      <a:pt x="327" y="951"/>
                    </a:lnTo>
                    <a:lnTo>
                      <a:pt x="324" y="948"/>
                    </a:lnTo>
                    <a:lnTo>
                      <a:pt x="320" y="946"/>
                    </a:lnTo>
                    <a:lnTo>
                      <a:pt x="318" y="941"/>
                    </a:lnTo>
                    <a:lnTo>
                      <a:pt x="317" y="937"/>
                    </a:lnTo>
                    <a:lnTo>
                      <a:pt x="317" y="931"/>
                    </a:lnTo>
                    <a:lnTo>
                      <a:pt x="317" y="924"/>
                    </a:lnTo>
                    <a:lnTo>
                      <a:pt x="328" y="914"/>
                    </a:lnTo>
                    <a:lnTo>
                      <a:pt x="339" y="905"/>
                    </a:lnTo>
                    <a:lnTo>
                      <a:pt x="345" y="900"/>
                    </a:lnTo>
                    <a:lnTo>
                      <a:pt x="350" y="896"/>
                    </a:lnTo>
                    <a:lnTo>
                      <a:pt x="354" y="890"/>
                    </a:lnTo>
                    <a:lnTo>
                      <a:pt x="359" y="883"/>
                    </a:lnTo>
                    <a:lnTo>
                      <a:pt x="352" y="871"/>
                    </a:lnTo>
                    <a:lnTo>
                      <a:pt x="345" y="857"/>
                    </a:lnTo>
                    <a:lnTo>
                      <a:pt x="339" y="845"/>
                    </a:lnTo>
                    <a:lnTo>
                      <a:pt x="334" y="831"/>
                    </a:lnTo>
                    <a:lnTo>
                      <a:pt x="336" y="814"/>
                    </a:lnTo>
                    <a:lnTo>
                      <a:pt x="337" y="799"/>
                    </a:lnTo>
                    <a:lnTo>
                      <a:pt x="336" y="792"/>
                    </a:lnTo>
                    <a:lnTo>
                      <a:pt x="335" y="786"/>
                    </a:lnTo>
                    <a:lnTo>
                      <a:pt x="334" y="778"/>
                    </a:lnTo>
                    <a:lnTo>
                      <a:pt x="330" y="769"/>
                    </a:lnTo>
                    <a:lnTo>
                      <a:pt x="315" y="756"/>
                    </a:lnTo>
                    <a:lnTo>
                      <a:pt x="300" y="741"/>
                    </a:lnTo>
                    <a:lnTo>
                      <a:pt x="303" y="728"/>
                    </a:lnTo>
                    <a:lnTo>
                      <a:pt x="305" y="716"/>
                    </a:lnTo>
                    <a:lnTo>
                      <a:pt x="309" y="704"/>
                    </a:lnTo>
                    <a:lnTo>
                      <a:pt x="310" y="692"/>
                    </a:lnTo>
                    <a:lnTo>
                      <a:pt x="295" y="677"/>
                    </a:lnTo>
                    <a:lnTo>
                      <a:pt x="279" y="665"/>
                    </a:lnTo>
                    <a:lnTo>
                      <a:pt x="263" y="654"/>
                    </a:lnTo>
                    <a:lnTo>
                      <a:pt x="248" y="643"/>
                    </a:lnTo>
                    <a:lnTo>
                      <a:pt x="216" y="621"/>
                    </a:lnTo>
                    <a:lnTo>
                      <a:pt x="183" y="599"/>
                    </a:lnTo>
                    <a:lnTo>
                      <a:pt x="188" y="579"/>
                    </a:lnTo>
                    <a:lnTo>
                      <a:pt x="193" y="561"/>
                    </a:lnTo>
                    <a:lnTo>
                      <a:pt x="198" y="543"/>
                    </a:lnTo>
                    <a:lnTo>
                      <a:pt x="200" y="524"/>
                    </a:lnTo>
                    <a:lnTo>
                      <a:pt x="197" y="523"/>
                    </a:lnTo>
                    <a:lnTo>
                      <a:pt x="193" y="523"/>
                    </a:lnTo>
                    <a:lnTo>
                      <a:pt x="190" y="523"/>
                    </a:lnTo>
                    <a:lnTo>
                      <a:pt x="186" y="524"/>
                    </a:lnTo>
                    <a:lnTo>
                      <a:pt x="180" y="526"/>
                    </a:lnTo>
                    <a:lnTo>
                      <a:pt x="173" y="528"/>
                    </a:lnTo>
                    <a:lnTo>
                      <a:pt x="161" y="525"/>
                    </a:lnTo>
                    <a:lnTo>
                      <a:pt x="152" y="520"/>
                    </a:lnTo>
                    <a:lnTo>
                      <a:pt x="143" y="516"/>
                    </a:lnTo>
                    <a:lnTo>
                      <a:pt x="133" y="510"/>
                    </a:lnTo>
                    <a:lnTo>
                      <a:pt x="125" y="511"/>
                    </a:lnTo>
                    <a:lnTo>
                      <a:pt x="118" y="513"/>
                    </a:lnTo>
                    <a:lnTo>
                      <a:pt x="113" y="516"/>
                    </a:lnTo>
                    <a:lnTo>
                      <a:pt x="108" y="519"/>
                    </a:lnTo>
                    <a:lnTo>
                      <a:pt x="98" y="527"/>
                    </a:lnTo>
                    <a:lnTo>
                      <a:pt x="87" y="537"/>
                    </a:lnTo>
                    <a:lnTo>
                      <a:pt x="81" y="538"/>
                    </a:lnTo>
                    <a:lnTo>
                      <a:pt x="75" y="540"/>
                    </a:lnTo>
                    <a:lnTo>
                      <a:pt x="74" y="534"/>
                    </a:lnTo>
                    <a:lnTo>
                      <a:pt x="74" y="530"/>
                    </a:lnTo>
                    <a:lnTo>
                      <a:pt x="75" y="527"/>
                    </a:lnTo>
                    <a:lnTo>
                      <a:pt x="76" y="525"/>
                    </a:lnTo>
                    <a:lnTo>
                      <a:pt x="78" y="521"/>
                    </a:lnTo>
                    <a:lnTo>
                      <a:pt x="78" y="519"/>
                    </a:lnTo>
                    <a:lnTo>
                      <a:pt x="76" y="515"/>
                    </a:lnTo>
                    <a:lnTo>
                      <a:pt x="74" y="510"/>
                    </a:lnTo>
                    <a:lnTo>
                      <a:pt x="60" y="512"/>
                    </a:lnTo>
                    <a:lnTo>
                      <a:pt x="46" y="516"/>
                    </a:lnTo>
                    <a:lnTo>
                      <a:pt x="38" y="510"/>
                    </a:lnTo>
                    <a:lnTo>
                      <a:pt x="32" y="504"/>
                    </a:lnTo>
                    <a:lnTo>
                      <a:pt x="31" y="500"/>
                    </a:lnTo>
                    <a:lnTo>
                      <a:pt x="30" y="496"/>
                    </a:lnTo>
                    <a:lnTo>
                      <a:pt x="30" y="492"/>
                    </a:lnTo>
                    <a:lnTo>
                      <a:pt x="30" y="486"/>
                    </a:lnTo>
                    <a:lnTo>
                      <a:pt x="39" y="485"/>
                    </a:lnTo>
                    <a:lnTo>
                      <a:pt x="47" y="484"/>
                    </a:lnTo>
                    <a:lnTo>
                      <a:pt x="53" y="483"/>
                    </a:lnTo>
                    <a:lnTo>
                      <a:pt x="56" y="481"/>
                    </a:lnTo>
                    <a:lnTo>
                      <a:pt x="58" y="477"/>
                    </a:lnTo>
                    <a:lnTo>
                      <a:pt x="58" y="473"/>
                    </a:lnTo>
                    <a:lnTo>
                      <a:pt x="57" y="465"/>
                    </a:lnTo>
                    <a:lnTo>
                      <a:pt x="54" y="454"/>
                    </a:lnTo>
                    <a:lnTo>
                      <a:pt x="43" y="448"/>
                    </a:lnTo>
                    <a:lnTo>
                      <a:pt x="33" y="443"/>
                    </a:lnTo>
                    <a:lnTo>
                      <a:pt x="22" y="437"/>
                    </a:lnTo>
                    <a:lnTo>
                      <a:pt x="12" y="432"/>
                    </a:lnTo>
                    <a:lnTo>
                      <a:pt x="6" y="416"/>
                    </a:lnTo>
                    <a:lnTo>
                      <a:pt x="0" y="400"/>
                    </a:lnTo>
                    <a:lnTo>
                      <a:pt x="14" y="397"/>
                    </a:lnTo>
                    <a:lnTo>
                      <a:pt x="28" y="395"/>
                    </a:lnTo>
                    <a:lnTo>
                      <a:pt x="42" y="394"/>
                    </a:lnTo>
                    <a:lnTo>
                      <a:pt x="57" y="394"/>
                    </a:lnTo>
                    <a:lnTo>
                      <a:pt x="80" y="394"/>
                    </a:lnTo>
                    <a:lnTo>
                      <a:pt x="99" y="392"/>
                    </a:lnTo>
                    <a:lnTo>
                      <a:pt x="108" y="390"/>
                    </a:lnTo>
                    <a:lnTo>
                      <a:pt x="117" y="388"/>
                    </a:lnTo>
                    <a:lnTo>
                      <a:pt x="127" y="383"/>
                    </a:lnTo>
                    <a:lnTo>
                      <a:pt x="138" y="376"/>
                    </a:lnTo>
                    <a:lnTo>
                      <a:pt x="146" y="361"/>
                    </a:lnTo>
                    <a:lnTo>
                      <a:pt x="151" y="346"/>
                    </a:lnTo>
                    <a:lnTo>
                      <a:pt x="161" y="340"/>
                    </a:lnTo>
                    <a:lnTo>
                      <a:pt x="169" y="333"/>
                    </a:lnTo>
                    <a:lnTo>
                      <a:pt x="174" y="330"/>
                    </a:lnTo>
                    <a:lnTo>
                      <a:pt x="178" y="329"/>
                    </a:lnTo>
                    <a:lnTo>
                      <a:pt x="182" y="329"/>
                    </a:lnTo>
                    <a:lnTo>
                      <a:pt x="188" y="327"/>
                    </a:lnTo>
                    <a:lnTo>
                      <a:pt x="190" y="312"/>
                    </a:lnTo>
                    <a:lnTo>
                      <a:pt x="192" y="296"/>
                    </a:lnTo>
                    <a:lnTo>
                      <a:pt x="197" y="296"/>
                    </a:lnTo>
                    <a:lnTo>
                      <a:pt x="199" y="297"/>
                    </a:lnTo>
                    <a:lnTo>
                      <a:pt x="200" y="299"/>
                    </a:lnTo>
                    <a:lnTo>
                      <a:pt x="205" y="301"/>
                    </a:lnTo>
                    <a:lnTo>
                      <a:pt x="209" y="291"/>
                    </a:lnTo>
                    <a:lnTo>
                      <a:pt x="214" y="280"/>
                    </a:lnTo>
                    <a:lnTo>
                      <a:pt x="217" y="280"/>
                    </a:lnTo>
                    <a:lnTo>
                      <a:pt x="220" y="280"/>
                    </a:lnTo>
                    <a:lnTo>
                      <a:pt x="223" y="281"/>
                    </a:lnTo>
                    <a:lnTo>
                      <a:pt x="224" y="282"/>
                    </a:lnTo>
                    <a:lnTo>
                      <a:pt x="226" y="287"/>
                    </a:lnTo>
                    <a:lnTo>
                      <a:pt x="229" y="293"/>
                    </a:lnTo>
                    <a:lnTo>
                      <a:pt x="236" y="295"/>
                    </a:lnTo>
                    <a:lnTo>
                      <a:pt x="242" y="293"/>
                    </a:lnTo>
                    <a:lnTo>
                      <a:pt x="246" y="291"/>
                    </a:lnTo>
                    <a:lnTo>
                      <a:pt x="250" y="289"/>
                    </a:lnTo>
                    <a:lnTo>
                      <a:pt x="253" y="284"/>
                    </a:lnTo>
                    <a:lnTo>
                      <a:pt x="256" y="280"/>
                    </a:lnTo>
                    <a:lnTo>
                      <a:pt x="258" y="274"/>
                    </a:lnTo>
                    <a:lnTo>
                      <a:pt x="260" y="268"/>
                    </a:lnTo>
                    <a:lnTo>
                      <a:pt x="260" y="264"/>
                    </a:lnTo>
                    <a:lnTo>
                      <a:pt x="260" y="261"/>
                    </a:lnTo>
                    <a:lnTo>
                      <a:pt x="261" y="258"/>
                    </a:lnTo>
                    <a:lnTo>
                      <a:pt x="262" y="257"/>
                    </a:lnTo>
                    <a:lnTo>
                      <a:pt x="263" y="256"/>
                    </a:lnTo>
                    <a:lnTo>
                      <a:pt x="266" y="257"/>
                    </a:lnTo>
                    <a:lnTo>
                      <a:pt x="269" y="258"/>
                    </a:lnTo>
                    <a:lnTo>
                      <a:pt x="273" y="261"/>
                    </a:lnTo>
                    <a:lnTo>
                      <a:pt x="279" y="262"/>
                    </a:lnTo>
                    <a:lnTo>
                      <a:pt x="284" y="259"/>
                    </a:lnTo>
                    <a:lnTo>
                      <a:pt x="290" y="258"/>
                    </a:lnTo>
                    <a:lnTo>
                      <a:pt x="296" y="257"/>
                    </a:lnTo>
                    <a:lnTo>
                      <a:pt x="302" y="258"/>
                    </a:lnTo>
                    <a:lnTo>
                      <a:pt x="304" y="257"/>
                    </a:lnTo>
                    <a:lnTo>
                      <a:pt x="307" y="256"/>
                    </a:lnTo>
                    <a:lnTo>
                      <a:pt x="311" y="254"/>
                    </a:lnTo>
                    <a:lnTo>
                      <a:pt x="317" y="255"/>
                    </a:lnTo>
                    <a:lnTo>
                      <a:pt x="321" y="255"/>
                    </a:lnTo>
                    <a:lnTo>
                      <a:pt x="324" y="251"/>
                    </a:lnTo>
                    <a:lnTo>
                      <a:pt x="328" y="246"/>
                    </a:lnTo>
                    <a:lnTo>
                      <a:pt x="334" y="241"/>
                    </a:lnTo>
                    <a:lnTo>
                      <a:pt x="337" y="241"/>
                    </a:lnTo>
                    <a:lnTo>
                      <a:pt x="341" y="241"/>
                    </a:lnTo>
                    <a:lnTo>
                      <a:pt x="347" y="241"/>
                    </a:lnTo>
                    <a:lnTo>
                      <a:pt x="344" y="233"/>
                    </a:lnTo>
                    <a:lnTo>
                      <a:pt x="339" y="225"/>
                    </a:lnTo>
                    <a:lnTo>
                      <a:pt x="346" y="225"/>
                    </a:lnTo>
                    <a:lnTo>
                      <a:pt x="350" y="226"/>
                    </a:lnTo>
                    <a:lnTo>
                      <a:pt x="351" y="226"/>
                    </a:lnTo>
                    <a:lnTo>
                      <a:pt x="353" y="225"/>
                    </a:lnTo>
                    <a:lnTo>
                      <a:pt x="354" y="223"/>
                    </a:lnTo>
                    <a:lnTo>
                      <a:pt x="356" y="221"/>
                    </a:lnTo>
                    <a:lnTo>
                      <a:pt x="360" y="215"/>
                    </a:lnTo>
                    <a:lnTo>
                      <a:pt x="361" y="214"/>
                    </a:lnTo>
                    <a:lnTo>
                      <a:pt x="363" y="213"/>
                    </a:lnTo>
                    <a:lnTo>
                      <a:pt x="367" y="209"/>
                    </a:lnTo>
                    <a:lnTo>
                      <a:pt x="369" y="204"/>
                    </a:lnTo>
                    <a:lnTo>
                      <a:pt x="372" y="200"/>
                    </a:lnTo>
                    <a:lnTo>
                      <a:pt x="376" y="198"/>
                    </a:lnTo>
                    <a:lnTo>
                      <a:pt x="381" y="195"/>
                    </a:lnTo>
                    <a:lnTo>
                      <a:pt x="386" y="191"/>
                    </a:lnTo>
                    <a:lnTo>
                      <a:pt x="388" y="191"/>
                    </a:lnTo>
                    <a:lnTo>
                      <a:pt x="389" y="194"/>
                    </a:lnTo>
                    <a:lnTo>
                      <a:pt x="390" y="199"/>
                    </a:lnTo>
                    <a:lnTo>
                      <a:pt x="396" y="199"/>
                    </a:lnTo>
                    <a:lnTo>
                      <a:pt x="400" y="198"/>
                    </a:lnTo>
                    <a:lnTo>
                      <a:pt x="401" y="195"/>
                    </a:lnTo>
                    <a:lnTo>
                      <a:pt x="401" y="190"/>
                    </a:lnTo>
                    <a:lnTo>
                      <a:pt x="393" y="188"/>
                    </a:lnTo>
                    <a:lnTo>
                      <a:pt x="385" y="185"/>
                    </a:lnTo>
                    <a:lnTo>
                      <a:pt x="385" y="177"/>
                    </a:lnTo>
                    <a:lnTo>
                      <a:pt x="386" y="170"/>
                    </a:lnTo>
                    <a:lnTo>
                      <a:pt x="388" y="164"/>
                    </a:lnTo>
                    <a:lnTo>
                      <a:pt x="390" y="156"/>
                    </a:lnTo>
                    <a:lnTo>
                      <a:pt x="390" y="153"/>
                    </a:lnTo>
                    <a:lnTo>
                      <a:pt x="390" y="150"/>
                    </a:lnTo>
                    <a:lnTo>
                      <a:pt x="392" y="148"/>
                    </a:lnTo>
                    <a:lnTo>
                      <a:pt x="394" y="147"/>
                    </a:lnTo>
                    <a:lnTo>
                      <a:pt x="397" y="147"/>
                    </a:lnTo>
                    <a:lnTo>
                      <a:pt x="404" y="147"/>
                    </a:lnTo>
                    <a:lnTo>
                      <a:pt x="407" y="148"/>
                    </a:lnTo>
                    <a:lnTo>
                      <a:pt x="411" y="147"/>
                    </a:lnTo>
                    <a:lnTo>
                      <a:pt x="413" y="147"/>
                    </a:lnTo>
                    <a:lnTo>
                      <a:pt x="415" y="146"/>
                    </a:lnTo>
                    <a:lnTo>
                      <a:pt x="420" y="141"/>
                    </a:lnTo>
                    <a:lnTo>
                      <a:pt x="426" y="137"/>
                    </a:lnTo>
                    <a:lnTo>
                      <a:pt x="439" y="128"/>
                    </a:lnTo>
                    <a:lnTo>
                      <a:pt x="453" y="118"/>
                    </a:lnTo>
                    <a:lnTo>
                      <a:pt x="466" y="106"/>
                    </a:lnTo>
                    <a:lnTo>
                      <a:pt x="480" y="96"/>
                    </a:lnTo>
                    <a:lnTo>
                      <a:pt x="485" y="89"/>
                    </a:lnTo>
                    <a:lnTo>
                      <a:pt x="486" y="87"/>
                    </a:lnTo>
                    <a:lnTo>
                      <a:pt x="486" y="84"/>
                    </a:lnTo>
                    <a:lnTo>
                      <a:pt x="488" y="79"/>
                    </a:lnTo>
                    <a:lnTo>
                      <a:pt x="498" y="76"/>
                    </a:lnTo>
                    <a:lnTo>
                      <a:pt x="510" y="72"/>
                    </a:lnTo>
                    <a:lnTo>
                      <a:pt x="512" y="68"/>
                    </a:lnTo>
                    <a:lnTo>
                      <a:pt x="512" y="63"/>
                    </a:lnTo>
                    <a:lnTo>
                      <a:pt x="511" y="59"/>
                    </a:lnTo>
                    <a:lnTo>
                      <a:pt x="510" y="53"/>
                    </a:lnTo>
                    <a:lnTo>
                      <a:pt x="502" y="46"/>
                    </a:lnTo>
                    <a:lnTo>
                      <a:pt x="491" y="40"/>
                    </a:lnTo>
                    <a:lnTo>
                      <a:pt x="503" y="34"/>
                    </a:lnTo>
                    <a:lnTo>
                      <a:pt x="515" y="27"/>
                    </a:lnTo>
                    <a:lnTo>
                      <a:pt x="512" y="13"/>
                    </a:lnTo>
                    <a:lnTo>
                      <a:pt x="507" y="2"/>
                    </a:lnTo>
                    <a:lnTo>
                      <a:pt x="512" y="1"/>
                    </a:lnTo>
                    <a:lnTo>
                      <a:pt x="516" y="0"/>
                    </a:lnTo>
                    <a:lnTo>
                      <a:pt x="520" y="1"/>
                    </a:lnTo>
                    <a:lnTo>
                      <a:pt x="523" y="2"/>
                    </a:lnTo>
                    <a:lnTo>
                      <a:pt x="530" y="6"/>
                    </a:lnTo>
                    <a:lnTo>
                      <a:pt x="538" y="12"/>
                    </a:lnTo>
                    <a:lnTo>
                      <a:pt x="545" y="17"/>
                    </a:lnTo>
                    <a:lnTo>
                      <a:pt x="549" y="18"/>
                    </a:lnTo>
                    <a:lnTo>
                      <a:pt x="553" y="16"/>
                    </a:lnTo>
                    <a:lnTo>
                      <a:pt x="557" y="10"/>
                    </a:lnTo>
                    <a:lnTo>
                      <a:pt x="559" y="16"/>
                    </a:lnTo>
                    <a:lnTo>
                      <a:pt x="561" y="19"/>
                    </a:lnTo>
                    <a:lnTo>
                      <a:pt x="564" y="21"/>
                    </a:lnTo>
                    <a:lnTo>
                      <a:pt x="570" y="22"/>
                    </a:lnTo>
                    <a:lnTo>
                      <a:pt x="575" y="27"/>
                    </a:lnTo>
                    <a:lnTo>
                      <a:pt x="581" y="33"/>
                    </a:lnTo>
                    <a:lnTo>
                      <a:pt x="586" y="39"/>
                    </a:lnTo>
                    <a:lnTo>
                      <a:pt x="590" y="45"/>
                    </a:lnTo>
                    <a:lnTo>
                      <a:pt x="590" y="55"/>
                    </a:lnTo>
                    <a:lnTo>
                      <a:pt x="590" y="60"/>
                    </a:lnTo>
                    <a:lnTo>
                      <a:pt x="596" y="63"/>
                    </a:lnTo>
                    <a:lnTo>
                      <a:pt x="600" y="65"/>
                    </a:lnTo>
                    <a:lnTo>
                      <a:pt x="603" y="65"/>
                    </a:lnTo>
                    <a:lnTo>
                      <a:pt x="604" y="64"/>
                    </a:lnTo>
                    <a:lnTo>
                      <a:pt x="606" y="62"/>
                    </a:lnTo>
                    <a:lnTo>
                      <a:pt x="608" y="60"/>
                    </a:lnTo>
                    <a:lnTo>
                      <a:pt x="612" y="55"/>
                    </a:lnTo>
                    <a:lnTo>
                      <a:pt x="615" y="54"/>
                    </a:lnTo>
                    <a:lnTo>
                      <a:pt x="616" y="56"/>
                    </a:lnTo>
                    <a:lnTo>
                      <a:pt x="616" y="63"/>
                    </a:lnTo>
                    <a:lnTo>
                      <a:pt x="615" y="70"/>
                    </a:lnTo>
                    <a:lnTo>
                      <a:pt x="614" y="76"/>
                    </a:lnTo>
                    <a:lnTo>
                      <a:pt x="613" y="77"/>
                    </a:lnTo>
                    <a:lnTo>
                      <a:pt x="610" y="78"/>
                    </a:lnTo>
                    <a:lnTo>
                      <a:pt x="608" y="78"/>
                    </a:lnTo>
                    <a:lnTo>
                      <a:pt x="605" y="77"/>
                    </a:lnTo>
                    <a:lnTo>
                      <a:pt x="598" y="76"/>
                    </a:lnTo>
                    <a:lnTo>
                      <a:pt x="592" y="74"/>
                    </a:lnTo>
                    <a:lnTo>
                      <a:pt x="588" y="73"/>
                    </a:lnTo>
                    <a:lnTo>
                      <a:pt x="586" y="73"/>
                    </a:lnTo>
                    <a:lnTo>
                      <a:pt x="583" y="76"/>
                    </a:lnTo>
                    <a:lnTo>
                      <a:pt x="583" y="78"/>
                    </a:lnTo>
                    <a:lnTo>
                      <a:pt x="584" y="86"/>
                    </a:lnTo>
                    <a:lnTo>
                      <a:pt x="587" y="94"/>
                    </a:lnTo>
                    <a:lnTo>
                      <a:pt x="588" y="103"/>
                    </a:lnTo>
                    <a:lnTo>
                      <a:pt x="588" y="106"/>
                    </a:lnTo>
                    <a:lnTo>
                      <a:pt x="587" y="107"/>
                    </a:lnTo>
                    <a:lnTo>
                      <a:pt x="582" y="112"/>
                    </a:lnTo>
                    <a:lnTo>
                      <a:pt x="593" y="118"/>
                    </a:lnTo>
                    <a:lnTo>
                      <a:pt x="606" y="124"/>
                    </a:lnTo>
                    <a:lnTo>
                      <a:pt x="605" y="132"/>
                    </a:lnTo>
                    <a:lnTo>
                      <a:pt x="605" y="140"/>
                    </a:lnTo>
                    <a:lnTo>
                      <a:pt x="605" y="146"/>
                    </a:lnTo>
                    <a:lnTo>
                      <a:pt x="605" y="149"/>
                    </a:lnTo>
                    <a:lnTo>
                      <a:pt x="605" y="153"/>
                    </a:lnTo>
                    <a:lnTo>
                      <a:pt x="607" y="156"/>
                    </a:lnTo>
                    <a:lnTo>
                      <a:pt x="613" y="153"/>
                    </a:lnTo>
                    <a:lnTo>
                      <a:pt x="616" y="149"/>
                    </a:lnTo>
                    <a:lnTo>
                      <a:pt x="621" y="147"/>
                    </a:lnTo>
                    <a:lnTo>
                      <a:pt x="627" y="146"/>
                    </a:lnTo>
                    <a:lnTo>
                      <a:pt x="629" y="148"/>
                    </a:lnTo>
                    <a:lnTo>
                      <a:pt x="629" y="150"/>
                    </a:lnTo>
                    <a:lnTo>
                      <a:pt x="624" y="172"/>
                    </a:lnTo>
                    <a:lnTo>
                      <a:pt x="620" y="194"/>
                    </a:lnTo>
                    <a:lnTo>
                      <a:pt x="617" y="204"/>
                    </a:lnTo>
                    <a:lnTo>
                      <a:pt x="617" y="214"/>
                    </a:lnTo>
                    <a:lnTo>
                      <a:pt x="617" y="224"/>
                    </a:lnTo>
                    <a:lnTo>
                      <a:pt x="618" y="236"/>
                    </a:lnTo>
                    <a:lnTo>
                      <a:pt x="625" y="245"/>
                    </a:lnTo>
                    <a:lnTo>
                      <a:pt x="629" y="250"/>
                    </a:lnTo>
                    <a:lnTo>
                      <a:pt x="630" y="258"/>
                    </a:lnTo>
                    <a:lnTo>
                      <a:pt x="629" y="270"/>
                    </a:lnTo>
                    <a:lnTo>
                      <a:pt x="627" y="279"/>
                    </a:lnTo>
                    <a:lnTo>
                      <a:pt x="626" y="287"/>
                    </a:lnTo>
                    <a:lnTo>
                      <a:pt x="627" y="295"/>
                    </a:lnTo>
                    <a:lnTo>
                      <a:pt x="631" y="302"/>
                    </a:lnTo>
                    <a:lnTo>
                      <a:pt x="630" y="315"/>
                    </a:lnTo>
                    <a:lnTo>
                      <a:pt x="630" y="329"/>
                    </a:lnTo>
                    <a:lnTo>
                      <a:pt x="633" y="335"/>
                    </a:lnTo>
                    <a:lnTo>
                      <a:pt x="635" y="340"/>
                    </a:lnTo>
                    <a:lnTo>
                      <a:pt x="637" y="341"/>
                    </a:lnTo>
                    <a:lnTo>
                      <a:pt x="638" y="341"/>
                    </a:lnTo>
                    <a:lnTo>
                      <a:pt x="641" y="341"/>
                    </a:lnTo>
                    <a:lnTo>
                      <a:pt x="643" y="339"/>
                    </a:lnTo>
                    <a:lnTo>
                      <a:pt x="648" y="340"/>
                    </a:lnTo>
                    <a:lnTo>
                      <a:pt x="652" y="341"/>
                    </a:lnTo>
                    <a:lnTo>
                      <a:pt x="656" y="343"/>
                    </a:lnTo>
                    <a:lnTo>
                      <a:pt x="658" y="347"/>
                    </a:lnTo>
                    <a:lnTo>
                      <a:pt x="663" y="354"/>
                    </a:lnTo>
                    <a:lnTo>
                      <a:pt x="667" y="361"/>
                    </a:lnTo>
                    <a:lnTo>
                      <a:pt x="671" y="367"/>
                    </a:lnTo>
                    <a:lnTo>
                      <a:pt x="673" y="372"/>
                    </a:lnTo>
                    <a:lnTo>
                      <a:pt x="674" y="374"/>
                    </a:lnTo>
                    <a:lnTo>
                      <a:pt x="673" y="376"/>
                    </a:lnTo>
                    <a:lnTo>
                      <a:pt x="673" y="378"/>
                    </a:lnTo>
                    <a:lnTo>
                      <a:pt x="671" y="381"/>
                    </a:lnTo>
                    <a:lnTo>
                      <a:pt x="668" y="390"/>
                    </a:lnTo>
                    <a:lnTo>
                      <a:pt x="669" y="395"/>
                    </a:lnTo>
                    <a:lnTo>
                      <a:pt x="671" y="399"/>
                    </a:lnTo>
                    <a:lnTo>
                      <a:pt x="673" y="401"/>
                    </a:lnTo>
                    <a:lnTo>
                      <a:pt x="675" y="403"/>
                    </a:lnTo>
                    <a:lnTo>
                      <a:pt x="680" y="407"/>
                    </a:lnTo>
                    <a:lnTo>
                      <a:pt x="686" y="406"/>
                    </a:lnTo>
                    <a:lnTo>
                      <a:pt x="692" y="406"/>
                    </a:lnTo>
                    <a:lnTo>
                      <a:pt x="694" y="406"/>
                    </a:lnTo>
                    <a:lnTo>
                      <a:pt x="697" y="407"/>
                    </a:lnTo>
                    <a:lnTo>
                      <a:pt x="699" y="409"/>
                    </a:lnTo>
                    <a:lnTo>
                      <a:pt x="700" y="414"/>
                    </a:lnTo>
                    <a:lnTo>
                      <a:pt x="700" y="422"/>
                    </a:lnTo>
                    <a:lnTo>
                      <a:pt x="701" y="426"/>
                    </a:lnTo>
                    <a:lnTo>
                      <a:pt x="702" y="433"/>
                    </a:lnTo>
                    <a:lnTo>
                      <a:pt x="700" y="441"/>
                    </a:lnTo>
                    <a:lnTo>
                      <a:pt x="696" y="456"/>
                    </a:lnTo>
                    <a:lnTo>
                      <a:pt x="692" y="468"/>
                    </a:lnTo>
                    <a:lnTo>
                      <a:pt x="691" y="482"/>
                    </a:lnTo>
                    <a:lnTo>
                      <a:pt x="691" y="496"/>
                    </a:lnTo>
                    <a:lnTo>
                      <a:pt x="690" y="504"/>
                    </a:lnTo>
                    <a:lnTo>
                      <a:pt x="688" y="512"/>
                    </a:lnTo>
                    <a:lnTo>
                      <a:pt x="686" y="521"/>
                    </a:lnTo>
                    <a:lnTo>
                      <a:pt x="688" y="528"/>
                    </a:lnTo>
                    <a:lnTo>
                      <a:pt x="698" y="528"/>
                    </a:lnTo>
                    <a:lnTo>
                      <a:pt x="706" y="529"/>
                    </a:lnTo>
                    <a:lnTo>
                      <a:pt x="709" y="530"/>
                    </a:lnTo>
                    <a:lnTo>
                      <a:pt x="713" y="533"/>
                    </a:lnTo>
                    <a:lnTo>
                      <a:pt x="715" y="536"/>
                    </a:lnTo>
                    <a:lnTo>
                      <a:pt x="718" y="541"/>
                    </a:lnTo>
                    <a:lnTo>
                      <a:pt x="717" y="546"/>
                    </a:lnTo>
                    <a:lnTo>
                      <a:pt x="716" y="551"/>
                    </a:lnTo>
                    <a:lnTo>
                      <a:pt x="715" y="552"/>
                    </a:lnTo>
                    <a:lnTo>
                      <a:pt x="713" y="552"/>
                    </a:lnTo>
                    <a:lnTo>
                      <a:pt x="710" y="551"/>
                    </a:lnTo>
                    <a:lnTo>
                      <a:pt x="708" y="549"/>
                    </a:lnTo>
                    <a:lnTo>
                      <a:pt x="706" y="549"/>
                    </a:lnTo>
                    <a:lnTo>
                      <a:pt x="703" y="550"/>
                    </a:lnTo>
                    <a:lnTo>
                      <a:pt x="702" y="551"/>
                    </a:lnTo>
                    <a:lnTo>
                      <a:pt x="702" y="552"/>
                    </a:lnTo>
                    <a:lnTo>
                      <a:pt x="702" y="555"/>
                    </a:lnTo>
                    <a:lnTo>
                      <a:pt x="705" y="559"/>
                    </a:lnTo>
                    <a:lnTo>
                      <a:pt x="707" y="563"/>
                    </a:lnTo>
                    <a:lnTo>
                      <a:pt x="707" y="566"/>
                    </a:lnTo>
                    <a:lnTo>
                      <a:pt x="703" y="568"/>
                    </a:lnTo>
                    <a:lnTo>
                      <a:pt x="699" y="570"/>
                    </a:lnTo>
                    <a:lnTo>
                      <a:pt x="693" y="562"/>
                    </a:lnTo>
                    <a:lnTo>
                      <a:pt x="689" y="554"/>
                    </a:lnTo>
                    <a:lnTo>
                      <a:pt x="685" y="560"/>
                    </a:lnTo>
                    <a:lnTo>
                      <a:pt x="681" y="566"/>
                    </a:lnTo>
                    <a:lnTo>
                      <a:pt x="676" y="571"/>
                    </a:lnTo>
                    <a:lnTo>
                      <a:pt x="675" y="575"/>
                    </a:lnTo>
                    <a:lnTo>
                      <a:pt x="676" y="577"/>
                    </a:lnTo>
                    <a:lnTo>
                      <a:pt x="679" y="577"/>
                    </a:lnTo>
                    <a:lnTo>
                      <a:pt x="681" y="578"/>
                    </a:lnTo>
                    <a:lnTo>
                      <a:pt x="685" y="578"/>
                    </a:lnTo>
                    <a:lnTo>
                      <a:pt x="690" y="578"/>
                    </a:lnTo>
                    <a:lnTo>
                      <a:pt x="693" y="578"/>
                    </a:lnTo>
                    <a:lnTo>
                      <a:pt x="696" y="578"/>
                    </a:lnTo>
                    <a:lnTo>
                      <a:pt x="697" y="579"/>
                    </a:lnTo>
                    <a:lnTo>
                      <a:pt x="698" y="584"/>
                    </a:lnTo>
                    <a:lnTo>
                      <a:pt x="696" y="592"/>
                    </a:lnTo>
                    <a:lnTo>
                      <a:pt x="699" y="596"/>
                    </a:lnTo>
                    <a:lnTo>
                      <a:pt x="701" y="599"/>
                    </a:lnTo>
                    <a:lnTo>
                      <a:pt x="702" y="599"/>
                    </a:lnTo>
                    <a:lnTo>
                      <a:pt x="703" y="600"/>
                    </a:lnTo>
                    <a:lnTo>
                      <a:pt x="705" y="602"/>
                    </a:lnTo>
                    <a:lnTo>
                      <a:pt x="705" y="606"/>
                    </a:lnTo>
                    <a:lnTo>
                      <a:pt x="700" y="609"/>
                    </a:lnTo>
                    <a:lnTo>
                      <a:pt x="697" y="611"/>
                    </a:lnTo>
                    <a:lnTo>
                      <a:pt x="693" y="613"/>
                    </a:lnTo>
                    <a:lnTo>
                      <a:pt x="692" y="617"/>
                    </a:lnTo>
                    <a:lnTo>
                      <a:pt x="689" y="625"/>
                    </a:lnTo>
                    <a:lnTo>
                      <a:pt x="685" y="631"/>
                    </a:lnTo>
                    <a:lnTo>
                      <a:pt x="683" y="638"/>
                    </a:lnTo>
                    <a:lnTo>
                      <a:pt x="683" y="646"/>
                    </a:lnTo>
                    <a:lnTo>
                      <a:pt x="686" y="652"/>
                    </a:lnTo>
                    <a:lnTo>
                      <a:pt x="689" y="656"/>
                    </a:lnTo>
                    <a:lnTo>
                      <a:pt x="691" y="658"/>
                    </a:lnTo>
                    <a:lnTo>
                      <a:pt x="692" y="658"/>
                    </a:lnTo>
                    <a:lnTo>
                      <a:pt x="694" y="658"/>
                    </a:lnTo>
                    <a:lnTo>
                      <a:pt x="698" y="656"/>
                    </a:lnTo>
                    <a:lnTo>
                      <a:pt x="705" y="663"/>
                    </a:lnTo>
                    <a:lnTo>
                      <a:pt x="711" y="672"/>
                    </a:lnTo>
                    <a:lnTo>
                      <a:pt x="720" y="670"/>
                    </a:lnTo>
                    <a:lnTo>
                      <a:pt x="726" y="668"/>
                    </a:lnTo>
                    <a:lnTo>
                      <a:pt x="731" y="663"/>
                    </a:lnTo>
                    <a:lnTo>
                      <a:pt x="736" y="655"/>
                    </a:lnTo>
                    <a:lnTo>
                      <a:pt x="740" y="651"/>
                    </a:lnTo>
                    <a:lnTo>
                      <a:pt x="742" y="647"/>
                    </a:lnTo>
                    <a:lnTo>
                      <a:pt x="743" y="646"/>
                    </a:lnTo>
                    <a:lnTo>
                      <a:pt x="745" y="646"/>
                    </a:lnTo>
                    <a:lnTo>
                      <a:pt x="747" y="646"/>
                    </a:lnTo>
                    <a:lnTo>
                      <a:pt x="749" y="648"/>
                    </a:lnTo>
                    <a:lnTo>
                      <a:pt x="751" y="650"/>
                    </a:lnTo>
                    <a:lnTo>
                      <a:pt x="752" y="650"/>
                    </a:lnTo>
                    <a:lnTo>
                      <a:pt x="755" y="650"/>
                    </a:lnTo>
                    <a:lnTo>
                      <a:pt x="758" y="648"/>
                    </a:lnTo>
                    <a:lnTo>
                      <a:pt x="762" y="646"/>
                    </a:lnTo>
                    <a:lnTo>
                      <a:pt x="767" y="644"/>
                    </a:lnTo>
                    <a:lnTo>
                      <a:pt x="774" y="636"/>
                    </a:lnTo>
                    <a:lnTo>
                      <a:pt x="779" y="628"/>
                    </a:lnTo>
                    <a:lnTo>
                      <a:pt x="784" y="638"/>
                    </a:lnTo>
                    <a:lnTo>
                      <a:pt x="787" y="648"/>
                    </a:lnTo>
                    <a:lnTo>
                      <a:pt x="790" y="653"/>
                    </a:lnTo>
                    <a:lnTo>
                      <a:pt x="792" y="658"/>
                    </a:lnTo>
                    <a:lnTo>
                      <a:pt x="795" y="661"/>
                    </a:lnTo>
                    <a:lnTo>
                      <a:pt x="799" y="665"/>
                    </a:lnTo>
                    <a:lnTo>
                      <a:pt x="804" y="663"/>
                    </a:lnTo>
                    <a:lnTo>
                      <a:pt x="810" y="662"/>
                    </a:lnTo>
                    <a:lnTo>
                      <a:pt x="812" y="662"/>
                    </a:lnTo>
                    <a:lnTo>
                      <a:pt x="815" y="662"/>
                    </a:lnTo>
                    <a:lnTo>
                      <a:pt x="817" y="663"/>
                    </a:lnTo>
                    <a:lnTo>
                      <a:pt x="819" y="665"/>
                    </a:lnTo>
                    <a:lnTo>
                      <a:pt x="812" y="672"/>
                    </a:lnTo>
                    <a:lnTo>
                      <a:pt x="807" y="677"/>
                    </a:lnTo>
                    <a:lnTo>
                      <a:pt x="803" y="679"/>
                    </a:lnTo>
                    <a:lnTo>
                      <a:pt x="801" y="682"/>
                    </a:lnTo>
                    <a:lnTo>
                      <a:pt x="800" y="686"/>
                    </a:lnTo>
                    <a:lnTo>
                      <a:pt x="798" y="692"/>
                    </a:lnTo>
                    <a:lnTo>
                      <a:pt x="798" y="698"/>
                    </a:lnTo>
                    <a:lnTo>
                      <a:pt x="798" y="705"/>
                    </a:lnTo>
                    <a:lnTo>
                      <a:pt x="798" y="711"/>
                    </a:lnTo>
                    <a:lnTo>
                      <a:pt x="795" y="715"/>
                    </a:lnTo>
                    <a:lnTo>
                      <a:pt x="793" y="719"/>
                    </a:lnTo>
                    <a:lnTo>
                      <a:pt x="790" y="722"/>
                    </a:lnTo>
                    <a:lnTo>
                      <a:pt x="785" y="726"/>
                    </a:lnTo>
                    <a:lnTo>
                      <a:pt x="778" y="729"/>
                    </a:lnTo>
                    <a:lnTo>
                      <a:pt x="765" y="730"/>
                    </a:lnTo>
                    <a:lnTo>
                      <a:pt x="750" y="732"/>
                    </a:lnTo>
                    <a:lnTo>
                      <a:pt x="744" y="737"/>
                    </a:lnTo>
                    <a:lnTo>
                      <a:pt x="740" y="740"/>
                    </a:lnTo>
                    <a:lnTo>
                      <a:pt x="737" y="744"/>
                    </a:lnTo>
                    <a:lnTo>
                      <a:pt x="737" y="747"/>
                    </a:lnTo>
                    <a:lnTo>
                      <a:pt x="739" y="749"/>
                    </a:lnTo>
                    <a:lnTo>
                      <a:pt x="742" y="753"/>
                    </a:lnTo>
                    <a:lnTo>
                      <a:pt x="748" y="754"/>
                    </a:lnTo>
                    <a:lnTo>
                      <a:pt x="755" y="755"/>
                    </a:lnTo>
                    <a:lnTo>
                      <a:pt x="761" y="751"/>
                    </a:lnTo>
                    <a:lnTo>
                      <a:pt x="766" y="748"/>
                    </a:lnTo>
                    <a:lnTo>
                      <a:pt x="768" y="747"/>
                    </a:lnTo>
                    <a:lnTo>
                      <a:pt x="770" y="747"/>
                    </a:lnTo>
                    <a:lnTo>
                      <a:pt x="773" y="748"/>
                    </a:lnTo>
                    <a:lnTo>
                      <a:pt x="776" y="751"/>
                    </a:lnTo>
                    <a:lnTo>
                      <a:pt x="773" y="755"/>
                    </a:lnTo>
                    <a:lnTo>
                      <a:pt x="770" y="761"/>
                    </a:lnTo>
                    <a:lnTo>
                      <a:pt x="777" y="765"/>
                    </a:lnTo>
                    <a:lnTo>
                      <a:pt x="783" y="771"/>
                    </a:lnTo>
                    <a:lnTo>
                      <a:pt x="785" y="773"/>
                    </a:lnTo>
                    <a:lnTo>
                      <a:pt x="786" y="777"/>
                    </a:lnTo>
                    <a:lnTo>
                      <a:pt x="786" y="780"/>
                    </a:lnTo>
                    <a:lnTo>
                      <a:pt x="785" y="785"/>
                    </a:lnTo>
                    <a:lnTo>
                      <a:pt x="782" y="787"/>
                    </a:lnTo>
                    <a:lnTo>
                      <a:pt x="781" y="788"/>
                    </a:lnTo>
                    <a:lnTo>
                      <a:pt x="781" y="789"/>
                    </a:lnTo>
                    <a:lnTo>
                      <a:pt x="781" y="790"/>
                    </a:lnTo>
                    <a:lnTo>
                      <a:pt x="784" y="792"/>
                    </a:lnTo>
                    <a:lnTo>
                      <a:pt x="787" y="798"/>
                    </a:lnTo>
                    <a:lnTo>
                      <a:pt x="779" y="807"/>
                    </a:lnTo>
                    <a:lnTo>
                      <a:pt x="772" y="817"/>
                    </a:lnTo>
                    <a:lnTo>
                      <a:pt x="776" y="825"/>
                    </a:lnTo>
                    <a:lnTo>
                      <a:pt x="778" y="833"/>
                    </a:lnTo>
                    <a:lnTo>
                      <a:pt x="770" y="833"/>
                    </a:lnTo>
                    <a:lnTo>
                      <a:pt x="766" y="832"/>
                    </a:lnTo>
                    <a:lnTo>
                      <a:pt x="761" y="832"/>
                    </a:lnTo>
                    <a:lnTo>
                      <a:pt x="755" y="834"/>
                    </a:lnTo>
                    <a:lnTo>
                      <a:pt x="752" y="839"/>
                    </a:lnTo>
                    <a:lnTo>
                      <a:pt x="751" y="842"/>
                    </a:lnTo>
                    <a:lnTo>
                      <a:pt x="751" y="845"/>
                    </a:lnTo>
                    <a:lnTo>
                      <a:pt x="752" y="847"/>
                    </a:lnTo>
                    <a:lnTo>
                      <a:pt x="756" y="851"/>
                    </a:lnTo>
                    <a:lnTo>
                      <a:pt x="761" y="858"/>
                    </a:lnTo>
                    <a:lnTo>
                      <a:pt x="760" y="864"/>
                    </a:lnTo>
                    <a:lnTo>
                      <a:pt x="758" y="867"/>
                    </a:lnTo>
                    <a:lnTo>
                      <a:pt x="755" y="872"/>
                    </a:lnTo>
                    <a:lnTo>
                      <a:pt x="752" y="878"/>
                    </a:lnTo>
                    <a:lnTo>
                      <a:pt x="748" y="887"/>
                    </a:lnTo>
                    <a:lnTo>
                      <a:pt x="744" y="892"/>
                    </a:lnTo>
                    <a:lnTo>
                      <a:pt x="743" y="895"/>
                    </a:lnTo>
                    <a:lnTo>
                      <a:pt x="743" y="897"/>
                    </a:lnTo>
                    <a:lnTo>
                      <a:pt x="744" y="900"/>
                    </a:lnTo>
                    <a:lnTo>
                      <a:pt x="747" y="905"/>
                    </a:lnTo>
                    <a:lnTo>
                      <a:pt x="752" y="905"/>
                    </a:lnTo>
                    <a:lnTo>
                      <a:pt x="757" y="906"/>
                    </a:lnTo>
                    <a:lnTo>
                      <a:pt x="761" y="905"/>
                    </a:lnTo>
                    <a:lnTo>
                      <a:pt x="764" y="904"/>
                    </a:lnTo>
                    <a:lnTo>
                      <a:pt x="766" y="900"/>
                    </a:lnTo>
                    <a:lnTo>
                      <a:pt x="767" y="897"/>
                    </a:lnTo>
                    <a:lnTo>
                      <a:pt x="768" y="892"/>
                    </a:lnTo>
                    <a:lnTo>
                      <a:pt x="769" y="887"/>
                    </a:lnTo>
                    <a:lnTo>
                      <a:pt x="767" y="882"/>
                    </a:lnTo>
                    <a:lnTo>
                      <a:pt x="766" y="879"/>
                    </a:lnTo>
                    <a:lnTo>
                      <a:pt x="766" y="874"/>
                    </a:lnTo>
                    <a:lnTo>
                      <a:pt x="767" y="871"/>
                    </a:lnTo>
                    <a:lnTo>
                      <a:pt x="775" y="876"/>
                    </a:lnTo>
                    <a:lnTo>
                      <a:pt x="783" y="883"/>
                    </a:lnTo>
                    <a:lnTo>
                      <a:pt x="786" y="886"/>
                    </a:lnTo>
                    <a:lnTo>
                      <a:pt x="789" y="887"/>
                    </a:lnTo>
                    <a:lnTo>
                      <a:pt x="790" y="889"/>
                    </a:lnTo>
                    <a:lnTo>
                      <a:pt x="791" y="891"/>
                    </a:lnTo>
                    <a:lnTo>
                      <a:pt x="790" y="896"/>
                    </a:lnTo>
                    <a:lnTo>
                      <a:pt x="787" y="903"/>
                    </a:lnTo>
                    <a:lnTo>
                      <a:pt x="791" y="912"/>
                    </a:lnTo>
                    <a:lnTo>
                      <a:pt x="793" y="922"/>
                    </a:lnTo>
                    <a:lnTo>
                      <a:pt x="793" y="929"/>
                    </a:lnTo>
                    <a:lnTo>
                      <a:pt x="794" y="932"/>
                    </a:lnTo>
                    <a:lnTo>
                      <a:pt x="795" y="935"/>
                    </a:lnTo>
                    <a:lnTo>
                      <a:pt x="799" y="937"/>
                    </a:lnTo>
                    <a:lnTo>
                      <a:pt x="806" y="937"/>
                    </a:lnTo>
                    <a:lnTo>
                      <a:pt x="817" y="935"/>
                    </a:lnTo>
                    <a:lnTo>
                      <a:pt x="826" y="933"/>
                    </a:lnTo>
                    <a:lnTo>
                      <a:pt x="832" y="930"/>
                    </a:lnTo>
                    <a:lnTo>
                      <a:pt x="837" y="925"/>
                    </a:lnTo>
                    <a:lnTo>
                      <a:pt x="844" y="921"/>
                    </a:lnTo>
                    <a:lnTo>
                      <a:pt x="853" y="925"/>
                    </a:lnTo>
                    <a:lnTo>
                      <a:pt x="866" y="929"/>
                    </a:lnTo>
                    <a:lnTo>
                      <a:pt x="874" y="924"/>
                    </a:lnTo>
                    <a:lnTo>
                      <a:pt x="882" y="917"/>
                    </a:lnTo>
                    <a:lnTo>
                      <a:pt x="884" y="915"/>
                    </a:lnTo>
                    <a:lnTo>
                      <a:pt x="887" y="913"/>
                    </a:lnTo>
                    <a:lnTo>
                      <a:pt x="892" y="910"/>
                    </a:lnTo>
                    <a:lnTo>
                      <a:pt x="896" y="909"/>
                    </a:lnTo>
                    <a:lnTo>
                      <a:pt x="899" y="916"/>
                    </a:lnTo>
                    <a:lnTo>
                      <a:pt x="901" y="923"/>
                    </a:lnTo>
                    <a:lnTo>
                      <a:pt x="911" y="925"/>
                    </a:lnTo>
                    <a:lnTo>
                      <a:pt x="921" y="930"/>
                    </a:lnTo>
                    <a:lnTo>
                      <a:pt x="923" y="937"/>
                    </a:lnTo>
                    <a:lnTo>
                      <a:pt x="926" y="943"/>
                    </a:lnTo>
                    <a:lnTo>
                      <a:pt x="928" y="948"/>
                    </a:lnTo>
                    <a:lnTo>
                      <a:pt x="933" y="952"/>
                    </a:lnTo>
                    <a:lnTo>
                      <a:pt x="939" y="955"/>
                    </a:lnTo>
                    <a:lnTo>
                      <a:pt x="943" y="957"/>
                    </a:lnTo>
                    <a:lnTo>
                      <a:pt x="944" y="959"/>
                    </a:lnTo>
                    <a:lnTo>
                      <a:pt x="944" y="960"/>
                    </a:lnTo>
                    <a:lnTo>
                      <a:pt x="944" y="964"/>
                    </a:lnTo>
                    <a:lnTo>
                      <a:pt x="943" y="966"/>
                    </a:lnTo>
                    <a:lnTo>
                      <a:pt x="943" y="969"/>
                    </a:lnTo>
                    <a:lnTo>
                      <a:pt x="945" y="972"/>
                    </a:lnTo>
                    <a:lnTo>
                      <a:pt x="947" y="974"/>
                    </a:lnTo>
                    <a:lnTo>
                      <a:pt x="950" y="974"/>
                    </a:lnTo>
                    <a:lnTo>
                      <a:pt x="956" y="974"/>
                    </a:lnTo>
                    <a:lnTo>
                      <a:pt x="963" y="974"/>
                    </a:lnTo>
                    <a:lnTo>
                      <a:pt x="968" y="976"/>
                    </a:lnTo>
                    <a:lnTo>
                      <a:pt x="969" y="979"/>
                    </a:lnTo>
                    <a:lnTo>
                      <a:pt x="971" y="980"/>
                    </a:lnTo>
                    <a:lnTo>
                      <a:pt x="977" y="981"/>
                    </a:lnTo>
                    <a:lnTo>
                      <a:pt x="989" y="986"/>
                    </a:lnTo>
                    <a:lnTo>
                      <a:pt x="1002" y="990"/>
                    </a:lnTo>
                    <a:lnTo>
                      <a:pt x="1012" y="980"/>
                    </a:lnTo>
                    <a:lnTo>
                      <a:pt x="1021" y="967"/>
                    </a:lnTo>
                    <a:lnTo>
                      <a:pt x="1026" y="960"/>
                    </a:lnTo>
                    <a:lnTo>
                      <a:pt x="1030" y="954"/>
                    </a:lnTo>
                    <a:lnTo>
                      <a:pt x="1036" y="948"/>
                    </a:lnTo>
                    <a:lnTo>
                      <a:pt x="1041" y="943"/>
                    </a:lnTo>
                    <a:lnTo>
                      <a:pt x="1046" y="942"/>
                    </a:lnTo>
                    <a:lnTo>
                      <a:pt x="1048" y="941"/>
                    </a:lnTo>
                    <a:lnTo>
                      <a:pt x="1050" y="939"/>
                    </a:lnTo>
                    <a:lnTo>
                      <a:pt x="1050" y="938"/>
                    </a:lnTo>
                    <a:lnTo>
                      <a:pt x="1050" y="932"/>
                    </a:lnTo>
                    <a:lnTo>
                      <a:pt x="1049" y="924"/>
                    </a:lnTo>
                    <a:lnTo>
                      <a:pt x="1048" y="914"/>
                    </a:lnTo>
                    <a:lnTo>
                      <a:pt x="1050" y="908"/>
                    </a:lnTo>
                    <a:lnTo>
                      <a:pt x="1055" y="905"/>
                    </a:lnTo>
                    <a:lnTo>
                      <a:pt x="1063" y="900"/>
                    </a:lnTo>
                    <a:lnTo>
                      <a:pt x="1072" y="899"/>
                    </a:lnTo>
                    <a:lnTo>
                      <a:pt x="1078" y="899"/>
                    </a:lnTo>
                    <a:lnTo>
                      <a:pt x="1083" y="901"/>
                    </a:lnTo>
                    <a:lnTo>
                      <a:pt x="1091" y="906"/>
                    </a:lnTo>
                    <a:lnTo>
                      <a:pt x="1099" y="908"/>
                    </a:lnTo>
                    <a:lnTo>
                      <a:pt x="1105" y="908"/>
                    </a:lnTo>
                    <a:lnTo>
                      <a:pt x="1107" y="907"/>
                    </a:lnTo>
                    <a:lnTo>
                      <a:pt x="1107" y="906"/>
                    </a:lnTo>
                    <a:lnTo>
                      <a:pt x="1108" y="903"/>
                    </a:lnTo>
                    <a:lnTo>
                      <a:pt x="1107" y="898"/>
                    </a:lnTo>
                    <a:lnTo>
                      <a:pt x="1102" y="889"/>
                    </a:lnTo>
                    <a:lnTo>
                      <a:pt x="1100" y="883"/>
                    </a:lnTo>
                    <a:lnTo>
                      <a:pt x="1100" y="880"/>
                    </a:lnTo>
                    <a:lnTo>
                      <a:pt x="1103" y="876"/>
                    </a:lnTo>
                    <a:lnTo>
                      <a:pt x="1105" y="873"/>
                    </a:lnTo>
                    <a:lnTo>
                      <a:pt x="1108" y="870"/>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83" name="Freeform 351"/>
              <p:cNvSpPr>
                <a:spLocks/>
              </p:cNvSpPr>
              <p:nvPr/>
            </p:nvSpPr>
            <p:spPr bwMode="auto">
              <a:xfrm>
                <a:off x="3348038" y="4216400"/>
                <a:ext cx="33337" cy="46038"/>
              </a:xfrm>
              <a:custGeom>
                <a:avLst/>
                <a:gdLst>
                  <a:gd name="T0" fmla="*/ 23924 w 85"/>
                  <a:gd name="T1" fmla="*/ 39405 h 118"/>
                  <a:gd name="T2" fmla="*/ 27062 w 85"/>
                  <a:gd name="T3" fmla="*/ 40186 h 118"/>
                  <a:gd name="T4" fmla="*/ 30199 w 85"/>
                  <a:gd name="T5" fmla="*/ 41746 h 118"/>
                  <a:gd name="T6" fmla="*/ 31768 w 85"/>
                  <a:gd name="T7" fmla="*/ 42136 h 118"/>
                  <a:gd name="T8" fmla="*/ 32553 w 85"/>
                  <a:gd name="T9" fmla="*/ 43307 h 118"/>
                  <a:gd name="T10" fmla="*/ 33337 w 85"/>
                  <a:gd name="T11" fmla="*/ 44868 h 118"/>
                  <a:gd name="T12" fmla="*/ 33337 w 85"/>
                  <a:gd name="T13" fmla="*/ 46038 h 118"/>
                  <a:gd name="T14" fmla="*/ 29807 w 85"/>
                  <a:gd name="T15" fmla="*/ 45258 h 118"/>
                  <a:gd name="T16" fmla="*/ 26670 w 85"/>
                  <a:gd name="T17" fmla="*/ 44087 h 118"/>
                  <a:gd name="T18" fmla="*/ 23532 w 85"/>
                  <a:gd name="T19" fmla="*/ 42527 h 118"/>
                  <a:gd name="T20" fmla="*/ 21179 w 85"/>
                  <a:gd name="T21" fmla="*/ 40966 h 118"/>
                  <a:gd name="T22" fmla="*/ 18433 w 85"/>
                  <a:gd name="T23" fmla="*/ 39405 h 118"/>
                  <a:gd name="T24" fmla="*/ 15296 w 85"/>
                  <a:gd name="T25" fmla="*/ 38235 h 118"/>
                  <a:gd name="T26" fmla="*/ 12158 w 85"/>
                  <a:gd name="T27" fmla="*/ 37455 h 118"/>
                  <a:gd name="T28" fmla="*/ 8628 w 85"/>
                  <a:gd name="T29" fmla="*/ 36284 h 118"/>
                  <a:gd name="T30" fmla="*/ 9413 w 85"/>
                  <a:gd name="T31" fmla="*/ 38625 h 118"/>
                  <a:gd name="T32" fmla="*/ 10589 w 85"/>
                  <a:gd name="T33" fmla="*/ 41356 h 118"/>
                  <a:gd name="T34" fmla="*/ 9021 w 85"/>
                  <a:gd name="T35" fmla="*/ 41356 h 118"/>
                  <a:gd name="T36" fmla="*/ 7844 w 85"/>
                  <a:gd name="T37" fmla="*/ 40186 h 118"/>
                  <a:gd name="T38" fmla="*/ 6275 w 85"/>
                  <a:gd name="T39" fmla="*/ 39405 h 118"/>
                  <a:gd name="T40" fmla="*/ 5099 w 85"/>
                  <a:gd name="T41" fmla="*/ 38235 h 118"/>
                  <a:gd name="T42" fmla="*/ 2353 w 85"/>
                  <a:gd name="T43" fmla="*/ 38235 h 118"/>
                  <a:gd name="T44" fmla="*/ 0 w 85"/>
                  <a:gd name="T45" fmla="*/ 37845 h 118"/>
                  <a:gd name="T46" fmla="*/ 1961 w 85"/>
                  <a:gd name="T47" fmla="*/ 35504 h 118"/>
                  <a:gd name="T48" fmla="*/ 3530 w 85"/>
                  <a:gd name="T49" fmla="*/ 34333 h 118"/>
                  <a:gd name="T50" fmla="*/ 5883 w 85"/>
                  <a:gd name="T51" fmla="*/ 33163 h 118"/>
                  <a:gd name="T52" fmla="*/ 8628 w 85"/>
                  <a:gd name="T53" fmla="*/ 32383 h 118"/>
                  <a:gd name="T54" fmla="*/ 7844 w 85"/>
                  <a:gd name="T55" fmla="*/ 29261 h 118"/>
                  <a:gd name="T56" fmla="*/ 7060 w 85"/>
                  <a:gd name="T57" fmla="*/ 26140 h 118"/>
                  <a:gd name="T58" fmla="*/ 7060 w 85"/>
                  <a:gd name="T59" fmla="*/ 24580 h 118"/>
                  <a:gd name="T60" fmla="*/ 7060 w 85"/>
                  <a:gd name="T61" fmla="*/ 23019 h 118"/>
                  <a:gd name="T62" fmla="*/ 7844 w 85"/>
                  <a:gd name="T63" fmla="*/ 21458 h 118"/>
                  <a:gd name="T64" fmla="*/ 8628 w 85"/>
                  <a:gd name="T65" fmla="*/ 19508 h 118"/>
                  <a:gd name="T66" fmla="*/ 9021 w 85"/>
                  <a:gd name="T67" fmla="*/ 22629 h 118"/>
                  <a:gd name="T68" fmla="*/ 9413 w 85"/>
                  <a:gd name="T69" fmla="*/ 25360 h 118"/>
                  <a:gd name="T70" fmla="*/ 9805 w 85"/>
                  <a:gd name="T71" fmla="*/ 26530 h 118"/>
                  <a:gd name="T72" fmla="*/ 10197 w 85"/>
                  <a:gd name="T73" fmla="*/ 27701 h 118"/>
                  <a:gd name="T74" fmla="*/ 11374 w 85"/>
                  <a:gd name="T75" fmla="*/ 28481 h 118"/>
                  <a:gd name="T76" fmla="*/ 12943 w 85"/>
                  <a:gd name="T77" fmla="*/ 28871 h 118"/>
                  <a:gd name="T78" fmla="*/ 16472 w 85"/>
                  <a:gd name="T79" fmla="*/ 22239 h 118"/>
                  <a:gd name="T80" fmla="*/ 20002 w 85"/>
                  <a:gd name="T81" fmla="*/ 15606 h 118"/>
                  <a:gd name="T82" fmla="*/ 21963 w 85"/>
                  <a:gd name="T83" fmla="*/ 12485 h 118"/>
                  <a:gd name="T84" fmla="*/ 23924 w 85"/>
                  <a:gd name="T85" fmla="*/ 9364 h 118"/>
                  <a:gd name="T86" fmla="*/ 26277 w 85"/>
                  <a:gd name="T87" fmla="*/ 6242 h 118"/>
                  <a:gd name="T88" fmla="*/ 29023 w 85"/>
                  <a:gd name="T89" fmla="*/ 3121 h 118"/>
                  <a:gd name="T90" fmla="*/ 31376 w 85"/>
                  <a:gd name="T91" fmla="*/ 1561 h 118"/>
                  <a:gd name="T92" fmla="*/ 33337 w 85"/>
                  <a:gd name="T93" fmla="*/ 0 h 118"/>
                  <a:gd name="T94" fmla="*/ 31768 w 85"/>
                  <a:gd name="T95" fmla="*/ 3511 h 118"/>
                  <a:gd name="T96" fmla="*/ 29415 w 85"/>
                  <a:gd name="T97" fmla="*/ 6633 h 118"/>
                  <a:gd name="T98" fmla="*/ 27062 w 85"/>
                  <a:gd name="T99" fmla="*/ 9754 h 118"/>
                  <a:gd name="T100" fmla="*/ 24709 w 85"/>
                  <a:gd name="T101" fmla="*/ 12875 h 118"/>
                  <a:gd name="T102" fmla="*/ 20394 w 85"/>
                  <a:gd name="T103" fmla="*/ 21068 h 118"/>
                  <a:gd name="T104" fmla="*/ 18433 w 85"/>
                  <a:gd name="T105" fmla="*/ 26530 h 118"/>
                  <a:gd name="T106" fmla="*/ 18433 w 85"/>
                  <a:gd name="T107" fmla="*/ 29261 h 118"/>
                  <a:gd name="T108" fmla="*/ 19218 w 85"/>
                  <a:gd name="T109" fmla="*/ 31993 h 118"/>
                  <a:gd name="T110" fmla="*/ 20394 w 85"/>
                  <a:gd name="T111" fmla="*/ 35504 h 118"/>
                  <a:gd name="T112" fmla="*/ 23140 w 85"/>
                  <a:gd name="T113" fmla="*/ 39015 h 118"/>
                  <a:gd name="T114" fmla="*/ 23924 w 85"/>
                  <a:gd name="T115" fmla="*/ 39405 h 1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5" h="118">
                    <a:moveTo>
                      <a:pt x="61" y="101"/>
                    </a:moveTo>
                    <a:lnTo>
                      <a:pt x="69" y="103"/>
                    </a:lnTo>
                    <a:lnTo>
                      <a:pt x="77" y="107"/>
                    </a:lnTo>
                    <a:lnTo>
                      <a:pt x="81" y="108"/>
                    </a:lnTo>
                    <a:lnTo>
                      <a:pt x="83" y="111"/>
                    </a:lnTo>
                    <a:lnTo>
                      <a:pt x="85" y="115"/>
                    </a:lnTo>
                    <a:lnTo>
                      <a:pt x="85" y="118"/>
                    </a:lnTo>
                    <a:lnTo>
                      <a:pt x="76" y="116"/>
                    </a:lnTo>
                    <a:lnTo>
                      <a:pt x="68" y="113"/>
                    </a:lnTo>
                    <a:lnTo>
                      <a:pt x="60" y="109"/>
                    </a:lnTo>
                    <a:lnTo>
                      <a:pt x="54" y="105"/>
                    </a:lnTo>
                    <a:lnTo>
                      <a:pt x="47" y="101"/>
                    </a:lnTo>
                    <a:lnTo>
                      <a:pt x="39" y="98"/>
                    </a:lnTo>
                    <a:lnTo>
                      <a:pt x="31" y="96"/>
                    </a:lnTo>
                    <a:lnTo>
                      <a:pt x="22" y="93"/>
                    </a:lnTo>
                    <a:lnTo>
                      <a:pt x="24" y="99"/>
                    </a:lnTo>
                    <a:lnTo>
                      <a:pt x="27" y="106"/>
                    </a:lnTo>
                    <a:lnTo>
                      <a:pt x="23" y="106"/>
                    </a:lnTo>
                    <a:lnTo>
                      <a:pt x="20" y="103"/>
                    </a:lnTo>
                    <a:lnTo>
                      <a:pt x="16" y="101"/>
                    </a:lnTo>
                    <a:lnTo>
                      <a:pt x="13" y="98"/>
                    </a:lnTo>
                    <a:lnTo>
                      <a:pt x="6" y="98"/>
                    </a:lnTo>
                    <a:lnTo>
                      <a:pt x="0" y="97"/>
                    </a:lnTo>
                    <a:lnTo>
                      <a:pt x="5" y="91"/>
                    </a:lnTo>
                    <a:lnTo>
                      <a:pt x="9" y="88"/>
                    </a:lnTo>
                    <a:lnTo>
                      <a:pt x="15" y="85"/>
                    </a:lnTo>
                    <a:lnTo>
                      <a:pt x="22" y="83"/>
                    </a:lnTo>
                    <a:lnTo>
                      <a:pt x="20" y="75"/>
                    </a:lnTo>
                    <a:lnTo>
                      <a:pt x="18" y="67"/>
                    </a:lnTo>
                    <a:lnTo>
                      <a:pt x="18" y="63"/>
                    </a:lnTo>
                    <a:lnTo>
                      <a:pt x="18" y="59"/>
                    </a:lnTo>
                    <a:lnTo>
                      <a:pt x="20" y="55"/>
                    </a:lnTo>
                    <a:lnTo>
                      <a:pt x="22" y="50"/>
                    </a:lnTo>
                    <a:lnTo>
                      <a:pt x="23" y="58"/>
                    </a:lnTo>
                    <a:lnTo>
                      <a:pt x="24" y="65"/>
                    </a:lnTo>
                    <a:lnTo>
                      <a:pt x="25" y="68"/>
                    </a:lnTo>
                    <a:lnTo>
                      <a:pt x="26" y="71"/>
                    </a:lnTo>
                    <a:lnTo>
                      <a:pt x="29" y="73"/>
                    </a:lnTo>
                    <a:lnTo>
                      <a:pt x="33" y="74"/>
                    </a:lnTo>
                    <a:lnTo>
                      <a:pt x="42" y="57"/>
                    </a:lnTo>
                    <a:lnTo>
                      <a:pt x="51" y="40"/>
                    </a:lnTo>
                    <a:lnTo>
                      <a:pt x="56" y="32"/>
                    </a:lnTo>
                    <a:lnTo>
                      <a:pt x="61" y="24"/>
                    </a:lnTo>
                    <a:lnTo>
                      <a:pt x="67" y="16"/>
                    </a:lnTo>
                    <a:lnTo>
                      <a:pt x="74" y="8"/>
                    </a:lnTo>
                    <a:lnTo>
                      <a:pt x="80" y="4"/>
                    </a:lnTo>
                    <a:lnTo>
                      <a:pt x="85" y="0"/>
                    </a:lnTo>
                    <a:lnTo>
                      <a:pt x="81" y="9"/>
                    </a:lnTo>
                    <a:lnTo>
                      <a:pt x="75" y="17"/>
                    </a:lnTo>
                    <a:lnTo>
                      <a:pt x="69" y="25"/>
                    </a:lnTo>
                    <a:lnTo>
                      <a:pt x="63" y="33"/>
                    </a:lnTo>
                    <a:lnTo>
                      <a:pt x="52" y="54"/>
                    </a:lnTo>
                    <a:lnTo>
                      <a:pt x="47" y="68"/>
                    </a:lnTo>
                    <a:lnTo>
                      <a:pt x="47" y="75"/>
                    </a:lnTo>
                    <a:lnTo>
                      <a:pt x="49" y="82"/>
                    </a:lnTo>
                    <a:lnTo>
                      <a:pt x="52" y="91"/>
                    </a:lnTo>
                    <a:lnTo>
                      <a:pt x="59" y="100"/>
                    </a:lnTo>
                    <a:lnTo>
                      <a:pt x="61" y="101"/>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84" name="Freeform 352"/>
              <p:cNvSpPr>
                <a:spLocks/>
              </p:cNvSpPr>
              <p:nvPr/>
            </p:nvSpPr>
            <p:spPr bwMode="auto">
              <a:xfrm>
                <a:off x="5611813" y="4257675"/>
                <a:ext cx="1020762" cy="750888"/>
              </a:xfrm>
              <a:custGeom>
                <a:avLst/>
                <a:gdLst>
                  <a:gd name="T0" fmla="*/ 298847 w 2572"/>
                  <a:gd name="T1" fmla="*/ 747711 h 1891"/>
                  <a:gd name="T2" fmla="*/ 217487 w 2572"/>
                  <a:gd name="T3" fmla="*/ 695296 h 1891"/>
                  <a:gd name="T4" fmla="*/ 191691 w 2572"/>
                  <a:gd name="T5" fmla="*/ 627395 h 1891"/>
                  <a:gd name="T6" fmla="*/ 43259 w 2572"/>
                  <a:gd name="T7" fmla="*/ 575773 h 1891"/>
                  <a:gd name="T8" fmla="*/ 1984 w 2572"/>
                  <a:gd name="T9" fmla="*/ 535668 h 1891"/>
                  <a:gd name="T10" fmla="*/ 18653 w 2572"/>
                  <a:gd name="T11" fmla="*/ 495959 h 1891"/>
                  <a:gd name="T12" fmla="*/ 42862 w 2572"/>
                  <a:gd name="T13" fmla="*/ 472928 h 1891"/>
                  <a:gd name="T14" fmla="*/ 83741 w 2572"/>
                  <a:gd name="T15" fmla="*/ 446324 h 1891"/>
                  <a:gd name="T16" fmla="*/ 102394 w 2572"/>
                  <a:gd name="T17" fmla="*/ 461810 h 1891"/>
                  <a:gd name="T18" fmla="*/ 153987 w 2572"/>
                  <a:gd name="T19" fmla="*/ 507872 h 1891"/>
                  <a:gd name="T20" fmla="*/ 188119 w 2572"/>
                  <a:gd name="T21" fmla="*/ 538050 h 1891"/>
                  <a:gd name="T22" fmla="*/ 228203 w 2572"/>
                  <a:gd name="T23" fmla="*/ 550360 h 1891"/>
                  <a:gd name="T24" fmla="*/ 268684 w 2572"/>
                  <a:gd name="T25" fmla="*/ 598804 h 1891"/>
                  <a:gd name="T26" fmla="*/ 306387 w 2572"/>
                  <a:gd name="T27" fmla="*/ 630571 h 1891"/>
                  <a:gd name="T28" fmla="*/ 350440 w 2572"/>
                  <a:gd name="T29" fmla="*/ 637322 h 1891"/>
                  <a:gd name="T30" fmla="*/ 434578 w 2572"/>
                  <a:gd name="T31" fmla="*/ 580538 h 1891"/>
                  <a:gd name="T32" fmla="*/ 535384 w 2572"/>
                  <a:gd name="T33" fmla="*/ 482458 h 1891"/>
                  <a:gd name="T34" fmla="*/ 596106 w 2572"/>
                  <a:gd name="T35" fmla="*/ 416542 h 1891"/>
                  <a:gd name="T36" fmla="*/ 589359 w 2572"/>
                  <a:gd name="T37" fmla="*/ 374848 h 1891"/>
                  <a:gd name="T38" fmla="*/ 600472 w 2572"/>
                  <a:gd name="T39" fmla="*/ 397085 h 1891"/>
                  <a:gd name="T40" fmla="*/ 621109 w 2572"/>
                  <a:gd name="T41" fmla="*/ 282725 h 1891"/>
                  <a:gd name="T42" fmla="*/ 617140 w 2572"/>
                  <a:gd name="T43" fmla="*/ 186233 h 1891"/>
                  <a:gd name="T44" fmla="*/ 587375 w 2572"/>
                  <a:gd name="T45" fmla="*/ 259297 h 1891"/>
                  <a:gd name="T46" fmla="*/ 567134 w 2572"/>
                  <a:gd name="T47" fmla="*/ 279151 h 1891"/>
                  <a:gd name="T48" fmla="*/ 562372 w 2572"/>
                  <a:gd name="T49" fmla="*/ 238251 h 1891"/>
                  <a:gd name="T50" fmla="*/ 566737 w 2572"/>
                  <a:gd name="T51" fmla="*/ 201322 h 1891"/>
                  <a:gd name="T52" fmla="*/ 583803 w 2572"/>
                  <a:gd name="T53" fmla="*/ 168761 h 1891"/>
                  <a:gd name="T54" fmla="*/ 550862 w 2572"/>
                  <a:gd name="T55" fmla="*/ 144142 h 1891"/>
                  <a:gd name="T56" fmla="*/ 568722 w 2572"/>
                  <a:gd name="T57" fmla="*/ 105228 h 1891"/>
                  <a:gd name="T58" fmla="*/ 603647 w 2572"/>
                  <a:gd name="T59" fmla="*/ 97286 h 1891"/>
                  <a:gd name="T60" fmla="*/ 620315 w 2572"/>
                  <a:gd name="T61" fmla="*/ 69490 h 1891"/>
                  <a:gd name="T62" fmla="*/ 650875 w 2572"/>
                  <a:gd name="T63" fmla="*/ 79417 h 1891"/>
                  <a:gd name="T64" fmla="*/ 692943 w 2572"/>
                  <a:gd name="T65" fmla="*/ 67902 h 1891"/>
                  <a:gd name="T66" fmla="*/ 711200 w 2572"/>
                  <a:gd name="T67" fmla="*/ 59563 h 1891"/>
                  <a:gd name="T68" fmla="*/ 748109 w 2572"/>
                  <a:gd name="T69" fmla="*/ 64725 h 1891"/>
                  <a:gd name="T70" fmla="*/ 781446 w 2572"/>
                  <a:gd name="T71" fmla="*/ 78623 h 1891"/>
                  <a:gd name="T72" fmla="*/ 833040 w 2572"/>
                  <a:gd name="T73" fmla="*/ 86565 h 1891"/>
                  <a:gd name="T74" fmla="*/ 864393 w 2572"/>
                  <a:gd name="T75" fmla="*/ 65122 h 1891"/>
                  <a:gd name="T76" fmla="*/ 884237 w 2572"/>
                  <a:gd name="T77" fmla="*/ 30178 h 1891"/>
                  <a:gd name="T78" fmla="*/ 941387 w 2572"/>
                  <a:gd name="T79" fmla="*/ 1588 h 1891"/>
                  <a:gd name="T80" fmla="*/ 916384 w 2572"/>
                  <a:gd name="T81" fmla="*/ 57974 h 1891"/>
                  <a:gd name="T82" fmla="*/ 932259 w 2572"/>
                  <a:gd name="T83" fmla="*/ 82991 h 1891"/>
                  <a:gd name="T84" fmla="*/ 946943 w 2572"/>
                  <a:gd name="T85" fmla="*/ 129053 h 1891"/>
                  <a:gd name="T86" fmla="*/ 967978 w 2572"/>
                  <a:gd name="T87" fmla="*/ 179482 h 1891"/>
                  <a:gd name="T88" fmla="*/ 1012031 w 2572"/>
                  <a:gd name="T89" fmla="*/ 201322 h 1891"/>
                  <a:gd name="T90" fmla="*/ 1006475 w 2572"/>
                  <a:gd name="T91" fmla="*/ 259297 h 1891"/>
                  <a:gd name="T92" fmla="*/ 939006 w 2572"/>
                  <a:gd name="T93" fmla="*/ 296623 h 1891"/>
                  <a:gd name="T94" fmla="*/ 900112 w 2572"/>
                  <a:gd name="T95" fmla="*/ 342684 h 1891"/>
                  <a:gd name="T96" fmla="*/ 874315 w 2572"/>
                  <a:gd name="T97" fmla="*/ 362539 h 1891"/>
                  <a:gd name="T98" fmla="*/ 883046 w 2572"/>
                  <a:gd name="T99" fmla="*/ 400659 h 1891"/>
                  <a:gd name="T100" fmla="*/ 900906 w 2572"/>
                  <a:gd name="T101" fmla="*/ 435205 h 1891"/>
                  <a:gd name="T102" fmla="*/ 863203 w 2572"/>
                  <a:gd name="T103" fmla="*/ 476899 h 1891"/>
                  <a:gd name="T104" fmla="*/ 809228 w 2572"/>
                  <a:gd name="T105" fmla="*/ 503901 h 1891"/>
                  <a:gd name="T106" fmla="*/ 779065 w 2572"/>
                  <a:gd name="T107" fmla="*/ 513828 h 1891"/>
                  <a:gd name="T108" fmla="*/ 720328 w 2572"/>
                  <a:gd name="T109" fmla="*/ 576568 h 1891"/>
                  <a:gd name="T110" fmla="*/ 678656 w 2572"/>
                  <a:gd name="T111" fmla="*/ 583318 h 1891"/>
                  <a:gd name="T112" fmla="*/ 627062 w 2572"/>
                  <a:gd name="T113" fmla="*/ 611511 h 1891"/>
                  <a:gd name="T114" fmla="*/ 584200 w 2572"/>
                  <a:gd name="T115" fmla="*/ 610320 h 1891"/>
                  <a:gd name="T116" fmla="*/ 577453 w 2572"/>
                  <a:gd name="T117" fmla="*/ 647249 h 1891"/>
                  <a:gd name="T118" fmla="*/ 596503 w 2572"/>
                  <a:gd name="T119" fmla="*/ 694105 h 1891"/>
                  <a:gd name="T120" fmla="*/ 569118 w 2572"/>
                  <a:gd name="T121" fmla="*/ 715150 h 1891"/>
                  <a:gd name="T122" fmla="*/ 550068 w 2572"/>
                  <a:gd name="T123" fmla="*/ 750888 h 1891"/>
                  <a:gd name="T124" fmla="*/ 417909 w 2572"/>
                  <a:gd name="T125" fmla="*/ 711577 h 18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72" h="1891">
                    <a:moveTo>
                      <a:pt x="976" y="1811"/>
                    </a:moveTo>
                    <a:lnTo>
                      <a:pt x="947" y="1819"/>
                    </a:lnTo>
                    <a:lnTo>
                      <a:pt x="919" y="1826"/>
                    </a:lnTo>
                    <a:lnTo>
                      <a:pt x="892" y="1834"/>
                    </a:lnTo>
                    <a:lnTo>
                      <a:pt x="865" y="1844"/>
                    </a:lnTo>
                    <a:lnTo>
                      <a:pt x="852" y="1854"/>
                    </a:lnTo>
                    <a:lnTo>
                      <a:pt x="842" y="1864"/>
                    </a:lnTo>
                    <a:lnTo>
                      <a:pt x="836" y="1868"/>
                    </a:lnTo>
                    <a:lnTo>
                      <a:pt x="829" y="1871"/>
                    </a:lnTo>
                    <a:lnTo>
                      <a:pt x="823" y="1875"/>
                    </a:lnTo>
                    <a:lnTo>
                      <a:pt x="815" y="1877"/>
                    </a:lnTo>
                    <a:lnTo>
                      <a:pt x="804" y="1875"/>
                    </a:lnTo>
                    <a:lnTo>
                      <a:pt x="794" y="1871"/>
                    </a:lnTo>
                    <a:lnTo>
                      <a:pt x="784" y="1868"/>
                    </a:lnTo>
                    <a:lnTo>
                      <a:pt x="774" y="1867"/>
                    </a:lnTo>
                    <a:lnTo>
                      <a:pt x="767" y="1874"/>
                    </a:lnTo>
                    <a:lnTo>
                      <a:pt x="762" y="1878"/>
                    </a:lnTo>
                    <a:lnTo>
                      <a:pt x="760" y="1881"/>
                    </a:lnTo>
                    <a:lnTo>
                      <a:pt x="758" y="1882"/>
                    </a:lnTo>
                    <a:lnTo>
                      <a:pt x="753" y="1883"/>
                    </a:lnTo>
                    <a:lnTo>
                      <a:pt x="748" y="1883"/>
                    </a:lnTo>
                    <a:lnTo>
                      <a:pt x="736" y="1879"/>
                    </a:lnTo>
                    <a:lnTo>
                      <a:pt x="725" y="1875"/>
                    </a:lnTo>
                    <a:lnTo>
                      <a:pt x="714" y="1871"/>
                    </a:lnTo>
                    <a:lnTo>
                      <a:pt x="702" y="1868"/>
                    </a:lnTo>
                    <a:lnTo>
                      <a:pt x="689" y="1856"/>
                    </a:lnTo>
                    <a:lnTo>
                      <a:pt x="676" y="1842"/>
                    </a:lnTo>
                    <a:lnTo>
                      <a:pt x="655" y="1837"/>
                    </a:lnTo>
                    <a:lnTo>
                      <a:pt x="633" y="1833"/>
                    </a:lnTo>
                    <a:lnTo>
                      <a:pt x="613" y="1827"/>
                    </a:lnTo>
                    <a:lnTo>
                      <a:pt x="591" y="1819"/>
                    </a:lnTo>
                    <a:lnTo>
                      <a:pt x="586" y="1807"/>
                    </a:lnTo>
                    <a:lnTo>
                      <a:pt x="579" y="1795"/>
                    </a:lnTo>
                    <a:lnTo>
                      <a:pt x="563" y="1789"/>
                    </a:lnTo>
                    <a:lnTo>
                      <a:pt x="548" y="1783"/>
                    </a:lnTo>
                    <a:lnTo>
                      <a:pt x="547" y="1777"/>
                    </a:lnTo>
                    <a:lnTo>
                      <a:pt x="546" y="1772"/>
                    </a:lnTo>
                    <a:lnTo>
                      <a:pt x="546" y="1766"/>
                    </a:lnTo>
                    <a:lnTo>
                      <a:pt x="547" y="1761"/>
                    </a:lnTo>
                    <a:lnTo>
                      <a:pt x="548" y="1751"/>
                    </a:lnTo>
                    <a:lnTo>
                      <a:pt x="550" y="1740"/>
                    </a:lnTo>
                    <a:lnTo>
                      <a:pt x="544" y="1735"/>
                    </a:lnTo>
                    <a:lnTo>
                      <a:pt x="537" y="1732"/>
                    </a:lnTo>
                    <a:lnTo>
                      <a:pt x="533" y="1723"/>
                    </a:lnTo>
                    <a:lnTo>
                      <a:pt x="532" y="1717"/>
                    </a:lnTo>
                    <a:lnTo>
                      <a:pt x="533" y="1713"/>
                    </a:lnTo>
                    <a:lnTo>
                      <a:pt x="537" y="1704"/>
                    </a:lnTo>
                    <a:lnTo>
                      <a:pt x="532" y="1682"/>
                    </a:lnTo>
                    <a:lnTo>
                      <a:pt x="527" y="1662"/>
                    </a:lnTo>
                    <a:lnTo>
                      <a:pt x="521" y="1641"/>
                    </a:lnTo>
                    <a:lnTo>
                      <a:pt x="519" y="1620"/>
                    </a:lnTo>
                    <a:lnTo>
                      <a:pt x="524" y="1614"/>
                    </a:lnTo>
                    <a:lnTo>
                      <a:pt x="528" y="1611"/>
                    </a:lnTo>
                    <a:lnTo>
                      <a:pt x="529" y="1608"/>
                    </a:lnTo>
                    <a:lnTo>
                      <a:pt x="529" y="1606"/>
                    </a:lnTo>
                    <a:lnTo>
                      <a:pt x="529" y="1604"/>
                    </a:lnTo>
                    <a:lnTo>
                      <a:pt x="529" y="1599"/>
                    </a:lnTo>
                    <a:lnTo>
                      <a:pt x="513" y="1591"/>
                    </a:lnTo>
                    <a:lnTo>
                      <a:pt x="498" y="1586"/>
                    </a:lnTo>
                    <a:lnTo>
                      <a:pt x="483" y="1580"/>
                    </a:lnTo>
                    <a:lnTo>
                      <a:pt x="470" y="1577"/>
                    </a:lnTo>
                    <a:lnTo>
                      <a:pt x="455" y="1574"/>
                    </a:lnTo>
                    <a:lnTo>
                      <a:pt x="439" y="1573"/>
                    </a:lnTo>
                    <a:lnTo>
                      <a:pt x="423" y="1573"/>
                    </a:lnTo>
                    <a:lnTo>
                      <a:pt x="406" y="1572"/>
                    </a:lnTo>
                    <a:lnTo>
                      <a:pt x="391" y="1566"/>
                    </a:lnTo>
                    <a:lnTo>
                      <a:pt x="377" y="1560"/>
                    </a:lnTo>
                    <a:lnTo>
                      <a:pt x="363" y="1553"/>
                    </a:lnTo>
                    <a:lnTo>
                      <a:pt x="350" y="1545"/>
                    </a:lnTo>
                    <a:lnTo>
                      <a:pt x="324" y="1529"/>
                    </a:lnTo>
                    <a:lnTo>
                      <a:pt x="296" y="1512"/>
                    </a:lnTo>
                    <a:lnTo>
                      <a:pt x="268" y="1508"/>
                    </a:lnTo>
                    <a:lnTo>
                      <a:pt x="241" y="1505"/>
                    </a:lnTo>
                    <a:lnTo>
                      <a:pt x="212" y="1501"/>
                    </a:lnTo>
                    <a:lnTo>
                      <a:pt x="185" y="1495"/>
                    </a:lnTo>
                    <a:lnTo>
                      <a:pt x="171" y="1484"/>
                    </a:lnTo>
                    <a:lnTo>
                      <a:pt x="157" y="1474"/>
                    </a:lnTo>
                    <a:lnTo>
                      <a:pt x="142" y="1465"/>
                    </a:lnTo>
                    <a:lnTo>
                      <a:pt x="126" y="1457"/>
                    </a:lnTo>
                    <a:lnTo>
                      <a:pt x="109" y="1450"/>
                    </a:lnTo>
                    <a:lnTo>
                      <a:pt x="92" y="1442"/>
                    </a:lnTo>
                    <a:lnTo>
                      <a:pt x="76" y="1432"/>
                    </a:lnTo>
                    <a:lnTo>
                      <a:pt x="62" y="1421"/>
                    </a:lnTo>
                    <a:lnTo>
                      <a:pt x="51" y="1410"/>
                    </a:lnTo>
                    <a:lnTo>
                      <a:pt x="41" y="1400"/>
                    </a:lnTo>
                    <a:lnTo>
                      <a:pt x="40" y="1395"/>
                    </a:lnTo>
                    <a:lnTo>
                      <a:pt x="39" y="1393"/>
                    </a:lnTo>
                    <a:lnTo>
                      <a:pt x="38" y="1392"/>
                    </a:lnTo>
                    <a:lnTo>
                      <a:pt x="36" y="1392"/>
                    </a:lnTo>
                    <a:lnTo>
                      <a:pt x="32" y="1392"/>
                    </a:lnTo>
                    <a:lnTo>
                      <a:pt x="25" y="1389"/>
                    </a:lnTo>
                    <a:lnTo>
                      <a:pt x="25" y="1383"/>
                    </a:lnTo>
                    <a:lnTo>
                      <a:pt x="25" y="1379"/>
                    </a:lnTo>
                    <a:lnTo>
                      <a:pt x="25" y="1375"/>
                    </a:lnTo>
                    <a:lnTo>
                      <a:pt x="21" y="1369"/>
                    </a:lnTo>
                    <a:lnTo>
                      <a:pt x="8" y="1370"/>
                    </a:lnTo>
                    <a:lnTo>
                      <a:pt x="0" y="1370"/>
                    </a:lnTo>
                    <a:lnTo>
                      <a:pt x="3" y="1362"/>
                    </a:lnTo>
                    <a:lnTo>
                      <a:pt x="4" y="1355"/>
                    </a:lnTo>
                    <a:lnTo>
                      <a:pt x="5" y="1349"/>
                    </a:lnTo>
                    <a:lnTo>
                      <a:pt x="4" y="1341"/>
                    </a:lnTo>
                    <a:lnTo>
                      <a:pt x="4" y="1336"/>
                    </a:lnTo>
                    <a:lnTo>
                      <a:pt x="4" y="1333"/>
                    </a:lnTo>
                    <a:lnTo>
                      <a:pt x="5" y="1330"/>
                    </a:lnTo>
                    <a:lnTo>
                      <a:pt x="6" y="1328"/>
                    </a:lnTo>
                    <a:lnTo>
                      <a:pt x="11" y="1325"/>
                    </a:lnTo>
                    <a:lnTo>
                      <a:pt x="15" y="1319"/>
                    </a:lnTo>
                    <a:lnTo>
                      <a:pt x="17" y="1315"/>
                    </a:lnTo>
                    <a:lnTo>
                      <a:pt x="21" y="1313"/>
                    </a:lnTo>
                    <a:lnTo>
                      <a:pt x="24" y="1312"/>
                    </a:lnTo>
                    <a:lnTo>
                      <a:pt x="29" y="1310"/>
                    </a:lnTo>
                    <a:lnTo>
                      <a:pt x="28" y="1303"/>
                    </a:lnTo>
                    <a:lnTo>
                      <a:pt x="28" y="1300"/>
                    </a:lnTo>
                    <a:lnTo>
                      <a:pt x="29" y="1295"/>
                    </a:lnTo>
                    <a:lnTo>
                      <a:pt x="32" y="1287"/>
                    </a:lnTo>
                    <a:lnTo>
                      <a:pt x="41" y="1283"/>
                    </a:lnTo>
                    <a:lnTo>
                      <a:pt x="45" y="1279"/>
                    </a:lnTo>
                    <a:lnTo>
                      <a:pt x="47" y="1275"/>
                    </a:lnTo>
                    <a:lnTo>
                      <a:pt x="48" y="1262"/>
                    </a:lnTo>
                    <a:lnTo>
                      <a:pt x="47" y="1249"/>
                    </a:lnTo>
                    <a:lnTo>
                      <a:pt x="46" y="1245"/>
                    </a:lnTo>
                    <a:lnTo>
                      <a:pt x="45" y="1245"/>
                    </a:lnTo>
                    <a:lnTo>
                      <a:pt x="42" y="1245"/>
                    </a:lnTo>
                    <a:lnTo>
                      <a:pt x="40" y="1244"/>
                    </a:lnTo>
                    <a:lnTo>
                      <a:pt x="37" y="1241"/>
                    </a:lnTo>
                    <a:lnTo>
                      <a:pt x="38" y="1233"/>
                    </a:lnTo>
                    <a:lnTo>
                      <a:pt x="40" y="1226"/>
                    </a:lnTo>
                    <a:lnTo>
                      <a:pt x="43" y="1220"/>
                    </a:lnTo>
                    <a:lnTo>
                      <a:pt x="48" y="1215"/>
                    </a:lnTo>
                    <a:lnTo>
                      <a:pt x="59" y="1218"/>
                    </a:lnTo>
                    <a:lnTo>
                      <a:pt x="70" y="1223"/>
                    </a:lnTo>
                    <a:lnTo>
                      <a:pt x="80" y="1227"/>
                    </a:lnTo>
                    <a:lnTo>
                      <a:pt x="90" y="1232"/>
                    </a:lnTo>
                    <a:lnTo>
                      <a:pt x="91" y="1225"/>
                    </a:lnTo>
                    <a:lnTo>
                      <a:pt x="91" y="1219"/>
                    </a:lnTo>
                    <a:lnTo>
                      <a:pt x="91" y="1215"/>
                    </a:lnTo>
                    <a:lnTo>
                      <a:pt x="95" y="1208"/>
                    </a:lnTo>
                    <a:lnTo>
                      <a:pt x="100" y="1201"/>
                    </a:lnTo>
                    <a:lnTo>
                      <a:pt x="105" y="1197"/>
                    </a:lnTo>
                    <a:lnTo>
                      <a:pt x="108" y="1191"/>
                    </a:lnTo>
                    <a:lnTo>
                      <a:pt x="110" y="1183"/>
                    </a:lnTo>
                    <a:lnTo>
                      <a:pt x="112" y="1177"/>
                    </a:lnTo>
                    <a:lnTo>
                      <a:pt x="113" y="1174"/>
                    </a:lnTo>
                    <a:lnTo>
                      <a:pt x="114" y="1170"/>
                    </a:lnTo>
                    <a:lnTo>
                      <a:pt x="115" y="1169"/>
                    </a:lnTo>
                    <a:lnTo>
                      <a:pt x="118" y="1169"/>
                    </a:lnTo>
                    <a:lnTo>
                      <a:pt x="121" y="1169"/>
                    </a:lnTo>
                    <a:lnTo>
                      <a:pt x="125" y="1170"/>
                    </a:lnTo>
                    <a:lnTo>
                      <a:pt x="131" y="1172"/>
                    </a:lnTo>
                    <a:lnTo>
                      <a:pt x="143" y="1169"/>
                    </a:lnTo>
                    <a:lnTo>
                      <a:pt x="156" y="1165"/>
                    </a:lnTo>
                    <a:lnTo>
                      <a:pt x="163" y="1163"/>
                    </a:lnTo>
                    <a:lnTo>
                      <a:pt x="169" y="1159"/>
                    </a:lnTo>
                    <a:lnTo>
                      <a:pt x="176" y="1155"/>
                    </a:lnTo>
                    <a:lnTo>
                      <a:pt x="183" y="1151"/>
                    </a:lnTo>
                    <a:lnTo>
                      <a:pt x="186" y="1140"/>
                    </a:lnTo>
                    <a:lnTo>
                      <a:pt x="190" y="1126"/>
                    </a:lnTo>
                    <a:lnTo>
                      <a:pt x="200" y="1124"/>
                    </a:lnTo>
                    <a:lnTo>
                      <a:pt x="208" y="1124"/>
                    </a:lnTo>
                    <a:lnTo>
                      <a:pt x="211" y="1124"/>
                    </a:lnTo>
                    <a:lnTo>
                      <a:pt x="216" y="1123"/>
                    </a:lnTo>
                    <a:lnTo>
                      <a:pt x="220" y="1121"/>
                    </a:lnTo>
                    <a:lnTo>
                      <a:pt x="225" y="1118"/>
                    </a:lnTo>
                    <a:lnTo>
                      <a:pt x="233" y="1110"/>
                    </a:lnTo>
                    <a:lnTo>
                      <a:pt x="239" y="1107"/>
                    </a:lnTo>
                    <a:lnTo>
                      <a:pt x="241" y="1108"/>
                    </a:lnTo>
                    <a:lnTo>
                      <a:pt x="243" y="1109"/>
                    </a:lnTo>
                    <a:lnTo>
                      <a:pt x="244" y="1114"/>
                    </a:lnTo>
                    <a:lnTo>
                      <a:pt x="246" y="1119"/>
                    </a:lnTo>
                    <a:lnTo>
                      <a:pt x="248" y="1124"/>
                    </a:lnTo>
                    <a:lnTo>
                      <a:pt x="250" y="1126"/>
                    </a:lnTo>
                    <a:lnTo>
                      <a:pt x="253" y="1130"/>
                    </a:lnTo>
                    <a:lnTo>
                      <a:pt x="258" y="1133"/>
                    </a:lnTo>
                    <a:lnTo>
                      <a:pt x="262" y="1141"/>
                    </a:lnTo>
                    <a:lnTo>
                      <a:pt x="265" y="1147"/>
                    </a:lnTo>
                    <a:lnTo>
                      <a:pt x="266" y="1149"/>
                    </a:lnTo>
                    <a:lnTo>
                      <a:pt x="265" y="1152"/>
                    </a:lnTo>
                    <a:lnTo>
                      <a:pt x="263" y="1155"/>
                    </a:lnTo>
                    <a:lnTo>
                      <a:pt x="260" y="1157"/>
                    </a:lnTo>
                    <a:lnTo>
                      <a:pt x="258" y="1163"/>
                    </a:lnTo>
                    <a:lnTo>
                      <a:pt x="258" y="1167"/>
                    </a:lnTo>
                    <a:lnTo>
                      <a:pt x="260" y="1172"/>
                    </a:lnTo>
                    <a:lnTo>
                      <a:pt x="262" y="1176"/>
                    </a:lnTo>
                    <a:lnTo>
                      <a:pt x="270" y="1183"/>
                    </a:lnTo>
                    <a:lnTo>
                      <a:pt x="278" y="1190"/>
                    </a:lnTo>
                    <a:lnTo>
                      <a:pt x="290" y="1206"/>
                    </a:lnTo>
                    <a:lnTo>
                      <a:pt x="302" y="1220"/>
                    </a:lnTo>
                    <a:lnTo>
                      <a:pt x="311" y="1225"/>
                    </a:lnTo>
                    <a:lnTo>
                      <a:pt x="318" y="1229"/>
                    </a:lnTo>
                    <a:lnTo>
                      <a:pt x="321" y="1232"/>
                    </a:lnTo>
                    <a:lnTo>
                      <a:pt x="324" y="1235"/>
                    </a:lnTo>
                    <a:lnTo>
                      <a:pt x="326" y="1239"/>
                    </a:lnTo>
                    <a:lnTo>
                      <a:pt x="327" y="1243"/>
                    </a:lnTo>
                    <a:lnTo>
                      <a:pt x="332" y="1249"/>
                    </a:lnTo>
                    <a:lnTo>
                      <a:pt x="335" y="1252"/>
                    </a:lnTo>
                    <a:lnTo>
                      <a:pt x="341" y="1253"/>
                    </a:lnTo>
                    <a:lnTo>
                      <a:pt x="347" y="1253"/>
                    </a:lnTo>
                    <a:lnTo>
                      <a:pt x="361" y="1262"/>
                    </a:lnTo>
                    <a:lnTo>
                      <a:pt x="375" y="1271"/>
                    </a:lnTo>
                    <a:lnTo>
                      <a:pt x="388" y="1279"/>
                    </a:lnTo>
                    <a:lnTo>
                      <a:pt x="403" y="1287"/>
                    </a:lnTo>
                    <a:lnTo>
                      <a:pt x="408" y="1288"/>
                    </a:lnTo>
                    <a:lnTo>
                      <a:pt x="412" y="1291"/>
                    </a:lnTo>
                    <a:lnTo>
                      <a:pt x="414" y="1293"/>
                    </a:lnTo>
                    <a:lnTo>
                      <a:pt x="415" y="1295"/>
                    </a:lnTo>
                    <a:lnTo>
                      <a:pt x="419" y="1301"/>
                    </a:lnTo>
                    <a:lnTo>
                      <a:pt x="425" y="1309"/>
                    </a:lnTo>
                    <a:lnTo>
                      <a:pt x="434" y="1315"/>
                    </a:lnTo>
                    <a:lnTo>
                      <a:pt x="440" y="1320"/>
                    </a:lnTo>
                    <a:lnTo>
                      <a:pt x="444" y="1322"/>
                    </a:lnTo>
                    <a:lnTo>
                      <a:pt x="446" y="1327"/>
                    </a:lnTo>
                    <a:lnTo>
                      <a:pt x="447" y="1332"/>
                    </a:lnTo>
                    <a:lnTo>
                      <a:pt x="448" y="1336"/>
                    </a:lnTo>
                    <a:lnTo>
                      <a:pt x="447" y="1342"/>
                    </a:lnTo>
                    <a:lnTo>
                      <a:pt x="448" y="1344"/>
                    </a:lnTo>
                    <a:lnTo>
                      <a:pt x="451" y="1344"/>
                    </a:lnTo>
                    <a:lnTo>
                      <a:pt x="456" y="1343"/>
                    </a:lnTo>
                    <a:lnTo>
                      <a:pt x="463" y="1346"/>
                    </a:lnTo>
                    <a:lnTo>
                      <a:pt x="469" y="1351"/>
                    </a:lnTo>
                    <a:lnTo>
                      <a:pt x="474" y="1355"/>
                    </a:lnTo>
                    <a:lnTo>
                      <a:pt x="480" y="1361"/>
                    </a:lnTo>
                    <a:lnTo>
                      <a:pt x="483" y="1371"/>
                    </a:lnTo>
                    <a:lnTo>
                      <a:pt x="487" y="1383"/>
                    </a:lnTo>
                    <a:lnTo>
                      <a:pt x="491" y="1385"/>
                    </a:lnTo>
                    <a:lnTo>
                      <a:pt x="496" y="1386"/>
                    </a:lnTo>
                    <a:lnTo>
                      <a:pt x="500" y="1385"/>
                    </a:lnTo>
                    <a:lnTo>
                      <a:pt x="504" y="1384"/>
                    </a:lnTo>
                    <a:lnTo>
                      <a:pt x="511" y="1379"/>
                    </a:lnTo>
                    <a:lnTo>
                      <a:pt x="520" y="1372"/>
                    </a:lnTo>
                    <a:lnTo>
                      <a:pt x="528" y="1377"/>
                    </a:lnTo>
                    <a:lnTo>
                      <a:pt x="532" y="1380"/>
                    </a:lnTo>
                    <a:lnTo>
                      <a:pt x="535" y="1381"/>
                    </a:lnTo>
                    <a:lnTo>
                      <a:pt x="537" y="1381"/>
                    </a:lnTo>
                    <a:lnTo>
                      <a:pt x="541" y="1381"/>
                    </a:lnTo>
                    <a:lnTo>
                      <a:pt x="546" y="1380"/>
                    </a:lnTo>
                    <a:lnTo>
                      <a:pt x="555" y="1379"/>
                    </a:lnTo>
                    <a:lnTo>
                      <a:pt x="559" y="1379"/>
                    </a:lnTo>
                    <a:lnTo>
                      <a:pt x="564" y="1381"/>
                    </a:lnTo>
                    <a:lnTo>
                      <a:pt x="572" y="1384"/>
                    </a:lnTo>
                    <a:lnTo>
                      <a:pt x="575" y="1386"/>
                    </a:lnTo>
                    <a:lnTo>
                      <a:pt x="578" y="1388"/>
                    </a:lnTo>
                    <a:lnTo>
                      <a:pt x="580" y="1392"/>
                    </a:lnTo>
                    <a:lnTo>
                      <a:pt x="580" y="1394"/>
                    </a:lnTo>
                    <a:lnTo>
                      <a:pt x="582" y="1402"/>
                    </a:lnTo>
                    <a:lnTo>
                      <a:pt x="586" y="1410"/>
                    </a:lnTo>
                    <a:lnTo>
                      <a:pt x="593" y="1415"/>
                    </a:lnTo>
                    <a:lnTo>
                      <a:pt x="599" y="1422"/>
                    </a:lnTo>
                    <a:lnTo>
                      <a:pt x="604" y="1429"/>
                    </a:lnTo>
                    <a:lnTo>
                      <a:pt x="609" y="1437"/>
                    </a:lnTo>
                    <a:lnTo>
                      <a:pt x="618" y="1446"/>
                    </a:lnTo>
                    <a:lnTo>
                      <a:pt x="626" y="1453"/>
                    </a:lnTo>
                    <a:lnTo>
                      <a:pt x="637" y="1459"/>
                    </a:lnTo>
                    <a:lnTo>
                      <a:pt x="648" y="1464"/>
                    </a:lnTo>
                    <a:lnTo>
                      <a:pt x="658" y="1471"/>
                    </a:lnTo>
                    <a:lnTo>
                      <a:pt x="668" y="1478"/>
                    </a:lnTo>
                    <a:lnTo>
                      <a:pt x="673" y="1484"/>
                    </a:lnTo>
                    <a:lnTo>
                      <a:pt x="676" y="1488"/>
                    </a:lnTo>
                    <a:lnTo>
                      <a:pt x="679" y="1493"/>
                    </a:lnTo>
                    <a:lnTo>
                      <a:pt x="679" y="1498"/>
                    </a:lnTo>
                    <a:lnTo>
                      <a:pt x="677" y="1508"/>
                    </a:lnTo>
                    <a:lnTo>
                      <a:pt x="674" y="1522"/>
                    </a:lnTo>
                    <a:lnTo>
                      <a:pt x="680" y="1536"/>
                    </a:lnTo>
                    <a:lnTo>
                      <a:pt x="684" y="1547"/>
                    </a:lnTo>
                    <a:lnTo>
                      <a:pt x="686" y="1557"/>
                    </a:lnTo>
                    <a:lnTo>
                      <a:pt x="690" y="1565"/>
                    </a:lnTo>
                    <a:lnTo>
                      <a:pt x="692" y="1569"/>
                    </a:lnTo>
                    <a:lnTo>
                      <a:pt x="696" y="1571"/>
                    </a:lnTo>
                    <a:lnTo>
                      <a:pt x="700" y="1573"/>
                    </a:lnTo>
                    <a:lnTo>
                      <a:pt x="706" y="1574"/>
                    </a:lnTo>
                    <a:lnTo>
                      <a:pt x="714" y="1571"/>
                    </a:lnTo>
                    <a:lnTo>
                      <a:pt x="720" y="1567"/>
                    </a:lnTo>
                    <a:lnTo>
                      <a:pt x="727" y="1565"/>
                    </a:lnTo>
                    <a:lnTo>
                      <a:pt x="733" y="1564"/>
                    </a:lnTo>
                    <a:lnTo>
                      <a:pt x="739" y="1564"/>
                    </a:lnTo>
                    <a:lnTo>
                      <a:pt x="745" y="1565"/>
                    </a:lnTo>
                    <a:lnTo>
                      <a:pt x="752" y="1566"/>
                    </a:lnTo>
                    <a:lnTo>
                      <a:pt x="761" y="1570"/>
                    </a:lnTo>
                    <a:lnTo>
                      <a:pt x="768" y="1577"/>
                    </a:lnTo>
                    <a:lnTo>
                      <a:pt x="772" y="1582"/>
                    </a:lnTo>
                    <a:lnTo>
                      <a:pt x="772" y="1588"/>
                    </a:lnTo>
                    <a:lnTo>
                      <a:pt x="770" y="1598"/>
                    </a:lnTo>
                    <a:lnTo>
                      <a:pt x="770" y="1612"/>
                    </a:lnTo>
                    <a:lnTo>
                      <a:pt x="772" y="1626"/>
                    </a:lnTo>
                    <a:lnTo>
                      <a:pt x="772" y="1639"/>
                    </a:lnTo>
                    <a:lnTo>
                      <a:pt x="772" y="1643"/>
                    </a:lnTo>
                    <a:lnTo>
                      <a:pt x="774" y="1642"/>
                    </a:lnTo>
                    <a:lnTo>
                      <a:pt x="779" y="1639"/>
                    </a:lnTo>
                    <a:lnTo>
                      <a:pt x="787" y="1634"/>
                    </a:lnTo>
                    <a:lnTo>
                      <a:pt x="793" y="1628"/>
                    </a:lnTo>
                    <a:lnTo>
                      <a:pt x="807" y="1623"/>
                    </a:lnTo>
                    <a:lnTo>
                      <a:pt x="818" y="1616"/>
                    </a:lnTo>
                    <a:lnTo>
                      <a:pt x="825" y="1613"/>
                    </a:lnTo>
                    <a:lnTo>
                      <a:pt x="830" y="1609"/>
                    </a:lnTo>
                    <a:lnTo>
                      <a:pt x="836" y="1607"/>
                    </a:lnTo>
                    <a:lnTo>
                      <a:pt x="842" y="1606"/>
                    </a:lnTo>
                    <a:lnTo>
                      <a:pt x="853" y="1604"/>
                    </a:lnTo>
                    <a:lnTo>
                      <a:pt x="867" y="1600"/>
                    </a:lnTo>
                    <a:lnTo>
                      <a:pt x="872" y="1600"/>
                    </a:lnTo>
                    <a:lnTo>
                      <a:pt x="878" y="1603"/>
                    </a:lnTo>
                    <a:lnTo>
                      <a:pt x="883" y="1605"/>
                    </a:lnTo>
                    <a:lnTo>
                      <a:pt x="889" y="1607"/>
                    </a:lnTo>
                    <a:lnTo>
                      <a:pt x="893" y="1603"/>
                    </a:lnTo>
                    <a:lnTo>
                      <a:pt x="895" y="1598"/>
                    </a:lnTo>
                    <a:lnTo>
                      <a:pt x="896" y="1595"/>
                    </a:lnTo>
                    <a:lnTo>
                      <a:pt x="897" y="1590"/>
                    </a:lnTo>
                    <a:lnTo>
                      <a:pt x="897" y="1582"/>
                    </a:lnTo>
                    <a:lnTo>
                      <a:pt x="895" y="1572"/>
                    </a:lnTo>
                    <a:lnTo>
                      <a:pt x="893" y="1565"/>
                    </a:lnTo>
                    <a:lnTo>
                      <a:pt x="892" y="1558"/>
                    </a:lnTo>
                    <a:lnTo>
                      <a:pt x="901" y="1558"/>
                    </a:lnTo>
                    <a:lnTo>
                      <a:pt x="910" y="1558"/>
                    </a:lnTo>
                    <a:lnTo>
                      <a:pt x="938" y="1547"/>
                    </a:lnTo>
                    <a:lnTo>
                      <a:pt x="967" y="1535"/>
                    </a:lnTo>
                    <a:lnTo>
                      <a:pt x="994" y="1522"/>
                    </a:lnTo>
                    <a:lnTo>
                      <a:pt x="1022" y="1508"/>
                    </a:lnTo>
                    <a:lnTo>
                      <a:pt x="1037" y="1504"/>
                    </a:lnTo>
                    <a:lnTo>
                      <a:pt x="1052" y="1499"/>
                    </a:lnTo>
                    <a:lnTo>
                      <a:pt x="1066" y="1493"/>
                    </a:lnTo>
                    <a:lnTo>
                      <a:pt x="1081" y="1486"/>
                    </a:lnTo>
                    <a:lnTo>
                      <a:pt x="1095" y="1462"/>
                    </a:lnTo>
                    <a:lnTo>
                      <a:pt x="1107" y="1439"/>
                    </a:lnTo>
                    <a:lnTo>
                      <a:pt x="1119" y="1415"/>
                    </a:lnTo>
                    <a:lnTo>
                      <a:pt x="1128" y="1389"/>
                    </a:lnTo>
                    <a:lnTo>
                      <a:pt x="1126" y="1378"/>
                    </a:lnTo>
                    <a:lnTo>
                      <a:pt x="1125" y="1369"/>
                    </a:lnTo>
                    <a:lnTo>
                      <a:pt x="1125" y="1359"/>
                    </a:lnTo>
                    <a:lnTo>
                      <a:pt x="1126" y="1347"/>
                    </a:lnTo>
                    <a:lnTo>
                      <a:pt x="1129" y="1341"/>
                    </a:lnTo>
                    <a:lnTo>
                      <a:pt x="1133" y="1336"/>
                    </a:lnTo>
                    <a:lnTo>
                      <a:pt x="1150" y="1335"/>
                    </a:lnTo>
                    <a:lnTo>
                      <a:pt x="1166" y="1335"/>
                    </a:lnTo>
                    <a:lnTo>
                      <a:pt x="1181" y="1336"/>
                    </a:lnTo>
                    <a:lnTo>
                      <a:pt x="1198" y="1339"/>
                    </a:lnTo>
                    <a:lnTo>
                      <a:pt x="1209" y="1324"/>
                    </a:lnTo>
                    <a:lnTo>
                      <a:pt x="1221" y="1308"/>
                    </a:lnTo>
                    <a:lnTo>
                      <a:pt x="1233" y="1293"/>
                    </a:lnTo>
                    <a:lnTo>
                      <a:pt x="1246" y="1277"/>
                    </a:lnTo>
                    <a:lnTo>
                      <a:pt x="1290" y="1252"/>
                    </a:lnTo>
                    <a:lnTo>
                      <a:pt x="1329" y="1227"/>
                    </a:lnTo>
                    <a:lnTo>
                      <a:pt x="1349" y="1215"/>
                    </a:lnTo>
                    <a:lnTo>
                      <a:pt x="1368" y="1200"/>
                    </a:lnTo>
                    <a:lnTo>
                      <a:pt x="1386" y="1183"/>
                    </a:lnTo>
                    <a:lnTo>
                      <a:pt x="1405" y="1165"/>
                    </a:lnTo>
                    <a:lnTo>
                      <a:pt x="1407" y="1156"/>
                    </a:lnTo>
                    <a:lnTo>
                      <a:pt x="1407" y="1149"/>
                    </a:lnTo>
                    <a:lnTo>
                      <a:pt x="1405" y="1142"/>
                    </a:lnTo>
                    <a:lnTo>
                      <a:pt x="1404" y="1133"/>
                    </a:lnTo>
                    <a:lnTo>
                      <a:pt x="1415" y="1119"/>
                    </a:lnTo>
                    <a:lnTo>
                      <a:pt x="1425" y="1107"/>
                    </a:lnTo>
                    <a:lnTo>
                      <a:pt x="1436" y="1096"/>
                    </a:lnTo>
                    <a:lnTo>
                      <a:pt x="1449" y="1084"/>
                    </a:lnTo>
                    <a:lnTo>
                      <a:pt x="1461" y="1089"/>
                    </a:lnTo>
                    <a:lnTo>
                      <a:pt x="1473" y="1091"/>
                    </a:lnTo>
                    <a:lnTo>
                      <a:pt x="1484" y="1087"/>
                    </a:lnTo>
                    <a:lnTo>
                      <a:pt x="1492" y="1082"/>
                    </a:lnTo>
                    <a:lnTo>
                      <a:pt x="1497" y="1076"/>
                    </a:lnTo>
                    <a:lnTo>
                      <a:pt x="1501" y="1072"/>
                    </a:lnTo>
                    <a:lnTo>
                      <a:pt x="1503" y="1065"/>
                    </a:lnTo>
                    <a:lnTo>
                      <a:pt x="1503" y="1058"/>
                    </a:lnTo>
                    <a:lnTo>
                      <a:pt x="1502" y="1049"/>
                    </a:lnTo>
                    <a:lnTo>
                      <a:pt x="1498" y="1038"/>
                    </a:lnTo>
                    <a:lnTo>
                      <a:pt x="1489" y="1031"/>
                    </a:lnTo>
                    <a:lnTo>
                      <a:pt x="1483" y="1024"/>
                    </a:lnTo>
                    <a:lnTo>
                      <a:pt x="1476" y="1021"/>
                    </a:lnTo>
                    <a:lnTo>
                      <a:pt x="1470" y="1018"/>
                    </a:lnTo>
                    <a:lnTo>
                      <a:pt x="1464" y="1018"/>
                    </a:lnTo>
                    <a:lnTo>
                      <a:pt x="1459" y="1020"/>
                    </a:lnTo>
                    <a:lnTo>
                      <a:pt x="1451" y="1024"/>
                    </a:lnTo>
                    <a:lnTo>
                      <a:pt x="1441" y="1030"/>
                    </a:lnTo>
                    <a:lnTo>
                      <a:pt x="1438" y="1032"/>
                    </a:lnTo>
                    <a:lnTo>
                      <a:pt x="1436" y="1033"/>
                    </a:lnTo>
                    <a:lnTo>
                      <a:pt x="1434" y="1034"/>
                    </a:lnTo>
                    <a:lnTo>
                      <a:pt x="1430" y="1034"/>
                    </a:lnTo>
                    <a:lnTo>
                      <a:pt x="1438" y="1016"/>
                    </a:lnTo>
                    <a:lnTo>
                      <a:pt x="1447" y="998"/>
                    </a:lnTo>
                    <a:lnTo>
                      <a:pt x="1456" y="979"/>
                    </a:lnTo>
                    <a:lnTo>
                      <a:pt x="1466" y="961"/>
                    </a:lnTo>
                    <a:lnTo>
                      <a:pt x="1472" y="954"/>
                    </a:lnTo>
                    <a:lnTo>
                      <a:pt x="1478" y="948"/>
                    </a:lnTo>
                    <a:lnTo>
                      <a:pt x="1485" y="944"/>
                    </a:lnTo>
                    <a:lnTo>
                      <a:pt x="1494" y="941"/>
                    </a:lnTo>
                    <a:lnTo>
                      <a:pt x="1496" y="944"/>
                    </a:lnTo>
                    <a:lnTo>
                      <a:pt x="1498" y="946"/>
                    </a:lnTo>
                    <a:lnTo>
                      <a:pt x="1500" y="948"/>
                    </a:lnTo>
                    <a:lnTo>
                      <a:pt x="1501" y="952"/>
                    </a:lnTo>
                    <a:lnTo>
                      <a:pt x="1501" y="954"/>
                    </a:lnTo>
                    <a:lnTo>
                      <a:pt x="1501" y="956"/>
                    </a:lnTo>
                    <a:lnTo>
                      <a:pt x="1500" y="957"/>
                    </a:lnTo>
                    <a:lnTo>
                      <a:pt x="1497" y="958"/>
                    </a:lnTo>
                    <a:lnTo>
                      <a:pt x="1496" y="964"/>
                    </a:lnTo>
                    <a:lnTo>
                      <a:pt x="1496" y="967"/>
                    </a:lnTo>
                    <a:lnTo>
                      <a:pt x="1500" y="970"/>
                    </a:lnTo>
                    <a:lnTo>
                      <a:pt x="1504" y="972"/>
                    </a:lnTo>
                    <a:lnTo>
                      <a:pt x="1500" y="982"/>
                    </a:lnTo>
                    <a:lnTo>
                      <a:pt x="1496" y="989"/>
                    </a:lnTo>
                    <a:lnTo>
                      <a:pt x="1496" y="992"/>
                    </a:lnTo>
                    <a:lnTo>
                      <a:pt x="1498" y="995"/>
                    </a:lnTo>
                    <a:lnTo>
                      <a:pt x="1501" y="998"/>
                    </a:lnTo>
                    <a:lnTo>
                      <a:pt x="1506" y="1000"/>
                    </a:lnTo>
                    <a:lnTo>
                      <a:pt x="1513" y="1000"/>
                    </a:lnTo>
                    <a:lnTo>
                      <a:pt x="1519" y="998"/>
                    </a:lnTo>
                    <a:lnTo>
                      <a:pt x="1520" y="987"/>
                    </a:lnTo>
                    <a:lnTo>
                      <a:pt x="1520" y="977"/>
                    </a:lnTo>
                    <a:lnTo>
                      <a:pt x="1519" y="966"/>
                    </a:lnTo>
                    <a:lnTo>
                      <a:pt x="1518" y="955"/>
                    </a:lnTo>
                    <a:lnTo>
                      <a:pt x="1531" y="933"/>
                    </a:lnTo>
                    <a:lnTo>
                      <a:pt x="1544" y="912"/>
                    </a:lnTo>
                    <a:lnTo>
                      <a:pt x="1549" y="902"/>
                    </a:lnTo>
                    <a:lnTo>
                      <a:pt x="1555" y="890"/>
                    </a:lnTo>
                    <a:lnTo>
                      <a:pt x="1560" y="879"/>
                    </a:lnTo>
                    <a:lnTo>
                      <a:pt x="1564" y="866"/>
                    </a:lnTo>
                    <a:lnTo>
                      <a:pt x="1557" y="849"/>
                    </a:lnTo>
                    <a:lnTo>
                      <a:pt x="1548" y="834"/>
                    </a:lnTo>
                    <a:lnTo>
                      <a:pt x="1546" y="813"/>
                    </a:lnTo>
                    <a:lnTo>
                      <a:pt x="1546" y="794"/>
                    </a:lnTo>
                    <a:lnTo>
                      <a:pt x="1546" y="773"/>
                    </a:lnTo>
                    <a:lnTo>
                      <a:pt x="1547" y="753"/>
                    </a:lnTo>
                    <a:lnTo>
                      <a:pt x="1554" y="743"/>
                    </a:lnTo>
                    <a:lnTo>
                      <a:pt x="1562" y="734"/>
                    </a:lnTo>
                    <a:lnTo>
                      <a:pt x="1565" y="712"/>
                    </a:lnTo>
                    <a:lnTo>
                      <a:pt x="1568" y="691"/>
                    </a:lnTo>
                    <a:lnTo>
                      <a:pt x="1571" y="669"/>
                    </a:lnTo>
                    <a:lnTo>
                      <a:pt x="1573" y="646"/>
                    </a:lnTo>
                    <a:lnTo>
                      <a:pt x="1571" y="631"/>
                    </a:lnTo>
                    <a:lnTo>
                      <a:pt x="1569" y="616"/>
                    </a:lnTo>
                    <a:lnTo>
                      <a:pt x="1568" y="600"/>
                    </a:lnTo>
                    <a:lnTo>
                      <a:pt x="1566" y="584"/>
                    </a:lnTo>
                    <a:lnTo>
                      <a:pt x="1571" y="569"/>
                    </a:lnTo>
                    <a:lnTo>
                      <a:pt x="1574" y="556"/>
                    </a:lnTo>
                    <a:lnTo>
                      <a:pt x="1574" y="548"/>
                    </a:lnTo>
                    <a:lnTo>
                      <a:pt x="1576" y="541"/>
                    </a:lnTo>
                    <a:lnTo>
                      <a:pt x="1576" y="533"/>
                    </a:lnTo>
                    <a:lnTo>
                      <a:pt x="1574" y="526"/>
                    </a:lnTo>
                    <a:lnTo>
                      <a:pt x="1571" y="525"/>
                    </a:lnTo>
                    <a:lnTo>
                      <a:pt x="1569" y="523"/>
                    </a:lnTo>
                    <a:lnTo>
                      <a:pt x="1578" y="508"/>
                    </a:lnTo>
                    <a:lnTo>
                      <a:pt x="1585" y="491"/>
                    </a:lnTo>
                    <a:lnTo>
                      <a:pt x="1573" y="480"/>
                    </a:lnTo>
                    <a:lnTo>
                      <a:pt x="1562" y="472"/>
                    </a:lnTo>
                    <a:lnTo>
                      <a:pt x="1555" y="469"/>
                    </a:lnTo>
                    <a:lnTo>
                      <a:pt x="1548" y="467"/>
                    </a:lnTo>
                    <a:lnTo>
                      <a:pt x="1542" y="467"/>
                    </a:lnTo>
                    <a:lnTo>
                      <a:pt x="1534" y="468"/>
                    </a:lnTo>
                    <a:lnTo>
                      <a:pt x="1548" y="473"/>
                    </a:lnTo>
                    <a:lnTo>
                      <a:pt x="1562" y="477"/>
                    </a:lnTo>
                    <a:lnTo>
                      <a:pt x="1548" y="476"/>
                    </a:lnTo>
                    <a:lnTo>
                      <a:pt x="1538" y="474"/>
                    </a:lnTo>
                    <a:lnTo>
                      <a:pt x="1534" y="475"/>
                    </a:lnTo>
                    <a:lnTo>
                      <a:pt x="1529" y="476"/>
                    </a:lnTo>
                    <a:lnTo>
                      <a:pt x="1523" y="480"/>
                    </a:lnTo>
                    <a:lnTo>
                      <a:pt x="1518" y="484"/>
                    </a:lnTo>
                    <a:lnTo>
                      <a:pt x="1520" y="480"/>
                    </a:lnTo>
                    <a:lnTo>
                      <a:pt x="1510" y="492"/>
                    </a:lnTo>
                    <a:lnTo>
                      <a:pt x="1500" y="505"/>
                    </a:lnTo>
                    <a:lnTo>
                      <a:pt x="1490" y="517"/>
                    </a:lnTo>
                    <a:lnTo>
                      <a:pt x="1481" y="531"/>
                    </a:lnTo>
                    <a:lnTo>
                      <a:pt x="1481" y="561"/>
                    </a:lnTo>
                    <a:lnTo>
                      <a:pt x="1481" y="592"/>
                    </a:lnTo>
                    <a:lnTo>
                      <a:pt x="1481" y="623"/>
                    </a:lnTo>
                    <a:lnTo>
                      <a:pt x="1480" y="653"/>
                    </a:lnTo>
                    <a:lnTo>
                      <a:pt x="1467" y="666"/>
                    </a:lnTo>
                    <a:lnTo>
                      <a:pt x="1454" y="679"/>
                    </a:lnTo>
                    <a:lnTo>
                      <a:pt x="1458" y="683"/>
                    </a:lnTo>
                    <a:lnTo>
                      <a:pt x="1461" y="687"/>
                    </a:lnTo>
                    <a:lnTo>
                      <a:pt x="1453" y="712"/>
                    </a:lnTo>
                    <a:lnTo>
                      <a:pt x="1444" y="736"/>
                    </a:lnTo>
                    <a:lnTo>
                      <a:pt x="1434" y="759"/>
                    </a:lnTo>
                    <a:lnTo>
                      <a:pt x="1424" y="783"/>
                    </a:lnTo>
                    <a:lnTo>
                      <a:pt x="1419" y="783"/>
                    </a:lnTo>
                    <a:lnTo>
                      <a:pt x="1417" y="781"/>
                    </a:lnTo>
                    <a:lnTo>
                      <a:pt x="1417" y="779"/>
                    </a:lnTo>
                    <a:lnTo>
                      <a:pt x="1418" y="777"/>
                    </a:lnTo>
                    <a:lnTo>
                      <a:pt x="1421" y="770"/>
                    </a:lnTo>
                    <a:lnTo>
                      <a:pt x="1426" y="763"/>
                    </a:lnTo>
                    <a:lnTo>
                      <a:pt x="1430" y="752"/>
                    </a:lnTo>
                    <a:lnTo>
                      <a:pt x="1433" y="741"/>
                    </a:lnTo>
                    <a:lnTo>
                      <a:pt x="1433" y="729"/>
                    </a:lnTo>
                    <a:lnTo>
                      <a:pt x="1433" y="717"/>
                    </a:lnTo>
                    <a:lnTo>
                      <a:pt x="1430" y="709"/>
                    </a:lnTo>
                    <a:lnTo>
                      <a:pt x="1429" y="703"/>
                    </a:lnTo>
                    <a:lnTo>
                      <a:pt x="1428" y="701"/>
                    </a:lnTo>
                    <a:lnTo>
                      <a:pt x="1429" y="699"/>
                    </a:lnTo>
                    <a:lnTo>
                      <a:pt x="1430" y="695"/>
                    </a:lnTo>
                    <a:lnTo>
                      <a:pt x="1433" y="692"/>
                    </a:lnTo>
                    <a:lnTo>
                      <a:pt x="1434" y="688"/>
                    </a:lnTo>
                    <a:lnTo>
                      <a:pt x="1434" y="685"/>
                    </a:lnTo>
                    <a:lnTo>
                      <a:pt x="1433" y="682"/>
                    </a:lnTo>
                    <a:lnTo>
                      <a:pt x="1432" y="678"/>
                    </a:lnTo>
                    <a:lnTo>
                      <a:pt x="1428" y="671"/>
                    </a:lnTo>
                    <a:lnTo>
                      <a:pt x="1425" y="663"/>
                    </a:lnTo>
                    <a:lnTo>
                      <a:pt x="1427" y="654"/>
                    </a:lnTo>
                    <a:lnTo>
                      <a:pt x="1430" y="644"/>
                    </a:lnTo>
                    <a:lnTo>
                      <a:pt x="1433" y="635"/>
                    </a:lnTo>
                    <a:lnTo>
                      <a:pt x="1434" y="626"/>
                    </a:lnTo>
                    <a:lnTo>
                      <a:pt x="1434" y="620"/>
                    </a:lnTo>
                    <a:lnTo>
                      <a:pt x="1434" y="617"/>
                    </a:lnTo>
                    <a:lnTo>
                      <a:pt x="1432" y="614"/>
                    </a:lnTo>
                    <a:lnTo>
                      <a:pt x="1428" y="611"/>
                    </a:lnTo>
                    <a:lnTo>
                      <a:pt x="1422" y="606"/>
                    </a:lnTo>
                    <a:lnTo>
                      <a:pt x="1417" y="600"/>
                    </a:lnTo>
                    <a:lnTo>
                      <a:pt x="1415" y="597"/>
                    </a:lnTo>
                    <a:lnTo>
                      <a:pt x="1413" y="593"/>
                    </a:lnTo>
                    <a:lnTo>
                      <a:pt x="1412" y="590"/>
                    </a:lnTo>
                    <a:lnTo>
                      <a:pt x="1412" y="585"/>
                    </a:lnTo>
                    <a:lnTo>
                      <a:pt x="1411" y="577"/>
                    </a:lnTo>
                    <a:lnTo>
                      <a:pt x="1410" y="569"/>
                    </a:lnTo>
                    <a:lnTo>
                      <a:pt x="1409" y="560"/>
                    </a:lnTo>
                    <a:lnTo>
                      <a:pt x="1411" y="552"/>
                    </a:lnTo>
                    <a:lnTo>
                      <a:pt x="1412" y="544"/>
                    </a:lnTo>
                    <a:lnTo>
                      <a:pt x="1415" y="535"/>
                    </a:lnTo>
                    <a:lnTo>
                      <a:pt x="1412" y="530"/>
                    </a:lnTo>
                    <a:lnTo>
                      <a:pt x="1412" y="525"/>
                    </a:lnTo>
                    <a:lnTo>
                      <a:pt x="1413" y="523"/>
                    </a:lnTo>
                    <a:lnTo>
                      <a:pt x="1415" y="522"/>
                    </a:lnTo>
                    <a:lnTo>
                      <a:pt x="1417" y="522"/>
                    </a:lnTo>
                    <a:lnTo>
                      <a:pt x="1421" y="522"/>
                    </a:lnTo>
                    <a:lnTo>
                      <a:pt x="1425" y="518"/>
                    </a:lnTo>
                    <a:lnTo>
                      <a:pt x="1426" y="515"/>
                    </a:lnTo>
                    <a:lnTo>
                      <a:pt x="1427" y="510"/>
                    </a:lnTo>
                    <a:lnTo>
                      <a:pt x="1428" y="507"/>
                    </a:lnTo>
                    <a:lnTo>
                      <a:pt x="1427" y="498"/>
                    </a:lnTo>
                    <a:lnTo>
                      <a:pt x="1426" y="489"/>
                    </a:lnTo>
                    <a:lnTo>
                      <a:pt x="1427" y="476"/>
                    </a:lnTo>
                    <a:lnTo>
                      <a:pt x="1429" y="465"/>
                    </a:lnTo>
                    <a:lnTo>
                      <a:pt x="1433" y="454"/>
                    </a:lnTo>
                    <a:lnTo>
                      <a:pt x="1438" y="441"/>
                    </a:lnTo>
                    <a:lnTo>
                      <a:pt x="1443" y="440"/>
                    </a:lnTo>
                    <a:lnTo>
                      <a:pt x="1446" y="439"/>
                    </a:lnTo>
                    <a:lnTo>
                      <a:pt x="1451" y="439"/>
                    </a:lnTo>
                    <a:lnTo>
                      <a:pt x="1454" y="439"/>
                    </a:lnTo>
                    <a:lnTo>
                      <a:pt x="1462" y="440"/>
                    </a:lnTo>
                    <a:lnTo>
                      <a:pt x="1472" y="441"/>
                    </a:lnTo>
                    <a:lnTo>
                      <a:pt x="1478" y="438"/>
                    </a:lnTo>
                    <a:lnTo>
                      <a:pt x="1481" y="433"/>
                    </a:lnTo>
                    <a:lnTo>
                      <a:pt x="1483" y="431"/>
                    </a:lnTo>
                    <a:lnTo>
                      <a:pt x="1483" y="429"/>
                    </a:lnTo>
                    <a:lnTo>
                      <a:pt x="1481" y="425"/>
                    </a:lnTo>
                    <a:lnTo>
                      <a:pt x="1479" y="422"/>
                    </a:lnTo>
                    <a:lnTo>
                      <a:pt x="1475" y="424"/>
                    </a:lnTo>
                    <a:lnTo>
                      <a:pt x="1471" y="425"/>
                    </a:lnTo>
                    <a:lnTo>
                      <a:pt x="1469" y="425"/>
                    </a:lnTo>
                    <a:lnTo>
                      <a:pt x="1466" y="422"/>
                    </a:lnTo>
                    <a:lnTo>
                      <a:pt x="1453" y="417"/>
                    </a:lnTo>
                    <a:lnTo>
                      <a:pt x="1444" y="412"/>
                    </a:lnTo>
                    <a:lnTo>
                      <a:pt x="1439" y="407"/>
                    </a:lnTo>
                    <a:lnTo>
                      <a:pt x="1436" y="404"/>
                    </a:lnTo>
                    <a:lnTo>
                      <a:pt x="1434" y="400"/>
                    </a:lnTo>
                    <a:lnTo>
                      <a:pt x="1433" y="395"/>
                    </a:lnTo>
                    <a:lnTo>
                      <a:pt x="1433" y="390"/>
                    </a:lnTo>
                    <a:lnTo>
                      <a:pt x="1433" y="387"/>
                    </a:lnTo>
                    <a:lnTo>
                      <a:pt x="1432" y="383"/>
                    </a:lnTo>
                    <a:lnTo>
                      <a:pt x="1430" y="381"/>
                    </a:lnTo>
                    <a:lnTo>
                      <a:pt x="1426" y="376"/>
                    </a:lnTo>
                    <a:lnTo>
                      <a:pt x="1420" y="370"/>
                    </a:lnTo>
                    <a:lnTo>
                      <a:pt x="1415" y="366"/>
                    </a:lnTo>
                    <a:lnTo>
                      <a:pt x="1411" y="365"/>
                    </a:lnTo>
                    <a:lnTo>
                      <a:pt x="1408" y="366"/>
                    </a:lnTo>
                    <a:lnTo>
                      <a:pt x="1401" y="367"/>
                    </a:lnTo>
                    <a:lnTo>
                      <a:pt x="1394" y="365"/>
                    </a:lnTo>
                    <a:lnTo>
                      <a:pt x="1388" y="363"/>
                    </a:lnTo>
                    <a:lnTo>
                      <a:pt x="1386" y="361"/>
                    </a:lnTo>
                    <a:lnTo>
                      <a:pt x="1384" y="359"/>
                    </a:lnTo>
                    <a:lnTo>
                      <a:pt x="1383" y="356"/>
                    </a:lnTo>
                    <a:lnTo>
                      <a:pt x="1380" y="353"/>
                    </a:lnTo>
                    <a:lnTo>
                      <a:pt x="1383" y="341"/>
                    </a:lnTo>
                    <a:lnTo>
                      <a:pt x="1385" y="331"/>
                    </a:lnTo>
                    <a:lnTo>
                      <a:pt x="1390" y="321"/>
                    </a:lnTo>
                    <a:lnTo>
                      <a:pt x="1395" y="311"/>
                    </a:lnTo>
                    <a:lnTo>
                      <a:pt x="1397" y="306"/>
                    </a:lnTo>
                    <a:lnTo>
                      <a:pt x="1399" y="303"/>
                    </a:lnTo>
                    <a:lnTo>
                      <a:pt x="1399" y="300"/>
                    </a:lnTo>
                    <a:lnTo>
                      <a:pt x="1397" y="299"/>
                    </a:lnTo>
                    <a:lnTo>
                      <a:pt x="1394" y="295"/>
                    </a:lnTo>
                    <a:lnTo>
                      <a:pt x="1390" y="289"/>
                    </a:lnTo>
                    <a:lnTo>
                      <a:pt x="1400" y="285"/>
                    </a:lnTo>
                    <a:lnTo>
                      <a:pt x="1410" y="282"/>
                    </a:lnTo>
                    <a:lnTo>
                      <a:pt x="1419" y="280"/>
                    </a:lnTo>
                    <a:lnTo>
                      <a:pt x="1429" y="274"/>
                    </a:lnTo>
                    <a:lnTo>
                      <a:pt x="1432" y="269"/>
                    </a:lnTo>
                    <a:lnTo>
                      <a:pt x="1433" y="265"/>
                    </a:lnTo>
                    <a:lnTo>
                      <a:pt x="1435" y="268"/>
                    </a:lnTo>
                    <a:lnTo>
                      <a:pt x="1439" y="272"/>
                    </a:lnTo>
                    <a:lnTo>
                      <a:pt x="1444" y="270"/>
                    </a:lnTo>
                    <a:lnTo>
                      <a:pt x="1446" y="268"/>
                    </a:lnTo>
                    <a:lnTo>
                      <a:pt x="1446" y="265"/>
                    </a:lnTo>
                    <a:lnTo>
                      <a:pt x="1446" y="264"/>
                    </a:lnTo>
                    <a:lnTo>
                      <a:pt x="1446" y="262"/>
                    </a:lnTo>
                    <a:lnTo>
                      <a:pt x="1449" y="261"/>
                    </a:lnTo>
                    <a:lnTo>
                      <a:pt x="1453" y="260"/>
                    </a:lnTo>
                    <a:lnTo>
                      <a:pt x="1461" y="259"/>
                    </a:lnTo>
                    <a:lnTo>
                      <a:pt x="1467" y="256"/>
                    </a:lnTo>
                    <a:lnTo>
                      <a:pt x="1471" y="254"/>
                    </a:lnTo>
                    <a:lnTo>
                      <a:pt x="1475" y="251"/>
                    </a:lnTo>
                    <a:lnTo>
                      <a:pt x="1478" y="248"/>
                    </a:lnTo>
                    <a:lnTo>
                      <a:pt x="1480" y="245"/>
                    </a:lnTo>
                    <a:lnTo>
                      <a:pt x="1484" y="243"/>
                    </a:lnTo>
                    <a:lnTo>
                      <a:pt x="1489" y="240"/>
                    </a:lnTo>
                    <a:lnTo>
                      <a:pt x="1495" y="238"/>
                    </a:lnTo>
                    <a:lnTo>
                      <a:pt x="1510" y="243"/>
                    </a:lnTo>
                    <a:lnTo>
                      <a:pt x="1521" y="245"/>
                    </a:lnTo>
                    <a:lnTo>
                      <a:pt x="1526" y="245"/>
                    </a:lnTo>
                    <a:lnTo>
                      <a:pt x="1530" y="243"/>
                    </a:lnTo>
                    <a:lnTo>
                      <a:pt x="1535" y="239"/>
                    </a:lnTo>
                    <a:lnTo>
                      <a:pt x="1539" y="232"/>
                    </a:lnTo>
                    <a:lnTo>
                      <a:pt x="1544" y="227"/>
                    </a:lnTo>
                    <a:lnTo>
                      <a:pt x="1547" y="223"/>
                    </a:lnTo>
                    <a:lnTo>
                      <a:pt x="1547" y="222"/>
                    </a:lnTo>
                    <a:lnTo>
                      <a:pt x="1548" y="220"/>
                    </a:lnTo>
                    <a:lnTo>
                      <a:pt x="1548" y="218"/>
                    </a:lnTo>
                    <a:lnTo>
                      <a:pt x="1548" y="213"/>
                    </a:lnTo>
                    <a:lnTo>
                      <a:pt x="1546" y="205"/>
                    </a:lnTo>
                    <a:lnTo>
                      <a:pt x="1546" y="198"/>
                    </a:lnTo>
                    <a:lnTo>
                      <a:pt x="1546" y="196"/>
                    </a:lnTo>
                    <a:lnTo>
                      <a:pt x="1547" y="193"/>
                    </a:lnTo>
                    <a:lnTo>
                      <a:pt x="1549" y="190"/>
                    </a:lnTo>
                    <a:lnTo>
                      <a:pt x="1553" y="187"/>
                    </a:lnTo>
                    <a:lnTo>
                      <a:pt x="1555" y="181"/>
                    </a:lnTo>
                    <a:lnTo>
                      <a:pt x="1556" y="178"/>
                    </a:lnTo>
                    <a:lnTo>
                      <a:pt x="1559" y="176"/>
                    </a:lnTo>
                    <a:lnTo>
                      <a:pt x="1563" y="175"/>
                    </a:lnTo>
                    <a:lnTo>
                      <a:pt x="1570" y="173"/>
                    </a:lnTo>
                    <a:lnTo>
                      <a:pt x="1574" y="173"/>
                    </a:lnTo>
                    <a:lnTo>
                      <a:pt x="1579" y="175"/>
                    </a:lnTo>
                    <a:lnTo>
                      <a:pt x="1585" y="178"/>
                    </a:lnTo>
                    <a:lnTo>
                      <a:pt x="1591" y="180"/>
                    </a:lnTo>
                    <a:lnTo>
                      <a:pt x="1596" y="180"/>
                    </a:lnTo>
                    <a:lnTo>
                      <a:pt x="1602" y="179"/>
                    </a:lnTo>
                    <a:lnTo>
                      <a:pt x="1608" y="178"/>
                    </a:lnTo>
                    <a:lnTo>
                      <a:pt x="1614" y="181"/>
                    </a:lnTo>
                    <a:lnTo>
                      <a:pt x="1619" y="185"/>
                    </a:lnTo>
                    <a:lnTo>
                      <a:pt x="1621" y="187"/>
                    </a:lnTo>
                    <a:lnTo>
                      <a:pt x="1623" y="188"/>
                    </a:lnTo>
                    <a:lnTo>
                      <a:pt x="1625" y="188"/>
                    </a:lnTo>
                    <a:lnTo>
                      <a:pt x="1629" y="188"/>
                    </a:lnTo>
                    <a:lnTo>
                      <a:pt x="1633" y="190"/>
                    </a:lnTo>
                    <a:lnTo>
                      <a:pt x="1636" y="194"/>
                    </a:lnTo>
                    <a:lnTo>
                      <a:pt x="1637" y="196"/>
                    </a:lnTo>
                    <a:lnTo>
                      <a:pt x="1637" y="197"/>
                    </a:lnTo>
                    <a:lnTo>
                      <a:pt x="1638" y="200"/>
                    </a:lnTo>
                    <a:lnTo>
                      <a:pt x="1640" y="200"/>
                    </a:lnTo>
                    <a:lnTo>
                      <a:pt x="1644" y="198"/>
                    </a:lnTo>
                    <a:lnTo>
                      <a:pt x="1649" y="197"/>
                    </a:lnTo>
                    <a:lnTo>
                      <a:pt x="1657" y="190"/>
                    </a:lnTo>
                    <a:lnTo>
                      <a:pt x="1662" y="187"/>
                    </a:lnTo>
                    <a:lnTo>
                      <a:pt x="1664" y="187"/>
                    </a:lnTo>
                    <a:lnTo>
                      <a:pt x="1667" y="188"/>
                    </a:lnTo>
                    <a:lnTo>
                      <a:pt x="1670" y="190"/>
                    </a:lnTo>
                    <a:lnTo>
                      <a:pt x="1674" y="194"/>
                    </a:lnTo>
                    <a:lnTo>
                      <a:pt x="1682" y="194"/>
                    </a:lnTo>
                    <a:lnTo>
                      <a:pt x="1687" y="192"/>
                    </a:lnTo>
                    <a:lnTo>
                      <a:pt x="1692" y="190"/>
                    </a:lnTo>
                    <a:lnTo>
                      <a:pt x="1703" y="192"/>
                    </a:lnTo>
                    <a:lnTo>
                      <a:pt x="1712" y="194"/>
                    </a:lnTo>
                    <a:lnTo>
                      <a:pt x="1718" y="195"/>
                    </a:lnTo>
                    <a:lnTo>
                      <a:pt x="1721" y="194"/>
                    </a:lnTo>
                    <a:lnTo>
                      <a:pt x="1723" y="192"/>
                    </a:lnTo>
                    <a:lnTo>
                      <a:pt x="1725" y="187"/>
                    </a:lnTo>
                    <a:lnTo>
                      <a:pt x="1727" y="183"/>
                    </a:lnTo>
                    <a:lnTo>
                      <a:pt x="1737" y="177"/>
                    </a:lnTo>
                    <a:lnTo>
                      <a:pt x="1746" y="171"/>
                    </a:lnTo>
                    <a:lnTo>
                      <a:pt x="1743" y="164"/>
                    </a:lnTo>
                    <a:lnTo>
                      <a:pt x="1742" y="155"/>
                    </a:lnTo>
                    <a:lnTo>
                      <a:pt x="1744" y="144"/>
                    </a:lnTo>
                    <a:lnTo>
                      <a:pt x="1746" y="135"/>
                    </a:lnTo>
                    <a:lnTo>
                      <a:pt x="1748" y="130"/>
                    </a:lnTo>
                    <a:lnTo>
                      <a:pt x="1749" y="127"/>
                    </a:lnTo>
                    <a:lnTo>
                      <a:pt x="1752" y="122"/>
                    </a:lnTo>
                    <a:lnTo>
                      <a:pt x="1756" y="118"/>
                    </a:lnTo>
                    <a:lnTo>
                      <a:pt x="1765" y="116"/>
                    </a:lnTo>
                    <a:lnTo>
                      <a:pt x="1769" y="116"/>
                    </a:lnTo>
                    <a:lnTo>
                      <a:pt x="1771" y="118"/>
                    </a:lnTo>
                    <a:lnTo>
                      <a:pt x="1772" y="120"/>
                    </a:lnTo>
                    <a:lnTo>
                      <a:pt x="1773" y="124"/>
                    </a:lnTo>
                    <a:lnTo>
                      <a:pt x="1773" y="128"/>
                    </a:lnTo>
                    <a:lnTo>
                      <a:pt x="1774" y="133"/>
                    </a:lnTo>
                    <a:lnTo>
                      <a:pt x="1776" y="136"/>
                    </a:lnTo>
                    <a:lnTo>
                      <a:pt x="1777" y="138"/>
                    </a:lnTo>
                    <a:lnTo>
                      <a:pt x="1780" y="141"/>
                    </a:lnTo>
                    <a:lnTo>
                      <a:pt x="1785" y="144"/>
                    </a:lnTo>
                    <a:lnTo>
                      <a:pt x="1792" y="150"/>
                    </a:lnTo>
                    <a:lnTo>
                      <a:pt x="1797" y="156"/>
                    </a:lnTo>
                    <a:lnTo>
                      <a:pt x="1800" y="162"/>
                    </a:lnTo>
                    <a:lnTo>
                      <a:pt x="1801" y="163"/>
                    </a:lnTo>
                    <a:lnTo>
                      <a:pt x="1803" y="163"/>
                    </a:lnTo>
                    <a:lnTo>
                      <a:pt x="1806" y="162"/>
                    </a:lnTo>
                    <a:lnTo>
                      <a:pt x="1809" y="159"/>
                    </a:lnTo>
                    <a:lnTo>
                      <a:pt x="1815" y="154"/>
                    </a:lnTo>
                    <a:lnTo>
                      <a:pt x="1820" y="151"/>
                    </a:lnTo>
                    <a:lnTo>
                      <a:pt x="1825" y="150"/>
                    </a:lnTo>
                    <a:lnTo>
                      <a:pt x="1831" y="148"/>
                    </a:lnTo>
                    <a:lnTo>
                      <a:pt x="1835" y="150"/>
                    </a:lnTo>
                    <a:lnTo>
                      <a:pt x="1841" y="151"/>
                    </a:lnTo>
                    <a:lnTo>
                      <a:pt x="1847" y="154"/>
                    </a:lnTo>
                    <a:lnTo>
                      <a:pt x="1852" y="158"/>
                    </a:lnTo>
                    <a:lnTo>
                      <a:pt x="1859" y="161"/>
                    </a:lnTo>
                    <a:lnTo>
                      <a:pt x="1865" y="164"/>
                    </a:lnTo>
                    <a:lnTo>
                      <a:pt x="1870" y="165"/>
                    </a:lnTo>
                    <a:lnTo>
                      <a:pt x="1875" y="165"/>
                    </a:lnTo>
                    <a:lnTo>
                      <a:pt x="1881" y="164"/>
                    </a:lnTo>
                    <a:lnTo>
                      <a:pt x="1885" y="163"/>
                    </a:lnTo>
                    <a:lnTo>
                      <a:pt x="1891" y="160"/>
                    </a:lnTo>
                    <a:lnTo>
                      <a:pt x="1896" y="155"/>
                    </a:lnTo>
                    <a:lnTo>
                      <a:pt x="1901" y="146"/>
                    </a:lnTo>
                    <a:lnTo>
                      <a:pt x="1906" y="141"/>
                    </a:lnTo>
                    <a:lnTo>
                      <a:pt x="1908" y="139"/>
                    </a:lnTo>
                    <a:lnTo>
                      <a:pt x="1911" y="138"/>
                    </a:lnTo>
                    <a:lnTo>
                      <a:pt x="1916" y="137"/>
                    </a:lnTo>
                    <a:lnTo>
                      <a:pt x="1921" y="137"/>
                    </a:lnTo>
                    <a:lnTo>
                      <a:pt x="1924" y="141"/>
                    </a:lnTo>
                    <a:lnTo>
                      <a:pt x="1925" y="144"/>
                    </a:lnTo>
                    <a:lnTo>
                      <a:pt x="1926" y="148"/>
                    </a:lnTo>
                    <a:lnTo>
                      <a:pt x="1926" y="152"/>
                    </a:lnTo>
                    <a:lnTo>
                      <a:pt x="1926" y="161"/>
                    </a:lnTo>
                    <a:lnTo>
                      <a:pt x="1927" y="171"/>
                    </a:lnTo>
                    <a:lnTo>
                      <a:pt x="1940" y="183"/>
                    </a:lnTo>
                    <a:lnTo>
                      <a:pt x="1953" y="193"/>
                    </a:lnTo>
                    <a:lnTo>
                      <a:pt x="1957" y="195"/>
                    </a:lnTo>
                    <a:lnTo>
                      <a:pt x="1961" y="197"/>
                    </a:lnTo>
                    <a:lnTo>
                      <a:pt x="1964" y="197"/>
                    </a:lnTo>
                    <a:lnTo>
                      <a:pt x="1969" y="198"/>
                    </a:lnTo>
                    <a:lnTo>
                      <a:pt x="1977" y="198"/>
                    </a:lnTo>
                    <a:lnTo>
                      <a:pt x="1986" y="200"/>
                    </a:lnTo>
                    <a:lnTo>
                      <a:pt x="2000" y="201"/>
                    </a:lnTo>
                    <a:lnTo>
                      <a:pt x="2012" y="203"/>
                    </a:lnTo>
                    <a:lnTo>
                      <a:pt x="2018" y="203"/>
                    </a:lnTo>
                    <a:lnTo>
                      <a:pt x="2021" y="201"/>
                    </a:lnTo>
                    <a:lnTo>
                      <a:pt x="2026" y="200"/>
                    </a:lnTo>
                    <a:lnTo>
                      <a:pt x="2028" y="197"/>
                    </a:lnTo>
                    <a:lnTo>
                      <a:pt x="2035" y="193"/>
                    </a:lnTo>
                    <a:lnTo>
                      <a:pt x="2044" y="188"/>
                    </a:lnTo>
                    <a:lnTo>
                      <a:pt x="2052" y="192"/>
                    </a:lnTo>
                    <a:lnTo>
                      <a:pt x="2060" y="195"/>
                    </a:lnTo>
                    <a:lnTo>
                      <a:pt x="2069" y="198"/>
                    </a:lnTo>
                    <a:lnTo>
                      <a:pt x="2078" y="201"/>
                    </a:lnTo>
                    <a:lnTo>
                      <a:pt x="2084" y="207"/>
                    </a:lnTo>
                    <a:lnTo>
                      <a:pt x="2087" y="212"/>
                    </a:lnTo>
                    <a:lnTo>
                      <a:pt x="2088" y="214"/>
                    </a:lnTo>
                    <a:lnTo>
                      <a:pt x="2092" y="217"/>
                    </a:lnTo>
                    <a:lnTo>
                      <a:pt x="2095" y="218"/>
                    </a:lnTo>
                    <a:lnTo>
                      <a:pt x="2099" y="218"/>
                    </a:lnTo>
                    <a:lnTo>
                      <a:pt x="2105" y="214"/>
                    </a:lnTo>
                    <a:lnTo>
                      <a:pt x="2109" y="212"/>
                    </a:lnTo>
                    <a:lnTo>
                      <a:pt x="2109" y="207"/>
                    </a:lnTo>
                    <a:lnTo>
                      <a:pt x="2105" y="203"/>
                    </a:lnTo>
                    <a:lnTo>
                      <a:pt x="2113" y="194"/>
                    </a:lnTo>
                    <a:lnTo>
                      <a:pt x="2120" y="184"/>
                    </a:lnTo>
                    <a:lnTo>
                      <a:pt x="2123" y="177"/>
                    </a:lnTo>
                    <a:lnTo>
                      <a:pt x="2128" y="173"/>
                    </a:lnTo>
                    <a:lnTo>
                      <a:pt x="2131" y="171"/>
                    </a:lnTo>
                    <a:lnTo>
                      <a:pt x="2136" y="170"/>
                    </a:lnTo>
                    <a:lnTo>
                      <a:pt x="2146" y="172"/>
                    </a:lnTo>
                    <a:lnTo>
                      <a:pt x="2157" y="176"/>
                    </a:lnTo>
                    <a:lnTo>
                      <a:pt x="2163" y="176"/>
                    </a:lnTo>
                    <a:lnTo>
                      <a:pt x="2165" y="173"/>
                    </a:lnTo>
                    <a:lnTo>
                      <a:pt x="2166" y="172"/>
                    </a:lnTo>
                    <a:lnTo>
                      <a:pt x="2167" y="171"/>
                    </a:lnTo>
                    <a:lnTo>
                      <a:pt x="2167" y="169"/>
                    </a:lnTo>
                    <a:lnTo>
                      <a:pt x="2170" y="168"/>
                    </a:lnTo>
                    <a:lnTo>
                      <a:pt x="2172" y="165"/>
                    </a:lnTo>
                    <a:lnTo>
                      <a:pt x="2178" y="164"/>
                    </a:lnTo>
                    <a:lnTo>
                      <a:pt x="2184" y="165"/>
                    </a:lnTo>
                    <a:lnTo>
                      <a:pt x="2189" y="164"/>
                    </a:lnTo>
                    <a:lnTo>
                      <a:pt x="2192" y="162"/>
                    </a:lnTo>
                    <a:lnTo>
                      <a:pt x="2198" y="160"/>
                    </a:lnTo>
                    <a:lnTo>
                      <a:pt x="2205" y="158"/>
                    </a:lnTo>
                    <a:lnTo>
                      <a:pt x="2208" y="155"/>
                    </a:lnTo>
                    <a:lnTo>
                      <a:pt x="2209" y="151"/>
                    </a:lnTo>
                    <a:lnTo>
                      <a:pt x="2211" y="144"/>
                    </a:lnTo>
                    <a:lnTo>
                      <a:pt x="2211" y="137"/>
                    </a:lnTo>
                    <a:lnTo>
                      <a:pt x="2211" y="131"/>
                    </a:lnTo>
                    <a:lnTo>
                      <a:pt x="2211" y="126"/>
                    </a:lnTo>
                    <a:lnTo>
                      <a:pt x="2214" y="119"/>
                    </a:lnTo>
                    <a:lnTo>
                      <a:pt x="2219" y="109"/>
                    </a:lnTo>
                    <a:lnTo>
                      <a:pt x="2222" y="97"/>
                    </a:lnTo>
                    <a:lnTo>
                      <a:pt x="2226" y="92"/>
                    </a:lnTo>
                    <a:lnTo>
                      <a:pt x="2230" y="87"/>
                    </a:lnTo>
                    <a:lnTo>
                      <a:pt x="2231" y="85"/>
                    </a:lnTo>
                    <a:lnTo>
                      <a:pt x="2230" y="83"/>
                    </a:lnTo>
                    <a:lnTo>
                      <a:pt x="2230" y="80"/>
                    </a:lnTo>
                    <a:lnTo>
                      <a:pt x="2228" y="76"/>
                    </a:lnTo>
                    <a:lnTo>
                      <a:pt x="2226" y="71"/>
                    </a:lnTo>
                    <a:lnTo>
                      <a:pt x="2228" y="67"/>
                    </a:lnTo>
                    <a:lnTo>
                      <a:pt x="2230" y="61"/>
                    </a:lnTo>
                    <a:lnTo>
                      <a:pt x="2231" y="55"/>
                    </a:lnTo>
                    <a:lnTo>
                      <a:pt x="2238" y="52"/>
                    </a:lnTo>
                    <a:lnTo>
                      <a:pt x="2245" y="50"/>
                    </a:lnTo>
                    <a:lnTo>
                      <a:pt x="2250" y="49"/>
                    </a:lnTo>
                    <a:lnTo>
                      <a:pt x="2257" y="49"/>
                    </a:lnTo>
                    <a:lnTo>
                      <a:pt x="2271" y="48"/>
                    </a:lnTo>
                    <a:lnTo>
                      <a:pt x="2285" y="46"/>
                    </a:lnTo>
                    <a:lnTo>
                      <a:pt x="2290" y="42"/>
                    </a:lnTo>
                    <a:lnTo>
                      <a:pt x="2294" y="37"/>
                    </a:lnTo>
                    <a:lnTo>
                      <a:pt x="2299" y="35"/>
                    </a:lnTo>
                    <a:lnTo>
                      <a:pt x="2306" y="35"/>
                    </a:lnTo>
                    <a:lnTo>
                      <a:pt x="2319" y="18"/>
                    </a:lnTo>
                    <a:lnTo>
                      <a:pt x="2334" y="1"/>
                    </a:lnTo>
                    <a:lnTo>
                      <a:pt x="2344" y="1"/>
                    </a:lnTo>
                    <a:lnTo>
                      <a:pt x="2353" y="0"/>
                    </a:lnTo>
                    <a:lnTo>
                      <a:pt x="2363" y="1"/>
                    </a:lnTo>
                    <a:lnTo>
                      <a:pt x="2372" y="4"/>
                    </a:lnTo>
                    <a:lnTo>
                      <a:pt x="2378" y="10"/>
                    </a:lnTo>
                    <a:lnTo>
                      <a:pt x="2384" y="15"/>
                    </a:lnTo>
                    <a:lnTo>
                      <a:pt x="2385" y="17"/>
                    </a:lnTo>
                    <a:lnTo>
                      <a:pt x="2384" y="20"/>
                    </a:lnTo>
                    <a:lnTo>
                      <a:pt x="2383" y="23"/>
                    </a:lnTo>
                    <a:lnTo>
                      <a:pt x="2380" y="26"/>
                    </a:lnTo>
                    <a:lnTo>
                      <a:pt x="2368" y="37"/>
                    </a:lnTo>
                    <a:lnTo>
                      <a:pt x="2358" y="49"/>
                    </a:lnTo>
                    <a:lnTo>
                      <a:pt x="2348" y="53"/>
                    </a:lnTo>
                    <a:lnTo>
                      <a:pt x="2339" y="59"/>
                    </a:lnTo>
                    <a:lnTo>
                      <a:pt x="2335" y="62"/>
                    </a:lnTo>
                    <a:lnTo>
                      <a:pt x="2332" y="66"/>
                    </a:lnTo>
                    <a:lnTo>
                      <a:pt x="2329" y="70"/>
                    </a:lnTo>
                    <a:lnTo>
                      <a:pt x="2325" y="76"/>
                    </a:lnTo>
                    <a:lnTo>
                      <a:pt x="2319" y="86"/>
                    </a:lnTo>
                    <a:lnTo>
                      <a:pt x="2316" y="95"/>
                    </a:lnTo>
                    <a:lnTo>
                      <a:pt x="2314" y="103"/>
                    </a:lnTo>
                    <a:lnTo>
                      <a:pt x="2313" y="111"/>
                    </a:lnTo>
                    <a:lnTo>
                      <a:pt x="2313" y="126"/>
                    </a:lnTo>
                    <a:lnTo>
                      <a:pt x="2309" y="146"/>
                    </a:lnTo>
                    <a:lnTo>
                      <a:pt x="2304" y="152"/>
                    </a:lnTo>
                    <a:lnTo>
                      <a:pt x="2300" y="156"/>
                    </a:lnTo>
                    <a:lnTo>
                      <a:pt x="2298" y="160"/>
                    </a:lnTo>
                    <a:lnTo>
                      <a:pt x="2298" y="163"/>
                    </a:lnTo>
                    <a:lnTo>
                      <a:pt x="2299" y="167"/>
                    </a:lnTo>
                    <a:lnTo>
                      <a:pt x="2302" y="169"/>
                    </a:lnTo>
                    <a:lnTo>
                      <a:pt x="2308" y="170"/>
                    </a:lnTo>
                    <a:lnTo>
                      <a:pt x="2316" y="171"/>
                    </a:lnTo>
                    <a:lnTo>
                      <a:pt x="2325" y="171"/>
                    </a:lnTo>
                    <a:lnTo>
                      <a:pt x="2330" y="172"/>
                    </a:lnTo>
                    <a:lnTo>
                      <a:pt x="2331" y="175"/>
                    </a:lnTo>
                    <a:lnTo>
                      <a:pt x="2332" y="177"/>
                    </a:lnTo>
                    <a:lnTo>
                      <a:pt x="2333" y="180"/>
                    </a:lnTo>
                    <a:lnTo>
                      <a:pt x="2333" y="186"/>
                    </a:lnTo>
                    <a:lnTo>
                      <a:pt x="2338" y="192"/>
                    </a:lnTo>
                    <a:lnTo>
                      <a:pt x="2343" y="195"/>
                    </a:lnTo>
                    <a:lnTo>
                      <a:pt x="2349" y="197"/>
                    </a:lnTo>
                    <a:lnTo>
                      <a:pt x="2355" y="202"/>
                    </a:lnTo>
                    <a:lnTo>
                      <a:pt x="2352" y="206"/>
                    </a:lnTo>
                    <a:lnTo>
                      <a:pt x="2349" y="209"/>
                    </a:lnTo>
                    <a:lnTo>
                      <a:pt x="2348" y="210"/>
                    </a:lnTo>
                    <a:lnTo>
                      <a:pt x="2346" y="211"/>
                    </a:lnTo>
                    <a:lnTo>
                      <a:pt x="2344" y="211"/>
                    </a:lnTo>
                    <a:lnTo>
                      <a:pt x="2343" y="213"/>
                    </a:lnTo>
                    <a:lnTo>
                      <a:pt x="2342" y="218"/>
                    </a:lnTo>
                    <a:lnTo>
                      <a:pt x="2341" y="224"/>
                    </a:lnTo>
                    <a:lnTo>
                      <a:pt x="2346" y="237"/>
                    </a:lnTo>
                    <a:lnTo>
                      <a:pt x="2351" y="248"/>
                    </a:lnTo>
                    <a:lnTo>
                      <a:pt x="2353" y="253"/>
                    </a:lnTo>
                    <a:lnTo>
                      <a:pt x="2357" y="259"/>
                    </a:lnTo>
                    <a:lnTo>
                      <a:pt x="2361" y="263"/>
                    </a:lnTo>
                    <a:lnTo>
                      <a:pt x="2366" y="268"/>
                    </a:lnTo>
                    <a:lnTo>
                      <a:pt x="2365" y="276"/>
                    </a:lnTo>
                    <a:lnTo>
                      <a:pt x="2363" y="283"/>
                    </a:lnTo>
                    <a:lnTo>
                      <a:pt x="2365" y="291"/>
                    </a:lnTo>
                    <a:lnTo>
                      <a:pt x="2364" y="295"/>
                    </a:lnTo>
                    <a:lnTo>
                      <a:pt x="2366" y="298"/>
                    </a:lnTo>
                    <a:lnTo>
                      <a:pt x="2373" y="308"/>
                    </a:lnTo>
                    <a:lnTo>
                      <a:pt x="2382" y="317"/>
                    </a:lnTo>
                    <a:lnTo>
                      <a:pt x="2386" y="325"/>
                    </a:lnTo>
                    <a:lnTo>
                      <a:pt x="2387" y="330"/>
                    </a:lnTo>
                    <a:lnTo>
                      <a:pt x="2387" y="335"/>
                    </a:lnTo>
                    <a:lnTo>
                      <a:pt x="2386" y="339"/>
                    </a:lnTo>
                    <a:lnTo>
                      <a:pt x="2384" y="346"/>
                    </a:lnTo>
                    <a:lnTo>
                      <a:pt x="2387" y="361"/>
                    </a:lnTo>
                    <a:lnTo>
                      <a:pt x="2391" y="375"/>
                    </a:lnTo>
                    <a:lnTo>
                      <a:pt x="2397" y="388"/>
                    </a:lnTo>
                    <a:lnTo>
                      <a:pt x="2402" y="401"/>
                    </a:lnTo>
                    <a:lnTo>
                      <a:pt x="2401" y="412"/>
                    </a:lnTo>
                    <a:lnTo>
                      <a:pt x="2401" y="418"/>
                    </a:lnTo>
                    <a:lnTo>
                      <a:pt x="2402" y="422"/>
                    </a:lnTo>
                    <a:lnTo>
                      <a:pt x="2404" y="425"/>
                    </a:lnTo>
                    <a:lnTo>
                      <a:pt x="2407" y="429"/>
                    </a:lnTo>
                    <a:lnTo>
                      <a:pt x="2411" y="431"/>
                    </a:lnTo>
                    <a:lnTo>
                      <a:pt x="2415" y="442"/>
                    </a:lnTo>
                    <a:lnTo>
                      <a:pt x="2418" y="455"/>
                    </a:lnTo>
                    <a:lnTo>
                      <a:pt x="2424" y="454"/>
                    </a:lnTo>
                    <a:lnTo>
                      <a:pt x="2428" y="451"/>
                    </a:lnTo>
                    <a:lnTo>
                      <a:pt x="2432" y="451"/>
                    </a:lnTo>
                    <a:lnTo>
                      <a:pt x="2439" y="452"/>
                    </a:lnTo>
                    <a:lnTo>
                      <a:pt x="2443" y="452"/>
                    </a:lnTo>
                    <a:lnTo>
                      <a:pt x="2449" y="452"/>
                    </a:lnTo>
                    <a:lnTo>
                      <a:pt x="2453" y="451"/>
                    </a:lnTo>
                    <a:lnTo>
                      <a:pt x="2457" y="450"/>
                    </a:lnTo>
                    <a:lnTo>
                      <a:pt x="2466" y="447"/>
                    </a:lnTo>
                    <a:lnTo>
                      <a:pt x="2475" y="443"/>
                    </a:lnTo>
                    <a:lnTo>
                      <a:pt x="2483" y="454"/>
                    </a:lnTo>
                    <a:lnTo>
                      <a:pt x="2490" y="464"/>
                    </a:lnTo>
                    <a:lnTo>
                      <a:pt x="2496" y="474"/>
                    </a:lnTo>
                    <a:lnTo>
                      <a:pt x="2504" y="484"/>
                    </a:lnTo>
                    <a:lnTo>
                      <a:pt x="2512" y="490"/>
                    </a:lnTo>
                    <a:lnTo>
                      <a:pt x="2520" y="494"/>
                    </a:lnTo>
                    <a:lnTo>
                      <a:pt x="2524" y="497"/>
                    </a:lnTo>
                    <a:lnTo>
                      <a:pt x="2528" y="498"/>
                    </a:lnTo>
                    <a:lnTo>
                      <a:pt x="2533" y="498"/>
                    </a:lnTo>
                    <a:lnTo>
                      <a:pt x="2537" y="498"/>
                    </a:lnTo>
                    <a:lnTo>
                      <a:pt x="2542" y="499"/>
                    </a:lnTo>
                    <a:lnTo>
                      <a:pt x="2545" y="501"/>
                    </a:lnTo>
                    <a:lnTo>
                      <a:pt x="2547" y="505"/>
                    </a:lnTo>
                    <a:lnTo>
                      <a:pt x="2550" y="507"/>
                    </a:lnTo>
                    <a:lnTo>
                      <a:pt x="2552" y="515"/>
                    </a:lnTo>
                    <a:lnTo>
                      <a:pt x="2555" y="524"/>
                    </a:lnTo>
                    <a:lnTo>
                      <a:pt x="2559" y="530"/>
                    </a:lnTo>
                    <a:lnTo>
                      <a:pt x="2562" y="534"/>
                    </a:lnTo>
                    <a:lnTo>
                      <a:pt x="2564" y="539"/>
                    </a:lnTo>
                    <a:lnTo>
                      <a:pt x="2566" y="547"/>
                    </a:lnTo>
                    <a:lnTo>
                      <a:pt x="2568" y="555"/>
                    </a:lnTo>
                    <a:lnTo>
                      <a:pt x="2571" y="561"/>
                    </a:lnTo>
                    <a:lnTo>
                      <a:pt x="2572" y="568"/>
                    </a:lnTo>
                    <a:lnTo>
                      <a:pt x="2572" y="576"/>
                    </a:lnTo>
                    <a:lnTo>
                      <a:pt x="2570" y="586"/>
                    </a:lnTo>
                    <a:lnTo>
                      <a:pt x="2566" y="598"/>
                    </a:lnTo>
                    <a:lnTo>
                      <a:pt x="2562" y="611"/>
                    </a:lnTo>
                    <a:lnTo>
                      <a:pt x="2560" y="626"/>
                    </a:lnTo>
                    <a:lnTo>
                      <a:pt x="2558" y="632"/>
                    </a:lnTo>
                    <a:lnTo>
                      <a:pt x="2556" y="636"/>
                    </a:lnTo>
                    <a:lnTo>
                      <a:pt x="2553" y="641"/>
                    </a:lnTo>
                    <a:lnTo>
                      <a:pt x="2547" y="644"/>
                    </a:lnTo>
                    <a:lnTo>
                      <a:pt x="2542" y="649"/>
                    </a:lnTo>
                    <a:lnTo>
                      <a:pt x="2536" y="653"/>
                    </a:lnTo>
                    <a:lnTo>
                      <a:pt x="2534" y="654"/>
                    </a:lnTo>
                    <a:lnTo>
                      <a:pt x="2531" y="657"/>
                    </a:lnTo>
                    <a:lnTo>
                      <a:pt x="2528" y="658"/>
                    </a:lnTo>
                    <a:lnTo>
                      <a:pt x="2525" y="658"/>
                    </a:lnTo>
                    <a:lnTo>
                      <a:pt x="2518" y="656"/>
                    </a:lnTo>
                    <a:lnTo>
                      <a:pt x="2511" y="656"/>
                    </a:lnTo>
                    <a:lnTo>
                      <a:pt x="2504" y="656"/>
                    </a:lnTo>
                    <a:lnTo>
                      <a:pt x="2497" y="656"/>
                    </a:lnTo>
                    <a:lnTo>
                      <a:pt x="2485" y="659"/>
                    </a:lnTo>
                    <a:lnTo>
                      <a:pt x="2474" y="662"/>
                    </a:lnTo>
                    <a:lnTo>
                      <a:pt x="2463" y="667"/>
                    </a:lnTo>
                    <a:lnTo>
                      <a:pt x="2452" y="671"/>
                    </a:lnTo>
                    <a:lnTo>
                      <a:pt x="2432" y="682"/>
                    </a:lnTo>
                    <a:lnTo>
                      <a:pt x="2410" y="693"/>
                    </a:lnTo>
                    <a:lnTo>
                      <a:pt x="2402" y="704"/>
                    </a:lnTo>
                    <a:lnTo>
                      <a:pt x="2399" y="712"/>
                    </a:lnTo>
                    <a:lnTo>
                      <a:pt x="2394" y="721"/>
                    </a:lnTo>
                    <a:lnTo>
                      <a:pt x="2386" y="732"/>
                    </a:lnTo>
                    <a:lnTo>
                      <a:pt x="2374" y="739"/>
                    </a:lnTo>
                    <a:lnTo>
                      <a:pt x="2366" y="747"/>
                    </a:lnTo>
                    <a:lnTo>
                      <a:pt x="2363" y="751"/>
                    </a:lnTo>
                    <a:lnTo>
                      <a:pt x="2359" y="755"/>
                    </a:lnTo>
                    <a:lnTo>
                      <a:pt x="2357" y="762"/>
                    </a:lnTo>
                    <a:lnTo>
                      <a:pt x="2356" y="769"/>
                    </a:lnTo>
                    <a:lnTo>
                      <a:pt x="2350" y="777"/>
                    </a:lnTo>
                    <a:lnTo>
                      <a:pt x="2347" y="781"/>
                    </a:lnTo>
                    <a:lnTo>
                      <a:pt x="2342" y="788"/>
                    </a:lnTo>
                    <a:lnTo>
                      <a:pt x="2339" y="797"/>
                    </a:lnTo>
                    <a:lnTo>
                      <a:pt x="2335" y="805"/>
                    </a:lnTo>
                    <a:lnTo>
                      <a:pt x="2332" y="811"/>
                    </a:lnTo>
                    <a:lnTo>
                      <a:pt x="2327" y="815"/>
                    </a:lnTo>
                    <a:lnTo>
                      <a:pt x="2324" y="819"/>
                    </a:lnTo>
                    <a:lnTo>
                      <a:pt x="2314" y="823"/>
                    </a:lnTo>
                    <a:lnTo>
                      <a:pt x="2299" y="828"/>
                    </a:lnTo>
                    <a:lnTo>
                      <a:pt x="2291" y="835"/>
                    </a:lnTo>
                    <a:lnTo>
                      <a:pt x="2285" y="842"/>
                    </a:lnTo>
                    <a:lnTo>
                      <a:pt x="2280" y="849"/>
                    </a:lnTo>
                    <a:lnTo>
                      <a:pt x="2276" y="860"/>
                    </a:lnTo>
                    <a:lnTo>
                      <a:pt x="2272" y="862"/>
                    </a:lnTo>
                    <a:lnTo>
                      <a:pt x="2268" y="863"/>
                    </a:lnTo>
                    <a:lnTo>
                      <a:pt x="2266" y="864"/>
                    </a:lnTo>
                    <a:lnTo>
                      <a:pt x="2265" y="863"/>
                    </a:lnTo>
                    <a:lnTo>
                      <a:pt x="2263" y="863"/>
                    </a:lnTo>
                    <a:lnTo>
                      <a:pt x="2260" y="864"/>
                    </a:lnTo>
                    <a:lnTo>
                      <a:pt x="2258" y="868"/>
                    </a:lnTo>
                    <a:lnTo>
                      <a:pt x="2254" y="872"/>
                    </a:lnTo>
                    <a:lnTo>
                      <a:pt x="2249" y="877"/>
                    </a:lnTo>
                    <a:lnTo>
                      <a:pt x="2245" y="880"/>
                    </a:lnTo>
                    <a:lnTo>
                      <a:pt x="2242" y="882"/>
                    </a:lnTo>
                    <a:lnTo>
                      <a:pt x="2239" y="882"/>
                    </a:lnTo>
                    <a:lnTo>
                      <a:pt x="2232" y="884"/>
                    </a:lnTo>
                    <a:lnTo>
                      <a:pt x="2222" y="887"/>
                    </a:lnTo>
                    <a:lnTo>
                      <a:pt x="2216" y="891"/>
                    </a:lnTo>
                    <a:lnTo>
                      <a:pt x="2211" y="895"/>
                    </a:lnTo>
                    <a:lnTo>
                      <a:pt x="2209" y="896"/>
                    </a:lnTo>
                    <a:lnTo>
                      <a:pt x="2207" y="898"/>
                    </a:lnTo>
                    <a:lnTo>
                      <a:pt x="2206" y="902"/>
                    </a:lnTo>
                    <a:lnTo>
                      <a:pt x="2206" y="905"/>
                    </a:lnTo>
                    <a:lnTo>
                      <a:pt x="2204" y="911"/>
                    </a:lnTo>
                    <a:lnTo>
                      <a:pt x="2203" y="913"/>
                    </a:lnTo>
                    <a:lnTo>
                      <a:pt x="2199" y="914"/>
                    </a:lnTo>
                    <a:lnTo>
                      <a:pt x="2195" y="916"/>
                    </a:lnTo>
                    <a:lnTo>
                      <a:pt x="2190" y="920"/>
                    </a:lnTo>
                    <a:lnTo>
                      <a:pt x="2188" y="921"/>
                    </a:lnTo>
                    <a:lnTo>
                      <a:pt x="2188" y="924"/>
                    </a:lnTo>
                    <a:lnTo>
                      <a:pt x="2192" y="931"/>
                    </a:lnTo>
                    <a:lnTo>
                      <a:pt x="2195" y="940"/>
                    </a:lnTo>
                    <a:lnTo>
                      <a:pt x="2195" y="948"/>
                    </a:lnTo>
                    <a:lnTo>
                      <a:pt x="2194" y="955"/>
                    </a:lnTo>
                    <a:lnTo>
                      <a:pt x="2192" y="965"/>
                    </a:lnTo>
                    <a:lnTo>
                      <a:pt x="2195" y="972"/>
                    </a:lnTo>
                    <a:lnTo>
                      <a:pt x="2196" y="977"/>
                    </a:lnTo>
                    <a:lnTo>
                      <a:pt x="2199" y="979"/>
                    </a:lnTo>
                    <a:lnTo>
                      <a:pt x="2206" y="982"/>
                    </a:lnTo>
                    <a:lnTo>
                      <a:pt x="2212" y="990"/>
                    </a:lnTo>
                    <a:lnTo>
                      <a:pt x="2215" y="997"/>
                    </a:lnTo>
                    <a:lnTo>
                      <a:pt x="2216" y="1000"/>
                    </a:lnTo>
                    <a:lnTo>
                      <a:pt x="2219" y="1004"/>
                    </a:lnTo>
                    <a:lnTo>
                      <a:pt x="2221" y="1006"/>
                    </a:lnTo>
                    <a:lnTo>
                      <a:pt x="2225" y="1009"/>
                    </a:lnTo>
                    <a:lnTo>
                      <a:pt x="2234" y="1012"/>
                    </a:lnTo>
                    <a:lnTo>
                      <a:pt x="2245" y="1015"/>
                    </a:lnTo>
                    <a:lnTo>
                      <a:pt x="2249" y="1016"/>
                    </a:lnTo>
                    <a:lnTo>
                      <a:pt x="2253" y="1017"/>
                    </a:lnTo>
                    <a:lnTo>
                      <a:pt x="2255" y="1018"/>
                    </a:lnTo>
                    <a:lnTo>
                      <a:pt x="2255" y="1021"/>
                    </a:lnTo>
                    <a:lnTo>
                      <a:pt x="2254" y="1028"/>
                    </a:lnTo>
                    <a:lnTo>
                      <a:pt x="2250" y="1037"/>
                    </a:lnTo>
                    <a:lnTo>
                      <a:pt x="2251" y="1041"/>
                    </a:lnTo>
                    <a:lnTo>
                      <a:pt x="2253" y="1042"/>
                    </a:lnTo>
                    <a:lnTo>
                      <a:pt x="2255" y="1043"/>
                    </a:lnTo>
                    <a:lnTo>
                      <a:pt x="2257" y="1043"/>
                    </a:lnTo>
                    <a:lnTo>
                      <a:pt x="2264" y="1041"/>
                    </a:lnTo>
                    <a:lnTo>
                      <a:pt x="2272" y="1040"/>
                    </a:lnTo>
                    <a:lnTo>
                      <a:pt x="2274" y="1050"/>
                    </a:lnTo>
                    <a:lnTo>
                      <a:pt x="2276" y="1063"/>
                    </a:lnTo>
                    <a:lnTo>
                      <a:pt x="2273" y="1072"/>
                    </a:lnTo>
                    <a:lnTo>
                      <a:pt x="2267" y="1083"/>
                    </a:lnTo>
                    <a:lnTo>
                      <a:pt x="2270" y="1090"/>
                    </a:lnTo>
                    <a:lnTo>
                      <a:pt x="2270" y="1096"/>
                    </a:lnTo>
                    <a:lnTo>
                      <a:pt x="2270" y="1101"/>
                    </a:lnTo>
                    <a:lnTo>
                      <a:pt x="2270" y="1106"/>
                    </a:lnTo>
                    <a:lnTo>
                      <a:pt x="2266" y="1115"/>
                    </a:lnTo>
                    <a:lnTo>
                      <a:pt x="2259" y="1127"/>
                    </a:lnTo>
                    <a:lnTo>
                      <a:pt x="2255" y="1138"/>
                    </a:lnTo>
                    <a:lnTo>
                      <a:pt x="2250" y="1147"/>
                    </a:lnTo>
                    <a:lnTo>
                      <a:pt x="2247" y="1150"/>
                    </a:lnTo>
                    <a:lnTo>
                      <a:pt x="2243" y="1153"/>
                    </a:lnTo>
                    <a:lnTo>
                      <a:pt x="2239" y="1156"/>
                    </a:lnTo>
                    <a:lnTo>
                      <a:pt x="2234" y="1157"/>
                    </a:lnTo>
                    <a:lnTo>
                      <a:pt x="2225" y="1161"/>
                    </a:lnTo>
                    <a:lnTo>
                      <a:pt x="2217" y="1169"/>
                    </a:lnTo>
                    <a:lnTo>
                      <a:pt x="2209" y="1178"/>
                    </a:lnTo>
                    <a:lnTo>
                      <a:pt x="2203" y="1187"/>
                    </a:lnTo>
                    <a:lnTo>
                      <a:pt x="2199" y="1192"/>
                    </a:lnTo>
                    <a:lnTo>
                      <a:pt x="2195" y="1197"/>
                    </a:lnTo>
                    <a:lnTo>
                      <a:pt x="2190" y="1200"/>
                    </a:lnTo>
                    <a:lnTo>
                      <a:pt x="2186" y="1202"/>
                    </a:lnTo>
                    <a:lnTo>
                      <a:pt x="2180" y="1201"/>
                    </a:lnTo>
                    <a:lnTo>
                      <a:pt x="2175" y="1201"/>
                    </a:lnTo>
                    <a:lnTo>
                      <a:pt x="2171" y="1201"/>
                    </a:lnTo>
                    <a:lnTo>
                      <a:pt x="2167" y="1202"/>
                    </a:lnTo>
                    <a:lnTo>
                      <a:pt x="2158" y="1206"/>
                    </a:lnTo>
                    <a:lnTo>
                      <a:pt x="2149" y="1208"/>
                    </a:lnTo>
                    <a:lnTo>
                      <a:pt x="2140" y="1212"/>
                    </a:lnTo>
                    <a:lnTo>
                      <a:pt x="2133" y="1217"/>
                    </a:lnTo>
                    <a:lnTo>
                      <a:pt x="2127" y="1222"/>
                    </a:lnTo>
                    <a:lnTo>
                      <a:pt x="2120" y="1226"/>
                    </a:lnTo>
                    <a:lnTo>
                      <a:pt x="2107" y="1237"/>
                    </a:lnTo>
                    <a:lnTo>
                      <a:pt x="2093" y="1246"/>
                    </a:lnTo>
                    <a:lnTo>
                      <a:pt x="2084" y="1249"/>
                    </a:lnTo>
                    <a:lnTo>
                      <a:pt x="2076" y="1250"/>
                    </a:lnTo>
                    <a:lnTo>
                      <a:pt x="2068" y="1251"/>
                    </a:lnTo>
                    <a:lnTo>
                      <a:pt x="2059" y="1250"/>
                    </a:lnTo>
                    <a:lnTo>
                      <a:pt x="2053" y="1249"/>
                    </a:lnTo>
                    <a:lnTo>
                      <a:pt x="2048" y="1249"/>
                    </a:lnTo>
                    <a:lnTo>
                      <a:pt x="2045" y="1250"/>
                    </a:lnTo>
                    <a:lnTo>
                      <a:pt x="2043" y="1251"/>
                    </a:lnTo>
                    <a:lnTo>
                      <a:pt x="2040" y="1258"/>
                    </a:lnTo>
                    <a:lnTo>
                      <a:pt x="2039" y="1269"/>
                    </a:lnTo>
                    <a:lnTo>
                      <a:pt x="2038" y="1275"/>
                    </a:lnTo>
                    <a:lnTo>
                      <a:pt x="2036" y="1279"/>
                    </a:lnTo>
                    <a:lnTo>
                      <a:pt x="2034" y="1283"/>
                    </a:lnTo>
                    <a:lnTo>
                      <a:pt x="2031" y="1285"/>
                    </a:lnTo>
                    <a:lnTo>
                      <a:pt x="2029" y="1285"/>
                    </a:lnTo>
                    <a:lnTo>
                      <a:pt x="2026" y="1285"/>
                    </a:lnTo>
                    <a:lnTo>
                      <a:pt x="2021" y="1283"/>
                    </a:lnTo>
                    <a:lnTo>
                      <a:pt x="2016" y="1281"/>
                    </a:lnTo>
                    <a:lnTo>
                      <a:pt x="2009" y="1281"/>
                    </a:lnTo>
                    <a:lnTo>
                      <a:pt x="2004" y="1282"/>
                    </a:lnTo>
                    <a:lnTo>
                      <a:pt x="2002" y="1282"/>
                    </a:lnTo>
                    <a:lnTo>
                      <a:pt x="2000" y="1281"/>
                    </a:lnTo>
                    <a:lnTo>
                      <a:pt x="1997" y="1279"/>
                    </a:lnTo>
                    <a:lnTo>
                      <a:pt x="1994" y="1276"/>
                    </a:lnTo>
                    <a:lnTo>
                      <a:pt x="1988" y="1275"/>
                    </a:lnTo>
                    <a:lnTo>
                      <a:pt x="1985" y="1275"/>
                    </a:lnTo>
                    <a:lnTo>
                      <a:pt x="1980" y="1276"/>
                    </a:lnTo>
                    <a:lnTo>
                      <a:pt x="1977" y="1279"/>
                    </a:lnTo>
                    <a:lnTo>
                      <a:pt x="1970" y="1286"/>
                    </a:lnTo>
                    <a:lnTo>
                      <a:pt x="1963" y="1294"/>
                    </a:lnTo>
                    <a:lnTo>
                      <a:pt x="1954" y="1308"/>
                    </a:lnTo>
                    <a:lnTo>
                      <a:pt x="1946" y="1322"/>
                    </a:lnTo>
                    <a:lnTo>
                      <a:pt x="1937" y="1334"/>
                    </a:lnTo>
                    <a:lnTo>
                      <a:pt x="1930" y="1346"/>
                    </a:lnTo>
                    <a:lnTo>
                      <a:pt x="1923" y="1359"/>
                    </a:lnTo>
                    <a:lnTo>
                      <a:pt x="1915" y="1371"/>
                    </a:lnTo>
                    <a:lnTo>
                      <a:pt x="1900" y="1379"/>
                    </a:lnTo>
                    <a:lnTo>
                      <a:pt x="1887" y="1385"/>
                    </a:lnTo>
                    <a:lnTo>
                      <a:pt x="1874" y="1391"/>
                    </a:lnTo>
                    <a:lnTo>
                      <a:pt x="1859" y="1397"/>
                    </a:lnTo>
                    <a:lnTo>
                      <a:pt x="1850" y="1406"/>
                    </a:lnTo>
                    <a:lnTo>
                      <a:pt x="1842" y="1414"/>
                    </a:lnTo>
                    <a:lnTo>
                      <a:pt x="1835" y="1422"/>
                    </a:lnTo>
                    <a:lnTo>
                      <a:pt x="1827" y="1431"/>
                    </a:lnTo>
                    <a:lnTo>
                      <a:pt x="1818" y="1436"/>
                    </a:lnTo>
                    <a:lnTo>
                      <a:pt x="1814" y="1438"/>
                    </a:lnTo>
                    <a:lnTo>
                      <a:pt x="1814" y="1440"/>
                    </a:lnTo>
                    <a:lnTo>
                      <a:pt x="1813" y="1444"/>
                    </a:lnTo>
                    <a:lnTo>
                      <a:pt x="1814" y="1447"/>
                    </a:lnTo>
                    <a:lnTo>
                      <a:pt x="1815" y="1452"/>
                    </a:lnTo>
                    <a:lnTo>
                      <a:pt x="1814" y="1456"/>
                    </a:lnTo>
                    <a:lnTo>
                      <a:pt x="1814" y="1459"/>
                    </a:lnTo>
                    <a:lnTo>
                      <a:pt x="1811" y="1462"/>
                    </a:lnTo>
                    <a:lnTo>
                      <a:pt x="1810" y="1464"/>
                    </a:lnTo>
                    <a:lnTo>
                      <a:pt x="1806" y="1470"/>
                    </a:lnTo>
                    <a:lnTo>
                      <a:pt x="1800" y="1477"/>
                    </a:lnTo>
                    <a:lnTo>
                      <a:pt x="1793" y="1482"/>
                    </a:lnTo>
                    <a:lnTo>
                      <a:pt x="1786" y="1487"/>
                    </a:lnTo>
                    <a:lnTo>
                      <a:pt x="1781" y="1489"/>
                    </a:lnTo>
                    <a:lnTo>
                      <a:pt x="1775" y="1490"/>
                    </a:lnTo>
                    <a:lnTo>
                      <a:pt x="1769" y="1490"/>
                    </a:lnTo>
                    <a:lnTo>
                      <a:pt x="1764" y="1488"/>
                    </a:lnTo>
                    <a:lnTo>
                      <a:pt x="1757" y="1484"/>
                    </a:lnTo>
                    <a:lnTo>
                      <a:pt x="1750" y="1478"/>
                    </a:lnTo>
                    <a:lnTo>
                      <a:pt x="1746" y="1474"/>
                    </a:lnTo>
                    <a:lnTo>
                      <a:pt x="1742" y="1472"/>
                    </a:lnTo>
                    <a:lnTo>
                      <a:pt x="1738" y="1470"/>
                    </a:lnTo>
                    <a:lnTo>
                      <a:pt x="1732" y="1469"/>
                    </a:lnTo>
                    <a:lnTo>
                      <a:pt x="1722" y="1469"/>
                    </a:lnTo>
                    <a:lnTo>
                      <a:pt x="1710" y="1469"/>
                    </a:lnTo>
                    <a:lnTo>
                      <a:pt x="1701" y="1469"/>
                    </a:lnTo>
                    <a:lnTo>
                      <a:pt x="1695" y="1470"/>
                    </a:lnTo>
                    <a:lnTo>
                      <a:pt x="1689" y="1471"/>
                    </a:lnTo>
                    <a:lnTo>
                      <a:pt x="1683" y="1474"/>
                    </a:lnTo>
                    <a:lnTo>
                      <a:pt x="1674" y="1482"/>
                    </a:lnTo>
                    <a:lnTo>
                      <a:pt x="1663" y="1495"/>
                    </a:lnTo>
                    <a:lnTo>
                      <a:pt x="1648" y="1504"/>
                    </a:lnTo>
                    <a:lnTo>
                      <a:pt x="1632" y="1513"/>
                    </a:lnTo>
                    <a:lnTo>
                      <a:pt x="1625" y="1516"/>
                    </a:lnTo>
                    <a:lnTo>
                      <a:pt x="1619" y="1522"/>
                    </a:lnTo>
                    <a:lnTo>
                      <a:pt x="1612" y="1527"/>
                    </a:lnTo>
                    <a:lnTo>
                      <a:pt x="1606" y="1533"/>
                    </a:lnTo>
                    <a:lnTo>
                      <a:pt x="1604" y="1537"/>
                    </a:lnTo>
                    <a:lnTo>
                      <a:pt x="1603" y="1538"/>
                    </a:lnTo>
                    <a:lnTo>
                      <a:pt x="1602" y="1539"/>
                    </a:lnTo>
                    <a:lnTo>
                      <a:pt x="1599" y="1538"/>
                    </a:lnTo>
                    <a:lnTo>
                      <a:pt x="1596" y="1537"/>
                    </a:lnTo>
                    <a:lnTo>
                      <a:pt x="1589" y="1538"/>
                    </a:lnTo>
                    <a:lnTo>
                      <a:pt x="1585" y="1540"/>
                    </a:lnTo>
                    <a:lnTo>
                      <a:pt x="1580" y="1540"/>
                    </a:lnTo>
                    <a:lnTo>
                      <a:pt x="1578" y="1539"/>
                    </a:lnTo>
                    <a:lnTo>
                      <a:pt x="1574" y="1537"/>
                    </a:lnTo>
                    <a:lnTo>
                      <a:pt x="1571" y="1530"/>
                    </a:lnTo>
                    <a:lnTo>
                      <a:pt x="1566" y="1521"/>
                    </a:lnTo>
                    <a:lnTo>
                      <a:pt x="1561" y="1513"/>
                    </a:lnTo>
                    <a:lnTo>
                      <a:pt x="1556" y="1510"/>
                    </a:lnTo>
                    <a:lnTo>
                      <a:pt x="1554" y="1510"/>
                    </a:lnTo>
                    <a:lnTo>
                      <a:pt x="1552" y="1511"/>
                    </a:lnTo>
                    <a:lnTo>
                      <a:pt x="1548" y="1513"/>
                    </a:lnTo>
                    <a:lnTo>
                      <a:pt x="1544" y="1518"/>
                    </a:lnTo>
                    <a:lnTo>
                      <a:pt x="1539" y="1521"/>
                    </a:lnTo>
                    <a:lnTo>
                      <a:pt x="1535" y="1523"/>
                    </a:lnTo>
                    <a:lnTo>
                      <a:pt x="1531" y="1524"/>
                    </a:lnTo>
                    <a:lnTo>
                      <a:pt x="1528" y="1526"/>
                    </a:lnTo>
                    <a:lnTo>
                      <a:pt x="1520" y="1526"/>
                    </a:lnTo>
                    <a:lnTo>
                      <a:pt x="1509" y="1527"/>
                    </a:lnTo>
                    <a:lnTo>
                      <a:pt x="1495" y="1520"/>
                    </a:lnTo>
                    <a:lnTo>
                      <a:pt x="1480" y="1514"/>
                    </a:lnTo>
                    <a:lnTo>
                      <a:pt x="1476" y="1526"/>
                    </a:lnTo>
                    <a:lnTo>
                      <a:pt x="1472" y="1537"/>
                    </a:lnTo>
                    <a:lnTo>
                      <a:pt x="1468" y="1548"/>
                    </a:lnTo>
                    <a:lnTo>
                      <a:pt x="1462" y="1560"/>
                    </a:lnTo>
                    <a:lnTo>
                      <a:pt x="1456" y="1565"/>
                    </a:lnTo>
                    <a:lnTo>
                      <a:pt x="1453" y="1570"/>
                    </a:lnTo>
                    <a:lnTo>
                      <a:pt x="1451" y="1573"/>
                    </a:lnTo>
                    <a:lnTo>
                      <a:pt x="1451" y="1577"/>
                    </a:lnTo>
                    <a:lnTo>
                      <a:pt x="1453" y="1579"/>
                    </a:lnTo>
                    <a:lnTo>
                      <a:pt x="1456" y="1582"/>
                    </a:lnTo>
                    <a:lnTo>
                      <a:pt x="1462" y="1587"/>
                    </a:lnTo>
                    <a:lnTo>
                      <a:pt x="1469" y="1591"/>
                    </a:lnTo>
                    <a:lnTo>
                      <a:pt x="1476" y="1597"/>
                    </a:lnTo>
                    <a:lnTo>
                      <a:pt x="1481" y="1602"/>
                    </a:lnTo>
                    <a:lnTo>
                      <a:pt x="1485" y="1606"/>
                    </a:lnTo>
                    <a:lnTo>
                      <a:pt x="1486" y="1609"/>
                    </a:lnTo>
                    <a:lnTo>
                      <a:pt x="1486" y="1612"/>
                    </a:lnTo>
                    <a:lnTo>
                      <a:pt x="1483" y="1615"/>
                    </a:lnTo>
                    <a:lnTo>
                      <a:pt x="1477" y="1619"/>
                    </a:lnTo>
                    <a:lnTo>
                      <a:pt x="1469" y="1623"/>
                    </a:lnTo>
                    <a:lnTo>
                      <a:pt x="1461" y="1626"/>
                    </a:lnTo>
                    <a:lnTo>
                      <a:pt x="1455" y="1630"/>
                    </a:lnTo>
                    <a:lnTo>
                      <a:pt x="1452" y="1633"/>
                    </a:lnTo>
                    <a:lnTo>
                      <a:pt x="1449" y="1638"/>
                    </a:lnTo>
                    <a:lnTo>
                      <a:pt x="1447" y="1648"/>
                    </a:lnTo>
                    <a:lnTo>
                      <a:pt x="1446" y="1664"/>
                    </a:lnTo>
                    <a:lnTo>
                      <a:pt x="1439" y="1675"/>
                    </a:lnTo>
                    <a:lnTo>
                      <a:pt x="1434" y="1683"/>
                    </a:lnTo>
                    <a:lnTo>
                      <a:pt x="1427" y="1690"/>
                    </a:lnTo>
                    <a:lnTo>
                      <a:pt x="1420" y="1700"/>
                    </a:lnTo>
                    <a:lnTo>
                      <a:pt x="1425" y="1709"/>
                    </a:lnTo>
                    <a:lnTo>
                      <a:pt x="1429" y="1715"/>
                    </a:lnTo>
                    <a:lnTo>
                      <a:pt x="1434" y="1719"/>
                    </a:lnTo>
                    <a:lnTo>
                      <a:pt x="1439" y="1723"/>
                    </a:lnTo>
                    <a:lnTo>
                      <a:pt x="1453" y="1726"/>
                    </a:lnTo>
                    <a:lnTo>
                      <a:pt x="1470" y="1730"/>
                    </a:lnTo>
                    <a:lnTo>
                      <a:pt x="1479" y="1735"/>
                    </a:lnTo>
                    <a:lnTo>
                      <a:pt x="1486" y="1741"/>
                    </a:lnTo>
                    <a:lnTo>
                      <a:pt x="1489" y="1743"/>
                    </a:lnTo>
                    <a:lnTo>
                      <a:pt x="1494" y="1744"/>
                    </a:lnTo>
                    <a:lnTo>
                      <a:pt x="1498" y="1747"/>
                    </a:lnTo>
                    <a:lnTo>
                      <a:pt x="1503" y="1748"/>
                    </a:lnTo>
                    <a:lnTo>
                      <a:pt x="1511" y="1750"/>
                    </a:lnTo>
                    <a:lnTo>
                      <a:pt x="1515" y="1752"/>
                    </a:lnTo>
                    <a:lnTo>
                      <a:pt x="1517" y="1754"/>
                    </a:lnTo>
                    <a:lnTo>
                      <a:pt x="1517" y="1756"/>
                    </a:lnTo>
                    <a:lnTo>
                      <a:pt x="1515" y="1757"/>
                    </a:lnTo>
                    <a:lnTo>
                      <a:pt x="1514" y="1758"/>
                    </a:lnTo>
                    <a:lnTo>
                      <a:pt x="1506" y="1763"/>
                    </a:lnTo>
                    <a:lnTo>
                      <a:pt x="1495" y="1766"/>
                    </a:lnTo>
                    <a:lnTo>
                      <a:pt x="1485" y="1771"/>
                    </a:lnTo>
                    <a:lnTo>
                      <a:pt x="1476" y="1775"/>
                    </a:lnTo>
                    <a:lnTo>
                      <a:pt x="1467" y="1778"/>
                    </a:lnTo>
                    <a:lnTo>
                      <a:pt x="1455" y="1782"/>
                    </a:lnTo>
                    <a:lnTo>
                      <a:pt x="1451" y="1782"/>
                    </a:lnTo>
                    <a:lnTo>
                      <a:pt x="1447" y="1782"/>
                    </a:lnTo>
                    <a:lnTo>
                      <a:pt x="1445" y="1783"/>
                    </a:lnTo>
                    <a:lnTo>
                      <a:pt x="1443" y="1784"/>
                    </a:lnTo>
                    <a:lnTo>
                      <a:pt x="1441" y="1789"/>
                    </a:lnTo>
                    <a:lnTo>
                      <a:pt x="1438" y="1798"/>
                    </a:lnTo>
                    <a:lnTo>
                      <a:pt x="1436" y="1800"/>
                    </a:lnTo>
                    <a:lnTo>
                      <a:pt x="1434" y="1801"/>
                    </a:lnTo>
                    <a:lnTo>
                      <a:pt x="1432" y="1801"/>
                    </a:lnTo>
                    <a:lnTo>
                      <a:pt x="1429" y="1801"/>
                    </a:lnTo>
                    <a:lnTo>
                      <a:pt x="1425" y="1800"/>
                    </a:lnTo>
                    <a:lnTo>
                      <a:pt x="1418" y="1799"/>
                    </a:lnTo>
                    <a:lnTo>
                      <a:pt x="1413" y="1808"/>
                    </a:lnTo>
                    <a:lnTo>
                      <a:pt x="1411" y="1817"/>
                    </a:lnTo>
                    <a:lnTo>
                      <a:pt x="1410" y="1820"/>
                    </a:lnTo>
                    <a:lnTo>
                      <a:pt x="1408" y="1824"/>
                    </a:lnTo>
                    <a:lnTo>
                      <a:pt x="1405" y="1828"/>
                    </a:lnTo>
                    <a:lnTo>
                      <a:pt x="1402" y="1832"/>
                    </a:lnTo>
                    <a:lnTo>
                      <a:pt x="1395" y="1835"/>
                    </a:lnTo>
                    <a:lnTo>
                      <a:pt x="1393" y="1837"/>
                    </a:lnTo>
                    <a:lnTo>
                      <a:pt x="1391" y="1841"/>
                    </a:lnTo>
                    <a:lnTo>
                      <a:pt x="1386" y="1845"/>
                    </a:lnTo>
                    <a:lnTo>
                      <a:pt x="1385" y="1851"/>
                    </a:lnTo>
                    <a:lnTo>
                      <a:pt x="1384" y="1857"/>
                    </a:lnTo>
                    <a:lnTo>
                      <a:pt x="1383" y="1862"/>
                    </a:lnTo>
                    <a:lnTo>
                      <a:pt x="1384" y="1867"/>
                    </a:lnTo>
                    <a:lnTo>
                      <a:pt x="1385" y="1878"/>
                    </a:lnTo>
                    <a:lnTo>
                      <a:pt x="1386" y="1891"/>
                    </a:lnTo>
                    <a:lnTo>
                      <a:pt x="1366" y="1891"/>
                    </a:lnTo>
                    <a:lnTo>
                      <a:pt x="1345" y="1891"/>
                    </a:lnTo>
                    <a:lnTo>
                      <a:pt x="1325" y="1891"/>
                    </a:lnTo>
                    <a:lnTo>
                      <a:pt x="1303" y="1890"/>
                    </a:lnTo>
                    <a:lnTo>
                      <a:pt x="1283" y="1871"/>
                    </a:lnTo>
                    <a:lnTo>
                      <a:pt x="1264" y="1853"/>
                    </a:lnTo>
                    <a:lnTo>
                      <a:pt x="1244" y="1835"/>
                    </a:lnTo>
                    <a:lnTo>
                      <a:pt x="1223" y="1818"/>
                    </a:lnTo>
                    <a:lnTo>
                      <a:pt x="1213" y="1818"/>
                    </a:lnTo>
                    <a:lnTo>
                      <a:pt x="1204" y="1818"/>
                    </a:lnTo>
                    <a:lnTo>
                      <a:pt x="1195" y="1818"/>
                    </a:lnTo>
                    <a:lnTo>
                      <a:pt x="1185" y="1820"/>
                    </a:lnTo>
                    <a:lnTo>
                      <a:pt x="1168" y="1823"/>
                    </a:lnTo>
                    <a:lnTo>
                      <a:pt x="1149" y="1827"/>
                    </a:lnTo>
                    <a:lnTo>
                      <a:pt x="1137" y="1822"/>
                    </a:lnTo>
                    <a:lnTo>
                      <a:pt x="1125" y="1816"/>
                    </a:lnTo>
                    <a:lnTo>
                      <a:pt x="1116" y="1809"/>
                    </a:lnTo>
                    <a:lnTo>
                      <a:pt x="1105" y="1801"/>
                    </a:lnTo>
                    <a:lnTo>
                      <a:pt x="1078" y="1795"/>
                    </a:lnTo>
                    <a:lnTo>
                      <a:pt x="1053" y="1792"/>
                    </a:lnTo>
                    <a:lnTo>
                      <a:pt x="1027" y="1790"/>
                    </a:lnTo>
                    <a:lnTo>
                      <a:pt x="999" y="1791"/>
                    </a:lnTo>
                    <a:lnTo>
                      <a:pt x="987" y="1801"/>
                    </a:lnTo>
                    <a:lnTo>
                      <a:pt x="976" y="1811"/>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85" name="Freeform 353"/>
              <p:cNvSpPr>
                <a:spLocks/>
              </p:cNvSpPr>
              <p:nvPr/>
            </p:nvSpPr>
            <p:spPr bwMode="auto">
              <a:xfrm>
                <a:off x="5611813" y="4257675"/>
                <a:ext cx="1020762" cy="750888"/>
              </a:xfrm>
              <a:custGeom>
                <a:avLst/>
                <a:gdLst>
                  <a:gd name="T0" fmla="*/ 298847 w 2572"/>
                  <a:gd name="T1" fmla="*/ 747711 h 1891"/>
                  <a:gd name="T2" fmla="*/ 217487 w 2572"/>
                  <a:gd name="T3" fmla="*/ 695296 h 1891"/>
                  <a:gd name="T4" fmla="*/ 191691 w 2572"/>
                  <a:gd name="T5" fmla="*/ 627395 h 1891"/>
                  <a:gd name="T6" fmla="*/ 43259 w 2572"/>
                  <a:gd name="T7" fmla="*/ 575773 h 1891"/>
                  <a:gd name="T8" fmla="*/ 1984 w 2572"/>
                  <a:gd name="T9" fmla="*/ 535668 h 1891"/>
                  <a:gd name="T10" fmla="*/ 18653 w 2572"/>
                  <a:gd name="T11" fmla="*/ 495959 h 1891"/>
                  <a:gd name="T12" fmla="*/ 42862 w 2572"/>
                  <a:gd name="T13" fmla="*/ 472928 h 1891"/>
                  <a:gd name="T14" fmla="*/ 83741 w 2572"/>
                  <a:gd name="T15" fmla="*/ 446324 h 1891"/>
                  <a:gd name="T16" fmla="*/ 102394 w 2572"/>
                  <a:gd name="T17" fmla="*/ 461810 h 1891"/>
                  <a:gd name="T18" fmla="*/ 153987 w 2572"/>
                  <a:gd name="T19" fmla="*/ 507872 h 1891"/>
                  <a:gd name="T20" fmla="*/ 188119 w 2572"/>
                  <a:gd name="T21" fmla="*/ 538050 h 1891"/>
                  <a:gd name="T22" fmla="*/ 228203 w 2572"/>
                  <a:gd name="T23" fmla="*/ 550360 h 1891"/>
                  <a:gd name="T24" fmla="*/ 268684 w 2572"/>
                  <a:gd name="T25" fmla="*/ 598804 h 1891"/>
                  <a:gd name="T26" fmla="*/ 306387 w 2572"/>
                  <a:gd name="T27" fmla="*/ 630571 h 1891"/>
                  <a:gd name="T28" fmla="*/ 350440 w 2572"/>
                  <a:gd name="T29" fmla="*/ 637322 h 1891"/>
                  <a:gd name="T30" fmla="*/ 434578 w 2572"/>
                  <a:gd name="T31" fmla="*/ 580538 h 1891"/>
                  <a:gd name="T32" fmla="*/ 535384 w 2572"/>
                  <a:gd name="T33" fmla="*/ 482458 h 1891"/>
                  <a:gd name="T34" fmla="*/ 596106 w 2572"/>
                  <a:gd name="T35" fmla="*/ 416542 h 1891"/>
                  <a:gd name="T36" fmla="*/ 589359 w 2572"/>
                  <a:gd name="T37" fmla="*/ 374848 h 1891"/>
                  <a:gd name="T38" fmla="*/ 600472 w 2572"/>
                  <a:gd name="T39" fmla="*/ 397085 h 1891"/>
                  <a:gd name="T40" fmla="*/ 621109 w 2572"/>
                  <a:gd name="T41" fmla="*/ 282725 h 1891"/>
                  <a:gd name="T42" fmla="*/ 617140 w 2572"/>
                  <a:gd name="T43" fmla="*/ 186233 h 1891"/>
                  <a:gd name="T44" fmla="*/ 587375 w 2572"/>
                  <a:gd name="T45" fmla="*/ 259297 h 1891"/>
                  <a:gd name="T46" fmla="*/ 567134 w 2572"/>
                  <a:gd name="T47" fmla="*/ 279151 h 1891"/>
                  <a:gd name="T48" fmla="*/ 562372 w 2572"/>
                  <a:gd name="T49" fmla="*/ 238251 h 1891"/>
                  <a:gd name="T50" fmla="*/ 566737 w 2572"/>
                  <a:gd name="T51" fmla="*/ 201322 h 1891"/>
                  <a:gd name="T52" fmla="*/ 583803 w 2572"/>
                  <a:gd name="T53" fmla="*/ 168761 h 1891"/>
                  <a:gd name="T54" fmla="*/ 550862 w 2572"/>
                  <a:gd name="T55" fmla="*/ 144142 h 1891"/>
                  <a:gd name="T56" fmla="*/ 568722 w 2572"/>
                  <a:gd name="T57" fmla="*/ 105228 h 1891"/>
                  <a:gd name="T58" fmla="*/ 603647 w 2572"/>
                  <a:gd name="T59" fmla="*/ 97286 h 1891"/>
                  <a:gd name="T60" fmla="*/ 620315 w 2572"/>
                  <a:gd name="T61" fmla="*/ 69490 h 1891"/>
                  <a:gd name="T62" fmla="*/ 650875 w 2572"/>
                  <a:gd name="T63" fmla="*/ 79417 h 1891"/>
                  <a:gd name="T64" fmla="*/ 692943 w 2572"/>
                  <a:gd name="T65" fmla="*/ 67902 h 1891"/>
                  <a:gd name="T66" fmla="*/ 711200 w 2572"/>
                  <a:gd name="T67" fmla="*/ 59563 h 1891"/>
                  <a:gd name="T68" fmla="*/ 748109 w 2572"/>
                  <a:gd name="T69" fmla="*/ 64725 h 1891"/>
                  <a:gd name="T70" fmla="*/ 781446 w 2572"/>
                  <a:gd name="T71" fmla="*/ 78623 h 1891"/>
                  <a:gd name="T72" fmla="*/ 833040 w 2572"/>
                  <a:gd name="T73" fmla="*/ 86565 h 1891"/>
                  <a:gd name="T74" fmla="*/ 864393 w 2572"/>
                  <a:gd name="T75" fmla="*/ 65122 h 1891"/>
                  <a:gd name="T76" fmla="*/ 884237 w 2572"/>
                  <a:gd name="T77" fmla="*/ 30178 h 1891"/>
                  <a:gd name="T78" fmla="*/ 941387 w 2572"/>
                  <a:gd name="T79" fmla="*/ 1588 h 1891"/>
                  <a:gd name="T80" fmla="*/ 916384 w 2572"/>
                  <a:gd name="T81" fmla="*/ 57974 h 1891"/>
                  <a:gd name="T82" fmla="*/ 932259 w 2572"/>
                  <a:gd name="T83" fmla="*/ 82991 h 1891"/>
                  <a:gd name="T84" fmla="*/ 946943 w 2572"/>
                  <a:gd name="T85" fmla="*/ 129053 h 1891"/>
                  <a:gd name="T86" fmla="*/ 967978 w 2572"/>
                  <a:gd name="T87" fmla="*/ 179482 h 1891"/>
                  <a:gd name="T88" fmla="*/ 1012031 w 2572"/>
                  <a:gd name="T89" fmla="*/ 201322 h 1891"/>
                  <a:gd name="T90" fmla="*/ 1006475 w 2572"/>
                  <a:gd name="T91" fmla="*/ 259297 h 1891"/>
                  <a:gd name="T92" fmla="*/ 939006 w 2572"/>
                  <a:gd name="T93" fmla="*/ 296623 h 1891"/>
                  <a:gd name="T94" fmla="*/ 900112 w 2572"/>
                  <a:gd name="T95" fmla="*/ 342684 h 1891"/>
                  <a:gd name="T96" fmla="*/ 874315 w 2572"/>
                  <a:gd name="T97" fmla="*/ 362539 h 1891"/>
                  <a:gd name="T98" fmla="*/ 883046 w 2572"/>
                  <a:gd name="T99" fmla="*/ 400659 h 1891"/>
                  <a:gd name="T100" fmla="*/ 900906 w 2572"/>
                  <a:gd name="T101" fmla="*/ 435205 h 1891"/>
                  <a:gd name="T102" fmla="*/ 863203 w 2572"/>
                  <a:gd name="T103" fmla="*/ 476899 h 1891"/>
                  <a:gd name="T104" fmla="*/ 809228 w 2572"/>
                  <a:gd name="T105" fmla="*/ 503901 h 1891"/>
                  <a:gd name="T106" fmla="*/ 779065 w 2572"/>
                  <a:gd name="T107" fmla="*/ 513828 h 1891"/>
                  <a:gd name="T108" fmla="*/ 720328 w 2572"/>
                  <a:gd name="T109" fmla="*/ 576568 h 1891"/>
                  <a:gd name="T110" fmla="*/ 678656 w 2572"/>
                  <a:gd name="T111" fmla="*/ 583318 h 1891"/>
                  <a:gd name="T112" fmla="*/ 627062 w 2572"/>
                  <a:gd name="T113" fmla="*/ 611511 h 1891"/>
                  <a:gd name="T114" fmla="*/ 584200 w 2572"/>
                  <a:gd name="T115" fmla="*/ 610320 h 1891"/>
                  <a:gd name="T116" fmla="*/ 577453 w 2572"/>
                  <a:gd name="T117" fmla="*/ 647249 h 1891"/>
                  <a:gd name="T118" fmla="*/ 596503 w 2572"/>
                  <a:gd name="T119" fmla="*/ 694105 h 1891"/>
                  <a:gd name="T120" fmla="*/ 569118 w 2572"/>
                  <a:gd name="T121" fmla="*/ 715150 h 1891"/>
                  <a:gd name="T122" fmla="*/ 550068 w 2572"/>
                  <a:gd name="T123" fmla="*/ 750888 h 1891"/>
                  <a:gd name="T124" fmla="*/ 417909 w 2572"/>
                  <a:gd name="T125" fmla="*/ 711577 h 18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72" h="1891">
                    <a:moveTo>
                      <a:pt x="976" y="1811"/>
                    </a:moveTo>
                    <a:lnTo>
                      <a:pt x="947" y="1819"/>
                    </a:lnTo>
                    <a:lnTo>
                      <a:pt x="919" y="1826"/>
                    </a:lnTo>
                    <a:lnTo>
                      <a:pt x="892" y="1834"/>
                    </a:lnTo>
                    <a:lnTo>
                      <a:pt x="865" y="1844"/>
                    </a:lnTo>
                    <a:lnTo>
                      <a:pt x="852" y="1854"/>
                    </a:lnTo>
                    <a:lnTo>
                      <a:pt x="842" y="1864"/>
                    </a:lnTo>
                    <a:lnTo>
                      <a:pt x="836" y="1868"/>
                    </a:lnTo>
                    <a:lnTo>
                      <a:pt x="829" y="1871"/>
                    </a:lnTo>
                    <a:lnTo>
                      <a:pt x="823" y="1875"/>
                    </a:lnTo>
                    <a:lnTo>
                      <a:pt x="815" y="1877"/>
                    </a:lnTo>
                    <a:lnTo>
                      <a:pt x="804" y="1875"/>
                    </a:lnTo>
                    <a:lnTo>
                      <a:pt x="794" y="1871"/>
                    </a:lnTo>
                    <a:lnTo>
                      <a:pt x="784" y="1868"/>
                    </a:lnTo>
                    <a:lnTo>
                      <a:pt x="774" y="1867"/>
                    </a:lnTo>
                    <a:lnTo>
                      <a:pt x="767" y="1874"/>
                    </a:lnTo>
                    <a:lnTo>
                      <a:pt x="762" y="1878"/>
                    </a:lnTo>
                    <a:lnTo>
                      <a:pt x="760" y="1881"/>
                    </a:lnTo>
                    <a:lnTo>
                      <a:pt x="758" y="1882"/>
                    </a:lnTo>
                    <a:lnTo>
                      <a:pt x="753" y="1883"/>
                    </a:lnTo>
                    <a:lnTo>
                      <a:pt x="748" y="1883"/>
                    </a:lnTo>
                    <a:lnTo>
                      <a:pt x="736" y="1879"/>
                    </a:lnTo>
                    <a:lnTo>
                      <a:pt x="725" y="1875"/>
                    </a:lnTo>
                    <a:lnTo>
                      <a:pt x="714" y="1871"/>
                    </a:lnTo>
                    <a:lnTo>
                      <a:pt x="702" y="1868"/>
                    </a:lnTo>
                    <a:lnTo>
                      <a:pt x="689" y="1856"/>
                    </a:lnTo>
                    <a:lnTo>
                      <a:pt x="676" y="1842"/>
                    </a:lnTo>
                    <a:lnTo>
                      <a:pt x="655" y="1837"/>
                    </a:lnTo>
                    <a:lnTo>
                      <a:pt x="633" y="1833"/>
                    </a:lnTo>
                    <a:lnTo>
                      <a:pt x="613" y="1827"/>
                    </a:lnTo>
                    <a:lnTo>
                      <a:pt x="591" y="1819"/>
                    </a:lnTo>
                    <a:lnTo>
                      <a:pt x="586" y="1807"/>
                    </a:lnTo>
                    <a:lnTo>
                      <a:pt x="579" y="1795"/>
                    </a:lnTo>
                    <a:lnTo>
                      <a:pt x="563" y="1789"/>
                    </a:lnTo>
                    <a:lnTo>
                      <a:pt x="548" y="1783"/>
                    </a:lnTo>
                    <a:lnTo>
                      <a:pt x="547" y="1777"/>
                    </a:lnTo>
                    <a:lnTo>
                      <a:pt x="546" y="1772"/>
                    </a:lnTo>
                    <a:lnTo>
                      <a:pt x="546" y="1766"/>
                    </a:lnTo>
                    <a:lnTo>
                      <a:pt x="547" y="1761"/>
                    </a:lnTo>
                    <a:lnTo>
                      <a:pt x="548" y="1751"/>
                    </a:lnTo>
                    <a:lnTo>
                      <a:pt x="550" y="1740"/>
                    </a:lnTo>
                    <a:lnTo>
                      <a:pt x="544" y="1735"/>
                    </a:lnTo>
                    <a:lnTo>
                      <a:pt x="537" y="1732"/>
                    </a:lnTo>
                    <a:lnTo>
                      <a:pt x="533" y="1723"/>
                    </a:lnTo>
                    <a:lnTo>
                      <a:pt x="532" y="1717"/>
                    </a:lnTo>
                    <a:lnTo>
                      <a:pt x="533" y="1713"/>
                    </a:lnTo>
                    <a:lnTo>
                      <a:pt x="537" y="1704"/>
                    </a:lnTo>
                    <a:lnTo>
                      <a:pt x="532" y="1682"/>
                    </a:lnTo>
                    <a:lnTo>
                      <a:pt x="527" y="1662"/>
                    </a:lnTo>
                    <a:lnTo>
                      <a:pt x="521" y="1641"/>
                    </a:lnTo>
                    <a:lnTo>
                      <a:pt x="519" y="1620"/>
                    </a:lnTo>
                    <a:lnTo>
                      <a:pt x="524" y="1614"/>
                    </a:lnTo>
                    <a:lnTo>
                      <a:pt x="528" y="1611"/>
                    </a:lnTo>
                    <a:lnTo>
                      <a:pt x="529" y="1608"/>
                    </a:lnTo>
                    <a:lnTo>
                      <a:pt x="529" y="1606"/>
                    </a:lnTo>
                    <a:lnTo>
                      <a:pt x="529" y="1604"/>
                    </a:lnTo>
                    <a:lnTo>
                      <a:pt x="529" y="1599"/>
                    </a:lnTo>
                    <a:lnTo>
                      <a:pt x="513" y="1591"/>
                    </a:lnTo>
                    <a:lnTo>
                      <a:pt x="498" y="1586"/>
                    </a:lnTo>
                    <a:lnTo>
                      <a:pt x="483" y="1580"/>
                    </a:lnTo>
                    <a:lnTo>
                      <a:pt x="470" y="1577"/>
                    </a:lnTo>
                    <a:lnTo>
                      <a:pt x="455" y="1574"/>
                    </a:lnTo>
                    <a:lnTo>
                      <a:pt x="439" y="1573"/>
                    </a:lnTo>
                    <a:lnTo>
                      <a:pt x="423" y="1573"/>
                    </a:lnTo>
                    <a:lnTo>
                      <a:pt x="406" y="1572"/>
                    </a:lnTo>
                    <a:lnTo>
                      <a:pt x="391" y="1566"/>
                    </a:lnTo>
                    <a:lnTo>
                      <a:pt x="377" y="1560"/>
                    </a:lnTo>
                    <a:lnTo>
                      <a:pt x="363" y="1553"/>
                    </a:lnTo>
                    <a:lnTo>
                      <a:pt x="350" y="1545"/>
                    </a:lnTo>
                    <a:lnTo>
                      <a:pt x="324" y="1529"/>
                    </a:lnTo>
                    <a:lnTo>
                      <a:pt x="296" y="1512"/>
                    </a:lnTo>
                    <a:lnTo>
                      <a:pt x="268" y="1508"/>
                    </a:lnTo>
                    <a:lnTo>
                      <a:pt x="241" y="1505"/>
                    </a:lnTo>
                    <a:lnTo>
                      <a:pt x="212" y="1501"/>
                    </a:lnTo>
                    <a:lnTo>
                      <a:pt x="185" y="1495"/>
                    </a:lnTo>
                    <a:lnTo>
                      <a:pt x="171" y="1484"/>
                    </a:lnTo>
                    <a:lnTo>
                      <a:pt x="157" y="1474"/>
                    </a:lnTo>
                    <a:lnTo>
                      <a:pt x="142" y="1465"/>
                    </a:lnTo>
                    <a:lnTo>
                      <a:pt x="126" y="1457"/>
                    </a:lnTo>
                    <a:lnTo>
                      <a:pt x="109" y="1450"/>
                    </a:lnTo>
                    <a:lnTo>
                      <a:pt x="92" y="1442"/>
                    </a:lnTo>
                    <a:lnTo>
                      <a:pt x="76" y="1432"/>
                    </a:lnTo>
                    <a:lnTo>
                      <a:pt x="62" y="1421"/>
                    </a:lnTo>
                    <a:lnTo>
                      <a:pt x="51" y="1410"/>
                    </a:lnTo>
                    <a:lnTo>
                      <a:pt x="41" y="1400"/>
                    </a:lnTo>
                    <a:lnTo>
                      <a:pt x="40" y="1395"/>
                    </a:lnTo>
                    <a:lnTo>
                      <a:pt x="39" y="1393"/>
                    </a:lnTo>
                    <a:lnTo>
                      <a:pt x="38" y="1392"/>
                    </a:lnTo>
                    <a:lnTo>
                      <a:pt x="36" y="1392"/>
                    </a:lnTo>
                    <a:lnTo>
                      <a:pt x="32" y="1392"/>
                    </a:lnTo>
                    <a:lnTo>
                      <a:pt x="25" y="1389"/>
                    </a:lnTo>
                    <a:lnTo>
                      <a:pt x="25" y="1383"/>
                    </a:lnTo>
                    <a:lnTo>
                      <a:pt x="25" y="1379"/>
                    </a:lnTo>
                    <a:lnTo>
                      <a:pt x="25" y="1375"/>
                    </a:lnTo>
                    <a:lnTo>
                      <a:pt x="21" y="1369"/>
                    </a:lnTo>
                    <a:lnTo>
                      <a:pt x="8" y="1370"/>
                    </a:lnTo>
                    <a:lnTo>
                      <a:pt x="0" y="1370"/>
                    </a:lnTo>
                    <a:lnTo>
                      <a:pt x="3" y="1362"/>
                    </a:lnTo>
                    <a:lnTo>
                      <a:pt x="4" y="1355"/>
                    </a:lnTo>
                    <a:lnTo>
                      <a:pt x="5" y="1349"/>
                    </a:lnTo>
                    <a:lnTo>
                      <a:pt x="4" y="1341"/>
                    </a:lnTo>
                    <a:lnTo>
                      <a:pt x="4" y="1336"/>
                    </a:lnTo>
                    <a:lnTo>
                      <a:pt x="4" y="1333"/>
                    </a:lnTo>
                    <a:lnTo>
                      <a:pt x="5" y="1330"/>
                    </a:lnTo>
                    <a:lnTo>
                      <a:pt x="6" y="1328"/>
                    </a:lnTo>
                    <a:lnTo>
                      <a:pt x="11" y="1325"/>
                    </a:lnTo>
                    <a:lnTo>
                      <a:pt x="15" y="1319"/>
                    </a:lnTo>
                    <a:lnTo>
                      <a:pt x="17" y="1315"/>
                    </a:lnTo>
                    <a:lnTo>
                      <a:pt x="21" y="1313"/>
                    </a:lnTo>
                    <a:lnTo>
                      <a:pt x="24" y="1312"/>
                    </a:lnTo>
                    <a:lnTo>
                      <a:pt x="29" y="1310"/>
                    </a:lnTo>
                    <a:lnTo>
                      <a:pt x="28" y="1303"/>
                    </a:lnTo>
                    <a:lnTo>
                      <a:pt x="28" y="1300"/>
                    </a:lnTo>
                    <a:lnTo>
                      <a:pt x="29" y="1295"/>
                    </a:lnTo>
                    <a:lnTo>
                      <a:pt x="32" y="1287"/>
                    </a:lnTo>
                    <a:lnTo>
                      <a:pt x="41" y="1283"/>
                    </a:lnTo>
                    <a:lnTo>
                      <a:pt x="45" y="1279"/>
                    </a:lnTo>
                    <a:lnTo>
                      <a:pt x="47" y="1275"/>
                    </a:lnTo>
                    <a:lnTo>
                      <a:pt x="48" y="1262"/>
                    </a:lnTo>
                    <a:lnTo>
                      <a:pt x="47" y="1249"/>
                    </a:lnTo>
                    <a:lnTo>
                      <a:pt x="46" y="1245"/>
                    </a:lnTo>
                    <a:lnTo>
                      <a:pt x="45" y="1245"/>
                    </a:lnTo>
                    <a:lnTo>
                      <a:pt x="42" y="1245"/>
                    </a:lnTo>
                    <a:lnTo>
                      <a:pt x="40" y="1244"/>
                    </a:lnTo>
                    <a:lnTo>
                      <a:pt x="37" y="1241"/>
                    </a:lnTo>
                    <a:lnTo>
                      <a:pt x="38" y="1233"/>
                    </a:lnTo>
                    <a:lnTo>
                      <a:pt x="40" y="1226"/>
                    </a:lnTo>
                    <a:lnTo>
                      <a:pt x="43" y="1220"/>
                    </a:lnTo>
                    <a:lnTo>
                      <a:pt x="48" y="1215"/>
                    </a:lnTo>
                    <a:lnTo>
                      <a:pt x="59" y="1218"/>
                    </a:lnTo>
                    <a:lnTo>
                      <a:pt x="70" y="1223"/>
                    </a:lnTo>
                    <a:lnTo>
                      <a:pt x="80" y="1227"/>
                    </a:lnTo>
                    <a:lnTo>
                      <a:pt x="90" y="1232"/>
                    </a:lnTo>
                    <a:lnTo>
                      <a:pt x="91" y="1225"/>
                    </a:lnTo>
                    <a:lnTo>
                      <a:pt x="91" y="1219"/>
                    </a:lnTo>
                    <a:lnTo>
                      <a:pt x="91" y="1215"/>
                    </a:lnTo>
                    <a:lnTo>
                      <a:pt x="95" y="1208"/>
                    </a:lnTo>
                    <a:lnTo>
                      <a:pt x="100" y="1201"/>
                    </a:lnTo>
                    <a:lnTo>
                      <a:pt x="105" y="1197"/>
                    </a:lnTo>
                    <a:lnTo>
                      <a:pt x="108" y="1191"/>
                    </a:lnTo>
                    <a:lnTo>
                      <a:pt x="110" y="1183"/>
                    </a:lnTo>
                    <a:lnTo>
                      <a:pt x="112" y="1177"/>
                    </a:lnTo>
                    <a:lnTo>
                      <a:pt x="113" y="1174"/>
                    </a:lnTo>
                    <a:lnTo>
                      <a:pt x="114" y="1170"/>
                    </a:lnTo>
                    <a:lnTo>
                      <a:pt x="115" y="1169"/>
                    </a:lnTo>
                    <a:lnTo>
                      <a:pt x="118" y="1169"/>
                    </a:lnTo>
                    <a:lnTo>
                      <a:pt x="121" y="1169"/>
                    </a:lnTo>
                    <a:lnTo>
                      <a:pt x="125" y="1170"/>
                    </a:lnTo>
                    <a:lnTo>
                      <a:pt x="131" y="1172"/>
                    </a:lnTo>
                    <a:lnTo>
                      <a:pt x="143" y="1169"/>
                    </a:lnTo>
                    <a:lnTo>
                      <a:pt x="156" y="1165"/>
                    </a:lnTo>
                    <a:lnTo>
                      <a:pt x="163" y="1163"/>
                    </a:lnTo>
                    <a:lnTo>
                      <a:pt x="169" y="1159"/>
                    </a:lnTo>
                    <a:lnTo>
                      <a:pt x="176" y="1155"/>
                    </a:lnTo>
                    <a:lnTo>
                      <a:pt x="183" y="1151"/>
                    </a:lnTo>
                    <a:lnTo>
                      <a:pt x="186" y="1140"/>
                    </a:lnTo>
                    <a:lnTo>
                      <a:pt x="190" y="1126"/>
                    </a:lnTo>
                    <a:lnTo>
                      <a:pt x="200" y="1124"/>
                    </a:lnTo>
                    <a:lnTo>
                      <a:pt x="208" y="1124"/>
                    </a:lnTo>
                    <a:lnTo>
                      <a:pt x="211" y="1124"/>
                    </a:lnTo>
                    <a:lnTo>
                      <a:pt x="216" y="1123"/>
                    </a:lnTo>
                    <a:lnTo>
                      <a:pt x="220" y="1121"/>
                    </a:lnTo>
                    <a:lnTo>
                      <a:pt x="225" y="1118"/>
                    </a:lnTo>
                    <a:lnTo>
                      <a:pt x="233" y="1110"/>
                    </a:lnTo>
                    <a:lnTo>
                      <a:pt x="239" y="1107"/>
                    </a:lnTo>
                    <a:lnTo>
                      <a:pt x="241" y="1108"/>
                    </a:lnTo>
                    <a:lnTo>
                      <a:pt x="243" y="1109"/>
                    </a:lnTo>
                    <a:lnTo>
                      <a:pt x="244" y="1114"/>
                    </a:lnTo>
                    <a:lnTo>
                      <a:pt x="246" y="1119"/>
                    </a:lnTo>
                    <a:lnTo>
                      <a:pt x="248" y="1124"/>
                    </a:lnTo>
                    <a:lnTo>
                      <a:pt x="250" y="1126"/>
                    </a:lnTo>
                    <a:lnTo>
                      <a:pt x="253" y="1130"/>
                    </a:lnTo>
                    <a:lnTo>
                      <a:pt x="258" y="1133"/>
                    </a:lnTo>
                    <a:lnTo>
                      <a:pt x="262" y="1141"/>
                    </a:lnTo>
                    <a:lnTo>
                      <a:pt x="265" y="1147"/>
                    </a:lnTo>
                    <a:lnTo>
                      <a:pt x="266" y="1149"/>
                    </a:lnTo>
                    <a:lnTo>
                      <a:pt x="265" y="1152"/>
                    </a:lnTo>
                    <a:lnTo>
                      <a:pt x="263" y="1155"/>
                    </a:lnTo>
                    <a:lnTo>
                      <a:pt x="260" y="1157"/>
                    </a:lnTo>
                    <a:lnTo>
                      <a:pt x="258" y="1163"/>
                    </a:lnTo>
                    <a:lnTo>
                      <a:pt x="258" y="1167"/>
                    </a:lnTo>
                    <a:lnTo>
                      <a:pt x="260" y="1172"/>
                    </a:lnTo>
                    <a:lnTo>
                      <a:pt x="262" y="1176"/>
                    </a:lnTo>
                    <a:lnTo>
                      <a:pt x="270" y="1183"/>
                    </a:lnTo>
                    <a:lnTo>
                      <a:pt x="278" y="1190"/>
                    </a:lnTo>
                    <a:lnTo>
                      <a:pt x="290" y="1206"/>
                    </a:lnTo>
                    <a:lnTo>
                      <a:pt x="302" y="1220"/>
                    </a:lnTo>
                    <a:lnTo>
                      <a:pt x="311" y="1225"/>
                    </a:lnTo>
                    <a:lnTo>
                      <a:pt x="318" y="1229"/>
                    </a:lnTo>
                    <a:lnTo>
                      <a:pt x="321" y="1232"/>
                    </a:lnTo>
                    <a:lnTo>
                      <a:pt x="324" y="1235"/>
                    </a:lnTo>
                    <a:lnTo>
                      <a:pt x="326" y="1239"/>
                    </a:lnTo>
                    <a:lnTo>
                      <a:pt x="327" y="1243"/>
                    </a:lnTo>
                    <a:lnTo>
                      <a:pt x="332" y="1249"/>
                    </a:lnTo>
                    <a:lnTo>
                      <a:pt x="335" y="1252"/>
                    </a:lnTo>
                    <a:lnTo>
                      <a:pt x="341" y="1253"/>
                    </a:lnTo>
                    <a:lnTo>
                      <a:pt x="347" y="1253"/>
                    </a:lnTo>
                    <a:lnTo>
                      <a:pt x="361" y="1262"/>
                    </a:lnTo>
                    <a:lnTo>
                      <a:pt x="375" y="1271"/>
                    </a:lnTo>
                    <a:lnTo>
                      <a:pt x="388" y="1279"/>
                    </a:lnTo>
                    <a:lnTo>
                      <a:pt x="403" y="1287"/>
                    </a:lnTo>
                    <a:lnTo>
                      <a:pt x="408" y="1288"/>
                    </a:lnTo>
                    <a:lnTo>
                      <a:pt x="412" y="1291"/>
                    </a:lnTo>
                    <a:lnTo>
                      <a:pt x="414" y="1293"/>
                    </a:lnTo>
                    <a:lnTo>
                      <a:pt x="415" y="1295"/>
                    </a:lnTo>
                    <a:lnTo>
                      <a:pt x="419" y="1301"/>
                    </a:lnTo>
                    <a:lnTo>
                      <a:pt x="425" y="1309"/>
                    </a:lnTo>
                    <a:lnTo>
                      <a:pt x="434" y="1315"/>
                    </a:lnTo>
                    <a:lnTo>
                      <a:pt x="440" y="1320"/>
                    </a:lnTo>
                    <a:lnTo>
                      <a:pt x="444" y="1322"/>
                    </a:lnTo>
                    <a:lnTo>
                      <a:pt x="446" y="1327"/>
                    </a:lnTo>
                    <a:lnTo>
                      <a:pt x="447" y="1332"/>
                    </a:lnTo>
                    <a:lnTo>
                      <a:pt x="448" y="1336"/>
                    </a:lnTo>
                    <a:lnTo>
                      <a:pt x="447" y="1342"/>
                    </a:lnTo>
                    <a:lnTo>
                      <a:pt x="448" y="1344"/>
                    </a:lnTo>
                    <a:lnTo>
                      <a:pt x="451" y="1344"/>
                    </a:lnTo>
                    <a:lnTo>
                      <a:pt x="456" y="1343"/>
                    </a:lnTo>
                    <a:lnTo>
                      <a:pt x="463" y="1346"/>
                    </a:lnTo>
                    <a:lnTo>
                      <a:pt x="469" y="1351"/>
                    </a:lnTo>
                    <a:lnTo>
                      <a:pt x="474" y="1355"/>
                    </a:lnTo>
                    <a:lnTo>
                      <a:pt x="480" y="1361"/>
                    </a:lnTo>
                    <a:lnTo>
                      <a:pt x="483" y="1371"/>
                    </a:lnTo>
                    <a:lnTo>
                      <a:pt x="487" y="1383"/>
                    </a:lnTo>
                    <a:lnTo>
                      <a:pt x="491" y="1385"/>
                    </a:lnTo>
                    <a:lnTo>
                      <a:pt x="496" y="1386"/>
                    </a:lnTo>
                    <a:lnTo>
                      <a:pt x="500" y="1385"/>
                    </a:lnTo>
                    <a:lnTo>
                      <a:pt x="504" y="1384"/>
                    </a:lnTo>
                    <a:lnTo>
                      <a:pt x="511" y="1379"/>
                    </a:lnTo>
                    <a:lnTo>
                      <a:pt x="520" y="1372"/>
                    </a:lnTo>
                    <a:lnTo>
                      <a:pt x="528" y="1377"/>
                    </a:lnTo>
                    <a:lnTo>
                      <a:pt x="532" y="1380"/>
                    </a:lnTo>
                    <a:lnTo>
                      <a:pt x="535" y="1381"/>
                    </a:lnTo>
                    <a:lnTo>
                      <a:pt x="537" y="1381"/>
                    </a:lnTo>
                    <a:lnTo>
                      <a:pt x="541" y="1381"/>
                    </a:lnTo>
                    <a:lnTo>
                      <a:pt x="546" y="1380"/>
                    </a:lnTo>
                    <a:lnTo>
                      <a:pt x="555" y="1379"/>
                    </a:lnTo>
                    <a:lnTo>
                      <a:pt x="559" y="1379"/>
                    </a:lnTo>
                    <a:lnTo>
                      <a:pt x="564" y="1381"/>
                    </a:lnTo>
                    <a:lnTo>
                      <a:pt x="572" y="1384"/>
                    </a:lnTo>
                    <a:lnTo>
                      <a:pt x="575" y="1386"/>
                    </a:lnTo>
                    <a:lnTo>
                      <a:pt x="578" y="1388"/>
                    </a:lnTo>
                    <a:lnTo>
                      <a:pt x="580" y="1392"/>
                    </a:lnTo>
                    <a:lnTo>
                      <a:pt x="580" y="1394"/>
                    </a:lnTo>
                    <a:lnTo>
                      <a:pt x="582" y="1402"/>
                    </a:lnTo>
                    <a:lnTo>
                      <a:pt x="586" y="1410"/>
                    </a:lnTo>
                    <a:lnTo>
                      <a:pt x="593" y="1415"/>
                    </a:lnTo>
                    <a:lnTo>
                      <a:pt x="599" y="1422"/>
                    </a:lnTo>
                    <a:lnTo>
                      <a:pt x="604" y="1429"/>
                    </a:lnTo>
                    <a:lnTo>
                      <a:pt x="609" y="1437"/>
                    </a:lnTo>
                    <a:lnTo>
                      <a:pt x="618" y="1446"/>
                    </a:lnTo>
                    <a:lnTo>
                      <a:pt x="626" y="1453"/>
                    </a:lnTo>
                    <a:lnTo>
                      <a:pt x="637" y="1459"/>
                    </a:lnTo>
                    <a:lnTo>
                      <a:pt x="648" y="1464"/>
                    </a:lnTo>
                    <a:lnTo>
                      <a:pt x="658" y="1471"/>
                    </a:lnTo>
                    <a:lnTo>
                      <a:pt x="668" y="1478"/>
                    </a:lnTo>
                    <a:lnTo>
                      <a:pt x="673" y="1484"/>
                    </a:lnTo>
                    <a:lnTo>
                      <a:pt x="676" y="1488"/>
                    </a:lnTo>
                    <a:lnTo>
                      <a:pt x="679" y="1493"/>
                    </a:lnTo>
                    <a:lnTo>
                      <a:pt x="679" y="1498"/>
                    </a:lnTo>
                    <a:lnTo>
                      <a:pt x="677" y="1508"/>
                    </a:lnTo>
                    <a:lnTo>
                      <a:pt x="674" y="1522"/>
                    </a:lnTo>
                    <a:lnTo>
                      <a:pt x="680" y="1536"/>
                    </a:lnTo>
                    <a:lnTo>
                      <a:pt x="684" y="1547"/>
                    </a:lnTo>
                    <a:lnTo>
                      <a:pt x="686" y="1557"/>
                    </a:lnTo>
                    <a:lnTo>
                      <a:pt x="690" y="1565"/>
                    </a:lnTo>
                    <a:lnTo>
                      <a:pt x="692" y="1569"/>
                    </a:lnTo>
                    <a:lnTo>
                      <a:pt x="696" y="1571"/>
                    </a:lnTo>
                    <a:lnTo>
                      <a:pt x="700" y="1573"/>
                    </a:lnTo>
                    <a:lnTo>
                      <a:pt x="706" y="1574"/>
                    </a:lnTo>
                    <a:lnTo>
                      <a:pt x="714" y="1571"/>
                    </a:lnTo>
                    <a:lnTo>
                      <a:pt x="720" y="1567"/>
                    </a:lnTo>
                    <a:lnTo>
                      <a:pt x="727" y="1565"/>
                    </a:lnTo>
                    <a:lnTo>
                      <a:pt x="733" y="1564"/>
                    </a:lnTo>
                    <a:lnTo>
                      <a:pt x="739" y="1564"/>
                    </a:lnTo>
                    <a:lnTo>
                      <a:pt x="745" y="1565"/>
                    </a:lnTo>
                    <a:lnTo>
                      <a:pt x="752" y="1566"/>
                    </a:lnTo>
                    <a:lnTo>
                      <a:pt x="761" y="1570"/>
                    </a:lnTo>
                    <a:lnTo>
                      <a:pt x="768" y="1577"/>
                    </a:lnTo>
                    <a:lnTo>
                      <a:pt x="772" y="1582"/>
                    </a:lnTo>
                    <a:lnTo>
                      <a:pt x="772" y="1588"/>
                    </a:lnTo>
                    <a:lnTo>
                      <a:pt x="770" y="1598"/>
                    </a:lnTo>
                    <a:lnTo>
                      <a:pt x="770" y="1612"/>
                    </a:lnTo>
                    <a:lnTo>
                      <a:pt x="772" y="1626"/>
                    </a:lnTo>
                    <a:lnTo>
                      <a:pt x="772" y="1639"/>
                    </a:lnTo>
                    <a:lnTo>
                      <a:pt x="772" y="1643"/>
                    </a:lnTo>
                    <a:lnTo>
                      <a:pt x="774" y="1642"/>
                    </a:lnTo>
                    <a:lnTo>
                      <a:pt x="779" y="1639"/>
                    </a:lnTo>
                    <a:lnTo>
                      <a:pt x="787" y="1634"/>
                    </a:lnTo>
                    <a:lnTo>
                      <a:pt x="793" y="1628"/>
                    </a:lnTo>
                    <a:lnTo>
                      <a:pt x="807" y="1623"/>
                    </a:lnTo>
                    <a:lnTo>
                      <a:pt x="818" y="1616"/>
                    </a:lnTo>
                    <a:lnTo>
                      <a:pt x="825" y="1613"/>
                    </a:lnTo>
                    <a:lnTo>
                      <a:pt x="830" y="1609"/>
                    </a:lnTo>
                    <a:lnTo>
                      <a:pt x="836" y="1607"/>
                    </a:lnTo>
                    <a:lnTo>
                      <a:pt x="842" y="1606"/>
                    </a:lnTo>
                    <a:lnTo>
                      <a:pt x="853" y="1604"/>
                    </a:lnTo>
                    <a:lnTo>
                      <a:pt x="867" y="1600"/>
                    </a:lnTo>
                    <a:lnTo>
                      <a:pt x="872" y="1600"/>
                    </a:lnTo>
                    <a:lnTo>
                      <a:pt x="878" y="1603"/>
                    </a:lnTo>
                    <a:lnTo>
                      <a:pt x="883" y="1605"/>
                    </a:lnTo>
                    <a:lnTo>
                      <a:pt x="889" y="1607"/>
                    </a:lnTo>
                    <a:lnTo>
                      <a:pt x="893" y="1603"/>
                    </a:lnTo>
                    <a:lnTo>
                      <a:pt x="895" y="1598"/>
                    </a:lnTo>
                    <a:lnTo>
                      <a:pt x="896" y="1595"/>
                    </a:lnTo>
                    <a:lnTo>
                      <a:pt x="897" y="1590"/>
                    </a:lnTo>
                    <a:lnTo>
                      <a:pt x="897" y="1582"/>
                    </a:lnTo>
                    <a:lnTo>
                      <a:pt x="895" y="1572"/>
                    </a:lnTo>
                    <a:lnTo>
                      <a:pt x="893" y="1565"/>
                    </a:lnTo>
                    <a:lnTo>
                      <a:pt x="892" y="1558"/>
                    </a:lnTo>
                    <a:lnTo>
                      <a:pt x="901" y="1558"/>
                    </a:lnTo>
                    <a:lnTo>
                      <a:pt x="910" y="1558"/>
                    </a:lnTo>
                    <a:lnTo>
                      <a:pt x="938" y="1547"/>
                    </a:lnTo>
                    <a:lnTo>
                      <a:pt x="967" y="1535"/>
                    </a:lnTo>
                    <a:lnTo>
                      <a:pt x="994" y="1522"/>
                    </a:lnTo>
                    <a:lnTo>
                      <a:pt x="1022" y="1508"/>
                    </a:lnTo>
                    <a:lnTo>
                      <a:pt x="1037" y="1504"/>
                    </a:lnTo>
                    <a:lnTo>
                      <a:pt x="1052" y="1499"/>
                    </a:lnTo>
                    <a:lnTo>
                      <a:pt x="1066" y="1493"/>
                    </a:lnTo>
                    <a:lnTo>
                      <a:pt x="1081" y="1486"/>
                    </a:lnTo>
                    <a:lnTo>
                      <a:pt x="1095" y="1462"/>
                    </a:lnTo>
                    <a:lnTo>
                      <a:pt x="1107" y="1439"/>
                    </a:lnTo>
                    <a:lnTo>
                      <a:pt x="1119" y="1415"/>
                    </a:lnTo>
                    <a:lnTo>
                      <a:pt x="1128" y="1389"/>
                    </a:lnTo>
                    <a:lnTo>
                      <a:pt x="1126" y="1378"/>
                    </a:lnTo>
                    <a:lnTo>
                      <a:pt x="1125" y="1369"/>
                    </a:lnTo>
                    <a:lnTo>
                      <a:pt x="1125" y="1359"/>
                    </a:lnTo>
                    <a:lnTo>
                      <a:pt x="1126" y="1347"/>
                    </a:lnTo>
                    <a:lnTo>
                      <a:pt x="1129" y="1341"/>
                    </a:lnTo>
                    <a:lnTo>
                      <a:pt x="1133" y="1336"/>
                    </a:lnTo>
                    <a:lnTo>
                      <a:pt x="1150" y="1335"/>
                    </a:lnTo>
                    <a:lnTo>
                      <a:pt x="1166" y="1335"/>
                    </a:lnTo>
                    <a:lnTo>
                      <a:pt x="1181" y="1336"/>
                    </a:lnTo>
                    <a:lnTo>
                      <a:pt x="1198" y="1339"/>
                    </a:lnTo>
                    <a:lnTo>
                      <a:pt x="1209" y="1324"/>
                    </a:lnTo>
                    <a:lnTo>
                      <a:pt x="1221" y="1308"/>
                    </a:lnTo>
                    <a:lnTo>
                      <a:pt x="1233" y="1293"/>
                    </a:lnTo>
                    <a:lnTo>
                      <a:pt x="1246" y="1277"/>
                    </a:lnTo>
                    <a:lnTo>
                      <a:pt x="1290" y="1252"/>
                    </a:lnTo>
                    <a:lnTo>
                      <a:pt x="1329" y="1227"/>
                    </a:lnTo>
                    <a:lnTo>
                      <a:pt x="1349" y="1215"/>
                    </a:lnTo>
                    <a:lnTo>
                      <a:pt x="1368" y="1200"/>
                    </a:lnTo>
                    <a:lnTo>
                      <a:pt x="1386" y="1183"/>
                    </a:lnTo>
                    <a:lnTo>
                      <a:pt x="1405" y="1165"/>
                    </a:lnTo>
                    <a:lnTo>
                      <a:pt x="1407" y="1156"/>
                    </a:lnTo>
                    <a:lnTo>
                      <a:pt x="1407" y="1149"/>
                    </a:lnTo>
                    <a:lnTo>
                      <a:pt x="1405" y="1142"/>
                    </a:lnTo>
                    <a:lnTo>
                      <a:pt x="1404" y="1133"/>
                    </a:lnTo>
                    <a:lnTo>
                      <a:pt x="1415" y="1119"/>
                    </a:lnTo>
                    <a:lnTo>
                      <a:pt x="1425" y="1107"/>
                    </a:lnTo>
                    <a:lnTo>
                      <a:pt x="1436" y="1096"/>
                    </a:lnTo>
                    <a:lnTo>
                      <a:pt x="1449" y="1084"/>
                    </a:lnTo>
                    <a:lnTo>
                      <a:pt x="1461" y="1089"/>
                    </a:lnTo>
                    <a:lnTo>
                      <a:pt x="1473" y="1091"/>
                    </a:lnTo>
                    <a:lnTo>
                      <a:pt x="1484" y="1087"/>
                    </a:lnTo>
                    <a:lnTo>
                      <a:pt x="1492" y="1082"/>
                    </a:lnTo>
                    <a:lnTo>
                      <a:pt x="1497" y="1076"/>
                    </a:lnTo>
                    <a:lnTo>
                      <a:pt x="1501" y="1072"/>
                    </a:lnTo>
                    <a:lnTo>
                      <a:pt x="1503" y="1065"/>
                    </a:lnTo>
                    <a:lnTo>
                      <a:pt x="1503" y="1058"/>
                    </a:lnTo>
                    <a:lnTo>
                      <a:pt x="1502" y="1049"/>
                    </a:lnTo>
                    <a:lnTo>
                      <a:pt x="1498" y="1038"/>
                    </a:lnTo>
                    <a:lnTo>
                      <a:pt x="1489" y="1031"/>
                    </a:lnTo>
                    <a:lnTo>
                      <a:pt x="1483" y="1024"/>
                    </a:lnTo>
                    <a:lnTo>
                      <a:pt x="1476" y="1021"/>
                    </a:lnTo>
                    <a:lnTo>
                      <a:pt x="1470" y="1018"/>
                    </a:lnTo>
                    <a:lnTo>
                      <a:pt x="1464" y="1018"/>
                    </a:lnTo>
                    <a:lnTo>
                      <a:pt x="1459" y="1020"/>
                    </a:lnTo>
                    <a:lnTo>
                      <a:pt x="1451" y="1024"/>
                    </a:lnTo>
                    <a:lnTo>
                      <a:pt x="1441" y="1030"/>
                    </a:lnTo>
                    <a:lnTo>
                      <a:pt x="1438" y="1032"/>
                    </a:lnTo>
                    <a:lnTo>
                      <a:pt x="1436" y="1033"/>
                    </a:lnTo>
                    <a:lnTo>
                      <a:pt x="1434" y="1034"/>
                    </a:lnTo>
                    <a:lnTo>
                      <a:pt x="1430" y="1034"/>
                    </a:lnTo>
                    <a:lnTo>
                      <a:pt x="1438" y="1016"/>
                    </a:lnTo>
                    <a:lnTo>
                      <a:pt x="1447" y="998"/>
                    </a:lnTo>
                    <a:lnTo>
                      <a:pt x="1456" y="979"/>
                    </a:lnTo>
                    <a:lnTo>
                      <a:pt x="1466" y="961"/>
                    </a:lnTo>
                    <a:lnTo>
                      <a:pt x="1472" y="954"/>
                    </a:lnTo>
                    <a:lnTo>
                      <a:pt x="1478" y="948"/>
                    </a:lnTo>
                    <a:lnTo>
                      <a:pt x="1485" y="944"/>
                    </a:lnTo>
                    <a:lnTo>
                      <a:pt x="1494" y="941"/>
                    </a:lnTo>
                    <a:lnTo>
                      <a:pt x="1496" y="944"/>
                    </a:lnTo>
                    <a:lnTo>
                      <a:pt x="1498" y="946"/>
                    </a:lnTo>
                    <a:lnTo>
                      <a:pt x="1500" y="948"/>
                    </a:lnTo>
                    <a:lnTo>
                      <a:pt x="1501" y="952"/>
                    </a:lnTo>
                    <a:lnTo>
                      <a:pt x="1501" y="954"/>
                    </a:lnTo>
                    <a:lnTo>
                      <a:pt x="1501" y="956"/>
                    </a:lnTo>
                    <a:lnTo>
                      <a:pt x="1500" y="957"/>
                    </a:lnTo>
                    <a:lnTo>
                      <a:pt x="1497" y="958"/>
                    </a:lnTo>
                    <a:lnTo>
                      <a:pt x="1496" y="964"/>
                    </a:lnTo>
                    <a:lnTo>
                      <a:pt x="1496" y="967"/>
                    </a:lnTo>
                    <a:lnTo>
                      <a:pt x="1500" y="970"/>
                    </a:lnTo>
                    <a:lnTo>
                      <a:pt x="1504" y="972"/>
                    </a:lnTo>
                    <a:lnTo>
                      <a:pt x="1500" y="982"/>
                    </a:lnTo>
                    <a:lnTo>
                      <a:pt x="1496" y="989"/>
                    </a:lnTo>
                    <a:lnTo>
                      <a:pt x="1496" y="992"/>
                    </a:lnTo>
                    <a:lnTo>
                      <a:pt x="1498" y="995"/>
                    </a:lnTo>
                    <a:lnTo>
                      <a:pt x="1501" y="998"/>
                    </a:lnTo>
                    <a:lnTo>
                      <a:pt x="1506" y="1000"/>
                    </a:lnTo>
                    <a:lnTo>
                      <a:pt x="1513" y="1000"/>
                    </a:lnTo>
                    <a:lnTo>
                      <a:pt x="1519" y="998"/>
                    </a:lnTo>
                    <a:lnTo>
                      <a:pt x="1520" y="987"/>
                    </a:lnTo>
                    <a:lnTo>
                      <a:pt x="1520" y="977"/>
                    </a:lnTo>
                    <a:lnTo>
                      <a:pt x="1519" y="966"/>
                    </a:lnTo>
                    <a:lnTo>
                      <a:pt x="1518" y="955"/>
                    </a:lnTo>
                    <a:lnTo>
                      <a:pt x="1531" y="933"/>
                    </a:lnTo>
                    <a:lnTo>
                      <a:pt x="1544" y="912"/>
                    </a:lnTo>
                    <a:lnTo>
                      <a:pt x="1549" y="902"/>
                    </a:lnTo>
                    <a:lnTo>
                      <a:pt x="1555" y="890"/>
                    </a:lnTo>
                    <a:lnTo>
                      <a:pt x="1560" y="879"/>
                    </a:lnTo>
                    <a:lnTo>
                      <a:pt x="1564" y="866"/>
                    </a:lnTo>
                    <a:lnTo>
                      <a:pt x="1557" y="849"/>
                    </a:lnTo>
                    <a:lnTo>
                      <a:pt x="1548" y="834"/>
                    </a:lnTo>
                    <a:lnTo>
                      <a:pt x="1546" y="813"/>
                    </a:lnTo>
                    <a:lnTo>
                      <a:pt x="1546" y="794"/>
                    </a:lnTo>
                    <a:lnTo>
                      <a:pt x="1546" y="773"/>
                    </a:lnTo>
                    <a:lnTo>
                      <a:pt x="1547" y="753"/>
                    </a:lnTo>
                    <a:lnTo>
                      <a:pt x="1554" y="743"/>
                    </a:lnTo>
                    <a:lnTo>
                      <a:pt x="1562" y="734"/>
                    </a:lnTo>
                    <a:lnTo>
                      <a:pt x="1565" y="712"/>
                    </a:lnTo>
                    <a:lnTo>
                      <a:pt x="1568" y="691"/>
                    </a:lnTo>
                    <a:lnTo>
                      <a:pt x="1571" y="669"/>
                    </a:lnTo>
                    <a:lnTo>
                      <a:pt x="1573" y="646"/>
                    </a:lnTo>
                    <a:lnTo>
                      <a:pt x="1571" y="631"/>
                    </a:lnTo>
                    <a:lnTo>
                      <a:pt x="1569" y="616"/>
                    </a:lnTo>
                    <a:lnTo>
                      <a:pt x="1568" y="600"/>
                    </a:lnTo>
                    <a:lnTo>
                      <a:pt x="1566" y="584"/>
                    </a:lnTo>
                    <a:lnTo>
                      <a:pt x="1571" y="569"/>
                    </a:lnTo>
                    <a:lnTo>
                      <a:pt x="1574" y="556"/>
                    </a:lnTo>
                    <a:lnTo>
                      <a:pt x="1574" y="548"/>
                    </a:lnTo>
                    <a:lnTo>
                      <a:pt x="1576" y="541"/>
                    </a:lnTo>
                    <a:lnTo>
                      <a:pt x="1576" y="533"/>
                    </a:lnTo>
                    <a:lnTo>
                      <a:pt x="1574" y="526"/>
                    </a:lnTo>
                    <a:lnTo>
                      <a:pt x="1571" y="525"/>
                    </a:lnTo>
                    <a:lnTo>
                      <a:pt x="1569" y="523"/>
                    </a:lnTo>
                    <a:lnTo>
                      <a:pt x="1578" y="508"/>
                    </a:lnTo>
                    <a:lnTo>
                      <a:pt x="1585" y="491"/>
                    </a:lnTo>
                    <a:lnTo>
                      <a:pt x="1573" y="480"/>
                    </a:lnTo>
                    <a:lnTo>
                      <a:pt x="1562" y="472"/>
                    </a:lnTo>
                    <a:lnTo>
                      <a:pt x="1555" y="469"/>
                    </a:lnTo>
                    <a:lnTo>
                      <a:pt x="1548" y="467"/>
                    </a:lnTo>
                    <a:lnTo>
                      <a:pt x="1542" y="467"/>
                    </a:lnTo>
                    <a:lnTo>
                      <a:pt x="1534" y="468"/>
                    </a:lnTo>
                    <a:lnTo>
                      <a:pt x="1548" y="473"/>
                    </a:lnTo>
                    <a:lnTo>
                      <a:pt x="1562" y="477"/>
                    </a:lnTo>
                    <a:lnTo>
                      <a:pt x="1548" y="476"/>
                    </a:lnTo>
                    <a:lnTo>
                      <a:pt x="1538" y="474"/>
                    </a:lnTo>
                    <a:lnTo>
                      <a:pt x="1534" y="475"/>
                    </a:lnTo>
                    <a:lnTo>
                      <a:pt x="1529" y="476"/>
                    </a:lnTo>
                    <a:lnTo>
                      <a:pt x="1523" y="480"/>
                    </a:lnTo>
                    <a:lnTo>
                      <a:pt x="1518" y="484"/>
                    </a:lnTo>
                    <a:lnTo>
                      <a:pt x="1520" y="480"/>
                    </a:lnTo>
                    <a:lnTo>
                      <a:pt x="1510" y="492"/>
                    </a:lnTo>
                    <a:lnTo>
                      <a:pt x="1500" y="505"/>
                    </a:lnTo>
                    <a:lnTo>
                      <a:pt x="1490" y="517"/>
                    </a:lnTo>
                    <a:lnTo>
                      <a:pt x="1481" y="531"/>
                    </a:lnTo>
                    <a:lnTo>
                      <a:pt x="1481" y="561"/>
                    </a:lnTo>
                    <a:lnTo>
                      <a:pt x="1481" y="592"/>
                    </a:lnTo>
                    <a:lnTo>
                      <a:pt x="1481" y="623"/>
                    </a:lnTo>
                    <a:lnTo>
                      <a:pt x="1480" y="653"/>
                    </a:lnTo>
                    <a:lnTo>
                      <a:pt x="1467" y="666"/>
                    </a:lnTo>
                    <a:lnTo>
                      <a:pt x="1454" y="679"/>
                    </a:lnTo>
                    <a:lnTo>
                      <a:pt x="1458" y="683"/>
                    </a:lnTo>
                    <a:lnTo>
                      <a:pt x="1461" y="687"/>
                    </a:lnTo>
                    <a:lnTo>
                      <a:pt x="1453" y="712"/>
                    </a:lnTo>
                    <a:lnTo>
                      <a:pt x="1444" y="736"/>
                    </a:lnTo>
                    <a:lnTo>
                      <a:pt x="1434" y="759"/>
                    </a:lnTo>
                    <a:lnTo>
                      <a:pt x="1424" y="783"/>
                    </a:lnTo>
                    <a:lnTo>
                      <a:pt x="1419" y="783"/>
                    </a:lnTo>
                    <a:lnTo>
                      <a:pt x="1417" y="781"/>
                    </a:lnTo>
                    <a:lnTo>
                      <a:pt x="1417" y="779"/>
                    </a:lnTo>
                    <a:lnTo>
                      <a:pt x="1418" y="777"/>
                    </a:lnTo>
                    <a:lnTo>
                      <a:pt x="1421" y="770"/>
                    </a:lnTo>
                    <a:lnTo>
                      <a:pt x="1426" y="763"/>
                    </a:lnTo>
                    <a:lnTo>
                      <a:pt x="1430" y="752"/>
                    </a:lnTo>
                    <a:lnTo>
                      <a:pt x="1433" y="741"/>
                    </a:lnTo>
                    <a:lnTo>
                      <a:pt x="1433" y="729"/>
                    </a:lnTo>
                    <a:lnTo>
                      <a:pt x="1433" y="717"/>
                    </a:lnTo>
                    <a:lnTo>
                      <a:pt x="1430" y="709"/>
                    </a:lnTo>
                    <a:lnTo>
                      <a:pt x="1429" y="703"/>
                    </a:lnTo>
                    <a:lnTo>
                      <a:pt x="1428" y="701"/>
                    </a:lnTo>
                    <a:lnTo>
                      <a:pt x="1429" y="699"/>
                    </a:lnTo>
                    <a:lnTo>
                      <a:pt x="1430" y="695"/>
                    </a:lnTo>
                    <a:lnTo>
                      <a:pt x="1433" y="692"/>
                    </a:lnTo>
                    <a:lnTo>
                      <a:pt x="1434" y="688"/>
                    </a:lnTo>
                    <a:lnTo>
                      <a:pt x="1434" y="685"/>
                    </a:lnTo>
                    <a:lnTo>
                      <a:pt x="1433" y="682"/>
                    </a:lnTo>
                    <a:lnTo>
                      <a:pt x="1432" y="678"/>
                    </a:lnTo>
                    <a:lnTo>
                      <a:pt x="1428" y="671"/>
                    </a:lnTo>
                    <a:lnTo>
                      <a:pt x="1425" y="663"/>
                    </a:lnTo>
                    <a:lnTo>
                      <a:pt x="1427" y="654"/>
                    </a:lnTo>
                    <a:lnTo>
                      <a:pt x="1430" y="644"/>
                    </a:lnTo>
                    <a:lnTo>
                      <a:pt x="1433" y="635"/>
                    </a:lnTo>
                    <a:lnTo>
                      <a:pt x="1434" y="626"/>
                    </a:lnTo>
                    <a:lnTo>
                      <a:pt x="1434" y="620"/>
                    </a:lnTo>
                    <a:lnTo>
                      <a:pt x="1434" y="617"/>
                    </a:lnTo>
                    <a:lnTo>
                      <a:pt x="1432" y="614"/>
                    </a:lnTo>
                    <a:lnTo>
                      <a:pt x="1428" y="611"/>
                    </a:lnTo>
                    <a:lnTo>
                      <a:pt x="1422" y="606"/>
                    </a:lnTo>
                    <a:lnTo>
                      <a:pt x="1417" y="600"/>
                    </a:lnTo>
                    <a:lnTo>
                      <a:pt x="1415" y="597"/>
                    </a:lnTo>
                    <a:lnTo>
                      <a:pt x="1413" y="593"/>
                    </a:lnTo>
                    <a:lnTo>
                      <a:pt x="1412" y="590"/>
                    </a:lnTo>
                    <a:lnTo>
                      <a:pt x="1412" y="585"/>
                    </a:lnTo>
                    <a:lnTo>
                      <a:pt x="1411" y="577"/>
                    </a:lnTo>
                    <a:lnTo>
                      <a:pt x="1410" y="569"/>
                    </a:lnTo>
                    <a:lnTo>
                      <a:pt x="1409" y="560"/>
                    </a:lnTo>
                    <a:lnTo>
                      <a:pt x="1411" y="552"/>
                    </a:lnTo>
                    <a:lnTo>
                      <a:pt x="1412" y="544"/>
                    </a:lnTo>
                    <a:lnTo>
                      <a:pt x="1415" y="535"/>
                    </a:lnTo>
                    <a:lnTo>
                      <a:pt x="1412" y="530"/>
                    </a:lnTo>
                    <a:lnTo>
                      <a:pt x="1412" y="525"/>
                    </a:lnTo>
                    <a:lnTo>
                      <a:pt x="1413" y="523"/>
                    </a:lnTo>
                    <a:lnTo>
                      <a:pt x="1415" y="522"/>
                    </a:lnTo>
                    <a:lnTo>
                      <a:pt x="1417" y="522"/>
                    </a:lnTo>
                    <a:lnTo>
                      <a:pt x="1421" y="522"/>
                    </a:lnTo>
                    <a:lnTo>
                      <a:pt x="1425" y="518"/>
                    </a:lnTo>
                    <a:lnTo>
                      <a:pt x="1426" y="515"/>
                    </a:lnTo>
                    <a:lnTo>
                      <a:pt x="1427" y="510"/>
                    </a:lnTo>
                    <a:lnTo>
                      <a:pt x="1428" y="507"/>
                    </a:lnTo>
                    <a:lnTo>
                      <a:pt x="1427" y="498"/>
                    </a:lnTo>
                    <a:lnTo>
                      <a:pt x="1426" y="489"/>
                    </a:lnTo>
                    <a:lnTo>
                      <a:pt x="1427" y="476"/>
                    </a:lnTo>
                    <a:lnTo>
                      <a:pt x="1429" y="465"/>
                    </a:lnTo>
                    <a:lnTo>
                      <a:pt x="1433" y="454"/>
                    </a:lnTo>
                    <a:lnTo>
                      <a:pt x="1438" y="441"/>
                    </a:lnTo>
                    <a:lnTo>
                      <a:pt x="1443" y="440"/>
                    </a:lnTo>
                    <a:lnTo>
                      <a:pt x="1446" y="439"/>
                    </a:lnTo>
                    <a:lnTo>
                      <a:pt x="1451" y="439"/>
                    </a:lnTo>
                    <a:lnTo>
                      <a:pt x="1454" y="439"/>
                    </a:lnTo>
                    <a:lnTo>
                      <a:pt x="1462" y="440"/>
                    </a:lnTo>
                    <a:lnTo>
                      <a:pt x="1472" y="441"/>
                    </a:lnTo>
                    <a:lnTo>
                      <a:pt x="1478" y="438"/>
                    </a:lnTo>
                    <a:lnTo>
                      <a:pt x="1481" y="433"/>
                    </a:lnTo>
                    <a:lnTo>
                      <a:pt x="1483" y="431"/>
                    </a:lnTo>
                    <a:lnTo>
                      <a:pt x="1483" y="429"/>
                    </a:lnTo>
                    <a:lnTo>
                      <a:pt x="1481" y="425"/>
                    </a:lnTo>
                    <a:lnTo>
                      <a:pt x="1479" y="422"/>
                    </a:lnTo>
                    <a:lnTo>
                      <a:pt x="1475" y="424"/>
                    </a:lnTo>
                    <a:lnTo>
                      <a:pt x="1471" y="425"/>
                    </a:lnTo>
                    <a:lnTo>
                      <a:pt x="1469" y="425"/>
                    </a:lnTo>
                    <a:lnTo>
                      <a:pt x="1466" y="422"/>
                    </a:lnTo>
                    <a:lnTo>
                      <a:pt x="1453" y="417"/>
                    </a:lnTo>
                    <a:lnTo>
                      <a:pt x="1444" y="412"/>
                    </a:lnTo>
                    <a:lnTo>
                      <a:pt x="1439" y="407"/>
                    </a:lnTo>
                    <a:lnTo>
                      <a:pt x="1436" y="404"/>
                    </a:lnTo>
                    <a:lnTo>
                      <a:pt x="1434" y="400"/>
                    </a:lnTo>
                    <a:lnTo>
                      <a:pt x="1433" y="395"/>
                    </a:lnTo>
                    <a:lnTo>
                      <a:pt x="1433" y="390"/>
                    </a:lnTo>
                    <a:lnTo>
                      <a:pt x="1433" y="387"/>
                    </a:lnTo>
                    <a:lnTo>
                      <a:pt x="1432" y="383"/>
                    </a:lnTo>
                    <a:lnTo>
                      <a:pt x="1430" y="381"/>
                    </a:lnTo>
                    <a:lnTo>
                      <a:pt x="1426" y="376"/>
                    </a:lnTo>
                    <a:lnTo>
                      <a:pt x="1420" y="370"/>
                    </a:lnTo>
                    <a:lnTo>
                      <a:pt x="1415" y="366"/>
                    </a:lnTo>
                    <a:lnTo>
                      <a:pt x="1411" y="365"/>
                    </a:lnTo>
                    <a:lnTo>
                      <a:pt x="1408" y="366"/>
                    </a:lnTo>
                    <a:lnTo>
                      <a:pt x="1401" y="367"/>
                    </a:lnTo>
                    <a:lnTo>
                      <a:pt x="1394" y="365"/>
                    </a:lnTo>
                    <a:lnTo>
                      <a:pt x="1388" y="363"/>
                    </a:lnTo>
                    <a:lnTo>
                      <a:pt x="1386" y="361"/>
                    </a:lnTo>
                    <a:lnTo>
                      <a:pt x="1384" y="359"/>
                    </a:lnTo>
                    <a:lnTo>
                      <a:pt x="1383" y="356"/>
                    </a:lnTo>
                    <a:lnTo>
                      <a:pt x="1380" y="353"/>
                    </a:lnTo>
                    <a:lnTo>
                      <a:pt x="1383" y="341"/>
                    </a:lnTo>
                    <a:lnTo>
                      <a:pt x="1385" y="331"/>
                    </a:lnTo>
                    <a:lnTo>
                      <a:pt x="1390" y="321"/>
                    </a:lnTo>
                    <a:lnTo>
                      <a:pt x="1395" y="311"/>
                    </a:lnTo>
                    <a:lnTo>
                      <a:pt x="1397" y="306"/>
                    </a:lnTo>
                    <a:lnTo>
                      <a:pt x="1399" y="303"/>
                    </a:lnTo>
                    <a:lnTo>
                      <a:pt x="1399" y="300"/>
                    </a:lnTo>
                    <a:lnTo>
                      <a:pt x="1397" y="299"/>
                    </a:lnTo>
                    <a:lnTo>
                      <a:pt x="1394" y="295"/>
                    </a:lnTo>
                    <a:lnTo>
                      <a:pt x="1390" y="289"/>
                    </a:lnTo>
                    <a:lnTo>
                      <a:pt x="1400" y="285"/>
                    </a:lnTo>
                    <a:lnTo>
                      <a:pt x="1410" y="282"/>
                    </a:lnTo>
                    <a:lnTo>
                      <a:pt x="1419" y="280"/>
                    </a:lnTo>
                    <a:lnTo>
                      <a:pt x="1429" y="274"/>
                    </a:lnTo>
                    <a:lnTo>
                      <a:pt x="1432" y="269"/>
                    </a:lnTo>
                    <a:lnTo>
                      <a:pt x="1433" y="265"/>
                    </a:lnTo>
                    <a:lnTo>
                      <a:pt x="1435" y="268"/>
                    </a:lnTo>
                    <a:lnTo>
                      <a:pt x="1439" y="272"/>
                    </a:lnTo>
                    <a:lnTo>
                      <a:pt x="1444" y="270"/>
                    </a:lnTo>
                    <a:lnTo>
                      <a:pt x="1446" y="268"/>
                    </a:lnTo>
                    <a:lnTo>
                      <a:pt x="1446" y="265"/>
                    </a:lnTo>
                    <a:lnTo>
                      <a:pt x="1446" y="264"/>
                    </a:lnTo>
                    <a:lnTo>
                      <a:pt x="1446" y="262"/>
                    </a:lnTo>
                    <a:lnTo>
                      <a:pt x="1449" y="261"/>
                    </a:lnTo>
                    <a:lnTo>
                      <a:pt x="1453" y="260"/>
                    </a:lnTo>
                    <a:lnTo>
                      <a:pt x="1461" y="259"/>
                    </a:lnTo>
                    <a:lnTo>
                      <a:pt x="1467" y="256"/>
                    </a:lnTo>
                    <a:lnTo>
                      <a:pt x="1471" y="254"/>
                    </a:lnTo>
                    <a:lnTo>
                      <a:pt x="1475" y="251"/>
                    </a:lnTo>
                    <a:lnTo>
                      <a:pt x="1478" y="248"/>
                    </a:lnTo>
                    <a:lnTo>
                      <a:pt x="1480" y="245"/>
                    </a:lnTo>
                    <a:lnTo>
                      <a:pt x="1484" y="243"/>
                    </a:lnTo>
                    <a:lnTo>
                      <a:pt x="1489" y="240"/>
                    </a:lnTo>
                    <a:lnTo>
                      <a:pt x="1495" y="238"/>
                    </a:lnTo>
                    <a:lnTo>
                      <a:pt x="1510" y="243"/>
                    </a:lnTo>
                    <a:lnTo>
                      <a:pt x="1521" y="245"/>
                    </a:lnTo>
                    <a:lnTo>
                      <a:pt x="1526" y="245"/>
                    </a:lnTo>
                    <a:lnTo>
                      <a:pt x="1530" y="243"/>
                    </a:lnTo>
                    <a:lnTo>
                      <a:pt x="1535" y="239"/>
                    </a:lnTo>
                    <a:lnTo>
                      <a:pt x="1539" y="232"/>
                    </a:lnTo>
                    <a:lnTo>
                      <a:pt x="1544" y="227"/>
                    </a:lnTo>
                    <a:lnTo>
                      <a:pt x="1547" y="223"/>
                    </a:lnTo>
                    <a:lnTo>
                      <a:pt x="1547" y="222"/>
                    </a:lnTo>
                    <a:lnTo>
                      <a:pt x="1548" y="220"/>
                    </a:lnTo>
                    <a:lnTo>
                      <a:pt x="1548" y="218"/>
                    </a:lnTo>
                    <a:lnTo>
                      <a:pt x="1548" y="213"/>
                    </a:lnTo>
                    <a:lnTo>
                      <a:pt x="1546" y="205"/>
                    </a:lnTo>
                    <a:lnTo>
                      <a:pt x="1546" y="198"/>
                    </a:lnTo>
                    <a:lnTo>
                      <a:pt x="1546" y="196"/>
                    </a:lnTo>
                    <a:lnTo>
                      <a:pt x="1547" y="193"/>
                    </a:lnTo>
                    <a:lnTo>
                      <a:pt x="1549" y="190"/>
                    </a:lnTo>
                    <a:lnTo>
                      <a:pt x="1553" y="187"/>
                    </a:lnTo>
                    <a:lnTo>
                      <a:pt x="1555" y="181"/>
                    </a:lnTo>
                    <a:lnTo>
                      <a:pt x="1556" y="178"/>
                    </a:lnTo>
                    <a:lnTo>
                      <a:pt x="1559" y="176"/>
                    </a:lnTo>
                    <a:lnTo>
                      <a:pt x="1563" y="175"/>
                    </a:lnTo>
                    <a:lnTo>
                      <a:pt x="1570" y="173"/>
                    </a:lnTo>
                    <a:lnTo>
                      <a:pt x="1574" y="173"/>
                    </a:lnTo>
                    <a:lnTo>
                      <a:pt x="1579" y="175"/>
                    </a:lnTo>
                    <a:lnTo>
                      <a:pt x="1585" y="178"/>
                    </a:lnTo>
                    <a:lnTo>
                      <a:pt x="1591" y="180"/>
                    </a:lnTo>
                    <a:lnTo>
                      <a:pt x="1596" y="180"/>
                    </a:lnTo>
                    <a:lnTo>
                      <a:pt x="1602" y="179"/>
                    </a:lnTo>
                    <a:lnTo>
                      <a:pt x="1608" y="178"/>
                    </a:lnTo>
                    <a:lnTo>
                      <a:pt x="1614" y="181"/>
                    </a:lnTo>
                    <a:lnTo>
                      <a:pt x="1619" y="185"/>
                    </a:lnTo>
                    <a:lnTo>
                      <a:pt x="1621" y="187"/>
                    </a:lnTo>
                    <a:lnTo>
                      <a:pt x="1623" y="188"/>
                    </a:lnTo>
                    <a:lnTo>
                      <a:pt x="1625" y="188"/>
                    </a:lnTo>
                    <a:lnTo>
                      <a:pt x="1629" y="188"/>
                    </a:lnTo>
                    <a:lnTo>
                      <a:pt x="1633" y="190"/>
                    </a:lnTo>
                    <a:lnTo>
                      <a:pt x="1636" y="194"/>
                    </a:lnTo>
                    <a:lnTo>
                      <a:pt x="1637" y="196"/>
                    </a:lnTo>
                    <a:lnTo>
                      <a:pt x="1637" y="197"/>
                    </a:lnTo>
                    <a:lnTo>
                      <a:pt x="1638" y="200"/>
                    </a:lnTo>
                    <a:lnTo>
                      <a:pt x="1640" y="200"/>
                    </a:lnTo>
                    <a:lnTo>
                      <a:pt x="1644" y="198"/>
                    </a:lnTo>
                    <a:lnTo>
                      <a:pt x="1649" y="197"/>
                    </a:lnTo>
                    <a:lnTo>
                      <a:pt x="1657" y="190"/>
                    </a:lnTo>
                    <a:lnTo>
                      <a:pt x="1662" y="187"/>
                    </a:lnTo>
                    <a:lnTo>
                      <a:pt x="1664" y="187"/>
                    </a:lnTo>
                    <a:lnTo>
                      <a:pt x="1667" y="188"/>
                    </a:lnTo>
                    <a:lnTo>
                      <a:pt x="1670" y="190"/>
                    </a:lnTo>
                    <a:lnTo>
                      <a:pt x="1674" y="194"/>
                    </a:lnTo>
                    <a:lnTo>
                      <a:pt x="1682" y="194"/>
                    </a:lnTo>
                    <a:lnTo>
                      <a:pt x="1687" y="192"/>
                    </a:lnTo>
                    <a:lnTo>
                      <a:pt x="1692" y="190"/>
                    </a:lnTo>
                    <a:lnTo>
                      <a:pt x="1703" y="192"/>
                    </a:lnTo>
                    <a:lnTo>
                      <a:pt x="1712" y="194"/>
                    </a:lnTo>
                    <a:lnTo>
                      <a:pt x="1718" y="195"/>
                    </a:lnTo>
                    <a:lnTo>
                      <a:pt x="1721" y="194"/>
                    </a:lnTo>
                    <a:lnTo>
                      <a:pt x="1723" y="192"/>
                    </a:lnTo>
                    <a:lnTo>
                      <a:pt x="1725" y="187"/>
                    </a:lnTo>
                    <a:lnTo>
                      <a:pt x="1727" y="183"/>
                    </a:lnTo>
                    <a:lnTo>
                      <a:pt x="1737" y="177"/>
                    </a:lnTo>
                    <a:lnTo>
                      <a:pt x="1746" y="171"/>
                    </a:lnTo>
                    <a:lnTo>
                      <a:pt x="1743" y="164"/>
                    </a:lnTo>
                    <a:lnTo>
                      <a:pt x="1742" y="155"/>
                    </a:lnTo>
                    <a:lnTo>
                      <a:pt x="1744" y="144"/>
                    </a:lnTo>
                    <a:lnTo>
                      <a:pt x="1746" y="135"/>
                    </a:lnTo>
                    <a:lnTo>
                      <a:pt x="1748" y="130"/>
                    </a:lnTo>
                    <a:lnTo>
                      <a:pt x="1749" y="127"/>
                    </a:lnTo>
                    <a:lnTo>
                      <a:pt x="1752" y="122"/>
                    </a:lnTo>
                    <a:lnTo>
                      <a:pt x="1756" y="118"/>
                    </a:lnTo>
                    <a:lnTo>
                      <a:pt x="1765" y="116"/>
                    </a:lnTo>
                    <a:lnTo>
                      <a:pt x="1769" y="116"/>
                    </a:lnTo>
                    <a:lnTo>
                      <a:pt x="1771" y="118"/>
                    </a:lnTo>
                    <a:lnTo>
                      <a:pt x="1772" y="120"/>
                    </a:lnTo>
                    <a:lnTo>
                      <a:pt x="1773" y="124"/>
                    </a:lnTo>
                    <a:lnTo>
                      <a:pt x="1773" y="128"/>
                    </a:lnTo>
                    <a:lnTo>
                      <a:pt x="1774" y="133"/>
                    </a:lnTo>
                    <a:lnTo>
                      <a:pt x="1776" y="136"/>
                    </a:lnTo>
                    <a:lnTo>
                      <a:pt x="1777" y="138"/>
                    </a:lnTo>
                    <a:lnTo>
                      <a:pt x="1780" y="141"/>
                    </a:lnTo>
                    <a:lnTo>
                      <a:pt x="1785" y="144"/>
                    </a:lnTo>
                    <a:lnTo>
                      <a:pt x="1792" y="150"/>
                    </a:lnTo>
                    <a:lnTo>
                      <a:pt x="1797" y="156"/>
                    </a:lnTo>
                    <a:lnTo>
                      <a:pt x="1800" y="162"/>
                    </a:lnTo>
                    <a:lnTo>
                      <a:pt x="1801" y="163"/>
                    </a:lnTo>
                    <a:lnTo>
                      <a:pt x="1803" y="163"/>
                    </a:lnTo>
                    <a:lnTo>
                      <a:pt x="1806" y="162"/>
                    </a:lnTo>
                    <a:lnTo>
                      <a:pt x="1809" y="159"/>
                    </a:lnTo>
                    <a:lnTo>
                      <a:pt x="1815" y="154"/>
                    </a:lnTo>
                    <a:lnTo>
                      <a:pt x="1820" y="151"/>
                    </a:lnTo>
                    <a:lnTo>
                      <a:pt x="1825" y="150"/>
                    </a:lnTo>
                    <a:lnTo>
                      <a:pt x="1831" y="148"/>
                    </a:lnTo>
                    <a:lnTo>
                      <a:pt x="1835" y="150"/>
                    </a:lnTo>
                    <a:lnTo>
                      <a:pt x="1841" y="151"/>
                    </a:lnTo>
                    <a:lnTo>
                      <a:pt x="1847" y="154"/>
                    </a:lnTo>
                    <a:lnTo>
                      <a:pt x="1852" y="158"/>
                    </a:lnTo>
                    <a:lnTo>
                      <a:pt x="1859" y="161"/>
                    </a:lnTo>
                    <a:lnTo>
                      <a:pt x="1865" y="164"/>
                    </a:lnTo>
                    <a:lnTo>
                      <a:pt x="1870" y="165"/>
                    </a:lnTo>
                    <a:lnTo>
                      <a:pt x="1875" y="165"/>
                    </a:lnTo>
                    <a:lnTo>
                      <a:pt x="1881" y="164"/>
                    </a:lnTo>
                    <a:lnTo>
                      <a:pt x="1885" y="163"/>
                    </a:lnTo>
                    <a:lnTo>
                      <a:pt x="1891" y="160"/>
                    </a:lnTo>
                    <a:lnTo>
                      <a:pt x="1896" y="155"/>
                    </a:lnTo>
                    <a:lnTo>
                      <a:pt x="1901" y="146"/>
                    </a:lnTo>
                    <a:lnTo>
                      <a:pt x="1906" y="141"/>
                    </a:lnTo>
                    <a:lnTo>
                      <a:pt x="1908" y="139"/>
                    </a:lnTo>
                    <a:lnTo>
                      <a:pt x="1911" y="138"/>
                    </a:lnTo>
                    <a:lnTo>
                      <a:pt x="1916" y="137"/>
                    </a:lnTo>
                    <a:lnTo>
                      <a:pt x="1921" y="137"/>
                    </a:lnTo>
                    <a:lnTo>
                      <a:pt x="1924" y="141"/>
                    </a:lnTo>
                    <a:lnTo>
                      <a:pt x="1925" y="144"/>
                    </a:lnTo>
                    <a:lnTo>
                      <a:pt x="1926" y="148"/>
                    </a:lnTo>
                    <a:lnTo>
                      <a:pt x="1926" y="152"/>
                    </a:lnTo>
                    <a:lnTo>
                      <a:pt x="1926" y="161"/>
                    </a:lnTo>
                    <a:lnTo>
                      <a:pt x="1927" y="171"/>
                    </a:lnTo>
                    <a:lnTo>
                      <a:pt x="1940" y="183"/>
                    </a:lnTo>
                    <a:lnTo>
                      <a:pt x="1953" y="193"/>
                    </a:lnTo>
                    <a:lnTo>
                      <a:pt x="1957" y="195"/>
                    </a:lnTo>
                    <a:lnTo>
                      <a:pt x="1961" y="197"/>
                    </a:lnTo>
                    <a:lnTo>
                      <a:pt x="1964" y="197"/>
                    </a:lnTo>
                    <a:lnTo>
                      <a:pt x="1969" y="198"/>
                    </a:lnTo>
                    <a:lnTo>
                      <a:pt x="1977" y="198"/>
                    </a:lnTo>
                    <a:lnTo>
                      <a:pt x="1986" y="200"/>
                    </a:lnTo>
                    <a:lnTo>
                      <a:pt x="2000" y="201"/>
                    </a:lnTo>
                    <a:lnTo>
                      <a:pt x="2012" y="203"/>
                    </a:lnTo>
                    <a:lnTo>
                      <a:pt x="2018" y="203"/>
                    </a:lnTo>
                    <a:lnTo>
                      <a:pt x="2021" y="201"/>
                    </a:lnTo>
                    <a:lnTo>
                      <a:pt x="2026" y="200"/>
                    </a:lnTo>
                    <a:lnTo>
                      <a:pt x="2028" y="197"/>
                    </a:lnTo>
                    <a:lnTo>
                      <a:pt x="2035" y="193"/>
                    </a:lnTo>
                    <a:lnTo>
                      <a:pt x="2044" y="188"/>
                    </a:lnTo>
                    <a:lnTo>
                      <a:pt x="2052" y="192"/>
                    </a:lnTo>
                    <a:lnTo>
                      <a:pt x="2060" y="195"/>
                    </a:lnTo>
                    <a:lnTo>
                      <a:pt x="2069" y="198"/>
                    </a:lnTo>
                    <a:lnTo>
                      <a:pt x="2078" y="201"/>
                    </a:lnTo>
                    <a:lnTo>
                      <a:pt x="2084" y="207"/>
                    </a:lnTo>
                    <a:lnTo>
                      <a:pt x="2087" y="212"/>
                    </a:lnTo>
                    <a:lnTo>
                      <a:pt x="2088" y="214"/>
                    </a:lnTo>
                    <a:lnTo>
                      <a:pt x="2092" y="217"/>
                    </a:lnTo>
                    <a:lnTo>
                      <a:pt x="2095" y="218"/>
                    </a:lnTo>
                    <a:lnTo>
                      <a:pt x="2099" y="218"/>
                    </a:lnTo>
                    <a:lnTo>
                      <a:pt x="2105" y="214"/>
                    </a:lnTo>
                    <a:lnTo>
                      <a:pt x="2109" y="212"/>
                    </a:lnTo>
                    <a:lnTo>
                      <a:pt x="2109" y="207"/>
                    </a:lnTo>
                    <a:lnTo>
                      <a:pt x="2105" y="203"/>
                    </a:lnTo>
                    <a:lnTo>
                      <a:pt x="2113" y="194"/>
                    </a:lnTo>
                    <a:lnTo>
                      <a:pt x="2120" y="184"/>
                    </a:lnTo>
                    <a:lnTo>
                      <a:pt x="2123" y="177"/>
                    </a:lnTo>
                    <a:lnTo>
                      <a:pt x="2128" y="173"/>
                    </a:lnTo>
                    <a:lnTo>
                      <a:pt x="2131" y="171"/>
                    </a:lnTo>
                    <a:lnTo>
                      <a:pt x="2136" y="170"/>
                    </a:lnTo>
                    <a:lnTo>
                      <a:pt x="2146" y="172"/>
                    </a:lnTo>
                    <a:lnTo>
                      <a:pt x="2157" y="176"/>
                    </a:lnTo>
                    <a:lnTo>
                      <a:pt x="2163" y="176"/>
                    </a:lnTo>
                    <a:lnTo>
                      <a:pt x="2165" y="173"/>
                    </a:lnTo>
                    <a:lnTo>
                      <a:pt x="2166" y="172"/>
                    </a:lnTo>
                    <a:lnTo>
                      <a:pt x="2167" y="171"/>
                    </a:lnTo>
                    <a:lnTo>
                      <a:pt x="2167" y="169"/>
                    </a:lnTo>
                    <a:lnTo>
                      <a:pt x="2170" y="168"/>
                    </a:lnTo>
                    <a:lnTo>
                      <a:pt x="2172" y="165"/>
                    </a:lnTo>
                    <a:lnTo>
                      <a:pt x="2178" y="164"/>
                    </a:lnTo>
                    <a:lnTo>
                      <a:pt x="2184" y="165"/>
                    </a:lnTo>
                    <a:lnTo>
                      <a:pt x="2189" y="164"/>
                    </a:lnTo>
                    <a:lnTo>
                      <a:pt x="2192" y="162"/>
                    </a:lnTo>
                    <a:lnTo>
                      <a:pt x="2198" y="160"/>
                    </a:lnTo>
                    <a:lnTo>
                      <a:pt x="2205" y="158"/>
                    </a:lnTo>
                    <a:lnTo>
                      <a:pt x="2208" y="155"/>
                    </a:lnTo>
                    <a:lnTo>
                      <a:pt x="2209" y="151"/>
                    </a:lnTo>
                    <a:lnTo>
                      <a:pt x="2211" y="144"/>
                    </a:lnTo>
                    <a:lnTo>
                      <a:pt x="2211" y="137"/>
                    </a:lnTo>
                    <a:lnTo>
                      <a:pt x="2211" y="131"/>
                    </a:lnTo>
                    <a:lnTo>
                      <a:pt x="2211" y="126"/>
                    </a:lnTo>
                    <a:lnTo>
                      <a:pt x="2214" y="119"/>
                    </a:lnTo>
                    <a:lnTo>
                      <a:pt x="2219" y="109"/>
                    </a:lnTo>
                    <a:lnTo>
                      <a:pt x="2222" y="97"/>
                    </a:lnTo>
                    <a:lnTo>
                      <a:pt x="2226" y="92"/>
                    </a:lnTo>
                    <a:lnTo>
                      <a:pt x="2230" y="87"/>
                    </a:lnTo>
                    <a:lnTo>
                      <a:pt x="2231" y="85"/>
                    </a:lnTo>
                    <a:lnTo>
                      <a:pt x="2230" y="83"/>
                    </a:lnTo>
                    <a:lnTo>
                      <a:pt x="2230" y="80"/>
                    </a:lnTo>
                    <a:lnTo>
                      <a:pt x="2228" y="76"/>
                    </a:lnTo>
                    <a:lnTo>
                      <a:pt x="2226" y="71"/>
                    </a:lnTo>
                    <a:lnTo>
                      <a:pt x="2228" y="67"/>
                    </a:lnTo>
                    <a:lnTo>
                      <a:pt x="2230" y="61"/>
                    </a:lnTo>
                    <a:lnTo>
                      <a:pt x="2231" y="55"/>
                    </a:lnTo>
                    <a:lnTo>
                      <a:pt x="2238" y="52"/>
                    </a:lnTo>
                    <a:lnTo>
                      <a:pt x="2245" y="50"/>
                    </a:lnTo>
                    <a:lnTo>
                      <a:pt x="2250" y="49"/>
                    </a:lnTo>
                    <a:lnTo>
                      <a:pt x="2257" y="49"/>
                    </a:lnTo>
                    <a:lnTo>
                      <a:pt x="2271" y="48"/>
                    </a:lnTo>
                    <a:lnTo>
                      <a:pt x="2285" y="46"/>
                    </a:lnTo>
                    <a:lnTo>
                      <a:pt x="2290" y="42"/>
                    </a:lnTo>
                    <a:lnTo>
                      <a:pt x="2294" y="37"/>
                    </a:lnTo>
                    <a:lnTo>
                      <a:pt x="2299" y="35"/>
                    </a:lnTo>
                    <a:lnTo>
                      <a:pt x="2306" y="35"/>
                    </a:lnTo>
                    <a:lnTo>
                      <a:pt x="2319" y="18"/>
                    </a:lnTo>
                    <a:lnTo>
                      <a:pt x="2334" y="1"/>
                    </a:lnTo>
                    <a:lnTo>
                      <a:pt x="2344" y="1"/>
                    </a:lnTo>
                    <a:lnTo>
                      <a:pt x="2353" y="0"/>
                    </a:lnTo>
                    <a:lnTo>
                      <a:pt x="2363" y="1"/>
                    </a:lnTo>
                    <a:lnTo>
                      <a:pt x="2372" y="4"/>
                    </a:lnTo>
                    <a:lnTo>
                      <a:pt x="2378" y="10"/>
                    </a:lnTo>
                    <a:lnTo>
                      <a:pt x="2384" y="15"/>
                    </a:lnTo>
                    <a:lnTo>
                      <a:pt x="2385" y="17"/>
                    </a:lnTo>
                    <a:lnTo>
                      <a:pt x="2384" y="20"/>
                    </a:lnTo>
                    <a:lnTo>
                      <a:pt x="2383" y="23"/>
                    </a:lnTo>
                    <a:lnTo>
                      <a:pt x="2380" y="26"/>
                    </a:lnTo>
                    <a:lnTo>
                      <a:pt x="2368" y="37"/>
                    </a:lnTo>
                    <a:lnTo>
                      <a:pt x="2358" y="49"/>
                    </a:lnTo>
                    <a:lnTo>
                      <a:pt x="2348" y="53"/>
                    </a:lnTo>
                    <a:lnTo>
                      <a:pt x="2339" y="59"/>
                    </a:lnTo>
                    <a:lnTo>
                      <a:pt x="2335" y="62"/>
                    </a:lnTo>
                    <a:lnTo>
                      <a:pt x="2332" y="66"/>
                    </a:lnTo>
                    <a:lnTo>
                      <a:pt x="2329" y="70"/>
                    </a:lnTo>
                    <a:lnTo>
                      <a:pt x="2325" y="76"/>
                    </a:lnTo>
                    <a:lnTo>
                      <a:pt x="2319" y="86"/>
                    </a:lnTo>
                    <a:lnTo>
                      <a:pt x="2316" y="95"/>
                    </a:lnTo>
                    <a:lnTo>
                      <a:pt x="2314" y="103"/>
                    </a:lnTo>
                    <a:lnTo>
                      <a:pt x="2313" y="111"/>
                    </a:lnTo>
                    <a:lnTo>
                      <a:pt x="2313" y="126"/>
                    </a:lnTo>
                    <a:lnTo>
                      <a:pt x="2309" y="146"/>
                    </a:lnTo>
                    <a:lnTo>
                      <a:pt x="2304" y="152"/>
                    </a:lnTo>
                    <a:lnTo>
                      <a:pt x="2300" y="156"/>
                    </a:lnTo>
                    <a:lnTo>
                      <a:pt x="2298" y="160"/>
                    </a:lnTo>
                    <a:lnTo>
                      <a:pt x="2298" y="163"/>
                    </a:lnTo>
                    <a:lnTo>
                      <a:pt x="2299" y="167"/>
                    </a:lnTo>
                    <a:lnTo>
                      <a:pt x="2302" y="169"/>
                    </a:lnTo>
                    <a:lnTo>
                      <a:pt x="2308" y="170"/>
                    </a:lnTo>
                    <a:lnTo>
                      <a:pt x="2316" y="171"/>
                    </a:lnTo>
                    <a:lnTo>
                      <a:pt x="2325" y="171"/>
                    </a:lnTo>
                    <a:lnTo>
                      <a:pt x="2330" y="172"/>
                    </a:lnTo>
                    <a:lnTo>
                      <a:pt x="2331" y="175"/>
                    </a:lnTo>
                    <a:lnTo>
                      <a:pt x="2332" y="177"/>
                    </a:lnTo>
                    <a:lnTo>
                      <a:pt x="2333" y="180"/>
                    </a:lnTo>
                    <a:lnTo>
                      <a:pt x="2333" y="186"/>
                    </a:lnTo>
                    <a:lnTo>
                      <a:pt x="2338" y="192"/>
                    </a:lnTo>
                    <a:lnTo>
                      <a:pt x="2343" y="195"/>
                    </a:lnTo>
                    <a:lnTo>
                      <a:pt x="2349" y="197"/>
                    </a:lnTo>
                    <a:lnTo>
                      <a:pt x="2355" y="202"/>
                    </a:lnTo>
                    <a:lnTo>
                      <a:pt x="2352" y="206"/>
                    </a:lnTo>
                    <a:lnTo>
                      <a:pt x="2349" y="209"/>
                    </a:lnTo>
                    <a:lnTo>
                      <a:pt x="2348" y="210"/>
                    </a:lnTo>
                    <a:lnTo>
                      <a:pt x="2346" y="211"/>
                    </a:lnTo>
                    <a:lnTo>
                      <a:pt x="2344" y="211"/>
                    </a:lnTo>
                    <a:lnTo>
                      <a:pt x="2343" y="213"/>
                    </a:lnTo>
                    <a:lnTo>
                      <a:pt x="2342" y="218"/>
                    </a:lnTo>
                    <a:lnTo>
                      <a:pt x="2341" y="224"/>
                    </a:lnTo>
                    <a:lnTo>
                      <a:pt x="2346" y="237"/>
                    </a:lnTo>
                    <a:lnTo>
                      <a:pt x="2351" y="248"/>
                    </a:lnTo>
                    <a:lnTo>
                      <a:pt x="2353" y="253"/>
                    </a:lnTo>
                    <a:lnTo>
                      <a:pt x="2357" y="259"/>
                    </a:lnTo>
                    <a:lnTo>
                      <a:pt x="2361" y="263"/>
                    </a:lnTo>
                    <a:lnTo>
                      <a:pt x="2366" y="268"/>
                    </a:lnTo>
                    <a:lnTo>
                      <a:pt x="2365" y="276"/>
                    </a:lnTo>
                    <a:lnTo>
                      <a:pt x="2363" y="283"/>
                    </a:lnTo>
                    <a:lnTo>
                      <a:pt x="2365" y="291"/>
                    </a:lnTo>
                    <a:lnTo>
                      <a:pt x="2364" y="295"/>
                    </a:lnTo>
                    <a:lnTo>
                      <a:pt x="2366" y="298"/>
                    </a:lnTo>
                    <a:lnTo>
                      <a:pt x="2373" y="308"/>
                    </a:lnTo>
                    <a:lnTo>
                      <a:pt x="2382" y="317"/>
                    </a:lnTo>
                    <a:lnTo>
                      <a:pt x="2386" y="325"/>
                    </a:lnTo>
                    <a:lnTo>
                      <a:pt x="2387" y="330"/>
                    </a:lnTo>
                    <a:lnTo>
                      <a:pt x="2387" y="335"/>
                    </a:lnTo>
                    <a:lnTo>
                      <a:pt x="2386" y="339"/>
                    </a:lnTo>
                    <a:lnTo>
                      <a:pt x="2384" y="346"/>
                    </a:lnTo>
                    <a:lnTo>
                      <a:pt x="2387" y="361"/>
                    </a:lnTo>
                    <a:lnTo>
                      <a:pt x="2391" y="375"/>
                    </a:lnTo>
                    <a:lnTo>
                      <a:pt x="2397" y="388"/>
                    </a:lnTo>
                    <a:lnTo>
                      <a:pt x="2402" y="401"/>
                    </a:lnTo>
                    <a:lnTo>
                      <a:pt x="2401" y="412"/>
                    </a:lnTo>
                    <a:lnTo>
                      <a:pt x="2401" y="418"/>
                    </a:lnTo>
                    <a:lnTo>
                      <a:pt x="2402" y="422"/>
                    </a:lnTo>
                    <a:lnTo>
                      <a:pt x="2404" y="425"/>
                    </a:lnTo>
                    <a:lnTo>
                      <a:pt x="2407" y="429"/>
                    </a:lnTo>
                    <a:lnTo>
                      <a:pt x="2411" y="431"/>
                    </a:lnTo>
                    <a:lnTo>
                      <a:pt x="2415" y="442"/>
                    </a:lnTo>
                    <a:lnTo>
                      <a:pt x="2418" y="455"/>
                    </a:lnTo>
                    <a:lnTo>
                      <a:pt x="2424" y="454"/>
                    </a:lnTo>
                    <a:lnTo>
                      <a:pt x="2428" y="451"/>
                    </a:lnTo>
                    <a:lnTo>
                      <a:pt x="2432" y="451"/>
                    </a:lnTo>
                    <a:lnTo>
                      <a:pt x="2439" y="452"/>
                    </a:lnTo>
                    <a:lnTo>
                      <a:pt x="2443" y="452"/>
                    </a:lnTo>
                    <a:lnTo>
                      <a:pt x="2449" y="452"/>
                    </a:lnTo>
                    <a:lnTo>
                      <a:pt x="2453" y="451"/>
                    </a:lnTo>
                    <a:lnTo>
                      <a:pt x="2457" y="450"/>
                    </a:lnTo>
                    <a:lnTo>
                      <a:pt x="2466" y="447"/>
                    </a:lnTo>
                    <a:lnTo>
                      <a:pt x="2475" y="443"/>
                    </a:lnTo>
                    <a:lnTo>
                      <a:pt x="2483" y="454"/>
                    </a:lnTo>
                    <a:lnTo>
                      <a:pt x="2490" y="464"/>
                    </a:lnTo>
                    <a:lnTo>
                      <a:pt x="2496" y="474"/>
                    </a:lnTo>
                    <a:lnTo>
                      <a:pt x="2504" y="484"/>
                    </a:lnTo>
                    <a:lnTo>
                      <a:pt x="2512" y="490"/>
                    </a:lnTo>
                    <a:lnTo>
                      <a:pt x="2520" y="494"/>
                    </a:lnTo>
                    <a:lnTo>
                      <a:pt x="2524" y="497"/>
                    </a:lnTo>
                    <a:lnTo>
                      <a:pt x="2528" y="498"/>
                    </a:lnTo>
                    <a:lnTo>
                      <a:pt x="2533" y="498"/>
                    </a:lnTo>
                    <a:lnTo>
                      <a:pt x="2537" y="498"/>
                    </a:lnTo>
                    <a:lnTo>
                      <a:pt x="2542" y="499"/>
                    </a:lnTo>
                    <a:lnTo>
                      <a:pt x="2545" y="501"/>
                    </a:lnTo>
                    <a:lnTo>
                      <a:pt x="2547" y="505"/>
                    </a:lnTo>
                    <a:lnTo>
                      <a:pt x="2550" y="507"/>
                    </a:lnTo>
                    <a:lnTo>
                      <a:pt x="2552" y="515"/>
                    </a:lnTo>
                    <a:lnTo>
                      <a:pt x="2555" y="524"/>
                    </a:lnTo>
                    <a:lnTo>
                      <a:pt x="2559" y="530"/>
                    </a:lnTo>
                    <a:lnTo>
                      <a:pt x="2562" y="534"/>
                    </a:lnTo>
                    <a:lnTo>
                      <a:pt x="2564" y="539"/>
                    </a:lnTo>
                    <a:lnTo>
                      <a:pt x="2566" y="547"/>
                    </a:lnTo>
                    <a:lnTo>
                      <a:pt x="2568" y="555"/>
                    </a:lnTo>
                    <a:lnTo>
                      <a:pt x="2571" y="561"/>
                    </a:lnTo>
                    <a:lnTo>
                      <a:pt x="2572" y="568"/>
                    </a:lnTo>
                    <a:lnTo>
                      <a:pt x="2572" y="576"/>
                    </a:lnTo>
                    <a:lnTo>
                      <a:pt x="2570" y="586"/>
                    </a:lnTo>
                    <a:lnTo>
                      <a:pt x="2566" y="598"/>
                    </a:lnTo>
                    <a:lnTo>
                      <a:pt x="2562" y="611"/>
                    </a:lnTo>
                    <a:lnTo>
                      <a:pt x="2560" y="626"/>
                    </a:lnTo>
                    <a:lnTo>
                      <a:pt x="2558" y="632"/>
                    </a:lnTo>
                    <a:lnTo>
                      <a:pt x="2556" y="636"/>
                    </a:lnTo>
                    <a:lnTo>
                      <a:pt x="2553" y="641"/>
                    </a:lnTo>
                    <a:lnTo>
                      <a:pt x="2547" y="644"/>
                    </a:lnTo>
                    <a:lnTo>
                      <a:pt x="2542" y="649"/>
                    </a:lnTo>
                    <a:lnTo>
                      <a:pt x="2536" y="653"/>
                    </a:lnTo>
                    <a:lnTo>
                      <a:pt x="2534" y="654"/>
                    </a:lnTo>
                    <a:lnTo>
                      <a:pt x="2531" y="657"/>
                    </a:lnTo>
                    <a:lnTo>
                      <a:pt x="2528" y="658"/>
                    </a:lnTo>
                    <a:lnTo>
                      <a:pt x="2525" y="658"/>
                    </a:lnTo>
                    <a:lnTo>
                      <a:pt x="2518" y="656"/>
                    </a:lnTo>
                    <a:lnTo>
                      <a:pt x="2511" y="656"/>
                    </a:lnTo>
                    <a:lnTo>
                      <a:pt x="2504" y="656"/>
                    </a:lnTo>
                    <a:lnTo>
                      <a:pt x="2497" y="656"/>
                    </a:lnTo>
                    <a:lnTo>
                      <a:pt x="2485" y="659"/>
                    </a:lnTo>
                    <a:lnTo>
                      <a:pt x="2474" y="662"/>
                    </a:lnTo>
                    <a:lnTo>
                      <a:pt x="2463" y="667"/>
                    </a:lnTo>
                    <a:lnTo>
                      <a:pt x="2452" y="671"/>
                    </a:lnTo>
                    <a:lnTo>
                      <a:pt x="2432" y="682"/>
                    </a:lnTo>
                    <a:lnTo>
                      <a:pt x="2410" y="693"/>
                    </a:lnTo>
                    <a:lnTo>
                      <a:pt x="2402" y="704"/>
                    </a:lnTo>
                    <a:lnTo>
                      <a:pt x="2399" y="712"/>
                    </a:lnTo>
                    <a:lnTo>
                      <a:pt x="2394" y="721"/>
                    </a:lnTo>
                    <a:lnTo>
                      <a:pt x="2386" y="732"/>
                    </a:lnTo>
                    <a:lnTo>
                      <a:pt x="2374" y="739"/>
                    </a:lnTo>
                    <a:lnTo>
                      <a:pt x="2366" y="747"/>
                    </a:lnTo>
                    <a:lnTo>
                      <a:pt x="2363" y="751"/>
                    </a:lnTo>
                    <a:lnTo>
                      <a:pt x="2359" y="755"/>
                    </a:lnTo>
                    <a:lnTo>
                      <a:pt x="2357" y="762"/>
                    </a:lnTo>
                    <a:lnTo>
                      <a:pt x="2356" y="769"/>
                    </a:lnTo>
                    <a:lnTo>
                      <a:pt x="2350" y="777"/>
                    </a:lnTo>
                    <a:lnTo>
                      <a:pt x="2347" y="781"/>
                    </a:lnTo>
                    <a:lnTo>
                      <a:pt x="2342" y="788"/>
                    </a:lnTo>
                    <a:lnTo>
                      <a:pt x="2339" y="797"/>
                    </a:lnTo>
                    <a:lnTo>
                      <a:pt x="2335" y="805"/>
                    </a:lnTo>
                    <a:lnTo>
                      <a:pt x="2332" y="811"/>
                    </a:lnTo>
                    <a:lnTo>
                      <a:pt x="2327" y="815"/>
                    </a:lnTo>
                    <a:lnTo>
                      <a:pt x="2324" y="819"/>
                    </a:lnTo>
                    <a:lnTo>
                      <a:pt x="2314" y="823"/>
                    </a:lnTo>
                    <a:lnTo>
                      <a:pt x="2299" y="828"/>
                    </a:lnTo>
                    <a:lnTo>
                      <a:pt x="2291" y="835"/>
                    </a:lnTo>
                    <a:lnTo>
                      <a:pt x="2285" y="842"/>
                    </a:lnTo>
                    <a:lnTo>
                      <a:pt x="2280" y="849"/>
                    </a:lnTo>
                    <a:lnTo>
                      <a:pt x="2276" y="860"/>
                    </a:lnTo>
                    <a:lnTo>
                      <a:pt x="2272" y="862"/>
                    </a:lnTo>
                    <a:lnTo>
                      <a:pt x="2268" y="863"/>
                    </a:lnTo>
                    <a:lnTo>
                      <a:pt x="2266" y="864"/>
                    </a:lnTo>
                    <a:lnTo>
                      <a:pt x="2265" y="863"/>
                    </a:lnTo>
                    <a:lnTo>
                      <a:pt x="2263" y="863"/>
                    </a:lnTo>
                    <a:lnTo>
                      <a:pt x="2260" y="864"/>
                    </a:lnTo>
                    <a:lnTo>
                      <a:pt x="2258" y="868"/>
                    </a:lnTo>
                    <a:lnTo>
                      <a:pt x="2254" y="872"/>
                    </a:lnTo>
                    <a:lnTo>
                      <a:pt x="2249" y="877"/>
                    </a:lnTo>
                    <a:lnTo>
                      <a:pt x="2245" y="880"/>
                    </a:lnTo>
                    <a:lnTo>
                      <a:pt x="2242" y="882"/>
                    </a:lnTo>
                    <a:lnTo>
                      <a:pt x="2239" y="882"/>
                    </a:lnTo>
                    <a:lnTo>
                      <a:pt x="2232" y="884"/>
                    </a:lnTo>
                    <a:lnTo>
                      <a:pt x="2222" y="887"/>
                    </a:lnTo>
                    <a:lnTo>
                      <a:pt x="2216" y="891"/>
                    </a:lnTo>
                    <a:lnTo>
                      <a:pt x="2211" y="895"/>
                    </a:lnTo>
                    <a:lnTo>
                      <a:pt x="2209" y="896"/>
                    </a:lnTo>
                    <a:lnTo>
                      <a:pt x="2207" y="898"/>
                    </a:lnTo>
                    <a:lnTo>
                      <a:pt x="2206" y="902"/>
                    </a:lnTo>
                    <a:lnTo>
                      <a:pt x="2206" y="905"/>
                    </a:lnTo>
                    <a:lnTo>
                      <a:pt x="2204" y="911"/>
                    </a:lnTo>
                    <a:lnTo>
                      <a:pt x="2203" y="913"/>
                    </a:lnTo>
                    <a:lnTo>
                      <a:pt x="2199" y="914"/>
                    </a:lnTo>
                    <a:lnTo>
                      <a:pt x="2195" y="916"/>
                    </a:lnTo>
                    <a:lnTo>
                      <a:pt x="2190" y="920"/>
                    </a:lnTo>
                    <a:lnTo>
                      <a:pt x="2188" y="921"/>
                    </a:lnTo>
                    <a:lnTo>
                      <a:pt x="2188" y="924"/>
                    </a:lnTo>
                    <a:lnTo>
                      <a:pt x="2192" y="931"/>
                    </a:lnTo>
                    <a:lnTo>
                      <a:pt x="2195" y="940"/>
                    </a:lnTo>
                    <a:lnTo>
                      <a:pt x="2195" y="948"/>
                    </a:lnTo>
                    <a:lnTo>
                      <a:pt x="2194" y="955"/>
                    </a:lnTo>
                    <a:lnTo>
                      <a:pt x="2192" y="965"/>
                    </a:lnTo>
                    <a:lnTo>
                      <a:pt x="2195" y="972"/>
                    </a:lnTo>
                    <a:lnTo>
                      <a:pt x="2196" y="977"/>
                    </a:lnTo>
                    <a:lnTo>
                      <a:pt x="2199" y="979"/>
                    </a:lnTo>
                    <a:lnTo>
                      <a:pt x="2206" y="982"/>
                    </a:lnTo>
                    <a:lnTo>
                      <a:pt x="2212" y="990"/>
                    </a:lnTo>
                    <a:lnTo>
                      <a:pt x="2215" y="997"/>
                    </a:lnTo>
                    <a:lnTo>
                      <a:pt x="2216" y="1000"/>
                    </a:lnTo>
                    <a:lnTo>
                      <a:pt x="2219" y="1004"/>
                    </a:lnTo>
                    <a:lnTo>
                      <a:pt x="2221" y="1006"/>
                    </a:lnTo>
                    <a:lnTo>
                      <a:pt x="2225" y="1009"/>
                    </a:lnTo>
                    <a:lnTo>
                      <a:pt x="2234" y="1012"/>
                    </a:lnTo>
                    <a:lnTo>
                      <a:pt x="2245" y="1015"/>
                    </a:lnTo>
                    <a:lnTo>
                      <a:pt x="2249" y="1016"/>
                    </a:lnTo>
                    <a:lnTo>
                      <a:pt x="2253" y="1017"/>
                    </a:lnTo>
                    <a:lnTo>
                      <a:pt x="2255" y="1018"/>
                    </a:lnTo>
                    <a:lnTo>
                      <a:pt x="2255" y="1021"/>
                    </a:lnTo>
                    <a:lnTo>
                      <a:pt x="2254" y="1028"/>
                    </a:lnTo>
                    <a:lnTo>
                      <a:pt x="2250" y="1037"/>
                    </a:lnTo>
                    <a:lnTo>
                      <a:pt x="2251" y="1041"/>
                    </a:lnTo>
                    <a:lnTo>
                      <a:pt x="2253" y="1042"/>
                    </a:lnTo>
                    <a:lnTo>
                      <a:pt x="2255" y="1043"/>
                    </a:lnTo>
                    <a:lnTo>
                      <a:pt x="2257" y="1043"/>
                    </a:lnTo>
                    <a:lnTo>
                      <a:pt x="2264" y="1041"/>
                    </a:lnTo>
                    <a:lnTo>
                      <a:pt x="2272" y="1040"/>
                    </a:lnTo>
                    <a:lnTo>
                      <a:pt x="2274" y="1050"/>
                    </a:lnTo>
                    <a:lnTo>
                      <a:pt x="2276" y="1063"/>
                    </a:lnTo>
                    <a:lnTo>
                      <a:pt x="2273" y="1072"/>
                    </a:lnTo>
                    <a:lnTo>
                      <a:pt x="2267" y="1083"/>
                    </a:lnTo>
                    <a:lnTo>
                      <a:pt x="2270" y="1090"/>
                    </a:lnTo>
                    <a:lnTo>
                      <a:pt x="2270" y="1096"/>
                    </a:lnTo>
                    <a:lnTo>
                      <a:pt x="2270" y="1101"/>
                    </a:lnTo>
                    <a:lnTo>
                      <a:pt x="2270" y="1106"/>
                    </a:lnTo>
                    <a:lnTo>
                      <a:pt x="2266" y="1115"/>
                    </a:lnTo>
                    <a:lnTo>
                      <a:pt x="2259" y="1127"/>
                    </a:lnTo>
                    <a:lnTo>
                      <a:pt x="2255" y="1138"/>
                    </a:lnTo>
                    <a:lnTo>
                      <a:pt x="2250" y="1147"/>
                    </a:lnTo>
                    <a:lnTo>
                      <a:pt x="2247" y="1150"/>
                    </a:lnTo>
                    <a:lnTo>
                      <a:pt x="2243" y="1153"/>
                    </a:lnTo>
                    <a:lnTo>
                      <a:pt x="2239" y="1156"/>
                    </a:lnTo>
                    <a:lnTo>
                      <a:pt x="2234" y="1157"/>
                    </a:lnTo>
                    <a:lnTo>
                      <a:pt x="2225" y="1161"/>
                    </a:lnTo>
                    <a:lnTo>
                      <a:pt x="2217" y="1169"/>
                    </a:lnTo>
                    <a:lnTo>
                      <a:pt x="2209" y="1178"/>
                    </a:lnTo>
                    <a:lnTo>
                      <a:pt x="2203" y="1187"/>
                    </a:lnTo>
                    <a:lnTo>
                      <a:pt x="2199" y="1192"/>
                    </a:lnTo>
                    <a:lnTo>
                      <a:pt x="2195" y="1197"/>
                    </a:lnTo>
                    <a:lnTo>
                      <a:pt x="2190" y="1200"/>
                    </a:lnTo>
                    <a:lnTo>
                      <a:pt x="2186" y="1202"/>
                    </a:lnTo>
                    <a:lnTo>
                      <a:pt x="2180" y="1201"/>
                    </a:lnTo>
                    <a:lnTo>
                      <a:pt x="2175" y="1201"/>
                    </a:lnTo>
                    <a:lnTo>
                      <a:pt x="2171" y="1201"/>
                    </a:lnTo>
                    <a:lnTo>
                      <a:pt x="2167" y="1202"/>
                    </a:lnTo>
                    <a:lnTo>
                      <a:pt x="2158" y="1206"/>
                    </a:lnTo>
                    <a:lnTo>
                      <a:pt x="2149" y="1208"/>
                    </a:lnTo>
                    <a:lnTo>
                      <a:pt x="2140" y="1212"/>
                    </a:lnTo>
                    <a:lnTo>
                      <a:pt x="2133" y="1217"/>
                    </a:lnTo>
                    <a:lnTo>
                      <a:pt x="2127" y="1222"/>
                    </a:lnTo>
                    <a:lnTo>
                      <a:pt x="2120" y="1226"/>
                    </a:lnTo>
                    <a:lnTo>
                      <a:pt x="2107" y="1237"/>
                    </a:lnTo>
                    <a:lnTo>
                      <a:pt x="2093" y="1246"/>
                    </a:lnTo>
                    <a:lnTo>
                      <a:pt x="2084" y="1249"/>
                    </a:lnTo>
                    <a:lnTo>
                      <a:pt x="2076" y="1250"/>
                    </a:lnTo>
                    <a:lnTo>
                      <a:pt x="2068" y="1251"/>
                    </a:lnTo>
                    <a:lnTo>
                      <a:pt x="2059" y="1250"/>
                    </a:lnTo>
                    <a:lnTo>
                      <a:pt x="2053" y="1249"/>
                    </a:lnTo>
                    <a:lnTo>
                      <a:pt x="2048" y="1249"/>
                    </a:lnTo>
                    <a:lnTo>
                      <a:pt x="2045" y="1250"/>
                    </a:lnTo>
                    <a:lnTo>
                      <a:pt x="2043" y="1251"/>
                    </a:lnTo>
                    <a:lnTo>
                      <a:pt x="2040" y="1258"/>
                    </a:lnTo>
                    <a:lnTo>
                      <a:pt x="2039" y="1269"/>
                    </a:lnTo>
                    <a:lnTo>
                      <a:pt x="2038" y="1275"/>
                    </a:lnTo>
                    <a:lnTo>
                      <a:pt x="2036" y="1279"/>
                    </a:lnTo>
                    <a:lnTo>
                      <a:pt x="2034" y="1283"/>
                    </a:lnTo>
                    <a:lnTo>
                      <a:pt x="2031" y="1285"/>
                    </a:lnTo>
                    <a:lnTo>
                      <a:pt x="2029" y="1285"/>
                    </a:lnTo>
                    <a:lnTo>
                      <a:pt x="2026" y="1285"/>
                    </a:lnTo>
                    <a:lnTo>
                      <a:pt x="2021" y="1283"/>
                    </a:lnTo>
                    <a:lnTo>
                      <a:pt x="2016" y="1281"/>
                    </a:lnTo>
                    <a:lnTo>
                      <a:pt x="2009" y="1281"/>
                    </a:lnTo>
                    <a:lnTo>
                      <a:pt x="2004" y="1282"/>
                    </a:lnTo>
                    <a:lnTo>
                      <a:pt x="2002" y="1282"/>
                    </a:lnTo>
                    <a:lnTo>
                      <a:pt x="2000" y="1281"/>
                    </a:lnTo>
                    <a:lnTo>
                      <a:pt x="1997" y="1279"/>
                    </a:lnTo>
                    <a:lnTo>
                      <a:pt x="1994" y="1276"/>
                    </a:lnTo>
                    <a:lnTo>
                      <a:pt x="1988" y="1275"/>
                    </a:lnTo>
                    <a:lnTo>
                      <a:pt x="1985" y="1275"/>
                    </a:lnTo>
                    <a:lnTo>
                      <a:pt x="1980" y="1276"/>
                    </a:lnTo>
                    <a:lnTo>
                      <a:pt x="1977" y="1279"/>
                    </a:lnTo>
                    <a:lnTo>
                      <a:pt x="1970" y="1286"/>
                    </a:lnTo>
                    <a:lnTo>
                      <a:pt x="1963" y="1294"/>
                    </a:lnTo>
                    <a:lnTo>
                      <a:pt x="1954" y="1308"/>
                    </a:lnTo>
                    <a:lnTo>
                      <a:pt x="1946" y="1322"/>
                    </a:lnTo>
                    <a:lnTo>
                      <a:pt x="1937" y="1334"/>
                    </a:lnTo>
                    <a:lnTo>
                      <a:pt x="1930" y="1346"/>
                    </a:lnTo>
                    <a:lnTo>
                      <a:pt x="1923" y="1359"/>
                    </a:lnTo>
                    <a:lnTo>
                      <a:pt x="1915" y="1371"/>
                    </a:lnTo>
                    <a:lnTo>
                      <a:pt x="1900" y="1379"/>
                    </a:lnTo>
                    <a:lnTo>
                      <a:pt x="1887" y="1385"/>
                    </a:lnTo>
                    <a:lnTo>
                      <a:pt x="1874" y="1391"/>
                    </a:lnTo>
                    <a:lnTo>
                      <a:pt x="1859" y="1397"/>
                    </a:lnTo>
                    <a:lnTo>
                      <a:pt x="1850" y="1406"/>
                    </a:lnTo>
                    <a:lnTo>
                      <a:pt x="1842" y="1414"/>
                    </a:lnTo>
                    <a:lnTo>
                      <a:pt x="1835" y="1422"/>
                    </a:lnTo>
                    <a:lnTo>
                      <a:pt x="1827" y="1431"/>
                    </a:lnTo>
                    <a:lnTo>
                      <a:pt x="1818" y="1436"/>
                    </a:lnTo>
                    <a:lnTo>
                      <a:pt x="1814" y="1438"/>
                    </a:lnTo>
                    <a:lnTo>
                      <a:pt x="1814" y="1440"/>
                    </a:lnTo>
                    <a:lnTo>
                      <a:pt x="1813" y="1444"/>
                    </a:lnTo>
                    <a:lnTo>
                      <a:pt x="1814" y="1447"/>
                    </a:lnTo>
                    <a:lnTo>
                      <a:pt x="1815" y="1452"/>
                    </a:lnTo>
                    <a:lnTo>
                      <a:pt x="1814" y="1456"/>
                    </a:lnTo>
                    <a:lnTo>
                      <a:pt x="1814" y="1459"/>
                    </a:lnTo>
                    <a:lnTo>
                      <a:pt x="1811" y="1462"/>
                    </a:lnTo>
                    <a:lnTo>
                      <a:pt x="1810" y="1464"/>
                    </a:lnTo>
                    <a:lnTo>
                      <a:pt x="1806" y="1470"/>
                    </a:lnTo>
                    <a:lnTo>
                      <a:pt x="1800" y="1477"/>
                    </a:lnTo>
                    <a:lnTo>
                      <a:pt x="1793" y="1482"/>
                    </a:lnTo>
                    <a:lnTo>
                      <a:pt x="1786" y="1487"/>
                    </a:lnTo>
                    <a:lnTo>
                      <a:pt x="1781" y="1489"/>
                    </a:lnTo>
                    <a:lnTo>
                      <a:pt x="1775" y="1490"/>
                    </a:lnTo>
                    <a:lnTo>
                      <a:pt x="1769" y="1490"/>
                    </a:lnTo>
                    <a:lnTo>
                      <a:pt x="1764" y="1488"/>
                    </a:lnTo>
                    <a:lnTo>
                      <a:pt x="1757" y="1484"/>
                    </a:lnTo>
                    <a:lnTo>
                      <a:pt x="1750" y="1478"/>
                    </a:lnTo>
                    <a:lnTo>
                      <a:pt x="1746" y="1474"/>
                    </a:lnTo>
                    <a:lnTo>
                      <a:pt x="1742" y="1472"/>
                    </a:lnTo>
                    <a:lnTo>
                      <a:pt x="1738" y="1470"/>
                    </a:lnTo>
                    <a:lnTo>
                      <a:pt x="1732" y="1469"/>
                    </a:lnTo>
                    <a:lnTo>
                      <a:pt x="1722" y="1469"/>
                    </a:lnTo>
                    <a:lnTo>
                      <a:pt x="1710" y="1469"/>
                    </a:lnTo>
                    <a:lnTo>
                      <a:pt x="1701" y="1469"/>
                    </a:lnTo>
                    <a:lnTo>
                      <a:pt x="1695" y="1470"/>
                    </a:lnTo>
                    <a:lnTo>
                      <a:pt x="1689" y="1471"/>
                    </a:lnTo>
                    <a:lnTo>
                      <a:pt x="1683" y="1474"/>
                    </a:lnTo>
                    <a:lnTo>
                      <a:pt x="1674" y="1482"/>
                    </a:lnTo>
                    <a:lnTo>
                      <a:pt x="1663" y="1495"/>
                    </a:lnTo>
                    <a:lnTo>
                      <a:pt x="1648" y="1504"/>
                    </a:lnTo>
                    <a:lnTo>
                      <a:pt x="1632" y="1513"/>
                    </a:lnTo>
                    <a:lnTo>
                      <a:pt x="1625" y="1516"/>
                    </a:lnTo>
                    <a:lnTo>
                      <a:pt x="1619" y="1522"/>
                    </a:lnTo>
                    <a:lnTo>
                      <a:pt x="1612" y="1527"/>
                    </a:lnTo>
                    <a:lnTo>
                      <a:pt x="1606" y="1533"/>
                    </a:lnTo>
                    <a:lnTo>
                      <a:pt x="1604" y="1537"/>
                    </a:lnTo>
                    <a:lnTo>
                      <a:pt x="1603" y="1538"/>
                    </a:lnTo>
                    <a:lnTo>
                      <a:pt x="1602" y="1539"/>
                    </a:lnTo>
                    <a:lnTo>
                      <a:pt x="1599" y="1538"/>
                    </a:lnTo>
                    <a:lnTo>
                      <a:pt x="1596" y="1537"/>
                    </a:lnTo>
                    <a:lnTo>
                      <a:pt x="1589" y="1538"/>
                    </a:lnTo>
                    <a:lnTo>
                      <a:pt x="1585" y="1540"/>
                    </a:lnTo>
                    <a:lnTo>
                      <a:pt x="1580" y="1540"/>
                    </a:lnTo>
                    <a:lnTo>
                      <a:pt x="1578" y="1539"/>
                    </a:lnTo>
                    <a:lnTo>
                      <a:pt x="1574" y="1537"/>
                    </a:lnTo>
                    <a:lnTo>
                      <a:pt x="1571" y="1530"/>
                    </a:lnTo>
                    <a:lnTo>
                      <a:pt x="1566" y="1521"/>
                    </a:lnTo>
                    <a:lnTo>
                      <a:pt x="1561" y="1513"/>
                    </a:lnTo>
                    <a:lnTo>
                      <a:pt x="1556" y="1510"/>
                    </a:lnTo>
                    <a:lnTo>
                      <a:pt x="1554" y="1510"/>
                    </a:lnTo>
                    <a:lnTo>
                      <a:pt x="1552" y="1511"/>
                    </a:lnTo>
                    <a:lnTo>
                      <a:pt x="1548" y="1513"/>
                    </a:lnTo>
                    <a:lnTo>
                      <a:pt x="1544" y="1518"/>
                    </a:lnTo>
                    <a:lnTo>
                      <a:pt x="1539" y="1521"/>
                    </a:lnTo>
                    <a:lnTo>
                      <a:pt x="1535" y="1523"/>
                    </a:lnTo>
                    <a:lnTo>
                      <a:pt x="1531" y="1524"/>
                    </a:lnTo>
                    <a:lnTo>
                      <a:pt x="1528" y="1526"/>
                    </a:lnTo>
                    <a:lnTo>
                      <a:pt x="1520" y="1526"/>
                    </a:lnTo>
                    <a:lnTo>
                      <a:pt x="1509" y="1527"/>
                    </a:lnTo>
                    <a:lnTo>
                      <a:pt x="1495" y="1520"/>
                    </a:lnTo>
                    <a:lnTo>
                      <a:pt x="1480" y="1514"/>
                    </a:lnTo>
                    <a:lnTo>
                      <a:pt x="1476" y="1526"/>
                    </a:lnTo>
                    <a:lnTo>
                      <a:pt x="1472" y="1537"/>
                    </a:lnTo>
                    <a:lnTo>
                      <a:pt x="1468" y="1548"/>
                    </a:lnTo>
                    <a:lnTo>
                      <a:pt x="1462" y="1560"/>
                    </a:lnTo>
                    <a:lnTo>
                      <a:pt x="1456" y="1565"/>
                    </a:lnTo>
                    <a:lnTo>
                      <a:pt x="1453" y="1570"/>
                    </a:lnTo>
                    <a:lnTo>
                      <a:pt x="1451" y="1573"/>
                    </a:lnTo>
                    <a:lnTo>
                      <a:pt x="1451" y="1577"/>
                    </a:lnTo>
                    <a:lnTo>
                      <a:pt x="1453" y="1579"/>
                    </a:lnTo>
                    <a:lnTo>
                      <a:pt x="1456" y="1582"/>
                    </a:lnTo>
                    <a:lnTo>
                      <a:pt x="1462" y="1587"/>
                    </a:lnTo>
                    <a:lnTo>
                      <a:pt x="1469" y="1591"/>
                    </a:lnTo>
                    <a:lnTo>
                      <a:pt x="1476" y="1597"/>
                    </a:lnTo>
                    <a:lnTo>
                      <a:pt x="1481" y="1602"/>
                    </a:lnTo>
                    <a:lnTo>
                      <a:pt x="1485" y="1606"/>
                    </a:lnTo>
                    <a:lnTo>
                      <a:pt x="1486" y="1609"/>
                    </a:lnTo>
                    <a:lnTo>
                      <a:pt x="1486" y="1612"/>
                    </a:lnTo>
                    <a:lnTo>
                      <a:pt x="1483" y="1615"/>
                    </a:lnTo>
                    <a:lnTo>
                      <a:pt x="1477" y="1619"/>
                    </a:lnTo>
                    <a:lnTo>
                      <a:pt x="1469" y="1623"/>
                    </a:lnTo>
                    <a:lnTo>
                      <a:pt x="1461" y="1626"/>
                    </a:lnTo>
                    <a:lnTo>
                      <a:pt x="1455" y="1630"/>
                    </a:lnTo>
                    <a:lnTo>
                      <a:pt x="1452" y="1633"/>
                    </a:lnTo>
                    <a:lnTo>
                      <a:pt x="1449" y="1638"/>
                    </a:lnTo>
                    <a:lnTo>
                      <a:pt x="1447" y="1648"/>
                    </a:lnTo>
                    <a:lnTo>
                      <a:pt x="1446" y="1664"/>
                    </a:lnTo>
                    <a:lnTo>
                      <a:pt x="1439" y="1675"/>
                    </a:lnTo>
                    <a:lnTo>
                      <a:pt x="1434" y="1683"/>
                    </a:lnTo>
                    <a:lnTo>
                      <a:pt x="1427" y="1690"/>
                    </a:lnTo>
                    <a:lnTo>
                      <a:pt x="1420" y="1700"/>
                    </a:lnTo>
                    <a:lnTo>
                      <a:pt x="1425" y="1709"/>
                    </a:lnTo>
                    <a:lnTo>
                      <a:pt x="1429" y="1715"/>
                    </a:lnTo>
                    <a:lnTo>
                      <a:pt x="1434" y="1719"/>
                    </a:lnTo>
                    <a:lnTo>
                      <a:pt x="1439" y="1723"/>
                    </a:lnTo>
                    <a:lnTo>
                      <a:pt x="1453" y="1726"/>
                    </a:lnTo>
                    <a:lnTo>
                      <a:pt x="1470" y="1730"/>
                    </a:lnTo>
                    <a:lnTo>
                      <a:pt x="1479" y="1735"/>
                    </a:lnTo>
                    <a:lnTo>
                      <a:pt x="1486" y="1741"/>
                    </a:lnTo>
                    <a:lnTo>
                      <a:pt x="1489" y="1743"/>
                    </a:lnTo>
                    <a:lnTo>
                      <a:pt x="1494" y="1744"/>
                    </a:lnTo>
                    <a:lnTo>
                      <a:pt x="1498" y="1747"/>
                    </a:lnTo>
                    <a:lnTo>
                      <a:pt x="1503" y="1748"/>
                    </a:lnTo>
                    <a:lnTo>
                      <a:pt x="1511" y="1750"/>
                    </a:lnTo>
                    <a:lnTo>
                      <a:pt x="1515" y="1752"/>
                    </a:lnTo>
                    <a:lnTo>
                      <a:pt x="1517" y="1754"/>
                    </a:lnTo>
                    <a:lnTo>
                      <a:pt x="1517" y="1756"/>
                    </a:lnTo>
                    <a:lnTo>
                      <a:pt x="1515" y="1757"/>
                    </a:lnTo>
                    <a:lnTo>
                      <a:pt x="1514" y="1758"/>
                    </a:lnTo>
                    <a:lnTo>
                      <a:pt x="1506" y="1763"/>
                    </a:lnTo>
                    <a:lnTo>
                      <a:pt x="1495" y="1766"/>
                    </a:lnTo>
                    <a:lnTo>
                      <a:pt x="1485" y="1771"/>
                    </a:lnTo>
                    <a:lnTo>
                      <a:pt x="1476" y="1775"/>
                    </a:lnTo>
                    <a:lnTo>
                      <a:pt x="1467" y="1778"/>
                    </a:lnTo>
                    <a:lnTo>
                      <a:pt x="1455" y="1782"/>
                    </a:lnTo>
                    <a:lnTo>
                      <a:pt x="1451" y="1782"/>
                    </a:lnTo>
                    <a:lnTo>
                      <a:pt x="1447" y="1782"/>
                    </a:lnTo>
                    <a:lnTo>
                      <a:pt x="1445" y="1783"/>
                    </a:lnTo>
                    <a:lnTo>
                      <a:pt x="1443" y="1784"/>
                    </a:lnTo>
                    <a:lnTo>
                      <a:pt x="1441" y="1789"/>
                    </a:lnTo>
                    <a:lnTo>
                      <a:pt x="1438" y="1798"/>
                    </a:lnTo>
                    <a:lnTo>
                      <a:pt x="1436" y="1800"/>
                    </a:lnTo>
                    <a:lnTo>
                      <a:pt x="1434" y="1801"/>
                    </a:lnTo>
                    <a:lnTo>
                      <a:pt x="1432" y="1801"/>
                    </a:lnTo>
                    <a:lnTo>
                      <a:pt x="1429" y="1801"/>
                    </a:lnTo>
                    <a:lnTo>
                      <a:pt x="1425" y="1800"/>
                    </a:lnTo>
                    <a:lnTo>
                      <a:pt x="1418" y="1799"/>
                    </a:lnTo>
                    <a:lnTo>
                      <a:pt x="1413" y="1808"/>
                    </a:lnTo>
                    <a:lnTo>
                      <a:pt x="1411" y="1817"/>
                    </a:lnTo>
                    <a:lnTo>
                      <a:pt x="1410" y="1820"/>
                    </a:lnTo>
                    <a:lnTo>
                      <a:pt x="1408" y="1824"/>
                    </a:lnTo>
                    <a:lnTo>
                      <a:pt x="1405" y="1828"/>
                    </a:lnTo>
                    <a:lnTo>
                      <a:pt x="1402" y="1832"/>
                    </a:lnTo>
                    <a:lnTo>
                      <a:pt x="1395" y="1835"/>
                    </a:lnTo>
                    <a:lnTo>
                      <a:pt x="1393" y="1837"/>
                    </a:lnTo>
                    <a:lnTo>
                      <a:pt x="1391" y="1841"/>
                    </a:lnTo>
                    <a:lnTo>
                      <a:pt x="1386" y="1845"/>
                    </a:lnTo>
                    <a:lnTo>
                      <a:pt x="1385" y="1851"/>
                    </a:lnTo>
                    <a:lnTo>
                      <a:pt x="1384" y="1857"/>
                    </a:lnTo>
                    <a:lnTo>
                      <a:pt x="1383" y="1862"/>
                    </a:lnTo>
                    <a:lnTo>
                      <a:pt x="1384" y="1867"/>
                    </a:lnTo>
                    <a:lnTo>
                      <a:pt x="1385" y="1878"/>
                    </a:lnTo>
                    <a:lnTo>
                      <a:pt x="1386" y="1891"/>
                    </a:lnTo>
                    <a:lnTo>
                      <a:pt x="1366" y="1891"/>
                    </a:lnTo>
                    <a:lnTo>
                      <a:pt x="1345" y="1891"/>
                    </a:lnTo>
                    <a:lnTo>
                      <a:pt x="1325" y="1891"/>
                    </a:lnTo>
                    <a:lnTo>
                      <a:pt x="1303" y="1890"/>
                    </a:lnTo>
                    <a:lnTo>
                      <a:pt x="1283" y="1871"/>
                    </a:lnTo>
                    <a:lnTo>
                      <a:pt x="1264" y="1853"/>
                    </a:lnTo>
                    <a:lnTo>
                      <a:pt x="1244" y="1835"/>
                    </a:lnTo>
                    <a:lnTo>
                      <a:pt x="1223" y="1818"/>
                    </a:lnTo>
                    <a:lnTo>
                      <a:pt x="1213" y="1818"/>
                    </a:lnTo>
                    <a:lnTo>
                      <a:pt x="1204" y="1818"/>
                    </a:lnTo>
                    <a:lnTo>
                      <a:pt x="1195" y="1818"/>
                    </a:lnTo>
                    <a:lnTo>
                      <a:pt x="1185" y="1820"/>
                    </a:lnTo>
                    <a:lnTo>
                      <a:pt x="1168" y="1823"/>
                    </a:lnTo>
                    <a:lnTo>
                      <a:pt x="1149" y="1827"/>
                    </a:lnTo>
                    <a:lnTo>
                      <a:pt x="1137" y="1822"/>
                    </a:lnTo>
                    <a:lnTo>
                      <a:pt x="1125" y="1816"/>
                    </a:lnTo>
                    <a:lnTo>
                      <a:pt x="1116" y="1809"/>
                    </a:lnTo>
                    <a:lnTo>
                      <a:pt x="1105" y="1801"/>
                    </a:lnTo>
                    <a:lnTo>
                      <a:pt x="1078" y="1795"/>
                    </a:lnTo>
                    <a:lnTo>
                      <a:pt x="1053" y="1792"/>
                    </a:lnTo>
                    <a:lnTo>
                      <a:pt x="1027" y="1790"/>
                    </a:lnTo>
                    <a:lnTo>
                      <a:pt x="999" y="1791"/>
                    </a:lnTo>
                    <a:lnTo>
                      <a:pt x="987" y="1801"/>
                    </a:lnTo>
                    <a:lnTo>
                      <a:pt x="976" y="1811"/>
                    </a:lnTo>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sp>
            <p:nvSpPr>
              <p:cNvPr id="386" name="Freeform 354"/>
              <p:cNvSpPr>
                <a:spLocks/>
              </p:cNvSpPr>
              <p:nvPr/>
            </p:nvSpPr>
            <p:spPr bwMode="auto">
              <a:xfrm>
                <a:off x="5449888" y="3603625"/>
                <a:ext cx="1235075" cy="1306513"/>
              </a:xfrm>
              <a:custGeom>
                <a:avLst/>
                <a:gdLst>
                  <a:gd name="T0" fmla="*/ 576263 w 3112"/>
                  <a:gd name="T1" fmla="*/ 1076792 h 3293"/>
                  <a:gd name="T2" fmla="*/ 509984 w 3112"/>
                  <a:gd name="T3" fmla="*/ 1074412 h 3293"/>
                  <a:gd name="T4" fmla="*/ 442913 w 3112"/>
                  <a:gd name="T5" fmla="*/ 1054574 h 3293"/>
                  <a:gd name="T6" fmla="*/ 386159 w 3112"/>
                  <a:gd name="T7" fmla="*/ 1042671 h 3293"/>
                  <a:gd name="T8" fmla="*/ 368697 w 3112"/>
                  <a:gd name="T9" fmla="*/ 1104962 h 3293"/>
                  <a:gd name="T10" fmla="*/ 440928 w 3112"/>
                  <a:gd name="T11" fmla="*/ 1127577 h 3293"/>
                  <a:gd name="T12" fmla="*/ 495300 w 3112"/>
                  <a:gd name="T13" fmla="*/ 1123609 h 3293"/>
                  <a:gd name="T14" fmla="*/ 540544 w 3112"/>
                  <a:gd name="T15" fmla="*/ 1179155 h 3293"/>
                  <a:gd name="T16" fmla="*/ 650478 w 3112"/>
                  <a:gd name="T17" fmla="*/ 1094646 h 3293"/>
                  <a:gd name="T18" fmla="*/ 728663 w 3112"/>
                  <a:gd name="T19" fmla="*/ 920867 h 3293"/>
                  <a:gd name="T20" fmla="*/ 738981 w 3112"/>
                  <a:gd name="T21" fmla="*/ 828820 h 3293"/>
                  <a:gd name="T22" fmla="*/ 717153 w 3112"/>
                  <a:gd name="T23" fmla="*/ 773672 h 3293"/>
                  <a:gd name="T24" fmla="*/ 775494 w 3112"/>
                  <a:gd name="T25" fmla="*/ 733203 h 3293"/>
                  <a:gd name="T26" fmla="*/ 841375 w 3112"/>
                  <a:gd name="T27" fmla="*/ 731616 h 3293"/>
                  <a:gd name="T28" fmla="*/ 896938 w 3112"/>
                  <a:gd name="T29" fmla="*/ 717332 h 3293"/>
                  <a:gd name="T30" fmla="*/ 989013 w 3112"/>
                  <a:gd name="T31" fmla="*/ 736773 h 3293"/>
                  <a:gd name="T32" fmla="*/ 1046956 w 3112"/>
                  <a:gd name="T33" fmla="*/ 689163 h 3293"/>
                  <a:gd name="T34" fmla="*/ 1094184 w 3112"/>
                  <a:gd name="T35" fmla="*/ 690353 h 3293"/>
                  <a:gd name="T36" fmla="*/ 1169194 w 3112"/>
                  <a:gd name="T37" fmla="*/ 671309 h 3293"/>
                  <a:gd name="T38" fmla="*/ 1168797 w 3112"/>
                  <a:gd name="T39" fmla="*/ 639172 h 3293"/>
                  <a:gd name="T40" fmla="*/ 1152525 w 3112"/>
                  <a:gd name="T41" fmla="*/ 553869 h 3293"/>
                  <a:gd name="T42" fmla="*/ 1206500 w 3112"/>
                  <a:gd name="T43" fmla="*/ 537999 h 3293"/>
                  <a:gd name="T44" fmla="*/ 1206500 w 3112"/>
                  <a:gd name="T45" fmla="*/ 463409 h 3293"/>
                  <a:gd name="T46" fmla="*/ 1152922 w 3112"/>
                  <a:gd name="T47" fmla="*/ 419766 h 3293"/>
                  <a:gd name="T48" fmla="*/ 1107281 w 3112"/>
                  <a:gd name="T49" fmla="*/ 379297 h 3293"/>
                  <a:gd name="T50" fmla="*/ 999331 w 3112"/>
                  <a:gd name="T51" fmla="*/ 355889 h 3293"/>
                  <a:gd name="T52" fmla="*/ 935434 w 3112"/>
                  <a:gd name="T53" fmla="*/ 446349 h 3293"/>
                  <a:gd name="T54" fmla="*/ 891778 w 3112"/>
                  <a:gd name="T55" fmla="*/ 521336 h 3293"/>
                  <a:gd name="T56" fmla="*/ 854869 w 3112"/>
                  <a:gd name="T57" fmla="*/ 487215 h 3293"/>
                  <a:gd name="T58" fmla="*/ 788194 w 3112"/>
                  <a:gd name="T59" fmla="*/ 511417 h 3293"/>
                  <a:gd name="T60" fmla="*/ 722709 w 3112"/>
                  <a:gd name="T61" fmla="*/ 497927 h 3293"/>
                  <a:gd name="T62" fmla="*/ 736997 w 3112"/>
                  <a:gd name="T63" fmla="*/ 403896 h 3293"/>
                  <a:gd name="T64" fmla="*/ 758031 w 3112"/>
                  <a:gd name="T65" fmla="*/ 307882 h 3293"/>
                  <a:gd name="T66" fmla="*/ 722709 w 3112"/>
                  <a:gd name="T67" fmla="*/ 186871 h 3293"/>
                  <a:gd name="T68" fmla="*/ 694531 w 3112"/>
                  <a:gd name="T69" fmla="*/ 118630 h 3293"/>
                  <a:gd name="T70" fmla="*/ 635000 w 3112"/>
                  <a:gd name="T71" fmla="*/ 51975 h 3293"/>
                  <a:gd name="T72" fmla="*/ 630238 w 3112"/>
                  <a:gd name="T73" fmla="*/ 3571 h 3293"/>
                  <a:gd name="T74" fmla="*/ 563563 w 3112"/>
                  <a:gd name="T75" fmla="*/ 35708 h 3293"/>
                  <a:gd name="T76" fmla="*/ 550863 w 3112"/>
                  <a:gd name="T77" fmla="*/ 112678 h 3293"/>
                  <a:gd name="T78" fmla="*/ 571500 w 3112"/>
                  <a:gd name="T79" fmla="*/ 192029 h 3293"/>
                  <a:gd name="T80" fmla="*/ 552450 w 3112"/>
                  <a:gd name="T81" fmla="*/ 241624 h 3293"/>
                  <a:gd name="T82" fmla="*/ 494109 w 3112"/>
                  <a:gd name="T83" fmla="*/ 326529 h 3293"/>
                  <a:gd name="T84" fmla="*/ 483791 w 3112"/>
                  <a:gd name="T85" fmla="*/ 404293 h 3293"/>
                  <a:gd name="T86" fmla="*/ 522684 w 3112"/>
                  <a:gd name="T87" fmla="*/ 460235 h 3293"/>
                  <a:gd name="T88" fmla="*/ 523081 w 3112"/>
                  <a:gd name="T89" fmla="*/ 528874 h 3293"/>
                  <a:gd name="T90" fmla="*/ 460375 w 3112"/>
                  <a:gd name="T91" fmla="*/ 567359 h 3293"/>
                  <a:gd name="T92" fmla="*/ 409178 w 3112"/>
                  <a:gd name="T93" fmla="*/ 520542 h 3293"/>
                  <a:gd name="T94" fmla="*/ 359569 w 3112"/>
                  <a:gd name="T95" fmla="*/ 595529 h 3293"/>
                  <a:gd name="T96" fmla="*/ 302022 w 3112"/>
                  <a:gd name="T97" fmla="*/ 658216 h 3293"/>
                  <a:gd name="T98" fmla="*/ 268288 w 3112"/>
                  <a:gd name="T99" fmla="*/ 677657 h 3293"/>
                  <a:gd name="T100" fmla="*/ 199628 w 3112"/>
                  <a:gd name="T101" fmla="*/ 668532 h 3293"/>
                  <a:gd name="T102" fmla="*/ 113903 w 3112"/>
                  <a:gd name="T103" fmla="*/ 755421 h 3293"/>
                  <a:gd name="T104" fmla="*/ 99219 w 3112"/>
                  <a:gd name="T105" fmla="*/ 828820 h 3293"/>
                  <a:gd name="T106" fmla="*/ 67866 w 3112"/>
                  <a:gd name="T107" fmla="*/ 905791 h 3293"/>
                  <a:gd name="T108" fmla="*/ 47228 w 3112"/>
                  <a:gd name="T109" fmla="*/ 977603 h 3293"/>
                  <a:gd name="T110" fmla="*/ 23416 w 3112"/>
                  <a:gd name="T111" fmla="*/ 1027198 h 3293"/>
                  <a:gd name="T112" fmla="*/ 104775 w 3112"/>
                  <a:gd name="T113" fmla="*/ 1083537 h 3293"/>
                  <a:gd name="T114" fmla="*/ 182959 w 3112"/>
                  <a:gd name="T115" fmla="*/ 1114881 h 3293"/>
                  <a:gd name="T116" fmla="*/ 251222 w 3112"/>
                  <a:gd name="T117" fmla="*/ 1098217 h 3293"/>
                  <a:gd name="T118" fmla="*/ 326231 w 3112"/>
                  <a:gd name="T119" fmla="*/ 1167649 h 3293"/>
                  <a:gd name="T120" fmla="*/ 394494 w 3112"/>
                  <a:gd name="T121" fmla="*/ 1214069 h 3293"/>
                  <a:gd name="T122" fmla="*/ 469106 w 3112"/>
                  <a:gd name="T123" fmla="*/ 1306116 h 3293"/>
                  <a:gd name="T124" fmla="*/ 513556 w 3112"/>
                  <a:gd name="T125" fmla="*/ 1243429 h 32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12" h="3293">
                    <a:moveTo>
                      <a:pt x="1446" y="2884"/>
                    </a:moveTo>
                    <a:lnTo>
                      <a:pt x="1449" y="2872"/>
                    </a:lnTo>
                    <a:lnTo>
                      <a:pt x="1452" y="2861"/>
                    </a:lnTo>
                    <a:lnTo>
                      <a:pt x="1453" y="2850"/>
                    </a:lnTo>
                    <a:lnTo>
                      <a:pt x="1455" y="2839"/>
                    </a:lnTo>
                    <a:lnTo>
                      <a:pt x="1462" y="2823"/>
                    </a:lnTo>
                    <a:lnTo>
                      <a:pt x="1468" y="2810"/>
                    </a:lnTo>
                    <a:lnTo>
                      <a:pt x="1471" y="2805"/>
                    </a:lnTo>
                    <a:lnTo>
                      <a:pt x="1475" y="2799"/>
                    </a:lnTo>
                    <a:lnTo>
                      <a:pt x="1480" y="2793"/>
                    </a:lnTo>
                    <a:lnTo>
                      <a:pt x="1487" y="2789"/>
                    </a:lnTo>
                    <a:lnTo>
                      <a:pt x="1493" y="2784"/>
                    </a:lnTo>
                    <a:lnTo>
                      <a:pt x="1498" y="2781"/>
                    </a:lnTo>
                    <a:lnTo>
                      <a:pt x="1502" y="2777"/>
                    </a:lnTo>
                    <a:lnTo>
                      <a:pt x="1504" y="2774"/>
                    </a:lnTo>
                    <a:lnTo>
                      <a:pt x="1504" y="2771"/>
                    </a:lnTo>
                    <a:lnTo>
                      <a:pt x="1502" y="2767"/>
                    </a:lnTo>
                    <a:lnTo>
                      <a:pt x="1498" y="2763"/>
                    </a:lnTo>
                    <a:lnTo>
                      <a:pt x="1491" y="2758"/>
                    </a:lnTo>
                    <a:lnTo>
                      <a:pt x="1488" y="2754"/>
                    </a:lnTo>
                    <a:lnTo>
                      <a:pt x="1486" y="2750"/>
                    </a:lnTo>
                    <a:lnTo>
                      <a:pt x="1485" y="2748"/>
                    </a:lnTo>
                    <a:lnTo>
                      <a:pt x="1485" y="2746"/>
                    </a:lnTo>
                    <a:lnTo>
                      <a:pt x="1485" y="2743"/>
                    </a:lnTo>
                    <a:lnTo>
                      <a:pt x="1485" y="2741"/>
                    </a:lnTo>
                    <a:lnTo>
                      <a:pt x="1483" y="2738"/>
                    </a:lnTo>
                    <a:lnTo>
                      <a:pt x="1481" y="2734"/>
                    </a:lnTo>
                    <a:lnTo>
                      <a:pt x="1473" y="2741"/>
                    </a:lnTo>
                    <a:lnTo>
                      <a:pt x="1466" y="2746"/>
                    </a:lnTo>
                    <a:lnTo>
                      <a:pt x="1463" y="2747"/>
                    </a:lnTo>
                    <a:lnTo>
                      <a:pt x="1460" y="2748"/>
                    </a:lnTo>
                    <a:lnTo>
                      <a:pt x="1455" y="2748"/>
                    </a:lnTo>
                    <a:lnTo>
                      <a:pt x="1448" y="2748"/>
                    </a:lnTo>
                    <a:lnTo>
                      <a:pt x="1447" y="2742"/>
                    </a:lnTo>
                    <a:lnTo>
                      <a:pt x="1447" y="2738"/>
                    </a:lnTo>
                    <a:lnTo>
                      <a:pt x="1447" y="2734"/>
                    </a:lnTo>
                    <a:lnTo>
                      <a:pt x="1448" y="2731"/>
                    </a:lnTo>
                    <a:lnTo>
                      <a:pt x="1451" y="2727"/>
                    </a:lnTo>
                    <a:lnTo>
                      <a:pt x="1452" y="2724"/>
                    </a:lnTo>
                    <a:lnTo>
                      <a:pt x="1452" y="2720"/>
                    </a:lnTo>
                    <a:lnTo>
                      <a:pt x="1452" y="2714"/>
                    </a:lnTo>
                    <a:lnTo>
                      <a:pt x="1448" y="2705"/>
                    </a:lnTo>
                    <a:lnTo>
                      <a:pt x="1447" y="2696"/>
                    </a:lnTo>
                    <a:lnTo>
                      <a:pt x="1446" y="2691"/>
                    </a:lnTo>
                    <a:lnTo>
                      <a:pt x="1444" y="2687"/>
                    </a:lnTo>
                    <a:lnTo>
                      <a:pt x="1441" y="2683"/>
                    </a:lnTo>
                    <a:lnTo>
                      <a:pt x="1438" y="2681"/>
                    </a:lnTo>
                    <a:lnTo>
                      <a:pt x="1429" y="2685"/>
                    </a:lnTo>
                    <a:lnTo>
                      <a:pt x="1424" y="2690"/>
                    </a:lnTo>
                    <a:lnTo>
                      <a:pt x="1423" y="2693"/>
                    </a:lnTo>
                    <a:lnTo>
                      <a:pt x="1422" y="2697"/>
                    </a:lnTo>
                    <a:lnTo>
                      <a:pt x="1422" y="2701"/>
                    </a:lnTo>
                    <a:lnTo>
                      <a:pt x="1422" y="2707"/>
                    </a:lnTo>
                    <a:lnTo>
                      <a:pt x="1422" y="2714"/>
                    </a:lnTo>
                    <a:lnTo>
                      <a:pt x="1422" y="2720"/>
                    </a:lnTo>
                    <a:lnTo>
                      <a:pt x="1421" y="2724"/>
                    </a:lnTo>
                    <a:lnTo>
                      <a:pt x="1420" y="2727"/>
                    </a:lnTo>
                    <a:lnTo>
                      <a:pt x="1417" y="2729"/>
                    </a:lnTo>
                    <a:lnTo>
                      <a:pt x="1413" y="2730"/>
                    </a:lnTo>
                    <a:lnTo>
                      <a:pt x="1407" y="2729"/>
                    </a:lnTo>
                    <a:lnTo>
                      <a:pt x="1401" y="2726"/>
                    </a:lnTo>
                    <a:lnTo>
                      <a:pt x="1394" y="2724"/>
                    </a:lnTo>
                    <a:lnTo>
                      <a:pt x="1388" y="2724"/>
                    </a:lnTo>
                    <a:lnTo>
                      <a:pt x="1383" y="2725"/>
                    </a:lnTo>
                    <a:lnTo>
                      <a:pt x="1375" y="2725"/>
                    </a:lnTo>
                    <a:lnTo>
                      <a:pt x="1371" y="2725"/>
                    </a:lnTo>
                    <a:lnTo>
                      <a:pt x="1369" y="2725"/>
                    </a:lnTo>
                    <a:lnTo>
                      <a:pt x="1367" y="2726"/>
                    </a:lnTo>
                    <a:lnTo>
                      <a:pt x="1364" y="2727"/>
                    </a:lnTo>
                    <a:lnTo>
                      <a:pt x="1360" y="2731"/>
                    </a:lnTo>
                    <a:lnTo>
                      <a:pt x="1353" y="2734"/>
                    </a:lnTo>
                    <a:lnTo>
                      <a:pt x="1343" y="2737"/>
                    </a:lnTo>
                    <a:lnTo>
                      <a:pt x="1334" y="2739"/>
                    </a:lnTo>
                    <a:lnTo>
                      <a:pt x="1325" y="2742"/>
                    </a:lnTo>
                    <a:lnTo>
                      <a:pt x="1313" y="2744"/>
                    </a:lnTo>
                    <a:lnTo>
                      <a:pt x="1299" y="2746"/>
                    </a:lnTo>
                    <a:lnTo>
                      <a:pt x="1293" y="2746"/>
                    </a:lnTo>
                    <a:lnTo>
                      <a:pt x="1292" y="2742"/>
                    </a:lnTo>
                    <a:lnTo>
                      <a:pt x="1292" y="2733"/>
                    </a:lnTo>
                    <a:lnTo>
                      <a:pt x="1292" y="2724"/>
                    </a:lnTo>
                    <a:lnTo>
                      <a:pt x="1294" y="2713"/>
                    </a:lnTo>
                    <a:lnTo>
                      <a:pt x="1285" y="2708"/>
                    </a:lnTo>
                    <a:lnTo>
                      <a:pt x="1277" y="2705"/>
                    </a:lnTo>
                    <a:lnTo>
                      <a:pt x="1274" y="2704"/>
                    </a:lnTo>
                    <a:lnTo>
                      <a:pt x="1270" y="2701"/>
                    </a:lnTo>
                    <a:lnTo>
                      <a:pt x="1266" y="2698"/>
                    </a:lnTo>
                    <a:lnTo>
                      <a:pt x="1262" y="2693"/>
                    </a:lnTo>
                    <a:lnTo>
                      <a:pt x="1257" y="2685"/>
                    </a:lnTo>
                    <a:lnTo>
                      <a:pt x="1251" y="2679"/>
                    </a:lnTo>
                    <a:lnTo>
                      <a:pt x="1249" y="2676"/>
                    </a:lnTo>
                    <a:lnTo>
                      <a:pt x="1246" y="2673"/>
                    </a:lnTo>
                    <a:lnTo>
                      <a:pt x="1245" y="2668"/>
                    </a:lnTo>
                    <a:lnTo>
                      <a:pt x="1244" y="2662"/>
                    </a:lnTo>
                    <a:lnTo>
                      <a:pt x="1243" y="2653"/>
                    </a:lnTo>
                    <a:lnTo>
                      <a:pt x="1240" y="2646"/>
                    </a:lnTo>
                    <a:lnTo>
                      <a:pt x="1237" y="2640"/>
                    </a:lnTo>
                    <a:lnTo>
                      <a:pt x="1235" y="2630"/>
                    </a:lnTo>
                    <a:lnTo>
                      <a:pt x="1235" y="2613"/>
                    </a:lnTo>
                    <a:lnTo>
                      <a:pt x="1234" y="2597"/>
                    </a:lnTo>
                    <a:lnTo>
                      <a:pt x="1233" y="2595"/>
                    </a:lnTo>
                    <a:lnTo>
                      <a:pt x="1231" y="2592"/>
                    </a:lnTo>
                    <a:lnTo>
                      <a:pt x="1229" y="2590"/>
                    </a:lnTo>
                    <a:lnTo>
                      <a:pt x="1227" y="2590"/>
                    </a:lnTo>
                    <a:lnTo>
                      <a:pt x="1224" y="2590"/>
                    </a:lnTo>
                    <a:lnTo>
                      <a:pt x="1220" y="2591"/>
                    </a:lnTo>
                    <a:lnTo>
                      <a:pt x="1217" y="2594"/>
                    </a:lnTo>
                    <a:lnTo>
                      <a:pt x="1212" y="2597"/>
                    </a:lnTo>
                    <a:lnTo>
                      <a:pt x="1208" y="2608"/>
                    </a:lnTo>
                    <a:lnTo>
                      <a:pt x="1203" y="2615"/>
                    </a:lnTo>
                    <a:lnTo>
                      <a:pt x="1201" y="2617"/>
                    </a:lnTo>
                    <a:lnTo>
                      <a:pt x="1198" y="2619"/>
                    </a:lnTo>
                    <a:lnTo>
                      <a:pt x="1193" y="2617"/>
                    </a:lnTo>
                    <a:lnTo>
                      <a:pt x="1186" y="2616"/>
                    </a:lnTo>
                    <a:lnTo>
                      <a:pt x="1181" y="2619"/>
                    </a:lnTo>
                    <a:lnTo>
                      <a:pt x="1176" y="2621"/>
                    </a:lnTo>
                    <a:lnTo>
                      <a:pt x="1172" y="2624"/>
                    </a:lnTo>
                    <a:lnTo>
                      <a:pt x="1168" y="2629"/>
                    </a:lnTo>
                    <a:lnTo>
                      <a:pt x="1163" y="2637"/>
                    </a:lnTo>
                    <a:lnTo>
                      <a:pt x="1153" y="2646"/>
                    </a:lnTo>
                    <a:lnTo>
                      <a:pt x="1142" y="2654"/>
                    </a:lnTo>
                    <a:lnTo>
                      <a:pt x="1132" y="2659"/>
                    </a:lnTo>
                    <a:lnTo>
                      <a:pt x="1122" y="2657"/>
                    </a:lnTo>
                    <a:lnTo>
                      <a:pt x="1116" y="2658"/>
                    </a:lnTo>
                    <a:lnTo>
                      <a:pt x="1115" y="2659"/>
                    </a:lnTo>
                    <a:lnTo>
                      <a:pt x="1114" y="2663"/>
                    </a:lnTo>
                    <a:lnTo>
                      <a:pt x="1114" y="2666"/>
                    </a:lnTo>
                    <a:lnTo>
                      <a:pt x="1114" y="2673"/>
                    </a:lnTo>
                    <a:lnTo>
                      <a:pt x="1117" y="2682"/>
                    </a:lnTo>
                    <a:lnTo>
                      <a:pt x="1118" y="2688"/>
                    </a:lnTo>
                    <a:lnTo>
                      <a:pt x="1118" y="2691"/>
                    </a:lnTo>
                    <a:lnTo>
                      <a:pt x="1117" y="2693"/>
                    </a:lnTo>
                    <a:lnTo>
                      <a:pt x="1114" y="2696"/>
                    </a:lnTo>
                    <a:lnTo>
                      <a:pt x="1109" y="2698"/>
                    </a:lnTo>
                    <a:lnTo>
                      <a:pt x="1104" y="2693"/>
                    </a:lnTo>
                    <a:lnTo>
                      <a:pt x="1099" y="2689"/>
                    </a:lnTo>
                    <a:lnTo>
                      <a:pt x="1094" y="2683"/>
                    </a:lnTo>
                    <a:lnTo>
                      <a:pt x="1091" y="2676"/>
                    </a:lnTo>
                    <a:lnTo>
                      <a:pt x="1087" y="2663"/>
                    </a:lnTo>
                    <a:lnTo>
                      <a:pt x="1082" y="2649"/>
                    </a:lnTo>
                    <a:lnTo>
                      <a:pt x="1076" y="2644"/>
                    </a:lnTo>
                    <a:lnTo>
                      <a:pt x="1070" y="2639"/>
                    </a:lnTo>
                    <a:lnTo>
                      <a:pt x="1065" y="2636"/>
                    </a:lnTo>
                    <a:lnTo>
                      <a:pt x="1059" y="2633"/>
                    </a:lnTo>
                    <a:lnTo>
                      <a:pt x="1054" y="2631"/>
                    </a:lnTo>
                    <a:lnTo>
                      <a:pt x="1049" y="2628"/>
                    </a:lnTo>
                    <a:lnTo>
                      <a:pt x="1043" y="2623"/>
                    </a:lnTo>
                    <a:lnTo>
                      <a:pt x="1038" y="2616"/>
                    </a:lnTo>
                    <a:lnTo>
                      <a:pt x="1034" y="2608"/>
                    </a:lnTo>
                    <a:lnTo>
                      <a:pt x="1031" y="2602"/>
                    </a:lnTo>
                    <a:lnTo>
                      <a:pt x="1029" y="2598"/>
                    </a:lnTo>
                    <a:lnTo>
                      <a:pt x="1025" y="2596"/>
                    </a:lnTo>
                    <a:lnTo>
                      <a:pt x="1022" y="2596"/>
                    </a:lnTo>
                    <a:lnTo>
                      <a:pt x="1018" y="2598"/>
                    </a:lnTo>
                    <a:lnTo>
                      <a:pt x="1013" y="2602"/>
                    </a:lnTo>
                    <a:lnTo>
                      <a:pt x="1006" y="2606"/>
                    </a:lnTo>
                    <a:lnTo>
                      <a:pt x="1001" y="2608"/>
                    </a:lnTo>
                    <a:lnTo>
                      <a:pt x="998" y="2609"/>
                    </a:lnTo>
                    <a:lnTo>
                      <a:pt x="995" y="2609"/>
                    </a:lnTo>
                    <a:lnTo>
                      <a:pt x="992" y="2608"/>
                    </a:lnTo>
                    <a:lnTo>
                      <a:pt x="986" y="2607"/>
                    </a:lnTo>
                    <a:lnTo>
                      <a:pt x="978" y="2607"/>
                    </a:lnTo>
                    <a:lnTo>
                      <a:pt x="974" y="2615"/>
                    </a:lnTo>
                    <a:lnTo>
                      <a:pt x="973" y="2621"/>
                    </a:lnTo>
                    <a:lnTo>
                      <a:pt x="973" y="2628"/>
                    </a:lnTo>
                    <a:lnTo>
                      <a:pt x="973" y="2636"/>
                    </a:lnTo>
                    <a:lnTo>
                      <a:pt x="967" y="2633"/>
                    </a:lnTo>
                    <a:lnTo>
                      <a:pt x="964" y="2630"/>
                    </a:lnTo>
                    <a:lnTo>
                      <a:pt x="962" y="2630"/>
                    </a:lnTo>
                    <a:lnTo>
                      <a:pt x="961" y="2630"/>
                    </a:lnTo>
                    <a:lnTo>
                      <a:pt x="960" y="2630"/>
                    </a:lnTo>
                    <a:lnTo>
                      <a:pt x="957" y="2632"/>
                    </a:lnTo>
                    <a:lnTo>
                      <a:pt x="954" y="2642"/>
                    </a:lnTo>
                    <a:lnTo>
                      <a:pt x="952" y="2654"/>
                    </a:lnTo>
                    <a:lnTo>
                      <a:pt x="967" y="2661"/>
                    </a:lnTo>
                    <a:lnTo>
                      <a:pt x="983" y="2667"/>
                    </a:lnTo>
                    <a:lnTo>
                      <a:pt x="979" y="2678"/>
                    </a:lnTo>
                    <a:lnTo>
                      <a:pt x="974" y="2689"/>
                    </a:lnTo>
                    <a:lnTo>
                      <a:pt x="987" y="2693"/>
                    </a:lnTo>
                    <a:lnTo>
                      <a:pt x="999" y="2700"/>
                    </a:lnTo>
                    <a:lnTo>
                      <a:pt x="1001" y="2708"/>
                    </a:lnTo>
                    <a:lnTo>
                      <a:pt x="1003" y="2713"/>
                    </a:lnTo>
                    <a:lnTo>
                      <a:pt x="1003" y="2718"/>
                    </a:lnTo>
                    <a:lnTo>
                      <a:pt x="1001" y="2725"/>
                    </a:lnTo>
                    <a:lnTo>
                      <a:pt x="1000" y="2730"/>
                    </a:lnTo>
                    <a:lnTo>
                      <a:pt x="998" y="2733"/>
                    </a:lnTo>
                    <a:lnTo>
                      <a:pt x="995" y="2737"/>
                    </a:lnTo>
                    <a:lnTo>
                      <a:pt x="990" y="2740"/>
                    </a:lnTo>
                    <a:lnTo>
                      <a:pt x="989" y="2750"/>
                    </a:lnTo>
                    <a:lnTo>
                      <a:pt x="987" y="2760"/>
                    </a:lnTo>
                    <a:lnTo>
                      <a:pt x="978" y="2760"/>
                    </a:lnTo>
                    <a:lnTo>
                      <a:pt x="971" y="2759"/>
                    </a:lnTo>
                    <a:lnTo>
                      <a:pt x="967" y="2758"/>
                    </a:lnTo>
                    <a:lnTo>
                      <a:pt x="964" y="2758"/>
                    </a:lnTo>
                    <a:lnTo>
                      <a:pt x="961" y="2758"/>
                    </a:lnTo>
                    <a:lnTo>
                      <a:pt x="956" y="2759"/>
                    </a:lnTo>
                    <a:lnTo>
                      <a:pt x="953" y="2766"/>
                    </a:lnTo>
                    <a:lnTo>
                      <a:pt x="949" y="2771"/>
                    </a:lnTo>
                    <a:lnTo>
                      <a:pt x="947" y="2772"/>
                    </a:lnTo>
                    <a:lnTo>
                      <a:pt x="944" y="2773"/>
                    </a:lnTo>
                    <a:lnTo>
                      <a:pt x="941" y="2772"/>
                    </a:lnTo>
                    <a:lnTo>
                      <a:pt x="937" y="2771"/>
                    </a:lnTo>
                    <a:lnTo>
                      <a:pt x="933" y="2775"/>
                    </a:lnTo>
                    <a:lnTo>
                      <a:pt x="930" y="2779"/>
                    </a:lnTo>
                    <a:lnTo>
                      <a:pt x="929" y="2782"/>
                    </a:lnTo>
                    <a:lnTo>
                      <a:pt x="929" y="2785"/>
                    </a:lnTo>
                    <a:lnTo>
                      <a:pt x="930" y="2789"/>
                    </a:lnTo>
                    <a:lnTo>
                      <a:pt x="931" y="2792"/>
                    </a:lnTo>
                    <a:lnTo>
                      <a:pt x="935" y="2796"/>
                    </a:lnTo>
                    <a:lnTo>
                      <a:pt x="939" y="2798"/>
                    </a:lnTo>
                    <a:lnTo>
                      <a:pt x="946" y="2802"/>
                    </a:lnTo>
                    <a:lnTo>
                      <a:pt x="952" y="2807"/>
                    </a:lnTo>
                    <a:lnTo>
                      <a:pt x="956" y="2811"/>
                    </a:lnTo>
                    <a:lnTo>
                      <a:pt x="961" y="2816"/>
                    </a:lnTo>
                    <a:lnTo>
                      <a:pt x="970" y="2826"/>
                    </a:lnTo>
                    <a:lnTo>
                      <a:pt x="980" y="2836"/>
                    </a:lnTo>
                    <a:lnTo>
                      <a:pt x="989" y="2841"/>
                    </a:lnTo>
                    <a:lnTo>
                      <a:pt x="997" y="2844"/>
                    </a:lnTo>
                    <a:lnTo>
                      <a:pt x="1000" y="2845"/>
                    </a:lnTo>
                    <a:lnTo>
                      <a:pt x="1004" y="2845"/>
                    </a:lnTo>
                    <a:lnTo>
                      <a:pt x="1007" y="2843"/>
                    </a:lnTo>
                    <a:lnTo>
                      <a:pt x="1011" y="2839"/>
                    </a:lnTo>
                    <a:lnTo>
                      <a:pt x="1015" y="2826"/>
                    </a:lnTo>
                    <a:lnTo>
                      <a:pt x="1022" y="2815"/>
                    </a:lnTo>
                    <a:lnTo>
                      <a:pt x="1028" y="2803"/>
                    </a:lnTo>
                    <a:lnTo>
                      <a:pt x="1033" y="2792"/>
                    </a:lnTo>
                    <a:lnTo>
                      <a:pt x="1034" y="2788"/>
                    </a:lnTo>
                    <a:lnTo>
                      <a:pt x="1037" y="2783"/>
                    </a:lnTo>
                    <a:lnTo>
                      <a:pt x="1038" y="2781"/>
                    </a:lnTo>
                    <a:lnTo>
                      <a:pt x="1040" y="2781"/>
                    </a:lnTo>
                    <a:lnTo>
                      <a:pt x="1042" y="2781"/>
                    </a:lnTo>
                    <a:lnTo>
                      <a:pt x="1045" y="2782"/>
                    </a:lnTo>
                    <a:lnTo>
                      <a:pt x="1047" y="2784"/>
                    </a:lnTo>
                    <a:lnTo>
                      <a:pt x="1051" y="2789"/>
                    </a:lnTo>
                    <a:lnTo>
                      <a:pt x="1062" y="2784"/>
                    </a:lnTo>
                    <a:lnTo>
                      <a:pt x="1072" y="2780"/>
                    </a:lnTo>
                    <a:lnTo>
                      <a:pt x="1081" y="2774"/>
                    </a:lnTo>
                    <a:lnTo>
                      <a:pt x="1092" y="2769"/>
                    </a:lnTo>
                    <a:lnTo>
                      <a:pt x="1100" y="2774"/>
                    </a:lnTo>
                    <a:lnTo>
                      <a:pt x="1104" y="2777"/>
                    </a:lnTo>
                    <a:lnTo>
                      <a:pt x="1104" y="2783"/>
                    </a:lnTo>
                    <a:lnTo>
                      <a:pt x="1102" y="2792"/>
                    </a:lnTo>
                    <a:lnTo>
                      <a:pt x="1101" y="2809"/>
                    </a:lnTo>
                    <a:lnTo>
                      <a:pt x="1101" y="2824"/>
                    </a:lnTo>
                    <a:lnTo>
                      <a:pt x="1104" y="2831"/>
                    </a:lnTo>
                    <a:lnTo>
                      <a:pt x="1106" y="2836"/>
                    </a:lnTo>
                    <a:lnTo>
                      <a:pt x="1111" y="2842"/>
                    </a:lnTo>
                    <a:lnTo>
                      <a:pt x="1118" y="2849"/>
                    </a:lnTo>
                    <a:lnTo>
                      <a:pt x="1126" y="2852"/>
                    </a:lnTo>
                    <a:lnTo>
                      <a:pt x="1132" y="2855"/>
                    </a:lnTo>
                    <a:lnTo>
                      <a:pt x="1138" y="2858"/>
                    </a:lnTo>
                    <a:lnTo>
                      <a:pt x="1142" y="2861"/>
                    </a:lnTo>
                    <a:lnTo>
                      <a:pt x="1146" y="2865"/>
                    </a:lnTo>
                    <a:lnTo>
                      <a:pt x="1149" y="2870"/>
                    </a:lnTo>
                    <a:lnTo>
                      <a:pt x="1151" y="2876"/>
                    </a:lnTo>
                    <a:lnTo>
                      <a:pt x="1153" y="2884"/>
                    </a:lnTo>
                    <a:lnTo>
                      <a:pt x="1156" y="2893"/>
                    </a:lnTo>
                    <a:lnTo>
                      <a:pt x="1158" y="2900"/>
                    </a:lnTo>
                    <a:lnTo>
                      <a:pt x="1163" y="2906"/>
                    </a:lnTo>
                    <a:lnTo>
                      <a:pt x="1169" y="2912"/>
                    </a:lnTo>
                    <a:lnTo>
                      <a:pt x="1174" y="2915"/>
                    </a:lnTo>
                    <a:lnTo>
                      <a:pt x="1178" y="2917"/>
                    </a:lnTo>
                    <a:lnTo>
                      <a:pt x="1182" y="2917"/>
                    </a:lnTo>
                    <a:lnTo>
                      <a:pt x="1184" y="2917"/>
                    </a:lnTo>
                    <a:lnTo>
                      <a:pt x="1186" y="2916"/>
                    </a:lnTo>
                    <a:lnTo>
                      <a:pt x="1187" y="2912"/>
                    </a:lnTo>
                    <a:lnTo>
                      <a:pt x="1187" y="2909"/>
                    </a:lnTo>
                    <a:lnTo>
                      <a:pt x="1185" y="2903"/>
                    </a:lnTo>
                    <a:lnTo>
                      <a:pt x="1183" y="2894"/>
                    </a:lnTo>
                    <a:lnTo>
                      <a:pt x="1182" y="2885"/>
                    </a:lnTo>
                    <a:lnTo>
                      <a:pt x="1181" y="2876"/>
                    </a:lnTo>
                    <a:lnTo>
                      <a:pt x="1180" y="2866"/>
                    </a:lnTo>
                    <a:lnTo>
                      <a:pt x="1180" y="2860"/>
                    </a:lnTo>
                    <a:lnTo>
                      <a:pt x="1182" y="2855"/>
                    </a:lnTo>
                    <a:lnTo>
                      <a:pt x="1183" y="2850"/>
                    </a:lnTo>
                    <a:lnTo>
                      <a:pt x="1186" y="2847"/>
                    </a:lnTo>
                    <a:lnTo>
                      <a:pt x="1190" y="2844"/>
                    </a:lnTo>
                    <a:lnTo>
                      <a:pt x="1194" y="2842"/>
                    </a:lnTo>
                    <a:lnTo>
                      <a:pt x="1199" y="2841"/>
                    </a:lnTo>
                    <a:lnTo>
                      <a:pt x="1206" y="2840"/>
                    </a:lnTo>
                    <a:lnTo>
                      <a:pt x="1210" y="2841"/>
                    </a:lnTo>
                    <a:lnTo>
                      <a:pt x="1215" y="2842"/>
                    </a:lnTo>
                    <a:lnTo>
                      <a:pt x="1218" y="2842"/>
                    </a:lnTo>
                    <a:lnTo>
                      <a:pt x="1221" y="2842"/>
                    </a:lnTo>
                    <a:lnTo>
                      <a:pt x="1228" y="2840"/>
                    </a:lnTo>
                    <a:lnTo>
                      <a:pt x="1236" y="2835"/>
                    </a:lnTo>
                    <a:lnTo>
                      <a:pt x="1242" y="2833"/>
                    </a:lnTo>
                    <a:lnTo>
                      <a:pt x="1248" y="2832"/>
                    </a:lnTo>
                    <a:lnTo>
                      <a:pt x="1252" y="2833"/>
                    </a:lnTo>
                    <a:lnTo>
                      <a:pt x="1259" y="2834"/>
                    </a:lnTo>
                    <a:lnTo>
                      <a:pt x="1260" y="2839"/>
                    </a:lnTo>
                    <a:lnTo>
                      <a:pt x="1261" y="2842"/>
                    </a:lnTo>
                    <a:lnTo>
                      <a:pt x="1260" y="2845"/>
                    </a:lnTo>
                    <a:lnTo>
                      <a:pt x="1259" y="2848"/>
                    </a:lnTo>
                    <a:lnTo>
                      <a:pt x="1253" y="2852"/>
                    </a:lnTo>
                    <a:lnTo>
                      <a:pt x="1246" y="2857"/>
                    </a:lnTo>
                    <a:lnTo>
                      <a:pt x="1242" y="2859"/>
                    </a:lnTo>
                    <a:lnTo>
                      <a:pt x="1240" y="2862"/>
                    </a:lnTo>
                    <a:lnTo>
                      <a:pt x="1238" y="2866"/>
                    </a:lnTo>
                    <a:lnTo>
                      <a:pt x="1238" y="2868"/>
                    </a:lnTo>
                    <a:lnTo>
                      <a:pt x="1240" y="2870"/>
                    </a:lnTo>
                    <a:lnTo>
                      <a:pt x="1243" y="2873"/>
                    </a:lnTo>
                    <a:lnTo>
                      <a:pt x="1246" y="2875"/>
                    </a:lnTo>
                    <a:lnTo>
                      <a:pt x="1251" y="2877"/>
                    </a:lnTo>
                    <a:lnTo>
                      <a:pt x="1262" y="2883"/>
                    </a:lnTo>
                    <a:lnTo>
                      <a:pt x="1273" y="2889"/>
                    </a:lnTo>
                    <a:lnTo>
                      <a:pt x="1276" y="2891"/>
                    </a:lnTo>
                    <a:lnTo>
                      <a:pt x="1278" y="2893"/>
                    </a:lnTo>
                    <a:lnTo>
                      <a:pt x="1278" y="2895"/>
                    </a:lnTo>
                    <a:lnTo>
                      <a:pt x="1278" y="2896"/>
                    </a:lnTo>
                    <a:lnTo>
                      <a:pt x="1277" y="2902"/>
                    </a:lnTo>
                    <a:lnTo>
                      <a:pt x="1274" y="2908"/>
                    </a:lnTo>
                    <a:lnTo>
                      <a:pt x="1280" y="2919"/>
                    </a:lnTo>
                    <a:lnTo>
                      <a:pt x="1288" y="2929"/>
                    </a:lnTo>
                    <a:lnTo>
                      <a:pt x="1296" y="2940"/>
                    </a:lnTo>
                    <a:lnTo>
                      <a:pt x="1304" y="2950"/>
                    </a:lnTo>
                    <a:lnTo>
                      <a:pt x="1304" y="2954"/>
                    </a:lnTo>
                    <a:lnTo>
                      <a:pt x="1305" y="2959"/>
                    </a:lnTo>
                    <a:lnTo>
                      <a:pt x="1308" y="2963"/>
                    </a:lnTo>
                    <a:lnTo>
                      <a:pt x="1311" y="2967"/>
                    </a:lnTo>
                    <a:lnTo>
                      <a:pt x="1319" y="2972"/>
                    </a:lnTo>
                    <a:lnTo>
                      <a:pt x="1327" y="2979"/>
                    </a:lnTo>
                    <a:lnTo>
                      <a:pt x="1333" y="2983"/>
                    </a:lnTo>
                    <a:lnTo>
                      <a:pt x="1337" y="2984"/>
                    </a:lnTo>
                    <a:lnTo>
                      <a:pt x="1341" y="2985"/>
                    </a:lnTo>
                    <a:lnTo>
                      <a:pt x="1344" y="2985"/>
                    </a:lnTo>
                    <a:lnTo>
                      <a:pt x="1348" y="2982"/>
                    </a:lnTo>
                    <a:lnTo>
                      <a:pt x="1356" y="2975"/>
                    </a:lnTo>
                    <a:lnTo>
                      <a:pt x="1362" y="2972"/>
                    </a:lnTo>
                    <a:lnTo>
                      <a:pt x="1366" y="2969"/>
                    </a:lnTo>
                    <a:lnTo>
                      <a:pt x="1370" y="2965"/>
                    </a:lnTo>
                    <a:lnTo>
                      <a:pt x="1372" y="2960"/>
                    </a:lnTo>
                    <a:lnTo>
                      <a:pt x="1378" y="2950"/>
                    </a:lnTo>
                    <a:lnTo>
                      <a:pt x="1383" y="2938"/>
                    </a:lnTo>
                    <a:lnTo>
                      <a:pt x="1394" y="2929"/>
                    </a:lnTo>
                    <a:lnTo>
                      <a:pt x="1404" y="2923"/>
                    </a:lnTo>
                    <a:lnTo>
                      <a:pt x="1409" y="2918"/>
                    </a:lnTo>
                    <a:lnTo>
                      <a:pt x="1413" y="2915"/>
                    </a:lnTo>
                    <a:lnTo>
                      <a:pt x="1418" y="2910"/>
                    </a:lnTo>
                    <a:lnTo>
                      <a:pt x="1422" y="2904"/>
                    </a:lnTo>
                    <a:lnTo>
                      <a:pt x="1424" y="2900"/>
                    </a:lnTo>
                    <a:lnTo>
                      <a:pt x="1427" y="2896"/>
                    </a:lnTo>
                    <a:lnTo>
                      <a:pt x="1429" y="2894"/>
                    </a:lnTo>
                    <a:lnTo>
                      <a:pt x="1431" y="2893"/>
                    </a:lnTo>
                    <a:lnTo>
                      <a:pt x="1438" y="2890"/>
                    </a:lnTo>
                    <a:lnTo>
                      <a:pt x="1446" y="2884"/>
                    </a:lnTo>
                    <a:lnTo>
                      <a:pt x="1461" y="2898"/>
                    </a:lnTo>
                    <a:lnTo>
                      <a:pt x="1475" y="2912"/>
                    </a:lnTo>
                    <a:lnTo>
                      <a:pt x="1489" y="2926"/>
                    </a:lnTo>
                    <a:lnTo>
                      <a:pt x="1504" y="2941"/>
                    </a:lnTo>
                    <a:lnTo>
                      <a:pt x="1520" y="2928"/>
                    </a:lnTo>
                    <a:lnTo>
                      <a:pt x="1537" y="2917"/>
                    </a:lnTo>
                    <a:lnTo>
                      <a:pt x="1553" y="2906"/>
                    </a:lnTo>
                    <a:lnTo>
                      <a:pt x="1570" y="2893"/>
                    </a:lnTo>
                    <a:lnTo>
                      <a:pt x="1578" y="2879"/>
                    </a:lnTo>
                    <a:lnTo>
                      <a:pt x="1584" y="2867"/>
                    </a:lnTo>
                    <a:lnTo>
                      <a:pt x="1592" y="2853"/>
                    </a:lnTo>
                    <a:lnTo>
                      <a:pt x="1600" y="2840"/>
                    </a:lnTo>
                    <a:lnTo>
                      <a:pt x="1604" y="2836"/>
                    </a:lnTo>
                    <a:lnTo>
                      <a:pt x="1608" y="2833"/>
                    </a:lnTo>
                    <a:lnTo>
                      <a:pt x="1612" y="2830"/>
                    </a:lnTo>
                    <a:lnTo>
                      <a:pt x="1614" y="2824"/>
                    </a:lnTo>
                    <a:lnTo>
                      <a:pt x="1607" y="2820"/>
                    </a:lnTo>
                    <a:lnTo>
                      <a:pt x="1603" y="2819"/>
                    </a:lnTo>
                    <a:lnTo>
                      <a:pt x="1597" y="2820"/>
                    </a:lnTo>
                    <a:lnTo>
                      <a:pt x="1589" y="2822"/>
                    </a:lnTo>
                    <a:lnTo>
                      <a:pt x="1600" y="2805"/>
                    </a:lnTo>
                    <a:lnTo>
                      <a:pt x="1613" y="2789"/>
                    </a:lnTo>
                    <a:lnTo>
                      <a:pt x="1625" y="2774"/>
                    </a:lnTo>
                    <a:lnTo>
                      <a:pt x="1639" y="2759"/>
                    </a:lnTo>
                    <a:lnTo>
                      <a:pt x="1654" y="2748"/>
                    </a:lnTo>
                    <a:lnTo>
                      <a:pt x="1668" y="2738"/>
                    </a:lnTo>
                    <a:lnTo>
                      <a:pt x="1683" y="2726"/>
                    </a:lnTo>
                    <a:lnTo>
                      <a:pt x="1697" y="2714"/>
                    </a:lnTo>
                    <a:lnTo>
                      <a:pt x="1699" y="2701"/>
                    </a:lnTo>
                    <a:lnTo>
                      <a:pt x="1702" y="2688"/>
                    </a:lnTo>
                    <a:lnTo>
                      <a:pt x="1706" y="2675"/>
                    </a:lnTo>
                    <a:lnTo>
                      <a:pt x="1709" y="2663"/>
                    </a:lnTo>
                    <a:lnTo>
                      <a:pt x="1727" y="2644"/>
                    </a:lnTo>
                    <a:lnTo>
                      <a:pt x="1745" y="2625"/>
                    </a:lnTo>
                    <a:lnTo>
                      <a:pt x="1765" y="2607"/>
                    </a:lnTo>
                    <a:lnTo>
                      <a:pt x="1783" y="2589"/>
                    </a:lnTo>
                    <a:lnTo>
                      <a:pt x="1784" y="2588"/>
                    </a:lnTo>
                    <a:lnTo>
                      <a:pt x="1784" y="2587"/>
                    </a:lnTo>
                    <a:lnTo>
                      <a:pt x="1794" y="2552"/>
                    </a:lnTo>
                    <a:lnTo>
                      <a:pt x="1804" y="2516"/>
                    </a:lnTo>
                    <a:lnTo>
                      <a:pt x="1815" y="2481"/>
                    </a:lnTo>
                    <a:lnTo>
                      <a:pt x="1826" y="2445"/>
                    </a:lnTo>
                    <a:lnTo>
                      <a:pt x="1828" y="2439"/>
                    </a:lnTo>
                    <a:lnTo>
                      <a:pt x="1832" y="2433"/>
                    </a:lnTo>
                    <a:lnTo>
                      <a:pt x="1827" y="2433"/>
                    </a:lnTo>
                    <a:lnTo>
                      <a:pt x="1825" y="2431"/>
                    </a:lnTo>
                    <a:lnTo>
                      <a:pt x="1825" y="2429"/>
                    </a:lnTo>
                    <a:lnTo>
                      <a:pt x="1826" y="2427"/>
                    </a:lnTo>
                    <a:lnTo>
                      <a:pt x="1829" y="2420"/>
                    </a:lnTo>
                    <a:lnTo>
                      <a:pt x="1834" y="2413"/>
                    </a:lnTo>
                    <a:lnTo>
                      <a:pt x="1838" y="2402"/>
                    </a:lnTo>
                    <a:lnTo>
                      <a:pt x="1841" y="2391"/>
                    </a:lnTo>
                    <a:lnTo>
                      <a:pt x="1841" y="2379"/>
                    </a:lnTo>
                    <a:lnTo>
                      <a:pt x="1841" y="2367"/>
                    </a:lnTo>
                    <a:lnTo>
                      <a:pt x="1838" y="2359"/>
                    </a:lnTo>
                    <a:lnTo>
                      <a:pt x="1837" y="2353"/>
                    </a:lnTo>
                    <a:lnTo>
                      <a:pt x="1836" y="2351"/>
                    </a:lnTo>
                    <a:lnTo>
                      <a:pt x="1837" y="2349"/>
                    </a:lnTo>
                    <a:lnTo>
                      <a:pt x="1838" y="2345"/>
                    </a:lnTo>
                    <a:lnTo>
                      <a:pt x="1841" y="2342"/>
                    </a:lnTo>
                    <a:lnTo>
                      <a:pt x="1842" y="2338"/>
                    </a:lnTo>
                    <a:lnTo>
                      <a:pt x="1842" y="2335"/>
                    </a:lnTo>
                    <a:lnTo>
                      <a:pt x="1841" y="2332"/>
                    </a:lnTo>
                    <a:lnTo>
                      <a:pt x="1840" y="2328"/>
                    </a:lnTo>
                    <a:lnTo>
                      <a:pt x="1836" y="2321"/>
                    </a:lnTo>
                    <a:lnTo>
                      <a:pt x="1833" y="2313"/>
                    </a:lnTo>
                    <a:lnTo>
                      <a:pt x="1835" y="2304"/>
                    </a:lnTo>
                    <a:lnTo>
                      <a:pt x="1838" y="2294"/>
                    </a:lnTo>
                    <a:lnTo>
                      <a:pt x="1841" y="2285"/>
                    </a:lnTo>
                    <a:lnTo>
                      <a:pt x="1842" y="2276"/>
                    </a:lnTo>
                    <a:lnTo>
                      <a:pt x="1842" y="2270"/>
                    </a:lnTo>
                    <a:lnTo>
                      <a:pt x="1842" y="2267"/>
                    </a:lnTo>
                    <a:lnTo>
                      <a:pt x="1840" y="2264"/>
                    </a:lnTo>
                    <a:lnTo>
                      <a:pt x="1836" y="2261"/>
                    </a:lnTo>
                    <a:lnTo>
                      <a:pt x="1830" y="2256"/>
                    </a:lnTo>
                    <a:lnTo>
                      <a:pt x="1825" y="2250"/>
                    </a:lnTo>
                    <a:lnTo>
                      <a:pt x="1823" y="2247"/>
                    </a:lnTo>
                    <a:lnTo>
                      <a:pt x="1821" y="2243"/>
                    </a:lnTo>
                    <a:lnTo>
                      <a:pt x="1820" y="2240"/>
                    </a:lnTo>
                    <a:lnTo>
                      <a:pt x="1820" y="2235"/>
                    </a:lnTo>
                    <a:lnTo>
                      <a:pt x="1819" y="2227"/>
                    </a:lnTo>
                    <a:lnTo>
                      <a:pt x="1818" y="2219"/>
                    </a:lnTo>
                    <a:lnTo>
                      <a:pt x="1817" y="2210"/>
                    </a:lnTo>
                    <a:lnTo>
                      <a:pt x="1819" y="2202"/>
                    </a:lnTo>
                    <a:lnTo>
                      <a:pt x="1820" y="2194"/>
                    </a:lnTo>
                    <a:lnTo>
                      <a:pt x="1823" y="2185"/>
                    </a:lnTo>
                    <a:lnTo>
                      <a:pt x="1820" y="2180"/>
                    </a:lnTo>
                    <a:lnTo>
                      <a:pt x="1820" y="2175"/>
                    </a:lnTo>
                    <a:lnTo>
                      <a:pt x="1821" y="2173"/>
                    </a:lnTo>
                    <a:lnTo>
                      <a:pt x="1823" y="2172"/>
                    </a:lnTo>
                    <a:lnTo>
                      <a:pt x="1825" y="2172"/>
                    </a:lnTo>
                    <a:lnTo>
                      <a:pt x="1829" y="2172"/>
                    </a:lnTo>
                    <a:lnTo>
                      <a:pt x="1833" y="2168"/>
                    </a:lnTo>
                    <a:lnTo>
                      <a:pt x="1834" y="2165"/>
                    </a:lnTo>
                    <a:lnTo>
                      <a:pt x="1835" y="2160"/>
                    </a:lnTo>
                    <a:lnTo>
                      <a:pt x="1836" y="2157"/>
                    </a:lnTo>
                    <a:lnTo>
                      <a:pt x="1835" y="2148"/>
                    </a:lnTo>
                    <a:lnTo>
                      <a:pt x="1834" y="2139"/>
                    </a:lnTo>
                    <a:lnTo>
                      <a:pt x="1835" y="2126"/>
                    </a:lnTo>
                    <a:lnTo>
                      <a:pt x="1837" y="2115"/>
                    </a:lnTo>
                    <a:lnTo>
                      <a:pt x="1841" y="2104"/>
                    </a:lnTo>
                    <a:lnTo>
                      <a:pt x="1846" y="2091"/>
                    </a:lnTo>
                    <a:lnTo>
                      <a:pt x="1851" y="2090"/>
                    </a:lnTo>
                    <a:lnTo>
                      <a:pt x="1854" y="2089"/>
                    </a:lnTo>
                    <a:lnTo>
                      <a:pt x="1859" y="2089"/>
                    </a:lnTo>
                    <a:lnTo>
                      <a:pt x="1862" y="2089"/>
                    </a:lnTo>
                    <a:lnTo>
                      <a:pt x="1870" y="2090"/>
                    </a:lnTo>
                    <a:lnTo>
                      <a:pt x="1880" y="2091"/>
                    </a:lnTo>
                    <a:lnTo>
                      <a:pt x="1886" y="2088"/>
                    </a:lnTo>
                    <a:lnTo>
                      <a:pt x="1889" y="2083"/>
                    </a:lnTo>
                    <a:lnTo>
                      <a:pt x="1891" y="2081"/>
                    </a:lnTo>
                    <a:lnTo>
                      <a:pt x="1891" y="2079"/>
                    </a:lnTo>
                    <a:lnTo>
                      <a:pt x="1889" y="2075"/>
                    </a:lnTo>
                    <a:lnTo>
                      <a:pt x="1887" y="2072"/>
                    </a:lnTo>
                    <a:lnTo>
                      <a:pt x="1883" y="2074"/>
                    </a:lnTo>
                    <a:lnTo>
                      <a:pt x="1879" y="2075"/>
                    </a:lnTo>
                    <a:lnTo>
                      <a:pt x="1877" y="2075"/>
                    </a:lnTo>
                    <a:lnTo>
                      <a:pt x="1874" y="2072"/>
                    </a:lnTo>
                    <a:lnTo>
                      <a:pt x="1861" y="2067"/>
                    </a:lnTo>
                    <a:lnTo>
                      <a:pt x="1852" y="2062"/>
                    </a:lnTo>
                    <a:lnTo>
                      <a:pt x="1847" y="2057"/>
                    </a:lnTo>
                    <a:lnTo>
                      <a:pt x="1844" y="2054"/>
                    </a:lnTo>
                    <a:lnTo>
                      <a:pt x="1842" y="2050"/>
                    </a:lnTo>
                    <a:lnTo>
                      <a:pt x="1841" y="2045"/>
                    </a:lnTo>
                    <a:lnTo>
                      <a:pt x="1841" y="2040"/>
                    </a:lnTo>
                    <a:lnTo>
                      <a:pt x="1841" y="2037"/>
                    </a:lnTo>
                    <a:lnTo>
                      <a:pt x="1840" y="2033"/>
                    </a:lnTo>
                    <a:lnTo>
                      <a:pt x="1838" y="2031"/>
                    </a:lnTo>
                    <a:lnTo>
                      <a:pt x="1834" y="2026"/>
                    </a:lnTo>
                    <a:lnTo>
                      <a:pt x="1828" y="2020"/>
                    </a:lnTo>
                    <a:lnTo>
                      <a:pt x="1823" y="2016"/>
                    </a:lnTo>
                    <a:lnTo>
                      <a:pt x="1819" y="2015"/>
                    </a:lnTo>
                    <a:lnTo>
                      <a:pt x="1816" y="2016"/>
                    </a:lnTo>
                    <a:lnTo>
                      <a:pt x="1809" y="2017"/>
                    </a:lnTo>
                    <a:lnTo>
                      <a:pt x="1802" y="2015"/>
                    </a:lnTo>
                    <a:lnTo>
                      <a:pt x="1796" y="2013"/>
                    </a:lnTo>
                    <a:lnTo>
                      <a:pt x="1794" y="2011"/>
                    </a:lnTo>
                    <a:lnTo>
                      <a:pt x="1792" y="2009"/>
                    </a:lnTo>
                    <a:lnTo>
                      <a:pt x="1791" y="2006"/>
                    </a:lnTo>
                    <a:lnTo>
                      <a:pt x="1788" y="2003"/>
                    </a:lnTo>
                    <a:lnTo>
                      <a:pt x="1791" y="1991"/>
                    </a:lnTo>
                    <a:lnTo>
                      <a:pt x="1793" y="1981"/>
                    </a:lnTo>
                    <a:lnTo>
                      <a:pt x="1798" y="1971"/>
                    </a:lnTo>
                    <a:lnTo>
                      <a:pt x="1803" y="1961"/>
                    </a:lnTo>
                    <a:lnTo>
                      <a:pt x="1805" y="1956"/>
                    </a:lnTo>
                    <a:lnTo>
                      <a:pt x="1807" y="1953"/>
                    </a:lnTo>
                    <a:lnTo>
                      <a:pt x="1807" y="1950"/>
                    </a:lnTo>
                    <a:lnTo>
                      <a:pt x="1805" y="1949"/>
                    </a:lnTo>
                    <a:lnTo>
                      <a:pt x="1802" y="1945"/>
                    </a:lnTo>
                    <a:lnTo>
                      <a:pt x="1798" y="1939"/>
                    </a:lnTo>
                    <a:lnTo>
                      <a:pt x="1808" y="1935"/>
                    </a:lnTo>
                    <a:lnTo>
                      <a:pt x="1818" y="1932"/>
                    </a:lnTo>
                    <a:lnTo>
                      <a:pt x="1827" y="1930"/>
                    </a:lnTo>
                    <a:lnTo>
                      <a:pt x="1837" y="1924"/>
                    </a:lnTo>
                    <a:lnTo>
                      <a:pt x="1840" y="1919"/>
                    </a:lnTo>
                    <a:lnTo>
                      <a:pt x="1841" y="1915"/>
                    </a:lnTo>
                    <a:lnTo>
                      <a:pt x="1843" y="1918"/>
                    </a:lnTo>
                    <a:lnTo>
                      <a:pt x="1847" y="1922"/>
                    </a:lnTo>
                    <a:lnTo>
                      <a:pt x="1852" y="1920"/>
                    </a:lnTo>
                    <a:lnTo>
                      <a:pt x="1854" y="1918"/>
                    </a:lnTo>
                    <a:lnTo>
                      <a:pt x="1854" y="1915"/>
                    </a:lnTo>
                    <a:lnTo>
                      <a:pt x="1854" y="1914"/>
                    </a:lnTo>
                    <a:lnTo>
                      <a:pt x="1854" y="1912"/>
                    </a:lnTo>
                    <a:lnTo>
                      <a:pt x="1857" y="1911"/>
                    </a:lnTo>
                    <a:lnTo>
                      <a:pt x="1861" y="1910"/>
                    </a:lnTo>
                    <a:lnTo>
                      <a:pt x="1869" y="1909"/>
                    </a:lnTo>
                    <a:lnTo>
                      <a:pt x="1875" y="1906"/>
                    </a:lnTo>
                    <a:lnTo>
                      <a:pt x="1879" y="1904"/>
                    </a:lnTo>
                    <a:lnTo>
                      <a:pt x="1883" y="1901"/>
                    </a:lnTo>
                    <a:lnTo>
                      <a:pt x="1886" y="1898"/>
                    </a:lnTo>
                    <a:lnTo>
                      <a:pt x="1888" y="1895"/>
                    </a:lnTo>
                    <a:lnTo>
                      <a:pt x="1892" y="1893"/>
                    </a:lnTo>
                    <a:lnTo>
                      <a:pt x="1897" y="1890"/>
                    </a:lnTo>
                    <a:lnTo>
                      <a:pt x="1903" y="1888"/>
                    </a:lnTo>
                    <a:lnTo>
                      <a:pt x="1918" y="1893"/>
                    </a:lnTo>
                    <a:lnTo>
                      <a:pt x="1929" y="1895"/>
                    </a:lnTo>
                    <a:lnTo>
                      <a:pt x="1934" y="1895"/>
                    </a:lnTo>
                    <a:lnTo>
                      <a:pt x="1938" y="1893"/>
                    </a:lnTo>
                    <a:lnTo>
                      <a:pt x="1943" y="1889"/>
                    </a:lnTo>
                    <a:lnTo>
                      <a:pt x="1947" y="1882"/>
                    </a:lnTo>
                    <a:lnTo>
                      <a:pt x="1952" y="1877"/>
                    </a:lnTo>
                    <a:lnTo>
                      <a:pt x="1955" y="1873"/>
                    </a:lnTo>
                    <a:lnTo>
                      <a:pt x="1955" y="1872"/>
                    </a:lnTo>
                    <a:lnTo>
                      <a:pt x="1956" y="1870"/>
                    </a:lnTo>
                    <a:lnTo>
                      <a:pt x="1956" y="1868"/>
                    </a:lnTo>
                    <a:lnTo>
                      <a:pt x="1956" y="1863"/>
                    </a:lnTo>
                    <a:lnTo>
                      <a:pt x="1954" y="1855"/>
                    </a:lnTo>
                    <a:lnTo>
                      <a:pt x="1954" y="1848"/>
                    </a:lnTo>
                    <a:lnTo>
                      <a:pt x="1954" y="1846"/>
                    </a:lnTo>
                    <a:lnTo>
                      <a:pt x="1955" y="1843"/>
                    </a:lnTo>
                    <a:lnTo>
                      <a:pt x="1957" y="1840"/>
                    </a:lnTo>
                    <a:lnTo>
                      <a:pt x="1961" y="1837"/>
                    </a:lnTo>
                    <a:lnTo>
                      <a:pt x="1963" y="1831"/>
                    </a:lnTo>
                    <a:lnTo>
                      <a:pt x="1964" y="1828"/>
                    </a:lnTo>
                    <a:lnTo>
                      <a:pt x="1967" y="1826"/>
                    </a:lnTo>
                    <a:lnTo>
                      <a:pt x="1971" y="1825"/>
                    </a:lnTo>
                    <a:lnTo>
                      <a:pt x="1978" y="1823"/>
                    </a:lnTo>
                    <a:lnTo>
                      <a:pt x="1982" y="1823"/>
                    </a:lnTo>
                    <a:lnTo>
                      <a:pt x="1987" y="1825"/>
                    </a:lnTo>
                    <a:lnTo>
                      <a:pt x="1993" y="1828"/>
                    </a:lnTo>
                    <a:lnTo>
                      <a:pt x="1999" y="1830"/>
                    </a:lnTo>
                    <a:lnTo>
                      <a:pt x="2004" y="1830"/>
                    </a:lnTo>
                    <a:lnTo>
                      <a:pt x="2010" y="1829"/>
                    </a:lnTo>
                    <a:lnTo>
                      <a:pt x="2016" y="1828"/>
                    </a:lnTo>
                    <a:lnTo>
                      <a:pt x="2022" y="1831"/>
                    </a:lnTo>
                    <a:lnTo>
                      <a:pt x="2027" y="1835"/>
                    </a:lnTo>
                    <a:lnTo>
                      <a:pt x="2029" y="1837"/>
                    </a:lnTo>
                    <a:lnTo>
                      <a:pt x="2031" y="1838"/>
                    </a:lnTo>
                    <a:lnTo>
                      <a:pt x="2033" y="1838"/>
                    </a:lnTo>
                    <a:lnTo>
                      <a:pt x="2037" y="1838"/>
                    </a:lnTo>
                    <a:lnTo>
                      <a:pt x="2041" y="1840"/>
                    </a:lnTo>
                    <a:lnTo>
                      <a:pt x="2044" y="1844"/>
                    </a:lnTo>
                    <a:lnTo>
                      <a:pt x="2045" y="1846"/>
                    </a:lnTo>
                    <a:lnTo>
                      <a:pt x="2045" y="1847"/>
                    </a:lnTo>
                    <a:lnTo>
                      <a:pt x="2046" y="1850"/>
                    </a:lnTo>
                    <a:lnTo>
                      <a:pt x="2048" y="1850"/>
                    </a:lnTo>
                    <a:lnTo>
                      <a:pt x="2052" y="1848"/>
                    </a:lnTo>
                    <a:lnTo>
                      <a:pt x="2057" y="1847"/>
                    </a:lnTo>
                    <a:lnTo>
                      <a:pt x="2065" y="1840"/>
                    </a:lnTo>
                    <a:lnTo>
                      <a:pt x="2070" y="1837"/>
                    </a:lnTo>
                    <a:lnTo>
                      <a:pt x="2072" y="1837"/>
                    </a:lnTo>
                    <a:lnTo>
                      <a:pt x="2075" y="1838"/>
                    </a:lnTo>
                    <a:lnTo>
                      <a:pt x="2078" y="1840"/>
                    </a:lnTo>
                    <a:lnTo>
                      <a:pt x="2082" y="1844"/>
                    </a:lnTo>
                    <a:lnTo>
                      <a:pt x="2090" y="1844"/>
                    </a:lnTo>
                    <a:lnTo>
                      <a:pt x="2095" y="1842"/>
                    </a:lnTo>
                    <a:lnTo>
                      <a:pt x="2100" y="1840"/>
                    </a:lnTo>
                    <a:lnTo>
                      <a:pt x="2111" y="1842"/>
                    </a:lnTo>
                    <a:lnTo>
                      <a:pt x="2120" y="1844"/>
                    </a:lnTo>
                    <a:lnTo>
                      <a:pt x="2126" y="1845"/>
                    </a:lnTo>
                    <a:lnTo>
                      <a:pt x="2129" y="1844"/>
                    </a:lnTo>
                    <a:lnTo>
                      <a:pt x="2131" y="1842"/>
                    </a:lnTo>
                    <a:lnTo>
                      <a:pt x="2133" y="1837"/>
                    </a:lnTo>
                    <a:lnTo>
                      <a:pt x="2135" y="1833"/>
                    </a:lnTo>
                    <a:lnTo>
                      <a:pt x="2145" y="1827"/>
                    </a:lnTo>
                    <a:lnTo>
                      <a:pt x="2154" y="1821"/>
                    </a:lnTo>
                    <a:lnTo>
                      <a:pt x="2151" y="1814"/>
                    </a:lnTo>
                    <a:lnTo>
                      <a:pt x="2150" y="1805"/>
                    </a:lnTo>
                    <a:lnTo>
                      <a:pt x="2152" y="1794"/>
                    </a:lnTo>
                    <a:lnTo>
                      <a:pt x="2154" y="1785"/>
                    </a:lnTo>
                    <a:lnTo>
                      <a:pt x="2156" y="1780"/>
                    </a:lnTo>
                    <a:lnTo>
                      <a:pt x="2157" y="1777"/>
                    </a:lnTo>
                    <a:lnTo>
                      <a:pt x="2160" y="1772"/>
                    </a:lnTo>
                    <a:lnTo>
                      <a:pt x="2164" y="1768"/>
                    </a:lnTo>
                    <a:lnTo>
                      <a:pt x="2173" y="1766"/>
                    </a:lnTo>
                    <a:lnTo>
                      <a:pt x="2177" y="1766"/>
                    </a:lnTo>
                    <a:lnTo>
                      <a:pt x="2179" y="1768"/>
                    </a:lnTo>
                    <a:lnTo>
                      <a:pt x="2180" y="1770"/>
                    </a:lnTo>
                    <a:lnTo>
                      <a:pt x="2181" y="1774"/>
                    </a:lnTo>
                    <a:lnTo>
                      <a:pt x="2181" y="1778"/>
                    </a:lnTo>
                    <a:lnTo>
                      <a:pt x="2182" y="1783"/>
                    </a:lnTo>
                    <a:lnTo>
                      <a:pt x="2184" y="1786"/>
                    </a:lnTo>
                    <a:lnTo>
                      <a:pt x="2185" y="1788"/>
                    </a:lnTo>
                    <a:lnTo>
                      <a:pt x="2188" y="1791"/>
                    </a:lnTo>
                    <a:lnTo>
                      <a:pt x="2193" y="1794"/>
                    </a:lnTo>
                    <a:lnTo>
                      <a:pt x="2200" y="1800"/>
                    </a:lnTo>
                    <a:lnTo>
                      <a:pt x="2205" y="1806"/>
                    </a:lnTo>
                    <a:lnTo>
                      <a:pt x="2208" y="1812"/>
                    </a:lnTo>
                    <a:lnTo>
                      <a:pt x="2209" y="1813"/>
                    </a:lnTo>
                    <a:lnTo>
                      <a:pt x="2211" y="1813"/>
                    </a:lnTo>
                    <a:lnTo>
                      <a:pt x="2214" y="1812"/>
                    </a:lnTo>
                    <a:lnTo>
                      <a:pt x="2217" y="1809"/>
                    </a:lnTo>
                    <a:lnTo>
                      <a:pt x="2223" y="1804"/>
                    </a:lnTo>
                    <a:lnTo>
                      <a:pt x="2228" y="1801"/>
                    </a:lnTo>
                    <a:lnTo>
                      <a:pt x="2233" y="1800"/>
                    </a:lnTo>
                    <a:lnTo>
                      <a:pt x="2239" y="1798"/>
                    </a:lnTo>
                    <a:lnTo>
                      <a:pt x="2243" y="1800"/>
                    </a:lnTo>
                    <a:lnTo>
                      <a:pt x="2249" y="1801"/>
                    </a:lnTo>
                    <a:lnTo>
                      <a:pt x="2255" y="1804"/>
                    </a:lnTo>
                    <a:lnTo>
                      <a:pt x="2260" y="1808"/>
                    </a:lnTo>
                    <a:lnTo>
                      <a:pt x="2267" y="1811"/>
                    </a:lnTo>
                    <a:lnTo>
                      <a:pt x="2273" y="1814"/>
                    </a:lnTo>
                    <a:lnTo>
                      <a:pt x="2278" y="1815"/>
                    </a:lnTo>
                    <a:lnTo>
                      <a:pt x="2283" y="1815"/>
                    </a:lnTo>
                    <a:lnTo>
                      <a:pt x="2289" y="1814"/>
                    </a:lnTo>
                    <a:lnTo>
                      <a:pt x="2293" y="1813"/>
                    </a:lnTo>
                    <a:lnTo>
                      <a:pt x="2299" y="1810"/>
                    </a:lnTo>
                    <a:lnTo>
                      <a:pt x="2304" y="1805"/>
                    </a:lnTo>
                    <a:lnTo>
                      <a:pt x="2309" y="1796"/>
                    </a:lnTo>
                    <a:lnTo>
                      <a:pt x="2314" y="1791"/>
                    </a:lnTo>
                    <a:lnTo>
                      <a:pt x="2316" y="1789"/>
                    </a:lnTo>
                    <a:lnTo>
                      <a:pt x="2319" y="1788"/>
                    </a:lnTo>
                    <a:lnTo>
                      <a:pt x="2324" y="1787"/>
                    </a:lnTo>
                    <a:lnTo>
                      <a:pt x="2329" y="1787"/>
                    </a:lnTo>
                    <a:lnTo>
                      <a:pt x="2332" y="1791"/>
                    </a:lnTo>
                    <a:lnTo>
                      <a:pt x="2333" y="1794"/>
                    </a:lnTo>
                    <a:lnTo>
                      <a:pt x="2334" y="1798"/>
                    </a:lnTo>
                    <a:lnTo>
                      <a:pt x="2334" y="1802"/>
                    </a:lnTo>
                    <a:lnTo>
                      <a:pt x="2334" y="1811"/>
                    </a:lnTo>
                    <a:lnTo>
                      <a:pt x="2335" y="1821"/>
                    </a:lnTo>
                    <a:lnTo>
                      <a:pt x="2348" y="1833"/>
                    </a:lnTo>
                    <a:lnTo>
                      <a:pt x="2361" y="1843"/>
                    </a:lnTo>
                    <a:lnTo>
                      <a:pt x="2365" y="1845"/>
                    </a:lnTo>
                    <a:lnTo>
                      <a:pt x="2369" y="1847"/>
                    </a:lnTo>
                    <a:lnTo>
                      <a:pt x="2372" y="1847"/>
                    </a:lnTo>
                    <a:lnTo>
                      <a:pt x="2377" y="1848"/>
                    </a:lnTo>
                    <a:lnTo>
                      <a:pt x="2385" y="1848"/>
                    </a:lnTo>
                    <a:lnTo>
                      <a:pt x="2394" y="1850"/>
                    </a:lnTo>
                    <a:lnTo>
                      <a:pt x="2408" y="1851"/>
                    </a:lnTo>
                    <a:lnTo>
                      <a:pt x="2420" y="1853"/>
                    </a:lnTo>
                    <a:lnTo>
                      <a:pt x="2426" y="1853"/>
                    </a:lnTo>
                    <a:lnTo>
                      <a:pt x="2429" y="1851"/>
                    </a:lnTo>
                    <a:lnTo>
                      <a:pt x="2434" y="1850"/>
                    </a:lnTo>
                    <a:lnTo>
                      <a:pt x="2436" y="1847"/>
                    </a:lnTo>
                    <a:lnTo>
                      <a:pt x="2443" y="1843"/>
                    </a:lnTo>
                    <a:lnTo>
                      <a:pt x="2452" y="1838"/>
                    </a:lnTo>
                    <a:lnTo>
                      <a:pt x="2460" y="1842"/>
                    </a:lnTo>
                    <a:lnTo>
                      <a:pt x="2468" y="1845"/>
                    </a:lnTo>
                    <a:lnTo>
                      <a:pt x="2477" y="1848"/>
                    </a:lnTo>
                    <a:lnTo>
                      <a:pt x="2486" y="1851"/>
                    </a:lnTo>
                    <a:lnTo>
                      <a:pt x="2492" y="1857"/>
                    </a:lnTo>
                    <a:lnTo>
                      <a:pt x="2495" y="1862"/>
                    </a:lnTo>
                    <a:lnTo>
                      <a:pt x="2496" y="1864"/>
                    </a:lnTo>
                    <a:lnTo>
                      <a:pt x="2500" y="1867"/>
                    </a:lnTo>
                    <a:lnTo>
                      <a:pt x="2503" y="1868"/>
                    </a:lnTo>
                    <a:lnTo>
                      <a:pt x="2507" y="1868"/>
                    </a:lnTo>
                    <a:lnTo>
                      <a:pt x="2513" y="1864"/>
                    </a:lnTo>
                    <a:lnTo>
                      <a:pt x="2517" y="1862"/>
                    </a:lnTo>
                    <a:lnTo>
                      <a:pt x="2517" y="1857"/>
                    </a:lnTo>
                    <a:lnTo>
                      <a:pt x="2513" y="1853"/>
                    </a:lnTo>
                    <a:lnTo>
                      <a:pt x="2521" y="1844"/>
                    </a:lnTo>
                    <a:lnTo>
                      <a:pt x="2528" y="1834"/>
                    </a:lnTo>
                    <a:lnTo>
                      <a:pt x="2531" y="1827"/>
                    </a:lnTo>
                    <a:lnTo>
                      <a:pt x="2536" y="1823"/>
                    </a:lnTo>
                    <a:lnTo>
                      <a:pt x="2539" y="1821"/>
                    </a:lnTo>
                    <a:lnTo>
                      <a:pt x="2544" y="1820"/>
                    </a:lnTo>
                    <a:lnTo>
                      <a:pt x="2554" y="1822"/>
                    </a:lnTo>
                    <a:lnTo>
                      <a:pt x="2565" y="1826"/>
                    </a:lnTo>
                    <a:lnTo>
                      <a:pt x="2571" y="1826"/>
                    </a:lnTo>
                    <a:lnTo>
                      <a:pt x="2573" y="1823"/>
                    </a:lnTo>
                    <a:lnTo>
                      <a:pt x="2574" y="1822"/>
                    </a:lnTo>
                    <a:lnTo>
                      <a:pt x="2575" y="1821"/>
                    </a:lnTo>
                    <a:lnTo>
                      <a:pt x="2575" y="1819"/>
                    </a:lnTo>
                    <a:lnTo>
                      <a:pt x="2578" y="1818"/>
                    </a:lnTo>
                    <a:lnTo>
                      <a:pt x="2580" y="1815"/>
                    </a:lnTo>
                    <a:lnTo>
                      <a:pt x="2586" y="1814"/>
                    </a:lnTo>
                    <a:lnTo>
                      <a:pt x="2592" y="1815"/>
                    </a:lnTo>
                    <a:lnTo>
                      <a:pt x="2597" y="1814"/>
                    </a:lnTo>
                    <a:lnTo>
                      <a:pt x="2600" y="1812"/>
                    </a:lnTo>
                    <a:lnTo>
                      <a:pt x="2606" y="1810"/>
                    </a:lnTo>
                    <a:lnTo>
                      <a:pt x="2613" y="1808"/>
                    </a:lnTo>
                    <a:lnTo>
                      <a:pt x="2616" y="1805"/>
                    </a:lnTo>
                    <a:lnTo>
                      <a:pt x="2617" y="1801"/>
                    </a:lnTo>
                    <a:lnTo>
                      <a:pt x="2619" y="1794"/>
                    </a:lnTo>
                    <a:lnTo>
                      <a:pt x="2619" y="1787"/>
                    </a:lnTo>
                    <a:lnTo>
                      <a:pt x="2619" y="1781"/>
                    </a:lnTo>
                    <a:lnTo>
                      <a:pt x="2619" y="1776"/>
                    </a:lnTo>
                    <a:lnTo>
                      <a:pt x="2622" y="1769"/>
                    </a:lnTo>
                    <a:lnTo>
                      <a:pt x="2627" y="1759"/>
                    </a:lnTo>
                    <a:lnTo>
                      <a:pt x="2630" y="1747"/>
                    </a:lnTo>
                    <a:lnTo>
                      <a:pt x="2634" y="1742"/>
                    </a:lnTo>
                    <a:lnTo>
                      <a:pt x="2638" y="1737"/>
                    </a:lnTo>
                    <a:lnTo>
                      <a:pt x="2639" y="1735"/>
                    </a:lnTo>
                    <a:lnTo>
                      <a:pt x="2638" y="1733"/>
                    </a:lnTo>
                    <a:lnTo>
                      <a:pt x="2638" y="1730"/>
                    </a:lnTo>
                    <a:lnTo>
                      <a:pt x="2636" y="1726"/>
                    </a:lnTo>
                    <a:lnTo>
                      <a:pt x="2634" y="1721"/>
                    </a:lnTo>
                    <a:lnTo>
                      <a:pt x="2636" y="1717"/>
                    </a:lnTo>
                    <a:lnTo>
                      <a:pt x="2638" y="1711"/>
                    </a:lnTo>
                    <a:lnTo>
                      <a:pt x="2639" y="1705"/>
                    </a:lnTo>
                    <a:lnTo>
                      <a:pt x="2646" y="1702"/>
                    </a:lnTo>
                    <a:lnTo>
                      <a:pt x="2653" y="1700"/>
                    </a:lnTo>
                    <a:lnTo>
                      <a:pt x="2658" y="1699"/>
                    </a:lnTo>
                    <a:lnTo>
                      <a:pt x="2665" y="1699"/>
                    </a:lnTo>
                    <a:lnTo>
                      <a:pt x="2679" y="1698"/>
                    </a:lnTo>
                    <a:lnTo>
                      <a:pt x="2693" y="1696"/>
                    </a:lnTo>
                    <a:lnTo>
                      <a:pt x="2698" y="1692"/>
                    </a:lnTo>
                    <a:lnTo>
                      <a:pt x="2702" y="1687"/>
                    </a:lnTo>
                    <a:lnTo>
                      <a:pt x="2707" y="1685"/>
                    </a:lnTo>
                    <a:lnTo>
                      <a:pt x="2714" y="1685"/>
                    </a:lnTo>
                    <a:lnTo>
                      <a:pt x="2727" y="1668"/>
                    </a:lnTo>
                    <a:lnTo>
                      <a:pt x="2742" y="1651"/>
                    </a:lnTo>
                    <a:lnTo>
                      <a:pt x="2752" y="1651"/>
                    </a:lnTo>
                    <a:lnTo>
                      <a:pt x="2761" y="1650"/>
                    </a:lnTo>
                    <a:lnTo>
                      <a:pt x="2771" y="1651"/>
                    </a:lnTo>
                    <a:lnTo>
                      <a:pt x="2780" y="1654"/>
                    </a:lnTo>
                    <a:lnTo>
                      <a:pt x="2786" y="1660"/>
                    </a:lnTo>
                    <a:lnTo>
                      <a:pt x="2792" y="1665"/>
                    </a:lnTo>
                    <a:lnTo>
                      <a:pt x="2793" y="1667"/>
                    </a:lnTo>
                    <a:lnTo>
                      <a:pt x="2792" y="1670"/>
                    </a:lnTo>
                    <a:lnTo>
                      <a:pt x="2791" y="1673"/>
                    </a:lnTo>
                    <a:lnTo>
                      <a:pt x="2788" y="1676"/>
                    </a:lnTo>
                    <a:lnTo>
                      <a:pt x="2776" y="1687"/>
                    </a:lnTo>
                    <a:lnTo>
                      <a:pt x="2766" y="1699"/>
                    </a:lnTo>
                    <a:lnTo>
                      <a:pt x="2756" y="1703"/>
                    </a:lnTo>
                    <a:lnTo>
                      <a:pt x="2747" y="1709"/>
                    </a:lnTo>
                    <a:lnTo>
                      <a:pt x="2743" y="1712"/>
                    </a:lnTo>
                    <a:lnTo>
                      <a:pt x="2740" y="1716"/>
                    </a:lnTo>
                    <a:lnTo>
                      <a:pt x="2737" y="1720"/>
                    </a:lnTo>
                    <a:lnTo>
                      <a:pt x="2733" y="1726"/>
                    </a:lnTo>
                    <a:lnTo>
                      <a:pt x="2743" y="1730"/>
                    </a:lnTo>
                    <a:lnTo>
                      <a:pt x="2752" y="1736"/>
                    </a:lnTo>
                    <a:lnTo>
                      <a:pt x="2757" y="1740"/>
                    </a:lnTo>
                    <a:lnTo>
                      <a:pt x="2763" y="1741"/>
                    </a:lnTo>
                    <a:lnTo>
                      <a:pt x="2767" y="1743"/>
                    </a:lnTo>
                    <a:lnTo>
                      <a:pt x="2772" y="1743"/>
                    </a:lnTo>
                    <a:lnTo>
                      <a:pt x="2782" y="1745"/>
                    </a:lnTo>
                    <a:lnTo>
                      <a:pt x="2788" y="1747"/>
                    </a:lnTo>
                    <a:lnTo>
                      <a:pt x="2790" y="1749"/>
                    </a:lnTo>
                    <a:lnTo>
                      <a:pt x="2793" y="1749"/>
                    </a:lnTo>
                    <a:lnTo>
                      <a:pt x="2798" y="1747"/>
                    </a:lnTo>
                    <a:lnTo>
                      <a:pt x="2805" y="1745"/>
                    </a:lnTo>
                    <a:lnTo>
                      <a:pt x="2810" y="1742"/>
                    </a:lnTo>
                    <a:lnTo>
                      <a:pt x="2814" y="1740"/>
                    </a:lnTo>
                    <a:lnTo>
                      <a:pt x="2816" y="1740"/>
                    </a:lnTo>
                    <a:lnTo>
                      <a:pt x="2818" y="1740"/>
                    </a:lnTo>
                    <a:lnTo>
                      <a:pt x="2824" y="1741"/>
                    </a:lnTo>
                    <a:lnTo>
                      <a:pt x="2833" y="1744"/>
                    </a:lnTo>
                    <a:lnTo>
                      <a:pt x="2842" y="1747"/>
                    </a:lnTo>
                    <a:lnTo>
                      <a:pt x="2845" y="1751"/>
                    </a:lnTo>
                    <a:lnTo>
                      <a:pt x="2848" y="1752"/>
                    </a:lnTo>
                    <a:lnTo>
                      <a:pt x="2850" y="1753"/>
                    </a:lnTo>
                    <a:lnTo>
                      <a:pt x="2854" y="1753"/>
                    </a:lnTo>
                    <a:lnTo>
                      <a:pt x="2860" y="1752"/>
                    </a:lnTo>
                    <a:lnTo>
                      <a:pt x="2869" y="1753"/>
                    </a:lnTo>
                    <a:lnTo>
                      <a:pt x="2876" y="1754"/>
                    </a:lnTo>
                    <a:lnTo>
                      <a:pt x="2878" y="1755"/>
                    </a:lnTo>
                    <a:lnTo>
                      <a:pt x="2882" y="1757"/>
                    </a:lnTo>
                    <a:lnTo>
                      <a:pt x="2885" y="1755"/>
                    </a:lnTo>
                    <a:lnTo>
                      <a:pt x="2888" y="1754"/>
                    </a:lnTo>
                    <a:lnTo>
                      <a:pt x="2894" y="1744"/>
                    </a:lnTo>
                    <a:lnTo>
                      <a:pt x="2900" y="1737"/>
                    </a:lnTo>
                    <a:lnTo>
                      <a:pt x="2903" y="1735"/>
                    </a:lnTo>
                    <a:lnTo>
                      <a:pt x="2907" y="1733"/>
                    </a:lnTo>
                    <a:lnTo>
                      <a:pt x="2911" y="1730"/>
                    </a:lnTo>
                    <a:lnTo>
                      <a:pt x="2917" y="1729"/>
                    </a:lnTo>
                    <a:lnTo>
                      <a:pt x="2920" y="1727"/>
                    </a:lnTo>
                    <a:lnTo>
                      <a:pt x="2924" y="1724"/>
                    </a:lnTo>
                    <a:lnTo>
                      <a:pt x="2927" y="1719"/>
                    </a:lnTo>
                    <a:lnTo>
                      <a:pt x="2929" y="1715"/>
                    </a:lnTo>
                    <a:lnTo>
                      <a:pt x="2934" y="1704"/>
                    </a:lnTo>
                    <a:lnTo>
                      <a:pt x="2939" y="1695"/>
                    </a:lnTo>
                    <a:lnTo>
                      <a:pt x="2943" y="1693"/>
                    </a:lnTo>
                    <a:lnTo>
                      <a:pt x="2946" y="1692"/>
                    </a:lnTo>
                    <a:lnTo>
                      <a:pt x="2947" y="1693"/>
                    </a:lnTo>
                    <a:lnTo>
                      <a:pt x="2949" y="1695"/>
                    </a:lnTo>
                    <a:lnTo>
                      <a:pt x="2951" y="1703"/>
                    </a:lnTo>
                    <a:lnTo>
                      <a:pt x="2954" y="1715"/>
                    </a:lnTo>
                    <a:lnTo>
                      <a:pt x="2959" y="1718"/>
                    </a:lnTo>
                    <a:lnTo>
                      <a:pt x="2962" y="1719"/>
                    </a:lnTo>
                    <a:lnTo>
                      <a:pt x="2964" y="1718"/>
                    </a:lnTo>
                    <a:lnTo>
                      <a:pt x="2966" y="1717"/>
                    </a:lnTo>
                    <a:lnTo>
                      <a:pt x="2967" y="1715"/>
                    </a:lnTo>
                    <a:lnTo>
                      <a:pt x="2968" y="1711"/>
                    </a:lnTo>
                    <a:lnTo>
                      <a:pt x="2971" y="1708"/>
                    </a:lnTo>
                    <a:lnTo>
                      <a:pt x="2976" y="1705"/>
                    </a:lnTo>
                    <a:lnTo>
                      <a:pt x="2978" y="1704"/>
                    </a:lnTo>
                    <a:lnTo>
                      <a:pt x="2979" y="1702"/>
                    </a:lnTo>
                    <a:lnTo>
                      <a:pt x="2979" y="1700"/>
                    </a:lnTo>
                    <a:lnTo>
                      <a:pt x="2980" y="1696"/>
                    </a:lnTo>
                    <a:lnTo>
                      <a:pt x="2980" y="1688"/>
                    </a:lnTo>
                    <a:lnTo>
                      <a:pt x="2983" y="1681"/>
                    </a:lnTo>
                    <a:lnTo>
                      <a:pt x="2984" y="1674"/>
                    </a:lnTo>
                    <a:lnTo>
                      <a:pt x="2984" y="1667"/>
                    </a:lnTo>
                    <a:lnTo>
                      <a:pt x="2983" y="1661"/>
                    </a:lnTo>
                    <a:lnTo>
                      <a:pt x="2981" y="1656"/>
                    </a:lnTo>
                    <a:lnTo>
                      <a:pt x="2976" y="1645"/>
                    </a:lnTo>
                    <a:lnTo>
                      <a:pt x="2970" y="1633"/>
                    </a:lnTo>
                    <a:lnTo>
                      <a:pt x="2978" y="1626"/>
                    </a:lnTo>
                    <a:lnTo>
                      <a:pt x="2983" y="1623"/>
                    </a:lnTo>
                    <a:lnTo>
                      <a:pt x="2986" y="1617"/>
                    </a:lnTo>
                    <a:lnTo>
                      <a:pt x="2989" y="1602"/>
                    </a:lnTo>
                    <a:lnTo>
                      <a:pt x="2986" y="1598"/>
                    </a:lnTo>
                    <a:lnTo>
                      <a:pt x="2983" y="1595"/>
                    </a:lnTo>
                    <a:lnTo>
                      <a:pt x="2979" y="1593"/>
                    </a:lnTo>
                    <a:lnTo>
                      <a:pt x="2976" y="1592"/>
                    </a:lnTo>
                    <a:lnTo>
                      <a:pt x="2972" y="1592"/>
                    </a:lnTo>
                    <a:lnTo>
                      <a:pt x="2968" y="1594"/>
                    </a:lnTo>
                    <a:lnTo>
                      <a:pt x="2964" y="1597"/>
                    </a:lnTo>
                    <a:lnTo>
                      <a:pt x="2959" y="1599"/>
                    </a:lnTo>
                    <a:lnTo>
                      <a:pt x="2955" y="1609"/>
                    </a:lnTo>
                    <a:lnTo>
                      <a:pt x="2952" y="1616"/>
                    </a:lnTo>
                    <a:lnTo>
                      <a:pt x="2950" y="1616"/>
                    </a:lnTo>
                    <a:lnTo>
                      <a:pt x="2947" y="1615"/>
                    </a:lnTo>
                    <a:lnTo>
                      <a:pt x="2945" y="1611"/>
                    </a:lnTo>
                    <a:lnTo>
                      <a:pt x="2942" y="1605"/>
                    </a:lnTo>
                    <a:lnTo>
                      <a:pt x="2939" y="1595"/>
                    </a:lnTo>
                    <a:lnTo>
                      <a:pt x="2937" y="1593"/>
                    </a:lnTo>
                    <a:lnTo>
                      <a:pt x="2935" y="1595"/>
                    </a:lnTo>
                    <a:lnTo>
                      <a:pt x="2928" y="1598"/>
                    </a:lnTo>
                    <a:lnTo>
                      <a:pt x="2925" y="1589"/>
                    </a:lnTo>
                    <a:lnTo>
                      <a:pt x="2922" y="1582"/>
                    </a:lnTo>
                    <a:lnTo>
                      <a:pt x="2920" y="1575"/>
                    </a:lnTo>
                    <a:lnTo>
                      <a:pt x="2916" y="1566"/>
                    </a:lnTo>
                    <a:lnTo>
                      <a:pt x="2910" y="1556"/>
                    </a:lnTo>
                    <a:lnTo>
                      <a:pt x="2909" y="1549"/>
                    </a:lnTo>
                    <a:lnTo>
                      <a:pt x="2910" y="1542"/>
                    </a:lnTo>
                    <a:lnTo>
                      <a:pt x="2910" y="1532"/>
                    </a:lnTo>
                    <a:lnTo>
                      <a:pt x="2902" y="1529"/>
                    </a:lnTo>
                    <a:lnTo>
                      <a:pt x="2894" y="1526"/>
                    </a:lnTo>
                    <a:lnTo>
                      <a:pt x="2892" y="1525"/>
                    </a:lnTo>
                    <a:lnTo>
                      <a:pt x="2890" y="1523"/>
                    </a:lnTo>
                    <a:lnTo>
                      <a:pt x="2887" y="1519"/>
                    </a:lnTo>
                    <a:lnTo>
                      <a:pt x="2886" y="1515"/>
                    </a:lnTo>
                    <a:lnTo>
                      <a:pt x="2884" y="1506"/>
                    </a:lnTo>
                    <a:lnTo>
                      <a:pt x="2881" y="1499"/>
                    </a:lnTo>
                    <a:lnTo>
                      <a:pt x="2876" y="1492"/>
                    </a:lnTo>
                    <a:lnTo>
                      <a:pt x="2871" y="1484"/>
                    </a:lnTo>
                    <a:lnTo>
                      <a:pt x="2885" y="1476"/>
                    </a:lnTo>
                    <a:lnTo>
                      <a:pt x="2900" y="1470"/>
                    </a:lnTo>
                    <a:lnTo>
                      <a:pt x="2903" y="1466"/>
                    </a:lnTo>
                    <a:lnTo>
                      <a:pt x="2907" y="1462"/>
                    </a:lnTo>
                    <a:lnTo>
                      <a:pt x="2908" y="1459"/>
                    </a:lnTo>
                    <a:lnTo>
                      <a:pt x="2909" y="1458"/>
                    </a:lnTo>
                    <a:lnTo>
                      <a:pt x="2909" y="1456"/>
                    </a:lnTo>
                    <a:lnTo>
                      <a:pt x="2908" y="1454"/>
                    </a:lnTo>
                    <a:lnTo>
                      <a:pt x="2904" y="1450"/>
                    </a:lnTo>
                    <a:lnTo>
                      <a:pt x="2902" y="1447"/>
                    </a:lnTo>
                    <a:lnTo>
                      <a:pt x="2901" y="1443"/>
                    </a:lnTo>
                    <a:lnTo>
                      <a:pt x="2900" y="1439"/>
                    </a:lnTo>
                    <a:lnTo>
                      <a:pt x="2900" y="1429"/>
                    </a:lnTo>
                    <a:lnTo>
                      <a:pt x="2901" y="1420"/>
                    </a:lnTo>
                    <a:lnTo>
                      <a:pt x="2901" y="1409"/>
                    </a:lnTo>
                    <a:lnTo>
                      <a:pt x="2901" y="1401"/>
                    </a:lnTo>
                    <a:lnTo>
                      <a:pt x="2902" y="1398"/>
                    </a:lnTo>
                    <a:lnTo>
                      <a:pt x="2904" y="1396"/>
                    </a:lnTo>
                    <a:lnTo>
                      <a:pt x="2908" y="1395"/>
                    </a:lnTo>
                    <a:lnTo>
                      <a:pt x="2912" y="1395"/>
                    </a:lnTo>
                    <a:lnTo>
                      <a:pt x="2916" y="1394"/>
                    </a:lnTo>
                    <a:lnTo>
                      <a:pt x="2917" y="1392"/>
                    </a:lnTo>
                    <a:lnTo>
                      <a:pt x="2918" y="1390"/>
                    </a:lnTo>
                    <a:lnTo>
                      <a:pt x="2919" y="1389"/>
                    </a:lnTo>
                    <a:lnTo>
                      <a:pt x="2919" y="1384"/>
                    </a:lnTo>
                    <a:lnTo>
                      <a:pt x="2917" y="1381"/>
                    </a:lnTo>
                    <a:lnTo>
                      <a:pt x="2910" y="1373"/>
                    </a:lnTo>
                    <a:lnTo>
                      <a:pt x="2903" y="1365"/>
                    </a:lnTo>
                    <a:lnTo>
                      <a:pt x="2903" y="1360"/>
                    </a:lnTo>
                    <a:lnTo>
                      <a:pt x="2903" y="1355"/>
                    </a:lnTo>
                    <a:lnTo>
                      <a:pt x="2905" y="1350"/>
                    </a:lnTo>
                    <a:lnTo>
                      <a:pt x="2908" y="1347"/>
                    </a:lnTo>
                    <a:lnTo>
                      <a:pt x="2913" y="1341"/>
                    </a:lnTo>
                    <a:lnTo>
                      <a:pt x="2920" y="1333"/>
                    </a:lnTo>
                    <a:lnTo>
                      <a:pt x="2924" y="1329"/>
                    </a:lnTo>
                    <a:lnTo>
                      <a:pt x="2928" y="1327"/>
                    </a:lnTo>
                    <a:lnTo>
                      <a:pt x="2932" y="1324"/>
                    </a:lnTo>
                    <a:lnTo>
                      <a:pt x="2936" y="1323"/>
                    </a:lnTo>
                    <a:lnTo>
                      <a:pt x="2946" y="1321"/>
                    </a:lnTo>
                    <a:lnTo>
                      <a:pt x="2957" y="1321"/>
                    </a:lnTo>
                    <a:lnTo>
                      <a:pt x="2963" y="1324"/>
                    </a:lnTo>
                    <a:lnTo>
                      <a:pt x="2969" y="1329"/>
                    </a:lnTo>
                    <a:lnTo>
                      <a:pt x="2971" y="1330"/>
                    </a:lnTo>
                    <a:lnTo>
                      <a:pt x="2974" y="1331"/>
                    </a:lnTo>
                    <a:lnTo>
                      <a:pt x="2976" y="1331"/>
                    </a:lnTo>
                    <a:lnTo>
                      <a:pt x="2978" y="1330"/>
                    </a:lnTo>
                    <a:lnTo>
                      <a:pt x="2984" y="1325"/>
                    </a:lnTo>
                    <a:lnTo>
                      <a:pt x="2988" y="1322"/>
                    </a:lnTo>
                    <a:lnTo>
                      <a:pt x="2992" y="1321"/>
                    </a:lnTo>
                    <a:lnTo>
                      <a:pt x="2996" y="1321"/>
                    </a:lnTo>
                    <a:lnTo>
                      <a:pt x="3000" y="1322"/>
                    </a:lnTo>
                    <a:lnTo>
                      <a:pt x="3004" y="1324"/>
                    </a:lnTo>
                    <a:lnTo>
                      <a:pt x="3008" y="1329"/>
                    </a:lnTo>
                    <a:lnTo>
                      <a:pt x="3012" y="1333"/>
                    </a:lnTo>
                    <a:lnTo>
                      <a:pt x="3017" y="1339"/>
                    </a:lnTo>
                    <a:lnTo>
                      <a:pt x="3020" y="1344"/>
                    </a:lnTo>
                    <a:lnTo>
                      <a:pt x="3025" y="1347"/>
                    </a:lnTo>
                    <a:lnTo>
                      <a:pt x="3030" y="1352"/>
                    </a:lnTo>
                    <a:lnTo>
                      <a:pt x="3040" y="1356"/>
                    </a:lnTo>
                    <a:lnTo>
                      <a:pt x="3052" y="1357"/>
                    </a:lnTo>
                    <a:lnTo>
                      <a:pt x="3060" y="1356"/>
                    </a:lnTo>
                    <a:lnTo>
                      <a:pt x="3068" y="1355"/>
                    </a:lnTo>
                    <a:lnTo>
                      <a:pt x="3074" y="1352"/>
                    </a:lnTo>
                    <a:lnTo>
                      <a:pt x="3082" y="1348"/>
                    </a:lnTo>
                    <a:lnTo>
                      <a:pt x="3097" y="1341"/>
                    </a:lnTo>
                    <a:lnTo>
                      <a:pt x="3112" y="1336"/>
                    </a:lnTo>
                    <a:lnTo>
                      <a:pt x="3111" y="1323"/>
                    </a:lnTo>
                    <a:lnTo>
                      <a:pt x="3107" y="1314"/>
                    </a:lnTo>
                    <a:lnTo>
                      <a:pt x="3105" y="1306"/>
                    </a:lnTo>
                    <a:lnTo>
                      <a:pt x="3103" y="1295"/>
                    </a:lnTo>
                    <a:lnTo>
                      <a:pt x="3105" y="1287"/>
                    </a:lnTo>
                    <a:lnTo>
                      <a:pt x="3105" y="1280"/>
                    </a:lnTo>
                    <a:lnTo>
                      <a:pt x="3104" y="1277"/>
                    </a:lnTo>
                    <a:lnTo>
                      <a:pt x="3102" y="1273"/>
                    </a:lnTo>
                    <a:lnTo>
                      <a:pt x="3094" y="1269"/>
                    </a:lnTo>
                    <a:lnTo>
                      <a:pt x="3079" y="1264"/>
                    </a:lnTo>
                    <a:lnTo>
                      <a:pt x="3072" y="1263"/>
                    </a:lnTo>
                    <a:lnTo>
                      <a:pt x="3061" y="1260"/>
                    </a:lnTo>
                    <a:lnTo>
                      <a:pt x="3056" y="1257"/>
                    </a:lnTo>
                    <a:lnTo>
                      <a:pt x="3052" y="1254"/>
                    </a:lnTo>
                    <a:lnTo>
                      <a:pt x="3052" y="1253"/>
                    </a:lnTo>
                    <a:lnTo>
                      <a:pt x="3052" y="1251"/>
                    </a:lnTo>
                    <a:lnTo>
                      <a:pt x="3053" y="1249"/>
                    </a:lnTo>
                    <a:lnTo>
                      <a:pt x="3054" y="1248"/>
                    </a:lnTo>
                    <a:lnTo>
                      <a:pt x="3057" y="1244"/>
                    </a:lnTo>
                    <a:lnTo>
                      <a:pt x="3059" y="1240"/>
                    </a:lnTo>
                    <a:lnTo>
                      <a:pt x="3059" y="1237"/>
                    </a:lnTo>
                    <a:lnTo>
                      <a:pt x="3059" y="1232"/>
                    </a:lnTo>
                    <a:lnTo>
                      <a:pt x="3060" y="1227"/>
                    </a:lnTo>
                    <a:lnTo>
                      <a:pt x="3060" y="1221"/>
                    </a:lnTo>
                    <a:lnTo>
                      <a:pt x="3060" y="1217"/>
                    </a:lnTo>
                    <a:lnTo>
                      <a:pt x="3059" y="1212"/>
                    </a:lnTo>
                    <a:lnTo>
                      <a:pt x="3055" y="1202"/>
                    </a:lnTo>
                    <a:lnTo>
                      <a:pt x="3049" y="1193"/>
                    </a:lnTo>
                    <a:lnTo>
                      <a:pt x="3045" y="1187"/>
                    </a:lnTo>
                    <a:lnTo>
                      <a:pt x="3042" y="1180"/>
                    </a:lnTo>
                    <a:lnTo>
                      <a:pt x="3039" y="1178"/>
                    </a:lnTo>
                    <a:lnTo>
                      <a:pt x="3039" y="1175"/>
                    </a:lnTo>
                    <a:lnTo>
                      <a:pt x="3039" y="1171"/>
                    </a:lnTo>
                    <a:lnTo>
                      <a:pt x="3040" y="1168"/>
                    </a:lnTo>
                    <a:lnTo>
                      <a:pt x="3043" y="1163"/>
                    </a:lnTo>
                    <a:lnTo>
                      <a:pt x="3044" y="1161"/>
                    </a:lnTo>
                    <a:lnTo>
                      <a:pt x="3045" y="1158"/>
                    </a:lnTo>
                    <a:lnTo>
                      <a:pt x="3044" y="1155"/>
                    </a:lnTo>
                    <a:lnTo>
                      <a:pt x="3040" y="1153"/>
                    </a:lnTo>
                    <a:lnTo>
                      <a:pt x="3032" y="1150"/>
                    </a:lnTo>
                    <a:lnTo>
                      <a:pt x="3026" y="1144"/>
                    </a:lnTo>
                    <a:lnTo>
                      <a:pt x="3021" y="1138"/>
                    </a:lnTo>
                    <a:lnTo>
                      <a:pt x="3018" y="1134"/>
                    </a:lnTo>
                    <a:lnTo>
                      <a:pt x="3015" y="1127"/>
                    </a:lnTo>
                    <a:lnTo>
                      <a:pt x="3014" y="1121"/>
                    </a:lnTo>
                    <a:lnTo>
                      <a:pt x="3014" y="1115"/>
                    </a:lnTo>
                    <a:lnTo>
                      <a:pt x="3014" y="1107"/>
                    </a:lnTo>
                    <a:lnTo>
                      <a:pt x="3015" y="1099"/>
                    </a:lnTo>
                    <a:lnTo>
                      <a:pt x="3021" y="1093"/>
                    </a:lnTo>
                    <a:lnTo>
                      <a:pt x="3025" y="1088"/>
                    </a:lnTo>
                    <a:lnTo>
                      <a:pt x="3025" y="1086"/>
                    </a:lnTo>
                    <a:lnTo>
                      <a:pt x="3025" y="1084"/>
                    </a:lnTo>
                    <a:lnTo>
                      <a:pt x="3023" y="1082"/>
                    </a:lnTo>
                    <a:lnTo>
                      <a:pt x="3020" y="1078"/>
                    </a:lnTo>
                    <a:lnTo>
                      <a:pt x="3012" y="1066"/>
                    </a:lnTo>
                    <a:lnTo>
                      <a:pt x="3005" y="1052"/>
                    </a:lnTo>
                    <a:lnTo>
                      <a:pt x="2994" y="1049"/>
                    </a:lnTo>
                    <a:lnTo>
                      <a:pt x="2983" y="1046"/>
                    </a:lnTo>
                    <a:lnTo>
                      <a:pt x="2972" y="1043"/>
                    </a:lnTo>
                    <a:lnTo>
                      <a:pt x="2962" y="1040"/>
                    </a:lnTo>
                    <a:lnTo>
                      <a:pt x="2957" y="1032"/>
                    </a:lnTo>
                    <a:lnTo>
                      <a:pt x="2952" y="1026"/>
                    </a:lnTo>
                    <a:lnTo>
                      <a:pt x="2950" y="1024"/>
                    </a:lnTo>
                    <a:lnTo>
                      <a:pt x="2947" y="1021"/>
                    </a:lnTo>
                    <a:lnTo>
                      <a:pt x="2943" y="1020"/>
                    </a:lnTo>
                    <a:lnTo>
                      <a:pt x="2938" y="1019"/>
                    </a:lnTo>
                    <a:lnTo>
                      <a:pt x="2932" y="1021"/>
                    </a:lnTo>
                    <a:lnTo>
                      <a:pt x="2926" y="1023"/>
                    </a:lnTo>
                    <a:lnTo>
                      <a:pt x="2921" y="1025"/>
                    </a:lnTo>
                    <a:lnTo>
                      <a:pt x="2918" y="1028"/>
                    </a:lnTo>
                    <a:lnTo>
                      <a:pt x="2916" y="1032"/>
                    </a:lnTo>
                    <a:lnTo>
                      <a:pt x="2913" y="1036"/>
                    </a:lnTo>
                    <a:lnTo>
                      <a:pt x="2911" y="1042"/>
                    </a:lnTo>
                    <a:lnTo>
                      <a:pt x="2909" y="1049"/>
                    </a:lnTo>
                    <a:lnTo>
                      <a:pt x="2905" y="1058"/>
                    </a:lnTo>
                    <a:lnTo>
                      <a:pt x="2902" y="1066"/>
                    </a:lnTo>
                    <a:lnTo>
                      <a:pt x="2900" y="1068"/>
                    </a:lnTo>
                    <a:lnTo>
                      <a:pt x="2896" y="1069"/>
                    </a:lnTo>
                    <a:lnTo>
                      <a:pt x="2893" y="1068"/>
                    </a:lnTo>
                    <a:lnTo>
                      <a:pt x="2888" y="1065"/>
                    </a:lnTo>
                    <a:lnTo>
                      <a:pt x="2885" y="1054"/>
                    </a:lnTo>
                    <a:lnTo>
                      <a:pt x="2882" y="1049"/>
                    </a:lnTo>
                    <a:lnTo>
                      <a:pt x="2879" y="1049"/>
                    </a:lnTo>
                    <a:lnTo>
                      <a:pt x="2877" y="1050"/>
                    </a:lnTo>
                    <a:lnTo>
                      <a:pt x="2874" y="1053"/>
                    </a:lnTo>
                    <a:lnTo>
                      <a:pt x="2870" y="1058"/>
                    </a:lnTo>
                    <a:lnTo>
                      <a:pt x="2866" y="1062"/>
                    </a:lnTo>
                    <a:lnTo>
                      <a:pt x="2862" y="1066"/>
                    </a:lnTo>
                    <a:lnTo>
                      <a:pt x="2859" y="1067"/>
                    </a:lnTo>
                    <a:lnTo>
                      <a:pt x="2856" y="1068"/>
                    </a:lnTo>
                    <a:lnTo>
                      <a:pt x="2849" y="1067"/>
                    </a:lnTo>
                    <a:lnTo>
                      <a:pt x="2837" y="1067"/>
                    </a:lnTo>
                    <a:lnTo>
                      <a:pt x="2831" y="1067"/>
                    </a:lnTo>
                    <a:lnTo>
                      <a:pt x="2825" y="1066"/>
                    </a:lnTo>
                    <a:lnTo>
                      <a:pt x="2819" y="1063"/>
                    </a:lnTo>
                    <a:lnTo>
                      <a:pt x="2815" y="1061"/>
                    </a:lnTo>
                    <a:lnTo>
                      <a:pt x="2805" y="1057"/>
                    </a:lnTo>
                    <a:lnTo>
                      <a:pt x="2792" y="1050"/>
                    </a:lnTo>
                    <a:lnTo>
                      <a:pt x="2797" y="1043"/>
                    </a:lnTo>
                    <a:lnTo>
                      <a:pt x="2799" y="1039"/>
                    </a:lnTo>
                    <a:lnTo>
                      <a:pt x="2801" y="1032"/>
                    </a:lnTo>
                    <a:lnTo>
                      <a:pt x="2802" y="1024"/>
                    </a:lnTo>
                    <a:lnTo>
                      <a:pt x="2802" y="1011"/>
                    </a:lnTo>
                    <a:lnTo>
                      <a:pt x="2802" y="1000"/>
                    </a:lnTo>
                    <a:lnTo>
                      <a:pt x="2800" y="995"/>
                    </a:lnTo>
                    <a:lnTo>
                      <a:pt x="2798" y="991"/>
                    </a:lnTo>
                    <a:lnTo>
                      <a:pt x="2794" y="987"/>
                    </a:lnTo>
                    <a:lnTo>
                      <a:pt x="2790" y="983"/>
                    </a:lnTo>
                    <a:lnTo>
                      <a:pt x="2783" y="978"/>
                    </a:lnTo>
                    <a:lnTo>
                      <a:pt x="2777" y="975"/>
                    </a:lnTo>
                    <a:lnTo>
                      <a:pt x="2775" y="972"/>
                    </a:lnTo>
                    <a:lnTo>
                      <a:pt x="2774" y="969"/>
                    </a:lnTo>
                    <a:lnTo>
                      <a:pt x="2775" y="967"/>
                    </a:lnTo>
                    <a:lnTo>
                      <a:pt x="2778" y="964"/>
                    </a:lnTo>
                    <a:lnTo>
                      <a:pt x="2783" y="960"/>
                    </a:lnTo>
                    <a:lnTo>
                      <a:pt x="2790" y="956"/>
                    </a:lnTo>
                    <a:lnTo>
                      <a:pt x="2794" y="952"/>
                    </a:lnTo>
                    <a:lnTo>
                      <a:pt x="2798" y="950"/>
                    </a:lnTo>
                    <a:lnTo>
                      <a:pt x="2800" y="947"/>
                    </a:lnTo>
                    <a:lnTo>
                      <a:pt x="2801" y="944"/>
                    </a:lnTo>
                    <a:lnTo>
                      <a:pt x="2800" y="943"/>
                    </a:lnTo>
                    <a:lnTo>
                      <a:pt x="2798" y="942"/>
                    </a:lnTo>
                    <a:lnTo>
                      <a:pt x="2794" y="941"/>
                    </a:lnTo>
                    <a:lnTo>
                      <a:pt x="2788" y="940"/>
                    </a:lnTo>
                    <a:lnTo>
                      <a:pt x="2781" y="941"/>
                    </a:lnTo>
                    <a:lnTo>
                      <a:pt x="2775" y="942"/>
                    </a:lnTo>
                    <a:lnTo>
                      <a:pt x="2772" y="942"/>
                    </a:lnTo>
                    <a:lnTo>
                      <a:pt x="2769" y="941"/>
                    </a:lnTo>
                    <a:lnTo>
                      <a:pt x="2767" y="939"/>
                    </a:lnTo>
                    <a:lnTo>
                      <a:pt x="2765" y="935"/>
                    </a:lnTo>
                    <a:lnTo>
                      <a:pt x="2760" y="924"/>
                    </a:lnTo>
                    <a:lnTo>
                      <a:pt x="2752" y="915"/>
                    </a:lnTo>
                    <a:lnTo>
                      <a:pt x="2744" y="906"/>
                    </a:lnTo>
                    <a:lnTo>
                      <a:pt x="2735" y="897"/>
                    </a:lnTo>
                    <a:lnTo>
                      <a:pt x="2725" y="894"/>
                    </a:lnTo>
                    <a:lnTo>
                      <a:pt x="2719" y="893"/>
                    </a:lnTo>
                    <a:lnTo>
                      <a:pt x="2715" y="889"/>
                    </a:lnTo>
                    <a:lnTo>
                      <a:pt x="2706" y="879"/>
                    </a:lnTo>
                    <a:lnTo>
                      <a:pt x="2696" y="875"/>
                    </a:lnTo>
                    <a:lnTo>
                      <a:pt x="2685" y="874"/>
                    </a:lnTo>
                    <a:lnTo>
                      <a:pt x="2676" y="873"/>
                    </a:lnTo>
                    <a:lnTo>
                      <a:pt x="2666" y="872"/>
                    </a:lnTo>
                    <a:lnTo>
                      <a:pt x="2657" y="871"/>
                    </a:lnTo>
                    <a:lnTo>
                      <a:pt x="2647" y="870"/>
                    </a:lnTo>
                    <a:lnTo>
                      <a:pt x="2637" y="868"/>
                    </a:lnTo>
                    <a:lnTo>
                      <a:pt x="2627" y="865"/>
                    </a:lnTo>
                    <a:lnTo>
                      <a:pt x="2611" y="859"/>
                    </a:lnTo>
                    <a:lnTo>
                      <a:pt x="2592" y="855"/>
                    </a:lnTo>
                    <a:lnTo>
                      <a:pt x="2577" y="855"/>
                    </a:lnTo>
                    <a:lnTo>
                      <a:pt x="2563" y="857"/>
                    </a:lnTo>
                    <a:lnTo>
                      <a:pt x="2557" y="859"/>
                    </a:lnTo>
                    <a:lnTo>
                      <a:pt x="2552" y="862"/>
                    </a:lnTo>
                    <a:lnTo>
                      <a:pt x="2546" y="864"/>
                    </a:lnTo>
                    <a:lnTo>
                      <a:pt x="2541" y="867"/>
                    </a:lnTo>
                    <a:lnTo>
                      <a:pt x="2534" y="875"/>
                    </a:lnTo>
                    <a:lnTo>
                      <a:pt x="2526" y="885"/>
                    </a:lnTo>
                    <a:lnTo>
                      <a:pt x="2518" y="897"/>
                    </a:lnTo>
                    <a:lnTo>
                      <a:pt x="2510" y="910"/>
                    </a:lnTo>
                    <a:lnTo>
                      <a:pt x="2506" y="923"/>
                    </a:lnTo>
                    <a:lnTo>
                      <a:pt x="2502" y="932"/>
                    </a:lnTo>
                    <a:lnTo>
                      <a:pt x="2496" y="941"/>
                    </a:lnTo>
                    <a:lnTo>
                      <a:pt x="2488" y="951"/>
                    </a:lnTo>
                    <a:lnTo>
                      <a:pt x="2480" y="947"/>
                    </a:lnTo>
                    <a:lnTo>
                      <a:pt x="2476" y="944"/>
                    </a:lnTo>
                    <a:lnTo>
                      <a:pt x="2473" y="944"/>
                    </a:lnTo>
                    <a:lnTo>
                      <a:pt x="2472" y="945"/>
                    </a:lnTo>
                    <a:lnTo>
                      <a:pt x="2470" y="949"/>
                    </a:lnTo>
                    <a:lnTo>
                      <a:pt x="2467" y="955"/>
                    </a:lnTo>
                    <a:lnTo>
                      <a:pt x="2460" y="968"/>
                    </a:lnTo>
                    <a:lnTo>
                      <a:pt x="2454" y="982"/>
                    </a:lnTo>
                    <a:lnTo>
                      <a:pt x="2456" y="990"/>
                    </a:lnTo>
                    <a:lnTo>
                      <a:pt x="2459" y="994"/>
                    </a:lnTo>
                    <a:lnTo>
                      <a:pt x="2460" y="1000"/>
                    </a:lnTo>
                    <a:lnTo>
                      <a:pt x="2459" y="1008"/>
                    </a:lnTo>
                    <a:lnTo>
                      <a:pt x="2448" y="1020"/>
                    </a:lnTo>
                    <a:lnTo>
                      <a:pt x="2441" y="1032"/>
                    </a:lnTo>
                    <a:lnTo>
                      <a:pt x="2434" y="1044"/>
                    </a:lnTo>
                    <a:lnTo>
                      <a:pt x="2428" y="1058"/>
                    </a:lnTo>
                    <a:lnTo>
                      <a:pt x="2421" y="1066"/>
                    </a:lnTo>
                    <a:lnTo>
                      <a:pt x="2416" y="1071"/>
                    </a:lnTo>
                    <a:lnTo>
                      <a:pt x="2413" y="1074"/>
                    </a:lnTo>
                    <a:lnTo>
                      <a:pt x="2411" y="1076"/>
                    </a:lnTo>
                    <a:lnTo>
                      <a:pt x="2409" y="1079"/>
                    </a:lnTo>
                    <a:lnTo>
                      <a:pt x="2408" y="1084"/>
                    </a:lnTo>
                    <a:lnTo>
                      <a:pt x="2404" y="1088"/>
                    </a:lnTo>
                    <a:lnTo>
                      <a:pt x="2402" y="1092"/>
                    </a:lnTo>
                    <a:lnTo>
                      <a:pt x="2399" y="1093"/>
                    </a:lnTo>
                    <a:lnTo>
                      <a:pt x="2395" y="1094"/>
                    </a:lnTo>
                    <a:lnTo>
                      <a:pt x="2393" y="1095"/>
                    </a:lnTo>
                    <a:lnTo>
                      <a:pt x="2390" y="1096"/>
                    </a:lnTo>
                    <a:lnTo>
                      <a:pt x="2385" y="1100"/>
                    </a:lnTo>
                    <a:lnTo>
                      <a:pt x="2382" y="1103"/>
                    </a:lnTo>
                    <a:lnTo>
                      <a:pt x="2379" y="1109"/>
                    </a:lnTo>
                    <a:lnTo>
                      <a:pt x="2376" y="1112"/>
                    </a:lnTo>
                    <a:lnTo>
                      <a:pt x="2374" y="1116"/>
                    </a:lnTo>
                    <a:lnTo>
                      <a:pt x="2371" y="1118"/>
                    </a:lnTo>
                    <a:lnTo>
                      <a:pt x="2366" y="1120"/>
                    </a:lnTo>
                    <a:lnTo>
                      <a:pt x="2357" y="1125"/>
                    </a:lnTo>
                    <a:lnTo>
                      <a:pt x="2357" y="1133"/>
                    </a:lnTo>
                    <a:lnTo>
                      <a:pt x="2358" y="1138"/>
                    </a:lnTo>
                    <a:lnTo>
                      <a:pt x="2358" y="1145"/>
                    </a:lnTo>
                    <a:lnTo>
                      <a:pt x="2355" y="1153"/>
                    </a:lnTo>
                    <a:lnTo>
                      <a:pt x="2349" y="1161"/>
                    </a:lnTo>
                    <a:lnTo>
                      <a:pt x="2343" y="1167"/>
                    </a:lnTo>
                    <a:lnTo>
                      <a:pt x="2342" y="1170"/>
                    </a:lnTo>
                    <a:lnTo>
                      <a:pt x="2342" y="1173"/>
                    </a:lnTo>
                    <a:lnTo>
                      <a:pt x="2343" y="1178"/>
                    </a:lnTo>
                    <a:lnTo>
                      <a:pt x="2346" y="1183"/>
                    </a:lnTo>
                    <a:lnTo>
                      <a:pt x="2349" y="1189"/>
                    </a:lnTo>
                    <a:lnTo>
                      <a:pt x="2350" y="1195"/>
                    </a:lnTo>
                    <a:lnTo>
                      <a:pt x="2349" y="1201"/>
                    </a:lnTo>
                    <a:lnTo>
                      <a:pt x="2348" y="1206"/>
                    </a:lnTo>
                    <a:lnTo>
                      <a:pt x="2342" y="1217"/>
                    </a:lnTo>
                    <a:lnTo>
                      <a:pt x="2334" y="1229"/>
                    </a:lnTo>
                    <a:lnTo>
                      <a:pt x="2326" y="1234"/>
                    </a:lnTo>
                    <a:lnTo>
                      <a:pt x="2320" y="1236"/>
                    </a:lnTo>
                    <a:lnTo>
                      <a:pt x="2314" y="1237"/>
                    </a:lnTo>
                    <a:lnTo>
                      <a:pt x="2304" y="1240"/>
                    </a:lnTo>
                    <a:lnTo>
                      <a:pt x="2299" y="1242"/>
                    </a:lnTo>
                    <a:lnTo>
                      <a:pt x="2292" y="1243"/>
                    </a:lnTo>
                    <a:lnTo>
                      <a:pt x="2290" y="1243"/>
                    </a:lnTo>
                    <a:lnTo>
                      <a:pt x="2286" y="1244"/>
                    </a:lnTo>
                    <a:lnTo>
                      <a:pt x="2285" y="1245"/>
                    </a:lnTo>
                    <a:lnTo>
                      <a:pt x="2284" y="1246"/>
                    </a:lnTo>
                    <a:lnTo>
                      <a:pt x="2272" y="1257"/>
                    </a:lnTo>
                    <a:lnTo>
                      <a:pt x="2259" y="1270"/>
                    </a:lnTo>
                    <a:lnTo>
                      <a:pt x="2253" y="1273"/>
                    </a:lnTo>
                    <a:lnTo>
                      <a:pt x="2251" y="1274"/>
                    </a:lnTo>
                    <a:lnTo>
                      <a:pt x="2250" y="1274"/>
                    </a:lnTo>
                    <a:lnTo>
                      <a:pt x="2249" y="1273"/>
                    </a:lnTo>
                    <a:lnTo>
                      <a:pt x="2249" y="1271"/>
                    </a:lnTo>
                    <a:lnTo>
                      <a:pt x="2248" y="1270"/>
                    </a:lnTo>
                    <a:lnTo>
                      <a:pt x="2245" y="1270"/>
                    </a:lnTo>
                    <a:lnTo>
                      <a:pt x="2242" y="1271"/>
                    </a:lnTo>
                    <a:lnTo>
                      <a:pt x="2248" y="1285"/>
                    </a:lnTo>
                    <a:lnTo>
                      <a:pt x="2253" y="1297"/>
                    </a:lnTo>
                    <a:lnTo>
                      <a:pt x="2251" y="1303"/>
                    </a:lnTo>
                    <a:lnTo>
                      <a:pt x="2249" y="1308"/>
                    </a:lnTo>
                    <a:lnTo>
                      <a:pt x="2247" y="1314"/>
                    </a:lnTo>
                    <a:lnTo>
                      <a:pt x="2242" y="1318"/>
                    </a:lnTo>
                    <a:lnTo>
                      <a:pt x="2238" y="1310"/>
                    </a:lnTo>
                    <a:lnTo>
                      <a:pt x="2234" y="1302"/>
                    </a:lnTo>
                    <a:lnTo>
                      <a:pt x="2232" y="1294"/>
                    </a:lnTo>
                    <a:lnTo>
                      <a:pt x="2230" y="1286"/>
                    </a:lnTo>
                    <a:lnTo>
                      <a:pt x="2227" y="1268"/>
                    </a:lnTo>
                    <a:lnTo>
                      <a:pt x="2226" y="1249"/>
                    </a:lnTo>
                    <a:lnTo>
                      <a:pt x="2230" y="1239"/>
                    </a:lnTo>
                    <a:lnTo>
                      <a:pt x="2234" y="1231"/>
                    </a:lnTo>
                    <a:lnTo>
                      <a:pt x="2241" y="1223"/>
                    </a:lnTo>
                    <a:lnTo>
                      <a:pt x="2248" y="1214"/>
                    </a:lnTo>
                    <a:lnTo>
                      <a:pt x="2244" y="1211"/>
                    </a:lnTo>
                    <a:lnTo>
                      <a:pt x="2241" y="1208"/>
                    </a:lnTo>
                    <a:lnTo>
                      <a:pt x="2238" y="1206"/>
                    </a:lnTo>
                    <a:lnTo>
                      <a:pt x="2233" y="1206"/>
                    </a:lnTo>
                    <a:lnTo>
                      <a:pt x="2225" y="1206"/>
                    </a:lnTo>
                    <a:lnTo>
                      <a:pt x="2216" y="1210"/>
                    </a:lnTo>
                    <a:lnTo>
                      <a:pt x="2211" y="1213"/>
                    </a:lnTo>
                    <a:lnTo>
                      <a:pt x="2206" y="1217"/>
                    </a:lnTo>
                    <a:lnTo>
                      <a:pt x="2204" y="1218"/>
                    </a:lnTo>
                    <a:lnTo>
                      <a:pt x="2202" y="1217"/>
                    </a:lnTo>
                    <a:lnTo>
                      <a:pt x="2201" y="1214"/>
                    </a:lnTo>
                    <a:lnTo>
                      <a:pt x="2201" y="1211"/>
                    </a:lnTo>
                    <a:lnTo>
                      <a:pt x="2199" y="1202"/>
                    </a:lnTo>
                    <a:lnTo>
                      <a:pt x="2198" y="1195"/>
                    </a:lnTo>
                    <a:lnTo>
                      <a:pt x="2201" y="1189"/>
                    </a:lnTo>
                    <a:lnTo>
                      <a:pt x="2202" y="1186"/>
                    </a:lnTo>
                    <a:lnTo>
                      <a:pt x="2200" y="1183"/>
                    </a:lnTo>
                    <a:lnTo>
                      <a:pt x="2197" y="1178"/>
                    </a:lnTo>
                    <a:lnTo>
                      <a:pt x="2193" y="1172"/>
                    </a:lnTo>
                    <a:lnTo>
                      <a:pt x="2191" y="1167"/>
                    </a:lnTo>
                    <a:lnTo>
                      <a:pt x="2183" y="1175"/>
                    </a:lnTo>
                    <a:lnTo>
                      <a:pt x="2176" y="1184"/>
                    </a:lnTo>
                    <a:lnTo>
                      <a:pt x="2171" y="1194"/>
                    </a:lnTo>
                    <a:lnTo>
                      <a:pt x="2164" y="1203"/>
                    </a:lnTo>
                    <a:lnTo>
                      <a:pt x="2163" y="1211"/>
                    </a:lnTo>
                    <a:lnTo>
                      <a:pt x="2162" y="1219"/>
                    </a:lnTo>
                    <a:lnTo>
                      <a:pt x="2160" y="1221"/>
                    </a:lnTo>
                    <a:lnTo>
                      <a:pt x="2159" y="1225"/>
                    </a:lnTo>
                    <a:lnTo>
                      <a:pt x="2157" y="1227"/>
                    </a:lnTo>
                    <a:lnTo>
                      <a:pt x="2154" y="1228"/>
                    </a:lnTo>
                    <a:lnTo>
                      <a:pt x="2145" y="1228"/>
                    </a:lnTo>
                    <a:lnTo>
                      <a:pt x="2139" y="1229"/>
                    </a:lnTo>
                    <a:lnTo>
                      <a:pt x="2134" y="1232"/>
                    </a:lnTo>
                    <a:lnTo>
                      <a:pt x="2129" y="1240"/>
                    </a:lnTo>
                    <a:lnTo>
                      <a:pt x="2125" y="1245"/>
                    </a:lnTo>
                    <a:lnTo>
                      <a:pt x="2122" y="1247"/>
                    </a:lnTo>
                    <a:lnTo>
                      <a:pt x="2120" y="1248"/>
                    </a:lnTo>
                    <a:lnTo>
                      <a:pt x="2117" y="1248"/>
                    </a:lnTo>
                    <a:lnTo>
                      <a:pt x="2112" y="1246"/>
                    </a:lnTo>
                    <a:lnTo>
                      <a:pt x="2104" y="1239"/>
                    </a:lnTo>
                    <a:lnTo>
                      <a:pt x="2095" y="1237"/>
                    </a:lnTo>
                    <a:lnTo>
                      <a:pt x="2088" y="1237"/>
                    </a:lnTo>
                    <a:lnTo>
                      <a:pt x="2082" y="1239"/>
                    </a:lnTo>
                    <a:lnTo>
                      <a:pt x="2074" y="1245"/>
                    </a:lnTo>
                    <a:lnTo>
                      <a:pt x="2070" y="1253"/>
                    </a:lnTo>
                    <a:lnTo>
                      <a:pt x="2066" y="1261"/>
                    </a:lnTo>
                    <a:lnTo>
                      <a:pt x="2061" y="1260"/>
                    </a:lnTo>
                    <a:lnTo>
                      <a:pt x="2057" y="1256"/>
                    </a:lnTo>
                    <a:lnTo>
                      <a:pt x="2053" y="1253"/>
                    </a:lnTo>
                    <a:lnTo>
                      <a:pt x="2049" y="1248"/>
                    </a:lnTo>
                    <a:lnTo>
                      <a:pt x="2046" y="1252"/>
                    </a:lnTo>
                    <a:lnTo>
                      <a:pt x="2045" y="1255"/>
                    </a:lnTo>
                    <a:lnTo>
                      <a:pt x="2044" y="1256"/>
                    </a:lnTo>
                    <a:lnTo>
                      <a:pt x="2042" y="1257"/>
                    </a:lnTo>
                    <a:lnTo>
                      <a:pt x="2040" y="1257"/>
                    </a:lnTo>
                    <a:lnTo>
                      <a:pt x="2038" y="1257"/>
                    </a:lnTo>
                    <a:lnTo>
                      <a:pt x="2028" y="1252"/>
                    </a:lnTo>
                    <a:lnTo>
                      <a:pt x="2019" y="1248"/>
                    </a:lnTo>
                    <a:lnTo>
                      <a:pt x="2014" y="1248"/>
                    </a:lnTo>
                    <a:lnTo>
                      <a:pt x="2010" y="1249"/>
                    </a:lnTo>
                    <a:lnTo>
                      <a:pt x="2005" y="1251"/>
                    </a:lnTo>
                    <a:lnTo>
                      <a:pt x="1999" y="1254"/>
                    </a:lnTo>
                    <a:lnTo>
                      <a:pt x="1994" y="1260"/>
                    </a:lnTo>
                    <a:lnTo>
                      <a:pt x="1990" y="1264"/>
                    </a:lnTo>
                    <a:lnTo>
                      <a:pt x="1989" y="1267"/>
                    </a:lnTo>
                    <a:lnTo>
                      <a:pt x="1988" y="1269"/>
                    </a:lnTo>
                    <a:lnTo>
                      <a:pt x="1988" y="1272"/>
                    </a:lnTo>
                    <a:lnTo>
                      <a:pt x="1988" y="1276"/>
                    </a:lnTo>
                    <a:lnTo>
                      <a:pt x="1988" y="1282"/>
                    </a:lnTo>
                    <a:lnTo>
                      <a:pt x="1988" y="1286"/>
                    </a:lnTo>
                    <a:lnTo>
                      <a:pt x="1986" y="1289"/>
                    </a:lnTo>
                    <a:lnTo>
                      <a:pt x="1984" y="1294"/>
                    </a:lnTo>
                    <a:lnTo>
                      <a:pt x="1984" y="1301"/>
                    </a:lnTo>
                    <a:lnTo>
                      <a:pt x="1982" y="1304"/>
                    </a:lnTo>
                    <a:lnTo>
                      <a:pt x="1979" y="1307"/>
                    </a:lnTo>
                    <a:lnTo>
                      <a:pt x="1973" y="1310"/>
                    </a:lnTo>
                    <a:lnTo>
                      <a:pt x="1968" y="1308"/>
                    </a:lnTo>
                    <a:lnTo>
                      <a:pt x="1964" y="1308"/>
                    </a:lnTo>
                    <a:lnTo>
                      <a:pt x="1962" y="1312"/>
                    </a:lnTo>
                    <a:lnTo>
                      <a:pt x="1960" y="1318"/>
                    </a:lnTo>
                    <a:lnTo>
                      <a:pt x="1954" y="1322"/>
                    </a:lnTo>
                    <a:lnTo>
                      <a:pt x="1951" y="1324"/>
                    </a:lnTo>
                    <a:lnTo>
                      <a:pt x="1946" y="1327"/>
                    </a:lnTo>
                    <a:lnTo>
                      <a:pt x="1942" y="1327"/>
                    </a:lnTo>
                    <a:lnTo>
                      <a:pt x="1931" y="1327"/>
                    </a:lnTo>
                    <a:lnTo>
                      <a:pt x="1920" y="1323"/>
                    </a:lnTo>
                    <a:lnTo>
                      <a:pt x="1911" y="1323"/>
                    </a:lnTo>
                    <a:lnTo>
                      <a:pt x="1906" y="1325"/>
                    </a:lnTo>
                    <a:lnTo>
                      <a:pt x="1902" y="1328"/>
                    </a:lnTo>
                    <a:lnTo>
                      <a:pt x="1894" y="1330"/>
                    </a:lnTo>
                    <a:lnTo>
                      <a:pt x="1888" y="1320"/>
                    </a:lnTo>
                    <a:lnTo>
                      <a:pt x="1883" y="1308"/>
                    </a:lnTo>
                    <a:lnTo>
                      <a:pt x="1876" y="1311"/>
                    </a:lnTo>
                    <a:lnTo>
                      <a:pt x="1870" y="1313"/>
                    </a:lnTo>
                    <a:lnTo>
                      <a:pt x="1868" y="1301"/>
                    </a:lnTo>
                    <a:lnTo>
                      <a:pt x="1866" y="1288"/>
                    </a:lnTo>
                    <a:lnTo>
                      <a:pt x="1860" y="1287"/>
                    </a:lnTo>
                    <a:lnTo>
                      <a:pt x="1857" y="1286"/>
                    </a:lnTo>
                    <a:lnTo>
                      <a:pt x="1855" y="1286"/>
                    </a:lnTo>
                    <a:lnTo>
                      <a:pt x="1854" y="1285"/>
                    </a:lnTo>
                    <a:lnTo>
                      <a:pt x="1854" y="1282"/>
                    </a:lnTo>
                    <a:lnTo>
                      <a:pt x="1854" y="1280"/>
                    </a:lnTo>
                    <a:lnTo>
                      <a:pt x="1852" y="1272"/>
                    </a:lnTo>
                    <a:lnTo>
                      <a:pt x="1849" y="1264"/>
                    </a:lnTo>
                    <a:lnTo>
                      <a:pt x="1849" y="1260"/>
                    </a:lnTo>
                    <a:lnTo>
                      <a:pt x="1849" y="1257"/>
                    </a:lnTo>
                    <a:lnTo>
                      <a:pt x="1846" y="1255"/>
                    </a:lnTo>
                    <a:lnTo>
                      <a:pt x="1845" y="1254"/>
                    </a:lnTo>
                    <a:lnTo>
                      <a:pt x="1840" y="1255"/>
                    </a:lnTo>
                    <a:lnTo>
                      <a:pt x="1830" y="1257"/>
                    </a:lnTo>
                    <a:lnTo>
                      <a:pt x="1826" y="1256"/>
                    </a:lnTo>
                    <a:lnTo>
                      <a:pt x="1821" y="1255"/>
                    </a:lnTo>
                    <a:lnTo>
                      <a:pt x="1818" y="1253"/>
                    </a:lnTo>
                    <a:lnTo>
                      <a:pt x="1816" y="1252"/>
                    </a:lnTo>
                    <a:lnTo>
                      <a:pt x="1815" y="1249"/>
                    </a:lnTo>
                    <a:lnTo>
                      <a:pt x="1815" y="1246"/>
                    </a:lnTo>
                    <a:lnTo>
                      <a:pt x="1816" y="1242"/>
                    </a:lnTo>
                    <a:lnTo>
                      <a:pt x="1818" y="1237"/>
                    </a:lnTo>
                    <a:lnTo>
                      <a:pt x="1824" y="1232"/>
                    </a:lnTo>
                    <a:lnTo>
                      <a:pt x="1826" y="1230"/>
                    </a:lnTo>
                    <a:lnTo>
                      <a:pt x="1826" y="1229"/>
                    </a:lnTo>
                    <a:lnTo>
                      <a:pt x="1825" y="1228"/>
                    </a:lnTo>
                    <a:lnTo>
                      <a:pt x="1823" y="1226"/>
                    </a:lnTo>
                    <a:lnTo>
                      <a:pt x="1819" y="1225"/>
                    </a:lnTo>
                    <a:lnTo>
                      <a:pt x="1818" y="1217"/>
                    </a:lnTo>
                    <a:lnTo>
                      <a:pt x="1818" y="1210"/>
                    </a:lnTo>
                    <a:lnTo>
                      <a:pt x="1820" y="1203"/>
                    </a:lnTo>
                    <a:lnTo>
                      <a:pt x="1824" y="1196"/>
                    </a:lnTo>
                    <a:lnTo>
                      <a:pt x="1833" y="1184"/>
                    </a:lnTo>
                    <a:lnTo>
                      <a:pt x="1842" y="1171"/>
                    </a:lnTo>
                    <a:lnTo>
                      <a:pt x="1840" y="1160"/>
                    </a:lnTo>
                    <a:lnTo>
                      <a:pt x="1835" y="1145"/>
                    </a:lnTo>
                    <a:lnTo>
                      <a:pt x="1840" y="1136"/>
                    </a:lnTo>
                    <a:lnTo>
                      <a:pt x="1844" y="1127"/>
                    </a:lnTo>
                    <a:lnTo>
                      <a:pt x="1846" y="1122"/>
                    </a:lnTo>
                    <a:lnTo>
                      <a:pt x="1849" y="1118"/>
                    </a:lnTo>
                    <a:lnTo>
                      <a:pt x="1850" y="1113"/>
                    </a:lnTo>
                    <a:lnTo>
                      <a:pt x="1850" y="1109"/>
                    </a:lnTo>
                    <a:lnTo>
                      <a:pt x="1849" y="1104"/>
                    </a:lnTo>
                    <a:lnTo>
                      <a:pt x="1849" y="1100"/>
                    </a:lnTo>
                    <a:lnTo>
                      <a:pt x="1850" y="1096"/>
                    </a:lnTo>
                    <a:lnTo>
                      <a:pt x="1851" y="1093"/>
                    </a:lnTo>
                    <a:lnTo>
                      <a:pt x="1855" y="1086"/>
                    </a:lnTo>
                    <a:lnTo>
                      <a:pt x="1860" y="1078"/>
                    </a:lnTo>
                    <a:lnTo>
                      <a:pt x="1859" y="1069"/>
                    </a:lnTo>
                    <a:lnTo>
                      <a:pt x="1857" y="1060"/>
                    </a:lnTo>
                    <a:lnTo>
                      <a:pt x="1853" y="1051"/>
                    </a:lnTo>
                    <a:lnTo>
                      <a:pt x="1851" y="1041"/>
                    </a:lnTo>
                    <a:lnTo>
                      <a:pt x="1852" y="1034"/>
                    </a:lnTo>
                    <a:lnTo>
                      <a:pt x="1853" y="1027"/>
                    </a:lnTo>
                    <a:lnTo>
                      <a:pt x="1853" y="1024"/>
                    </a:lnTo>
                    <a:lnTo>
                      <a:pt x="1854" y="1020"/>
                    </a:lnTo>
                    <a:lnTo>
                      <a:pt x="1857" y="1018"/>
                    </a:lnTo>
                    <a:lnTo>
                      <a:pt x="1859" y="1016"/>
                    </a:lnTo>
                    <a:lnTo>
                      <a:pt x="1862" y="1006"/>
                    </a:lnTo>
                    <a:lnTo>
                      <a:pt x="1864" y="994"/>
                    </a:lnTo>
                    <a:lnTo>
                      <a:pt x="1868" y="987"/>
                    </a:lnTo>
                    <a:lnTo>
                      <a:pt x="1871" y="980"/>
                    </a:lnTo>
                    <a:lnTo>
                      <a:pt x="1874" y="976"/>
                    </a:lnTo>
                    <a:lnTo>
                      <a:pt x="1875" y="974"/>
                    </a:lnTo>
                    <a:lnTo>
                      <a:pt x="1876" y="972"/>
                    </a:lnTo>
                    <a:lnTo>
                      <a:pt x="1875" y="969"/>
                    </a:lnTo>
                    <a:lnTo>
                      <a:pt x="1874" y="965"/>
                    </a:lnTo>
                    <a:lnTo>
                      <a:pt x="1871" y="958"/>
                    </a:lnTo>
                    <a:lnTo>
                      <a:pt x="1877" y="949"/>
                    </a:lnTo>
                    <a:lnTo>
                      <a:pt x="1883" y="940"/>
                    </a:lnTo>
                    <a:lnTo>
                      <a:pt x="1884" y="934"/>
                    </a:lnTo>
                    <a:lnTo>
                      <a:pt x="1886" y="930"/>
                    </a:lnTo>
                    <a:lnTo>
                      <a:pt x="1889" y="926"/>
                    </a:lnTo>
                    <a:lnTo>
                      <a:pt x="1894" y="923"/>
                    </a:lnTo>
                    <a:lnTo>
                      <a:pt x="1888" y="914"/>
                    </a:lnTo>
                    <a:lnTo>
                      <a:pt x="1884" y="904"/>
                    </a:lnTo>
                    <a:lnTo>
                      <a:pt x="1892" y="904"/>
                    </a:lnTo>
                    <a:lnTo>
                      <a:pt x="1898" y="902"/>
                    </a:lnTo>
                    <a:lnTo>
                      <a:pt x="1902" y="901"/>
                    </a:lnTo>
                    <a:lnTo>
                      <a:pt x="1904" y="899"/>
                    </a:lnTo>
                    <a:lnTo>
                      <a:pt x="1906" y="897"/>
                    </a:lnTo>
                    <a:lnTo>
                      <a:pt x="1909" y="892"/>
                    </a:lnTo>
                    <a:lnTo>
                      <a:pt x="1909" y="884"/>
                    </a:lnTo>
                    <a:lnTo>
                      <a:pt x="1909" y="876"/>
                    </a:lnTo>
                    <a:lnTo>
                      <a:pt x="1904" y="874"/>
                    </a:lnTo>
                    <a:lnTo>
                      <a:pt x="1901" y="871"/>
                    </a:lnTo>
                    <a:lnTo>
                      <a:pt x="1906" y="856"/>
                    </a:lnTo>
                    <a:lnTo>
                      <a:pt x="1912" y="842"/>
                    </a:lnTo>
                    <a:lnTo>
                      <a:pt x="1919" y="828"/>
                    </a:lnTo>
                    <a:lnTo>
                      <a:pt x="1923" y="813"/>
                    </a:lnTo>
                    <a:lnTo>
                      <a:pt x="1925" y="798"/>
                    </a:lnTo>
                    <a:lnTo>
                      <a:pt x="1927" y="783"/>
                    </a:lnTo>
                    <a:lnTo>
                      <a:pt x="1923" y="776"/>
                    </a:lnTo>
                    <a:lnTo>
                      <a:pt x="1920" y="773"/>
                    </a:lnTo>
                    <a:lnTo>
                      <a:pt x="1919" y="773"/>
                    </a:lnTo>
                    <a:lnTo>
                      <a:pt x="1917" y="773"/>
                    </a:lnTo>
                    <a:lnTo>
                      <a:pt x="1913" y="774"/>
                    </a:lnTo>
                    <a:lnTo>
                      <a:pt x="1910" y="776"/>
                    </a:lnTo>
                    <a:lnTo>
                      <a:pt x="1904" y="780"/>
                    </a:lnTo>
                    <a:lnTo>
                      <a:pt x="1901" y="782"/>
                    </a:lnTo>
                    <a:lnTo>
                      <a:pt x="1895" y="783"/>
                    </a:lnTo>
                    <a:lnTo>
                      <a:pt x="1888" y="782"/>
                    </a:lnTo>
                    <a:lnTo>
                      <a:pt x="1878" y="769"/>
                    </a:lnTo>
                    <a:lnTo>
                      <a:pt x="1868" y="753"/>
                    </a:lnTo>
                    <a:lnTo>
                      <a:pt x="1851" y="750"/>
                    </a:lnTo>
                    <a:lnTo>
                      <a:pt x="1835" y="745"/>
                    </a:lnTo>
                    <a:lnTo>
                      <a:pt x="1835" y="737"/>
                    </a:lnTo>
                    <a:lnTo>
                      <a:pt x="1836" y="728"/>
                    </a:lnTo>
                    <a:lnTo>
                      <a:pt x="1836" y="719"/>
                    </a:lnTo>
                    <a:lnTo>
                      <a:pt x="1836" y="710"/>
                    </a:lnTo>
                    <a:lnTo>
                      <a:pt x="1837" y="699"/>
                    </a:lnTo>
                    <a:lnTo>
                      <a:pt x="1837" y="688"/>
                    </a:lnTo>
                    <a:lnTo>
                      <a:pt x="1832" y="678"/>
                    </a:lnTo>
                    <a:lnTo>
                      <a:pt x="1824" y="668"/>
                    </a:lnTo>
                    <a:lnTo>
                      <a:pt x="1816" y="659"/>
                    </a:lnTo>
                    <a:lnTo>
                      <a:pt x="1807" y="649"/>
                    </a:lnTo>
                    <a:lnTo>
                      <a:pt x="1803" y="640"/>
                    </a:lnTo>
                    <a:lnTo>
                      <a:pt x="1801" y="630"/>
                    </a:lnTo>
                    <a:lnTo>
                      <a:pt x="1799" y="622"/>
                    </a:lnTo>
                    <a:lnTo>
                      <a:pt x="1798" y="614"/>
                    </a:lnTo>
                    <a:lnTo>
                      <a:pt x="1798" y="607"/>
                    </a:lnTo>
                    <a:lnTo>
                      <a:pt x="1800" y="600"/>
                    </a:lnTo>
                    <a:lnTo>
                      <a:pt x="1809" y="586"/>
                    </a:lnTo>
                    <a:lnTo>
                      <a:pt x="1818" y="572"/>
                    </a:lnTo>
                    <a:lnTo>
                      <a:pt x="1825" y="555"/>
                    </a:lnTo>
                    <a:lnTo>
                      <a:pt x="1832" y="538"/>
                    </a:lnTo>
                    <a:lnTo>
                      <a:pt x="1836" y="533"/>
                    </a:lnTo>
                    <a:lnTo>
                      <a:pt x="1838" y="528"/>
                    </a:lnTo>
                    <a:lnTo>
                      <a:pt x="1836" y="524"/>
                    </a:lnTo>
                    <a:lnTo>
                      <a:pt x="1832" y="517"/>
                    </a:lnTo>
                    <a:lnTo>
                      <a:pt x="1832" y="505"/>
                    </a:lnTo>
                    <a:lnTo>
                      <a:pt x="1833" y="495"/>
                    </a:lnTo>
                    <a:lnTo>
                      <a:pt x="1830" y="491"/>
                    </a:lnTo>
                    <a:lnTo>
                      <a:pt x="1830" y="488"/>
                    </a:lnTo>
                    <a:lnTo>
                      <a:pt x="1828" y="486"/>
                    </a:lnTo>
                    <a:lnTo>
                      <a:pt x="1825" y="483"/>
                    </a:lnTo>
                    <a:lnTo>
                      <a:pt x="1821" y="478"/>
                    </a:lnTo>
                    <a:lnTo>
                      <a:pt x="1821" y="475"/>
                    </a:lnTo>
                    <a:lnTo>
                      <a:pt x="1821" y="471"/>
                    </a:lnTo>
                    <a:lnTo>
                      <a:pt x="1819" y="466"/>
                    </a:lnTo>
                    <a:lnTo>
                      <a:pt x="1803" y="467"/>
                    </a:lnTo>
                    <a:lnTo>
                      <a:pt x="1786" y="467"/>
                    </a:lnTo>
                    <a:lnTo>
                      <a:pt x="1779" y="467"/>
                    </a:lnTo>
                    <a:lnTo>
                      <a:pt x="1774" y="468"/>
                    </a:lnTo>
                    <a:lnTo>
                      <a:pt x="1773" y="469"/>
                    </a:lnTo>
                    <a:lnTo>
                      <a:pt x="1770" y="468"/>
                    </a:lnTo>
                    <a:lnTo>
                      <a:pt x="1768" y="467"/>
                    </a:lnTo>
                    <a:lnTo>
                      <a:pt x="1766" y="465"/>
                    </a:lnTo>
                    <a:lnTo>
                      <a:pt x="1756" y="457"/>
                    </a:lnTo>
                    <a:lnTo>
                      <a:pt x="1747" y="446"/>
                    </a:lnTo>
                    <a:lnTo>
                      <a:pt x="1742" y="440"/>
                    </a:lnTo>
                    <a:lnTo>
                      <a:pt x="1740" y="436"/>
                    </a:lnTo>
                    <a:lnTo>
                      <a:pt x="1742" y="434"/>
                    </a:lnTo>
                    <a:lnTo>
                      <a:pt x="1749" y="432"/>
                    </a:lnTo>
                    <a:lnTo>
                      <a:pt x="1752" y="428"/>
                    </a:lnTo>
                    <a:lnTo>
                      <a:pt x="1754" y="426"/>
                    </a:lnTo>
                    <a:lnTo>
                      <a:pt x="1756" y="424"/>
                    </a:lnTo>
                    <a:lnTo>
                      <a:pt x="1756" y="421"/>
                    </a:lnTo>
                    <a:lnTo>
                      <a:pt x="1756" y="416"/>
                    </a:lnTo>
                    <a:lnTo>
                      <a:pt x="1758" y="409"/>
                    </a:lnTo>
                    <a:lnTo>
                      <a:pt x="1761" y="399"/>
                    </a:lnTo>
                    <a:lnTo>
                      <a:pt x="1764" y="390"/>
                    </a:lnTo>
                    <a:lnTo>
                      <a:pt x="1766" y="386"/>
                    </a:lnTo>
                    <a:lnTo>
                      <a:pt x="1767" y="382"/>
                    </a:lnTo>
                    <a:lnTo>
                      <a:pt x="1769" y="377"/>
                    </a:lnTo>
                    <a:lnTo>
                      <a:pt x="1774" y="373"/>
                    </a:lnTo>
                    <a:lnTo>
                      <a:pt x="1777" y="369"/>
                    </a:lnTo>
                    <a:lnTo>
                      <a:pt x="1779" y="366"/>
                    </a:lnTo>
                    <a:lnTo>
                      <a:pt x="1781" y="364"/>
                    </a:lnTo>
                    <a:lnTo>
                      <a:pt x="1781" y="361"/>
                    </a:lnTo>
                    <a:lnTo>
                      <a:pt x="1776" y="356"/>
                    </a:lnTo>
                    <a:lnTo>
                      <a:pt x="1769" y="350"/>
                    </a:lnTo>
                    <a:lnTo>
                      <a:pt x="1761" y="343"/>
                    </a:lnTo>
                    <a:lnTo>
                      <a:pt x="1758" y="336"/>
                    </a:lnTo>
                    <a:lnTo>
                      <a:pt x="1756" y="328"/>
                    </a:lnTo>
                    <a:lnTo>
                      <a:pt x="1756" y="318"/>
                    </a:lnTo>
                    <a:lnTo>
                      <a:pt x="1754" y="313"/>
                    </a:lnTo>
                    <a:lnTo>
                      <a:pt x="1753" y="307"/>
                    </a:lnTo>
                    <a:lnTo>
                      <a:pt x="1752" y="301"/>
                    </a:lnTo>
                    <a:lnTo>
                      <a:pt x="1750" y="299"/>
                    </a:lnTo>
                    <a:lnTo>
                      <a:pt x="1750" y="297"/>
                    </a:lnTo>
                    <a:lnTo>
                      <a:pt x="1750" y="289"/>
                    </a:lnTo>
                    <a:lnTo>
                      <a:pt x="1747" y="280"/>
                    </a:lnTo>
                    <a:lnTo>
                      <a:pt x="1744" y="271"/>
                    </a:lnTo>
                    <a:lnTo>
                      <a:pt x="1748" y="266"/>
                    </a:lnTo>
                    <a:lnTo>
                      <a:pt x="1749" y="264"/>
                    </a:lnTo>
                    <a:lnTo>
                      <a:pt x="1747" y="262"/>
                    </a:lnTo>
                    <a:lnTo>
                      <a:pt x="1742" y="258"/>
                    </a:lnTo>
                    <a:lnTo>
                      <a:pt x="1737" y="245"/>
                    </a:lnTo>
                    <a:lnTo>
                      <a:pt x="1735" y="231"/>
                    </a:lnTo>
                    <a:lnTo>
                      <a:pt x="1732" y="230"/>
                    </a:lnTo>
                    <a:lnTo>
                      <a:pt x="1730" y="232"/>
                    </a:lnTo>
                    <a:lnTo>
                      <a:pt x="1728" y="233"/>
                    </a:lnTo>
                    <a:lnTo>
                      <a:pt x="1725" y="237"/>
                    </a:lnTo>
                    <a:lnTo>
                      <a:pt x="1719" y="221"/>
                    </a:lnTo>
                    <a:lnTo>
                      <a:pt x="1713" y="207"/>
                    </a:lnTo>
                    <a:lnTo>
                      <a:pt x="1707" y="199"/>
                    </a:lnTo>
                    <a:lnTo>
                      <a:pt x="1702" y="192"/>
                    </a:lnTo>
                    <a:lnTo>
                      <a:pt x="1697" y="188"/>
                    </a:lnTo>
                    <a:lnTo>
                      <a:pt x="1693" y="182"/>
                    </a:lnTo>
                    <a:lnTo>
                      <a:pt x="1684" y="186"/>
                    </a:lnTo>
                    <a:lnTo>
                      <a:pt x="1678" y="187"/>
                    </a:lnTo>
                    <a:lnTo>
                      <a:pt x="1673" y="187"/>
                    </a:lnTo>
                    <a:lnTo>
                      <a:pt x="1663" y="184"/>
                    </a:lnTo>
                    <a:lnTo>
                      <a:pt x="1651" y="182"/>
                    </a:lnTo>
                    <a:lnTo>
                      <a:pt x="1640" y="179"/>
                    </a:lnTo>
                    <a:lnTo>
                      <a:pt x="1626" y="181"/>
                    </a:lnTo>
                    <a:lnTo>
                      <a:pt x="1614" y="183"/>
                    </a:lnTo>
                    <a:lnTo>
                      <a:pt x="1601" y="187"/>
                    </a:lnTo>
                    <a:lnTo>
                      <a:pt x="1588" y="189"/>
                    </a:lnTo>
                    <a:lnTo>
                      <a:pt x="1587" y="186"/>
                    </a:lnTo>
                    <a:lnTo>
                      <a:pt x="1585" y="182"/>
                    </a:lnTo>
                    <a:lnTo>
                      <a:pt x="1584" y="180"/>
                    </a:lnTo>
                    <a:lnTo>
                      <a:pt x="1585" y="178"/>
                    </a:lnTo>
                    <a:lnTo>
                      <a:pt x="1589" y="174"/>
                    </a:lnTo>
                    <a:lnTo>
                      <a:pt x="1595" y="169"/>
                    </a:lnTo>
                    <a:lnTo>
                      <a:pt x="1599" y="162"/>
                    </a:lnTo>
                    <a:lnTo>
                      <a:pt x="1601" y="155"/>
                    </a:lnTo>
                    <a:lnTo>
                      <a:pt x="1601" y="147"/>
                    </a:lnTo>
                    <a:lnTo>
                      <a:pt x="1600" y="138"/>
                    </a:lnTo>
                    <a:lnTo>
                      <a:pt x="1600" y="131"/>
                    </a:lnTo>
                    <a:lnTo>
                      <a:pt x="1601" y="124"/>
                    </a:lnTo>
                    <a:lnTo>
                      <a:pt x="1603" y="122"/>
                    </a:lnTo>
                    <a:lnTo>
                      <a:pt x="1605" y="121"/>
                    </a:lnTo>
                    <a:lnTo>
                      <a:pt x="1607" y="120"/>
                    </a:lnTo>
                    <a:lnTo>
                      <a:pt x="1612" y="121"/>
                    </a:lnTo>
                    <a:lnTo>
                      <a:pt x="1617" y="123"/>
                    </a:lnTo>
                    <a:lnTo>
                      <a:pt x="1623" y="125"/>
                    </a:lnTo>
                    <a:lnTo>
                      <a:pt x="1627" y="125"/>
                    </a:lnTo>
                    <a:lnTo>
                      <a:pt x="1632" y="125"/>
                    </a:lnTo>
                    <a:lnTo>
                      <a:pt x="1637" y="125"/>
                    </a:lnTo>
                    <a:lnTo>
                      <a:pt x="1641" y="123"/>
                    </a:lnTo>
                    <a:lnTo>
                      <a:pt x="1646" y="121"/>
                    </a:lnTo>
                    <a:lnTo>
                      <a:pt x="1651" y="116"/>
                    </a:lnTo>
                    <a:lnTo>
                      <a:pt x="1654" y="111"/>
                    </a:lnTo>
                    <a:lnTo>
                      <a:pt x="1655" y="107"/>
                    </a:lnTo>
                    <a:lnTo>
                      <a:pt x="1654" y="104"/>
                    </a:lnTo>
                    <a:lnTo>
                      <a:pt x="1648" y="99"/>
                    </a:lnTo>
                    <a:lnTo>
                      <a:pt x="1647" y="96"/>
                    </a:lnTo>
                    <a:lnTo>
                      <a:pt x="1646" y="93"/>
                    </a:lnTo>
                    <a:lnTo>
                      <a:pt x="1646" y="90"/>
                    </a:lnTo>
                    <a:lnTo>
                      <a:pt x="1646" y="88"/>
                    </a:lnTo>
                    <a:lnTo>
                      <a:pt x="1647" y="82"/>
                    </a:lnTo>
                    <a:lnTo>
                      <a:pt x="1648" y="75"/>
                    </a:lnTo>
                    <a:lnTo>
                      <a:pt x="1638" y="66"/>
                    </a:lnTo>
                    <a:lnTo>
                      <a:pt x="1627" y="57"/>
                    </a:lnTo>
                    <a:lnTo>
                      <a:pt x="1624" y="51"/>
                    </a:lnTo>
                    <a:lnTo>
                      <a:pt x="1621" y="46"/>
                    </a:lnTo>
                    <a:lnTo>
                      <a:pt x="1620" y="41"/>
                    </a:lnTo>
                    <a:lnTo>
                      <a:pt x="1621" y="36"/>
                    </a:lnTo>
                    <a:lnTo>
                      <a:pt x="1618" y="24"/>
                    </a:lnTo>
                    <a:lnTo>
                      <a:pt x="1618" y="18"/>
                    </a:lnTo>
                    <a:lnTo>
                      <a:pt x="1617" y="12"/>
                    </a:lnTo>
                    <a:lnTo>
                      <a:pt x="1616" y="7"/>
                    </a:lnTo>
                    <a:lnTo>
                      <a:pt x="1615" y="4"/>
                    </a:lnTo>
                    <a:lnTo>
                      <a:pt x="1613" y="1"/>
                    </a:lnTo>
                    <a:lnTo>
                      <a:pt x="1609" y="0"/>
                    </a:lnTo>
                    <a:lnTo>
                      <a:pt x="1606" y="0"/>
                    </a:lnTo>
                    <a:lnTo>
                      <a:pt x="1601" y="1"/>
                    </a:lnTo>
                    <a:lnTo>
                      <a:pt x="1597" y="4"/>
                    </a:lnTo>
                    <a:lnTo>
                      <a:pt x="1592" y="7"/>
                    </a:lnTo>
                    <a:lnTo>
                      <a:pt x="1588" y="9"/>
                    </a:lnTo>
                    <a:lnTo>
                      <a:pt x="1583" y="10"/>
                    </a:lnTo>
                    <a:lnTo>
                      <a:pt x="1580" y="11"/>
                    </a:lnTo>
                    <a:lnTo>
                      <a:pt x="1575" y="12"/>
                    </a:lnTo>
                    <a:lnTo>
                      <a:pt x="1572" y="13"/>
                    </a:lnTo>
                    <a:lnTo>
                      <a:pt x="1567" y="15"/>
                    </a:lnTo>
                    <a:lnTo>
                      <a:pt x="1563" y="19"/>
                    </a:lnTo>
                    <a:lnTo>
                      <a:pt x="1570" y="17"/>
                    </a:lnTo>
                    <a:lnTo>
                      <a:pt x="1575" y="17"/>
                    </a:lnTo>
                    <a:lnTo>
                      <a:pt x="1580" y="19"/>
                    </a:lnTo>
                    <a:lnTo>
                      <a:pt x="1585" y="26"/>
                    </a:lnTo>
                    <a:lnTo>
                      <a:pt x="1590" y="37"/>
                    </a:lnTo>
                    <a:lnTo>
                      <a:pt x="1595" y="48"/>
                    </a:lnTo>
                    <a:lnTo>
                      <a:pt x="1598" y="60"/>
                    </a:lnTo>
                    <a:lnTo>
                      <a:pt x="1598" y="72"/>
                    </a:lnTo>
                    <a:lnTo>
                      <a:pt x="1588" y="75"/>
                    </a:lnTo>
                    <a:lnTo>
                      <a:pt x="1576" y="77"/>
                    </a:lnTo>
                    <a:lnTo>
                      <a:pt x="1566" y="78"/>
                    </a:lnTo>
                    <a:lnTo>
                      <a:pt x="1555" y="80"/>
                    </a:lnTo>
                    <a:lnTo>
                      <a:pt x="1540" y="81"/>
                    </a:lnTo>
                    <a:lnTo>
                      <a:pt x="1527" y="85"/>
                    </a:lnTo>
                    <a:lnTo>
                      <a:pt x="1523" y="102"/>
                    </a:lnTo>
                    <a:lnTo>
                      <a:pt x="1519" y="117"/>
                    </a:lnTo>
                    <a:lnTo>
                      <a:pt x="1511" y="116"/>
                    </a:lnTo>
                    <a:lnTo>
                      <a:pt x="1503" y="119"/>
                    </a:lnTo>
                    <a:lnTo>
                      <a:pt x="1499" y="117"/>
                    </a:lnTo>
                    <a:lnTo>
                      <a:pt x="1496" y="115"/>
                    </a:lnTo>
                    <a:lnTo>
                      <a:pt x="1494" y="113"/>
                    </a:lnTo>
                    <a:lnTo>
                      <a:pt x="1490" y="110"/>
                    </a:lnTo>
                    <a:lnTo>
                      <a:pt x="1486" y="104"/>
                    </a:lnTo>
                    <a:lnTo>
                      <a:pt x="1481" y="97"/>
                    </a:lnTo>
                    <a:lnTo>
                      <a:pt x="1470" y="106"/>
                    </a:lnTo>
                    <a:lnTo>
                      <a:pt x="1461" y="114"/>
                    </a:lnTo>
                    <a:lnTo>
                      <a:pt x="1455" y="110"/>
                    </a:lnTo>
                    <a:lnTo>
                      <a:pt x="1449" y="104"/>
                    </a:lnTo>
                    <a:lnTo>
                      <a:pt x="1445" y="99"/>
                    </a:lnTo>
                    <a:lnTo>
                      <a:pt x="1438" y="96"/>
                    </a:lnTo>
                    <a:lnTo>
                      <a:pt x="1431" y="93"/>
                    </a:lnTo>
                    <a:lnTo>
                      <a:pt x="1427" y="90"/>
                    </a:lnTo>
                    <a:lnTo>
                      <a:pt x="1424" y="89"/>
                    </a:lnTo>
                    <a:lnTo>
                      <a:pt x="1422" y="89"/>
                    </a:lnTo>
                    <a:lnTo>
                      <a:pt x="1420" y="90"/>
                    </a:lnTo>
                    <a:lnTo>
                      <a:pt x="1417" y="93"/>
                    </a:lnTo>
                    <a:lnTo>
                      <a:pt x="1419" y="104"/>
                    </a:lnTo>
                    <a:lnTo>
                      <a:pt x="1422" y="115"/>
                    </a:lnTo>
                    <a:lnTo>
                      <a:pt x="1426" y="125"/>
                    </a:lnTo>
                    <a:lnTo>
                      <a:pt x="1427" y="138"/>
                    </a:lnTo>
                    <a:lnTo>
                      <a:pt x="1421" y="148"/>
                    </a:lnTo>
                    <a:lnTo>
                      <a:pt x="1417" y="157"/>
                    </a:lnTo>
                    <a:lnTo>
                      <a:pt x="1415" y="162"/>
                    </a:lnTo>
                    <a:lnTo>
                      <a:pt x="1415" y="166"/>
                    </a:lnTo>
                    <a:lnTo>
                      <a:pt x="1415" y="171"/>
                    </a:lnTo>
                    <a:lnTo>
                      <a:pt x="1417" y="176"/>
                    </a:lnTo>
                    <a:lnTo>
                      <a:pt x="1419" y="181"/>
                    </a:lnTo>
                    <a:lnTo>
                      <a:pt x="1420" y="184"/>
                    </a:lnTo>
                    <a:lnTo>
                      <a:pt x="1421" y="187"/>
                    </a:lnTo>
                    <a:lnTo>
                      <a:pt x="1421" y="189"/>
                    </a:lnTo>
                    <a:lnTo>
                      <a:pt x="1419" y="195"/>
                    </a:lnTo>
                    <a:lnTo>
                      <a:pt x="1415" y="203"/>
                    </a:lnTo>
                    <a:lnTo>
                      <a:pt x="1409" y="209"/>
                    </a:lnTo>
                    <a:lnTo>
                      <a:pt x="1403" y="217"/>
                    </a:lnTo>
                    <a:lnTo>
                      <a:pt x="1405" y="223"/>
                    </a:lnTo>
                    <a:lnTo>
                      <a:pt x="1409" y="227"/>
                    </a:lnTo>
                    <a:lnTo>
                      <a:pt x="1412" y="232"/>
                    </a:lnTo>
                    <a:lnTo>
                      <a:pt x="1417" y="237"/>
                    </a:lnTo>
                    <a:lnTo>
                      <a:pt x="1421" y="241"/>
                    </a:lnTo>
                    <a:lnTo>
                      <a:pt x="1426" y="245"/>
                    </a:lnTo>
                    <a:lnTo>
                      <a:pt x="1427" y="247"/>
                    </a:lnTo>
                    <a:lnTo>
                      <a:pt x="1428" y="249"/>
                    </a:lnTo>
                    <a:lnTo>
                      <a:pt x="1429" y="251"/>
                    </a:lnTo>
                    <a:lnTo>
                      <a:pt x="1429" y="254"/>
                    </a:lnTo>
                    <a:lnTo>
                      <a:pt x="1428" y="262"/>
                    </a:lnTo>
                    <a:lnTo>
                      <a:pt x="1426" y="266"/>
                    </a:lnTo>
                    <a:lnTo>
                      <a:pt x="1423" y="268"/>
                    </a:lnTo>
                    <a:lnTo>
                      <a:pt x="1415" y="272"/>
                    </a:lnTo>
                    <a:lnTo>
                      <a:pt x="1409" y="268"/>
                    </a:lnTo>
                    <a:lnTo>
                      <a:pt x="1404" y="265"/>
                    </a:lnTo>
                    <a:lnTo>
                      <a:pt x="1402" y="264"/>
                    </a:lnTo>
                    <a:lnTo>
                      <a:pt x="1401" y="265"/>
                    </a:lnTo>
                    <a:lnTo>
                      <a:pt x="1398" y="266"/>
                    </a:lnTo>
                    <a:lnTo>
                      <a:pt x="1396" y="268"/>
                    </a:lnTo>
                    <a:lnTo>
                      <a:pt x="1392" y="276"/>
                    </a:lnTo>
                    <a:lnTo>
                      <a:pt x="1388" y="284"/>
                    </a:lnTo>
                    <a:lnTo>
                      <a:pt x="1393" y="289"/>
                    </a:lnTo>
                    <a:lnTo>
                      <a:pt x="1395" y="293"/>
                    </a:lnTo>
                    <a:lnTo>
                      <a:pt x="1397" y="297"/>
                    </a:lnTo>
                    <a:lnTo>
                      <a:pt x="1396" y="303"/>
                    </a:lnTo>
                    <a:lnTo>
                      <a:pt x="1395" y="314"/>
                    </a:lnTo>
                    <a:lnTo>
                      <a:pt x="1394" y="323"/>
                    </a:lnTo>
                    <a:lnTo>
                      <a:pt x="1386" y="327"/>
                    </a:lnTo>
                    <a:lnTo>
                      <a:pt x="1378" y="330"/>
                    </a:lnTo>
                    <a:lnTo>
                      <a:pt x="1375" y="331"/>
                    </a:lnTo>
                    <a:lnTo>
                      <a:pt x="1371" y="333"/>
                    </a:lnTo>
                    <a:lnTo>
                      <a:pt x="1368" y="335"/>
                    </a:lnTo>
                    <a:lnTo>
                      <a:pt x="1366" y="339"/>
                    </a:lnTo>
                    <a:lnTo>
                      <a:pt x="1369" y="343"/>
                    </a:lnTo>
                    <a:lnTo>
                      <a:pt x="1371" y="348"/>
                    </a:lnTo>
                    <a:lnTo>
                      <a:pt x="1372" y="351"/>
                    </a:lnTo>
                    <a:lnTo>
                      <a:pt x="1371" y="357"/>
                    </a:lnTo>
                    <a:lnTo>
                      <a:pt x="1375" y="364"/>
                    </a:lnTo>
                    <a:lnTo>
                      <a:pt x="1378" y="372"/>
                    </a:lnTo>
                    <a:lnTo>
                      <a:pt x="1394" y="383"/>
                    </a:lnTo>
                    <a:lnTo>
                      <a:pt x="1409" y="397"/>
                    </a:lnTo>
                    <a:lnTo>
                      <a:pt x="1410" y="407"/>
                    </a:lnTo>
                    <a:lnTo>
                      <a:pt x="1412" y="409"/>
                    </a:lnTo>
                    <a:lnTo>
                      <a:pt x="1413" y="411"/>
                    </a:lnTo>
                    <a:lnTo>
                      <a:pt x="1417" y="416"/>
                    </a:lnTo>
                    <a:lnTo>
                      <a:pt x="1413" y="423"/>
                    </a:lnTo>
                    <a:lnTo>
                      <a:pt x="1411" y="429"/>
                    </a:lnTo>
                    <a:lnTo>
                      <a:pt x="1421" y="433"/>
                    </a:lnTo>
                    <a:lnTo>
                      <a:pt x="1432" y="437"/>
                    </a:lnTo>
                    <a:lnTo>
                      <a:pt x="1438" y="440"/>
                    </a:lnTo>
                    <a:lnTo>
                      <a:pt x="1443" y="442"/>
                    </a:lnTo>
                    <a:lnTo>
                      <a:pt x="1446" y="445"/>
                    </a:lnTo>
                    <a:lnTo>
                      <a:pt x="1449" y="450"/>
                    </a:lnTo>
                    <a:lnTo>
                      <a:pt x="1441" y="454"/>
                    </a:lnTo>
                    <a:lnTo>
                      <a:pt x="1437" y="459"/>
                    </a:lnTo>
                    <a:lnTo>
                      <a:pt x="1436" y="461"/>
                    </a:lnTo>
                    <a:lnTo>
                      <a:pt x="1437" y="465"/>
                    </a:lnTo>
                    <a:lnTo>
                      <a:pt x="1438" y="468"/>
                    </a:lnTo>
                    <a:lnTo>
                      <a:pt x="1439" y="472"/>
                    </a:lnTo>
                    <a:lnTo>
                      <a:pt x="1440" y="477"/>
                    </a:lnTo>
                    <a:lnTo>
                      <a:pt x="1441" y="480"/>
                    </a:lnTo>
                    <a:lnTo>
                      <a:pt x="1440" y="484"/>
                    </a:lnTo>
                    <a:lnTo>
                      <a:pt x="1439" y="486"/>
                    </a:lnTo>
                    <a:lnTo>
                      <a:pt x="1436" y="492"/>
                    </a:lnTo>
                    <a:lnTo>
                      <a:pt x="1430" y="499"/>
                    </a:lnTo>
                    <a:lnTo>
                      <a:pt x="1427" y="504"/>
                    </a:lnTo>
                    <a:lnTo>
                      <a:pt x="1424" y="508"/>
                    </a:lnTo>
                    <a:lnTo>
                      <a:pt x="1423" y="508"/>
                    </a:lnTo>
                    <a:lnTo>
                      <a:pt x="1421" y="508"/>
                    </a:lnTo>
                    <a:lnTo>
                      <a:pt x="1419" y="508"/>
                    </a:lnTo>
                    <a:lnTo>
                      <a:pt x="1417" y="505"/>
                    </a:lnTo>
                    <a:lnTo>
                      <a:pt x="1413" y="505"/>
                    </a:lnTo>
                    <a:lnTo>
                      <a:pt x="1411" y="505"/>
                    </a:lnTo>
                    <a:lnTo>
                      <a:pt x="1410" y="507"/>
                    </a:lnTo>
                    <a:lnTo>
                      <a:pt x="1410" y="508"/>
                    </a:lnTo>
                    <a:lnTo>
                      <a:pt x="1411" y="512"/>
                    </a:lnTo>
                    <a:lnTo>
                      <a:pt x="1413" y="517"/>
                    </a:lnTo>
                    <a:lnTo>
                      <a:pt x="1417" y="520"/>
                    </a:lnTo>
                    <a:lnTo>
                      <a:pt x="1417" y="522"/>
                    </a:lnTo>
                    <a:lnTo>
                      <a:pt x="1414" y="524"/>
                    </a:lnTo>
                    <a:lnTo>
                      <a:pt x="1410" y="524"/>
                    </a:lnTo>
                    <a:lnTo>
                      <a:pt x="1406" y="528"/>
                    </a:lnTo>
                    <a:lnTo>
                      <a:pt x="1402" y="534"/>
                    </a:lnTo>
                    <a:lnTo>
                      <a:pt x="1400" y="537"/>
                    </a:lnTo>
                    <a:lnTo>
                      <a:pt x="1398" y="538"/>
                    </a:lnTo>
                    <a:lnTo>
                      <a:pt x="1398" y="541"/>
                    </a:lnTo>
                    <a:lnTo>
                      <a:pt x="1400" y="541"/>
                    </a:lnTo>
                    <a:lnTo>
                      <a:pt x="1404" y="542"/>
                    </a:lnTo>
                    <a:lnTo>
                      <a:pt x="1410" y="542"/>
                    </a:lnTo>
                    <a:lnTo>
                      <a:pt x="1413" y="544"/>
                    </a:lnTo>
                    <a:lnTo>
                      <a:pt x="1415" y="547"/>
                    </a:lnTo>
                    <a:lnTo>
                      <a:pt x="1417" y="551"/>
                    </a:lnTo>
                    <a:lnTo>
                      <a:pt x="1415" y="554"/>
                    </a:lnTo>
                    <a:lnTo>
                      <a:pt x="1413" y="561"/>
                    </a:lnTo>
                    <a:lnTo>
                      <a:pt x="1411" y="570"/>
                    </a:lnTo>
                    <a:lnTo>
                      <a:pt x="1411" y="579"/>
                    </a:lnTo>
                    <a:lnTo>
                      <a:pt x="1411" y="587"/>
                    </a:lnTo>
                    <a:lnTo>
                      <a:pt x="1412" y="593"/>
                    </a:lnTo>
                    <a:lnTo>
                      <a:pt x="1413" y="596"/>
                    </a:lnTo>
                    <a:lnTo>
                      <a:pt x="1412" y="597"/>
                    </a:lnTo>
                    <a:lnTo>
                      <a:pt x="1404" y="601"/>
                    </a:lnTo>
                    <a:lnTo>
                      <a:pt x="1397" y="604"/>
                    </a:lnTo>
                    <a:lnTo>
                      <a:pt x="1392" y="609"/>
                    </a:lnTo>
                    <a:lnTo>
                      <a:pt x="1386" y="612"/>
                    </a:lnTo>
                    <a:lnTo>
                      <a:pt x="1381" y="617"/>
                    </a:lnTo>
                    <a:lnTo>
                      <a:pt x="1372" y="627"/>
                    </a:lnTo>
                    <a:lnTo>
                      <a:pt x="1363" y="639"/>
                    </a:lnTo>
                    <a:lnTo>
                      <a:pt x="1359" y="646"/>
                    </a:lnTo>
                    <a:lnTo>
                      <a:pt x="1356" y="652"/>
                    </a:lnTo>
                    <a:lnTo>
                      <a:pt x="1355" y="656"/>
                    </a:lnTo>
                    <a:lnTo>
                      <a:pt x="1355" y="661"/>
                    </a:lnTo>
                    <a:lnTo>
                      <a:pt x="1358" y="669"/>
                    </a:lnTo>
                    <a:lnTo>
                      <a:pt x="1362" y="683"/>
                    </a:lnTo>
                    <a:lnTo>
                      <a:pt x="1358" y="690"/>
                    </a:lnTo>
                    <a:lnTo>
                      <a:pt x="1350" y="699"/>
                    </a:lnTo>
                    <a:lnTo>
                      <a:pt x="1347" y="702"/>
                    </a:lnTo>
                    <a:lnTo>
                      <a:pt x="1345" y="704"/>
                    </a:lnTo>
                    <a:lnTo>
                      <a:pt x="1344" y="704"/>
                    </a:lnTo>
                    <a:lnTo>
                      <a:pt x="1342" y="704"/>
                    </a:lnTo>
                    <a:lnTo>
                      <a:pt x="1337" y="700"/>
                    </a:lnTo>
                    <a:lnTo>
                      <a:pt x="1330" y="698"/>
                    </a:lnTo>
                    <a:lnTo>
                      <a:pt x="1325" y="706"/>
                    </a:lnTo>
                    <a:lnTo>
                      <a:pt x="1321" y="713"/>
                    </a:lnTo>
                    <a:lnTo>
                      <a:pt x="1317" y="719"/>
                    </a:lnTo>
                    <a:lnTo>
                      <a:pt x="1310" y="724"/>
                    </a:lnTo>
                    <a:lnTo>
                      <a:pt x="1301" y="727"/>
                    </a:lnTo>
                    <a:lnTo>
                      <a:pt x="1295" y="730"/>
                    </a:lnTo>
                    <a:lnTo>
                      <a:pt x="1290" y="735"/>
                    </a:lnTo>
                    <a:lnTo>
                      <a:pt x="1285" y="742"/>
                    </a:lnTo>
                    <a:lnTo>
                      <a:pt x="1285" y="750"/>
                    </a:lnTo>
                    <a:lnTo>
                      <a:pt x="1284" y="758"/>
                    </a:lnTo>
                    <a:lnTo>
                      <a:pt x="1274" y="761"/>
                    </a:lnTo>
                    <a:lnTo>
                      <a:pt x="1265" y="763"/>
                    </a:lnTo>
                    <a:lnTo>
                      <a:pt x="1254" y="764"/>
                    </a:lnTo>
                    <a:lnTo>
                      <a:pt x="1245" y="767"/>
                    </a:lnTo>
                    <a:lnTo>
                      <a:pt x="1236" y="774"/>
                    </a:lnTo>
                    <a:lnTo>
                      <a:pt x="1226" y="780"/>
                    </a:lnTo>
                    <a:lnTo>
                      <a:pt x="1232" y="783"/>
                    </a:lnTo>
                    <a:lnTo>
                      <a:pt x="1236" y="784"/>
                    </a:lnTo>
                    <a:lnTo>
                      <a:pt x="1240" y="787"/>
                    </a:lnTo>
                    <a:lnTo>
                      <a:pt x="1244" y="791"/>
                    </a:lnTo>
                    <a:lnTo>
                      <a:pt x="1250" y="806"/>
                    </a:lnTo>
                    <a:lnTo>
                      <a:pt x="1256" y="820"/>
                    </a:lnTo>
                    <a:lnTo>
                      <a:pt x="1245" y="823"/>
                    </a:lnTo>
                    <a:lnTo>
                      <a:pt x="1240" y="824"/>
                    </a:lnTo>
                    <a:lnTo>
                      <a:pt x="1237" y="824"/>
                    </a:lnTo>
                    <a:lnTo>
                      <a:pt x="1234" y="826"/>
                    </a:lnTo>
                    <a:lnTo>
                      <a:pt x="1231" y="830"/>
                    </a:lnTo>
                    <a:lnTo>
                      <a:pt x="1225" y="835"/>
                    </a:lnTo>
                    <a:lnTo>
                      <a:pt x="1220" y="841"/>
                    </a:lnTo>
                    <a:lnTo>
                      <a:pt x="1217" y="845"/>
                    </a:lnTo>
                    <a:lnTo>
                      <a:pt x="1212" y="848"/>
                    </a:lnTo>
                    <a:lnTo>
                      <a:pt x="1207" y="851"/>
                    </a:lnTo>
                    <a:lnTo>
                      <a:pt x="1209" y="858"/>
                    </a:lnTo>
                    <a:lnTo>
                      <a:pt x="1210" y="865"/>
                    </a:lnTo>
                    <a:lnTo>
                      <a:pt x="1209" y="870"/>
                    </a:lnTo>
                    <a:lnTo>
                      <a:pt x="1209" y="873"/>
                    </a:lnTo>
                    <a:lnTo>
                      <a:pt x="1208" y="876"/>
                    </a:lnTo>
                    <a:lnTo>
                      <a:pt x="1204" y="880"/>
                    </a:lnTo>
                    <a:lnTo>
                      <a:pt x="1208" y="888"/>
                    </a:lnTo>
                    <a:lnTo>
                      <a:pt x="1212" y="897"/>
                    </a:lnTo>
                    <a:lnTo>
                      <a:pt x="1206" y="900"/>
                    </a:lnTo>
                    <a:lnTo>
                      <a:pt x="1201" y="904"/>
                    </a:lnTo>
                    <a:lnTo>
                      <a:pt x="1195" y="907"/>
                    </a:lnTo>
                    <a:lnTo>
                      <a:pt x="1191" y="911"/>
                    </a:lnTo>
                    <a:lnTo>
                      <a:pt x="1197" y="919"/>
                    </a:lnTo>
                    <a:lnTo>
                      <a:pt x="1201" y="925"/>
                    </a:lnTo>
                    <a:lnTo>
                      <a:pt x="1203" y="928"/>
                    </a:lnTo>
                    <a:lnTo>
                      <a:pt x="1206" y="932"/>
                    </a:lnTo>
                    <a:lnTo>
                      <a:pt x="1207" y="936"/>
                    </a:lnTo>
                    <a:lnTo>
                      <a:pt x="1208" y="941"/>
                    </a:lnTo>
                    <a:lnTo>
                      <a:pt x="1204" y="947"/>
                    </a:lnTo>
                    <a:lnTo>
                      <a:pt x="1201" y="952"/>
                    </a:lnTo>
                    <a:lnTo>
                      <a:pt x="1200" y="956"/>
                    </a:lnTo>
                    <a:lnTo>
                      <a:pt x="1200" y="958"/>
                    </a:lnTo>
                    <a:lnTo>
                      <a:pt x="1201" y="960"/>
                    </a:lnTo>
                    <a:lnTo>
                      <a:pt x="1203" y="964"/>
                    </a:lnTo>
                    <a:lnTo>
                      <a:pt x="1207" y="976"/>
                    </a:lnTo>
                    <a:lnTo>
                      <a:pt x="1211" y="990"/>
                    </a:lnTo>
                    <a:lnTo>
                      <a:pt x="1216" y="997"/>
                    </a:lnTo>
                    <a:lnTo>
                      <a:pt x="1219" y="1002"/>
                    </a:lnTo>
                    <a:lnTo>
                      <a:pt x="1220" y="1008"/>
                    </a:lnTo>
                    <a:lnTo>
                      <a:pt x="1219" y="1016"/>
                    </a:lnTo>
                    <a:lnTo>
                      <a:pt x="1219" y="1018"/>
                    </a:lnTo>
                    <a:lnTo>
                      <a:pt x="1219" y="1019"/>
                    </a:lnTo>
                    <a:lnTo>
                      <a:pt x="1220" y="1020"/>
                    </a:lnTo>
                    <a:lnTo>
                      <a:pt x="1221" y="1020"/>
                    </a:lnTo>
                    <a:lnTo>
                      <a:pt x="1225" y="1021"/>
                    </a:lnTo>
                    <a:lnTo>
                      <a:pt x="1228" y="1021"/>
                    </a:lnTo>
                    <a:lnTo>
                      <a:pt x="1240" y="1029"/>
                    </a:lnTo>
                    <a:lnTo>
                      <a:pt x="1248" y="1036"/>
                    </a:lnTo>
                    <a:lnTo>
                      <a:pt x="1252" y="1040"/>
                    </a:lnTo>
                    <a:lnTo>
                      <a:pt x="1257" y="1042"/>
                    </a:lnTo>
                    <a:lnTo>
                      <a:pt x="1263" y="1044"/>
                    </a:lnTo>
                    <a:lnTo>
                      <a:pt x="1270" y="1046"/>
                    </a:lnTo>
                    <a:lnTo>
                      <a:pt x="1279" y="1045"/>
                    </a:lnTo>
                    <a:lnTo>
                      <a:pt x="1290" y="1043"/>
                    </a:lnTo>
                    <a:lnTo>
                      <a:pt x="1295" y="1043"/>
                    </a:lnTo>
                    <a:lnTo>
                      <a:pt x="1300" y="1043"/>
                    </a:lnTo>
                    <a:lnTo>
                      <a:pt x="1304" y="1045"/>
                    </a:lnTo>
                    <a:lnTo>
                      <a:pt x="1308" y="1048"/>
                    </a:lnTo>
                    <a:lnTo>
                      <a:pt x="1310" y="1051"/>
                    </a:lnTo>
                    <a:lnTo>
                      <a:pt x="1311" y="1053"/>
                    </a:lnTo>
                    <a:lnTo>
                      <a:pt x="1313" y="1053"/>
                    </a:lnTo>
                    <a:lnTo>
                      <a:pt x="1317" y="1050"/>
                    </a:lnTo>
                    <a:lnTo>
                      <a:pt x="1320" y="1050"/>
                    </a:lnTo>
                    <a:lnTo>
                      <a:pt x="1322" y="1051"/>
                    </a:lnTo>
                    <a:lnTo>
                      <a:pt x="1325" y="1053"/>
                    </a:lnTo>
                    <a:lnTo>
                      <a:pt x="1325" y="1057"/>
                    </a:lnTo>
                    <a:lnTo>
                      <a:pt x="1324" y="1065"/>
                    </a:lnTo>
                    <a:lnTo>
                      <a:pt x="1324" y="1070"/>
                    </a:lnTo>
                    <a:lnTo>
                      <a:pt x="1319" y="1079"/>
                    </a:lnTo>
                    <a:lnTo>
                      <a:pt x="1318" y="1086"/>
                    </a:lnTo>
                    <a:lnTo>
                      <a:pt x="1318" y="1090"/>
                    </a:lnTo>
                    <a:lnTo>
                      <a:pt x="1319" y="1093"/>
                    </a:lnTo>
                    <a:lnTo>
                      <a:pt x="1320" y="1097"/>
                    </a:lnTo>
                    <a:lnTo>
                      <a:pt x="1322" y="1102"/>
                    </a:lnTo>
                    <a:lnTo>
                      <a:pt x="1325" y="1115"/>
                    </a:lnTo>
                    <a:lnTo>
                      <a:pt x="1325" y="1126"/>
                    </a:lnTo>
                    <a:lnTo>
                      <a:pt x="1325" y="1137"/>
                    </a:lnTo>
                    <a:lnTo>
                      <a:pt x="1326" y="1149"/>
                    </a:lnTo>
                    <a:lnTo>
                      <a:pt x="1327" y="1154"/>
                    </a:lnTo>
                    <a:lnTo>
                      <a:pt x="1327" y="1158"/>
                    </a:lnTo>
                    <a:lnTo>
                      <a:pt x="1325" y="1160"/>
                    </a:lnTo>
                    <a:lnTo>
                      <a:pt x="1324" y="1161"/>
                    </a:lnTo>
                    <a:lnTo>
                      <a:pt x="1317" y="1160"/>
                    </a:lnTo>
                    <a:lnTo>
                      <a:pt x="1309" y="1158"/>
                    </a:lnTo>
                    <a:lnTo>
                      <a:pt x="1297" y="1155"/>
                    </a:lnTo>
                    <a:lnTo>
                      <a:pt x="1288" y="1154"/>
                    </a:lnTo>
                    <a:lnTo>
                      <a:pt x="1284" y="1155"/>
                    </a:lnTo>
                    <a:lnTo>
                      <a:pt x="1280" y="1158"/>
                    </a:lnTo>
                    <a:lnTo>
                      <a:pt x="1276" y="1161"/>
                    </a:lnTo>
                    <a:lnTo>
                      <a:pt x="1273" y="1166"/>
                    </a:lnTo>
                    <a:lnTo>
                      <a:pt x="1271" y="1172"/>
                    </a:lnTo>
                    <a:lnTo>
                      <a:pt x="1270" y="1176"/>
                    </a:lnTo>
                    <a:lnTo>
                      <a:pt x="1267" y="1179"/>
                    </a:lnTo>
                    <a:lnTo>
                      <a:pt x="1261" y="1181"/>
                    </a:lnTo>
                    <a:lnTo>
                      <a:pt x="1254" y="1185"/>
                    </a:lnTo>
                    <a:lnTo>
                      <a:pt x="1249" y="1188"/>
                    </a:lnTo>
                    <a:lnTo>
                      <a:pt x="1246" y="1191"/>
                    </a:lnTo>
                    <a:lnTo>
                      <a:pt x="1245" y="1193"/>
                    </a:lnTo>
                    <a:lnTo>
                      <a:pt x="1245" y="1196"/>
                    </a:lnTo>
                    <a:lnTo>
                      <a:pt x="1245" y="1200"/>
                    </a:lnTo>
                    <a:lnTo>
                      <a:pt x="1245" y="1205"/>
                    </a:lnTo>
                    <a:lnTo>
                      <a:pt x="1245" y="1209"/>
                    </a:lnTo>
                    <a:lnTo>
                      <a:pt x="1246" y="1212"/>
                    </a:lnTo>
                    <a:lnTo>
                      <a:pt x="1251" y="1218"/>
                    </a:lnTo>
                    <a:lnTo>
                      <a:pt x="1256" y="1230"/>
                    </a:lnTo>
                    <a:lnTo>
                      <a:pt x="1261" y="1245"/>
                    </a:lnTo>
                    <a:lnTo>
                      <a:pt x="1267" y="1248"/>
                    </a:lnTo>
                    <a:lnTo>
                      <a:pt x="1273" y="1249"/>
                    </a:lnTo>
                    <a:lnTo>
                      <a:pt x="1276" y="1251"/>
                    </a:lnTo>
                    <a:lnTo>
                      <a:pt x="1279" y="1251"/>
                    </a:lnTo>
                    <a:lnTo>
                      <a:pt x="1286" y="1251"/>
                    </a:lnTo>
                    <a:lnTo>
                      <a:pt x="1297" y="1252"/>
                    </a:lnTo>
                    <a:lnTo>
                      <a:pt x="1299" y="1263"/>
                    </a:lnTo>
                    <a:lnTo>
                      <a:pt x="1301" y="1274"/>
                    </a:lnTo>
                    <a:lnTo>
                      <a:pt x="1302" y="1279"/>
                    </a:lnTo>
                    <a:lnTo>
                      <a:pt x="1301" y="1284"/>
                    </a:lnTo>
                    <a:lnTo>
                      <a:pt x="1299" y="1287"/>
                    </a:lnTo>
                    <a:lnTo>
                      <a:pt x="1296" y="1291"/>
                    </a:lnTo>
                    <a:lnTo>
                      <a:pt x="1304" y="1297"/>
                    </a:lnTo>
                    <a:lnTo>
                      <a:pt x="1309" y="1302"/>
                    </a:lnTo>
                    <a:lnTo>
                      <a:pt x="1312" y="1307"/>
                    </a:lnTo>
                    <a:lnTo>
                      <a:pt x="1314" y="1318"/>
                    </a:lnTo>
                    <a:lnTo>
                      <a:pt x="1316" y="1328"/>
                    </a:lnTo>
                    <a:lnTo>
                      <a:pt x="1318" y="1333"/>
                    </a:lnTo>
                    <a:lnTo>
                      <a:pt x="1320" y="1338"/>
                    </a:lnTo>
                    <a:lnTo>
                      <a:pt x="1324" y="1345"/>
                    </a:lnTo>
                    <a:lnTo>
                      <a:pt x="1307" y="1354"/>
                    </a:lnTo>
                    <a:lnTo>
                      <a:pt x="1290" y="1365"/>
                    </a:lnTo>
                    <a:lnTo>
                      <a:pt x="1275" y="1380"/>
                    </a:lnTo>
                    <a:lnTo>
                      <a:pt x="1259" y="1396"/>
                    </a:lnTo>
                    <a:lnTo>
                      <a:pt x="1253" y="1409"/>
                    </a:lnTo>
                    <a:lnTo>
                      <a:pt x="1250" y="1416"/>
                    </a:lnTo>
                    <a:lnTo>
                      <a:pt x="1251" y="1420"/>
                    </a:lnTo>
                    <a:lnTo>
                      <a:pt x="1253" y="1422"/>
                    </a:lnTo>
                    <a:lnTo>
                      <a:pt x="1256" y="1426"/>
                    </a:lnTo>
                    <a:lnTo>
                      <a:pt x="1261" y="1431"/>
                    </a:lnTo>
                    <a:lnTo>
                      <a:pt x="1261" y="1437"/>
                    </a:lnTo>
                    <a:lnTo>
                      <a:pt x="1261" y="1441"/>
                    </a:lnTo>
                    <a:lnTo>
                      <a:pt x="1260" y="1445"/>
                    </a:lnTo>
                    <a:lnTo>
                      <a:pt x="1259" y="1448"/>
                    </a:lnTo>
                    <a:lnTo>
                      <a:pt x="1252" y="1451"/>
                    </a:lnTo>
                    <a:lnTo>
                      <a:pt x="1242" y="1455"/>
                    </a:lnTo>
                    <a:lnTo>
                      <a:pt x="1235" y="1458"/>
                    </a:lnTo>
                    <a:lnTo>
                      <a:pt x="1233" y="1459"/>
                    </a:lnTo>
                    <a:lnTo>
                      <a:pt x="1231" y="1463"/>
                    </a:lnTo>
                    <a:lnTo>
                      <a:pt x="1227" y="1466"/>
                    </a:lnTo>
                    <a:lnTo>
                      <a:pt x="1224" y="1464"/>
                    </a:lnTo>
                    <a:lnTo>
                      <a:pt x="1221" y="1463"/>
                    </a:lnTo>
                    <a:lnTo>
                      <a:pt x="1218" y="1463"/>
                    </a:lnTo>
                    <a:lnTo>
                      <a:pt x="1215" y="1465"/>
                    </a:lnTo>
                    <a:lnTo>
                      <a:pt x="1211" y="1470"/>
                    </a:lnTo>
                    <a:lnTo>
                      <a:pt x="1210" y="1470"/>
                    </a:lnTo>
                    <a:lnTo>
                      <a:pt x="1208" y="1467"/>
                    </a:lnTo>
                    <a:lnTo>
                      <a:pt x="1204" y="1463"/>
                    </a:lnTo>
                    <a:lnTo>
                      <a:pt x="1202" y="1454"/>
                    </a:lnTo>
                    <a:lnTo>
                      <a:pt x="1201" y="1445"/>
                    </a:lnTo>
                    <a:lnTo>
                      <a:pt x="1195" y="1443"/>
                    </a:lnTo>
                    <a:lnTo>
                      <a:pt x="1190" y="1442"/>
                    </a:lnTo>
                    <a:lnTo>
                      <a:pt x="1185" y="1441"/>
                    </a:lnTo>
                    <a:lnTo>
                      <a:pt x="1181" y="1437"/>
                    </a:lnTo>
                    <a:lnTo>
                      <a:pt x="1177" y="1433"/>
                    </a:lnTo>
                    <a:lnTo>
                      <a:pt x="1174" y="1431"/>
                    </a:lnTo>
                    <a:lnTo>
                      <a:pt x="1170" y="1430"/>
                    </a:lnTo>
                    <a:lnTo>
                      <a:pt x="1167" y="1429"/>
                    </a:lnTo>
                    <a:lnTo>
                      <a:pt x="1160" y="1430"/>
                    </a:lnTo>
                    <a:lnTo>
                      <a:pt x="1151" y="1434"/>
                    </a:lnTo>
                    <a:lnTo>
                      <a:pt x="1148" y="1439"/>
                    </a:lnTo>
                    <a:lnTo>
                      <a:pt x="1143" y="1442"/>
                    </a:lnTo>
                    <a:lnTo>
                      <a:pt x="1141" y="1443"/>
                    </a:lnTo>
                    <a:lnTo>
                      <a:pt x="1139" y="1443"/>
                    </a:lnTo>
                    <a:lnTo>
                      <a:pt x="1136" y="1443"/>
                    </a:lnTo>
                    <a:lnTo>
                      <a:pt x="1133" y="1442"/>
                    </a:lnTo>
                    <a:lnTo>
                      <a:pt x="1139" y="1433"/>
                    </a:lnTo>
                    <a:lnTo>
                      <a:pt x="1144" y="1423"/>
                    </a:lnTo>
                    <a:lnTo>
                      <a:pt x="1143" y="1415"/>
                    </a:lnTo>
                    <a:lnTo>
                      <a:pt x="1142" y="1408"/>
                    </a:lnTo>
                    <a:lnTo>
                      <a:pt x="1141" y="1405"/>
                    </a:lnTo>
                    <a:lnTo>
                      <a:pt x="1139" y="1403"/>
                    </a:lnTo>
                    <a:lnTo>
                      <a:pt x="1135" y="1400"/>
                    </a:lnTo>
                    <a:lnTo>
                      <a:pt x="1132" y="1399"/>
                    </a:lnTo>
                    <a:lnTo>
                      <a:pt x="1117" y="1397"/>
                    </a:lnTo>
                    <a:lnTo>
                      <a:pt x="1104" y="1395"/>
                    </a:lnTo>
                    <a:lnTo>
                      <a:pt x="1101" y="1395"/>
                    </a:lnTo>
                    <a:lnTo>
                      <a:pt x="1098" y="1394"/>
                    </a:lnTo>
                    <a:lnTo>
                      <a:pt x="1096" y="1391"/>
                    </a:lnTo>
                    <a:lnTo>
                      <a:pt x="1093" y="1389"/>
                    </a:lnTo>
                    <a:lnTo>
                      <a:pt x="1089" y="1382"/>
                    </a:lnTo>
                    <a:lnTo>
                      <a:pt x="1084" y="1378"/>
                    </a:lnTo>
                    <a:lnTo>
                      <a:pt x="1075" y="1372"/>
                    </a:lnTo>
                    <a:lnTo>
                      <a:pt x="1070" y="1369"/>
                    </a:lnTo>
                    <a:lnTo>
                      <a:pt x="1066" y="1363"/>
                    </a:lnTo>
                    <a:lnTo>
                      <a:pt x="1062" y="1355"/>
                    </a:lnTo>
                    <a:lnTo>
                      <a:pt x="1057" y="1345"/>
                    </a:lnTo>
                    <a:lnTo>
                      <a:pt x="1053" y="1336"/>
                    </a:lnTo>
                    <a:lnTo>
                      <a:pt x="1051" y="1331"/>
                    </a:lnTo>
                    <a:lnTo>
                      <a:pt x="1051" y="1327"/>
                    </a:lnTo>
                    <a:lnTo>
                      <a:pt x="1053" y="1322"/>
                    </a:lnTo>
                    <a:lnTo>
                      <a:pt x="1056" y="1318"/>
                    </a:lnTo>
                    <a:lnTo>
                      <a:pt x="1059" y="1316"/>
                    </a:lnTo>
                    <a:lnTo>
                      <a:pt x="1062" y="1315"/>
                    </a:lnTo>
                    <a:lnTo>
                      <a:pt x="1063" y="1314"/>
                    </a:lnTo>
                    <a:lnTo>
                      <a:pt x="1063" y="1312"/>
                    </a:lnTo>
                    <a:lnTo>
                      <a:pt x="1058" y="1308"/>
                    </a:lnTo>
                    <a:lnTo>
                      <a:pt x="1054" y="1304"/>
                    </a:lnTo>
                    <a:lnTo>
                      <a:pt x="1042" y="1308"/>
                    </a:lnTo>
                    <a:lnTo>
                      <a:pt x="1031" y="1312"/>
                    </a:lnTo>
                    <a:lnTo>
                      <a:pt x="1028" y="1307"/>
                    </a:lnTo>
                    <a:lnTo>
                      <a:pt x="1024" y="1303"/>
                    </a:lnTo>
                    <a:lnTo>
                      <a:pt x="1023" y="1302"/>
                    </a:lnTo>
                    <a:lnTo>
                      <a:pt x="1021" y="1301"/>
                    </a:lnTo>
                    <a:lnTo>
                      <a:pt x="1018" y="1299"/>
                    </a:lnTo>
                    <a:lnTo>
                      <a:pt x="1015" y="1299"/>
                    </a:lnTo>
                    <a:lnTo>
                      <a:pt x="1008" y="1307"/>
                    </a:lnTo>
                    <a:lnTo>
                      <a:pt x="1003" y="1315"/>
                    </a:lnTo>
                    <a:lnTo>
                      <a:pt x="996" y="1322"/>
                    </a:lnTo>
                    <a:lnTo>
                      <a:pt x="986" y="1328"/>
                    </a:lnTo>
                    <a:lnTo>
                      <a:pt x="979" y="1327"/>
                    </a:lnTo>
                    <a:lnTo>
                      <a:pt x="972" y="1327"/>
                    </a:lnTo>
                    <a:lnTo>
                      <a:pt x="965" y="1328"/>
                    </a:lnTo>
                    <a:lnTo>
                      <a:pt x="958" y="1331"/>
                    </a:lnTo>
                    <a:lnTo>
                      <a:pt x="952" y="1340"/>
                    </a:lnTo>
                    <a:lnTo>
                      <a:pt x="947" y="1349"/>
                    </a:lnTo>
                    <a:lnTo>
                      <a:pt x="946" y="1354"/>
                    </a:lnTo>
                    <a:lnTo>
                      <a:pt x="946" y="1358"/>
                    </a:lnTo>
                    <a:lnTo>
                      <a:pt x="946" y="1364"/>
                    </a:lnTo>
                    <a:lnTo>
                      <a:pt x="947" y="1370"/>
                    </a:lnTo>
                    <a:lnTo>
                      <a:pt x="947" y="1378"/>
                    </a:lnTo>
                    <a:lnTo>
                      <a:pt x="948" y="1384"/>
                    </a:lnTo>
                    <a:lnTo>
                      <a:pt x="949" y="1391"/>
                    </a:lnTo>
                    <a:lnTo>
                      <a:pt x="954" y="1398"/>
                    </a:lnTo>
                    <a:lnTo>
                      <a:pt x="960" y="1404"/>
                    </a:lnTo>
                    <a:lnTo>
                      <a:pt x="962" y="1408"/>
                    </a:lnTo>
                    <a:lnTo>
                      <a:pt x="963" y="1415"/>
                    </a:lnTo>
                    <a:lnTo>
                      <a:pt x="964" y="1423"/>
                    </a:lnTo>
                    <a:lnTo>
                      <a:pt x="963" y="1431"/>
                    </a:lnTo>
                    <a:lnTo>
                      <a:pt x="962" y="1438"/>
                    </a:lnTo>
                    <a:lnTo>
                      <a:pt x="961" y="1443"/>
                    </a:lnTo>
                    <a:lnTo>
                      <a:pt x="957" y="1450"/>
                    </a:lnTo>
                    <a:lnTo>
                      <a:pt x="949" y="1457"/>
                    </a:lnTo>
                    <a:lnTo>
                      <a:pt x="941" y="1462"/>
                    </a:lnTo>
                    <a:lnTo>
                      <a:pt x="935" y="1468"/>
                    </a:lnTo>
                    <a:lnTo>
                      <a:pt x="928" y="1476"/>
                    </a:lnTo>
                    <a:lnTo>
                      <a:pt x="924" y="1483"/>
                    </a:lnTo>
                    <a:lnTo>
                      <a:pt x="921" y="1489"/>
                    </a:lnTo>
                    <a:lnTo>
                      <a:pt x="919" y="1493"/>
                    </a:lnTo>
                    <a:lnTo>
                      <a:pt x="915" y="1497"/>
                    </a:lnTo>
                    <a:lnTo>
                      <a:pt x="906" y="1501"/>
                    </a:lnTo>
                    <a:lnTo>
                      <a:pt x="893" y="1506"/>
                    </a:lnTo>
                    <a:lnTo>
                      <a:pt x="878" y="1510"/>
                    </a:lnTo>
                    <a:lnTo>
                      <a:pt x="867" y="1514"/>
                    </a:lnTo>
                    <a:lnTo>
                      <a:pt x="862" y="1517"/>
                    </a:lnTo>
                    <a:lnTo>
                      <a:pt x="856" y="1521"/>
                    </a:lnTo>
                    <a:lnTo>
                      <a:pt x="852" y="1525"/>
                    </a:lnTo>
                    <a:lnTo>
                      <a:pt x="847" y="1532"/>
                    </a:lnTo>
                    <a:lnTo>
                      <a:pt x="844" y="1541"/>
                    </a:lnTo>
                    <a:lnTo>
                      <a:pt x="839" y="1550"/>
                    </a:lnTo>
                    <a:lnTo>
                      <a:pt x="836" y="1559"/>
                    </a:lnTo>
                    <a:lnTo>
                      <a:pt x="831" y="1568"/>
                    </a:lnTo>
                    <a:lnTo>
                      <a:pt x="828" y="1570"/>
                    </a:lnTo>
                    <a:lnTo>
                      <a:pt x="823" y="1572"/>
                    </a:lnTo>
                    <a:lnTo>
                      <a:pt x="820" y="1573"/>
                    </a:lnTo>
                    <a:lnTo>
                      <a:pt x="817" y="1573"/>
                    </a:lnTo>
                    <a:lnTo>
                      <a:pt x="809" y="1573"/>
                    </a:lnTo>
                    <a:lnTo>
                      <a:pt x="801" y="1572"/>
                    </a:lnTo>
                    <a:lnTo>
                      <a:pt x="796" y="1578"/>
                    </a:lnTo>
                    <a:lnTo>
                      <a:pt x="794" y="1583"/>
                    </a:lnTo>
                    <a:lnTo>
                      <a:pt x="792" y="1588"/>
                    </a:lnTo>
                    <a:lnTo>
                      <a:pt x="786" y="1593"/>
                    </a:lnTo>
                    <a:lnTo>
                      <a:pt x="779" y="1597"/>
                    </a:lnTo>
                    <a:lnTo>
                      <a:pt x="776" y="1600"/>
                    </a:lnTo>
                    <a:lnTo>
                      <a:pt x="776" y="1601"/>
                    </a:lnTo>
                    <a:lnTo>
                      <a:pt x="776" y="1603"/>
                    </a:lnTo>
                    <a:lnTo>
                      <a:pt x="778" y="1607"/>
                    </a:lnTo>
                    <a:lnTo>
                      <a:pt x="780" y="1610"/>
                    </a:lnTo>
                    <a:lnTo>
                      <a:pt x="781" y="1614"/>
                    </a:lnTo>
                    <a:lnTo>
                      <a:pt x="783" y="1617"/>
                    </a:lnTo>
                    <a:lnTo>
                      <a:pt x="783" y="1620"/>
                    </a:lnTo>
                    <a:lnTo>
                      <a:pt x="783" y="1624"/>
                    </a:lnTo>
                    <a:lnTo>
                      <a:pt x="779" y="1629"/>
                    </a:lnTo>
                    <a:lnTo>
                      <a:pt x="775" y="1635"/>
                    </a:lnTo>
                    <a:lnTo>
                      <a:pt x="771" y="1640"/>
                    </a:lnTo>
                    <a:lnTo>
                      <a:pt x="768" y="1643"/>
                    </a:lnTo>
                    <a:lnTo>
                      <a:pt x="766" y="1646"/>
                    </a:lnTo>
                    <a:lnTo>
                      <a:pt x="767" y="1652"/>
                    </a:lnTo>
                    <a:lnTo>
                      <a:pt x="766" y="1654"/>
                    </a:lnTo>
                    <a:lnTo>
                      <a:pt x="764" y="1657"/>
                    </a:lnTo>
                    <a:lnTo>
                      <a:pt x="763" y="1658"/>
                    </a:lnTo>
                    <a:lnTo>
                      <a:pt x="761" y="1659"/>
                    </a:lnTo>
                    <a:lnTo>
                      <a:pt x="758" y="1659"/>
                    </a:lnTo>
                    <a:lnTo>
                      <a:pt x="752" y="1659"/>
                    </a:lnTo>
                    <a:lnTo>
                      <a:pt x="747" y="1657"/>
                    </a:lnTo>
                    <a:lnTo>
                      <a:pt x="744" y="1656"/>
                    </a:lnTo>
                    <a:lnTo>
                      <a:pt x="740" y="1654"/>
                    </a:lnTo>
                    <a:lnTo>
                      <a:pt x="736" y="1656"/>
                    </a:lnTo>
                    <a:lnTo>
                      <a:pt x="738" y="1660"/>
                    </a:lnTo>
                    <a:lnTo>
                      <a:pt x="740" y="1664"/>
                    </a:lnTo>
                    <a:lnTo>
                      <a:pt x="741" y="1667"/>
                    </a:lnTo>
                    <a:lnTo>
                      <a:pt x="742" y="1671"/>
                    </a:lnTo>
                    <a:lnTo>
                      <a:pt x="744" y="1679"/>
                    </a:lnTo>
                    <a:lnTo>
                      <a:pt x="747" y="1686"/>
                    </a:lnTo>
                    <a:lnTo>
                      <a:pt x="744" y="1693"/>
                    </a:lnTo>
                    <a:lnTo>
                      <a:pt x="741" y="1699"/>
                    </a:lnTo>
                    <a:lnTo>
                      <a:pt x="738" y="1705"/>
                    </a:lnTo>
                    <a:lnTo>
                      <a:pt x="737" y="1712"/>
                    </a:lnTo>
                    <a:lnTo>
                      <a:pt x="741" y="1720"/>
                    </a:lnTo>
                    <a:lnTo>
                      <a:pt x="746" y="1729"/>
                    </a:lnTo>
                    <a:lnTo>
                      <a:pt x="751" y="1732"/>
                    </a:lnTo>
                    <a:lnTo>
                      <a:pt x="754" y="1735"/>
                    </a:lnTo>
                    <a:lnTo>
                      <a:pt x="755" y="1738"/>
                    </a:lnTo>
                    <a:lnTo>
                      <a:pt x="754" y="1743"/>
                    </a:lnTo>
                    <a:lnTo>
                      <a:pt x="754" y="1752"/>
                    </a:lnTo>
                    <a:lnTo>
                      <a:pt x="753" y="1762"/>
                    </a:lnTo>
                    <a:lnTo>
                      <a:pt x="747" y="1763"/>
                    </a:lnTo>
                    <a:lnTo>
                      <a:pt x="745" y="1763"/>
                    </a:lnTo>
                    <a:lnTo>
                      <a:pt x="742" y="1764"/>
                    </a:lnTo>
                    <a:lnTo>
                      <a:pt x="737" y="1769"/>
                    </a:lnTo>
                    <a:lnTo>
                      <a:pt x="733" y="1772"/>
                    </a:lnTo>
                    <a:lnTo>
                      <a:pt x="730" y="1775"/>
                    </a:lnTo>
                    <a:lnTo>
                      <a:pt x="728" y="1776"/>
                    </a:lnTo>
                    <a:lnTo>
                      <a:pt x="726" y="1775"/>
                    </a:lnTo>
                    <a:lnTo>
                      <a:pt x="723" y="1771"/>
                    </a:lnTo>
                    <a:lnTo>
                      <a:pt x="719" y="1763"/>
                    </a:lnTo>
                    <a:lnTo>
                      <a:pt x="709" y="1757"/>
                    </a:lnTo>
                    <a:lnTo>
                      <a:pt x="700" y="1750"/>
                    </a:lnTo>
                    <a:lnTo>
                      <a:pt x="691" y="1743"/>
                    </a:lnTo>
                    <a:lnTo>
                      <a:pt x="683" y="1734"/>
                    </a:lnTo>
                    <a:lnTo>
                      <a:pt x="679" y="1722"/>
                    </a:lnTo>
                    <a:lnTo>
                      <a:pt x="676" y="1712"/>
                    </a:lnTo>
                    <a:lnTo>
                      <a:pt x="676" y="1708"/>
                    </a:lnTo>
                    <a:lnTo>
                      <a:pt x="675" y="1705"/>
                    </a:lnTo>
                    <a:lnTo>
                      <a:pt x="674" y="1704"/>
                    </a:lnTo>
                    <a:lnTo>
                      <a:pt x="675" y="1699"/>
                    </a:lnTo>
                    <a:lnTo>
                      <a:pt x="677" y="1693"/>
                    </a:lnTo>
                    <a:lnTo>
                      <a:pt x="676" y="1690"/>
                    </a:lnTo>
                    <a:lnTo>
                      <a:pt x="674" y="1688"/>
                    </a:lnTo>
                    <a:lnTo>
                      <a:pt x="667" y="1687"/>
                    </a:lnTo>
                    <a:lnTo>
                      <a:pt x="665" y="1686"/>
                    </a:lnTo>
                    <a:lnTo>
                      <a:pt x="664" y="1684"/>
                    </a:lnTo>
                    <a:lnTo>
                      <a:pt x="665" y="1682"/>
                    </a:lnTo>
                    <a:lnTo>
                      <a:pt x="667" y="1678"/>
                    </a:lnTo>
                    <a:lnTo>
                      <a:pt x="657" y="1666"/>
                    </a:lnTo>
                    <a:lnTo>
                      <a:pt x="647" y="1653"/>
                    </a:lnTo>
                    <a:lnTo>
                      <a:pt x="643" y="1640"/>
                    </a:lnTo>
                    <a:lnTo>
                      <a:pt x="641" y="1626"/>
                    </a:lnTo>
                    <a:lnTo>
                      <a:pt x="641" y="1619"/>
                    </a:lnTo>
                    <a:lnTo>
                      <a:pt x="640" y="1614"/>
                    </a:lnTo>
                    <a:lnTo>
                      <a:pt x="639" y="1610"/>
                    </a:lnTo>
                    <a:lnTo>
                      <a:pt x="637" y="1608"/>
                    </a:lnTo>
                    <a:lnTo>
                      <a:pt x="634" y="1607"/>
                    </a:lnTo>
                    <a:lnTo>
                      <a:pt x="630" y="1606"/>
                    </a:lnTo>
                    <a:lnTo>
                      <a:pt x="625" y="1606"/>
                    </a:lnTo>
                    <a:lnTo>
                      <a:pt x="617" y="1606"/>
                    </a:lnTo>
                    <a:lnTo>
                      <a:pt x="603" y="1606"/>
                    </a:lnTo>
                    <a:lnTo>
                      <a:pt x="590" y="1606"/>
                    </a:lnTo>
                    <a:lnTo>
                      <a:pt x="584" y="1614"/>
                    </a:lnTo>
                    <a:lnTo>
                      <a:pt x="580" y="1623"/>
                    </a:lnTo>
                    <a:lnTo>
                      <a:pt x="575" y="1631"/>
                    </a:lnTo>
                    <a:lnTo>
                      <a:pt x="569" y="1640"/>
                    </a:lnTo>
                    <a:lnTo>
                      <a:pt x="565" y="1648"/>
                    </a:lnTo>
                    <a:lnTo>
                      <a:pt x="561" y="1657"/>
                    </a:lnTo>
                    <a:lnTo>
                      <a:pt x="558" y="1666"/>
                    </a:lnTo>
                    <a:lnTo>
                      <a:pt x="554" y="1675"/>
                    </a:lnTo>
                    <a:lnTo>
                      <a:pt x="547" y="1675"/>
                    </a:lnTo>
                    <a:lnTo>
                      <a:pt x="541" y="1676"/>
                    </a:lnTo>
                    <a:lnTo>
                      <a:pt x="537" y="1677"/>
                    </a:lnTo>
                    <a:lnTo>
                      <a:pt x="530" y="1679"/>
                    </a:lnTo>
                    <a:lnTo>
                      <a:pt x="521" y="1681"/>
                    </a:lnTo>
                    <a:lnTo>
                      <a:pt x="516" y="1681"/>
                    </a:lnTo>
                    <a:lnTo>
                      <a:pt x="510" y="1682"/>
                    </a:lnTo>
                    <a:lnTo>
                      <a:pt x="503" y="1685"/>
                    </a:lnTo>
                    <a:lnTo>
                      <a:pt x="497" y="1688"/>
                    </a:lnTo>
                    <a:lnTo>
                      <a:pt x="492" y="1691"/>
                    </a:lnTo>
                    <a:lnTo>
                      <a:pt x="489" y="1692"/>
                    </a:lnTo>
                    <a:lnTo>
                      <a:pt x="486" y="1692"/>
                    </a:lnTo>
                    <a:lnTo>
                      <a:pt x="483" y="1692"/>
                    </a:lnTo>
                    <a:lnTo>
                      <a:pt x="480" y="1688"/>
                    </a:lnTo>
                    <a:lnTo>
                      <a:pt x="476" y="1685"/>
                    </a:lnTo>
                    <a:lnTo>
                      <a:pt x="472" y="1681"/>
                    </a:lnTo>
                    <a:lnTo>
                      <a:pt x="467" y="1677"/>
                    </a:lnTo>
                    <a:lnTo>
                      <a:pt x="463" y="1675"/>
                    </a:lnTo>
                    <a:lnTo>
                      <a:pt x="456" y="1674"/>
                    </a:lnTo>
                    <a:lnTo>
                      <a:pt x="449" y="1673"/>
                    </a:lnTo>
                    <a:lnTo>
                      <a:pt x="436" y="1673"/>
                    </a:lnTo>
                    <a:lnTo>
                      <a:pt x="423" y="1671"/>
                    </a:lnTo>
                    <a:lnTo>
                      <a:pt x="400" y="1666"/>
                    </a:lnTo>
                    <a:lnTo>
                      <a:pt x="381" y="1662"/>
                    </a:lnTo>
                    <a:lnTo>
                      <a:pt x="373" y="1662"/>
                    </a:lnTo>
                    <a:lnTo>
                      <a:pt x="365" y="1666"/>
                    </a:lnTo>
                    <a:lnTo>
                      <a:pt x="356" y="1671"/>
                    </a:lnTo>
                    <a:lnTo>
                      <a:pt x="348" y="1681"/>
                    </a:lnTo>
                    <a:lnTo>
                      <a:pt x="339" y="1702"/>
                    </a:lnTo>
                    <a:lnTo>
                      <a:pt x="329" y="1725"/>
                    </a:lnTo>
                    <a:lnTo>
                      <a:pt x="319" y="1747"/>
                    </a:lnTo>
                    <a:lnTo>
                      <a:pt x="309" y="1769"/>
                    </a:lnTo>
                    <a:lnTo>
                      <a:pt x="300" y="1788"/>
                    </a:lnTo>
                    <a:lnTo>
                      <a:pt x="290" y="1809"/>
                    </a:lnTo>
                    <a:lnTo>
                      <a:pt x="281" y="1828"/>
                    </a:lnTo>
                    <a:lnTo>
                      <a:pt x="273" y="1848"/>
                    </a:lnTo>
                    <a:lnTo>
                      <a:pt x="275" y="1854"/>
                    </a:lnTo>
                    <a:lnTo>
                      <a:pt x="277" y="1857"/>
                    </a:lnTo>
                    <a:lnTo>
                      <a:pt x="281" y="1861"/>
                    </a:lnTo>
                    <a:lnTo>
                      <a:pt x="285" y="1865"/>
                    </a:lnTo>
                    <a:lnTo>
                      <a:pt x="292" y="1869"/>
                    </a:lnTo>
                    <a:lnTo>
                      <a:pt x="297" y="1871"/>
                    </a:lnTo>
                    <a:lnTo>
                      <a:pt x="303" y="1873"/>
                    </a:lnTo>
                    <a:lnTo>
                      <a:pt x="307" y="1878"/>
                    </a:lnTo>
                    <a:lnTo>
                      <a:pt x="300" y="1884"/>
                    </a:lnTo>
                    <a:lnTo>
                      <a:pt x="294" y="1887"/>
                    </a:lnTo>
                    <a:lnTo>
                      <a:pt x="288" y="1891"/>
                    </a:lnTo>
                    <a:lnTo>
                      <a:pt x="284" y="1899"/>
                    </a:lnTo>
                    <a:lnTo>
                      <a:pt x="287" y="1904"/>
                    </a:lnTo>
                    <a:lnTo>
                      <a:pt x="290" y="1907"/>
                    </a:lnTo>
                    <a:lnTo>
                      <a:pt x="295" y="1910"/>
                    </a:lnTo>
                    <a:lnTo>
                      <a:pt x="298" y="1911"/>
                    </a:lnTo>
                    <a:lnTo>
                      <a:pt x="309" y="1912"/>
                    </a:lnTo>
                    <a:lnTo>
                      <a:pt x="319" y="1913"/>
                    </a:lnTo>
                    <a:lnTo>
                      <a:pt x="321" y="1916"/>
                    </a:lnTo>
                    <a:lnTo>
                      <a:pt x="323" y="1920"/>
                    </a:lnTo>
                    <a:lnTo>
                      <a:pt x="324" y="1923"/>
                    </a:lnTo>
                    <a:lnTo>
                      <a:pt x="324" y="1927"/>
                    </a:lnTo>
                    <a:lnTo>
                      <a:pt x="324" y="1933"/>
                    </a:lnTo>
                    <a:lnTo>
                      <a:pt x="324" y="1941"/>
                    </a:lnTo>
                    <a:lnTo>
                      <a:pt x="324" y="1950"/>
                    </a:lnTo>
                    <a:lnTo>
                      <a:pt x="323" y="1957"/>
                    </a:lnTo>
                    <a:lnTo>
                      <a:pt x="322" y="1965"/>
                    </a:lnTo>
                    <a:lnTo>
                      <a:pt x="320" y="1973"/>
                    </a:lnTo>
                    <a:lnTo>
                      <a:pt x="329" y="1974"/>
                    </a:lnTo>
                    <a:lnTo>
                      <a:pt x="338" y="1974"/>
                    </a:lnTo>
                    <a:lnTo>
                      <a:pt x="338" y="1985"/>
                    </a:lnTo>
                    <a:lnTo>
                      <a:pt x="338" y="1995"/>
                    </a:lnTo>
                    <a:lnTo>
                      <a:pt x="337" y="2005"/>
                    </a:lnTo>
                    <a:lnTo>
                      <a:pt x="337" y="2015"/>
                    </a:lnTo>
                    <a:lnTo>
                      <a:pt x="326" y="2015"/>
                    </a:lnTo>
                    <a:lnTo>
                      <a:pt x="314" y="2014"/>
                    </a:lnTo>
                    <a:lnTo>
                      <a:pt x="303" y="2014"/>
                    </a:lnTo>
                    <a:lnTo>
                      <a:pt x="292" y="2013"/>
                    </a:lnTo>
                    <a:lnTo>
                      <a:pt x="293" y="2017"/>
                    </a:lnTo>
                    <a:lnTo>
                      <a:pt x="294" y="2028"/>
                    </a:lnTo>
                    <a:lnTo>
                      <a:pt x="295" y="2040"/>
                    </a:lnTo>
                    <a:lnTo>
                      <a:pt x="296" y="2051"/>
                    </a:lnTo>
                    <a:lnTo>
                      <a:pt x="295" y="2056"/>
                    </a:lnTo>
                    <a:lnTo>
                      <a:pt x="294" y="2059"/>
                    </a:lnTo>
                    <a:lnTo>
                      <a:pt x="293" y="2062"/>
                    </a:lnTo>
                    <a:lnTo>
                      <a:pt x="290" y="2063"/>
                    </a:lnTo>
                    <a:lnTo>
                      <a:pt x="286" y="2065"/>
                    </a:lnTo>
                    <a:lnTo>
                      <a:pt x="277" y="2067"/>
                    </a:lnTo>
                    <a:lnTo>
                      <a:pt x="272" y="2079"/>
                    </a:lnTo>
                    <a:lnTo>
                      <a:pt x="267" y="2091"/>
                    </a:lnTo>
                    <a:lnTo>
                      <a:pt x="262" y="2092"/>
                    </a:lnTo>
                    <a:lnTo>
                      <a:pt x="258" y="2091"/>
                    </a:lnTo>
                    <a:lnTo>
                      <a:pt x="253" y="2090"/>
                    </a:lnTo>
                    <a:lnTo>
                      <a:pt x="250" y="2089"/>
                    </a:lnTo>
                    <a:lnTo>
                      <a:pt x="243" y="2083"/>
                    </a:lnTo>
                    <a:lnTo>
                      <a:pt x="234" y="2078"/>
                    </a:lnTo>
                    <a:lnTo>
                      <a:pt x="226" y="2089"/>
                    </a:lnTo>
                    <a:lnTo>
                      <a:pt x="217" y="2100"/>
                    </a:lnTo>
                    <a:lnTo>
                      <a:pt x="213" y="2100"/>
                    </a:lnTo>
                    <a:lnTo>
                      <a:pt x="211" y="2102"/>
                    </a:lnTo>
                    <a:lnTo>
                      <a:pt x="210" y="2106"/>
                    </a:lnTo>
                    <a:lnTo>
                      <a:pt x="209" y="2109"/>
                    </a:lnTo>
                    <a:lnTo>
                      <a:pt x="210" y="2117"/>
                    </a:lnTo>
                    <a:lnTo>
                      <a:pt x="210" y="2125"/>
                    </a:lnTo>
                    <a:lnTo>
                      <a:pt x="208" y="2134"/>
                    </a:lnTo>
                    <a:lnTo>
                      <a:pt x="207" y="2139"/>
                    </a:lnTo>
                    <a:lnTo>
                      <a:pt x="203" y="2141"/>
                    </a:lnTo>
                    <a:lnTo>
                      <a:pt x="196" y="2144"/>
                    </a:lnTo>
                    <a:lnTo>
                      <a:pt x="193" y="2147"/>
                    </a:lnTo>
                    <a:lnTo>
                      <a:pt x="191" y="2147"/>
                    </a:lnTo>
                    <a:lnTo>
                      <a:pt x="190" y="2149"/>
                    </a:lnTo>
                    <a:lnTo>
                      <a:pt x="187" y="2151"/>
                    </a:lnTo>
                    <a:lnTo>
                      <a:pt x="182" y="2159"/>
                    </a:lnTo>
                    <a:lnTo>
                      <a:pt x="176" y="2167"/>
                    </a:lnTo>
                    <a:lnTo>
                      <a:pt x="179" y="2172"/>
                    </a:lnTo>
                    <a:lnTo>
                      <a:pt x="182" y="2175"/>
                    </a:lnTo>
                    <a:lnTo>
                      <a:pt x="183" y="2176"/>
                    </a:lnTo>
                    <a:lnTo>
                      <a:pt x="183" y="2178"/>
                    </a:lnTo>
                    <a:lnTo>
                      <a:pt x="182" y="2181"/>
                    </a:lnTo>
                    <a:lnTo>
                      <a:pt x="179" y="2183"/>
                    </a:lnTo>
                    <a:lnTo>
                      <a:pt x="178" y="2188"/>
                    </a:lnTo>
                    <a:lnTo>
                      <a:pt x="179" y="2191"/>
                    </a:lnTo>
                    <a:lnTo>
                      <a:pt x="179" y="2194"/>
                    </a:lnTo>
                    <a:lnTo>
                      <a:pt x="180" y="2197"/>
                    </a:lnTo>
                    <a:lnTo>
                      <a:pt x="184" y="2201"/>
                    </a:lnTo>
                    <a:lnTo>
                      <a:pt x="186" y="2209"/>
                    </a:lnTo>
                    <a:lnTo>
                      <a:pt x="183" y="2216"/>
                    </a:lnTo>
                    <a:lnTo>
                      <a:pt x="183" y="2223"/>
                    </a:lnTo>
                    <a:lnTo>
                      <a:pt x="183" y="2231"/>
                    </a:lnTo>
                    <a:lnTo>
                      <a:pt x="184" y="2239"/>
                    </a:lnTo>
                    <a:lnTo>
                      <a:pt x="190" y="2254"/>
                    </a:lnTo>
                    <a:lnTo>
                      <a:pt x="194" y="2270"/>
                    </a:lnTo>
                    <a:lnTo>
                      <a:pt x="183" y="2277"/>
                    </a:lnTo>
                    <a:lnTo>
                      <a:pt x="175" y="2281"/>
                    </a:lnTo>
                    <a:lnTo>
                      <a:pt x="171" y="2283"/>
                    </a:lnTo>
                    <a:lnTo>
                      <a:pt x="168" y="2286"/>
                    </a:lnTo>
                    <a:lnTo>
                      <a:pt x="165" y="2291"/>
                    </a:lnTo>
                    <a:lnTo>
                      <a:pt x="160" y="2296"/>
                    </a:lnTo>
                    <a:lnTo>
                      <a:pt x="159" y="2302"/>
                    </a:lnTo>
                    <a:lnTo>
                      <a:pt x="157" y="2310"/>
                    </a:lnTo>
                    <a:lnTo>
                      <a:pt x="156" y="2315"/>
                    </a:lnTo>
                    <a:lnTo>
                      <a:pt x="156" y="2319"/>
                    </a:lnTo>
                    <a:lnTo>
                      <a:pt x="156" y="2323"/>
                    </a:lnTo>
                    <a:lnTo>
                      <a:pt x="157" y="2325"/>
                    </a:lnTo>
                    <a:lnTo>
                      <a:pt x="158" y="2327"/>
                    </a:lnTo>
                    <a:lnTo>
                      <a:pt x="158" y="2329"/>
                    </a:lnTo>
                    <a:lnTo>
                      <a:pt x="157" y="2330"/>
                    </a:lnTo>
                    <a:lnTo>
                      <a:pt x="157" y="2333"/>
                    </a:lnTo>
                    <a:lnTo>
                      <a:pt x="153" y="2334"/>
                    </a:lnTo>
                    <a:lnTo>
                      <a:pt x="149" y="2336"/>
                    </a:lnTo>
                    <a:lnTo>
                      <a:pt x="146" y="2340"/>
                    </a:lnTo>
                    <a:lnTo>
                      <a:pt x="146" y="2343"/>
                    </a:lnTo>
                    <a:lnTo>
                      <a:pt x="148" y="2345"/>
                    </a:lnTo>
                    <a:lnTo>
                      <a:pt x="149" y="2349"/>
                    </a:lnTo>
                    <a:lnTo>
                      <a:pt x="152" y="2354"/>
                    </a:lnTo>
                    <a:lnTo>
                      <a:pt x="156" y="2359"/>
                    </a:lnTo>
                    <a:lnTo>
                      <a:pt x="157" y="2366"/>
                    </a:lnTo>
                    <a:lnTo>
                      <a:pt x="158" y="2371"/>
                    </a:lnTo>
                    <a:lnTo>
                      <a:pt x="158" y="2377"/>
                    </a:lnTo>
                    <a:lnTo>
                      <a:pt x="157" y="2382"/>
                    </a:lnTo>
                    <a:lnTo>
                      <a:pt x="153" y="2391"/>
                    </a:lnTo>
                    <a:lnTo>
                      <a:pt x="146" y="2401"/>
                    </a:lnTo>
                    <a:lnTo>
                      <a:pt x="142" y="2408"/>
                    </a:lnTo>
                    <a:lnTo>
                      <a:pt x="137" y="2412"/>
                    </a:lnTo>
                    <a:lnTo>
                      <a:pt x="136" y="2416"/>
                    </a:lnTo>
                    <a:lnTo>
                      <a:pt x="136" y="2419"/>
                    </a:lnTo>
                    <a:lnTo>
                      <a:pt x="136" y="2422"/>
                    </a:lnTo>
                    <a:lnTo>
                      <a:pt x="137" y="2426"/>
                    </a:lnTo>
                    <a:lnTo>
                      <a:pt x="135" y="2440"/>
                    </a:lnTo>
                    <a:lnTo>
                      <a:pt x="134" y="2456"/>
                    </a:lnTo>
                    <a:lnTo>
                      <a:pt x="134" y="2460"/>
                    </a:lnTo>
                    <a:lnTo>
                      <a:pt x="134" y="2463"/>
                    </a:lnTo>
                    <a:lnTo>
                      <a:pt x="133" y="2465"/>
                    </a:lnTo>
                    <a:lnTo>
                      <a:pt x="132" y="2467"/>
                    </a:lnTo>
                    <a:lnTo>
                      <a:pt x="127" y="2467"/>
                    </a:lnTo>
                    <a:lnTo>
                      <a:pt x="119" y="2464"/>
                    </a:lnTo>
                    <a:lnTo>
                      <a:pt x="107" y="2454"/>
                    </a:lnTo>
                    <a:lnTo>
                      <a:pt x="99" y="2448"/>
                    </a:lnTo>
                    <a:lnTo>
                      <a:pt x="93" y="2453"/>
                    </a:lnTo>
                    <a:lnTo>
                      <a:pt x="89" y="2454"/>
                    </a:lnTo>
                    <a:lnTo>
                      <a:pt x="83" y="2454"/>
                    </a:lnTo>
                    <a:lnTo>
                      <a:pt x="77" y="2452"/>
                    </a:lnTo>
                    <a:lnTo>
                      <a:pt x="73" y="2448"/>
                    </a:lnTo>
                    <a:lnTo>
                      <a:pt x="69" y="2447"/>
                    </a:lnTo>
                    <a:lnTo>
                      <a:pt x="65" y="2446"/>
                    </a:lnTo>
                    <a:lnTo>
                      <a:pt x="61" y="2447"/>
                    </a:lnTo>
                    <a:lnTo>
                      <a:pt x="57" y="2458"/>
                    </a:lnTo>
                    <a:lnTo>
                      <a:pt x="52" y="2467"/>
                    </a:lnTo>
                    <a:lnTo>
                      <a:pt x="48" y="2476"/>
                    </a:lnTo>
                    <a:lnTo>
                      <a:pt x="42" y="2485"/>
                    </a:lnTo>
                    <a:lnTo>
                      <a:pt x="30" y="2487"/>
                    </a:lnTo>
                    <a:lnTo>
                      <a:pt x="16" y="2487"/>
                    </a:lnTo>
                    <a:lnTo>
                      <a:pt x="7" y="2495"/>
                    </a:lnTo>
                    <a:lnTo>
                      <a:pt x="1" y="2502"/>
                    </a:lnTo>
                    <a:lnTo>
                      <a:pt x="0" y="2505"/>
                    </a:lnTo>
                    <a:lnTo>
                      <a:pt x="0" y="2510"/>
                    </a:lnTo>
                    <a:lnTo>
                      <a:pt x="1" y="2514"/>
                    </a:lnTo>
                    <a:lnTo>
                      <a:pt x="4" y="2521"/>
                    </a:lnTo>
                    <a:lnTo>
                      <a:pt x="16" y="2530"/>
                    </a:lnTo>
                    <a:lnTo>
                      <a:pt x="27" y="2539"/>
                    </a:lnTo>
                    <a:lnTo>
                      <a:pt x="32" y="2543"/>
                    </a:lnTo>
                    <a:lnTo>
                      <a:pt x="34" y="2544"/>
                    </a:lnTo>
                    <a:lnTo>
                      <a:pt x="36" y="2547"/>
                    </a:lnTo>
                    <a:lnTo>
                      <a:pt x="40" y="2552"/>
                    </a:lnTo>
                    <a:lnTo>
                      <a:pt x="41" y="2557"/>
                    </a:lnTo>
                    <a:lnTo>
                      <a:pt x="43" y="2562"/>
                    </a:lnTo>
                    <a:lnTo>
                      <a:pt x="46" y="2563"/>
                    </a:lnTo>
                    <a:lnTo>
                      <a:pt x="51" y="2563"/>
                    </a:lnTo>
                    <a:lnTo>
                      <a:pt x="55" y="2563"/>
                    </a:lnTo>
                    <a:lnTo>
                      <a:pt x="57" y="2564"/>
                    </a:lnTo>
                    <a:lnTo>
                      <a:pt x="57" y="2566"/>
                    </a:lnTo>
                    <a:lnTo>
                      <a:pt x="58" y="2568"/>
                    </a:lnTo>
                    <a:lnTo>
                      <a:pt x="57" y="2572"/>
                    </a:lnTo>
                    <a:lnTo>
                      <a:pt x="56" y="2578"/>
                    </a:lnTo>
                    <a:lnTo>
                      <a:pt x="56" y="2582"/>
                    </a:lnTo>
                    <a:lnTo>
                      <a:pt x="57" y="2586"/>
                    </a:lnTo>
                    <a:lnTo>
                      <a:pt x="59" y="2589"/>
                    </a:lnTo>
                    <a:lnTo>
                      <a:pt x="61" y="2591"/>
                    </a:lnTo>
                    <a:lnTo>
                      <a:pt x="67" y="2597"/>
                    </a:lnTo>
                    <a:lnTo>
                      <a:pt x="74" y="2603"/>
                    </a:lnTo>
                    <a:lnTo>
                      <a:pt x="85" y="2619"/>
                    </a:lnTo>
                    <a:lnTo>
                      <a:pt x="97" y="2634"/>
                    </a:lnTo>
                    <a:lnTo>
                      <a:pt x="107" y="2650"/>
                    </a:lnTo>
                    <a:lnTo>
                      <a:pt x="117" y="2667"/>
                    </a:lnTo>
                    <a:lnTo>
                      <a:pt x="119" y="2672"/>
                    </a:lnTo>
                    <a:lnTo>
                      <a:pt x="122" y="2675"/>
                    </a:lnTo>
                    <a:lnTo>
                      <a:pt x="123" y="2675"/>
                    </a:lnTo>
                    <a:lnTo>
                      <a:pt x="124" y="2675"/>
                    </a:lnTo>
                    <a:lnTo>
                      <a:pt x="125" y="2674"/>
                    </a:lnTo>
                    <a:lnTo>
                      <a:pt x="127" y="2672"/>
                    </a:lnTo>
                    <a:lnTo>
                      <a:pt x="128" y="2671"/>
                    </a:lnTo>
                    <a:lnTo>
                      <a:pt x="129" y="2671"/>
                    </a:lnTo>
                    <a:lnTo>
                      <a:pt x="132" y="2671"/>
                    </a:lnTo>
                    <a:lnTo>
                      <a:pt x="133" y="2672"/>
                    </a:lnTo>
                    <a:lnTo>
                      <a:pt x="135" y="2675"/>
                    </a:lnTo>
                    <a:lnTo>
                      <a:pt x="139" y="2679"/>
                    </a:lnTo>
                    <a:lnTo>
                      <a:pt x="144" y="2671"/>
                    </a:lnTo>
                    <a:lnTo>
                      <a:pt x="148" y="2665"/>
                    </a:lnTo>
                    <a:lnTo>
                      <a:pt x="152" y="2662"/>
                    </a:lnTo>
                    <a:lnTo>
                      <a:pt x="156" y="2659"/>
                    </a:lnTo>
                    <a:lnTo>
                      <a:pt x="160" y="2658"/>
                    </a:lnTo>
                    <a:lnTo>
                      <a:pt x="166" y="2659"/>
                    </a:lnTo>
                    <a:lnTo>
                      <a:pt x="171" y="2663"/>
                    </a:lnTo>
                    <a:lnTo>
                      <a:pt x="179" y="2667"/>
                    </a:lnTo>
                    <a:lnTo>
                      <a:pt x="185" y="2674"/>
                    </a:lnTo>
                    <a:lnTo>
                      <a:pt x="192" y="2680"/>
                    </a:lnTo>
                    <a:lnTo>
                      <a:pt x="195" y="2682"/>
                    </a:lnTo>
                    <a:lnTo>
                      <a:pt x="199" y="2684"/>
                    </a:lnTo>
                    <a:lnTo>
                      <a:pt x="203" y="2685"/>
                    </a:lnTo>
                    <a:lnTo>
                      <a:pt x="208" y="2685"/>
                    </a:lnTo>
                    <a:lnTo>
                      <a:pt x="217" y="2688"/>
                    </a:lnTo>
                    <a:lnTo>
                      <a:pt x="227" y="2691"/>
                    </a:lnTo>
                    <a:lnTo>
                      <a:pt x="234" y="2700"/>
                    </a:lnTo>
                    <a:lnTo>
                      <a:pt x="239" y="2710"/>
                    </a:lnTo>
                    <a:lnTo>
                      <a:pt x="245" y="2720"/>
                    </a:lnTo>
                    <a:lnTo>
                      <a:pt x="253" y="2729"/>
                    </a:lnTo>
                    <a:lnTo>
                      <a:pt x="260" y="2730"/>
                    </a:lnTo>
                    <a:lnTo>
                      <a:pt x="264" y="2731"/>
                    </a:lnTo>
                    <a:lnTo>
                      <a:pt x="266" y="2733"/>
                    </a:lnTo>
                    <a:lnTo>
                      <a:pt x="267" y="2735"/>
                    </a:lnTo>
                    <a:lnTo>
                      <a:pt x="267" y="2739"/>
                    </a:lnTo>
                    <a:lnTo>
                      <a:pt x="267" y="2742"/>
                    </a:lnTo>
                    <a:lnTo>
                      <a:pt x="280" y="2748"/>
                    </a:lnTo>
                    <a:lnTo>
                      <a:pt x="294" y="2751"/>
                    </a:lnTo>
                    <a:lnTo>
                      <a:pt x="307" y="2754"/>
                    </a:lnTo>
                    <a:lnTo>
                      <a:pt x="321" y="2759"/>
                    </a:lnTo>
                    <a:lnTo>
                      <a:pt x="322" y="2766"/>
                    </a:lnTo>
                    <a:lnTo>
                      <a:pt x="324" y="2771"/>
                    </a:lnTo>
                    <a:lnTo>
                      <a:pt x="326" y="2775"/>
                    </a:lnTo>
                    <a:lnTo>
                      <a:pt x="329" y="2777"/>
                    </a:lnTo>
                    <a:lnTo>
                      <a:pt x="336" y="2782"/>
                    </a:lnTo>
                    <a:lnTo>
                      <a:pt x="348" y="2785"/>
                    </a:lnTo>
                    <a:lnTo>
                      <a:pt x="355" y="2786"/>
                    </a:lnTo>
                    <a:lnTo>
                      <a:pt x="360" y="2786"/>
                    </a:lnTo>
                    <a:lnTo>
                      <a:pt x="363" y="2788"/>
                    </a:lnTo>
                    <a:lnTo>
                      <a:pt x="365" y="2790"/>
                    </a:lnTo>
                    <a:lnTo>
                      <a:pt x="366" y="2792"/>
                    </a:lnTo>
                    <a:lnTo>
                      <a:pt x="366" y="2796"/>
                    </a:lnTo>
                    <a:lnTo>
                      <a:pt x="365" y="2800"/>
                    </a:lnTo>
                    <a:lnTo>
                      <a:pt x="364" y="2807"/>
                    </a:lnTo>
                    <a:lnTo>
                      <a:pt x="365" y="2814"/>
                    </a:lnTo>
                    <a:lnTo>
                      <a:pt x="365" y="2816"/>
                    </a:lnTo>
                    <a:lnTo>
                      <a:pt x="368" y="2817"/>
                    </a:lnTo>
                    <a:lnTo>
                      <a:pt x="373" y="2820"/>
                    </a:lnTo>
                    <a:lnTo>
                      <a:pt x="380" y="2822"/>
                    </a:lnTo>
                    <a:lnTo>
                      <a:pt x="387" y="2820"/>
                    </a:lnTo>
                    <a:lnTo>
                      <a:pt x="395" y="2819"/>
                    </a:lnTo>
                    <a:lnTo>
                      <a:pt x="402" y="2818"/>
                    </a:lnTo>
                    <a:lnTo>
                      <a:pt x="412" y="2814"/>
                    </a:lnTo>
                    <a:lnTo>
                      <a:pt x="417" y="2810"/>
                    </a:lnTo>
                    <a:lnTo>
                      <a:pt x="420" y="2809"/>
                    </a:lnTo>
                    <a:lnTo>
                      <a:pt x="423" y="2809"/>
                    </a:lnTo>
                    <a:lnTo>
                      <a:pt x="428" y="2809"/>
                    </a:lnTo>
                    <a:lnTo>
                      <a:pt x="434" y="2811"/>
                    </a:lnTo>
                    <a:lnTo>
                      <a:pt x="445" y="2815"/>
                    </a:lnTo>
                    <a:lnTo>
                      <a:pt x="448" y="2816"/>
                    </a:lnTo>
                    <a:lnTo>
                      <a:pt x="450" y="2814"/>
                    </a:lnTo>
                    <a:lnTo>
                      <a:pt x="456" y="2808"/>
                    </a:lnTo>
                    <a:lnTo>
                      <a:pt x="461" y="2810"/>
                    </a:lnTo>
                    <a:lnTo>
                      <a:pt x="464" y="2813"/>
                    </a:lnTo>
                    <a:lnTo>
                      <a:pt x="467" y="2816"/>
                    </a:lnTo>
                    <a:lnTo>
                      <a:pt x="471" y="2819"/>
                    </a:lnTo>
                    <a:lnTo>
                      <a:pt x="471" y="2824"/>
                    </a:lnTo>
                    <a:lnTo>
                      <a:pt x="471" y="2826"/>
                    </a:lnTo>
                    <a:lnTo>
                      <a:pt x="470" y="2828"/>
                    </a:lnTo>
                    <a:lnTo>
                      <a:pt x="469" y="2830"/>
                    </a:lnTo>
                    <a:lnTo>
                      <a:pt x="467" y="2831"/>
                    </a:lnTo>
                    <a:lnTo>
                      <a:pt x="466" y="2833"/>
                    </a:lnTo>
                    <a:lnTo>
                      <a:pt x="466" y="2836"/>
                    </a:lnTo>
                    <a:lnTo>
                      <a:pt x="469" y="2841"/>
                    </a:lnTo>
                    <a:lnTo>
                      <a:pt x="476" y="2845"/>
                    </a:lnTo>
                    <a:lnTo>
                      <a:pt x="486" y="2850"/>
                    </a:lnTo>
                    <a:lnTo>
                      <a:pt x="493" y="2855"/>
                    </a:lnTo>
                    <a:lnTo>
                      <a:pt x="503" y="2858"/>
                    </a:lnTo>
                    <a:lnTo>
                      <a:pt x="508" y="2851"/>
                    </a:lnTo>
                    <a:lnTo>
                      <a:pt x="513" y="2847"/>
                    </a:lnTo>
                    <a:lnTo>
                      <a:pt x="516" y="2841"/>
                    </a:lnTo>
                    <a:lnTo>
                      <a:pt x="518" y="2833"/>
                    </a:lnTo>
                    <a:lnTo>
                      <a:pt x="520" y="2827"/>
                    </a:lnTo>
                    <a:lnTo>
                      <a:pt x="521" y="2824"/>
                    </a:lnTo>
                    <a:lnTo>
                      <a:pt x="522" y="2820"/>
                    </a:lnTo>
                    <a:lnTo>
                      <a:pt x="523" y="2819"/>
                    </a:lnTo>
                    <a:lnTo>
                      <a:pt x="526" y="2819"/>
                    </a:lnTo>
                    <a:lnTo>
                      <a:pt x="529" y="2819"/>
                    </a:lnTo>
                    <a:lnTo>
                      <a:pt x="533" y="2820"/>
                    </a:lnTo>
                    <a:lnTo>
                      <a:pt x="539" y="2822"/>
                    </a:lnTo>
                    <a:lnTo>
                      <a:pt x="551" y="2819"/>
                    </a:lnTo>
                    <a:lnTo>
                      <a:pt x="564" y="2815"/>
                    </a:lnTo>
                    <a:lnTo>
                      <a:pt x="571" y="2813"/>
                    </a:lnTo>
                    <a:lnTo>
                      <a:pt x="577" y="2809"/>
                    </a:lnTo>
                    <a:lnTo>
                      <a:pt x="584" y="2805"/>
                    </a:lnTo>
                    <a:lnTo>
                      <a:pt x="591" y="2801"/>
                    </a:lnTo>
                    <a:lnTo>
                      <a:pt x="594" y="2790"/>
                    </a:lnTo>
                    <a:lnTo>
                      <a:pt x="598" y="2776"/>
                    </a:lnTo>
                    <a:lnTo>
                      <a:pt x="608" y="2774"/>
                    </a:lnTo>
                    <a:lnTo>
                      <a:pt x="616" y="2774"/>
                    </a:lnTo>
                    <a:lnTo>
                      <a:pt x="619" y="2774"/>
                    </a:lnTo>
                    <a:lnTo>
                      <a:pt x="624" y="2773"/>
                    </a:lnTo>
                    <a:lnTo>
                      <a:pt x="628" y="2771"/>
                    </a:lnTo>
                    <a:lnTo>
                      <a:pt x="633" y="2768"/>
                    </a:lnTo>
                    <a:lnTo>
                      <a:pt x="641" y="2760"/>
                    </a:lnTo>
                    <a:lnTo>
                      <a:pt x="647" y="2757"/>
                    </a:lnTo>
                    <a:lnTo>
                      <a:pt x="649" y="2758"/>
                    </a:lnTo>
                    <a:lnTo>
                      <a:pt x="651" y="2759"/>
                    </a:lnTo>
                    <a:lnTo>
                      <a:pt x="652" y="2764"/>
                    </a:lnTo>
                    <a:lnTo>
                      <a:pt x="654" y="2769"/>
                    </a:lnTo>
                    <a:lnTo>
                      <a:pt x="656" y="2774"/>
                    </a:lnTo>
                    <a:lnTo>
                      <a:pt x="658" y="2776"/>
                    </a:lnTo>
                    <a:lnTo>
                      <a:pt x="661" y="2780"/>
                    </a:lnTo>
                    <a:lnTo>
                      <a:pt x="666" y="2783"/>
                    </a:lnTo>
                    <a:lnTo>
                      <a:pt x="670" y="2791"/>
                    </a:lnTo>
                    <a:lnTo>
                      <a:pt x="673" y="2797"/>
                    </a:lnTo>
                    <a:lnTo>
                      <a:pt x="674" y="2799"/>
                    </a:lnTo>
                    <a:lnTo>
                      <a:pt x="673" y="2802"/>
                    </a:lnTo>
                    <a:lnTo>
                      <a:pt x="671" y="2805"/>
                    </a:lnTo>
                    <a:lnTo>
                      <a:pt x="668" y="2807"/>
                    </a:lnTo>
                    <a:lnTo>
                      <a:pt x="666" y="2813"/>
                    </a:lnTo>
                    <a:lnTo>
                      <a:pt x="666" y="2817"/>
                    </a:lnTo>
                    <a:lnTo>
                      <a:pt x="668" y="2822"/>
                    </a:lnTo>
                    <a:lnTo>
                      <a:pt x="670" y="2826"/>
                    </a:lnTo>
                    <a:lnTo>
                      <a:pt x="678" y="2833"/>
                    </a:lnTo>
                    <a:lnTo>
                      <a:pt x="686" y="2840"/>
                    </a:lnTo>
                    <a:lnTo>
                      <a:pt x="698" y="2856"/>
                    </a:lnTo>
                    <a:lnTo>
                      <a:pt x="710" y="2870"/>
                    </a:lnTo>
                    <a:lnTo>
                      <a:pt x="719" y="2875"/>
                    </a:lnTo>
                    <a:lnTo>
                      <a:pt x="726" y="2879"/>
                    </a:lnTo>
                    <a:lnTo>
                      <a:pt x="729" y="2882"/>
                    </a:lnTo>
                    <a:lnTo>
                      <a:pt x="732" y="2885"/>
                    </a:lnTo>
                    <a:lnTo>
                      <a:pt x="734" y="2889"/>
                    </a:lnTo>
                    <a:lnTo>
                      <a:pt x="735" y="2893"/>
                    </a:lnTo>
                    <a:lnTo>
                      <a:pt x="740" y="2899"/>
                    </a:lnTo>
                    <a:lnTo>
                      <a:pt x="743" y="2902"/>
                    </a:lnTo>
                    <a:lnTo>
                      <a:pt x="749" y="2903"/>
                    </a:lnTo>
                    <a:lnTo>
                      <a:pt x="755" y="2903"/>
                    </a:lnTo>
                    <a:lnTo>
                      <a:pt x="769" y="2912"/>
                    </a:lnTo>
                    <a:lnTo>
                      <a:pt x="783" y="2921"/>
                    </a:lnTo>
                    <a:lnTo>
                      <a:pt x="796" y="2929"/>
                    </a:lnTo>
                    <a:lnTo>
                      <a:pt x="811" y="2937"/>
                    </a:lnTo>
                    <a:lnTo>
                      <a:pt x="816" y="2938"/>
                    </a:lnTo>
                    <a:lnTo>
                      <a:pt x="820" y="2941"/>
                    </a:lnTo>
                    <a:lnTo>
                      <a:pt x="822" y="2943"/>
                    </a:lnTo>
                    <a:lnTo>
                      <a:pt x="823" y="2945"/>
                    </a:lnTo>
                    <a:lnTo>
                      <a:pt x="827" y="2951"/>
                    </a:lnTo>
                    <a:lnTo>
                      <a:pt x="833" y="2959"/>
                    </a:lnTo>
                    <a:lnTo>
                      <a:pt x="842" y="2965"/>
                    </a:lnTo>
                    <a:lnTo>
                      <a:pt x="848" y="2970"/>
                    </a:lnTo>
                    <a:lnTo>
                      <a:pt x="852" y="2972"/>
                    </a:lnTo>
                    <a:lnTo>
                      <a:pt x="854" y="2977"/>
                    </a:lnTo>
                    <a:lnTo>
                      <a:pt x="855" y="2982"/>
                    </a:lnTo>
                    <a:lnTo>
                      <a:pt x="856" y="2986"/>
                    </a:lnTo>
                    <a:lnTo>
                      <a:pt x="855" y="2992"/>
                    </a:lnTo>
                    <a:lnTo>
                      <a:pt x="856" y="2994"/>
                    </a:lnTo>
                    <a:lnTo>
                      <a:pt x="859" y="2994"/>
                    </a:lnTo>
                    <a:lnTo>
                      <a:pt x="864" y="2993"/>
                    </a:lnTo>
                    <a:lnTo>
                      <a:pt x="871" y="2996"/>
                    </a:lnTo>
                    <a:lnTo>
                      <a:pt x="877" y="3001"/>
                    </a:lnTo>
                    <a:lnTo>
                      <a:pt x="882" y="3005"/>
                    </a:lnTo>
                    <a:lnTo>
                      <a:pt x="888" y="3011"/>
                    </a:lnTo>
                    <a:lnTo>
                      <a:pt x="891" y="3021"/>
                    </a:lnTo>
                    <a:lnTo>
                      <a:pt x="895" y="3033"/>
                    </a:lnTo>
                    <a:lnTo>
                      <a:pt x="899" y="3035"/>
                    </a:lnTo>
                    <a:lnTo>
                      <a:pt x="904" y="3036"/>
                    </a:lnTo>
                    <a:lnTo>
                      <a:pt x="908" y="3035"/>
                    </a:lnTo>
                    <a:lnTo>
                      <a:pt x="912" y="3034"/>
                    </a:lnTo>
                    <a:lnTo>
                      <a:pt x="919" y="3029"/>
                    </a:lnTo>
                    <a:lnTo>
                      <a:pt x="928" y="3022"/>
                    </a:lnTo>
                    <a:lnTo>
                      <a:pt x="936" y="3027"/>
                    </a:lnTo>
                    <a:lnTo>
                      <a:pt x="940" y="3030"/>
                    </a:lnTo>
                    <a:lnTo>
                      <a:pt x="943" y="3031"/>
                    </a:lnTo>
                    <a:lnTo>
                      <a:pt x="945" y="3031"/>
                    </a:lnTo>
                    <a:lnTo>
                      <a:pt x="949" y="3031"/>
                    </a:lnTo>
                    <a:lnTo>
                      <a:pt x="954" y="3030"/>
                    </a:lnTo>
                    <a:lnTo>
                      <a:pt x="963" y="3029"/>
                    </a:lnTo>
                    <a:lnTo>
                      <a:pt x="967" y="3029"/>
                    </a:lnTo>
                    <a:lnTo>
                      <a:pt x="972" y="3031"/>
                    </a:lnTo>
                    <a:lnTo>
                      <a:pt x="980" y="3034"/>
                    </a:lnTo>
                    <a:lnTo>
                      <a:pt x="983" y="3036"/>
                    </a:lnTo>
                    <a:lnTo>
                      <a:pt x="986" y="3038"/>
                    </a:lnTo>
                    <a:lnTo>
                      <a:pt x="988" y="3042"/>
                    </a:lnTo>
                    <a:lnTo>
                      <a:pt x="988" y="3044"/>
                    </a:lnTo>
                    <a:lnTo>
                      <a:pt x="990" y="3052"/>
                    </a:lnTo>
                    <a:lnTo>
                      <a:pt x="994" y="3060"/>
                    </a:lnTo>
                    <a:lnTo>
                      <a:pt x="1001" y="3065"/>
                    </a:lnTo>
                    <a:lnTo>
                      <a:pt x="1007" y="3072"/>
                    </a:lnTo>
                    <a:lnTo>
                      <a:pt x="1012" y="3079"/>
                    </a:lnTo>
                    <a:lnTo>
                      <a:pt x="1017" y="3087"/>
                    </a:lnTo>
                    <a:lnTo>
                      <a:pt x="1026" y="3096"/>
                    </a:lnTo>
                    <a:lnTo>
                      <a:pt x="1034" y="3103"/>
                    </a:lnTo>
                    <a:lnTo>
                      <a:pt x="1045" y="3109"/>
                    </a:lnTo>
                    <a:lnTo>
                      <a:pt x="1056" y="3114"/>
                    </a:lnTo>
                    <a:lnTo>
                      <a:pt x="1066" y="3121"/>
                    </a:lnTo>
                    <a:lnTo>
                      <a:pt x="1076" y="3128"/>
                    </a:lnTo>
                    <a:lnTo>
                      <a:pt x="1081" y="3134"/>
                    </a:lnTo>
                    <a:lnTo>
                      <a:pt x="1084" y="3138"/>
                    </a:lnTo>
                    <a:lnTo>
                      <a:pt x="1087" y="3143"/>
                    </a:lnTo>
                    <a:lnTo>
                      <a:pt x="1087" y="3148"/>
                    </a:lnTo>
                    <a:lnTo>
                      <a:pt x="1085" y="3158"/>
                    </a:lnTo>
                    <a:lnTo>
                      <a:pt x="1082" y="3172"/>
                    </a:lnTo>
                    <a:lnTo>
                      <a:pt x="1088" y="3186"/>
                    </a:lnTo>
                    <a:lnTo>
                      <a:pt x="1092" y="3197"/>
                    </a:lnTo>
                    <a:lnTo>
                      <a:pt x="1094" y="3207"/>
                    </a:lnTo>
                    <a:lnTo>
                      <a:pt x="1098" y="3215"/>
                    </a:lnTo>
                    <a:lnTo>
                      <a:pt x="1100" y="3219"/>
                    </a:lnTo>
                    <a:lnTo>
                      <a:pt x="1104" y="3221"/>
                    </a:lnTo>
                    <a:lnTo>
                      <a:pt x="1108" y="3223"/>
                    </a:lnTo>
                    <a:lnTo>
                      <a:pt x="1114" y="3224"/>
                    </a:lnTo>
                    <a:lnTo>
                      <a:pt x="1122" y="3221"/>
                    </a:lnTo>
                    <a:lnTo>
                      <a:pt x="1128" y="3217"/>
                    </a:lnTo>
                    <a:lnTo>
                      <a:pt x="1135" y="3215"/>
                    </a:lnTo>
                    <a:lnTo>
                      <a:pt x="1141" y="3214"/>
                    </a:lnTo>
                    <a:lnTo>
                      <a:pt x="1147" y="3214"/>
                    </a:lnTo>
                    <a:lnTo>
                      <a:pt x="1153" y="3215"/>
                    </a:lnTo>
                    <a:lnTo>
                      <a:pt x="1160" y="3216"/>
                    </a:lnTo>
                    <a:lnTo>
                      <a:pt x="1169" y="3220"/>
                    </a:lnTo>
                    <a:lnTo>
                      <a:pt x="1176" y="3227"/>
                    </a:lnTo>
                    <a:lnTo>
                      <a:pt x="1180" y="3232"/>
                    </a:lnTo>
                    <a:lnTo>
                      <a:pt x="1180" y="3238"/>
                    </a:lnTo>
                    <a:lnTo>
                      <a:pt x="1178" y="3248"/>
                    </a:lnTo>
                    <a:lnTo>
                      <a:pt x="1178" y="3262"/>
                    </a:lnTo>
                    <a:lnTo>
                      <a:pt x="1180" y="3276"/>
                    </a:lnTo>
                    <a:lnTo>
                      <a:pt x="1180" y="3289"/>
                    </a:lnTo>
                    <a:lnTo>
                      <a:pt x="1180" y="3293"/>
                    </a:lnTo>
                    <a:lnTo>
                      <a:pt x="1182" y="3292"/>
                    </a:lnTo>
                    <a:lnTo>
                      <a:pt x="1187" y="3289"/>
                    </a:lnTo>
                    <a:lnTo>
                      <a:pt x="1195" y="3284"/>
                    </a:lnTo>
                    <a:lnTo>
                      <a:pt x="1201" y="3278"/>
                    </a:lnTo>
                    <a:lnTo>
                      <a:pt x="1215" y="3273"/>
                    </a:lnTo>
                    <a:lnTo>
                      <a:pt x="1226" y="3266"/>
                    </a:lnTo>
                    <a:lnTo>
                      <a:pt x="1233" y="3263"/>
                    </a:lnTo>
                    <a:lnTo>
                      <a:pt x="1238" y="3259"/>
                    </a:lnTo>
                    <a:lnTo>
                      <a:pt x="1244" y="3257"/>
                    </a:lnTo>
                    <a:lnTo>
                      <a:pt x="1250" y="3256"/>
                    </a:lnTo>
                    <a:lnTo>
                      <a:pt x="1261" y="3254"/>
                    </a:lnTo>
                    <a:lnTo>
                      <a:pt x="1275" y="3250"/>
                    </a:lnTo>
                    <a:lnTo>
                      <a:pt x="1280" y="3250"/>
                    </a:lnTo>
                    <a:lnTo>
                      <a:pt x="1286" y="3253"/>
                    </a:lnTo>
                    <a:lnTo>
                      <a:pt x="1291" y="3255"/>
                    </a:lnTo>
                    <a:lnTo>
                      <a:pt x="1297" y="3257"/>
                    </a:lnTo>
                    <a:lnTo>
                      <a:pt x="1301" y="3253"/>
                    </a:lnTo>
                    <a:lnTo>
                      <a:pt x="1303" y="3248"/>
                    </a:lnTo>
                    <a:lnTo>
                      <a:pt x="1304" y="3245"/>
                    </a:lnTo>
                    <a:lnTo>
                      <a:pt x="1305" y="3240"/>
                    </a:lnTo>
                    <a:lnTo>
                      <a:pt x="1305" y="3232"/>
                    </a:lnTo>
                    <a:lnTo>
                      <a:pt x="1303" y="3222"/>
                    </a:lnTo>
                    <a:lnTo>
                      <a:pt x="1301" y="3215"/>
                    </a:lnTo>
                    <a:lnTo>
                      <a:pt x="1300" y="3208"/>
                    </a:lnTo>
                    <a:lnTo>
                      <a:pt x="1280" y="3207"/>
                    </a:lnTo>
                    <a:lnTo>
                      <a:pt x="1262" y="3205"/>
                    </a:lnTo>
                    <a:lnTo>
                      <a:pt x="1244" y="3202"/>
                    </a:lnTo>
                    <a:lnTo>
                      <a:pt x="1227" y="3197"/>
                    </a:lnTo>
                    <a:lnTo>
                      <a:pt x="1211" y="3191"/>
                    </a:lnTo>
                    <a:lnTo>
                      <a:pt x="1194" y="3183"/>
                    </a:lnTo>
                    <a:lnTo>
                      <a:pt x="1177" y="3174"/>
                    </a:lnTo>
                    <a:lnTo>
                      <a:pt x="1159" y="3163"/>
                    </a:lnTo>
                    <a:lnTo>
                      <a:pt x="1165" y="3157"/>
                    </a:lnTo>
                    <a:lnTo>
                      <a:pt x="1172" y="3153"/>
                    </a:lnTo>
                    <a:lnTo>
                      <a:pt x="1178" y="3149"/>
                    </a:lnTo>
                    <a:lnTo>
                      <a:pt x="1186" y="3147"/>
                    </a:lnTo>
                    <a:lnTo>
                      <a:pt x="1202" y="3145"/>
                    </a:lnTo>
                    <a:lnTo>
                      <a:pt x="1218" y="3141"/>
                    </a:lnTo>
                    <a:lnTo>
                      <a:pt x="1237" y="3139"/>
                    </a:lnTo>
                    <a:lnTo>
                      <a:pt x="1256" y="3137"/>
                    </a:lnTo>
                    <a:lnTo>
                      <a:pt x="1275" y="3136"/>
                    </a:lnTo>
                    <a:lnTo>
                      <a:pt x="1294" y="3134"/>
                    </a:lnTo>
                    <a:lnTo>
                      <a:pt x="1302" y="3124"/>
                    </a:lnTo>
                    <a:lnTo>
                      <a:pt x="1310" y="3113"/>
                    </a:lnTo>
                    <a:lnTo>
                      <a:pt x="1313" y="3112"/>
                    </a:lnTo>
                    <a:lnTo>
                      <a:pt x="1317" y="3112"/>
                    </a:lnTo>
                    <a:lnTo>
                      <a:pt x="1331" y="3112"/>
                    </a:lnTo>
                    <a:lnTo>
                      <a:pt x="1346" y="3112"/>
                    </a:lnTo>
                    <a:lnTo>
                      <a:pt x="1370" y="3095"/>
                    </a:lnTo>
                    <a:lnTo>
                      <a:pt x="1389" y="3078"/>
                    </a:lnTo>
                    <a:lnTo>
                      <a:pt x="1407" y="3061"/>
                    </a:lnTo>
                    <a:lnTo>
                      <a:pt x="1423" y="3044"/>
                    </a:lnTo>
                    <a:lnTo>
                      <a:pt x="1437" y="3025"/>
                    </a:lnTo>
                    <a:lnTo>
                      <a:pt x="1452" y="3004"/>
                    </a:lnTo>
                    <a:lnTo>
                      <a:pt x="1466" y="2982"/>
                    </a:lnTo>
                    <a:lnTo>
                      <a:pt x="1481" y="2958"/>
                    </a:lnTo>
                    <a:lnTo>
                      <a:pt x="1493" y="2949"/>
                    </a:lnTo>
                    <a:lnTo>
                      <a:pt x="1504" y="2941"/>
                    </a:lnTo>
                    <a:lnTo>
                      <a:pt x="1489" y="2926"/>
                    </a:lnTo>
                    <a:lnTo>
                      <a:pt x="1475" y="2912"/>
                    </a:lnTo>
                    <a:lnTo>
                      <a:pt x="1461" y="2898"/>
                    </a:lnTo>
                    <a:lnTo>
                      <a:pt x="1446" y="2884"/>
                    </a:lnTo>
                    <a:close/>
                  </a:path>
                </a:pathLst>
              </a:custGeom>
              <a:solidFill>
                <a:srgbClr val="C0C0C0"/>
              </a:solidFill>
              <a:ln w="9525">
                <a:solidFill>
                  <a:srgbClr val="FFFFFF"/>
                </a:solidFill>
                <a:round/>
                <a:headEnd/>
                <a:tailEnd/>
              </a:ln>
            </p:spPr>
            <p:txBody>
              <a:bodyPr/>
              <a:lstStyle/>
              <a:p>
                <a:endParaRPr lang="ru-RU" sz="1400" dirty="0">
                  <a:solidFill>
                    <a:prstClr val="black"/>
                  </a:solidFill>
                </a:endParaRPr>
              </a:p>
            </p:txBody>
          </p:sp>
          <p:sp>
            <p:nvSpPr>
              <p:cNvPr id="387" name="Freeform 355"/>
              <p:cNvSpPr>
                <a:spLocks/>
              </p:cNvSpPr>
              <p:nvPr/>
            </p:nvSpPr>
            <p:spPr bwMode="auto">
              <a:xfrm>
                <a:off x="5449888" y="3603625"/>
                <a:ext cx="1235075" cy="1306513"/>
              </a:xfrm>
              <a:custGeom>
                <a:avLst/>
                <a:gdLst>
                  <a:gd name="T0" fmla="*/ 576263 w 3112"/>
                  <a:gd name="T1" fmla="*/ 1076792 h 3293"/>
                  <a:gd name="T2" fmla="*/ 509984 w 3112"/>
                  <a:gd name="T3" fmla="*/ 1074412 h 3293"/>
                  <a:gd name="T4" fmla="*/ 442913 w 3112"/>
                  <a:gd name="T5" fmla="*/ 1054574 h 3293"/>
                  <a:gd name="T6" fmla="*/ 386159 w 3112"/>
                  <a:gd name="T7" fmla="*/ 1042671 h 3293"/>
                  <a:gd name="T8" fmla="*/ 368697 w 3112"/>
                  <a:gd name="T9" fmla="*/ 1104962 h 3293"/>
                  <a:gd name="T10" fmla="*/ 440928 w 3112"/>
                  <a:gd name="T11" fmla="*/ 1127577 h 3293"/>
                  <a:gd name="T12" fmla="*/ 495300 w 3112"/>
                  <a:gd name="T13" fmla="*/ 1123609 h 3293"/>
                  <a:gd name="T14" fmla="*/ 540544 w 3112"/>
                  <a:gd name="T15" fmla="*/ 1179155 h 3293"/>
                  <a:gd name="T16" fmla="*/ 650478 w 3112"/>
                  <a:gd name="T17" fmla="*/ 1094646 h 3293"/>
                  <a:gd name="T18" fmla="*/ 728663 w 3112"/>
                  <a:gd name="T19" fmla="*/ 920867 h 3293"/>
                  <a:gd name="T20" fmla="*/ 738981 w 3112"/>
                  <a:gd name="T21" fmla="*/ 828820 h 3293"/>
                  <a:gd name="T22" fmla="*/ 717153 w 3112"/>
                  <a:gd name="T23" fmla="*/ 773672 h 3293"/>
                  <a:gd name="T24" fmla="*/ 775494 w 3112"/>
                  <a:gd name="T25" fmla="*/ 733203 h 3293"/>
                  <a:gd name="T26" fmla="*/ 841375 w 3112"/>
                  <a:gd name="T27" fmla="*/ 731616 h 3293"/>
                  <a:gd name="T28" fmla="*/ 896938 w 3112"/>
                  <a:gd name="T29" fmla="*/ 717332 h 3293"/>
                  <a:gd name="T30" fmla="*/ 989013 w 3112"/>
                  <a:gd name="T31" fmla="*/ 736773 h 3293"/>
                  <a:gd name="T32" fmla="*/ 1046956 w 3112"/>
                  <a:gd name="T33" fmla="*/ 689163 h 3293"/>
                  <a:gd name="T34" fmla="*/ 1094184 w 3112"/>
                  <a:gd name="T35" fmla="*/ 690353 h 3293"/>
                  <a:gd name="T36" fmla="*/ 1169194 w 3112"/>
                  <a:gd name="T37" fmla="*/ 671309 h 3293"/>
                  <a:gd name="T38" fmla="*/ 1168797 w 3112"/>
                  <a:gd name="T39" fmla="*/ 639172 h 3293"/>
                  <a:gd name="T40" fmla="*/ 1152525 w 3112"/>
                  <a:gd name="T41" fmla="*/ 553869 h 3293"/>
                  <a:gd name="T42" fmla="*/ 1206500 w 3112"/>
                  <a:gd name="T43" fmla="*/ 537999 h 3293"/>
                  <a:gd name="T44" fmla="*/ 1206500 w 3112"/>
                  <a:gd name="T45" fmla="*/ 463409 h 3293"/>
                  <a:gd name="T46" fmla="*/ 1152922 w 3112"/>
                  <a:gd name="T47" fmla="*/ 419766 h 3293"/>
                  <a:gd name="T48" fmla="*/ 1107281 w 3112"/>
                  <a:gd name="T49" fmla="*/ 379297 h 3293"/>
                  <a:gd name="T50" fmla="*/ 999331 w 3112"/>
                  <a:gd name="T51" fmla="*/ 355889 h 3293"/>
                  <a:gd name="T52" fmla="*/ 935434 w 3112"/>
                  <a:gd name="T53" fmla="*/ 446349 h 3293"/>
                  <a:gd name="T54" fmla="*/ 891778 w 3112"/>
                  <a:gd name="T55" fmla="*/ 521336 h 3293"/>
                  <a:gd name="T56" fmla="*/ 854869 w 3112"/>
                  <a:gd name="T57" fmla="*/ 487215 h 3293"/>
                  <a:gd name="T58" fmla="*/ 788194 w 3112"/>
                  <a:gd name="T59" fmla="*/ 511417 h 3293"/>
                  <a:gd name="T60" fmla="*/ 722709 w 3112"/>
                  <a:gd name="T61" fmla="*/ 497927 h 3293"/>
                  <a:gd name="T62" fmla="*/ 736997 w 3112"/>
                  <a:gd name="T63" fmla="*/ 403896 h 3293"/>
                  <a:gd name="T64" fmla="*/ 758031 w 3112"/>
                  <a:gd name="T65" fmla="*/ 307882 h 3293"/>
                  <a:gd name="T66" fmla="*/ 722709 w 3112"/>
                  <a:gd name="T67" fmla="*/ 186871 h 3293"/>
                  <a:gd name="T68" fmla="*/ 694531 w 3112"/>
                  <a:gd name="T69" fmla="*/ 118630 h 3293"/>
                  <a:gd name="T70" fmla="*/ 635000 w 3112"/>
                  <a:gd name="T71" fmla="*/ 51975 h 3293"/>
                  <a:gd name="T72" fmla="*/ 630238 w 3112"/>
                  <a:gd name="T73" fmla="*/ 3571 h 3293"/>
                  <a:gd name="T74" fmla="*/ 563563 w 3112"/>
                  <a:gd name="T75" fmla="*/ 35708 h 3293"/>
                  <a:gd name="T76" fmla="*/ 550863 w 3112"/>
                  <a:gd name="T77" fmla="*/ 112678 h 3293"/>
                  <a:gd name="T78" fmla="*/ 571500 w 3112"/>
                  <a:gd name="T79" fmla="*/ 192029 h 3293"/>
                  <a:gd name="T80" fmla="*/ 552450 w 3112"/>
                  <a:gd name="T81" fmla="*/ 241624 h 3293"/>
                  <a:gd name="T82" fmla="*/ 494109 w 3112"/>
                  <a:gd name="T83" fmla="*/ 326529 h 3293"/>
                  <a:gd name="T84" fmla="*/ 483791 w 3112"/>
                  <a:gd name="T85" fmla="*/ 404293 h 3293"/>
                  <a:gd name="T86" fmla="*/ 522684 w 3112"/>
                  <a:gd name="T87" fmla="*/ 460235 h 3293"/>
                  <a:gd name="T88" fmla="*/ 523081 w 3112"/>
                  <a:gd name="T89" fmla="*/ 528874 h 3293"/>
                  <a:gd name="T90" fmla="*/ 460375 w 3112"/>
                  <a:gd name="T91" fmla="*/ 567359 h 3293"/>
                  <a:gd name="T92" fmla="*/ 409178 w 3112"/>
                  <a:gd name="T93" fmla="*/ 520542 h 3293"/>
                  <a:gd name="T94" fmla="*/ 359569 w 3112"/>
                  <a:gd name="T95" fmla="*/ 595529 h 3293"/>
                  <a:gd name="T96" fmla="*/ 302022 w 3112"/>
                  <a:gd name="T97" fmla="*/ 658216 h 3293"/>
                  <a:gd name="T98" fmla="*/ 268288 w 3112"/>
                  <a:gd name="T99" fmla="*/ 677657 h 3293"/>
                  <a:gd name="T100" fmla="*/ 199628 w 3112"/>
                  <a:gd name="T101" fmla="*/ 668532 h 3293"/>
                  <a:gd name="T102" fmla="*/ 113903 w 3112"/>
                  <a:gd name="T103" fmla="*/ 755421 h 3293"/>
                  <a:gd name="T104" fmla="*/ 99219 w 3112"/>
                  <a:gd name="T105" fmla="*/ 828820 h 3293"/>
                  <a:gd name="T106" fmla="*/ 67866 w 3112"/>
                  <a:gd name="T107" fmla="*/ 905791 h 3293"/>
                  <a:gd name="T108" fmla="*/ 47228 w 3112"/>
                  <a:gd name="T109" fmla="*/ 977603 h 3293"/>
                  <a:gd name="T110" fmla="*/ 23416 w 3112"/>
                  <a:gd name="T111" fmla="*/ 1027198 h 3293"/>
                  <a:gd name="T112" fmla="*/ 104775 w 3112"/>
                  <a:gd name="T113" fmla="*/ 1083537 h 3293"/>
                  <a:gd name="T114" fmla="*/ 182959 w 3112"/>
                  <a:gd name="T115" fmla="*/ 1114881 h 3293"/>
                  <a:gd name="T116" fmla="*/ 251222 w 3112"/>
                  <a:gd name="T117" fmla="*/ 1098217 h 3293"/>
                  <a:gd name="T118" fmla="*/ 326231 w 3112"/>
                  <a:gd name="T119" fmla="*/ 1167649 h 3293"/>
                  <a:gd name="T120" fmla="*/ 394494 w 3112"/>
                  <a:gd name="T121" fmla="*/ 1214069 h 3293"/>
                  <a:gd name="T122" fmla="*/ 469106 w 3112"/>
                  <a:gd name="T123" fmla="*/ 1306116 h 3293"/>
                  <a:gd name="T124" fmla="*/ 513556 w 3112"/>
                  <a:gd name="T125" fmla="*/ 1243429 h 32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12" h="3293">
                    <a:moveTo>
                      <a:pt x="1446" y="2884"/>
                    </a:moveTo>
                    <a:lnTo>
                      <a:pt x="1449" y="2872"/>
                    </a:lnTo>
                    <a:lnTo>
                      <a:pt x="1452" y="2861"/>
                    </a:lnTo>
                    <a:lnTo>
                      <a:pt x="1453" y="2850"/>
                    </a:lnTo>
                    <a:lnTo>
                      <a:pt x="1455" y="2839"/>
                    </a:lnTo>
                    <a:lnTo>
                      <a:pt x="1462" y="2823"/>
                    </a:lnTo>
                    <a:lnTo>
                      <a:pt x="1468" y="2810"/>
                    </a:lnTo>
                    <a:lnTo>
                      <a:pt x="1471" y="2805"/>
                    </a:lnTo>
                    <a:lnTo>
                      <a:pt x="1475" y="2799"/>
                    </a:lnTo>
                    <a:lnTo>
                      <a:pt x="1480" y="2793"/>
                    </a:lnTo>
                    <a:lnTo>
                      <a:pt x="1487" y="2789"/>
                    </a:lnTo>
                    <a:lnTo>
                      <a:pt x="1493" y="2784"/>
                    </a:lnTo>
                    <a:lnTo>
                      <a:pt x="1498" y="2781"/>
                    </a:lnTo>
                    <a:lnTo>
                      <a:pt x="1502" y="2777"/>
                    </a:lnTo>
                    <a:lnTo>
                      <a:pt x="1504" y="2774"/>
                    </a:lnTo>
                    <a:lnTo>
                      <a:pt x="1504" y="2771"/>
                    </a:lnTo>
                    <a:lnTo>
                      <a:pt x="1502" y="2767"/>
                    </a:lnTo>
                    <a:lnTo>
                      <a:pt x="1498" y="2763"/>
                    </a:lnTo>
                    <a:lnTo>
                      <a:pt x="1491" y="2758"/>
                    </a:lnTo>
                    <a:lnTo>
                      <a:pt x="1488" y="2754"/>
                    </a:lnTo>
                    <a:lnTo>
                      <a:pt x="1486" y="2750"/>
                    </a:lnTo>
                    <a:lnTo>
                      <a:pt x="1485" y="2748"/>
                    </a:lnTo>
                    <a:lnTo>
                      <a:pt x="1485" y="2746"/>
                    </a:lnTo>
                    <a:lnTo>
                      <a:pt x="1485" y="2743"/>
                    </a:lnTo>
                    <a:lnTo>
                      <a:pt x="1485" y="2741"/>
                    </a:lnTo>
                    <a:lnTo>
                      <a:pt x="1483" y="2738"/>
                    </a:lnTo>
                    <a:lnTo>
                      <a:pt x="1481" y="2734"/>
                    </a:lnTo>
                    <a:lnTo>
                      <a:pt x="1473" y="2741"/>
                    </a:lnTo>
                    <a:lnTo>
                      <a:pt x="1466" y="2746"/>
                    </a:lnTo>
                    <a:lnTo>
                      <a:pt x="1463" y="2747"/>
                    </a:lnTo>
                    <a:lnTo>
                      <a:pt x="1460" y="2748"/>
                    </a:lnTo>
                    <a:lnTo>
                      <a:pt x="1455" y="2748"/>
                    </a:lnTo>
                    <a:lnTo>
                      <a:pt x="1448" y="2748"/>
                    </a:lnTo>
                    <a:lnTo>
                      <a:pt x="1447" y="2742"/>
                    </a:lnTo>
                    <a:lnTo>
                      <a:pt x="1447" y="2738"/>
                    </a:lnTo>
                    <a:lnTo>
                      <a:pt x="1447" y="2734"/>
                    </a:lnTo>
                    <a:lnTo>
                      <a:pt x="1448" y="2731"/>
                    </a:lnTo>
                    <a:lnTo>
                      <a:pt x="1451" y="2727"/>
                    </a:lnTo>
                    <a:lnTo>
                      <a:pt x="1452" y="2724"/>
                    </a:lnTo>
                    <a:lnTo>
                      <a:pt x="1452" y="2720"/>
                    </a:lnTo>
                    <a:lnTo>
                      <a:pt x="1452" y="2714"/>
                    </a:lnTo>
                    <a:lnTo>
                      <a:pt x="1448" y="2705"/>
                    </a:lnTo>
                    <a:lnTo>
                      <a:pt x="1447" y="2696"/>
                    </a:lnTo>
                    <a:lnTo>
                      <a:pt x="1446" y="2691"/>
                    </a:lnTo>
                    <a:lnTo>
                      <a:pt x="1444" y="2687"/>
                    </a:lnTo>
                    <a:lnTo>
                      <a:pt x="1441" y="2683"/>
                    </a:lnTo>
                    <a:lnTo>
                      <a:pt x="1438" y="2681"/>
                    </a:lnTo>
                    <a:lnTo>
                      <a:pt x="1429" y="2685"/>
                    </a:lnTo>
                    <a:lnTo>
                      <a:pt x="1424" y="2690"/>
                    </a:lnTo>
                    <a:lnTo>
                      <a:pt x="1423" y="2693"/>
                    </a:lnTo>
                    <a:lnTo>
                      <a:pt x="1422" y="2697"/>
                    </a:lnTo>
                    <a:lnTo>
                      <a:pt x="1422" y="2701"/>
                    </a:lnTo>
                    <a:lnTo>
                      <a:pt x="1422" y="2707"/>
                    </a:lnTo>
                    <a:lnTo>
                      <a:pt x="1422" y="2714"/>
                    </a:lnTo>
                    <a:lnTo>
                      <a:pt x="1422" y="2720"/>
                    </a:lnTo>
                    <a:lnTo>
                      <a:pt x="1421" y="2724"/>
                    </a:lnTo>
                    <a:lnTo>
                      <a:pt x="1420" y="2727"/>
                    </a:lnTo>
                    <a:lnTo>
                      <a:pt x="1417" y="2729"/>
                    </a:lnTo>
                    <a:lnTo>
                      <a:pt x="1413" y="2730"/>
                    </a:lnTo>
                    <a:lnTo>
                      <a:pt x="1407" y="2729"/>
                    </a:lnTo>
                    <a:lnTo>
                      <a:pt x="1401" y="2726"/>
                    </a:lnTo>
                    <a:lnTo>
                      <a:pt x="1394" y="2724"/>
                    </a:lnTo>
                    <a:lnTo>
                      <a:pt x="1388" y="2724"/>
                    </a:lnTo>
                    <a:lnTo>
                      <a:pt x="1383" y="2725"/>
                    </a:lnTo>
                    <a:lnTo>
                      <a:pt x="1375" y="2725"/>
                    </a:lnTo>
                    <a:lnTo>
                      <a:pt x="1371" y="2725"/>
                    </a:lnTo>
                    <a:lnTo>
                      <a:pt x="1369" y="2725"/>
                    </a:lnTo>
                    <a:lnTo>
                      <a:pt x="1367" y="2726"/>
                    </a:lnTo>
                    <a:lnTo>
                      <a:pt x="1364" y="2727"/>
                    </a:lnTo>
                    <a:lnTo>
                      <a:pt x="1360" y="2731"/>
                    </a:lnTo>
                    <a:lnTo>
                      <a:pt x="1353" y="2734"/>
                    </a:lnTo>
                    <a:lnTo>
                      <a:pt x="1343" y="2737"/>
                    </a:lnTo>
                    <a:lnTo>
                      <a:pt x="1334" y="2739"/>
                    </a:lnTo>
                    <a:lnTo>
                      <a:pt x="1325" y="2742"/>
                    </a:lnTo>
                    <a:lnTo>
                      <a:pt x="1313" y="2744"/>
                    </a:lnTo>
                    <a:lnTo>
                      <a:pt x="1299" y="2746"/>
                    </a:lnTo>
                    <a:lnTo>
                      <a:pt x="1293" y="2746"/>
                    </a:lnTo>
                    <a:lnTo>
                      <a:pt x="1292" y="2742"/>
                    </a:lnTo>
                    <a:lnTo>
                      <a:pt x="1292" y="2733"/>
                    </a:lnTo>
                    <a:lnTo>
                      <a:pt x="1292" y="2724"/>
                    </a:lnTo>
                    <a:lnTo>
                      <a:pt x="1294" y="2713"/>
                    </a:lnTo>
                    <a:lnTo>
                      <a:pt x="1285" y="2708"/>
                    </a:lnTo>
                    <a:lnTo>
                      <a:pt x="1277" y="2705"/>
                    </a:lnTo>
                    <a:lnTo>
                      <a:pt x="1274" y="2704"/>
                    </a:lnTo>
                    <a:lnTo>
                      <a:pt x="1270" y="2701"/>
                    </a:lnTo>
                    <a:lnTo>
                      <a:pt x="1266" y="2698"/>
                    </a:lnTo>
                    <a:lnTo>
                      <a:pt x="1262" y="2693"/>
                    </a:lnTo>
                    <a:lnTo>
                      <a:pt x="1257" y="2685"/>
                    </a:lnTo>
                    <a:lnTo>
                      <a:pt x="1251" y="2679"/>
                    </a:lnTo>
                    <a:lnTo>
                      <a:pt x="1249" y="2676"/>
                    </a:lnTo>
                    <a:lnTo>
                      <a:pt x="1246" y="2673"/>
                    </a:lnTo>
                    <a:lnTo>
                      <a:pt x="1245" y="2668"/>
                    </a:lnTo>
                    <a:lnTo>
                      <a:pt x="1244" y="2662"/>
                    </a:lnTo>
                    <a:lnTo>
                      <a:pt x="1243" y="2653"/>
                    </a:lnTo>
                    <a:lnTo>
                      <a:pt x="1240" y="2646"/>
                    </a:lnTo>
                    <a:lnTo>
                      <a:pt x="1237" y="2640"/>
                    </a:lnTo>
                    <a:lnTo>
                      <a:pt x="1235" y="2630"/>
                    </a:lnTo>
                    <a:lnTo>
                      <a:pt x="1235" y="2613"/>
                    </a:lnTo>
                    <a:lnTo>
                      <a:pt x="1234" y="2597"/>
                    </a:lnTo>
                    <a:lnTo>
                      <a:pt x="1233" y="2595"/>
                    </a:lnTo>
                    <a:lnTo>
                      <a:pt x="1231" y="2592"/>
                    </a:lnTo>
                    <a:lnTo>
                      <a:pt x="1229" y="2590"/>
                    </a:lnTo>
                    <a:lnTo>
                      <a:pt x="1227" y="2590"/>
                    </a:lnTo>
                    <a:lnTo>
                      <a:pt x="1224" y="2590"/>
                    </a:lnTo>
                    <a:lnTo>
                      <a:pt x="1220" y="2591"/>
                    </a:lnTo>
                    <a:lnTo>
                      <a:pt x="1217" y="2594"/>
                    </a:lnTo>
                    <a:lnTo>
                      <a:pt x="1212" y="2597"/>
                    </a:lnTo>
                    <a:lnTo>
                      <a:pt x="1208" y="2608"/>
                    </a:lnTo>
                    <a:lnTo>
                      <a:pt x="1203" y="2615"/>
                    </a:lnTo>
                    <a:lnTo>
                      <a:pt x="1201" y="2617"/>
                    </a:lnTo>
                    <a:lnTo>
                      <a:pt x="1198" y="2619"/>
                    </a:lnTo>
                    <a:lnTo>
                      <a:pt x="1193" y="2617"/>
                    </a:lnTo>
                    <a:lnTo>
                      <a:pt x="1186" y="2616"/>
                    </a:lnTo>
                    <a:lnTo>
                      <a:pt x="1181" y="2619"/>
                    </a:lnTo>
                    <a:lnTo>
                      <a:pt x="1176" y="2621"/>
                    </a:lnTo>
                    <a:lnTo>
                      <a:pt x="1172" y="2624"/>
                    </a:lnTo>
                    <a:lnTo>
                      <a:pt x="1168" y="2629"/>
                    </a:lnTo>
                    <a:lnTo>
                      <a:pt x="1163" y="2637"/>
                    </a:lnTo>
                    <a:lnTo>
                      <a:pt x="1153" y="2646"/>
                    </a:lnTo>
                    <a:lnTo>
                      <a:pt x="1142" y="2654"/>
                    </a:lnTo>
                    <a:lnTo>
                      <a:pt x="1132" y="2659"/>
                    </a:lnTo>
                    <a:lnTo>
                      <a:pt x="1122" y="2657"/>
                    </a:lnTo>
                    <a:lnTo>
                      <a:pt x="1116" y="2658"/>
                    </a:lnTo>
                    <a:lnTo>
                      <a:pt x="1115" y="2659"/>
                    </a:lnTo>
                    <a:lnTo>
                      <a:pt x="1114" y="2663"/>
                    </a:lnTo>
                    <a:lnTo>
                      <a:pt x="1114" y="2666"/>
                    </a:lnTo>
                    <a:lnTo>
                      <a:pt x="1114" y="2673"/>
                    </a:lnTo>
                    <a:lnTo>
                      <a:pt x="1117" y="2682"/>
                    </a:lnTo>
                    <a:lnTo>
                      <a:pt x="1118" y="2688"/>
                    </a:lnTo>
                    <a:lnTo>
                      <a:pt x="1118" y="2691"/>
                    </a:lnTo>
                    <a:lnTo>
                      <a:pt x="1117" y="2693"/>
                    </a:lnTo>
                    <a:lnTo>
                      <a:pt x="1114" y="2696"/>
                    </a:lnTo>
                    <a:lnTo>
                      <a:pt x="1109" y="2698"/>
                    </a:lnTo>
                    <a:lnTo>
                      <a:pt x="1104" y="2693"/>
                    </a:lnTo>
                    <a:lnTo>
                      <a:pt x="1099" y="2689"/>
                    </a:lnTo>
                    <a:lnTo>
                      <a:pt x="1094" y="2683"/>
                    </a:lnTo>
                    <a:lnTo>
                      <a:pt x="1091" y="2676"/>
                    </a:lnTo>
                    <a:lnTo>
                      <a:pt x="1087" y="2663"/>
                    </a:lnTo>
                    <a:lnTo>
                      <a:pt x="1082" y="2649"/>
                    </a:lnTo>
                    <a:lnTo>
                      <a:pt x="1076" y="2644"/>
                    </a:lnTo>
                    <a:lnTo>
                      <a:pt x="1070" y="2639"/>
                    </a:lnTo>
                    <a:lnTo>
                      <a:pt x="1065" y="2636"/>
                    </a:lnTo>
                    <a:lnTo>
                      <a:pt x="1059" y="2633"/>
                    </a:lnTo>
                    <a:lnTo>
                      <a:pt x="1054" y="2631"/>
                    </a:lnTo>
                    <a:lnTo>
                      <a:pt x="1049" y="2628"/>
                    </a:lnTo>
                    <a:lnTo>
                      <a:pt x="1043" y="2623"/>
                    </a:lnTo>
                    <a:lnTo>
                      <a:pt x="1038" y="2616"/>
                    </a:lnTo>
                    <a:lnTo>
                      <a:pt x="1034" y="2608"/>
                    </a:lnTo>
                    <a:lnTo>
                      <a:pt x="1031" y="2602"/>
                    </a:lnTo>
                    <a:lnTo>
                      <a:pt x="1029" y="2598"/>
                    </a:lnTo>
                    <a:lnTo>
                      <a:pt x="1025" y="2596"/>
                    </a:lnTo>
                    <a:lnTo>
                      <a:pt x="1022" y="2596"/>
                    </a:lnTo>
                    <a:lnTo>
                      <a:pt x="1018" y="2598"/>
                    </a:lnTo>
                    <a:lnTo>
                      <a:pt x="1013" y="2602"/>
                    </a:lnTo>
                    <a:lnTo>
                      <a:pt x="1006" y="2606"/>
                    </a:lnTo>
                    <a:lnTo>
                      <a:pt x="1001" y="2608"/>
                    </a:lnTo>
                    <a:lnTo>
                      <a:pt x="998" y="2609"/>
                    </a:lnTo>
                    <a:lnTo>
                      <a:pt x="995" y="2609"/>
                    </a:lnTo>
                    <a:lnTo>
                      <a:pt x="992" y="2608"/>
                    </a:lnTo>
                    <a:lnTo>
                      <a:pt x="986" y="2607"/>
                    </a:lnTo>
                    <a:lnTo>
                      <a:pt x="978" y="2607"/>
                    </a:lnTo>
                    <a:lnTo>
                      <a:pt x="974" y="2615"/>
                    </a:lnTo>
                    <a:lnTo>
                      <a:pt x="973" y="2621"/>
                    </a:lnTo>
                    <a:lnTo>
                      <a:pt x="973" y="2628"/>
                    </a:lnTo>
                    <a:lnTo>
                      <a:pt x="973" y="2636"/>
                    </a:lnTo>
                    <a:lnTo>
                      <a:pt x="967" y="2633"/>
                    </a:lnTo>
                    <a:lnTo>
                      <a:pt x="964" y="2630"/>
                    </a:lnTo>
                    <a:lnTo>
                      <a:pt x="962" y="2630"/>
                    </a:lnTo>
                    <a:lnTo>
                      <a:pt x="961" y="2630"/>
                    </a:lnTo>
                    <a:lnTo>
                      <a:pt x="960" y="2630"/>
                    </a:lnTo>
                    <a:lnTo>
                      <a:pt x="957" y="2632"/>
                    </a:lnTo>
                    <a:lnTo>
                      <a:pt x="954" y="2642"/>
                    </a:lnTo>
                    <a:lnTo>
                      <a:pt x="952" y="2654"/>
                    </a:lnTo>
                    <a:lnTo>
                      <a:pt x="967" y="2661"/>
                    </a:lnTo>
                    <a:lnTo>
                      <a:pt x="983" y="2667"/>
                    </a:lnTo>
                    <a:lnTo>
                      <a:pt x="979" y="2678"/>
                    </a:lnTo>
                    <a:lnTo>
                      <a:pt x="974" y="2689"/>
                    </a:lnTo>
                    <a:lnTo>
                      <a:pt x="987" y="2693"/>
                    </a:lnTo>
                    <a:lnTo>
                      <a:pt x="999" y="2700"/>
                    </a:lnTo>
                    <a:lnTo>
                      <a:pt x="1001" y="2708"/>
                    </a:lnTo>
                    <a:lnTo>
                      <a:pt x="1003" y="2713"/>
                    </a:lnTo>
                    <a:lnTo>
                      <a:pt x="1003" y="2718"/>
                    </a:lnTo>
                    <a:lnTo>
                      <a:pt x="1001" y="2725"/>
                    </a:lnTo>
                    <a:lnTo>
                      <a:pt x="1000" y="2730"/>
                    </a:lnTo>
                    <a:lnTo>
                      <a:pt x="998" y="2733"/>
                    </a:lnTo>
                    <a:lnTo>
                      <a:pt x="995" y="2737"/>
                    </a:lnTo>
                    <a:lnTo>
                      <a:pt x="990" y="2740"/>
                    </a:lnTo>
                    <a:lnTo>
                      <a:pt x="989" y="2750"/>
                    </a:lnTo>
                    <a:lnTo>
                      <a:pt x="987" y="2760"/>
                    </a:lnTo>
                    <a:lnTo>
                      <a:pt x="978" y="2760"/>
                    </a:lnTo>
                    <a:lnTo>
                      <a:pt x="971" y="2759"/>
                    </a:lnTo>
                    <a:lnTo>
                      <a:pt x="967" y="2758"/>
                    </a:lnTo>
                    <a:lnTo>
                      <a:pt x="964" y="2758"/>
                    </a:lnTo>
                    <a:lnTo>
                      <a:pt x="961" y="2758"/>
                    </a:lnTo>
                    <a:lnTo>
                      <a:pt x="956" y="2759"/>
                    </a:lnTo>
                    <a:lnTo>
                      <a:pt x="953" y="2766"/>
                    </a:lnTo>
                    <a:lnTo>
                      <a:pt x="949" y="2771"/>
                    </a:lnTo>
                    <a:lnTo>
                      <a:pt x="947" y="2772"/>
                    </a:lnTo>
                    <a:lnTo>
                      <a:pt x="944" y="2773"/>
                    </a:lnTo>
                    <a:lnTo>
                      <a:pt x="941" y="2772"/>
                    </a:lnTo>
                    <a:lnTo>
                      <a:pt x="937" y="2771"/>
                    </a:lnTo>
                    <a:lnTo>
                      <a:pt x="933" y="2775"/>
                    </a:lnTo>
                    <a:lnTo>
                      <a:pt x="930" y="2779"/>
                    </a:lnTo>
                    <a:lnTo>
                      <a:pt x="929" y="2782"/>
                    </a:lnTo>
                    <a:lnTo>
                      <a:pt x="929" y="2785"/>
                    </a:lnTo>
                    <a:lnTo>
                      <a:pt x="930" y="2789"/>
                    </a:lnTo>
                    <a:lnTo>
                      <a:pt x="931" y="2792"/>
                    </a:lnTo>
                    <a:lnTo>
                      <a:pt x="935" y="2796"/>
                    </a:lnTo>
                    <a:lnTo>
                      <a:pt x="939" y="2798"/>
                    </a:lnTo>
                    <a:lnTo>
                      <a:pt x="946" y="2802"/>
                    </a:lnTo>
                    <a:lnTo>
                      <a:pt x="952" y="2807"/>
                    </a:lnTo>
                    <a:lnTo>
                      <a:pt x="956" y="2811"/>
                    </a:lnTo>
                    <a:lnTo>
                      <a:pt x="961" y="2816"/>
                    </a:lnTo>
                    <a:lnTo>
                      <a:pt x="970" y="2826"/>
                    </a:lnTo>
                    <a:lnTo>
                      <a:pt x="980" y="2836"/>
                    </a:lnTo>
                    <a:lnTo>
                      <a:pt x="989" y="2841"/>
                    </a:lnTo>
                    <a:lnTo>
                      <a:pt x="997" y="2844"/>
                    </a:lnTo>
                    <a:lnTo>
                      <a:pt x="1000" y="2845"/>
                    </a:lnTo>
                    <a:lnTo>
                      <a:pt x="1004" y="2845"/>
                    </a:lnTo>
                    <a:lnTo>
                      <a:pt x="1007" y="2843"/>
                    </a:lnTo>
                    <a:lnTo>
                      <a:pt x="1011" y="2839"/>
                    </a:lnTo>
                    <a:lnTo>
                      <a:pt x="1015" y="2826"/>
                    </a:lnTo>
                    <a:lnTo>
                      <a:pt x="1022" y="2815"/>
                    </a:lnTo>
                    <a:lnTo>
                      <a:pt x="1028" y="2803"/>
                    </a:lnTo>
                    <a:lnTo>
                      <a:pt x="1033" y="2792"/>
                    </a:lnTo>
                    <a:lnTo>
                      <a:pt x="1034" y="2788"/>
                    </a:lnTo>
                    <a:lnTo>
                      <a:pt x="1037" y="2783"/>
                    </a:lnTo>
                    <a:lnTo>
                      <a:pt x="1038" y="2781"/>
                    </a:lnTo>
                    <a:lnTo>
                      <a:pt x="1040" y="2781"/>
                    </a:lnTo>
                    <a:lnTo>
                      <a:pt x="1042" y="2781"/>
                    </a:lnTo>
                    <a:lnTo>
                      <a:pt x="1045" y="2782"/>
                    </a:lnTo>
                    <a:lnTo>
                      <a:pt x="1047" y="2784"/>
                    </a:lnTo>
                    <a:lnTo>
                      <a:pt x="1051" y="2789"/>
                    </a:lnTo>
                    <a:lnTo>
                      <a:pt x="1062" y="2784"/>
                    </a:lnTo>
                    <a:lnTo>
                      <a:pt x="1072" y="2780"/>
                    </a:lnTo>
                    <a:lnTo>
                      <a:pt x="1081" y="2774"/>
                    </a:lnTo>
                    <a:lnTo>
                      <a:pt x="1092" y="2769"/>
                    </a:lnTo>
                    <a:lnTo>
                      <a:pt x="1100" y="2774"/>
                    </a:lnTo>
                    <a:lnTo>
                      <a:pt x="1104" y="2777"/>
                    </a:lnTo>
                    <a:lnTo>
                      <a:pt x="1104" y="2783"/>
                    </a:lnTo>
                    <a:lnTo>
                      <a:pt x="1102" y="2792"/>
                    </a:lnTo>
                    <a:lnTo>
                      <a:pt x="1101" y="2809"/>
                    </a:lnTo>
                    <a:lnTo>
                      <a:pt x="1101" y="2824"/>
                    </a:lnTo>
                    <a:lnTo>
                      <a:pt x="1104" y="2831"/>
                    </a:lnTo>
                    <a:lnTo>
                      <a:pt x="1106" y="2836"/>
                    </a:lnTo>
                    <a:lnTo>
                      <a:pt x="1111" y="2842"/>
                    </a:lnTo>
                    <a:lnTo>
                      <a:pt x="1118" y="2849"/>
                    </a:lnTo>
                    <a:lnTo>
                      <a:pt x="1126" y="2852"/>
                    </a:lnTo>
                    <a:lnTo>
                      <a:pt x="1132" y="2855"/>
                    </a:lnTo>
                    <a:lnTo>
                      <a:pt x="1138" y="2858"/>
                    </a:lnTo>
                    <a:lnTo>
                      <a:pt x="1142" y="2861"/>
                    </a:lnTo>
                    <a:lnTo>
                      <a:pt x="1146" y="2865"/>
                    </a:lnTo>
                    <a:lnTo>
                      <a:pt x="1149" y="2870"/>
                    </a:lnTo>
                    <a:lnTo>
                      <a:pt x="1151" y="2876"/>
                    </a:lnTo>
                    <a:lnTo>
                      <a:pt x="1153" y="2884"/>
                    </a:lnTo>
                    <a:lnTo>
                      <a:pt x="1156" y="2893"/>
                    </a:lnTo>
                    <a:lnTo>
                      <a:pt x="1158" y="2900"/>
                    </a:lnTo>
                    <a:lnTo>
                      <a:pt x="1163" y="2906"/>
                    </a:lnTo>
                    <a:lnTo>
                      <a:pt x="1169" y="2912"/>
                    </a:lnTo>
                    <a:lnTo>
                      <a:pt x="1174" y="2915"/>
                    </a:lnTo>
                    <a:lnTo>
                      <a:pt x="1178" y="2917"/>
                    </a:lnTo>
                    <a:lnTo>
                      <a:pt x="1182" y="2917"/>
                    </a:lnTo>
                    <a:lnTo>
                      <a:pt x="1184" y="2917"/>
                    </a:lnTo>
                    <a:lnTo>
                      <a:pt x="1186" y="2916"/>
                    </a:lnTo>
                    <a:lnTo>
                      <a:pt x="1187" y="2912"/>
                    </a:lnTo>
                    <a:lnTo>
                      <a:pt x="1187" y="2909"/>
                    </a:lnTo>
                    <a:lnTo>
                      <a:pt x="1185" y="2903"/>
                    </a:lnTo>
                    <a:lnTo>
                      <a:pt x="1183" y="2894"/>
                    </a:lnTo>
                    <a:lnTo>
                      <a:pt x="1182" y="2885"/>
                    </a:lnTo>
                    <a:lnTo>
                      <a:pt x="1181" y="2876"/>
                    </a:lnTo>
                    <a:lnTo>
                      <a:pt x="1180" y="2866"/>
                    </a:lnTo>
                    <a:lnTo>
                      <a:pt x="1180" y="2860"/>
                    </a:lnTo>
                    <a:lnTo>
                      <a:pt x="1182" y="2855"/>
                    </a:lnTo>
                    <a:lnTo>
                      <a:pt x="1183" y="2850"/>
                    </a:lnTo>
                    <a:lnTo>
                      <a:pt x="1186" y="2847"/>
                    </a:lnTo>
                    <a:lnTo>
                      <a:pt x="1190" y="2844"/>
                    </a:lnTo>
                    <a:lnTo>
                      <a:pt x="1194" y="2842"/>
                    </a:lnTo>
                    <a:lnTo>
                      <a:pt x="1199" y="2841"/>
                    </a:lnTo>
                    <a:lnTo>
                      <a:pt x="1206" y="2840"/>
                    </a:lnTo>
                    <a:lnTo>
                      <a:pt x="1210" y="2841"/>
                    </a:lnTo>
                    <a:lnTo>
                      <a:pt x="1215" y="2842"/>
                    </a:lnTo>
                    <a:lnTo>
                      <a:pt x="1218" y="2842"/>
                    </a:lnTo>
                    <a:lnTo>
                      <a:pt x="1221" y="2842"/>
                    </a:lnTo>
                    <a:lnTo>
                      <a:pt x="1228" y="2840"/>
                    </a:lnTo>
                    <a:lnTo>
                      <a:pt x="1236" y="2835"/>
                    </a:lnTo>
                    <a:lnTo>
                      <a:pt x="1242" y="2833"/>
                    </a:lnTo>
                    <a:lnTo>
                      <a:pt x="1248" y="2832"/>
                    </a:lnTo>
                    <a:lnTo>
                      <a:pt x="1252" y="2833"/>
                    </a:lnTo>
                    <a:lnTo>
                      <a:pt x="1259" y="2834"/>
                    </a:lnTo>
                    <a:lnTo>
                      <a:pt x="1260" y="2839"/>
                    </a:lnTo>
                    <a:lnTo>
                      <a:pt x="1261" y="2842"/>
                    </a:lnTo>
                    <a:lnTo>
                      <a:pt x="1260" y="2845"/>
                    </a:lnTo>
                    <a:lnTo>
                      <a:pt x="1259" y="2848"/>
                    </a:lnTo>
                    <a:lnTo>
                      <a:pt x="1253" y="2852"/>
                    </a:lnTo>
                    <a:lnTo>
                      <a:pt x="1246" y="2857"/>
                    </a:lnTo>
                    <a:lnTo>
                      <a:pt x="1242" y="2859"/>
                    </a:lnTo>
                    <a:lnTo>
                      <a:pt x="1240" y="2862"/>
                    </a:lnTo>
                    <a:lnTo>
                      <a:pt x="1238" y="2866"/>
                    </a:lnTo>
                    <a:lnTo>
                      <a:pt x="1238" y="2868"/>
                    </a:lnTo>
                    <a:lnTo>
                      <a:pt x="1240" y="2870"/>
                    </a:lnTo>
                    <a:lnTo>
                      <a:pt x="1243" y="2873"/>
                    </a:lnTo>
                    <a:lnTo>
                      <a:pt x="1246" y="2875"/>
                    </a:lnTo>
                    <a:lnTo>
                      <a:pt x="1251" y="2877"/>
                    </a:lnTo>
                    <a:lnTo>
                      <a:pt x="1262" y="2883"/>
                    </a:lnTo>
                    <a:lnTo>
                      <a:pt x="1273" y="2889"/>
                    </a:lnTo>
                    <a:lnTo>
                      <a:pt x="1276" y="2891"/>
                    </a:lnTo>
                    <a:lnTo>
                      <a:pt x="1278" y="2893"/>
                    </a:lnTo>
                    <a:lnTo>
                      <a:pt x="1278" y="2895"/>
                    </a:lnTo>
                    <a:lnTo>
                      <a:pt x="1278" y="2896"/>
                    </a:lnTo>
                    <a:lnTo>
                      <a:pt x="1277" y="2902"/>
                    </a:lnTo>
                    <a:lnTo>
                      <a:pt x="1274" y="2908"/>
                    </a:lnTo>
                    <a:lnTo>
                      <a:pt x="1280" y="2919"/>
                    </a:lnTo>
                    <a:lnTo>
                      <a:pt x="1288" y="2929"/>
                    </a:lnTo>
                    <a:lnTo>
                      <a:pt x="1296" y="2940"/>
                    </a:lnTo>
                    <a:lnTo>
                      <a:pt x="1304" y="2950"/>
                    </a:lnTo>
                    <a:lnTo>
                      <a:pt x="1304" y="2954"/>
                    </a:lnTo>
                    <a:lnTo>
                      <a:pt x="1305" y="2959"/>
                    </a:lnTo>
                    <a:lnTo>
                      <a:pt x="1308" y="2963"/>
                    </a:lnTo>
                    <a:lnTo>
                      <a:pt x="1311" y="2967"/>
                    </a:lnTo>
                    <a:lnTo>
                      <a:pt x="1319" y="2972"/>
                    </a:lnTo>
                    <a:lnTo>
                      <a:pt x="1327" y="2979"/>
                    </a:lnTo>
                    <a:lnTo>
                      <a:pt x="1333" y="2983"/>
                    </a:lnTo>
                    <a:lnTo>
                      <a:pt x="1337" y="2984"/>
                    </a:lnTo>
                    <a:lnTo>
                      <a:pt x="1341" y="2985"/>
                    </a:lnTo>
                    <a:lnTo>
                      <a:pt x="1344" y="2985"/>
                    </a:lnTo>
                    <a:lnTo>
                      <a:pt x="1348" y="2982"/>
                    </a:lnTo>
                    <a:lnTo>
                      <a:pt x="1356" y="2975"/>
                    </a:lnTo>
                    <a:lnTo>
                      <a:pt x="1362" y="2972"/>
                    </a:lnTo>
                    <a:lnTo>
                      <a:pt x="1366" y="2969"/>
                    </a:lnTo>
                    <a:lnTo>
                      <a:pt x="1370" y="2965"/>
                    </a:lnTo>
                    <a:lnTo>
                      <a:pt x="1372" y="2960"/>
                    </a:lnTo>
                    <a:lnTo>
                      <a:pt x="1378" y="2950"/>
                    </a:lnTo>
                    <a:lnTo>
                      <a:pt x="1383" y="2938"/>
                    </a:lnTo>
                    <a:lnTo>
                      <a:pt x="1394" y="2929"/>
                    </a:lnTo>
                    <a:lnTo>
                      <a:pt x="1404" y="2923"/>
                    </a:lnTo>
                    <a:lnTo>
                      <a:pt x="1409" y="2918"/>
                    </a:lnTo>
                    <a:lnTo>
                      <a:pt x="1413" y="2915"/>
                    </a:lnTo>
                    <a:lnTo>
                      <a:pt x="1418" y="2910"/>
                    </a:lnTo>
                    <a:lnTo>
                      <a:pt x="1422" y="2904"/>
                    </a:lnTo>
                    <a:lnTo>
                      <a:pt x="1424" y="2900"/>
                    </a:lnTo>
                    <a:lnTo>
                      <a:pt x="1427" y="2896"/>
                    </a:lnTo>
                    <a:lnTo>
                      <a:pt x="1429" y="2894"/>
                    </a:lnTo>
                    <a:lnTo>
                      <a:pt x="1431" y="2893"/>
                    </a:lnTo>
                    <a:lnTo>
                      <a:pt x="1438" y="2890"/>
                    </a:lnTo>
                    <a:lnTo>
                      <a:pt x="1446" y="2884"/>
                    </a:lnTo>
                    <a:lnTo>
                      <a:pt x="1461" y="2898"/>
                    </a:lnTo>
                    <a:lnTo>
                      <a:pt x="1475" y="2912"/>
                    </a:lnTo>
                    <a:lnTo>
                      <a:pt x="1489" y="2926"/>
                    </a:lnTo>
                    <a:lnTo>
                      <a:pt x="1504" y="2941"/>
                    </a:lnTo>
                    <a:lnTo>
                      <a:pt x="1520" y="2928"/>
                    </a:lnTo>
                    <a:lnTo>
                      <a:pt x="1537" y="2917"/>
                    </a:lnTo>
                    <a:lnTo>
                      <a:pt x="1553" y="2906"/>
                    </a:lnTo>
                    <a:lnTo>
                      <a:pt x="1570" y="2893"/>
                    </a:lnTo>
                    <a:lnTo>
                      <a:pt x="1578" y="2879"/>
                    </a:lnTo>
                    <a:lnTo>
                      <a:pt x="1584" y="2867"/>
                    </a:lnTo>
                    <a:lnTo>
                      <a:pt x="1592" y="2853"/>
                    </a:lnTo>
                    <a:lnTo>
                      <a:pt x="1600" y="2840"/>
                    </a:lnTo>
                    <a:lnTo>
                      <a:pt x="1604" y="2836"/>
                    </a:lnTo>
                    <a:lnTo>
                      <a:pt x="1608" y="2833"/>
                    </a:lnTo>
                    <a:lnTo>
                      <a:pt x="1612" y="2830"/>
                    </a:lnTo>
                    <a:lnTo>
                      <a:pt x="1614" y="2824"/>
                    </a:lnTo>
                    <a:lnTo>
                      <a:pt x="1607" y="2820"/>
                    </a:lnTo>
                    <a:lnTo>
                      <a:pt x="1603" y="2819"/>
                    </a:lnTo>
                    <a:lnTo>
                      <a:pt x="1597" y="2820"/>
                    </a:lnTo>
                    <a:lnTo>
                      <a:pt x="1589" y="2822"/>
                    </a:lnTo>
                    <a:lnTo>
                      <a:pt x="1600" y="2805"/>
                    </a:lnTo>
                    <a:lnTo>
                      <a:pt x="1613" y="2789"/>
                    </a:lnTo>
                    <a:lnTo>
                      <a:pt x="1625" y="2774"/>
                    </a:lnTo>
                    <a:lnTo>
                      <a:pt x="1639" y="2759"/>
                    </a:lnTo>
                    <a:lnTo>
                      <a:pt x="1654" y="2748"/>
                    </a:lnTo>
                    <a:lnTo>
                      <a:pt x="1668" y="2738"/>
                    </a:lnTo>
                    <a:lnTo>
                      <a:pt x="1683" y="2726"/>
                    </a:lnTo>
                    <a:lnTo>
                      <a:pt x="1697" y="2714"/>
                    </a:lnTo>
                    <a:lnTo>
                      <a:pt x="1699" y="2701"/>
                    </a:lnTo>
                    <a:lnTo>
                      <a:pt x="1702" y="2688"/>
                    </a:lnTo>
                    <a:lnTo>
                      <a:pt x="1706" y="2675"/>
                    </a:lnTo>
                    <a:lnTo>
                      <a:pt x="1709" y="2663"/>
                    </a:lnTo>
                    <a:lnTo>
                      <a:pt x="1727" y="2644"/>
                    </a:lnTo>
                    <a:lnTo>
                      <a:pt x="1745" y="2625"/>
                    </a:lnTo>
                    <a:lnTo>
                      <a:pt x="1765" y="2607"/>
                    </a:lnTo>
                    <a:lnTo>
                      <a:pt x="1783" y="2589"/>
                    </a:lnTo>
                    <a:lnTo>
                      <a:pt x="1784" y="2588"/>
                    </a:lnTo>
                    <a:lnTo>
                      <a:pt x="1784" y="2587"/>
                    </a:lnTo>
                    <a:lnTo>
                      <a:pt x="1794" y="2552"/>
                    </a:lnTo>
                    <a:lnTo>
                      <a:pt x="1804" y="2516"/>
                    </a:lnTo>
                    <a:lnTo>
                      <a:pt x="1815" y="2481"/>
                    </a:lnTo>
                    <a:lnTo>
                      <a:pt x="1826" y="2445"/>
                    </a:lnTo>
                    <a:lnTo>
                      <a:pt x="1828" y="2439"/>
                    </a:lnTo>
                    <a:lnTo>
                      <a:pt x="1832" y="2433"/>
                    </a:lnTo>
                    <a:lnTo>
                      <a:pt x="1827" y="2433"/>
                    </a:lnTo>
                    <a:lnTo>
                      <a:pt x="1825" y="2431"/>
                    </a:lnTo>
                    <a:lnTo>
                      <a:pt x="1825" y="2429"/>
                    </a:lnTo>
                    <a:lnTo>
                      <a:pt x="1826" y="2427"/>
                    </a:lnTo>
                    <a:lnTo>
                      <a:pt x="1829" y="2420"/>
                    </a:lnTo>
                    <a:lnTo>
                      <a:pt x="1834" y="2413"/>
                    </a:lnTo>
                    <a:lnTo>
                      <a:pt x="1838" y="2402"/>
                    </a:lnTo>
                    <a:lnTo>
                      <a:pt x="1841" y="2391"/>
                    </a:lnTo>
                    <a:lnTo>
                      <a:pt x="1841" y="2379"/>
                    </a:lnTo>
                    <a:lnTo>
                      <a:pt x="1841" y="2367"/>
                    </a:lnTo>
                    <a:lnTo>
                      <a:pt x="1838" y="2359"/>
                    </a:lnTo>
                    <a:lnTo>
                      <a:pt x="1837" y="2353"/>
                    </a:lnTo>
                    <a:lnTo>
                      <a:pt x="1836" y="2351"/>
                    </a:lnTo>
                    <a:lnTo>
                      <a:pt x="1837" y="2349"/>
                    </a:lnTo>
                    <a:lnTo>
                      <a:pt x="1838" y="2345"/>
                    </a:lnTo>
                    <a:lnTo>
                      <a:pt x="1841" y="2342"/>
                    </a:lnTo>
                    <a:lnTo>
                      <a:pt x="1842" y="2338"/>
                    </a:lnTo>
                    <a:lnTo>
                      <a:pt x="1842" y="2335"/>
                    </a:lnTo>
                    <a:lnTo>
                      <a:pt x="1841" y="2332"/>
                    </a:lnTo>
                    <a:lnTo>
                      <a:pt x="1840" y="2328"/>
                    </a:lnTo>
                    <a:lnTo>
                      <a:pt x="1836" y="2321"/>
                    </a:lnTo>
                    <a:lnTo>
                      <a:pt x="1833" y="2313"/>
                    </a:lnTo>
                    <a:lnTo>
                      <a:pt x="1835" y="2304"/>
                    </a:lnTo>
                    <a:lnTo>
                      <a:pt x="1838" y="2294"/>
                    </a:lnTo>
                    <a:lnTo>
                      <a:pt x="1841" y="2285"/>
                    </a:lnTo>
                    <a:lnTo>
                      <a:pt x="1842" y="2276"/>
                    </a:lnTo>
                    <a:lnTo>
                      <a:pt x="1842" y="2270"/>
                    </a:lnTo>
                    <a:lnTo>
                      <a:pt x="1842" y="2267"/>
                    </a:lnTo>
                    <a:lnTo>
                      <a:pt x="1840" y="2264"/>
                    </a:lnTo>
                    <a:lnTo>
                      <a:pt x="1836" y="2261"/>
                    </a:lnTo>
                    <a:lnTo>
                      <a:pt x="1830" y="2256"/>
                    </a:lnTo>
                    <a:lnTo>
                      <a:pt x="1825" y="2250"/>
                    </a:lnTo>
                    <a:lnTo>
                      <a:pt x="1823" y="2247"/>
                    </a:lnTo>
                    <a:lnTo>
                      <a:pt x="1821" y="2243"/>
                    </a:lnTo>
                    <a:lnTo>
                      <a:pt x="1820" y="2240"/>
                    </a:lnTo>
                    <a:lnTo>
                      <a:pt x="1820" y="2235"/>
                    </a:lnTo>
                    <a:lnTo>
                      <a:pt x="1819" y="2227"/>
                    </a:lnTo>
                    <a:lnTo>
                      <a:pt x="1818" y="2219"/>
                    </a:lnTo>
                    <a:lnTo>
                      <a:pt x="1817" y="2210"/>
                    </a:lnTo>
                    <a:lnTo>
                      <a:pt x="1819" y="2202"/>
                    </a:lnTo>
                    <a:lnTo>
                      <a:pt x="1820" y="2194"/>
                    </a:lnTo>
                    <a:lnTo>
                      <a:pt x="1823" y="2185"/>
                    </a:lnTo>
                    <a:lnTo>
                      <a:pt x="1820" y="2180"/>
                    </a:lnTo>
                    <a:lnTo>
                      <a:pt x="1820" y="2175"/>
                    </a:lnTo>
                    <a:lnTo>
                      <a:pt x="1821" y="2173"/>
                    </a:lnTo>
                    <a:lnTo>
                      <a:pt x="1823" y="2172"/>
                    </a:lnTo>
                    <a:lnTo>
                      <a:pt x="1825" y="2172"/>
                    </a:lnTo>
                    <a:lnTo>
                      <a:pt x="1829" y="2172"/>
                    </a:lnTo>
                    <a:lnTo>
                      <a:pt x="1833" y="2168"/>
                    </a:lnTo>
                    <a:lnTo>
                      <a:pt x="1834" y="2165"/>
                    </a:lnTo>
                    <a:lnTo>
                      <a:pt x="1835" y="2160"/>
                    </a:lnTo>
                    <a:lnTo>
                      <a:pt x="1836" y="2157"/>
                    </a:lnTo>
                    <a:lnTo>
                      <a:pt x="1835" y="2148"/>
                    </a:lnTo>
                    <a:lnTo>
                      <a:pt x="1834" y="2139"/>
                    </a:lnTo>
                    <a:lnTo>
                      <a:pt x="1835" y="2126"/>
                    </a:lnTo>
                    <a:lnTo>
                      <a:pt x="1837" y="2115"/>
                    </a:lnTo>
                    <a:lnTo>
                      <a:pt x="1841" y="2104"/>
                    </a:lnTo>
                    <a:lnTo>
                      <a:pt x="1846" y="2091"/>
                    </a:lnTo>
                    <a:lnTo>
                      <a:pt x="1851" y="2090"/>
                    </a:lnTo>
                    <a:lnTo>
                      <a:pt x="1854" y="2089"/>
                    </a:lnTo>
                    <a:lnTo>
                      <a:pt x="1859" y="2089"/>
                    </a:lnTo>
                    <a:lnTo>
                      <a:pt x="1862" y="2089"/>
                    </a:lnTo>
                    <a:lnTo>
                      <a:pt x="1870" y="2090"/>
                    </a:lnTo>
                    <a:lnTo>
                      <a:pt x="1880" y="2091"/>
                    </a:lnTo>
                    <a:lnTo>
                      <a:pt x="1886" y="2088"/>
                    </a:lnTo>
                    <a:lnTo>
                      <a:pt x="1889" y="2083"/>
                    </a:lnTo>
                    <a:lnTo>
                      <a:pt x="1891" y="2081"/>
                    </a:lnTo>
                    <a:lnTo>
                      <a:pt x="1891" y="2079"/>
                    </a:lnTo>
                    <a:lnTo>
                      <a:pt x="1889" y="2075"/>
                    </a:lnTo>
                    <a:lnTo>
                      <a:pt x="1887" y="2072"/>
                    </a:lnTo>
                    <a:lnTo>
                      <a:pt x="1883" y="2074"/>
                    </a:lnTo>
                    <a:lnTo>
                      <a:pt x="1879" y="2075"/>
                    </a:lnTo>
                    <a:lnTo>
                      <a:pt x="1877" y="2075"/>
                    </a:lnTo>
                    <a:lnTo>
                      <a:pt x="1874" y="2072"/>
                    </a:lnTo>
                    <a:lnTo>
                      <a:pt x="1861" y="2067"/>
                    </a:lnTo>
                    <a:lnTo>
                      <a:pt x="1852" y="2062"/>
                    </a:lnTo>
                    <a:lnTo>
                      <a:pt x="1847" y="2057"/>
                    </a:lnTo>
                    <a:lnTo>
                      <a:pt x="1844" y="2054"/>
                    </a:lnTo>
                    <a:lnTo>
                      <a:pt x="1842" y="2050"/>
                    </a:lnTo>
                    <a:lnTo>
                      <a:pt x="1841" y="2045"/>
                    </a:lnTo>
                    <a:lnTo>
                      <a:pt x="1841" y="2040"/>
                    </a:lnTo>
                    <a:lnTo>
                      <a:pt x="1841" y="2037"/>
                    </a:lnTo>
                    <a:lnTo>
                      <a:pt x="1840" y="2033"/>
                    </a:lnTo>
                    <a:lnTo>
                      <a:pt x="1838" y="2031"/>
                    </a:lnTo>
                    <a:lnTo>
                      <a:pt x="1834" y="2026"/>
                    </a:lnTo>
                    <a:lnTo>
                      <a:pt x="1828" y="2020"/>
                    </a:lnTo>
                    <a:lnTo>
                      <a:pt x="1823" y="2016"/>
                    </a:lnTo>
                    <a:lnTo>
                      <a:pt x="1819" y="2015"/>
                    </a:lnTo>
                    <a:lnTo>
                      <a:pt x="1816" y="2016"/>
                    </a:lnTo>
                    <a:lnTo>
                      <a:pt x="1809" y="2017"/>
                    </a:lnTo>
                    <a:lnTo>
                      <a:pt x="1802" y="2015"/>
                    </a:lnTo>
                    <a:lnTo>
                      <a:pt x="1796" y="2013"/>
                    </a:lnTo>
                    <a:lnTo>
                      <a:pt x="1794" y="2011"/>
                    </a:lnTo>
                    <a:lnTo>
                      <a:pt x="1792" y="2009"/>
                    </a:lnTo>
                    <a:lnTo>
                      <a:pt x="1791" y="2006"/>
                    </a:lnTo>
                    <a:lnTo>
                      <a:pt x="1788" y="2003"/>
                    </a:lnTo>
                    <a:lnTo>
                      <a:pt x="1791" y="1991"/>
                    </a:lnTo>
                    <a:lnTo>
                      <a:pt x="1793" y="1981"/>
                    </a:lnTo>
                    <a:lnTo>
                      <a:pt x="1798" y="1971"/>
                    </a:lnTo>
                    <a:lnTo>
                      <a:pt x="1803" y="1961"/>
                    </a:lnTo>
                    <a:lnTo>
                      <a:pt x="1805" y="1956"/>
                    </a:lnTo>
                    <a:lnTo>
                      <a:pt x="1807" y="1953"/>
                    </a:lnTo>
                    <a:lnTo>
                      <a:pt x="1807" y="1950"/>
                    </a:lnTo>
                    <a:lnTo>
                      <a:pt x="1805" y="1949"/>
                    </a:lnTo>
                    <a:lnTo>
                      <a:pt x="1802" y="1945"/>
                    </a:lnTo>
                    <a:lnTo>
                      <a:pt x="1798" y="1939"/>
                    </a:lnTo>
                    <a:lnTo>
                      <a:pt x="1808" y="1935"/>
                    </a:lnTo>
                    <a:lnTo>
                      <a:pt x="1818" y="1932"/>
                    </a:lnTo>
                    <a:lnTo>
                      <a:pt x="1827" y="1930"/>
                    </a:lnTo>
                    <a:lnTo>
                      <a:pt x="1837" y="1924"/>
                    </a:lnTo>
                    <a:lnTo>
                      <a:pt x="1840" y="1919"/>
                    </a:lnTo>
                    <a:lnTo>
                      <a:pt x="1841" y="1915"/>
                    </a:lnTo>
                    <a:lnTo>
                      <a:pt x="1843" y="1918"/>
                    </a:lnTo>
                    <a:lnTo>
                      <a:pt x="1847" y="1922"/>
                    </a:lnTo>
                    <a:lnTo>
                      <a:pt x="1852" y="1920"/>
                    </a:lnTo>
                    <a:lnTo>
                      <a:pt x="1854" y="1918"/>
                    </a:lnTo>
                    <a:lnTo>
                      <a:pt x="1854" y="1915"/>
                    </a:lnTo>
                    <a:lnTo>
                      <a:pt x="1854" y="1914"/>
                    </a:lnTo>
                    <a:lnTo>
                      <a:pt x="1854" y="1912"/>
                    </a:lnTo>
                    <a:lnTo>
                      <a:pt x="1857" y="1911"/>
                    </a:lnTo>
                    <a:lnTo>
                      <a:pt x="1861" y="1910"/>
                    </a:lnTo>
                    <a:lnTo>
                      <a:pt x="1869" y="1909"/>
                    </a:lnTo>
                    <a:lnTo>
                      <a:pt x="1875" y="1906"/>
                    </a:lnTo>
                    <a:lnTo>
                      <a:pt x="1879" y="1904"/>
                    </a:lnTo>
                    <a:lnTo>
                      <a:pt x="1883" y="1901"/>
                    </a:lnTo>
                    <a:lnTo>
                      <a:pt x="1886" y="1898"/>
                    </a:lnTo>
                    <a:lnTo>
                      <a:pt x="1888" y="1895"/>
                    </a:lnTo>
                    <a:lnTo>
                      <a:pt x="1892" y="1893"/>
                    </a:lnTo>
                    <a:lnTo>
                      <a:pt x="1897" y="1890"/>
                    </a:lnTo>
                    <a:lnTo>
                      <a:pt x="1903" y="1888"/>
                    </a:lnTo>
                    <a:lnTo>
                      <a:pt x="1918" y="1893"/>
                    </a:lnTo>
                    <a:lnTo>
                      <a:pt x="1929" y="1895"/>
                    </a:lnTo>
                    <a:lnTo>
                      <a:pt x="1934" y="1895"/>
                    </a:lnTo>
                    <a:lnTo>
                      <a:pt x="1938" y="1893"/>
                    </a:lnTo>
                    <a:lnTo>
                      <a:pt x="1943" y="1889"/>
                    </a:lnTo>
                    <a:lnTo>
                      <a:pt x="1947" y="1882"/>
                    </a:lnTo>
                    <a:lnTo>
                      <a:pt x="1952" y="1877"/>
                    </a:lnTo>
                    <a:lnTo>
                      <a:pt x="1955" y="1873"/>
                    </a:lnTo>
                    <a:lnTo>
                      <a:pt x="1955" y="1872"/>
                    </a:lnTo>
                    <a:lnTo>
                      <a:pt x="1956" y="1870"/>
                    </a:lnTo>
                    <a:lnTo>
                      <a:pt x="1956" y="1868"/>
                    </a:lnTo>
                    <a:lnTo>
                      <a:pt x="1956" y="1863"/>
                    </a:lnTo>
                    <a:lnTo>
                      <a:pt x="1954" y="1855"/>
                    </a:lnTo>
                    <a:lnTo>
                      <a:pt x="1954" y="1848"/>
                    </a:lnTo>
                    <a:lnTo>
                      <a:pt x="1954" y="1846"/>
                    </a:lnTo>
                    <a:lnTo>
                      <a:pt x="1955" y="1843"/>
                    </a:lnTo>
                    <a:lnTo>
                      <a:pt x="1957" y="1840"/>
                    </a:lnTo>
                    <a:lnTo>
                      <a:pt x="1961" y="1837"/>
                    </a:lnTo>
                    <a:lnTo>
                      <a:pt x="1963" y="1831"/>
                    </a:lnTo>
                    <a:lnTo>
                      <a:pt x="1964" y="1828"/>
                    </a:lnTo>
                    <a:lnTo>
                      <a:pt x="1967" y="1826"/>
                    </a:lnTo>
                    <a:lnTo>
                      <a:pt x="1971" y="1825"/>
                    </a:lnTo>
                    <a:lnTo>
                      <a:pt x="1978" y="1823"/>
                    </a:lnTo>
                    <a:lnTo>
                      <a:pt x="1982" y="1823"/>
                    </a:lnTo>
                    <a:lnTo>
                      <a:pt x="1987" y="1825"/>
                    </a:lnTo>
                    <a:lnTo>
                      <a:pt x="1993" y="1828"/>
                    </a:lnTo>
                    <a:lnTo>
                      <a:pt x="1999" y="1830"/>
                    </a:lnTo>
                    <a:lnTo>
                      <a:pt x="2004" y="1830"/>
                    </a:lnTo>
                    <a:lnTo>
                      <a:pt x="2010" y="1829"/>
                    </a:lnTo>
                    <a:lnTo>
                      <a:pt x="2016" y="1828"/>
                    </a:lnTo>
                    <a:lnTo>
                      <a:pt x="2022" y="1831"/>
                    </a:lnTo>
                    <a:lnTo>
                      <a:pt x="2027" y="1835"/>
                    </a:lnTo>
                    <a:lnTo>
                      <a:pt x="2029" y="1837"/>
                    </a:lnTo>
                    <a:lnTo>
                      <a:pt x="2031" y="1838"/>
                    </a:lnTo>
                    <a:lnTo>
                      <a:pt x="2033" y="1838"/>
                    </a:lnTo>
                    <a:lnTo>
                      <a:pt x="2037" y="1838"/>
                    </a:lnTo>
                    <a:lnTo>
                      <a:pt x="2041" y="1840"/>
                    </a:lnTo>
                    <a:lnTo>
                      <a:pt x="2044" y="1844"/>
                    </a:lnTo>
                    <a:lnTo>
                      <a:pt x="2045" y="1846"/>
                    </a:lnTo>
                    <a:lnTo>
                      <a:pt x="2045" y="1847"/>
                    </a:lnTo>
                    <a:lnTo>
                      <a:pt x="2046" y="1850"/>
                    </a:lnTo>
                    <a:lnTo>
                      <a:pt x="2048" y="1850"/>
                    </a:lnTo>
                    <a:lnTo>
                      <a:pt x="2052" y="1848"/>
                    </a:lnTo>
                    <a:lnTo>
                      <a:pt x="2057" y="1847"/>
                    </a:lnTo>
                    <a:lnTo>
                      <a:pt x="2065" y="1840"/>
                    </a:lnTo>
                    <a:lnTo>
                      <a:pt x="2070" y="1837"/>
                    </a:lnTo>
                    <a:lnTo>
                      <a:pt x="2072" y="1837"/>
                    </a:lnTo>
                    <a:lnTo>
                      <a:pt x="2075" y="1838"/>
                    </a:lnTo>
                    <a:lnTo>
                      <a:pt x="2078" y="1840"/>
                    </a:lnTo>
                    <a:lnTo>
                      <a:pt x="2082" y="1844"/>
                    </a:lnTo>
                    <a:lnTo>
                      <a:pt x="2090" y="1844"/>
                    </a:lnTo>
                    <a:lnTo>
                      <a:pt x="2095" y="1842"/>
                    </a:lnTo>
                    <a:lnTo>
                      <a:pt x="2100" y="1840"/>
                    </a:lnTo>
                    <a:lnTo>
                      <a:pt x="2111" y="1842"/>
                    </a:lnTo>
                    <a:lnTo>
                      <a:pt x="2120" y="1844"/>
                    </a:lnTo>
                    <a:lnTo>
                      <a:pt x="2126" y="1845"/>
                    </a:lnTo>
                    <a:lnTo>
                      <a:pt x="2129" y="1844"/>
                    </a:lnTo>
                    <a:lnTo>
                      <a:pt x="2131" y="1842"/>
                    </a:lnTo>
                    <a:lnTo>
                      <a:pt x="2133" y="1837"/>
                    </a:lnTo>
                    <a:lnTo>
                      <a:pt x="2135" y="1833"/>
                    </a:lnTo>
                    <a:lnTo>
                      <a:pt x="2145" y="1827"/>
                    </a:lnTo>
                    <a:lnTo>
                      <a:pt x="2154" y="1821"/>
                    </a:lnTo>
                    <a:lnTo>
                      <a:pt x="2151" y="1814"/>
                    </a:lnTo>
                    <a:lnTo>
                      <a:pt x="2150" y="1805"/>
                    </a:lnTo>
                    <a:lnTo>
                      <a:pt x="2152" y="1794"/>
                    </a:lnTo>
                    <a:lnTo>
                      <a:pt x="2154" y="1785"/>
                    </a:lnTo>
                    <a:lnTo>
                      <a:pt x="2156" y="1780"/>
                    </a:lnTo>
                    <a:lnTo>
                      <a:pt x="2157" y="1777"/>
                    </a:lnTo>
                    <a:lnTo>
                      <a:pt x="2160" y="1772"/>
                    </a:lnTo>
                    <a:lnTo>
                      <a:pt x="2164" y="1768"/>
                    </a:lnTo>
                    <a:lnTo>
                      <a:pt x="2173" y="1766"/>
                    </a:lnTo>
                    <a:lnTo>
                      <a:pt x="2177" y="1766"/>
                    </a:lnTo>
                    <a:lnTo>
                      <a:pt x="2179" y="1768"/>
                    </a:lnTo>
                    <a:lnTo>
                      <a:pt x="2180" y="1770"/>
                    </a:lnTo>
                    <a:lnTo>
                      <a:pt x="2181" y="1774"/>
                    </a:lnTo>
                    <a:lnTo>
                      <a:pt x="2181" y="1778"/>
                    </a:lnTo>
                    <a:lnTo>
                      <a:pt x="2182" y="1783"/>
                    </a:lnTo>
                    <a:lnTo>
                      <a:pt x="2184" y="1786"/>
                    </a:lnTo>
                    <a:lnTo>
                      <a:pt x="2185" y="1788"/>
                    </a:lnTo>
                    <a:lnTo>
                      <a:pt x="2188" y="1791"/>
                    </a:lnTo>
                    <a:lnTo>
                      <a:pt x="2193" y="1794"/>
                    </a:lnTo>
                    <a:lnTo>
                      <a:pt x="2200" y="1800"/>
                    </a:lnTo>
                    <a:lnTo>
                      <a:pt x="2205" y="1806"/>
                    </a:lnTo>
                    <a:lnTo>
                      <a:pt x="2208" y="1812"/>
                    </a:lnTo>
                    <a:lnTo>
                      <a:pt x="2209" y="1813"/>
                    </a:lnTo>
                    <a:lnTo>
                      <a:pt x="2211" y="1813"/>
                    </a:lnTo>
                    <a:lnTo>
                      <a:pt x="2214" y="1812"/>
                    </a:lnTo>
                    <a:lnTo>
                      <a:pt x="2217" y="1809"/>
                    </a:lnTo>
                    <a:lnTo>
                      <a:pt x="2223" y="1804"/>
                    </a:lnTo>
                    <a:lnTo>
                      <a:pt x="2228" y="1801"/>
                    </a:lnTo>
                    <a:lnTo>
                      <a:pt x="2233" y="1800"/>
                    </a:lnTo>
                    <a:lnTo>
                      <a:pt x="2239" y="1798"/>
                    </a:lnTo>
                    <a:lnTo>
                      <a:pt x="2243" y="1800"/>
                    </a:lnTo>
                    <a:lnTo>
                      <a:pt x="2249" y="1801"/>
                    </a:lnTo>
                    <a:lnTo>
                      <a:pt x="2255" y="1804"/>
                    </a:lnTo>
                    <a:lnTo>
                      <a:pt x="2260" y="1808"/>
                    </a:lnTo>
                    <a:lnTo>
                      <a:pt x="2267" y="1811"/>
                    </a:lnTo>
                    <a:lnTo>
                      <a:pt x="2273" y="1814"/>
                    </a:lnTo>
                    <a:lnTo>
                      <a:pt x="2278" y="1815"/>
                    </a:lnTo>
                    <a:lnTo>
                      <a:pt x="2283" y="1815"/>
                    </a:lnTo>
                    <a:lnTo>
                      <a:pt x="2289" y="1814"/>
                    </a:lnTo>
                    <a:lnTo>
                      <a:pt x="2293" y="1813"/>
                    </a:lnTo>
                    <a:lnTo>
                      <a:pt x="2299" y="1810"/>
                    </a:lnTo>
                    <a:lnTo>
                      <a:pt x="2304" y="1805"/>
                    </a:lnTo>
                    <a:lnTo>
                      <a:pt x="2309" y="1796"/>
                    </a:lnTo>
                    <a:lnTo>
                      <a:pt x="2314" y="1791"/>
                    </a:lnTo>
                    <a:lnTo>
                      <a:pt x="2316" y="1789"/>
                    </a:lnTo>
                    <a:lnTo>
                      <a:pt x="2319" y="1788"/>
                    </a:lnTo>
                    <a:lnTo>
                      <a:pt x="2324" y="1787"/>
                    </a:lnTo>
                    <a:lnTo>
                      <a:pt x="2329" y="1787"/>
                    </a:lnTo>
                    <a:lnTo>
                      <a:pt x="2332" y="1791"/>
                    </a:lnTo>
                    <a:lnTo>
                      <a:pt x="2333" y="1794"/>
                    </a:lnTo>
                    <a:lnTo>
                      <a:pt x="2334" y="1798"/>
                    </a:lnTo>
                    <a:lnTo>
                      <a:pt x="2334" y="1802"/>
                    </a:lnTo>
                    <a:lnTo>
                      <a:pt x="2334" y="1811"/>
                    </a:lnTo>
                    <a:lnTo>
                      <a:pt x="2335" y="1821"/>
                    </a:lnTo>
                    <a:lnTo>
                      <a:pt x="2348" y="1833"/>
                    </a:lnTo>
                    <a:lnTo>
                      <a:pt x="2361" y="1843"/>
                    </a:lnTo>
                    <a:lnTo>
                      <a:pt x="2365" y="1845"/>
                    </a:lnTo>
                    <a:lnTo>
                      <a:pt x="2369" y="1847"/>
                    </a:lnTo>
                    <a:lnTo>
                      <a:pt x="2372" y="1847"/>
                    </a:lnTo>
                    <a:lnTo>
                      <a:pt x="2377" y="1848"/>
                    </a:lnTo>
                    <a:lnTo>
                      <a:pt x="2385" y="1848"/>
                    </a:lnTo>
                    <a:lnTo>
                      <a:pt x="2394" y="1850"/>
                    </a:lnTo>
                    <a:lnTo>
                      <a:pt x="2408" y="1851"/>
                    </a:lnTo>
                    <a:lnTo>
                      <a:pt x="2420" y="1853"/>
                    </a:lnTo>
                    <a:lnTo>
                      <a:pt x="2426" y="1853"/>
                    </a:lnTo>
                    <a:lnTo>
                      <a:pt x="2429" y="1851"/>
                    </a:lnTo>
                    <a:lnTo>
                      <a:pt x="2434" y="1850"/>
                    </a:lnTo>
                    <a:lnTo>
                      <a:pt x="2436" y="1847"/>
                    </a:lnTo>
                    <a:lnTo>
                      <a:pt x="2443" y="1843"/>
                    </a:lnTo>
                    <a:lnTo>
                      <a:pt x="2452" y="1838"/>
                    </a:lnTo>
                    <a:lnTo>
                      <a:pt x="2460" y="1842"/>
                    </a:lnTo>
                    <a:lnTo>
                      <a:pt x="2468" y="1845"/>
                    </a:lnTo>
                    <a:lnTo>
                      <a:pt x="2477" y="1848"/>
                    </a:lnTo>
                    <a:lnTo>
                      <a:pt x="2486" y="1851"/>
                    </a:lnTo>
                    <a:lnTo>
                      <a:pt x="2492" y="1857"/>
                    </a:lnTo>
                    <a:lnTo>
                      <a:pt x="2495" y="1862"/>
                    </a:lnTo>
                    <a:lnTo>
                      <a:pt x="2496" y="1864"/>
                    </a:lnTo>
                    <a:lnTo>
                      <a:pt x="2500" y="1867"/>
                    </a:lnTo>
                    <a:lnTo>
                      <a:pt x="2503" y="1868"/>
                    </a:lnTo>
                    <a:lnTo>
                      <a:pt x="2507" y="1868"/>
                    </a:lnTo>
                    <a:lnTo>
                      <a:pt x="2513" y="1864"/>
                    </a:lnTo>
                    <a:lnTo>
                      <a:pt x="2517" y="1862"/>
                    </a:lnTo>
                    <a:lnTo>
                      <a:pt x="2517" y="1857"/>
                    </a:lnTo>
                    <a:lnTo>
                      <a:pt x="2513" y="1853"/>
                    </a:lnTo>
                    <a:lnTo>
                      <a:pt x="2521" y="1844"/>
                    </a:lnTo>
                    <a:lnTo>
                      <a:pt x="2528" y="1834"/>
                    </a:lnTo>
                    <a:lnTo>
                      <a:pt x="2531" y="1827"/>
                    </a:lnTo>
                    <a:lnTo>
                      <a:pt x="2536" y="1823"/>
                    </a:lnTo>
                    <a:lnTo>
                      <a:pt x="2539" y="1821"/>
                    </a:lnTo>
                    <a:lnTo>
                      <a:pt x="2544" y="1820"/>
                    </a:lnTo>
                    <a:lnTo>
                      <a:pt x="2554" y="1822"/>
                    </a:lnTo>
                    <a:lnTo>
                      <a:pt x="2565" y="1826"/>
                    </a:lnTo>
                    <a:lnTo>
                      <a:pt x="2571" y="1826"/>
                    </a:lnTo>
                    <a:lnTo>
                      <a:pt x="2573" y="1823"/>
                    </a:lnTo>
                    <a:lnTo>
                      <a:pt x="2574" y="1822"/>
                    </a:lnTo>
                    <a:lnTo>
                      <a:pt x="2575" y="1821"/>
                    </a:lnTo>
                    <a:lnTo>
                      <a:pt x="2575" y="1819"/>
                    </a:lnTo>
                    <a:lnTo>
                      <a:pt x="2578" y="1818"/>
                    </a:lnTo>
                    <a:lnTo>
                      <a:pt x="2580" y="1815"/>
                    </a:lnTo>
                    <a:lnTo>
                      <a:pt x="2586" y="1814"/>
                    </a:lnTo>
                    <a:lnTo>
                      <a:pt x="2592" y="1815"/>
                    </a:lnTo>
                    <a:lnTo>
                      <a:pt x="2597" y="1814"/>
                    </a:lnTo>
                    <a:lnTo>
                      <a:pt x="2600" y="1812"/>
                    </a:lnTo>
                    <a:lnTo>
                      <a:pt x="2606" y="1810"/>
                    </a:lnTo>
                    <a:lnTo>
                      <a:pt x="2613" y="1808"/>
                    </a:lnTo>
                    <a:lnTo>
                      <a:pt x="2616" y="1805"/>
                    </a:lnTo>
                    <a:lnTo>
                      <a:pt x="2617" y="1801"/>
                    </a:lnTo>
                    <a:lnTo>
                      <a:pt x="2619" y="1794"/>
                    </a:lnTo>
                    <a:lnTo>
                      <a:pt x="2619" y="1787"/>
                    </a:lnTo>
                    <a:lnTo>
                      <a:pt x="2619" y="1781"/>
                    </a:lnTo>
                    <a:lnTo>
                      <a:pt x="2619" y="1776"/>
                    </a:lnTo>
                    <a:lnTo>
                      <a:pt x="2622" y="1769"/>
                    </a:lnTo>
                    <a:lnTo>
                      <a:pt x="2627" y="1759"/>
                    </a:lnTo>
                    <a:lnTo>
                      <a:pt x="2630" y="1747"/>
                    </a:lnTo>
                    <a:lnTo>
                      <a:pt x="2634" y="1742"/>
                    </a:lnTo>
                    <a:lnTo>
                      <a:pt x="2638" y="1737"/>
                    </a:lnTo>
                    <a:lnTo>
                      <a:pt x="2639" y="1735"/>
                    </a:lnTo>
                    <a:lnTo>
                      <a:pt x="2638" y="1733"/>
                    </a:lnTo>
                    <a:lnTo>
                      <a:pt x="2638" y="1730"/>
                    </a:lnTo>
                    <a:lnTo>
                      <a:pt x="2636" y="1726"/>
                    </a:lnTo>
                    <a:lnTo>
                      <a:pt x="2634" y="1721"/>
                    </a:lnTo>
                    <a:lnTo>
                      <a:pt x="2636" y="1717"/>
                    </a:lnTo>
                    <a:lnTo>
                      <a:pt x="2638" y="1711"/>
                    </a:lnTo>
                    <a:lnTo>
                      <a:pt x="2639" y="1705"/>
                    </a:lnTo>
                    <a:lnTo>
                      <a:pt x="2646" y="1702"/>
                    </a:lnTo>
                    <a:lnTo>
                      <a:pt x="2653" y="1700"/>
                    </a:lnTo>
                    <a:lnTo>
                      <a:pt x="2658" y="1699"/>
                    </a:lnTo>
                    <a:lnTo>
                      <a:pt x="2665" y="1699"/>
                    </a:lnTo>
                    <a:lnTo>
                      <a:pt x="2679" y="1698"/>
                    </a:lnTo>
                    <a:lnTo>
                      <a:pt x="2693" y="1696"/>
                    </a:lnTo>
                    <a:lnTo>
                      <a:pt x="2698" y="1692"/>
                    </a:lnTo>
                    <a:lnTo>
                      <a:pt x="2702" y="1687"/>
                    </a:lnTo>
                    <a:lnTo>
                      <a:pt x="2707" y="1685"/>
                    </a:lnTo>
                    <a:lnTo>
                      <a:pt x="2714" y="1685"/>
                    </a:lnTo>
                    <a:lnTo>
                      <a:pt x="2727" y="1668"/>
                    </a:lnTo>
                    <a:lnTo>
                      <a:pt x="2742" y="1651"/>
                    </a:lnTo>
                    <a:lnTo>
                      <a:pt x="2752" y="1651"/>
                    </a:lnTo>
                    <a:lnTo>
                      <a:pt x="2761" y="1650"/>
                    </a:lnTo>
                    <a:lnTo>
                      <a:pt x="2771" y="1651"/>
                    </a:lnTo>
                    <a:lnTo>
                      <a:pt x="2780" y="1654"/>
                    </a:lnTo>
                    <a:lnTo>
                      <a:pt x="2786" y="1660"/>
                    </a:lnTo>
                    <a:lnTo>
                      <a:pt x="2792" y="1665"/>
                    </a:lnTo>
                    <a:lnTo>
                      <a:pt x="2793" y="1667"/>
                    </a:lnTo>
                    <a:lnTo>
                      <a:pt x="2792" y="1670"/>
                    </a:lnTo>
                    <a:lnTo>
                      <a:pt x="2791" y="1673"/>
                    </a:lnTo>
                    <a:lnTo>
                      <a:pt x="2788" y="1676"/>
                    </a:lnTo>
                    <a:lnTo>
                      <a:pt x="2776" y="1687"/>
                    </a:lnTo>
                    <a:lnTo>
                      <a:pt x="2766" y="1699"/>
                    </a:lnTo>
                    <a:lnTo>
                      <a:pt x="2756" y="1703"/>
                    </a:lnTo>
                    <a:lnTo>
                      <a:pt x="2747" y="1709"/>
                    </a:lnTo>
                    <a:lnTo>
                      <a:pt x="2743" y="1712"/>
                    </a:lnTo>
                    <a:lnTo>
                      <a:pt x="2740" y="1716"/>
                    </a:lnTo>
                    <a:lnTo>
                      <a:pt x="2737" y="1720"/>
                    </a:lnTo>
                    <a:lnTo>
                      <a:pt x="2733" y="1726"/>
                    </a:lnTo>
                    <a:lnTo>
                      <a:pt x="2743" y="1730"/>
                    </a:lnTo>
                    <a:lnTo>
                      <a:pt x="2752" y="1736"/>
                    </a:lnTo>
                    <a:lnTo>
                      <a:pt x="2757" y="1740"/>
                    </a:lnTo>
                    <a:lnTo>
                      <a:pt x="2763" y="1741"/>
                    </a:lnTo>
                    <a:lnTo>
                      <a:pt x="2767" y="1743"/>
                    </a:lnTo>
                    <a:lnTo>
                      <a:pt x="2772" y="1743"/>
                    </a:lnTo>
                    <a:lnTo>
                      <a:pt x="2782" y="1745"/>
                    </a:lnTo>
                    <a:lnTo>
                      <a:pt x="2788" y="1747"/>
                    </a:lnTo>
                    <a:lnTo>
                      <a:pt x="2790" y="1749"/>
                    </a:lnTo>
                    <a:lnTo>
                      <a:pt x="2793" y="1749"/>
                    </a:lnTo>
                    <a:lnTo>
                      <a:pt x="2798" y="1747"/>
                    </a:lnTo>
                    <a:lnTo>
                      <a:pt x="2805" y="1745"/>
                    </a:lnTo>
                    <a:lnTo>
                      <a:pt x="2810" y="1742"/>
                    </a:lnTo>
                    <a:lnTo>
                      <a:pt x="2814" y="1740"/>
                    </a:lnTo>
                    <a:lnTo>
                      <a:pt x="2816" y="1740"/>
                    </a:lnTo>
                    <a:lnTo>
                      <a:pt x="2818" y="1740"/>
                    </a:lnTo>
                    <a:lnTo>
                      <a:pt x="2824" y="1741"/>
                    </a:lnTo>
                    <a:lnTo>
                      <a:pt x="2833" y="1744"/>
                    </a:lnTo>
                    <a:lnTo>
                      <a:pt x="2842" y="1747"/>
                    </a:lnTo>
                    <a:lnTo>
                      <a:pt x="2845" y="1751"/>
                    </a:lnTo>
                    <a:lnTo>
                      <a:pt x="2848" y="1752"/>
                    </a:lnTo>
                    <a:lnTo>
                      <a:pt x="2850" y="1753"/>
                    </a:lnTo>
                    <a:lnTo>
                      <a:pt x="2854" y="1753"/>
                    </a:lnTo>
                    <a:lnTo>
                      <a:pt x="2860" y="1752"/>
                    </a:lnTo>
                    <a:lnTo>
                      <a:pt x="2869" y="1753"/>
                    </a:lnTo>
                    <a:lnTo>
                      <a:pt x="2876" y="1754"/>
                    </a:lnTo>
                    <a:lnTo>
                      <a:pt x="2878" y="1755"/>
                    </a:lnTo>
                    <a:lnTo>
                      <a:pt x="2882" y="1757"/>
                    </a:lnTo>
                    <a:lnTo>
                      <a:pt x="2885" y="1755"/>
                    </a:lnTo>
                    <a:lnTo>
                      <a:pt x="2888" y="1754"/>
                    </a:lnTo>
                    <a:lnTo>
                      <a:pt x="2894" y="1744"/>
                    </a:lnTo>
                    <a:lnTo>
                      <a:pt x="2900" y="1737"/>
                    </a:lnTo>
                    <a:lnTo>
                      <a:pt x="2903" y="1735"/>
                    </a:lnTo>
                    <a:lnTo>
                      <a:pt x="2907" y="1733"/>
                    </a:lnTo>
                    <a:lnTo>
                      <a:pt x="2911" y="1730"/>
                    </a:lnTo>
                    <a:lnTo>
                      <a:pt x="2917" y="1729"/>
                    </a:lnTo>
                    <a:lnTo>
                      <a:pt x="2920" y="1727"/>
                    </a:lnTo>
                    <a:lnTo>
                      <a:pt x="2924" y="1724"/>
                    </a:lnTo>
                    <a:lnTo>
                      <a:pt x="2927" y="1719"/>
                    </a:lnTo>
                    <a:lnTo>
                      <a:pt x="2929" y="1715"/>
                    </a:lnTo>
                    <a:lnTo>
                      <a:pt x="2934" y="1704"/>
                    </a:lnTo>
                    <a:lnTo>
                      <a:pt x="2939" y="1695"/>
                    </a:lnTo>
                    <a:lnTo>
                      <a:pt x="2943" y="1693"/>
                    </a:lnTo>
                    <a:lnTo>
                      <a:pt x="2946" y="1692"/>
                    </a:lnTo>
                    <a:lnTo>
                      <a:pt x="2947" y="1693"/>
                    </a:lnTo>
                    <a:lnTo>
                      <a:pt x="2949" y="1695"/>
                    </a:lnTo>
                    <a:lnTo>
                      <a:pt x="2951" y="1703"/>
                    </a:lnTo>
                    <a:lnTo>
                      <a:pt x="2954" y="1715"/>
                    </a:lnTo>
                    <a:lnTo>
                      <a:pt x="2959" y="1718"/>
                    </a:lnTo>
                    <a:lnTo>
                      <a:pt x="2962" y="1719"/>
                    </a:lnTo>
                    <a:lnTo>
                      <a:pt x="2964" y="1718"/>
                    </a:lnTo>
                    <a:lnTo>
                      <a:pt x="2966" y="1717"/>
                    </a:lnTo>
                    <a:lnTo>
                      <a:pt x="2967" y="1715"/>
                    </a:lnTo>
                    <a:lnTo>
                      <a:pt x="2968" y="1711"/>
                    </a:lnTo>
                    <a:lnTo>
                      <a:pt x="2971" y="1708"/>
                    </a:lnTo>
                    <a:lnTo>
                      <a:pt x="2976" y="1705"/>
                    </a:lnTo>
                    <a:lnTo>
                      <a:pt x="2978" y="1704"/>
                    </a:lnTo>
                    <a:lnTo>
                      <a:pt x="2979" y="1702"/>
                    </a:lnTo>
                    <a:lnTo>
                      <a:pt x="2979" y="1700"/>
                    </a:lnTo>
                    <a:lnTo>
                      <a:pt x="2980" y="1696"/>
                    </a:lnTo>
                    <a:lnTo>
                      <a:pt x="2980" y="1688"/>
                    </a:lnTo>
                    <a:lnTo>
                      <a:pt x="2983" y="1681"/>
                    </a:lnTo>
                    <a:lnTo>
                      <a:pt x="2984" y="1674"/>
                    </a:lnTo>
                    <a:lnTo>
                      <a:pt x="2984" y="1667"/>
                    </a:lnTo>
                    <a:lnTo>
                      <a:pt x="2983" y="1661"/>
                    </a:lnTo>
                    <a:lnTo>
                      <a:pt x="2981" y="1656"/>
                    </a:lnTo>
                    <a:lnTo>
                      <a:pt x="2976" y="1645"/>
                    </a:lnTo>
                    <a:lnTo>
                      <a:pt x="2970" y="1633"/>
                    </a:lnTo>
                    <a:lnTo>
                      <a:pt x="2978" y="1626"/>
                    </a:lnTo>
                    <a:lnTo>
                      <a:pt x="2983" y="1623"/>
                    </a:lnTo>
                    <a:lnTo>
                      <a:pt x="2986" y="1617"/>
                    </a:lnTo>
                    <a:lnTo>
                      <a:pt x="2989" y="1602"/>
                    </a:lnTo>
                    <a:lnTo>
                      <a:pt x="2986" y="1598"/>
                    </a:lnTo>
                    <a:lnTo>
                      <a:pt x="2983" y="1595"/>
                    </a:lnTo>
                    <a:lnTo>
                      <a:pt x="2979" y="1593"/>
                    </a:lnTo>
                    <a:lnTo>
                      <a:pt x="2976" y="1592"/>
                    </a:lnTo>
                    <a:lnTo>
                      <a:pt x="2972" y="1592"/>
                    </a:lnTo>
                    <a:lnTo>
                      <a:pt x="2968" y="1594"/>
                    </a:lnTo>
                    <a:lnTo>
                      <a:pt x="2964" y="1597"/>
                    </a:lnTo>
                    <a:lnTo>
                      <a:pt x="2959" y="1599"/>
                    </a:lnTo>
                    <a:lnTo>
                      <a:pt x="2955" y="1609"/>
                    </a:lnTo>
                    <a:lnTo>
                      <a:pt x="2952" y="1616"/>
                    </a:lnTo>
                    <a:lnTo>
                      <a:pt x="2950" y="1616"/>
                    </a:lnTo>
                    <a:lnTo>
                      <a:pt x="2947" y="1615"/>
                    </a:lnTo>
                    <a:lnTo>
                      <a:pt x="2945" y="1611"/>
                    </a:lnTo>
                    <a:lnTo>
                      <a:pt x="2942" y="1605"/>
                    </a:lnTo>
                    <a:lnTo>
                      <a:pt x="2939" y="1595"/>
                    </a:lnTo>
                    <a:lnTo>
                      <a:pt x="2937" y="1593"/>
                    </a:lnTo>
                    <a:lnTo>
                      <a:pt x="2935" y="1595"/>
                    </a:lnTo>
                    <a:lnTo>
                      <a:pt x="2928" y="1598"/>
                    </a:lnTo>
                    <a:lnTo>
                      <a:pt x="2925" y="1589"/>
                    </a:lnTo>
                    <a:lnTo>
                      <a:pt x="2922" y="1582"/>
                    </a:lnTo>
                    <a:lnTo>
                      <a:pt x="2920" y="1575"/>
                    </a:lnTo>
                    <a:lnTo>
                      <a:pt x="2916" y="1566"/>
                    </a:lnTo>
                    <a:lnTo>
                      <a:pt x="2910" y="1556"/>
                    </a:lnTo>
                    <a:lnTo>
                      <a:pt x="2909" y="1549"/>
                    </a:lnTo>
                    <a:lnTo>
                      <a:pt x="2910" y="1542"/>
                    </a:lnTo>
                    <a:lnTo>
                      <a:pt x="2910" y="1532"/>
                    </a:lnTo>
                    <a:lnTo>
                      <a:pt x="2902" y="1529"/>
                    </a:lnTo>
                    <a:lnTo>
                      <a:pt x="2894" y="1526"/>
                    </a:lnTo>
                    <a:lnTo>
                      <a:pt x="2892" y="1525"/>
                    </a:lnTo>
                    <a:lnTo>
                      <a:pt x="2890" y="1523"/>
                    </a:lnTo>
                    <a:lnTo>
                      <a:pt x="2887" y="1519"/>
                    </a:lnTo>
                    <a:lnTo>
                      <a:pt x="2886" y="1515"/>
                    </a:lnTo>
                    <a:lnTo>
                      <a:pt x="2884" y="1506"/>
                    </a:lnTo>
                    <a:lnTo>
                      <a:pt x="2881" y="1499"/>
                    </a:lnTo>
                    <a:lnTo>
                      <a:pt x="2876" y="1492"/>
                    </a:lnTo>
                    <a:lnTo>
                      <a:pt x="2871" y="1484"/>
                    </a:lnTo>
                    <a:lnTo>
                      <a:pt x="2885" y="1476"/>
                    </a:lnTo>
                    <a:lnTo>
                      <a:pt x="2900" y="1470"/>
                    </a:lnTo>
                    <a:lnTo>
                      <a:pt x="2903" y="1466"/>
                    </a:lnTo>
                    <a:lnTo>
                      <a:pt x="2907" y="1462"/>
                    </a:lnTo>
                    <a:lnTo>
                      <a:pt x="2908" y="1459"/>
                    </a:lnTo>
                    <a:lnTo>
                      <a:pt x="2909" y="1458"/>
                    </a:lnTo>
                    <a:lnTo>
                      <a:pt x="2909" y="1456"/>
                    </a:lnTo>
                    <a:lnTo>
                      <a:pt x="2908" y="1454"/>
                    </a:lnTo>
                    <a:lnTo>
                      <a:pt x="2904" y="1450"/>
                    </a:lnTo>
                    <a:lnTo>
                      <a:pt x="2902" y="1447"/>
                    </a:lnTo>
                    <a:lnTo>
                      <a:pt x="2901" y="1443"/>
                    </a:lnTo>
                    <a:lnTo>
                      <a:pt x="2900" y="1439"/>
                    </a:lnTo>
                    <a:lnTo>
                      <a:pt x="2900" y="1429"/>
                    </a:lnTo>
                    <a:lnTo>
                      <a:pt x="2901" y="1420"/>
                    </a:lnTo>
                    <a:lnTo>
                      <a:pt x="2901" y="1409"/>
                    </a:lnTo>
                    <a:lnTo>
                      <a:pt x="2901" y="1401"/>
                    </a:lnTo>
                    <a:lnTo>
                      <a:pt x="2902" y="1398"/>
                    </a:lnTo>
                    <a:lnTo>
                      <a:pt x="2904" y="1396"/>
                    </a:lnTo>
                    <a:lnTo>
                      <a:pt x="2908" y="1395"/>
                    </a:lnTo>
                    <a:lnTo>
                      <a:pt x="2912" y="1395"/>
                    </a:lnTo>
                    <a:lnTo>
                      <a:pt x="2916" y="1394"/>
                    </a:lnTo>
                    <a:lnTo>
                      <a:pt x="2917" y="1392"/>
                    </a:lnTo>
                    <a:lnTo>
                      <a:pt x="2918" y="1390"/>
                    </a:lnTo>
                    <a:lnTo>
                      <a:pt x="2919" y="1389"/>
                    </a:lnTo>
                    <a:lnTo>
                      <a:pt x="2919" y="1384"/>
                    </a:lnTo>
                    <a:lnTo>
                      <a:pt x="2917" y="1381"/>
                    </a:lnTo>
                    <a:lnTo>
                      <a:pt x="2910" y="1373"/>
                    </a:lnTo>
                    <a:lnTo>
                      <a:pt x="2903" y="1365"/>
                    </a:lnTo>
                    <a:lnTo>
                      <a:pt x="2903" y="1360"/>
                    </a:lnTo>
                    <a:lnTo>
                      <a:pt x="2903" y="1355"/>
                    </a:lnTo>
                    <a:lnTo>
                      <a:pt x="2905" y="1350"/>
                    </a:lnTo>
                    <a:lnTo>
                      <a:pt x="2908" y="1347"/>
                    </a:lnTo>
                    <a:lnTo>
                      <a:pt x="2913" y="1341"/>
                    </a:lnTo>
                    <a:lnTo>
                      <a:pt x="2920" y="1333"/>
                    </a:lnTo>
                    <a:lnTo>
                      <a:pt x="2924" y="1329"/>
                    </a:lnTo>
                    <a:lnTo>
                      <a:pt x="2928" y="1327"/>
                    </a:lnTo>
                    <a:lnTo>
                      <a:pt x="2932" y="1324"/>
                    </a:lnTo>
                    <a:lnTo>
                      <a:pt x="2936" y="1323"/>
                    </a:lnTo>
                    <a:lnTo>
                      <a:pt x="2946" y="1321"/>
                    </a:lnTo>
                    <a:lnTo>
                      <a:pt x="2957" y="1321"/>
                    </a:lnTo>
                    <a:lnTo>
                      <a:pt x="2963" y="1324"/>
                    </a:lnTo>
                    <a:lnTo>
                      <a:pt x="2969" y="1329"/>
                    </a:lnTo>
                    <a:lnTo>
                      <a:pt x="2971" y="1330"/>
                    </a:lnTo>
                    <a:lnTo>
                      <a:pt x="2974" y="1331"/>
                    </a:lnTo>
                    <a:lnTo>
                      <a:pt x="2976" y="1331"/>
                    </a:lnTo>
                    <a:lnTo>
                      <a:pt x="2978" y="1330"/>
                    </a:lnTo>
                    <a:lnTo>
                      <a:pt x="2984" y="1325"/>
                    </a:lnTo>
                    <a:lnTo>
                      <a:pt x="2988" y="1322"/>
                    </a:lnTo>
                    <a:lnTo>
                      <a:pt x="2992" y="1321"/>
                    </a:lnTo>
                    <a:lnTo>
                      <a:pt x="2996" y="1321"/>
                    </a:lnTo>
                    <a:lnTo>
                      <a:pt x="3000" y="1322"/>
                    </a:lnTo>
                    <a:lnTo>
                      <a:pt x="3004" y="1324"/>
                    </a:lnTo>
                    <a:lnTo>
                      <a:pt x="3008" y="1329"/>
                    </a:lnTo>
                    <a:lnTo>
                      <a:pt x="3012" y="1333"/>
                    </a:lnTo>
                    <a:lnTo>
                      <a:pt x="3017" y="1339"/>
                    </a:lnTo>
                    <a:lnTo>
                      <a:pt x="3020" y="1344"/>
                    </a:lnTo>
                    <a:lnTo>
                      <a:pt x="3025" y="1347"/>
                    </a:lnTo>
                    <a:lnTo>
                      <a:pt x="3030" y="1352"/>
                    </a:lnTo>
                    <a:lnTo>
                      <a:pt x="3040" y="1356"/>
                    </a:lnTo>
                    <a:lnTo>
                      <a:pt x="3052" y="1357"/>
                    </a:lnTo>
                    <a:lnTo>
                      <a:pt x="3060" y="1356"/>
                    </a:lnTo>
                    <a:lnTo>
                      <a:pt x="3068" y="1355"/>
                    </a:lnTo>
                    <a:lnTo>
                      <a:pt x="3074" y="1352"/>
                    </a:lnTo>
                    <a:lnTo>
                      <a:pt x="3082" y="1348"/>
                    </a:lnTo>
                    <a:lnTo>
                      <a:pt x="3097" y="1341"/>
                    </a:lnTo>
                    <a:lnTo>
                      <a:pt x="3112" y="1336"/>
                    </a:lnTo>
                    <a:lnTo>
                      <a:pt x="3111" y="1323"/>
                    </a:lnTo>
                    <a:lnTo>
                      <a:pt x="3107" y="1314"/>
                    </a:lnTo>
                    <a:lnTo>
                      <a:pt x="3105" y="1306"/>
                    </a:lnTo>
                    <a:lnTo>
                      <a:pt x="3103" y="1295"/>
                    </a:lnTo>
                    <a:lnTo>
                      <a:pt x="3105" y="1287"/>
                    </a:lnTo>
                    <a:lnTo>
                      <a:pt x="3105" y="1280"/>
                    </a:lnTo>
                    <a:lnTo>
                      <a:pt x="3104" y="1277"/>
                    </a:lnTo>
                    <a:lnTo>
                      <a:pt x="3102" y="1273"/>
                    </a:lnTo>
                    <a:lnTo>
                      <a:pt x="3094" y="1269"/>
                    </a:lnTo>
                    <a:lnTo>
                      <a:pt x="3079" y="1264"/>
                    </a:lnTo>
                    <a:lnTo>
                      <a:pt x="3072" y="1263"/>
                    </a:lnTo>
                    <a:lnTo>
                      <a:pt x="3061" y="1260"/>
                    </a:lnTo>
                    <a:lnTo>
                      <a:pt x="3056" y="1257"/>
                    </a:lnTo>
                    <a:lnTo>
                      <a:pt x="3052" y="1254"/>
                    </a:lnTo>
                    <a:lnTo>
                      <a:pt x="3052" y="1253"/>
                    </a:lnTo>
                    <a:lnTo>
                      <a:pt x="3052" y="1251"/>
                    </a:lnTo>
                    <a:lnTo>
                      <a:pt x="3053" y="1249"/>
                    </a:lnTo>
                    <a:lnTo>
                      <a:pt x="3054" y="1248"/>
                    </a:lnTo>
                    <a:lnTo>
                      <a:pt x="3057" y="1244"/>
                    </a:lnTo>
                    <a:lnTo>
                      <a:pt x="3059" y="1240"/>
                    </a:lnTo>
                    <a:lnTo>
                      <a:pt x="3059" y="1237"/>
                    </a:lnTo>
                    <a:lnTo>
                      <a:pt x="3059" y="1232"/>
                    </a:lnTo>
                    <a:lnTo>
                      <a:pt x="3060" y="1227"/>
                    </a:lnTo>
                    <a:lnTo>
                      <a:pt x="3060" y="1221"/>
                    </a:lnTo>
                    <a:lnTo>
                      <a:pt x="3060" y="1217"/>
                    </a:lnTo>
                    <a:lnTo>
                      <a:pt x="3059" y="1212"/>
                    </a:lnTo>
                    <a:lnTo>
                      <a:pt x="3055" y="1202"/>
                    </a:lnTo>
                    <a:lnTo>
                      <a:pt x="3049" y="1193"/>
                    </a:lnTo>
                    <a:lnTo>
                      <a:pt x="3045" y="1187"/>
                    </a:lnTo>
                    <a:lnTo>
                      <a:pt x="3042" y="1180"/>
                    </a:lnTo>
                    <a:lnTo>
                      <a:pt x="3039" y="1178"/>
                    </a:lnTo>
                    <a:lnTo>
                      <a:pt x="3039" y="1175"/>
                    </a:lnTo>
                    <a:lnTo>
                      <a:pt x="3039" y="1171"/>
                    </a:lnTo>
                    <a:lnTo>
                      <a:pt x="3040" y="1168"/>
                    </a:lnTo>
                    <a:lnTo>
                      <a:pt x="3043" y="1163"/>
                    </a:lnTo>
                    <a:lnTo>
                      <a:pt x="3044" y="1161"/>
                    </a:lnTo>
                    <a:lnTo>
                      <a:pt x="3045" y="1158"/>
                    </a:lnTo>
                    <a:lnTo>
                      <a:pt x="3044" y="1155"/>
                    </a:lnTo>
                    <a:lnTo>
                      <a:pt x="3040" y="1153"/>
                    </a:lnTo>
                    <a:lnTo>
                      <a:pt x="3032" y="1150"/>
                    </a:lnTo>
                    <a:lnTo>
                      <a:pt x="3026" y="1144"/>
                    </a:lnTo>
                    <a:lnTo>
                      <a:pt x="3021" y="1138"/>
                    </a:lnTo>
                    <a:lnTo>
                      <a:pt x="3018" y="1134"/>
                    </a:lnTo>
                    <a:lnTo>
                      <a:pt x="3015" y="1127"/>
                    </a:lnTo>
                    <a:lnTo>
                      <a:pt x="3014" y="1121"/>
                    </a:lnTo>
                    <a:lnTo>
                      <a:pt x="3014" y="1115"/>
                    </a:lnTo>
                    <a:lnTo>
                      <a:pt x="3014" y="1107"/>
                    </a:lnTo>
                    <a:lnTo>
                      <a:pt x="3015" y="1099"/>
                    </a:lnTo>
                    <a:lnTo>
                      <a:pt x="3021" y="1093"/>
                    </a:lnTo>
                    <a:lnTo>
                      <a:pt x="3025" y="1088"/>
                    </a:lnTo>
                    <a:lnTo>
                      <a:pt x="3025" y="1086"/>
                    </a:lnTo>
                    <a:lnTo>
                      <a:pt x="3025" y="1084"/>
                    </a:lnTo>
                    <a:lnTo>
                      <a:pt x="3023" y="1082"/>
                    </a:lnTo>
                    <a:lnTo>
                      <a:pt x="3020" y="1078"/>
                    </a:lnTo>
                    <a:lnTo>
                      <a:pt x="3012" y="1066"/>
                    </a:lnTo>
                    <a:lnTo>
                      <a:pt x="3005" y="1052"/>
                    </a:lnTo>
                    <a:lnTo>
                      <a:pt x="2994" y="1049"/>
                    </a:lnTo>
                    <a:lnTo>
                      <a:pt x="2983" y="1046"/>
                    </a:lnTo>
                    <a:lnTo>
                      <a:pt x="2972" y="1043"/>
                    </a:lnTo>
                    <a:lnTo>
                      <a:pt x="2962" y="1040"/>
                    </a:lnTo>
                    <a:lnTo>
                      <a:pt x="2957" y="1032"/>
                    </a:lnTo>
                    <a:lnTo>
                      <a:pt x="2952" y="1026"/>
                    </a:lnTo>
                    <a:lnTo>
                      <a:pt x="2950" y="1024"/>
                    </a:lnTo>
                    <a:lnTo>
                      <a:pt x="2947" y="1021"/>
                    </a:lnTo>
                    <a:lnTo>
                      <a:pt x="2943" y="1020"/>
                    </a:lnTo>
                    <a:lnTo>
                      <a:pt x="2938" y="1019"/>
                    </a:lnTo>
                    <a:lnTo>
                      <a:pt x="2932" y="1021"/>
                    </a:lnTo>
                    <a:lnTo>
                      <a:pt x="2926" y="1023"/>
                    </a:lnTo>
                    <a:lnTo>
                      <a:pt x="2921" y="1025"/>
                    </a:lnTo>
                    <a:lnTo>
                      <a:pt x="2918" y="1028"/>
                    </a:lnTo>
                    <a:lnTo>
                      <a:pt x="2916" y="1032"/>
                    </a:lnTo>
                    <a:lnTo>
                      <a:pt x="2913" y="1036"/>
                    </a:lnTo>
                    <a:lnTo>
                      <a:pt x="2911" y="1042"/>
                    </a:lnTo>
                    <a:lnTo>
                      <a:pt x="2909" y="1049"/>
                    </a:lnTo>
                    <a:lnTo>
                      <a:pt x="2905" y="1058"/>
                    </a:lnTo>
                    <a:lnTo>
                      <a:pt x="2902" y="1066"/>
                    </a:lnTo>
                    <a:lnTo>
                      <a:pt x="2900" y="1068"/>
                    </a:lnTo>
                    <a:lnTo>
                      <a:pt x="2896" y="1069"/>
                    </a:lnTo>
                    <a:lnTo>
                      <a:pt x="2893" y="1068"/>
                    </a:lnTo>
                    <a:lnTo>
                      <a:pt x="2888" y="1065"/>
                    </a:lnTo>
                    <a:lnTo>
                      <a:pt x="2885" y="1054"/>
                    </a:lnTo>
                    <a:lnTo>
                      <a:pt x="2882" y="1049"/>
                    </a:lnTo>
                    <a:lnTo>
                      <a:pt x="2879" y="1049"/>
                    </a:lnTo>
                    <a:lnTo>
                      <a:pt x="2877" y="1050"/>
                    </a:lnTo>
                    <a:lnTo>
                      <a:pt x="2874" y="1053"/>
                    </a:lnTo>
                    <a:lnTo>
                      <a:pt x="2870" y="1058"/>
                    </a:lnTo>
                    <a:lnTo>
                      <a:pt x="2866" y="1062"/>
                    </a:lnTo>
                    <a:lnTo>
                      <a:pt x="2862" y="1066"/>
                    </a:lnTo>
                    <a:lnTo>
                      <a:pt x="2859" y="1067"/>
                    </a:lnTo>
                    <a:lnTo>
                      <a:pt x="2856" y="1068"/>
                    </a:lnTo>
                    <a:lnTo>
                      <a:pt x="2849" y="1067"/>
                    </a:lnTo>
                    <a:lnTo>
                      <a:pt x="2837" y="1067"/>
                    </a:lnTo>
                    <a:lnTo>
                      <a:pt x="2831" y="1067"/>
                    </a:lnTo>
                    <a:lnTo>
                      <a:pt x="2825" y="1066"/>
                    </a:lnTo>
                    <a:lnTo>
                      <a:pt x="2819" y="1063"/>
                    </a:lnTo>
                    <a:lnTo>
                      <a:pt x="2815" y="1061"/>
                    </a:lnTo>
                    <a:lnTo>
                      <a:pt x="2805" y="1057"/>
                    </a:lnTo>
                    <a:lnTo>
                      <a:pt x="2792" y="1050"/>
                    </a:lnTo>
                    <a:lnTo>
                      <a:pt x="2797" y="1043"/>
                    </a:lnTo>
                    <a:lnTo>
                      <a:pt x="2799" y="1039"/>
                    </a:lnTo>
                    <a:lnTo>
                      <a:pt x="2801" y="1032"/>
                    </a:lnTo>
                    <a:lnTo>
                      <a:pt x="2802" y="1024"/>
                    </a:lnTo>
                    <a:lnTo>
                      <a:pt x="2802" y="1011"/>
                    </a:lnTo>
                    <a:lnTo>
                      <a:pt x="2802" y="1000"/>
                    </a:lnTo>
                    <a:lnTo>
                      <a:pt x="2800" y="995"/>
                    </a:lnTo>
                    <a:lnTo>
                      <a:pt x="2798" y="991"/>
                    </a:lnTo>
                    <a:lnTo>
                      <a:pt x="2794" y="987"/>
                    </a:lnTo>
                    <a:lnTo>
                      <a:pt x="2790" y="983"/>
                    </a:lnTo>
                    <a:lnTo>
                      <a:pt x="2783" y="978"/>
                    </a:lnTo>
                    <a:lnTo>
                      <a:pt x="2777" y="975"/>
                    </a:lnTo>
                    <a:lnTo>
                      <a:pt x="2775" y="972"/>
                    </a:lnTo>
                    <a:lnTo>
                      <a:pt x="2774" y="969"/>
                    </a:lnTo>
                    <a:lnTo>
                      <a:pt x="2775" y="967"/>
                    </a:lnTo>
                    <a:lnTo>
                      <a:pt x="2778" y="964"/>
                    </a:lnTo>
                    <a:lnTo>
                      <a:pt x="2783" y="960"/>
                    </a:lnTo>
                    <a:lnTo>
                      <a:pt x="2790" y="956"/>
                    </a:lnTo>
                    <a:lnTo>
                      <a:pt x="2794" y="952"/>
                    </a:lnTo>
                    <a:lnTo>
                      <a:pt x="2798" y="950"/>
                    </a:lnTo>
                    <a:lnTo>
                      <a:pt x="2800" y="947"/>
                    </a:lnTo>
                    <a:lnTo>
                      <a:pt x="2801" y="944"/>
                    </a:lnTo>
                    <a:lnTo>
                      <a:pt x="2800" y="943"/>
                    </a:lnTo>
                    <a:lnTo>
                      <a:pt x="2798" y="942"/>
                    </a:lnTo>
                    <a:lnTo>
                      <a:pt x="2794" y="941"/>
                    </a:lnTo>
                    <a:lnTo>
                      <a:pt x="2788" y="940"/>
                    </a:lnTo>
                    <a:lnTo>
                      <a:pt x="2781" y="941"/>
                    </a:lnTo>
                    <a:lnTo>
                      <a:pt x="2775" y="942"/>
                    </a:lnTo>
                    <a:lnTo>
                      <a:pt x="2772" y="942"/>
                    </a:lnTo>
                    <a:lnTo>
                      <a:pt x="2769" y="941"/>
                    </a:lnTo>
                    <a:lnTo>
                      <a:pt x="2767" y="939"/>
                    </a:lnTo>
                    <a:lnTo>
                      <a:pt x="2765" y="935"/>
                    </a:lnTo>
                    <a:lnTo>
                      <a:pt x="2760" y="924"/>
                    </a:lnTo>
                    <a:lnTo>
                      <a:pt x="2752" y="915"/>
                    </a:lnTo>
                    <a:lnTo>
                      <a:pt x="2744" y="906"/>
                    </a:lnTo>
                    <a:lnTo>
                      <a:pt x="2735" y="897"/>
                    </a:lnTo>
                    <a:lnTo>
                      <a:pt x="2725" y="894"/>
                    </a:lnTo>
                    <a:lnTo>
                      <a:pt x="2719" y="893"/>
                    </a:lnTo>
                    <a:lnTo>
                      <a:pt x="2715" y="889"/>
                    </a:lnTo>
                    <a:lnTo>
                      <a:pt x="2706" y="879"/>
                    </a:lnTo>
                    <a:lnTo>
                      <a:pt x="2696" y="875"/>
                    </a:lnTo>
                    <a:lnTo>
                      <a:pt x="2685" y="874"/>
                    </a:lnTo>
                    <a:lnTo>
                      <a:pt x="2676" y="873"/>
                    </a:lnTo>
                    <a:lnTo>
                      <a:pt x="2666" y="872"/>
                    </a:lnTo>
                    <a:lnTo>
                      <a:pt x="2657" y="871"/>
                    </a:lnTo>
                    <a:lnTo>
                      <a:pt x="2647" y="870"/>
                    </a:lnTo>
                    <a:lnTo>
                      <a:pt x="2637" y="868"/>
                    </a:lnTo>
                    <a:lnTo>
                      <a:pt x="2627" y="865"/>
                    </a:lnTo>
                    <a:lnTo>
                      <a:pt x="2611" y="859"/>
                    </a:lnTo>
                    <a:lnTo>
                      <a:pt x="2592" y="855"/>
                    </a:lnTo>
                    <a:lnTo>
                      <a:pt x="2577" y="855"/>
                    </a:lnTo>
                    <a:lnTo>
                      <a:pt x="2563" y="857"/>
                    </a:lnTo>
                    <a:lnTo>
                      <a:pt x="2557" y="859"/>
                    </a:lnTo>
                    <a:lnTo>
                      <a:pt x="2552" y="862"/>
                    </a:lnTo>
                    <a:lnTo>
                      <a:pt x="2546" y="864"/>
                    </a:lnTo>
                    <a:lnTo>
                      <a:pt x="2541" y="867"/>
                    </a:lnTo>
                    <a:lnTo>
                      <a:pt x="2534" y="875"/>
                    </a:lnTo>
                    <a:lnTo>
                      <a:pt x="2526" y="885"/>
                    </a:lnTo>
                    <a:lnTo>
                      <a:pt x="2518" y="897"/>
                    </a:lnTo>
                    <a:lnTo>
                      <a:pt x="2510" y="910"/>
                    </a:lnTo>
                    <a:lnTo>
                      <a:pt x="2506" y="923"/>
                    </a:lnTo>
                    <a:lnTo>
                      <a:pt x="2502" y="932"/>
                    </a:lnTo>
                    <a:lnTo>
                      <a:pt x="2496" y="941"/>
                    </a:lnTo>
                    <a:lnTo>
                      <a:pt x="2488" y="951"/>
                    </a:lnTo>
                    <a:lnTo>
                      <a:pt x="2480" y="947"/>
                    </a:lnTo>
                    <a:lnTo>
                      <a:pt x="2476" y="944"/>
                    </a:lnTo>
                    <a:lnTo>
                      <a:pt x="2473" y="944"/>
                    </a:lnTo>
                    <a:lnTo>
                      <a:pt x="2472" y="945"/>
                    </a:lnTo>
                    <a:lnTo>
                      <a:pt x="2470" y="949"/>
                    </a:lnTo>
                    <a:lnTo>
                      <a:pt x="2467" y="955"/>
                    </a:lnTo>
                    <a:lnTo>
                      <a:pt x="2460" y="968"/>
                    </a:lnTo>
                    <a:lnTo>
                      <a:pt x="2454" y="982"/>
                    </a:lnTo>
                    <a:lnTo>
                      <a:pt x="2456" y="990"/>
                    </a:lnTo>
                    <a:lnTo>
                      <a:pt x="2459" y="994"/>
                    </a:lnTo>
                    <a:lnTo>
                      <a:pt x="2460" y="1000"/>
                    </a:lnTo>
                    <a:lnTo>
                      <a:pt x="2459" y="1008"/>
                    </a:lnTo>
                    <a:lnTo>
                      <a:pt x="2448" y="1020"/>
                    </a:lnTo>
                    <a:lnTo>
                      <a:pt x="2441" y="1032"/>
                    </a:lnTo>
                    <a:lnTo>
                      <a:pt x="2434" y="1044"/>
                    </a:lnTo>
                    <a:lnTo>
                      <a:pt x="2428" y="1058"/>
                    </a:lnTo>
                    <a:lnTo>
                      <a:pt x="2421" y="1066"/>
                    </a:lnTo>
                    <a:lnTo>
                      <a:pt x="2416" y="1071"/>
                    </a:lnTo>
                    <a:lnTo>
                      <a:pt x="2413" y="1074"/>
                    </a:lnTo>
                    <a:lnTo>
                      <a:pt x="2411" y="1076"/>
                    </a:lnTo>
                    <a:lnTo>
                      <a:pt x="2409" y="1079"/>
                    </a:lnTo>
                    <a:lnTo>
                      <a:pt x="2408" y="1084"/>
                    </a:lnTo>
                    <a:lnTo>
                      <a:pt x="2404" y="1088"/>
                    </a:lnTo>
                    <a:lnTo>
                      <a:pt x="2402" y="1092"/>
                    </a:lnTo>
                    <a:lnTo>
                      <a:pt x="2399" y="1093"/>
                    </a:lnTo>
                    <a:lnTo>
                      <a:pt x="2395" y="1094"/>
                    </a:lnTo>
                    <a:lnTo>
                      <a:pt x="2393" y="1095"/>
                    </a:lnTo>
                    <a:lnTo>
                      <a:pt x="2390" y="1096"/>
                    </a:lnTo>
                    <a:lnTo>
                      <a:pt x="2385" y="1100"/>
                    </a:lnTo>
                    <a:lnTo>
                      <a:pt x="2382" y="1103"/>
                    </a:lnTo>
                    <a:lnTo>
                      <a:pt x="2379" y="1109"/>
                    </a:lnTo>
                    <a:lnTo>
                      <a:pt x="2376" y="1112"/>
                    </a:lnTo>
                    <a:lnTo>
                      <a:pt x="2374" y="1116"/>
                    </a:lnTo>
                    <a:lnTo>
                      <a:pt x="2371" y="1118"/>
                    </a:lnTo>
                    <a:lnTo>
                      <a:pt x="2366" y="1120"/>
                    </a:lnTo>
                    <a:lnTo>
                      <a:pt x="2357" y="1125"/>
                    </a:lnTo>
                    <a:lnTo>
                      <a:pt x="2357" y="1133"/>
                    </a:lnTo>
                    <a:lnTo>
                      <a:pt x="2358" y="1138"/>
                    </a:lnTo>
                    <a:lnTo>
                      <a:pt x="2358" y="1145"/>
                    </a:lnTo>
                    <a:lnTo>
                      <a:pt x="2355" y="1153"/>
                    </a:lnTo>
                    <a:lnTo>
                      <a:pt x="2349" y="1161"/>
                    </a:lnTo>
                    <a:lnTo>
                      <a:pt x="2343" y="1167"/>
                    </a:lnTo>
                    <a:lnTo>
                      <a:pt x="2342" y="1170"/>
                    </a:lnTo>
                    <a:lnTo>
                      <a:pt x="2342" y="1173"/>
                    </a:lnTo>
                    <a:lnTo>
                      <a:pt x="2343" y="1178"/>
                    </a:lnTo>
                    <a:lnTo>
                      <a:pt x="2346" y="1183"/>
                    </a:lnTo>
                    <a:lnTo>
                      <a:pt x="2349" y="1189"/>
                    </a:lnTo>
                    <a:lnTo>
                      <a:pt x="2350" y="1195"/>
                    </a:lnTo>
                    <a:lnTo>
                      <a:pt x="2349" y="1201"/>
                    </a:lnTo>
                    <a:lnTo>
                      <a:pt x="2348" y="1206"/>
                    </a:lnTo>
                    <a:lnTo>
                      <a:pt x="2342" y="1217"/>
                    </a:lnTo>
                    <a:lnTo>
                      <a:pt x="2334" y="1229"/>
                    </a:lnTo>
                    <a:lnTo>
                      <a:pt x="2326" y="1234"/>
                    </a:lnTo>
                    <a:lnTo>
                      <a:pt x="2320" y="1236"/>
                    </a:lnTo>
                    <a:lnTo>
                      <a:pt x="2314" y="1237"/>
                    </a:lnTo>
                    <a:lnTo>
                      <a:pt x="2304" y="1240"/>
                    </a:lnTo>
                    <a:lnTo>
                      <a:pt x="2299" y="1242"/>
                    </a:lnTo>
                    <a:lnTo>
                      <a:pt x="2292" y="1243"/>
                    </a:lnTo>
                    <a:lnTo>
                      <a:pt x="2290" y="1243"/>
                    </a:lnTo>
                    <a:lnTo>
                      <a:pt x="2286" y="1244"/>
                    </a:lnTo>
                    <a:lnTo>
                      <a:pt x="2285" y="1245"/>
                    </a:lnTo>
                    <a:lnTo>
                      <a:pt x="2284" y="1246"/>
                    </a:lnTo>
                    <a:lnTo>
                      <a:pt x="2272" y="1257"/>
                    </a:lnTo>
                    <a:lnTo>
                      <a:pt x="2259" y="1270"/>
                    </a:lnTo>
                    <a:lnTo>
                      <a:pt x="2253" y="1273"/>
                    </a:lnTo>
                    <a:lnTo>
                      <a:pt x="2251" y="1274"/>
                    </a:lnTo>
                    <a:lnTo>
                      <a:pt x="2250" y="1274"/>
                    </a:lnTo>
                    <a:lnTo>
                      <a:pt x="2249" y="1273"/>
                    </a:lnTo>
                    <a:lnTo>
                      <a:pt x="2249" y="1271"/>
                    </a:lnTo>
                    <a:lnTo>
                      <a:pt x="2248" y="1270"/>
                    </a:lnTo>
                    <a:lnTo>
                      <a:pt x="2245" y="1270"/>
                    </a:lnTo>
                    <a:lnTo>
                      <a:pt x="2242" y="1271"/>
                    </a:lnTo>
                    <a:lnTo>
                      <a:pt x="2248" y="1285"/>
                    </a:lnTo>
                    <a:lnTo>
                      <a:pt x="2253" y="1297"/>
                    </a:lnTo>
                    <a:lnTo>
                      <a:pt x="2251" y="1303"/>
                    </a:lnTo>
                    <a:lnTo>
                      <a:pt x="2249" y="1308"/>
                    </a:lnTo>
                    <a:lnTo>
                      <a:pt x="2247" y="1314"/>
                    </a:lnTo>
                    <a:lnTo>
                      <a:pt x="2242" y="1318"/>
                    </a:lnTo>
                    <a:lnTo>
                      <a:pt x="2238" y="1310"/>
                    </a:lnTo>
                    <a:lnTo>
                      <a:pt x="2234" y="1302"/>
                    </a:lnTo>
                    <a:lnTo>
                      <a:pt x="2232" y="1294"/>
                    </a:lnTo>
                    <a:lnTo>
                      <a:pt x="2230" y="1286"/>
                    </a:lnTo>
                    <a:lnTo>
                      <a:pt x="2227" y="1268"/>
                    </a:lnTo>
                    <a:lnTo>
                      <a:pt x="2226" y="1249"/>
                    </a:lnTo>
                    <a:lnTo>
                      <a:pt x="2230" y="1239"/>
                    </a:lnTo>
                    <a:lnTo>
                      <a:pt x="2234" y="1231"/>
                    </a:lnTo>
                    <a:lnTo>
                      <a:pt x="2241" y="1223"/>
                    </a:lnTo>
                    <a:lnTo>
                      <a:pt x="2248" y="1214"/>
                    </a:lnTo>
                    <a:lnTo>
                      <a:pt x="2244" y="1211"/>
                    </a:lnTo>
                    <a:lnTo>
                      <a:pt x="2241" y="1208"/>
                    </a:lnTo>
                    <a:lnTo>
                      <a:pt x="2238" y="1206"/>
                    </a:lnTo>
                    <a:lnTo>
                      <a:pt x="2233" y="1206"/>
                    </a:lnTo>
                    <a:lnTo>
                      <a:pt x="2225" y="1206"/>
                    </a:lnTo>
                    <a:lnTo>
                      <a:pt x="2216" y="1210"/>
                    </a:lnTo>
                    <a:lnTo>
                      <a:pt x="2211" y="1213"/>
                    </a:lnTo>
                    <a:lnTo>
                      <a:pt x="2206" y="1217"/>
                    </a:lnTo>
                    <a:lnTo>
                      <a:pt x="2204" y="1218"/>
                    </a:lnTo>
                    <a:lnTo>
                      <a:pt x="2202" y="1217"/>
                    </a:lnTo>
                    <a:lnTo>
                      <a:pt x="2201" y="1214"/>
                    </a:lnTo>
                    <a:lnTo>
                      <a:pt x="2201" y="1211"/>
                    </a:lnTo>
                    <a:lnTo>
                      <a:pt x="2199" y="1202"/>
                    </a:lnTo>
                    <a:lnTo>
                      <a:pt x="2198" y="1195"/>
                    </a:lnTo>
                    <a:lnTo>
                      <a:pt x="2201" y="1189"/>
                    </a:lnTo>
                    <a:lnTo>
                      <a:pt x="2202" y="1186"/>
                    </a:lnTo>
                    <a:lnTo>
                      <a:pt x="2200" y="1183"/>
                    </a:lnTo>
                    <a:lnTo>
                      <a:pt x="2197" y="1178"/>
                    </a:lnTo>
                    <a:lnTo>
                      <a:pt x="2193" y="1172"/>
                    </a:lnTo>
                    <a:lnTo>
                      <a:pt x="2191" y="1167"/>
                    </a:lnTo>
                    <a:lnTo>
                      <a:pt x="2183" y="1175"/>
                    </a:lnTo>
                    <a:lnTo>
                      <a:pt x="2176" y="1184"/>
                    </a:lnTo>
                    <a:lnTo>
                      <a:pt x="2171" y="1194"/>
                    </a:lnTo>
                    <a:lnTo>
                      <a:pt x="2164" y="1203"/>
                    </a:lnTo>
                    <a:lnTo>
                      <a:pt x="2163" y="1211"/>
                    </a:lnTo>
                    <a:lnTo>
                      <a:pt x="2162" y="1219"/>
                    </a:lnTo>
                    <a:lnTo>
                      <a:pt x="2160" y="1221"/>
                    </a:lnTo>
                    <a:lnTo>
                      <a:pt x="2159" y="1225"/>
                    </a:lnTo>
                    <a:lnTo>
                      <a:pt x="2157" y="1227"/>
                    </a:lnTo>
                    <a:lnTo>
                      <a:pt x="2154" y="1228"/>
                    </a:lnTo>
                    <a:lnTo>
                      <a:pt x="2145" y="1228"/>
                    </a:lnTo>
                    <a:lnTo>
                      <a:pt x="2139" y="1229"/>
                    </a:lnTo>
                    <a:lnTo>
                      <a:pt x="2134" y="1232"/>
                    </a:lnTo>
                    <a:lnTo>
                      <a:pt x="2129" y="1240"/>
                    </a:lnTo>
                    <a:lnTo>
                      <a:pt x="2125" y="1245"/>
                    </a:lnTo>
                    <a:lnTo>
                      <a:pt x="2122" y="1247"/>
                    </a:lnTo>
                    <a:lnTo>
                      <a:pt x="2120" y="1248"/>
                    </a:lnTo>
                    <a:lnTo>
                      <a:pt x="2117" y="1248"/>
                    </a:lnTo>
                    <a:lnTo>
                      <a:pt x="2112" y="1246"/>
                    </a:lnTo>
                    <a:lnTo>
                      <a:pt x="2104" y="1239"/>
                    </a:lnTo>
                    <a:lnTo>
                      <a:pt x="2095" y="1237"/>
                    </a:lnTo>
                    <a:lnTo>
                      <a:pt x="2088" y="1237"/>
                    </a:lnTo>
                    <a:lnTo>
                      <a:pt x="2082" y="1239"/>
                    </a:lnTo>
                    <a:lnTo>
                      <a:pt x="2074" y="1245"/>
                    </a:lnTo>
                    <a:lnTo>
                      <a:pt x="2070" y="1253"/>
                    </a:lnTo>
                    <a:lnTo>
                      <a:pt x="2066" y="1261"/>
                    </a:lnTo>
                    <a:lnTo>
                      <a:pt x="2061" y="1260"/>
                    </a:lnTo>
                    <a:lnTo>
                      <a:pt x="2057" y="1256"/>
                    </a:lnTo>
                    <a:lnTo>
                      <a:pt x="2053" y="1253"/>
                    </a:lnTo>
                    <a:lnTo>
                      <a:pt x="2049" y="1248"/>
                    </a:lnTo>
                    <a:lnTo>
                      <a:pt x="2046" y="1252"/>
                    </a:lnTo>
                    <a:lnTo>
                      <a:pt x="2045" y="1255"/>
                    </a:lnTo>
                    <a:lnTo>
                      <a:pt x="2044" y="1256"/>
                    </a:lnTo>
                    <a:lnTo>
                      <a:pt x="2042" y="1257"/>
                    </a:lnTo>
                    <a:lnTo>
                      <a:pt x="2040" y="1257"/>
                    </a:lnTo>
                    <a:lnTo>
                      <a:pt x="2038" y="1257"/>
                    </a:lnTo>
                    <a:lnTo>
                      <a:pt x="2028" y="1252"/>
                    </a:lnTo>
                    <a:lnTo>
                      <a:pt x="2019" y="1248"/>
                    </a:lnTo>
                    <a:lnTo>
                      <a:pt x="2014" y="1248"/>
                    </a:lnTo>
                    <a:lnTo>
                      <a:pt x="2010" y="1249"/>
                    </a:lnTo>
                    <a:lnTo>
                      <a:pt x="2005" y="1251"/>
                    </a:lnTo>
                    <a:lnTo>
                      <a:pt x="1999" y="1254"/>
                    </a:lnTo>
                    <a:lnTo>
                      <a:pt x="1994" y="1260"/>
                    </a:lnTo>
                    <a:lnTo>
                      <a:pt x="1990" y="1264"/>
                    </a:lnTo>
                    <a:lnTo>
                      <a:pt x="1989" y="1267"/>
                    </a:lnTo>
                    <a:lnTo>
                      <a:pt x="1988" y="1269"/>
                    </a:lnTo>
                    <a:lnTo>
                      <a:pt x="1988" y="1272"/>
                    </a:lnTo>
                    <a:lnTo>
                      <a:pt x="1988" y="1276"/>
                    </a:lnTo>
                    <a:lnTo>
                      <a:pt x="1988" y="1282"/>
                    </a:lnTo>
                    <a:lnTo>
                      <a:pt x="1988" y="1286"/>
                    </a:lnTo>
                    <a:lnTo>
                      <a:pt x="1986" y="1289"/>
                    </a:lnTo>
                    <a:lnTo>
                      <a:pt x="1984" y="1294"/>
                    </a:lnTo>
                    <a:lnTo>
                      <a:pt x="1984" y="1301"/>
                    </a:lnTo>
                    <a:lnTo>
                      <a:pt x="1982" y="1304"/>
                    </a:lnTo>
                    <a:lnTo>
                      <a:pt x="1979" y="1307"/>
                    </a:lnTo>
                    <a:lnTo>
                      <a:pt x="1973" y="1310"/>
                    </a:lnTo>
                    <a:lnTo>
                      <a:pt x="1968" y="1308"/>
                    </a:lnTo>
                    <a:lnTo>
                      <a:pt x="1964" y="1308"/>
                    </a:lnTo>
                    <a:lnTo>
                      <a:pt x="1962" y="1312"/>
                    </a:lnTo>
                    <a:lnTo>
                      <a:pt x="1960" y="1318"/>
                    </a:lnTo>
                    <a:lnTo>
                      <a:pt x="1954" y="1322"/>
                    </a:lnTo>
                    <a:lnTo>
                      <a:pt x="1951" y="1324"/>
                    </a:lnTo>
                    <a:lnTo>
                      <a:pt x="1946" y="1327"/>
                    </a:lnTo>
                    <a:lnTo>
                      <a:pt x="1942" y="1327"/>
                    </a:lnTo>
                    <a:lnTo>
                      <a:pt x="1931" y="1327"/>
                    </a:lnTo>
                    <a:lnTo>
                      <a:pt x="1920" y="1323"/>
                    </a:lnTo>
                    <a:lnTo>
                      <a:pt x="1911" y="1323"/>
                    </a:lnTo>
                    <a:lnTo>
                      <a:pt x="1906" y="1325"/>
                    </a:lnTo>
                    <a:lnTo>
                      <a:pt x="1902" y="1328"/>
                    </a:lnTo>
                    <a:lnTo>
                      <a:pt x="1894" y="1330"/>
                    </a:lnTo>
                    <a:lnTo>
                      <a:pt x="1888" y="1320"/>
                    </a:lnTo>
                    <a:lnTo>
                      <a:pt x="1883" y="1308"/>
                    </a:lnTo>
                    <a:lnTo>
                      <a:pt x="1876" y="1311"/>
                    </a:lnTo>
                    <a:lnTo>
                      <a:pt x="1870" y="1313"/>
                    </a:lnTo>
                    <a:lnTo>
                      <a:pt x="1868" y="1301"/>
                    </a:lnTo>
                    <a:lnTo>
                      <a:pt x="1866" y="1288"/>
                    </a:lnTo>
                    <a:lnTo>
                      <a:pt x="1860" y="1287"/>
                    </a:lnTo>
                    <a:lnTo>
                      <a:pt x="1857" y="1286"/>
                    </a:lnTo>
                    <a:lnTo>
                      <a:pt x="1855" y="1286"/>
                    </a:lnTo>
                    <a:lnTo>
                      <a:pt x="1854" y="1285"/>
                    </a:lnTo>
                    <a:lnTo>
                      <a:pt x="1854" y="1282"/>
                    </a:lnTo>
                    <a:lnTo>
                      <a:pt x="1854" y="1280"/>
                    </a:lnTo>
                    <a:lnTo>
                      <a:pt x="1852" y="1272"/>
                    </a:lnTo>
                    <a:lnTo>
                      <a:pt x="1849" y="1264"/>
                    </a:lnTo>
                    <a:lnTo>
                      <a:pt x="1849" y="1260"/>
                    </a:lnTo>
                    <a:lnTo>
                      <a:pt x="1849" y="1257"/>
                    </a:lnTo>
                    <a:lnTo>
                      <a:pt x="1846" y="1255"/>
                    </a:lnTo>
                    <a:lnTo>
                      <a:pt x="1845" y="1254"/>
                    </a:lnTo>
                    <a:lnTo>
                      <a:pt x="1840" y="1255"/>
                    </a:lnTo>
                    <a:lnTo>
                      <a:pt x="1830" y="1257"/>
                    </a:lnTo>
                    <a:lnTo>
                      <a:pt x="1826" y="1256"/>
                    </a:lnTo>
                    <a:lnTo>
                      <a:pt x="1821" y="1255"/>
                    </a:lnTo>
                    <a:lnTo>
                      <a:pt x="1818" y="1253"/>
                    </a:lnTo>
                    <a:lnTo>
                      <a:pt x="1816" y="1252"/>
                    </a:lnTo>
                    <a:lnTo>
                      <a:pt x="1815" y="1249"/>
                    </a:lnTo>
                    <a:lnTo>
                      <a:pt x="1815" y="1246"/>
                    </a:lnTo>
                    <a:lnTo>
                      <a:pt x="1816" y="1242"/>
                    </a:lnTo>
                    <a:lnTo>
                      <a:pt x="1818" y="1237"/>
                    </a:lnTo>
                    <a:lnTo>
                      <a:pt x="1824" y="1232"/>
                    </a:lnTo>
                    <a:lnTo>
                      <a:pt x="1826" y="1230"/>
                    </a:lnTo>
                    <a:lnTo>
                      <a:pt x="1826" y="1229"/>
                    </a:lnTo>
                    <a:lnTo>
                      <a:pt x="1825" y="1228"/>
                    </a:lnTo>
                    <a:lnTo>
                      <a:pt x="1823" y="1226"/>
                    </a:lnTo>
                    <a:lnTo>
                      <a:pt x="1819" y="1225"/>
                    </a:lnTo>
                    <a:lnTo>
                      <a:pt x="1818" y="1217"/>
                    </a:lnTo>
                    <a:lnTo>
                      <a:pt x="1818" y="1210"/>
                    </a:lnTo>
                    <a:lnTo>
                      <a:pt x="1820" y="1203"/>
                    </a:lnTo>
                    <a:lnTo>
                      <a:pt x="1824" y="1196"/>
                    </a:lnTo>
                    <a:lnTo>
                      <a:pt x="1833" y="1184"/>
                    </a:lnTo>
                    <a:lnTo>
                      <a:pt x="1842" y="1171"/>
                    </a:lnTo>
                    <a:lnTo>
                      <a:pt x="1840" y="1160"/>
                    </a:lnTo>
                    <a:lnTo>
                      <a:pt x="1835" y="1145"/>
                    </a:lnTo>
                    <a:lnTo>
                      <a:pt x="1840" y="1136"/>
                    </a:lnTo>
                    <a:lnTo>
                      <a:pt x="1844" y="1127"/>
                    </a:lnTo>
                    <a:lnTo>
                      <a:pt x="1846" y="1122"/>
                    </a:lnTo>
                    <a:lnTo>
                      <a:pt x="1849" y="1118"/>
                    </a:lnTo>
                    <a:lnTo>
                      <a:pt x="1850" y="1113"/>
                    </a:lnTo>
                    <a:lnTo>
                      <a:pt x="1850" y="1109"/>
                    </a:lnTo>
                    <a:lnTo>
                      <a:pt x="1849" y="1104"/>
                    </a:lnTo>
                    <a:lnTo>
                      <a:pt x="1849" y="1100"/>
                    </a:lnTo>
                    <a:lnTo>
                      <a:pt x="1850" y="1096"/>
                    </a:lnTo>
                    <a:lnTo>
                      <a:pt x="1851" y="1093"/>
                    </a:lnTo>
                    <a:lnTo>
                      <a:pt x="1855" y="1086"/>
                    </a:lnTo>
                    <a:lnTo>
                      <a:pt x="1860" y="1078"/>
                    </a:lnTo>
                    <a:lnTo>
                      <a:pt x="1859" y="1069"/>
                    </a:lnTo>
                    <a:lnTo>
                      <a:pt x="1857" y="1060"/>
                    </a:lnTo>
                    <a:lnTo>
                      <a:pt x="1853" y="1051"/>
                    </a:lnTo>
                    <a:lnTo>
                      <a:pt x="1851" y="1041"/>
                    </a:lnTo>
                    <a:lnTo>
                      <a:pt x="1852" y="1034"/>
                    </a:lnTo>
                    <a:lnTo>
                      <a:pt x="1853" y="1027"/>
                    </a:lnTo>
                    <a:lnTo>
                      <a:pt x="1853" y="1024"/>
                    </a:lnTo>
                    <a:lnTo>
                      <a:pt x="1854" y="1020"/>
                    </a:lnTo>
                    <a:lnTo>
                      <a:pt x="1857" y="1018"/>
                    </a:lnTo>
                    <a:lnTo>
                      <a:pt x="1859" y="1016"/>
                    </a:lnTo>
                    <a:lnTo>
                      <a:pt x="1862" y="1006"/>
                    </a:lnTo>
                    <a:lnTo>
                      <a:pt x="1864" y="994"/>
                    </a:lnTo>
                    <a:lnTo>
                      <a:pt x="1868" y="987"/>
                    </a:lnTo>
                    <a:lnTo>
                      <a:pt x="1871" y="980"/>
                    </a:lnTo>
                    <a:lnTo>
                      <a:pt x="1874" y="976"/>
                    </a:lnTo>
                    <a:lnTo>
                      <a:pt x="1875" y="974"/>
                    </a:lnTo>
                    <a:lnTo>
                      <a:pt x="1876" y="972"/>
                    </a:lnTo>
                    <a:lnTo>
                      <a:pt x="1875" y="969"/>
                    </a:lnTo>
                    <a:lnTo>
                      <a:pt x="1874" y="965"/>
                    </a:lnTo>
                    <a:lnTo>
                      <a:pt x="1871" y="958"/>
                    </a:lnTo>
                    <a:lnTo>
                      <a:pt x="1877" y="949"/>
                    </a:lnTo>
                    <a:lnTo>
                      <a:pt x="1883" y="940"/>
                    </a:lnTo>
                    <a:lnTo>
                      <a:pt x="1884" y="934"/>
                    </a:lnTo>
                    <a:lnTo>
                      <a:pt x="1886" y="930"/>
                    </a:lnTo>
                    <a:lnTo>
                      <a:pt x="1889" y="926"/>
                    </a:lnTo>
                    <a:lnTo>
                      <a:pt x="1894" y="923"/>
                    </a:lnTo>
                    <a:lnTo>
                      <a:pt x="1888" y="914"/>
                    </a:lnTo>
                    <a:lnTo>
                      <a:pt x="1884" y="904"/>
                    </a:lnTo>
                    <a:lnTo>
                      <a:pt x="1892" y="904"/>
                    </a:lnTo>
                    <a:lnTo>
                      <a:pt x="1898" y="902"/>
                    </a:lnTo>
                    <a:lnTo>
                      <a:pt x="1902" y="901"/>
                    </a:lnTo>
                    <a:lnTo>
                      <a:pt x="1904" y="899"/>
                    </a:lnTo>
                    <a:lnTo>
                      <a:pt x="1906" y="897"/>
                    </a:lnTo>
                    <a:lnTo>
                      <a:pt x="1909" y="892"/>
                    </a:lnTo>
                    <a:lnTo>
                      <a:pt x="1909" y="884"/>
                    </a:lnTo>
                    <a:lnTo>
                      <a:pt x="1909" y="876"/>
                    </a:lnTo>
                    <a:lnTo>
                      <a:pt x="1904" y="874"/>
                    </a:lnTo>
                    <a:lnTo>
                      <a:pt x="1901" y="871"/>
                    </a:lnTo>
                    <a:lnTo>
                      <a:pt x="1906" y="856"/>
                    </a:lnTo>
                    <a:lnTo>
                      <a:pt x="1912" y="842"/>
                    </a:lnTo>
                    <a:lnTo>
                      <a:pt x="1919" y="828"/>
                    </a:lnTo>
                    <a:lnTo>
                      <a:pt x="1923" y="813"/>
                    </a:lnTo>
                    <a:lnTo>
                      <a:pt x="1925" y="798"/>
                    </a:lnTo>
                    <a:lnTo>
                      <a:pt x="1927" y="783"/>
                    </a:lnTo>
                    <a:lnTo>
                      <a:pt x="1923" y="776"/>
                    </a:lnTo>
                    <a:lnTo>
                      <a:pt x="1920" y="773"/>
                    </a:lnTo>
                    <a:lnTo>
                      <a:pt x="1919" y="773"/>
                    </a:lnTo>
                    <a:lnTo>
                      <a:pt x="1917" y="773"/>
                    </a:lnTo>
                    <a:lnTo>
                      <a:pt x="1913" y="774"/>
                    </a:lnTo>
                    <a:lnTo>
                      <a:pt x="1910" y="776"/>
                    </a:lnTo>
                    <a:lnTo>
                      <a:pt x="1904" y="780"/>
                    </a:lnTo>
                    <a:lnTo>
                      <a:pt x="1901" y="782"/>
                    </a:lnTo>
                    <a:lnTo>
                      <a:pt x="1895" y="783"/>
                    </a:lnTo>
                    <a:lnTo>
                      <a:pt x="1888" y="782"/>
                    </a:lnTo>
                    <a:lnTo>
                      <a:pt x="1878" y="769"/>
                    </a:lnTo>
                    <a:lnTo>
                      <a:pt x="1868" y="753"/>
                    </a:lnTo>
                    <a:lnTo>
                      <a:pt x="1851" y="750"/>
                    </a:lnTo>
                    <a:lnTo>
                      <a:pt x="1835" y="745"/>
                    </a:lnTo>
                    <a:lnTo>
                      <a:pt x="1835" y="737"/>
                    </a:lnTo>
                    <a:lnTo>
                      <a:pt x="1836" y="728"/>
                    </a:lnTo>
                    <a:lnTo>
                      <a:pt x="1836" y="719"/>
                    </a:lnTo>
                    <a:lnTo>
                      <a:pt x="1836" y="710"/>
                    </a:lnTo>
                    <a:lnTo>
                      <a:pt x="1837" y="699"/>
                    </a:lnTo>
                    <a:lnTo>
                      <a:pt x="1837" y="688"/>
                    </a:lnTo>
                    <a:lnTo>
                      <a:pt x="1832" y="678"/>
                    </a:lnTo>
                    <a:lnTo>
                      <a:pt x="1824" y="668"/>
                    </a:lnTo>
                    <a:lnTo>
                      <a:pt x="1816" y="659"/>
                    </a:lnTo>
                    <a:lnTo>
                      <a:pt x="1807" y="649"/>
                    </a:lnTo>
                    <a:lnTo>
                      <a:pt x="1803" y="640"/>
                    </a:lnTo>
                    <a:lnTo>
                      <a:pt x="1801" y="630"/>
                    </a:lnTo>
                    <a:lnTo>
                      <a:pt x="1799" y="622"/>
                    </a:lnTo>
                    <a:lnTo>
                      <a:pt x="1798" y="614"/>
                    </a:lnTo>
                    <a:lnTo>
                      <a:pt x="1798" y="607"/>
                    </a:lnTo>
                    <a:lnTo>
                      <a:pt x="1800" y="600"/>
                    </a:lnTo>
                    <a:lnTo>
                      <a:pt x="1809" y="586"/>
                    </a:lnTo>
                    <a:lnTo>
                      <a:pt x="1818" y="572"/>
                    </a:lnTo>
                    <a:lnTo>
                      <a:pt x="1825" y="555"/>
                    </a:lnTo>
                    <a:lnTo>
                      <a:pt x="1832" y="538"/>
                    </a:lnTo>
                    <a:lnTo>
                      <a:pt x="1836" y="533"/>
                    </a:lnTo>
                    <a:lnTo>
                      <a:pt x="1838" y="528"/>
                    </a:lnTo>
                    <a:lnTo>
                      <a:pt x="1836" y="524"/>
                    </a:lnTo>
                    <a:lnTo>
                      <a:pt x="1832" y="517"/>
                    </a:lnTo>
                    <a:lnTo>
                      <a:pt x="1832" y="505"/>
                    </a:lnTo>
                    <a:lnTo>
                      <a:pt x="1833" y="495"/>
                    </a:lnTo>
                    <a:lnTo>
                      <a:pt x="1830" y="491"/>
                    </a:lnTo>
                    <a:lnTo>
                      <a:pt x="1830" y="488"/>
                    </a:lnTo>
                    <a:lnTo>
                      <a:pt x="1828" y="486"/>
                    </a:lnTo>
                    <a:lnTo>
                      <a:pt x="1825" y="483"/>
                    </a:lnTo>
                    <a:lnTo>
                      <a:pt x="1821" y="478"/>
                    </a:lnTo>
                    <a:lnTo>
                      <a:pt x="1821" y="475"/>
                    </a:lnTo>
                    <a:lnTo>
                      <a:pt x="1821" y="471"/>
                    </a:lnTo>
                    <a:lnTo>
                      <a:pt x="1819" y="466"/>
                    </a:lnTo>
                    <a:lnTo>
                      <a:pt x="1803" y="467"/>
                    </a:lnTo>
                    <a:lnTo>
                      <a:pt x="1786" y="467"/>
                    </a:lnTo>
                    <a:lnTo>
                      <a:pt x="1779" y="467"/>
                    </a:lnTo>
                    <a:lnTo>
                      <a:pt x="1774" y="468"/>
                    </a:lnTo>
                    <a:lnTo>
                      <a:pt x="1773" y="469"/>
                    </a:lnTo>
                    <a:lnTo>
                      <a:pt x="1770" y="468"/>
                    </a:lnTo>
                    <a:lnTo>
                      <a:pt x="1768" y="467"/>
                    </a:lnTo>
                    <a:lnTo>
                      <a:pt x="1766" y="465"/>
                    </a:lnTo>
                    <a:lnTo>
                      <a:pt x="1756" y="457"/>
                    </a:lnTo>
                    <a:lnTo>
                      <a:pt x="1747" y="446"/>
                    </a:lnTo>
                    <a:lnTo>
                      <a:pt x="1742" y="440"/>
                    </a:lnTo>
                    <a:lnTo>
                      <a:pt x="1740" y="436"/>
                    </a:lnTo>
                    <a:lnTo>
                      <a:pt x="1742" y="434"/>
                    </a:lnTo>
                    <a:lnTo>
                      <a:pt x="1749" y="432"/>
                    </a:lnTo>
                    <a:lnTo>
                      <a:pt x="1752" y="428"/>
                    </a:lnTo>
                    <a:lnTo>
                      <a:pt x="1754" y="426"/>
                    </a:lnTo>
                    <a:lnTo>
                      <a:pt x="1756" y="424"/>
                    </a:lnTo>
                    <a:lnTo>
                      <a:pt x="1756" y="421"/>
                    </a:lnTo>
                    <a:lnTo>
                      <a:pt x="1756" y="416"/>
                    </a:lnTo>
                    <a:lnTo>
                      <a:pt x="1758" y="409"/>
                    </a:lnTo>
                    <a:lnTo>
                      <a:pt x="1761" y="399"/>
                    </a:lnTo>
                    <a:lnTo>
                      <a:pt x="1764" y="390"/>
                    </a:lnTo>
                    <a:lnTo>
                      <a:pt x="1766" y="386"/>
                    </a:lnTo>
                    <a:lnTo>
                      <a:pt x="1767" y="382"/>
                    </a:lnTo>
                    <a:lnTo>
                      <a:pt x="1769" y="377"/>
                    </a:lnTo>
                    <a:lnTo>
                      <a:pt x="1774" y="373"/>
                    </a:lnTo>
                    <a:lnTo>
                      <a:pt x="1777" y="369"/>
                    </a:lnTo>
                    <a:lnTo>
                      <a:pt x="1779" y="366"/>
                    </a:lnTo>
                    <a:lnTo>
                      <a:pt x="1781" y="364"/>
                    </a:lnTo>
                    <a:lnTo>
                      <a:pt x="1781" y="361"/>
                    </a:lnTo>
                    <a:lnTo>
                      <a:pt x="1776" y="356"/>
                    </a:lnTo>
                    <a:lnTo>
                      <a:pt x="1769" y="350"/>
                    </a:lnTo>
                    <a:lnTo>
                      <a:pt x="1761" y="343"/>
                    </a:lnTo>
                    <a:lnTo>
                      <a:pt x="1758" y="336"/>
                    </a:lnTo>
                    <a:lnTo>
                      <a:pt x="1756" y="328"/>
                    </a:lnTo>
                    <a:lnTo>
                      <a:pt x="1756" y="318"/>
                    </a:lnTo>
                    <a:lnTo>
                      <a:pt x="1754" y="313"/>
                    </a:lnTo>
                    <a:lnTo>
                      <a:pt x="1753" y="307"/>
                    </a:lnTo>
                    <a:lnTo>
                      <a:pt x="1752" y="301"/>
                    </a:lnTo>
                    <a:lnTo>
                      <a:pt x="1750" y="299"/>
                    </a:lnTo>
                    <a:lnTo>
                      <a:pt x="1750" y="297"/>
                    </a:lnTo>
                    <a:lnTo>
                      <a:pt x="1750" y="289"/>
                    </a:lnTo>
                    <a:lnTo>
                      <a:pt x="1747" y="280"/>
                    </a:lnTo>
                    <a:lnTo>
                      <a:pt x="1744" y="271"/>
                    </a:lnTo>
                    <a:lnTo>
                      <a:pt x="1748" y="266"/>
                    </a:lnTo>
                    <a:lnTo>
                      <a:pt x="1749" y="264"/>
                    </a:lnTo>
                    <a:lnTo>
                      <a:pt x="1747" y="262"/>
                    </a:lnTo>
                    <a:lnTo>
                      <a:pt x="1742" y="258"/>
                    </a:lnTo>
                    <a:lnTo>
                      <a:pt x="1737" y="245"/>
                    </a:lnTo>
                    <a:lnTo>
                      <a:pt x="1735" y="231"/>
                    </a:lnTo>
                    <a:lnTo>
                      <a:pt x="1732" y="230"/>
                    </a:lnTo>
                    <a:lnTo>
                      <a:pt x="1730" y="232"/>
                    </a:lnTo>
                    <a:lnTo>
                      <a:pt x="1728" y="233"/>
                    </a:lnTo>
                    <a:lnTo>
                      <a:pt x="1725" y="237"/>
                    </a:lnTo>
                    <a:lnTo>
                      <a:pt x="1719" y="221"/>
                    </a:lnTo>
                    <a:lnTo>
                      <a:pt x="1713" y="207"/>
                    </a:lnTo>
                    <a:lnTo>
                      <a:pt x="1707" y="199"/>
                    </a:lnTo>
                    <a:lnTo>
                      <a:pt x="1702" y="192"/>
                    </a:lnTo>
                    <a:lnTo>
                      <a:pt x="1697" y="188"/>
                    </a:lnTo>
                    <a:lnTo>
                      <a:pt x="1693" y="182"/>
                    </a:lnTo>
                    <a:lnTo>
                      <a:pt x="1684" y="186"/>
                    </a:lnTo>
                    <a:lnTo>
                      <a:pt x="1678" y="187"/>
                    </a:lnTo>
                    <a:lnTo>
                      <a:pt x="1673" y="187"/>
                    </a:lnTo>
                    <a:lnTo>
                      <a:pt x="1663" y="184"/>
                    </a:lnTo>
                    <a:lnTo>
                      <a:pt x="1651" y="182"/>
                    </a:lnTo>
                    <a:lnTo>
                      <a:pt x="1640" y="179"/>
                    </a:lnTo>
                    <a:lnTo>
                      <a:pt x="1626" y="181"/>
                    </a:lnTo>
                    <a:lnTo>
                      <a:pt x="1614" y="183"/>
                    </a:lnTo>
                    <a:lnTo>
                      <a:pt x="1601" y="187"/>
                    </a:lnTo>
                    <a:lnTo>
                      <a:pt x="1588" y="189"/>
                    </a:lnTo>
                    <a:lnTo>
                      <a:pt x="1587" y="186"/>
                    </a:lnTo>
                    <a:lnTo>
                      <a:pt x="1585" y="182"/>
                    </a:lnTo>
                    <a:lnTo>
                      <a:pt x="1584" y="180"/>
                    </a:lnTo>
                    <a:lnTo>
                      <a:pt x="1585" y="178"/>
                    </a:lnTo>
                    <a:lnTo>
                      <a:pt x="1589" y="174"/>
                    </a:lnTo>
                    <a:lnTo>
                      <a:pt x="1595" y="169"/>
                    </a:lnTo>
                    <a:lnTo>
                      <a:pt x="1599" y="162"/>
                    </a:lnTo>
                    <a:lnTo>
                      <a:pt x="1601" y="155"/>
                    </a:lnTo>
                    <a:lnTo>
                      <a:pt x="1601" y="147"/>
                    </a:lnTo>
                    <a:lnTo>
                      <a:pt x="1600" y="138"/>
                    </a:lnTo>
                    <a:lnTo>
                      <a:pt x="1600" y="131"/>
                    </a:lnTo>
                    <a:lnTo>
                      <a:pt x="1601" y="124"/>
                    </a:lnTo>
                    <a:lnTo>
                      <a:pt x="1603" y="122"/>
                    </a:lnTo>
                    <a:lnTo>
                      <a:pt x="1605" y="121"/>
                    </a:lnTo>
                    <a:lnTo>
                      <a:pt x="1607" y="120"/>
                    </a:lnTo>
                    <a:lnTo>
                      <a:pt x="1612" y="121"/>
                    </a:lnTo>
                    <a:lnTo>
                      <a:pt x="1617" y="123"/>
                    </a:lnTo>
                    <a:lnTo>
                      <a:pt x="1623" y="125"/>
                    </a:lnTo>
                    <a:lnTo>
                      <a:pt x="1627" y="125"/>
                    </a:lnTo>
                    <a:lnTo>
                      <a:pt x="1632" y="125"/>
                    </a:lnTo>
                    <a:lnTo>
                      <a:pt x="1637" y="125"/>
                    </a:lnTo>
                    <a:lnTo>
                      <a:pt x="1641" y="123"/>
                    </a:lnTo>
                    <a:lnTo>
                      <a:pt x="1646" y="121"/>
                    </a:lnTo>
                    <a:lnTo>
                      <a:pt x="1651" y="116"/>
                    </a:lnTo>
                    <a:lnTo>
                      <a:pt x="1654" y="111"/>
                    </a:lnTo>
                    <a:lnTo>
                      <a:pt x="1655" y="107"/>
                    </a:lnTo>
                    <a:lnTo>
                      <a:pt x="1654" y="104"/>
                    </a:lnTo>
                    <a:lnTo>
                      <a:pt x="1648" y="99"/>
                    </a:lnTo>
                    <a:lnTo>
                      <a:pt x="1647" y="96"/>
                    </a:lnTo>
                    <a:lnTo>
                      <a:pt x="1646" y="93"/>
                    </a:lnTo>
                    <a:lnTo>
                      <a:pt x="1646" y="90"/>
                    </a:lnTo>
                    <a:lnTo>
                      <a:pt x="1646" y="88"/>
                    </a:lnTo>
                    <a:lnTo>
                      <a:pt x="1647" y="82"/>
                    </a:lnTo>
                    <a:lnTo>
                      <a:pt x="1648" y="75"/>
                    </a:lnTo>
                    <a:lnTo>
                      <a:pt x="1638" y="66"/>
                    </a:lnTo>
                    <a:lnTo>
                      <a:pt x="1627" y="57"/>
                    </a:lnTo>
                    <a:lnTo>
                      <a:pt x="1624" y="51"/>
                    </a:lnTo>
                    <a:lnTo>
                      <a:pt x="1621" y="46"/>
                    </a:lnTo>
                    <a:lnTo>
                      <a:pt x="1620" y="41"/>
                    </a:lnTo>
                    <a:lnTo>
                      <a:pt x="1621" y="36"/>
                    </a:lnTo>
                    <a:lnTo>
                      <a:pt x="1618" y="24"/>
                    </a:lnTo>
                    <a:lnTo>
                      <a:pt x="1618" y="18"/>
                    </a:lnTo>
                    <a:lnTo>
                      <a:pt x="1617" y="12"/>
                    </a:lnTo>
                    <a:lnTo>
                      <a:pt x="1616" y="7"/>
                    </a:lnTo>
                    <a:lnTo>
                      <a:pt x="1615" y="4"/>
                    </a:lnTo>
                    <a:lnTo>
                      <a:pt x="1613" y="1"/>
                    </a:lnTo>
                    <a:lnTo>
                      <a:pt x="1609" y="0"/>
                    </a:lnTo>
                    <a:lnTo>
                      <a:pt x="1606" y="0"/>
                    </a:lnTo>
                    <a:lnTo>
                      <a:pt x="1601" y="1"/>
                    </a:lnTo>
                    <a:lnTo>
                      <a:pt x="1597" y="4"/>
                    </a:lnTo>
                    <a:lnTo>
                      <a:pt x="1592" y="7"/>
                    </a:lnTo>
                    <a:lnTo>
                      <a:pt x="1588" y="9"/>
                    </a:lnTo>
                    <a:lnTo>
                      <a:pt x="1583" y="10"/>
                    </a:lnTo>
                    <a:lnTo>
                      <a:pt x="1580" y="11"/>
                    </a:lnTo>
                    <a:lnTo>
                      <a:pt x="1575" y="12"/>
                    </a:lnTo>
                    <a:lnTo>
                      <a:pt x="1572" y="13"/>
                    </a:lnTo>
                    <a:lnTo>
                      <a:pt x="1567" y="15"/>
                    </a:lnTo>
                    <a:lnTo>
                      <a:pt x="1563" y="19"/>
                    </a:lnTo>
                    <a:lnTo>
                      <a:pt x="1570" y="17"/>
                    </a:lnTo>
                    <a:lnTo>
                      <a:pt x="1575" y="17"/>
                    </a:lnTo>
                    <a:lnTo>
                      <a:pt x="1580" y="19"/>
                    </a:lnTo>
                    <a:lnTo>
                      <a:pt x="1585" y="26"/>
                    </a:lnTo>
                    <a:lnTo>
                      <a:pt x="1590" y="37"/>
                    </a:lnTo>
                    <a:lnTo>
                      <a:pt x="1595" y="48"/>
                    </a:lnTo>
                    <a:lnTo>
                      <a:pt x="1598" y="60"/>
                    </a:lnTo>
                    <a:lnTo>
                      <a:pt x="1598" y="72"/>
                    </a:lnTo>
                    <a:lnTo>
                      <a:pt x="1588" y="75"/>
                    </a:lnTo>
                    <a:lnTo>
                      <a:pt x="1576" y="77"/>
                    </a:lnTo>
                    <a:lnTo>
                      <a:pt x="1566" y="78"/>
                    </a:lnTo>
                    <a:lnTo>
                      <a:pt x="1555" y="80"/>
                    </a:lnTo>
                    <a:lnTo>
                      <a:pt x="1540" y="81"/>
                    </a:lnTo>
                    <a:lnTo>
                      <a:pt x="1527" y="85"/>
                    </a:lnTo>
                    <a:lnTo>
                      <a:pt x="1523" y="102"/>
                    </a:lnTo>
                    <a:lnTo>
                      <a:pt x="1519" y="117"/>
                    </a:lnTo>
                    <a:lnTo>
                      <a:pt x="1511" y="116"/>
                    </a:lnTo>
                    <a:lnTo>
                      <a:pt x="1503" y="119"/>
                    </a:lnTo>
                    <a:lnTo>
                      <a:pt x="1499" y="117"/>
                    </a:lnTo>
                    <a:lnTo>
                      <a:pt x="1496" y="115"/>
                    </a:lnTo>
                    <a:lnTo>
                      <a:pt x="1494" y="113"/>
                    </a:lnTo>
                    <a:lnTo>
                      <a:pt x="1490" y="110"/>
                    </a:lnTo>
                    <a:lnTo>
                      <a:pt x="1486" y="104"/>
                    </a:lnTo>
                    <a:lnTo>
                      <a:pt x="1481" y="97"/>
                    </a:lnTo>
                    <a:lnTo>
                      <a:pt x="1470" y="106"/>
                    </a:lnTo>
                    <a:lnTo>
                      <a:pt x="1461" y="114"/>
                    </a:lnTo>
                    <a:lnTo>
                      <a:pt x="1455" y="110"/>
                    </a:lnTo>
                    <a:lnTo>
                      <a:pt x="1449" y="104"/>
                    </a:lnTo>
                    <a:lnTo>
                      <a:pt x="1445" y="99"/>
                    </a:lnTo>
                    <a:lnTo>
                      <a:pt x="1438" y="96"/>
                    </a:lnTo>
                    <a:lnTo>
                      <a:pt x="1431" y="93"/>
                    </a:lnTo>
                    <a:lnTo>
                      <a:pt x="1427" y="90"/>
                    </a:lnTo>
                    <a:lnTo>
                      <a:pt x="1424" y="89"/>
                    </a:lnTo>
                    <a:lnTo>
                      <a:pt x="1422" y="89"/>
                    </a:lnTo>
                    <a:lnTo>
                      <a:pt x="1420" y="90"/>
                    </a:lnTo>
                    <a:lnTo>
                      <a:pt x="1417" y="93"/>
                    </a:lnTo>
                    <a:lnTo>
                      <a:pt x="1419" y="104"/>
                    </a:lnTo>
                    <a:lnTo>
                      <a:pt x="1422" y="115"/>
                    </a:lnTo>
                    <a:lnTo>
                      <a:pt x="1426" y="125"/>
                    </a:lnTo>
                    <a:lnTo>
                      <a:pt x="1427" y="138"/>
                    </a:lnTo>
                    <a:lnTo>
                      <a:pt x="1421" y="148"/>
                    </a:lnTo>
                    <a:lnTo>
                      <a:pt x="1417" y="157"/>
                    </a:lnTo>
                    <a:lnTo>
                      <a:pt x="1415" y="162"/>
                    </a:lnTo>
                    <a:lnTo>
                      <a:pt x="1415" y="166"/>
                    </a:lnTo>
                    <a:lnTo>
                      <a:pt x="1415" y="171"/>
                    </a:lnTo>
                    <a:lnTo>
                      <a:pt x="1417" y="176"/>
                    </a:lnTo>
                    <a:lnTo>
                      <a:pt x="1419" y="181"/>
                    </a:lnTo>
                    <a:lnTo>
                      <a:pt x="1420" y="184"/>
                    </a:lnTo>
                    <a:lnTo>
                      <a:pt x="1421" y="187"/>
                    </a:lnTo>
                    <a:lnTo>
                      <a:pt x="1421" y="189"/>
                    </a:lnTo>
                    <a:lnTo>
                      <a:pt x="1419" y="195"/>
                    </a:lnTo>
                    <a:lnTo>
                      <a:pt x="1415" y="203"/>
                    </a:lnTo>
                    <a:lnTo>
                      <a:pt x="1409" y="209"/>
                    </a:lnTo>
                    <a:lnTo>
                      <a:pt x="1403" y="217"/>
                    </a:lnTo>
                    <a:lnTo>
                      <a:pt x="1405" y="223"/>
                    </a:lnTo>
                    <a:lnTo>
                      <a:pt x="1409" y="227"/>
                    </a:lnTo>
                    <a:lnTo>
                      <a:pt x="1412" y="232"/>
                    </a:lnTo>
                    <a:lnTo>
                      <a:pt x="1417" y="237"/>
                    </a:lnTo>
                    <a:lnTo>
                      <a:pt x="1421" y="241"/>
                    </a:lnTo>
                    <a:lnTo>
                      <a:pt x="1426" y="245"/>
                    </a:lnTo>
                    <a:lnTo>
                      <a:pt x="1427" y="247"/>
                    </a:lnTo>
                    <a:lnTo>
                      <a:pt x="1428" y="249"/>
                    </a:lnTo>
                    <a:lnTo>
                      <a:pt x="1429" y="251"/>
                    </a:lnTo>
                    <a:lnTo>
                      <a:pt x="1429" y="254"/>
                    </a:lnTo>
                    <a:lnTo>
                      <a:pt x="1428" y="262"/>
                    </a:lnTo>
                    <a:lnTo>
                      <a:pt x="1426" y="266"/>
                    </a:lnTo>
                    <a:lnTo>
                      <a:pt x="1423" y="268"/>
                    </a:lnTo>
                    <a:lnTo>
                      <a:pt x="1415" y="272"/>
                    </a:lnTo>
                    <a:lnTo>
                      <a:pt x="1409" y="268"/>
                    </a:lnTo>
                    <a:lnTo>
                      <a:pt x="1404" y="265"/>
                    </a:lnTo>
                    <a:lnTo>
                      <a:pt x="1402" y="264"/>
                    </a:lnTo>
                    <a:lnTo>
                      <a:pt x="1401" y="265"/>
                    </a:lnTo>
                    <a:lnTo>
                      <a:pt x="1398" y="266"/>
                    </a:lnTo>
                    <a:lnTo>
                      <a:pt x="1396" y="268"/>
                    </a:lnTo>
                    <a:lnTo>
                      <a:pt x="1392" y="276"/>
                    </a:lnTo>
                    <a:lnTo>
                      <a:pt x="1388" y="284"/>
                    </a:lnTo>
                    <a:lnTo>
                      <a:pt x="1393" y="289"/>
                    </a:lnTo>
                    <a:lnTo>
                      <a:pt x="1395" y="293"/>
                    </a:lnTo>
                    <a:lnTo>
                      <a:pt x="1397" y="297"/>
                    </a:lnTo>
                    <a:lnTo>
                      <a:pt x="1396" y="303"/>
                    </a:lnTo>
                    <a:lnTo>
                      <a:pt x="1395" y="314"/>
                    </a:lnTo>
                    <a:lnTo>
                      <a:pt x="1394" y="323"/>
                    </a:lnTo>
                    <a:lnTo>
                      <a:pt x="1386" y="327"/>
                    </a:lnTo>
                    <a:lnTo>
                      <a:pt x="1378" y="330"/>
                    </a:lnTo>
                    <a:lnTo>
                      <a:pt x="1375" y="331"/>
                    </a:lnTo>
                    <a:lnTo>
                      <a:pt x="1371" y="333"/>
                    </a:lnTo>
                    <a:lnTo>
                      <a:pt x="1368" y="335"/>
                    </a:lnTo>
                    <a:lnTo>
                      <a:pt x="1366" y="339"/>
                    </a:lnTo>
                    <a:lnTo>
                      <a:pt x="1369" y="343"/>
                    </a:lnTo>
                    <a:lnTo>
                      <a:pt x="1371" y="348"/>
                    </a:lnTo>
                    <a:lnTo>
                      <a:pt x="1372" y="351"/>
                    </a:lnTo>
                    <a:lnTo>
                      <a:pt x="1371" y="357"/>
                    </a:lnTo>
                    <a:lnTo>
                      <a:pt x="1375" y="364"/>
                    </a:lnTo>
                    <a:lnTo>
                      <a:pt x="1378" y="372"/>
                    </a:lnTo>
                    <a:lnTo>
                      <a:pt x="1394" y="383"/>
                    </a:lnTo>
                    <a:lnTo>
                      <a:pt x="1409" y="397"/>
                    </a:lnTo>
                    <a:lnTo>
                      <a:pt x="1410" y="407"/>
                    </a:lnTo>
                    <a:lnTo>
                      <a:pt x="1412" y="409"/>
                    </a:lnTo>
                    <a:lnTo>
                      <a:pt x="1413" y="411"/>
                    </a:lnTo>
                    <a:lnTo>
                      <a:pt x="1417" y="416"/>
                    </a:lnTo>
                    <a:lnTo>
                      <a:pt x="1413" y="423"/>
                    </a:lnTo>
                    <a:lnTo>
                      <a:pt x="1411" y="429"/>
                    </a:lnTo>
                    <a:lnTo>
                      <a:pt x="1421" y="433"/>
                    </a:lnTo>
                    <a:lnTo>
                      <a:pt x="1432" y="437"/>
                    </a:lnTo>
                    <a:lnTo>
                      <a:pt x="1438" y="440"/>
                    </a:lnTo>
                    <a:lnTo>
                      <a:pt x="1443" y="442"/>
                    </a:lnTo>
                    <a:lnTo>
                      <a:pt x="1446" y="445"/>
                    </a:lnTo>
                    <a:lnTo>
                      <a:pt x="1449" y="450"/>
                    </a:lnTo>
                    <a:lnTo>
                      <a:pt x="1441" y="454"/>
                    </a:lnTo>
                    <a:lnTo>
                      <a:pt x="1437" y="459"/>
                    </a:lnTo>
                    <a:lnTo>
                      <a:pt x="1436" y="461"/>
                    </a:lnTo>
                    <a:lnTo>
                      <a:pt x="1437" y="465"/>
                    </a:lnTo>
                    <a:lnTo>
                      <a:pt x="1438" y="468"/>
                    </a:lnTo>
                    <a:lnTo>
                      <a:pt x="1439" y="472"/>
                    </a:lnTo>
                    <a:lnTo>
                      <a:pt x="1440" y="477"/>
                    </a:lnTo>
                    <a:lnTo>
                      <a:pt x="1441" y="480"/>
                    </a:lnTo>
                    <a:lnTo>
                      <a:pt x="1440" y="484"/>
                    </a:lnTo>
                    <a:lnTo>
                      <a:pt x="1439" y="486"/>
                    </a:lnTo>
                    <a:lnTo>
                      <a:pt x="1436" y="492"/>
                    </a:lnTo>
                    <a:lnTo>
                      <a:pt x="1430" y="499"/>
                    </a:lnTo>
                    <a:lnTo>
                      <a:pt x="1427" y="504"/>
                    </a:lnTo>
                    <a:lnTo>
                      <a:pt x="1424" y="508"/>
                    </a:lnTo>
                    <a:lnTo>
                      <a:pt x="1423" y="508"/>
                    </a:lnTo>
                    <a:lnTo>
                      <a:pt x="1421" y="508"/>
                    </a:lnTo>
                    <a:lnTo>
                      <a:pt x="1419" y="508"/>
                    </a:lnTo>
                    <a:lnTo>
                      <a:pt x="1417" y="505"/>
                    </a:lnTo>
                    <a:lnTo>
                      <a:pt x="1413" y="505"/>
                    </a:lnTo>
                    <a:lnTo>
                      <a:pt x="1411" y="505"/>
                    </a:lnTo>
                    <a:lnTo>
                      <a:pt x="1410" y="507"/>
                    </a:lnTo>
                    <a:lnTo>
                      <a:pt x="1410" y="508"/>
                    </a:lnTo>
                    <a:lnTo>
                      <a:pt x="1411" y="512"/>
                    </a:lnTo>
                    <a:lnTo>
                      <a:pt x="1413" y="517"/>
                    </a:lnTo>
                    <a:lnTo>
                      <a:pt x="1417" y="520"/>
                    </a:lnTo>
                    <a:lnTo>
                      <a:pt x="1417" y="522"/>
                    </a:lnTo>
                    <a:lnTo>
                      <a:pt x="1414" y="524"/>
                    </a:lnTo>
                    <a:lnTo>
                      <a:pt x="1410" y="524"/>
                    </a:lnTo>
                    <a:lnTo>
                      <a:pt x="1406" y="528"/>
                    </a:lnTo>
                    <a:lnTo>
                      <a:pt x="1402" y="534"/>
                    </a:lnTo>
                    <a:lnTo>
                      <a:pt x="1400" y="537"/>
                    </a:lnTo>
                    <a:lnTo>
                      <a:pt x="1398" y="538"/>
                    </a:lnTo>
                    <a:lnTo>
                      <a:pt x="1398" y="541"/>
                    </a:lnTo>
                    <a:lnTo>
                      <a:pt x="1400" y="541"/>
                    </a:lnTo>
                    <a:lnTo>
                      <a:pt x="1404" y="542"/>
                    </a:lnTo>
                    <a:lnTo>
                      <a:pt x="1410" y="542"/>
                    </a:lnTo>
                    <a:lnTo>
                      <a:pt x="1413" y="544"/>
                    </a:lnTo>
                    <a:lnTo>
                      <a:pt x="1415" y="547"/>
                    </a:lnTo>
                    <a:lnTo>
                      <a:pt x="1417" y="551"/>
                    </a:lnTo>
                    <a:lnTo>
                      <a:pt x="1415" y="554"/>
                    </a:lnTo>
                    <a:lnTo>
                      <a:pt x="1413" y="561"/>
                    </a:lnTo>
                    <a:lnTo>
                      <a:pt x="1411" y="570"/>
                    </a:lnTo>
                    <a:lnTo>
                      <a:pt x="1411" y="579"/>
                    </a:lnTo>
                    <a:lnTo>
                      <a:pt x="1411" y="587"/>
                    </a:lnTo>
                    <a:lnTo>
                      <a:pt x="1412" y="593"/>
                    </a:lnTo>
                    <a:lnTo>
                      <a:pt x="1413" y="596"/>
                    </a:lnTo>
                    <a:lnTo>
                      <a:pt x="1412" y="597"/>
                    </a:lnTo>
                    <a:lnTo>
                      <a:pt x="1404" y="601"/>
                    </a:lnTo>
                    <a:lnTo>
                      <a:pt x="1397" y="604"/>
                    </a:lnTo>
                    <a:lnTo>
                      <a:pt x="1392" y="609"/>
                    </a:lnTo>
                    <a:lnTo>
                      <a:pt x="1386" y="612"/>
                    </a:lnTo>
                    <a:lnTo>
                      <a:pt x="1381" y="617"/>
                    </a:lnTo>
                    <a:lnTo>
                      <a:pt x="1372" y="627"/>
                    </a:lnTo>
                    <a:lnTo>
                      <a:pt x="1363" y="639"/>
                    </a:lnTo>
                    <a:lnTo>
                      <a:pt x="1359" y="646"/>
                    </a:lnTo>
                    <a:lnTo>
                      <a:pt x="1356" y="652"/>
                    </a:lnTo>
                    <a:lnTo>
                      <a:pt x="1355" y="656"/>
                    </a:lnTo>
                    <a:lnTo>
                      <a:pt x="1355" y="661"/>
                    </a:lnTo>
                    <a:lnTo>
                      <a:pt x="1358" y="669"/>
                    </a:lnTo>
                    <a:lnTo>
                      <a:pt x="1362" y="683"/>
                    </a:lnTo>
                    <a:lnTo>
                      <a:pt x="1358" y="690"/>
                    </a:lnTo>
                    <a:lnTo>
                      <a:pt x="1350" y="699"/>
                    </a:lnTo>
                    <a:lnTo>
                      <a:pt x="1347" y="702"/>
                    </a:lnTo>
                    <a:lnTo>
                      <a:pt x="1345" y="704"/>
                    </a:lnTo>
                    <a:lnTo>
                      <a:pt x="1344" y="704"/>
                    </a:lnTo>
                    <a:lnTo>
                      <a:pt x="1342" y="704"/>
                    </a:lnTo>
                    <a:lnTo>
                      <a:pt x="1337" y="700"/>
                    </a:lnTo>
                    <a:lnTo>
                      <a:pt x="1330" y="698"/>
                    </a:lnTo>
                    <a:lnTo>
                      <a:pt x="1325" y="706"/>
                    </a:lnTo>
                    <a:lnTo>
                      <a:pt x="1321" y="713"/>
                    </a:lnTo>
                    <a:lnTo>
                      <a:pt x="1317" y="719"/>
                    </a:lnTo>
                    <a:lnTo>
                      <a:pt x="1310" y="724"/>
                    </a:lnTo>
                    <a:lnTo>
                      <a:pt x="1301" y="727"/>
                    </a:lnTo>
                    <a:lnTo>
                      <a:pt x="1295" y="730"/>
                    </a:lnTo>
                    <a:lnTo>
                      <a:pt x="1290" y="735"/>
                    </a:lnTo>
                    <a:lnTo>
                      <a:pt x="1285" y="742"/>
                    </a:lnTo>
                    <a:lnTo>
                      <a:pt x="1285" y="750"/>
                    </a:lnTo>
                    <a:lnTo>
                      <a:pt x="1284" y="758"/>
                    </a:lnTo>
                    <a:lnTo>
                      <a:pt x="1274" y="761"/>
                    </a:lnTo>
                    <a:lnTo>
                      <a:pt x="1265" y="763"/>
                    </a:lnTo>
                    <a:lnTo>
                      <a:pt x="1254" y="764"/>
                    </a:lnTo>
                    <a:lnTo>
                      <a:pt x="1245" y="767"/>
                    </a:lnTo>
                    <a:lnTo>
                      <a:pt x="1236" y="774"/>
                    </a:lnTo>
                    <a:lnTo>
                      <a:pt x="1226" y="780"/>
                    </a:lnTo>
                    <a:lnTo>
                      <a:pt x="1232" y="783"/>
                    </a:lnTo>
                    <a:lnTo>
                      <a:pt x="1236" y="784"/>
                    </a:lnTo>
                    <a:lnTo>
                      <a:pt x="1240" y="787"/>
                    </a:lnTo>
                    <a:lnTo>
                      <a:pt x="1244" y="791"/>
                    </a:lnTo>
                    <a:lnTo>
                      <a:pt x="1250" y="806"/>
                    </a:lnTo>
                    <a:lnTo>
                      <a:pt x="1256" y="820"/>
                    </a:lnTo>
                    <a:lnTo>
                      <a:pt x="1245" y="823"/>
                    </a:lnTo>
                    <a:lnTo>
                      <a:pt x="1240" y="824"/>
                    </a:lnTo>
                    <a:lnTo>
                      <a:pt x="1237" y="824"/>
                    </a:lnTo>
                    <a:lnTo>
                      <a:pt x="1234" y="826"/>
                    </a:lnTo>
                    <a:lnTo>
                      <a:pt x="1231" y="830"/>
                    </a:lnTo>
                    <a:lnTo>
                      <a:pt x="1225" y="835"/>
                    </a:lnTo>
                    <a:lnTo>
                      <a:pt x="1220" y="841"/>
                    </a:lnTo>
                    <a:lnTo>
                      <a:pt x="1217" y="845"/>
                    </a:lnTo>
                    <a:lnTo>
                      <a:pt x="1212" y="848"/>
                    </a:lnTo>
                    <a:lnTo>
                      <a:pt x="1207" y="851"/>
                    </a:lnTo>
                    <a:lnTo>
                      <a:pt x="1209" y="858"/>
                    </a:lnTo>
                    <a:lnTo>
                      <a:pt x="1210" y="865"/>
                    </a:lnTo>
                    <a:lnTo>
                      <a:pt x="1209" y="870"/>
                    </a:lnTo>
                    <a:lnTo>
                      <a:pt x="1209" y="873"/>
                    </a:lnTo>
                    <a:lnTo>
                      <a:pt x="1208" y="876"/>
                    </a:lnTo>
                    <a:lnTo>
                      <a:pt x="1204" y="880"/>
                    </a:lnTo>
                    <a:lnTo>
                      <a:pt x="1208" y="888"/>
                    </a:lnTo>
                    <a:lnTo>
                      <a:pt x="1212" y="897"/>
                    </a:lnTo>
                    <a:lnTo>
                      <a:pt x="1206" y="900"/>
                    </a:lnTo>
                    <a:lnTo>
                      <a:pt x="1201" y="904"/>
                    </a:lnTo>
                    <a:lnTo>
                      <a:pt x="1195" y="907"/>
                    </a:lnTo>
                    <a:lnTo>
                      <a:pt x="1191" y="911"/>
                    </a:lnTo>
                    <a:lnTo>
                      <a:pt x="1197" y="919"/>
                    </a:lnTo>
                    <a:lnTo>
                      <a:pt x="1201" y="925"/>
                    </a:lnTo>
                    <a:lnTo>
                      <a:pt x="1203" y="928"/>
                    </a:lnTo>
                    <a:lnTo>
                      <a:pt x="1206" y="932"/>
                    </a:lnTo>
                    <a:lnTo>
                      <a:pt x="1207" y="936"/>
                    </a:lnTo>
                    <a:lnTo>
                      <a:pt x="1208" y="941"/>
                    </a:lnTo>
                    <a:lnTo>
                      <a:pt x="1204" y="947"/>
                    </a:lnTo>
                    <a:lnTo>
                      <a:pt x="1201" y="952"/>
                    </a:lnTo>
                    <a:lnTo>
                      <a:pt x="1200" y="956"/>
                    </a:lnTo>
                    <a:lnTo>
                      <a:pt x="1200" y="958"/>
                    </a:lnTo>
                    <a:lnTo>
                      <a:pt x="1201" y="960"/>
                    </a:lnTo>
                    <a:lnTo>
                      <a:pt x="1203" y="964"/>
                    </a:lnTo>
                    <a:lnTo>
                      <a:pt x="1207" y="976"/>
                    </a:lnTo>
                    <a:lnTo>
                      <a:pt x="1211" y="990"/>
                    </a:lnTo>
                    <a:lnTo>
                      <a:pt x="1216" y="997"/>
                    </a:lnTo>
                    <a:lnTo>
                      <a:pt x="1219" y="1002"/>
                    </a:lnTo>
                    <a:lnTo>
                      <a:pt x="1220" y="1008"/>
                    </a:lnTo>
                    <a:lnTo>
                      <a:pt x="1219" y="1016"/>
                    </a:lnTo>
                    <a:lnTo>
                      <a:pt x="1219" y="1018"/>
                    </a:lnTo>
                    <a:lnTo>
                      <a:pt x="1219" y="1019"/>
                    </a:lnTo>
                    <a:lnTo>
                      <a:pt x="1220" y="1020"/>
                    </a:lnTo>
                    <a:lnTo>
                      <a:pt x="1221" y="1020"/>
                    </a:lnTo>
                    <a:lnTo>
                      <a:pt x="1225" y="1021"/>
                    </a:lnTo>
                    <a:lnTo>
                      <a:pt x="1228" y="1021"/>
                    </a:lnTo>
                    <a:lnTo>
                      <a:pt x="1240" y="1029"/>
                    </a:lnTo>
                    <a:lnTo>
                      <a:pt x="1248" y="1036"/>
                    </a:lnTo>
                    <a:lnTo>
                      <a:pt x="1252" y="1040"/>
                    </a:lnTo>
                    <a:lnTo>
                      <a:pt x="1257" y="1042"/>
                    </a:lnTo>
                    <a:lnTo>
                      <a:pt x="1263" y="1044"/>
                    </a:lnTo>
                    <a:lnTo>
                      <a:pt x="1270" y="1046"/>
                    </a:lnTo>
                    <a:lnTo>
                      <a:pt x="1279" y="1045"/>
                    </a:lnTo>
                    <a:lnTo>
                      <a:pt x="1290" y="1043"/>
                    </a:lnTo>
                    <a:lnTo>
                      <a:pt x="1295" y="1043"/>
                    </a:lnTo>
                    <a:lnTo>
                      <a:pt x="1300" y="1043"/>
                    </a:lnTo>
                    <a:lnTo>
                      <a:pt x="1304" y="1045"/>
                    </a:lnTo>
                    <a:lnTo>
                      <a:pt x="1308" y="1048"/>
                    </a:lnTo>
                    <a:lnTo>
                      <a:pt x="1310" y="1051"/>
                    </a:lnTo>
                    <a:lnTo>
                      <a:pt x="1311" y="1053"/>
                    </a:lnTo>
                    <a:lnTo>
                      <a:pt x="1313" y="1053"/>
                    </a:lnTo>
                    <a:lnTo>
                      <a:pt x="1317" y="1050"/>
                    </a:lnTo>
                    <a:lnTo>
                      <a:pt x="1320" y="1050"/>
                    </a:lnTo>
                    <a:lnTo>
                      <a:pt x="1322" y="1051"/>
                    </a:lnTo>
                    <a:lnTo>
                      <a:pt x="1325" y="1053"/>
                    </a:lnTo>
                    <a:lnTo>
                      <a:pt x="1325" y="1057"/>
                    </a:lnTo>
                    <a:lnTo>
                      <a:pt x="1324" y="1065"/>
                    </a:lnTo>
                    <a:lnTo>
                      <a:pt x="1324" y="1070"/>
                    </a:lnTo>
                    <a:lnTo>
                      <a:pt x="1319" y="1079"/>
                    </a:lnTo>
                    <a:lnTo>
                      <a:pt x="1318" y="1086"/>
                    </a:lnTo>
                    <a:lnTo>
                      <a:pt x="1318" y="1090"/>
                    </a:lnTo>
                    <a:lnTo>
                      <a:pt x="1319" y="1093"/>
                    </a:lnTo>
                    <a:lnTo>
                      <a:pt x="1320" y="1097"/>
                    </a:lnTo>
                    <a:lnTo>
                      <a:pt x="1322" y="1102"/>
                    </a:lnTo>
                    <a:lnTo>
                      <a:pt x="1325" y="1115"/>
                    </a:lnTo>
                    <a:lnTo>
                      <a:pt x="1325" y="1126"/>
                    </a:lnTo>
                    <a:lnTo>
                      <a:pt x="1325" y="1137"/>
                    </a:lnTo>
                    <a:lnTo>
                      <a:pt x="1326" y="1149"/>
                    </a:lnTo>
                    <a:lnTo>
                      <a:pt x="1327" y="1154"/>
                    </a:lnTo>
                    <a:lnTo>
                      <a:pt x="1327" y="1158"/>
                    </a:lnTo>
                    <a:lnTo>
                      <a:pt x="1325" y="1160"/>
                    </a:lnTo>
                    <a:lnTo>
                      <a:pt x="1324" y="1161"/>
                    </a:lnTo>
                    <a:lnTo>
                      <a:pt x="1317" y="1160"/>
                    </a:lnTo>
                    <a:lnTo>
                      <a:pt x="1309" y="1158"/>
                    </a:lnTo>
                    <a:lnTo>
                      <a:pt x="1297" y="1155"/>
                    </a:lnTo>
                    <a:lnTo>
                      <a:pt x="1288" y="1154"/>
                    </a:lnTo>
                    <a:lnTo>
                      <a:pt x="1284" y="1155"/>
                    </a:lnTo>
                    <a:lnTo>
                      <a:pt x="1280" y="1158"/>
                    </a:lnTo>
                    <a:lnTo>
                      <a:pt x="1276" y="1161"/>
                    </a:lnTo>
                    <a:lnTo>
                      <a:pt x="1273" y="1166"/>
                    </a:lnTo>
                    <a:lnTo>
                      <a:pt x="1271" y="1172"/>
                    </a:lnTo>
                    <a:lnTo>
                      <a:pt x="1270" y="1176"/>
                    </a:lnTo>
                    <a:lnTo>
                      <a:pt x="1267" y="1179"/>
                    </a:lnTo>
                    <a:lnTo>
                      <a:pt x="1261" y="1181"/>
                    </a:lnTo>
                    <a:lnTo>
                      <a:pt x="1254" y="1185"/>
                    </a:lnTo>
                    <a:lnTo>
                      <a:pt x="1249" y="1188"/>
                    </a:lnTo>
                    <a:lnTo>
                      <a:pt x="1246" y="1191"/>
                    </a:lnTo>
                    <a:lnTo>
                      <a:pt x="1245" y="1193"/>
                    </a:lnTo>
                    <a:lnTo>
                      <a:pt x="1245" y="1196"/>
                    </a:lnTo>
                    <a:lnTo>
                      <a:pt x="1245" y="1200"/>
                    </a:lnTo>
                    <a:lnTo>
                      <a:pt x="1245" y="1205"/>
                    </a:lnTo>
                    <a:lnTo>
                      <a:pt x="1245" y="1209"/>
                    </a:lnTo>
                    <a:lnTo>
                      <a:pt x="1246" y="1212"/>
                    </a:lnTo>
                    <a:lnTo>
                      <a:pt x="1251" y="1218"/>
                    </a:lnTo>
                    <a:lnTo>
                      <a:pt x="1256" y="1230"/>
                    </a:lnTo>
                    <a:lnTo>
                      <a:pt x="1261" y="1245"/>
                    </a:lnTo>
                    <a:lnTo>
                      <a:pt x="1267" y="1248"/>
                    </a:lnTo>
                    <a:lnTo>
                      <a:pt x="1273" y="1249"/>
                    </a:lnTo>
                    <a:lnTo>
                      <a:pt x="1276" y="1251"/>
                    </a:lnTo>
                    <a:lnTo>
                      <a:pt x="1279" y="1251"/>
                    </a:lnTo>
                    <a:lnTo>
                      <a:pt x="1286" y="1251"/>
                    </a:lnTo>
                    <a:lnTo>
                      <a:pt x="1297" y="1252"/>
                    </a:lnTo>
                    <a:lnTo>
                      <a:pt x="1299" y="1263"/>
                    </a:lnTo>
                    <a:lnTo>
                      <a:pt x="1301" y="1274"/>
                    </a:lnTo>
                    <a:lnTo>
                      <a:pt x="1302" y="1279"/>
                    </a:lnTo>
                    <a:lnTo>
                      <a:pt x="1301" y="1284"/>
                    </a:lnTo>
                    <a:lnTo>
                      <a:pt x="1299" y="1287"/>
                    </a:lnTo>
                    <a:lnTo>
                      <a:pt x="1296" y="1291"/>
                    </a:lnTo>
                    <a:lnTo>
                      <a:pt x="1304" y="1297"/>
                    </a:lnTo>
                    <a:lnTo>
                      <a:pt x="1309" y="1302"/>
                    </a:lnTo>
                    <a:lnTo>
                      <a:pt x="1312" y="1307"/>
                    </a:lnTo>
                    <a:lnTo>
                      <a:pt x="1314" y="1318"/>
                    </a:lnTo>
                    <a:lnTo>
                      <a:pt x="1316" y="1328"/>
                    </a:lnTo>
                    <a:lnTo>
                      <a:pt x="1318" y="1333"/>
                    </a:lnTo>
                    <a:lnTo>
                      <a:pt x="1320" y="1338"/>
                    </a:lnTo>
                    <a:lnTo>
                      <a:pt x="1324" y="1345"/>
                    </a:lnTo>
                    <a:lnTo>
                      <a:pt x="1307" y="1354"/>
                    </a:lnTo>
                    <a:lnTo>
                      <a:pt x="1290" y="1365"/>
                    </a:lnTo>
                    <a:lnTo>
                      <a:pt x="1275" y="1380"/>
                    </a:lnTo>
                    <a:lnTo>
                      <a:pt x="1259" y="1396"/>
                    </a:lnTo>
                    <a:lnTo>
                      <a:pt x="1253" y="1409"/>
                    </a:lnTo>
                    <a:lnTo>
                      <a:pt x="1250" y="1416"/>
                    </a:lnTo>
                    <a:lnTo>
                      <a:pt x="1251" y="1420"/>
                    </a:lnTo>
                    <a:lnTo>
                      <a:pt x="1253" y="1422"/>
                    </a:lnTo>
                    <a:lnTo>
                      <a:pt x="1256" y="1426"/>
                    </a:lnTo>
                    <a:lnTo>
                      <a:pt x="1261" y="1431"/>
                    </a:lnTo>
                    <a:lnTo>
                      <a:pt x="1261" y="1437"/>
                    </a:lnTo>
                    <a:lnTo>
                      <a:pt x="1261" y="1441"/>
                    </a:lnTo>
                    <a:lnTo>
                      <a:pt x="1260" y="1445"/>
                    </a:lnTo>
                    <a:lnTo>
                      <a:pt x="1259" y="1448"/>
                    </a:lnTo>
                    <a:lnTo>
                      <a:pt x="1252" y="1451"/>
                    </a:lnTo>
                    <a:lnTo>
                      <a:pt x="1242" y="1455"/>
                    </a:lnTo>
                    <a:lnTo>
                      <a:pt x="1235" y="1458"/>
                    </a:lnTo>
                    <a:lnTo>
                      <a:pt x="1233" y="1459"/>
                    </a:lnTo>
                    <a:lnTo>
                      <a:pt x="1231" y="1463"/>
                    </a:lnTo>
                    <a:lnTo>
                      <a:pt x="1227" y="1466"/>
                    </a:lnTo>
                    <a:lnTo>
                      <a:pt x="1224" y="1464"/>
                    </a:lnTo>
                    <a:lnTo>
                      <a:pt x="1221" y="1463"/>
                    </a:lnTo>
                    <a:lnTo>
                      <a:pt x="1218" y="1463"/>
                    </a:lnTo>
                    <a:lnTo>
                      <a:pt x="1215" y="1465"/>
                    </a:lnTo>
                    <a:lnTo>
                      <a:pt x="1211" y="1470"/>
                    </a:lnTo>
                    <a:lnTo>
                      <a:pt x="1210" y="1470"/>
                    </a:lnTo>
                    <a:lnTo>
                      <a:pt x="1208" y="1467"/>
                    </a:lnTo>
                    <a:lnTo>
                      <a:pt x="1204" y="1463"/>
                    </a:lnTo>
                    <a:lnTo>
                      <a:pt x="1202" y="1454"/>
                    </a:lnTo>
                    <a:lnTo>
                      <a:pt x="1201" y="1445"/>
                    </a:lnTo>
                    <a:lnTo>
                      <a:pt x="1195" y="1443"/>
                    </a:lnTo>
                    <a:lnTo>
                      <a:pt x="1190" y="1442"/>
                    </a:lnTo>
                    <a:lnTo>
                      <a:pt x="1185" y="1441"/>
                    </a:lnTo>
                    <a:lnTo>
                      <a:pt x="1181" y="1437"/>
                    </a:lnTo>
                    <a:lnTo>
                      <a:pt x="1177" y="1433"/>
                    </a:lnTo>
                    <a:lnTo>
                      <a:pt x="1174" y="1431"/>
                    </a:lnTo>
                    <a:lnTo>
                      <a:pt x="1170" y="1430"/>
                    </a:lnTo>
                    <a:lnTo>
                      <a:pt x="1167" y="1429"/>
                    </a:lnTo>
                    <a:lnTo>
                      <a:pt x="1160" y="1430"/>
                    </a:lnTo>
                    <a:lnTo>
                      <a:pt x="1151" y="1434"/>
                    </a:lnTo>
                    <a:lnTo>
                      <a:pt x="1148" y="1439"/>
                    </a:lnTo>
                    <a:lnTo>
                      <a:pt x="1143" y="1442"/>
                    </a:lnTo>
                    <a:lnTo>
                      <a:pt x="1141" y="1443"/>
                    </a:lnTo>
                    <a:lnTo>
                      <a:pt x="1139" y="1443"/>
                    </a:lnTo>
                    <a:lnTo>
                      <a:pt x="1136" y="1443"/>
                    </a:lnTo>
                    <a:lnTo>
                      <a:pt x="1133" y="1442"/>
                    </a:lnTo>
                    <a:lnTo>
                      <a:pt x="1139" y="1433"/>
                    </a:lnTo>
                    <a:lnTo>
                      <a:pt x="1144" y="1423"/>
                    </a:lnTo>
                    <a:lnTo>
                      <a:pt x="1143" y="1415"/>
                    </a:lnTo>
                    <a:lnTo>
                      <a:pt x="1142" y="1408"/>
                    </a:lnTo>
                    <a:lnTo>
                      <a:pt x="1141" y="1405"/>
                    </a:lnTo>
                    <a:lnTo>
                      <a:pt x="1139" y="1403"/>
                    </a:lnTo>
                    <a:lnTo>
                      <a:pt x="1135" y="1400"/>
                    </a:lnTo>
                    <a:lnTo>
                      <a:pt x="1132" y="1399"/>
                    </a:lnTo>
                    <a:lnTo>
                      <a:pt x="1117" y="1397"/>
                    </a:lnTo>
                    <a:lnTo>
                      <a:pt x="1104" y="1395"/>
                    </a:lnTo>
                    <a:lnTo>
                      <a:pt x="1101" y="1395"/>
                    </a:lnTo>
                    <a:lnTo>
                      <a:pt x="1098" y="1394"/>
                    </a:lnTo>
                    <a:lnTo>
                      <a:pt x="1096" y="1391"/>
                    </a:lnTo>
                    <a:lnTo>
                      <a:pt x="1093" y="1389"/>
                    </a:lnTo>
                    <a:lnTo>
                      <a:pt x="1089" y="1382"/>
                    </a:lnTo>
                    <a:lnTo>
                      <a:pt x="1084" y="1378"/>
                    </a:lnTo>
                    <a:lnTo>
                      <a:pt x="1075" y="1372"/>
                    </a:lnTo>
                    <a:lnTo>
                      <a:pt x="1070" y="1369"/>
                    </a:lnTo>
                    <a:lnTo>
                      <a:pt x="1066" y="1363"/>
                    </a:lnTo>
                    <a:lnTo>
                      <a:pt x="1062" y="1355"/>
                    </a:lnTo>
                    <a:lnTo>
                      <a:pt x="1057" y="1345"/>
                    </a:lnTo>
                    <a:lnTo>
                      <a:pt x="1053" y="1336"/>
                    </a:lnTo>
                    <a:lnTo>
                      <a:pt x="1051" y="1331"/>
                    </a:lnTo>
                    <a:lnTo>
                      <a:pt x="1051" y="1327"/>
                    </a:lnTo>
                    <a:lnTo>
                      <a:pt x="1053" y="1322"/>
                    </a:lnTo>
                    <a:lnTo>
                      <a:pt x="1056" y="1318"/>
                    </a:lnTo>
                    <a:lnTo>
                      <a:pt x="1059" y="1316"/>
                    </a:lnTo>
                    <a:lnTo>
                      <a:pt x="1062" y="1315"/>
                    </a:lnTo>
                    <a:lnTo>
                      <a:pt x="1063" y="1314"/>
                    </a:lnTo>
                    <a:lnTo>
                      <a:pt x="1063" y="1312"/>
                    </a:lnTo>
                    <a:lnTo>
                      <a:pt x="1058" y="1308"/>
                    </a:lnTo>
                    <a:lnTo>
                      <a:pt x="1054" y="1304"/>
                    </a:lnTo>
                    <a:lnTo>
                      <a:pt x="1042" y="1308"/>
                    </a:lnTo>
                    <a:lnTo>
                      <a:pt x="1031" y="1312"/>
                    </a:lnTo>
                    <a:lnTo>
                      <a:pt x="1028" y="1307"/>
                    </a:lnTo>
                    <a:lnTo>
                      <a:pt x="1024" y="1303"/>
                    </a:lnTo>
                    <a:lnTo>
                      <a:pt x="1023" y="1302"/>
                    </a:lnTo>
                    <a:lnTo>
                      <a:pt x="1021" y="1301"/>
                    </a:lnTo>
                    <a:lnTo>
                      <a:pt x="1018" y="1299"/>
                    </a:lnTo>
                    <a:lnTo>
                      <a:pt x="1015" y="1299"/>
                    </a:lnTo>
                    <a:lnTo>
                      <a:pt x="1008" y="1307"/>
                    </a:lnTo>
                    <a:lnTo>
                      <a:pt x="1003" y="1315"/>
                    </a:lnTo>
                    <a:lnTo>
                      <a:pt x="996" y="1322"/>
                    </a:lnTo>
                    <a:lnTo>
                      <a:pt x="986" y="1328"/>
                    </a:lnTo>
                    <a:lnTo>
                      <a:pt x="979" y="1327"/>
                    </a:lnTo>
                    <a:lnTo>
                      <a:pt x="972" y="1327"/>
                    </a:lnTo>
                    <a:lnTo>
                      <a:pt x="965" y="1328"/>
                    </a:lnTo>
                    <a:lnTo>
                      <a:pt x="958" y="1331"/>
                    </a:lnTo>
                    <a:lnTo>
                      <a:pt x="952" y="1340"/>
                    </a:lnTo>
                    <a:lnTo>
                      <a:pt x="947" y="1349"/>
                    </a:lnTo>
                    <a:lnTo>
                      <a:pt x="946" y="1354"/>
                    </a:lnTo>
                    <a:lnTo>
                      <a:pt x="946" y="1358"/>
                    </a:lnTo>
                    <a:lnTo>
                      <a:pt x="946" y="1364"/>
                    </a:lnTo>
                    <a:lnTo>
                      <a:pt x="947" y="1370"/>
                    </a:lnTo>
                    <a:lnTo>
                      <a:pt x="947" y="1378"/>
                    </a:lnTo>
                    <a:lnTo>
                      <a:pt x="948" y="1384"/>
                    </a:lnTo>
                    <a:lnTo>
                      <a:pt x="949" y="1391"/>
                    </a:lnTo>
                    <a:lnTo>
                      <a:pt x="954" y="1398"/>
                    </a:lnTo>
                    <a:lnTo>
                      <a:pt x="960" y="1404"/>
                    </a:lnTo>
                    <a:lnTo>
                      <a:pt x="962" y="1408"/>
                    </a:lnTo>
                    <a:lnTo>
                      <a:pt x="963" y="1415"/>
                    </a:lnTo>
                    <a:lnTo>
                      <a:pt x="964" y="1423"/>
                    </a:lnTo>
                    <a:lnTo>
                      <a:pt x="963" y="1431"/>
                    </a:lnTo>
                    <a:lnTo>
                      <a:pt x="962" y="1438"/>
                    </a:lnTo>
                    <a:lnTo>
                      <a:pt x="961" y="1443"/>
                    </a:lnTo>
                    <a:lnTo>
                      <a:pt x="957" y="1450"/>
                    </a:lnTo>
                    <a:lnTo>
                      <a:pt x="949" y="1457"/>
                    </a:lnTo>
                    <a:lnTo>
                      <a:pt x="941" y="1462"/>
                    </a:lnTo>
                    <a:lnTo>
                      <a:pt x="935" y="1468"/>
                    </a:lnTo>
                    <a:lnTo>
                      <a:pt x="928" y="1476"/>
                    </a:lnTo>
                    <a:lnTo>
                      <a:pt x="924" y="1483"/>
                    </a:lnTo>
                    <a:lnTo>
                      <a:pt x="921" y="1489"/>
                    </a:lnTo>
                    <a:lnTo>
                      <a:pt x="919" y="1493"/>
                    </a:lnTo>
                    <a:lnTo>
                      <a:pt x="915" y="1497"/>
                    </a:lnTo>
                    <a:lnTo>
                      <a:pt x="906" y="1501"/>
                    </a:lnTo>
                    <a:lnTo>
                      <a:pt x="893" y="1506"/>
                    </a:lnTo>
                    <a:lnTo>
                      <a:pt x="878" y="1510"/>
                    </a:lnTo>
                    <a:lnTo>
                      <a:pt x="867" y="1514"/>
                    </a:lnTo>
                    <a:lnTo>
                      <a:pt x="862" y="1517"/>
                    </a:lnTo>
                    <a:lnTo>
                      <a:pt x="856" y="1521"/>
                    </a:lnTo>
                    <a:lnTo>
                      <a:pt x="852" y="1525"/>
                    </a:lnTo>
                    <a:lnTo>
                      <a:pt x="847" y="1532"/>
                    </a:lnTo>
                    <a:lnTo>
                      <a:pt x="844" y="1541"/>
                    </a:lnTo>
                    <a:lnTo>
                      <a:pt x="839" y="1550"/>
                    </a:lnTo>
                    <a:lnTo>
                      <a:pt x="836" y="1559"/>
                    </a:lnTo>
                    <a:lnTo>
                      <a:pt x="831" y="1568"/>
                    </a:lnTo>
                    <a:lnTo>
                      <a:pt x="828" y="1570"/>
                    </a:lnTo>
                    <a:lnTo>
                      <a:pt x="823" y="1572"/>
                    </a:lnTo>
                    <a:lnTo>
                      <a:pt x="820" y="1573"/>
                    </a:lnTo>
                    <a:lnTo>
                      <a:pt x="817" y="1573"/>
                    </a:lnTo>
                    <a:lnTo>
                      <a:pt x="809" y="1573"/>
                    </a:lnTo>
                    <a:lnTo>
                      <a:pt x="801" y="1572"/>
                    </a:lnTo>
                    <a:lnTo>
                      <a:pt x="796" y="1578"/>
                    </a:lnTo>
                    <a:lnTo>
                      <a:pt x="794" y="1583"/>
                    </a:lnTo>
                    <a:lnTo>
                      <a:pt x="792" y="1588"/>
                    </a:lnTo>
                    <a:lnTo>
                      <a:pt x="786" y="1593"/>
                    </a:lnTo>
                    <a:lnTo>
                      <a:pt x="779" y="1597"/>
                    </a:lnTo>
                    <a:lnTo>
                      <a:pt x="776" y="1600"/>
                    </a:lnTo>
                    <a:lnTo>
                      <a:pt x="776" y="1601"/>
                    </a:lnTo>
                    <a:lnTo>
                      <a:pt x="776" y="1603"/>
                    </a:lnTo>
                    <a:lnTo>
                      <a:pt x="778" y="1607"/>
                    </a:lnTo>
                    <a:lnTo>
                      <a:pt x="780" y="1610"/>
                    </a:lnTo>
                    <a:lnTo>
                      <a:pt x="781" y="1614"/>
                    </a:lnTo>
                    <a:lnTo>
                      <a:pt x="783" y="1617"/>
                    </a:lnTo>
                    <a:lnTo>
                      <a:pt x="783" y="1620"/>
                    </a:lnTo>
                    <a:lnTo>
                      <a:pt x="783" y="1624"/>
                    </a:lnTo>
                    <a:lnTo>
                      <a:pt x="779" y="1629"/>
                    </a:lnTo>
                    <a:lnTo>
                      <a:pt x="775" y="1635"/>
                    </a:lnTo>
                    <a:lnTo>
                      <a:pt x="771" y="1640"/>
                    </a:lnTo>
                    <a:lnTo>
                      <a:pt x="768" y="1643"/>
                    </a:lnTo>
                    <a:lnTo>
                      <a:pt x="766" y="1646"/>
                    </a:lnTo>
                    <a:lnTo>
                      <a:pt x="767" y="1652"/>
                    </a:lnTo>
                    <a:lnTo>
                      <a:pt x="766" y="1654"/>
                    </a:lnTo>
                    <a:lnTo>
                      <a:pt x="764" y="1657"/>
                    </a:lnTo>
                    <a:lnTo>
                      <a:pt x="763" y="1658"/>
                    </a:lnTo>
                    <a:lnTo>
                      <a:pt x="761" y="1659"/>
                    </a:lnTo>
                    <a:lnTo>
                      <a:pt x="758" y="1659"/>
                    </a:lnTo>
                    <a:lnTo>
                      <a:pt x="752" y="1659"/>
                    </a:lnTo>
                    <a:lnTo>
                      <a:pt x="747" y="1657"/>
                    </a:lnTo>
                    <a:lnTo>
                      <a:pt x="744" y="1656"/>
                    </a:lnTo>
                    <a:lnTo>
                      <a:pt x="740" y="1654"/>
                    </a:lnTo>
                    <a:lnTo>
                      <a:pt x="736" y="1656"/>
                    </a:lnTo>
                    <a:lnTo>
                      <a:pt x="738" y="1660"/>
                    </a:lnTo>
                    <a:lnTo>
                      <a:pt x="740" y="1664"/>
                    </a:lnTo>
                    <a:lnTo>
                      <a:pt x="741" y="1667"/>
                    </a:lnTo>
                    <a:lnTo>
                      <a:pt x="742" y="1671"/>
                    </a:lnTo>
                    <a:lnTo>
                      <a:pt x="744" y="1679"/>
                    </a:lnTo>
                    <a:lnTo>
                      <a:pt x="747" y="1686"/>
                    </a:lnTo>
                    <a:lnTo>
                      <a:pt x="744" y="1693"/>
                    </a:lnTo>
                    <a:lnTo>
                      <a:pt x="741" y="1699"/>
                    </a:lnTo>
                    <a:lnTo>
                      <a:pt x="738" y="1705"/>
                    </a:lnTo>
                    <a:lnTo>
                      <a:pt x="737" y="1712"/>
                    </a:lnTo>
                    <a:lnTo>
                      <a:pt x="741" y="1720"/>
                    </a:lnTo>
                    <a:lnTo>
                      <a:pt x="746" y="1729"/>
                    </a:lnTo>
                    <a:lnTo>
                      <a:pt x="751" y="1732"/>
                    </a:lnTo>
                    <a:lnTo>
                      <a:pt x="754" y="1735"/>
                    </a:lnTo>
                    <a:lnTo>
                      <a:pt x="755" y="1738"/>
                    </a:lnTo>
                    <a:lnTo>
                      <a:pt x="754" y="1743"/>
                    </a:lnTo>
                    <a:lnTo>
                      <a:pt x="754" y="1752"/>
                    </a:lnTo>
                    <a:lnTo>
                      <a:pt x="753" y="1762"/>
                    </a:lnTo>
                    <a:lnTo>
                      <a:pt x="747" y="1763"/>
                    </a:lnTo>
                    <a:lnTo>
                      <a:pt x="745" y="1763"/>
                    </a:lnTo>
                    <a:lnTo>
                      <a:pt x="742" y="1764"/>
                    </a:lnTo>
                    <a:lnTo>
                      <a:pt x="737" y="1769"/>
                    </a:lnTo>
                    <a:lnTo>
                      <a:pt x="733" y="1772"/>
                    </a:lnTo>
                    <a:lnTo>
                      <a:pt x="730" y="1775"/>
                    </a:lnTo>
                    <a:lnTo>
                      <a:pt x="728" y="1776"/>
                    </a:lnTo>
                    <a:lnTo>
                      <a:pt x="726" y="1775"/>
                    </a:lnTo>
                    <a:lnTo>
                      <a:pt x="723" y="1771"/>
                    </a:lnTo>
                    <a:lnTo>
                      <a:pt x="719" y="1763"/>
                    </a:lnTo>
                    <a:lnTo>
                      <a:pt x="709" y="1757"/>
                    </a:lnTo>
                    <a:lnTo>
                      <a:pt x="700" y="1750"/>
                    </a:lnTo>
                    <a:lnTo>
                      <a:pt x="691" y="1743"/>
                    </a:lnTo>
                    <a:lnTo>
                      <a:pt x="683" y="1734"/>
                    </a:lnTo>
                    <a:lnTo>
                      <a:pt x="679" y="1722"/>
                    </a:lnTo>
                    <a:lnTo>
                      <a:pt x="676" y="1712"/>
                    </a:lnTo>
                    <a:lnTo>
                      <a:pt x="676" y="1708"/>
                    </a:lnTo>
                    <a:lnTo>
                      <a:pt x="675" y="1705"/>
                    </a:lnTo>
                    <a:lnTo>
                      <a:pt x="674" y="1704"/>
                    </a:lnTo>
                    <a:lnTo>
                      <a:pt x="675" y="1699"/>
                    </a:lnTo>
                    <a:lnTo>
                      <a:pt x="677" y="1693"/>
                    </a:lnTo>
                    <a:lnTo>
                      <a:pt x="676" y="1690"/>
                    </a:lnTo>
                    <a:lnTo>
                      <a:pt x="674" y="1688"/>
                    </a:lnTo>
                    <a:lnTo>
                      <a:pt x="667" y="1687"/>
                    </a:lnTo>
                    <a:lnTo>
                      <a:pt x="665" y="1686"/>
                    </a:lnTo>
                    <a:lnTo>
                      <a:pt x="664" y="1684"/>
                    </a:lnTo>
                    <a:lnTo>
                      <a:pt x="665" y="1682"/>
                    </a:lnTo>
                    <a:lnTo>
                      <a:pt x="667" y="1678"/>
                    </a:lnTo>
                    <a:lnTo>
                      <a:pt x="657" y="1666"/>
                    </a:lnTo>
                    <a:lnTo>
                      <a:pt x="647" y="1653"/>
                    </a:lnTo>
                    <a:lnTo>
                      <a:pt x="643" y="1640"/>
                    </a:lnTo>
                    <a:lnTo>
                      <a:pt x="641" y="1626"/>
                    </a:lnTo>
                    <a:lnTo>
                      <a:pt x="641" y="1619"/>
                    </a:lnTo>
                    <a:lnTo>
                      <a:pt x="640" y="1614"/>
                    </a:lnTo>
                    <a:lnTo>
                      <a:pt x="639" y="1610"/>
                    </a:lnTo>
                    <a:lnTo>
                      <a:pt x="637" y="1608"/>
                    </a:lnTo>
                    <a:lnTo>
                      <a:pt x="634" y="1607"/>
                    </a:lnTo>
                    <a:lnTo>
                      <a:pt x="630" y="1606"/>
                    </a:lnTo>
                    <a:lnTo>
                      <a:pt x="625" y="1606"/>
                    </a:lnTo>
                    <a:lnTo>
                      <a:pt x="617" y="1606"/>
                    </a:lnTo>
                    <a:lnTo>
                      <a:pt x="603" y="1606"/>
                    </a:lnTo>
                    <a:lnTo>
                      <a:pt x="590" y="1606"/>
                    </a:lnTo>
                    <a:lnTo>
                      <a:pt x="584" y="1614"/>
                    </a:lnTo>
                    <a:lnTo>
                      <a:pt x="580" y="1623"/>
                    </a:lnTo>
                    <a:lnTo>
                      <a:pt x="575" y="1631"/>
                    </a:lnTo>
                    <a:lnTo>
                      <a:pt x="569" y="1640"/>
                    </a:lnTo>
                    <a:lnTo>
                      <a:pt x="565" y="1648"/>
                    </a:lnTo>
                    <a:lnTo>
                      <a:pt x="561" y="1657"/>
                    </a:lnTo>
                    <a:lnTo>
                      <a:pt x="558" y="1666"/>
                    </a:lnTo>
                    <a:lnTo>
                      <a:pt x="554" y="1675"/>
                    </a:lnTo>
                    <a:lnTo>
                      <a:pt x="547" y="1675"/>
                    </a:lnTo>
                    <a:lnTo>
                      <a:pt x="541" y="1676"/>
                    </a:lnTo>
                    <a:lnTo>
                      <a:pt x="537" y="1677"/>
                    </a:lnTo>
                    <a:lnTo>
                      <a:pt x="530" y="1679"/>
                    </a:lnTo>
                    <a:lnTo>
                      <a:pt x="521" y="1681"/>
                    </a:lnTo>
                    <a:lnTo>
                      <a:pt x="516" y="1681"/>
                    </a:lnTo>
                    <a:lnTo>
                      <a:pt x="510" y="1682"/>
                    </a:lnTo>
                    <a:lnTo>
                      <a:pt x="503" y="1685"/>
                    </a:lnTo>
                    <a:lnTo>
                      <a:pt x="497" y="1688"/>
                    </a:lnTo>
                    <a:lnTo>
                      <a:pt x="492" y="1691"/>
                    </a:lnTo>
                    <a:lnTo>
                      <a:pt x="489" y="1692"/>
                    </a:lnTo>
                    <a:lnTo>
                      <a:pt x="486" y="1692"/>
                    </a:lnTo>
                    <a:lnTo>
                      <a:pt x="483" y="1692"/>
                    </a:lnTo>
                    <a:lnTo>
                      <a:pt x="480" y="1688"/>
                    </a:lnTo>
                    <a:lnTo>
                      <a:pt x="476" y="1685"/>
                    </a:lnTo>
                    <a:lnTo>
                      <a:pt x="472" y="1681"/>
                    </a:lnTo>
                    <a:lnTo>
                      <a:pt x="467" y="1677"/>
                    </a:lnTo>
                    <a:lnTo>
                      <a:pt x="463" y="1675"/>
                    </a:lnTo>
                    <a:lnTo>
                      <a:pt x="456" y="1674"/>
                    </a:lnTo>
                    <a:lnTo>
                      <a:pt x="449" y="1673"/>
                    </a:lnTo>
                    <a:lnTo>
                      <a:pt x="436" y="1673"/>
                    </a:lnTo>
                    <a:lnTo>
                      <a:pt x="423" y="1671"/>
                    </a:lnTo>
                    <a:lnTo>
                      <a:pt x="400" y="1666"/>
                    </a:lnTo>
                    <a:lnTo>
                      <a:pt x="381" y="1662"/>
                    </a:lnTo>
                    <a:lnTo>
                      <a:pt x="373" y="1662"/>
                    </a:lnTo>
                    <a:lnTo>
                      <a:pt x="365" y="1666"/>
                    </a:lnTo>
                    <a:lnTo>
                      <a:pt x="356" y="1671"/>
                    </a:lnTo>
                    <a:lnTo>
                      <a:pt x="348" y="1681"/>
                    </a:lnTo>
                    <a:lnTo>
                      <a:pt x="339" y="1702"/>
                    </a:lnTo>
                    <a:lnTo>
                      <a:pt x="329" y="1725"/>
                    </a:lnTo>
                    <a:lnTo>
                      <a:pt x="319" y="1747"/>
                    </a:lnTo>
                    <a:lnTo>
                      <a:pt x="309" y="1769"/>
                    </a:lnTo>
                    <a:lnTo>
                      <a:pt x="300" y="1788"/>
                    </a:lnTo>
                    <a:lnTo>
                      <a:pt x="290" y="1809"/>
                    </a:lnTo>
                    <a:lnTo>
                      <a:pt x="281" y="1828"/>
                    </a:lnTo>
                    <a:lnTo>
                      <a:pt x="273" y="1848"/>
                    </a:lnTo>
                    <a:lnTo>
                      <a:pt x="275" y="1854"/>
                    </a:lnTo>
                    <a:lnTo>
                      <a:pt x="277" y="1857"/>
                    </a:lnTo>
                    <a:lnTo>
                      <a:pt x="281" y="1861"/>
                    </a:lnTo>
                    <a:lnTo>
                      <a:pt x="285" y="1865"/>
                    </a:lnTo>
                    <a:lnTo>
                      <a:pt x="292" y="1869"/>
                    </a:lnTo>
                    <a:lnTo>
                      <a:pt x="297" y="1871"/>
                    </a:lnTo>
                    <a:lnTo>
                      <a:pt x="303" y="1873"/>
                    </a:lnTo>
                    <a:lnTo>
                      <a:pt x="307" y="1878"/>
                    </a:lnTo>
                    <a:lnTo>
                      <a:pt x="300" y="1884"/>
                    </a:lnTo>
                    <a:lnTo>
                      <a:pt x="294" y="1887"/>
                    </a:lnTo>
                    <a:lnTo>
                      <a:pt x="288" y="1891"/>
                    </a:lnTo>
                    <a:lnTo>
                      <a:pt x="284" y="1899"/>
                    </a:lnTo>
                    <a:lnTo>
                      <a:pt x="287" y="1904"/>
                    </a:lnTo>
                    <a:lnTo>
                      <a:pt x="290" y="1907"/>
                    </a:lnTo>
                    <a:lnTo>
                      <a:pt x="295" y="1910"/>
                    </a:lnTo>
                    <a:lnTo>
                      <a:pt x="298" y="1911"/>
                    </a:lnTo>
                    <a:lnTo>
                      <a:pt x="309" y="1912"/>
                    </a:lnTo>
                    <a:lnTo>
                      <a:pt x="319" y="1913"/>
                    </a:lnTo>
                    <a:lnTo>
                      <a:pt x="321" y="1916"/>
                    </a:lnTo>
                    <a:lnTo>
                      <a:pt x="323" y="1920"/>
                    </a:lnTo>
                    <a:lnTo>
                      <a:pt x="324" y="1923"/>
                    </a:lnTo>
                    <a:lnTo>
                      <a:pt x="324" y="1927"/>
                    </a:lnTo>
                    <a:lnTo>
                      <a:pt x="324" y="1933"/>
                    </a:lnTo>
                    <a:lnTo>
                      <a:pt x="324" y="1941"/>
                    </a:lnTo>
                    <a:lnTo>
                      <a:pt x="324" y="1950"/>
                    </a:lnTo>
                    <a:lnTo>
                      <a:pt x="323" y="1957"/>
                    </a:lnTo>
                    <a:lnTo>
                      <a:pt x="322" y="1965"/>
                    </a:lnTo>
                    <a:lnTo>
                      <a:pt x="320" y="1973"/>
                    </a:lnTo>
                    <a:lnTo>
                      <a:pt x="329" y="1974"/>
                    </a:lnTo>
                    <a:lnTo>
                      <a:pt x="338" y="1974"/>
                    </a:lnTo>
                    <a:lnTo>
                      <a:pt x="338" y="1985"/>
                    </a:lnTo>
                    <a:lnTo>
                      <a:pt x="338" y="1995"/>
                    </a:lnTo>
                    <a:lnTo>
                      <a:pt x="337" y="2005"/>
                    </a:lnTo>
                    <a:lnTo>
                      <a:pt x="337" y="2015"/>
                    </a:lnTo>
                    <a:lnTo>
                      <a:pt x="326" y="2015"/>
                    </a:lnTo>
                    <a:lnTo>
                      <a:pt x="314" y="2014"/>
                    </a:lnTo>
                    <a:lnTo>
                      <a:pt x="303" y="2014"/>
                    </a:lnTo>
                    <a:lnTo>
                      <a:pt x="292" y="2013"/>
                    </a:lnTo>
                    <a:lnTo>
                      <a:pt x="293" y="2017"/>
                    </a:lnTo>
                    <a:lnTo>
                      <a:pt x="294" y="2028"/>
                    </a:lnTo>
                    <a:lnTo>
                      <a:pt x="295" y="2040"/>
                    </a:lnTo>
                    <a:lnTo>
                      <a:pt x="296" y="2051"/>
                    </a:lnTo>
                    <a:lnTo>
                      <a:pt x="295" y="2056"/>
                    </a:lnTo>
                    <a:lnTo>
                      <a:pt x="294" y="2059"/>
                    </a:lnTo>
                    <a:lnTo>
                      <a:pt x="293" y="2062"/>
                    </a:lnTo>
                    <a:lnTo>
                      <a:pt x="290" y="2063"/>
                    </a:lnTo>
                    <a:lnTo>
                      <a:pt x="286" y="2065"/>
                    </a:lnTo>
                    <a:lnTo>
                      <a:pt x="277" y="2067"/>
                    </a:lnTo>
                    <a:lnTo>
                      <a:pt x="272" y="2079"/>
                    </a:lnTo>
                    <a:lnTo>
                      <a:pt x="267" y="2091"/>
                    </a:lnTo>
                    <a:lnTo>
                      <a:pt x="262" y="2092"/>
                    </a:lnTo>
                    <a:lnTo>
                      <a:pt x="258" y="2091"/>
                    </a:lnTo>
                    <a:lnTo>
                      <a:pt x="253" y="2090"/>
                    </a:lnTo>
                    <a:lnTo>
                      <a:pt x="250" y="2089"/>
                    </a:lnTo>
                    <a:lnTo>
                      <a:pt x="243" y="2083"/>
                    </a:lnTo>
                    <a:lnTo>
                      <a:pt x="234" y="2078"/>
                    </a:lnTo>
                    <a:lnTo>
                      <a:pt x="226" y="2089"/>
                    </a:lnTo>
                    <a:lnTo>
                      <a:pt x="217" y="2100"/>
                    </a:lnTo>
                    <a:lnTo>
                      <a:pt x="213" y="2100"/>
                    </a:lnTo>
                    <a:lnTo>
                      <a:pt x="211" y="2102"/>
                    </a:lnTo>
                    <a:lnTo>
                      <a:pt x="210" y="2106"/>
                    </a:lnTo>
                    <a:lnTo>
                      <a:pt x="209" y="2109"/>
                    </a:lnTo>
                    <a:lnTo>
                      <a:pt x="210" y="2117"/>
                    </a:lnTo>
                    <a:lnTo>
                      <a:pt x="210" y="2125"/>
                    </a:lnTo>
                    <a:lnTo>
                      <a:pt x="208" y="2134"/>
                    </a:lnTo>
                    <a:lnTo>
                      <a:pt x="207" y="2139"/>
                    </a:lnTo>
                    <a:lnTo>
                      <a:pt x="203" y="2141"/>
                    </a:lnTo>
                    <a:lnTo>
                      <a:pt x="196" y="2144"/>
                    </a:lnTo>
                    <a:lnTo>
                      <a:pt x="193" y="2147"/>
                    </a:lnTo>
                    <a:lnTo>
                      <a:pt x="191" y="2147"/>
                    </a:lnTo>
                    <a:lnTo>
                      <a:pt x="190" y="2149"/>
                    </a:lnTo>
                    <a:lnTo>
                      <a:pt x="187" y="2151"/>
                    </a:lnTo>
                    <a:lnTo>
                      <a:pt x="182" y="2159"/>
                    </a:lnTo>
                    <a:lnTo>
                      <a:pt x="176" y="2167"/>
                    </a:lnTo>
                    <a:lnTo>
                      <a:pt x="179" y="2172"/>
                    </a:lnTo>
                    <a:lnTo>
                      <a:pt x="182" y="2175"/>
                    </a:lnTo>
                    <a:lnTo>
                      <a:pt x="183" y="2176"/>
                    </a:lnTo>
                    <a:lnTo>
                      <a:pt x="183" y="2178"/>
                    </a:lnTo>
                    <a:lnTo>
                      <a:pt x="182" y="2181"/>
                    </a:lnTo>
                    <a:lnTo>
                      <a:pt x="179" y="2183"/>
                    </a:lnTo>
                    <a:lnTo>
                      <a:pt x="178" y="2188"/>
                    </a:lnTo>
                    <a:lnTo>
                      <a:pt x="179" y="2191"/>
                    </a:lnTo>
                    <a:lnTo>
                      <a:pt x="179" y="2194"/>
                    </a:lnTo>
                    <a:lnTo>
                      <a:pt x="180" y="2197"/>
                    </a:lnTo>
                    <a:lnTo>
                      <a:pt x="184" y="2201"/>
                    </a:lnTo>
                    <a:lnTo>
                      <a:pt x="186" y="2209"/>
                    </a:lnTo>
                    <a:lnTo>
                      <a:pt x="183" y="2216"/>
                    </a:lnTo>
                    <a:lnTo>
                      <a:pt x="183" y="2223"/>
                    </a:lnTo>
                    <a:lnTo>
                      <a:pt x="183" y="2231"/>
                    </a:lnTo>
                    <a:lnTo>
                      <a:pt x="184" y="2239"/>
                    </a:lnTo>
                    <a:lnTo>
                      <a:pt x="190" y="2254"/>
                    </a:lnTo>
                    <a:lnTo>
                      <a:pt x="194" y="2270"/>
                    </a:lnTo>
                    <a:lnTo>
                      <a:pt x="183" y="2277"/>
                    </a:lnTo>
                    <a:lnTo>
                      <a:pt x="175" y="2281"/>
                    </a:lnTo>
                    <a:lnTo>
                      <a:pt x="171" y="2283"/>
                    </a:lnTo>
                    <a:lnTo>
                      <a:pt x="168" y="2286"/>
                    </a:lnTo>
                    <a:lnTo>
                      <a:pt x="165" y="2291"/>
                    </a:lnTo>
                    <a:lnTo>
                      <a:pt x="160" y="2296"/>
                    </a:lnTo>
                    <a:lnTo>
                      <a:pt x="159" y="2302"/>
                    </a:lnTo>
                    <a:lnTo>
                      <a:pt x="157" y="2310"/>
                    </a:lnTo>
                    <a:lnTo>
                      <a:pt x="156" y="2315"/>
                    </a:lnTo>
                    <a:lnTo>
                      <a:pt x="156" y="2319"/>
                    </a:lnTo>
                    <a:lnTo>
                      <a:pt x="156" y="2323"/>
                    </a:lnTo>
                    <a:lnTo>
                      <a:pt x="157" y="2325"/>
                    </a:lnTo>
                    <a:lnTo>
                      <a:pt x="158" y="2327"/>
                    </a:lnTo>
                    <a:lnTo>
                      <a:pt x="158" y="2329"/>
                    </a:lnTo>
                    <a:lnTo>
                      <a:pt x="157" y="2330"/>
                    </a:lnTo>
                    <a:lnTo>
                      <a:pt x="157" y="2333"/>
                    </a:lnTo>
                    <a:lnTo>
                      <a:pt x="153" y="2334"/>
                    </a:lnTo>
                    <a:lnTo>
                      <a:pt x="149" y="2336"/>
                    </a:lnTo>
                    <a:lnTo>
                      <a:pt x="146" y="2340"/>
                    </a:lnTo>
                    <a:lnTo>
                      <a:pt x="146" y="2343"/>
                    </a:lnTo>
                    <a:lnTo>
                      <a:pt x="148" y="2345"/>
                    </a:lnTo>
                    <a:lnTo>
                      <a:pt x="149" y="2349"/>
                    </a:lnTo>
                    <a:lnTo>
                      <a:pt x="152" y="2354"/>
                    </a:lnTo>
                    <a:lnTo>
                      <a:pt x="156" y="2359"/>
                    </a:lnTo>
                    <a:lnTo>
                      <a:pt x="157" y="2366"/>
                    </a:lnTo>
                    <a:lnTo>
                      <a:pt x="158" y="2371"/>
                    </a:lnTo>
                    <a:lnTo>
                      <a:pt x="158" y="2377"/>
                    </a:lnTo>
                    <a:lnTo>
                      <a:pt x="157" y="2382"/>
                    </a:lnTo>
                    <a:lnTo>
                      <a:pt x="153" y="2391"/>
                    </a:lnTo>
                    <a:lnTo>
                      <a:pt x="146" y="2401"/>
                    </a:lnTo>
                    <a:lnTo>
                      <a:pt x="142" y="2408"/>
                    </a:lnTo>
                    <a:lnTo>
                      <a:pt x="137" y="2412"/>
                    </a:lnTo>
                    <a:lnTo>
                      <a:pt x="136" y="2416"/>
                    </a:lnTo>
                    <a:lnTo>
                      <a:pt x="136" y="2419"/>
                    </a:lnTo>
                    <a:lnTo>
                      <a:pt x="136" y="2422"/>
                    </a:lnTo>
                    <a:lnTo>
                      <a:pt x="137" y="2426"/>
                    </a:lnTo>
                    <a:lnTo>
                      <a:pt x="135" y="2440"/>
                    </a:lnTo>
                    <a:lnTo>
                      <a:pt x="134" y="2456"/>
                    </a:lnTo>
                    <a:lnTo>
                      <a:pt x="134" y="2460"/>
                    </a:lnTo>
                    <a:lnTo>
                      <a:pt x="134" y="2463"/>
                    </a:lnTo>
                    <a:lnTo>
                      <a:pt x="133" y="2465"/>
                    </a:lnTo>
                    <a:lnTo>
                      <a:pt x="132" y="2467"/>
                    </a:lnTo>
                    <a:lnTo>
                      <a:pt x="127" y="2467"/>
                    </a:lnTo>
                    <a:lnTo>
                      <a:pt x="119" y="2464"/>
                    </a:lnTo>
                    <a:lnTo>
                      <a:pt x="107" y="2454"/>
                    </a:lnTo>
                    <a:lnTo>
                      <a:pt x="99" y="2448"/>
                    </a:lnTo>
                    <a:lnTo>
                      <a:pt x="93" y="2453"/>
                    </a:lnTo>
                    <a:lnTo>
                      <a:pt x="89" y="2454"/>
                    </a:lnTo>
                    <a:lnTo>
                      <a:pt x="83" y="2454"/>
                    </a:lnTo>
                    <a:lnTo>
                      <a:pt x="77" y="2452"/>
                    </a:lnTo>
                    <a:lnTo>
                      <a:pt x="73" y="2448"/>
                    </a:lnTo>
                    <a:lnTo>
                      <a:pt x="69" y="2447"/>
                    </a:lnTo>
                    <a:lnTo>
                      <a:pt x="65" y="2446"/>
                    </a:lnTo>
                    <a:lnTo>
                      <a:pt x="61" y="2447"/>
                    </a:lnTo>
                    <a:lnTo>
                      <a:pt x="57" y="2458"/>
                    </a:lnTo>
                    <a:lnTo>
                      <a:pt x="52" y="2467"/>
                    </a:lnTo>
                    <a:lnTo>
                      <a:pt x="48" y="2476"/>
                    </a:lnTo>
                    <a:lnTo>
                      <a:pt x="42" y="2485"/>
                    </a:lnTo>
                    <a:lnTo>
                      <a:pt x="30" y="2487"/>
                    </a:lnTo>
                    <a:lnTo>
                      <a:pt x="16" y="2487"/>
                    </a:lnTo>
                    <a:lnTo>
                      <a:pt x="7" y="2495"/>
                    </a:lnTo>
                    <a:lnTo>
                      <a:pt x="1" y="2502"/>
                    </a:lnTo>
                    <a:lnTo>
                      <a:pt x="0" y="2505"/>
                    </a:lnTo>
                    <a:lnTo>
                      <a:pt x="0" y="2510"/>
                    </a:lnTo>
                    <a:lnTo>
                      <a:pt x="1" y="2514"/>
                    </a:lnTo>
                    <a:lnTo>
                      <a:pt x="4" y="2521"/>
                    </a:lnTo>
                    <a:lnTo>
                      <a:pt x="16" y="2530"/>
                    </a:lnTo>
                    <a:lnTo>
                      <a:pt x="27" y="2539"/>
                    </a:lnTo>
                    <a:lnTo>
                      <a:pt x="32" y="2543"/>
                    </a:lnTo>
                    <a:lnTo>
                      <a:pt x="34" y="2544"/>
                    </a:lnTo>
                    <a:lnTo>
                      <a:pt x="36" y="2547"/>
                    </a:lnTo>
                    <a:lnTo>
                      <a:pt x="40" y="2552"/>
                    </a:lnTo>
                    <a:lnTo>
                      <a:pt x="41" y="2557"/>
                    </a:lnTo>
                    <a:lnTo>
                      <a:pt x="43" y="2562"/>
                    </a:lnTo>
                    <a:lnTo>
                      <a:pt x="46" y="2563"/>
                    </a:lnTo>
                    <a:lnTo>
                      <a:pt x="51" y="2563"/>
                    </a:lnTo>
                    <a:lnTo>
                      <a:pt x="55" y="2563"/>
                    </a:lnTo>
                    <a:lnTo>
                      <a:pt x="57" y="2564"/>
                    </a:lnTo>
                    <a:lnTo>
                      <a:pt x="57" y="2566"/>
                    </a:lnTo>
                    <a:lnTo>
                      <a:pt x="58" y="2568"/>
                    </a:lnTo>
                    <a:lnTo>
                      <a:pt x="57" y="2572"/>
                    </a:lnTo>
                    <a:lnTo>
                      <a:pt x="56" y="2578"/>
                    </a:lnTo>
                    <a:lnTo>
                      <a:pt x="56" y="2582"/>
                    </a:lnTo>
                    <a:lnTo>
                      <a:pt x="57" y="2586"/>
                    </a:lnTo>
                    <a:lnTo>
                      <a:pt x="59" y="2589"/>
                    </a:lnTo>
                    <a:lnTo>
                      <a:pt x="61" y="2591"/>
                    </a:lnTo>
                    <a:lnTo>
                      <a:pt x="67" y="2597"/>
                    </a:lnTo>
                    <a:lnTo>
                      <a:pt x="74" y="2603"/>
                    </a:lnTo>
                    <a:lnTo>
                      <a:pt x="85" y="2619"/>
                    </a:lnTo>
                    <a:lnTo>
                      <a:pt x="97" y="2634"/>
                    </a:lnTo>
                    <a:lnTo>
                      <a:pt x="107" y="2650"/>
                    </a:lnTo>
                    <a:lnTo>
                      <a:pt x="117" y="2667"/>
                    </a:lnTo>
                    <a:lnTo>
                      <a:pt x="119" y="2672"/>
                    </a:lnTo>
                    <a:lnTo>
                      <a:pt x="122" y="2675"/>
                    </a:lnTo>
                    <a:lnTo>
                      <a:pt x="123" y="2675"/>
                    </a:lnTo>
                    <a:lnTo>
                      <a:pt x="124" y="2675"/>
                    </a:lnTo>
                    <a:lnTo>
                      <a:pt x="125" y="2674"/>
                    </a:lnTo>
                    <a:lnTo>
                      <a:pt x="127" y="2672"/>
                    </a:lnTo>
                    <a:lnTo>
                      <a:pt x="128" y="2671"/>
                    </a:lnTo>
                    <a:lnTo>
                      <a:pt x="129" y="2671"/>
                    </a:lnTo>
                    <a:lnTo>
                      <a:pt x="132" y="2671"/>
                    </a:lnTo>
                    <a:lnTo>
                      <a:pt x="133" y="2672"/>
                    </a:lnTo>
                    <a:lnTo>
                      <a:pt x="135" y="2675"/>
                    </a:lnTo>
                    <a:lnTo>
                      <a:pt x="139" y="2679"/>
                    </a:lnTo>
                    <a:lnTo>
                      <a:pt x="144" y="2671"/>
                    </a:lnTo>
                    <a:lnTo>
                      <a:pt x="148" y="2665"/>
                    </a:lnTo>
                    <a:lnTo>
                      <a:pt x="152" y="2662"/>
                    </a:lnTo>
                    <a:lnTo>
                      <a:pt x="156" y="2659"/>
                    </a:lnTo>
                    <a:lnTo>
                      <a:pt x="160" y="2658"/>
                    </a:lnTo>
                    <a:lnTo>
                      <a:pt x="166" y="2659"/>
                    </a:lnTo>
                    <a:lnTo>
                      <a:pt x="171" y="2663"/>
                    </a:lnTo>
                    <a:lnTo>
                      <a:pt x="179" y="2667"/>
                    </a:lnTo>
                    <a:lnTo>
                      <a:pt x="185" y="2674"/>
                    </a:lnTo>
                    <a:lnTo>
                      <a:pt x="192" y="2680"/>
                    </a:lnTo>
                    <a:lnTo>
                      <a:pt x="195" y="2682"/>
                    </a:lnTo>
                    <a:lnTo>
                      <a:pt x="199" y="2684"/>
                    </a:lnTo>
                    <a:lnTo>
                      <a:pt x="203" y="2685"/>
                    </a:lnTo>
                    <a:lnTo>
                      <a:pt x="208" y="2685"/>
                    </a:lnTo>
                    <a:lnTo>
                      <a:pt x="217" y="2688"/>
                    </a:lnTo>
                    <a:lnTo>
                      <a:pt x="227" y="2691"/>
                    </a:lnTo>
                    <a:lnTo>
                      <a:pt x="234" y="2700"/>
                    </a:lnTo>
                    <a:lnTo>
                      <a:pt x="239" y="2710"/>
                    </a:lnTo>
                    <a:lnTo>
                      <a:pt x="245" y="2720"/>
                    </a:lnTo>
                    <a:lnTo>
                      <a:pt x="253" y="2729"/>
                    </a:lnTo>
                    <a:lnTo>
                      <a:pt x="260" y="2730"/>
                    </a:lnTo>
                    <a:lnTo>
                      <a:pt x="264" y="2731"/>
                    </a:lnTo>
                    <a:lnTo>
                      <a:pt x="266" y="2733"/>
                    </a:lnTo>
                    <a:lnTo>
                      <a:pt x="267" y="2735"/>
                    </a:lnTo>
                    <a:lnTo>
                      <a:pt x="267" y="2739"/>
                    </a:lnTo>
                    <a:lnTo>
                      <a:pt x="267" y="2742"/>
                    </a:lnTo>
                    <a:lnTo>
                      <a:pt x="280" y="2748"/>
                    </a:lnTo>
                    <a:lnTo>
                      <a:pt x="294" y="2751"/>
                    </a:lnTo>
                    <a:lnTo>
                      <a:pt x="307" y="2754"/>
                    </a:lnTo>
                    <a:lnTo>
                      <a:pt x="321" y="2759"/>
                    </a:lnTo>
                    <a:lnTo>
                      <a:pt x="322" y="2766"/>
                    </a:lnTo>
                    <a:lnTo>
                      <a:pt x="324" y="2771"/>
                    </a:lnTo>
                    <a:lnTo>
                      <a:pt x="326" y="2775"/>
                    </a:lnTo>
                    <a:lnTo>
                      <a:pt x="329" y="2777"/>
                    </a:lnTo>
                    <a:lnTo>
                      <a:pt x="336" y="2782"/>
                    </a:lnTo>
                    <a:lnTo>
                      <a:pt x="348" y="2785"/>
                    </a:lnTo>
                    <a:lnTo>
                      <a:pt x="355" y="2786"/>
                    </a:lnTo>
                    <a:lnTo>
                      <a:pt x="360" y="2786"/>
                    </a:lnTo>
                    <a:lnTo>
                      <a:pt x="363" y="2788"/>
                    </a:lnTo>
                    <a:lnTo>
                      <a:pt x="365" y="2790"/>
                    </a:lnTo>
                    <a:lnTo>
                      <a:pt x="366" y="2792"/>
                    </a:lnTo>
                    <a:lnTo>
                      <a:pt x="366" y="2796"/>
                    </a:lnTo>
                    <a:lnTo>
                      <a:pt x="365" y="2800"/>
                    </a:lnTo>
                    <a:lnTo>
                      <a:pt x="364" y="2807"/>
                    </a:lnTo>
                    <a:lnTo>
                      <a:pt x="365" y="2814"/>
                    </a:lnTo>
                    <a:lnTo>
                      <a:pt x="365" y="2816"/>
                    </a:lnTo>
                    <a:lnTo>
                      <a:pt x="368" y="2817"/>
                    </a:lnTo>
                    <a:lnTo>
                      <a:pt x="373" y="2820"/>
                    </a:lnTo>
                    <a:lnTo>
                      <a:pt x="380" y="2822"/>
                    </a:lnTo>
                    <a:lnTo>
                      <a:pt x="387" y="2820"/>
                    </a:lnTo>
                    <a:lnTo>
                      <a:pt x="395" y="2819"/>
                    </a:lnTo>
                    <a:lnTo>
                      <a:pt x="402" y="2818"/>
                    </a:lnTo>
                    <a:lnTo>
                      <a:pt x="412" y="2814"/>
                    </a:lnTo>
                    <a:lnTo>
                      <a:pt x="417" y="2810"/>
                    </a:lnTo>
                    <a:lnTo>
                      <a:pt x="420" y="2809"/>
                    </a:lnTo>
                    <a:lnTo>
                      <a:pt x="423" y="2809"/>
                    </a:lnTo>
                    <a:lnTo>
                      <a:pt x="428" y="2809"/>
                    </a:lnTo>
                    <a:lnTo>
                      <a:pt x="434" y="2811"/>
                    </a:lnTo>
                    <a:lnTo>
                      <a:pt x="445" y="2815"/>
                    </a:lnTo>
                    <a:lnTo>
                      <a:pt x="448" y="2816"/>
                    </a:lnTo>
                    <a:lnTo>
                      <a:pt x="450" y="2814"/>
                    </a:lnTo>
                    <a:lnTo>
                      <a:pt x="456" y="2808"/>
                    </a:lnTo>
                    <a:lnTo>
                      <a:pt x="461" y="2810"/>
                    </a:lnTo>
                    <a:lnTo>
                      <a:pt x="464" y="2813"/>
                    </a:lnTo>
                    <a:lnTo>
                      <a:pt x="467" y="2816"/>
                    </a:lnTo>
                    <a:lnTo>
                      <a:pt x="471" y="2819"/>
                    </a:lnTo>
                    <a:lnTo>
                      <a:pt x="471" y="2824"/>
                    </a:lnTo>
                    <a:lnTo>
                      <a:pt x="471" y="2826"/>
                    </a:lnTo>
                    <a:lnTo>
                      <a:pt x="470" y="2828"/>
                    </a:lnTo>
                    <a:lnTo>
                      <a:pt x="469" y="2830"/>
                    </a:lnTo>
                    <a:lnTo>
                      <a:pt x="467" y="2831"/>
                    </a:lnTo>
                    <a:lnTo>
                      <a:pt x="466" y="2833"/>
                    </a:lnTo>
                    <a:lnTo>
                      <a:pt x="466" y="2836"/>
                    </a:lnTo>
                    <a:lnTo>
                      <a:pt x="469" y="2841"/>
                    </a:lnTo>
                    <a:lnTo>
                      <a:pt x="476" y="2845"/>
                    </a:lnTo>
                    <a:lnTo>
                      <a:pt x="486" y="2850"/>
                    </a:lnTo>
                    <a:lnTo>
                      <a:pt x="493" y="2855"/>
                    </a:lnTo>
                    <a:lnTo>
                      <a:pt x="503" y="2858"/>
                    </a:lnTo>
                    <a:lnTo>
                      <a:pt x="508" y="2851"/>
                    </a:lnTo>
                    <a:lnTo>
                      <a:pt x="513" y="2847"/>
                    </a:lnTo>
                    <a:lnTo>
                      <a:pt x="516" y="2841"/>
                    </a:lnTo>
                    <a:lnTo>
                      <a:pt x="518" y="2833"/>
                    </a:lnTo>
                    <a:lnTo>
                      <a:pt x="520" y="2827"/>
                    </a:lnTo>
                    <a:lnTo>
                      <a:pt x="521" y="2824"/>
                    </a:lnTo>
                    <a:lnTo>
                      <a:pt x="522" y="2820"/>
                    </a:lnTo>
                    <a:lnTo>
                      <a:pt x="523" y="2819"/>
                    </a:lnTo>
                    <a:lnTo>
                      <a:pt x="526" y="2819"/>
                    </a:lnTo>
                    <a:lnTo>
                      <a:pt x="529" y="2819"/>
                    </a:lnTo>
                    <a:lnTo>
                      <a:pt x="533" y="2820"/>
                    </a:lnTo>
                    <a:lnTo>
                      <a:pt x="539" y="2822"/>
                    </a:lnTo>
                    <a:lnTo>
                      <a:pt x="551" y="2819"/>
                    </a:lnTo>
                    <a:lnTo>
                      <a:pt x="564" y="2815"/>
                    </a:lnTo>
                    <a:lnTo>
                      <a:pt x="571" y="2813"/>
                    </a:lnTo>
                    <a:lnTo>
                      <a:pt x="577" y="2809"/>
                    </a:lnTo>
                    <a:lnTo>
                      <a:pt x="584" y="2805"/>
                    </a:lnTo>
                    <a:lnTo>
                      <a:pt x="591" y="2801"/>
                    </a:lnTo>
                    <a:lnTo>
                      <a:pt x="594" y="2790"/>
                    </a:lnTo>
                    <a:lnTo>
                      <a:pt x="598" y="2776"/>
                    </a:lnTo>
                    <a:lnTo>
                      <a:pt x="608" y="2774"/>
                    </a:lnTo>
                    <a:lnTo>
                      <a:pt x="616" y="2774"/>
                    </a:lnTo>
                    <a:lnTo>
                      <a:pt x="619" y="2774"/>
                    </a:lnTo>
                    <a:lnTo>
                      <a:pt x="624" y="2773"/>
                    </a:lnTo>
                    <a:lnTo>
                      <a:pt x="628" y="2771"/>
                    </a:lnTo>
                    <a:lnTo>
                      <a:pt x="633" y="2768"/>
                    </a:lnTo>
                    <a:lnTo>
                      <a:pt x="641" y="2760"/>
                    </a:lnTo>
                    <a:lnTo>
                      <a:pt x="647" y="2757"/>
                    </a:lnTo>
                    <a:lnTo>
                      <a:pt x="649" y="2758"/>
                    </a:lnTo>
                    <a:lnTo>
                      <a:pt x="651" y="2759"/>
                    </a:lnTo>
                    <a:lnTo>
                      <a:pt x="652" y="2764"/>
                    </a:lnTo>
                    <a:lnTo>
                      <a:pt x="654" y="2769"/>
                    </a:lnTo>
                    <a:lnTo>
                      <a:pt x="656" y="2774"/>
                    </a:lnTo>
                    <a:lnTo>
                      <a:pt x="658" y="2776"/>
                    </a:lnTo>
                    <a:lnTo>
                      <a:pt x="661" y="2780"/>
                    </a:lnTo>
                    <a:lnTo>
                      <a:pt x="666" y="2783"/>
                    </a:lnTo>
                    <a:lnTo>
                      <a:pt x="670" y="2791"/>
                    </a:lnTo>
                    <a:lnTo>
                      <a:pt x="673" y="2797"/>
                    </a:lnTo>
                    <a:lnTo>
                      <a:pt x="674" y="2799"/>
                    </a:lnTo>
                    <a:lnTo>
                      <a:pt x="673" y="2802"/>
                    </a:lnTo>
                    <a:lnTo>
                      <a:pt x="671" y="2805"/>
                    </a:lnTo>
                    <a:lnTo>
                      <a:pt x="668" y="2807"/>
                    </a:lnTo>
                    <a:lnTo>
                      <a:pt x="666" y="2813"/>
                    </a:lnTo>
                    <a:lnTo>
                      <a:pt x="666" y="2817"/>
                    </a:lnTo>
                    <a:lnTo>
                      <a:pt x="668" y="2822"/>
                    </a:lnTo>
                    <a:lnTo>
                      <a:pt x="670" y="2826"/>
                    </a:lnTo>
                    <a:lnTo>
                      <a:pt x="678" y="2833"/>
                    </a:lnTo>
                    <a:lnTo>
                      <a:pt x="686" y="2840"/>
                    </a:lnTo>
                    <a:lnTo>
                      <a:pt x="698" y="2856"/>
                    </a:lnTo>
                    <a:lnTo>
                      <a:pt x="710" y="2870"/>
                    </a:lnTo>
                    <a:lnTo>
                      <a:pt x="719" y="2875"/>
                    </a:lnTo>
                    <a:lnTo>
                      <a:pt x="726" y="2879"/>
                    </a:lnTo>
                    <a:lnTo>
                      <a:pt x="729" y="2882"/>
                    </a:lnTo>
                    <a:lnTo>
                      <a:pt x="732" y="2885"/>
                    </a:lnTo>
                    <a:lnTo>
                      <a:pt x="734" y="2889"/>
                    </a:lnTo>
                    <a:lnTo>
                      <a:pt x="735" y="2893"/>
                    </a:lnTo>
                    <a:lnTo>
                      <a:pt x="740" y="2899"/>
                    </a:lnTo>
                    <a:lnTo>
                      <a:pt x="743" y="2902"/>
                    </a:lnTo>
                    <a:lnTo>
                      <a:pt x="749" y="2903"/>
                    </a:lnTo>
                    <a:lnTo>
                      <a:pt x="755" y="2903"/>
                    </a:lnTo>
                    <a:lnTo>
                      <a:pt x="769" y="2912"/>
                    </a:lnTo>
                    <a:lnTo>
                      <a:pt x="783" y="2921"/>
                    </a:lnTo>
                    <a:lnTo>
                      <a:pt x="796" y="2929"/>
                    </a:lnTo>
                    <a:lnTo>
                      <a:pt x="811" y="2937"/>
                    </a:lnTo>
                    <a:lnTo>
                      <a:pt x="816" y="2938"/>
                    </a:lnTo>
                    <a:lnTo>
                      <a:pt x="820" y="2941"/>
                    </a:lnTo>
                    <a:lnTo>
                      <a:pt x="822" y="2943"/>
                    </a:lnTo>
                    <a:lnTo>
                      <a:pt x="823" y="2945"/>
                    </a:lnTo>
                    <a:lnTo>
                      <a:pt x="827" y="2951"/>
                    </a:lnTo>
                    <a:lnTo>
                      <a:pt x="833" y="2959"/>
                    </a:lnTo>
                    <a:lnTo>
                      <a:pt x="842" y="2965"/>
                    </a:lnTo>
                    <a:lnTo>
                      <a:pt x="848" y="2970"/>
                    </a:lnTo>
                    <a:lnTo>
                      <a:pt x="852" y="2972"/>
                    </a:lnTo>
                    <a:lnTo>
                      <a:pt x="854" y="2977"/>
                    </a:lnTo>
                    <a:lnTo>
                      <a:pt x="855" y="2982"/>
                    </a:lnTo>
                    <a:lnTo>
                      <a:pt x="856" y="2986"/>
                    </a:lnTo>
                    <a:lnTo>
                      <a:pt x="855" y="2992"/>
                    </a:lnTo>
                    <a:lnTo>
                      <a:pt x="856" y="2994"/>
                    </a:lnTo>
                    <a:lnTo>
                      <a:pt x="859" y="2994"/>
                    </a:lnTo>
                    <a:lnTo>
                      <a:pt x="864" y="2993"/>
                    </a:lnTo>
                    <a:lnTo>
                      <a:pt x="871" y="2996"/>
                    </a:lnTo>
                    <a:lnTo>
                      <a:pt x="877" y="3001"/>
                    </a:lnTo>
                    <a:lnTo>
                      <a:pt x="882" y="3005"/>
                    </a:lnTo>
                    <a:lnTo>
                      <a:pt x="888" y="3011"/>
                    </a:lnTo>
                    <a:lnTo>
                      <a:pt x="891" y="3021"/>
                    </a:lnTo>
                    <a:lnTo>
                      <a:pt x="895" y="3033"/>
                    </a:lnTo>
                    <a:lnTo>
                      <a:pt x="899" y="3035"/>
                    </a:lnTo>
                    <a:lnTo>
                      <a:pt x="904" y="3036"/>
                    </a:lnTo>
                    <a:lnTo>
                      <a:pt x="908" y="3035"/>
                    </a:lnTo>
                    <a:lnTo>
                      <a:pt x="912" y="3034"/>
                    </a:lnTo>
                    <a:lnTo>
                      <a:pt x="919" y="3029"/>
                    </a:lnTo>
                    <a:lnTo>
                      <a:pt x="928" y="3022"/>
                    </a:lnTo>
                    <a:lnTo>
                      <a:pt x="936" y="3027"/>
                    </a:lnTo>
                    <a:lnTo>
                      <a:pt x="940" y="3030"/>
                    </a:lnTo>
                    <a:lnTo>
                      <a:pt x="943" y="3031"/>
                    </a:lnTo>
                    <a:lnTo>
                      <a:pt x="945" y="3031"/>
                    </a:lnTo>
                    <a:lnTo>
                      <a:pt x="949" y="3031"/>
                    </a:lnTo>
                    <a:lnTo>
                      <a:pt x="954" y="3030"/>
                    </a:lnTo>
                    <a:lnTo>
                      <a:pt x="963" y="3029"/>
                    </a:lnTo>
                    <a:lnTo>
                      <a:pt x="967" y="3029"/>
                    </a:lnTo>
                    <a:lnTo>
                      <a:pt x="972" y="3031"/>
                    </a:lnTo>
                    <a:lnTo>
                      <a:pt x="980" y="3034"/>
                    </a:lnTo>
                    <a:lnTo>
                      <a:pt x="983" y="3036"/>
                    </a:lnTo>
                    <a:lnTo>
                      <a:pt x="986" y="3038"/>
                    </a:lnTo>
                    <a:lnTo>
                      <a:pt x="988" y="3042"/>
                    </a:lnTo>
                    <a:lnTo>
                      <a:pt x="988" y="3044"/>
                    </a:lnTo>
                    <a:lnTo>
                      <a:pt x="990" y="3052"/>
                    </a:lnTo>
                    <a:lnTo>
                      <a:pt x="994" y="3060"/>
                    </a:lnTo>
                    <a:lnTo>
                      <a:pt x="1001" y="3065"/>
                    </a:lnTo>
                    <a:lnTo>
                      <a:pt x="1007" y="3072"/>
                    </a:lnTo>
                    <a:lnTo>
                      <a:pt x="1012" y="3079"/>
                    </a:lnTo>
                    <a:lnTo>
                      <a:pt x="1017" y="3087"/>
                    </a:lnTo>
                    <a:lnTo>
                      <a:pt x="1026" y="3096"/>
                    </a:lnTo>
                    <a:lnTo>
                      <a:pt x="1034" y="3103"/>
                    </a:lnTo>
                    <a:lnTo>
                      <a:pt x="1045" y="3109"/>
                    </a:lnTo>
                    <a:lnTo>
                      <a:pt x="1056" y="3114"/>
                    </a:lnTo>
                    <a:lnTo>
                      <a:pt x="1066" y="3121"/>
                    </a:lnTo>
                    <a:lnTo>
                      <a:pt x="1076" y="3128"/>
                    </a:lnTo>
                    <a:lnTo>
                      <a:pt x="1081" y="3134"/>
                    </a:lnTo>
                    <a:lnTo>
                      <a:pt x="1084" y="3138"/>
                    </a:lnTo>
                    <a:lnTo>
                      <a:pt x="1087" y="3143"/>
                    </a:lnTo>
                    <a:lnTo>
                      <a:pt x="1087" y="3148"/>
                    </a:lnTo>
                    <a:lnTo>
                      <a:pt x="1085" y="3158"/>
                    </a:lnTo>
                    <a:lnTo>
                      <a:pt x="1082" y="3172"/>
                    </a:lnTo>
                    <a:lnTo>
                      <a:pt x="1088" y="3186"/>
                    </a:lnTo>
                    <a:lnTo>
                      <a:pt x="1092" y="3197"/>
                    </a:lnTo>
                    <a:lnTo>
                      <a:pt x="1094" y="3207"/>
                    </a:lnTo>
                    <a:lnTo>
                      <a:pt x="1098" y="3215"/>
                    </a:lnTo>
                    <a:lnTo>
                      <a:pt x="1100" y="3219"/>
                    </a:lnTo>
                    <a:lnTo>
                      <a:pt x="1104" y="3221"/>
                    </a:lnTo>
                    <a:lnTo>
                      <a:pt x="1108" y="3223"/>
                    </a:lnTo>
                    <a:lnTo>
                      <a:pt x="1114" y="3224"/>
                    </a:lnTo>
                    <a:lnTo>
                      <a:pt x="1122" y="3221"/>
                    </a:lnTo>
                    <a:lnTo>
                      <a:pt x="1128" y="3217"/>
                    </a:lnTo>
                    <a:lnTo>
                      <a:pt x="1135" y="3215"/>
                    </a:lnTo>
                    <a:lnTo>
                      <a:pt x="1141" y="3214"/>
                    </a:lnTo>
                    <a:lnTo>
                      <a:pt x="1147" y="3214"/>
                    </a:lnTo>
                    <a:lnTo>
                      <a:pt x="1153" y="3215"/>
                    </a:lnTo>
                    <a:lnTo>
                      <a:pt x="1160" y="3216"/>
                    </a:lnTo>
                    <a:lnTo>
                      <a:pt x="1169" y="3220"/>
                    </a:lnTo>
                    <a:lnTo>
                      <a:pt x="1176" y="3227"/>
                    </a:lnTo>
                    <a:lnTo>
                      <a:pt x="1180" y="3232"/>
                    </a:lnTo>
                    <a:lnTo>
                      <a:pt x="1180" y="3238"/>
                    </a:lnTo>
                    <a:lnTo>
                      <a:pt x="1178" y="3248"/>
                    </a:lnTo>
                    <a:lnTo>
                      <a:pt x="1178" y="3262"/>
                    </a:lnTo>
                    <a:lnTo>
                      <a:pt x="1180" y="3276"/>
                    </a:lnTo>
                    <a:lnTo>
                      <a:pt x="1180" y="3289"/>
                    </a:lnTo>
                    <a:lnTo>
                      <a:pt x="1180" y="3293"/>
                    </a:lnTo>
                    <a:lnTo>
                      <a:pt x="1182" y="3292"/>
                    </a:lnTo>
                    <a:lnTo>
                      <a:pt x="1187" y="3289"/>
                    </a:lnTo>
                    <a:lnTo>
                      <a:pt x="1195" y="3284"/>
                    </a:lnTo>
                    <a:lnTo>
                      <a:pt x="1201" y="3278"/>
                    </a:lnTo>
                    <a:lnTo>
                      <a:pt x="1215" y="3273"/>
                    </a:lnTo>
                    <a:lnTo>
                      <a:pt x="1226" y="3266"/>
                    </a:lnTo>
                    <a:lnTo>
                      <a:pt x="1233" y="3263"/>
                    </a:lnTo>
                    <a:lnTo>
                      <a:pt x="1238" y="3259"/>
                    </a:lnTo>
                    <a:lnTo>
                      <a:pt x="1244" y="3257"/>
                    </a:lnTo>
                    <a:lnTo>
                      <a:pt x="1250" y="3256"/>
                    </a:lnTo>
                    <a:lnTo>
                      <a:pt x="1261" y="3254"/>
                    </a:lnTo>
                    <a:lnTo>
                      <a:pt x="1275" y="3250"/>
                    </a:lnTo>
                    <a:lnTo>
                      <a:pt x="1280" y="3250"/>
                    </a:lnTo>
                    <a:lnTo>
                      <a:pt x="1286" y="3253"/>
                    </a:lnTo>
                    <a:lnTo>
                      <a:pt x="1291" y="3255"/>
                    </a:lnTo>
                    <a:lnTo>
                      <a:pt x="1297" y="3257"/>
                    </a:lnTo>
                    <a:lnTo>
                      <a:pt x="1301" y="3253"/>
                    </a:lnTo>
                    <a:lnTo>
                      <a:pt x="1303" y="3248"/>
                    </a:lnTo>
                    <a:lnTo>
                      <a:pt x="1304" y="3245"/>
                    </a:lnTo>
                    <a:lnTo>
                      <a:pt x="1305" y="3240"/>
                    </a:lnTo>
                    <a:lnTo>
                      <a:pt x="1305" y="3232"/>
                    </a:lnTo>
                    <a:lnTo>
                      <a:pt x="1303" y="3222"/>
                    </a:lnTo>
                    <a:lnTo>
                      <a:pt x="1301" y="3215"/>
                    </a:lnTo>
                    <a:lnTo>
                      <a:pt x="1300" y="3208"/>
                    </a:lnTo>
                    <a:lnTo>
                      <a:pt x="1280" y="3207"/>
                    </a:lnTo>
                    <a:lnTo>
                      <a:pt x="1262" y="3205"/>
                    </a:lnTo>
                    <a:lnTo>
                      <a:pt x="1244" y="3202"/>
                    </a:lnTo>
                    <a:lnTo>
                      <a:pt x="1227" y="3197"/>
                    </a:lnTo>
                    <a:lnTo>
                      <a:pt x="1211" y="3191"/>
                    </a:lnTo>
                    <a:lnTo>
                      <a:pt x="1194" y="3183"/>
                    </a:lnTo>
                    <a:lnTo>
                      <a:pt x="1177" y="3174"/>
                    </a:lnTo>
                    <a:lnTo>
                      <a:pt x="1159" y="3163"/>
                    </a:lnTo>
                    <a:lnTo>
                      <a:pt x="1165" y="3157"/>
                    </a:lnTo>
                    <a:lnTo>
                      <a:pt x="1172" y="3153"/>
                    </a:lnTo>
                    <a:lnTo>
                      <a:pt x="1178" y="3149"/>
                    </a:lnTo>
                    <a:lnTo>
                      <a:pt x="1186" y="3147"/>
                    </a:lnTo>
                    <a:lnTo>
                      <a:pt x="1202" y="3145"/>
                    </a:lnTo>
                    <a:lnTo>
                      <a:pt x="1218" y="3141"/>
                    </a:lnTo>
                    <a:lnTo>
                      <a:pt x="1237" y="3139"/>
                    </a:lnTo>
                    <a:lnTo>
                      <a:pt x="1256" y="3137"/>
                    </a:lnTo>
                    <a:lnTo>
                      <a:pt x="1275" y="3136"/>
                    </a:lnTo>
                    <a:lnTo>
                      <a:pt x="1294" y="3134"/>
                    </a:lnTo>
                    <a:lnTo>
                      <a:pt x="1302" y="3124"/>
                    </a:lnTo>
                    <a:lnTo>
                      <a:pt x="1310" y="3113"/>
                    </a:lnTo>
                    <a:lnTo>
                      <a:pt x="1313" y="3112"/>
                    </a:lnTo>
                    <a:lnTo>
                      <a:pt x="1317" y="3112"/>
                    </a:lnTo>
                    <a:lnTo>
                      <a:pt x="1331" y="3112"/>
                    </a:lnTo>
                    <a:lnTo>
                      <a:pt x="1346" y="3112"/>
                    </a:lnTo>
                    <a:lnTo>
                      <a:pt x="1370" y="3095"/>
                    </a:lnTo>
                    <a:lnTo>
                      <a:pt x="1389" y="3078"/>
                    </a:lnTo>
                    <a:lnTo>
                      <a:pt x="1407" y="3061"/>
                    </a:lnTo>
                    <a:lnTo>
                      <a:pt x="1423" y="3044"/>
                    </a:lnTo>
                    <a:lnTo>
                      <a:pt x="1437" y="3025"/>
                    </a:lnTo>
                    <a:lnTo>
                      <a:pt x="1452" y="3004"/>
                    </a:lnTo>
                    <a:lnTo>
                      <a:pt x="1466" y="2982"/>
                    </a:lnTo>
                    <a:lnTo>
                      <a:pt x="1481" y="2958"/>
                    </a:lnTo>
                    <a:lnTo>
                      <a:pt x="1493" y="2949"/>
                    </a:lnTo>
                    <a:lnTo>
                      <a:pt x="1504" y="2941"/>
                    </a:lnTo>
                    <a:lnTo>
                      <a:pt x="1489" y="2926"/>
                    </a:lnTo>
                    <a:lnTo>
                      <a:pt x="1475" y="2912"/>
                    </a:lnTo>
                    <a:lnTo>
                      <a:pt x="1461" y="2898"/>
                    </a:lnTo>
                    <a:lnTo>
                      <a:pt x="1446" y="2884"/>
                    </a:lnTo>
                    <a:close/>
                  </a:path>
                </a:pathLst>
              </a:custGeom>
              <a:solidFill>
                <a:srgbClr val="C0C0C0"/>
              </a:solidFill>
              <a:ln w="1588">
                <a:solidFill>
                  <a:srgbClr val="FFFFFF"/>
                </a:solidFill>
                <a:prstDash val="solid"/>
                <a:round/>
                <a:headEnd/>
                <a:tailEnd/>
              </a:ln>
            </p:spPr>
            <p:txBody>
              <a:bodyPr/>
              <a:lstStyle/>
              <a:p>
                <a:endParaRPr lang="ru-RU" sz="1400" dirty="0">
                  <a:solidFill>
                    <a:prstClr val="black"/>
                  </a:solidFill>
                </a:endParaRPr>
              </a:p>
            </p:txBody>
          </p:sp>
        </p:grpSp>
        <p:sp>
          <p:nvSpPr>
            <p:cNvPr id="23" name="Овал 22"/>
            <p:cNvSpPr/>
            <p:nvPr/>
          </p:nvSpPr>
          <p:spPr>
            <a:xfrm>
              <a:off x="3963482" y="3737857"/>
              <a:ext cx="85731" cy="85731"/>
            </a:xfrm>
            <a:prstGeom prst="ellipse">
              <a:avLst/>
            </a:prstGeom>
            <a:pattFill prst="wdUpDiag">
              <a:fgClr>
                <a:schemeClr val="bg1">
                  <a:lumMod val="65000"/>
                </a:schemeClr>
              </a:fgClr>
              <a:bgClr>
                <a:schemeClr val="bg1"/>
              </a:bgClr>
            </a:patt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prstClr val="black"/>
                </a:solidFill>
              </a:endParaRPr>
            </a:p>
          </p:txBody>
        </p:sp>
        <p:sp>
          <p:nvSpPr>
            <p:cNvPr id="24" name="Овал 23"/>
            <p:cNvSpPr/>
            <p:nvPr/>
          </p:nvSpPr>
          <p:spPr>
            <a:xfrm>
              <a:off x="3217910" y="3747494"/>
              <a:ext cx="85731" cy="85731"/>
            </a:xfrm>
            <a:prstGeom prst="ellipse">
              <a:avLst/>
            </a:prstGeom>
            <a:pattFill prst="wdUpDiag">
              <a:fgClr>
                <a:schemeClr val="bg1">
                  <a:lumMod val="65000"/>
                </a:schemeClr>
              </a:fgClr>
              <a:bgClr>
                <a:schemeClr val="bg1"/>
              </a:bgClr>
            </a:patt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prstClr val="black"/>
                </a:solidFill>
              </a:endParaRPr>
            </a:p>
          </p:txBody>
        </p:sp>
        <p:sp>
          <p:nvSpPr>
            <p:cNvPr id="25" name="Овал 24"/>
            <p:cNvSpPr/>
            <p:nvPr/>
          </p:nvSpPr>
          <p:spPr>
            <a:xfrm>
              <a:off x="3111712" y="3753455"/>
              <a:ext cx="85731" cy="85731"/>
            </a:xfrm>
            <a:prstGeom prst="ellipse">
              <a:avLst/>
            </a:prstGeom>
            <a:pattFill prst="wdUpDiag">
              <a:fgClr>
                <a:schemeClr val="bg1">
                  <a:lumMod val="65000"/>
                </a:schemeClr>
              </a:fgClr>
              <a:bgClr>
                <a:schemeClr val="bg1"/>
              </a:bgClr>
            </a:patt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prstClr val="black"/>
                </a:solidFill>
              </a:endParaRPr>
            </a:p>
          </p:txBody>
        </p:sp>
        <p:sp>
          <p:nvSpPr>
            <p:cNvPr id="26" name="Овал 25"/>
            <p:cNvSpPr/>
            <p:nvPr/>
          </p:nvSpPr>
          <p:spPr>
            <a:xfrm>
              <a:off x="2959474" y="3601602"/>
              <a:ext cx="85731" cy="85731"/>
            </a:xfrm>
            <a:prstGeom prst="ellipse">
              <a:avLst/>
            </a:prstGeom>
            <a:pattFill prst="wdUpDiag">
              <a:fgClr>
                <a:schemeClr val="bg1">
                  <a:lumMod val="65000"/>
                </a:schemeClr>
              </a:fgClr>
              <a:bgClr>
                <a:schemeClr val="bg1"/>
              </a:bgClr>
            </a:patt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prstClr val="black"/>
                </a:solidFill>
              </a:endParaRPr>
            </a:p>
          </p:txBody>
        </p:sp>
        <p:sp>
          <p:nvSpPr>
            <p:cNvPr id="27" name="TextBox 26"/>
            <p:cNvSpPr txBox="1"/>
            <p:nvPr/>
          </p:nvSpPr>
          <p:spPr>
            <a:xfrm>
              <a:off x="4037435" y="3666709"/>
              <a:ext cx="1216249" cy="293813"/>
            </a:xfrm>
            <a:prstGeom prst="rect">
              <a:avLst/>
            </a:prstGeom>
            <a:noFill/>
          </p:spPr>
          <p:txBody>
            <a:bodyPr wrap="square" rtlCol="0">
              <a:spAutoFit/>
            </a:bodyPr>
            <a:lstStyle/>
            <a:p>
              <a:r>
                <a:rPr lang="en-US" sz="700" b="1" dirty="0" smtClean="0">
                  <a:solidFill>
                    <a:prstClr val="black"/>
                  </a:solidFill>
                  <a:latin typeface="Calibri" panose="020F0502020204030204" pitchFamily="34" charset="0"/>
                </a:rPr>
                <a:t>Solcocon</a:t>
              </a:r>
              <a:endParaRPr lang="ru-RU" sz="700" b="1" dirty="0">
                <a:solidFill>
                  <a:prstClr val="black"/>
                </a:solidFill>
                <a:latin typeface="Calibri" panose="020F0502020204030204" pitchFamily="34" charset="0"/>
              </a:endParaRPr>
            </a:p>
          </p:txBody>
        </p:sp>
        <p:sp>
          <p:nvSpPr>
            <p:cNvPr id="28" name="TextBox 27"/>
            <p:cNvSpPr txBox="1"/>
            <p:nvPr/>
          </p:nvSpPr>
          <p:spPr>
            <a:xfrm>
              <a:off x="1951678" y="3740399"/>
              <a:ext cx="1555848" cy="452020"/>
            </a:xfrm>
            <a:prstGeom prst="rect">
              <a:avLst/>
            </a:prstGeom>
            <a:noFill/>
          </p:spPr>
          <p:txBody>
            <a:bodyPr wrap="square" rtlCol="0">
              <a:spAutoFit/>
            </a:bodyPr>
            <a:lstStyle/>
            <a:p>
              <a:r>
                <a:rPr lang="en-US" sz="700" b="1" dirty="0" smtClean="0">
                  <a:solidFill>
                    <a:prstClr val="black"/>
                  </a:solidFill>
                  <a:latin typeface="Calibri" panose="020F0502020204030204" pitchFamily="34" charset="0"/>
                </a:rPr>
                <a:t>Tardan and Greater Tardan</a:t>
              </a:r>
              <a:endParaRPr lang="ru-RU" sz="700" b="1" dirty="0">
                <a:solidFill>
                  <a:prstClr val="black"/>
                </a:solidFill>
                <a:latin typeface="Calibri" panose="020F0502020204030204" pitchFamily="34" charset="0"/>
              </a:endParaRPr>
            </a:p>
          </p:txBody>
        </p:sp>
        <p:sp>
          <p:nvSpPr>
            <p:cNvPr id="29" name="TextBox 28"/>
            <p:cNvSpPr txBox="1"/>
            <p:nvPr/>
          </p:nvSpPr>
          <p:spPr>
            <a:xfrm>
              <a:off x="2202497" y="3438550"/>
              <a:ext cx="860608" cy="293813"/>
            </a:xfrm>
            <a:prstGeom prst="rect">
              <a:avLst/>
            </a:prstGeom>
            <a:noFill/>
          </p:spPr>
          <p:txBody>
            <a:bodyPr wrap="square" rtlCol="0">
              <a:spAutoFit/>
            </a:bodyPr>
            <a:lstStyle/>
            <a:p>
              <a:pPr algn="r"/>
              <a:r>
                <a:rPr lang="en-US" sz="700" b="1" dirty="0" smtClean="0">
                  <a:solidFill>
                    <a:prstClr val="black"/>
                  </a:solidFill>
                  <a:latin typeface="Calibri" panose="020F0502020204030204" pitchFamily="34" charset="0"/>
                </a:rPr>
                <a:t>Uzhunzhul</a:t>
              </a:r>
              <a:endParaRPr lang="ru-RU" sz="700" b="1" dirty="0">
                <a:solidFill>
                  <a:prstClr val="black"/>
                </a:solidFill>
                <a:latin typeface="Calibri" panose="020F0502020204030204" pitchFamily="34" charset="0"/>
              </a:endParaRPr>
            </a:p>
          </p:txBody>
        </p:sp>
        <p:sp>
          <p:nvSpPr>
            <p:cNvPr id="30" name="TextBox 29"/>
            <p:cNvSpPr txBox="1"/>
            <p:nvPr/>
          </p:nvSpPr>
          <p:spPr>
            <a:xfrm>
              <a:off x="3003516" y="3680601"/>
              <a:ext cx="1068287" cy="293813"/>
            </a:xfrm>
            <a:prstGeom prst="rect">
              <a:avLst/>
            </a:prstGeom>
            <a:noFill/>
          </p:spPr>
          <p:txBody>
            <a:bodyPr wrap="square" rtlCol="0">
              <a:spAutoFit/>
            </a:bodyPr>
            <a:lstStyle/>
            <a:p>
              <a:pPr algn="r"/>
              <a:r>
                <a:rPr lang="en-US" sz="700" b="1" dirty="0" smtClean="0">
                  <a:solidFill>
                    <a:prstClr val="black"/>
                  </a:solidFill>
                  <a:latin typeface="Calibri" panose="020F0502020204030204" pitchFamily="34" charset="0"/>
                </a:rPr>
                <a:t>Kara-</a:t>
              </a:r>
              <a:r>
                <a:rPr lang="en-US" sz="700" b="1" dirty="0" err="1" smtClean="0">
                  <a:solidFill>
                    <a:prstClr val="black"/>
                  </a:solidFill>
                  <a:latin typeface="Calibri" panose="020F0502020204030204" pitchFamily="34" charset="0"/>
                </a:rPr>
                <a:t>Beldyr</a:t>
              </a:r>
              <a:r>
                <a:rPr lang="en-US" sz="700" b="1" dirty="0" smtClean="0">
                  <a:solidFill>
                    <a:prstClr val="black"/>
                  </a:solidFill>
                  <a:latin typeface="Calibri" panose="020F0502020204030204" pitchFamily="34" charset="0"/>
                </a:rPr>
                <a:t> </a:t>
              </a:r>
              <a:endParaRPr lang="ru-RU" sz="700" b="1" dirty="0">
                <a:solidFill>
                  <a:prstClr val="black"/>
                </a:solidFill>
                <a:latin typeface="Calibri" panose="020F0502020204030204" pitchFamily="34" charset="0"/>
              </a:endParaRPr>
            </a:p>
          </p:txBody>
        </p:sp>
        <p:sp>
          <p:nvSpPr>
            <p:cNvPr id="31" name="TextBox 30"/>
            <p:cNvSpPr txBox="1"/>
            <p:nvPr/>
          </p:nvSpPr>
          <p:spPr>
            <a:xfrm>
              <a:off x="1220367" y="2579661"/>
              <a:ext cx="1489695" cy="452020"/>
            </a:xfrm>
            <a:prstGeom prst="rect">
              <a:avLst/>
            </a:prstGeom>
            <a:noFill/>
          </p:spPr>
          <p:txBody>
            <a:bodyPr wrap="square" rtlCol="0">
              <a:spAutoFit/>
            </a:bodyPr>
            <a:lstStyle/>
            <a:p>
              <a:pPr algn="r"/>
              <a:r>
                <a:rPr lang="en-US" sz="700" b="1" dirty="0" smtClean="0">
                  <a:solidFill>
                    <a:prstClr val="black"/>
                  </a:solidFill>
                  <a:latin typeface="Calibri" panose="020F0502020204030204" pitchFamily="34" charset="0"/>
                </a:rPr>
                <a:t>Auriant Management</a:t>
              </a:r>
            </a:p>
            <a:p>
              <a:pPr algn="r"/>
              <a:r>
                <a:rPr lang="en-US" sz="700" b="1" dirty="0" smtClean="0">
                  <a:solidFill>
                    <a:prstClr val="black"/>
                  </a:solidFill>
                  <a:latin typeface="Calibri" panose="020F0502020204030204" pitchFamily="34" charset="0"/>
                </a:rPr>
                <a:t>(Moscow)</a:t>
              </a:r>
              <a:endParaRPr lang="ru-RU" sz="700" b="1" dirty="0">
                <a:solidFill>
                  <a:prstClr val="black"/>
                </a:solidFill>
                <a:latin typeface="Calibri" panose="020F0502020204030204" pitchFamily="34" charset="0"/>
              </a:endParaRPr>
            </a:p>
          </p:txBody>
        </p:sp>
        <p:sp>
          <p:nvSpPr>
            <p:cNvPr id="32" name="Овал 31"/>
            <p:cNvSpPr/>
            <p:nvPr/>
          </p:nvSpPr>
          <p:spPr>
            <a:xfrm>
              <a:off x="1458288" y="2790107"/>
              <a:ext cx="85731" cy="85731"/>
            </a:xfrm>
            <a:prstGeom prst="ellipse">
              <a:avLst/>
            </a:prstGeom>
            <a:pattFill prst="wdUpDiag">
              <a:fgClr>
                <a:schemeClr val="bg1">
                  <a:lumMod val="65000"/>
                </a:schemeClr>
              </a:fgClr>
              <a:bgClr>
                <a:schemeClr val="bg1"/>
              </a:bgClr>
            </a:patt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prstClr val="black"/>
                </a:solidFill>
              </a:endParaRPr>
            </a:p>
          </p:txBody>
        </p:sp>
        <p:sp>
          <p:nvSpPr>
            <p:cNvPr id="33" name="Овал 32"/>
            <p:cNvSpPr/>
            <p:nvPr/>
          </p:nvSpPr>
          <p:spPr>
            <a:xfrm>
              <a:off x="1550175" y="2146205"/>
              <a:ext cx="85731" cy="85731"/>
            </a:xfrm>
            <a:prstGeom prst="ellipse">
              <a:avLst/>
            </a:prstGeom>
            <a:pattFill prst="wdUpDiag">
              <a:fgClr>
                <a:schemeClr val="bg1">
                  <a:lumMod val="65000"/>
                </a:schemeClr>
              </a:fgClr>
              <a:bgClr>
                <a:schemeClr val="bg1"/>
              </a:bgClr>
            </a:patt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prstClr val="black"/>
                </a:solidFill>
              </a:endParaRPr>
            </a:p>
          </p:txBody>
        </p:sp>
        <p:sp>
          <p:nvSpPr>
            <p:cNvPr id="34" name="TextBox 33"/>
            <p:cNvSpPr txBox="1"/>
            <p:nvPr/>
          </p:nvSpPr>
          <p:spPr>
            <a:xfrm>
              <a:off x="1625615" y="2074112"/>
              <a:ext cx="1489695" cy="452020"/>
            </a:xfrm>
            <a:prstGeom prst="rect">
              <a:avLst/>
            </a:prstGeom>
            <a:noFill/>
          </p:spPr>
          <p:txBody>
            <a:bodyPr wrap="square" rtlCol="0">
              <a:spAutoFit/>
            </a:bodyPr>
            <a:lstStyle/>
            <a:p>
              <a:r>
                <a:rPr lang="en-US" sz="700" b="1" dirty="0" smtClean="0">
                  <a:solidFill>
                    <a:prstClr val="black"/>
                  </a:solidFill>
                  <a:latin typeface="Calibri" panose="020F0502020204030204" pitchFamily="34" charset="0"/>
                </a:rPr>
                <a:t>Auriant Mining AB (Stockholm)</a:t>
              </a:r>
              <a:endParaRPr lang="ru-RU" sz="700" b="1" dirty="0">
                <a:solidFill>
                  <a:prstClr val="black"/>
                </a:solidFill>
                <a:latin typeface="Calibri" panose="020F0502020204030204" pitchFamily="34" charset="0"/>
              </a:endParaRPr>
            </a:p>
          </p:txBody>
        </p:sp>
      </p:grpSp>
      <p:sp>
        <p:nvSpPr>
          <p:cNvPr id="4" name="Номер слайда 3"/>
          <p:cNvSpPr>
            <a:spLocks noGrp="1"/>
          </p:cNvSpPr>
          <p:nvPr>
            <p:ph type="sldNum" sz="quarter" idx="12"/>
          </p:nvPr>
        </p:nvSpPr>
        <p:spPr/>
        <p:txBody>
          <a:bodyPr/>
          <a:lstStyle/>
          <a:p>
            <a:fld id="{162DADB7-3019-4E44-A704-5575DADD3947}" type="slidenum">
              <a:rPr lang="sv-SE" smtClean="0">
                <a:solidFill>
                  <a:prstClr val="white"/>
                </a:solidFill>
              </a:rPr>
              <a:pPr/>
              <a:t>3</a:t>
            </a:fld>
            <a:endParaRPr lang="sv-SE" dirty="0">
              <a:solidFill>
                <a:prstClr val="white"/>
              </a:solidFill>
            </a:endParaRPr>
          </a:p>
        </p:txBody>
      </p:sp>
      <p:sp>
        <p:nvSpPr>
          <p:cNvPr id="357" name="Title 1"/>
          <p:cNvSpPr txBox="1">
            <a:spLocks/>
          </p:cNvSpPr>
          <p:nvPr/>
        </p:nvSpPr>
        <p:spPr bwMode="auto">
          <a:xfrm>
            <a:off x="1295400" y="127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kern="1200">
                <a:solidFill>
                  <a:schemeClr val="bg1"/>
                </a:solidFill>
                <a:latin typeface="Georgia"/>
                <a:ea typeface="ＭＳ Ｐゴシック" charset="0"/>
                <a:cs typeface="ＭＳ Ｐゴシック" charset="0"/>
              </a:defRPr>
            </a:lvl1pPr>
            <a:lvl2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2pPr>
            <a:lvl3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3pPr>
            <a:lvl4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4pPr>
            <a:lvl5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a:lstStyle>
          <a:p>
            <a:r>
              <a:rPr lang="en-US" dirty="0" smtClean="0">
                <a:solidFill>
                  <a:prstClr val="white"/>
                </a:solidFill>
                <a:latin typeface="Georgia" pitchFamily="18" charset="0"/>
                <a:ea typeface="ＭＳ Ｐゴシック" pitchFamily="34" charset="-128"/>
              </a:rPr>
              <a:t>Auriant Mining overview</a:t>
            </a:r>
            <a:endParaRPr lang="ru-RU" dirty="0" smtClean="0">
              <a:solidFill>
                <a:prstClr val="white"/>
              </a:solidFill>
              <a:latin typeface="Georgia" pitchFamily="18" charset="0"/>
              <a:ea typeface="ＭＳ Ｐゴシック" pitchFamily="34" charset="-128"/>
            </a:endParaRPr>
          </a:p>
        </p:txBody>
      </p:sp>
      <p:sp>
        <p:nvSpPr>
          <p:cNvPr id="358" name="Прямоугольник 357"/>
          <p:cNvSpPr/>
          <p:nvPr/>
        </p:nvSpPr>
        <p:spPr>
          <a:xfrm>
            <a:off x="177800" y="1208315"/>
            <a:ext cx="4318000" cy="232568"/>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rPr>
              <a:t>General Information</a:t>
            </a:r>
            <a:endParaRPr lang="ru-RU" sz="1200" b="1" dirty="0">
              <a:solidFill>
                <a:prstClr val="white"/>
              </a:solidFill>
            </a:endParaRPr>
          </a:p>
        </p:txBody>
      </p:sp>
      <p:sp>
        <p:nvSpPr>
          <p:cNvPr id="406" name="Прямоугольник 405"/>
          <p:cNvSpPr/>
          <p:nvPr/>
        </p:nvSpPr>
        <p:spPr>
          <a:xfrm>
            <a:off x="4591050" y="3882232"/>
            <a:ext cx="4476750" cy="232568"/>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rPr>
              <a:t>Shareholder’s structure as of November 3, 2017</a:t>
            </a:r>
            <a:endParaRPr lang="ru-RU" sz="1200" b="1" dirty="0">
              <a:solidFill>
                <a:prstClr val="white"/>
              </a:solidFill>
            </a:endParaRPr>
          </a:p>
        </p:txBody>
      </p:sp>
      <p:sp>
        <p:nvSpPr>
          <p:cNvPr id="407" name="Прямоугольник 406"/>
          <p:cNvSpPr/>
          <p:nvPr/>
        </p:nvSpPr>
        <p:spPr>
          <a:xfrm>
            <a:off x="4661934" y="1208315"/>
            <a:ext cx="4476750" cy="232568"/>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rPr>
              <a:t>Financial Position</a:t>
            </a:r>
            <a:endParaRPr lang="ru-RU" sz="1200" b="1" dirty="0">
              <a:solidFill>
                <a:prstClr val="white"/>
              </a:solidFill>
            </a:endParaRPr>
          </a:p>
        </p:txBody>
      </p:sp>
      <p:sp>
        <p:nvSpPr>
          <p:cNvPr id="13" name="Прямоугольник 12"/>
          <p:cNvSpPr/>
          <p:nvPr/>
        </p:nvSpPr>
        <p:spPr>
          <a:xfrm>
            <a:off x="162468" y="3882232"/>
            <a:ext cx="4318000" cy="232568"/>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rPr>
              <a:t>Auriant Gold Production</a:t>
            </a:r>
            <a:endParaRPr lang="ru-RU" sz="1200" b="1" dirty="0">
              <a:solidFill>
                <a:prstClr val="white"/>
              </a:solidFill>
            </a:endParaRPr>
          </a:p>
        </p:txBody>
      </p:sp>
      <p:sp>
        <p:nvSpPr>
          <p:cNvPr id="14" name="TextBox 13"/>
          <p:cNvSpPr txBox="1"/>
          <p:nvPr/>
        </p:nvSpPr>
        <p:spPr>
          <a:xfrm>
            <a:off x="652130" y="4191000"/>
            <a:ext cx="1009824" cy="215444"/>
          </a:xfrm>
          <a:prstGeom prst="rect">
            <a:avLst/>
          </a:prstGeom>
          <a:noFill/>
        </p:spPr>
        <p:txBody>
          <a:bodyPr wrap="square" rtlCol="0">
            <a:spAutoFit/>
          </a:bodyPr>
          <a:lstStyle/>
          <a:p>
            <a:pPr fontAlgn="auto">
              <a:spcBef>
                <a:spcPts val="0"/>
              </a:spcBef>
              <a:spcAft>
                <a:spcPts val="0"/>
              </a:spcAft>
            </a:pPr>
            <a:r>
              <a:rPr lang="en-US" sz="800" b="1" i="1" dirty="0" smtClean="0">
                <a:solidFill>
                  <a:prstClr val="black"/>
                </a:solidFill>
                <a:latin typeface="Georgia"/>
                <a:ea typeface="+mn-ea"/>
              </a:rPr>
              <a:t>kg</a:t>
            </a:r>
            <a:endParaRPr lang="ru-RU" sz="800" b="1" i="1" dirty="0">
              <a:solidFill>
                <a:prstClr val="black"/>
              </a:solidFill>
              <a:latin typeface="Georgia"/>
              <a:ea typeface="+mn-ea"/>
            </a:endParaRPr>
          </a:p>
        </p:txBody>
      </p:sp>
      <p:sp>
        <p:nvSpPr>
          <p:cNvPr id="2" name="TextBox 1"/>
          <p:cNvSpPr txBox="1"/>
          <p:nvPr/>
        </p:nvSpPr>
        <p:spPr>
          <a:xfrm>
            <a:off x="80974" y="1440883"/>
            <a:ext cx="4495799" cy="1323439"/>
          </a:xfrm>
          <a:prstGeom prst="rect">
            <a:avLst/>
          </a:prstGeom>
          <a:noFill/>
        </p:spPr>
        <p:txBody>
          <a:bodyPr wrap="square" numCol="2" rtlCol="0">
            <a:spAutoFit/>
          </a:bodyPr>
          <a:lstStyle/>
          <a:p>
            <a:pPr marL="285750" indent="-285750">
              <a:buFont typeface="Arial" panose="020B0604020202020204" pitchFamily="34" charset="0"/>
              <a:buChar char="•"/>
            </a:pPr>
            <a:r>
              <a:rPr lang="en-US" sz="1000" dirty="0" smtClean="0">
                <a:latin typeface="+mn-lt"/>
              </a:rPr>
              <a:t>Public Swedish junior gold producer operating in Russia</a:t>
            </a:r>
          </a:p>
          <a:p>
            <a:pPr marL="285750" indent="-285750">
              <a:buFont typeface="Arial" panose="020B0604020202020204" pitchFamily="34" charset="0"/>
              <a:buChar char="•"/>
            </a:pPr>
            <a:r>
              <a:rPr lang="en-US" sz="1000" dirty="0" smtClean="0">
                <a:latin typeface="+mn-lt"/>
              </a:rPr>
              <a:t>Listed on NASDAQ OMX First North</a:t>
            </a:r>
          </a:p>
          <a:p>
            <a:pPr marL="285750" indent="-285750">
              <a:buFont typeface="Arial" panose="020B0604020202020204" pitchFamily="34" charset="0"/>
              <a:buChar char="•"/>
            </a:pPr>
            <a:r>
              <a:rPr lang="en-US" sz="1000" dirty="0">
                <a:latin typeface="+mn-lt"/>
              </a:rPr>
              <a:t>2</a:t>
            </a:r>
            <a:r>
              <a:rPr lang="en-US" sz="1000" dirty="0" smtClean="0">
                <a:latin typeface="+mn-lt"/>
              </a:rPr>
              <a:t> producing mines, </a:t>
            </a:r>
            <a:r>
              <a:rPr lang="en-US" sz="1000" dirty="0">
                <a:latin typeface="+mn-lt"/>
              </a:rPr>
              <a:t>2</a:t>
            </a:r>
            <a:r>
              <a:rPr lang="en-US" sz="1000" dirty="0" smtClean="0">
                <a:latin typeface="+mn-lt"/>
              </a:rPr>
              <a:t> exploration properties</a:t>
            </a:r>
          </a:p>
          <a:p>
            <a:endParaRPr lang="en-US" sz="1000" dirty="0" smtClean="0">
              <a:latin typeface="+mn-lt"/>
            </a:endParaRPr>
          </a:p>
          <a:p>
            <a:endParaRPr lang="en-US" sz="1000" dirty="0" smtClean="0">
              <a:latin typeface="+mn-lt"/>
            </a:endParaRPr>
          </a:p>
          <a:p>
            <a:pPr marL="285750" indent="-285750">
              <a:buFont typeface="Arial" panose="020B0604020202020204" pitchFamily="34" charset="0"/>
              <a:buChar char="•"/>
            </a:pPr>
            <a:r>
              <a:rPr lang="en-US" sz="1000" dirty="0" smtClean="0">
                <a:latin typeface="+mn-lt"/>
              </a:rPr>
              <a:t>2016 production of 1,078 kg</a:t>
            </a:r>
          </a:p>
          <a:p>
            <a:pPr marL="285750" indent="-285750">
              <a:buFont typeface="Arial" panose="020B0604020202020204" pitchFamily="34" charset="0"/>
              <a:buChar char="•"/>
            </a:pPr>
            <a:r>
              <a:rPr lang="en-US" sz="1000" dirty="0" smtClean="0">
                <a:latin typeface="+mn-lt"/>
              </a:rPr>
              <a:t>2017 reserves &amp; recourses  of 1.5 </a:t>
            </a:r>
            <a:r>
              <a:rPr lang="en-US" sz="1000" dirty="0" err="1" smtClean="0">
                <a:latin typeface="+mn-lt"/>
              </a:rPr>
              <a:t>Moz</a:t>
            </a:r>
            <a:endParaRPr lang="en-US" sz="1000" dirty="0" smtClean="0">
              <a:latin typeface="+mn-lt"/>
            </a:endParaRPr>
          </a:p>
          <a:p>
            <a:pPr marL="285750" indent="-285750">
              <a:buFont typeface="Arial" panose="020B0604020202020204" pitchFamily="34" charset="0"/>
              <a:buChar char="•"/>
            </a:pPr>
            <a:r>
              <a:rPr lang="en-US" sz="1000" dirty="0" smtClean="0">
                <a:latin typeface="+mn-lt"/>
              </a:rPr>
              <a:t>Great exploration potential</a:t>
            </a:r>
            <a:endParaRPr lang="ru-RU" sz="1000" dirty="0">
              <a:latin typeface="+mn-lt"/>
            </a:endParaRPr>
          </a:p>
        </p:txBody>
      </p:sp>
      <p:graphicFrame>
        <p:nvGraphicFramePr>
          <p:cNvPr id="390" name="Диаграмма 389"/>
          <p:cNvGraphicFramePr>
            <a:graphicFrameLocks/>
          </p:cNvGraphicFramePr>
          <p:nvPr>
            <p:extLst>
              <p:ext uri="{D42A27DB-BD31-4B8C-83A1-F6EECF244321}">
                <p14:modId xmlns:p14="http://schemas.microsoft.com/office/powerpoint/2010/main" val="560271405"/>
              </p:ext>
            </p:extLst>
          </p:nvPr>
        </p:nvGraphicFramePr>
        <p:xfrm>
          <a:off x="88604" y="4144287"/>
          <a:ext cx="4321343" cy="25928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1" name="Диаграмма 3"/>
          <p:cNvGraphicFramePr>
            <a:graphicFrameLocks/>
          </p:cNvGraphicFramePr>
          <p:nvPr>
            <p:extLst>
              <p:ext uri="{D42A27DB-BD31-4B8C-83A1-F6EECF244321}">
                <p14:modId xmlns:p14="http://schemas.microsoft.com/office/powerpoint/2010/main" val="870448096"/>
              </p:ext>
            </p:extLst>
          </p:nvPr>
        </p:nvGraphicFramePr>
        <p:xfrm>
          <a:off x="4689198" y="1541041"/>
          <a:ext cx="4229100" cy="222271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661934" y="1429961"/>
            <a:ext cx="748266" cy="200055"/>
          </a:xfrm>
          <a:prstGeom prst="rect">
            <a:avLst/>
          </a:prstGeom>
          <a:noFill/>
        </p:spPr>
        <p:txBody>
          <a:bodyPr wrap="square" rtlCol="0">
            <a:spAutoFit/>
          </a:bodyPr>
          <a:lstStyle/>
          <a:p>
            <a:r>
              <a:rPr lang="ru-RU" sz="700" b="1" dirty="0" smtClean="0">
                <a:latin typeface="Calibri" panose="020F0502020204030204" pitchFamily="34" charset="0"/>
              </a:rPr>
              <a:t>000 </a:t>
            </a:r>
            <a:r>
              <a:rPr lang="en-US" sz="700" b="1" dirty="0">
                <a:latin typeface="Calibri" panose="020F0502020204030204" pitchFamily="34" charset="0"/>
              </a:rPr>
              <a:t>$</a:t>
            </a:r>
            <a:endParaRPr lang="ru-RU" sz="700" b="1" dirty="0">
              <a:latin typeface="Calibri" panose="020F0502020204030204" pitchFamily="34" charset="0"/>
            </a:endParaRPr>
          </a:p>
        </p:txBody>
      </p:sp>
      <p:graphicFrame>
        <p:nvGraphicFramePr>
          <p:cNvPr id="389" name="Диаграмма 388"/>
          <p:cNvGraphicFramePr>
            <a:graphicFrameLocks/>
          </p:cNvGraphicFramePr>
          <p:nvPr>
            <p:extLst>
              <p:ext uri="{D42A27DB-BD31-4B8C-83A1-F6EECF244321}">
                <p14:modId xmlns:p14="http://schemas.microsoft.com/office/powerpoint/2010/main" val="3697799216"/>
              </p:ext>
            </p:extLst>
          </p:nvPr>
        </p:nvGraphicFramePr>
        <p:xfrm>
          <a:off x="4571999" y="4191001"/>
          <a:ext cx="4495801" cy="236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8285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F6D99-C351-4DC7-B286-A5EB197AFC6E}" type="datetime1">
              <a:rPr lang="sv-SE" smtClean="0">
                <a:solidFill>
                  <a:prstClr val="white"/>
                </a:solidFill>
              </a:rPr>
              <a:pPr/>
              <a:t>2017-12-01</a:t>
            </a:fld>
            <a:endParaRPr lang="sv-SE">
              <a:solidFill>
                <a:prstClr val="white"/>
              </a:solidFill>
            </a:endParaRPr>
          </a:p>
        </p:txBody>
      </p:sp>
      <p:sp>
        <p:nvSpPr>
          <p:cNvPr id="3" name="Нижний колонтитул 2"/>
          <p:cNvSpPr>
            <a:spLocks noGrp="1"/>
          </p:cNvSpPr>
          <p:nvPr>
            <p:ph type="ftr" sz="quarter" idx="11"/>
          </p:nvPr>
        </p:nvSpPr>
        <p:spPr/>
        <p:txBody>
          <a:bodyPr/>
          <a:lstStyle/>
          <a:p>
            <a:pPr>
              <a:defRPr/>
            </a:pPr>
            <a:r>
              <a:rPr lang="sv-SE" smtClean="0">
                <a:solidFill>
                  <a:prstClr val="white"/>
                </a:solidFill>
              </a:rPr>
              <a:t>Auriant Presentation</a:t>
            </a:r>
            <a:endParaRPr lang="sv-SE">
              <a:solidFill>
                <a:prstClr val="white"/>
              </a:solidFill>
            </a:endParaRPr>
          </a:p>
        </p:txBody>
      </p:sp>
      <p:sp>
        <p:nvSpPr>
          <p:cNvPr id="4" name="Номер слайда 3"/>
          <p:cNvSpPr>
            <a:spLocks noGrp="1"/>
          </p:cNvSpPr>
          <p:nvPr>
            <p:ph type="sldNum" sz="quarter" idx="12"/>
          </p:nvPr>
        </p:nvSpPr>
        <p:spPr/>
        <p:txBody>
          <a:bodyPr/>
          <a:lstStyle/>
          <a:p>
            <a:fld id="{162DADB7-3019-4E44-A704-5575DADD3947}" type="slidenum">
              <a:rPr lang="sv-SE" smtClean="0">
                <a:solidFill>
                  <a:prstClr val="white"/>
                </a:solidFill>
              </a:rPr>
              <a:pPr/>
              <a:t>4</a:t>
            </a:fld>
            <a:endParaRPr lang="sv-SE">
              <a:solidFill>
                <a:prstClr val="white"/>
              </a:solidFill>
            </a:endParaRPr>
          </a:p>
        </p:txBody>
      </p:sp>
      <p:sp>
        <p:nvSpPr>
          <p:cNvPr id="5" name="Title 1"/>
          <p:cNvSpPr txBox="1">
            <a:spLocks/>
          </p:cNvSpPr>
          <p:nvPr/>
        </p:nvSpPr>
        <p:spPr bwMode="auto">
          <a:xfrm>
            <a:off x="1295400" y="127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kern="1200">
                <a:solidFill>
                  <a:schemeClr val="bg1"/>
                </a:solidFill>
                <a:latin typeface="Georgia"/>
                <a:ea typeface="ＭＳ Ｐゴシック" charset="0"/>
                <a:cs typeface="ＭＳ Ｐゴシック" charset="0"/>
              </a:defRPr>
            </a:lvl1pPr>
            <a:lvl2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2pPr>
            <a:lvl3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3pPr>
            <a:lvl4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4pPr>
            <a:lvl5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a:lstStyle>
          <a:p>
            <a:r>
              <a:rPr lang="en-US" dirty="0">
                <a:latin typeface="Georgia" pitchFamily="18" charset="0"/>
                <a:ea typeface="ＭＳ Ｐゴシック" pitchFamily="34" charset="-128"/>
              </a:rPr>
              <a:t>9</a:t>
            </a:r>
            <a:r>
              <a:rPr lang="en-US" dirty="0" smtClean="0">
                <a:latin typeface="Georgia" pitchFamily="18" charset="0"/>
                <a:ea typeface="ＭＳ Ｐゴシック" pitchFamily="34" charset="-128"/>
              </a:rPr>
              <a:t> months 2017</a:t>
            </a:r>
          </a:p>
          <a:p>
            <a:r>
              <a:rPr lang="en-US" dirty="0" smtClean="0">
                <a:latin typeface="Georgia" pitchFamily="18" charset="0"/>
                <a:ea typeface="ＭＳ Ｐゴシック" pitchFamily="34" charset="-128"/>
              </a:rPr>
              <a:t>Key Performance Indicators</a:t>
            </a:r>
            <a:endParaRPr lang="ru-RU" dirty="0" smtClean="0">
              <a:latin typeface="Georgia" pitchFamily="18" charset="0"/>
              <a:ea typeface="ＭＳ Ｐゴシック" pitchFamily="34" charset="-128"/>
            </a:endParaRPr>
          </a:p>
        </p:txBody>
      </p:sp>
      <p:graphicFrame>
        <p:nvGraphicFramePr>
          <p:cNvPr id="30" name="Диаграмма 2"/>
          <p:cNvGraphicFramePr>
            <a:graphicFrameLocks/>
          </p:cNvGraphicFramePr>
          <p:nvPr>
            <p:extLst>
              <p:ext uri="{D42A27DB-BD31-4B8C-83A1-F6EECF244321}">
                <p14:modId xmlns:p14="http://schemas.microsoft.com/office/powerpoint/2010/main" val="1743053554"/>
              </p:ext>
            </p:extLst>
          </p:nvPr>
        </p:nvGraphicFramePr>
        <p:xfrm>
          <a:off x="7161512" y="1474080"/>
          <a:ext cx="1947518" cy="1497720"/>
        </p:xfrm>
        <a:graphic>
          <a:graphicData uri="http://schemas.openxmlformats.org/drawingml/2006/chart">
            <c:chart xmlns:c="http://schemas.openxmlformats.org/drawingml/2006/chart" xmlns:r="http://schemas.openxmlformats.org/officeDocument/2006/relationships" r:id="rId3"/>
          </a:graphicData>
        </a:graphic>
      </p:graphicFrame>
      <p:sp>
        <p:nvSpPr>
          <p:cNvPr id="21" name="Прямоугольник 20"/>
          <p:cNvSpPr/>
          <p:nvPr/>
        </p:nvSpPr>
        <p:spPr>
          <a:xfrm>
            <a:off x="5486400" y="1371600"/>
            <a:ext cx="3479800" cy="4401205"/>
          </a:xfrm>
          <a:prstGeom prst="rect">
            <a:avLst/>
          </a:prstGeom>
        </p:spPr>
        <p:txBody>
          <a:bodyPr wrap="square">
            <a:spAutoFit/>
          </a:bodyPr>
          <a:lstStyle/>
          <a:p>
            <a:pPr marL="171450" indent="-171450" algn="just">
              <a:spcAft>
                <a:spcPts val="600"/>
              </a:spcAft>
              <a:buFont typeface="Arial" panose="020B0604020202020204" pitchFamily="34" charset="0"/>
              <a:buChar char="•"/>
            </a:pPr>
            <a:r>
              <a:rPr lang="en-GB" sz="1000" b="1" dirty="0" smtClean="0">
                <a:latin typeface="Calibri" panose="020F0502020204030204" pitchFamily="34" charset="0"/>
              </a:rPr>
              <a:t>Tardan 9 months </a:t>
            </a:r>
            <a:r>
              <a:rPr lang="en-GB" sz="1000" b="1" dirty="0">
                <a:latin typeface="Calibri" panose="020F0502020204030204" pitchFamily="34" charset="0"/>
              </a:rPr>
              <a:t>2017</a:t>
            </a:r>
            <a:r>
              <a:rPr lang="en-GB" sz="1000" dirty="0">
                <a:latin typeface="Calibri" panose="020F0502020204030204" pitchFamily="34" charset="0"/>
              </a:rPr>
              <a:t> gold production was </a:t>
            </a:r>
            <a:r>
              <a:rPr lang="en-GB" sz="1000" dirty="0" smtClean="0">
                <a:latin typeface="Calibri" panose="020F0502020204030204" pitchFamily="34" charset="0"/>
              </a:rPr>
              <a:t>579.2 </a:t>
            </a:r>
            <a:r>
              <a:rPr lang="en-GB" sz="1000" dirty="0">
                <a:latin typeface="Calibri" panose="020F0502020204030204" pitchFamily="34" charset="0"/>
              </a:rPr>
              <a:t>kg </a:t>
            </a:r>
            <a:r>
              <a:rPr lang="en-GB" sz="1000" dirty="0" smtClean="0">
                <a:latin typeface="Calibri" panose="020F0502020204030204" pitchFamily="34" charset="0"/>
              </a:rPr>
              <a:t>(18,610 </a:t>
            </a:r>
            <a:r>
              <a:rPr lang="en-GB" sz="1000" dirty="0" err="1">
                <a:latin typeface="Calibri" panose="020F0502020204030204" pitchFamily="34" charset="0"/>
              </a:rPr>
              <a:t>oz</a:t>
            </a:r>
            <a:r>
              <a:rPr lang="en-GB" sz="1000" dirty="0">
                <a:latin typeface="Calibri" panose="020F0502020204030204" pitchFamily="34" charset="0"/>
              </a:rPr>
              <a:t>), </a:t>
            </a:r>
            <a:r>
              <a:rPr lang="en-GB" sz="1000" dirty="0" smtClean="0">
                <a:latin typeface="Calibri" panose="020F0502020204030204" pitchFamily="34" charset="0"/>
              </a:rPr>
              <a:t>a </a:t>
            </a:r>
            <a:r>
              <a:rPr lang="en-GB" sz="1000" b="1" dirty="0" smtClean="0">
                <a:latin typeface="Calibri" panose="020F0502020204030204" pitchFamily="34" charset="0"/>
              </a:rPr>
              <a:t>planned </a:t>
            </a:r>
            <a:r>
              <a:rPr lang="en-GB" sz="1000" b="1" dirty="0">
                <a:latin typeface="Calibri" panose="020F0502020204030204" pitchFamily="34" charset="0"/>
              </a:rPr>
              <a:t>decrease</a:t>
            </a:r>
            <a:r>
              <a:rPr lang="en-GB" sz="1000" dirty="0">
                <a:latin typeface="Calibri" panose="020F0502020204030204" pitchFamily="34" charset="0"/>
              </a:rPr>
              <a:t> of </a:t>
            </a:r>
            <a:r>
              <a:rPr lang="en-GB" sz="1000" dirty="0" smtClean="0">
                <a:latin typeface="Calibri" panose="020F0502020204030204" pitchFamily="34" charset="0"/>
              </a:rPr>
              <a:t>26% </a:t>
            </a:r>
            <a:r>
              <a:rPr lang="en-GB" sz="1000" dirty="0">
                <a:latin typeface="Calibri" panose="020F0502020204030204" pitchFamily="34" charset="0"/>
              </a:rPr>
              <a:t>compared with </a:t>
            </a:r>
            <a:r>
              <a:rPr lang="en-GB" sz="1000" dirty="0" smtClean="0">
                <a:latin typeface="Calibri" panose="020F0502020204030204" pitchFamily="34" charset="0"/>
              </a:rPr>
              <a:t>786.5 </a:t>
            </a:r>
            <a:r>
              <a:rPr lang="en-GB" sz="1000" dirty="0">
                <a:latin typeface="Calibri" panose="020F0502020204030204" pitchFamily="34" charset="0"/>
              </a:rPr>
              <a:t>kg </a:t>
            </a:r>
            <a:r>
              <a:rPr lang="en-GB" sz="1000" dirty="0" smtClean="0">
                <a:latin typeface="Calibri" panose="020F0502020204030204" pitchFamily="34" charset="0"/>
              </a:rPr>
              <a:t>(25,285 </a:t>
            </a:r>
            <a:r>
              <a:rPr lang="en-GB" sz="1000" dirty="0" err="1">
                <a:latin typeface="Calibri" panose="020F0502020204030204" pitchFamily="34" charset="0"/>
              </a:rPr>
              <a:t>oz</a:t>
            </a:r>
            <a:r>
              <a:rPr lang="en-GB" sz="1000" dirty="0">
                <a:latin typeface="Calibri" panose="020F0502020204030204" pitchFamily="34" charset="0"/>
              </a:rPr>
              <a:t>) in </a:t>
            </a:r>
            <a:r>
              <a:rPr lang="en-GB" sz="1000" dirty="0" smtClean="0">
                <a:latin typeface="Calibri" panose="020F0502020204030204" pitchFamily="34" charset="0"/>
              </a:rPr>
              <a:t>9 months 2016. Target for 2017 – 760 kg.</a:t>
            </a:r>
          </a:p>
          <a:p>
            <a:pPr marL="171450" indent="-171450" algn="just">
              <a:spcAft>
                <a:spcPts val="600"/>
              </a:spcAft>
              <a:buFont typeface="Arial" panose="020B0604020202020204" pitchFamily="34" charset="0"/>
              <a:buChar char="•"/>
            </a:pPr>
            <a:r>
              <a:rPr lang="en-US" sz="1000" b="1" dirty="0">
                <a:latin typeface="Calibri" panose="020F0502020204030204" pitchFamily="34" charset="0"/>
              </a:rPr>
              <a:t>Alluvial production at </a:t>
            </a:r>
            <a:r>
              <a:rPr lang="en-US" sz="1000" b="1" dirty="0" err="1">
                <a:latin typeface="Calibri" panose="020F0502020204030204" pitchFamily="34" charset="0"/>
              </a:rPr>
              <a:t>Solcocon</a:t>
            </a:r>
            <a:r>
              <a:rPr lang="en-US" sz="1000" b="1" dirty="0">
                <a:latin typeface="Calibri" panose="020F0502020204030204" pitchFamily="34" charset="0"/>
              </a:rPr>
              <a:t> </a:t>
            </a:r>
            <a:r>
              <a:rPr lang="en-US" sz="1000" dirty="0">
                <a:latin typeface="Calibri" panose="020F0502020204030204" pitchFamily="34" charset="0"/>
              </a:rPr>
              <a:t>was recommenced in 2017. Production for the </a:t>
            </a:r>
            <a:r>
              <a:rPr lang="en-US" sz="1000" dirty="0" smtClean="0">
                <a:latin typeface="Calibri" panose="020F0502020204030204" pitchFamily="34" charset="0"/>
              </a:rPr>
              <a:t>9 months </a:t>
            </a:r>
            <a:r>
              <a:rPr lang="en-US" sz="1000" dirty="0">
                <a:latin typeface="Calibri" panose="020F0502020204030204" pitchFamily="34" charset="0"/>
              </a:rPr>
              <a:t>has been 41.2 kg (1,324 </a:t>
            </a:r>
            <a:r>
              <a:rPr lang="en-US" sz="1000" dirty="0" err="1">
                <a:latin typeface="Calibri" panose="020F0502020204030204" pitchFamily="34" charset="0"/>
              </a:rPr>
              <a:t>oz</a:t>
            </a:r>
            <a:r>
              <a:rPr lang="en-US" sz="1000" dirty="0">
                <a:latin typeface="Calibri" panose="020F0502020204030204" pitchFamily="34" charset="0"/>
              </a:rPr>
              <a:t>) and the forecast for the year is 48 kg (1,543 </a:t>
            </a:r>
            <a:r>
              <a:rPr lang="en-US" sz="1000" dirty="0" err="1">
                <a:latin typeface="Calibri" panose="020F0502020204030204" pitchFamily="34" charset="0"/>
              </a:rPr>
              <a:t>oz</a:t>
            </a:r>
            <a:r>
              <a:rPr lang="en-US" sz="1000" dirty="0">
                <a:latin typeface="Calibri" panose="020F0502020204030204" pitchFamily="34" charset="0"/>
              </a:rPr>
              <a:t>) of </a:t>
            </a:r>
            <a:r>
              <a:rPr lang="en-US" sz="1000" dirty="0" smtClean="0">
                <a:latin typeface="Calibri" panose="020F0502020204030204" pitchFamily="34" charset="0"/>
              </a:rPr>
              <a:t>gold.</a:t>
            </a:r>
            <a:endParaRPr lang="en-GB" sz="1000" dirty="0">
              <a:latin typeface="Calibri" panose="020F0502020204030204" pitchFamily="34" charset="0"/>
            </a:endParaRPr>
          </a:p>
          <a:p>
            <a:pPr marL="171450" lvl="0" indent="-171450" algn="just">
              <a:spcAft>
                <a:spcPts val="600"/>
              </a:spcAft>
              <a:buFont typeface="Arial" panose="020B0604020202020204" pitchFamily="34" charset="0"/>
              <a:buChar char="•"/>
            </a:pPr>
            <a:r>
              <a:rPr lang="en-US" sz="1000" dirty="0">
                <a:latin typeface="Calibri" panose="020F0502020204030204" pitchFamily="34" charset="0"/>
              </a:rPr>
              <a:t>Gold grade at Tardan in the </a:t>
            </a:r>
            <a:r>
              <a:rPr lang="en-US" sz="1000" dirty="0" smtClean="0">
                <a:latin typeface="Calibri" panose="020F0502020204030204" pitchFamily="34" charset="0"/>
              </a:rPr>
              <a:t>9 months </a:t>
            </a:r>
            <a:r>
              <a:rPr lang="en-US" sz="1000" dirty="0">
                <a:latin typeface="Calibri" panose="020F0502020204030204" pitchFamily="34" charset="0"/>
              </a:rPr>
              <a:t>2017 was 2.61 g/t, which is in line with the previously forecasted gold grade in the 2017 mine plan (as compared to 4.17 g/t in 2016).  </a:t>
            </a:r>
            <a:endParaRPr lang="ru-RU" sz="1000" dirty="0">
              <a:latin typeface="Calibri" panose="020F0502020204030204" pitchFamily="34" charset="0"/>
            </a:endParaRPr>
          </a:p>
          <a:p>
            <a:pPr marL="171450" indent="-171450" algn="just">
              <a:spcAft>
                <a:spcPts val="600"/>
              </a:spcAft>
              <a:buFont typeface="Arial" panose="020B0604020202020204" pitchFamily="34" charset="0"/>
              <a:buChar char="•"/>
            </a:pPr>
            <a:r>
              <a:rPr lang="en-GB" sz="1000" b="1" dirty="0" smtClean="0">
                <a:latin typeface="Calibri" panose="020F0502020204030204" pitchFamily="34" charset="0"/>
              </a:rPr>
              <a:t>On </a:t>
            </a:r>
            <a:r>
              <a:rPr lang="en-GB" sz="1000" b="1" dirty="0">
                <a:latin typeface="Calibri" panose="020F0502020204030204" pitchFamily="34" charset="0"/>
              </a:rPr>
              <a:t>deeper horizons </a:t>
            </a:r>
            <a:r>
              <a:rPr lang="en-GB" sz="1000" dirty="0" smtClean="0">
                <a:latin typeface="Calibri" panose="020F0502020204030204" pitchFamily="34" charset="0"/>
              </a:rPr>
              <a:t>in 9 months 2017 we </a:t>
            </a:r>
            <a:r>
              <a:rPr lang="en-GB" sz="1000" dirty="0">
                <a:latin typeface="Calibri" panose="020F0502020204030204" pitchFamily="34" charset="0"/>
              </a:rPr>
              <a:t>had lesser volumes of ore suitable for processing on gravitational plant and lower grades in those ore. As expected, decrease in volumes and grades resulted into lower production on gravitational plant compared to </a:t>
            </a:r>
            <a:r>
              <a:rPr lang="en-GB" sz="1000" dirty="0" smtClean="0">
                <a:latin typeface="Calibri" panose="020F0502020204030204" pitchFamily="34" charset="0"/>
              </a:rPr>
              <a:t>9 months </a:t>
            </a:r>
            <a:r>
              <a:rPr lang="en-GB" sz="1000" dirty="0">
                <a:latin typeface="Calibri" panose="020F0502020204030204" pitchFamily="34" charset="0"/>
              </a:rPr>
              <a:t>2016. </a:t>
            </a:r>
            <a:r>
              <a:rPr lang="en-GB" sz="1000" dirty="0" smtClean="0">
                <a:latin typeface="Calibri" panose="020F0502020204030204" pitchFamily="34" charset="0"/>
              </a:rPr>
              <a:t>Gravitational production was halted in </a:t>
            </a:r>
            <a:r>
              <a:rPr lang="en-GB" sz="1000" smtClean="0">
                <a:latin typeface="Calibri" panose="020F0502020204030204" pitchFamily="34" charset="0"/>
              </a:rPr>
              <a:t>August </a:t>
            </a:r>
            <a:r>
              <a:rPr lang="en-GB" sz="1000" smtClean="0">
                <a:latin typeface="Calibri" panose="020F0502020204030204" pitchFamily="34" charset="0"/>
              </a:rPr>
              <a:t>2017.</a:t>
            </a:r>
            <a:endParaRPr lang="en-GB" sz="1000" dirty="0">
              <a:latin typeface="Calibri" panose="020F0502020204030204" pitchFamily="34" charset="0"/>
            </a:endParaRPr>
          </a:p>
          <a:p>
            <a:pPr marL="171450" indent="-171450" algn="just">
              <a:spcAft>
                <a:spcPts val="600"/>
              </a:spcAft>
              <a:buFont typeface="Arial" panose="020B0604020202020204" pitchFamily="34" charset="0"/>
              <a:buChar char="•"/>
            </a:pPr>
            <a:r>
              <a:rPr lang="en-US" sz="1000" b="1" dirty="0" smtClean="0">
                <a:latin typeface="Calibri" panose="020F0502020204030204" pitchFamily="34" charset="0"/>
              </a:rPr>
              <a:t>Tardan EBITDA decreased to US$ 7.1 </a:t>
            </a:r>
            <a:r>
              <a:rPr lang="en-US" sz="1000" b="1" dirty="0" err="1" smtClean="0">
                <a:latin typeface="Calibri" panose="020F0502020204030204" pitchFamily="34" charset="0"/>
              </a:rPr>
              <a:t>mln</a:t>
            </a:r>
            <a:r>
              <a:rPr lang="en-US" sz="1000" b="1" dirty="0" smtClean="0">
                <a:latin typeface="Calibri" panose="020F0502020204030204" pitchFamily="34" charset="0"/>
              </a:rPr>
              <a:t> </a:t>
            </a:r>
            <a:r>
              <a:rPr lang="en-US" sz="1000" dirty="0" smtClean="0">
                <a:latin typeface="Calibri" panose="020F0502020204030204" pitchFamily="34" charset="0"/>
              </a:rPr>
              <a:t>compared to US$ 18.9 </a:t>
            </a:r>
            <a:r>
              <a:rPr lang="en-US" sz="1000" dirty="0" err="1" smtClean="0">
                <a:latin typeface="Calibri" panose="020F0502020204030204" pitchFamily="34" charset="0"/>
              </a:rPr>
              <a:t>mln</a:t>
            </a:r>
            <a:r>
              <a:rPr lang="en-US" sz="1000" dirty="0" smtClean="0">
                <a:latin typeface="Calibri" panose="020F0502020204030204" pitchFamily="34" charset="0"/>
              </a:rPr>
              <a:t>.</a:t>
            </a:r>
            <a:endParaRPr lang="ru-RU" sz="1000" dirty="0" smtClean="0">
              <a:latin typeface="Calibri" panose="020F0502020204030204" pitchFamily="34" charset="0"/>
            </a:endParaRPr>
          </a:p>
          <a:p>
            <a:pPr marL="171450" indent="-171450" algn="just">
              <a:spcAft>
                <a:spcPts val="600"/>
              </a:spcAft>
              <a:buFont typeface="Arial" panose="020B0604020202020204" pitchFamily="34" charset="0"/>
              <a:buChar char="•"/>
            </a:pPr>
            <a:r>
              <a:rPr lang="en-US" sz="1000" b="1" dirty="0" smtClean="0">
                <a:latin typeface="Calibri" panose="020F0502020204030204" pitchFamily="34" charset="0"/>
              </a:rPr>
              <a:t>The </a:t>
            </a:r>
            <a:r>
              <a:rPr lang="en-US" sz="1000" b="1" dirty="0">
                <a:latin typeface="Calibri" panose="020F0502020204030204" pitchFamily="34" charset="0"/>
              </a:rPr>
              <a:t>Group’s revenue </a:t>
            </a:r>
            <a:r>
              <a:rPr lang="en-US" sz="1000" dirty="0">
                <a:latin typeface="Calibri" panose="020F0502020204030204" pitchFamily="34" charset="0"/>
              </a:rPr>
              <a:t>from gold sales is </a:t>
            </a:r>
            <a:r>
              <a:rPr lang="en-US" sz="1000" b="1" dirty="0">
                <a:latin typeface="Calibri" panose="020F0502020204030204" pitchFamily="34" charset="0"/>
              </a:rPr>
              <a:t>linked to USD</a:t>
            </a:r>
            <a:r>
              <a:rPr lang="en-US" sz="1000" dirty="0">
                <a:latin typeface="Calibri" panose="020F0502020204030204" pitchFamily="34" charset="0"/>
              </a:rPr>
              <a:t>, whereas most of the Group’s </a:t>
            </a:r>
            <a:r>
              <a:rPr lang="en-US" sz="1000" b="1" dirty="0">
                <a:latin typeface="Calibri" panose="020F0502020204030204" pitchFamily="34" charset="0"/>
              </a:rPr>
              <a:t>operating expenses</a:t>
            </a:r>
            <a:r>
              <a:rPr lang="en-US" sz="1000" dirty="0">
                <a:latin typeface="Calibri" panose="020F0502020204030204" pitchFamily="34" charset="0"/>
              </a:rPr>
              <a:t> are </a:t>
            </a:r>
            <a:r>
              <a:rPr lang="en-US" sz="1000" b="1" dirty="0">
                <a:latin typeface="Calibri" panose="020F0502020204030204" pitchFamily="34" charset="0"/>
              </a:rPr>
              <a:t>denominated in </a:t>
            </a:r>
            <a:r>
              <a:rPr lang="en-US" sz="1000" b="1" dirty="0" err="1">
                <a:latin typeface="Calibri" panose="020F0502020204030204" pitchFamily="34" charset="0"/>
              </a:rPr>
              <a:t>roubles</a:t>
            </a:r>
            <a:r>
              <a:rPr lang="en-US" sz="1000" dirty="0">
                <a:latin typeface="Calibri" panose="020F0502020204030204" pitchFamily="34" charset="0"/>
              </a:rPr>
              <a:t>. Appreciation of the </a:t>
            </a:r>
            <a:r>
              <a:rPr lang="en-US" sz="1000" dirty="0" err="1">
                <a:latin typeface="Calibri" panose="020F0502020204030204" pitchFamily="34" charset="0"/>
              </a:rPr>
              <a:t>rouble</a:t>
            </a:r>
            <a:r>
              <a:rPr lang="en-US" sz="1000" dirty="0">
                <a:latin typeface="Calibri" panose="020F0502020204030204" pitchFamily="34" charset="0"/>
              </a:rPr>
              <a:t> against the USD </a:t>
            </a:r>
            <a:r>
              <a:rPr lang="en-US" sz="1000" dirty="0" smtClean="0">
                <a:latin typeface="Calibri" panose="020F0502020204030204" pitchFamily="34" charset="0"/>
              </a:rPr>
              <a:t>by 15</a:t>
            </a:r>
            <a:r>
              <a:rPr lang="en-US" sz="1000" dirty="0">
                <a:latin typeface="Calibri" panose="020F0502020204030204" pitchFamily="34" charset="0"/>
              </a:rPr>
              <a:t>% compared to prior period </a:t>
            </a:r>
            <a:r>
              <a:rPr lang="en-US" sz="1000" dirty="0" smtClean="0">
                <a:latin typeface="Calibri" panose="020F0502020204030204" pitchFamily="34" charset="0"/>
              </a:rPr>
              <a:t>negatively </a:t>
            </a:r>
            <a:r>
              <a:rPr lang="en-US" sz="1000" dirty="0">
                <a:latin typeface="Calibri" panose="020F0502020204030204" pitchFamily="34" charset="0"/>
              </a:rPr>
              <a:t>affect the Group’s margins by increasing the USD value of its </a:t>
            </a:r>
            <a:r>
              <a:rPr lang="en-US" sz="1000" dirty="0" err="1">
                <a:latin typeface="Calibri" panose="020F0502020204030204" pitchFamily="34" charset="0"/>
              </a:rPr>
              <a:t>rouble</a:t>
            </a:r>
            <a:r>
              <a:rPr lang="en-US" sz="1000" dirty="0">
                <a:latin typeface="Calibri" panose="020F0502020204030204" pitchFamily="34" charset="0"/>
              </a:rPr>
              <a:t>-denominated costs. </a:t>
            </a:r>
          </a:p>
          <a:p>
            <a:pPr marL="171450" lvl="0" indent="-171450" algn="just">
              <a:spcAft>
                <a:spcPts val="600"/>
              </a:spcAft>
              <a:buFont typeface="Arial" panose="020B0604020202020204" pitchFamily="34" charset="0"/>
              <a:buChar char="•"/>
            </a:pPr>
            <a:endParaRPr lang="ru-RU" sz="1000" dirty="0">
              <a:latin typeface="Calibri" panose="020F0502020204030204" pitchFamily="34" charset="0"/>
            </a:endParaRPr>
          </a:p>
        </p:txBody>
      </p:sp>
      <p:sp>
        <p:nvSpPr>
          <p:cNvPr id="23" name="Прямоугольник 22"/>
          <p:cNvSpPr/>
          <p:nvPr/>
        </p:nvSpPr>
        <p:spPr>
          <a:xfrm>
            <a:off x="5486400" y="1143000"/>
            <a:ext cx="3479800" cy="228600"/>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prstClr val="white"/>
                </a:solidFill>
              </a:rPr>
              <a:t>9m 2017  Summary</a:t>
            </a:r>
            <a:endParaRPr lang="ru-RU" sz="1200" b="1" dirty="0">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897315054"/>
              </p:ext>
            </p:extLst>
          </p:nvPr>
        </p:nvGraphicFramePr>
        <p:xfrm>
          <a:off x="114300" y="1158379"/>
          <a:ext cx="5219701" cy="5237757"/>
        </p:xfrm>
        <a:graphic>
          <a:graphicData uri="http://schemas.openxmlformats.org/drawingml/2006/table">
            <a:tbl>
              <a:tblPr/>
              <a:tblGrid>
                <a:gridCol w="2213417"/>
                <a:gridCol w="737806"/>
                <a:gridCol w="770842"/>
                <a:gridCol w="770842"/>
                <a:gridCol w="726794"/>
              </a:tblGrid>
              <a:tr h="197757">
                <a:tc>
                  <a:txBody>
                    <a:bodyPr/>
                    <a:lstStyle/>
                    <a:p>
                      <a:pPr algn="l" fontAlgn="ctr"/>
                      <a:r>
                        <a:rPr lang="en-US" sz="800" b="1" i="0" u="none" strike="noStrike" dirty="0">
                          <a:solidFill>
                            <a:srgbClr val="000000"/>
                          </a:solidFill>
                          <a:effectLst/>
                          <a:latin typeface="Calibri"/>
                        </a:rPr>
                        <a:t>Key highlights</a:t>
                      </a:r>
                    </a:p>
                  </a:txBody>
                  <a:tcPr marL="9525" marR="9525" marT="9525" marB="0" anchor="ctr">
                    <a:lnL>
                      <a:noFill/>
                    </a:lnL>
                    <a:lnR>
                      <a:noFill/>
                    </a:lnR>
                    <a:lnT>
                      <a:noFill/>
                    </a:lnT>
                    <a:lnB>
                      <a:noFill/>
                    </a:lnB>
                    <a:solidFill>
                      <a:srgbClr val="FFFFFF"/>
                    </a:solidFill>
                  </a:tcPr>
                </a:tc>
                <a:tc>
                  <a:txBody>
                    <a:bodyPr/>
                    <a:lstStyle/>
                    <a:p>
                      <a:pPr algn="r" fontAlgn="ctr"/>
                      <a:r>
                        <a:rPr lang="en-US" sz="800" b="1" i="0" u="none" strike="noStrike" dirty="0">
                          <a:solidFill>
                            <a:srgbClr val="000000"/>
                          </a:solidFill>
                          <a:effectLst/>
                          <a:latin typeface="Calibri"/>
                        </a:rPr>
                        <a:t>9m 2017</a:t>
                      </a:r>
                    </a:p>
                  </a:txBody>
                  <a:tcPr marL="9525" marR="9525" marT="9525" marB="0" anchor="ctr">
                    <a:lnL>
                      <a:noFill/>
                    </a:lnL>
                    <a:lnR>
                      <a:noFill/>
                    </a:lnR>
                    <a:lnT>
                      <a:noFill/>
                    </a:lnT>
                    <a:lnB>
                      <a:noFill/>
                    </a:lnB>
                    <a:solidFill>
                      <a:srgbClr val="FFFFFF"/>
                    </a:solidFill>
                  </a:tcPr>
                </a:tc>
                <a:tc>
                  <a:txBody>
                    <a:bodyPr/>
                    <a:lstStyle/>
                    <a:p>
                      <a:pPr algn="r" fontAlgn="ctr"/>
                      <a:r>
                        <a:rPr lang="en-US" sz="800" b="1" i="0" u="none" strike="noStrike" dirty="0">
                          <a:solidFill>
                            <a:srgbClr val="000000"/>
                          </a:solidFill>
                          <a:effectLst/>
                          <a:latin typeface="Calibri"/>
                        </a:rPr>
                        <a:t>9m 2016</a:t>
                      </a:r>
                    </a:p>
                  </a:txBody>
                  <a:tcPr marL="9525" marR="9525" marT="9525" marB="0" anchor="ctr">
                    <a:lnL>
                      <a:noFill/>
                    </a:lnL>
                    <a:lnR>
                      <a:noFill/>
                    </a:lnR>
                    <a:lnT>
                      <a:noFill/>
                    </a:lnT>
                    <a:lnB>
                      <a:noFill/>
                    </a:lnB>
                    <a:solidFill>
                      <a:srgbClr val="FFFFFF"/>
                    </a:solidFill>
                  </a:tcPr>
                </a:tc>
                <a:tc>
                  <a:txBody>
                    <a:bodyPr/>
                    <a:lstStyle/>
                    <a:p>
                      <a:pPr algn="r" fontAlgn="ctr"/>
                      <a:r>
                        <a:rPr lang="en-US" sz="800" b="1" i="0" u="none" strike="noStrike">
                          <a:solidFill>
                            <a:srgbClr val="000000"/>
                          </a:solidFill>
                          <a:effectLst/>
                          <a:latin typeface="Calibri"/>
                        </a:rPr>
                        <a:t>Change</a:t>
                      </a:r>
                    </a:p>
                  </a:txBody>
                  <a:tcPr marL="9525" marR="9525" marT="9525" marB="0" anchor="ctr">
                    <a:lnL>
                      <a:noFill/>
                    </a:lnL>
                    <a:lnR>
                      <a:noFill/>
                    </a:lnR>
                    <a:lnT>
                      <a:noFill/>
                    </a:lnT>
                    <a:lnB>
                      <a:noFill/>
                    </a:lnB>
                    <a:solidFill>
                      <a:srgbClr val="FFFFFF"/>
                    </a:solidFill>
                  </a:tcPr>
                </a:tc>
                <a:tc>
                  <a:txBody>
                    <a:bodyPr/>
                    <a:lstStyle/>
                    <a:p>
                      <a:pPr algn="r" fontAlgn="ctr"/>
                      <a:r>
                        <a:rPr lang="en-US" sz="800" b="1" i="0" u="none" strike="noStrike">
                          <a:solidFill>
                            <a:srgbClr val="000000"/>
                          </a:solidFill>
                          <a:effectLst/>
                          <a:latin typeface="Calibri"/>
                        </a:rPr>
                        <a:t>Change %</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Stripping, 000'</a:t>
                      </a:r>
                      <a:r>
                        <a:rPr lang="ru-RU" sz="800" b="0" i="0" u="none" strike="noStrike">
                          <a:solidFill>
                            <a:srgbClr val="000000"/>
                          </a:solidFill>
                          <a:effectLst/>
                          <a:latin typeface="Calibri"/>
                        </a:rPr>
                        <a:t>м3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2,052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2,253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(201)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-9%</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Ore mined 000't</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280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352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(73)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-21%</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Gold grade in ore mined, g/t</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2.61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4.17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(1.56)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-37%</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AU in ore mined, kg</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729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1,467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(738)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-50%</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Ore heap leach stacked, 000't</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250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286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(36)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-13%</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Tailings heap leach stacked, 000't</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79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62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18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29%</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Ore &amp; tailings average grade, g/t</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2.5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3.6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(1.1)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-30%</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Gold stacked, kg</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818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1,239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(421)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-34%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ctr"/>
                      <a:r>
                        <a:rPr lang="en-US" sz="800" b="0" i="0" u="none" strike="noStrike">
                          <a:solidFill>
                            <a:srgbClr val="000000"/>
                          </a:solidFill>
                          <a:effectLst/>
                          <a:latin typeface="Calibri"/>
                        </a:rPr>
                        <a:t>Gold produced through heap leach, kg</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538.9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663.4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             (124.5)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80000">
                <a:tc>
                  <a:txBody>
                    <a:bodyPr/>
                    <a:lstStyle/>
                    <a:p>
                      <a:pPr algn="l" fontAlgn="ctr"/>
                      <a:r>
                        <a:rPr lang="en-US" sz="800" b="0" i="0" u="none" strike="noStrike">
                          <a:solidFill>
                            <a:srgbClr val="000000"/>
                          </a:solidFill>
                          <a:effectLst/>
                          <a:latin typeface="Calibri"/>
                        </a:rPr>
                        <a:t>Ore processed through grav. plant, 000't</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41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62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(21)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-34%</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Ore grade, g/t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4.8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7.7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(2.9)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-38%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ctr"/>
                      <a:r>
                        <a:rPr lang="en-US" sz="800" b="0" i="0" u="none" strike="noStrike">
                          <a:solidFill>
                            <a:srgbClr val="000000"/>
                          </a:solidFill>
                          <a:effectLst/>
                          <a:latin typeface="Calibri"/>
                        </a:rPr>
                        <a:t>Gold produced through grav. plant, kg</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40.4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123.1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(82.7)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-67%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ctr"/>
                      <a:r>
                        <a:rPr lang="en-US" sz="800" b="1" i="0" u="none" strike="noStrike">
                          <a:solidFill>
                            <a:srgbClr val="000000"/>
                          </a:solidFill>
                          <a:effectLst/>
                          <a:latin typeface="Calibri"/>
                        </a:rPr>
                        <a:t>Hard rock gold produced, kg (Tardan)</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579.2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786.5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(207.2)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a:solidFill>
                            <a:srgbClr val="000000"/>
                          </a:solidFill>
                          <a:effectLst/>
                          <a:latin typeface="Calibri"/>
                        </a:rPr>
                        <a:t>-26%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80000">
                <a:tc>
                  <a:txBody>
                    <a:bodyPr/>
                    <a:lstStyle/>
                    <a:p>
                      <a:pPr algn="l" fontAlgn="ctr"/>
                      <a:r>
                        <a:rPr lang="en-US" sz="800" b="1" i="0" u="none" strike="noStrike">
                          <a:solidFill>
                            <a:srgbClr val="000000"/>
                          </a:solidFill>
                          <a:effectLst/>
                          <a:latin typeface="Calibri"/>
                        </a:rPr>
                        <a:t>Hard rock gold produced, Oz (Tardan)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18,610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25,285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(6,675)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ctr"/>
                      <a:r>
                        <a:rPr lang="en-US" sz="800" b="1" i="0" u="none" strike="noStrike">
                          <a:solidFill>
                            <a:srgbClr val="000000"/>
                          </a:solidFill>
                          <a:effectLst/>
                          <a:latin typeface="Calibri"/>
                        </a:rPr>
                        <a:t>Alluvial gold production, kg (Solcocon)</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41.2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41.2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a:solidFill>
                            <a:srgbClr val="000000"/>
                          </a:solidFill>
                          <a:effectLst/>
                          <a:latin typeface="Calibri"/>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80000">
                <a:tc>
                  <a:txBody>
                    <a:bodyPr/>
                    <a:lstStyle/>
                    <a:p>
                      <a:pPr algn="l" fontAlgn="ctr"/>
                      <a:r>
                        <a:rPr lang="en-US" sz="800" b="1" i="0" u="none" strike="noStrike">
                          <a:solidFill>
                            <a:srgbClr val="000000"/>
                          </a:solidFill>
                          <a:effectLst/>
                          <a:latin typeface="Calibri"/>
                        </a:rPr>
                        <a:t>Alluvial gold production, oz (Solcocon)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1,324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1,324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100%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ctr"/>
                      <a:r>
                        <a:rPr lang="en-US" sz="800" b="1" i="0" u="none" strike="noStrike">
                          <a:solidFill>
                            <a:srgbClr val="000000"/>
                          </a:solidFill>
                          <a:effectLst/>
                          <a:latin typeface="Calibri"/>
                        </a:rPr>
                        <a:t>Total gold production, kg</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620.4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786.5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             (166.0)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dirty="0">
                          <a:solidFill>
                            <a:srgbClr val="000000"/>
                          </a:solidFill>
                          <a:effectLst/>
                          <a:latin typeface="Calibri"/>
                        </a:rPr>
                        <a:t>-21%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80000">
                <a:tc>
                  <a:txBody>
                    <a:bodyPr/>
                    <a:lstStyle/>
                    <a:p>
                      <a:pPr algn="l" fontAlgn="ctr"/>
                      <a:r>
                        <a:rPr lang="en-US" sz="800" b="1" i="0" u="none" strike="noStrike">
                          <a:solidFill>
                            <a:srgbClr val="000000"/>
                          </a:solidFill>
                          <a:effectLst/>
                          <a:latin typeface="Calibri"/>
                        </a:rPr>
                        <a:t>Total gold production, oz</a:t>
                      </a:r>
                    </a:p>
                  </a:txBody>
                  <a:tcPr marL="9525" marR="9525" marT="9525"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19,948    </a:t>
                      </a:r>
                    </a:p>
                  </a:txBody>
                  <a:tcPr marL="9525" marR="9525" marT="9525"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25,285    </a:t>
                      </a:r>
                    </a:p>
                  </a:txBody>
                  <a:tcPr marL="9525" marR="9525" marT="9525"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(5,337)   </a:t>
                      </a:r>
                    </a:p>
                  </a:txBody>
                  <a:tcPr marL="9525" marR="9525" marT="9525" marB="0" anchor="ctr">
                    <a:lnL>
                      <a:noFill/>
                    </a:lnL>
                    <a:lnR>
                      <a:noFill/>
                    </a:lnR>
                    <a:lnT>
                      <a:noFill/>
                    </a:lnT>
                    <a:lnB>
                      <a:noFill/>
                    </a:lnB>
                    <a:solidFill>
                      <a:srgbClr val="FFFFFF"/>
                    </a:solidFill>
                  </a:tcPr>
                </a:tc>
                <a:tc>
                  <a:txBody>
                    <a:bodyPr/>
                    <a:lstStyle/>
                    <a:p>
                      <a:pPr algn="r" fontAlgn="ctr"/>
                      <a:r>
                        <a:rPr lang="ru-RU" sz="800" b="1" i="0" u="none" strike="noStrike" dirty="0">
                          <a:solidFill>
                            <a:srgbClr val="000000"/>
                          </a:solidFill>
                          <a:effectLst/>
                          <a:latin typeface="Calibri"/>
                        </a:rPr>
                        <a:t>-21%</a:t>
                      </a:r>
                    </a:p>
                  </a:txBody>
                  <a:tcPr marL="9525" marR="9525" marT="9525" marB="0" anchor="ctr">
                    <a:lnL>
                      <a:noFill/>
                    </a:lnL>
                    <a:lnR>
                      <a:noFill/>
                    </a:lnR>
                    <a:lnT>
                      <a:noFill/>
                    </a:lnT>
                    <a:lnB>
                      <a:noFill/>
                    </a:lnB>
                    <a:solidFill>
                      <a:srgbClr val="FFFFFF"/>
                    </a:solidFill>
                  </a:tcPr>
                </a:tc>
              </a:tr>
              <a:tr h="180000">
                <a:tc>
                  <a:txBody>
                    <a:bodyPr/>
                    <a:lstStyle/>
                    <a:p>
                      <a:pPr algn="l" fontAlgn="ctr"/>
                      <a:r>
                        <a:rPr lang="ru-RU" sz="800" b="1"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Gold Sales, kg</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641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817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(176)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-22%</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Gold Sales, oz</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20,610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26,257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(5,647)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-22%</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Gold Sales, th'USD</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24,708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33,479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(8,771)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-26%</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Price realised (net of comission)</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1,257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1,275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(18)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a:solidFill>
                            <a:srgbClr val="000000"/>
                          </a:solidFill>
                          <a:effectLst/>
                          <a:latin typeface="Calibri"/>
                        </a:rPr>
                        <a:t>Total cash cost per oz</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865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594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271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46%</a:t>
                      </a:r>
                    </a:p>
                  </a:txBody>
                  <a:tcPr marL="9525" marR="9525" marT="9525" marB="0" anchor="ctr">
                    <a:lnL>
                      <a:noFill/>
                    </a:lnL>
                    <a:lnR>
                      <a:noFill/>
                    </a:lnR>
                    <a:lnT>
                      <a:noFill/>
                    </a:lnT>
                    <a:lnB>
                      <a:noFill/>
                    </a:lnB>
                    <a:solidFill>
                      <a:srgbClr val="FFFFFF"/>
                    </a:solidFill>
                  </a:tcPr>
                </a:tc>
              </a:tr>
              <a:tr h="180000">
                <a:tc>
                  <a:txBody>
                    <a:bodyPr/>
                    <a:lstStyle/>
                    <a:p>
                      <a:pPr algn="l" fontAlgn="ctr"/>
                      <a:r>
                        <a:rPr lang="ru-RU"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9525" marR="9525" marT="9525" marB="0" anchor="ctr">
                    <a:lnL>
                      <a:noFill/>
                    </a:lnL>
                    <a:lnR>
                      <a:noFill/>
                    </a:lnR>
                    <a:lnT>
                      <a:noFill/>
                    </a:lnT>
                    <a:lnB>
                      <a:noFill/>
                    </a:lnB>
                    <a:solidFill>
                      <a:srgbClr val="FFFFFF"/>
                    </a:solidFill>
                  </a:tcPr>
                </a:tc>
              </a:tr>
              <a:tr h="180000">
                <a:tc>
                  <a:txBody>
                    <a:bodyPr/>
                    <a:lstStyle/>
                    <a:p>
                      <a:pPr algn="l" fontAlgn="ctr"/>
                      <a:r>
                        <a:rPr lang="en-US" sz="800" b="0" i="0" u="none" strike="noStrike" dirty="0">
                          <a:solidFill>
                            <a:srgbClr val="000000"/>
                          </a:solidFill>
                          <a:effectLst/>
                          <a:latin typeface="Calibri"/>
                        </a:rPr>
                        <a:t>Tardan contribution to </a:t>
                      </a:r>
                      <a:r>
                        <a:rPr lang="en-US" sz="800" b="0" i="0" u="none" strike="noStrike" dirty="0" smtClean="0">
                          <a:solidFill>
                            <a:srgbClr val="000000"/>
                          </a:solidFill>
                          <a:effectLst/>
                          <a:latin typeface="Calibri"/>
                        </a:rPr>
                        <a:t>Group </a:t>
                      </a:r>
                      <a:r>
                        <a:rPr lang="en-US" sz="800" b="0" i="0" u="none" strike="noStrike" dirty="0">
                          <a:solidFill>
                            <a:srgbClr val="000000"/>
                          </a:solidFill>
                          <a:effectLst/>
                          <a:latin typeface="Calibri"/>
                        </a:rPr>
                        <a:t>EBITDA, US$ </a:t>
                      </a:r>
                      <a:r>
                        <a:rPr lang="en-US" sz="800" b="0" i="0" u="none" strike="noStrike" dirty="0" smtClean="0">
                          <a:solidFill>
                            <a:srgbClr val="000000"/>
                          </a:solidFill>
                          <a:effectLst/>
                          <a:latin typeface="Calibri"/>
                        </a:rPr>
                        <a:t>m</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7.1</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18.9</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-11.8</a:t>
                      </a:r>
                    </a:p>
                  </a:txBody>
                  <a:tcPr marL="9525" marR="9525" marT="9525"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-62%</a:t>
                      </a:r>
                    </a:p>
                  </a:txBody>
                  <a:tcPr marL="9525" marR="9525" marT="9525" marB="0" anchor="ctr">
                    <a:lnL>
                      <a:noFill/>
                    </a:lnL>
                    <a:lnR>
                      <a:noFill/>
                    </a:lnR>
                    <a:lnT>
                      <a:noFill/>
                    </a:lnT>
                    <a:lnB>
                      <a:noFill/>
                    </a:lnB>
                    <a:solidFill>
                      <a:srgbClr val="FFFFFF"/>
                    </a:solidFill>
                  </a:tcPr>
                </a:tc>
              </a:tr>
              <a:tr h="180000">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800" b="0" i="0" u="none" strike="noStrike" dirty="0" err="1" smtClean="0">
                          <a:solidFill>
                            <a:srgbClr val="000000"/>
                          </a:solidFill>
                          <a:effectLst/>
                          <a:latin typeface="Calibri"/>
                        </a:rPr>
                        <a:t>Solcocon</a:t>
                      </a:r>
                      <a:r>
                        <a:rPr lang="en-US" sz="800" b="0" i="0" u="none" strike="noStrike" dirty="0" smtClean="0">
                          <a:solidFill>
                            <a:srgbClr val="000000"/>
                          </a:solidFill>
                          <a:effectLst/>
                          <a:latin typeface="Calibri"/>
                        </a:rPr>
                        <a:t> contribution to Group EBITDA, US$ m</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dirty="0" smtClean="0">
                          <a:solidFill>
                            <a:srgbClr val="000000"/>
                          </a:solidFill>
                          <a:effectLst/>
                          <a:latin typeface="Calibri"/>
                        </a:rPr>
                        <a:t>0.7</a:t>
                      </a:r>
                      <a:endParaRPr lang="ru-RU" sz="800" b="0" i="0" u="none" strike="noStrike" dirty="0">
                        <a:solidFill>
                          <a:srgbClr val="000000"/>
                        </a:solidFill>
                        <a:effectLst/>
                        <a:latin typeface="Calibri"/>
                      </a:endParaRP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dirty="0" smtClean="0">
                          <a:solidFill>
                            <a:srgbClr val="000000"/>
                          </a:solidFill>
                          <a:effectLst/>
                          <a:latin typeface="Calibri"/>
                        </a:rPr>
                        <a:t>-</a:t>
                      </a:r>
                      <a:endParaRPr lang="ru-RU" sz="800" b="0" i="0" u="none" strike="noStrike" dirty="0">
                        <a:solidFill>
                          <a:srgbClr val="000000"/>
                        </a:solidFill>
                        <a:effectLst/>
                        <a:latin typeface="Calibri"/>
                      </a:endParaRP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dirty="0" smtClean="0">
                          <a:solidFill>
                            <a:srgbClr val="000000"/>
                          </a:solidFill>
                          <a:effectLst/>
                          <a:latin typeface="Calibri"/>
                        </a:rPr>
                        <a:t>+0.7</a:t>
                      </a:r>
                      <a:endParaRPr lang="ru-RU" sz="800" b="0" i="0" u="none" strike="noStrike" dirty="0">
                        <a:solidFill>
                          <a:srgbClr val="000000"/>
                        </a:solidFill>
                        <a:effectLst/>
                        <a:latin typeface="Calibri"/>
                      </a:endParaRP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dirty="0" smtClean="0">
                          <a:solidFill>
                            <a:srgbClr val="000000"/>
                          </a:solidFill>
                          <a:effectLst/>
                          <a:latin typeface="Calibri"/>
                        </a:rPr>
                        <a:t>+100%</a:t>
                      </a:r>
                      <a:endParaRPr lang="ru-RU" sz="800" b="0" i="0" u="none" strike="noStrike" dirty="0">
                        <a:solidFill>
                          <a:srgbClr val="000000"/>
                        </a:solidFill>
                        <a:effectLst/>
                        <a:latin typeface="Calibri"/>
                      </a:endParaRPr>
                    </a:p>
                  </a:txBody>
                  <a:tcPr marL="9525" marR="9525" marT="9525" marB="0" anchor="ctr">
                    <a:lnL>
                      <a:noFill/>
                    </a:lnL>
                    <a:lnR>
                      <a:noFill/>
                    </a:lnR>
                    <a:lnT>
                      <a:noFill/>
                    </a:lnT>
                    <a:lnB>
                      <a:noFill/>
                    </a:lnB>
                    <a:solidFill>
                      <a:srgbClr val="FFFFFF"/>
                    </a:solidFill>
                  </a:tcPr>
                </a:tc>
              </a:tr>
              <a:tr h="180000">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800" b="1" i="0" u="none" strike="noStrike" dirty="0" smtClean="0">
                          <a:solidFill>
                            <a:srgbClr val="000000"/>
                          </a:solidFill>
                          <a:effectLst/>
                          <a:latin typeface="Calibri"/>
                        </a:rPr>
                        <a:t>Total EBITDA of mining</a:t>
                      </a:r>
                      <a:r>
                        <a:rPr lang="en-US" sz="800" b="1" i="0" u="none" strike="noStrike" baseline="0" dirty="0" smtClean="0">
                          <a:solidFill>
                            <a:srgbClr val="000000"/>
                          </a:solidFill>
                          <a:effectLst/>
                          <a:latin typeface="Calibri"/>
                        </a:rPr>
                        <a:t> companies, US$ m</a:t>
                      </a:r>
                      <a:endParaRPr lang="en-US" sz="800" b="1" i="0" u="none" strike="noStrike" dirty="0" smtClean="0">
                        <a:solidFill>
                          <a:srgbClr val="000000"/>
                        </a:solidFill>
                        <a:effectLst/>
                        <a:latin typeface="Calibri"/>
                      </a:endParaRPr>
                    </a:p>
                  </a:txBody>
                  <a:tcPr marL="9525" marR="9525" marT="9525" marB="0" anchor="ctr">
                    <a:lnL>
                      <a:noFill/>
                    </a:lnL>
                    <a:lnR>
                      <a:noFill/>
                    </a:lnR>
                    <a:lnT>
                      <a:noFill/>
                    </a:lnT>
                    <a:lnB>
                      <a:noFill/>
                    </a:lnB>
                    <a:solidFill>
                      <a:srgbClr val="FFFFFF"/>
                    </a:solidFill>
                  </a:tcPr>
                </a:tc>
                <a:tc>
                  <a:txBody>
                    <a:bodyPr/>
                    <a:lstStyle/>
                    <a:p>
                      <a:pPr algn="r" fontAlgn="ctr"/>
                      <a:r>
                        <a:rPr lang="en-US" sz="800" b="1" i="0" u="none" strike="noStrike" dirty="0" smtClean="0">
                          <a:solidFill>
                            <a:srgbClr val="000000"/>
                          </a:solidFill>
                          <a:effectLst/>
                          <a:latin typeface="Calibri"/>
                        </a:rPr>
                        <a:t>7.8</a:t>
                      </a:r>
                      <a:endParaRPr lang="ru-RU" sz="800" b="1" i="0" u="none" strike="noStrike" dirty="0">
                        <a:solidFill>
                          <a:srgbClr val="000000"/>
                        </a:solidFill>
                        <a:effectLst/>
                        <a:latin typeface="Calibri"/>
                      </a:endParaRPr>
                    </a:p>
                  </a:txBody>
                  <a:tcPr marL="9525" marR="9525" marT="9525" marB="0" anchor="ctr">
                    <a:lnL>
                      <a:noFill/>
                    </a:lnL>
                    <a:lnR>
                      <a:noFill/>
                    </a:lnR>
                    <a:lnT>
                      <a:noFill/>
                    </a:lnT>
                    <a:lnB>
                      <a:noFill/>
                    </a:lnB>
                    <a:solidFill>
                      <a:srgbClr val="FFFFFF"/>
                    </a:solidFill>
                  </a:tcPr>
                </a:tc>
                <a:tc>
                  <a:txBody>
                    <a:bodyPr/>
                    <a:lstStyle/>
                    <a:p>
                      <a:pPr algn="r" fontAlgn="ctr"/>
                      <a:r>
                        <a:rPr lang="en-US" sz="800" b="1" i="0" u="none" strike="noStrike" dirty="0" smtClean="0">
                          <a:solidFill>
                            <a:srgbClr val="000000"/>
                          </a:solidFill>
                          <a:effectLst/>
                          <a:latin typeface="Calibri"/>
                        </a:rPr>
                        <a:t>18.9</a:t>
                      </a:r>
                      <a:endParaRPr lang="ru-RU" sz="800" b="1" i="0" u="none" strike="noStrike" dirty="0">
                        <a:solidFill>
                          <a:srgbClr val="000000"/>
                        </a:solidFill>
                        <a:effectLst/>
                        <a:latin typeface="Calibri"/>
                      </a:endParaRPr>
                    </a:p>
                  </a:txBody>
                  <a:tcPr marL="9525" marR="9525" marT="9525" marB="0" anchor="ctr">
                    <a:lnL>
                      <a:noFill/>
                    </a:lnL>
                    <a:lnR>
                      <a:noFill/>
                    </a:lnR>
                    <a:lnT>
                      <a:noFill/>
                    </a:lnT>
                    <a:lnB>
                      <a:noFill/>
                    </a:lnB>
                    <a:solidFill>
                      <a:srgbClr val="FFFFFF"/>
                    </a:solidFill>
                  </a:tcPr>
                </a:tc>
                <a:tc>
                  <a:txBody>
                    <a:bodyPr/>
                    <a:lstStyle/>
                    <a:p>
                      <a:pPr algn="r" fontAlgn="ctr"/>
                      <a:r>
                        <a:rPr lang="en-US" sz="800" b="1" i="0" u="none" strike="noStrike" dirty="0" smtClean="0">
                          <a:solidFill>
                            <a:srgbClr val="000000"/>
                          </a:solidFill>
                          <a:effectLst/>
                          <a:latin typeface="Calibri"/>
                        </a:rPr>
                        <a:t>-11.1</a:t>
                      </a:r>
                      <a:endParaRPr lang="ru-RU" sz="800" b="1" i="0" u="none" strike="noStrike" dirty="0">
                        <a:solidFill>
                          <a:srgbClr val="000000"/>
                        </a:solidFill>
                        <a:effectLst/>
                        <a:latin typeface="Calibri"/>
                      </a:endParaRPr>
                    </a:p>
                  </a:txBody>
                  <a:tcPr marL="9525" marR="9525" marT="9525" marB="0" anchor="ctr">
                    <a:lnL>
                      <a:noFill/>
                    </a:lnL>
                    <a:lnR>
                      <a:noFill/>
                    </a:lnR>
                    <a:lnT>
                      <a:noFill/>
                    </a:lnT>
                    <a:lnB>
                      <a:noFill/>
                    </a:lnB>
                    <a:solidFill>
                      <a:srgbClr val="FFFFFF"/>
                    </a:solidFill>
                  </a:tcPr>
                </a:tc>
                <a:tc>
                  <a:txBody>
                    <a:bodyPr/>
                    <a:lstStyle/>
                    <a:p>
                      <a:pPr algn="r" fontAlgn="ctr"/>
                      <a:r>
                        <a:rPr lang="en-US" sz="800" b="1" i="0" u="none" strike="noStrike" dirty="0" smtClean="0">
                          <a:solidFill>
                            <a:srgbClr val="000000"/>
                          </a:solidFill>
                          <a:effectLst/>
                          <a:latin typeface="Calibri"/>
                        </a:rPr>
                        <a:t>-59%</a:t>
                      </a:r>
                      <a:endParaRPr lang="ru-RU" sz="800" b="1" i="0" u="none" strike="noStrike" dirty="0">
                        <a:solidFill>
                          <a:srgbClr val="000000"/>
                        </a:solidFill>
                        <a:effectLst/>
                        <a:latin typeface="Calibri"/>
                      </a:endParaRPr>
                    </a:p>
                  </a:txBody>
                  <a:tcPr marL="9525" marR="9525" marT="9525"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514478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Tardan</a:t>
            </a:r>
            <a:r>
              <a:rPr lang="en-US" dirty="0" smtClean="0"/>
              <a:t> gold grades</a:t>
            </a:r>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val="1831148906"/>
              </p:ext>
            </p:extLst>
          </p:nvPr>
        </p:nvGraphicFramePr>
        <p:xfrm>
          <a:off x="205946" y="1219200"/>
          <a:ext cx="7795054"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Левая фигурная скобка 5"/>
          <p:cNvSpPr/>
          <p:nvPr/>
        </p:nvSpPr>
        <p:spPr>
          <a:xfrm rot="16200000">
            <a:off x="1817473" y="2350873"/>
            <a:ext cx="304800" cy="3527854"/>
          </a:xfrm>
          <a:prstGeom prst="leftBrace">
            <a:avLst/>
          </a:prstGeom>
          <a:ln>
            <a:solidFill>
              <a:srgbClr val="9584F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7" name="TextBox 6"/>
          <p:cNvSpPr txBox="1"/>
          <p:nvPr/>
        </p:nvSpPr>
        <p:spPr>
          <a:xfrm>
            <a:off x="522073" y="4326523"/>
            <a:ext cx="3733800" cy="338554"/>
          </a:xfrm>
          <a:prstGeom prst="rect">
            <a:avLst/>
          </a:prstGeom>
          <a:noFill/>
        </p:spPr>
        <p:txBody>
          <a:bodyPr wrap="square" rtlCol="0">
            <a:spAutoFit/>
          </a:bodyPr>
          <a:lstStyle/>
          <a:p>
            <a:pPr algn="ctr"/>
            <a:r>
              <a:rPr lang="en-US" sz="1600" dirty="0" smtClean="0">
                <a:latin typeface="+mn-lt"/>
              </a:rPr>
              <a:t>Ore from </a:t>
            </a:r>
            <a:r>
              <a:rPr lang="en-US" sz="1600" dirty="0" err="1" smtClean="0">
                <a:latin typeface="+mn-lt"/>
              </a:rPr>
              <a:t>Tardan</a:t>
            </a:r>
            <a:r>
              <a:rPr lang="en-US" sz="1600" dirty="0" smtClean="0">
                <a:latin typeface="+mn-lt"/>
              </a:rPr>
              <a:t> and Barsuchy</a:t>
            </a:r>
            <a:endParaRPr lang="ru-RU" sz="1600" dirty="0">
              <a:latin typeface="+mn-lt"/>
            </a:endParaRPr>
          </a:p>
        </p:txBody>
      </p:sp>
      <p:sp>
        <p:nvSpPr>
          <p:cNvPr id="8" name="Левая фигурная скобка 7"/>
          <p:cNvSpPr/>
          <p:nvPr/>
        </p:nvSpPr>
        <p:spPr>
          <a:xfrm rot="16200000">
            <a:off x="5791203" y="2209798"/>
            <a:ext cx="304800" cy="3810001"/>
          </a:xfrm>
          <a:prstGeom prst="leftBrace">
            <a:avLst/>
          </a:prstGeom>
          <a:ln>
            <a:solidFill>
              <a:srgbClr val="9584F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9" name="TextBox 8"/>
          <p:cNvSpPr txBox="1"/>
          <p:nvPr/>
        </p:nvSpPr>
        <p:spPr>
          <a:xfrm>
            <a:off x="4419600" y="4309646"/>
            <a:ext cx="3733800" cy="338554"/>
          </a:xfrm>
          <a:prstGeom prst="rect">
            <a:avLst/>
          </a:prstGeom>
          <a:noFill/>
        </p:spPr>
        <p:txBody>
          <a:bodyPr wrap="square" rtlCol="0">
            <a:spAutoFit/>
          </a:bodyPr>
          <a:lstStyle/>
          <a:p>
            <a:pPr algn="ctr"/>
            <a:r>
              <a:rPr lang="en-US" sz="1600" dirty="0" smtClean="0">
                <a:latin typeface="+mn-lt"/>
              </a:rPr>
              <a:t>Ore from </a:t>
            </a:r>
            <a:r>
              <a:rPr lang="en-US" sz="1600" dirty="0" err="1" smtClean="0">
                <a:latin typeface="+mn-lt"/>
              </a:rPr>
              <a:t>Pravoberezhny</a:t>
            </a:r>
            <a:endParaRPr lang="ru-RU" sz="1600" dirty="0">
              <a:latin typeface="+mn-lt"/>
            </a:endParaRPr>
          </a:p>
        </p:txBody>
      </p:sp>
      <p:cxnSp>
        <p:nvCxnSpPr>
          <p:cNvPr id="11" name="Прямая соединительная линия 10"/>
          <p:cNvCxnSpPr/>
          <p:nvPr/>
        </p:nvCxnSpPr>
        <p:spPr>
          <a:xfrm>
            <a:off x="762000" y="2133600"/>
            <a:ext cx="8229600" cy="0"/>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410450" y="1908087"/>
            <a:ext cx="1943100" cy="461665"/>
          </a:xfrm>
          <a:prstGeom prst="rect">
            <a:avLst/>
          </a:prstGeom>
          <a:noFill/>
        </p:spPr>
        <p:txBody>
          <a:bodyPr wrap="square" rtlCol="0">
            <a:spAutoFit/>
          </a:bodyPr>
          <a:lstStyle/>
          <a:p>
            <a:pPr algn="ctr"/>
            <a:r>
              <a:rPr lang="en-US" sz="1200" dirty="0" smtClean="0">
                <a:latin typeface="+mn-lt"/>
              </a:rPr>
              <a:t>Long term average grade:3.0</a:t>
            </a:r>
            <a:endParaRPr lang="ru-RU" sz="1200" dirty="0">
              <a:latin typeface="+mn-lt"/>
            </a:endParaRPr>
          </a:p>
        </p:txBody>
      </p:sp>
      <p:sp>
        <p:nvSpPr>
          <p:cNvPr id="15" name="TextBox 14"/>
          <p:cNvSpPr txBox="1"/>
          <p:nvPr/>
        </p:nvSpPr>
        <p:spPr>
          <a:xfrm>
            <a:off x="293473" y="5173362"/>
            <a:ext cx="8393327"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latin typeface="+mn-lt"/>
              </a:rPr>
              <a:t>Gold grades are not distributed evenly;</a:t>
            </a:r>
          </a:p>
          <a:p>
            <a:pPr marL="285750" indent="-285750">
              <a:buFont typeface="Arial" panose="020B0604020202020204" pitchFamily="34" charset="0"/>
              <a:buChar char="•"/>
            </a:pPr>
            <a:r>
              <a:rPr lang="en-US" sz="1200" dirty="0" smtClean="0">
                <a:latin typeface="+mn-lt"/>
              </a:rPr>
              <a:t>2016 was exceptionally good as we were mining at upper horizons of Barsuchy. Those had substantially bigger grades than bottom horizons where we are mining now;</a:t>
            </a:r>
          </a:p>
          <a:p>
            <a:pPr marL="285750" indent="-285750">
              <a:buFont typeface="Arial" panose="020B0604020202020204" pitchFamily="34" charset="0"/>
              <a:buChar char="•"/>
            </a:pPr>
            <a:r>
              <a:rPr lang="en-US" sz="1200" dirty="0" smtClean="0">
                <a:latin typeface="+mn-lt"/>
              </a:rPr>
              <a:t>Periodically golds grades are fluctuate up and down around long term average grade which is 3.0 g/t for </a:t>
            </a:r>
            <a:r>
              <a:rPr lang="en-US" sz="1200" dirty="0" err="1" smtClean="0">
                <a:latin typeface="+mn-lt"/>
              </a:rPr>
              <a:t>Tardan</a:t>
            </a:r>
            <a:r>
              <a:rPr lang="en-US" sz="1200" dirty="0" smtClean="0">
                <a:latin typeface="+mn-lt"/>
              </a:rPr>
              <a:t>.</a:t>
            </a:r>
            <a:endParaRPr lang="ru-RU" sz="1200" dirty="0">
              <a:latin typeface="+mn-lt"/>
            </a:endParaRPr>
          </a:p>
        </p:txBody>
      </p:sp>
    </p:spTree>
    <p:extLst>
      <p:ext uri="{BB962C8B-B14F-4D97-AF65-F5344CB8AC3E}">
        <p14:creationId xmlns:p14="http://schemas.microsoft.com/office/powerpoint/2010/main" val="46332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F6D99-C351-4DC7-B286-A5EB197AFC6E}" type="datetime1">
              <a:rPr lang="sv-SE" smtClean="0">
                <a:solidFill>
                  <a:prstClr val="white"/>
                </a:solidFill>
              </a:rPr>
              <a:pPr/>
              <a:t>2017-12-01</a:t>
            </a:fld>
            <a:endParaRPr lang="sv-SE">
              <a:solidFill>
                <a:prstClr val="white"/>
              </a:solidFill>
            </a:endParaRPr>
          </a:p>
        </p:txBody>
      </p:sp>
      <p:sp>
        <p:nvSpPr>
          <p:cNvPr id="3" name="Нижний колонтитул 2"/>
          <p:cNvSpPr>
            <a:spLocks noGrp="1"/>
          </p:cNvSpPr>
          <p:nvPr>
            <p:ph type="ftr" sz="quarter" idx="11"/>
          </p:nvPr>
        </p:nvSpPr>
        <p:spPr/>
        <p:txBody>
          <a:bodyPr/>
          <a:lstStyle/>
          <a:p>
            <a:pPr>
              <a:defRPr/>
            </a:pPr>
            <a:r>
              <a:rPr lang="sv-SE" smtClean="0">
                <a:solidFill>
                  <a:prstClr val="white"/>
                </a:solidFill>
              </a:rPr>
              <a:t>Auriant Presentation</a:t>
            </a:r>
            <a:endParaRPr lang="sv-SE">
              <a:solidFill>
                <a:prstClr val="white"/>
              </a:solidFill>
            </a:endParaRPr>
          </a:p>
        </p:txBody>
      </p:sp>
      <p:sp>
        <p:nvSpPr>
          <p:cNvPr id="4" name="Номер слайда 3"/>
          <p:cNvSpPr>
            <a:spLocks noGrp="1"/>
          </p:cNvSpPr>
          <p:nvPr>
            <p:ph type="sldNum" sz="quarter" idx="12"/>
          </p:nvPr>
        </p:nvSpPr>
        <p:spPr/>
        <p:txBody>
          <a:bodyPr/>
          <a:lstStyle/>
          <a:p>
            <a:fld id="{162DADB7-3019-4E44-A704-5575DADD3947}" type="slidenum">
              <a:rPr lang="sv-SE" smtClean="0">
                <a:solidFill>
                  <a:prstClr val="white"/>
                </a:solidFill>
              </a:rPr>
              <a:pPr/>
              <a:t>6</a:t>
            </a:fld>
            <a:endParaRPr lang="sv-SE">
              <a:solidFill>
                <a:prstClr val="white"/>
              </a:solidFill>
            </a:endParaRPr>
          </a:p>
        </p:txBody>
      </p:sp>
      <p:sp>
        <p:nvSpPr>
          <p:cNvPr id="5" name="Title 1"/>
          <p:cNvSpPr txBox="1">
            <a:spLocks/>
          </p:cNvSpPr>
          <p:nvPr/>
        </p:nvSpPr>
        <p:spPr bwMode="auto">
          <a:xfrm>
            <a:off x="1295400" y="1270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kern="1200">
                <a:solidFill>
                  <a:schemeClr val="bg1"/>
                </a:solidFill>
                <a:latin typeface="Georgia"/>
                <a:ea typeface="ＭＳ Ｐゴシック" charset="0"/>
                <a:cs typeface="ＭＳ Ｐゴシック" charset="0"/>
              </a:defRPr>
            </a:lvl1pPr>
            <a:lvl2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2pPr>
            <a:lvl3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3pPr>
            <a:lvl4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4pPr>
            <a:lvl5pPr algn="ctr" defTabSz="457200" rtl="0" eaLnBrk="0" fontAlgn="base" hangingPunct="0">
              <a:spcBef>
                <a:spcPct val="0"/>
              </a:spcBef>
              <a:spcAft>
                <a:spcPct val="0"/>
              </a:spcAft>
              <a:defRPr sz="2400">
                <a:solidFill>
                  <a:schemeClr val="bg1"/>
                </a:solidFill>
                <a:latin typeface="Georgia" pitchFamily="18" charset="0"/>
                <a:ea typeface="ＭＳ Ｐゴシック" charset="0"/>
                <a:cs typeface="ＭＳ Ｐゴシック" charset="0"/>
              </a:defRPr>
            </a:lvl5pPr>
            <a:lvl6pPr marL="457200" algn="ctr" defTabSz="457200" rtl="0" fontAlgn="base">
              <a:spcBef>
                <a:spcPct val="0"/>
              </a:spcBef>
              <a:spcAft>
                <a:spcPct val="0"/>
              </a:spcAft>
              <a:defRPr sz="2400">
                <a:solidFill>
                  <a:schemeClr val="bg1"/>
                </a:solidFill>
                <a:latin typeface="Georgia" pitchFamily="18" charset="0"/>
              </a:defRPr>
            </a:lvl6pPr>
            <a:lvl7pPr marL="914400" algn="ctr" defTabSz="457200" rtl="0" fontAlgn="base">
              <a:spcBef>
                <a:spcPct val="0"/>
              </a:spcBef>
              <a:spcAft>
                <a:spcPct val="0"/>
              </a:spcAft>
              <a:defRPr sz="2400">
                <a:solidFill>
                  <a:schemeClr val="bg1"/>
                </a:solidFill>
                <a:latin typeface="Georgia" pitchFamily="18" charset="0"/>
              </a:defRPr>
            </a:lvl7pPr>
            <a:lvl8pPr marL="1371600" algn="ctr" defTabSz="457200" rtl="0" fontAlgn="base">
              <a:spcBef>
                <a:spcPct val="0"/>
              </a:spcBef>
              <a:spcAft>
                <a:spcPct val="0"/>
              </a:spcAft>
              <a:defRPr sz="2400">
                <a:solidFill>
                  <a:schemeClr val="bg1"/>
                </a:solidFill>
                <a:latin typeface="Georgia" pitchFamily="18" charset="0"/>
              </a:defRPr>
            </a:lvl8pPr>
            <a:lvl9pPr marL="1828800" algn="ctr" defTabSz="457200" rtl="0" fontAlgn="base">
              <a:spcBef>
                <a:spcPct val="0"/>
              </a:spcBef>
              <a:spcAft>
                <a:spcPct val="0"/>
              </a:spcAft>
              <a:defRPr sz="2400">
                <a:solidFill>
                  <a:schemeClr val="bg1"/>
                </a:solidFill>
                <a:latin typeface="Georgia" pitchFamily="18" charset="0"/>
              </a:defRPr>
            </a:lvl9pPr>
          </a:lstStyle>
          <a:p>
            <a:r>
              <a:rPr lang="en-US" dirty="0">
                <a:latin typeface="Georgia" pitchFamily="18" charset="0"/>
                <a:ea typeface="ＭＳ Ｐゴシック" pitchFamily="34" charset="-128"/>
              </a:rPr>
              <a:t>9</a:t>
            </a:r>
            <a:r>
              <a:rPr lang="en-US" dirty="0" smtClean="0">
                <a:latin typeface="Georgia" pitchFamily="18" charset="0"/>
                <a:ea typeface="ＭＳ Ｐゴシック" pitchFamily="34" charset="-128"/>
              </a:rPr>
              <a:t> months 2017 Income Statement</a:t>
            </a:r>
            <a:endParaRPr lang="ru-RU" dirty="0" smtClean="0">
              <a:latin typeface="Georgia" pitchFamily="18" charset="0"/>
              <a:ea typeface="ＭＳ Ｐゴシック" pitchFamily="34" charset="-128"/>
            </a:endParaRPr>
          </a:p>
        </p:txBody>
      </p:sp>
      <p:sp>
        <p:nvSpPr>
          <p:cNvPr id="16" name="TextBox 15"/>
          <p:cNvSpPr txBox="1"/>
          <p:nvPr/>
        </p:nvSpPr>
        <p:spPr>
          <a:xfrm>
            <a:off x="6372000" y="1117740"/>
            <a:ext cx="2700000" cy="823565"/>
          </a:xfrm>
          <a:prstGeom prst="rect">
            <a:avLst/>
          </a:prstGeom>
          <a:noFill/>
          <a:ln w="12700" cmpd="sng">
            <a:solidFill>
              <a:srgbClr val="49E379"/>
            </a:solidFill>
            <a:miter lim="800000"/>
            <a:headEnd type="none"/>
            <a:tailEnd type="arrow" w="med" len="med"/>
          </a:ln>
          <a:effectLst/>
        </p:spPr>
        <p:txBody>
          <a:bodyPr anchor="ctr"/>
          <a:lstStyle>
            <a:defPPr>
              <a:defRPr lang="en-US"/>
            </a:defPPr>
            <a:lvl1pPr algn="ctr">
              <a:defRPr sz="900">
                <a:solidFill>
                  <a:schemeClr val="accent5">
                    <a:lumMod val="50000"/>
                  </a:schemeClr>
                </a:solidFill>
                <a:latin typeface="+mj-lt"/>
              </a:defRPr>
            </a:lvl1pPr>
          </a:lstStyle>
          <a:p>
            <a:pPr lvl="0" algn="just" eaLnBrk="0" hangingPunct="0"/>
            <a:r>
              <a:rPr lang="en-US" sz="800" dirty="0">
                <a:solidFill>
                  <a:prstClr val="black"/>
                </a:solidFill>
                <a:latin typeface="Calibri" panose="020F0502020204030204" pitchFamily="34" charset="0"/>
              </a:rPr>
              <a:t>Revenue from hard rock gold sales decreased by US$ 8.8 </a:t>
            </a:r>
            <a:r>
              <a:rPr lang="en-US" sz="800" dirty="0" err="1">
                <a:solidFill>
                  <a:prstClr val="black"/>
                </a:solidFill>
                <a:latin typeface="Calibri" panose="020F0502020204030204" pitchFamily="34" charset="0"/>
              </a:rPr>
              <a:t>mln</a:t>
            </a:r>
            <a:r>
              <a:rPr lang="en-US" sz="800" dirty="0">
                <a:solidFill>
                  <a:prstClr val="black"/>
                </a:solidFill>
                <a:latin typeface="Calibri" panose="020F0502020204030204" pitchFamily="34" charset="0"/>
              </a:rPr>
              <a:t>, or by 26%. Gold sales decreased by 25% or 205 kg (6,597 </a:t>
            </a:r>
            <a:r>
              <a:rPr lang="en-US" sz="800" dirty="0" err="1">
                <a:solidFill>
                  <a:prstClr val="black"/>
                </a:solidFill>
                <a:latin typeface="Calibri" panose="020F0502020204030204" pitchFamily="34" charset="0"/>
              </a:rPr>
              <a:t>oz</a:t>
            </a:r>
            <a:r>
              <a:rPr lang="en-US" sz="800" dirty="0">
                <a:solidFill>
                  <a:prstClr val="black"/>
                </a:solidFill>
                <a:latin typeface="Calibri" panose="020F0502020204030204" pitchFamily="34" charset="0"/>
              </a:rPr>
              <a:t>) – from 817 kg (26,257 </a:t>
            </a:r>
            <a:r>
              <a:rPr lang="en-US" sz="800" dirty="0" err="1">
                <a:solidFill>
                  <a:prstClr val="black"/>
                </a:solidFill>
                <a:latin typeface="Calibri" panose="020F0502020204030204" pitchFamily="34" charset="0"/>
              </a:rPr>
              <a:t>oz</a:t>
            </a:r>
            <a:r>
              <a:rPr lang="en-US" sz="800" dirty="0">
                <a:solidFill>
                  <a:prstClr val="black"/>
                </a:solidFill>
                <a:latin typeface="Calibri" panose="020F0502020204030204" pitchFamily="34" charset="0"/>
              </a:rPr>
              <a:t>) in 9m 2016 down to 612 kg (19,670 </a:t>
            </a:r>
            <a:r>
              <a:rPr lang="en-US" sz="800" dirty="0" err="1">
                <a:solidFill>
                  <a:prstClr val="black"/>
                </a:solidFill>
                <a:latin typeface="Calibri" panose="020F0502020204030204" pitchFamily="34" charset="0"/>
              </a:rPr>
              <a:t>oz</a:t>
            </a:r>
            <a:r>
              <a:rPr lang="en-US" sz="800" dirty="0">
                <a:solidFill>
                  <a:prstClr val="black"/>
                </a:solidFill>
                <a:latin typeface="Calibri" panose="020F0502020204030204" pitchFamily="34" charset="0"/>
              </a:rPr>
              <a:t>) in 9m 2017. The average realized gold price per </a:t>
            </a:r>
            <a:r>
              <a:rPr lang="en-US" sz="800" dirty="0" err="1">
                <a:solidFill>
                  <a:prstClr val="black"/>
                </a:solidFill>
                <a:latin typeface="Calibri" panose="020F0502020204030204" pitchFamily="34" charset="0"/>
              </a:rPr>
              <a:t>oz</a:t>
            </a:r>
            <a:r>
              <a:rPr lang="en-US" sz="800" dirty="0">
                <a:solidFill>
                  <a:prstClr val="black"/>
                </a:solidFill>
                <a:latin typeface="Calibri" panose="020F0502020204030204" pitchFamily="34" charset="0"/>
              </a:rPr>
              <a:t> decreased by 1% from US$ 1,275 in 9m 2016 down to US$ 1,257 in the current period. </a:t>
            </a:r>
          </a:p>
        </p:txBody>
      </p:sp>
      <p:sp>
        <p:nvSpPr>
          <p:cNvPr id="20" name="TextBox 19"/>
          <p:cNvSpPr txBox="1"/>
          <p:nvPr/>
        </p:nvSpPr>
        <p:spPr>
          <a:xfrm>
            <a:off x="6372000" y="2880000"/>
            <a:ext cx="2700000" cy="838200"/>
          </a:xfrm>
          <a:prstGeom prst="rect">
            <a:avLst/>
          </a:prstGeom>
          <a:noFill/>
          <a:ln w="12700" cmpd="sng">
            <a:solidFill>
              <a:srgbClr val="2DC8FF"/>
            </a:solidFill>
            <a:miter lim="800000"/>
            <a:headEnd type="none"/>
            <a:tailEnd type="arrow" w="med" len="med"/>
          </a:ln>
          <a:effectLst/>
        </p:spPr>
        <p:txBody>
          <a:bodyPr anchor="ctr"/>
          <a:lstStyle>
            <a:defPPr>
              <a:defRPr lang="en-US"/>
            </a:defPPr>
            <a:lvl1pPr algn="ctr">
              <a:defRPr sz="1050">
                <a:solidFill>
                  <a:schemeClr val="accent5">
                    <a:lumMod val="50000"/>
                  </a:schemeClr>
                </a:solidFill>
                <a:latin typeface="+mj-lt"/>
              </a:defRPr>
            </a:lvl1pPr>
          </a:lstStyle>
          <a:p>
            <a:pPr algn="just" eaLnBrk="0" hangingPunct="0">
              <a:lnSpc>
                <a:spcPct val="115000"/>
              </a:lnSpc>
            </a:pPr>
            <a:r>
              <a:rPr lang="en-US" sz="800" dirty="0">
                <a:solidFill>
                  <a:prstClr val="black"/>
                </a:solidFill>
                <a:latin typeface="Calibri" panose="020F0502020204030204" pitchFamily="34" charset="0"/>
              </a:rPr>
              <a:t>Cost of sales (less of alluvial gold costs) increased by 14% from US$ -19.9 </a:t>
            </a:r>
            <a:r>
              <a:rPr lang="en-US" sz="800" dirty="0" err="1">
                <a:solidFill>
                  <a:prstClr val="black"/>
                </a:solidFill>
                <a:latin typeface="Calibri" panose="020F0502020204030204" pitchFamily="34" charset="0"/>
              </a:rPr>
              <a:t>mln</a:t>
            </a:r>
            <a:r>
              <a:rPr lang="en-US" sz="800" dirty="0">
                <a:solidFill>
                  <a:prstClr val="black"/>
                </a:solidFill>
                <a:latin typeface="Calibri" panose="020F0502020204030204" pitchFamily="34" charset="0"/>
              </a:rPr>
              <a:t> in 9m 2016 to US$ -22.6 </a:t>
            </a:r>
            <a:r>
              <a:rPr lang="en-US" sz="800" dirty="0" err="1">
                <a:solidFill>
                  <a:prstClr val="black"/>
                </a:solidFill>
                <a:latin typeface="Calibri" panose="020F0502020204030204" pitchFamily="34" charset="0"/>
              </a:rPr>
              <a:t>mln</a:t>
            </a:r>
            <a:r>
              <a:rPr lang="en-US" sz="800" dirty="0">
                <a:solidFill>
                  <a:prstClr val="black"/>
                </a:solidFill>
                <a:latin typeface="Calibri" panose="020F0502020204030204" pitchFamily="34" charset="0"/>
              </a:rPr>
              <a:t> in 9m 2017. Cash expenses are denominated in the Russian </a:t>
            </a:r>
            <a:r>
              <a:rPr lang="en-US" sz="800" dirty="0" err="1">
                <a:solidFill>
                  <a:prstClr val="black"/>
                </a:solidFill>
                <a:latin typeface="Calibri" panose="020F0502020204030204" pitchFamily="34" charset="0"/>
              </a:rPr>
              <a:t>roubles</a:t>
            </a:r>
            <a:r>
              <a:rPr lang="en-US" sz="800" dirty="0">
                <a:solidFill>
                  <a:prstClr val="black"/>
                </a:solidFill>
                <a:latin typeface="Calibri" panose="020F0502020204030204" pitchFamily="34" charset="0"/>
              </a:rPr>
              <a:t>. In the reporting period the </a:t>
            </a:r>
            <a:r>
              <a:rPr lang="en-US" sz="800" dirty="0" err="1">
                <a:solidFill>
                  <a:prstClr val="black"/>
                </a:solidFill>
                <a:latin typeface="Calibri" panose="020F0502020204030204" pitchFamily="34" charset="0"/>
              </a:rPr>
              <a:t>rouble</a:t>
            </a:r>
            <a:r>
              <a:rPr lang="en-US" sz="800" dirty="0">
                <a:solidFill>
                  <a:prstClr val="black"/>
                </a:solidFill>
                <a:latin typeface="Calibri" panose="020F0502020204030204" pitchFamily="34" charset="0"/>
              </a:rPr>
              <a:t> strengthened against US$ by 15% compared to 9m 2016, this was the main reason of increase in cost of sales. </a:t>
            </a:r>
            <a:endParaRPr lang="ru-RU" sz="800" dirty="0">
              <a:solidFill>
                <a:prstClr val="black"/>
              </a:solidFill>
              <a:latin typeface="Calibri" panose="020F0502020204030204" pitchFamily="34" charset="0"/>
            </a:endParaRPr>
          </a:p>
        </p:txBody>
      </p:sp>
      <p:sp>
        <p:nvSpPr>
          <p:cNvPr id="33" name="TextBox 32"/>
          <p:cNvSpPr txBox="1"/>
          <p:nvPr/>
        </p:nvSpPr>
        <p:spPr>
          <a:xfrm>
            <a:off x="6372000" y="4536000"/>
            <a:ext cx="2700000" cy="576000"/>
          </a:xfrm>
          <a:prstGeom prst="rect">
            <a:avLst/>
          </a:prstGeom>
          <a:noFill/>
          <a:ln w="12700" cmpd="sng">
            <a:solidFill>
              <a:srgbClr val="7030A0"/>
            </a:solidFill>
            <a:miter lim="800000"/>
            <a:headEnd type="none"/>
            <a:tailEnd type="arrow" w="med" len="med"/>
          </a:ln>
          <a:effectLst/>
        </p:spPr>
        <p:txBody>
          <a:bodyPr anchor="ctr"/>
          <a:lstStyle>
            <a:defPPr>
              <a:defRPr lang="en-US"/>
            </a:defPPr>
            <a:lvl1pPr algn="ctr">
              <a:defRPr sz="1050">
                <a:solidFill>
                  <a:schemeClr val="accent5">
                    <a:lumMod val="50000"/>
                  </a:schemeClr>
                </a:solidFill>
                <a:latin typeface="+mj-lt"/>
              </a:defRPr>
            </a:lvl1pPr>
          </a:lstStyle>
          <a:p>
            <a:pPr algn="just">
              <a:lnSpc>
                <a:spcPct val="115000"/>
              </a:lnSpc>
              <a:spcAft>
                <a:spcPts val="0"/>
              </a:spcAft>
            </a:pPr>
            <a:r>
              <a:rPr lang="en-US" sz="800" dirty="0">
                <a:solidFill>
                  <a:prstClr val="black"/>
                </a:solidFill>
                <a:latin typeface="Calibri" panose="020F0502020204030204" pitchFamily="34" charset="0"/>
              </a:rPr>
              <a:t>Interest expenses decreased by 19% or by US$ 1.0 </a:t>
            </a:r>
            <a:r>
              <a:rPr lang="en-US" sz="800" dirty="0" err="1">
                <a:solidFill>
                  <a:prstClr val="black"/>
                </a:solidFill>
                <a:latin typeface="Calibri" panose="020F0502020204030204" pitchFamily="34" charset="0"/>
              </a:rPr>
              <a:t>mln</a:t>
            </a:r>
            <a:r>
              <a:rPr lang="en-US" sz="800" dirty="0">
                <a:solidFill>
                  <a:prstClr val="black"/>
                </a:solidFill>
                <a:latin typeface="Calibri" panose="020F0502020204030204" pitchFamily="34" charset="0"/>
              </a:rPr>
              <a:t> to US$ -4.4 </a:t>
            </a:r>
            <a:r>
              <a:rPr lang="en-US" sz="800" dirty="0" err="1">
                <a:solidFill>
                  <a:prstClr val="black"/>
                </a:solidFill>
                <a:latin typeface="Calibri" panose="020F0502020204030204" pitchFamily="34" charset="0"/>
              </a:rPr>
              <a:t>mln</a:t>
            </a:r>
            <a:r>
              <a:rPr lang="en-US" sz="800" dirty="0">
                <a:solidFill>
                  <a:prstClr val="black"/>
                </a:solidFill>
                <a:latin typeface="Calibri" panose="020F0502020204030204" pitchFamily="34" charset="0"/>
              </a:rPr>
              <a:t> compared to prior period of US$ -5.4 </a:t>
            </a:r>
            <a:r>
              <a:rPr lang="en-US" sz="800" dirty="0" err="1">
                <a:solidFill>
                  <a:prstClr val="black"/>
                </a:solidFill>
                <a:latin typeface="Calibri" panose="020F0502020204030204" pitchFamily="34" charset="0"/>
              </a:rPr>
              <a:t>mln</a:t>
            </a:r>
            <a:r>
              <a:rPr lang="en-US" sz="800" dirty="0">
                <a:solidFill>
                  <a:prstClr val="black"/>
                </a:solidFill>
                <a:latin typeface="Calibri" panose="020F0502020204030204" pitchFamily="34" charset="0"/>
              </a:rPr>
              <a:t>. Reduction was mainly caused by loan principal repayment and </a:t>
            </a:r>
            <a:r>
              <a:rPr lang="en-GB" sz="800" dirty="0">
                <a:solidFill>
                  <a:prstClr val="black"/>
                </a:solidFill>
                <a:latin typeface="Calibri" panose="020F0502020204030204" pitchFamily="34" charset="0"/>
              </a:rPr>
              <a:t>decrease of interest rate in KFM debt from 10% to 2%</a:t>
            </a:r>
            <a:r>
              <a:rPr lang="en-US" sz="800" dirty="0">
                <a:solidFill>
                  <a:prstClr val="black"/>
                </a:solidFill>
                <a:latin typeface="Calibri" panose="020F0502020204030204" pitchFamily="34" charset="0"/>
              </a:rPr>
              <a:t>.</a:t>
            </a:r>
            <a:endParaRPr lang="ru-RU" sz="800" dirty="0">
              <a:solidFill>
                <a:prstClr val="black"/>
              </a:solidFill>
              <a:latin typeface="Calibri" panose="020F0502020204030204" pitchFamily="34" charset="0"/>
            </a:endParaRPr>
          </a:p>
        </p:txBody>
      </p:sp>
      <p:sp>
        <p:nvSpPr>
          <p:cNvPr id="26" name="TextBox 25"/>
          <p:cNvSpPr txBox="1"/>
          <p:nvPr/>
        </p:nvSpPr>
        <p:spPr>
          <a:xfrm>
            <a:off x="6372000" y="5220000"/>
            <a:ext cx="2700000" cy="1134439"/>
          </a:xfrm>
          <a:prstGeom prst="rect">
            <a:avLst/>
          </a:prstGeom>
          <a:noFill/>
          <a:ln w="12700" cmpd="sng">
            <a:solidFill>
              <a:srgbClr val="FFC000"/>
            </a:solidFill>
            <a:miter lim="800000"/>
            <a:headEnd type="none"/>
            <a:tailEnd type="arrow" w="med" len="med"/>
          </a:ln>
          <a:effectLst/>
        </p:spPr>
        <p:txBody>
          <a:bodyPr anchor="ctr"/>
          <a:lstStyle>
            <a:defPPr>
              <a:defRPr lang="en-US"/>
            </a:defPPr>
            <a:lvl1pPr algn="ctr">
              <a:defRPr sz="1050">
                <a:solidFill>
                  <a:schemeClr val="accent5">
                    <a:lumMod val="50000"/>
                  </a:schemeClr>
                </a:solidFill>
                <a:latin typeface="+mj-lt"/>
              </a:defRPr>
            </a:lvl1pPr>
          </a:lstStyle>
          <a:p>
            <a:pPr lvl="0" algn="just" defTabSz="457200" fontAlgn="auto">
              <a:spcBef>
                <a:spcPts val="0"/>
              </a:spcBef>
              <a:spcAft>
                <a:spcPts val="0"/>
              </a:spcAft>
              <a:defRPr/>
            </a:pPr>
            <a:r>
              <a:rPr lang="en-GB" sz="800" dirty="0">
                <a:solidFill>
                  <a:prstClr val="black"/>
                </a:solidFill>
                <a:latin typeface="Calibri" panose="020F0502020204030204" pitchFamily="34" charset="0"/>
              </a:rPr>
              <a:t>In 9m 2017 income tax </a:t>
            </a:r>
            <a:r>
              <a:rPr lang="en-US" sz="800" dirty="0">
                <a:solidFill>
                  <a:prstClr val="black"/>
                </a:solidFill>
                <a:latin typeface="Calibri" panose="020F0502020204030204" pitchFamily="34" charset="0"/>
              </a:rPr>
              <a:t>was almost nil and related to a change in deferred tax at the subsidiaries level and represented tax loss carry–forward accumulation, set off by deferred tax liabilities increase due to changes in local tax accounting policies. </a:t>
            </a:r>
          </a:p>
          <a:p>
            <a:pPr lvl="0" algn="just" defTabSz="457200" fontAlgn="auto">
              <a:spcBef>
                <a:spcPts val="0"/>
              </a:spcBef>
              <a:spcAft>
                <a:spcPts val="0"/>
              </a:spcAft>
              <a:defRPr/>
            </a:pPr>
            <a:r>
              <a:rPr lang="en-GB" sz="800" dirty="0">
                <a:solidFill>
                  <a:prstClr val="black"/>
                </a:solidFill>
                <a:latin typeface="Calibri" panose="020F0502020204030204" pitchFamily="34" charset="0"/>
              </a:rPr>
              <a:t>In 9m 2016 it was a non-cash expense and represented utilization of deferred tax assets against taxable income received by Group subsidiaries – Tardan and Moscow management company.</a:t>
            </a:r>
            <a:endParaRPr lang="en-US" sz="800" dirty="0">
              <a:solidFill>
                <a:prstClr val="black"/>
              </a:solidFill>
              <a:latin typeface="Calibri" panose="020F0502020204030204" pitchFamily="34" charset="0"/>
            </a:endParaRPr>
          </a:p>
        </p:txBody>
      </p:sp>
      <p:sp>
        <p:nvSpPr>
          <p:cNvPr id="32" name="TextBox 31"/>
          <p:cNvSpPr txBox="1"/>
          <p:nvPr/>
        </p:nvSpPr>
        <p:spPr>
          <a:xfrm>
            <a:off x="6372000" y="3780000"/>
            <a:ext cx="2700000" cy="685800"/>
          </a:xfrm>
          <a:prstGeom prst="rect">
            <a:avLst/>
          </a:prstGeom>
          <a:noFill/>
          <a:ln w="12700" cmpd="sng">
            <a:solidFill>
              <a:srgbClr val="0070C0"/>
            </a:solidFill>
            <a:miter lim="800000"/>
            <a:headEnd type="none"/>
            <a:tailEnd type="arrow" w="med" len="med"/>
          </a:ln>
          <a:effectLst/>
        </p:spPr>
        <p:txBody>
          <a:bodyPr anchor="ctr"/>
          <a:lstStyle>
            <a:defPPr>
              <a:defRPr lang="en-US"/>
            </a:defPPr>
            <a:lvl1pPr algn="ctr">
              <a:defRPr sz="900">
                <a:solidFill>
                  <a:schemeClr val="accent5">
                    <a:lumMod val="50000"/>
                  </a:schemeClr>
                </a:solidFill>
                <a:latin typeface="+mj-lt"/>
              </a:defRPr>
            </a:lvl1pPr>
          </a:lstStyle>
          <a:p>
            <a:pPr algn="just" eaLnBrk="0" hangingPunct="0">
              <a:lnSpc>
                <a:spcPct val="115000"/>
              </a:lnSpc>
            </a:pPr>
            <a:r>
              <a:rPr lang="en-US" sz="800" dirty="0">
                <a:solidFill>
                  <a:prstClr val="black"/>
                </a:solidFill>
                <a:latin typeface="Calibri" panose="020F0502020204030204" pitchFamily="34" charset="0"/>
              </a:rPr>
              <a:t>General and Administrative expenses are represented by expenses of the company’s headquarters and they increased by US$ -0.3 </a:t>
            </a:r>
            <a:r>
              <a:rPr lang="en-US" sz="800" dirty="0" err="1">
                <a:solidFill>
                  <a:prstClr val="black"/>
                </a:solidFill>
                <a:latin typeface="Calibri" panose="020F0502020204030204" pitchFamily="34" charset="0"/>
              </a:rPr>
              <a:t>mln</a:t>
            </a:r>
            <a:r>
              <a:rPr lang="en-US" sz="800" dirty="0">
                <a:solidFill>
                  <a:prstClr val="black"/>
                </a:solidFill>
                <a:latin typeface="Calibri" panose="020F0502020204030204" pitchFamily="34" charset="0"/>
              </a:rPr>
              <a:t>, or 16%, which is almost in line with </a:t>
            </a:r>
            <a:r>
              <a:rPr lang="en-US" sz="800" dirty="0" err="1">
                <a:solidFill>
                  <a:prstClr val="black"/>
                </a:solidFill>
                <a:latin typeface="Calibri" panose="020F0502020204030204" pitchFamily="34" charset="0"/>
              </a:rPr>
              <a:t>rouble</a:t>
            </a:r>
            <a:r>
              <a:rPr lang="en-US" sz="800" dirty="0">
                <a:solidFill>
                  <a:prstClr val="black"/>
                </a:solidFill>
                <a:latin typeface="Calibri" panose="020F0502020204030204" pitchFamily="34" charset="0"/>
              </a:rPr>
              <a:t> appreciation against US$ by 15% in the reporting period compared to 9 months 2016.</a:t>
            </a:r>
            <a:endParaRPr lang="ru-RU" sz="800" dirty="0">
              <a:solidFill>
                <a:prstClr val="black"/>
              </a:solidFill>
              <a:latin typeface="Calibri" panose="020F0502020204030204" pitchFamily="34" charset="0"/>
            </a:endParaRPr>
          </a:p>
        </p:txBody>
      </p:sp>
      <p:sp>
        <p:nvSpPr>
          <p:cNvPr id="25" name="TextBox 24"/>
          <p:cNvSpPr txBox="1"/>
          <p:nvPr/>
        </p:nvSpPr>
        <p:spPr>
          <a:xfrm>
            <a:off x="134067" y="6010250"/>
            <a:ext cx="5873750" cy="707886"/>
          </a:xfrm>
          <a:prstGeom prst="rect">
            <a:avLst/>
          </a:prstGeom>
          <a:noFill/>
        </p:spPr>
        <p:txBody>
          <a:bodyPr wrap="square" rtlCol="0">
            <a:spAutoFit/>
          </a:bodyPr>
          <a:lstStyle/>
          <a:p>
            <a:pPr lvl="0"/>
            <a:r>
              <a:rPr lang="en-US" sz="1000" b="1" dirty="0">
                <a:latin typeface="Calibri" panose="020F0502020204030204" pitchFamily="34" charset="0"/>
              </a:rPr>
              <a:t>The Group’s revenue from gold sales is linked to USD, whereas most of the Group’s operating expenses are denominated in </a:t>
            </a:r>
            <a:r>
              <a:rPr lang="en-US" sz="1000" b="1" dirty="0" err="1">
                <a:latin typeface="Calibri" panose="020F0502020204030204" pitchFamily="34" charset="0"/>
              </a:rPr>
              <a:t>roubles</a:t>
            </a:r>
            <a:r>
              <a:rPr lang="en-US" sz="1000" b="1" dirty="0">
                <a:latin typeface="Calibri" panose="020F0502020204030204" pitchFamily="34" charset="0"/>
              </a:rPr>
              <a:t>. Accordingly, an appreciation of the </a:t>
            </a:r>
            <a:r>
              <a:rPr lang="en-US" sz="1000" b="1" dirty="0" err="1">
                <a:latin typeface="Calibri" panose="020F0502020204030204" pitchFamily="34" charset="0"/>
              </a:rPr>
              <a:t>rouble</a:t>
            </a:r>
            <a:r>
              <a:rPr lang="en-US" sz="1000" b="1" dirty="0">
                <a:latin typeface="Calibri" panose="020F0502020204030204" pitchFamily="34" charset="0"/>
              </a:rPr>
              <a:t> against the USD by15% compared to prior period negatively affect the Group’s margins by increasing the USD value of its </a:t>
            </a:r>
            <a:r>
              <a:rPr lang="en-US" sz="1000" b="1" dirty="0" err="1">
                <a:latin typeface="Calibri" panose="020F0502020204030204" pitchFamily="34" charset="0"/>
              </a:rPr>
              <a:t>rouble</a:t>
            </a:r>
            <a:r>
              <a:rPr lang="en-US" sz="1000" b="1" dirty="0">
                <a:latin typeface="Calibri" panose="020F0502020204030204" pitchFamily="34" charset="0"/>
              </a:rPr>
              <a:t>-denominated costs. </a:t>
            </a:r>
          </a:p>
        </p:txBody>
      </p:sp>
      <p:graphicFrame>
        <p:nvGraphicFramePr>
          <p:cNvPr id="10" name="Table 9"/>
          <p:cNvGraphicFramePr>
            <a:graphicFrameLocks noGrp="1"/>
          </p:cNvGraphicFramePr>
          <p:nvPr>
            <p:extLst>
              <p:ext uri="{D42A27DB-BD31-4B8C-83A1-F6EECF244321}">
                <p14:modId xmlns:p14="http://schemas.microsoft.com/office/powerpoint/2010/main" val="3549446149"/>
              </p:ext>
            </p:extLst>
          </p:nvPr>
        </p:nvGraphicFramePr>
        <p:xfrm>
          <a:off x="134067" y="1141678"/>
          <a:ext cx="5885734" cy="4868572"/>
        </p:xfrm>
        <a:graphic>
          <a:graphicData uri="http://schemas.openxmlformats.org/drawingml/2006/table">
            <a:tbl>
              <a:tblPr/>
              <a:tblGrid>
                <a:gridCol w="1717084"/>
                <a:gridCol w="694775"/>
                <a:gridCol w="694775"/>
                <a:gridCol w="694775"/>
                <a:gridCol w="694775"/>
                <a:gridCol w="694775"/>
                <a:gridCol w="694775"/>
              </a:tblGrid>
              <a:tr h="296186">
                <a:tc>
                  <a:txBody>
                    <a:bodyPr/>
                    <a:lstStyle/>
                    <a:p>
                      <a:pPr algn="l" fontAlgn="ctr"/>
                      <a:r>
                        <a:rPr lang="ru-RU" sz="800" b="0" i="0" u="none" strike="noStrike"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dirty="0">
                          <a:solidFill>
                            <a:srgbClr val="000000"/>
                          </a:solidFill>
                          <a:effectLst/>
                          <a:latin typeface="Calibri"/>
                        </a:rPr>
                        <a:t>Q3 2017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dirty="0">
                          <a:solidFill>
                            <a:srgbClr val="000000"/>
                          </a:solidFill>
                          <a:effectLst/>
                          <a:latin typeface="Calibri"/>
                        </a:rPr>
                        <a:t>Q3 2016</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dirty="0">
                          <a:solidFill>
                            <a:srgbClr val="000000"/>
                          </a:solidFill>
                          <a:effectLst/>
                          <a:latin typeface="Calibri"/>
                        </a:rPr>
                        <a:t>9m 2017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9m 2016</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Change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Change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861">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1" i="0" u="none" strike="noStrike">
                          <a:solidFill>
                            <a:srgbClr val="000000"/>
                          </a:solidFill>
                          <a:effectLst/>
                          <a:latin typeface="Calibri"/>
                        </a:rPr>
                        <a:t>US$ 000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1" i="0" u="none" strike="noStrike">
                          <a:solidFill>
                            <a:srgbClr val="000000"/>
                          </a:solidFill>
                          <a:effectLst/>
                          <a:latin typeface="Calibri"/>
                        </a:rPr>
                        <a:t>US$ 000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1" i="0" u="none" strike="noStrike" dirty="0">
                          <a:solidFill>
                            <a:srgbClr val="000000"/>
                          </a:solidFill>
                          <a:effectLst/>
                          <a:latin typeface="Calibri"/>
                        </a:rPr>
                        <a:t>US$ 000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1" i="0" u="none" strike="noStrike">
                          <a:solidFill>
                            <a:srgbClr val="000000"/>
                          </a:solidFill>
                          <a:effectLst/>
                          <a:latin typeface="Calibri"/>
                        </a:rPr>
                        <a:t>US$ 000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1" i="0" u="none" strike="noStrike">
                          <a:solidFill>
                            <a:srgbClr val="000000"/>
                          </a:solidFill>
                          <a:effectLst/>
                          <a:latin typeface="Calibri"/>
                        </a:rPr>
                        <a:t>US$ 000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1" i="0" u="none" strike="noStrike">
                          <a:solidFill>
                            <a:srgbClr val="000000"/>
                          </a:solidFill>
                          <a:effectLst/>
                          <a:latin typeface="Calibri"/>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75861">
                <a:tc>
                  <a:txBody>
                    <a:bodyPr/>
                    <a:lstStyle/>
                    <a:p>
                      <a:pPr algn="l" fontAlgn="ctr"/>
                      <a:r>
                        <a:rPr lang="en-US" sz="800" b="1" i="0" u="none" strike="noStrike">
                          <a:solidFill>
                            <a:srgbClr val="000000"/>
                          </a:solidFill>
                          <a:effectLst/>
                          <a:latin typeface="Calibri"/>
                        </a:rPr>
                        <a:t>Revenue,including:</a:t>
                      </a:r>
                    </a:p>
                  </a:txBody>
                  <a:tcPr marL="0" marR="0" marT="0"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13,342    </a:t>
                      </a:r>
                    </a:p>
                  </a:txBody>
                  <a:tcPr marL="0" marR="0" marT="0" marB="0" anchor="ctr">
                    <a:lnL>
                      <a:noFill/>
                    </a:lnL>
                    <a:lnR>
                      <a:noFill/>
                    </a:lnR>
                    <a:lnT>
                      <a:noFill/>
                    </a:lnT>
                    <a:lnB>
                      <a:noFill/>
                    </a:lnB>
                    <a:solidFill>
                      <a:srgbClr val="FFFFFF"/>
                    </a:solidFill>
                  </a:tcPr>
                </a:tc>
                <a:tc>
                  <a:txBody>
                    <a:bodyPr/>
                    <a:lstStyle/>
                    <a:p>
                      <a:pPr algn="r" fontAlgn="ctr"/>
                      <a:r>
                        <a:rPr lang="ru-RU" sz="800" b="1" i="0" u="none" strike="noStrike" dirty="0">
                          <a:solidFill>
                            <a:srgbClr val="000000"/>
                          </a:solidFill>
                          <a:effectLst/>
                          <a:latin typeface="Calibri"/>
                        </a:rPr>
                        <a:t>              18,116    </a:t>
                      </a:r>
                    </a:p>
                  </a:txBody>
                  <a:tcPr marL="0" marR="0" marT="0"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25,904    </a:t>
                      </a:r>
                    </a:p>
                  </a:txBody>
                  <a:tcPr marL="0" marR="0" marT="0" marB="0" anchor="ctr">
                    <a:lnL>
                      <a:noFill/>
                    </a:lnL>
                    <a:lnR>
                      <a:noFill/>
                    </a:lnR>
                    <a:lnT>
                      <a:noFill/>
                    </a:lnT>
                    <a:lnB>
                      <a:noFill/>
                    </a:lnB>
                    <a:solidFill>
                      <a:srgbClr val="FFFFFF"/>
                    </a:solidFill>
                  </a:tcPr>
                </a:tc>
                <a:tc>
                  <a:txBody>
                    <a:bodyPr/>
                    <a:lstStyle/>
                    <a:p>
                      <a:pPr algn="r" fontAlgn="ctr"/>
                      <a:r>
                        <a:rPr lang="ru-RU" sz="800" b="1" i="0" u="none" strike="noStrike" dirty="0">
                          <a:solidFill>
                            <a:srgbClr val="000000"/>
                          </a:solidFill>
                          <a:effectLst/>
                          <a:latin typeface="Calibri"/>
                        </a:rPr>
                        <a:t>              33,779    </a:t>
                      </a:r>
                    </a:p>
                  </a:txBody>
                  <a:tcPr marL="0" marR="0" marT="0"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              (7,875)   </a:t>
                      </a:r>
                    </a:p>
                  </a:txBody>
                  <a:tcPr marL="0" marR="0" marT="0" marB="0" anchor="ctr">
                    <a:lnL>
                      <a:noFill/>
                    </a:lnL>
                    <a:lnR>
                      <a:noFill/>
                    </a:lnR>
                    <a:lnT>
                      <a:noFill/>
                    </a:lnT>
                    <a:lnB>
                      <a:noFill/>
                    </a:lnB>
                    <a:solidFill>
                      <a:srgbClr val="FFFFFF"/>
                    </a:solidFill>
                  </a:tcPr>
                </a:tc>
                <a:tc>
                  <a:txBody>
                    <a:bodyPr/>
                    <a:lstStyle/>
                    <a:p>
                      <a:pPr algn="r" fontAlgn="ctr"/>
                      <a:r>
                        <a:rPr lang="ru-RU" sz="800" b="1" i="0" u="none" strike="noStrike">
                          <a:solidFill>
                            <a:srgbClr val="000000"/>
                          </a:solidFill>
                          <a:effectLst/>
                          <a:latin typeface="Calibri"/>
                        </a:rPr>
                        <a:t>-23%</a:t>
                      </a:r>
                    </a:p>
                  </a:txBody>
                  <a:tcPr marL="0" marR="0" marT="0" marB="0" anchor="ctr">
                    <a:lnL>
                      <a:noFill/>
                    </a:lnL>
                    <a:lnR>
                      <a:noFill/>
                    </a:lnR>
                    <a:lnT>
                      <a:noFill/>
                    </a:lnT>
                    <a:lnB>
                      <a:noFill/>
                    </a:lnB>
                    <a:solidFill>
                      <a:srgbClr val="FFFFFF"/>
                    </a:solidFill>
                  </a:tcPr>
                </a:tc>
              </a:tr>
              <a:tr h="175861">
                <a:tc>
                  <a:txBody>
                    <a:bodyPr/>
                    <a:lstStyle/>
                    <a:p>
                      <a:pPr algn="l" fontAlgn="ctr"/>
                      <a:r>
                        <a:rPr lang="en-US" sz="800" b="0" i="1" u="none" strike="noStrike">
                          <a:solidFill>
                            <a:srgbClr val="000000"/>
                          </a:solidFill>
                          <a:effectLst/>
                          <a:latin typeface="Calibri"/>
                        </a:rPr>
                        <a:t>Revenue from hard rock gold sales</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12,145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18,116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24,708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33,479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dirty="0">
                          <a:solidFill>
                            <a:srgbClr val="000000"/>
                          </a:solidFill>
                          <a:effectLst/>
                          <a:latin typeface="Calibri"/>
                        </a:rPr>
                        <a:t>              (8,772)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-26%</a:t>
                      </a:r>
                    </a:p>
                  </a:txBody>
                  <a:tcPr marL="0" marR="0" marT="0" marB="0" anchor="ctr">
                    <a:lnL>
                      <a:noFill/>
                    </a:lnL>
                    <a:lnR>
                      <a:noFill/>
                    </a:lnR>
                    <a:lnT>
                      <a:noFill/>
                    </a:lnT>
                    <a:lnB>
                      <a:noFill/>
                    </a:lnB>
                    <a:solidFill>
                      <a:srgbClr val="FFFFFF"/>
                    </a:solidFill>
                  </a:tcPr>
                </a:tc>
              </a:tr>
              <a:tr h="175861">
                <a:tc>
                  <a:txBody>
                    <a:bodyPr/>
                    <a:lstStyle/>
                    <a:p>
                      <a:pPr algn="l" fontAlgn="ctr"/>
                      <a:r>
                        <a:rPr lang="en-US" sz="800" b="0" i="1" u="none" strike="noStrike">
                          <a:solidFill>
                            <a:srgbClr val="000000"/>
                          </a:solidFill>
                          <a:effectLst/>
                          <a:latin typeface="Calibri"/>
                        </a:rPr>
                        <a:t>Revenue from alluvial gold sales</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1,196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1,196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dirty="0">
                          <a:solidFill>
                            <a:srgbClr val="000000"/>
                          </a:solidFill>
                          <a:effectLst/>
                          <a:latin typeface="Calibri"/>
                        </a:rPr>
                        <a:t>               1,196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dirty="0">
                          <a:solidFill>
                            <a:srgbClr val="000000"/>
                          </a:solidFill>
                          <a:effectLst/>
                          <a:latin typeface="Calibri"/>
                        </a:rPr>
                        <a:t>100%</a:t>
                      </a:r>
                    </a:p>
                  </a:txBody>
                  <a:tcPr marL="0" marR="0" marT="0" marB="0" anchor="ctr">
                    <a:lnL>
                      <a:noFill/>
                    </a:lnL>
                    <a:lnR>
                      <a:noFill/>
                    </a:lnR>
                    <a:lnT>
                      <a:noFill/>
                    </a:lnT>
                    <a:lnB>
                      <a:noFill/>
                    </a:lnB>
                    <a:solidFill>
                      <a:srgbClr val="FFFFFF"/>
                    </a:solidFill>
                  </a:tcPr>
                </a:tc>
              </a:tr>
              <a:tr h="175861">
                <a:tc>
                  <a:txBody>
                    <a:bodyPr/>
                    <a:lstStyle/>
                    <a:p>
                      <a:pPr algn="l" fontAlgn="ctr"/>
                      <a:r>
                        <a:rPr lang="en-US" sz="800" b="0" i="1" u="none" strike="noStrike">
                          <a:solidFill>
                            <a:srgbClr val="000000"/>
                          </a:solidFill>
                          <a:effectLst/>
                          <a:latin typeface="Calibri"/>
                        </a:rPr>
                        <a:t>Revenue from management services</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300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dirty="0">
                          <a:solidFill>
                            <a:srgbClr val="000000"/>
                          </a:solidFill>
                          <a:effectLst/>
                          <a:latin typeface="Calibri"/>
                        </a:rPr>
                        <a:t>                 (300)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dirty="0">
                          <a:solidFill>
                            <a:srgbClr val="000000"/>
                          </a:solidFill>
                          <a:effectLst/>
                          <a:latin typeface="Calibri"/>
                        </a:rPr>
                        <a:t>100%</a:t>
                      </a:r>
                    </a:p>
                  </a:txBody>
                  <a:tcPr marL="0" marR="0" marT="0" marB="0" anchor="ctr">
                    <a:lnL>
                      <a:noFill/>
                    </a:lnL>
                    <a:lnR>
                      <a:noFill/>
                    </a:lnR>
                    <a:lnT>
                      <a:noFill/>
                    </a:lnT>
                    <a:lnB>
                      <a:noFill/>
                    </a:lnB>
                    <a:solidFill>
                      <a:srgbClr val="FFFFFF"/>
                    </a:solidFill>
                  </a:tcPr>
                </a:tc>
              </a:tr>
              <a:tr h="175861">
                <a:tc>
                  <a:txBody>
                    <a:bodyPr/>
                    <a:lstStyle/>
                    <a:p>
                      <a:pPr algn="l" fontAlgn="ctr"/>
                      <a:r>
                        <a:rPr lang="en-US" sz="800" b="1" i="0" u="none" strike="noStrike" dirty="0" smtClean="0">
                          <a:solidFill>
                            <a:srgbClr val="000000"/>
                          </a:solidFill>
                          <a:effectLst/>
                          <a:latin typeface="Calibri"/>
                        </a:rPr>
                        <a:t>Hard rock cost </a:t>
                      </a:r>
                      <a:r>
                        <a:rPr lang="en-US" sz="800" b="1" i="0" u="none" strike="noStrike" dirty="0">
                          <a:solidFill>
                            <a:srgbClr val="000000"/>
                          </a:solidFill>
                          <a:effectLst/>
                          <a:latin typeface="Calibri"/>
                        </a:rPr>
                        <a:t>of </a:t>
                      </a:r>
                      <a:r>
                        <a:rPr lang="en-US" sz="800" b="1" i="0" u="none" strike="noStrike" dirty="0" smtClean="0">
                          <a:solidFill>
                            <a:srgbClr val="000000"/>
                          </a:solidFill>
                          <a:effectLst/>
                          <a:latin typeface="Calibri"/>
                        </a:rPr>
                        <a:t>sales</a:t>
                      </a:r>
                      <a:endParaRPr lang="en-US" sz="800" b="1" i="0" u="none" strike="noStrike" dirty="0">
                        <a:solidFill>
                          <a:srgbClr val="000000"/>
                        </a:solidFill>
                        <a:effectLst/>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1</a:t>
                      </a:r>
                      <a:r>
                        <a:rPr lang="en-US" sz="800" b="1" i="0" u="none" strike="noStrike" dirty="0" smtClean="0">
                          <a:solidFill>
                            <a:srgbClr val="000000"/>
                          </a:solidFill>
                          <a:effectLst/>
                          <a:latin typeface="Calibri"/>
                        </a:rPr>
                        <a:t>0</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597</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(8,747)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2</a:t>
                      </a:r>
                      <a:r>
                        <a:rPr lang="en-US" sz="800" b="1" i="0" u="none" strike="noStrike" dirty="0" smtClean="0">
                          <a:solidFill>
                            <a:srgbClr val="000000"/>
                          </a:solidFill>
                          <a:effectLst/>
                          <a:latin typeface="Calibri"/>
                        </a:rPr>
                        <a:t>2</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572</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(19,877)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2</a:t>
                      </a:r>
                      <a:r>
                        <a:rPr lang="ru-RU"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695</a:t>
                      </a:r>
                      <a:r>
                        <a:rPr lang="ru-RU" sz="800" b="1" i="0" u="none" strike="noStrike" dirty="0" smtClean="0">
                          <a:solidFill>
                            <a:srgbClr val="000000"/>
                          </a:solidFill>
                          <a:effectLst/>
                          <a:latin typeface="Calibri"/>
                        </a:rPr>
                        <a:t>)   </a:t>
                      </a:r>
                      <a:endParaRPr lang="ru-RU" sz="800" b="1" i="0" u="none" strike="noStrike" dirty="0">
                        <a:solidFill>
                          <a:srgbClr val="000000"/>
                        </a:solidFill>
                        <a:effectLst/>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solidFill>
                      <a:srgbClr val="FFFFFF"/>
                    </a:solidFill>
                  </a:tcPr>
                </a:tc>
                <a:tc>
                  <a:txBody>
                    <a:bodyPr/>
                    <a:lstStyle/>
                    <a:p>
                      <a:pPr algn="r" fontAlgn="ctr"/>
                      <a:r>
                        <a:rPr lang="ru-RU" sz="800" b="1" i="0" u="none" strike="noStrike" dirty="0" smtClean="0">
                          <a:solidFill>
                            <a:srgbClr val="000000"/>
                          </a:solidFill>
                          <a:effectLst/>
                          <a:latin typeface="Calibri"/>
                        </a:rPr>
                        <a:t>1</a:t>
                      </a:r>
                      <a:r>
                        <a:rPr lang="en-US" sz="800" b="1" i="0" u="none" strike="noStrike" dirty="0" smtClean="0">
                          <a:solidFill>
                            <a:srgbClr val="000000"/>
                          </a:solidFill>
                          <a:effectLst/>
                          <a:latin typeface="Calibri"/>
                        </a:rPr>
                        <a:t>4</a:t>
                      </a:r>
                      <a:r>
                        <a:rPr lang="ru-RU" sz="800" b="1" i="0" u="none" strike="noStrike" dirty="0" smtClean="0">
                          <a:solidFill>
                            <a:srgbClr val="000000"/>
                          </a:solidFill>
                          <a:effectLst/>
                          <a:latin typeface="Calibri"/>
                        </a:rPr>
                        <a:t>%</a:t>
                      </a:r>
                      <a:endParaRPr lang="ru-RU" sz="800" b="1" i="0" u="none" strike="noStrike" dirty="0">
                        <a:solidFill>
                          <a:srgbClr val="000000"/>
                        </a:solidFill>
                        <a:effectLst/>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solidFill>
                      <a:srgbClr val="FFFFFF"/>
                    </a:solidFill>
                  </a:tcPr>
                </a:tc>
              </a:tr>
              <a:tr h="175861">
                <a:tc>
                  <a:txBody>
                    <a:bodyPr/>
                    <a:lstStyle/>
                    <a:p>
                      <a:pPr algn="l" fontAlgn="ctr"/>
                      <a:r>
                        <a:rPr lang="en-US" sz="800" b="0" i="0" u="none" strike="noStrike" dirty="0" smtClean="0">
                          <a:solidFill>
                            <a:srgbClr val="000000"/>
                          </a:solidFill>
                          <a:effectLst/>
                          <a:latin typeface="Calibri"/>
                        </a:rPr>
                        <a:t>Alluvial gold costs</a:t>
                      </a:r>
                      <a:endParaRPr lang="en-US" sz="800" b="0" i="0" u="none" strike="noStrike" dirty="0">
                        <a:solidFill>
                          <a:srgbClr val="000000"/>
                        </a:solidFill>
                        <a:effectLst/>
                        <a:latin typeface="Calibri"/>
                      </a:endParaRPr>
                    </a:p>
                  </a:txBody>
                  <a:tcPr marL="0" marR="0" marT="0" marB="0" anchor="ctr">
                    <a:lnL>
                      <a:noFill/>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Calibri"/>
                        </a:rPr>
                        <a:t>(789)</a:t>
                      </a:r>
                      <a:endParaRPr lang="ru-RU" sz="800" b="0" i="0" u="none" strike="noStrike" dirty="0">
                        <a:solidFill>
                          <a:srgbClr val="000000"/>
                        </a:solidFill>
                        <a:effectLst/>
                        <a:latin typeface="Calibri"/>
                      </a:endParaRPr>
                    </a:p>
                  </a:txBody>
                  <a:tcPr marL="0" marR="0" marT="0" marB="0" anchor="ctr">
                    <a:lnL>
                      <a:noFill/>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Calibri"/>
                        </a:rPr>
                        <a:t>-</a:t>
                      </a:r>
                      <a:endParaRPr lang="ru-RU" sz="800" b="0" i="0" u="none" strike="noStrike" dirty="0">
                        <a:solidFill>
                          <a:srgbClr val="000000"/>
                        </a:solidFill>
                        <a:effectLst/>
                        <a:latin typeface="Calibri"/>
                      </a:endParaRPr>
                    </a:p>
                  </a:txBody>
                  <a:tcPr marL="0" marR="0" marT="0" marB="0" anchor="ctr">
                    <a:lnL>
                      <a:noFill/>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Calibri"/>
                        </a:rPr>
                        <a:t>(789)</a:t>
                      </a:r>
                      <a:endParaRPr lang="ru-RU" sz="800" b="0" i="0" u="none" strike="noStrike" dirty="0">
                        <a:solidFill>
                          <a:srgbClr val="000000"/>
                        </a:solidFill>
                        <a:effectLst/>
                        <a:latin typeface="Calibri"/>
                      </a:endParaRPr>
                    </a:p>
                  </a:txBody>
                  <a:tcPr marL="0" marR="0" marT="0" marB="0" anchor="ctr">
                    <a:lnL>
                      <a:noFill/>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Calibri"/>
                        </a:rPr>
                        <a:t>-</a:t>
                      </a:r>
                      <a:endParaRPr lang="ru-RU" sz="800" b="0" i="0" u="none" strike="noStrike" dirty="0">
                        <a:solidFill>
                          <a:srgbClr val="000000"/>
                        </a:solidFill>
                        <a:effectLst/>
                        <a:latin typeface="Calibri"/>
                      </a:endParaRPr>
                    </a:p>
                  </a:txBody>
                  <a:tcPr marL="0" marR="0" marT="0" marB="0" anchor="ctr">
                    <a:lnL>
                      <a:noFill/>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Calibri"/>
                        </a:rPr>
                        <a:t>(789)</a:t>
                      </a:r>
                      <a:endParaRPr lang="ru-RU" sz="800" b="0" i="0" u="none" strike="noStrike" dirty="0">
                        <a:solidFill>
                          <a:srgbClr val="000000"/>
                        </a:solidFill>
                        <a:effectLst/>
                        <a:latin typeface="Calibri"/>
                      </a:endParaRPr>
                    </a:p>
                  </a:txBody>
                  <a:tcPr marL="0" marR="0" marT="0" marB="0" anchor="ctr">
                    <a:lnL>
                      <a:noFill/>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Calibri"/>
                        </a:rPr>
                        <a:t>-100%</a:t>
                      </a:r>
                      <a:endParaRPr lang="ru-RU" sz="800" b="0" i="0" u="none" strike="noStrike" dirty="0">
                        <a:solidFill>
                          <a:srgbClr val="000000"/>
                        </a:solidFill>
                        <a:effectLst/>
                        <a:latin typeface="Calibri"/>
                      </a:endParaRPr>
                    </a:p>
                  </a:txBody>
                  <a:tcPr marL="0" marR="0" marT="0" marB="0" anchor="ctr">
                    <a:lnL>
                      <a:noFill/>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861">
                <a:tc>
                  <a:txBody>
                    <a:bodyPr/>
                    <a:lstStyle/>
                    <a:p>
                      <a:pPr algn="l" fontAlgn="ctr"/>
                      <a:r>
                        <a:rPr lang="en-US" sz="800" b="1" i="0" u="none" strike="noStrike">
                          <a:solidFill>
                            <a:srgbClr val="000000"/>
                          </a:solidFill>
                          <a:effectLst/>
                          <a:latin typeface="Calibri"/>
                        </a:rPr>
                        <a:t>Gross profit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1,956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9,369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2,543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13,902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(11,359)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-82%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861">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75861">
                <a:tc>
                  <a:txBody>
                    <a:bodyPr/>
                    <a:lstStyle/>
                    <a:p>
                      <a:pPr algn="l" fontAlgn="ctr"/>
                      <a:r>
                        <a:rPr lang="en-US" sz="800" b="0" i="0" u="none" strike="noStrike">
                          <a:solidFill>
                            <a:srgbClr val="000000"/>
                          </a:solidFill>
                          <a:effectLst/>
                          <a:latin typeface="Calibri"/>
                        </a:rPr>
                        <a:t>General and administrative expenses</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(510)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(508)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(2,022)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(1,740)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(282)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16%</a:t>
                      </a:r>
                    </a:p>
                  </a:txBody>
                  <a:tcPr marL="0" marR="0" marT="0" marB="0" anchor="ctr">
                    <a:lnL>
                      <a:noFill/>
                    </a:lnL>
                    <a:lnR>
                      <a:noFill/>
                    </a:lnR>
                    <a:lnT>
                      <a:noFill/>
                    </a:lnT>
                    <a:lnB>
                      <a:noFill/>
                    </a:lnB>
                    <a:solidFill>
                      <a:srgbClr val="FFFFFF"/>
                    </a:solidFill>
                  </a:tcPr>
                </a:tc>
              </a:tr>
              <a:tr h="175861">
                <a:tc>
                  <a:txBody>
                    <a:bodyPr/>
                    <a:lstStyle/>
                    <a:p>
                      <a:pPr algn="l" fontAlgn="ctr"/>
                      <a:r>
                        <a:rPr lang="en-US" sz="800" b="0" i="0" u="none" strike="noStrike">
                          <a:solidFill>
                            <a:srgbClr val="000000"/>
                          </a:solidFill>
                          <a:effectLst/>
                          <a:latin typeface="Calibri"/>
                        </a:rPr>
                        <a:t>Other operating income</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475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174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1,131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661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470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71%</a:t>
                      </a:r>
                    </a:p>
                  </a:txBody>
                  <a:tcPr marL="0" marR="0" marT="0" marB="0" anchor="ctr">
                    <a:lnL>
                      <a:noFill/>
                    </a:lnL>
                    <a:lnR>
                      <a:noFill/>
                    </a:lnR>
                    <a:lnT>
                      <a:noFill/>
                    </a:lnT>
                    <a:lnB>
                      <a:noFill/>
                    </a:lnB>
                    <a:solidFill>
                      <a:srgbClr val="FFFFFF"/>
                    </a:solidFill>
                  </a:tcPr>
                </a:tc>
              </a:tr>
              <a:tr h="175861">
                <a:tc>
                  <a:txBody>
                    <a:bodyPr/>
                    <a:lstStyle/>
                    <a:p>
                      <a:pPr algn="l" fontAlgn="ctr"/>
                      <a:r>
                        <a:rPr lang="en-US" sz="800" b="0" i="0" u="none" strike="noStrike">
                          <a:solidFill>
                            <a:srgbClr val="000000"/>
                          </a:solidFill>
                          <a:effectLst/>
                          <a:latin typeface="Calibri"/>
                        </a:rPr>
                        <a:t>Other operating expenses</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(302)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(101)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(411)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(188)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(223)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118%</a:t>
                      </a:r>
                    </a:p>
                  </a:txBody>
                  <a:tcPr marL="0" marR="0" marT="0" marB="0" anchor="ctr">
                    <a:lnL>
                      <a:noFill/>
                    </a:lnL>
                    <a:lnR>
                      <a:noFill/>
                    </a:lnR>
                    <a:lnT>
                      <a:noFill/>
                    </a:lnT>
                    <a:lnB>
                      <a:noFill/>
                    </a:lnB>
                    <a:solidFill>
                      <a:srgbClr val="FFFFFF"/>
                    </a:solidFill>
                  </a:tcPr>
                </a:tc>
              </a:tr>
              <a:tr h="175861">
                <a:tc>
                  <a:txBody>
                    <a:bodyPr/>
                    <a:lstStyle/>
                    <a:p>
                      <a:pPr algn="l" fontAlgn="ctr"/>
                      <a:r>
                        <a:rPr lang="ru-RU" sz="8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r>
              <a:tr h="175861">
                <a:tc>
                  <a:txBody>
                    <a:bodyPr/>
                    <a:lstStyle/>
                    <a:p>
                      <a:pPr algn="l" fontAlgn="ctr"/>
                      <a:r>
                        <a:rPr lang="en-US" sz="800" b="1" i="0" u="none" strike="noStrike">
                          <a:solidFill>
                            <a:srgbClr val="000000"/>
                          </a:solidFill>
                          <a:effectLst/>
                          <a:latin typeface="Calibri"/>
                        </a:rPr>
                        <a:t>Operating profit/(loss)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1,619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8,934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1,241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12,635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(11,394)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-90%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75861">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75861">
                <a:tc>
                  <a:txBody>
                    <a:bodyPr/>
                    <a:lstStyle/>
                    <a:p>
                      <a:pPr algn="l" fontAlgn="ctr"/>
                      <a:r>
                        <a:rPr lang="en-US" sz="800" b="0" i="0" u="none" strike="noStrike">
                          <a:solidFill>
                            <a:srgbClr val="000000"/>
                          </a:solidFill>
                          <a:effectLst/>
                          <a:latin typeface="Calibri"/>
                        </a:rPr>
                        <a:t>Financial income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1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5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18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(17)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-94%</a:t>
                      </a:r>
                    </a:p>
                  </a:txBody>
                  <a:tcPr marL="0" marR="0" marT="0" marB="0" anchor="ctr">
                    <a:lnL>
                      <a:noFill/>
                    </a:lnL>
                    <a:lnR>
                      <a:noFill/>
                    </a:lnR>
                    <a:lnT>
                      <a:noFill/>
                    </a:lnT>
                    <a:lnB>
                      <a:noFill/>
                    </a:lnB>
                    <a:solidFill>
                      <a:srgbClr val="FFFFFF"/>
                    </a:solidFill>
                  </a:tcPr>
                </a:tc>
              </a:tr>
              <a:tr h="175861">
                <a:tc>
                  <a:txBody>
                    <a:bodyPr/>
                    <a:lstStyle/>
                    <a:p>
                      <a:pPr algn="l" fontAlgn="ctr"/>
                      <a:r>
                        <a:rPr lang="en-US" sz="800" b="0" i="0" u="none" strike="noStrike">
                          <a:solidFill>
                            <a:srgbClr val="000000"/>
                          </a:solidFill>
                          <a:effectLst/>
                          <a:latin typeface="Calibri"/>
                        </a:rPr>
                        <a:t>Interest  expenses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dirty="0">
                          <a:solidFill>
                            <a:srgbClr val="000000"/>
                          </a:solidFill>
                          <a:effectLst/>
                          <a:latin typeface="Calibri"/>
                        </a:rPr>
                        <a:t>              (1,414)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(1,747)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(4,428)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(5,444)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1,016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-19%</a:t>
                      </a:r>
                    </a:p>
                  </a:txBody>
                  <a:tcPr marL="0" marR="0" marT="0" marB="0" anchor="ctr">
                    <a:lnL>
                      <a:noFill/>
                    </a:lnL>
                    <a:lnR>
                      <a:noFill/>
                    </a:lnR>
                    <a:lnT>
                      <a:noFill/>
                    </a:lnT>
                    <a:lnB>
                      <a:noFill/>
                    </a:lnB>
                    <a:solidFill>
                      <a:srgbClr val="FFFFFF"/>
                    </a:solidFill>
                  </a:tcPr>
                </a:tc>
              </a:tr>
              <a:tr h="175861">
                <a:tc>
                  <a:txBody>
                    <a:bodyPr/>
                    <a:lstStyle/>
                    <a:p>
                      <a:pPr algn="l" fontAlgn="ctr"/>
                      <a:r>
                        <a:rPr lang="en-US" sz="800" b="0" i="1" u="none" strike="noStrike" dirty="0" smtClean="0">
                          <a:solidFill>
                            <a:srgbClr val="000000"/>
                          </a:solidFill>
                          <a:effectLst/>
                          <a:latin typeface="Calibri"/>
                        </a:rPr>
                        <a:t>Currency</a:t>
                      </a:r>
                      <a:r>
                        <a:rPr lang="en-US" sz="800" b="0" i="1" u="none" strike="noStrike" baseline="0" dirty="0" smtClean="0">
                          <a:solidFill>
                            <a:srgbClr val="000000"/>
                          </a:solidFill>
                          <a:effectLst/>
                          <a:latin typeface="Calibri"/>
                        </a:rPr>
                        <a:t> gain/(loss)</a:t>
                      </a:r>
                      <a:endParaRPr lang="en-US" sz="800" b="0" i="1"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888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30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1,155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a:solidFill>
                            <a:srgbClr val="000000"/>
                          </a:solidFill>
                          <a:effectLst/>
                          <a:latin typeface="Calibri"/>
                        </a:rPr>
                        <a:t>                    15    </a:t>
                      </a:r>
                    </a:p>
                  </a:txBody>
                  <a:tcPr marL="0" marR="0" marT="0" marB="0" anchor="ctr">
                    <a:lnL>
                      <a:noFill/>
                    </a:lnL>
                    <a:lnR>
                      <a:noFill/>
                    </a:lnR>
                    <a:lnT>
                      <a:noFill/>
                    </a:lnT>
                    <a:lnB>
                      <a:noFill/>
                    </a:lnB>
                    <a:solidFill>
                      <a:srgbClr val="FFFFFF"/>
                    </a:solidFill>
                  </a:tcPr>
                </a:tc>
                <a:tc>
                  <a:txBody>
                    <a:bodyPr/>
                    <a:lstStyle/>
                    <a:p>
                      <a:pPr algn="r" fontAlgn="ctr"/>
                      <a:r>
                        <a:rPr lang="ru-RU" sz="800" b="0" i="1" u="none" strike="noStrike" dirty="0">
                          <a:solidFill>
                            <a:srgbClr val="000000"/>
                          </a:solidFill>
                          <a:effectLst/>
                          <a:latin typeface="Calibri"/>
                        </a:rPr>
                        <a:t>               1,140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7695%</a:t>
                      </a:r>
                    </a:p>
                  </a:txBody>
                  <a:tcPr marL="0" marR="0" marT="0" marB="0" anchor="ctr">
                    <a:lnL>
                      <a:noFill/>
                    </a:lnL>
                    <a:lnR>
                      <a:noFill/>
                    </a:lnR>
                    <a:lnT>
                      <a:noFill/>
                    </a:lnT>
                    <a:lnB>
                      <a:noFill/>
                    </a:lnB>
                    <a:solidFill>
                      <a:srgbClr val="FFFFFF"/>
                    </a:solidFill>
                  </a:tcPr>
                </a:tc>
              </a:tr>
              <a:tr h="175861">
                <a:tc>
                  <a:txBody>
                    <a:bodyPr/>
                    <a:lstStyle/>
                    <a:p>
                      <a:pPr algn="l" fontAlgn="ctr"/>
                      <a:r>
                        <a:rPr lang="ru-RU" sz="800" b="0" i="1"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1"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1"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1"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1"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75861">
                <a:tc>
                  <a:txBody>
                    <a:bodyPr/>
                    <a:lstStyle/>
                    <a:p>
                      <a:pPr algn="l" fontAlgn="ctr"/>
                      <a:r>
                        <a:rPr lang="en-US" sz="800" b="1" i="0" u="none" strike="noStrike">
                          <a:solidFill>
                            <a:srgbClr val="000000"/>
                          </a:solidFill>
                          <a:effectLst/>
                          <a:latin typeface="Calibri"/>
                        </a:rPr>
                        <a:t>Profit/(Loss) before income tax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1,093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7,222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(2,031)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7,224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(9,256)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-128%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861">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75861">
                <a:tc>
                  <a:txBody>
                    <a:bodyPr/>
                    <a:lstStyle/>
                    <a:p>
                      <a:pPr algn="l" fontAlgn="ctr"/>
                      <a:r>
                        <a:rPr lang="en-US" sz="800" b="0" i="0" u="none" strike="noStrike">
                          <a:solidFill>
                            <a:srgbClr val="000000"/>
                          </a:solidFill>
                          <a:effectLst/>
                          <a:latin typeface="Calibri"/>
                        </a:rPr>
                        <a:t>Income tax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(361)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(1,607)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(3,759)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3,761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-100%</a:t>
                      </a:r>
                    </a:p>
                  </a:txBody>
                  <a:tcPr marL="0" marR="0" marT="0" marB="0" anchor="ctr">
                    <a:lnL>
                      <a:noFill/>
                    </a:lnL>
                    <a:lnR>
                      <a:noFill/>
                    </a:lnR>
                    <a:lnT>
                      <a:noFill/>
                    </a:lnT>
                    <a:lnB>
                      <a:noFill/>
                    </a:lnB>
                    <a:solidFill>
                      <a:srgbClr val="FFFFFF"/>
                    </a:solidFill>
                  </a:tcPr>
                </a:tc>
              </a:tr>
              <a:tr h="175861">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75861">
                <a:tc>
                  <a:txBody>
                    <a:bodyPr/>
                    <a:lstStyle/>
                    <a:p>
                      <a:pPr algn="l" fontAlgn="ctr"/>
                      <a:r>
                        <a:rPr lang="en-US" sz="800" b="1" i="0" u="none" strike="noStrike">
                          <a:solidFill>
                            <a:srgbClr val="000000"/>
                          </a:solidFill>
                          <a:effectLst/>
                          <a:latin typeface="Calibri"/>
                        </a:rPr>
                        <a:t>Net profit/(loss) for the period</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732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5,615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(2,029)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3,465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(5,495)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-159%</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175861">
                <a:tc>
                  <a:txBody>
                    <a:bodyPr/>
                    <a:lstStyle/>
                    <a:p>
                      <a:pPr algn="l" fontAlgn="ctr"/>
                      <a:r>
                        <a:rPr lang="ru-RU" sz="800" b="0" i="0" u="none" strike="noStrike">
                          <a:solidFill>
                            <a:srgbClr val="000000"/>
                          </a:solidFill>
                          <a:effectLst/>
                          <a:latin typeface="Calibri"/>
                        </a:rPr>
                        <a:t>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175861">
                <a:tc>
                  <a:txBody>
                    <a:bodyPr/>
                    <a:lstStyle/>
                    <a:p>
                      <a:pPr algn="l" fontAlgn="ctr"/>
                      <a:r>
                        <a:rPr lang="en-US" sz="800" b="1" i="0" u="none" strike="noStrike">
                          <a:solidFill>
                            <a:srgbClr val="000000"/>
                          </a:solidFill>
                          <a:effectLst/>
                          <a:latin typeface="Calibri"/>
                        </a:rPr>
                        <a:t>EBITDA</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3,278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10,301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5,786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17,438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(11,652)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-67%</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
        <p:nvSpPr>
          <p:cNvPr id="28" name="Овал 27"/>
          <p:cNvSpPr/>
          <p:nvPr/>
        </p:nvSpPr>
        <p:spPr>
          <a:xfrm>
            <a:off x="4788000" y="1764000"/>
            <a:ext cx="716396" cy="180000"/>
          </a:xfrm>
          <a:prstGeom prst="ellipse">
            <a:avLst/>
          </a:prstGeom>
          <a:noFill/>
          <a:ln w="12700">
            <a:solidFill>
              <a:srgbClr val="49E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Straight Connector 2"/>
          <p:cNvCxnSpPr>
            <a:stCxn id="16" idx="1"/>
            <a:endCxn id="28" idx="6"/>
          </p:cNvCxnSpPr>
          <p:nvPr/>
        </p:nvCxnSpPr>
        <p:spPr>
          <a:xfrm flipH="1">
            <a:off x="5504396" y="1529523"/>
            <a:ext cx="867604" cy="324477"/>
          </a:xfrm>
          <a:prstGeom prst="line">
            <a:avLst/>
          </a:prstGeom>
          <a:ln w="12700">
            <a:solidFill>
              <a:srgbClr val="49E379"/>
            </a:solidFill>
          </a:ln>
        </p:spPr>
        <p:style>
          <a:lnRef idx="1">
            <a:schemeClr val="accent1"/>
          </a:lnRef>
          <a:fillRef idx="0">
            <a:schemeClr val="accent1"/>
          </a:fillRef>
          <a:effectRef idx="0">
            <a:schemeClr val="accent1"/>
          </a:effectRef>
          <a:fontRef idx="minor">
            <a:schemeClr val="tx1"/>
          </a:fontRef>
        </p:style>
      </p:cxnSp>
      <p:sp>
        <p:nvSpPr>
          <p:cNvPr id="31" name="Овал 27"/>
          <p:cNvSpPr/>
          <p:nvPr/>
        </p:nvSpPr>
        <p:spPr>
          <a:xfrm>
            <a:off x="4788000" y="1944000"/>
            <a:ext cx="716396" cy="1800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Straight Connector 2"/>
          <p:cNvCxnSpPr>
            <a:stCxn id="39" idx="1"/>
          </p:cNvCxnSpPr>
          <p:nvPr/>
        </p:nvCxnSpPr>
        <p:spPr>
          <a:xfrm flipH="1" flipV="1">
            <a:off x="5504396" y="2034000"/>
            <a:ext cx="867604" cy="3636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372000" y="1980000"/>
            <a:ext cx="2700000" cy="835273"/>
          </a:xfrm>
          <a:prstGeom prst="rect">
            <a:avLst/>
          </a:prstGeom>
          <a:noFill/>
          <a:ln w="12700" cmpd="sng">
            <a:solidFill>
              <a:schemeClr val="accent1"/>
            </a:solidFill>
            <a:miter lim="800000"/>
            <a:headEnd type="none"/>
            <a:tailEnd type="arrow" w="med" len="med"/>
          </a:ln>
          <a:effectLst/>
        </p:spPr>
        <p:txBody>
          <a:bodyPr anchor="ctr"/>
          <a:lstStyle>
            <a:defPPr>
              <a:defRPr lang="en-US"/>
            </a:defPPr>
            <a:lvl1pPr algn="ctr">
              <a:defRPr sz="900">
                <a:solidFill>
                  <a:schemeClr val="accent5">
                    <a:lumMod val="50000"/>
                  </a:schemeClr>
                </a:solidFill>
                <a:latin typeface="+mj-lt"/>
              </a:defRPr>
            </a:lvl1pPr>
          </a:lstStyle>
          <a:p>
            <a:pPr algn="just" eaLnBrk="0" hangingPunct="0"/>
            <a:r>
              <a:rPr lang="en-US" sz="800" dirty="0">
                <a:solidFill>
                  <a:prstClr val="black"/>
                </a:solidFill>
                <a:latin typeface="Calibri" panose="020F0502020204030204" pitchFamily="34" charset="0"/>
              </a:rPr>
              <a:t>Alluvial production at </a:t>
            </a:r>
            <a:r>
              <a:rPr lang="en-US" sz="800" dirty="0" err="1">
                <a:solidFill>
                  <a:prstClr val="black"/>
                </a:solidFill>
                <a:latin typeface="Calibri" panose="020F0502020204030204" pitchFamily="34" charset="0"/>
              </a:rPr>
              <a:t>Solcocon</a:t>
            </a:r>
            <a:r>
              <a:rPr lang="en-US" sz="800" dirty="0">
                <a:solidFill>
                  <a:prstClr val="black"/>
                </a:solidFill>
                <a:latin typeface="Calibri" panose="020F0502020204030204" pitchFamily="34" charset="0"/>
              </a:rPr>
              <a:t> was recommenced in 2017. Revenue from alluvial gold sales increased by  US$ 1.2 </a:t>
            </a:r>
            <a:r>
              <a:rPr lang="en-US" sz="800" dirty="0" err="1">
                <a:solidFill>
                  <a:prstClr val="black"/>
                </a:solidFill>
                <a:latin typeface="Calibri" panose="020F0502020204030204" pitchFamily="34" charset="0"/>
              </a:rPr>
              <a:t>mln</a:t>
            </a:r>
            <a:r>
              <a:rPr lang="en-US" sz="800" dirty="0">
                <a:solidFill>
                  <a:prstClr val="black"/>
                </a:solidFill>
                <a:latin typeface="Calibri" panose="020F0502020204030204" pitchFamily="34" charset="0"/>
              </a:rPr>
              <a:t>, or 100%. We sold 29 kg (940 </a:t>
            </a:r>
            <a:r>
              <a:rPr lang="en-US" sz="800" dirty="0" err="1">
                <a:solidFill>
                  <a:prstClr val="black"/>
                </a:solidFill>
                <a:latin typeface="Calibri" panose="020F0502020204030204" pitchFamily="34" charset="0"/>
              </a:rPr>
              <a:t>oz</a:t>
            </a:r>
            <a:r>
              <a:rPr lang="en-US" sz="800" dirty="0">
                <a:solidFill>
                  <a:prstClr val="black"/>
                </a:solidFill>
                <a:latin typeface="Calibri" panose="020F0502020204030204" pitchFamily="34" charset="0"/>
              </a:rPr>
              <a:t>) of alluvial gold  during 9m 2017.</a:t>
            </a:r>
          </a:p>
          <a:p>
            <a:pPr algn="just" eaLnBrk="0" hangingPunct="0"/>
            <a:r>
              <a:rPr lang="en-US" sz="800" dirty="0">
                <a:solidFill>
                  <a:prstClr val="black"/>
                </a:solidFill>
                <a:latin typeface="Calibri" panose="020F0502020204030204" pitchFamily="34" charset="0"/>
              </a:rPr>
              <a:t>The alluvial gold production on the </a:t>
            </a:r>
            <a:r>
              <a:rPr lang="en-US" sz="800" dirty="0" err="1">
                <a:solidFill>
                  <a:prstClr val="black"/>
                </a:solidFill>
                <a:latin typeface="Calibri" panose="020F0502020204030204" pitchFamily="34" charset="0"/>
              </a:rPr>
              <a:t>Solcocon</a:t>
            </a:r>
            <a:r>
              <a:rPr lang="en-US" sz="800" dirty="0">
                <a:solidFill>
                  <a:prstClr val="black"/>
                </a:solidFill>
                <a:latin typeface="Calibri" panose="020F0502020204030204" pitchFamily="34" charset="0"/>
              </a:rPr>
              <a:t> mine is fully outsourced and produces a net margin (after mineral extraction tax) of 29%.</a:t>
            </a:r>
          </a:p>
        </p:txBody>
      </p:sp>
      <p:sp>
        <p:nvSpPr>
          <p:cNvPr id="29" name="Овал 27"/>
          <p:cNvSpPr/>
          <p:nvPr/>
        </p:nvSpPr>
        <p:spPr>
          <a:xfrm>
            <a:off x="4788000" y="2290355"/>
            <a:ext cx="713401" cy="180000"/>
          </a:xfrm>
          <a:prstGeom prst="ellipse">
            <a:avLst/>
          </a:prstGeom>
          <a:noFill/>
          <a:ln w="12700">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Straight Connector 2"/>
          <p:cNvCxnSpPr/>
          <p:nvPr/>
        </p:nvCxnSpPr>
        <p:spPr>
          <a:xfrm flipH="1" flipV="1">
            <a:off x="5501331" y="2380355"/>
            <a:ext cx="879819" cy="972446"/>
          </a:xfrm>
          <a:prstGeom prst="line">
            <a:avLst/>
          </a:prstGeom>
          <a:ln w="12700">
            <a:solidFill>
              <a:srgbClr val="2DC8FF"/>
            </a:solidFill>
          </a:ln>
        </p:spPr>
        <p:style>
          <a:lnRef idx="1">
            <a:schemeClr val="accent1"/>
          </a:lnRef>
          <a:fillRef idx="0">
            <a:schemeClr val="accent1"/>
          </a:fillRef>
          <a:effectRef idx="0">
            <a:schemeClr val="accent1"/>
          </a:effectRef>
          <a:fontRef idx="minor">
            <a:schemeClr val="tx1"/>
          </a:fontRef>
        </p:style>
      </p:cxnSp>
      <p:sp>
        <p:nvSpPr>
          <p:cNvPr id="44" name="Овал 27"/>
          <p:cNvSpPr/>
          <p:nvPr/>
        </p:nvSpPr>
        <p:spPr>
          <a:xfrm>
            <a:off x="4788000" y="2474003"/>
            <a:ext cx="716396" cy="1800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5" name="Straight Connector 2"/>
          <p:cNvCxnSpPr>
            <a:stCxn id="39" idx="1"/>
            <a:endCxn id="44" idx="6"/>
          </p:cNvCxnSpPr>
          <p:nvPr/>
        </p:nvCxnSpPr>
        <p:spPr>
          <a:xfrm flipH="1">
            <a:off x="5504396" y="2397637"/>
            <a:ext cx="867604" cy="16636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Овал 27"/>
          <p:cNvSpPr/>
          <p:nvPr/>
        </p:nvSpPr>
        <p:spPr>
          <a:xfrm>
            <a:off x="4788000" y="3024000"/>
            <a:ext cx="716396" cy="180000"/>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5" name="Straight Connector 2"/>
          <p:cNvCxnSpPr>
            <a:stCxn id="32" idx="1"/>
            <a:endCxn id="34" idx="6"/>
          </p:cNvCxnSpPr>
          <p:nvPr/>
        </p:nvCxnSpPr>
        <p:spPr>
          <a:xfrm flipH="1" flipV="1">
            <a:off x="5504396" y="3114000"/>
            <a:ext cx="867604" cy="10089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Овал 37"/>
          <p:cNvSpPr/>
          <p:nvPr/>
        </p:nvSpPr>
        <p:spPr>
          <a:xfrm>
            <a:off x="4788000" y="4229101"/>
            <a:ext cx="716396" cy="180000"/>
          </a:xfrm>
          <a:prstGeom prst="ellipse">
            <a:avLst/>
          </a:prstGeom>
          <a:noFill/>
          <a:ln w="1270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1" name="Straight Connector 2"/>
          <p:cNvCxnSpPr>
            <a:stCxn id="38" idx="6"/>
            <a:endCxn id="33" idx="1"/>
          </p:cNvCxnSpPr>
          <p:nvPr/>
        </p:nvCxnSpPr>
        <p:spPr>
          <a:xfrm>
            <a:off x="5504396" y="4319101"/>
            <a:ext cx="867604" cy="504899"/>
          </a:xfrm>
          <a:prstGeom prst="line">
            <a:avLst/>
          </a:prstGeom>
          <a:ln w="12700">
            <a:solidFill>
              <a:srgbClr val="7030A0"/>
            </a:solidFill>
          </a:ln>
          <a:effectLst/>
        </p:spPr>
        <p:style>
          <a:lnRef idx="1">
            <a:schemeClr val="accent1"/>
          </a:lnRef>
          <a:fillRef idx="0">
            <a:schemeClr val="accent1"/>
          </a:fillRef>
          <a:effectRef idx="0">
            <a:schemeClr val="accent1"/>
          </a:effectRef>
          <a:fontRef idx="minor">
            <a:schemeClr val="tx1"/>
          </a:fontRef>
        </p:style>
      </p:cxnSp>
      <p:sp>
        <p:nvSpPr>
          <p:cNvPr id="42" name="Овал 41"/>
          <p:cNvSpPr/>
          <p:nvPr/>
        </p:nvSpPr>
        <p:spPr>
          <a:xfrm>
            <a:off x="4788000" y="5112000"/>
            <a:ext cx="787400" cy="179999"/>
          </a:xfrm>
          <a:prstGeom prst="ellipse">
            <a:avLst/>
          </a:prstGeom>
          <a:noFill/>
          <a:ln w="127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3" name="Straight Connector 2"/>
          <p:cNvCxnSpPr>
            <a:stCxn id="42" idx="6"/>
            <a:endCxn id="26" idx="1"/>
          </p:cNvCxnSpPr>
          <p:nvPr/>
        </p:nvCxnSpPr>
        <p:spPr>
          <a:xfrm>
            <a:off x="5575400" y="5202000"/>
            <a:ext cx="796600" cy="585220"/>
          </a:xfrm>
          <a:prstGeom prst="line">
            <a:avLst/>
          </a:prstGeom>
          <a:ln w="12700">
            <a:solidFill>
              <a:srgbClr val="FFC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400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F6D99-C351-4DC7-B286-A5EB197AFC6E}" type="datetime1">
              <a:rPr lang="sv-SE" smtClean="0">
                <a:solidFill>
                  <a:prstClr val="white"/>
                </a:solidFill>
              </a:rPr>
              <a:pPr/>
              <a:t>2017-12-01</a:t>
            </a:fld>
            <a:endParaRPr lang="sv-SE">
              <a:solidFill>
                <a:prstClr val="white"/>
              </a:solidFill>
            </a:endParaRPr>
          </a:p>
        </p:txBody>
      </p:sp>
      <p:sp>
        <p:nvSpPr>
          <p:cNvPr id="3" name="Footer Placeholder 2"/>
          <p:cNvSpPr>
            <a:spLocks noGrp="1"/>
          </p:cNvSpPr>
          <p:nvPr>
            <p:ph type="ftr" sz="quarter" idx="11"/>
          </p:nvPr>
        </p:nvSpPr>
        <p:spPr/>
        <p:txBody>
          <a:bodyPr/>
          <a:lstStyle/>
          <a:p>
            <a:pPr>
              <a:defRPr/>
            </a:pPr>
            <a:r>
              <a:rPr lang="sv-SE" smtClean="0">
                <a:solidFill>
                  <a:prstClr val="white"/>
                </a:solidFill>
              </a:rPr>
              <a:t>Auriant Presentation</a:t>
            </a:r>
            <a:endParaRPr lang="sv-SE">
              <a:solidFill>
                <a:prstClr val="white"/>
              </a:solidFill>
            </a:endParaRPr>
          </a:p>
        </p:txBody>
      </p:sp>
      <p:sp>
        <p:nvSpPr>
          <p:cNvPr id="4" name="Slide Number Placeholder 3"/>
          <p:cNvSpPr>
            <a:spLocks noGrp="1"/>
          </p:cNvSpPr>
          <p:nvPr>
            <p:ph type="sldNum" sz="quarter" idx="12"/>
          </p:nvPr>
        </p:nvSpPr>
        <p:spPr/>
        <p:txBody>
          <a:bodyPr/>
          <a:lstStyle/>
          <a:p>
            <a:fld id="{162DADB7-3019-4E44-A704-5575DADD3947}" type="slidenum">
              <a:rPr lang="sv-SE" smtClean="0">
                <a:solidFill>
                  <a:prstClr val="white"/>
                </a:solidFill>
              </a:rPr>
              <a:pPr/>
              <a:t>7</a:t>
            </a:fld>
            <a:endParaRPr lang="sv-SE">
              <a:solidFill>
                <a:prstClr val="white"/>
              </a:solidFill>
            </a:endParaRPr>
          </a:p>
        </p:txBody>
      </p:sp>
      <p:sp>
        <p:nvSpPr>
          <p:cNvPr id="8" name="Rectangle 7"/>
          <p:cNvSpPr/>
          <p:nvPr/>
        </p:nvSpPr>
        <p:spPr>
          <a:xfrm>
            <a:off x="2438400" y="378821"/>
            <a:ext cx="4762842" cy="461665"/>
          </a:xfrm>
          <a:prstGeom prst="rect">
            <a:avLst/>
          </a:prstGeom>
        </p:spPr>
        <p:txBody>
          <a:bodyPr wrap="none">
            <a:spAutoFit/>
          </a:bodyPr>
          <a:lstStyle/>
          <a:p>
            <a:r>
              <a:rPr lang="en-US" sz="2400" dirty="0">
                <a:solidFill>
                  <a:schemeClr val="bg1"/>
                </a:solidFill>
                <a:latin typeface="Georgia" pitchFamily="18" charset="0"/>
              </a:rPr>
              <a:t>9</a:t>
            </a:r>
            <a:r>
              <a:rPr lang="en-US" sz="2400" dirty="0" smtClean="0">
                <a:solidFill>
                  <a:schemeClr val="bg1"/>
                </a:solidFill>
                <a:latin typeface="Georgia" pitchFamily="18" charset="0"/>
              </a:rPr>
              <a:t> </a:t>
            </a:r>
            <a:r>
              <a:rPr lang="en-US" sz="2400" dirty="0">
                <a:solidFill>
                  <a:schemeClr val="bg1"/>
                </a:solidFill>
                <a:latin typeface="Georgia" pitchFamily="18" charset="0"/>
              </a:rPr>
              <a:t>months 2017 Income </a:t>
            </a:r>
            <a:r>
              <a:rPr lang="en-US" sz="2400" dirty="0" smtClean="0">
                <a:solidFill>
                  <a:schemeClr val="bg1"/>
                </a:solidFill>
                <a:latin typeface="Georgia" pitchFamily="18" charset="0"/>
              </a:rPr>
              <a:t>Statement</a:t>
            </a:r>
            <a:endParaRPr lang="ru-RU" sz="2400" dirty="0">
              <a:solidFill>
                <a:schemeClr val="bg1"/>
              </a:solidFill>
            </a:endParaRPr>
          </a:p>
        </p:txBody>
      </p:sp>
      <p:sp>
        <p:nvSpPr>
          <p:cNvPr id="5" name="Rectangle 4"/>
          <p:cNvSpPr/>
          <p:nvPr/>
        </p:nvSpPr>
        <p:spPr>
          <a:xfrm>
            <a:off x="1066799" y="1371275"/>
            <a:ext cx="762001" cy="1981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1" name="Rectangle 10"/>
          <p:cNvSpPr/>
          <p:nvPr/>
        </p:nvSpPr>
        <p:spPr>
          <a:xfrm>
            <a:off x="6215556" y="3047675"/>
            <a:ext cx="617044" cy="304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2" name="TextBox 11"/>
          <p:cNvSpPr txBox="1"/>
          <p:nvPr/>
        </p:nvSpPr>
        <p:spPr>
          <a:xfrm>
            <a:off x="990600" y="3403684"/>
            <a:ext cx="838202" cy="253916"/>
          </a:xfrm>
          <a:prstGeom prst="rect">
            <a:avLst/>
          </a:prstGeom>
          <a:noFill/>
        </p:spPr>
        <p:txBody>
          <a:bodyPr wrap="square" rtlCol="0">
            <a:spAutoFit/>
          </a:bodyPr>
          <a:lstStyle/>
          <a:p>
            <a:r>
              <a:rPr lang="en-US" sz="1050" b="1" dirty="0" smtClean="0">
                <a:latin typeface="Calibri" panose="020F0502020204030204" pitchFamily="34" charset="0"/>
              </a:rPr>
              <a:t>13.9 MUSD</a:t>
            </a:r>
            <a:endParaRPr lang="ru-RU" sz="1050" b="1" dirty="0">
              <a:latin typeface="Calibri" panose="020F0502020204030204" pitchFamily="34" charset="0"/>
            </a:endParaRPr>
          </a:p>
        </p:txBody>
      </p:sp>
      <p:sp>
        <p:nvSpPr>
          <p:cNvPr id="13" name="TextBox 12"/>
          <p:cNvSpPr txBox="1"/>
          <p:nvPr/>
        </p:nvSpPr>
        <p:spPr>
          <a:xfrm>
            <a:off x="6134099" y="3400464"/>
            <a:ext cx="800101" cy="253916"/>
          </a:xfrm>
          <a:prstGeom prst="rect">
            <a:avLst/>
          </a:prstGeom>
          <a:noFill/>
        </p:spPr>
        <p:txBody>
          <a:bodyPr wrap="square" rtlCol="0">
            <a:spAutoFit/>
          </a:bodyPr>
          <a:lstStyle/>
          <a:p>
            <a:r>
              <a:rPr lang="en-US" sz="1050" b="1" dirty="0" smtClean="0">
                <a:latin typeface="Calibri" panose="020F0502020204030204" pitchFamily="34" charset="0"/>
              </a:rPr>
              <a:t>2.5 MUSD</a:t>
            </a:r>
            <a:endParaRPr lang="ru-RU" sz="1050" b="1" dirty="0">
              <a:latin typeface="Calibri" panose="020F0502020204030204" pitchFamily="34" charset="0"/>
            </a:endParaRPr>
          </a:p>
        </p:txBody>
      </p:sp>
      <p:cxnSp>
        <p:nvCxnSpPr>
          <p:cNvPr id="15" name="Straight Connector 14"/>
          <p:cNvCxnSpPr/>
          <p:nvPr/>
        </p:nvCxnSpPr>
        <p:spPr>
          <a:xfrm>
            <a:off x="1524000" y="1371275"/>
            <a:ext cx="1143000"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667000" y="1371275"/>
            <a:ext cx="0" cy="1219200"/>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667000" y="1547336"/>
            <a:ext cx="1447799" cy="738664"/>
          </a:xfrm>
          <a:prstGeom prst="rect">
            <a:avLst/>
          </a:prstGeom>
          <a:noFill/>
        </p:spPr>
        <p:txBody>
          <a:bodyPr wrap="square" rtlCol="0">
            <a:spAutoFit/>
          </a:bodyPr>
          <a:lstStyle/>
          <a:p>
            <a:r>
              <a:rPr lang="en-US" sz="1050" dirty="0" smtClean="0">
                <a:latin typeface="Calibri" panose="020F0502020204030204" pitchFamily="34" charset="0"/>
              </a:rPr>
              <a:t>Effect of lesser production volume and lower gold price             -7.6 MUSD</a:t>
            </a:r>
            <a:endParaRPr lang="ru-RU" sz="1050" dirty="0">
              <a:latin typeface="Calibri" panose="020F0502020204030204" pitchFamily="34" charset="0"/>
            </a:endParaRPr>
          </a:p>
        </p:txBody>
      </p:sp>
      <p:cxnSp>
        <p:nvCxnSpPr>
          <p:cNvPr id="22" name="Straight Connector 21"/>
          <p:cNvCxnSpPr/>
          <p:nvPr/>
        </p:nvCxnSpPr>
        <p:spPr>
          <a:xfrm>
            <a:off x="2667000" y="2590475"/>
            <a:ext cx="381000"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191000" y="2713293"/>
            <a:ext cx="0" cy="334382"/>
          </a:xfrm>
          <a:prstGeom prst="straightConnector1">
            <a:avLst/>
          </a:prstGeom>
          <a:ln>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191000" y="3047675"/>
            <a:ext cx="2024556" cy="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191000" y="2632502"/>
            <a:ext cx="1667868" cy="415498"/>
          </a:xfrm>
          <a:prstGeom prst="rect">
            <a:avLst/>
          </a:prstGeom>
          <a:noFill/>
        </p:spPr>
        <p:txBody>
          <a:bodyPr wrap="square" rtlCol="0">
            <a:spAutoFit/>
          </a:bodyPr>
          <a:lstStyle/>
          <a:p>
            <a:r>
              <a:rPr lang="en-US" sz="1050" dirty="0">
                <a:latin typeface="Calibri" panose="020F0502020204030204" pitchFamily="34" charset="0"/>
              </a:rPr>
              <a:t>Effect of </a:t>
            </a:r>
            <a:r>
              <a:rPr lang="en-US" sz="1050" dirty="0" smtClean="0">
                <a:latin typeface="Calibri" panose="020F0502020204030204" pitchFamily="34" charset="0"/>
              </a:rPr>
              <a:t>growth of costs in RUR -3.5 </a:t>
            </a:r>
            <a:r>
              <a:rPr lang="en-US" sz="1050" dirty="0">
                <a:latin typeface="Calibri" panose="020F0502020204030204" pitchFamily="34" charset="0"/>
              </a:rPr>
              <a:t>MUSD</a:t>
            </a:r>
            <a:endParaRPr lang="ru-RU" sz="1050" dirty="0">
              <a:latin typeface="Calibri" panose="020F0502020204030204" pitchFamily="34" charset="0"/>
            </a:endParaRPr>
          </a:p>
        </p:txBody>
      </p:sp>
      <p:sp>
        <p:nvSpPr>
          <p:cNvPr id="32" name="TextBox 31"/>
          <p:cNvSpPr txBox="1"/>
          <p:nvPr/>
        </p:nvSpPr>
        <p:spPr>
          <a:xfrm>
            <a:off x="786674" y="1115653"/>
            <a:ext cx="1499326" cy="253916"/>
          </a:xfrm>
          <a:prstGeom prst="rect">
            <a:avLst/>
          </a:prstGeom>
          <a:noFill/>
        </p:spPr>
        <p:txBody>
          <a:bodyPr wrap="square" rtlCol="0">
            <a:spAutoFit/>
          </a:bodyPr>
          <a:lstStyle/>
          <a:p>
            <a:r>
              <a:rPr lang="en-US" sz="1050" b="1" dirty="0" smtClean="0">
                <a:latin typeface="Calibri" panose="020F0502020204030204" pitchFamily="34" charset="0"/>
              </a:rPr>
              <a:t>Gross profit 9m 2016</a:t>
            </a:r>
            <a:endParaRPr lang="ru-RU" sz="1050" b="1" dirty="0">
              <a:latin typeface="Calibri" panose="020F0502020204030204" pitchFamily="34" charset="0"/>
            </a:endParaRPr>
          </a:p>
        </p:txBody>
      </p:sp>
      <p:sp>
        <p:nvSpPr>
          <p:cNvPr id="33" name="TextBox 32"/>
          <p:cNvSpPr txBox="1"/>
          <p:nvPr/>
        </p:nvSpPr>
        <p:spPr>
          <a:xfrm>
            <a:off x="5867400" y="2747174"/>
            <a:ext cx="1371600" cy="377026"/>
          </a:xfrm>
          <a:prstGeom prst="rect">
            <a:avLst/>
          </a:prstGeom>
          <a:noFill/>
        </p:spPr>
        <p:txBody>
          <a:bodyPr wrap="square" rtlCol="0">
            <a:spAutoFit/>
          </a:bodyPr>
          <a:lstStyle/>
          <a:p>
            <a:r>
              <a:rPr lang="en-US" sz="1050" b="1" dirty="0" smtClean="0">
                <a:latin typeface="Calibri" panose="020F0502020204030204" pitchFamily="34" charset="0"/>
              </a:rPr>
              <a:t>Gross profit 9m 2017</a:t>
            </a:r>
          </a:p>
          <a:p>
            <a:endParaRPr lang="ru-RU" sz="800" b="1" dirty="0">
              <a:latin typeface="Calibri" panose="020F0502020204030204" pitchFamily="34" charset="0"/>
            </a:endParaRPr>
          </a:p>
        </p:txBody>
      </p:sp>
      <p:sp>
        <p:nvSpPr>
          <p:cNvPr id="34" name="TextBox 33"/>
          <p:cNvSpPr txBox="1"/>
          <p:nvPr/>
        </p:nvSpPr>
        <p:spPr>
          <a:xfrm>
            <a:off x="4135765" y="1294533"/>
            <a:ext cx="3048000" cy="430887"/>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dirty="0" smtClean="0">
                <a:latin typeface="Calibri" panose="020F0502020204030204" pitchFamily="34" charset="0"/>
              </a:rPr>
              <a:t>Production volume: 7.2 = 5,647 </a:t>
            </a:r>
            <a:r>
              <a:rPr lang="en-US" sz="1100" dirty="0" err="1" smtClean="0">
                <a:latin typeface="Calibri" panose="020F0502020204030204" pitchFamily="34" charset="0"/>
              </a:rPr>
              <a:t>oz</a:t>
            </a:r>
            <a:r>
              <a:rPr lang="en-US" sz="1100" dirty="0" smtClean="0">
                <a:latin typeface="Calibri" panose="020F0502020204030204" pitchFamily="34" charset="0"/>
              </a:rPr>
              <a:t> x 1,275 US$/</a:t>
            </a:r>
            <a:r>
              <a:rPr lang="en-US" sz="1100" dirty="0" err="1" smtClean="0">
                <a:latin typeface="Calibri" panose="020F0502020204030204" pitchFamily="34" charset="0"/>
              </a:rPr>
              <a:t>oz</a:t>
            </a:r>
            <a:endParaRPr lang="en-US" sz="1100" dirty="0">
              <a:latin typeface="Calibri" panose="020F0502020204030204" pitchFamily="34" charset="0"/>
            </a:endParaRPr>
          </a:p>
          <a:p>
            <a:r>
              <a:rPr lang="en-US" sz="1100" dirty="0" smtClean="0">
                <a:latin typeface="Calibri" panose="020F0502020204030204" pitchFamily="34" charset="0"/>
              </a:rPr>
              <a:t>Gold price: 0.4 = 18  US$ x 20,610 </a:t>
            </a:r>
            <a:r>
              <a:rPr lang="en-US" sz="1100" dirty="0" err="1" smtClean="0">
                <a:latin typeface="Calibri" panose="020F0502020204030204" pitchFamily="34" charset="0"/>
              </a:rPr>
              <a:t>oz</a:t>
            </a:r>
            <a:endParaRPr lang="en-US" sz="1100" dirty="0" smtClean="0">
              <a:latin typeface="Calibri" panose="020F0502020204030204" pitchFamily="34" charset="0"/>
            </a:endParaRPr>
          </a:p>
        </p:txBody>
      </p:sp>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0544" t="5510" r="61313" b="8756"/>
          <a:stretch/>
        </p:blipFill>
        <p:spPr>
          <a:xfrm>
            <a:off x="7391400" y="1143000"/>
            <a:ext cx="1658951" cy="5226359"/>
          </a:xfrm>
          <a:prstGeom prst="rect">
            <a:avLst/>
          </a:prstGeom>
        </p:spPr>
      </p:pic>
      <p:sp>
        <p:nvSpPr>
          <p:cNvPr id="21" name="Rectangle 34"/>
          <p:cNvSpPr/>
          <p:nvPr/>
        </p:nvSpPr>
        <p:spPr>
          <a:xfrm>
            <a:off x="1099454" y="4788188"/>
            <a:ext cx="729348" cy="152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4" name="TextBox 23"/>
          <p:cNvSpPr txBox="1"/>
          <p:nvPr/>
        </p:nvSpPr>
        <p:spPr>
          <a:xfrm>
            <a:off x="756554" y="4495800"/>
            <a:ext cx="1554846" cy="253916"/>
          </a:xfrm>
          <a:prstGeom prst="rect">
            <a:avLst/>
          </a:prstGeom>
          <a:noFill/>
        </p:spPr>
        <p:txBody>
          <a:bodyPr wrap="square" rtlCol="0">
            <a:spAutoFit/>
          </a:bodyPr>
          <a:lstStyle/>
          <a:p>
            <a:r>
              <a:rPr lang="en-US" sz="1050" b="1" dirty="0" smtClean="0">
                <a:latin typeface="Calibri" panose="020F0502020204030204" pitchFamily="34" charset="0"/>
              </a:rPr>
              <a:t>Cost of sales 9m 2016</a:t>
            </a:r>
            <a:endParaRPr lang="ru-RU" sz="1050" b="1" dirty="0">
              <a:latin typeface="Calibri" panose="020F0502020204030204" pitchFamily="34" charset="0"/>
            </a:endParaRPr>
          </a:p>
        </p:txBody>
      </p:sp>
      <p:sp>
        <p:nvSpPr>
          <p:cNvPr id="25" name="Rectangle 37"/>
          <p:cNvSpPr/>
          <p:nvPr/>
        </p:nvSpPr>
        <p:spPr>
          <a:xfrm>
            <a:off x="6215557" y="4038600"/>
            <a:ext cx="617043" cy="2264229"/>
          </a:xfrm>
          <a:prstGeom prst="rect">
            <a:avLst/>
          </a:prstGeom>
          <a:solidFill>
            <a:srgbClr val="349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6" name="TextBox 25"/>
          <p:cNvSpPr txBox="1"/>
          <p:nvPr/>
        </p:nvSpPr>
        <p:spPr>
          <a:xfrm>
            <a:off x="5906788" y="3784684"/>
            <a:ext cx="1454736" cy="253916"/>
          </a:xfrm>
          <a:prstGeom prst="rect">
            <a:avLst/>
          </a:prstGeom>
          <a:noFill/>
        </p:spPr>
        <p:txBody>
          <a:bodyPr wrap="square" rtlCol="0">
            <a:spAutoFit/>
          </a:bodyPr>
          <a:lstStyle/>
          <a:p>
            <a:r>
              <a:rPr lang="en-US" sz="1050" b="1" dirty="0" smtClean="0">
                <a:latin typeface="Calibri" panose="020F0502020204030204" pitchFamily="34" charset="0"/>
              </a:rPr>
              <a:t>Cost of sales 9m 2017</a:t>
            </a:r>
            <a:endParaRPr lang="ru-RU" sz="1050" b="1" dirty="0">
              <a:latin typeface="Calibri" panose="020F0502020204030204" pitchFamily="34" charset="0"/>
            </a:endParaRPr>
          </a:p>
        </p:txBody>
      </p:sp>
      <p:cxnSp>
        <p:nvCxnSpPr>
          <p:cNvPr id="28" name="Straight Connector 40"/>
          <p:cNvCxnSpPr/>
          <p:nvPr/>
        </p:nvCxnSpPr>
        <p:spPr>
          <a:xfrm>
            <a:off x="1524001" y="4800600"/>
            <a:ext cx="990599" cy="0"/>
          </a:xfrm>
          <a:prstGeom prst="line">
            <a:avLst/>
          </a:prstGeom>
          <a:ln w="1905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41"/>
          <p:cNvCxnSpPr/>
          <p:nvPr/>
        </p:nvCxnSpPr>
        <p:spPr>
          <a:xfrm flipH="1" flipV="1">
            <a:off x="2514600" y="4280356"/>
            <a:ext cx="2" cy="520244"/>
          </a:xfrm>
          <a:prstGeom prst="straightConnector1">
            <a:avLst/>
          </a:prstGeom>
          <a:ln w="19050">
            <a:solidFill>
              <a:srgbClr val="92D05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Connector 47"/>
          <p:cNvCxnSpPr/>
          <p:nvPr/>
        </p:nvCxnSpPr>
        <p:spPr>
          <a:xfrm>
            <a:off x="2514600" y="4299950"/>
            <a:ext cx="1504030" cy="0"/>
          </a:xfrm>
          <a:prstGeom prst="line">
            <a:avLst/>
          </a:prstGeom>
          <a:ln w="1905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48"/>
          <p:cNvCxnSpPr/>
          <p:nvPr/>
        </p:nvCxnSpPr>
        <p:spPr>
          <a:xfrm flipV="1">
            <a:off x="4018630" y="4038600"/>
            <a:ext cx="0" cy="261350"/>
          </a:xfrm>
          <a:prstGeom prst="straightConnector1">
            <a:avLst/>
          </a:prstGeom>
          <a:ln w="19050">
            <a:solidFill>
              <a:srgbClr val="0070C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Connector 53"/>
          <p:cNvCxnSpPr/>
          <p:nvPr/>
        </p:nvCxnSpPr>
        <p:spPr>
          <a:xfrm>
            <a:off x="4018629" y="4038600"/>
            <a:ext cx="2196927"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514600" y="4267200"/>
            <a:ext cx="1420144" cy="577081"/>
          </a:xfrm>
          <a:prstGeom prst="rect">
            <a:avLst/>
          </a:prstGeom>
          <a:noFill/>
        </p:spPr>
        <p:txBody>
          <a:bodyPr wrap="square" rtlCol="0">
            <a:spAutoFit/>
          </a:bodyPr>
          <a:lstStyle/>
          <a:p>
            <a:r>
              <a:rPr lang="en-US" sz="1050" dirty="0">
                <a:latin typeface="Calibri" panose="020F0502020204030204" pitchFamily="34" charset="0"/>
              </a:rPr>
              <a:t>Effect of RUR appreciation against US$ </a:t>
            </a:r>
            <a:r>
              <a:rPr lang="en-US" sz="1050" dirty="0" smtClean="0">
                <a:latin typeface="Calibri" panose="020F0502020204030204" pitchFamily="34" charset="0"/>
              </a:rPr>
              <a:t>+2.7 </a:t>
            </a:r>
            <a:r>
              <a:rPr lang="en-US" sz="1050" dirty="0">
                <a:latin typeface="Calibri" panose="020F0502020204030204" pitchFamily="34" charset="0"/>
              </a:rPr>
              <a:t>MUSD</a:t>
            </a:r>
            <a:endParaRPr lang="ru-RU" sz="1050" dirty="0">
              <a:latin typeface="Calibri" panose="020F0502020204030204" pitchFamily="34" charset="0"/>
            </a:endParaRPr>
          </a:p>
        </p:txBody>
      </p:sp>
      <p:sp>
        <p:nvSpPr>
          <p:cNvPr id="39" name="TextBox 38"/>
          <p:cNvSpPr txBox="1"/>
          <p:nvPr/>
        </p:nvSpPr>
        <p:spPr>
          <a:xfrm>
            <a:off x="4043797" y="3573589"/>
            <a:ext cx="1808960" cy="415498"/>
          </a:xfrm>
          <a:prstGeom prst="rect">
            <a:avLst/>
          </a:prstGeom>
          <a:noFill/>
        </p:spPr>
        <p:txBody>
          <a:bodyPr wrap="square" rtlCol="0">
            <a:spAutoFit/>
          </a:bodyPr>
          <a:lstStyle/>
          <a:p>
            <a:r>
              <a:rPr lang="en-US" sz="1050" dirty="0">
                <a:latin typeface="Calibri" panose="020F0502020204030204" pitchFamily="34" charset="0"/>
              </a:rPr>
              <a:t>Effect of </a:t>
            </a:r>
            <a:r>
              <a:rPr lang="en-US" sz="1050" dirty="0" smtClean="0">
                <a:latin typeface="Calibri" panose="020F0502020204030204" pitchFamily="34" charset="0"/>
              </a:rPr>
              <a:t>alluvial gold costs</a:t>
            </a:r>
          </a:p>
          <a:p>
            <a:r>
              <a:rPr lang="en-US" sz="1050" dirty="0">
                <a:latin typeface="Calibri" panose="020F0502020204030204" pitchFamily="34" charset="0"/>
              </a:rPr>
              <a:t>+</a:t>
            </a:r>
            <a:r>
              <a:rPr lang="en-US" sz="1050" dirty="0" smtClean="0">
                <a:latin typeface="Calibri" panose="020F0502020204030204" pitchFamily="34" charset="0"/>
              </a:rPr>
              <a:t>0.8 </a:t>
            </a:r>
            <a:r>
              <a:rPr lang="en-US" sz="1050" dirty="0">
                <a:latin typeface="Calibri" panose="020F0502020204030204" pitchFamily="34" charset="0"/>
              </a:rPr>
              <a:t>MUSD</a:t>
            </a:r>
            <a:endParaRPr lang="ru-RU" sz="1050" dirty="0">
              <a:latin typeface="Calibri" panose="020F0502020204030204" pitchFamily="34" charset="0"/>
            </a:endParaRPr>
          </a:p>
        </p:txBody>
      </p:sp>
      <p:sp>
        <p:nvSpPr>
          <p:cNvPr id="40" name="TextBox 39"/>
          <p:cNvSpPr txBox="1"/>
          <p:nvPr/>
        </p:nvSpPr>
        <p:spPr>
          <a:xfrm>
            <a:off x="1094011" y="6299284"/>
            <a:ext cx="1039589" cy="253916"/>
          </a:xfrm>
          <a:prstGeom prst="rect">
            <a:avLst/>
          </a:prstGeom>
          <a:noFill/>
        </p:spPr>
        <p:txBody>
          <a:bodyPr wrap="square" rtlCol="0">
            <a:spAutoFit/>
          </a:bodyPr>
          <a:lstStyle/>
          <a:p>
            <a:r>
              <a:rPr lang="en-US" sz="1050" b="1" dirty="0" smtClean="0">
                <a:latin typeface="Calibri" panose="020F0502020204030204" pitchFamily="34" charset="0"/>
              </a:rPr>
              <a:t>19.9 MUSD</a:t>
            </a:r>
            <a:endParaRPr lang="ru-RU" sz="1050" b="1" dirty="0">
              <a:latin typeface="Calibri" panose="020F0502020204030204" pitchFamily="34" charset="0"/>
            </a:endParaRPr>
          </a:p>
        </p:txBody>
      </p:sp>
      <p:sp>
        <p:nvSpPr>
          <p:cNvPr id="41" name="TextBox 40"/>
          <p:cNvSpPr txBox="1"/>
          <p:nvPr/>
        </p:nvSpPr>
        <p:spPr>
          <a:xfrm>
            <a:off x="6172200" y="6312188"/>
            <a:ext cx="871043" cy="253916"/>
          </a:xfrm>
          <a:prstGeom prst="rect">
            <a:avLst/>
          </a:prstGeom>
          <a:noFill/>
        </p:spPr>
        <p:txBody>
          <a:bodyPr wrap="square" rtlCol="0">
            <a:spAutoFit/>
          </a:bodyPr>
          <a:lstStyle/>
          <a:p>
            <a:r>
              <a:rPr lang="en-US" sz="1050" b="1" dirty="0" smtClean="0">
                <a:latin typeface="Calibri" panose="020F0502020204030204" pitchFamily="34" charset="0"/>
              </a:rPr>
              <a:t>23.4 MUSD</a:t>
            </a:r>
            <a:endParaRPr lang="ru-RU" sz="1050" b="1" dirty="0">
              <a:latin typeface="Calibri" panose="020F0502020204030204" pitchFamily="34" charset="0"/>
            </a:endParaRPr>
          </a:p>
        </p:txBody>
      </p:sp>
      <p:cxnSp>
        <p:nvCxnSpPr>
          <p:cNvPr id="38" name="Straight Arrow Connector 37"/>
          <p:cNvCxnSpPr/>
          <p:nvPr/>
        </p:nvCxnSpPr>
        <p:spPr>
          <a:xfrm>
            <a:off x="3048000" y="2590475"/>
            <a:ext cx="0" cy="122818"/>
          </a:xfrm>
          <a:prstGeom prst="straightConnector1">
            <a:avLst/>
          </a:prstGeom>
          <a:ln>
            <a:solidFill>
              <a:srgbClr val="0070C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034172" y="2713293"/>
            <a:ext cx="1156828"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6" name="Скругленный прямоугольник 5"/>
          <p:cNvSpPr/>
          <p:nvPr/>
        </p:nvSpPr>
        <p:spPr>
          <a:xfrm>
            <a:off x="4305299" y="1843591"/>
            <a:ext cx="2095501" cy="571899"/>
          </a:xfrm>
          <a:prstGeom prst="roundRect">
            <a:avLst/>
          </a:prstGeom>
          <a:no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50" dirty="0" smtClean="0">
                <a:solidFill>
                  <a:prstClr val="black"/>
                </a:solidFill>
                <a:latin typeface="Calibri" panose="020F0502020204030204" pitchFamily="34" charset="0"/>
                <a:ea typeface="ＭＳ Ｐゴシック" pitchFamily="34" charset="-128"/>
              </a:rPr>
              <a:t>Effect </a:t>
            </a:r>
            <a:r>
              <a:rPr lang="en-US" sz="1050" dirty="0">
                <a:solidFill>
                  <a:prstClr val="black"/>
                </a:solidFill>
                <a:latin typeface="Calibri" panose="020F0502020204030204" pitchFamily="34" charset="0"/>
                <a:ea typeface="ＭＳ Ｐゴシック" pitchFamily="34" charset="-128"/>
              </a:rPr>
              <a:t>from termination of  </a:t>
            </a:r>
            <a:r>
              <a:rPr lang="en-US" sz="1050" dirty="0" err="1">
                <a:solidFill>
                  <a:prstClr val="black"/>
                </a:solidFill>
                <a:latin typeface="Calibri" panose="020F0502020204030204" pitchFamily="34" charset="0"/>
                <a:ea typeface="ＭＳ Ｐゴシック" pitchFamily="34" charset="-128"/>
              </a:rPr>
              <a:t>Valunistiy</a:t>
            </a:r>
            <a:r>
              <a:rPr lang="en-US" sz="1050" dirty="0">
                <a:solidFill>
                  <a:prstClr val="black"/>
                </a:solidFill>
                <a:latin typeface="Calibri" panose="020F0502020204030204" pitchFamily="34" charset="0"/>
                <a:ea typeface="ＭＳ Ｐゴシック" pitchFamily="34" charset="-128"/>
              </a:rPr>
              <a:t> contract -0.3 </a:t>
            </a:r>
            <a:r>
              <a:rPr lang="en-US" sz="1050" dirty="0" smtClean="0">
                <a:solidFill>
                  <a:prstClr val="black"/>
                </a:solidFill>
                <a:latin typeface="Calibri" panose="020F0502020204030204" pitchFamily="34" charset="0"/>
                <a:ea typeface="ＭＳ Ｐゴシック" pitchFamily="34" charset="-128"/>
              </a:rPr>
              <a:t>MUSD</a:t>
            </a:r>
            <a:r>
              <a:rPr lang="en-US" sz="1050" dirty="0" smtClean="0">
                <a:latin typeface="Calibri" panose="020F0502020204030204" pitchFamily="34" charset="0"/>
              </a:rPr>
              <a:t>0.3 </a:t>
            </a:r>
            <a:endParaRPr lang="ru-RU" sz="1050" dirty="0">
              <a:latin typeface="Calibri" panose="020F0502020204030204" pitchFamily="34" charset="0"/>
            </a:endParaRPr>
          </a:p>
        </p:txBody>
      </p:sp>
      <p:cxnSp>
        <p:nvCxnSpPr>
          <p:cNvPr id="9" name="Прямая соединительная линия 8"/>
          <p:cNvCxnSpPr>
            <a:endCxn id="6" idx="1"/>
          </p:cNvCxnSpPr>
          <p:nvPr/>
        </p:nvCxnSpPr>
        <p:spPr>
          <a:xfrm flipV="1">
            <a:off x="3034172" y="2129541"/>
            <a:ext cx="1271127" cy="522344"/>
          </a:xfrm>
          <a:prstGeom prst="line">
            <a:avLst/>
          </a:prstGeom>
          <a:ln w="95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971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21FE6F44-8F65-48EC-8EF7-F789DCEC1CBD}" type="datetime1">
              <a:rPr lang="sv-SE" smtClean="0">
                <a:solidFill>
                  <a:prstClr val="white"/>
                </a:solidFill>
              </a:rPr>
              <a:pPr>
                <a:defRPr/>
              </a:pPr>
              <a:t>2017-12-01</a:t>
            </a:fld>
            <a:endParaRPr lang="sv-SE">
              <a:solidFill>
                <a:prstClr val="white"/>
              </a:solidFill>
            </a:endParaRPr>
          </a:p>
        </p:txBody>
      </p:sp>
      <p:sp>
        <p:nvSpPr>
          <p:cNvPr id="5" name="Нижний колонтитул 4"/>
          <p:cNvSpPr>
            <a:spLocks noGrp="1"/>
          </p:cNvSpPr>
          <p:nvPr>
            <p:ph type="ftr" sz="quarter" idx="11"/>
          </p:nvPr>
        </p:nvSpPr>
        <p:spPr/>
        <p:txBody>
          <a:bodyPr/>
          <a:lstStyle/>
          <a:p>
            <a:pPr>
              <a:defRPr/>
            </a:pPr>
            <a:r>
              <a:rPr lang="sv-SE" smtClean="0">
                <a:solidFill>
                  <a:prstClr val="white"/>
                </a:solidFill>
              </a:rPr>
              <a:t>Auriant Presentation</a:t>
            </a:r>
            <a:endParaRPr lang="sv-SE">
              <a:solidFill>
                <a:prstClr val="white"/>
              </a:solidFill>
            </a:endParaRPr>
          </a:p>
        </p:txBody>
      </p:sp>
      <p:sp>
        <p:nvSpPr>
          <p:cNvPr id="6" name="Номер слайда 5"/>
          <p:cNvSpPr>
            <a:spLocks noGrp="1"/>
          </p:cNvSpPr>
          <p:nvPr>
            <p:ph type="sldNum" sz="quarter" idx="12"/>
          </p:nvPr>
        </p:nvSpPr>
        <p:spPr/>
        <p:txBody>
          <a:bodyPr/>
          <a:lstStyle/>
          <a:p>
            <a:fld id="{527F680A-5DB0-4AC5-91B1-715B9A803D87}" type="slidenum">
              <a:rPr lang="sv-SE" smtClean="0">
                <a:solidFill>
                  <a:prstClr val="white"/>
                </a:solidFill>
              </a:rPr>
              <a:pPr/>
              <a:t>8</a:t>
            </a:fld>
            <a:endParaRPr lang="sv-SE">
              <a:solidFill>
                <a:prstClr val="white"/>
              </a:solidFill>
            </a:endParaRPr>
          </a:p>
        </p:txBody>
      </p:sp>
      <p:sp>
        <p:nvSpPr>
          <p:cNvPr id="7" name="Заголовок 1"/>
          <p:cNvSpPr>
            <a:spLocks noGrp="1"/>
          </p:cNvSpPr>
          <p:nvPr>
            <p:ph type="title"/>
          </p:nvPr>
        </p:nvSpPr>
        <p:spPr>
          <a:xfrm>
            <a:off x="1295400" y="127000"/>
            <a:ext cx="6553200" cy="889000"/>
          </a:xfrm>
        </p:spPr>
        <p:txBody>
          <a:bodyPr/>
          <a:lstStyle/>
          <a:p>
            <a:r>
              <a:rPr lang="en-US" dirty="0" smtClean="0">
                <a:latin typeface="Georgia" pitchFamily="18" charset="0"/>
              </a:rPr>
              <a:t>Consolidated cash flow statement</a:t>
            </a:r>
          </a:p>
        </p:txBody>
      </p:sp>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l="58825" r="23300"/>
          <a:stretch/>
        </p:blipFill>
        <p:spPr>
          <a:xfrm>
            <a:off x="7086601" y="1107558"/>
            <a:ext cx="2046766" cy="5486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600433918"/>
              </p:ext>
            </p:extLst>
          </p:nvPr>
        </p:nvGraphicFramePr>
        <p:xfrm>
          <a:off x="177800" y="1137666"/>
          <a:ext cx="6146800" cy="3993507"/>
        </p:xfrm>
        <a:graphic>
          <a:graphicData uri="http://schemas.openxmlformats.org/drawingml/2006/table">
            <a:tbl>
              <a:tblPr/>
              <a:tblGrid>
                <a:gridCol w="2974747"/>
                <a:gridCol w="1192935"/>
                <a:gridCol w="728509"/>
                <a:gridCol w="667801"/>
                <a:gridCol w="582808"/>
              </a:tblGrid>
              <a:tr h="183828">
                <a:tc>
                  <a:txBody>
                    <a:bodyPr/>
                    <a:lstStyle/>
                    <a:p>
                      <a:pPr algn="l" fontAlgn="b"/>
                      <a:r>
                        <a:rPr lang="ru-RU" sz="800" b="0" i="0" u="none" strike="noStrike"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ctr"/>
                      <a:r>
                        <a:rPr lang="en-US" sz="800" b="1" i="0" u="none" strike="noStrike" dirty="0">
                          <a:solidFill>
                            <a:srgbClr val="000000"/>
                          </a:solidFill>
                          <a:effectLst/>
                          <a:latin typeface="Calibri"/>
                        </a:rPr>
                        <a:t>9m 2017</a:t>
                      </a:r>
                    </a:p>
                  </a:txBody>
                  <a:tcPr marL="0" marR="0" marT="0" marB="0" anchor="ctr">
                    <a:lnL>
                      <a:noFill/>
                    </a:lnL>
                    <a:lnR>
                      <a:noFill/>
                    </a:lnR>
                    <a:lnT>
                      <a:noFill/>
                    </a:lnT>
                    <a:lnB>
                      <a:noFill/>
                    </a:lnB>
                    <a:solidFill>
                      <a:srgbClr val="FFFFFF"/>
                    </a:solidFill>
                  </a:tcPr>
                </a:tc>
                <a:tc>
                  <a:txBody>
                    <a:bodyPr/>
                    <a:lstStyle/>
                    <a:p>
                      <a:pPr algn="r" fontAlgn="ctr"/>
                      <a:r>
                        <a:rPr lang="en-US" sz="800" b="1" i="0" u="none" strike="noStrike">
                          <a:solidFill>
                            <a:srgbClr val="000000"/>
                          </a:solidFill>
                          <a:effectLst/>
                          <a:latin typeface="Calibri"/>
                        </a:rPr>
                        <a:t>9m 2016</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r>
              <a:tr h="126778">
                <a:tc>
                  <a:txBody>
                    <a:bodyPr/>
                    <a:lstStyle/>
                    <a:p>
                      <a:pPr algn="l" fontAlgn="b"/>
                      <a:r>
                        <a:rPr lang="ru-RU" sz="800" b="0" i="0" u="none" strike="noStrike"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US$ 000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solidFill>
                            <a:srgbClr val="000000"/>
                          </a:solidFill>
                          <a:effectLst/>
                          <a:latin typeface="Calibri"/>
                        </a:rPr>
                        <a:t>US$ 000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US$ 000</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a:t>
                      </a:r>
                    </a:p>
                  </a:txBody>
                  <a:tcPr marL="0" marR="0" marT="0" marB="0" anchor="ctr">
                    <a:lnL>
                      <a:noFill/>
                    </a:lnL>
                    <a:lnR>
                      <a:noFill/>
                    </a:lnR>
                    <a:lnT>
                      <a:noFill/>
                    </a:lnT>
                    <a:lnB>
                      <a:noFill/>
                    </a:lnB>
                    <a:solidFill>
                      <a:srgbClr val="FFFFFF"/>
                    </a:solidFill>
                  </a:tcPr>
                </a:tc>
              </a:tr>
              <a:tr h="126778">
                <a:tc>
                  <a:txBody>
                    <a:bodyPr/>
                    <a:lstStyle/>
                    <a:p>
                      <a:pPr algn="l" fontAlgn="b"/>
                      <a:r>
                        <a:rPr lang="en-US" sz="800" b="1" i="0" u="none" strike="noStrike" dirty="0">
                          <a:solidFill>
                            <a:srgbClr val="000000"/>
                          </a:solidFill>
                          <a:effectLst/>
                          <a:latin typeface="Calibri"/>
                        </a:rPr>
                        <a:t>Operating activities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26778">
                <a:tc>
                  <a:txBody>
                    <a:bodyPr/>
                    <a:lstStyle/>
                    <a:p>
                      <a:pPr algn="l" fontAlgn="b"/>
                      <a:r>
                        <a:rPr lang="en-US" sz="800" b="0" i="0" u="none" strike="noStrike">
                          <a:solidFill>
                            <a:srgbClr val="000000"/>
                          </a:solidFill>
                          <a:effectLst/>
                          <a:latin typeface="Calibri"/>
                        </a:rPr>
                        <a:t>Receipts from customers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25,133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35,840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    (10,707)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26778">
                <a:tc>
                  <a:txBody>
                    <a:bodyPr/>
                    <a:lstStyle/>
                    <a:p>
                      <a:pPr algn="l" fontAlgn="b"/>
                      <a:r>
                        <a:rPr lang="en-US" sz="800" b="0" i="0" u="none" strike="noStrike">
                          <a:solidFill>
                            <a:srgbClr val="000000"/>
                          </a:solidFill>
                          <a:effectLst/>
                          <a:latin typeface="Calibri"/>
                        </a:rPr>
                        <a:t>VAT and other reimbursement</a:t>
                      </a:r>
                    </a:p>
                  </a:txBody>
                  <a:tcPr marL="0" marR="0" marT="0" marB="0" anchor="b">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3,710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2,386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1,324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55%</a:t>
                      </a:r>
                    </a:p>
                  </a:txBody>
                  <a:tcPr marL="0" marR="0" marT="0" marB="0" anchor="ctr">
                    <a:lnL>
                      <a:noFill/>
                    </a:lnL>
                    <a:lnR>
                      <a:noFill/>
                    </a:lnR>
                    <a:lnT>
                      <a:noFill/>
                    </a:lnT>
                    <a:lnB>
                      <a:noFill/>
                    </a:lnB>
                    <a:solidFill>
                      <a:srgbClr val="FFFFFF"/>
                    </a:solidFill>
                  </a:tcPr>
                </a:tc>
              </a:tr>
              <a:tr h="126778">
                <a:tc>
                  <a:txBody>
                    <a:bodyPr/>
                    <a:lstStyle/>
                    <a:p>
                      <a:pPr algn="l" fontAlgn="b"/>
                      <a:r>
                        <a:rPr lang="en-US" sz="800" b="0" i="0" u="none" strike="noStrike">
                          <a:solidFill>
                            <a:srgbClr val="000000"/>
                          </a:solidFill>
                          <a:effectLst/>
                          <a:latin typeface="Calibri"/>
                        </a:rPr>
                        <a:t>Payments to suppliers</a:t>
                      </a:r>
                    </a:p>
                  </a:txBody>
                  <a:tcPr marL="0" marR="0" marT="0" marB="0" anchor="b">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(15,009)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(15,137)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128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a:t>
                      </a:r>
                    </a:p>
                  </a:txBody>
                  <a:tcPr marL="0" marR="0" marT="0" marB="0" anchor="ctr">
                    <a:lnL>
                      <a:noFill/>
                    </a:lnL>
                    <a:lnR>
                      <a:noFill/>
                    </a:lnR>
                    <a:lnT>
                      <a:noFill/>
                    </a:lnT>
                    <a:lnB>
                      <a:noFill/>
                    </a:lnB>
                    <a:solidFill>
                      <a:srgbClr val="FFFFFF"/>
                    </a:solidFill>
                  </a:tcPr>
                </a:tc>
              </a:tr>
              <a:tr h="126778">
                <a:tc>
                  <a:txBody>
                    <a:bodyPr/>
                    <a:lstStyle/>
                    <a:p>
                      <a:pPr algn="l" fontAlgn="b"/>
                      <a:r>
                        <a:rPr lang="en-US" sz="800" b="0" i="0" u="none" strike="noStrike">
                          <a:solidFill>
                            <a:srgbClr val="000000"/>
                          </a:solidFill>
                          <a:effectLst/>
                          <a:latin typeface="Calibri"/>
                        </a:rPr>
                        <a:t>Payments to employees and social taxes</a:t>
                      </a:r>
                    </a:p>
                  </a:txBody>
                  <a:tcPr marL="0" marR="0" marT="0" marB="0" anchor="b">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(7,016)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(5,873)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(1,143)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19%</a:t>
                      </a:r>
                    </a:p>
                  </a:txBody>
                  <a:tcPr marL="0" marR="0" marT="0" marB="0" anchor="ctr">
                    <a:lnL>
                      <a:noFill/>
                    </a:lnL>
                    <a:lnR>
                      <a:noFill/>
                    </a:lnR>
                    <a:lnT>
                      <a:noFill/>
                    </a:lnT>
                    <a:lnB>
                      <a:noFill/>
                    </a:lnB>
                    <a:solidFill>
                      <a:srgbClr val="FFFFFF"/>
                    </a:solidFill>
                  </a:tcPr>
                </a:tc>
              </a:tr>
              <a:tr h="126778">
                <a:tc>
                  <a:txBody>
                    <a:bodyPr/>
                    <a:lstStyle/>
                    <a:p>
                      <a:pPr algn="l" fontAlgn="b"/>
                      <a:r>
                        <a:rPr lang="en-US" sz="800" b="0" i="0" u="none" strike="noStrike">
                          <a:solidFill>
                            <a:srgbClr val="000000"/>
                          </a:solidFill>
                          <a:effectLst/>
                          <a:latin typeface="Calibri"/>
                        </a:rPr>
                        <a:t>Income tax paid</a:t>
                      </a:r>
                    </a:p>
                  </a:txBody>
                  <a:tcPr marL="0" marR="0" marT="0" marB="0" anchor="b">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(73)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(27)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(46)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174%</a:t>
                      </a:r>
                    </a:p>
                  </a:txBody>
                  <a:tcPr marL="0" marR="0" marT="0" marB="0" anchor="ctr">
                    <a:lnL>
                      <a:noFill/>
                    </a:lnL>
                    <a:lnR>
                      <a:noFill/>
                    </a:lnR>
                    <a:lnT>
                      <a:noFill/>
                    </a:lnT>
                    <a:lnB>
                      <a:noFill/>
                    </a:lnB>
                    <a:solidFill>
                      <a:srgbClr val="FFFFFF"/>
                    </a:solidFill>
                  </a:tcPr>
                </a:tc>
              </a:tr>
              <a:tr h="126778">
                <a:tc>
                  <a:txBody>
                    <a:bodyPr/>
                    <a:lstStyle/>
                    <a:p>
                      <a:pPr algn="l" fontAlgn="b"/>
                      <a:r>
                        <a:rPr lang="en-US" sz="800" b="0" i="0" u="none" strike="noStrike">
                          <a:solidFill>
                            <a:srgbClr val="000000"/>
                          </a:solidFill>
                          <a:effectLst/>
                          <a:latin typeface="Calibri"/>
                        </a:rPr>
                        <a:t>Other taxes paid</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(2,095)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(2,737)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642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-23%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26778">
                <a:tc>
                  <a:txBody>
                    <a:bodyPr/>
                    <a:lstStyle/>
                    <a:p>
                      <a:pPr algn="l" fontAlgn="b"/>
                      <a:r>
                        <a:rPr lang="en-US" sz="800" b="1" i="0" u="none" strike="noStrike">
                          <a:solidFill>
                            <a:srgbClr val="000000"/>
                          </a:solidFill>
                          <a:effectLst/>
                          <a:latin typeface="Calibri"/>
                        </a:rPr>
                        <a:t>Net cash flows from/(used in) operating activities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4,650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14,453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      (9,802)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-68%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778">
                <a:tc>
                  <a:txBody>
                    <a:bodyPr/>
                    <a:lstStyle/>
                    <a:p>
                      <a:pPr algn="l" fontAlgn="b"/>
                      <a:r>
                        <a:rPr lang="ru-RU" sz="8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26778">
                <a:tc>
                  <a:txBody>
                    <a:bodyPr/>
                    <a:lstStyle/>
                    <a:p>
                      <a:pPr algn="l" fontAlgn="b"/>
                      <a:r>
                        <a:rPr lang="en-US" sz="800" b="1" i="0" u="none" strike="noStrike">
                          <a:solidFill>
                            <a:srgbClr val="000000"/>
                          </a:solidFill>
                          <a:effectLst/>
                          <a:latin typeface="Calibri"/>
                        </a:rPr>
                        <a:t>Investing activities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26778">
                <a:tc>
                  <a:txBody>
                    <a:bodyPr/>
                    <a:lstStyle/>
                    <a:p>
                      <a:pPr algn="l" fontAlgn="b"/>
                      <a:r>
                        <a:rPr lang="en-US" sz="800" b="0" i="0" u="none" strike="noStrike">
                          <a:solidFill>
                            <a:srgbClr val="000000"/>
                          </a:solidFill>
                          <a:effectLst/>
                          <a:latin typeface="Calibri"/>
                        </a:rPr>
                        <a:t>Purchase and construction of property plant and equipment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(551)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(1,309)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           758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-58%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26778">
                <a:tc>
                  <a:txBody>
                    <a:bodyPr/>
                    <a:lstStyle/>
                    <a:p>
                      <a:pPr algn="l" fontAlgn="b"/>
                      <a:r>
                        <a:rPr lang="en-US" sz="800" b="0" i="0" u="none" strike="noStrike">
                          <a:solidFill>
                            <a:srgbClr val="000000"/>
                          </a:solidFill>
                          <a:effectLst/>
                          <a:latin typeface="Calibri"/>
                        </a:rPr>
                        <a:t>Exploration and research works</a:t>
                      </a:r>
                    </a:p>
                  </a:txBody>
                  <a:tcPr marL="0" marR="0" marT="0" marB="0" anchor="b">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(752)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(701)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(51)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7%</a:t>
                      </a:r>
                    </a:p>
                  </a:txBody>
                  <a:tcPr marL="0" marR="0" marT="0" marB="0" anchor="ctr">
                    <a:lnL>
                      <a:noFill/>
                    </a:lnL>
                    <a:lnR>
                      <a:noFill/>
                    </a:lnR>
                    <a:lnT>
                      <a:noFill/>
                    </a:lnT>
                    <a:lnB>
                      <a:noFill/>
                    </a:lnB>
                    <a:solidFill>
                      <a:srgbClr val="FFFFFF"/>
                    </a:solidFill>
                  </a:tcPr>
                </a:tc>
              </a:tr>
              <a:tr h="126778">
                <a:tc>
                  <a:txBody>
                    <a:bodyPr/>
                    <a:lstStyle/>
                    <a:p>
                      <a:pPr algn="l" fontAlgn="b"/>
                      <a:r>
                        <a:rPr lang="en-US" sz="800" b="0" i="0" u="none" strike="noStrike" dirty="0">
                          <a:solidFill>
                            <a:srgbClr val="000000"/>
                          </a:solidFill>
                          <a:effectLst/>
                          <a:latin typeface="Calibri"/>
                        </a:rPr>
                        <a:t>Purchases of financial </a:t>
                      </a:r>
                      <a:r>
                        <a:rPr lang="en-US" sz="800" b="0" i="0" u="none" strike="noStrike">
                          <a:solidFill>
                            <a:srgbClr val="000000"/>
                          </a:solidFill>
                          <a:effectLst/>
                          <a:latin typeface="Calibri"/>
                        </a:rPr>
                        <a:t>assets </a:t>
                      </a:r>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(271)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(271)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-100%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26778">
                <a:tc>
                  <a:txBody>
                    <a:bodyPr/>
                    <a:lstStyle/>
                    <a:p>
                      <a:pPr algn="l" fontAlgn="b"/>
                      <a:r>
                        <a:rPr lang="en-US" sz="800" b="1" i="0" u="none" strike="noStrike">
                          <a:solidFill>
                            <a:srgbClr val="000000"/>
                          </a:solidFill>
                          <a:effectLst/>
                          <a:latin typeface="Calibri"/>
                        </a:rPr>
                        <a:t>Net cash flows used in investing activities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(1,574)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(2,010)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436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-22%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778">
                <a:tc>
                  <a:txBody>
                    <a:bodyPr/>
                    <a:lstStyle/>
                    <a:p>
                      <a:pPr algn="l" fontAlgn="b"/>
                      <a:r>
                        <a:rPr lang="ru-RU" sz="8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26778">
                <a:tc>
                  <a:txBody>
                    <a:bodyPr/>
                    <a:lstStyle/>
                    <a:p>
                      <a:pPr algn="l" fontAlgn="b"/>
                      <a:r>
                        <a:rPr lang="en-US" sz="800" b="1" i="0" u="none" strike="noStrike">
                          <a:solidFill>
                            <a:srgbClr val="000000"/>
                          </a:solidFill>
                          <a:effectLst/>
                          <a:latin typeface="Calibri"/>
                        </a:rPr>
                        <a:t>Financing activities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26778">
                <a:tc>
                  <a:txBody>
                    <a:bodyPr/>
                    <a:lstStyle/>
                    <a:p>
                      <a:pPr algn="l" fontAlgn="b"/>
                      <a:r>
                        <a:rPr lang="en-US" sz="800" b="0" i="0" u="none" strike="noStrike">
                          <a:solidFill>
                            <a:srgbClr val="000000"/>
                          </a:solidFill>
                          <a:effectLst/>
                          <a:latin typeface="Calibri"/>
                        </a:rPr>
                        <a:t>Proceeds from borrowings, net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2,500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(2,500)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26778">
                <a:tc>
                  <a:txBody>
                    <a:bodyPr/>
                    <a:lstStyle/>
                    <a:p>
                      <a:pPr algn="l" fontAlgn="b"/>
                      <a:r>
                        <a:rPr lang="en-US" sz="800" b="0" i="0" u="none" strike="noStrike" dirty="0">
                          <a:solidFill>
                            <a:srgbClr val="000000"/>
                          </a:solidFill>
                          <a:effectLst/>
                          <a:latin typeface="Calibri"/>
                        </a:rPr>
                        <a:t>Receipts from share </a:t>
                      </a:r>
                      <a:r>
                        <a:rPr lang="en-US" sz="800" b="0" i="0" u="none" strike="noStrike" dirty="0" smtClean="0">
                          <a:solidFill>
                            <a:srgbClr val="000000"/>
                          </a:solidFill>
                          <a:effectLst/>
                          <a:latin typeface="Calibri"/>
                        </a:rPr>
                        <a:t>issue (partial)</a:t>
                      </a:r>
                      <a:endParaRPr lang="en-US" sz="800" b="0" i="0" u="none" strike="noStrike"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1,149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1,149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100%</a:t>
                      </a:r>
                    </a:p>
                  </a:txBody>
                  <a:tcPr marL="0" marR="0" marT="0" marB="0" anchor="ctr">
                    <a:lnL>
                      <a:noFill/>
                    </a:lnL>
                    <a:lnR>
                      <a:noFill/>
                    </a:lnR>
                    <a:lnT>
                      <a:noFill/>
                    </a:lnT>
                    <a:lnB>
                      <a:noFill/>
                    </a:lnB>
                    <a:solidFill>
                      <a:srgbClr val="FFFFFF"/>
                    </a:solidFill>
                  </a:tcPr>
                </a:tc>
              </a:tr>
              <a:tr h="126778">
                <a:tc>
                  <a:txBody>
                    <a:bodyPr/>
                    <a:lstStyle/>
                    <a:p>
                      <a:pPr algn="l" fontAlgn="b"/>
                      <a:r>
                        <a:rPr lang="en-US" sz="800" b="0" i="0" u="none" strike="noStrike">
                          <a:solidFill>
                            <a:srgbClr val="000000"/>
                          </a:solidFill>
                          <a:effectLst/>
                          <a:latin typeface="Calibri"/>
                        </a:rPr>
                        <a:t>Repayment of borrowings, net</a:t>
                      </a:r>
                    </a:p>
                  </a:txBody>
                  <a:tcPr marL="0" marR="0" marT="0" marB="0" anchor="b">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r>
                        <a:rPr lang="ru-RU" sz="800" b="0" i="0" u="none" strike="noStrike" dirty="0" smtClean="0">
                          <a:solidFill>
                            <a:srgbClr val="000000"/>
                          </a:solidFill>
                          <a:effectLst/>
                          <a:latin typeface="Calibri"/>
                        </a:rPr>
                        <a:t>(</a:t>
                      </a:r>
                      <a:r>
                        <a:rPr lang="en-US" sz="800" b="0" i="0" u="none" strike="noStrike" dirty="0" smtClean="0">
                          <a:solidFill>
                            <a:srgbClr val="000000"/>
                          </a:solidFill>
                          <a:effectLst/>
                          <a:latin typeface="Calibri"/>
                        </a:rPr>
                        <a:t>2</a:t>
                      </a:r>
                      <a:r>
                        <a:rPr lang="ru-RU" sz="800" b="0" i="0" u="none" strike="noStrike" dirty="0" smtClean="0">
                          <a:solidFill>
                            <a:srgbClr val="000000"/>
                          </a:solidFill>
                          <a:effectLst/>
                          <a:latin typeface="Calibri"/>
                        </a:rPr>
                        <a:t>,500</a:t>
                      </a:r>
                      <a:r>
                        <a:rPr lang="ru-RU" sz="8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(7,723)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r>
                        <a:rPr lang="en-US" sz="800" b="0" i="0" u="none" strike="noStrike" dirty="0" smtClean="0">
                          <a:solidFill>
                            <a:srgbClr val="000000"/>
                          </a:solidFill>
                          <a:effectLst/>
                          <a:latin typeface="Calibri"/>
                        </a:rPr>
                        <a:t>5</a:t>
                      </a:r>
                      <a:r>
                        <a:rPr lang="ru-RU" sz="800" b="0" i="0" u="none" strike="noStrike" dirty="0" smtClean="0">
                          <a:solidFill>
                            <a:srgbClr val="000000"/>
                          </a:solidFill>
                          <a:effectLst/>
                          <a:latin typeface="Calibri"/>
                        </a:rPr>
                        <a:t>,223    </a:t>
                      </a: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smtClean="0">
                          <a:solidFill>
                            <a:srgbClr val="000000"/>
                          </a:solidFill>
                          <a:effectLst/>
                          <a:latin typeface="Calibri"/>
                        </a:rPr>
                        <a:t>-</a:t>
                      </a:r>
                      <a:r>
                        <a:rPr lang="en-US" sz="800" b="0" i="0" u="none" strike="noStrike" dirty="0" smtClean="0">
                          <a:solidFill>
                            <a:srgbClr val="000000"/>
                          </a:solidFill>
                          <a:effectLst/>
                          <a:latin typeface="Calibri"/>
                        </a:rPr>
                        <a:t>68</a:t>
                      </a:r>
                      <a:r>
                        <a:rPr lang="ru-RU" sz="800" b="0" i="0" u="none" strike="noStrike" dirty="0" smtClean="0">
                          <a:solidFill>
                            <a:srgbClr val="000000"/>
                          </a:solidFill>
                          <a:effectLst/>
                          <a:latin typeface="Calibri"/>
                        </a:rPr>
                        <a:t>%</a:t>
                      </a: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r>
              <a:tr h="126778">
                <a:tc>
                  <a:txBody>
                    <a:bodyPr/>
                    <a:lstStyle/>
                    <a:p>
                      <a:pPr algn="l" fontAlgn="b"/>
                      <a:r>
                        <a:rPr lang="en-US" sz="800" b="0" i="0" u="none" strike="noStrike">
                          <a:solidFill>
                            <a:srgbClr val="000000"/>
                          </a:solidFill>
                          <a:effectLst/>
                          <a:latin typeface="Calibri"/>
                        </a:rPr>
                        <a:t>Interest paid</a:t>
                      </a:r>
                    </a:p>
                  </a:txBody>
                  <a:tcPr marL="0" marR="0" marT="0" marB="0" anchor="b">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r>
                        <a:rPr lang="ru-RU" sz="800" b="0" i="0" u="none" strike="noStrike" dirty="0" smtClean="0">
                          <a:solidFill>
                            <a:srgbClr val="000000"/>
                          </a:solidFill>
                          <a:effectLst/>
                          <a:latin typeface="Calibri"/>
                        </a:rPr>
                        <a:t>(</a:t>
                      </a:r>
                      <a:r>
                        <a:rPr lang="en-US" sz="800" b="0" i="0" u="none" strike="noStrike" dirty="0" smtClean="0">
                          <a:solidFill>
                            <a:srgbClr val="000000"/>
                          </a:solidFill>
                          <a:effectLst/>
                          <a:latin typeface="Calibri"/>
                        </a:rPr>
                        <a:t>2</a:t>
                      </a:r>
                      <a:r>
                        <a:rPr lang="ru-RU" sz="800" b="0" i="0" u="none" strike="noStrike" dirty="0" smtClean="0">
                          <a:solidFill>
                            <a:srgbClr val="000000"/>
                          </a:solidFill>
                          <a:effectLst/>
                          <a:latin typeface="Calibri"/>
                        </a:rPr>
                        <a:t>,714</a:t>
                      </a:r>
                      <a:r>
                        <a:rPr lang="ru-RU" sz="8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(3,027)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r>
                        <a:rPr lang="en-US" sz="800" b="0" i="0" u="none" strike="noStrike" dirty="0" smtClean="0">
                          <a:solidFill>
                            <a:srgbClr val="000000"/>
                          </a:solidFill>
                          <a:effectLst/>
                          <a:latin typeface="Calibri"/>
                        </a:rPr>
                        <a:t>313</a:t>
                      </a:r>
                      <a:r>
                        <a:rPr lang="ru-RU" sz="800" b="0" i="0" u="none" strike="noStrike" dirty="0" smtClean="0">
                          <a:solidFill>
                            <a:srgbClr val="000000"/>
                          </a:solidFill>
                          <a:effectLst/>
                          <a:latin typeface="Calibri"/>
                        </a:rPr>
                        <a:t>   </a:t>
                      </a: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smtClean="0">
                          <a:solidFill>
                            <a:srgbClr val="000000"/>
                          </a:solidFill>
                          <a:effectLst/>
                          <a:latin typeface="Calibri"/>
                        </a:rPr>
                        <a:t>-10</a:t>
                      </a:r>
                      <a:r>
                        <a:rPr lang="ru-RU" sz="800" b="0" i="0" u="none" strike="noStrike" dirty="0" smtClean="0">
                          <a:solidFill>
                            <a:srgbClr val="000000"/>
                          </a:solidFill>
                          <a:effectLst/>
                          <a:latin typeface="Calibri"/>
                        </a:rPr>
                        <a:t>%</a:t>
                      </a:r>
                      <a:endParaRPr lang="ru-RU" sz="8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r>
              <a:tr h="126778">
                <a:tc>
                  <a:txBody>
                    <a:bodyPr/>
                    <a:lstStyle/>
                    <a:p>
                      <a:pPr algn="l" fontAlgn="b"/>
                      <a:r>
                        <a:rPr lang="en-US" sz="800" b="0" i="0" u="none" strike="noStrike">
                          <a:solidFill>
                            <a:srgbClr val="000000"/>
                          </a:solidFill>
                          <a:effectLst/>
                          <a:latin typeface="Calibri"/>
                        </a:rPr>
                        <a:t>Lease payments</a:t>
                      </a:r>
                    </a:p>
                  </a:txBody>
                  <a:tcPr marL="0" marR="0" marT="0" marB="0" anchor="b">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(845)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(839)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(6)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1%</a:t>
                      </a:r>
                    </a:p>
                  </a:txBody>
                  <a:tcPr marL="0" marR="0" marT="0" marB="0" anchor="ctr">
                    <a:lnL>
                      <a:noFill/>
                    </a:lnL>
                    <a:lnR>
                      <a:noFill/>
                    </a:lnR>
                    <a:lnT>
                      <a:noFill/>
                    </a:lnT>
                    <a:lnB>
                      <a:noFill/>
                    </a:lnB>
                    <a:solidFill>
                      <a:srgbClr val="FFFFFF"/>
                    </a:solidFill>
                  </a:tcPr>
                </a:tc>
              </a:tr>
              <a:tr h="126778">
                <a:tc>
                  <a:txBody>
                    <a:bodyPr/>
                    <a:lstStyle/>
                    <a:p>
                      <a:pPr algn="l" fontAlgn="b"/>
                      <a:r>
                        <a:rPr lang="en-US" sz="800" b="0" i="0" u="none" strike="noStrike">
                          <a:solidFill>
                            <a:srgbClr val="000000"/>
                          </a:solidFill>
                          <a:effectLst/>
                          <a:latin typeface="Calibri"/>
                        </a:rPr>
                        <a:t>Transaction costs arising on share issue</a:t>
                      </a:r>
                    </a:p>
                  </a:txBody>
                  <a:tcPr marL="0" marR="0" marT="0" marB="0" anchor="b">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(296)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a:solidFill>
                            <a:srgbClr val="000000"/>
                          </a:solidFill>
                          <a:effectLst/>
                          <a:latin typeface="Calibri"/>
                        </a:rPr>
                        <a:t>          (296)   </a:t>
                      </a:r>
                    </a:p>
                  </a:txBody>
                  <a:tcPr marL="0" marR="0" marT="0" marB="0" anchor="ctr">
                    <a:lnL>
                      <a:noFill/>
                    </a:lnL>
                    <a:lnR>
                      <a:noFill/>
                    </a:lnR>
                    <a:lnT>
                      <a:noFill/>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r>
              <a:tr h="126778">
                <a:tc>
                  <a:txBody>
                    <a:bodyPr/>
                    <a:lstStyle/>
                    <a:p>
                      <a:pPr algn="l" fontAlgn="b"/>
                      <a:r>
                        <a:rPr lang="en-US" sz="800" b="0" i="0" u="none" strike="noStrike">
                          <a:solidFill>
                            <a:srgbClr val="000000"/>
                          </a:solidFill>
                          <a:effectLst/>
                          <a:latin typeface="Calibri"/>
                        </a:rPr>
                        <a:t>Other finance expenses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14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(14)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-100%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26778">
                <a:tc>
                  <a:txBody>
                    <a:bodyPr/>
                    <a:lstStyle/>
                    <a:p>
                      <a:pPr algn="l" fontAlgn="b"/>
                      <a:r>
                        <a:rPr lang="en-US" sz="800" b="1" i="0" u="none" strike="noStrike">
                          <a:solidFill>
                            <a:srgbClr val="000000"/>
                          </a:solidFill>
                          <a:effectLst/>
                          <a:latin typeface="Calibri"/>
                        </a:rPr>
                        <a:t>Net cash from/(used in) financing activities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(5,206)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(9,075)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3,869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-43%</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778">
                <a:tc>
                  <a:txBody>
                    <a:bodyPr/>
                    <a:lstStyle/>
                    <a:p>
                      <a:pPr algn="l" fontAlgn="b"/>
                      <a:r>
                        <a:rPr lang="ru-RU" sz="8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26778">
                <a:tc>
                  <a:txBody>
                    <a:bodyPr/>
                    <a:lstStyle/>
                    <a:p>
                      <a:pPr algn="l" fontAlgn="b"/>
                      <a:r>
                        <a:rPr lang="en-US" sz="800" b="0" i="0" u="none" strike="noStrike">
                          <a:solidFill>
                            <a:srgbClr val="000000"/>
                          </a:solidFill>
                          <a:effectLst/>
                          <a:latin typeface="Calibri"/>
                        </a:rPr>
                        <a:t>Net decrease in cash and cash equivalents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(2,130)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3,368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(5,498)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-163%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26778">
                <a:tc>
                  <a:txBody>
                    <a:bodyPr/>
                    <a:lstStyle/>
                    <a:p>
                      <a:pPr algn="l" fontAlgn="b"/>
                      <a:r>
                        <a:rPr lang="en-US" sz="800" b="0" i="0" u="none" strike="noStrike">
                          <a:solidFill>
                            <a:srgbClr val="000000"/>
                          </a:solidFill>
                          <a:effectLst/>
                          <a:latin typeface="Calibri"/>
                        </a:rPr>
                        <a:t>Net foreign exchange difference</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(46)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177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a:solidFill>
                            <a:srgbClr val="000000"/>
                          </a:solidFill>
                          <a:effectLst/>
                          <a:latin typeface="Calibri"/>
                        </a:rPr>
                        <a:t>          (222)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ru-RU" sz="800" b="0" i="0" u="none" strike="noStrike" dirty="0">
                          <a:solidFill>
                            <a:srgbClr val="000000"/>
                          </a:solidFill>
                          <a:effectLst/>
                          <a:latin typeface="Calibri"/>
                        </a:rPr>
                        <a:t>-126%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26778">
                <a:tc>
                  <a:txBody>
                    <a:bodyPr/>
                    <a:lstStyle/>
                    <a:p>
                      <a:pPr algn="l" fontAlgn="b"/>
                      <a:r>
                        <a:rPr lang="en-US" sz="800" b="0" i="0" u="none" strike="noStrike">
                          <a:solidFill>
                            <a:srgbClr val="000000"/>
                          </a:solidFill>
                          <a:effectLst/>
                          <a:latin typeface="Calibri"/>
                        </a:rPr>
                        <a:t> Opening balance cash and cash equivalents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4,173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43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Calibri"/>
                        </a:rPr>
                        <a:t>        4,130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Calibri"/>
                        </a:rPr>
                        <a:t>100%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33117">
                <a:tc>
                  <a:txBody>
                    <a:bodyPr/>
                    <a:lstStyle/>
                    <a:p>
                      <a:pPr algn="l" fontAlgn="b"/>
                      <a:r>
                        <a:rPr lang="en-US" sz="800" b="1" i="0" u="none" strike="noStrike">
                          <a:solidFill>
                            <a:srgbClr val="000000"/>
                          </a:solidFill>
                          <a:effectLst/>
                          <a:latin typeface="Calibri"/>
                        </a:rPr>
                        <a:t>Closing balance cash and cash equivalents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1,997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3,588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solidFill>
                            <a:srgbClr val="000000"/>
                          </a:solidFill>
                          <a:effectLst/>
                          <a:latin typeface="Calibri"/>
                        </a:rPr>
                        <a:t>      (1,591)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dirty="0">
                          <a:solidFill>
                            <a:srgbClr val="000000"/>
                          </a:solidFill>
                          <a:effectLst/>
                          <a:latin typeface="Calibri"/>
                        </a:rPr>
                        <a:t>-44%</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
        <p:nvSpPr>
          <p:cNvPr id="8" name="Rectangle 7"/>
          <p:cNvSpPr/>
          <p:nvPr/>
        </p:nvSpPr>
        <p:spPr>
          <a:xfrm>
            <a:off x="154730" y="5216298"/>
            <a:ext cx="6604000" cy="1200329"/>
          </a:xfrm>
          <a:prstGeom prst="rect">
            <a:avLst/>
          </a:prstGeom>
        </p:spPr>
        <p:txBody>
          <a:bodyPr wrap="square">
            <a:spAutoFit/>
          </a:bodyPr>
          <a:lstStyle/>
          <a:p>
            <a:r>
              <a:rPr lang="en-US" sz="900" dirty="0">
                <a:latin typeface="Calibri" panose="020F0502020204030204" pitchFamily="34" charset="0"/>
              </a:rPr>
              <a:t>During 9 months 2017, operating activity was financed by gold sales, reimbursement of VAT and receipts from rent agreements. </a:t>
            </a:r>
            <a:endParaRPr lang="en-US" sz="900" dirty="0" smtClean="0">
              <a:latin typeface="Calibri" panose="020F0502020204030204" pitchFamily="34" charset="0"/>
            </a:endParaRPr>
          </a:p>
          <a:p>
            <a:r>
              <a:rPr lang="en-US" sz="900" b="1" dirty="0" smtClean="0">
                <a:latin typeface="Calibri" panose="020F0502020204030204" pitchFamily="34" charset="0"/>
              </a:rPr>
              <a:t>Amount </a:t>
            </a:r>
            <a:r>
              <a:rPr lang="en-US" sz="900" b="1" dirty="0">
                <a:latin typeface="Calibri" panose="020F0502020204030204" pitchFamily="34" charset="0"/>
              </a:rPr>
              <a:t>of VAT and other reimbursed </a:t>
            </a:r>
            <a:r>
              <a:rPr lang="en-US" sz="900" dirty="0">
                <a:latin typeface="Calibri" panose="020F0502020204030204" pitchFamily="34" charset="0"/>
              </a:rPr>
              <a:t>during the period was US$ </a:t>
            </a:r>
            <a:r>
              <a:rPr lang="en-US" sz="900" dirty="0" smtClean="0">
                <a:latin typeface="Calibri" panose="020F0502020204030204" pitchFamily="34" charset="0"/>
              </a:rPr>
              <a:t>3.7 </a:t>
            </a:r>
            <a:r>
              <a:rPr lang="en-US" sz="900" dirty="0" err="1">
                <a:latin typeface="Calibri" panose="020F0502020204030204" pitchFamily="34" charset="0"/>
              </a:rPr>
              <a:t>mln</a:t>
            </a:r>
            <a:r>
              <a:rPr lang="en-US" sz="900" dirty="0">
                <a:latin typeface="Calibri" panose="020F0502020204030204" pitchFamily="34" charset="0"/>
              </a:rPr>
              <a:t> (9 months 2016: US$ </a:t>
            </a:r>
            <a:r>
              <a:rPr lang="en-US" sz="900" dirty="0" smtClean="0">
                <a:latin typeface="Calibri" panose="020F0502020204030204" pitchFamily="34" charset="0"/>
              </a:rPr>
              <a:t>2.4 </a:t>
            </a:r>
            <a:r>
              <a:rPr lang="en-US" sz="900" dirty="0" err="1">
                <a:latin typeface="Calibri" panose="020F0502020204030204" pitchFamily="34" charset="0"/>
              </a:rPr>
              <a:t>mln</a:t>
            </a:r>
            <a:r>
              <a:rPr lang="en-US" sz="900" dirty="0">
                <a:latin typeface="Calibri" panose="020F0502020204030204" pitchFamily="34" charset="0"/>
              </a:rPr>
              <a:t>).</a:t>
            </a:r>
            <a:endParaRPr lang="ru-RU" sz="900" dirty="0">
              <a:latin typeface="Calibri" panose="020F0502020204030204" pitchFamily="34" charset="0"/>
            </a:endParaRPr>
          </a:p>
          <a:p>
            <a:r>
              <a:rPr lang="en-US" sz="900" dirty="0">
                <a:latin typeface="Calibri" panose="020F0502020204030204" pitchFamily="34" charset="0"/>
              </a:rPr>
              <a:t>In September 2017 the </a:t>
            </a:r>
            <a:r>
              <a:rPr lang="en-US" sz="900" b="1" dirty="0">
                <a:latin typeface="Calibri" panose="020F0502020204030204" pitchFamily="34" charset="0"/>
              </a:rPr>
              <a:t>Company received the 1st tranche of US$ 1.149 </a:t>
            </a:r>
            <a:r>
              <a:rPr lang="en-US" sz="900" b="1" dirty="0" err="1">
                <a:latin typeface="Calibri" panose="020F0502020204030204" pitchFamily="34" charset="0"/>
              </a:rPr>
              <a:t>mln</a:t>
            </a:r>
            <a:r>
              <a:rPr lang="en-US" sz="900" b="1" dirty="0">
                <a:latin typeface="Calibri" panose="020F0502020204030204" pitchFamily="34" charset="0"/>
              </a:rPr>
              <a:t> from new share issue</a:t>
            </a:r>
            <a:r>
              <a:rPr lang="en-US" sz="900" dirty="0">
                <a:latin typeface="Calibri" panose="020F0502020204030204" pitchFamily="34" charset="0"/>
              </a:rPr>
              <a:t>. The outstanding amount of US$ 5.145 </a:t>
            </a:r>
            <a:r>
              <a:rPr lang="en-US" sz="900" dirty="0" err="1">
                <a:latin typeface="Calibri" panose="020F0502020204030204" pitchFamily="34" charset="0"/>
              </a:rPr>
              <a:t>mln</a:t>
            </a:r>
            <a:r>
              <a:rPr lang="en-US" sz="900" dirty="0">
                <a:latin typeface="Calibri" panose="020F0502020204030204" pitchFamily="34" charset="0"/>
              </a:rPr>
              <a:t> from share issue was received in October 2017. </a:t>
            </a:r>
            <a:endParaRPr lang="ru-RU" sz="900" dirty="0">
              <a:latin typeface="Calibri" panose="020F0502020204030204" pitchFamily="34" charset="0"/>
            </a:endParaRPr>
          </a:p>
          <a:p>
            <a:r>
              <a:rPr lang="en-US" sz="900" dirty="0">
                <a:latin typeface="Calibri" panose="020F0502020204030204" pitchFamily="34" charset="0"/>
              </a:rPr>
              <a:t>During the period the </a:t>
            </a:r>
            <a:r>
              <a:rPr lang="en-US" sz="900" b="1" dirty="0">
                <a:latin typeface="Calibri" panose="020F0502020204030204" pitchFamily="34" charset="0"/>
              </a:rPr>
              <a:t>Group repaid a bank loan debt of US$ 1.5 </a:t>
            </a:r>
            <a:r>
              <a:rPr lang="en-US" sz="900" b="1" dirty="0" err="1">
                <a:latin typeface="Calibri" panose="020F0502020204030204" pitchFamily="34" charset="0"/>
              </a:rPr>
              <a:t>mln</a:t>
            </a:r>
            <a:r>
              <a:rPr lang="en-US" sz="900" b="1" dirty="0">
                <a:latin typeface="Calibri" panose="020F0502020204030204" pitchFamily="34" charset="0"/>
              </a:rPr>
              <a:t> </a:t>
            </a:r>
            <a:r>
              <a:rPr lang="en-US" sz="900" dirty="0">
                <a:latin typeface="Calibri" panose="020F0502020204030204" pitchFamily="34" charset="0"/>
              </a:rPr>
              <a:t>(9 months 2016: US$ </a:t>
            </a:r>
            <a:r>
              <a:rPr lang="en-US" sz="900" dirty="0" smtClean="0">
                <a:latin typeface="Calibri" panose="020F0502020204030204" pitchFamily="34" charset="0"/>
              </a:rPr>
              <a:t>7.7 </a:t>
            </a:r>
            <a:r>
              <a:rPr lang="en-US" sz="900" dirty="0" err="1">
                <a:latin typeface="Calibri" panose="020F0502020204030204" pitchFamily="34" charset="0"/>
              </a:rPr>
              <a:t>mln</a:t>
            </a:r>
            <a:r>
              <a:rPr lang="en-US" sz="900" dirty="0">
                <a:latin typeface="Calibri" panose="020F0502020204030204" pitchFamily="34" charset="0"/>
              </a:rPr>
              <a:t>) and </a:t>
            </a:r>
            <a:r>
              <a:rPr lang="en-US" sz="900" b="1" dirty="0">
                <a:latin typeface="Calibri" panose="020F0502020204030204" pitchFamily="34" charset="0"/>
              </a:rPr>
              <a:t>a part of a debt to KFM in amount of US$ 1.0 </a:t>
            </a:r>
            <a:r>
              <a:rPr lang="en-US" sz="900" b="1" dirty="0" err="1">
                <a:latin typeface="Calibri" panose="020F0502020204030204" pitchFamily="34" charset="0"/>
              </a:rPr>
              <a:t>mln</a:t>
            </a:r>
            <a:r>
              <a:rPr lang="en-US" sz="900" dirty="0">
                <a:latin typeface="Calibri" panose="020F0502020204030204" pitchFamily="34" charset="0"/>
              </a:rPr>
              <a:t> in accordance with a schedule. </a:t>
            </a:r>
            <a:r>
              <a:rPr lang="en-US" sz="900" b="1" dirty="0">
                <a:latin typeface="Calibri" panose="020F0502020204030204" pitchFamily="34" charset="0"/>
              </a:rPr>
              <a:t>Remaining amount of US$ 37.5 </a:t>
            </a:r>
            <a:r>
              <a:rPr lang="en-US" sz="900" b="1" dirty="0" err="1">
                <a:latin typeface="Calibri" panose="020F0502020204030204" pitchFamily="34" charset="0"/>
              </a:rPr>
              <a:t>mln</a:t>
            </a:r>
            <a:r>
              <a:rPr lang="en-US" sz="900" b="1" dirty="0">
                <a:latin typeface="Calibri" panose="020F0502020204030204" pitchFamily="34" charset="0"/>
              </a:rPr>
              <a:t> loans was refinanced with VTB</a:t>
            </a:r>
            <a:r>
              <a:rPr lang="en-US" sz="900" dirty="0">
                <a:latin typeface="Calibri" panose="020F0502020204030204" pitchFamily="34" charset="0"/>
              </a:rPr>
              <a:t>. The Company’s previous loan provider, PSB, has been repaid in full. The new loan is for 5 years with a reduced principal repayment schedule in the first 2 years. Also the interest rate is 1.7 % lower which will produce an annual saving of US$ 0.6 </a:t>
            </a:r>
            <a:r>
              <a:rPr lang="en-US" sz="900" dirty="0" err="1">
                <a:latin typeface="Calibri" panose="020F0502020204030204" pitchFamily="34" charset="0"/>
              </a:rPr>
              <a:t>mln</a:t>
            </a:r>
            <a:r>
              <a:rPr lang="en-US" sz="900" dirty="0">
                <a:latin typeface="Calibri" panose="020F0502020204030204" pitchFamily="34" charset="0"/>
              </a:rPr>
              <a:t>. </a:t>
            </a:r>
            <a:endParaRPr lang="ru-RU" sz="900" dirty="0">
              <a:latin typeface="Calibri" panose="020F0502020204030204" pitchFamily="34" charset="0"/>
            </a:endParaRPr>
          </a:p>
        </p:txBody>
      </p:sp>
    </p:spTree>
    <p:extLst>
      <p:ext uri="{BB962C8B-B14F-4D97-AF65-F5344CB8AC3E}">
        <p14:creationId xmlns:p14="http://schemas.microsoft.com/office/powerpoint/2010/main" val="3430421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F6D99-C351-4DC7-B286-A5EB197AFC6E}" type="datetime1">
              <a:rPr lang="sv-SE" smtClean="0">
                <a:solidFill>
                  <a:prstClr val="white"/>
                </a:solidFill>
              </a:rPr>
              <a:pPr/>
              <a:t>2017-12-01</a:t>
            </a:fld>
            <a:endParaRPr lang="sv-SE" dirty="0">
              <a:solidFill>
                <a:prstClr val="white"/>
              </a:solidFill>
            </a:endParaRPr>
          </a:p>
        </p:txBody>
      </p:sp>
      <p:sp>
        <p:nvSpPr>
          <p:cNvPr id="3" name="Footer Placeholder 2"/>
          <p:cNvSpPr>
            <a:spLocks noGrp="1"/>
          </p:cNvSpPr>
          <p:nvPr>
            <p:ph type="ftr" sz="quarter" idx="11"/>
          </p:nvPr>
        </p:nvSpPr>
        <p:spPr/>
        <p:txBody>
          <a:bodyPr/>
          <a:lstStyle/>
          <a:p>
            <a:pPr>
              <a:defRPr/>
            </a:pPr>
            <a:r>
              <a:rPr lang="sv-SE" smtClean="0">
                <a:solidFill>
                  <a:prstClr val="white"/>
                </a:solidFill>
              </a:rPr>
              <a:t>Auriant Presentation</a:t>
            </a:r>
            <a:endParaRPr lang="sv-SE">
              <a:solidFill>
                <a:prstClr val="white"/>
              </a:solidFill>
            </a:endParaRPr>
          </a:p>
        </p:txBody>
      </p:sp>
      <p:sp>
        <p:nvSpPr>
          <p:cNvPr id="4" name="Slide Number Placeholder 3"/>
          <p:cNvSpPr>
            <a:spLocks noGrp="1"/>
          </p:cNvSpPr>
          <p:nvPr>
            <p:ph type="sldNum" sz="quarter" idx="12"/>
          </p:nvPr>
        </p:nvSpPr>
        <p:spPr/>
        <p:txBody>
          <a:bodyPr/>
          <a:lstStyle/>
          <a:p>
            <a:fld id="{162DADB7-3019-4E44-A704-5575DADD3947}" type="slidenum">
              <a:rPr lang="sv-SE" smtClean="0">
                <a:solidFill>
                  <a:prstClr val="white"/>
                </a:solidFill>
              </a:rPr>
              <a:pPr/>
              <a:t>9</a:t>
            </a:fld>
            <a:endParaRPr lang="sv-SE">
              <a:solidFill>
                <a:prstClr val="white"/>
              </a:solidFill>
            </a:endParaRPr>
          </a:p>
        </p:txBody>
      </p:sp>
      <p:sp>
        <p:nvSpPr>
          <p:cNvPr id="8" name="Rectangle 7"/>
          <p:cNvSpPr/>
          <p:nvPr/>
        </p:nvSpPr>
        <p:spPr>
          <a:xfrm>
            <a:off x="3296925" y="228600"/>
            <a:ext cx="2577950" cy="461665"/>
          </a:xfrm>
          <a:prstGeom prst="rect">
            <a:avLst/>
          </a:prstGeom>
        </p:spPr>
        <p:txBody>
          <a:bodyPr wrap="none">
            <a:spAutoFit/>
          </a:bodyPr>
          <a:lstStyle/>
          <a:p>
            <a:pPr algn="ctr"/>
            <a:r>
              <a:rPr lang="en-US" sz="2400" dirty="0" smtClean="0">
                <a:solidFill>
                  <a:schemeClr val="bg1"/>
                </a:solidFill>
                <a:latin typeface="+mj-lt"/>
              </a:rPr>
              <a:t>Shares issue 2017</a:t>
            </a:r>
            <a:endParaRPr lang="ru-RU" sz="2400" dirty="0">
              <a:solidFill>
                <a:schemeClr val="bg1"/>
              </a:solidFill>
              <a:latin typeface="+mj-lt"/>
            </a:endParaRPr>
          </a:p>
        </p:txBody>
      </p:sp>
      <p:graphicFrame>
        <p:nvGraphicFramePr>
          <p:cNvPr id="19" name="Таблица 18"/>
          <p:cNvGraphicFramePr>
            <a:graphicFrameLocks noGrp="1"/>
          </p:cNvGraphicFramePr>
          <p:nvPr>
            <p:extLst>
              <p:ext uri="{D42A27DB-BD31-4B8C-83A1-F6EECF244321}">
                <p14:modId xmlns:p14="http://schemas.microsoft.com/office/powerpoint/2010/main" val="1243994766"/>
              </p:ext>
            </p:extLst>
          </p:nvPr>
        </p:nvGraphicFramePr>
        <p:xfrm>
          <a:off x="304800" y="1295400"/>
          <a:ext cx="7543800" cy="1714500"/>
        </p:xfrm>
        <a:graphic>
          <a:graphicData uri="http://schemas.openxmlformats.org/drawingml/2006/table">
            <a:tbl>
              <a:tblPr/>
              <a:tblGrid>
                <a:gridCol w="4851400"/>
                <a:gridCol w="990600"/>
                <a:gridCol w="850900"/>
                <a:gridCol w="850900"/>
              </a:tblGrid>
              <a:tr h="190500">
                <a:tc>
                  <a:txBody>
                    <a:bodyPr/>
                    <a:lstStyle/>
                    <a:p>
                      <a:pPr algn="l" fontAlgn="b"/>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Shares, amount</a:t>
                      </a: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 SEK, </a:t>
                      </a:r>
                      <a:r>
                        <a:rPr lang="en-US" sz="1100" b="0" i="0" u="none" strike="noStrike" dirty="0" err="1" smtClean="0">
                          <a:solidFill>
                            <a:srgbClr val="000000"/>
                          </a:solidFill>
                          <a:effectLst/>
                          <a:latin typeface="Calibri"/>
                        </a:rPr>
                        <a:t>mln</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US$</a:t>
                      </a:r>
                      <a:r>
                        <a:rPr lang="en-US" sz="1100" b="0" i="0" u="none" strike="noStrike" baseline="0" dirty="0" smtClean="0">
                          <a:solidFill>
                            <a:srgbClr val="000000"/>
                          </a:solidFill>
                          <a:effectLst/>
                          <a:latin typeface="Calibri"/>
                        </a:rPr>
                        <a:t> </a:t>
                      </a:r>
                      <a:r>
                        <a:rPr lang="en-US" sz="1100" b="0" i="0" u="none" strike="noStrike" baseline="0" dirty="0" err="1" smtClean="0">
                          <a:solidFill>
                            <a:srgbClr val="000000"/>
                          </a:solidFill>
                          <a:effectLst/>
                          <a:latin typeface="Calibri"/>
                        </a:rPr>
                        <a:t>mln</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1" i="0" u="none" strike="noStrike" dirty="0">
                          <a:solidFill>
                            <a:srgbClr val="000000"/>
                          </a:solidFill>
                          <a:effectLst/>
                          <a:latin typeface="Calibri"/>
                        </a:rPr>
                        <a:t>Shares before issue</a:t>
                      </a:r>
                    </a:p>
                  </a:txBody>
                  <a:tcPr marL="9525" marR="9525" marT="9525" marB="0" anchor="b">
                    <a:lnL>
                      <a:noFill/>
                    </a:lnL>
                    <a:lnR>
                      <a:noFill/>
                    </a:lnR>
                    <a:lnT>
                      <a:noFill/>
                    </a:lnT>
                    <a:lnB>
                      <a:noFill/>
                    </a:lnB>
                  </a:tcPr>
                </a:tc>
                <a:tc>
                  <a:txBody>
                    <a:bodyPr/>
                    <a:lstStyle/>
                    <a:p>
                      <a:pPr algn="r" fontAlgn="b"/>
                      <a:r>
                        <a:rPr lang="ru-RU" sz="1100" b="1" i="0" u="none" strike="noStrike" dirty="0">
                          <a:solidFill>
                            <a:srgbClr val="000000"/>
                          </a:solidFill>
                          <a:effectLst/>
                          <a:latin typeface="Calibri"/>
                        </a:rPr>
                        <a:t>17,802,429</a:t>
                      </a:r>
                    </a:p>
                  </a:txBody>
                  <a:tcPr marL="9525" marR="9525" marT="9525" marB="0" anchor="b">
                    <a:lnL>
                      <a:noFill/>
                    </a:lnL>
                    <a:lnR>
                      <a:noFill/>
                    </a:lnR>
                    <a:lnT>
                      <a:noFill/>
                    </a:lnT>
                    <a:lnB>
                      <a:noFill/>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ru-RU"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effectLst/>
                          <a:latin typeface="Calibri"/>
                        </a:rPr>
                        <a:t>Shares issued to underwriters in September 2017</a:t>
                      </a:r>
                    </a:p>
                  </a:txBody>
                  <a:tcPr marL="9525" marR="9525" marT="9525" marB="0" anchor="b">
                    <a:lnL>
                      <a:noFill/>
                    </a:lnL>
                    <a:lnR>
                      <a:noFill/>
                    </a:lnR>
                    <a:lnT>
                      <a:noFill/>
                    </a:lnT>
                    <a:lnB>
                      <a:noFill/>
                    </a:lnB>
                  </a:tcPr>
                </a:tc>
                <a:tc>
                  <a:txBody>
                    <a:bodyPr/>
                    <a:lstStyle/>
                    <a:p>
                      <a:pPr algn="r" fontAlgn="b"/>
                      <a:r>
                        <a:rPr lang="ru-RU" sz="1100" b="0" i="0" u="none" strike="noStrike">
                          <a:solidFill>
                            <a:srgbClr val="000000"/>
                          </a:solidFill>
                          <a:effectLst/>
                          <a:latin typeface="Calibri"/>
                        </a:rPr>
                        <a:t>27,159,876</a:t>
                      </a:r>
                    </a:p>
                  </a:txBody>
                  <a:tcPr marL="9525" marR="9525" marT="9525" marB="0" anchor="b">
                    <a:lnL>
                      <a:noFill/>
                    </a:lnL>
                    <a:lnR>
                      <a:noFill/>
                    </a:lnR>
                    <a:lnT>
                      <a:noFill/>
                    </a:lnT>
                    <a:lnB>
                      <a:noFill/>
                    </a:lnB>
                  </a:tcPr>
                </a:tc>
                <a:tc>
                  <a:txBody>
                    <a:bodyPr/>
                    <a:lstStyle/>
                    <a:p>
                      <a:pPr algn="r" fontAlgn="b"/>
                      <a:r>
                        <a:rPr lang="ru-RU" sz="1100" b="0" i="0" u="none" strike="noStrike" dirty="0" smtClean="0">
                          <a:solidFill>
                            <a:srgbClr val="000000"/>
                          </a:solidFill>
                          <a:effectLst/>
                          <a:latin typeface="Calibri"/>
                        </a:rPr>
                        <a:t>67</a:t>
                      </a:r>
                      <a:r>
                        <a:rPr lang="en-US" sz="1100" b="0" i="0" u="none" strike="noStrike" dirty="0" smtClean="0">
                          <a:solidFill>
                            <a:srgbClr val="000000"/>
                          </a:solidFill>
                          <a:effectLst/>
                          <a:latin typeface="Calibri"/>
                        </a:rPr>
                        <a:t>.9</a:t>
                      </a:r>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ru-RU" sz="1100" b="0" i="0" u="none" strike="noStrike" dirty="0" smtClean="0">
                          <a:solidFill>
                            <a:srgbClr val="000000"/>
                          </a:solidFill>
                          <a:effectLst/>
                          <a:latin typeface="Calibri"/>
                        </a:rPr>
                        <a:t>8</a:t>
                      </a:r>
                      <a:r>
                        <a:rPr lang="en-US" sz="1100" b="0" i="0" u="none" strike="noStrike" dirty="0" smtClean="0">
                          <a:solidFill>
                            <a:srgbClr val="000000"/>
                          </a:solidFill>
                          <a:effectLst/>
                          <a:latin typeface="Calibri"/>
                        </a:rPr>
                        <a:t>.5</a:t>
                      </a:r>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Shares issued to underwriters as remuneration fees in October 2017</a:t>
                      </a:r>
                    </a:p>
                  </a:txBody>
                  <a:tcPr marL="9525" marR="9525" marT="9525" marB="0" anchor="b">
                    <a:lnL>
                      <a:noFill/>
                    </a:lnL>
                    <a:lnR>
                      <a:noFill/>
                    </a:lnR>
                    <a:lnT>
                      <a:noFill/>
                    </a:lnT>
                    <a:lnB>
                      <a:noFill/>
                    </a:lnB>
                  </a:tcPr>
                </a:tc>
                <a:tc>
                  <a:txBody>
                    <a:bodyPr/>
                    <a:lstStyle/>
                    <a:p>
                      <a:pPr algn="r" fontAlgn="b"/>
                      <a:r>
                        <a:rPr lang="ru-RU" sz="1100" b="0" i="0" u="none" strike="noStrike">
                          <a:solidFill>
                            <a:srgbClr val="000000"/>
                          </a:solidFill>
                          <a:effectLst/>
                          <a:latin typeface="Calibri"/>
                        </a:rPr>
                        <a:t>76,980</a:t>
                      </a: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0.2</a:t>
                      </a:r>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0.02</a:t>
                      </a:r>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Shares issued to Bertil Holdings in September 2017 through convertibles set off</a:t>
                      </a:r>
                    </a:p>
                  </a:txBody>
                  <a:tcPr marL="9525" marR="9525" marT="9525" marB="0" anchor="b">
                    <a:lnL>
                      <a:noFill/>
                    </a:lnL>
                    <a:lnR>
                      <a:noFill/>
                    </a:lnR>
                    <a:lnT>
                      <a:noFill/>
                    </a:lnT>
                    <a:lnB>
                      <a:noFill/>
                    </a:lnB>
                  </a:tcPr>
                </a:tc>
                <a:tc>
                  <a:txBody>
                    <a:bodyPr/>
                    <a:lstStyle/>
                    <a:p>
                      <a:pPr algn="r" fontAlgn="b"/>
                      <a:r>
                        <a:rPr lang="ru-RU" sz="1100" b="0" i="0" u="none" strike="noStrike">
                          <a:solidFill>
                            <a:srgbClr val="000000"/>
                          </a:solidFill>
                          <a:effectLst/>
                          <a:latin typeface="Calibri"/>
                        </a:rPr>
                        <a:t>29,807,897</a:t>
                      </a:r>
                    </a:p>
                  </a:txBody>
                  <a:tcPr marL="9525" marR="9525" marT="9525" marB="0" anchor="b">
                    <a:lnL>
                      <a:noFill/>
                    </a:lnL>
                    <a:lnR>
                      <a:noFill/>
                    </a:lnR>
                    <a:lnT>
                      <a:noFill/>
                    </a:lnT>
                    <a:lnB>
                      <a:noFill/>
                    </a:lnB>
                  </a:tcPr>
                </a:tc>
                <a:tc>
                  <a:txBody>
                    <a:bodyPr/>
                    <a:lstStyle/>
                    <a:p>
                      <a:pPr algn="r" fontAlgn="b"/>
                      <a:r>
                        <a:rPr lang="ru-RU" sz="1100" b="0" i="0" u="none" strike="noStrike" dirty="0" smtClean="0">
                          <a:solidFill>
                            <a:srgbClr val="000000"/>
                          </a:solidFill>
                          <a:effectLst/>
                          <a:latin typeface="Calibri"/>
                        </a:rPr>
                        <a:t>74</a:t>
                      </a:r>
                      <a:r>
                        <a:rPr lang="en-US" sz="1100" b="0" i="0" u="none" strike="noStrike" dirty="0" smtClean="0">
                          <a:solidFill>
                            <a:srgbClr val="000000"/>
                          </a:solidFill>
                          <a:effectLst/>
                          <a:latin typeface="Calibri"/>
                        </a:rPr>
                        <a:t>.</a:t>
                      </a:r>
                      <a:r>
                        <a:rPr lang="ru-RU" sz="1100" b="0" i="0" u="none" strike="noStrike" dirty="0" smtClean="0">
                          <a:solidFill>
                            <a:srgbClr val="000000"/>
                          </a:solidFill>
                          <a:effectLst/>
                          <a:latin typeface="Calibri"/>
                        </a:rPr>
                        <a:t>5</a:t>
                      </a:r>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ru-RU" sz="1100" b="0" i="0" u="none" strike="noStrike" dirty="0" smtClean="0">
                          <a:solidFill>
                            <a:srgbClr val="000000"/>
                          </a:solidFill>
                          <a:effectLst/>
                          <a:latin typeface="Calibri"/>
                        </a:rPr>
                        <a:t>9</a:t>
                      </a:r>
                      <a:r>
                        <a:rPr lang="en-US" sz="1100" b="0" i="0" u="none" strike="noStrike" dirty="0" smtClean="0">
                          <a:solidFill>
                            <a:srgbClr val="000000"/>
                          </a:solidFill>
                          <a:effectLst/>
                          <a:latin typeface="Calibri"/>
                        </a:rPr>
                        <a:t>.</a:t>
                      </a:r>
                      <a:r>
                        <a:rPr lang="ru-RU" sz="1100" b="0" i="0" u="none" strike="noStrike" dirty="0" smtClean="0">
                          <a:solidFill>
                            <a:srgbClr val="000000"/>
                          </a:solidFill>
                          <a:effectLst/>
                          <a:latin typeface="Calibri"/>
                        </a:rPr>
                        <a:t>3</a:t>
                      </a:r>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1" i="0" u="none" strike="noStrike" dirty="0">
                          <a:solidFill>
                            <a:srgbClr val="000000"/>
                          </a:solidFill>
                          <a:effectLst/>
                          <a:latin typeface="Calibri"/>
                        </a:rPr>
                        <a:t>Shares after issue</a:t>
                      </a:r>
                    </a:p>
                  </a:txBody>
                  <a:tcPr marL="9525" marR="9525" marT="9525" marB="0" anchor="b">
                    <a:lnL>
                      <a:noFill/>
                    </a:lnL>
                    <a:lnR>
                      <a:noFill/>
                    </a:lnR>
                    <a:lnT>
                      <a:noFill/>
                    </a:lnT>
                    <a:lnB>
                      <a:noFill/>
                    </a:lnB>
                  </a:tcPr>
                </a:tc>
                <a:tc>
                  <a:txBody>
                    <a:bodyPr/>
                    <a:lstStyle/>
                    <a:p>
                      <a:pPr algn="r" fontAlgn="b"/>
                      <a:r>
                        <a:rPr lang="ru-RU" sz="1100" b="1" i="0" u="none" strike="noStrike" dirty="0">
                          <a:solidFill>
                            <a:srgbClr val="000000"/>
                          </a:solidFill>
                          <a:effectLst/>
                          <a:latin typeface="Calibri"/>
                        </a:rPr>
                        <a:t>74,847,182</a:t>
                      </a:r>
                    </a:p>
                  </a:txBody>
                  <a:tcPr marL="9525" marR="9525" marT="9525" marB="0" anchor="b">
                    <a:lnL>
                      <a:noFill/>
                    </a:lnL>
                    <a:lnR>
                      <a:noFill/>
                    </a:lnR>
                    <a:lnT>
                      <a:noFill/>
                    </a:lnT>
                    <a:lnB>
                      <a:noFill/>
                    </a:lnB>
                  </a:tcPr>
                </a:tc>
                <a:tc>
                  <a:txBody>
                    <a:bodyPr/>
                    <a:lstStyle/>
                    <a:p>
                      <a:pPr algn="r" fontAlgn="b"/>
                      <a:endParaRPr lang="ru-RU"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ru-RU"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ru-RU"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ru-RU"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1" i="0" u="none" strike="noStrike" dirty="0">
                          <a:solidFill>
                            <a:srgbClr val="000000"/>
                          </a:solidFill>
                          <a:effectLst/>
                          <a:latin typeface="Calibri"/>
                        </a:rPr>
                        <a:t>Gross proceeds from the shares issue before </a:t>
                      </a:r>
                      <a:r>
                        <a:rPr lang="en-US" sz="1100" b="1" i="0" u="none" strike="noStrike" dirty="0" smtClean="0">
                          <a:solidFill>
                            <a:srgbClr val="000000"/>
                          </a:solidFill>
                          <a:effectLst/>
                          <a:latin typeface="Calibri"/>
                        </a:rPr>
                        <a:t>commissions, SEK / US$, </a:t>
                      </a:r>
                      <a:r>
                        <a:rPr lang="en-US" sz="1100" b="1" i="0" u="none" strike="noStrike" dirty="0" err="1" smtClean="0">
                          <a:solidFill>
                            <a:srgbClr val="000000"/>
                          </a:solidFill>
                          <a:effectLst/>
                          <a:latin typeface="Calibri"/>
                        </a:rPr>
                        <a:t>mln</a:t>
                      </a:r>
                      <a:endParaRPr lang="en-US" sz="11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ru-RU" sz="11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ru-RU" sz="1100" b="1" i="0" u="none" strike="noStrike" dirty="0" smtClean="0">
                          <a:solidFill>
                            <a:srgbClr val="000000"/>
                          </a:solidFill>
                          <a:effectLst/>
                          <a:latin typeface="Calibri"/>
                        </a:rPr>
                        <a:t>67</a:t>
                      </a:r>
                      <a:r>
                        <a:rPr lang="en-US" sz="1100" b="1" i="0" u="none" strike="noStrike" dirty="0" smtClean="0">
                          <a:solidFill>
                            <a:srgbClr val="000000"/>
                          </a:solidFill>
                          <a:effectLst/>
                          <a:latin typeface="Calibri"/>
                        </a:rPr>
                        <a:t>.9</a:t>
                      </a:r>
                      <a:endParaRPr lang="ru-RU" sz="11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ru-RU" sz="1100" b="1" i="0" u="none" strike="noStrike" dirty="0" smtClean="0">
                          <a:solidFill>
                            <a:srgbClr val="000000"/>
                          </a:solidFill>
                          <a:effectLst/>
                          <a:latin typeface="Calibri"/>
                        </a:rPr>
                        <a:t>8</a:t>
                      </a:r>
                      <a:r>
                        <a:rPr lang="en-US" sz="1100" b="1" i="0" u="none" strike="noStrike" dirty="0" smtClean="0">
                          <a:solidFill>
                            <a:srgbClr val="000000"/>
                          </a:solidFill>
                          <a:effectLst/>
                          <a:latin typeface="Calibri"/>
                        </a:rPr>
                        <a:t>.5</a:t>
                      </a:r>
                      <a:endParaRPr lang="ru-RU" sz="1100" b="1"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ru-RU"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
        <p:nvSpPr>
          <p:cNvPr id="44" name="Скругленный прямоугольник 43"/>
          <p:cNvSpPr/>
          <p:nvPr/>
        </p:nvSpPr>
        <p:spPr>
          <a:xfrm>
            <a:off x="304800" y="2895600"/>
            <a:ext cx="4648200" cy="571899"/>
          </a:xfrm>
          <a:prstGeom prst="roundRect">
            <a:avLst/>
          </a:prstGeom>
          <a:noFill/>
          <a:ln w="95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smtClean="0">
                <a:solidFill>
                  <a:srgbClr val="000000"/>
                </a:solidFill>
                <a:latin typeface="Calibri"/>
              </a:rPr>
              <a:t>Subscription price for 1 share = 2.5 SEK</a:t>
            </a:r>
            <a:endParaRPr lang="ru-RU" sz="1000" dirty="0">
              <a:latin typeface="Calibri" panose="020F0502020204030204" pitchFamily="34" charset="0"/>
            </a:endParaRPr>
          </a:p>
        </p:txBody>
      </p:sp>
      <p:graphicFrame>
        <p:nvGraphicFramePr>
          <p:cNvPr id="9" name="Диаграмма 8"/>
          <p:cNvGraphicFramePr>
            <a:graphicFrameLocks/>
          </p:cNvGraphicFramePr>
          <p:nvPr>
            <p:extLst>
              <p:ext uri="{D42A27DB-BD31-4B8C-83A1-F6EECF244321}">
                <p14:modId xmlns:p14="http://schemas.microsoft.com/office/powerpoint/2010/main" val="543594208"/>
              </p:ext>
            </p:extLst>
          </p:nvPr>
        </p:nvGraphicFramePr>
        <p:xfrm>
          <a:off x="298837" y="3450934"/>
          <a:ext cx="8387963" cy="3026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4647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Auriant">
  <a:themeElements>
    <a:clrScheme name="Auriant">
      <a:dk1>
        <a:sysClr val="windowText" lastClr="000000"/>
      </a:dk1>
      <a:lt1>
        <a:sysClr val="window" lastClr="FFFFFF"/>
      </a:lt1>
      <a:dk2>
        <a:srgbClr val="646567"/>
      </a:dk2>
      <a:lt2>
        <a:srgbClr val="B6B8B9"/>
      </a:lt2>
      <a:accent1>
        <a:srgbClr val="D4A13B"/>
      </a:accent1>
      <a:accent2>
        <a:srgbClr val="716F5F"/>
      </a:accent2>
      <a:accent3>
        <a:srgbClr val="576770"/>
      </a:accent3>
      <a:accent4>
        <a:srgbClr val="6E5D66"/>
      </a:accent4>
      <a:accent5>
        <a:srgbClr val="98752D"/>
      </a:accent5>
      <a:accent6>
        <a:srgbClr val="9F9E8E"/>
      </a:accent6>
      <a:hlink>
        <a:srgbClr val="D4A13B"/>
      </a:hlink>
      <a:folHlink>
        <a:srgbClr val="98752D"/>
      </a:folHlink>
    </a:clrScheme>
    <a:fontScheme name="Förvaltning">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chemeClr val="accent1"/>
            </a:gs>
            <a:gs pos="33000">
              <a:schemeClr val="accent1"/>
            </a:gs>
            <a:gs pos="66000">
              <a:srgbClr val="5C441E"/>
            </a:gs>
            <a:gs pos="0">
              <a:srgbClr val="FDDA7F"/>
            </a:gs>
          </a:gsLst>
          <a:lin ang="14940000" scaled="0"/>
          <a:tileRect/>
        </a:gra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uriant">
  <a:themeElements>
    <a:clrScheme name="Auriant">
      <a:dk1>
        <a:sysClr val="windowText" lastClr="000000"/>
      </a:dk1>
      <a:lt1>
        <a:sysClr val="window" lastClr="FFFFFF"/>
      </a:lt1>
      <a:dk2>
        <a:srgbClr val="646567"/>
      </a:dk2>
      <a:lt2>
        <a:srgbClr val="B6B8B9"/>
      </a:lt2>
      <a:accent1>
        <a:srgbClr val="D4A13B"/>
      </a:accent1>
      <a:accent2>
        <a:srgbClr val="716F5F"/>
      </a:accent2>
      <a:accent3>
        <a:srgbClr val="576770"/>
      </a:accent3>
      <a:accent4>
        <a:srgbClr val="6E5D66"/>
      </a:accent4>
      <a:accent5>
        <a:srgbClr val="98752D"/>
      </a:accent5>
      <a:accent6>
        <a:srgbClr val="9F9E8E"/>
      </a:accent6>
      <a:hlink>
        <a:srgbClr val="D4A13B"/>
      </a:hlink>
      <a:folHlink>
        <a:srgbClr val="98752D"/>
      </a:folHlink>
    </a:clrScheme>
    <a:fontScheme name="Förvaltning">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chemeClr val="accent1"/>
            </a:gs>
            <a:gs pos="33000">
              <a:schemeClr val="accent1"/>
            </a:gs>
            <a:gs pos="66000">
              <a:srgbClr val="5C441E"/>
            </a:gs>
            <a:gs pos="0">
              <a:srgbClr val="FDDA7F"/>
            </a:gs>
          </a:gsLst>
          <a:lin ang="14940000" scaled="0"/>
          <a:tileRect/>
        </a:gra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uriant">
  <a:themeElements>
    <a:clrScheme name="Auriant">
      <a:dk1>
        <a:sysClr val="windowText" lastClr="000000"/>
      </a:dk1>
      <a:lt1>
        <a:sysClr val="window" lastClr="FFFFFF"/>
      </a:lt1>
      <a:dk2>
        <a:srgbClr val="646567"/>
      </a:dk2>
      <a:lt2>
        <a:srgbClr val="B6B8B9"/>
      </a:lt2>
      <a:accent1>
        <a:srgbClr val="D4A13B"/>
      </a:accent1>
      <a:accent2>
        <a:srgbClr val="716F5F"/>
      </a:accent2>
      <a:accent3>
        <a:srgbClr val="576770"/>
      </a:accent3>
      <a:accent4>
        <a:srgbClr val="6E5D66"/>
      </a:accent4>
      <a:accent5>
        <a:srgbClr val="98752D"/>
      </a:accent5>
      <a:accent6>
        <a:srgbClr val="9F9E8E"/>
      </a:accent6>
      <a:hlink>
        <a:srgbClr val="D4A13B"/>
      </a:hlink>
      <a:folHlink>
        <a:srgbClr val="98752D"/>
      </a:folHlink>
    </a:clrScheme>
    <a:fontScheme name="Förvaltning">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chemeClr val="accent1"/>
            </a:gs>
            <a:gs pos="33000">
              <a:schemeClr val="accent1"/>
            </a:gs>
            <a:gs pos="66000">
              <a:srgbClr val="5C441E"/>
            </a:gs>
            <a:gs pos="0">
              <a:srgbClr val="FDDA7F"/>
            </a:gs>
          </a:gsLst>
          <a:lin ang="14940000" scaled="0"/>
          <a:tileRect/>
        </a:gra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Auriant">
  <a:themeElements>
    <a:clrScheme name="Auriant">
      <a:dk1>
        <a:sysClr val="windowText" lastClr="000000"/>
      </a:dk1>
      <a:lt1>
        <a:sysClr val="window" lastClr="FFFFFF"/>
      </a:lt1>
      <a:dk2>
        <a:srgbClr val="646567"/>
      </a:dk2>
      <a:lt2>
        <a:srgbClr val="B6B8B9"/>
      </a:lt2>
      <a:accent1>
        <a:srgbClr val="D4A13B"/>
      </a:accent1>
      <a:accent2>
        <a:srgbClr val="716F5F"/>
      </a:accent2>
      <a:accent3>
        <a:srgbClr val="576770"/>
      </a:accent3>
      <a:accent4>
        <a:srgbClr val="6E5D66"/>
      </a:accent4>
      <a:accent5>
        <a:srgbClr val="98752D"/>
      </a:accent5>
      <a:accent6>
        <a:srgbClr val="9F9E8E"/>
      </a:accent6>
      <a:hlink>
        <a:srgbClr val="D4A13B"/>
      </a:hlink>
      <a:folHlink>
        <a:srgbClr val="98752D"/>
      </a:folHlink>
    </a:clrScheme>
    <a:fontScheme name="Förvaltning">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chemeClr val="accent1"/>
            </a:gs>
            <a:gs pos="33000">
              <a:schemeClr val="accent1"/>
            </a:gs>
            <a:gs pos="66000">
              <a:srgbClr val="5C441E"/>
            </a:gs>
            <a:gs pos="0">
              <a:srgbClr val="FDDA7F"/>
            </a:gs>
          </a:gsLst>
          <a:lin ang="14940000" scaled="0"/>
          <a:tileRect/>
        </a:gra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uriant">
  <a:themeElements>
    <a:clrScheme name="Auriant">
      <a:dk1>
        <a:sysClr val="windowText" lastClr="000000"/>
      </a:dk1>
      <a:lt1>
        <a:sysClr val="window" lastClr="FFFFFF"/>
      </a:lt1>
      <a:dk2>
        <a:srgbClr val="646567"/>
      </a:dk2>
      <a:lt2>
        <a:srgbClr val="B6B8B9"/>
      </a:lt2>
      <a:accent1>
        <a:srgbClr val="D4A13B"/>
      </a:accent1>
      <a:accent2>
        <a:srgbClr val="716F5F"/>
      </a:accent2>
      <a:accent3>
        <a:srgbClr val="576770"/>
      </a:accent3>
      <a:accent4>
        <a:srgbClr val="6E5D66"/>
      </a:accent4>
      <a:accent5>
        <a:srgbClr val="98752D"/>
      </a:accent5>
      <a:accent6>
        <a:srgbClr val="9F9E8E"/>
      </a:accent6>
      <a:hlink>
        <a:srgbClr val="D4A13B"/>
      </a:hlink>
      <a:folHlink>
        <a:srgbClr val="98752D"/>
      </a:folHlink>
    </a:clrScheme>
    <a:fontScheme name="Förvaltning">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chemeClr val="accent1"/>
            </a:gs>
            <a:gs pos="33000">
              <a:schemeClr val="accent1"/>
            </a:gs>
            <a:gs pos="66000">
              <a:srgbClr val="5C441E"/>
            </a:gs>
            <a:gs pos="0">
              <a:srgbClr val="FDDA7F"/>
            </a:gs>
          </a:gsLst>
          <a:lin ang="14940000" scaled="0"/>
          <a:tileRect/>
        </a:gra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Auriant">
  <a:themeElements>
    <a:clrScheme name="Auriant">
      <a:dk1>
        <a:sysClr val="windowText" lastClr="000000"/>
      </a:dk1>
      <a:lt1>
        <a:sysClr val="window" lastClr="FFFFFF"/>
      </a:lt1>
      <a:dk2>
        <a:srgbClr val="646567"/>
      </a:dk2>
      <a:lt2>
        <a:srgbClr val="B6B8B9"/>
      </a:lt2>
      <a:accent1>
        <a:srgbClr val="D4A13B"/>
      </a:accent1>
      <a:accent2>
        <a:srgbClr val="716F5F"/>
      </a:accent2>
      <a:accent3>
        <a:srgbClr val="576770"/>
      </a:accent3>
      <a:accent4>
        <a:srgbClr val="6E5D66"/>
      </a:accent4>
      <a:accent5>
        <a:srgbClr val="98752D"/>
      </a:accent5>
      <a:accent6>
        <a:srgbClr val="9F9E8E"/>
      </a:accent6>
      <a:hlink>
        <a:srgbClr val="D4A13B"/>
      </a:hlink>
      <a:folHlink>
        <a:srgbClr val="98752D"/>
      </a:folHlink>
    </a:clrScheme>
    <a:fontScheme name="Förvaltning">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chemeClr val="accent1"/>
            </a:gs>
            <a:gs pos="33000">
              <a:schemeClr val="accent1"/>
            </a:gs>
            <a:gs pos="66000">
              <a:srgbClr val="5C441E"/>
            </a:gs>
            <a:gs pos="0">
              <a:srgbClr val="FDDA7F"/>
            </a:gs>
          </a:gsLst>
          <a:lin ang="14940000" scaled="0"/>
          <a:tileRect/>
        </a:gra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Auriant">
  <a:themeElements>
    <a:clrScheme name="Auriant">
      <a:dk1>
        <a:sysClr val="windowText" lastClr="000000"/>
      </a:dk1>
      <a:lt1>
        <a:sysClr val="window" lastClr="FFFFFF"/>
      </a:lt1>
      <a:dk2>
        <a:srgbClr val="646567"/>
      </a:dk2>
      <a:lt2>
        <a:srgbClr val="B6B8B9"/>
      </a:lt2>
      <a:accent1>
        <a:srgbClr val="D4A13B"/>
      </a:accent1>
      <a:accent2>
        <a:srgbClr val="716F5F"/>
      </a:accent2>
      <a:accent3>
        <a:srgbClr val="576770"/>
      </a:accent3>
      <a:accent4>
        <a:srgbClr val="6E5D66"/>
      </a:accent4>
      <a:accent5>
        <a:srgbClr val="98752D"/>
      </a:accent5>
      <a:accent6>
        <a:srgbClr val="9F9E8E"/>
      </a:accent6>
      <a:hlink>
        <a:srgbClr val="D4A13B"/>
      </a:hlink>
      <a:folHlink>
        <a:srgbClr val="98752D"/>
      </a:folHlink>
    </a:clrScheme>
    <a:fontScheme name="Förvaltning">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chemeClr val="accent1"/>
            </a:gs>
            <a:gs pos="33000">
              <a:schemeClr val="accent1"/>
            </a:gs>
            <a:gs pos="66000">
              <a:srgbClr val="5C441E"/>
            </a:gs>
            <a:gs pos="0">
              <a:srgbClr val="FDDA7F"/>
            </a:gs>
          </a:gsLst>
          <a:lin ang="14940000" scaled="0"/>
          <a:tileRect/>
        </a:gra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3644</Words>
  <Application>Microsoft Office PowerPoint</Application>
  <PresentationFormat>Экран (4:3)</PresentationFormat>
  <Paragraphs>934</Paragraphs>
  <Slides>13</Slides>
  <Notes>7</Notes>
  <HiddenSlides>0</HiddenSlides>
  <MMClips>0</MMClips>
  <ScaleCrop>false</ScaleCrop>
  <HeadingPairs>
    <vt:vector size="4" baseType="variant">
      <vt:variant>
        <vt:lpstr>Тема</vt:lpstr>
      </vt:variant>
      <vt:variant>
        <vt:i4>7</vt:i4>
      </vt:variant>
      <vt:variant>
        <vt:lpstr>Заголовки слайдов</vt:lpstr>
      </vt:variant>
      <vt:variant>
        <vt:i4>13</vt:i4>
      </vt:variant>
    </vt:vector>
  </HeadingPairs>
  <TitlesOfParts>
    <vt:vector size="20" baseType="lpstr">
      <vt:lpstr>Auriant</vt:lpstr>
      <vt:lpstr>1_Auriant</vt:lpstr>
      <vt:lpstr>2_Auriant</vt:lpstr>
      <vt:lpstr>3_Auriant</vt:lpstr>
      <vt:lpstr>4_Auriant</vt:lpstr>
      <vt:lpstr>5_Auriant</vt:lpstr>
      <vt:lpstr>6_Auriant</vt:lpstr>
      <vt:lpstr>Презентация PowerPoint</vt:lpstr>
      <vt:lpstr>Disclaimer</vt:lpstr>
      <vt:lpstr>Презентация PowerPoint</vt:lpstr>
      <vt:lpstr>Презентация PowerPoint</vt:lpstr>
      <vt:lpstr>Tardan gold grades</vt:lpstr>
      <vt:lpstr>Презентация PowerPoint</vt:lpstr>
      <vt:lpstr>Презентация PowerPoint</vt:lpstr>
      <vt:lpstr>Consolidated cash flow statement</vt:lpstr>
      <vt:lpstr>Презентация PowerPoint</vt:lpstr>
      <vt:lpstr>Consolidated statement of financial position</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PITCHBOOK</dc:title>
  <dc:creator/>
  <cp:lastModifiedBy/>
  <cp:revision>76</cp:revision>
  <dcterms:modified xsi:type="dcterms:W3CDTF">2017-12-01T05:19:51Z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TC101769289990</vt:lpwstr>
  </property>
</Properties>
</file>